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7.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9.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1.xml" ContentType="application/vnd.openxmlformats-officedocument.presentationml.tags+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22.xml" ContentType="application/vnd.openxmlformats-officedocument.presentationml.tags+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23.xml" ContentType="application/vnd.openxmlformats-officedocument.presentationml.tags+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9.xml" ContentType="application/vnd.openxmlformats-officedocument.presentationml.tags+xml"/>
  <Override PartName="/ppt/notesSlides/notesSlide2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30.xml" ContentType="application/vnd.openxmlformats-officedocument.presentationml.tag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31.xml" ContentType="application/vnd.openxmlformats-officedocument.presentationml.tag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468" r:id="rId2"/>
    <p:sldId id="364" r:id="rId3"/>
    <p:sldId id="365" r:id="rId4"/>
    <p:sldId id="475" r:id="rId5"/>
    <p:sldId id="295" r:id="rId6"/>
    <p:sldId id="410" r:id="rId7"/>
    <p:sldId id="412" r:id="rId8"/>
    <p:sldId id="467" r:id="rId9"/>
    <p:sldId id="367" r:id="rId10"/>
    <p:sldId id="311" r:id="rId11"/>
    <p:sldId id="472" r:id="rId12"/>
    <p:sldId id="425" r:id="rId13"/>
    <p:sldId id="426" r:id="rId14"/>
    <p:sldId id="437" r:id="rId15"/>
    <p:sldId id="469" r:id="rId16"/>
    <p:sldId id="427" r:id="rId17"/>
    <p:sldId id="430" r:id="rId18"/>
    <p:sldId id="431" r:id="rId19"/>
    <p:sldId id="443" r:id="rId20"/>
    <p:sldId id="470" r:id="rId21"/>
    <p:sldId id="429" r:id="rId22"/>
    <p:sldId id="442" r:id="rId23"/>
    <p:sldId id="432" r:id="rId24"/>
    <p:sldId id="433" r:id="rId25"/>
    <p:sldId id="438" r:id="rId26"/>
    <p:sldId id="435" r:id="rId27"/>
    <p:sldId id="434" r:id="rId28"/>
    <p:sldId id="428" r:id="rId29"/>
    <p:sldId id="464" r:id="rId30"/>
    <p:sldId id="451" r:id="rId31"/>
    <p:sldId id="452" r:id="rId32"/>
    <p:sldId id="454" r:id="rId33"/>
    <p:sldId id="466" r:id="rId34"/>
    <p:sldId id="453" r:id="rId35"/>
    <p:sldId id="456" r:id="rId36"/>
    <p:sldId id="457" r:id="rId37"/>
    <p:sldId id="455" r:id="rId38"/>
    <p:sldId id="460" r:id="rId39"/>
    <p:sldId id="458" r:id="rId40"/>
    <p:sldId id="459" r:id="rId41"/>
    <p:sldId id="450" r:id="rId42"/>
    <p:sldId id="446" r:id="rId43"/>
    <p:sldId id="445" r:id="rId44"/>
    <p:sldId id="441" r:id="rId45"/>
    <p:sldId id="471" r:id="rId46"/>
    <p:sldId id="474" r:id="rId47"/>
    <p:sldId id="476" r:id="rId48"/>
    <p:sldId id="478" r:id="rId49"/>
  </p:sldIdLst>
  <p:sldSz cx="17881600" cy="10058400"/>
  <p:notesSz cx="6858000" cy="9144000"/>
  <p:custDataLst>
    <p:tags r:id="rId5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5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6A9B"/>
    <a:srgbClr val="A47DAF"/>
    <a:srgbClr val="AD87BA"/>
    <a:srgbClr val="6A5794"/>
    <a:srgbClr val="9871A0"/>
    <a:srgbClr val="088EC3"/>
    <a:srgbClr val="19B467"/>
    <a:srgbClr val="078CC3"/>
    <a:srgbClr val="8FC8A5"/>
    <a:srgbClr val="048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76970" autoAdjust="0"/>
  </p:normalViewPr>
  <p:slideViewPr>
    <p:cSldViewPr snapToGrid="0">
      <p:cViewPr varScale="1">
        <p:scale>
          <a:sx n="59" d="100"/>
          <a:sy n="59" d="100"/>
        </p:scale>
        <p:origin x="341" y="91"/>
      </p:cViewPr>
      <p:guideLst>
        <p:guide orient="horz" pos="3168"/>
        <p:guide pos="5632"/>
      </p:guideLst>
    </p:cSldViewPr>
  </p:slideViewPr>
  <p:notesTextViewPr>
    <p:cViewPr>
      <p:scale>
        <a:sx n="3" d="2"/>
        <a:sy n="3" d="2"/>
      </p:scale>
      <p:origin x="0" y="0"/>
    </p:cViewPr>
  </p:notesTextViewPr>
  <p:sorterViewPr>
    <p:cViewPr>
      <p:scale>
        <a:sx n="50" d="100"/>
        <a:sy n="50" d="100"/>
      </p:scale>
      <p:origin x="0" y="-7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_%20Leadership%20developmen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_%20Career%20Managemen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_%20Career%20Managemen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_%20Career%20Managemen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_%20Career%20Managemen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_%20Career%20Managemen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_%20Career%20Managemen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_%20Career%20Managemen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rka\Dropbox%20(HCG)\Alyssa%20Perez\2018%20TD%20Benchmark%20Study\TD%20benchmark%202018_%20Leadership%20developm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rka\Dropbox%20(HCG)\Lime%20survey\Benchmark\Benchmark%20survey%20output\TD%20benchmark%202018_%20Leadership%20developme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0">
                  <a:srgbClr val="8DC7A8"/>
                </a:gs>
                <a:gs pos="100000">
                  <a:srgbClr val="088EC3"/>
                </a:gs>
                <a:gs pos="1000">
                  <a:srgbClr val="19B467"/>
                </a:gs>
              </a:gsLst>
              <a:path path="circle">
                <a:fillToRect l="100000" t="100000"/>
              </a:path>
            </a:gra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'leadership challenges'!$A$2:$A$8</c:f>
              <c:strCache>
                <c:ptCount val="7"/>
                <c:pt idx="0">
                  <c:v>Leadership is not effective in growing talent from within </c:v>
                </c:pt>
                <c:pt idx="1">
                  <c:v>Leadership is not effective in bringing on change or adapting to the market</c:v>
                </c:pt>
                <c:pt idx="2">
                  <c:v>Employees are not satisfied with top leadership</c:v>
                </c:pt>
                <c:pt idx="3">
                  <c:v>Employees are not satisfied with their managers</c:v>
                </c:pt>
                <c:pt idx="4">
                  <c:v>Leadership does not drive necessary outcomes for the organization</c:v>
                </c:pt>
                <c:pt idx="5">
                  <c:v>Employees are not satisfied with their jobs</c:v>
                </c:pt>
                <c:pt idx="6">
                  <c:v>Group performance is lacking</c:v>
                </c:pt>
              </c:strCache>
            </c:strRef>
          </c:cat>
          <c:val>
            <c:numRef>
              <c:f>'leadership challenges'!$B$2:$B$8</c:f>
              <c:numCache>
                <c:formatCode>0</c:formatCode>
                <c:ptCount val="7"/>
                <c:pt idx="0">
                  <c:v>55.6</c:v>
                </c:pt>
                <c:pt idx="1">
                  <c:v>44.4</c:v>
                </c:pt>
                <c:pt idx="2">
                  <c:v>33.299999999999997</c:v>
                </c:pt>
                <c:pt idx="3">
                  <c:v>33.299999999999997</c:v>
                </c:pt>
                <c:pt idx="4">
                  <c:v>22.2</c:v>
                </c:pt>
                <c:pt idx="5">
                  <c:v>22.2</c:v>
                </c:pt>
                <c:pt idx="6">
                  <c:v>11.1</c:v>
                </c:pt>
              </c:numCache>
            </c:numRef>
          </c:val>
          <c:extLst>
            <c:ext xmlns:c16="http://schemas.microsoft.com/office/drawing/2014/chart" uri="{C3380CC4-5D6E-409C-BE32-E72D297353CC}">
              <c16:uniqueId val="{00000000-41B0-40CC-86C1-64D9C2065F10}"/>
            </c:ext>
          </c:extLst>
        </c:ser>
        <c:dLbls>
          <c:showLegendKey val="0"/>
          <c:showVal val="1"/>
          <c:showCatName val="0"/>
          <c:showSerName val="0"/>
          <c:showPercent val="0"/>
          <c:showBubbleSize val="0"/>
        </c:dLbls>
        <c:gapWidth val="150"/>
        <c:overlap val="-25"/>
        <c:axId val="445718112"/>
        <c:axId val="445711056"/>
      </c:barChart>
      <c:catAx>
        <c:axId val="445718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5711056"/>
        <c:crosses val="autoZero"/>
        <c:auto val="1"/>
        <c:lblAlgn val="ctr"/>
        <c:lblOffset val="100"/>
        <c:noMultiLvlLbl val="0"/>
      </c:catAx>
      <c:valAx>
        <c:axId val="445711056"/>
        <c:scaling>
          <c:orientation val="minMax"/>
        </c:scaling>
        <c:delete val="1"/>
        <c:axPos val="t"/>
        <c:numFmt formatCode="0" sourceLinked="1"/>
        <c:majorTickMark val="none"/>
        <c:minorTickMark val="none"/>
        <c:tickLblPos val="nextTo"/>
        <c:crossAx val="44571811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0">
                  <a:srgbClr val="19B45F"/>
                </a:gs>
                <a:gs pos="100000">
                  <a:srgbClr val="078CC3"/>
                </a:gs>
              </a:gsLst>
              <a:path path="circle">
                <a:fillToRect l="100000" t="100000"/>
              </a:path>
            </a:gradFill>
            <a:ln>
              <a:noFill/>
            </a:ln>
            <a:effectLst/>
          </c:spPr>
          <c:invertIfNegative val="1"/>
          <c:dPt>
            <c:idx val="0"/>
            <c:invertIfNegative val="1"/>
            <c:bubble3D val="0"/>
            <c:spPr>
              <a:gradFill flip="none" rotWithShape="1">
                <a:gsLst>
                  <a:gs pos="0">
                    <a:srgbClr val="19B45F"/>
                  </a:gs>
                  <a:gs pos="100000">
                    <a:srgbClr val="078CC3"/>
                  </a:gs>
                </a:gsLst>
                <a:path path="circle">
                  <a:fillToRect l="100000" t="100000"/>
                </a:path>
                <a:tileRect r="-100000" b="-100000"/>
              </a:gradFill>
              <a:ln>
                <a:noFill/>
              </a:ln>
              <a:effectLst/>
            </c:spPr>
            <c:extLst>
              <c:ext xmlns:c16="http://schemas.microsoft.com/office/drawing/2014/chart" uri="{C3380CC4-5D6E-409C-BE32-E72D297353CC}">
                <c16:uniqueId val="{00000001-2ECB-43B0-9F11-7C8ACDA96108}"/>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'leadership succession practices'!$A$2:$A$4</c:f>
              <c:strCache>
                <c:ptCount val="3"/>
                <c:pt idx="0">
                  <c:v>There is some history of growing and promoting talent internally</c:v>
                </c:pt>
                <c:pt idx="1">
                  <c:v>Internally grown talent is consistently promoted to their target leadership roles across a broad set of positions</c:v>
                </c:pt>
                <c:pt idx="2">
                  <c:v>There is a robust practice of growing and promoting talent to a few leadership positions</c:v>
                </c:pt>
              </c:strCache>
            </c:strRef>
          </c:cat>
          <c:val>
            <c:numRef>
              <c:f>'leadership succession practices'!$B$2:$B$4</c:f>
              <c:numCache>
                <c:formatCode>0</c:formatCode>
                <c:ptCount val="3"/>
                <c:pt idx="0" formatCode="General">
                  <c:v>75</c:v>
                </c:pt>
                <c:pt idx="1">
                  <c:v>37.5</c:v>
                </c:pt>
                <c:pt idx="2" formatCode="General">
                  <c:v>25</c:v>
                </c:pt>
              </c:numCache>
            </c:numRef>
          </c:val>
          <c:extLst>
            <c:ext xmlns:c16="http://schemas.microsoft.com/office/drawing/2014/chart" uri="{C3380CC4-5D6E-409C-BE32-E72D297353CC}">
              <c16:uniqueId val="{00000002-2ECB-43B0-9F11-7C8ACDA96108}"/>
            </c:ext>
          </c:extLst>
        </c:ser>
        <c:dLbls>
          <c:showLegendKey val="0"/>
          <c:showVal val="1"/>
          <c:showCatName val="0"/>
          <c:showSerName val="0"/>
          <c:showPercent val="0"/>
          <c:showBubbleSize val="0"/>
        </c:dLbls>
        <c:gapWidth val="150"/>
        <c:overlap val="-25"/>
        <c:axId val="442344808"/>
        <c:axId val="442342456"/>
      </c:barChart>
      <c:catAx>
        <c:axId val="442344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2342456"/>
        <c:crosses val="autoZero"/>
        <c:auto val="1"/>
        <c:lblAlgn val="ctr"/>
        <c:lblOffset val="100"/>
        <c:noMultiLvlLbl val="0"/>
      </c:catAx>
      <c:valAx>
        <c:axId val="442342456"/>
        <c:scaling>
          <c:orientation val="minMax"/>
        </c:scaling>
        <c:delete val="1"/>
        <c:axPos val="t"/>
        <c:numFmt formatCode="General" sourceLinked="1"/>
        <c:majorTickMark val="none"/>
        <c:minorTickMark val="none"/>
        <c:tickLblPos val="nextTo"/>
        <c:crossAx val="44234480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'sponsorship for your company'!$A$2:$A$7</c:f>
              <c:strCache>
                <c:ptCount val="6"/>
                <c:pt idx="0">
                  <c:v>Leadership development is led by HR</c:v>
                </c:pt>
                <c:pt idx="1">
                  <c:v>Leaders play a ceremonial role in leadership development</c:v>
                </c:pt>
                <c:pt idx="2">
                  <c:v>Leadership development efforts are jointly led by HR and business leaders</c:v>
                </c:pt>
                <c:pt idx="3">
                  <c:v>Our leaders are personally involved in the development and delivery of the leadership development programs</c:v>
                </c:pt>
                <c:pt idx="4">
                  <c:v>Our leaders do not emphasize leadership development</c:v>
                </c:pt>
                <c:pt idx="5">
                  <c:v>Our leaders actively sponsor leadership development efforts</c:v>
                </c:pt>
              </c:strCache>
            </c:strRef>
          </c:cat>
          <c:val>
            <c:numRef>
              <c:f>'sponsorship for your company'!$B$2:$B$7</c:f>
              <c:numCache>
                <c:formatCode>0</c:formatCode>
                <c:ptCount val="6"/>
                <c:pt idx="0">
                  <c:v>75</c:v>
                </c:pt>
                <c:pt idx="1">
                  <c:v>37.5</c:v>
                </c:pt>
                <c:pt idx="2">
                  <c:v>37.5</c:v>
                </c:pt>
                <c:pt idx="3">
                  <c:v>37.5</c:v>
                </c:pt>
                <c:pt idx="4">
                  <c:v>25</c:v>
                </c:pt>
                <c:pt idx="5">
                  <c:v>25</c:v>
                </c:pt>
              </c:numCache>
            </c:numRef>
          </c:val>
          <c:extLst>
            <c:ext xmlns:c16="http://schemas.microsoft.com/office/drawing/2014/chart" uri="{C3380CC4-5D6E-409C-BE32-E72D297353CC}">
              <c16:uniqueId val="{00000000-2DB9-45E7-AB7C-05B2590CA87D}"/>
            </c:ext>
          </c:extLst>
        </c:ser>
        <c:dLbls>
          <c:showLegendKey val="0"/>
          <c:showVal val="1"/>
          <c:showCatName val="0"/>
          <c:showSerName val="0"/>
          <c:showPercent val="0"/>
          <c:showBubbleSize val="0"/>
        </c:dLbls>
        <c:gapWidth val="150"/>
        <c:overlap val="-25"/>
        <c:axId val="442347160"/>
        <c:axId val="442342848"/>
      </c:barChart>
      <c:catAx>
        <c:axId val="442347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2342848"/>
        <c:crosses val="autoZero"/>
        <c:auto val="1"/>
        <c:lblAlgn val="ctr"/>
        <c:lblOffset val="100"/>
        <c:noMultiLvlLbl val="0"/>
      </c:catAx>
      <c:valAx>
        <c:axId val="442342848"/>
        <c:scaling>
          <c:orientation val="minMax"/>
        </c:scaling>
        <c:delete val="1"/>
        <c:axPos val="t"/>
        <c:numFmt formatCode="0" sourceLinked="1"/>
        <c:majorTickMark val="none"/>
        <c:minorTickMark val="none"/>
        <c:tickLblPos val="nextTo"/>
        <c:crossAx val="44234716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100000">
                  <a:srgbClr val="C64E1A"/>
                </a:gs>
                <a:gs pos="2000">
                  <a:srgbClr val="F89020"/>
                </a:gs>
                <a:gs pos="70000">
                  <a:srgbClr val="F15025"/>
                </a:gs>
                <a:gs pos="33000">
                  <a:srgbClr val="CD7A17"/>
                </a:gs>
              </a:gsLst>
              <a:path path="circle">
                <a:fillToRect l="100000" t="100000"/>
              </a:path>
            </a:gra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'practices exist'!$B$3:$B$10</c:f>
              <c:strCache>
                <c:ptCount val="8"/>
                <c:pt idx="0">
                  <c:v>Most internal promotions are based on seniority in org</c:v>
                </c:pt>
                <c:pt idx="1">
                  <c:v>Most internal promotions are based on seniority in role</c:v>
                </c:pt>
                <c:pt idx="2">
                  <c:v>Employees free to take multiple pathways to advance career </c:v>
                </c:pt>
                <c:pt idx="3">
                  <c:v>Former employees (boomerangs) welcomed back</c:v>
                </c:pt>
                <c:pt idx="4">
                  <c:v>Employees free to apply for internal roles within function</c:v>
                </c:pt>
                <c:pt idx="5">
                  <c:v>Dual career ladder for careers in technical or management track</c:v>
                </c:pt>
                <c:pt idx="6">
                  <c:v>Employees free to apply for internal roles outside function</c:v>
                </c:pt>
                <c:pt idx="7">
                  <c:v>Fixed career paths,  employees prepare for next role sequentially</c:v>
                </c:pt>
              </c:strCache>
            </c:strRef>
          </c:cat>
          <c:val>
            <c:numRef>
              <c:f>'practices exist'!$C$3:$C$10</c:f>
              <c:numCache>
                <c:formatCode>General</c:formatCode>
                <c:ptCount val="8"/>
                <c:pt idx="0">
                  <c:v>100</c:v>
                </c:pt>
                <c:pt idx="1">
                  <c:v>100</c:v>
                </c:pt>
                <c:pt idx="2">
                  <c:v>80</c:v>
                </c:pt>
                <c:pt idx="3">
                  <c:v>80</c:v>
                </c:pt>
                <c:pt idx="4">
                  <c:v>80</c:v>
                </c:pt>
                <c:pt idx="5">
                  <c:v>60</c:v>
                </c:pt>
                <c:pt idx="6">
                  <c:v>60</c:v>
                </c:pt>
                <c:pt idx="7">
                  <c:v>0</c:v>
                </c:pt>
              </c:numCache>
            </c:numRef>
          </c:val>
          <c:extLst>
            <c:ext xmlns:c16="http://schemas.microsoft.com/office/drawing/2014/chart" uri="{C3380CC4-5D6E-409C-BE32-E72D297353CC}">
              <c16:uniqueId val="{00000000-8DA3-4E27-BB21-A63C24E8AF74}"/>
            </c:ext>
          </c:extLst>
        </c:ser>
        <c:dLbls>
          <c:showLegendKey val="0"/>
          <c:showVal val="1"/>
          <c:showCatName val="0"/>
          <c:showSerName val="0"/>
          <c:showPercent val="0"/>
          <c:showBubbleSize val="0"/>
        </c:dLbls>
        <c:gapWidth val="150"/>
        <c:overlap val="-25"/>
        <c:axId val="442343240"/>
        <c:axId val="442348336"/>
      </c:barChart>
      <c:catAx>
        <c:axId val="442343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2348336"/>
        <c:crosses val="autoZero"/>
        <c:auto val="1"/>
        <c:lblAlgn val="ctr"/>
        <c:lblOffset val="100"/>
        <c:noMultiLvlLbl val="0"/>
      </c:catAx>
      <c:valAx>
        <c:axId val="442348336"/>
        <c:scaling>
          <c:orientation val="minMax"/>
        </c:scaling>
        <c:delete val="1"/>
        <c:axPos val="t"/>
        <c:numFmt formatCode="General" sourceLinked="1"/>
        <c:majorTickMark val="none"/>
        <c:minorTickMark val="none"/>
        <c:tickLblPos val="nextTo"/>
        <c:crossAx val="44234324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Average tenure of employees</a:t>
            </a:r>
          </a:p>
        </c:rich>
      </c:tx>
      <c:layout>
        <c:manualLayout>
          <c:xMode val="edge"/>
          <c:yMode val="edge"/>
          <c:x val="7.0706618918227007E-2"/>
          <c:y val="1.9629044184779742E-2"/>
        </c:manualLayout>
      </c:layout>
      <c:overlay val="0"/>
      <c:spPr>
        <a:solidFill>
          <a:schemeClr val="bg1">
            <a:lumMod val="95000"/>
          </a:schemeClr>
        </a:solid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04940890017081"/>
          <c:y val="0.20498352507163276"/>
          <c:w val="0.33794337714891692"/>
          <c:h val="0.53525621422639813"/>
        </c:manualLayout>
      </c:layout>
      <c:doughnutChart>
        <c:varyColors val="1"/>
        <c:ser>
          <c:idx val="0"/>
          <c:order val="0"/>
          <c:spPr>
            <a:ln>
              <a:noFill/>
            </a:ln>
          </c:spPr>
          <c:dPt>
            <c:idx val="0"/>
            <c:bubble3D val="0"/>
            <c:spPr>
              <a:solidFill>
                <a:srgbClr val="00B050"/>
              </a:solidFill>
              <a:ln w="19050">
                <a:noFill/>
              </a:ln>
              <a:effectLst/>
            </c:spPr>
            <c:extLst>
              <c:ext xmlns:c16="http://schemas.microsoft.com/office/drawing/2014/chart" uri="{C3380CC4-5D6E-409C-BE32-E72D297353CC}">
                <c16:uniqueId val="{00000001-6552-49D7-A3C9-DD0A0DA59A67}"/>
              </c:ext>
            </c:extLst>
          </c:dPt>
          <c:dPt>
            <c:idx val="1"/>
            <c:bubble3D val="0"/>
            <c:spPr>
              <a:solidFill>
                <a:schemeClr val="accent2"/>
              </a:solidFill>
              <a:ln w="19050">
                <a:noFill/>
              </a:ln>
              <a:effectLst/>
            </c:spPr>
            <c:extLst>
              <c:ext xmlns:c16="http://schemas.microsoft.com/office/drawing/2014/chart" uri="{C3380CC4-5D6E-409C-BE32-E72D297353CC}">
                <c16:uniqueId val="{00000003-6552-49D7-A3C9-DD0A0DA59A67}"/>
              </c:ext>
            </c:extLst>
          </c:dPt>
          <c:dPt>
            <c:idx val="2"/>
            <c:bubble3D val="0"/>
            <c:spPr>
              <a:solidFill>
                <a:schemeClr val="accent3"/>
              </a:solidFill>
              <a:ln w="19050">
                <a:noFill/>
              </a:ln>
              <a:effectLst/>
            </c:spPr>
            <c:extLst>
              <c:ext xmlns:c16="http://schemas.microsoft.com/office/drawing/2014/chart" uri="{C3380CC4-5D6E-409C-BE32-E72D297353CC}">
                <c16:uniqueId val="{00000005-6552-49D7-A3C9-DD0A0DA59A67}"/>
              </c:ext>
            </c:extLst>
          </c:dPt>
          <c:dLbls>
            <c:dLbl>
              <c:idx val="0"/>
              <c:layout>
                <c:manualLayout>
                  <c:x val="7.7777777777777779E-2"/>
                  <c:y val="4.629629629629629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52-49D7-A3C9-DD0A0DA59A67}"/>
                </c:ext>
              </c:extLst>
            </c:dLbl>
            <c:dLbl>
              <c:idx val="1"/>
              <c:layout>
                <c:manualLayout>
                  <c:x val="-8.6111111111111166E-2"/>
                  <c:y val="1.388888888888888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552-49D7-A3C9-DD0A0DA59A67}"/>
                </c:ext>
              </c:extLst>
            </c:dLbl>
            <c:dLbl>
              <c:idx val="2"/>
              <c:layout>
                <c:manualLayout>
                  <c:x val="-8.3333333333333384E-2"/>
                  <c:y val="-8.796296296296296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52-49D7-A3C9-DD0A0DA59A67}"/>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Sheet3!$C$2:$C$4</c:f>
              <c:strCache>
                <c:ptCount val="3"/>
                <c:pt idx="0">
                  <c:v>4-8 years</c:v>
                </c:pt>
                <c:pt idx="1">
                  <c:v>8-15 years</c:v>
                </c:pt>
                <c:pt idx="2">
                  <c:v>greater than 15 years</c:v>
                </c:pt>
              </c:strCache>
            </c:strRef>
          </c:cat>
          <c:val>
            <c:numRef>
              <c:f>Sheet3!$D$2:$D$4</c:f>
              <c:numCache>
                <c:formatCode>General</c:formatCode>
                <c:ptCount val="3"/>
                <c:pt idx="0">
                  <c:v>60</c:v>
                </c:pt>
                <c:pt idx="1">
                  <c:v>20</c:v>
                </c:pt>
                <c:pt idx="2">
                  <c:v>20</c:v>
                </c:pt>
              </c:numCache>
            </c:numRef>
          </c:val>
          <c:extLst>
            <c:ext xmlns:c16="http://schemas.microsoft.com/office/drawing/2014/chart" uri="{C3380CC4-5D6E-409C-BE32-E72D297353CC}">
              <c16:uniqueId val="{00000006-6552-49D7-A3C9-DD0A0DA59A67}"/>
            </c:ext>
          </c:extLst>
        </c:ser>
        <c:dLbls>
          <c:showLegendKey val="0"/>
          <c:showVal val="0"/>
          <c:showCatName val="0"/>
          <c:showSerName val="0"/>
          <c:showPercent val="1"/>
          <c:showBubbleSize val="0"/>
          <c:showLeaderLines val="0"/>
        </c:dLbls>
        <c:firstSliceAng val="0"/>
        <c:holeSize val="77"/>
      </c:doughnutChart>
      <c:spPr>
        <a:noFill/>
        <a:ln>
          <a:noFill/>
        </a:ln>
        <a:effectLst/>
      </c:spPr>
    </c:plotArea>
    <c:legend>
      <c:legendPos val="t"/>
      <c:layout>
        <c:manualLayout>
          <c:xMode val="edge"/>
          <c:yMode val="edge"/>
          <c:x val="8.6314027702134352E-2"/>
          <c:y val="0.77785441961508961"/>
          <c:w val="0.52767384013498186"/>
          <c:h val="0.1941040886923678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Promotions from within</a:t>
            </a:r>
          </a:p>
        </c:rich>
      </c:tx>
      <c:layout>
        <c:manualLayout>
          <c:xMode val="edge"/>
          <c:yMode val="edge"/>
          <c:x val="3.2408523804555008E-2"/>
          <c:y val="1.2626262626262626E-2"/>
        </c:manualLayout>
      </c:layout>
      <c:overlay val="0"/>
      <c:spPr>
        <a:solidFill>
          <a:schemeClr val="bg1">
            <a:lumMod val="95000"/>
          </a:schemeClr>
        </a:solid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580443762941"/>
          <c:y val="0.15330782696668085"/>
          <c:w val="0.35539151956254139"/>
          <c:h val="0.51737941961032441"/>
        </c:manualLayout>
      </c:layout>
      <c:doughnutChart>
        <c:varyColors val="1"/>
        <c:ser>
          <c:idx val="0"/>
          <c:order val="0"/>
          <c:spPr>
            <a:ln>
              <a:noFill/>
            </a:ln>
          </c:spPr>
          <c:dPt>
            <c:idx val="0"/>
            <c:bubble3D val="0"/>
            <c:spPr>
              <a:solidFill>
                <a:srgbClr val="00B050"/>
              </a:solidFill>
              <a:ln w="19050">
                <a:noFill/>
              </a:ln>
              <a:effectLst/>
            </c:spPr>
            <c:extLst>
              <c:ext xmlns:c16="http://schemas.microsoft.com/office/drawing/2014/chart" uri="{C3380CC4-5D6E-409C-BE32-E72D297353CC}">
                <c16:uniqueId val="{00000001-19B9-4017-9EE5-F30F6371EC3D}"/>
              </c:ext>
            </c:extLst>
          </c:dPt>
          <c:dPt>
            <c:idx val="1"/>
            <c:bubble3D val="0"/>
            <c:spPr>
              <a:solidFill>
                <a:schemeClr val="accent2"/>
              </a:solidFill>
              <a:ln w="19050">
                <a:noFill/>
              </a:ln>
              <a:effectLst/>
            </c:spPr>
            <c:extLst>
              <c:ext xmlns:c16="http://schemas.microsoft.com/office/drawing/2014/chart" uri="{C3380CC4-5D6E-409C-BE32-E72D297353CC}">
                <c16:uniqueId val="{00000003-19B9-4017-9EE5-F30F6371EC3D}"/>
              </c:ext>
            </c:extLst>
          </c:dPt>
          <c:dPt>
            <c:idx val="2"/>
            <c:bubble3D val="0"/>
            <c:spPr>
              <a:solidFill>
                <a:schemeClr val="accent3"/>
              </a:solidFill>
              <a:ln w="19050">
                <a:noFill/>
              </a:ln>
              <a:effectLst/>
            </c:spPr>
            <c:extLst>
              <c:ext xmlns:c16="http://schemas.microsoft.com/office/drawing/2014/chart" uri="{C3380CC4-5D6E-409C-BE32-E72D297353CC}">
                <c16:uniqueId val="{00000005-19B9-4017-9EE5-F30F6371EC3D}"/>
              </c:ext>
            </c:extLst>
          </c:dPt>
          <c:dLbls>
            <c:dLbl>
              <c:idx val="0"/>
              <c:layout>
                <c:manualLayout>
                  <c:x val="8.5093881198571836E-2"/>
                  <c:y val="-6.509621773515814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9B9-4017-9EE5-F30F6371EC3D}"/>
                </c:ext>
              </c:extLst>
            </c:dLbl>
            <c:dLbl>
              <c:idx val="1"/>
              <c:layout>
                <c:manualLayout>
                  <c:x val="0.1303869220290273"/>
                  <c:y val="-1.046152961224044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9B9-4017-9EE5-F30F6371EC3D}"/>
                </c:ext>
              </c:extLst>
            </c:dLbl>
            <c:dLbl>
              <c:idx val="2"/>
              <c:layout>
                <c:manualLayout>
                  <c:x val="-6.0767626856335868E-2"/>
                  <c:y val="-9.760583866278518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9B9-4017-9EE5-F30F6371EC3D}"/>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Sheet3!$C$6:$C$8</c:f>
              <c:strCache>
                <c:ptCount val="3"/>
                <c:pt idx="0">
                  <c:v>5-10%</c:v>
                </c:pt>
                <c:pt idx="1">
                  <c:v>21-40%</c:v>
                </c:pt>
                <c:pt idx="2">
                  <c:v>greater than 40%</c:v>
                </c:pt>
              </c:strCache>
            </c:strRef>
          </c:cat>
          <c:val>
            <c:numRef>
              <c:f>Sheet3!$D$6:$D$8</c:f>
              <c:numCache>
                <c:formatCode>General</c:formatCode>
                <c:ptCount val="3"/>
                <c:pt idx="0">
                  <c:v>20</c:v>
                </c:pt>
                <c:pt idx="1">
                  <c:v>40</c:v>
                </c:pt>
                <c:pt idx="2">
                  <c:v>40</c:v>
                </c:pt>
              </c:numCache>
            </c:numRef>
          </c:val>
          <c:extLst>
            <c:ext xmlns:c16="http://schemas.microsoft.com/office/drawing/2014/chart" uri="{C3380CC4-5D6E-409C-BE32-E72D297353CC}">
              <c16:uniqueId val="{00000006-19B9-4017-9EE5-F30F6371EC3D}"/>
            </c:ext>
          </c:extLst>
        </c:ser>
        <c:dLbls>
          <c:showLegendKey val="0"/>
          <c:showVal val="0"/>
          <c:showCatName val="0"/>
          <c:showSerName val="0"/>
          <c:showPercent val="1"/>
          <c:showBubbleSize val="0"/>
          <c:showLeaderLines val="0"/>
        </c:dLbls>
        <c:firstSliceAng val="0"/>
        <c:holeSize val="79"/>
      </c:doughnutChart>
      <c:spPr>
        <a:noFill/>
        <a:ln>
          <a:noFill/>
        </a:ln>
        <a:effectLst/>
      </c:spPr>
    </c:plotArea>
    <c:legend>
      <c:legendPos val="t"/>
      <c:layout>
        <c:manualLayout>
          <c:xMode val="edge"/>
          <c:yMode val="edge"/>
          <c:x val="4.9228616675522786E-2"/>
          <c:y val="0.69342875522812142"/>
          <c:w val="0.47723315835520558"/>
          <c:h val="0.1774962283933569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100000">
                  <a:srgbClr val="C64E1A"/>
                </a:gs>
                <a:gs pos="2000">
                  <a:srgbClr val="F89020"/>
                </a:gs>
                <a:gs pos="70000">
                  <a:srgbClr val="F15025"/>
                </a:gs>
                <a:gs pos="33000">
                  <a:srgbClr val="CD7A17"/>
                </a:gs>
              </a:gsLst>
              <a:path path="circle">
                <a:fillToRect l="100000" t="100000"/>
              </a:path>
            </a:gra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'career development options'!$B$3:$B$14</c:f>
              <c:strCache>
                <c:ptCount val="12"/>
                <c:pt idx="0">
                  <c:v>Career paths</c:v>
                </c:pt>
                <c:pt idx="1">
                  <c:v>Training and Development Activities </c:v>
                </c:pt>
                <c:pt idx="2">
                  <c:v>Career discussion with HR or Manager</c:v>
                </c:pt>
                <c:pt idx="3">
                  <c:v>Internal job postings</c:v>
                </c:pt>
                <c:pt idx="4">
                  <c:v>Self-exploration and assessments activities</c:v>
                </c:pt>
                <c:pt idx="5">
                  <c:v>Tuition reimbursement</c:v>
                </c:pt>
                <c:pt idx="6">
                  <c:v>Job rotation</c:v>
                </c:pt>
                <c:pt idx="7">
                  <c:v>Career discussion with HR or Manager</c:v>
                </c:pt>
                <c:pt idx="8">
                  <c:v>Career planning workshop</c:v>
                </c:pt>
                <c:pt idx="9">
                  <c:v>Formal mentoring</c:v>
                </c:pt>
                <c:pt idx="10">
                  <c:v>Retirement preparation</c:v>
                </c:pt>
                <c:pt idx="11">
                  <c:v>Outplacement consulting</c:v>
                </c:pt>
              </c:strCache>
            </c:strRef>
          </c:cat>
          <c:val>
            <c:numRef>
              <c:f>'career development options'!$C$3:$C$14</c:f>
              <c:numCache>
                <c:formatCode>General</c:formatCode>
                <c:ptCount val="12"/>
                <c:pt idx="0">
                  <c:v>100</c:v>
                </c:pt>
                <c:pt idx="1">
                  <c:v>100</c:v>
                </c:pt>
                <c:pt idx="2">
                  <c:v>100</c:v>
                </c:pt>
                <c:pt idx="3">
                  <c:v>75</c:v>
                </c:pt>
                <c:pt idx="4">
                  <c:v>75</c:v>
                </c:pt>
                <c:pt idx="5">
                  <c:v>75</c:v>
                </c:pt>
                <c:pt idx="6">
                  <c:v>75</c:v>
                </c:pt>
                <c:pt idx="7">
                  <c:v>50</c:v>
                </c:pt>
                <c:pt idx="8">
                  <c:v>25</c:v>
                </c:pt>
                <c:pt idx="9">
                  <c:v>25</c:v>
                </c:pt>
                <c:pt idx="10">
                  <c:v>25</c:v>
                </c:pt>
                <c:pt idx="11">
                  <c:v>25</c:v>
                </c:pt>
              </c:numCache>
            </c:numRef>
          </c:val>
          <c:extLst>
            <c:ext xmlns:c16="http://schemas.microsoft.com/office/drawing/2014/chart" uri="{C3380CC4-5D6E-409C-BE32-E72D297353CC}">
              <c16:uniqueId val="{00000000-18AD-4827-A36F-6C9AD81D6295}"/>
            </c:ext>
          </c:extLst>
        </c:ser>
        <c:dLbls>
          <c:showLegendKey val="0"/>
          <c:showVal val="1"/>
          <c:showCatName val="0"/>
          <c:showSerName val="0"/>
          <c:showPercent val="0"/>
          <c:showBubbleSize val="0"/>
        </c:dLbls>
        <c:gapWidth val="150"/>
        <c:overlap val="-25"/>
        <c:axId val="778123984"/>
        <c:axId val="778134176"/>
      </c:barChart>
      <c:catAx>
        <c:axId val="778123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78134176"/>
        <c:crosses val="autoZero"/>
        <c:auto val="1"/>
        <c:lblAlgn val="ctr"/>
        <c:lblOffset val="100"/>
        <c:noMultiLvlLbl val="0"/>
      </c:catAx>
      <c:valAx>
        <c:axId val="778134176"/>
        <c:scaling>
          <c:orientation val="minMax"/>
        </c:scaling>
        <c:delete val="1"/>
        <c:axPos val="t"/>
        <c:numFmt formatCode="General" sourceLinked="1"/>
        <c:majorTickMark val="none"/>
        <c:minorTickMark val="none"/>
        <c:tickLblPos val="nextTo"/>
        <c:crossAx val="77812398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100000">
                  <a:srgbClr val="C64E1A"/>
                </a:gs>
                <a:gs pos="2000">
                  <a:srgbClr val="F89020"/>
                </a:gs>
                <a:gs pos="70000">
                  <a:srgbClr val="F15025"/>
                </a:gs>
                <a:gs pos="33000">
                  <a:srgbClr val="CD7A17"/>
                </a:gs>
              </a:gsLst>
              <a:path path="circle">
                <a:fillToRect l="100000" t="100000"/>
              </a:path>
            </a:gra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'Prctices are incorporated'!$B$3:$B$9</c:f>
              <c:strCache>
                <c:ptCount val="7"/>
                <c:pt idx="0">
                  <c:v>Informal mentoring programs </c:v>
                </c:pt>
                <c:pt idx="1">
                  <c:v>Psychological assessments of interests and preferences</c:v>
                </c:pt>
                <c:pt idx="2">
                  <c:v>Training and development for future roles</c:v>
                </c:pt>
                <c:pt idx="3">
                  <c:v>Defined career paths supported by job descriptions</c:v>
                </c:pt>
                <c:pt idx="4">
                  <c:v>Internal job posting system</c:v>
                </c:pt>
                <c:pt idx="5">
                  <c:v>Career development counselors, mentors, and coaches</c:v>
                </c:pt>
                <c:pt idx="6">
                  <c:v>Formal mentoring programs</c:v>
                </c:pt>
              </c:strCache>
            </c:strRef>
          </c:cat>
          <c:val>
            <c:numRef>
              <c:f>'Prctices are incorporated'!$C$3:$C$9</c:f>
              <c:numCache>
                <c:formatCode>General</c:formatCode>
                <c:ptCount val="7"/>
                <c:pt idx="0">
                  <c:v>80</c:v>
                </c:pt>
                <c:pt idx="1">
                  <c:v>60</c:v>
                </c:pt>
                <c:pt idx="2">
                  <c:v>60</c:v>
                </c:pt>
                <c:pt idx="3">
                  <c:v>60</c:v>
                </c:pt>
                <c:pt idx="4">
                  <c:v>60</c:v>
                </c:pt>
                <c:pt idx="5">
                  <c:v>40</c:v>
                </c:pt>
                <c:pt idx="6">
                  <c:v>20</c:v>
                </c:pt>
              </c:numCache>
            </c:numRef>
          </c:val>
          <c:extLst>
            <c:ext xmlns:c16="http://schemas.microsoft.com/office/drawing/2014/chart" uri="{C3380CC4-5D6E-409C-BE32-E72D297353CC}">
              <c16:uniqueId val="{00000000-4155-4C40-9E4C-00F8F10DC767}"/>
            </c:ext>
          </c:extLst>
        </c:ser>
        <c:dLbls>
          <c:showLegendKey val="0"/>
          <c:showVal val="1"/>
          <c:showCatName val="0"/>
          <c:showSerName val="0"/>
          <c:showPercent val="0"/>
          <c:showBubbleSize val="0"/>
        </c:dLbls>
        <c:gapWidth val="150"/>
        <c:overlap val="-25"/>
        <c:axId val="778122416"/>
        <c:axId val="778130256"/>
      </c:barChart>
      <c:catAx>
        <c:axId val="778122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78130256"/>
        <c:crosses val="autoZero"/>
        <c:auto val="1"/>
        <c:lblAlgn val="ctr"/>
        <c:lblOffset val="100"/>
        <c:noMultiLvlLbl val="0"/>
      </c:catAx>
      <c:valAx>
        <c:axId val="778130256"/>
        <c:scaling>
          <c:orientation val="minMax"/>
        </c:scaling>
        <c:delete val="1"/>
        <c:axPos val="t"/>
        <c:numFmt formatCode="General" sourceLinked="1"/>
        <c:majorTickMark val="none"/>
        <c:minorTickMark val="none"/>
        <c:tickLblPos val="nextTo"/>
        <c:crossAx val="77812241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100000">
                  <a:srgbClr val="C64E1A"/>
                </a:gs>
                <a:gs pos="2000">
                  <a:srgbClr val="F89020"/>
                </a:gs>
                <a:gs pos="70000">
                  <a:srgbClr val="F15025"/>
                </a:gs>
                <a:gs pos="33000">
                  <a:srgbClr val="CD7A17"/>
                </a:gs>
              </a:gsLst>
              <a:path path="circle">
                <a:fillToRect l="100000" t="100000"/>
              </a:path>
            </a:gra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'climatcareer planning'!$A$3:$A$7</c:f>
              <c:strCache>
                <c:ptCount val="5"/>
                <c:pt idx="0">
                  <c:v>Employees are encouraged to visualize a long-term career within the organization</c:v>
                </c:pt>
                <c:pt idx="1">
                  <c:v>Our organization has well-defined career paths for several job families</c:v>
                </c:pt>
                <c:pt idx="2">
                  <c:v>Internal employees are considered first when filling an open position</c:v>
                </c:pt>
                <c:pt idx="3">
                  <c:v>All job openings are first posted internally</c:v>
                </c:pt>
                <c:pt idx="4">
                  <c:v>There are resources for anyone looking to advance their career within the organization</c:v>
                </c:pt>
              </c:strCache>
            </c:strRef>
          </c:cat>
          <c:val>
            <c:numRef>
              <c:f>'climatcareer planning'!$B$3:$B$7</c:f>
              <c:numCache>
                <c:formatCode>General</c:formatCode>
                <c:ptCount val="5"/>
                <c:pt idx="0">
                  <c:v>100</c:v>
                </c:pt>
                <c:pt idx="1">
                  <c:v>100</c:v>
                </c:pt>
                <c:pt idx="2">
                  <c:v>80</c:v>
                </c:pt>
                <c:pt idx="3">
                  <c:v>60</c:v>
                </c:pt>
                <c:pt idx="4">
                  <c:v>40</c:v>
                </c:pt>
              </c:numCache>
            </c:numRef>
          </c:val>
          <c:extLst>
            <c:ext xmlns:c16="http://schemas.microsoft.com/office/drawing/2014/chart" uri="{C3380CC4-5D6E-409C-BE32-E72D297353CC}">
              <c16:uniqueId val="{00000000-543E-46FD-B17A-11A7647E2072}"/>
            </c:ext>
          </c:extLst>
        </c:ser>
        <c:dLbls>
          <c:showLegendKey val="0"/>
          <c:showVal val="1"/>
          <c:showCatName val="0"/>
          <c:showSerName val="0"/>
          <c:showPercent val="0"/>
          <c:showBubbleSize val="0"/>
        </c:dLbls>
        <c:gapWidth val="150"/>
        <c:overlap val="-25"/>
        <c:axId val="778132216"/>
        <c:axId val="778124768"/>
      </c:barChart>
      <c:catAx>
        <c:axId val="778132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8124768"/>
        <c:crosses val="autoZero"/>
        <c:auto val="1"/>
        <c:lblAlgn val="ctr"/>
        <c:lblOffset val="100"/>
        <c:noMultiLvlLbl val="0"/>
      </c:catAx>
      <c:valAx>
        <c:axId val="778124768"/>
        <c:scaling>
          <c:orientation val="minMax"/>
        </c:scaling>
        <c:delete val="1"/>
        <c:axPos val="t"/>
        <c:numFmt formatCode="General" sourceLinked="1"/>
        <c:majorTickMark val="none"/>
        <c:minorTickMark val="none"/>
        <c:tickLblPos val="nextTo"/>
        <c:crossAx val="77813221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100000">
                  <a:srgbClr val="C64E1A"/>
                </a:gs>
                <a:gs pos="2000">
                  <a:srgbClr val="F89020"/>
                </a:gs>
                <a:gs pos="70000">
                  <a:srgbClr val="F15025"/>
                </a:gs>
                <a:gs pos="33000">
                  <a:srgbClr val="CD7A17"/>
                </a:gs>
              </a:gsLst>
              <a:path path="circle">
                <a:fillToRect l="100000" t="100000"/>
              </a:path>
            </a:gra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challenges!$B$3:$B$7</c:f>
              <c:strCache>
                <c:ptCount val="5"/>
                <c:pt idx="0">
                  <c:v>Lack of sponsorship by organizational leaders</c:v>
                </c:pt>
                <c:pt idx="1">
                  <c:v>Lack of technology to store and retrieve career interest information</c:v>
                </c:pt>
                <c:pt idx="2">
                  <c:v>Lack of documented career paths</c:v>
                </c:pt>
                <c:pt idx="3">
                  <c:v>Lack of funding</c:v>
                </c:pt>
                <c:pt idx="4">
                  <c:v>Lack of expertise in running career development programs</c:v>
                </c:pt>
              </c:strCache>
            </c:strRef>
          </c:cat>
          <c:val>
            <c:numRef>
              <c:f>challenges!$C$3:$C$7</c:f>
              <c:numCache>
                <c:formatCode>General</c:formatCode>
                <c:ptCount val="5"/>
                <c:pt idx="0">
                  <c:v>60</c:v>
                </c:pt>
                <c:pt idx="1">
                  <c:v>60</c:v>
                </c:pt>
                <c:pt idx="2">
                  <c:v>20</c:v>
                </c:pt>
                <c:pt idx="3">
                  <c:v>0</c:v>
                </c:pt>
                <c:pt idx="4">
                  <c:v>0</c:v>
                </c:pt>
              </c:numCache>
            </c:numRef>
          </c:val>
          <c:extLst>
            <c:ext xmlns:c16="http://schemas.microsoft.com/office/drawing/2014/chart" uri="{C3380CC4-5D6E-409C-BE32-E72D297353CC}">
              <c16:uniqueId val="{00000000-7548-4081-BB8A-3CF8E8561AC8}"/>
            </c:ext>
          </c:extLst>
        </c:ser>
        <c:dLbls>
          <c:showLegendKey val="0"/>
          <c:showVal val="1"/>
          <c:showCatName val="0"/>
          <c:showSerName val="0"/>
          <c:showPercent val="0"/>
          <c:showBubbleSize val="0"/>
        </c:dLbls>
        <c:gapWidth val="150"/>
        <c:overlap val="-25"/>
        <c:axId val="778132608"/>
        <c:axId val="778133392"/>
      </c:barChart>
      <c:catAx>
        <c:axId val="778132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78133392"/>
        <c:crosses val="autoZero"/>
        <c:auto val="1"/>
        <c:lblAlgn val="ctr"/>
        <c:lblOffset val="100"/>
        <c:noMultiLvlLbl val="0"/>
      </c:catAx>
      <c:valAx>
        <c:axId val="778133392"/>
        <c:scaling>
          <c:orientation val="minMax"/>
        </c:scaling>
        <c:delete val="1"/>
        <c:axPos val="t"/>
        <c:numFmt formatCode="General" sourceLinked="1"/>
        <c:majorTickMark val="none"/>
        <c:minorTickMark val="none"/>
        <c:tickLblPos val="nextTo"/>
        <c:crossAx val="77813260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0">
                  <a:srgbClr val="AD87BA"/>
                </a:gs>
                <a:gs pos="21000">
                  <a:srgbClr val="AE87BA"/>
                </a:gs>
                <a:gs pos="59000">
                  <a:srgbClr val="956E9D"/>
                </a:gs>
                <a:gs pos="100000">
                  <a:srgbClr val="665593"/>
                </a:gs>
              </a:gsLst>
              <a:path path="circle">
                <a:fillToRect l="100000" t="100000"/>
              </a:path>
            </a:gra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'leverage the CP data'!$B$3:$B$8</c:f>
              <c:strCache>
                <c:ptCount val="6"/>
                <c:pt idx="0">
                  <c:v>Learning and development</c:v>
                </c:pt>
                <c:pt idx="1">
                  <c:v>Leadership development</c:v>
                </c:pt>
                <c:pt idx="2">
                  <c:v>Succession planning</c:v>
                </c:pt>
                <c:pt idx="3">
                  <c:v>Performance management</c:v>
                </c:pt>
                <c:pt idx="4">
                  <c:v> Talent acquisition</c:v>
                </c:pt>
                <c:pt idx="5">
                  <c:v>Workforce planning</c:v>
                </c:pt>
              </c:strCache>
            </c:strRef>
          </c:cat>
          <c:val>
            <c:numRef>
              <c:f>'leverage the CP data'!$C$3:$C$8</c:f>
              <c:numCache>
                <c:formatCode>General</c:formatCode>
                <c:ptCount val="6"/>
                <c:pt idx="0">
                  <c:v>100</c:v>
                </c:pt>
                <c:pt idx="1">
                  <c:v>100</c:v>
                </c:pt>
                <c:pt idx="2">
                  <c:v>75</c:v>
                </c:pt>
                <c:pt idx="3">
                  <c:v>75</c:v>
                </c:pt>
                <c:pt idx="4">
                  <c:v>50</c:v>
                </c:pt>
                <c:pt idx="5">
                  <c:v>0</c:v>
                </c:pt>
              </c:numCache>
            </c:numRef>
          </c:val>
          <c:extLst>
            <c:ext xmlns:c16="http://schemas.microsoft.com/office/drawing/2014/chart" uri="{C3380CC4-5D6E-409C-BE32-E72D297353CC}">
              <c16:uniqueId val="{00000000-8279-4F9C-BC57-E8477DB47202}"/>
            </c:ext>
          </c:extLst>
        </c:ser>
        <c:dLbls>
          <c:showLegendKey val="0"/>
          <c:showVal val="1"/>
          <c:showCatName val="0"/>
          <c:showSerName val="0"/>
          <c:showPercent val="0"/>
          <c:showBubbleSize val="0"/>
        </c:dLbls>
        <c:gapWidth val="150"/>
        <c:overlap val="-25"/>
        <c:axId val="442332424"/>
        <c:axId val="442336736"/>
      </c:barChart>
      <c:catAx>
        <c:axId val="442332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2336736"/>
        <c:crosses val="autoZero"/>
        <c:auto val="1"/>
        <c:lblAlgn val="ctr"/>
        <c:lblOffset val="100"/>
        <c:noMultiLvlLbl val="0"/>
      </c:catAx>
      <c:valAx>
        <c:axId val="442336736"/>
        <c:scaling>
          <c:orientation val="minMax"/>
        </c:scaling>
        <c:delete val="1"/>
        <c:axPos val="t"/>
        <c:numFmt formatCode="General" sourceLinked="1"/>
        <c:majorTickMark val="none"/>
        <c:minorTickMark val="none"/>
        <c:tickLblPos val="nextTo"/>
        <c:crossAx val="44233242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spPr>
            <a:gradFill>
              <a:gsLst>
                <a:gs pos="0">
                  <a:srgbClr val="8DC7A8"/>
                </a:gs>
                <a:gs pos="100000">
                  <a:srgbClr val="088EC3"/>
                </a:gs>
                <a:gs pos="1000">
                  <a:srgbClr val="19B467"/>
                </a:gs>
              </a:gsLst>
              <a:path path="circle">
                <a:fillToRect l="100000" t="100000"/>
              </a:path>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'high-potential employees '!$A$2:$A$7</c:f>
              <c:strCache>
                <c:ptCount val="6"/>
                <c:pt idx="0">
                  <c:v>Managers use their judgment to identify high-potential employees</c:v>
                </c:pt>
                <c:pt idx="1">
                  <c:v>High-potential employees are identified based on their past performance</c:v>
                </c:pt>
                <c:pt idx="2">
                  <c:v>Employees nominate their peers for inclusion in the high-potential pool</c:v>
                </c:pt>
                <c:pt idx="3">
                  <c:v>Employees complete detailed application forms for inclusion in the leadership development program. Candidates are selected based on their responses.</c:v>
                </c:pt>
                <c:pt idx="4">
                  <c:v>High potential employees are identified based on psychological assessments</c:v>
                </c:pt>
                <c:pt idx="5">
                  <c:v>High potential employees are identified utilizing assessment center data (e.g., psychological assessment, business case analysis, interviews)</c:v>
                </c:pt>
              </c:strCache>
            </c:strRef>
          </c:cat>
          <c:val>
            <c:numRef>
              <c:f>'high-potential employees '!$B$2:$B$7</c:f>
              <c:numCache>
                <c:formatCode>0</c:formatCode>
                <c:ptCount val="6"/>
                <c:pt idx="0" formatCode="General">
                  <c:v>75</c:v>
                </c:pt>
                <c:pt idx="1">
                  <c:v>62.5</c:v>
                </c:pt>
                <c:pt idx="2" formatCode="General">
                  <c:v>25</c:v>
                </c:pt>
                <c:pt idx="3" formatCode="General">
                  <c:v>25</c:v>
                </c:pt>
                <c:pt idx="4">
                  <c:v>12.5</c:v>
                </c:pt>
                <c:pt idx="5">
                  <c:v>12.5</c:v>
                </c:pt>
              </c:numCache>
            </c:numRef>
          </c:val>
          <c:extLst>
            <c:ext xmlns:c16="http://schemas.microsoft.com/office/drawing/2014/chart" uri="{C3380CC4-5D6E-409C-BE32-E72D297353CC}">
              <c16:uniqueId val="{00000000-80E0-474B-917D-9AB330D8D444}"/>
            </c:ext>
          </c:extLst>
        </c:ser>
        <c:dLbls>
          <c:showLegendKey val="0"/>
          <c:showVal val="1"/>
          <c:showCatName val="0"/>
          <c:showSerName val="0"/>
          <c:showPercent val="0"/>
          <c:showBubbleSize val="0"/>
        </c:dLbls>
        <c:gapWidth val="150"/>
        <c:overlap val="-25"/>
        <c:axId val="445707136"/>
        <c:axId val="445707920"/>
      </c:barChart>
      <c:catAx>
        <c:axId val="44570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5707920"/>
        <c:crosses val="autoZero"/>
        <c:auto val="1"/>
        <c:lblAlgn val="ctr"/>
        <c:lblOffset val="100"/>
        <c:noMultiLvlLbl val="0"/>
      </c:catAx>
      <c:valAx>
        <c:axId val="445707920"/>
        <c:scaling>
          <c:orientation val="minMax"/>
        </c:scaling>
        <c:delete val="1"/>
        <c:axPos val="t"/>
        <c:numFmt formatCode="General" sourceLinked="1"/>
        <c:majorTickMark val="none"/>
        <c:minorTickMark val="none"/>
        <c:tickLblPos val="nextTo"/>
        <c:crossAx val="44570713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66181379895489"/>
          <c:y val="4.1121495327102804E-2"/>
          <c:w val="0.77133818620104511"/>
          <c:h val="0.95887850467289715"/>
        </c:manualLayout>
      </c:layout>
      <c:barChart>
        <c:barDir val="bar"/>
        <c:grouping val="clustered"/>
        <c:varyColors val="0"/>
        <c:ser>
          <c:idx val="0"/>
          <c:order val="0"/>
          <c:spPr>
            <a:gradFill>
              <a:gsLst>
                <a:gs pos="0">
                  <a:srgbClr val="8DC7A8"/>
                </a:gs>
                <a:gs pos="100000">
                  <a:srgbClr val="088EC3"/>
                </a:gs>
                <a:gs pos="1000">
                  <a:srgbClr val="19B467"/>
                </a:gs>
              </a:gsLst>
              <a:path path="circle">
                <a:fillToRect l="100000" t="100000"/>
              </a:path>
            </a:gra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'attributes are assessed '!$A$2:$A$15</c:f>
              <c:strCache>
                <c:ptCount val="14"/>
                <c:pt idx="0">
                  <c:v>Self-awareness</c:v>
                </c:pt>
                <c:pt idx="1">
                  <c:v>Conflict style</c:v>
                </c:pt>
                <c:pt idx="2">
                  <c:v>Decision making style</c:v>
                </c:pt>
                <c:pt idx="3">
                  <c:v>Emotional Intelligence</c:v>
                </c:pt>
                <c:pt idx="4">
                  <c:v>Learning agility</c:v>
                </c:pt>
                <c:pt idx="5">
                  <c:v>Personality</c:v>
                </c:pt>
                <c:pt idx="6">
                  <c:v>Growth mindset</c:v>
                </c:pt>
                <c:pt idx="7">
                  <c:v>Negotiation style</c:v>
                </c:pt>
                <c:pt idx="8">
                  <c:v>Developmental efficacy</c:v>
                </c:pt>
                <c:pt idx="9">
                  <c:v>Implicit biases</c:v>
                </c:pt>
                <c:pt idx="10">
                  <c:v>Intelligence</c:v>
                </c:pt>
                <c:pt idx="11">
                  <c:v>Learning style</c:v>
                </c:pt>
                <c:pt idx="12">
                  <c:v>Meta-cognitive ability</c:v>
                </c:pt>
                <c:pt idx="13">
                  <c:v>Leader complexity</c:v>
                </c:pt>
              </c:strCache>
            </c:strRef>
          </c:cat>
          <c:val>
            <c:numRef>
              <c:f>'attributes are assessed '!$B$2:$B$15</c:f>
              <c:numCache>
                <c:formatCode>0</c:formatCode>
                <c:ptCount val="14"/>
                <c:pt idx="0">
                  <c:v>62.5</c:v>
                </c:pt>
                <c:pt idx="1">
                  <c:v>50</c:v>
                </c:pt>
                <c:pt idx="2">
                  <c:v>50</c:v>
                </c:pt>
                <c:pt idx="3">
                  <c:v>50</c:v>
                </c:pt>
                <c:pt idx="4">
                  <c:v>50</c:v>
                </c:pt>
                <c:pt idx="5">
                  <c:v>50</c:v>
                </c:pt>
                <c:pt idx="6">
                  <c:v>37.5</c:v>
                </c:pt>
                <c:pt idx="7">
                  <c:v>37.5</c:v>
                </c:pt>
                <c:pt idx="8">
                  <c:v>25</c:v>
                </c:pt>
                <c:pt idx="9">
                  <c:v>25</c:v>
                </c:pt>
                <c:pt idx="10">
                  <c:v>25</c:v>
                </c:pt>
                <c:pt idx="11">
                  <c:v>25</c:v>
                </c:pt>
                <c:pt idx="12">
                  <c:v>25</c:v>
                </c:pt>
                <c:pt idx="13">
                  <c:v>12.5</c:v>
                </c:pt>
              </c:numCache>
            </c:numRef>
          </c:val>
          <c:extLst>
            <c:ext xmlns:c16="http://schemas.microsoft.com/office/drawing/2014/chart" uri="{C3380CC4-5D6E-409C-BE32-E72D297353CC}">
              <c16:uniqueId val="{00000000-4C14-4EA5-8A8D-B6245AFCEFF5}"/>
            </c:ext>
          </c:extLst>
        </c:ser>
        <c:dLbls>
          <c:showLegendKey val="0"/>
          <c:showVal val="1"/>
          <c:showCatName val="0"/>
          <c:showSerName val="0"/>
          <c:showPercent val="0"/>
          <c:showBubbleSize val="0"/>
        </c:dLbls>
        <c:gapWidth val="150"/>
        <c:overlap val="-25"/>
        <c:axId val="445708704"/>
        <c:axId val="541501032"/>
      </c:barChart>
      <c:catAx>
        <c:axId val="445708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41501032"/>
        <c:crosses val="autoZero"/>
        <c:auto val="1"/>
        <c:lblAlgn val="ctr"/>
        <c:lblOffset val="100"/>
        <c:noMultiLvlLbl val="0"/>
      </c:catAx>
      <c:valAx>
        <c:axId val="541501032"/>
        <c:scaling>
          <c:orientation val="minMax"/>
        </c:scaling>
        <c:delete val="1"/>
        <c:axPos val="t"/>
        <c:numFmt formatCode="0" sourceLinked="1"/>
        <c:majorTickMark val="none"/>
        <c:minorTickMark val="none"/>
        <c:tickLblPos val="nextTo"/>
        <c:crossAx val="44570870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gradFill>
                <a:gsLst>
                  <a:gs pos="0">
                    <a:srgbClr val="8DC7A8"/>
                  </a:gs>
                  <a:gs pos="100000">
                    <a:srgbClr val="088EC3"/>
                  </a:gs>
                  <a:gs pos="1000">
                    <a:srgbClr val="19B467"/>
                  </a:gs>
                </a:gsLst>
                <a:path path="circle">
                  <a:fillToRect l="100000" t="100000"/>
                </a:path>
              </a:gradFill>
              <a:ln>
                <a:noFill/>
              </a:ln>
              <a:effectLst/>
            </c:spPr>
            <c:extLst>
              <c:ext xmlns:c16="http://schemas.microsoft.com/office/drawing/2014/chart" uri="{C3380CC4-5D6E-409C-BE32-E72D297353CC}">
                <c16:uniqueId val="{00000001-5A9E-4664-BD2A-05679C809246}"/>
              </c:ext>
            </c:extLst>
          </c:dPt>
          <c:dPt>
            <c:idx val="1"/>
            <c:invertIfNegative val="0"/>
            <c:bubble3D val="0"/>
            <c:spPr>
              <a:gradFill>
                <a:gsLst>
                  <a:gs pos="0">
                    <a:srgbClr val="8DC7A8"/>
                  </a:gs>
                  <a:gs pos="100000">
                    <a:srgbClr val="088EC3"/>
                  </a:gs>
                  <a:gs pos="1000">
                    <a:srgbClr val="19B467"/>
                  </a:gs>
                </a:gsLst>
                <a:path path="circle">
                  <a:fillToRect l="100000" t="100000"/>
                </a:path>
              </a:gradFill>
              <a:ln>
                <a:noFill/>
              </a:ln>
              <a:effectLst/>
            </c:spPr>
            <c:extLst>
              <c:ext xmlns:c16="http://schemas.microsoft.com/office/drawing/2014/chart" uri="{C3380CC4-5D6E-409C-BE32-E72D297353CC}">
                <c16:uniqueId val="{00000003-5A9E-4664-BD2A-05679C809246}"/>
              </c:ext>
            </c:extLst>
          </c:dPt>
          <c:dPt>
            <c:idx val="2"/>
            <c:invertIfNegative val="0"/>
            <c:bubble3D val="0"/>
            <c:spPr>
              <a:gradFill>
                <a:gsLst>
                  <a:gs pos="0">
                    <a:srgbClr val="8DC7A8"/>
                  </a:gs>
                  <a:gs pos="100000">
                    <a:srgbClr val="088EC3"/>
                  </a:gs>
                  <a:gs pos="1000">
                    <a:srgbClr val="19B467"/>
                  </a:gs>
                </a:gsLst>
                <a:path path="circle">
                  <a:fillToRect l="100000" t="100000"/>
                </a:path>
              </a:gradFill>
              <a:ln>
                <a:noFill/>
              </a:ln>
              <a:effectLst/>
            </c:spPr>
            <c:extLst>
              <c:ext xmlns:c16="http://schemas.microsoft.com/office/drawing/2014/chart" uri="{C3380CC4-5D6E-409C-BE32-E72D297353CC}">
                <c16:uniqueId val="{00000005-5A9E-4664-BD2A-05679C809246}"/>
              </c:ext>
            </c:extLst>
          </c:dPt>
          <c:dPt>
            <c:idx val="3"/>
            <c:invertIfNegative val="0"/>
            <c:bubble3D val="0"/>
            <c:spPr>
              <a:gradFill>
                <a:gsLst>
                  <a:gs pos="0">
                    <a:srgbClr val="8DC7A8"/>
                  </a:gs>
                  <a:gs pos="100000">
                    <a:srgbClr val="088EC3"/>
                  </a:gs>
                  <a:gs pos="1000">
                    <a:srgbClr val="19B467"/>
                  </a:gs>
                </a:gsLst>
                <a:path path="circle">
                  <a:fillToRect l="100000" t="100000"/>
                </a:path>
              </a:gradFill>
              <a:ln>
                <a:noFill/>
              </a:ln>
              <a:effectLst/>
            </c:spPr>
            <c:extLst>
              <c:ext xmlns:c16="http://schemas.microsoft.com/office/drawing/2014/chart" uri="{C3380CC4-5D6E-409C-BE32-E72D297353CC}">
                <c16:uniqueId val="{00000007-5A9E-4664-BD2A-05679C809246}"/>
              </c:ext>
            </c:extLst>
          </c:dPt>
          <c:dPt>
            <c:idx val="4"/>
            <c:invertIfNegative val="0"/>
            <c:bubble3D val="0"/>
            <c:spPr>
              <a:gradFill>
                <a:gsLst>
                  <a:gs pos="0">
                    <a:srgbClr val="8DC7A8"/>
                  </a:gs>
                  <a:gs pos="100000">
                    <a:srgbClr val="088EC3"/>
                  </a:gs>
                  <a:gs pos="1000">
                    <a:srgbClr val="19B467"/>
                  </a:gs>
                </a:gsLst>
                <a:path path="circle">
                  <a:fillToRect l="100000" t="100000"/>
                </a:path>
              </a:gradFill>
              <a:ln>
                <a:noFill/>
              </a:ln>
              <a:effectLst/>
            </c:spPr>
            <c:extLst>
              <c:ext xmlns:c16="http://schemas.microsoft.com/office/drawing/2014/chart" uri="{C3380CC4-5D6E-409C-BE32-E72D297353CC}">
                <c16:uniqueId val="{00000009-5A9E-4664-BD2A-05679C809246}"/>
              </c:ext>
            </c:extLst>
          </c:dPt>
          <c:dPt>
            <c:idx val="5"/>
            <c:invertIfNegative val="0"/>
            <c:bubble3D val="0"/>
            <c:spPr>
              <a:gradFill>
                <a:gsLst>
                  <a:gs pos="0">
                    <a:srgbClr val="8DC7A8"/>
                  </a:gs>
                  <a:gs pos="100000">
                    <a:srgbClr val="088EC3"/>
                  </a:gs>
                  <a:gs pos="1000">
                    <a:srgbClr val="19B467"/>
                  </a:gs>
                </a:gsLst>
                <a:path path="circle">
                  <a:fillToRect l="100000" t="100000"/>
                </a:path>
              </a:gradFill>
              <a:ln>
                <a:noFill/>
              </a:ln>
              <a:effectLst/>
            </c:spPr>
            <c:extLst>
              <c:ext xmlns:c16="http://schemas.microsoft.com/office/drawing/2014/chart" uri="{C3380CC4-5D6E-409C-BE32-E72D297353CC}">
                <c16:uniqueId val="{0000000B-5A9E-4664-BD2A-05679C809246}"/>
              </c:ext>
            </c:extLst>
          </c:dPt>
          <c:dPt>
            <c:idx val="6"/>
            <c:invertIfNegative val="0"/>
            <c:bubble3D val="0"/>
            <c:spPr>
              <a:gradFill>
                <a:gsLst>
                  <a:gs pos="0">
                    <a:srgbClr val="8DC7A8"/>
                  </a:gs>
                  <a:gs pos="100000">
                    <a:srgbClr val="088EC3"/>
                  </a:gs>
                  <a:gs pos="1000">
                    <a:srgbClr val="19B467"/>
                  </a:gs>
                </a:gsLst>
                <a:path path="circle">
                  <a:fillToRect l="100000" t="100000"/>
                </a:path>
              </a:gradFill>
              <a:ln>
                <a:noFill/>
              </a:ln>
              <a:effectLst/>
            </c:spPr>
            <c:extLst>
              <c:ext xmlns:c16="http://schemas.microsoft.com/office/drawing/2014/chart" uri="{C3380CC4-5D6E-409C-BE32-E72D297353CC}">
                <c16:uniqueId val="{0000000D-5A9E-4664-BD2A-05679C809246}"/>
              </c:ext>
            </c:extLst>
          </c:dPt>
          <c:dPt>
            <c:idx val="7"/>
            <c:invertIfNegative val="0"/>
            <c:bubble3D val="0"/>
            <c:spPr>
              <a:gradFill>
                <a:gsLst>
                  <a:gs pos="0">
                    <a:srgbClr val="8DC7A8"/>
                  </a:gs>
                  <a:gs pos="100000">
                    <a:srgbClr val="088EC3"/>
                  </a:gs>
                  <a:gs pos="1000">
                    <a:srgbClr val="19B467"/>
                  </a:gs>
                </a:gsLst>
                <a:path path="circle">
                  <a:fillToRect l="100000" t="100000"/>
                </a:path>
              </a:gradFill>
              <a:ln>
                <a:noFill/>
              </a:ln>
              <a:effectLst/>
            </c:spPr>
            <c:extLst>
              <c:ext xmlns:c16="http://schemas.microsoft.com/office/drawing/2014/chart" uri="{C3380CC4-5D6E-409C-BE32-E72D297353CC}">
                <c16:uniqueId val="{0000000F-5A9E-4664-BD2A-05679C809246}"/>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'capabilities are emphasized'!$A$2:$A$9</c:f>
              <c:strCache>
                <c:ptCount val="8"/>
                <c:pt idx="0">
                  <c:v>Grow capability to manage and lead employees</c:v>
                </c:pt>
                <c:pt idx="1">
                  <c:v>Grow capability to lead change and organizational transformation</c:v>
                </c:pt>
                <c:pt idx="2">
                  <c:v>Advance one's strengths</c:v>
                </c:pt>
                <c:pt idx="3">
                  <c:v>Grow capability to develop future talent</c:v>
                </c:pt>
                <c:pt idx="4">
                  <c:v>Grow capability to vision, strategize and inspire</c:v>
                </c:pt>
                <c:pt idx="5">
                  <c:v>Grow capability for execution excellence</c:v>
                </c:pt>
                <c:pt idx="6">
                  <c:v>Grow capability to lead in a global economy</c:v>
                </c:pt>
                <c:pt idx="7">
                  <c:v>Grow capability to lead digital transformation</c:v>
                </c:pt>
              </c:strCache>
            </c:strRef>
          </c:cat>
          <c:val>
            <c:numRef>
              <c:f>'capabilities are emphasized'!$B$2:$B$9</c:f>
              <c:numCache>
                <c:formatCode>0</c:formatCode>
                <c:ptCount val="8"/>
                <c:pt idx="0">
                  <c:v>87.5</c:v>
                </c:pt>
                <c:pt idx="1">
                  <c:v>87.5</c:v>
                </c:pt>
                <c:pt idx="2">
                  <c:v>62.5</c:v>
                </c:pt>
                <c:pt idx="3">
                  <c:v>50</c:v>
                </c:pt>
                <c:pt idx="4">
                  <c:v>50</c:v>
                </c:pt>
                <c:pt idx="5">
                  <c:v>37.5</c:v>
                </c:pt>
                <c:pt idx="6">
                  <c:v>37.5</c:v>
                </c:pt>
                <c:pt idx="7">
                  <c:v>12.5</c:v>
                </c:pt>
              </c:numCache>
            </c:numRef>
          </c:val>
          <c:extLst>
            <c:ext xmlns:c16="http://schemas.microsoft.com/office/drawing/2014/chart" uri="{C3380CC4-5D6E-409C-BE32-E72D297353CC}">
              <c16:uniqueId val="{00000010-5A9E-4664-BD2A-05679C809246}"/>
            </c:ext>
          </c:extLst>
        </c:ser>
        <c:dLbls>
          <c:showLegendKey val="0"/>
          <c:showVal val="1"/>
          <c:showCatName val="0"/>
          <c:showSerName val="0"/>
          <c:showPercent val="0"/>
          <c:showBubbleSize val="0"/>
        </c:dLbls>
        <c:gapWidth val="150"/>
        <c:overlap val="-25"/>
        <c:axId val="541505736"/>
        <c:axId val="541506128"/>
      </c:barChart>
      <c:catAx>
        <c:axId val="541505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41506128"/>
        <c:crosses val="autoZero"/>
        <c:auto val="1"/>
        <c:lblAlgn val="ctr"/>
        <c:lblOffset val="100"/>
        <c:noMultiLvlLbl val="0"/>
      </c:catAx>
      <c:valAx>
        <c:axId val="541506128"/>
        <c:scaling>
          <c:orientation val="minMax"/>
        </c:scaling>
        <c:delete val="1"/>
        <c:axPos val="t"/>
        <c:numFmt formatCode="0" sourceLinked="1"/>
        <c:majorTickMark val="none"/>
        <c:minorTickMark val="none"/>
        <c:tickLblPos val="nextTo"/>
        <c:crossAx val="54150573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0">
                  <a:srgbClr val="8DC7A8"/>
                </a:gs>
                <a:gs pos="100000">
                  <a:srgbClr val="088EC3"/>
                </a:gs>
                <a:gs pos="1000">
                  <a:srgbClr val="19B467"/>
                </a:gs>
              </a:gsLst>
              <a:path path="circle">
                <a:fillToRect l="100000" t="100000"/>
              </a:path>
            </a:gra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'features are part of your org'!$A$2:$A$14</c:f>
              <c:strCache>
                <c:ptCount val="13"/>
                <c:pt idx="0">
                  <c:v>Coaching</c:v>
                </c:pt>
                <c:pt idx="1">
                  <c:v>Workshop-based training (vendor led)</c:v>
                </c:pt>
                <c:pt idx="2">
                  <c:v>360-degree feedback</c:v>
                </c:pt>
                <c:pt idx="3">
                  <c:v>Assessments and feedback</c:v>
                </c:pt>
                <c:pt idx="4">
                  <c:v>Action learning</c:v>
                </c:pt>
                <c:pt idx="5">
                  <c:v>Workshop-based training (internally developed)</c:v>
                </c:pt>
                <c:pt idx="6">
                  <c:v>Development support through organizational sponsors</c:v>
                </c:pt>
                <c:pt idx="7">
                  <c:v>Executive education programs (university)</c:v>
                </c:pt>
                <c:pt idx="8">
                  <c:v>Multiple in-person meetings for structured learning</c:v>
                </c:pt>
                <c:pt idx="9">
                  <c:v>Stretch roles/special projects</c:v>
                </c:pt>
                <c:pt idx="10">
                  <c:v>Business simulations and case study analysis</c:v>
                </c:pt>
                <c:pt idx="11">
                  <c:v>eLearning/ augmented reality training</c:v>
                </c:pt>
                <c:pt idx="12">
                  <c:v>Outbound activities and team building experiences</c:v>
                </c:pt>
              </c:strCache>
            </c:strRef>
          </c:cat>
          <c:val>
            <c:numRef>
              <c:f>'features are part of your org'!$B$2:$B$14</c:f>
              <c:numCache>
                <c:formatCode>0</c:formatCode>
                <c:ptCount val="13"/>
                <c:pt idx="0">
                  <c:v>100</c:v>
                </c:pt>
                <c:pt idx="1">
                  <c:v>75</c:v>
                </c:pt>
                <c:pt idx="2">
                  <c:v>75</c:v>
                </c:pt>
                <c:pt idx="3">
                  <c:v>62.5</c:v>
                </c:pt>
                <c:pt idx="4">
                  <c:v>62.5</c:v>
                </c:pt>
                <c:pt idx="5">
                  <c:v>50</c:v>
                </c:pt>
                <c:pt idx="6">
                  <c:v>37.5</c:v>
                </c:pt>
                <c:pt idx="7">
                  <c:v>37.5</c:v>
                </c:pt>
                <c:pt idx="8">
                  <c:v>37.5</c:v>
                </c:pt>
                <c:pt idx="9">
                  <c:v>37.5</c:v>
                </c:pt>
                <c:pt idx="10">
                  <c:v>37.5</c:v>
                </c:pt>
                <c:pt idx="11">
                  <c:v>25</c:v>
                </c:pt>
                <c:pt idx="12">
                  <c:v>25</c:v>
                </c:pt>
              </c:numCache>
            </c:numRef>
          </c:val>
          <c:extLst>
            <c:ext xmlns:c16="http://schemas.microsoft.com/office/drawing/2014/chart" uri="{C3380CC4-5D6E-409C-BE32-E72D297353CC}">
              <c16:uniqueId val="{00000000-72E2-4F0B-9133-283746EEF42B}"/>
            </c:ext>
          </c:extLst>
        </c:ser>
        <c:dLbls>
          <c:showLegendKey val="0"/>
          <c:showVal val="1"/>
          <c:showCatName val="0"/>
          <c:showSerName val="0"/>
          <c:showPercent val="0"/>
          <c:showBubbleSize val="0"/>
        </c:dLbls>
        <c:gapWidth val="150"/>
        <c:overlap val="-25"/>
        <c:axId val="541509264"/>
        <c:axId val="541522200"/>
      </c:barChart>
      <c:catAx>
        <c:axId val="541509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41522200"/>
        <c:crosses val="autoZero"/>
        <c:auto val="1"/>
        <c:lblAlgn val="ctr"/>
        <c:lblOffset val="100"/>
        <c:noMultiLvlLbl val="0"/>
      </c:catAx>
      <c:valAx>
        <c:axId val="541522200"/>
        <c:scaling>
          <c:orientation val="minMax"/>
        </c:scaling>
        <c:delete val="1"/>
        <c:axPos val="t"/>
        <c:numFmt formatCode="0" sourceLinked="1"/>
        <c:majorTickMark val="none"/>
        <c:minorTickMark val="none"/>
        <c:tickLblPos val="nextTo"/>
        <c:crossAx val="54150926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0">
                  <a:srgbClr val="8DC7A8"/>
                </a:gs>
                <a:gs pos="100000">
                  <a:srgbClr val="088EC3"/>
                </a:gs>
                <a:gs pos="1000">
                  <a:srgbClr val="19B467"/>
                </a:gs>
              </a:gsLst>
              <a:path path="circle">
                <a:fillToRect l="100000" t="100000"/>
              </a:path>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'frameworks are utilized'!$A$2:$A$9</c:f>
              <c:strCache>
                <c:ptCount val="8"/>
                <c:pt idx="0">
                  <c:v>Company specific competencies</c:v>
                </c:pt>
                <c:pt idx="1">
                  <c:v>Leader behaviors (e.g. 7 habits of highly effective people)</c:v>
                </c:pt>
                <c:pt idx="2">
                  <c:v>Situational leadership</c:v>
                </c:pt>
                <c:pt idx="3">
                  <c:v>Strength-based leadership</c:v>
                </c:pt>
                <c:pt idx="4">
                  <c:v>Servant leadership</c:v>
                </c:pt>
                <c:pt idx="5">
                  <c:v>Authentic leadership</c:v>
                </c:pt>
                <c:pt idx="6">
                  <c:v>Transformational leadership</c:v>
                </c:pt>
                <c:pt idx="7">
                  <c:v>Charismatic leadership</c:v>
                </c:pt>
              </c:strCache>
            </c:strRef>
          </c:cat>
          <c:val>
            <c:numRef>
              <c:f>'frameworks are utilized'!$B$2:$B$9</c:f>
              <c:numCache>
                <c:formatCode>0</c:formatCode>
                <c:ptCount val="8"/>
                <c:pt idx="0">
                  <c:v>50</c:v>
                </c:pt>
                <c:pt idx="1">
                  <c:v>50</c:v>
                </c:pt>
                <c:pt idx="2">
                  <c:v>37.5</c:v>
                </c:pt>
                <c:pt idx="3">
                  <c:v>37.5</c:v>
                </c:pt>
                <c:pt idx="4">
                  <c:v>25</c:v>
                </c:pt>
                <c:pt idx="5">
                  <c:v>12.5</c:v>
                </c:pt>
                <c:pt idx="6">
                  <c:v>12.5</c:v>
                </c:pt>
                <c:pt idx="7">
                  <c:v>0</c:v>
                </c:pt>
              </c:numCache>
            </c:numRef>
          </c:val>
          <c:extLst>
            <c:ext xmlns:c16="http://schemas.microsoft.com/office/drawing/2014/chart" uri="{C3380CC4-5D6E-409C-BE32-E72D297353CC}">
              <c16:uniqueId val="{00000000-4474-48D6-8457-5FD137DCF452}"/>
            </c:ext>
          </c:extLst>
        </c:ser>
        <c:dLbls>
          <c:showLegendKey val="0"/>
          <c:showVal val="1"/>
          <c:showCatName val="0"/>
          <c:showSerName val="0"/>
          <c:showPercent val="0"/>
          <c:showBubbleSize val="0"/>
        </c:dLbls>
        <c:gapWidth val="150"/>
        <c:overlap val="-25"/>
        <c:axId val="541513184"/>
        <c:axId val="541511224"/>
      </c:barChart>
      <c:catAx>
        <c:axId val="541513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41511224"/>
        <c:crosses val="autoZero"/>
        <c:auto val="1"/>
        <c:lblAlgn val="ctr"/>
        <c:lblOffset val="100"/>
        <c:noMultiLvlLbl val="0"/>
      </c:catAx>
      <c:valAx>
        <c:axId val="541511224"/>
        <c:scaling>
          <c:orientation val="minMax"/>
        </c:scaling>
        <c:delete val="1"/>
        <c:axPos val="t"/>
        <c:numFmt formatCode="0" sourceLinked="1"/>
        <c:majorTickMark val="none"/>
        <c:minorTickMark val="none"/>
        <c:tickLblPos val="nextTo"/>
        <c:crossAx val="541513184"/>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0AE-4861-B048-478F266A108D}"/>
              </c:ext>
            </c:extLst>
          </c:dPt>
          <c:dPt>
            <c:idx val="1"/>
            <c:bubble3D val="0"/>
            <c:explosion val="2"/>
            <c:spPr>
              <a:solidFill>
                <a:schemeClr val="accent4"/>
              </a:solidFill>
              <a:ln w="19050">
                <a:solidFill>
                  <a:schemeClr val="lt1"/>
                </a:solidFill>
              </a:ln>
              <a:effectLst/>
            </c:spPr>
            <c:extLst>
              <c:ext xmlns:c16="http://schemas.microsoft.com/office/drawing/2014/chart" uri="{C3380CC4-5D6E-409C-BE32-E72D297353CC}">
                <c16:uniqueId val="{00000003-C0AE-4861-B048-478F266A108D}"/>
              </c:ext>
            </c:extLst>
          </c:dPt>
          <c:dLbls>
            <c:dLbl>
              <c:idx val="0"/>
              <c:layout>
                <c:manualLayout>
                  <c:x val="7.9654663901074826E-2"/>
                  <c:y val="-8.352823062971695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AE-4861-B048-478F266A108D}"/>
                </c:ext>
              </c:extLst>
            </c:dLbl>
            <c:dLbl>
              <c:idx val="1"/>
              <c:delete val="1"/>
              <c:extLst>
                <c:ext xmlns:c15="http://schemas.microsoft.com/office/drawing/2012/chart" uri="{CE6537A1-D6FC-4f65-9D91-7224C49458BB}"/>
                <c:ext xmlns:c16="http://schemas.microsoft.com/office/drawing/2014/chart" uri="{C3380CC4-5D6E-409C-BE32-E72D297353CC}">
                  <c16:uniqueId val="{00000003-C0AE-4861-B048-478F266A108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Sheet1!$D$10:$E$10</c:f>
              <c:numCache>
                <c:formatCode>General</c:formatCode>
                <c:ptCount val="2"/>
                <c:pt idx="0">
                  <c:v>0.13689999999999999</c:v>
                </c:pt>
                <c:pt idx="1">
                  <c:v>0.86310000000000064</c:v>
                </c:pt>
              </c:numCache>
            </c:numRef>
          </c:val>
          <c:extLst>
            <c:ext xmlns:c16="http://schemas.microsoft.com/office/drawing/2014/chart" uri="{C3380CC4-5D6E-409C-BE32-E72D297353CC}">
              <c16:uniqueId val="{00000004-C0AE-4861-B048-478F266A108D}"/>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ED7-4A16-8A6B-96BAA0A0548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ED7-4A16-8A6B-96BAA0A05480}"/>
              </c:ext>
            </c:extLst>
          </c:dPt>
          <c:dLbls>
            <c:dLbl>
              <c:idx val="0"/>
              <c:layout>
                <c:manualLayout>
                  <c:x val="0.15945846054957424"/>
                  <c:y val="-4.738386418054190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ED7-4A16-8A6B-96BAA0A05480}"/>
                </c:ext>
              </c:extLst>
            </c:dLbl>
            <c:dLbl>
              <c:idx val="1"/>
              <c:delete val="1"/>
              <c:extLst>
                <c:ext xmlns:c15="http://schemas.microsoft.com/office/drawing/2012/chart" uri="{CE6537A1-D6FC-4f65-9D91-7224C49458BB}"/>
                <c:ext xmlns:c16="http://schemas.microsoft.com/office/drawing/2014/chart" uri="{C3380CC4-5D6E-409C-BE32-E72D297353CC}">
                  <c16:uniqueId val="{00000003-5ED7-4A16-8A6B-96BAA0A054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Sheet1!$D$9:$E$9</c:f>
              <c:numCache>
                <c:formatCode>General</c:formatCode>
                <c:ptCount val="2"/>
                <c:pt idx="0">
                  <c:v>2.2500000000000006E-2</c:v>
                </c:pt>
                <c:pt idx="1">
                  <c:v>0.97750000000000004</c:v>
                </c:pt>
              </c:numCache>
            </c:numRef>
          </c:val>
          <c:extLst>
            <c:ext xmlns:c16="http://schemas.microsoft.com/office/drawing/2014/chart" uri="{C3380CC4-5D6E-409C-BE32-E72D297353CC}">
              <c16:uniqueId val="{00000004-5ED7-4A16-8A6B-96BAA0A05480}"/>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0">
                  <a:srgbClr val="8DC7A8"/>
                </a:gs>
                <a:gs pos="100000">
                  <a:srgbClr val="088EC3"/>
                </a:gs>
                <a:gs pos="1000">
                  <a:srgbClr val="19B467"/>
                </a:gs>
              </a:gsLst>
              <a:path path="circle">
                <a:fillToRect l="100000" t="100000"/>
              </a:path>
            </a:gra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'placing high potential emp'!$A$2:$A$6</c:f>
              <c:strCache>
                <c:ptCount val="5"/>
                <c:pt idx="0">
                  <c:v>Hipos have some practice in handling the target roles' job responsibilities before being placed into the role (e.g. special projects)</c:v>
                </c:pt>
                <c:pt idx="1">
                  <c:v>Hipos are placed in leadership positions with no prior development</c:v>
                </c:pt>
                <c:pt idx="2">
                  <c:v>Hipos have plenty of opportunities to practice the target roles' job responsibilies in safe settings (e.g. job rotations) before being placed into their target roles</c:v>
                </c:pt>
                <c:pt idx="3">
                  <c:v>Leadership roles are filled based on tenure or non-performance related factors</c:v>
                </c:pt>
                <c:pt idx="4">
                  <c:v>Hipos are placed into their target roles with some development but no practice in handling the job responsibilities</c:v>
                </c:pt>
              </c:strCache>
            </c:strRef>
          </c:cat>
          <c:val>
            <c:numRef>
              <c:f>'placing high potential emp'!$B$2:$B$6</c:f>
              <c:numCache>
                <c:formatCode>0</c:formatCode>
                <c:ptCount val="5"/>
                <c:pt idx="0">
                  <c:v>75</c:v>
                </c:pt>
                <c:pt idx="1">
                  <c:v>37.5</c:v>
                </c:pt>
                <c:pt idx="2">
                  <c:v>25</c:v>
                </c:pt>
                <c:pt idx="3">
                  <c:v>12.5</c:v>
                </c:pt>
                <c:pt idx="4">
                  <c:v>12.5</c:v>
                </c:pt>
              </c:numCache>
            </c:numRef>
          </c:val>
          <c:extLst>
            <c:ext xmlns:c16="http://schemas.microsoft.com/office/drawing/2014/chart" uri="{C3380CC4-5D6E-409C-BE32-E72D297353CC}">
              <c16:uniqueId val="{00000000-1379-4347-8DE8-C171B4F6EA01}"/>
            </c:ext>
          </c:extLst>
        </c:ser>
        <c:dLbls>
          <c:showLegendKey val="0"/>
          <c:showVal val="1"/>
          <c:showCatName val="0"/>
          <c:showSerName val="0"/>
          <c:showPercent val="0"/>
          <c:showBubbleSize val="0"/>
        </c:dLbls>
        <c:gapWidth val="150"/>
        <c:overlap val="-25"/>
        <c:axId val="541518280"/>
        <c:axId val="541518672"/>
      </c:barChart>
      <c:catAx>
        <c:axId val="541518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41518672"/>
        <c:crosses val="autoZero"/>
        <c:auto val="1"/>
        <c:lblAlgn val="ctr"/>
        <c:lblOffset val="100"/>
        <c:noMultiLvlLbl val="0"/>
      </c:catAx>
      <c:valAx>
        <c:axId val="541518672"/>
        <c:scaling>
          <c:orientation val="minMax"/>
        </c:scaling>
        <c:delete val="1"/>
        <c:axPos val="t"/>
        <c:numFmt formatCode="0" sourceLinked="1"/>
        <c:majorTickMark val="none"/>
        <c:minorTickMark val="none"/>
        <c:tickLblPos val="nextTo"/>
        <c:crossAx val="54151828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DC164-9724-4EC6-B669-B4B8F60F8F17}"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20DBE-5D23-4218-B818-D0EC67B646D2}" type="slidenum">
              <a:rPr lang="en-US" smtClean="0"/>
              <a:t>‹#›</a:t>
            </a:fld>
            <a:endParaRPr lang="en-US"/>
          </a:p>
        </p:txBody>
      </p:sp>
    </p:spTree>
    <p:extLst>
      <p:ext uri="{BB962C8B-B14F-4D97-AF65-F5344CB8AC3E}">
        <p14:creationId xmlns:p14="http://schemas.microsoft.com/office/powerpoint/2010/main" val="322508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umancapitalgrowth.com/store/course-lis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a:t>
            </a:fld>
            <a:endParaRPr lang="en-US"/>
          </a:p>
        </p:txBody>
      </p:sp>
    </p:spTree>
    <p:extLst>
      <p:ext uri="{BB962C8B-B14F-4D97-AF65-F5344CB8AC3E}">
        <p14:creationId xmlns:p14="http://schemas.microsoft.com/office/powerpoint/2010/main" val="270614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10</a:t>
            </a:fld>
            <a:endParaRPr lang="en-US"/>
          </a:p>
        </p:txBody>
      </p:sp>
    </p:spTree>
    <p:extLst>
      <p:ext uri="{BB962C8B-B14F-4D97-AF65-F5344CB8AC3E}">
        <p14:creationId xmlns:p14="http://schemas.microsoft.com/office/powerpoint/2010/main" val="2442386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11</a:t>
            </a:fld>
            <a:endParaRPr lang="en-US"/>
          </a:p>
        </p:txBody>
      </p:sp>
    </p:spTree>
    <p:extLst>
      <p:ext uri="{BB962C8B-B14F-4D97-AF65-F5344CB8AC3E}">
        <p14:creationId xmlns:p14="http://schemas.microsoft.com/office/powerpoint/2010/main" val="244001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13</a:t>
            </a:fld>
            <a:endParaRPr lang="en-US"/>
          </a:p>
        </p:txBody>
      </p:sp>
    </p:spTree>
    <p:extLst>
      <p:ext uri="{BB962C8B-B14F-4D97-AF65-F5344CB8AC3E}">
        <p14:creationId xmlns:p14="http://schemas.microsoft.com/office/powerpoint/2010/main" val="2873909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0" dirty="0">
                <a:solidFill>
                  <a:srgbClr val="000000"/>
                </a:solidFill>
                <a:latin typeface="Arial" charset="0"/>
                <a:ea typeface="+mn-ea"/>
                <a:cs typeface="+mn-cs"/>
              </a:rPr>
              <a:t>Audio:</a:t>
            </a:r>
          </a:p>
          <a:p>
            <a:endParaRPr lang="en-US" sz="1200" kern="0" dirty="0">
              <a:solidFill>
                <a:srgbClr val="000000"/>
              </a:solidFill>
              <a:latin typeface="Arial" charset="0"/>
              <a:ea typeface="+mn-ea"/>
              <a:cs typeface="+mn-cs"/>
            </a:endParaRPr>
          </a:p>
          <a:p>
            <a:r>
              <a:rPr lang="en-US" dirty="0"/>
              <a:t>The components have been identified based on the most recent evidence and following the phases of skill acquisition.  The model outlines the focal areas of activity from the time of identification to placement in the destination jobs. It comprises of three key area: (a) identification, (b) development and (c) progress tracking. </a:t>
            </a:r>
          </a:p>
          <a:p>
            <a:endParaRPr lang="en-US" sz="1200" kern="0" dirty="0">
              <a:solidFill>
                <a:srgbClr val="000000"/>
              </a:solidFill>
              <a:latin typeface="Arial" charset="0"/>
              <a:ea typeface="+mn-ea"/>
              <a:cs typeface="+mn-cs"/>
            </a:endParaRPr>
          </a:p>
          <a:p>
            <a:pPr marL="0" indent="0" eaLnBrk="1" hangingPunct="1">
              <a:lnSpc>
                <a:spcPct val="90000"/>
              </a:lnSpc>
              <a:spcBef>
                <a:spcPct val="20000"/>
              </a:spcBef>
              <a:buClr>
                <a:schemeClr val="bg2"/>
              </a:buClr>
              <a:buSzPct val="75000"/>
              <a:buFont typeface="Arial" pitchFamily="34" charset="0"/>
              <a:buNone/>
              <a:defRPr/>
            </a:pPr>
            <a:r>
              <a:rPr lang="en-US" sz="1200" kern="0" dirty="0">
                <a:solidFill>
                  <a:srgbClr val="000000"/>
                </a:solidFill>
                <a:latin typeface="Arial" charset="0"/>
                <a:ea typeface="+mn-ea"/>
                <a:cs typeface="+mn-cs"/>
              </a:rPr>
              <a:t>Nature of Leadership</a:t>
            </a:r>
          </a:p>
          <a:p>
            <a:pPr marL="0" indent="0" eaLnBrk="1" hangingPunct="1">
              <a:lnSpc>
                <a:spcPct val="90000"/>
              </a:lnSpc>
              <a:spcBef>
                <a:spcPct val="20000"/>
              </a:spcBef>
              <a:buClr>
                <a:schemeClr val="bg2"/>
              </a:buClr>
              <a:buSzPct val="75000"/>
              <a:buFont typeface="Arial" pitchFamily="34" charset="0"/>
              <a:buNone/>
              <a:defRPr/>
            </a:pPr>
            <a:r>
              <a:rPr lang="en-US" sz="1200" kern="0" dirty="0">
                <a:solidFill>
                  <a:srgbClr val="000000"/>
                </a:solidFill>
                <a:latin typeface="Arial" charset="0"/>
                <a:ea typeface="+mn-ea"/>
                <a:cs typeface="+mn-cs"/>
              </a:rPr>
              <a:t>What develops in Leadership</a:t>
            </a:r>
            <a:r>
              <a:rPr lang="en-US" sz="1200" kern="0" baseline="0" dirty="0">
                <a:solidFill>
                  <a:srgbClr val="000000"/>
                </a:solidFill>
                <a:latin typeface="Arial" charset="0"/>
                <a:ea typeface="+mn-ea"/>
                <a:cs typeface="+mn-cs"/>
              </a:rPr>
              <a:t> Development (Day &amp; </a:t>
            </a:r>
            <a:endParaRPr lang="en-US" sz="1200" kern="0" dirty="0">
              <a:solidFill>
                <a:srgbClr val="000000"/>
              </a:solidFill>
              <a:latin typeface="Arial" charset="0"/>
              <a:ea typeface="+mn-ea"/>
              <a:cs typeface="+mn-cs"/>
            </a:endParaRPr>
          </a:p>
          <a:p>
            <a:pPr marL="0" indent="0" eaLnBrk="1" hangingPunct="1">
              <a:lnSpc>
                <a:spcPct val="90000"/>
              </a:lnSpc>
              <a:spcBef>
                <a:spcPct val="20000"/>
              </a:spcBef>
              <a:buClr>
                <a:schemeClr val="bg2"/>
              </a:buClr>
              <a:buSzPct val="75000"/>
              <a:buFont typeface="Arial" pitchFamily="34" charset="0"/>
              <a:buNone/>
              <a:defRPr/>
            </a:pPr>
            <a:endParaRPr lang="en-US" sz="1200" kern="0" dirty="0">
              <a:solidFill>
                <a:srgbClr val="000000"/>
              </a:solidFill>
              <a:latin typeface="Arial" charset="0"/>
              <a:ea typeface="+mn-ea"/>
              <a:cs typeface="+mn-cs"/>
            </a:endParaRPr>
          </a:p>
          <a:p>
            <a:pPr marL="0" indent="0" eaLnBrk="1" hangingPunct="1">
              <a:lnSpc>
                <a:spcPct val="90000"/>
              </a:lnSpc>
              <a:spcBef>
                <a:spcPct val="20000"/>
              </a:spcBef>
              <a:buClr>
                <a:schemeClr val="bg2"/>
              </a:buClr>
              <a:buSzPct val="75000"/>
              <a:buFont typeface="Arial" pitchFamily="34" charset="0"/>
              <a:buNone/>
              <a:defRPr/>
            </a:pPr>
            <a:r>
              <a:rPr lang="en-US" sz="1200" kern="0" dirty="0">
                <a:solidFill>
                  <a:srgbClr val="000000"/>
                </a:solidFill>
                <a:latin typeface="Arial" charset="0"/>
                <a:ea typeface="+mn-ea"/>
                <a:cs typeface="+mn-cs"/>
              </a:rPr>
              <a:t>Practice</a:t>
            </a:r>
          </a:p>
          <a:p>
            <a:r>
              <a:rPr lang="en-US" sz="1200" b="0" i="0" u="none" strike="noStrike" kern="1200" baseline="0" dirty="0">
                <a:solidFill>
                  <a:schemeClr val="tx1"/>
                </a:solidFill>
                <a:latin typeface="+mn-lt"/>
                <a:ea typeface="+mn-ea"/>
                <a:cs typeface="+mn-cs"/>
              </a:rPr>
              <a:t>earlier findings suggest it takes at least 10 years or 10,000 hours of dedicated practice to achieve minimal expert status in a given domain (Ericsson et al., 2006; Ericsson, </a:t>
            </a:r>
            <a:r>
              <a:rPr lang="en-US" sz="1200" b="0" i="0" u="none" strike="noStrike" kern="1200" baseline="0" dirty="0" err="1">
                <a:solidFill>
                  <a:schemeClr val="tx1"/>
                </a:solidFill>
                <a:latin typeface="+mn-lt"/>
                <a:ea typeface="+mn-ea"/>
                <a:cs typeface="+mn-cs"/>
              </a:rPr>
              <a:t>Krampe</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Tesch-Römer</a:t>
            </a:r>
            <a:r>
              <a:rPr lang="en-US" sz="1200" b="0" i="0" u="none" strike="noStrike" kern="1200" baseline="0" dirty="0">
                <a:solidFill>
                  <a:schemeClr val="tx1"/>
                </a:solidFill>
                <a:latin typeface="+mn-lt"/>
                <a:ea typeface="+mn-ea"/>
                <a:cs typeface="+mn-cs"/>
              </a:rPr>
              <a:t>, 1993), more recent meta-analytic findings indicate that practice may account for between 1% to 26% of the variation in performance across a variety of domains (</a:t>
            </a:r>
            <a:r>
              <a:rPr lang="en-US" sz="1200" b="0" i="0" u="none" strike="noStrike" kern="1200" baseline="0" dirty="0" err="1">
                <a:solidFill>
                  <a:schemeClr val="tx1"/>
                </a:solidFill>
                <a:latin typeface="+mn-lt"/>
                <a:ea typeface="+mn-ea"/>
                <a:cs typeface="+mn-cs"/>
              </a:rPr>
              <a:t>Macnamara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Hambrick</a:t>
            </a:r>
            <a:r>
              <a:rPr lang="en-US" sz="1200" b="0" i="0" u="none" strike="noStrike" kern="1200" baseline="0" dirty="0">
                <a:solidFill>
                  <a:schemeClr val="tx1"/>
                </a:solidFill>
                <a:latin typeface="+mn-lt"/>
                <a:ea typeface="+mn-ea"/>
                <a:cs typeface="+mn-cs"/>
              </a:rPr>
              <a:t>, &amp; Oswald, 2014).</a:t>
            </a:r>
            <a:endParaRPr lang="en-US" sz="1200" kern="0" dirty="0">
              <a:solidFill>
                <a:srgbClr val="000000"/>
              </a:solidFill>
              <a:latin typeface="Arial" charset="0"/>
              <a:ea typeface="+mn-ea"/>
              <a:cs typeface="+mn-cs"/>
            </a:endParaRPr>
          </a:p>
          <a:p>
            <a:pPr marL="342900" indent="-342900" eaLnBrk="1" hangingPunct="1">
              <a:lnSpc>
                <a:spcPct val="90000"/>
              </a:lnSpc>
              <a:spcBef>
                <a:spcPct val="20000"/>
              </a:spcBef>
              <a:buClr>
                <a:schemeClr val="bg2"/>
              </a:buClr>
              <a:buSzPct val="75000"/>
              <a:buFont typeface="Wingdings" pitchFamily="2" charset="2"/>
              <a:buNone/>
              <a:defRPr/>
            </a:pPr>
            <a:endParaRPr lang="en-US" sz="1200" kern="0" dirty="0">
              <a:solidFill>
                <a:srgbClr val="000000"/>
              </a:solidFill>
              <a:latin typeface="Arial" charset="0"/>
              <a:ea typeface="+mn-ea"/>
              <a:cs typeface="+mn-cs"/>
            </a:endParaRPr>
          </a:p>
          <a:p>
            <a:r>
              <a:rPr lang="en-US" sz="1200" b="0" i="0" u="none" strike="noStrike" kern="1200" baseline="0" dirty="0">
                <a:solidFill>
                  <a:schemeClr val="tx1"/>
                </a:solidFill>
                <a:latin typeface="+mn-lt"/>
                <a:ea typeface="+mn-ea"/>
                <a:cs typeface="+mn-cs"/>
              </a:rPr>
              <a:t>Researchers have demonstrated</a:t>
            </a:r>
          </a:p>
          <a:p>
            <a:r>
              <a:rPr lang="en-US" sz="1200" b="0" i="0" u="none" strike="noStrike" kern="1200" baseline="0" dirty="0">
                <a:solidFill>
                  <a:schemeClr val="tx1"/>
                </a:solidFill>
                <a:latin typeface="+mn-lt"/>
                <a:ea typeface="+mn-ea"/>
                <a:cs typeface="+mn-cs"/>
              </a:rPr>
              <a:t>that accumulated work experience positively relates to executives’ strategic thinking</a:t>
            </a:r>
          </a:p>
          <a:p>
            <a:r>
              <a:rPr lang="en-US" sz="1200" b="0" i="0" u="none" strike="noStrike" kern="1200" baseline="0" dirty="0">
                <a:solidFill>
                  <a:schemeClr val="tx1"/>
                </a:solidFill>
                <a:latin typeface="+mn-lt"/>
                <a:ea typeface="+mn-ea"/>
                <a:cs typeface="+mn-cs"/>
              </a:rPr>
              <a:t>competency after controlling for individual characteristics and other measures of</a:t>
            </a:r>
          </a:p>
          <a:p>
            <a:r>
              <a:rPr lang="en-US" sz="1200" b="0" i="0" u="none" strike="noStrike" kern="1200" baseline="0" dirty="0">
                <a:solidFill>
                  <a:schemeClr val="tx1"/>
                </a:solidFill>
                <a:latin typeface="+mn-lt"/>
                <a:ea typeface="+mn-ea"/>
                <a:cs typeface="+mn-cs"/>
              </a:rPr>
              <a:t>work experience (</a:t>
            </a:r>
            <a:r>
              <a:rPr lang="en-US" sz="1200" b="0" i="0" u="none" strike="noStrike" kern="1200" baseline="0" dirty="0" err="1">
                <a:solidFill>
                  <a:schemeClr val="tx1"/>
                </a:solidFill>
                <a:latin typeface="+mn-lt"/>
                <a:ea typeface="+mn-ea"/>
                <a:cs typeface="+mn-cs"/>
              </a:rPr>
              <a:t>Dragoni</a:t>
            </a:r>
            <a:r>
              <a:rPr lang="en-US" sz="1200" b="0" i="0" u="none" strike="noStrike" kern="1200" baseline="0" dirty="0">
                <a:solidFill>
                  <a:schemeClr val="tx1"/>
                </a:solidFill>
                <a:latin typeface="+mn-lt"/>
                <a:ea typeface="+mn-ea"/>
                <a:cs typeface="+mn-cs"/>
              </a:rPr>
              <a:t>, Oh, </a:t>
            </a:r>
            <a:r>
              <a:rPr lang="en-US" sz="1200" b="0" i="0" u="none" strike="noStrike" kern="1200" baseline="0" dirty="0" err="1">
                <a:solidFill>
                  <a:schemeClr val="tx1"/>
                </a:solidFill>
                <a:latin typeface="+mn-lt"/>
                <a:ea typeface="+mn-ea"/>
                <a:cs typeface="+mn-cs"/>
              </a:rPr>
              <a:t>Vankatwyk</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Tesluk</a:t>
            </a:r>
            <a:r>
              <a:rPr lang="en-US" sz="1200" b="0" i="0" u="none" strike="noStrike" kern="1200" baseline="0" dirty="0">
                <a:solidFill>
                  <a:schemeClr val="tx1"/>
                </a:solidFill>
                <a:latin typeface="+mn-lt"/>
                <a:ea typeface="+mn-ea"/>
                <a:cs typeface="+mn-cs"/>
              </a:rPr>
              <a:t>, 2011). Additionally, global</a:t>
            </a:r>
          </a:p>
          <a:p>
            <a:r>
              <a:rPr lang="en-US" sz="1200" b="0" i="0" u="none" strike="noStrike" kern="1200" baseline="0" dirty="0">
                <a:solidFill>
                  <a:schemeClr val="tx1"/>
                </a:solidFill>
                <a:latin typeface="+mn-lt"/>
                <a:ea typeface="+mn-ea"/>
                <a:cs typeface="+mn-cs"/>
              </a:rPr>
              <a:t>work experiences—especially those involving greater cultural distance—were</a:t>
            </a:r>
          </a:p>
          <a:p>
            <a:r>
              <a:rPr lang="en-US" sz="1200" b="0" i="0" u="none" strike="noStrike" kern="1200" baseline="0" dirty="0">
                <a:solidFill>
                  <a:schemeClr val="tx1"/>
                </a:solidFill>
                <a:latin typeface="+mn-lt"/>
                <a:ea typeface="+mn-ea"/>
                <a:cs typeface="+mn-cs"/>
              </a:rPr>
              <a:t>shown to develop the strategic thinking of leaders (</a:t>
            </a:r>
            <a:r>
              <a:rPr lang="en-US" sz="1200" b="0" i="0" u="none" strike="noStrike" kern="1200" baseline="0" dirty="0" err="1">
                <a:solidFill>
                  <a:schemeClr val="tx1"/>
                </a:solidFill>
                <a:latin typeface="+mn-lt"/>
                <a:ea typeface="+mn-ea"/>
                <a:cs typeface="+mn-cs"/>
              </a:rPr>
              <a:t>Dragoni</a:t>
            </a:r>
            <a:r>
              <a:rPr lang="en-US" sz="1200" b="0" i="0" u="none" strike="noStrike" kern="1200" baseline="0" dirty="0">
                <a:solidFill>
                  <a:schemeClr val="tx1"/>
                </a:solidFill>
                <a:latin typeface="+mn-lt"/>
                <a:ea typeface="+mn-ea"/>
                <a:cs typeface="+mn-cs"/>
              </a:rPr>
              <a:t> et al., 2014). The role</a:t>
            </a:r>
          </a:p>
          <a:p>
            <a:r>
              <a:rPr lang="en-US" sz="1200" b="0" i="0" u="none" strike="noStrike" kern="1200" baseline="0" dirty="0">
                <a:solidFill>
                  <a:schemeClr val="tx1"/>
                </a:solidFill>
                <a:latin typeface="+mn-lt"/>
                <a:ea typeface="+mn-ea"/>
                <a:cs typeface="+mn-cs"/>
              </a:rPr>
              <a:t>of accumulated work experience (varied levels of roles and responsibilities across a</a:t>
            </a:r>
          </a:p>
          <a:p>
            <a:r>
              <a:rPr lang="en-US" sz="1200" b="0" i="0" u="none" strike="noStrike" kern="1200" baseline="0" dirty="0">
                <a:solidFill>
                  <a:schemeClr val="tx1"/>
                </a:solidFill>
                <a:latin typeface="+mn-lt"/>
                <a:ea typeface="+mn-ea"/>
                <a:cs typeface="+mn-cs"/>
              </a:rPr>
              <a:t>leader’s career) extends other research on leadership role occupancy (i.e., having a</a:t>
            </a:r>
          </a:p>
          <a:p>
            <a:r>
              <a:rPr lang="en-US" sz="1200" b="0" i="0" u="none" strike="noStrike" kern="1200" baseline="0" dirty="0">
                <a:solidFill>
                  <a:schemeClr val="tx1"/>
                </a:solidFill>
                <a:latin typeface="+mn-lt"/>
                <a:ea typeface="+mn-ea"/>
                <a:cs typeface="+mn-cs"/>
              </a:rPr>
              <a:t>supervisory role or not). In addition, it flips the focus from whether or not someone</a:t>
            </a:r>
          </a:p>
          <a:p>
            <a:r>
              <a:rPr lang="en-US" sz="1200" b="0" i="0" u="none" strike="noStrike" kern="1200" baseline="0" dirty="0">
                <a:solidFill>
                  <a:schemeClr val="tx1"/>
                </a:solidFill>
                <a:latin typeface="+mn-lt"/>
                <a:ea typeface="+mn-ea"/>
                <a:cs typeface="+mn-cs"/>
              </a:rPr>
              <a:t>occupies a supervisory role as the focal outcome to conceptualizing leaders’ portfolio</a:t>
            </a:r>
          </a:p>
          <a:p>
            <a:r>
              <a:rPr lang="en-US" sz="1200" b="0" i="0" u="none" strike="noStrike" kern="1200" baseline="0" dirty="0">
                <a:solidFill>
                  <a:schemeClr val="tx1"/>
                </a:solidFill>
                <a:latin typeface="+mn-lt"/>
                <a:ea typeface="+mn-ea"/>
                <a:cs typeface="+mn-cs"/>
              </a:rPr>
              <a:t>of work experiences as a predictor of their development.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feedback to result in positive change/Improvement the following conditions apply:</a:t>
            </a:r>
          </a:p>
          <a:p>
            <a:pPr marL="228600" indent="-228600">
              <a:buAutoNum type="arabicParenBoth"/>
            </a:pPr>
            <a:r>
              <a:rPr lang="en-US" sz="1200" b="0" i="0" u="none" strike="noStrike" kern="1200" baseline="0" dirty="0">
                <a:solidFill>
                  <a:schemeClr val="tx1"/>
                </a:solidFill>
                <a:latin typeface="+mn-lt"/>
                <a:ea typeface="+mn-ea"/>
                <a:cs typeface="+mn-cs"/>
              </a:rPr>
              <a:t>feedback indicates that change is necessary; </a:t>
            </a:r>
          </a:p>
          <a:p>
            <a:pPr marL="228600" indent="-228600">
              <a:buAutoNum type="arabicParenBoth"/>
            </a:pPr>
            <a:r>
              <a:rPr lang="en-US" sz="1200" b="0" i="0" u="none" strike="noStrike" kern="1200" baseline="0" dirty="0">
                <a:solidFill>
                  <a:schemeClr val="tx1"/>
                </a:solidFill>
                <a:latin typeface="+mn-lt"/>
                <a:ea typeface="+mn-ea"/>
                <a:cs typeface="+mn-cs"/>
              </a:rPr>
              <a:t>individuals have a positive feedback orientation (i.e., feedback is viewed positively); </a:t>
            </a:r>
          </a:p>
          <a:p>
            <a:pPr marL="228600" indent="-228600">
              <a:buAutoNum type="arabicParenBoth"/>
            </a:pPr>
            <a:r>
              <a:rPr lang="en-US" sz="1200" b="0" i="0" u="none" strike="noStrike" kern="1200" baseline="0" dirty="0">
                <a:solidFill>
                  <a:schemeClr val="tx1"/>
                </a:solidFill>
                <a:latin typeface="+mn-lt"/>
                <a:ea typeface="+mn-ea"/>
                <a:cs typeface="+mn-cs"/>
              </a:rPr>
              <a:t>change is feasible; </a:t>
            </a:r>
          </a:p>
          <a:p>
            <a:pPr marL="228600" indent="-228600">
              <a:buAutoNum type="arabicParenBoth"/>
            </a:pPr>
            <a:r>
              <a:rPr lang="en-US" sz="1200" b="0" i="0" u="none" strike="noStrike" kern="1200" baseline="0" dirty="0">
                <a:solidFill>
                  <a:schemeClr val="tx1"/>
                </a:solidFill>
                <a:latin typeface="+mn-lt"/>
                <a:ea typeface="+mn-ea"/>
                <a:cs typeface="+mn-cs"/>
              </a:rPr>
              <a:t>appropriate goals are set to regulate behavior; and </a:t>
            </a:r>
          </a:p>
          <a:p>
            <a:pPr marL="228600" indent="-228600">
              <a:buAutoNum type="arabicParenBoth"/>
            </a:pPr>
            <a:r>
              <a:rPr lang="en-US" sz="1200" b="0" i="0" u="none" strike="noStrike" kern="1200" baseline="0" dirty="0">
                <a:solidFill>
                  <a:schemeClr val="tx1"/>
                </a:solidFill>
                <a:latin typeface="+mn-lt"/>
                <a:ea typeface="+mn-ea"/>
                <a:cs typeface="+mn-cs"/>
              </a:rPr>
              <a:t>actions are taken that can lead to skills improvement (</a:t>
            </a:r>
            <a:r>
              <a:rPr lang="en-US" sz="1200" b="0" i="0" u="none" strike="noStrike" kern="1200" baseline="0" dirty="0" err="1">
                <a:solidFill>
                  <a:schemeClr val="tx1"/>
                </a:solidFill>
                <a:latin typeface="+mn-lt"/>
                <a:ea typeface="+mn-ea"/>
                <a:cs typeface="+mn-cs"/>
              </a:rPr>
              <a:t>Smither</a:t>
            </a:r>
            <a:r>
              <a:rPr lang="en-US" sz="1200" b="0" i="0" u="none" strike="noStrike" kern="1200" baseline="0" dirty="0">
                <a:solidFill>
                  <a:schemeClr val="tx1"/>
                </a:solidFill>
                <a:latin typeface="+mn-lt"/>
                <a:ea typeface="+mn-ea"/>
                <a:cs typeface="+mn-cs"/>
              </a:rPr>
              <a:t>, London, &amp; Reilly, 2005).</a:t>
            </a:r>
          </a:p>
          <a:p>
            <a:pPr marL="228600" indent="-228600">
              <a:buAutoNum type="arabicParenBoth"/>
            </a:pPr>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Job experiences</a:t>
            </a:r>
          </a:p>
          <a:p>
            <a:r>
              <a:rPr lang="en-US" sz="1200" b="0" i="0" u="none" strike="noStrike" kern="1200" baseline="0" dirty="0">
                <a:solidFill>
                  <a:schemeClr val="tx1"/>
                </a:solidFill>
                <a:latin typeface="+mn-lt"/>
                <a:ea typeface="+mn-ea"/>
                <a:cs typeface="+mn-cs"/>
              </a:rPr>
              <a:t>Factor analyses of the responses of nearly 700 managers suggested</a:t>
            </a:r>
          </a:p>
          <a:p>
            <a:r>
              <a:rPr lang="en-US" sz="1200" b="0" i="0" u="none" strike="noStrike" kern="1200" baseline="0" dirty="0">
                <a:solidFill>
                  <a:schemeClr val="tx1"/>
                </a:solidFill>
                <a:latin typeface="+mn-lt"/>
                <a:ea typeface="+mn-ea"/>
                <a:cs typeface="+mn-cs"/>
              </a:rPr>
              <a:t>three general underlying categories of developmental job challenges: (1) job transitions</a:t>
            </a:r>
          </a:p>
          <a:p>
            <a:r>
              <a:rPr lang="en-US" sz="1200" b="0" i="0" u="none" strike="noStrike" kern="1200" baseline="0" dirty="0">
                <a:solidFill>
                  <a:schemeClr val="tx1"/>
                </a:solidFill>
                <a:latin typeface="+mn-lt"/>
                <a:ea typeface="+mn-ea"/>
                <a:cs typeface="+mn-cs"/>
              </a:rPr>
              <a:t>(e.g., unfamiliar responsibilities, proving yourself); (2) task-related characteristics</a:t>
            </a:r>
          </a:p>
          <a:p>
            <a:r>
              <a:rPr lang="en-US" sz="1200" b="0" i="0" u="none" strike="noStrike" kern="1200" baseline="0" dirty="0">
                <a:solidFill>
                  <a:schemeClr val="tx1"/>
                </a:solidFill>
                <a:latin typeface="+mn-lt"/>
                <a:ea typeface="+mn-ea"/>
                <a:cs typeface="+mn-cs"/>
              </a:rPr>
              <a:t>(e.g., creating change, handling external pressure, influencing without</a:t>
            </a:r>
          </a:p>
          <a:p>
            <a:r>
              <a:rPr lang="en-US" sz="1200" b="0" i="0" u="none" strike="noStrike" kern="1200" baseline="0" dirty="0">
                <a:solidFill>
                  <a:schemeClr val="tx1"/>
                </a:solidFill>
                <a:latin typeface="+mn-lt"/>
                <a:ea typeface="+mn-ea"/>
                <a:cs typeface="+mn-cs"/>
              </a:rPr>
              <a:t>authority); and (3) obstacles (e.g., lack of top management support, difficult boss).</a:t>
            </a:r>
            <a:endParaRPr lang="en-US" dirty="0"/>
          </a:p>
        </p:txBody>
      </p:sp>
      <p:sp>
        <p:nvSpPr>
          <p:cNvPr id="4" name="Slide Number Placeholder 3"/>
          <p:cNvSpPr>
            <a:spLocks noGrp="1"/>
          </p:cNvSpPr>
          <p:nvPr>
            <p:ph type="sldNum" sz="quarter" idx="10"/>
          </p:nvPr>
        </p:nvSpPr>
        <p:spPr/>
        <p:txBody>
          <a:bodyPr/>
          <a:lstStyle/>
          <a:p>
            <a:fld id="{58D39A2B-F7CC-4F8B-963A-F8208B0C5F68}"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1714395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17</a:t>
            </a:fld>
            <a:endParaRPr lang="en-US"/>
          </a:p>
        </p:txBody>
      </p:sp>
    </p:spTree>
    <p:extLst>
      <p:ext uri="{BB962C8B-B14F-4D97-AF65-F5344CB8AC3E}">
        <p14:creationId xmlns:p14="http://schemas.microsoft.com/office/powerpoint/2010/main" val="423746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18</a:t>
            </a:fld>
            <a:endParaRPr lang="en-US"/>
          </a:p>
        </p:txBody>
      </p:sp>
    </p:spTree>
    <p:extLst>
      <p:ext uri="{BB962C8B-B14F-4D97-AF65-F5344CB8AC3E}">
        <p14:creationId xmlns:p14="http://schemas.microsoft.com/office/powerpoint/2010/main" val="254717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http://www.kornferry.com/media/lominger_pdf/Seven_faces_of_learning_agility.pdf</a:t>
            </a:r>
          </a:p>
          <a:p>
            <a:r>
              <a:rPr lang="en-US" dirty="0"/>
              <a:t>Learning agile individuals excel at absorbing information from their experiences and then extrapolating from those to navigate unfamiliar situations. They are often described as flexible, resourceful, adaptable, and thoughtful—in short, an ideal fit for mission-critical roles. </a:t>
            </a:r>
          </a:p>
          <a:p>
            <a:endParaRPr lang="en-US" dirty="0"/>
          </a:p>
          <a:p>
            <a:r>
              <a:rPr lang="en-US" dirty="0"/>
              <a:t>https://deepblue.lib.umich.edu/bitstream/handle/2027.42/92376/j.1754-9434.2012.01444.x.pdf?sequence=1&amp;isAllowed=y</a:t>
            </a:r>
          </a:p>
          <a:p>
            <a:endParaRPr lang="en-US" dirty="0"/>
          </a:p>
          <a:p>
            <a:r>
              <a:rPr lang="en-US" dirty="0"/>
              <a:t>Connolly and </a:t>
            </a:r>
            <a:r>
              <a:rPr lang="en-US" dirty="0" err="1"/>
              <a:t>Viswesvaran</a:t>
            </a:r>
            <a:r>
              <a:rPr lang="en-US" dirty="0"/>
              <a:t> (2002) and </a:t>
            </a:r>
            <a:r>
              <a:rPr lang="en-US" dirty="0" err="1"/>
              <a:t>Eichinger</a:t>
            </a:r>
            <a:r>
              <a:rPr lang="en-US" dirty="0"/>
              <a:t> and Lombardo (2004) subsequently investigated the discriminant validity of learning agility relative to other individual differences such as personality and intelligence, as well as the predictive validity of learning agility in explaining variation in promotions and performance after promotion. With data collected from 313 employees in three firms (two in insurance and one in electronics), as well as 107 law enforcement officers, they found evidence for discriminant validity in results showing that learning agility is unrelated to intelligence, goal orientation, and personality (with one exception being a positive relationship with Openness to Experience). In terms of predictive validity, learning agility was found to be unrelated to whether someone was promoted, which the authors posited was because promotions are more a function of prior performance, politics, or poor choice as opposed to one’s ability to learn from experience. In terms of performance after promotion, the evidence was mixed. Learning agility related to performance after promotion when learning agility, and likely performance (the article was unclear about the source of the performance rating), were </a:t>
            </a:r>
            <a:r>
              <a:rPr lang="en-US" b="1" dirty="0"/>
              <a:t>rated by one’s supervisor </a:t>
            </a:r>
            <a:r>
              <a:rPr lang="en-US" dirty="0"/>
              <a:t>(r = .45). There was no relationship between learning agility and performance after promotion when learning agility was assessed via one’s peers.</a:t>
            </a:r>
          </a:p>
          <a:p>
            <a:endParaRPr lang="en-US" dirty="0"/>
          </a:p>
          <a:p>
            <a:r>
              <a:rPr lang="fr-FR" sz="1200" b="0" i="0" u="none" strike="noStrike" kern="1200" baseline="0" dirty="0">
                <a:solidFill>
                  <a:schemeClr val="tx1"/>
                </a:solidFill>
                <a:latin typeface="+mn-lt"/>
                <a:ea typeface="+mn-ea"/>
                <a:cs typeface="+mn-cs"/>
              </a:rPr>
              <a:t>De Meuse et al. (2010) </a:t>
            </a:r>
            <a:r>
              <a:rPr lang="fr-FR" sz="1200" b="0" i="0" u="none" strike="noStrike" kern="1200" baseline="0" dirty="0" err="1">
                <a:solidFill>
                  <a:schemeClr val="tx1"/>
                </a:solidFill>
                <a:latin typeface="+mn-lt"/>
                <a:ea typeface="+mn-ea"/>
                <a:cs typeface="+mn-cs"/>
              </a:rPr>
              <a:t>identified</a:t>
            </a:r>
            <a:r>
              <a:rPr lang="fr-F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learning goal orientation as a key construct related to learning agility, although their empirical results showed no relationship between the two constructs.</a:t>
            </a:r>
          </a:p>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19</a:t>
            </a:fld>
            <a:endParaRPr lang="en-US"/>
          </a:p>
        </p:txBody>
      </p:sp>
    </p:spTree>
    <p:extLst>
      <p:ext uri="{BB962C8B-B14F-4D97-AF65-F5344CB8AC3E}">
        <p14:creationId xmlns:p14="http://schemas.microsoft.com/office/powerpoint/2010/main" val="3663535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Metacognition refers to “thinking about thinking”. </a:t>
            </a:r>
          </a:p>
          <a:p>
            <a:r>
              <a:rPr lang="en-US" dirty="0"/>
              <a:t>It is the ability to be aware of one’s prior understanding and reevaluating that understanding in light of new information.  It requires choosing and planning what to do and monitoring what is being done. </a:t>
            </a:r>
          </a:p>
          <a:p>
            <a:r>
              <a:rPr lang="en-US" dirty="0"/>
              <a:t>Studies show that metacognitive thinking explains between 6% to 22% of leader effectiveness. </a:t>
            </a:r>
          </a:p>
          <a:p>
            <a:endParaRPr lang="en-US" dirty="0"/>
          </a:p>
          <a:p>
            <a:pPr fontAlgn="base"/>
            <a:r>
              <a:rPr lang="en-US" sz="1200" b="0" i="0" kern="1200" dirty="0">
                <a:solidFill>
                  <a:schemeClr val="tx1"/>
                </a:solidFill>
                <a:effectLst/>
                <a:latin typeface="+mn-lt"/>
                <a:ea typeface="+mn-ea"/>
                <a:cs typeface="+mn-cs"/>
              </a:rPr>
              <a:t>http://www.ascd.org/publications/books/117002/chapters/Metacognition-and-the-Learning-Brain.aspx</a:t>
            </a:r>
          </a:p>
          <a:p>
            <a:pPr fontAlgn="base"/>
            <a:r>
              <a:rPr lang="en-US" sz="1200" b="0" i="0" kern="1200" dirty="0">
                <a:solidFill>
                  <a:schemeClr val="tx1"/>
                </a:solidFill>
                <a:effectLst/>
                <a:latin typeface="+mn-lt"/>
                <a:ea typeface="+mn-ea"/>
                <a:cs typeface="+mn-cs"/>
              </a:rPr>
              <a:t>Chapter 2. Metacognition and the Learning Brain</a:t>
            </a:r>
          </a:p>
          <a:p>
            <a:pPr fontAlgn="base"/>
            <a:r>
              <a:rPr lang="en-US" sz="1200" b="0" i="0" kern="1200" dirty="0">
                <a:solidFill>
                  <a:schemeClr val="tx1"/>
                </a:solidFill>
                <a:effectLst/>
                <a:latin typeface="+mn-lt"/>
                <a:ea typeface="+mn-ea"/>
                <a:cs typeface="+mn-cs"/>
              </a:rPr>
              <a:t>Over time, when students use metacognitive and cognitive strategies to improve academic performance, they are actually building their brainpower. Research has established that learning changes the structure and function of the brain (</a:t>
            </a:r>
            <a:r>
              <a:rPr lang="en-US" sz="1200" b="0" i="0" kern="1200" dirty="0" err="1">
                <a:solidFill>
                  <a:schemeClr val="tx1"/>
                </a:solidFill>
                <a:effectLst/>
                <a:latin typeface="+mn-lt"/>
                <a:ea typeface="+mn-ea"/>
                <a:cs typeface="+mn-cs"/>
              </a:rPr>
              <a:t>Bransford</a:t>
            </a:r>
            <a:r>
              <a:rPr lang="en-US" sz="1200" b="0" i="0" kern="1200" dirty="0">
                <a:solidFill>
                  <a:schemeClr val="tx1"/>
                </a:solidFill>
                <a:effectLst/>
                <a:latin typeface="+mn-lt"/>
                <a:ea typeface="+mn-ea"/>
                <a:cs typeface="+mn-cs"/>
              </a:rPr>
              <a:t>, Brown, &amp; Cocking, 2000; Hinton, Fischer, &amp; </a:t>
            </a:r>
            <a:r>
              <a:rPr lang="en-US" sz="1200" b="0" i="0" kern="1200" dirty="0" err="1">
                <a:solidFill>
                  <a:schemeClr val="tx1"/>
                </a:solidFill>
                <a:effectLst/>
                <a:latin typeface="+mn-lt"/>
                <a:ea typeface="+mn-ea"/>
                <a:cs typeface="+mn-cs"/>
              </a:rPr>
              <a:t>Glennon</a:t>
            </a:r>
            <a:r>
              <a:rPr lang="en-US" sz="1200" b="0" i="0" kern="1200" dirty="0">
                <a:solidFill>
                  <a:schemeClr val="tx1"/>
                </a:solidFill>
                <a:effectLst/>
                <a:latin typeface="+mn-lt"/>
                <a:ea typeface="+mn-ea"/>
                <a:cs typeface="+mn-cs"/>
              </a:rPr>
              <a:t>, 2012). Neuronal connections form in response to the thoughts, actions, and sensory input that occur during learning through a process known as </a:t>
            </a:r>
            <a:r>
              <a:rPr lang="en-US" sz="1200" b="0" i="1" kern="1200" dirty="0">
                <a:solidFill>
                  <a:schemeClr val="tx1"/>
                </a:solidFill>
                <a:effectLst/>
                <a:latin typeface="+mn-lt"/>
                <a:ea typeface="+mn-ea"/>
                <a:cs typeface="+mn-cs"/>
              </a:rPr>
              <a:t>synaptogenesis</a:t>
            </a:r>
            <a:r>
              <a:rPr lang="en-US" sz="1200" b="0" i="0" kern="1200" dirty="0">
                <a:solidFill>
                  <a:schemeClr val="tx1"/>
                </a:solidFill>
                <a:effectLst/>
                <a:latin typeface="+mn-lt"/>
                <a:ea typeface="+mn-ea"/>
                <a:cs typeface="+mn-cs"/>
              </a:rPr>
              <a:t>. Reinforcing knowledge and skill development through repetition and practice strengthens those connections. Thus, becoming more metacognitive about one's academic and personal pursuits can help make the most of this </a:t>
            </a:r>
            <a:r>
              <a:rPr lang="en-US" sz="1200" b="0" i="1" kern="1200" dirty="0">
                <a:solidFill>
                  <a:schemeClr val="tx1"/>
                </a:solidFill>
                <a:effectLst/>
                <a:latin typeface="+mn-lt"/>
                <a:ea typeface="+mn-ea"/>
                <a:cs typeface="+mn-cs"/>
              </a:rPr>
              <a:t>neural plasticity</a:t>
            </a:r>
            <a:r>
              <a:rPr lang="en-US" sz="1200" b="0" i="0" kern="1200" dirty="0">
                <a:solidFill>
                  <a:schemeClr val="tx1"/>
                </a:solidFill>
                <a:effectLst/>
                <a:latin typeface="+mn-lt"/>
                <a:ea typeface="+mn-ea"/>
                <a:cs typeface="+mn-cs"/>
              </a:rPr>
              <a:t>—the brain's capacity to change and grow and to become functionally smarter.</a:t>
            </a:r>
          </a:p>
          <a:p>
            <a:pPr fontAlgn="base"/>
            <a:r>
              <a:rPr lang="en-US" sz="1200" b="0" i="0" kern="1200" dirty="0">
                <a:solidFill>
                  <a:schemeClr val="tx1"/>
                </a:solidFill>
                <a:effectLst/>
                <a:latin typeface="+mn-lt"/>
                <a:ea typeface="+mn-ea"/>
                <a:cs typeface="+mn-cs"/>
              </a:rPr>
              <a:t>One form of neural plasticity is termed </a:t>
            </a:r>
            <a:r>
              <a:rPr lang="en-US" sz="1200" b="0" i="1" kern="1200" dirty="0">
                <a:solidFill>
                  <a:schemeClr val="tx1"/>
                </a:solidFill>
                <a:effectLst/>
                <a:latin typeface="+mn-lt"/>
                <a:ea typeface="+mn-ea"/>
                <a:cs typeface="+mn-cs"/>
              </a:rPr>
              <a:t>experience dependent synaptogenesis</a:t>
            </a:r>
            <a:r>
              <a:rPr lang="en-US" sz="1200" b="0" i="0" kern="1200" dirty="0">
                <a:solidFill>
                  <a:schemeClr val="tx1"/>
                </a:solidFill>
                <a:effectLst/>
                <a:latin typeface="+mn-lt"/>
                <a:ea typeface="+mn-ea"/>
                <a:cs typeface="+mn-cs"/>
              </a:rPr>
              <a:t>, the process by which new synapses form as a result of our experiences and interactions with our environment. "In experience-dependent development, individual differences in brain development depend on the idiosyncratic experiences that are encountered across the life span. … Experience-dependent brain development is a source of enduring plasticity and adaptability to the demands of everyday life." (</a:t>
            </a:r>
            <a:r>
              <a:rPr lang="en-US" sz="1200" b="0" i="0" kern="1200" dirty="0" err="1">
                <a:solidFill>
                  <a:schemeClr val="tx1"/>
                </a:solidFill>
                <a:effectLst/>
                <a:latin typeface="+mn-lt"/>
                <a:ea typeface="+mn-ea"/>
                <a:cs typeface="+mn-cs"/>
              </a:rPr>
              <a:t>Shonkoff</a:t>
            </a:r>
            <a:r>
              <a:rPr lang="en-US" sz="1200" b="0" i="0" kern="1200" dirty="0">
                <a:solidFill>
                  <a:schemeClr val="tx1"/>
                </a:solidFill>
                <a:effectLst/>
                <a:latin typeface="+mn-lt"/>
                <a:ea typeface="+mn-ea"/>
                <a:cs typeface="+mn-cs"/>
              </a:rPr>
              <a:t> &amp; Phillips, 2000, p. 190). </a:t>
            </a:r>
            <a:r>
              <a:rPr lang="en-US" sz="1200" b="0" i="1" kern="1200" dirty="0">
                <a:solidFill>
                  <a:schemeClr val="tx1"/>
                </a:solidFill>
                <a:effectLst/>
                <a:latin typeface="+mn-lt"/>
                <a:ea typeface="+mn-ea"/>
                <a:cs typeface="+mn-cs"/>
              </a:rPr>
              <a:t>Repeated</a:t>
            </a:r>
            <a:r>
              <a:rPr lang="en-US" sz="1200" b="0" i="0" kern="1200" dirty="0">
                <a:solidFill>
                  <a:schemeClr val="tx1"/>
                </a:solidFill>
                <a:effectLst/>
                <a:latin typeface="+mn-lt"/>
                <a:ea typeface="+mn-ea"/>
                <a:cs typeface="+mn-cs"/>
              </a:rPr>
              <a:t> experiences and environmental stimuli—such as learning and applying new knowledge over time—strengthen synaptic connections, while synapses formed from experiences that are </a:t>
            </a:r>
            <a:r>
              <a:rPr lang="en-US" sz="1200" b="0" i="1" kern="1200" dirty="0">
                <a:solidFill>
                  <a:schemeClr val="tx1"/>
                </a:solidFill>
                <a:effectLst/>
                <a:latin typeface="+mn-lt"/>
                <a:ea typeface="+mn-ea"/>
                <a:cs typeface="+mn-cs"/>
              </a:rPr>
              <a:t>not repeated</a:t>
            </a:r>
            <a:r>
              <a:rPr lang="en-US" sz="1200" b="0" i="0" kern="1200" dirty="0">
                <a:solidFill>
                  <a:schemeClr val="tx1"/>
                </a:solidFill>
                <a:effectLst/>
                <a:latin typeface="+mn-lt"/>
                <a:ea typeface="+mn-ea"/>
                <a:cs typeface="+mn-cs"/>
              </a:rPr>
              <a:t> are lost in a process known as pruning. Because no two people have exactly the same experiences throughout life, experience-dependent synaptogenesis is a mechanism that makes each of our brains unique.</a:t>
            </a:r>
          </a:p>
          <a:p>
            <a:endParaRPr lang="en-US" dirty="0"/>
          </a:p>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20</a:t>
            </a:fld>
            <a:endParaRPr lang="en-US"/>
          </a:p>
        </p:txBody>
      </p:sp>
    </p:spTree>
    <p:extLst>
      <p:ext uri="{BB962C8B-B14F-4D97-AF65-F5344CB8AC3E}">
        <p14:creationId xmlns:p14="http://schemas.microsoft.com/office/powerpoint/2010/main" val="1590240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22</a:t>
            </a:fld>
            <a:endParaRPr lang="en-US"/>
          </a:p>
        </p:txBody>
      </p:sp>
    </p:spTree>
    <p:extLst>
      <p:ext uri="{BB962C8B-B14F-4D97-AF65-F5344CB8AC3E}">
        <p14:creationId xmlns:p14="http://schemas.microsoft.com/office/powerpoint/2010/main" val="48261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23</a:t>
            </a:fld>
            <a:endParaRPr lang="en-US"/>
          </a:p>
        </p:txBody>
      </p:sp>
    </p:spTree>
    <p:extLst>
      <p:ext uri="{BB962C8B-B14F-4D97-AF65-F5344CB8AC3E}">
        <p14:creationId xmlns:p14="http://schemas.microsoft.com/office/powerpoint/2010/main" val="277380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Good morning, good afternoon, and good evening to our audience today. In today’s sessions, we are pleased to have participants from Canada, India, </a:t>
            </a:r>
            <a:r>
              <a:rPr lang="en-US" baseline="0" dirty="0" err="1"/>
              <a:t>Kyrgystan</a:t>
            </a:r>
            <a:r>
              <a:rPr lang="en-US" baseline="0" dirty="0"/>
              <a:t>, the UAE and the US. I am Shreya Sarkar-Barney, President and Founder of Human Capital Growth and I will be leading today’s webinar. </a:t>
            </a:r>
            <a:endParaRPr lang="en-US" dirty="0"/>
          </a:p>
        </p:txBody>
      </p:sp>
      <p:sp>
        <p:nvSpPr>
          <p:cNvPr id="4" name="Slide Number Placeholder 3"/>
          <p:cNvSpPr>
            <a:spLocks noGrp="1"/>
          </p:cNvSpPr>
          <p:nvPr>
            <p:ph type="sldNum" sz="quarter" idx="10"/>
          </p:nvPr>
        </p:nvSpPr>
        <p:spPr/>
        <p:txBody>
          <a:bodyPr/>
          <a:lstStyle/>
          <a:p>
            <a:fld id="{45C2795C-B4B9-4EEA-ADFD-682FEABAC44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35844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Thompson, G., &amp; </a:t>
            </a:r>
            <a:r>
              <a:rPr lang="en-US" sz="1200" b="0" i="0" kern="1200" dirty="0" err="1">
                <a:solidFill>
                  <a:schemeClr val="tx1"/>
                </a:solidFill>
                <a:effectLst/>
                <a:latin typeface="+mn-lt"/>
                <a:ea typeface="+mn-ea"/>
                <a:cs typeface="+mn-cs"/>
              </a:rPr>
              <a:t>Vecchio</a:t>
            </a:r>
            <a:r>
              <a:rPr lang="en-US" sz="1200" b="0" i="0" kern="1200" dirty="0">
                <a:solidFill>
                  <a:schemeClr val="tx1"/>
                </a:solidFill>
                <a:effectLst/>
                <a:latin typeface="+mn-lt"/>
                <a:ea typeface="+mn-ea"/>
                <a:cs typeface="+mn-cs"/>
              </a:rPr>
              <a:t>, R. P. (2009). Situational leadership theory: A test of three versions. </a:t>
            </a:r>
            <a:r>
              <a:rPr lang="en-US" sz="1200" b="0" i="1" kern="1200" dirty="0">
                <a:solidFill>
                  <a:schemeClr val="tx1"/>
                </a:solidFill>
                <a:effectLst/>
                <a:latin typeface="+mn-lt"/>
                <a:ea typeface="+mn-ea"/>
                <a:cs typeface="+mn-cs"/>
              </a:rPr>
              <a:t>The Leadership Quarterly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20</a:t>
            </a:r>
            <a:r>
              <a:rPr lang="en-US" sz="1200" b="0" i="0" kern="1200" dirty="0">
                <a:solidFill>
                  <a:schemeClr val="tx1"/>
                </a:solidFill>
                <a:effectLst/>
                <a:latin typeface="+mn-lt"/>
                <a:ea typeface="+mn-ea"/>
                <a:cs typeface="+mn-cs"/>
              </a:rPr>
              <a:t>(5), 837-848.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https://digitalcommons.unl.edu/cgi/viewcontent.cgi?article=1164&amp;context=managementfacpub</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Fred </a:t>
            </a:r>
            <a:r>
              <a:rPr lang="en-US" sz="1200" b="0" i="0" kern="1200" dirty="0" err="1">
                <a:solidFill>
                  <a:schemeClr val="tx1"/>
                </a:solidFill>
                <a:effectLst/>
                <a:latin typeface="+mn-lt"/>
                <a:ea typeface="+mn-ea"/>
                <a:cs typeface="+mn-cs"/>
              </a:rPr>
              <a:t>Luthans</a:t>
            </a:r>
            <a:r>
              <a:rPr lang="en-US" sz="1200" b="0" i="0" kern="1200" dirty="0">
                <a:solidFill>
                  <a:schemeClr val="tx1"/>
                </a:solidFill>
                <a:effectLst/>
                <a:latin typeface="+mn-lt"/>
                <a:ea typeface="+mn-ea"/>
                <a:cs typeface="+mn-cs"/>
              </a:rPr>
              <a:t> - </a:t>
            </a:r>
            <a:r>
              <a:rPr lang="en-US" dirty="0"/>
              <a:t>The need for and meaning of positive organizational behavior</a:t>
            </a:r>
            <a:endParaRPr lang="en-US" sz="1200" b="0" i="0" kern="1200" dirty="0">
              <a:solidFill>
                <a:schemeClr val="tx1"/>
              </a:solidFill>
              <a:effectLst/>
              <a:latin typeface="+mn-lt"/>
              <a:ea typeface="+mn-ea"/>
              <a:cs typeface="+mn-cs"/>
            </a:endParaRPr>
          </a:p>
          <a:p>
            <a:r>
              <a:rPr lang="en-US" dirty="0"/>
              <a:t>I am even more disturbed by the wildly enthusiastic reception that first Ken Blanchard’s One Minute Manager, then Steven Covey’s Seven Habits, and now Spencer Johnson’s Who Moved My Cheese, all dealing with OB topics, but with no theoretical development or any research back-up, has received from practicing professional managers.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7F4D1A-4172-4C72-A342-22F6BCF57628}" type="slidenum">
              <a:rPr lang="en-US" smtClean="0"/>
              <a:pPr/>
              <a:t>25</a:t>
            </a:fld>
            <a:endParaRPr lang="en-US"/>
          </a:p>
        </p:txBody>
      </p:sp>
    </p:spTree>
    <p:extLst>
      <p:ext uri="{BB962C8B-B14F-4D97-AF65-F5344CB8AC3E}">
        <p14:creationId xmlns:p14="http://schemas.microsoft.com/office/powerpoint/2010/main" val="1042886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27</a:t>
            </a:fld>
            <a:endParaRPr lang="en-US"/>
          </a:p>
        </p:txBody>
      </p:sp>
    </p:spTree>
    <p:extLst>
      <p:ext uri="{BB962C8B-B14F-4D97-AF65-F5344CB8AC3E}">
        <p14:creationId xmlns:p14="http://schemas.microsoft.com/office/powerpoint/2010/main" val="289270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28</a:t>
            </a:fld>
            <a:endParaRPr lang="en-US"/>
          </a:p>
        </p:txBody>
      </p:sp>
    </p:spTree>
    <p:extLst>
      <p:ext uri="{BB962C8B-B14F-4D97-AF65-F5344CB8AC3E}">
        <p14:creationId xmlns:p14="http://schemas.microsoft.com/office/powerpoint/2010/main" val="1247630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29</a:t>
            </a:fld>
            <a:endParaRPr lang="en-US"/>
          </a:p>
        </p:txBody>
      </p:sp>
    </p:spTree>
    <p:extLst>
      <p:ext uri="{BB962C8B-B14F-4D97-AF65-F5344CB8AC3E}">
        <p14:creationId xmlns:p14="http://schemas.microsoft.com/office/powerpoint/2010/main" val="2625632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30</a:t>
            </a:fld>
            <a:endParaRPr lang="en-US"/>
          </a:p>
        </p:txBody>
      </p:sp>
    </p:spTree>
    <p:extLst>
      <p:ext uri="{BB962C8B-B14F-4D97-AF65-F5344CB8AC3E}">
        <p14:creationId xmlns:p14="http://schemas.microsoft.com/office/powerpoint/2010/main" val="4108018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2</a:t>
            </a:r>
            <a:r>
              <a:rPr lang="en-US" dirty="0"/>
              <a:t>https://www2.deloitte.com/content/dam/Deloitte/uk/Documents/human-capital/deloitte-uk-human-capital-trends-2018.pd</a:t>
            </a:r>
          </a:p>
          <a:p>
            <a:r>
              <a:rPr lang="en-US" sz="1200" b="0" i="0" u="none" strike="noStrike" kern="1200" baseline="0" dirty="0">
                <a:solidFill>
                  <a:schemeClr val="tx1"/>
                </a:solidFill>
                <a:latin typeface="+mn-lt"/>
                <a:ea typeface="+mn-ea"/>
                <a:cs typeface="+mn-cs"/>
              </a:rPr>
              <a:t>TREND 4. FROM CAREERS TO EXPERIENCES: NEW PATHWAYS</a:t>
            </a:r>
          </a:p>
          <a:p>
            <a:r>
              <a:rPr lang="en-US" sz="1200" b="0" i="0" u="none" strike="noStrike" kern="1200" baseline="0" dirty="0">
                <a:solidFill>
                  <a:schemeClr val="tx1"/>
                </a:solidFill>
                <a:latin typeface="+mn-lt"/>
                <a:ea typeface="+mn-ea"/>
                <a:cs typeface="+mn-cs"/>
              </a:rPr>
              <a:t>In a 21st-century career, the individual and his or her experiences take center stage. Instead of a steady progression along a job-based pathway, leading organizations are shifting toward a model that empowers individuals to acquire valuable experiences, explore new roles, and continually reinvent themselves. However, 59 percent of our survey respondents rate their organizations as not effective or only somewhat effective at empowering people to manage their own careers. Improvement in this area is essential to attract critical talent, especially</a:t>
            </a:r>
          </a:p>
          <a:p>
            <a:r>
              <a:rPr lang="en-US" sz="1200" b="0" i="0" u="none" strike="noStrike" kern="1200" baseline="0" dirty="0">
                <a:solidFill>
                  <a:schemeClr val="tx1"/>
                </a:solidFill>
                <a:latin typeface="+mn-lt"/>
                <a:ea typeface="+mn-ea"/>
                <a:cs typeface="+mn-cs"/>
              </a:rPr>
              <a:t>as technology shifts the skills landscape.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Survey respondents predict tremendous future demand for skills such as complex problem-solving (63 percent), cognitive abilities (55 percent), and social skills (52 percent).</a:t>
            </a:r>
          </a:p>
        </p:txBody>
      </p:sp>
      <p:sp>
        <p:nvSpPr>
          <p:cNvPr id="4" name="Slide Number Placeholder 3"/>
          <p:cNvSpPr>
            <a:spLocks noGrp="1"/>
          </p:cNvSpPr>
          <p:nvPr>
            <p:ph type="sldNum" sz="quarter" idx="10"/>
          </p:nvPr>
        </p:nvSpPr>
        <p:spPr/>
        <p:txBody>
          <a:bodyPr/>
          <a:lstStyle/>
          <a:p>
            <a:fld id="{13820DBE-5D23-4218-B818-D0EC67B646D2}" type="slidenum">
              <a:rPr lang="en-US" smtClean="0"/>
              <a:t>31</a:t>
            </a:fld>
            <a:endParaRPr lang="en-US"/>
          </a:p>
        </p:txBody>
      </p:sp>
    </p:spTree>
    <p:extLst>
      <p:ext uri="{BB962C8B-B14F-4D97-AF65-F5344CB8AC3E}">
        <p14:creationId xmlns:p14="http://schemas.microsoft.com/office/powerpoint/2010/main" val="1880921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 </a:t>
            </a:r>
            <a:r>
              <a:rPr lang="en-US" sz="1200" b="0" i="0" kern="1200" dirty="0" err="1">
                <a:solidFill>
                  <a:schemeClr val="tx1"/>
                </a:solidFill>
                <a:effectLst/>
                <a:latin typeface="+mn-lt"/>
                <a:ea typeface="+mn-ea"/>
                <a:cs typeface="+mn-cs"/>
              </a:rPr>
              <a:t>Vos</a:t>
            </a:r>
            <a:r>
              <a:rPr lang="en-US" sz="1200" b="0" i="0" kern="1200" dirty="0">
                <a:solidFill>
                  <a:schemeClr val="tx1"/>
                </a:solidFill>
                <a:effectLst/>
                <a:latin typeface="+mn-lt"/>
                <a:ea typeface="+mn-ea"/>
                <a:cs typeface="+mn-cs"/>
              </a:rPr>
              <a:t>, A., &amp; </a:t>
            </a:r>
            <a:r>
              <a:rPr lang="en-US" sz="1200" b="0" i="0" kern="1200" dirty="0" err="1">
                <a:solidFill>
                  <a:schemeClr val="tx1"/>
                </a:solidFill>
                <a:effectLst/>
                <a:latin typeface="+mn-lt"/>
                <a:ea typeface="+mn-ea"/>
                <a:cs typeface="+mn-cs"/>
              </a:rPr>
              <a:t>Soens</a:t>
            </a:r>
            <a:r>
              <a:rPr lang="en-US" sz="1200" b="0" i="0" kern="1200" dirty="0">
                <a:solidFill>
                  <a:schemeClr val="tx1"/>
                </a:solidFill>
                <a:effectLst/>
                <a:latin typeface="+mn-lt"/>
                <a:ea typeface="+mn-ea"/>
                <a:cs typeface="+mn-cs"/>
              </a:rPr>
              <a:t>, N. (2008). Protean attitude and career success: The mediating role of self-management. </a:t>
            </a:r>
            <a:r>
              <a:rPr lang="en-US" sz="1200" b="0" i="1" kern="1200" dirty="0">
                <a:solidFill>
                  <a:schemeClr val="tx1"/>
                </a:solidFill>
                <a:effectLst/>
                <a:latin typeface="+mn-lt"/>
                <a:ea typeface="+mn-ea"/>
                <a:cs typeface="+mn-cs"/>
              </a:rPr>
              <a:t>Journal of Vocational behavior</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73</a:t>
            </a:r>
            <a:r>
              <a:rPr lang="en-US" sz="1200" b="0" i="0" kern="1200" dirty="0">
                <a:solidFill>
                  <a:schemeClr val="tx1"/>
                </a:solidFill>
                <a:effectLst/>
                <a:latin typeface="+mn-lt"/>
                <a:ea typeface="+mn-ea"/>
                <a:cs typeface="+mn-cs"/>
              </a:rPr>
              <a:t>(3), 449-456.</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Career success is defined as ‘‘the accomplishment</a:t>
            </a:r>
          </a:p>
          <a:p>
            <a:r>
              <a:rPr lang="en-US" sz="1200" b="0" i="0" u="none" strike="noStrike" kern="1200" baseline="0" dirty="0">
                <a:solidFill>
                  <a:schemeClr val="tx1"/>
                </a:solidFill>
                <a:latin typeface="+mn-lt"/>
                <a:ea typeface="+mn-ea"/>
                <a:cs typeface="+mn-cs"/>
              </a:rPr>
              <a:t>of desirable work-related outcomes at any point in a person’s work experiences over time” (Arthur et al., 2005, p.</a:t>
            </a:r>
          </a:p>
          <a:p>
            <a:r>
              <a:rPr lang="en-US" sz="1200" b="0" i="0" u="none" strike="noStrike" kern="1200" baseline="0" dirty="0">
                <a:solidFill>
                  <a:schemeClr val="tx1"/>
                </a:solidFill>
                <a:latin typeface="+mn-lt"/>
                <a:ea typeface="+mn-ea"/>
                <a:cs typeface="+mn-cs"/>
              </a:rPr>
              <a:t>179).</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protean career concept encompasses the extent to which an individual demonstrates self-directed and values-driven</a:t>
            </a:r>
          </a:p>
          <a:p>
            <a:r>
              <a:rPr lang="en-US" sz="1200" b="0" i="0" u="none" strike="noStrike" kern="1200" baseline="0" dirty="0">
                <a:solidFill>
                  <a:schemeClr val="tx1"/>
                </a:solidFill>
                <a:latin typeface="+mn-lt"/>
                <a:ea typeface="+mn-ea"/>
                <a:cs typeface="+mn-cs"/>
              </a:rPr>
              <a:t>career orientations in their personal career management (Briscoe &amp; Hall, 2006; Hall, 2002). Individuals with a more traditional</a:t>
            </a:r>
          </a:p>
          <a:p>
            <a:r>
              <a:rPr lang="en-US" sz="1200" b="0" i="0" u="none" strike="noStrike" kern="1200" baseline="0" dirty="0">
                <a:solidFill>
                  <a:schemeClr val="tx1"/>
                </a:solidFill>
                <a:latin typeface="+mn-lt"/>
                <a:ea typeface="+mn-ea"/>
                <a:cs typeface="+mn-cs"/>
              </a:rPr>
              <a:t>career attitude tend to take a more passive role in managing their career and are more likely to seek for direction from</a:t>
            </a:r>
          </a:p>
          <a:p>
            <a:r>
              <a:rPr lang="en-US" sz="1200" b="0" i="0" u="none" strike="noStrike" kern="1200" baseline="0" dirty="0">
                <a:solidFill>
                  <a:schemeClr val="tx1"/>
                </a:solidFill>
                <a:latin typeface="+mn-lt"/>
                <a:ea typeface="+mn-ea"/>
                <a:cs typeface="+mn-cs"/>
              </a:rPr>
              <a:t>the organization. Individuals with a protean career attitude experience greater responsibility for their career choices and</a:t>
            </a:r>
          </a:p>
          <a:p>
            <a:r>
              <a:rPr lang="en-US" sz="1200" b="0" i="0" u="none" strike="noStrike" kern="1200" baseline="0" dirty="0">
                <a:solidFill>
                  <a:schemeClr val="tx1"/>
                </a:solidFill>
                <a:latin typeface="+mn-lt"/>
                <a:ea typeface="+mn-ea"/>
                <a:cs typeface="+mn-cs"/>
              </a:rPr>
              <a:t>opportunities (Hall, 1976, 2002).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Career self-management refers to the proactivity</a:t>
            </a:r>
          </a:p>
          <a:p>
            <a:r>
              <a:rPr lang="en-US" sz="1200" b="0" i="0" u="none" strike="noStrike" kern="1200" baseline="0" dirty="0">
                <a:solidFill>
                  <a:schemeClr val="tx1"/>
                </a:solidFill>
                <a:latin typeface="+mn-lt"/>
                <a:ea typeface="+mn-ea"/>
                <a:cs typeface="+mn-cs"/>
              </a:rPr>
              <a:t>employees show with respect to managing their careers (King, 2004; </a:t>
            </a:r>
            <a:r>
              <a:rPr lang="en-US" sz="1200" b="0" i="0" u="none" strike="noStrike" kern="1200" baseline="0" dirty="0" err="1">
                <a:solidFill>
                  <a:schemeClr val="tx1"/>
                </a:solidFill>
                <a:latin typeface="+mn-lt"/>
                <a:ea typeface="+mn-ea"/>
                <a:cs typeface="+mn-cs"/>
              </a:rPr>
              <a:t>Kossek</a:t>
            </a:r>
            <a:r>
              <a:rPr lang="en-US" sz="1200" b="0" i="0" u="none" strike="noStrike" kern="1200" baseline="0" dirty="0">
                <a:solidFill>
                  <a:schemeClr val="tx1"/>
                </a:solidFill>
                <a:latin typeface="+mn-lt"/>
                <a:ea typeface="+mn-ea"/>
                <a:cs typeface="+mn-cs"/>
              </a:rPr>
              <a:t>, Roberts, Fisher, &amp; </a:t>
            </a:r>
            <a:r>
              <a:rPr lang="en-US" sz="1200" b="0" i="0" u="none" strike="noStrike" kern="1200" baseline="0" dirty="0" err="1">
                <a:solidFill>
                  <a:schemeClr val="tx1"/>
                </a:solidFill>
                <a:latin typeface="+mn-lt"/>
                <a:ea typeface="+mn-ea"/>
                <a:cs typeface="+mn-cs"/>
              </a:rPr>
              <a:t>Demarr</a:t>
            </a:r>
            <a:r>
              <a:rPr lang="en-US" sz="1200" b="0" i="0" u="none" strike="noStrike" kern="1200" baseline="0" dirty="0">
                <a:solidFill>
                  <a:schemeClr val="tx1"/>
                </a:solidFill>
                <a:latin typeface="+mn-lt"/>
                <a:ea typeface="+mn-ea"/>
                <a:cs typeface="+mn-cs"/>
              </a:rPr>
              <a:t>, 1998; </a:t>
            </a:r>
            <a:r>
              <a:rPr lang="en-US" sz="1200" b="0" i="0" u="none" strike="noStrike" kern="1200" baseline="0" dirty="0" err="1">
                <a:solidFill>
                  <a:schemeClr val="tx1"/>
                </a:solidFill>
                <a:latin typeface="+mn-lt"/>
                <a:ea typeface="+mn-ea"/>
                <a:cs typeface="+mn-cs"/>
              </a:rPr>
              <a:t>Orpen</a:t>
            </a:r>
            <a:r>
              <a:rPr lang="en-US" sz="1200" b="0" i="0" u="none" strike="noStrike" kern="1200" baseline="0" dirty="0">
                <a:solidFill>
                  <a:schemeClr val="tx1"/>
                </a:solidFill>
                <a:latin typeface="+mn-lt"/>
                <a:ea typeface="+mn-ea"/>
                <a:cs typeface="+mn-cs"/>
              </a:rPr>
              <a:t>, 1994).</a:t>
            </a:r>
          </a:p>
          <a:p>
            <a:r>
              <a:rPr lang="en-US" sz="1200" b="0" i="0" u="none" strike="noStrike" kern="1200" baseline="0" dirty="0">
                <a:solidFill>
                  <a:schemeClr val="tx1"/>
                </a:solidFill>
                <a:latin typeface="+mn-lt"/>
                <a:ea typeface="+mn-ea"/>
                <a:cs typeface="+mn-cs"/>
              </a:rPr>
              <a:t>It includes employees’ efforts to define and realize their personal career objectives, which can or cannot correspond with</a:t>
            </a:r>
          </a:p>
          <a:p>
            <a:r>
              <a:rPr lang="en-US" sz="1200" b="0" i="0" u="none" strike="noStrike" kern="1200" baseline="0" dirty="0">
                <a:solidFill>
                  <a:schemeClr val="tx1"/>
                </a:solidFill>
                <a:latin typeface="+mn-lt"/>
                <a:ea typeface="+mn-ea"/>
                <a:cs typeface="+mn-cs"/>
              </a:rPr>
              <a:t>the organization’s objectives. Together these studies indicate that two components of career </a:t>
            </a:r>
            <a:r>
              <a:rPr lang="en-US" sz="1200" b="0" i="0" u="none" strike="noStrike" kern="1200" baseline="0" dirty="0" err="1">
                <a:solidFill>
                  <a:schemeClr val="tx1"/>
                </a:solidFill>
                <a:latin typeface="+mn-lt"/>
                <a:ea typeface="+mn-ea"/>
                <a:cs typeface="+mn-cs"/>
              </a:rPr>
              <a:t>selfmanagement</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can be discerned, i.e. a reflective and a behavioral component. While the former refers to the insights individuals</a:t>
            </a:r>
          </a:p>
          <a:p>
            <a:r>
              <a:rPr lang="en-US" sz="1200" b="0" i="0" u="none" strike="noStrike" kern="1200" baseline="0" dirty="0">
                <a:solidFill>
                  <a:schemeClr val="tx1"/>
                </a:solidFill>
                <a:latin typeface="+mn-lt"/>
                <a:ea typeface="+mn-ea"/>
                <a:cs typeface="+mn-cs"/>
              </a:rPr>
              <a:t>develop into their own career aspirations, the latter refers to the behaviors they initiate with the aim of managing their career.</a:t>
            </a:r>
          </a:p>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33</a:t>
            </a:fld>
            <a:endParaRPr lang="en-US"/>
          </a:p>
        </p:txBody>
      </p:sp>
    </p:spTree>
    <p:extLst>
      <p:ext uri="{BB962C8B-B14F-4D97-AF65-F5344CB8AC3E}">
        <p14:creationId xmlns:p14="http://schemas.microsoft.com/office/powerpoint/2010/main" val="2676464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Audio:</a:t>
            </a:r>
          </a:p>
          <a:p>
            <a:endParaRPr lang="en-US" dirty="0"/>
          </a:p>
          <a:p>
            <a:r>
              <a:rPr lang="en-US" dirty="0"/>
              <a:t>Here are the steps for creating and implementing an individualized career plan.</a:t>
            </a:r>
          </a:p>
          <a:p>
            <a:r>
              <a:rPr lang="en-US" dirty="0"/>
              <a:t>Next, we will review each step in more detail.</a:t>
            </a:r>
          </a:p>
        </p:txBody>
      </p:sp>
      <p:sp>
        <p:nvSpPr>
          <p:cNvPr id="4" name="Номер слайда 3"/>
          <p:cNvSpPr>
            <a:spLocks noGrp="1"/>
          </p:cNvSpPr>
          <p:nvPr>
            <p:ph type="sldNum" sz="quarter" idx="10"/>
          </p:nvPr>
        </p:nvSpPr>
        <p:spPr/>
        <p:txBody>
          <a:bodyPr/>
          <a:lstStyle/>
          <a:p>
            <a:fld id="{58D39A2B-F7CC-4F8B-963A-F8208B0C5F68}" type="slidenum">
              <a:rPr lang="en-US" smtClean="0"/>
              <a:pPr/>
              <a:t>34</a:t>
            </a:fld>
            <a:endParaRPr lang="en-US" dirty="0"/>
          </a:p>
        </p:txBody>
      </p:sp>
    </p:spTree>
    <p:extLst>
      <p:ext uri="{BB962C8B-B14F-4D97-AF65-F5344CB8AC3E}">
        <p14:creationId xmlns:p14="http://schemas.microsoft.com/office/powerpoint/2010/main" val="1989478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36</a:t>
            </a:fld>
            <a:endParaRPr lang="en-US"/>
          </a:p>
        </p:txBody>
      </p:sp>
    </p:spTree>
    <p:extLst>
      <p:ext uri="{BB962C8B-B14F-4D97-AF65-F5344CB8AC3E}">
        <p14:creationId xmlns:p14="http://schemas.microsoft.com/office/powerpoint/2010/main" val="3429965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dirty="0"/>
              <a:t>Audio:</a:t>
            </a:r>
          </a:p>
          <a:p>
            <a:endParaRPr lang="en-US" sz="1200" b="0" dirty="0"/>
          </a:p>
          <a:p>
            <a:r>
              <a:rPr lang="en-US" sz="1200" b="0" dirty="0"/>
              <a:t>An effective career plan cannot exist without having linkages to the workforce planning process.  </a:t>
            </a:r>
          </a:p>
          <a:p>
            <a:r>
              <a:rPr lang="en-US" sz="1200" b="0" dirty="0"/>
              <a:t>The </a:t>
            </a:r>
            <a:r>
              <a:rPr lang="en-US" sz="1200" b="1" i="1" dirty="0"/>
              <a:t>career planning process </a:t>
            </a:r>
            <a:r>
              <a:rPr lang="en-US" sz="1200" b="0" dirty="0"/>
              <a:t>yields information about the pool of employees with interest in specific roles and career paths.  </a:t>
            </a:r>
          </a:p>
          <a:p>
            <a:r>
              <a:rPr lang="en-US" sz="1200" b="0" dirty="0"/>
              <a:t>The </a:t>
            </a:r>
            <a:r>
              <a:rPr lang="en-US" sz="1200" b="1" dirty="0"/>
              <a:t>workforce</a:t>
            </a:r>
            <a:r>
              <a:rPr lang="en-US" sz="1200" b="0" dirty="0"/>
              <a:t> </a:t>
            </a:r>
            <a:r>
              <a:rPr lang="en-US" sz="1200" b="1" dirty="0"/>
              <a:t>planning</a:t>
            </a:r>
            <a:r>
              <a:rPr lang="en-US" sz="1200" b="0" dirty="0"/>
              <a:t> </a:t>
            </a:r>
            <a:r>
              <a:rPr lang="en-US" sz="1200" b="1" i="1" dirty="0"/>
              <a:t>process</a:t>
            </a:r>
            <a:r>
              <a:rPr lang="en-US" sz="1200" b="0" dirty="0"/>
              <a:t> provides a projection of workforce needs in particular roles.  </a:t>
            </a:r>
          </a:p>
          <a:p>
            <a:r>
              <a:rPr lang="en-US" sz="1200" b="0" dirty="0"/>
              <a:t>When the </a:t>
            </a:r>
            <a:r>
              <a:rPr lang="en-US" sz="1200" b="1" i="1" dirty="0"/>
              <a:t>two sets </a:t>
            </a:r>
            <a:r>
              <a:rPr lang="en-US" sz="1200" b="0" dirty="0"/>
              <a:t>of information are </a:t>
            </a:r>
            <a:r>
              <a:rPr lang="en-US" sz="1200" b="0" i="0" dirty="0"/>
              <a:t>matched</a:t>
            </a:r>
            <a:r>
              <a:rPr lang="en-US" sz="1200" b="0" dirty="0"/>
              <a:t> the organizational can benefit from providing employees advancement opportunities that are aligned with employee’s career aspirations. </a:t>
            </a:r>
          </a:p>
          <a:p>
            <a:endParaRPr lang="en-US" dirty="0"/>
          </a:p>
          <a:p>
            <a:pPr marL="342900" indent="-342900" eaLnBrk="1" hangingPunct="1">
              <a:lnSpc>
                <a:spcPct val="90000"/>
              </a:lnSpc>
              <a:spcBef>
                <a:spcPct val="20000"/>
              </a:spcBef>
              <a:buClr>
                <a:schemeClr val="bg2"/>
              </a:buClr>
              <a:buSzPct val="75000"/>
              <a:buFont typeface="Arial" pitchFamily="34" charset="0"/>
              <a:buNone/>
              <a:defRPr/>
            </a:pPr>
            <a:r>
              <a:rPr lang="en-US" sz="1200" kern="0" dirty="0">
                <a:solidFill>
                  <a:srgbClr val="000000"/>
                </a:solidFill>
                <a:latin typeface="Arial" charset="0"/>
                <a:ea typeface="+mn-ea"/>
                <a:cs typeface="+mn-cs"/>
              </a:rPr>
              <a:t>Note for developer:</a:t>
            </a:r>
          </a:p>
          <a:p>
            <a:pPr marL="342900" indent="-342900" eaLnBrk="1" hangingPunct="1">
              <a:lnSpc>
                <a:spcPct val="90000"/>
              </a:lnSpc>
              <a:spcBef>
                <a:spcPct val="20000"/>
              </a:spcBef>
              <a:buClr>
                <a:schemeClr val="bg2"/>
              </a:buClr>
              <a:buSzPct val="75000"/>
              <a:buFont typeface="Arial" pitchFamily="34" charset="0"/>
              <a:buNone/>
              <a:defRPr/>
            </a:pPr>
            <a:r>
              <a:rPr lang="en-US" sz="1200" kern="0" dirty="0">
                <a:solidFill>
                  <a:srgbClr val="000000"/>
                </a:solidFill>
                <a:latin typeface="Arial" charset="0"/>
                <a:ea typeface="+mn-ea"/>
                <a:cs typeface="+mn-cs"/>
              </a:rPr>
              <a:t>Animate graph as its elements</a:t>
            </a:r>
            <a:r>
              <a:rPr lang="en-US" sz="1200" kern="0" baseline="0" dirty="0">
                <a:solidFill>
                  <a:srgbClr val="000000"/>
                </a:solidFill>
                <a:latin typeface="Arial" charset="0"/>
                <a:ea typeface="+mn-ea"/>
                <a:cs typeface="+mn-cs"/>
              </a:rPr>
              <a:t> are mentioned. Show text as mentioned.</a:t>
            </a:r>
            <a:endParaRPr lang="en-US" dirty="0"/>
          </a:p>
          <a:p>
            <a:endParaRPr lang="en-US" dirty="0"/>
          </a:p>
        </p:txBody>
      </p:sp>
      <p:sp>
        <p:nvSpPr>
          <p:cNvPr id="4" name="Номер слайда 3"/>
          <p:cNvSpPr>
            <a:spLocks noGrp="1"/>
          </p:cNvSpPr>
          <p:nvPr>
            <p:ph type="sldNum" sz="quarter" idx="10"/>
          </p:nvPr>
        </p:nvSpPr>
        <p:spPr/>
        <p:txBody>
          <a:bodyPr/>
          <a:lstStyle/>
          <a:p>
            <a:fld id="{58D39A2B-F7CC-4F8B-963A-F8208B0C5F68}" type="slidenum">
              <a:rPr lang="en-US" smtClean="0"/>
              <a:pPr/>
              <a:t>42</a:t>
            </a:fld>
            <a:endParaRPr lang="en-US" dirty="0"/>
          </a:p>
        </p:txBody>
      </p:sp>
    </p:spTree>
    <p:extLst>
      <p:ext uri="{BB962C8B-B14F-4D97-AF65-F5344CB8AC3E}">
        <p14:creationId xmlns:p14="http://schemas.microsoft.com/office/powerpoint/2010/main" val="144192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For</a:t>
            </a:r>
            <a:r>
              <a:rPr lang="en-US" baseline="0" dirty="0"/>
              <a:t> those of you who are new to our webinars, HCG provides services in two key areas (a) Leadership assessment and development and (b) Talent management. Our work is grounded in science, made relevant using empathy, and results driven through the use of analytics. You can see some of the clients we have worked with.</a:t>
            </a:r>
          </a:p>
          <a:p>
            <a:endParaRPr lang="en-US" baseline="0" dirty="0"/>
          </a:p>
          <a:p>
            <a:r>
              <a:rPr lang="en-US" baseline="0" dirty="0"/>
              <a:t>Before I begin it might be helpful to share my background and experiences with digital learning. I am an organizational psychologist and a former tenure track professor. My research area as an academic was in learning. </a:t>
            </a:r>
            <a:r>
              <a:rPr lang="en-US" baseline="0" dirty="0" err="1"/>
              <a:t>Infact</a:t>
            </a:r>
            <a:r>
              <a:rPr lang="en-US" baseline="0" dirty="0"/>
              <a:t>, my dissertation which was a 50 country study on the role of national culture on transfer of training has been published as a book. Before becoming an entrepreneur, I worked in a couple different organization.  In the last fifteen years I have deployed </a:t>
            </a:r>
            <a:r>
              <a:rPr lang="en-US" baseline="0" dirty="0" err="1"/>
              <a:t>elearning</a:t>
            </a:r>
            <a:r>
              <a:rPr lang="en-US" baseline="0" dirty="0"/>
              <a:t> systems, used a number of learning platforms such as blackboard, </a:t>
            </a:r>
            <a:r>
              <a:rPr lang="en-US" baseline="0" dirty="0" err="1"/>
              <a:t>sakai</a:t>
            </a:r>
            <a:r>
              <a:rPr lang="en-US" baseline="0" dirty="0"/>
              <a:t>, canvas, and </a:t>
            </a:r>
            <a:r>
              <a:rPr lang="en-US" baseline="0" dirty="0" err="1"/>
              <a:t>SumTotal</a:t>
            </a:r>
            <a:r>
              <a:rPr lang="en-US" baseline="0" dirty="0"/>
              <a:t>.  And in the last 6 years, I have lead the design of our own LMS that we use for delivering talent management learning and certification programs.  I have seen </a:t>
            </a:r>
            <a:r>
              <a:rPr lang="en-US" baseline="0" dirty="0" err="1"/>
              <a:t>elearning</a:t>
            </a:r>
            <a:r>
              <a:rPr lang="en-US" baseline="0" dirty="0"/>
              <a:t> adoptions rise to 90% and plummet to 20%, in our own offerings we have been able to take completion rates from 20% to 80%.  My goal today is to share some our learnings along this journey so you can avoid the mistakes we made.</a:t>
            </a:r>
            <a:endParaRPr lang="en-US" dirty="0"/>
          </a:p>
        </p:txBody>
      </p:sp>
      <p:sp>
        <p:nvSpPr>
          <p:cNvPr id="4" name="Slide Number Placeholder 3"/>
          <p:cNvSpPr>
            <a:spLocks noGrp="1"/>
          </p:cNvSpPr>
          <p:nvPr>
            <p:ph type="sldNum" sz="quarter" idx="10"/>
          </p:nvPr>
        </p:nvSpPr>
        <p:spPr/>
        <p:txBody>
          <a:bodyPr/>
          <a:lstStyle/>
          <a:p>
            <a:fld id="{45C2795C-B4B9-4EEA-ADFD-682FEABAC449}" type="slidenum">
              <a:rPr lang="en-US" smtClean="0">
                <a:solidFill>
                  <a:prstClr val="black"/>
                </a:solidFill>
              </a:rPr>
              <a:pPr/>
              <a:t>3</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Confidential</a:t>
            </a:r>
          </a:p>
        </p:txBody>
      </p:sp>
    </p:spTree>
    <p:extLst>
      <p:ext uri="{BB962C8B-B14F-4D97-AF65-F5344CB8AC3E}">
        <p14:creationId xmlns:p14="http://schemas.microsoft.com/office/powerpoint/2010/main" val="1972032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Question</a:t>
            </a:r>
            <a:r>
              <a:rPr lang="en-US" baseline="0" dirty="0"/>
              <a:t> everything, break away from the past, Start with “what outcomes are most important?”</a:t>
            </a:r>
          </a:p>
          <a:p>
            <a:pPr marL="228600" indent="-228600">
              <a:buFont typeface="+mj-lt"/>
              <a:buAutoNum type="arabicPeriod"/>
            </a:pPr>
            <a:r>
              <a:rPr lang="en-US" baseline="0" dirty="0"/>
              <a:t>Ask “how might we drive those outcomes?”, Look at the scientific evidence for “what works”</a:t>
            </a:r>
          </a:p>
          <a:p>
            <a:pPr marL="228600" indent="-228600">
              <a:buFont typeface="+mj-lt"/>
              <a:buAutoNum type="arabicPeriod"/>
            </a:pPr>
            <a:r>
              <a:rPr lang="en-US" baseline="0" dirty="0"/>
              <a:t>Design integrated talent solutions to manage the employee experience</a:t>
            </a:r>
          </a:p>
          <a:p>
            <a:pPr marL="228600" indent="-228600">
              <a:buFont typeface="+mj-lt"/>
              <a:buAutoNum type="arabicPeriod"/>
            </a:pPr>
            <a:r>
              <a:rPr lang="en-US" baseline="0" dirty="0"/>
              <a:t>Begin small, experiment, iterate, and expand</a:t>
            </a:r>
          </a:p>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44</a:t>
            </a:fld>
            <a:endParaRPr lang="en-US"/>
          </a:p>
        </p:txBody>
      </p:sp>
    </p:spTree>
    <p:extLst>
      <p:ext uri="{BB962C8B-B14F-4D97-AF65-F5344CB8AC3E}">
        <p14:creationId xmlns:p14="http://schemas.microsoft.com/office/powerpoint/2010/main" val="2343842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Graduates launch on February 1st</a:t>
            </a:r>
          </a:p>
          <a:p>
            <a:r>
              <a:rPr lang="en-US" dirty="0"/>
              <a:t>Everyone get free membership</a:t>
            </a:r>
          </a:p>
          <a:p>
            <a:r>
              <a:rPr lang="en-US" dirty="0"/>
              <a:t>Paid membership begin March 15</a:t>
            </a:r>
            <a:r>
              <a:rPr lang="en-US" baseline="30000" dirty="0"/>
              <a:t>th</a:t>
            </a:r>
            <a:r>
              <a:rPr lang="en-US" dirty="0"/>
              <a:t> – Option to upgrade at a reduced rate</a:t>
            </a:r>
          </a:p>
          <a:p>
            <a:endParaRPr lang="en-US" dirty="0"/>
          </a:p>
        </p:txBody>
      </p:sp>
      <p:sp>
        <p:nvSpPr>
          <p:cNvPr id="4" name="Slide Number Placeholder 3"/>
          <p:cNvSpPr>
            <a:spLocks noGrp="1"/>
          </p:cNvSpPr>
          <p:nvPr>
            <p:ph type="sldNum" sz="quarter" idx="10"/>
          </p:nvPr>
        </p:nvSpPr>
        <p:spPr/>
        <p:txBody>
          <a:bodyPr/>
          <a:lstStyle/>
          <a:p>
            <a:fld id="{8A41AA8D-D4B8-4622-A842-8FD4924D3F2A}" type="slidenum">
              <a:rPr lang="en-US" smtClean="0"/>
              <a:t>46</a:t>
            </a:fld>
            <a:endParaRPr lang="en-US"/>
          </a:p>
        </p:txBody>
      </p:sp>
    </p:spTree>
    <p:extLst>
      <p:ext uri="{BB962C8B-B14F-4D97-AF65-F5344CB8AC3E}">
        <p14:creationId xmlns:p14="http://schemas.microsoft.com/office/powerpoint/2010/main" val="1742116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20BC1-1AAE-4A11-A1CC-1E05ADEE91A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1427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4</a:t>
            </a:fld>
            <a:endParaRPr lang="en-US"/>
          </a:p>
        </p:txBody>
      </p:sp>
    </p:spTree>
    <p:extLst>
      <p:ext uri="{BB962C8B-B14F-4D97-AF65-F5344CB8AC3E}">
        <p14:creationId xmlns:p14="http://schemas.microsoft.com/office/powerpoint/2010/main" val="130455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20DBE-5D23-4218-B818-D0EC67B646D2}" type="slidenum">
              <a:rPr lang="en-US" smtClean="0"/>
              <a:t>5</a:t>
            </a:fld>
            <a:endParaRPr lang="en-US"/>
          </a:p>
        </p:txBody>
      </p:sp>
    </p:spTree>
    <p:extLst>
      <p:ext uri="{BB962C8B-B14F-4D97-AF65-F5344CB8AC3E}">
        <p14:creationId xmlns:p14="http://schemas.microsoft.com/office/powerpoint/2010/main" val="256471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skills of those who make choices and deliver services needs</a:t>
            </a:r>
            <a:r>
              <a:rPr lang="en-US" baseline="0" dirty="0"/>
              <a:t> to improve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Best companies focus on the whole value chain. They manage the employee</a:t>
            </a:r>
            <a:r>
              <a:rPr lang="en-US" baseline="0" dirty="0"/>
              <a:t> experience.</a:t>
            </a:r>
            <a:endParaRPr lang="en-US" dirty="0"/>
          </a:p>
          <a:p>
            <a:endParaRPr lang="en-US" dirty="0"/>
          </a:p>
          <a:p>
            <a:r>
              <a:rPr lang="en-US" dirty="0"/>
              <a:t>Courses segmented into five categories</a:t>
            </a:r>
          </a:p>
          <a:p>
            <a:r>
              <a:rPr lang="en-US" dirty="0"/>
              <a:t>All</a:t>
            </a:r>
            <a:r>
              <a:rPr lang="en-US" baseline="0" dirty="0"/>
              <a:t> focused around managing the employee life cycle</a:t>
            </a:r>
          </a:p>
          <a:p>
            <a:endParaRPr lang="en-US" baseline="0" dirty="0"/>
          </a:p>
          <a:p>
            <a:pPr marL="171450" lvl="1"/>
            <a:r>
              <a:rPr lang="en-US" sz="1400" dirty="0">
                <a:solidFill>
                  <a:schemeClr val="tx2"/>
                </a:solidFill>
                <a:latin typeface="HP Simplified" pitchFamily="34" charset="0"/>
              </a:rPr>
              <a:t>Practices to Manage the Employee Life Cycle</a:t>
            </a:r>
          </a:p>
          <a:p>
            <a:pPr marL="171450" lvl="1"/>
            <a:endParaRPr lang="en-US" sz="1400" dirty="0">
              <a:solidFill>
                <a:schemeClr val="tx2"/>
              </a:solidFill>
              <a:latin typeface="HP Simplified" pitchFamily="34" charset="0"/>
            </a:endParaRPr>
          </a:p>
          <a:p>
            <a:pPr marL="171450" lvl="1"/>
            <a:r>
              <a:rPr lang="en-US" sz="1400" dirty="0">
                <a:solidFill>
                  <a:schemeClr val="tx2"/>
                </a:solidFill>
                <a:latin typeface="HP Simplified" pitchFamily="34" charset="0"/>
              </a:rPr>
              <a:t>Skill Building in 17 Talent Management Practices</a:t>
            </a:r>
          </a:p>
          <a:p>
            <a:pPr marL="171450" lvl="1"/>
            <a:endParaRPr lang="en-US" sz="1400" dirty="0">
              <a:solidFill>
                <a:schemeClr val="tx2"/>
              </a:solidFill>
              <a:latin typeface="HP Simplified" pitchFamily="34" charset="0"/>
            </a:endParaRPr>
          </a:p>
          <a:p>
            <a:pPr marL="171450" lvl="1"/>
            <a:r>
              <a:rPr lang="en-US" sz="1400" dirty="0">
                <a:solidFill>
                  <a:schemeClr val="tx2"/>
                </a:solidFill>
                <a:latin typeface="HP Simplified" pitchFamily="34" charset="0"/>
              </a:rPr>
              <a:t>Science-based, designed for practice</a:t>
            </a:r>
          </a:p>
          <a:p>
            <a:pPr marL="171450" lvl="1"/>
            <a:endParaRPr lang="en-US" sz="1400" dirty="0">
              <a:solidFill>
                <a:schemeClr val="tx2"/>
              </a:solidFill>
              <a:latin typeface="HP Simplified" pitchFamily="34" charset="0"/>
            </a:endParaRPr>
          </a:p>
          <a:p>
            <a:pPr marL="171450" lvl="1"/>
            <a:r>
              <a:rPr lang="en-US" sz="1400" dirty="0">
                <a:solidFill>
                  <a:schemeClr val="tx2"/>
                </a:solidFill>
                <a:latin typeface="HP Simplified" pitchFamily="34" charset="0"/>
              </a:rPr>
              <a:t>Curriculum: Mindset, Methodology and Metrics</a:t>
            </a:r>
          </a:p>
          <a:p>
            <a:pPr marL="171450" lvl="1"/>
            <a:endParaRPr lang="en-US" sz="1400" dirty="0">
              <a:solidFill>
                <a:schemeClr val="tx2"/>
              </a:solidFill>
              <a:latin typeface="HP Simplified" pitchFamily="34" charset="0"/>
            </a:endParaRPr>
          </a:p>
          <a:p>
            <a:pPr marL="171450" lvl="1"/>
            <a:r>
              <a:rPr lang="en-US" sz="1400" dirty="0">
                <a:solidFill>
                  <a:schemeClr val="tx2"/>
                </a:solidFill>
                <a:latin typeface="HP Simplified" pitchFamily="34" charset="0"/>
              </a:rPr>
              <a:t>17 Interactive </a:t>
            </a:r>
            <a:r>
              <a:rPr lang="en-US" sz="1400" dirty="0">
                <a:solidFill>
                  <a:schemeClr val="tx2"/>
                </a:solidFill>
                <a:latin typeface="HP Simplified" pitchFamily="34" charset="0"/>
                <a:hlinkClick r:id="rId3"/>
              </a:rPr>
              <a:t>Courses</a:t>
            </a:r>
            <a:r>
              <a:rPr lang="en-US" sz="1400" dirty="0">
                <a:solidFill>
                  <a:schemeClr val="tx2"/>
                </a:solidFill>
                <a:latin typeface="HP Simplified" pitchFamily="34" charset="0"/>
              </a:rPr>
              <a:t>  </a:t>
            </a:r>
          </a:p>
          <a:p>
            <a:pPr marL="171450" lvl="1"/>
            <a:endParaRPr lang="en-US" sz="1400" dirty="0">
              <a:solidFill>
                <a:schemeClr val="tx2"/>
              </a:solidFill>
              <a:latin typeface="HP Simplified" pitchFamily="34" charset="0"/>
            </a:endParaRPr>
          </a:p>
          <a:p>
            <a:pPr marL="171450" lvl="1"/>
            <a:r>
              <a:rPr lang="en-US" sz="1400" dirty="0">
                <a:solidFill>
                  <a:schemeClr val="tx2"/>
                </a:solidFill>
                <a:latin typeface="HP Simplified" pitchFamily="34" charset="0"/>
              </a:rPr>
              <a:t>100+ downloadable Tools </a:t>
            </a:r>
          </a:p>
          <a:p>
            <a:pPr marL="171450" lvl="1"/>
            <a:endParaRPr lang="en-US" sz="1400" dirty="0">
              <a:solidFill>
                <a:schemeClr val="tx2"/>
              </a:solidFill>
              <a:latin typeface="HP Simplified" pitchFamily="34" charset="0"/>
            </a:endParaRPr>
          </a:p>
          <a:p>
            <a:pPr marL="171450" lvl="1"/>
            <a:r>
              <a:rPr lang="en-US" sz="1400" dirty="0">
                <a:solidFill>
                  <a:schemeClr val="tx2"/>
                </a:solidFill>
                <a:latin typeface="HP Simplified" pitchFamily="34" charset="0"/>
              </a:rPr>
              <a:t>Practice specific Metrics</a:t>
            </a:r>
          </a:p>
          <a:p>
            <a:pPr marL="171450" lvl="1"/>
            <a:endParaRPr lang="en-US" sz="1400" dirty="0">
              <a:solidFill>
                <a:schemeClr val="tx2"/>
              </a:solidFill>
              <a:latin typeface="HP Simplified" pitchFamily="34" charset="0"/>
            </a:endParaRPr>
          </a:p>
          <a:p>
            <a:pPr marL="171450" lvl="1"/>
            <a:r>
              <a:rPr lang="en-US" sz="1400" dirty="0">
                <a:solidFill>
                  <a:schemeClr val="tx2"/>
                </a:solidFill>
                <a:latin typeface="HP Simplified" pitchFamily="34" charset="0"/>
              </a:rPr>
              <a:t>22 Case Studies </a:t>
            </a:r>
          </a:p>
          <a:p>
            <a:pPr marL="171450" lvl="1"/>
            <a:endParaRPr lang="en-US" sz="1400" dirty="0">
              <a:solidFill>
                <a:schemeClr val="tx2"/>
              </a:solidFill>
              <a:latin typeface="HP Simplified" pitchFamily="34" charset="0"/>
            </a:endParaRPr>
          </a:p>
          <a:p>
            <a:pPr marL="171450" lvl="1"/>
            <a:r>
              <a:rPr lang="en-US" sz="1400" dirty="0">
                <a:solidFill>
                  <a:schemeClr val="tx2"/>
                </a:solidFill>
                <a:latin typeface="HP Simplified" pitchFamily="34" charset="0"/>
              </a:rPr>
              <a:t>Seven Certifications</a:t>
            </a:r>
          </a:p>
          <a:p>
            <a:endParaRPr lang="en-US" dirty="0"/>
          </a:p>
        </p:txBody>
      </p:sp>
      <p:sp>
        <p:nvSpPr>
          <p:cNvPr id="4" name="Slide Number Placeholder 3"/>
          <p:cNvSpPr>
            <a:spLocks noGrp="1"/>
          </p:cNvSpPr>
          <p:nvPr>
            <p:ph type="sldNum" sz="quarter" idx="10"/>
          </p:nvPr>
        </p:nvSpPr>
        <p:spPr/>
        <p:txBody>
          <a:bodyPr/>
          <a:lstStyle/>
          <a:p>
            <a:fld id="{09DDB6D4-1DC0-443E-80F6-AACFEA52166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2197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0CA03-1B55-4D61-B53D-6E5E690FF588}" type="slidenum">
              <a:rPr lang="en-US" smtClean="0"/>
              <a:t>7</a:t>
            </a:fld>
            <a:endParaRPr lang="en-US"/>
          </a:p>
        </p:txBody>
      </p:sp>
    </p:spTree>
    <p:extLst>
      <p:ext uri="{BB962C8B-B14F-4D97-AF65-F5344CB8AC3E}">
        <p14:creationId xmlns:p14="http://schemas.microsoft.com/office/powerpoint/2010/main" val="183668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Ramzi Baydoun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​Abbot</a:t>
            </a:r>
            <a:endParaRPr lang="en-US" dirty="0"/>
          </a:p>
        </p:txBody>
      </p:sp>
      <p:sp>
        <p:nvSpPr>
          <p:cNvPr id="4" name="Slide Number Placeholder 3"/>
          <p:cNvSpPr>
            <a:spLocks noGrp="1"/>
          </p:cNvSpPr>
          <p:nvPr>
            <p:ph type="sldNum" sz="quarter" idx="10"/>
          </p:nvPr>
        </p:nvSpPr>
        <p:spPr/>
        <p:txBody>
          <a:bodyPr/>
          <a:lstStyle/>
          <a:p>
            <a:fld id="{685486E7-E48F-4ACE-8FD7-A0145A0736BE}" type="slidenum">
              <a:rPr lang="en-US" smtClean="0"/>
              <a:t>8</a:t>
            </a:fld>
            <a:endParaRPr lang="en-US"/>
          </a:p>
        </p:txBody>
      </p:sp>
    </p:spTree>
    <p:extLst>
      <p:ext uri="{BB962C8B-B14F-4D97-AF65-F5344CB8AC3E}">
        <p14:creationId xmlns:p14="http://schemas.microsoft.com/office/powerpoint/2010/main" val="206132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82027-892E-4669-8E6B-15C801695772}" type="slidenum">
              <a:rPr lang="en-US" smtClean="0"/>
              <a:t>9</a:t>
            </a:fld>
            <a:endParaRPr lang="en-US"/>
          </a:p>
        </p:txBody>
      </p:sp>
    </p:spTree>
    <p:extLst>
      <p:ext uri="{BB962C8B-B14F-4D97-AF65-F5344CB8AC3E}">
        <p14:creationId xmlns:p14="http://schemas.microsoft.com/office/powerpoint/2010/main" val="27512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35200" y="1646133"/>
            <a:ext cx="1341120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2235200" y="5282989"/>
            <a:ext cx="134112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3F4CF17-5E6A-4735-BACD-58028FF2AD52}" type="datetime1">
              <a:rPr lang="en-US" smtClean="0"/>
              <a:t>9/21/2022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0B4DCA-8679-4E6C-A2F5-760CECF15377}" type="slidenum">
              <a:rPr lang="en-US"/>
              <a:pPr>
                <a:defRPr/>
              </a:pPr>
              <a:t>‹#›</a:t>
            </a:fld>
            <a:endParaRPr lang="en-US"/>
          </a:p>
        </p:txBody>
      </p:sp>
    </p:spTree>
    <p:extLst>
      <p:ext uri="{BB962C8B-B14F-4D97-AF65-F5344CB8AC3E}">
        <p14:creationId xmlns:p14="http://schemas.microsoft.com/office/powerpoint/2010/main" val="64996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FE74AC-750C-407C-83E2-D4F307A5AFF3}" type="datetime1">
              <a:rPr lang="en-US" smtClean="0"/>
              <a:t>9/21/2022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A74208-0083-4CBB-8644-67792B4BAABA}" type="slidenum">
              <a:rPr lang="en-US"/>
              <a:pPr>
                <a:defRPr/>
              </a:pPr>
              <a:t>‹#›</a:t>
            </a:fld>
            <a:endParaRPr lang="en-US"/>
          </a:p>
        </p:txBody>
      </p:sp>
    </p:spTree>
    <p:extLst>
      <p:ext uri="{BB962C8B-B14F-4D97-AF65-F5344CB8AC3E}">
        <p14:creationId xmlns:p14="http://schemas.microsoft.com/office/powerpoint/2010/main" val="103824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96520" y="535517"/>
            <a:ext cx="385572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29360" y="535517"/>
            <a:ext cx="1134364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813C0A5-406F-47F2-9775-CFFA6A8A38D5}" type="datetime1">
              <a:rPr lang="en-US" smtClean="0"/>
              <a:t>9/21/2022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C6EFFC-3826-48E3-B8CB-181D053B77FA}" type="slidenum">
              <a:rPr lang="en-US"/>
              <a:pPr>
                <a:defRPr/>
              </a:pPr>
              <a:t>‹#›</a:t>
            </a:fld>
            <a:endParaRPr lang="en-US"/>
          </a:p>
        </p:txBody>
      </p:sp>
    </p:spTree>
    <p:extLst>
      <p:ext uri="{BB962C8B-B14F-4D97-AF65-F5344CB8AC3E}">
        <p14:creationId xmlns:p14="http://schemas.microsoft.com/office/powerpoint/2010/main" val="76450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C004673-C756-4AA9-BA4B-A518A5FAB501}" type="datetime1">
              <a:rPr lang="en-US" smtClean="0"/>
              <a:t>9/21/2022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05A3AF-ADCC-44B9-AB67-2BB6042C2237}" type="slidenum">
              <a:rPr lang="en-US"/>
              <a:pPr>
                <a:defRPr/>
              </a:pPr>
              <a:t>‹#›</a:t>
            </a:fld>
            <a:endParaRPr lang="en-US"/>
          </a:p>
        </p:txBody>
      </p:sp>
    </p:spTree>
    <p:extLst>
      <p:ext uri="{BB962C8B-B14F-4D97-AF65-F5344CB8AC3E}">
        <p14:creationId xmlns:p14="http://schemas.microsoft.com/office/powerpoint/2010/main" val="127193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0047" y="2507617"/>
            <a:ext cx="1542288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220047" y="6731213"/>
            <a:ext cx="15422880"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878CCC5-BF9F-4F78-B7A8-05716F3C5909}" type="datetime1">
              <a:rPr lang="en-US" smtClean="0"/>
              <a:t>9/21/2022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203A10-42A7-4D12-A7C2-77944905272E}" type="slidenum">
              <a:rPr lang="en-US"/>
              <a:pPr>
                <a:defRPr/>
              </a:pPr>
              <a:t>‹#›</a:t>
            </a:fld>
            <a:endParaRPr lang="en-US"/>
          </a:p>
        </p:txBody>
      </p:sp>
    </p:spTree>
    <p:extLst>
      <p:ext uri="{BB962C8B-B14F-4D97-AF65-F5344CB8AC3E}">
        <p14:creationId xmlns:p14="http://schemas.microsoft.com/office/powerpoint/2010/main" val="228470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29360" y="2677584"/>
            <a:ext cx="75996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052560" y="2677584"/>
            <a:ext cx="75996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9CCEB0B-983E-46C1-A3D2-A1B6288A393D}" type="datetime1">
              <a:rPr lang="en-US" smtClean="0"/>
              <a:t>9/21/2022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3914C4-D1A5-4B5E-9740-9A47A73A7C0B}" type="slidenum">
              <a:rPr lang="en-US"/>
              <a:pPr>
                <a:defRPr/>
              </a:pPr>
              <a:t>‹#›</a:t>
            </a:fld>
            <a:endParaRPr lang="en-US"/>
          </a:p>
        </p:txBody>
      </p:sp>
    </p:spTree>
    <p:extLst>
      <p:ext uri="{BB962C8B-B14F-4D97-AF65-F5344CB8AC3E}">
        <p14:creationId xmlns:p14="http://schemas.microsoft.com/office/powerpoint/2010/main" val="272250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31689" y="535517"/>
            <a:ext cx="1542288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31690" y="2465706"/>
            <a:ext cx="7564754"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231690" y="3674110"/>
            <a:ext cx="7564754"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052560" y="2465706"/>
            <a:ext cx="760200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9052560" y="3674110"/>
            <a:ext cx="760200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045FF5E-CAC8-4AEF-AA38-56F6F69E5D51}" type="datetime1">
              <a:rPr lang="en-US" smtClean="0"/>
              <a:t>9/21/2022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E20BE6-5916-4A2C-8713-BDE466C00EED}" type="slidenum">
              <a:rPr lang="en-US"/>
              <a:pPr>
                <a:defRPr/>
              </a:pPr>
              <a:t>‹#›</a:t>
            </a:fld>
            <a:endParaRPr lang="en-US"/>
          </a:p>
        </p:txBody>
      </p:sp>
    </p:spTree>
    <p:extLst>
      <p:ext uri="{BB962C8B-B14F-4D97-AF65-F5344CB8AC3E}">
        <p14:creationId xmlns:p14="http://schemas.microsoft.com/office/powerpoint/2010/main" val="12460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F5BA582-415C-4DF0-A739-F6016B8F760C}" type="datetime1">
              <a:rPr lang="en-US" smtClean="0"/>
              <a:t>9/21/2022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BE5F5D-66EE-4BA4-B9F6-0A9FF2E92A28}" type="slidenum">
              <a:rPr lang="en-US"/>
              <a:pPr>
                <a:defRPr/>
              </a:pPr>
              <a:t>‹#›</a:t>
            </a:fld>
            <a:endParaRPr lang="en-US"/>
          </a:p>
        </p:txBody>
      </p:sp>
    </p:spTree>
    <p:extLst>
      <p:ext uri="{BB962C8B-B14F-4D97-AF65-F5344CB8AC3E}">
        <p14:creationId xmlns:p14="http://schemas.microsoft.com/office/powerpoint/2010/main" val="384460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3C26CE-A13F-43FB-8BEC-47A212D29304}" type="datetime1">
              <a:rPr lang="en-US" smtClean="0"/>
              <a:t>9/21/2022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0B8AE8-A12A-4C79-AFEB-5D2002A6272A}" type="slidenum">
              <a:rPr lang="en-US"/>
              <a:pPr>
                <a:defRPr/>
              </a:pPr>
              <a:t>‹#›</a:t>
            </a:fld>
            <a:endParaRPr lang="en-US"/>
          </a:p>
        </p:txBody>
      </p:sp>
    </p:spTree>
    <p:extLst>
      <p:ext uri="{BB962C8B-B14F-4D97-AF65-F5344CB8AC3E}">
        <p14:creationId xmlns:p14="http://schemas.microsoft.com/office/powerpoint/2010/main" val="64468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1690" y="670560"/>
            <a:ext cx="5767281"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7602009" y="1448224"/>
            <a:ext cx="905256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E7B88D-A6F7-4283-B18C-E25FC49A92B3}" type="datetime1">
              <a:rPr lang="en-US" smtClean="0"/>
              <a:t>9/21/2022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C57BB6-47D3-4794-AD60-A9153B4ADA85}" type="slidenum">
              <a:rPr lang="en-US"/>
              <a:pPr>
                <a:defRPr/>
              </a:pPr>
              <a:t>‹#›</a:t>
            </a:fld>
            <a:endParaRPr lang="en-US"/>
          </a:p>
        </p:txBody>
      </p:sp>
    </p:spTree>
    <p:extLst>
      <p:ext uri="{BB962C8B-B14F-4D97-AF65-F5344CB8AC3E}">
        <p14:creationId xmlns:p14="http://schemas.microsoft.com/office/powerpoint/2010/main" val="84115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1690" y="670560"/>
            <a:ext cx="5767281"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7602009" y="1448224"/>
            <a:ext cx="9052560"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7F4FFD-B729-4809-9740-5EB648459A88}" type="datetime1">
              <a:rPr lang="en-US" smtClean="0"/>
              <a:t>9/21/2022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20DEEF-0769-49BC-9A3B-4A53A8560D65}" type="slidenum">
              <a:rPr lang="en-US"/>
              <a:pPr>
                <a:defRPr/>
              </a:pPr>
              <a:t>‹#›</a:t>
            </a:fld>
            <a:endParaRPr lang="en-US"/>
          </a:p>
        </p:txBody>
      </p:sp>
    </p:spTree>
    <p:extLst>
      <p:ext uri="{BB962C8B-B14F-4D97-AF65-F5344CB8AC3E}">
        <p14:creationId xmlns:p14="http://schemas.microsoft.com/office/powerpoint/2010/main" val="143802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8725" y="534988"/>
            <a:ext cx="15424150" cy="19446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28725" y="2678113"/>
            <a:ext cx="15424150" cy="6381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28725" y="9323388"/>
            <a:ext cx="4024313" cy="534987"/>
          </a:xfrm>
          <a:prstGeom prst="rect">
            <a:avLst/>
          </a:prstGeom>
        </p:spPr>
        <p:txBody>
          <a:bodyPr vert="horz" lIns="91440" tIns="45720" rIns="91440" bIns="45720" rtlCol="0" anchor="ctr"/>
          <a:lstStyle>
            <a:lvl1pPr algn="l">
              <a:defRPr sz="1760" smtClean="0">
                <a:solidFill>
                  <a:schemeClr val="tx1">
                    <a:tint val="75000"/>
                  </a:schemeClr>
                </a:solidFill>
              </a:defRPr>
            </a:lvl1pPr>
          </a:lstStyle>
          <a:p>
            <a:pPr>
              <a:defRPr/>
            </a:pPr>
            <a:fld id="{7FF38935-0F94-4231-A55D-4C04E9F8233A}" type="datetime1">
              <a:rPr lang="en-US" smtClean="0"/>
              <a:t>9/21/2022</a:t>
            </a:fld>
            <a:endParaRPr lang="en-US"/>
          </a:p>
        </p:txBody>
      </p:sp>
      <p:sp>
        <p:nvSpPr>
          <p:cNvPr id="5" name="Footer Placeholder 4"/>
          <p:cNvSpPr>
            <a:spLocks noGrp="1"/>
          </p:cNvSpPr>
          <p:nvPr>
            <p:ph type="ftr" sz="quarter" idx="3"/>
          </p:nvPr>
        </p:nvSpPr>
        <p:spPr>
          <a:xfrm>
            <a:off x="5922963" y="9323388"/>
            <a:ext cx="6035675" cy="534987"/>
          </a:xfrm>
          <a:prstGeom prst="rect">
            <a:avLst/>
          </a:prstGeom>
        </p:spPr>
        <p:txBody>
          <a:bodyPr vert="horz" lIns="91440" tIns="45720" rIns="91440" bIns="45720" rtlCol="0" anchor="ctr"/>
          <a:lstStyle>
            <a:lvl1pPr algn="ctr">
              <a:defRPr sz="176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2628563" y="9323388"/>
            <a:ext cx="4024312" cy="534987"/>
          </a:xfrm>
          <a:prstGeom prst="rect">
            <a:avLst/>
          </a:prstGeom>
        </p:spPr>
        <p:txBody>
          <a:bodyPr vert="horz" lIns="91440" tIns="45720" rIns="91440" bIns="45720" rtlCol="0" anchor="ctr"/>
          <a:lstStyle>
            <a:lvl1pPr algn="r">
              <a:defRPr sz="1760" smtClean="0">
                <a:solidFill>
                  <a:schemeClr val="tx1">
                    <a:tint val="75000"/>
                  </a:schemeClr>
                </a:solidFill>
              </a:defRPr>
            </a:lvl1pPr>
          </a:lstStyle>
          <a:p>
            <a:pPr>
              <a:defRPr/>
            </a:pPr>
            <a:fld id="{66F50E24-335E-4023-98FB-7180DCF9EE9B}" type="slidenum">
              <a:rPr lang="en-US"/>
              <a:pPr>
                <a:defRPr/>
              </a:pPr>
              <a:t>‹#›</a:t>
            </a:fld>
            <a:endParaRPr lang="en-US"/>
          </a:p>
        </p:txBody>
      </p:sp>
      <p:pic>
        <p:nvPicPr>
          <p:cNvPr id="7" name="Picture 6"/>
          <p:cNvPicPr>
            <a:picLocks noChangeAspect="1"/>
          </p:cNvPicPr>
          <p:nvPr userDrawn="1"/>
        </p:nvPicPr>
        <p:blipFill>
          <a:blip r:embed="rId13"/>
          <a:stretch>
            <a:fillRect/>
          </a:stretch>
        </p:blipFill>
        <p:spPr>
          <a:xfrm>
            <a:off x="13749092" y="9442276"/>
            <a:ext cx="1783254" cy="297209"/>
          </a:xfrm>
          <a:prstGeom prst="rect">
            <a:avLst/>
          </a:prstGeom>
        </p:spPr>
      </p:pic>
      <p:sp>
        <p:nvSpPr>
          <p:cNvPr id="8" name="Footer Placeholder 4"/>
          <p:cNvSpPr txBox="1">
            <a:spLocks/>
          </p:cNvSpPr>
          <p:nvPr userDrawn="1"/>
        </p:nvSpPr>
        <p:spPr>
          <a:xfrm rot="16200000">
            <a:off x="15159037" y="7200900"/>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a:solidFill>
                  <a:prstClr val="white">
                    <a:lumMod val="50000"/>
                  </a:prstClr>
                </a:solidFill>
              </a:rPr>
              <a:t>Copyright Human Capital Growth.  All Rights Reserved.</a:t>
            </a:r>
          </a:p>
        </p:txBody>
      </p:sp>
      <p:sp>
        <p:nvSpPr>
          <p:cNvPr id="9" name="Rectangle 8"/>
          <p:cNvSpPr/>
          <p:nvPr userDrawn="1"/>
        </p:nvSpPr>
        <p:spPr>
          <a:xfrm>
            <a:off x="13035999" y="321656"/>
            <a:ext cx="3799438" cy="307777"/>
          </a:xfrm>
          <a:prstGeom prst="rect">
            <a:avLst/>
          </a:prstGeom>
        </p:spPr>
        <p:txBody>
          <a:bodyPr wrap="none">
            <a:spAutoFit/>
          </a:bodyPr>
          <a:lstStyle/>
          <a:p>
            <a:r>
              <a:rPr lang="en-US" sz="1400" b="0" dirty="0">
                <a:solidFill>
                  <a:schemeClr val="tx1">
                    <a:lumMod val="65000"/>
                    <a:lumOff val="35000"/>
                  </a:schemeClr>
                </a:solidFill>
              </a:rPr>
              <a:t>2018 HCG Talent Development Benchmark Study</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339850" rtl="0" fontAlgn="base">
        <a:lnSpc>
          <a:spcPct val="90000"/>
        </a:lnSpc>
        <a:spcBef>
          <a:spcPct val="0"/>
        </a:spcBef>
        <a:spcAft>
          <a:spcPct val="0"/>
        </a:spcAft>
        <a:defRPr sz="4400" b="1" kern="1200">
          <a:solidFill>
            <a:srgbClr val="C00000"/>
          </a:solidFill>
          <a:latin typeface="+mn-lt"/>
          <a:ea typeface="+mj-ea"/>
          <a:cs typeface="+mj-cs"/>
        </a:defRPr>
      </a:lvl1pPr>
      <a:lvl2pPr algn="l" defTabSz="1339850" rtl="0" fontAlgn="base">
        <a:lnSpc>
          <a:spcPct val="90000"/>
        </a:lnSpc>
        <a:spcBef>
          <a:spcPct val="0"/>
        </a:spcBef>
        <a:spcAft>
          <a:spcPct val="0"/>
        </a:spcAft>
        <a:defRPr sz="6400">
          <a:solidFill>
            <a:schemeClr val="tx1"/>
          </a:solidFill>
          <a:latin typeface="Calibri Light" panose="020F0302020204030204" pitchFamily="34" charset="0"/>
        </a:defRPr>
      </a:lvl2pPr>
      <a:lvl3pPr algn="l" defTabSz="1339850" rtl="0" fontAlgn="base">
        <a:lnSpc>
          <a:spcPct val="90000"/>
        </a:lnSpc>
        <a:spcBef>
          <a:spcPct val="0"/>
        </a:spcBef>
        <a:spcAft>
          <a:spcPct val="0"/>
        </a:spcAft>
        <a:defRPr sz="6400">
          <a:solidFill>
            <a:schemeClr val="tx1"/>
          </a:solidFill>
          <a:latin typeface="Calibri Light" panose="020F0302020204030204" pitchFamily="34" charset="0"/>
        </a:defRPr>
      </a:lvl3pPr>
      <a:lvl4pPr algn="l" defTabSz="1339850" rtl="0" fontAlgn="base">
        <a:lnSpc>
          <a:spcPct val="90000"/>
        </a:lnSpc>
        <a:spcBef>
          <a:spcPct val="0"/>
        </a:spcBef>
        <a:spcAft>
          <a:spcPct val="0"/>
        </a:spcAft>
        <a:defRPr sz="6400">
          <a:solidFill>
            <a:schemeClr val="tx1"/>
          </a:solidFill>
          <a:latin typeface="Calibri Light" panose="020F0302020204030204" pitchFamily="34" charset="0"/>
        </a:defRPr>
      </a:lvl4pPr>
      <a:lvl5pPr algn="l" defTabSz="1339850" rtl="0" fontAlgn="base">
        <a:lnSpc>
          <a:spcPct val="90000"/>
        </a:lnSpc>
        <a:spcBef>
          <a:spcPct val="0"/>
        </a:spcBef>
        <a:spcAft>
          <a:spcPct val="0"/>
        </a:spcAft>
        <a:defRPr sz="6400">
          <a:solidFill>
            <a:schemeClr val="tx1"/>
          </a:solidFill>
          <a:latin typeface="Calibri Light" panose="020F0302020204030204" pitchFamily="34" charset="0"/>
        </a:defRPr>
      </a:lvl5pPr>
      <a:lvl6pPr marL="457200" algn="l" defTabSz="1339850" rtl="0" fontAlgn="base">
        <a:lnSpc>
          <a:spcPct val="90000"/>
        </a:lnSpc>
        <a:spcBef>
          <a:spcPct val="0"/>
        </a:spcBef>
        <a:spcAft>
          <a:spcPct val="0"/>
        </a:spcAft>
        <a:defRPr sz="6400">
          <a:solidFill>
            <a:schemeClr val="tx1"/>
          </a:solidFill>
          <a:latin typeface="Calibri Light" panose="020F0302020204030204" pitchFamily="34" charset="0"/>
        </a:defRPr>
      </a:lvl6pPr>
      <a:lvl7pPr marL="914400" algn="l" defTabSz="1339850" rtl="0" fontAlgn="base">
        <a:lnSpc>
          <a:spcPct val="90000"/>
        </a:lnSpc>
        <a:spcBef>
          <a:spcPct val="0"/>
        </a:spcBef>
        <a:spcAft>
          <a:spcPct val="0"/>
        </a:spcAft>
        <a:defRPr sz="6400">
          <a:solidFill>
            <a:schemeClr val="tx1"/>
          </a:solidFill>
          <a:latin typeface="Calibri Light" panose="020F0302020204030204" pitchFamily="34" charset="0"/>
        </a:defRPr>
      </a:lvl7pPr>
      <a:lvl8pPr marL="1371600" algn="l" defTabSz="1339850" rtl="0" fontAlgn="base">
        <a:lnSpc>
          <a:spcPct val="90000"/>
        </a:lnSpc>
        <a:spcBef>
          <a:spcPct val="0"/>
        </a:spcBef>
        <a:spcAft>
          <a:spcPct val="0"/>
        </a:spcAft>
        <a:defRPr sz="6400">
          <a:solidFill>
            <a:schemeClr val="tx1"/>
          </a:solidFill>
          <a:latin typeface="Calibri Light" panose="020F0302020204030204" pitchFamily="34" charset="0"/>
        </a:defRPr>
      </a:lvl8pPr>
      <a:lvl9pPr marL="1828800" algn="l" defTabSz="1339850" rtl="0" fontAlgn="base">
        <a:lnSpc>
          <a:spcPct val="90000"/>
        </a:lnSpc>
        <a:spcBef>
          <a:spcPct val="0"/>
        </a:spcBef>
        <a:spcAft>
          <a:spcPct val="0"/>
        </a:spcAft>
        <a:defRPr sz="6400">
          <a:solidFill>
            <a:schemeClr val="tx1"/>
          </a:solidFill>
          <a:latin typeface="Calibri Light" panose="020F0302020204030204" pitchFamily="34" charset="0"/>
        </a:defRPr>
      </a:lvl9pPr>
    </p:titleStyle>
    <p:bodyStyle>
      <a:lvl1pPr marL="334963" indent="-334963" algn="l" defTabSz="1339850" rtl="0" fontAlgn="base">
        <a:lnSpc>
          <a:spcPct val="90000"/>
        </a:lnSpc>
        <a:spcBef>
          <a:spcPts val="1463"/>
        </a:spcBef>
        <a:spcAft>
          <a:spcPct val="0"/>
        </a:spcAft>
        <a:buFont typeface="Arial" panose="020B0604020202020204" pitchFamily="34" charset="0"/>
        <a:buChar char="•"/>
        <a:defRPr sz="4100" kern="1200">
          <a:solidFill>
            <a:schemeClr val="tx1"/>
          </a:solidFill>
          <a:latin typeface="+mn-lt"/>
          <a:ea typeface="+mn-ea"/>
          <a:cs typeface="+mn-cs"/>
        </a:defRPr>
      </a:lvl1pPr>
      <a:lvl2pPr marL="1004888" indent="-334963" algn="l" defTabSz="1339850" rtl="0" fontAlgn="base">
        <a:lnSpc>
          <a:spcPct val="90000"/>
        </a:lnSpc>
        <a:spcBef>
          <a:spcPts val="738"/>
        </a:spcBef>
        <a:spcAft>
          <a:spcPct val="0"/>
        </a:spcAft>
        <a:buFont typeface="Arial" panose="020B0604020202020204" pitchFamily="34" charset="0"/>
        <a:buChar char="•"/>
        <a:defRPr sz="3500" kern="1200">
          <a:solidFill>
            <a:schemeClr val="tx1"/>
          </a:solidFill>
          <a:latin typeface="+mn-lt"/>
          <a:ea typeface="+mn-ea"/>
          <a:cs typeface="+mn-cs"/>
        </a:defRPr>
      </a:lvl2pPr>
      <a:lvl3pPr marL="1676400" indent="-334963" algn="l" defTabSz="1339850" rtl="0" fontAlgn="base">
        <a:lnSpc>
          <a:spcPct val="90000"/>
        </a:lnSpc>
        <a:spcBef>
          <a:spcPts val="738"/>
        </a:spcBef>
        <a:spcAft>
          <a:spcPct val="0"/>
        </a:spcAft>
        <a:buFont typeface="Arial" panose="020B0604020202020204" pitchFamily="34" charset="0"/>
        <a:buChar char="•"/>
        <a:defRPr sz="2900" kern="1200">
          <a:solidFill>
            <a:schemeClr val="tx1"/>
          </a:solidFill>
          <a:latin typeface="+mn-lt"/>
          <a:ea typeface="+mn-ea"/>
          <a:cs typeface="+mn-cs"/>
        </a:defRPr>
      </a:lvl3pPr>
      <a:lvl4pPr marL="2346325" indent="-334963" algn="l" defTabSz="1339850" rtl="0" fontAlgn="base">
        <a:lnSpc>
          <a:spcPct val="90000"/>
        </a:lnSpc>
        <a:spcBef>
          <a:spcPts val="738"/>
        </a:spcBef>
        <a:spcAft>
          <a:spcPct val="0"/>
        </a:spcAft>
        <a:buFont typeface="Arial" panose="020B0604020202020204" pitchFamily="34" charset="0"/>
        <a:buChar char="•"/>
        <a:defRPr sz="2600" kern="1200">
          <a:solidFill>
            <a:schemeClr val="tx1"/>
          </a:solidFill>
          <a:latin typeface="+mn-lt"/>
          <a:ea typeface="+mn-ea"/>
          <a:cs typeface="+mn-cs"/>
        </a:defRPr>
      </a:lvl4pPr>
      <a:lvl5pPr marL="3016250" indent="-334963" algn="l" defTabSz="1339850" rtl="0" fontAlgn="base">
        <a:lnSpc>
          <a:spcPct val="90000"/>
        </a:lnSpc>
        <a:spcBef>
          <a:spcPts val="738"/>
        </a:spcBef>
        <a:spcAft>
          <a:spcPct val="0"/>
        </a:spcAft>
        <a:buFont typeface="Arial" panose="020B0604020202020204" pitchFamily="34" charset="0"/>
        <a:buChar char="•"/>
        <a:defRPr sz="26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hyperlink" Target="https://www.ddiworld.com/DDI/media/trend-research/glf2018/global-leadership-forecast-2018_ddi_tr.pdf?ext=.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chart" Target="../charts/chart8.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gif"/><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9.xml"/><Relationship Id="rId5" Type="http://schemas.openxmlformats.org/officeDocument/2006/relationships/chart" Target="../charts/chart14.xml"/><Relationship Id="rId4" Type="http://schemas.openxmlformats.org/officeDocument/2006/relationships/chart" Target="../charts/char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7.xml.rels><?xml version="1.0" encoding="UTF-8" standalone="yes"?>
<Relationships xmlns="http://schemas.openxmlformats.org/package/2006/relationships"><Relationship Id="rId3" Type="http://schemas.openxmlformats.org/officeDocument/2006/relationships/hyperlink" Target="https://www.humancapitalgrowth.com/growing-leaders-who-thrive-in-the-digital-age.html" TargetMode="Externa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47.jpeg"/><Relationship Id="rId5" Type="http://schemas.openxmlformats.org/officeDocument/2006/relationships/hyperlink" Target="https://www.humancapitalgrowth.com/academy.html" TargetMode="Externa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3" Type="http://schemas.openxmlformats.org/officeDocument/2006/relationships/notesSlide" Target="../notesSlides/notesSlide32.xml"/><Relationship Id="rId7" Type="http://schemas.openxmlformats.org/officeDocument/2006/relationships/hyperlink" Target="https://twitter.com/hcgtm" TargetMode="External"/><Relationship Id="rId12" Type="http://schemas.openxmlformats.org/officeDocument/2006/relationships/hyperlink" Target="http://www.humancapitalgrowth.com/" TargetMode="External"/><Relationship Id="rId2" Type="http://schemas.openxmlformats.org/officeDocument/2006/relationships/slideLayout" Target="../slideLayouts/slideLayout7.xml"/><Relationship Id="rId16" Type="http://schemas.openxmlformats.org/officeDocument/2006/relationships/hyperlink" Target="mailto:shreya@humancapitalgrowth.com?subject=Connecting%20from%202017%20CAHR%20conference" TargetMode="External"/><Relationship Id="rId1" Type="http://schemas.openxmlformats.org/officeDocument/2006/relationships/tags" Target="../tags/tag38.xml"/><Relationship Id="rId6" Type="http://schemas.openxmlformats.org/officeDocument/2006/relationships/image" Target="../media/image48.png"/><Relationship Id="rId11" Type="http://schemas.openxmlformats.org/officeDocument/2006/relationships/image" Target="../media/image51.png"/><Relationship Id="rId5" Type="http://schemas.openxmlformats.org/officeDocument/2006/relationships/hyperlink" Target="http://www.linkedin.com/company/human-capital-growth" TargetMode="External"/><Relationship Id="rId15" Type="http://schemas.openxmlformats.org/officeDocument/2006/relationships/hyperlink" Target="https://twitter.com/sarkarbarney" TargetMode="External"/><Relationship Id="rId10" Type="http://schemas.openxmlformats.org/officeDocument/2006/relationships/image" Target="../media/image50.png"/><Relationship Id="rId4" Type="http://schemas.openxmlformats.org/officeDocument/2006/relationships/image" Target="../media/image2.jpeg"/><Relationship Id="rId9" Type="http://schemas.openxmlformats.org/officeDocument/2006/relationships/hyperlink" Target="mailto:info@humancapitalgrowth.com?subject=Connecting%20from%20the%202017%20CAHR%20conference" TargetMode="External"/><Relationship Id="rId14" Type="http://schemas.openxmlformats.org/officeDocument/2006/relationships/hyperlink" Target="https://www.linkedin.com/in/sarkarbarney/"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www.humancapitalgrowth.com/workforce-management.html" TargetMode="External"/><Relationship Id="rId13" Type="http://schemas.openxmlformats.org/officeDocument/2006/relationships/hyperlink" Target="https://www.humancapitalgrowth.com/workforce-planning.html" TargetMode="External"/><Relationship Id="rId3" Type="http://schemas.openxmlformats.org/officeDocument/2006/relationships/notesSlide" Target="../notesSlides/notesSlide7.xml"/><Relationship Id="rId7" Type="http://schemas.openxmlformats.org/officeDocument/2006/relationships/hyperlink" Target="https://www.humancapitalgrowth.com/workforce-development.html" TargetMode="External"/><Relationship Id="rId12" Type="http://schemas.openxmlformats.org/officeDocument/2006/relationships/hyperlink" Target="https://www.humancapitalgrowth.com/workforce-analytics.html" TargetMode="External"/><Relationship Id="rId2" Type="http://schemas.openxmlformats.org/officeDocument/2006/relationships/slideLayout" Target="../slideLayouts/slideLayout6.xml"/><Relationship Id="rId16" Type="http://schemas.openxmlformats.org/officeDocument/2006/relationships/hyperlink" Target="https://www.humancapitalgrowth.com/expert_panel.html" TargetMode="External"/><Relationship Id="rId1" Type="http://schemas.openxmlformats.org/officeDocument/2006/relationships/tags" Target="../tags/tag7.xml"/><Relationship Id="rId6" Type="http://schemas.openxmlformats.org/officeDocument/2006/relationships/hyperlink" Target="https://www.humancapitalgrowth.com/workforce-staffing.html" TargetMode="External"/><Relationship Id="rId11" Type="http://schemas.openxmlformats.org/officeDocument/2006/relationships/hyperlink" Target="https://www.humancapitalgrowth.com/leadership-development1.html" TargetMode="External"/><Relationship Id="rId5" Type="http://schemas.openxmlformats.org/officeDocument/2006/relationships/hyperlink" Target="https://www.humancapitalgrowth.com/talent-management-specialist.html" TargetMode="External"/><Relationship Id="rId15" Type="http://schemas.openxmlformats.org/officeDocument/2006/relationships/hyperlink" Target="https://www.humancapitalgrowth.com/employee-engagement.html" TargetMode="External"/><Relationship Id="rId10" Type="http://schemas.openxmlformats.org/officeDocument/2006/relationships/hyperlink" Target="https://www.humancapitalgrowth.com/talent-acquisition.html" TargetMode="External"/><Relationship Id="rId4" Type="http://schemas.openxmlformats.org/officeDocument/2006/relationships/hyperlink" Target="https://www.humancapitalgrowth.com/talent-management-practitioner.html" TargetMode="External"/><Relationship Id="rId9" Type="http://schemas.openxmlformats.org/officeDocument/2006/relationships/hyperlink" Target="https://www.humancapitalgrowth.com/organizational-effectiveness.html" TargetMode="External"/><Relationship Id="rId14" Type="http://schemas.openxmlformats.org/officeDocument/2006/relationships/hyperlink" Target="https://www.humancapitalgrowth.com/change-management.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7.png"/><Relationship Id="rId3" Type="http://schemas.openxmlformats.org/officeDocument/2006/relationships/notesSlide" Target="../notesSlides/notesSlide8.xml"/><Relationship Id="rId21" Type="http://schemas.openxmlformats.org/officeDocument/2006/relationships/image" Target="../media/image40.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13.jpeg"/><Relationship Id="rId2" Type="http://schemas.openxmlformats.org/officeDocument/2006/relationships/slideLayout" Target="../slideLayouts/slideLayout7.xml"/><Relationship Id="rId16" Type="http://schemas.openxmlformats.org/officeDocument/2006/relationships/image" Target="../media/image36.png"/><Relationship Id="rId20" Type="http://schemas.openxmlformats.org/officeDocument/2006/relationships/image" Target="../media/image39.png"/><Relationship Id="rId1" Type="http://schemas.openxmlformats.org/officeDocument/2006/relationships/tags" Target="../tags/tag8.xml"/><Relationship Id="rId6" Type="http://schemas.openxmlformats.org/officeDocument/2006/relationships/image" Target="../media/image26.png"/><Relationship Id="rId11" Type="http://schemas.openxmlformats.org/officeDocument/2006/relationships/image" Target="../media/image31.jpeg"/><Relationship Id="rId24" Type="http://schemas.openxmlformats.org/officeDocument/2006/relationships/image" Target="../media/image43.png"/><Relationship Id="rId5" Type="http://schemas.openxmlformats.org/officeDocument/2006/relationships/image" Target="../media/image25.jpeg"/><Relationship Id="rId15" Type="http://schemas.openxmlformats.org/officeDocument/2006/relationships/image" Target="../media/image35.jpeg"/><Relationship Id="rId23" Type="http://schemas.openxmlformats.org/officeDocument/2006/relationships/image" Target="../media/image42.png"/><Relationship Id="rId10" Type="http://schemas.openxmlformats.org/officeDocument/2006/relationships/image" Target="../media/image30.png"/><Relationship Id="rId19" Type="http://schemas.openxmlformats.org/officeDocument/2006/relationships/image" Target="../media/image38.pn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36154"/>
            <a:ext cx="17881600" cy="11394554"/>
          </a:xfrm>
          <a:prstGeom prst="rect">
            <a:avLst/>
          </a:prstGeom>
          <a:gradFill flip="none" rotWithShape="1">
            <a:gsLst>
              <a:gs pos="0">
                <a:srgbClr val="C2CAC3"/>
              </a:gs>
              <a:gs pos="46000">
                <a:schemeClr val="accent1">
                  <a:lumMod val="95000"/>
                  <a:lumOff val="5000"/>
                </a:schemeClr>
              </a:gs>
              <a:gs pos="100000">
                <a:schemeClr val="accent1">
                  <a:lumMod val="60000"/>
                </a:schemeClr>
              </a:gs>
            </a:gsLst>
            <a:path path="circle">
              <a:fillToRect l="50000" t="130000" r="50000" b="-30000"/>
            </a:path>
            <a:tileRect/>
          </a:gradFill>
        </p:spPr>
      </p:pic>
      <p:sp>
        <p:nvSpPr>
          <p:cNvPr id="8" name="Rectangle 7"/>
          <p:cNvSpPr/>
          <p:nvPr/>
        </p:nvSpPr>
        <p:spPr>
          <a:xfrm>
            <a:off x="0" y="5833873"/>
            <a:ext cx="17881600" cy="3390338"/>
          </a:xfrm>
          <a:prstGeom prst="rect">
            <a:avLst/>
          </a:prstGeom>
          <a:gradFill>
            <a:gsLst>
              <a:gs pos="100000">
                <a:srgbClr val="C64E1A"/>
              </a:gs>
              <a:gs pos="2000">
                <a:srgbClr val="F89020"/>
              </a:gs>
              <a:gs pos="70000">
                <a:srgbClr val="F15025"/>
              </a:gs>
              <a:gs pos="33000">
                <a:srgbClr val="CD7A17"/>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26583" y="5833873"/>
            <a:ext cx="16136020" cy="2618281"/>
          </a:xfrm>
          <a:prstGeom prst="rect">
            <a:avLst/>
          </a:prstGeom>
        </p:spPr>
        <p:txBody>
          <a:bodyPr wrap="square">
            <a:spAutoFit/>
          </a:bodyPr>
          <a:lstStyle/>
          <a:p>
            <a:r>
              <a:rPr lang="en-US" sz="3600" b="1" dirty="0">
                <a:solidFill>
                  <a:schemeClr val="bg1"/>
                </a:solidFill>
              </a:rPr>
              <a:t>WEBINAR</a:t>
            </a:r>
          </a:p>
          <a:p>
            <a:r>
              <a:rPr lang="en-US" sz="4107" b="1" dirty="0">
                <a:solidFill>
                  <a:schemeClr val="bg1"/>
                </a:solidFill>
                <a:latin typeface="Arial" panose="020B0604020202020204" pitchFamily="34" charset="0"/>
                <a:ea typeface="Calibri" panose="020F0502020204030204" pitchFamily="34" charset="0"/>
                <a:cs typeface="Arial" panose="020B0604020202020204" pitchFamily="34" charset="0"/>
              </a:rPr>
              <a:t>2018 HCG Talent Development Benchmark Survey Results II </a:t>
            </a:r>
            <a:r>
              <a:rPr lang="en-US" sz="4107" b="1" dirty="0">
                <a:solidFill>
                  <a:srgbClr val="BE8900"/>
                </a:solidFill>
                <a:latin typeface="Arial" panose="020B0604020202020204" pitchFamily="34" charset="0"/>
                <a:ea typeface="Calibri" panose="020F0502020204030204" pitchFamily="34" charset="0"/>
                <a:cs typeface="Arial" panose="020B0604020202020204" pitchFamily="34" charset="0"/>
              </a:rPr>
              <a:t>Deep Dive</a:t>
            </a:r>
          </a:p>
          <a:p>
            <a:endParaRPr lang="en-US" sz="1400" b="1" dirty="0">
              <a:solidFill>
                <a:srgbClr val="BE8900"/>
              </a:solidFill>
              <a:latin typeface="Arial" panose="020B0604020202020204" pitchFamily="34" charset="0"/>
              <a:ea typeface="Calibri" panose="020F050202020403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June 2018</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583" y="8387900"/>
            <a:ext cx="4278554" cy="900566"/>
          </a:xfrm>
          <a:prstGeom prst="rect">
            <a:avLst/>
          </a:prstGeom>
        </p:spPr>
      </p:pic>
    </p:spTree>
    <p:custDataLst>
      <p:tags r:id="rId1"/>
    </p:custDataLst>
    <p:extLst>
      <p:ext uri="{BB962C8B-B14F-4D97-AF65-F5344CB8AC3E}">
        <p14:creationId xmlns:p14="http://schemas.microsoft.com/office/powerpoint/2010/main" val="579424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 Study Participants</a:t>
            </a:r>
          </a:p>
        </p:txBody>
      </p:sp>
      <p:sp>
        <p:nvSpPr>
          <p:cNvPr id="3" name="Oval 2"/>
          <p:cNvSpPr/>
          <p:nvPr/>
        </p:nvSpPr>
        <p:spPr>
          <a:xfrm>
            <a:off x="9451340" y="3342753"/>
            <a:ext cx="3642772" cy="3280307"/>
          </a:xfrm>
          <a:prstGeom prst="ellipse">
            <a:avLst/>
          </a:prstGeom>
          <a:solidFill>
            <a:schemeClr val="tx2">
              <a:lumMod val="60000"/>
              <a:lumOff val="4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a:t>Learning and Development</a:t>
            </a:r>
          </a:p>
          <a:p>
            <a:pPr algn="ctr"/>
            <a:r>
              <a:rPr lang="en-US" dirty="0"/>
              <a:t>N=26 </a:t>
            </a:r>
          </a:p>
          <a:p>
            <a:pPr algn="ctr"/>
            <a:r>
              <a:rPr lang="en-US" dirty="0"/>
              <a:t>(70%)</a:t>
            </a:r>
          </a:p>
          <a:p>
            <a:pPr algn="ctr"/>
            <a:endParaRPr lang="en-US" dirty="0"/>
          </a:p>
        </p:txBody>
      </p:sp>
      <p:sp>
        <p:nvSpPr>
          <p:cNvPr id="4" name="Oval 3"/>
          <p:cNvSpPr/>
          <p:nvPr/>
        </p:nvSpPr>
        <p:spPr>
          <a:xfrm>
            <a:off x="7942582" y="5245689"/>
            <a:ext cx="3642772" cy="3280307"/>
          </a:xfrm>
          <a:prstGeom prst="ellipse">
            <a:avLst/>
          </a:prstGeom>
          <a:solidFill>
            <a:schemeClr val="accent1">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a:t>Career</a:t>
            </a:r>
          </a:p>
          <a:p>
            <a:pPr algn="ctr"/>
            <a:r>
              <a:rPr lang="en-US" dirty="0"/>
              <a:t>Development</a:t>
            </a:r>
          </a:p>
          <a:p>
            <a:pPr algn="ctr"/>
            <a:endParaRPr lang="en-US" dirty="0"/>
          </a:p>
          <a:p>
            <a:pPr algn="ctr"/>
            <a:r>
              <a:rPr lang="en-US" dirty="0"/>
              <a:t>N=15 </a:t>
            </a:r>
          </a:p>
          <a:p>
            <a:pPr algn="ctr"/>
            <a:r>
              <a:rPr lang="en-US" dirty="0"/>
              <a:t>(41%)</a:t>
            </a:r>
          </a:p>
        </p:txBody>
      </p:sp>
      <p:sp>
        <p:nvSpPr>
          <p:cNvPr id="5" name="Oval 4"/>
          <p:cNvSpPr/>
          <p:nvPr/>
        </p:nvSpPr>
        <p:spPr>
          <a:xfrm>
            <a:off x="10764155" y="5245688"/>
            <a:ext cx="3642772" cy="3280307"/>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a:t>Leadership</a:t>
            </a:r>
          </a:p>
          <a:p>
            <a:pPr algn="ctr"/>
            <a:r>
              <a:rPr lang="en-US" dirty="0"/>
              <a:t>Development</a:t>
            </a:r>
          </a:p>
          <a:p>
            <a:pPr algn="ctr"/>
            <a:r>
              <a:rPr lang="en-US" dirty="0"/>
              <a:t>N=21 </a:t>
            </a:r>
          </a:p>
          <a:p>
            <a:pPr algn="ctr"/>
            <a:r>
              <a:rPr lang="en-US" dirty="0"/>
              <a:t>(41%)</a:t>
            </a:r>
          </a:p>
          <a:p>
            <a:pPr algn="ctr"/>
            <a:endParaRPr lang="en-US" dirty="0"/>
          </a:p>
        </p:txBody>
      </p:sp>
      <p:sp>
        <p:nvSpPr>
          <p:cNvPr id="9" name="Line Callout 1 8"/>
          <p:cNvSpPr/>
          <p:nvPr/>
        </p:nvSpPr>
        <p:spPr>
          <a:xfrm>
            <a:off x="14080671" y="3641271"/>
            <a:ext cx="1981200" cy="1604417"/>
          </a:xfrm>
          <a:prstGeom prst="borderCallout1">
            <a:avLst>
              <a:gd name="adj1" fmla="val 18750"/>
              <a:gd name="adj2" fmla="val -8333"/>
              <a:gd name="adj3" fmla="val 155923"/>
              <a:gd name="adj4" fmla="val -144926"/>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All three areas</a:t>
            </a:r>
          </a:p>
          <a:p>
            <a:pPr algn="ctr"/>
            <a:r>
              <a:rPr lang="en-US" dirty="0">
                <a:solidFill>
                  <a:schemeClr val="tx1"/>
                </a:solidFill>
              </a:rPr>
              <a:t>N=9</a:t>
            </a:r>
          </a:p>
          <a:p>
            <a:pPr algn="ctr"/>
            <a:r>
              <a:rPr lang="en-US" dirty="0">
                <a:solidFill>
                  <a:schemeClr val="tx1"/>
                </a:solidFill>
              </a:rPr>
              <a:t>(24%)</a:t>
            </a:r>
          </a:p>
        </p:txBody>
      </p:sp>
      <p:sp>
        <p:nvSpPr>
          <p:cNvPr id="6" name="Rectangle 5"/>
          <p:cNvSpPr/>
          <p:nvPr/>
        </p:nvSpPr>
        <p:spPr>
          <a:xfrm>
            <a:off x="1138650" y="2479675"/>
            <a:ext cx="6999875" cy="2215991"/>
          </a:xfrm>
          <a:prstGeom prst="rect">
            <a:avLst/>
          </a:prstGeom>
        </p:spPr>
        <p:txBody>
          <a:bodyPr wrap="square">
            <a:spAutoFit/>
          </a:bodyPr>
          <a:lstStyle/>
          <a:p>
            <a:pPr>
              <a:lnSpc>
                <a:spcPct val="150000"/>
              </a:lnSpc>
            </a:pPr>
            <a:r>
              <a:rPr lang="en-US" sz="4400" dirty="0">
                <a:solidFill>
                  <a:srgbClr val="C00000"/>
                </a:solidFill>
              </a:rPr>
              <a:t>50</a:t>
            </a:r>
            <a:r>
              <a:rPr lang="en-US" sz="2800" dirty="0"/>
              <a:t> Organizations from across the global</a:t>
            </a:r>
          </a:p>
          <a:p>
            <a:pPr>
              <a:lnSpc>
                <a:spcPct val="150000"/>
              </a:lnSpc>
            </a:pPr>
            <a:r>
              <a:rPr lang="en-US" sz="4800" dirty="0">
                <a:solidFill>
                  <a:srgbClr val="C00000"/>
                </a:solidFill>
              </a:rPr>
              <a:t>37</a:t>
            </a:r>
            <a:r>
              <a:rPr lang="en-US" sz="2800" dirty="0"/>
              <a:t> usable records</a:t>
            </a:r>
          </a:p>
        </p:txBody>
      </p:sp>
      <p:sp>
        <p:nvSpPr>
          <p:cNvPr id="7" name="TextBox 6"/>
          <p:cNvSpPr txBox="1"/>
          <p:nvPr/>
        </p:nvSpPr>
        <p:spPr>
          <a:xfrm>
            <a:off x="1648825" y="8809089"/>
            <a:ext cx="7152275" cy="369332"/>
          </a:xfrm>
          <a:prstGeom prst="rect">
            <a:avLst/>
          </a:prstGeom>
          <a:noFill/>
        </p:spPr>
        <p:txBody>
          <a:bodyPr wrap="square" rtlCol="0">
            <a:spAutoFit/>
          </a:bodyPr>
          <a:lstStyle/>
          <a:p>
            <a:r>
              <a:rPr lang="en-US" dirty="0"/>
              <a:t>*Minimum 5 responses for inclusion in analyses</a:t>
            </a:r>
          </a:p>
        </p:txBody>
      </p:sp>
      <p:sp>
        <p:nvSpPr>
          <p:cNvPr id="8" name="Rectangle 7"/>
          <p:cNvSpPr/>
          <p:nvPr/>
        </p:nvSpPr>
        <p:spPr>
          <a:xfrm>
            <a:off x="-2785650" y="5699135"/>
            <a:ext cx="2324100" cy="1847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are those who did not respond</a:t>
            </a:r>
          </a:p>
        </p:txBody>
      </p:sp>
      <p:sp>
        <p:nvSpPr>
          <p:cNvPr id="10" name="Slide Number Placeholder 9"/>
          <p:cNvSpPr>
            <a:spLocks noGrp="1"/>
          </p:cNvSpPr>
          <p:nvPr>
            <p:ph type="sldNum" sz="quarter" idx="12"/>
          </p:nvPr>
        </p:nvSpPr>
        <p:spPr/>
        <p:txBody>
          <a:bodyPr/>
          <a:lstStyle/>
          <a:p>
            <a:pPr>
              <a:defRPr/>
            </a:pPr>
            <a:fld id="{88BE5F5D-66EE-4BA4-B9F6-0A9FF2E92A28}" type="slidenum">
              <a:rPr lang="en-US" smtClean="0"/>
              <a:pPr>
                <a:defRPr/>
              </a:pPr>
              <a:t>10</a:t>
            </a:fld>
            <a:endParaRPr lang="en-US"/>
          </a:p>
        </p:txBody>
      </p:sp>
    </p:spTree>
    <p:custDataLst>
      <p:tags r:id="rId1"/>
    </p:custDataLst>
    <p:extLst>
      <p:ext uri="{BB962C8B-B14F-4D97-AF65-F5344CB8AC3E}">
        <p14:creationId xmlns:p14="http://schemas.microsoft.com/office/powerpoint/2010/main" val="132329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052559" y="3674110"/>
            <a:ext cx="7600316" cy="5404062"/>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231688" y="3674110"/>
            <a:ext cx="7564755" cy="5404062"/>
          </a:xfrm>
          <a:prstGeom prst="rect">
            <a:avLst/>
          </a:prstGeom>
          <a:gradFill flip="none" rotWithShape="1">
            <a:gsLst>
              <a:gs pos="0">
                <a:srgbClr val="8DC7A8"/>
              </a:gs>
              <a:gs pos="100000">
                <a:srgbClr val="088EC3"/>
              </a:gs>
              <a:gs pos="1000">
                <a:srgbClr val="19B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t>Study highlights</a:t>
            </a:r>
          </a:p>
        </p:txBody>
      </p:sp>
      <p:sp>
        <p:nvSpPr>
          <p:cNvPr id="6" name="Text Placeholder 5"/>
          <p:cNvSpPr>
            <a:spLocks noGrp="1"/>
          </p:cNvSpPr>
          <p:nvPr>
            <p:ph type="body" idx="1"/>
          </p:nvPr>
        </p:nvSpPr>
        <p:spPr/>
        <p:txBody>
          <a:bodyPr/>
          <a:lstStyle/>
          <a:p>
            <a:r>
              <a:rPr lang="en-US" dirty="0"/>
              <a:t>Doing well</a:t>
            </a:r>
          </a:p>
        </p:txBody>
      </p:sp>
      <p:sp>
        <p:nvSpPr>
          <p:cNvPr id="7" name="Content Placeholder 6"/>
          <p:cNvSpPr>
            <a:spLocks noGrp="1"/>
          </p:cNvSpPr>
          <p:nvPr>
            <p:ph sz="half" idx="2"/>
          </p:nvPr>
        </p:nvSpPr>
        <p:spPr/>
        <p:txBody>
          <a:bodyPr>
            <a:noAutofit/>
          </a:bodyPr>
          <a:lstStyle/>
          <a:p>
            <a:r>
              <a:rPr lang="en-US" sz="3000" dirty="0"/>
              <a:t>Prioritizing and funding talent development</a:t>
            </a:r>
          </a:p>
          <a:p>
            <a:r>
              <a:rPr lang="en-US" sz="3000" dirty="0"/>
              <a:t>Perceived success in closing skills gap</a:t>
            </a:r>
          </a:p>
          <a:p>
            <a:r>
              <a:rPr lang="en-US" sz="3000" dirty="0"/>
              <a:t>Creating an organizational culture that values learning</a:t>
            </a:r>
          </a:p>
          <a:p>
            <a:r>
              <a:rPr lang="en-US" sz="3000" dirty="0"/>
              <a:t>A few well placed investments – e.g. coaching, self awareness, on-the-opportunities for </a:t>
            </a:r>
            <a:r>
              <a:rPr lang="en-US" sz="3000" dirty="0" err="1"/>
              <a:t>hipos</a:t>
            </a:r>
            <a:r>
              <a:rPr lang="en-US" sz="3000" dirty="0"/>
              <a:t>.</a:t>
            </a:r>
          </a:p>
          <a:p>
            <a:r>
              <a:rPr lang="en-US" sz="3000" dirty="0"/>
              <a:t>Use of sound design principles in creating learning programs</a:t>
            </a:r>
          </a:p>
          <a:p>
            <a:endParaRPr lang="en-US" sz="3000" dirty="0"/>
          </a:p>
          <a:p>
            <a:endParaRPr lang="en-US" sz="3000" dirty="0"/>
          </a:p>
        </p:txBody>
      </p:sp>
      <p:sp>
        <p:nvSpPr>
          <p:cNvPr id="8" name="Text Placeholder 7"/>
          <p:cNvSpPr>
            <a:spLocks noGrp="1"/>
          </p:cNvSpPr>
          <p:nvPr>
            <p:ph type="body" sz="quarter" idx="3"/>
          </p:nvPr>
        </p:nvSpPr>
        <p:spPr/>
        <p:txBody>
          <a:bodyPr/>
          <a:lstStyle/>
          <a:p>
            <a:r>
              <a:rPr lang="en-US" dirty="0"/>
              <a:t>Opportunities</a:t>
            </a:r>
          </a:p>
        </p:txBody>
      </p:sp>
      <p:sp>
        <p:nvSpPr>
          <p:cNvPr id="9" name="Content Placeholder 8"/>
          <p:cNvSpPr>
            <a:spLocks noGrp="1"/>
          </p:cNvSpPr>
          <p:nvPr>
            <p:ph sz="quarter" idx="4"/>
          </p:nvPr>
        </p:nvSpPr>
        <p:spPr/>
        <p:txBody>
          <a:bodyPr>
            <a:normAutofit fontScale="92500" lnSpcReduction="10000"/>
          </a:bodyPr>
          <a:lstStyle/>
          <a:p>
            <a:r>
              <a:rPr lang="en-US" sz="3200" dirty="0"/>
              <a:t>Current practices equivalent to stashing money under the mattress</a:t>
            </a:r>
          </a:p>
          <a:p>
            <a:r>
              <a:rPr lang="en-US" sz="3200" dirty="0"/>
              <a:t>Missed opportunities to drive 10x to 30x -  invest in selecting the right interventions</a:t>
            </a:r>
          </a:p>
          <a:p>
            <a:r>
              <a:rPr lang="en-US" sz="3200" dirty="0"/>
              <a:t>Managers and leaders need to step up – the lynch pin to employee growth and engagement </a:t>
            </a:r>
          </a:p>
          <a:p>
            <a:r>
              <a:rPr lang="en-US" sz="3200" dirty="0"/>
              <a:t>Investment in career planning lagging – pathway to learning and leadership development</a:t>
            </a:r>
          </a:p>
          <a:p>
            <a:r>
              <a:rPr lang="en-US" sz="3200" dirty="0"/>
              <a:t>Absence of focus on human capital development – growing collective capacities</a:t>
            </a:r>
          </a:p>
          <a:p>
            <a:pPr marL="0" indent="0">
              <a:buNone/>
            </a:pPr>
            <a:endParaRPr lang="en-US" sz="3200" dirty="0"/>
          </a:p>
          <a:p>
            <a:endParaRPr lang="en-US" sz="3200" dirty="0"/>
          </a:p>
        </p:txBody>
      </p:sp>
      <p:sp>
        <p:nvSpPr>
          <p:cNvPr id="4" name="Slide Number Placeholder 3"/>
          <p:cNvSpPr>
            <a:spLocks noGrp="1"/>
          </p:cNvSpPr>
          <p:nvPr>
            <p:ph type="sldNum" sz="quarter" idx="12"/>
          </p:nvPr>
        </p:nvSpPr>
        <p:spPr/>
        <p:txBody>
          <a:bodyPr/>
          <a:lstStyle/>
          <a:p>
            <a:pPr>
              <a:defRPr/>
            </a:pPr>
            <a:fld id="{6705A3AF-ADCC-44B9-AB67-2BB6042C2237}" type="slidenum">
              <a:rPr lang="en-US" smtClean="0"/>
              <a:pPr>
                <a:defRPr/>
              </a:pPr>
              <a:t>11</a:t>
            </a:fld>
            <a:endParaRPr lang="en-US"/>
          </a:p>
        </p:txBody>
      </p:sp>
    </p:spTree>
    <p:custDataLst>
      <p:tags r:id="rId1"/>
    </p:custDataLst>
    <p:extLst>
      <p:ext uri="{BB962C8B-B14F-4D97-AF65-F5344CB8AC3E}">
        <p14:creationId xmlns:p14="http://schemas.microsoft.com/office/powerpoint/2010/main" val="425415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 Development</a:t>
            </a:r>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254095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Development Scorecard</a:t>
            </a:r>
          </a:p>
        </p:txBody>
      </p:sp>
      <p:sp>
        <p:nvSpPr>
          <p:cNvPr id="3" name="Rectangle 2"/>
          <p:cNvSpPr/>
          <p:nvPr/>
        </p:nvSpPr>
        <p:spPr>
          <a:xfrm>
            <a:off x="1509485" y="8929693"/>
            <a:ext cx="12794343" cy="646331"/>
          </a:xfrm>
          <a:prstGeom prst="rect">
            <a:avLst/>
          </a:prstGeom>
        </p:spPr>
        <p:txBody>
          <a:bodyPr wrap="square">
            <a:spAutoFit/>
          </a:bodyPr>
          <a:lstStyle/>
          <a:p>
            <a:r>
              <a:rPr lang="en-US" sz="1200" baseline="30000" dirty="0"/>
              <a:t>3 </a:t>
            </a:r>
            <a:r>
              <a:rPr lang="en-US" sz="1200" dirty="0"/>
              <a:t>DDI (2018). </a:t>
            </a:r>
            <a:r>
              <a:rPr lang="en-US" sz="1200" dirty="0">
                <a:hlinkClick r:id="rId4"/>
              </a:rPr>
              <a:t>https://www.ddiworld.com/DDI/media/trend-research/glf2018/global-leadership-forecast-2018_ddi_tr.pdf?ext=.pdf</a:t>
            </a:r>
            <a:endParaRPr lang="en-US" sz="1200" dirty="0"/>
          </a:p>
          <a:p>
            <a:r>
              <a:rPr lang="en-US" sz="1200" baseline="30000" dirty="0"/>
              <a:t>4</a:t>
            </a:r>
            <a:r>
              <a:rPr lang="en-US" sz="1200" dirty="0"/>
              <a:t>Kellerman, B. (2012). The End of Leadership. New York : Harper Business </a:t>
            </a:r>
          </a:p>
          <a:p>
            <a:endParaRPr lang="en-US" sz="1200" dirty="0"/>
          </a:p>
        </p:txBody>
      </p:sp>
      <p:sp>
        <p:nvSpPr>
          <p:cNvPr id="4" name="Oval 3"/>
          <p:cNvSpPr/>
          <p:nvPr/>
        </p:nvSpPr>
        <p:spPr>
          <a:xfrm>
            <a:off x="7171402" y="3539868"/>
            <a:ext cx="2917372" cy="2721429"/>
          </a:xfrm>
          <a:prstGeom prst="ellipse">
            <a:avLst/>
          </a:prstGeom>
          <a:solidFill>
            <a:schemeClr val="bg1">
              <a:lumMod val="95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C00000"/>
                </a:solidFill>
              </a:rPr>
              <a:t>64</a:t>
            </a:r>
            <a:r>
              <a:rPr lang="en-US" sz="4000" dirty="0">
                <a:solidFill>
                  <a:srgbClr val="C00000"/>
                </a:solidFill>
              </a:rPr>
              <a:t>%</a:t>
            </a:r>
            <a:r>
              <a:rPr lang="en-US" sz="6600" dirty="0">
                <a:solidFill>
                  <a:srgbClr val="C00000"/>
                </a:solidFill>
              </a:rPr>
              <a:t> </a:t>
            </a:r>
          </a:p>
        </p:txBody>
      </p:sp>
      <p:sp>
        <p:nvSpPr>
          <p:cNvPr id="5" name="Oval 4"/>
          <p:cNvSpPr/>
          <p:nvPr/>
        </p:nvSpPr>
        <p:spPr>
          <a:xfrm>
            <a:off x="2268794" y="3539868"/>
            <a:ext cx="2917372" cy="2721429"/>
          </a:xfrm>
          <a:prstGeom prst="ellipse">
            <a:avLst/>
          </a:prstGeom>
          <a:solidFill>
            <a:schemeClr val="bg1">
              <a:lumMod val="95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C00000"/>
                </a:solidFill>
              </a:rPr>
              <a:t>$50 </a:t>
            </a:r>
            <a:r>
              <a:rPr lang="en-US" sz="3600" dirty="0">
                <a:solidFill>
                  <a:srgbClr val="C00000"/>
                </a:solidFill>
              </a:rPr>
              <a:t>Billion</a:t>
            </a:r>
          </a:p>
        </p:txBody>
      </p:sp>
      <p:sp>
        <p:nvSpPr>
          <p:cNvPr id="6" name="Oval 5"/>
          <p:cNvSpPr/>
          <p:nvPr/>
        </p:nvSpPr>
        <p:spPr>
          <a:xfrm>
            <a:off x="12074010" y="3539868"/>
            <a:ext cx="2917372" cy="2721429"/>
          </a:xfrm>
          <a:prstGeom prst="ellipse">
            <a:avLst/>
          </a:prstGeom>
          <a:solidFill>
            <a:schemeClr val="bg1">
              <a:lumMod val="95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C00000"/>
                </a:solidFill>
              </a:rPr>
              <a:t>56</a:t>
            </a:r>
            <a:r>
              <a:rPr lang="en-US" sz="4000" dirty="0">
                <a:solidFill>
                  <a:srgbClr val="C00000"/>
                </a:solidFill>
              </a:rPr>
              <a:t>%</a:t>
            </a:r>
            <a:r>
              <a:rPr lang="en-US" sz="6600" dirty="0">
                <a:solidFill>
                  <a:srgbClr val="C00000"/>
                </a:solidFill>
              </a:rPr>
              <a:t> </a:t>
            </a:r>
          </a:p>
        </p:txBody>
      </p:sp>
      <p:sp>
        <p:nvSpPr>
          <p:cNvPr id="7" name="Rectangle 6"/>
          <p:cNvSpPr/>
          <p:nvPr/>
        </p:nvSpPr>
        <p:spPr>
          <a:xfrm>
            <a:off x="1509485" y="9391358"/>
            <a:ext cx="6619761" cy="276999"/>
          </a:xfrm>
          <a:prstGeom prst="rect">
            <a:avLst/>
          </a:prstGeom>
        </p:spPr>
        <p:txBody>
          <a:bodyPr wrap="none">
            <a:spAutoFit/>
          </a:bodyPr>
          <a:lstStyle/>
          <a:p>
            <a:r>
              <a:rPr lang="en-US" sz="1200" baseline="30000" dirty="0"/>
              <a:t>4</a:t>
            </a:r>
            <a:r>
              <a:rPr lang="en-US" sz="1200" dirty="0"/>
              <a:t>SHL (2018) http://evalion.gr/articles/pdfs/8/2018%20Global%20Assessment%20Trends%20Report.pdf</a:t>
            </a:r>
          </a:p>
        </p:txBody>
      </p:sp>
      <p:sp>
        <p:nvSpPr>
          <p:cNvPr id="8" name="Rectangle 7"/>
          <p:cNvSpPr/>
          <p:nvPr/>
        </p:nvSpPr>
        <p:spPr>
          <a:xfrm>
            <a:off x="2660314" y="6563430"/>
            <a:ext cx="2411646" cy="656590"/>
          </a:xfrm>
          <a:prstGeom prst="rect">
            <a:avLst/>
          </a:prstGeom>
        </p:spPr>
        <p:txBody>
          <a:bodyPr wrap="square">
            <a:spAutoFit/>
          </a:bodyPr>
          <a:lstStyle/>
          <a:p>
            <a:pPr algn="ctr"/>
            <a:r>
              <a:rPr lang="en-US" dirty="0"/>
              <a:t>Annual spend on leader development</a:t>
            </a:r>
            <a:r>
              <a:rPr lang="en-US" baseline="30000" dirty="0"/>
              <a:t>4</a:t>
            </a:r>
            <a:endParaRPr lang="en-US" sz="2800" baseline="30000" dirty="0"/>
          </a:p>
        </p:txBody>
      </p:sp>
      <p:sp>
        <p:nvSpPr>
          <p:cNvPr id="9" name="Rectangle 8"/>
          <p:cNvSpPr/>
          <p:nvPr/>
        </p:nvSpPr>
        <p:spPr>
          <a:xfrm>
            <a:off x="7020674" y="6563430"/>
            <a:ext cx="3338172" cy="656590"/>
          </a:xfrm>
          <a:prstGeom prst="rect">
            <a:avLst/>
          </a:prstGeom>
        </p:spPr>
        <p:txBody>
          <a:bodyPr wrap="square">
            <a:spAutoFit/>
          </a:bodyPr>
          <a:lstStyle/>
          <a:p>
            <a:pPr algn="ctr"/>
            <a:r>
              <a:rPr lang="en-US" dirty="0"/>
              <a:t>Developing their “Next Gen” Leaders top C-Suite challenge</a:t>
            </a:r>
            <a:r>
              <a:rPr lang="en-US" baseline="30000" dirty="0"/>
              <a:t>3</a:t>
            </a:r>
            <a:endParaRPr lang="en-US" sz="2800" baseline="30000" dirty="0"/>
          </a:p>
        </p:txBody>
      </p:sp>
      <p:sp>
        <p:nvSpPr>
          <p:cNvPr id="10" name="Rectangle 9"/>
          <p:cNvSpPr/>
          <p:nvPr/>
        </p:nvSpPr>
        <p:spPr>
          <a:xfrm>
            <a:off x="12307560" y="6563430"/>
            <a:ext cx="2683822" cy="933589"/>
          </a:xfrm>
          <a:prstGeom prst="rect">
            <a:avLst/>
          </a:prstGeom>
        </p:spPr>
        <p:txBody>
          <a:bodyPr wrap="square">
            <a:spAutoFit/>
          </a:bodyPr>
          <a:lstStyle/>
          <a:p>
            <a:pPr algn="ctr"/>
            <a:r>
              <a:rPr lang="en-US" dirty="0"/>
              <a:t>Identification of high-potential talent/emerging leaders a top priority</a:t>
            </a:r>
            <a:r>
              <a:rPr lang="en-US" baseline="30000" dirty="0"/>
              <a:t>2</a:t>
            </a:r>
            <a:endParaRPr lang="en-US" sz="2800" baseline="30000" dirty="0"/>
          </a:p>
        </p:txBody>
      </p:sp>
    </p:spTree>
    <p:custDataLst>
      <p:tags r:id="rId1"/>
    </p:custDataLst>
    <p:extLst>
      <p:ext uri="{BB962C8B-B14F-4D97-AF65-F5344CB8AC3E}">
        <p14:creationId xmlns:p14="http://schemas.microsoft.com/office/powerpoint/2010/main" val="356916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574279"/>
            <a:ext cx="14366875" cy="1944687"/>
          </a:xfrm>
        </p:spPr>
        <p:txBody>
          <a:bodyPr/>
          <a:lstStyle/>
          <a:p>
            <a:r>
              <a:rPr lang="en-US" dirty="0"/>
              <a:t>John’s Leadership Development Journey</a:t>
            </a: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49" y="1853528"/>
            <a:ext cx="3044825" cy="60896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683115" y="4816365"/>
            <a:ext cx="5858995" cy="3126813"/>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1200"/>
              </a:spcAft>
            </a:pPr>
            <a:r>
              <a:rPr lang="en-US" dirty="0"/>
              <a:t>Challenged with</a:t>
            </a:r>
          </a:p>
          <a:p>
            <a:pPr marL="742950" lvl="1" indent="-285750">
              <a:spcAft>
                <a:spcPts val="1200"/>
              </a:spcAft>
              <a:buFont typeface="Arial" panose="020B0604020202020204" pitchFamily="34" charset="0"/>
              <a:buChar char="•"/>
            </a:pPr>
            <a:r>
              <a:rPr lang="en-US" dirty="0"/>
              <a:t>Lack of support from leaders in advancing his leadership</a:t>
            </a:r>
          </a:p>
          <a:p>
            <a:pPr marL="742950" lvl="1" indent="-285750">
              <a:spcAft>
                <a:spcPts val="1200"/>
              </a:spcAft>
              <a:buFont typeface="Arial" panose="020B0604020202020204" pitchFamily="34" charset="0"/>
              <a:buChar char="•"/>
            </a:pPr>
            <a:r>
              <a:rPr lang="en-US" dirty="0"/>
              <a:t>Favoritism and politics in opportunities and advancement</a:t>
            </a:r>
          </a:p>
          <a:p>
            <a:pPr marL="742950" lvl="1" indent="-285750">
              <a:spcAft>
                <a:spcPts val="1200"/>
              </a:spcAft>
              <a:buFont typeface="Arial" panose="020B0604020202020204" pitchFamily="34" charset="0"/>
              <a:buChar char="•"/>
            </a:pPr>
            <a:r>
              <a:rPr lang="en-US" dirty="0"/>
              <a:t>A lot of leadership development activities but little to realistically move the needle on effectiveness</a:t>
            </a:r>
          </a:p>
        </p:txBody>
      </p:sp>
      <p:sp>
        <p:nvSpPr>
          <p:cNvPr id="10" name="Rectangle 9"/>
          <p:cNvSpPr/>
          <p:nvPr/>
        </p:nvSpPr>
        <p:spPr>
          <a:xfrm>
            <a:off x="972577" y="4816366"/>
            <a:ext cx="6173321" cy="3126813"/>
          </a:xfrm>
          <a:prstGeom prst="rect">
            <a:avLst/>
          </a:prstGeom>
          <a:gradFill flip="none" rotWithShape="1">
            <a:gsLst>
              <a:gs pos="0">
                <a:srgbClr val="8DC7A8"/>
              </a:gs>
              <a:gs pos="100000">
                <a:srgbClr val="088EC3"/>
              </a:gs>
              <a:gs pos="1000">
                <a:srgbClr val="19B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1200"/>
              </a:spcAft>
            </a:pPr>
            <a:r>
              <a:rPr lang="en-US" dirty="0"/>
              <a:t>Surprised by</a:t>
            </a:r>
          </a:p>
          <a:p>
            <a:pPr marL="742950" lvl="1" indent="-285750">
              <a:spcAft>
                <a:spcPts val="1200"/>
              </a:spcAft>
              <a:buFont typeface="Arial" panose="020B0604020202020204" pitchFamily="34" charset="0"/>
              <a:buChar char="•"/>
            </a:pPr>
            <a:r>
              <a:rPr lang="en-US" dirty="0"/>
              <a:t>Leaders consistently driving  growth and financial success</a:t>
            </a:r>
          </a:p>
          <a:p>
            <a:pPr marL="742950" lvl="1" indent="-285750">
              <a:spcAft>
                <a:spcPts val="1200"/>
              </a:spcAft>
              <a:buFont typeface="Arial" panose="020B0604020202020204" pitchFamily="34" charset="0"/>
              <a:buChar char="•"/>
            </a:pPr>
            <a:r>
              <a:rPr lang="en-US" dirty="0"/>
              <a:t>Opportunities for job tryouts to demonstrate capacity for higher level roles</a:t>
            </a:r>
          </a:p>
          <a:p>
            <a:pPr marL="742950" lvl="1" indent="-285750">
              <a:spcAft>
                <a:spcPts val="1200"/>
              </a:spcAft>
              <a:buFont typeface="Arial" panose="020B0604020202020204" pitchFamily="34" charset="0"/>
              <a:buChar char="•"/>
            </a:pPr>
            <a:r>
              <a:rPr lang="en-US" dirty="0"/>
              <a:t>Coaching support to advance leadership</a:t>
            </a:r>
          </a:p>
        </p:txBody>
      </p:sp>
    </p:spTree>
    <p:custDataLst>
      <p:tags r:id="rId1"/>
    </p:custDataLst>
    <p:extLst>
      <p:ext uri="{BB962C8B-B14F-4D97-AF65-F5344CB8AC3E}">
        <p14:creationId xmlns:p14="http://schemas.microsoft.com/office/powerpoint/2010/main" val="79268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8447" y="1538992"/>
            <a:ext cx="14662484" cy="75564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p:cNvSpPr txBox="1">
            <a:spLocks/>
          </p:cNvSpPr>
          <p:nvPr/>
        </p:nvSpPr>
        <p:spPr bwMode="auto">
          <a:xfrm>
            <a:off x="905329" y="466379"/>
            <a:ext cx="12852400" cy="894080"/>
          </a:xfrm>
          <a:prstGeom prst="rect">
            <a:avLst/>
          </a:prstGeom>
          <a:noFill/>
          <a:ln w="9525">
            <a:noFill/>
            <a:miter lim="800000"/>
            <a:headEnd/>
            <a:tailEnd/>
          </a:ln>
          <a:effectLst/>
        </p:spPr>
        <p:txBody>
          <a:bodyPr vert="horz" wrap="square" lIns="134112" tIns="67056" rIns="134112" bIns="67056" numCol="1" anchor="ctr" anchorCtr="0" compatLnSpc="1">
            <a:prstTxWarp prst="textNoShape">
              <a:avLst/>
            </a:prstTxWarp>
          </a:bodyPr>
          <a:lstStyle/>
          <a:p>
            <a:pPr fontAlgn="base">
              <a:spcBef>
                <a:spcPct val="0"/>
              </a:spcBef>
              <a:spcAft>
                <a:spcPct val="0"/>
              </a:spcAft>
              <a:defRPr/>
            </a:pPr>
            <a:endParaRPr lang="en-US" sz="3520" b="1" kern="0" dirty="0"/>
          </a:p>
        </p:txBody>
      </p:sp>
      <p:sp>
        <p:nvSpPr>
          <p:cNvPr id="15" name="Прямоугольник 14"/>
          <p:cNvSpPr/>
          <p:nvPr/>
        </p:nvSpPr>
        <p:spPr bwMode="auto">
          <a:xfrm>
            <a:off x="-5811520" y="4917440"/>
            <a:ext cx="3017520" cy="1564640"/>
          </a:xfrm>
          <a:prstGeom prst="rect">
            <a:avLst/>
          </a:prstGeom>
          <a:solidFill>
            <a:srgbClr val="F4AD5E"/>
          </a:solidFill>
          <a:ln w="9525">
            <a:noFill/>
            <a:miter lim="800000"/>
            <a:headEnd/>
            <a:tailEnd/>
          </a:ln>
          <a:effectLst/>
          <a:scene3d>
            <a:camera prst="orthographicFront">
              <a:rot lat="0" lon="0" rev="0"/>
            </a:camera>
            <a:lightRig rig="contrasting" dir="t">
              <a:rot lat="0" lon="0" rev="1500000"/>
            </a:lightRig>
          </a:scene3d>
          <a:sp3d prstMaterial="metal"/>
        </p:spPr>
        <p:txBody>
          <a:bodyPr vert="horz" wrap="square" lIns="134112" tIns="67056" rIns="134112" bIns="67056" numCol="1" rtlCol="0" anchor="t" anchorCtr="0" compatLnSpc="1">
            <a:prstTxWarp prst="textNoShape">
              <a:avLst/>
            </a:prstTxWarp>
          </a:bodyPr>
          <a:lstStyle/>
          <a:p>
            <a:pPr algn="ctr" fontAlgn="base">
              <a:spcBef>
                <a:spcPct val="20000"/>
              </a:spcBef>
              <a:spcAft>
                <a:spcPct val="0"/>
              </a:spcAft>
              <a:buClr>
                <a:srgbClr val="00007D"/>
              </a:buClr>
              <a:buSzPct val="75000"/>
              <a:buFont typeface="Wingdings" pitchFamily="2" charset="2"/>
              <a:buNone/>
            </a:pPr>
            <a:r>
              <a:rPr lang="en-US" sz="2933" kern="0" dirty="0">
                <a:solidFill>
                  <a:srgbClr val="000000"/>
                </a:solidFill>
              </a:rPr>
              <a:t>Show source for model</a:t>
            </a:r>
          </a:p>
        </p:txBody>
      </p:sp>
      <p:grpSp>
        <p:nvGrpSpPr>
          <p:cNvPr id="9" name="Группа 8"/>
          <p:cNvGrpSpPr/>
          <p:nvPr/>
        </p:nvGrpSpPr>
        <p:grpSpPr>
          <a:xfrm>
            <a:off x="2059338" y="1610273"/>
            <a:ext cx="13386049" cy="7485177"/>
            <a:chOff x="-100026" y="1146682"/>
            <a:chExt cx="9126852" cy="5103528"/>
          </a:xfrm>
        </p:grpSpPr>
        <p:cxnSp>
          <p:nvCxnSpPr>
            <p:cNvPr id="13" name="Elbow Connector 13"/>
            <p:cNvCxnSpPr/>
            <p:nvPr/>
          </p:nvCxnSpPr>
          <p:spPr>
            <a:xfrm flipV="1">
              <a:off x="3721398" y="4120634"/>
              <a:ext cx="1387932" cy="1060965"/>
            </a:xfrm>
            <a:prstGeom prst="bentConnector3">
              <a:avLst>
                <a:gd name="adj1" fmla="val 50000"/>
              </a:avLst>
            </a:prstGeom>
            <a:ln w="25400">
              <a:headEnd type="oval"/>
            </a:ln>
          </p:spPr>
          <p:style>
            <a:lnRef idx="1">
              <a:schemeClr val="accent1"/>
            </a:lnRef>
            <a:fillRef idx="0">
              <a:schemeClr val="accent1"/>
            </a:fillRef>
            <a:effectRef idx="0">
              <a:schemeClr val="accent1"/>
            </a:effectRef>
            <a:fontRef idx="minor">
              <a:schemeClr val="tx1"/>
            </a:fontRef>
          </p:style>
        </p:cxnSp>
        <p:cxnSp>
          <p:nvCxnSpPr>
            <p:cNvPr id="14" name="Elbow Connector 15"/>
            <p:cNvCxnSpPr/>
            <p:nvPr/>
          </p:nvCxnSpPr>
          <p:spPr>
            <a:xfrm flipV="1">
              <a:off x="5122810" y="3003269"/>
              <a:ext cx="1815650" cy="1119140"/>
            </a:xfrm>
            <a:prstGeom prst="bentConnector3">
              <a:avLst>
                <a:gd name="adj1" fmla="val -603"/>
              </a:avLst>
            </a:prstGeom>
            <a:ln w="254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45198" y="4876800"/>
              <a:ext cx="990600" cy="247620"/>
            </a:xfrm>
            <a:prstGeom prst="rect">
              <a:avLst/>
            </a:prstGeom>
            <a:noFill/>
          </p:spPr>
          <p:txBody>
            <a:bodyPr wrap="square" rtlCol="0">
              <a:spAutoFit/>
            </a:bodyPr>
            <a:lstStyle/>
            <a:p>
              <a:pPr eaLnBrk="0" fontAlgn="base" hangingPunct="0">
                <a:spcBef>
                  <a:spcPct val="0"/>
                </a:spcBef>
                <a:spcAft>
                  <a:spcPct val="0"/>
                </a:spcAft>
              </a:pPr>
              <a:r>
                <a:rPr lang="en-US" sz="1760" b="1" dirty="0"/>
                <a:t>PREPARE</a:t>
              </a:r>
            </a:p>
          </p:txBody>
        </p:sp>
        <p:sp>
          <p:nvSpPr>
            <p:cNvPr id="17" name="TextBox 16"/>
            <p:cNvSpPr txBox="1"/>
            <p:nvPr/>
          </p:nvSpPr>
          <p:spPr>
            <a:xfrm>
              <a:off x="4372941" y="3810000"/>
              <a:ext cx="1143000" cy="247620"/>
            </a:xfrm>
            <a:prstGeom prst="rect">
              <a:avLst/>
            </a:prstGeom>
            <a:noFill/>
          </p:spPr>
          <p:txBody>
            <a:bodyPr wrap="square" rtlCol="0">
              <a:spAutoFit/>
            </a:bodyPr>
            <a:lstStyle/>
            <a:p>
              <a:pPr eaLnBrk="0" fontAlgn="base" hangingPunct="0">
                <a:spcBef>
                  <a:spcPct val="0"/>
                </a:spcBef>
                <a:spcAft>
                  <a:spcPct val="0"/>
                </a:spcAft>
              </a:pPr>
              <a:r>
                <a:rPr lang="en-US" sz="1760" b="1" dirty="0"/>
                <a:t>PRACTICE</a:t>
              </a:r>
            </a:p>
          </p:txBody>
        </p:sp>
        <p:sp>
          <p:nvSpPr>
            <p:cNvPr id="18" name="TextBox 17"/>
            <p:cNvSpPr txBox="1"/>
            <p:nvPr/>
          </p:nvSpPr>
          <p:spPr>
            <a:xfrm>
              <a:off x="5097205" y="2744593"/>
              <a:ext cx="1143000" cy="247620"/>
            </a:xfrm>
            <a:prstGeom prst="rect">
              <a:avLst/>
            </a:prstGeom>
            <a:noFill/>
          </p:spPr>
          <p:txBody>
            <a:bodyPr wrap="square" rtlCol="0">
              <a:spAutoFit/>
            </a:bodyPr>
            <a:lstStyle/>
            <a:p>
              <a:pPr eaLnBrk="0" fontAlgn="base" hangingPunct="0">
                <a:spcBef>
                  <a:spcPct val="0"/>
                </a:spcBef>
                <a:spcAft>
                  <a:spcPct val="0"/>
                </a:spcAft>
              </a:pPr>
              <a:r>
                <a:rPr lang="en-US" sz="1760" b="1" dirty="0"/>
                <a:t>PERFORM</a:t>
              </a:r>
            </a:p>
          </p:txBody>
        </p:sp>
        <p:sp>
          <p:nvSpPr>
            <p:cNvPr id="19" name="7-Point Star 20"/>
            <p:cNvSpPr/>
            <p:nvPr/>
          </p:nvSpPr>
          <p:spPr>
            <a:xfrm>
              <a:off x="7778257" y="1680287"/>
              <a:ext cx="1248569" cy="701085"/>
            </a:xfrm>
            <a:prstGeom prst="star7">
              <a:avLst/>
            </a:prstGeom>
            <a:solidFill>
              <a:srgbClr val="235CA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eaLnBrk="0" fontAlgn="base" hangingPunct="0">
                <a:spcBef>
                  <a:spcPct val="0"/>
                </a:spcBef>
                <a:spcAft>
                  <a:spcPct val="0"/>
                </a:spcAft>
              </a:pPr>
              <a:r>
                <a:rPr lang="en-US" sz="1400" dirty="0">
                  <a:solidFill>
                    <a:schemeClr val="tx1"/>
                  </a:solidFill>
                </a:rPr>
                <a:t>DESTINATION </a:t>
              </a:r>
            </a:p>
            <a:p>
              <a:pPr algn="ctr" eaLnBrk="0" fontAlgn="base" hangingPunct="0">
                <a:spcBef>
                  <a:spcPct val="0"/>
                </a:spcBef>
                <a:spcAft>
                  <a:spcPct val="0"/>
                </a:spcAft>
              </a:pPr>
              <a:r>
                <a:rPr lang="en-US" sz="1400" dirty="0">
                  <a:solidFill>
                    <a:schemeClr val="tx1"/>
                  </a:solidFill>
                </a:rPr>
                <a:t>JOB</a:t>
              </a:r>
            </a:p>
          </p:txBody>
        </p:sp>
        <p:sp>
          <p:nvSpPr>
            <p:cNvPr id="21" name="TextBox 20"/>
            <p:cNvSpPr txBox="1"/>
            <p:nvPr/>
          </p:nvSpPr>
          <p:spPr>
            <a:xfrm>
              <a:off x="545358" y="3329773"/>
              <a:ext cx="2538010" cy="2832943"/>
            </a:xfrm>
            <a:prstGeom prst="rect">
              <a:avLst/>
            </a:prstGeom>
            <a:solidFill>
              <a:srgbClr val="235CA1">
                <a:alpha val="36000"/>
              </a:srgbClr>
            </a:solidFill>
          </p:spPr>
          <p:txBody>
            <a:bodyPr wrap="square" lIns="365760" rtlCol="0">
              <a:spAutoFit/>
            </a:bodyPr>
            <a:lstStyle/>
            <a:p>
              <a:pPr marL="267765" indent="-267765">
                <a:lnSpc>
                  <a:spcPct val="150000"/>
                </a:lnSpc>
                <a:buFont typeface="Arial" pitchFamily="34" charset="0"/>
                <a:buChar char="•"/>
              </a:pPr>
              <a:r>
                <a:rPr lang="en-US" sz="1760" dirty="0"/>
                <a:t>MULTISOURCE RATING</a:t>
              </a:r>
            </a:p>
            <a:p>
              <a:pPr marL="267765" indent="-267765">
                <a:lnSpc>
                  <a:spcPct val="150000"/>
                </a:lnSpc>
                <a:buFont typeface="Arial" pitchFamily="34" charset="0"/>
                <a:buChar char="•"/>
              </a:pPr>
              <a:r>
                <a:rPr lang="en-US" sz="1760" dirty="0"/>
                <a:t>PERFORMANCE RATING</a:t>
              </a:r>
            </a:p>
            <a:p>
              <a:pPr marL="267765" indent="-267765">
                <a:lnSpc>
                  <a:spcPct val="150000"/>
                </a:lnSpc>
                <a:buFont typeface="Arial" pitchFamily="34" charset="0"/>
                <a:buChar char="•"/>
              </a:pPr>
              <a:r>
                <a:rPr lang="en-US" sz="1760" dirty="0"/>
                <a:t>TRAIT MEASURES (PERSONALITY)</a:t>
              </a:r>
            </a:p>
            <a:p>
              <a:pPr marL="267765" indent="-267765">
                <a:lnSpc>
                  <a:spcPct val="150000"/>
                </a:lnSpc>
                <a:buFont typeface="Arial" pitchFamily="34" charset="0"/>
                <a:buChar char="•"/>
              </a:pPr>
              <a:r>
                <a:rPr lang="en-US" sz="1760" dirty="0"/>
                <a:t>MOTIVATION TO LEAD</a:t>
              </a:r>
            </a:p>
            <a:p>
              <a:pPr marL="267765" indent="-267765">
                <a:lnSpc>
                  <a:spcPct val="150000"/>
                </a:lnSpc>
                <a:buFont typeface="Arial" pitchFamily="34" charset="0"/>
                <a:buChar char="•"/>
              </a:pPr>
              <a:r>
                <a:rPr lang="en-US" sz="1760" dirty="0"/>
                <a:t>LEARNING ORIENTATION</a:t>
              </a:r>
            </a:p>
            <a:p>
              <a:pPr marL="267765" indent="-267765">
                <a:lnSpc>
                  <a:spcPct val="150000"/>
                </a:lnSpc>
                <a:buFont typeface="Arial" pitchFamily="34" charset="0"/>
                <a:buChar char="•"/>
              </a:pPr>
              <a:r>
                <a:rPr lang="en-US" sz="1760" dirty="0"/>
                <a:t>BEHAVIORAL COMPETENCIES</a:t>
              </a:r>
            </a:p>
            <a:p>
              <a:pPr marL="267765" indent="-267765">
                <a:lnSpc>
                  <a:spcPct val="150000"/>
                </a:lnSpc>
                <a:buFont typeface="Arial" pitchFamily="34" charset="0"/>
                <a:buChar char="•"/>
              </a:pPr>
              <a:r>
                <a:rPr lang="en-US" sz="1760" dirty="0"/>
                <a:t>FUNCTIONAL COMPETENCIES</a:t>
              </a:r>
            </a:p>
            <a:p>
              <a:pPr marL="267765" indent="-267765">
                <a:lnSpc>
                  <a:spcPct val="150000"/>
                </a:lnSpc>
                <a:buFont typeface="Arial" pitchFamily="34" charset="0"/>
                <a:buChar char="•"/>
              </a:pPr>
              <a:r>
                <a:rPr lang="en-US" sz="1760" dirty="0"/>
                <a:t>ASPIRATION</a:t>
              </a:r>
            </a:p>
            <a:p>
              <a:pPr marL="267765" indent="-267765">
                <a:lnSpc>
                  <a:spcPct val="150000"/>
                </a:lnSpc>
                <a:buFont typeface="Arial" pitchFamily="34" charset="0"/>
                <a:buChar char="•"/>
              </a:pPr>
              <a:endParaRPr lang="en-US" sz="1760" dirty="0"/>
            </a:p>
          </p:txBody>
        </p:sp>
        <p:sp>
          <p:nvSpPr>
            <p:cNvPr id="22" name="TextBox 21"/>
            <p:cNvSpPr txBox="1"/>
            <p:nvPr/>
          </p:nvSpPr>
          <p:spPr>
            <a:xfrm flipH="1">
              <a:off x="1719743" y="1878449"/>
              <a:ext cx="1349173" cy="370818"/>
            </a:xfrm>
            <a:prstGeom prst="rect">
              <a:avLst/>
            </a:prstGeom>
            <a:solidFill>
              <a:srgbClr val="A8BCD5"/>
            </a:solidFill>
          </p:spPr>
          <p:txBody>
            <a:bodyPr wrap="square" rtlCol="0">
              <a:spAutoFit/>
            </a:bodyPr>
            <a:lstStyle/>
            <a:p>
              <a:pPr algn="ctr" eaLnBrk="0" fontAlgn="base" hangingPunct="0">
                <a:spcBef>
                  <a:spcPct val="0"/>
                </a:spcBef>
                <a:spcAft>
                  <a:spcPct val="0"/>
                </a:spcAft>
              </a:pPr>
              <a:r>
                <a:rPr lang="en-US" sz="1467" dirty="0"/>
                <a:t>HIGH POTENTIAL POOL</a:t>
              </a:r>
            </a:p>
            <a:p>
              <a:pPr algn="ctr" eaLnBrk="0" fontAlgn="base" hangingPunct="0">
                <a:spcBef>
                  <a:spcPct val="0"/>
                </a:spcBef>
                <a:spcAft>
                  <a:spcPct val="0"/>
                </a:spcAft>
              </a:pPr>
              <a:endParaRPr lang="en-US" sz="1467" dirty="0"/>
            </a:p>
          </p:txBody>
        </p:sp>
        <p:sp>
          <p:nvSpPr>
            <p:cNvPr id="23" name="TextBox 22"/>
            <p:cNvSpPr txBox="1"/>
            <p:nvPr/>
          </p:nvSpPr>
          <p:spPr>
            <a:xfrm>
              <a:off x="4504503" y="4209283"/>
              <a:ext cx="1611938" cy="909121"/>
            </a:xfrm>
            <a:prstGeom prst="rect">
              <a:avLst/>
            </a:prstGeom>
            <a:solidFill>
              <a:srgbClr val="235CA1">
                <a:alpha val="36000"/>
              </a:srgbClr>
            </a:solidFill>
          </p:spPr>
          <p:txBody>
            <a:bodyPr wrap="square" rtlCol="0">
              <a:spAutoFit/>
            </a:bodyPr>
            <a:lstStyle/>
            <a:p>
              <a:pPr marL="135046" indent="-135046">
                <a:buFont typeface="Arial" pitchFamily="34" charset="0"/>
                <a:buChar char="•"/>
              </a:pPr>
              <a:r>
                <a:rPr lang="en-US" sz="1613" dirty="0"/>
                <a:t>ACTION LEARNING</a:t>
              </a:r>
            </a:p>
            <a:p>
              <a:pPr marL="135046" indent="-135046">
                <a:buFont typeface="Arial" pitchFamily="34" charset="0"/>
                <a:buChar char="•"/>
              </a:pPr>
              <a:r>
                <a:rPr lang="en-US" sz="1613" dirty="0"/>
                <a:t>ON-THE-JOB EXPERIENCES</a:t>
              </a:r>
            </a:p>
            <a:p>
              <a:pPr marL="135046" indent="-135046">
                <a:buFont typeface="Arial" pitchFamily="34" charset="0"/>
                <a:buChar char="•"/>
              </a:pPr>
              <a:r>
                <a:rPr lang="en-US" sz="1613" dirty="0"/>
                <a:t>COACHING</a:t>
              </a:r>
            </a:p>
            <a:p>
              <a:pPr marL="135046" indent="-135046">
                <a:buFont typeface="Arial" pitchFamily="34" charset="0"/>
                <a:buChar char="•"/>
              </a:pPr>
              <a:r>
                <a:rPr lang="en-US" sz="1613" dirty="0"/>
                <a:t>PEER LEARNING</a:t>
              </a:r>
            </a:p>
          </p:txBody>
        </p:sp>
        <p:sp>
          <p:nvSpPr>
            <p:cNvPr id="24" name="TextBox 23"/>
            <p:cNvSpPr txBox="1"/>
            <p:nvPr/>
          </p:nvSpPr>
          <p:spPr>
            <a:xfrm>
              <a:off x="3797598" y="5250359"/>
              <a:ext cx="1779548" cy="909121"/>
            </a:xfrm>
            <a:prstGeom prst="rect">
              <a:avLst/>
            </a:prstGeom>
            <a:solidFill>
              <a:srgbClr val="235CA1">
                <a:alpha val="36000"/>
              </a:srgbClr>
            </a:solidFill>
          </p:spPr>
          <p:txBody>
            <a:bodyPr wrap="square" rtlCol="0">
              <a:spAutoFit/>
            </a:bodyPr>
            <a:lstStyle/>
            <a:p>
              <a:pPr marL="135046" indent="-135046">
                <a:buFont typeface="Arial" pitchFamily="34" charset="0"/>
                <a:buChar char="•"/>
              </a:pPr>
              <a:r>
                <a:rPr lang="en-US" sz="1613" dirty="0"/>
                <a:t>ASSESSMENT AND FEEDBACK</a:t>
              </a:r>
            </a:p>
            <a:p>
              <a:pPr marL="135046" indent="-135046">
                <a:buFont typeface="Arial" pitchFamily="34" charset="0"/>
                <a:buChar char="•"/>
              </a:pPr>
              <a:r>
                <a:rPr lang="en-US" sz="1613" dirty="0"/>
                <a:t>LEADERSHIP TRAINING</a:t>
              </a:r>
            </a:p>
            <a:p>
              <a:pPr marL="135046" indent="-135046">
                <a:buFont typeface="Arial" pitchFamily="34" charset="0"/>
                <a:buChar char="•"/>
              </a:pPr>
              <a:r>
                <a:rPr lang="en-US" sz="1613" dirty="0"/>
                <a:t>ROLE PLAYING</a:t>
              </a:r>
            </a:p>
            <a:p>
              <a:pPr marL="135046" indent="-135046">
                <a:buFont typeface="Arial" pitchFamily="34" charset="0"/>
                <a:buChar char="•"/>
              </a:pPr>
              <a:r>
                <a:rPr lang="en-US" sz="1613" dirty="0"/>
                <a:t>LEADER SHADOWING</a:t>
              </a:r>
            </a:p>
          </p:txBody>
        </p:sp>
        <p:sp>
          <p:nvSpPr>
            <p:cNvPr id="25" name="TextBox 24"/>
            <p:cNvSpPr txBox="1"/>
            <p:nvPr/>
          </p:nvSpPr>
          <p:spPr>
            <a:xfrm>
              <a:off x="5161608" y="3046443"/>
              <a:ext cx="1840981" cy="909121"/>
            </a:xfrm>
            <a:prstGeom prst="rect">
              <a:avLst/>
            </a:prstGeom>
            <a:solidFill>
              <a:srgbClr val="235CA1">
                <a:alpha val="36000"/>
              </a:srgbClr>
            </a:solidFill>
          </p:spPr>
          <p:txBody>
            <a:bodyPr wrap="square" rtlCol="0">
              <a:spAutoFit/>
            </a:bodyPr>
            <a:lstStyle/>
            <a:p>
              <a:pPr marL="135046" indent="-135046">
                <a:buFont typeface="Arial" pitchFamily="34" charset="0"/>
                <a:buChar char="•"/>
              </a:pPr>
              <a:r>
                <a:rPr lang="en-US" sz="1613" dirty="0"/>
                <a:t>JOB ROTATION</a:t>
              </a:r>
            </a:p>
            <a:p>
              <a:pPr marL="135046" indent="-135046">
                <a:buFont typeface="Arial" pitchFamily="34" charset="0"/>
                <a:buChar char="•"/>
              </a:pPr>
              <a:r>
                <a:rPr lang="en-US" sz="1613" dirty="0"/>
                <a:t>SPECIAL PROJECTS</a:t>
              </a:r>
            </a:p>
            <a:p>
              <a:pPr marL="135046" indent="-135046">
                <a:buFont typeface="Arial" pitchFamily="34" charset="0"/>
                <a:buChar char="•"/>
              </a:pPr>
              <a:r>
                <a:rPr lang="en-US" sz="1613" dirty="0"/>
                <a:t>ONBOARDING</a:t>
              </a:r>
            </a:p>
            <a:p>
              <a:pPr marL="135046" indent="-135046">
                <a:buFont typeface="Arial" pitchFamily="34" charset="0"/>
                <a:buChar char="•"/>
              </a:pPr>
              <a:r>
                <a:rPr lang="en-US" sz="1613" dirty="0"/>
                <a:t>GOAL SETTING &amp; FEEDBACK</a:t>
              </a:r>
            </a:p>
            <a:p>
              <a:pPr marL="135046" indent="-135046">
                <a:buFont typeface="Arial" pitchFamily="34" charset="0"/>
                <a:buChar char="•"/>
              </a:pPr>
              <a:r>
                <a:rPr lang="en-US" sz="1613" dirty="0"/>
                <a:t>MENTORING</a:t>
              </a:r>
            </a:p>
          </p:txBody>
        </p:sp>
        <p:sp>
          <p:nvSpPr>
            <p:cNvPr id="26" name="TextBox 25"/>
            <p:cNvSpPr txBox="1"/>
            <p:nvPr/>
          </p:nvSpPr>
          <p:spPr>
            <a:xfrm>
              <a:off x="516003" y="1146682"/>
              <a:ext cx="2538010" cy="432286"/>
            </a:xfrm>
            <a:prstGeom prst="rect">
              <a:avLst/>
            </a:prstGeom>
            <a:solidFill>
              <a:srgbClr val="2F5597"/>
            </a:solidFill>
          </p:spPr>
          <p:txBody>
            <a:bodyPr wrap="square" rtlCol="0">
              <a:spAutoFit/>
            </a:bodyPr>
            <a:lstStyle/>
            <a:p>
              <a:pPr algn="ctr" eaLnBrk="0" fontAlgn="base" hangingPunct="0">
                <a:spcBef>
                  <a:spcPct val="0"/>
                </a:spcBef>
                <a:spcAft>
                  <a:spcPct val="0"/>
                </a:spcAft>
              </a:pPr>
              <a:r>
                <a:rPr lang="en-US" sz="1760" b="1" dirty="0">
                  <a:solidFill>
                    <a:schemeClr val="bg1"/>
                  </a:solidFill>
                </a:rPr>
                <a:t>IDENTIFICATION</a:t>
              </a:r>
            </a:p>
            <a:p>
              <a:pPr algn="ctr" eaLnBrk="0" fontAlgn="base" hangingPunct="0">
                <a:spcBef>
                  <a:spcPct val="0"/>
                </a:spcBef>
                <a:spcAft>
                  <a:spcPct val="0"/>
                </a:spcAft>
              </a:pPr>
              <a:endParaRPr lang="en-US" sz="1760" b="1" dirty="0">
                <a:solidFill>
                  <a:schemeClr val="bg1"/>
                </a:solidFill>
              </a:endParaRPr>
            </a:p>
          </p:txBody>
        </p:sp>
        <p:sp>
          <p:nvSpPr>
            <p:cNvPr id="27" name="TextBox 26"/>
            <p:cNvSpPr txBox="1"/>
            <p:nvPr/>
          </p:nvSpPr>
          <p:spPr>
            <a:xfrm>
              <a:off x="3544178" y="1172629"/>
              <a:ext cx="3306702" cy="432286"/>
            </a:xfrm>
            <a:prstGeom prst="rect">
              <a:avLst/>
            </a:prstGeom>
            <a:solidFill>
              <a:srgbClr val="2F5597"/>
            </a:solidFill>
          </p:spPr>
          <p:txBody>
            <a:bodyPr wrap="square" rtlCol="0">
              <a:spAutoFit/>
            </a:bodyPr>
            <a:lstStyle/>
            <a:p>
              <a:pPr algn="ctr" eaLnBrk="0" fontAlgn="base" hangingPunct="0">
                <a:spcBef>
                  <a:spcPct val="0"/>
                </a:spcBef>
                <a:spcAft>
                  <a:spcPct val="0"/>
                </a:spcAft>
              </a:pPr>
              <a:r>
                <a:rPr lang="en-US" sz="1760" b="1" dirty="0">
                  <a:solidFill>
                    <a:schemeClr val="bg1"/>
                  </a:solidFill>
                </a:rPr>
                <a:t>DEVELOPMENT</a:t>
              </a:r>
            </a:p>
            <a:p>
              <a:pPr algn="ctr" eaLnBrk="0" fontAlgn="base" hangingPunct="0">
                <a:spcBef>
                  <a:spcPct val="0"/>
                </a:spcBef>
                <a:spcAft>
                  <a:spcPct val="0"/>
                </a:spcAft>
              </a:pPr>
              <a:endParaRPr lang="en-US" sz="1760" b="1" dirty="0">
                <a:solidFill>
                  <a:schemeClr val="bg1"/>
                </a:solidFill>
              </a:endParaRPr>
            </a:p>
          </p:txBody>
        </p:sp>
        <p:cxnSp>
          <p:nvCxnSpPr>
            <p:cNvPr id="28" name="Straight Connector 28"/>
            <p:cNvCxnSpPr/>
            <p:nvPr/>
          </p:nvCxnSpPr>
          <p:spPr>
            <a:xfrm>
              <a:off x="3396399" y="1362825"/>
              <a:ext cx="15415" cy="4724400"/>
            </a:xfrm>
            <a:prstGeom prst="line">
              <a:avLst/>
            </a:prstGeom>
            <a:ln w="25400" cap="rnd">
              <a:headEnd type="oval"/>
              <a:tailEnd type="ova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1714164" y="3867914"/>
              <a:ext cx="3429000" cy="247620"/>
            </a:xfrm>
            <a:prstGeom prst="rect">
              <a:avLst/>
            </a:prstGeom>
            <a:solidFill>
              <a:schemeClr val="bg1"/>
            </a:solidFill>
          </p:spPr>
          <p:txBody>
            <a:bodyPr wrap="square" rtlCol="0">
              <a:spAutoFit/>
            </a:bodyPr>
            <a:lstStyle/>
            <a:p>
              <a:pPr algn="ctr" eaLnBrk="0" fontAlgn="base" hangingPunct="0">
                <a:spcBef>
                  <a:spcPct val="0"/>
                </a:spcBef>
                <a:spcAft>
                  <a:spcPct val="0"/>
                </a:spcAft>
              </a:pPr>
              <a:r>
                <a:rPr lang="en-US" sz="1760" b="1" dirty="0"/>
                <a:t>INDIVIDUAL DEVELOPMENT PLANNING</a:t>
              </a:r>
            </a:p>
          </p:txBody>
        </p:sp>
        <p:sp>
          <p:nvSpPr>
            <p:cNvPr id="30" name="TextBox 29"/>
            <p:cNvSpPr txBox="1"/>
            <p:nvPr/>
          </p:nvSpPr>
          <p:spPr>
            <a:xfrm>
              <a:off x="540535" y="2955099"/>
              <a:ext cx="2686298" cy="401421"/>
            </a:xfrm>
            <a:prstGeom prst="rect">
              <a:avLst/>
            </a:prstGeom>
            <a:noFill/>
          </p:spPr>
          <p:txBody>
            <a:bodyPr wrap="square" rtlCol="0">
              <a:spAutoFit/>
            </a:bodyPr>
            <a:lstStyle/>
            <a:p>
              <a:pPr eaLnBrk="0" fontAlgn="base" hangingPunct="0">
                <a:spcBef>
                  <a:spcPct val="0"/>
                </a:spcBef>
                <a:spcAft>
                  <a:spcPct val="0"/>
                </a:spcAft>
              </a:pPr>
              <a:r>
                <a:rPr lang="en-US" sz="1613" b="1" dirty="0"/>
                <a:t>ASSESSMENT OF LEADERSHIP POTENTIAL</a:t>
              </a:r>
            </a:p>
            <a:p>
              <a:pPr eaLnBrk="0" fontAlgn="base" hangingPunct="0">
                <a:spcBef>
                  <a:spcPct val="0"/>
                </a:spcBef>
                <a:spcAft>
                  <a:spcPct val="0"/>
                </a:spcAft>
              </a:pPr>
              <a:endParaRPr lang="en-US" sz="1613" dirty="0"/>
            </a:p>
          </p:txBody>
        </p:sp>
        <p:cxnSp>
          <p:nvCxnSpPr>
            <p:cNvPr id="31" name="Straight Connector 51"/>
            <p:cNvCxnSpPr/>
            <p:nvPr/>
          </p:nvCxnSpPr>
          <p:spPr>
            <a:xfrm>
              <a:off x="83851" y="1447800"/>
              <a:ext cx="32266" cy="4724400"/>
            </a:xfrm>
            <a:prstGeom prst="line">
              <a:avLst/>
            </a:prstGeom>
            <a:ln w="25400" cap="rnd">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1598383" y="3860557"/>
              <a:ext cx="3429000" cy="432286"/>
            </a:xfrm>
            <a:prstGeom prst="rect">
              <a:avLst/>
            </a:prstGeom>
            <a:solidFill>
              <a:schemeClr val="bg1"/>
            </a:solidFill>
          </p:spPr>
          <p:txBody>
            <a:bodyPr wrap="square" rtlCol="0">
              <a:spAutoFit/>
            </a:bodyPr>
            <a:lstStyle/>
            <a:p>
              <a:pPr algn="ctr" eaLnBrk="0" fontAlgn="base" hangingPunct="0">
                <a:spcBef>
                  <a:spcPct val="0"/>
                </a:spcBef>
                <a:spcAft>
                  <a:spcPct val="0"/>
                </a:spcAft>
              </a:pPr>
              <a:r>
                <a:rPr lang="en-US" sz="1760" b="1" dirty="0"/>
                <a:t>IDENTIFY  CRITICAL ROLES AND ASSESS BENCH STRENGTH</a:t>
              </a:r>
            </a:p>
          </p:txBody>
        </p:sp>
        <p:sp>
          <p:nvSpPr>
            <p:cNvPr id="33" name="Rectangle 27"/>
            <p:cNvSpPr/>
            <p:nvPr/>
          </p:nvSpPr>
          <p:spPr>
            <a:xfrm>
              <a:off x="3807815" y="6097810"/>
              <a:ext cx="1779548" cy="152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613" dirty="0">
                  <a:solidFill>
                    <a:schemeClr val="bg1"/>
                  </a:solidFill>
                </a:rPr>
                <a:t>PROGRESS TRACKING</a:t>
              </a:r>
            </a:p>
          </p:txBody>
        </p:sp>
        <p:sp>
          <p:nvSpPr>
            <p:cNvPr id="34" name="Rectangle 31"/>
            <p:cNvSpPr/>
            <p:nvPr/>
          </p:nvSpPr>
          <p:spPr>
            <a:xfrm>
              <a:off x="4504503" y="5059844"/>
              <a:ext cx="1611938" cy="1531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613" dirty="0">
                  <a:solidFill>
                    <a:schemeClr val="bg1"/>
                  </a:solidFill>
                </a:rPr>
                <a:t>PROGRESS TRACKING</a:t>
              </a:r>
            </a:p>
          </p:txBody>
        </p:sp>
        <p:sp>
          <p:nvSpPr>
            <p:cNvPr id="35" name="Rectangle 32"/>
            <p:cNvSpPr/>
            <p:nvPr/>
          </p:nvSpPr>
          <p:spPr>
            <a:xfrm>
              <a:off x="5155627" y="3950244"/>
              <a:ext cx="1836043" cy="1824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613" dirty="0">
                  <a:solidFill>
                    <a:schemeClr val="bg1"/>
                  </a:solidFill>
                </a:rPr>
                <a:t>PROGRESS TRACKING</a:t>
              </a:r>
            </a:p>
          </p:txBody>
        </p:sp>
        <p:sp>
          <p:nvSpPr>
            <p:cNvPr id="20" name="TextBox 19"/>
            <p:cNvSpPr txBox="1"/>
            <p:nvPr/>
          </p:nvSpPr>
          <p:spPr>
            <a:xfrm flipH="1">
              <a:off x="530907" y="1878449"/>
              <a:ext cx="963363" cy="370818"/>
            </a:xfrm>
            <a:prstGeom prst="rect">
              <a:avLst/>
            </a:prstGeom>
            <a:solidFill>
              <a:srgbClr val="A8BCD5"/>
            </a:solidFill>
          </p:spPr>
          <p:txBody>
            <a:bodyPr wrap="square" rtlCol="0">
              <a:spAutoFit/>
            </a:bodyPr>
            <a:lstStyle/>
            <a:p>
              <a:pPr algn="ctr" eaLnBrk="0" fontAlgn="base" hangingPunct="0">
                <a:spcBef>
                  <a:spcPct val="0"/>
                </a:spcBef>
                <a:spcAft>
                  <a:spcPct val="0"/>
                </a:spcAft>
              </a:pPr>
              <a:r>
                <a:rPr lang="en-US" sz="1467" dirty="0"/>
                <a:t>CRITICAL ROLES</a:t>
              </a:r>
            </a:p>
            <a:p>
              <a:pPr algn="ctr" eaLnBrk="0" fontAlgn="base" hangingPunct="0">
                <a:spcBef>
                  <a:spcPct val="0"/>
                </a:spcBef>
                <a:spcAft>
                  <a:spcPct val="0"/>
                </a:spcAft>
              </a:pPr>
              <a:endParaRPr lang="en-US" sz="1467" dirty="0"/>
            </a:p>
          </p:txBody>
        </p:sp>
      </p:grpSp>
      <p:sp>
        <p:nvSpPr>
          <p:cNvPr id="36" name="Прямоугольник 35"/>
          <p:cNvSpPr/>
          <p:nvPr/>
        </p:nvSpPr>
        <p:spPr bwMode="auto">
          <a:xfrm>
            <a:off x="2570480" y="1452880"/>
            <a:ext cx="12740640" cy="8270240"/>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p:spPr>
        <p:txBody>
          <a:bodyPr vert="horz" wrap="square" lIns="134112" tIns="67056" rIns="134112" bIns="67056" numCol="1" rtlCol="0" anchor="t" anchorCtr="0" compatLnSpc="1">
            <a:prstTxWarp prst="textNoShape">
              <a:avLst/>
            </a:prstTxWarp>
          </a:bodyPr>
          <a:lstStyle/>
          <a:p>
            <a:pPr algn="ctr" fontAlgn="base">
              <a:spcBef>
                <a:spcPct val="20000"/>
              </a:spcBef>
              <a:spcAft>
                <a:spcPct val="0"/>
              </a:spcAft>
              <a:buClr>
                <a:srgbClr val="00007D"/>
              </a:buClr>
              <a:buSzPct val="75000"/>
              <a:buFont typeface="Wingdings" pitchFamily="2" charset="2"/>
              <a:buNone/>
            </a:pPr>
            <a:endParaRPr lang="en-US" sz="2933" kern="0">
              <a:solidFill>
                <a:srgbClr val="000000"/>
              </a:solidFill>
            </a:endParaRPr>
          </a:p>
        </p:txBody>
      </p:sp>
      <p:sp>
        <p:nvSpPr>
          <p:cNvPr id="2" name="Title 1"/>
          <p:cNvSpPr>
            <a:spLocks noGrp="1"/>
          </p:cNvSpPr>
          <p:nvPr>
            <p:ph type="title"/>
          </p:nvPr>
        </p:nvSpPr>
        <p:spPr>
          <a:xfrm>
            <a:off x="1228725" y="848000"/>
            <a:ext cx="15424150" cy="613305"/>
          </a:xfrm>
        </p:spPr>
        <p:txBody>
          <a:bodyPr>
            <a:normAutofit fontScale="90000"/>
          </a:bodyPr>
          <a:lstStyle/>
          <a:p>
            <a:r>
              <a:rPr lang="en-US" kern="0" dirty="0"/>
              <a:t>The IDP Model for Leader Identification and Development</a:t>
            </a:r>
            <a:br>
              <a:rPr lang="en-US" kern="0" dirty="0"/>
            </a:br>
            <a:endParaRPr lang="en-US" dirty="0"/>
          </a:p>
        </p:txBody>
      </p:sp>
      <p:cxnSp>
        <p:nvCxnSpPr>
          <p:cNvPr id="5" name="Straight Connector 4"/>
          <p:cNvCxnSpPr/>
          <p:nvPr/>
        </p:nvCxnSpPr>
        <p:spPr>
          <a:xfrm>
            <a:off x="2960560" y="3577296"/>
            <a:ext cx="37224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Elbow Connector 13"/>
          <p:cNvCxnSpPr/>
          <p:nvPr/>
        </p:nvCxnSpPr>
        <p:spPr>
          <a:xfrm rot="10800000" flipV="1">
            <a:off x="12382452" y="3349960"/>
            <a:ext cx="2118418" cy="982536"/>
          </a:xfrm>
          <a:prstGeom prst="bentConnector3">
            <a:avLst>
              <a:gd name="adj1" fmla="val 20"/>
            </a:avLst>
          </a:prstGeom>
          <a:ln w="25400">
            <a:head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807422" y="3577296"/>
            <a:ext cx="4446579"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flipH="1">
            <a:off x="10674310" y="2703290"/>
            <a:ext cx="1402624" cy="543867"/>
          </a:xfrm>
          <a:prstGeom prst="rect">
            <a:avLst/>
          </a:prstGeom>
          <a:solidFill>
            <a:srgbClr val="A8BCD5"/>
          </a:solidFill>
        </p:spPr>
        <p:txBody>
          <a:bodyPr wrap="square" rtlCol="0">
            <a:spAutoFit/>
          </a:bodyPr>
          <a:lstStyle/>
          <a:p>
            <a:pPr algn="ctr" eaLnBrk="0" fontAlgn="base" hangingPunct="0">
              <a:spcBef>
                <a:spcPct val="0"/>
              </a:spcBef>
              <a:spcAft>
                <a:spcPct val="0"/>
              </a:spcAft>
            </a:pPr>
            <a:r>
              <a:rPr lang="en-US" sz="1467" dirty="0"/>
              <a:t>SUPPORT</a:t>
            </a:r>
          </a:p>
          <a:p>
            <a:pPr algn="ctr" eaLnBrk="0" fontAlgn="base" hangingPunct="0">
              <a:spcBef>
                <a:spcPct val="0"/>
              </a:spcBef>
              <a:spcAft>
                <a:spcPct val="0"/>
              </a:spcAft>
            </a:pPr>
            <a:endParaRPr lang="en-US" sz="1467" dirty="0"/>
          </a:p>
        </p:txBody>
      </p:sp>
      <p:sp>
        <p:nvSpPr>
          <p:cNvPr id="62" name="TextBox 61"/>
          <p:cNvSpPr txBox="1"/>
          <p:nvPr/>
        </p:nvSpPr>
        <p:spPr>
          <a:xfrm flipH="1">
            <a:off x="7807422" y="2720064"/>
            <a:ext cx="2524379" cy="543867"/>
          </a:xfrm>
          <a:prstGeom prst="rect">
            <a:avLst/>
          </a:prstGeom>
          <a:solidFill>
            <a:srgbClr val="A8BCD5"/>
          </a:solidFill>
        </p:spPr>
        <p:txBody>
          <a:bodyPr wrap="square" rtlCol="0">
            <a:spAutoFit/>
          </a:bodyPr>
          <a:lstStyle/>
          <a:p>
            <a:pPr algn="ctr" eaLnBrk="0" fontAlgn="base" hangingPunct="0">
              <a:spcBef>
                <a:spcPct val="0"/>
              </a:spcBef>
              <a:spcAft>
                <a:spcPct val="0"/>
              </a:spcAft>
            </a:pPr>
            <a:r>
              <a:rPr lang="en-US" sz="1467" dirty="0"/>
              <a:t>CHALLENGING JOB OPPORTUNITIES</a:t>
            </a:r>
          </a:p>
        </p:txBody>
      </p:sp>
      <p:cxnSp>
        <p:nvCxnSpPr>
          <p:cNvPr id="66" name="Straight Connector 28"/>
          <p:cNvCxnSpPr/>
          <p:nvPr/>
        </p:nvCxnSpPr>
        <p:spPr>
          <a:xfrm>
            <a:off x="12737554" y="1927282"/>
            <a:ext cx="22609" cy="6929122"/>
          </a:xfrm>
          <a:prstGeom prst="line">
            <a:avLst/>
          </a:prstGeom>
          <a:ln w="25400" cap="rnd">
            <a:headEnd type="oval"/>
            <a:tailEnd type="ova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rot="16200000">
            <a:off x="10270275" y="5601415"/>
            <a:ext cx="5029201" cy="363176"/>
          </a:xfrm>
          <a:prstGeom prst="rect">
            <a:avLst/>
          </a:prstGeom>
          <a:solidFill>
            <a:schemeClr val="bg1"/>
          </a:solidFill>
        </p:spPr>
        <p:txBody>
          <a:bodyPr wrap="square" rtlCol="0">
            <a:spAutoFit/>
          </a:bodyPr>
          <a:lstStyle/>
          <a:p>
            <a:pPr algn="ctr" eaLnBrk="0" fontAlgn="base" hangingPunct="0">
              <a:spcBef>
                <a:spcPct val="0"/>
              </a:spcBef>
              <a:spcAft>
                <a:spcPct val="0"/>
              </a:spcAft>
            </a:pPr>
            <a:r>
              <a:rPr lang="en-US" sz="1760" b="1" dirty="0">
                <a:solidFill>
                  <a:srgbClr val="000000">
                    <a:lumMod val="65000"/>
                    <a:lumOff val="35000"/>
                  </a:srgbClr>
                </a:solidFill>
              </a:rPr>
              <a:t>Placement</a:t>
            </a:r>
          </a:p>
        </p:txBody>
      </p:sp>
      <p:sp>
        <p:nvSpPr>
          <p:cNvPr id="70" name="TextBox 69"/>
          <p:cNvSpPr txBox="1"/>
          <p:nvPr/>
        </p:nvSpPr>
        <p:spPr>
          <a:xfrm>
            <a:off x="13019744" y="1660139"/>
            <a:ext cx="2962253" cy="634020"/>
          </a:xfrm>
          <a:prstGeom prst="rect">
            <a:avLst/>
          </a:prstGeom>
          <a:solidFill>
            <a:srgbClr val="2F5597"/>
          </a:solidFill>
        </p:spPr>
        <p:txBody>
          <a:bodyPr wrap="square" rtlCol="0" anchor="ctr" anchorCtr="1">
            <a:spAutoFit/>
          </a:bodyPr>
          <a:lstStyle/>
          <a:p>
            <a:pPr algn="ctr" eaLnBrk="0" fontAlgn="base" hangingPunct="0">
              <a:spcBef>
                <a:spcPct val="0"/>
              </a:spcBef>
              <a:spcAft>
                <a:spcPct val="0"/>
              </a:spcAft>
            </a:pPr>
            <a:r>
              <a:rPr lang="en-US" sz="1760" b="1" dirty="0">
                <a:solidFill>
                  <a:schemeClr val="bg1"/>
                </a:solidFill>
              </a:rPr>
              <a:t>PLACEMENT</a:t>
            </a:r>
          </a:p>
          <a:p>
            <a:pPr algn="ctr" eaLnBrk="0" fontAlgn="base" hangingPunct="0">
              <a:spcBef>
                <a:spcPct val="0"/>
              </a:spcBef>
              <a:spcAft>
                <a:spcPct val="0"/>
              </a:spcAft>
            </a:pPr>
            <a:endParaRPr lang="en-US" sz="1760" b="1" dirty="0">
              <a:solidFill>
                <a:schemeClr val="bg1"/>
              </a:solidFill>
            </a:endParaRPr>
          </a:p>
        </p:txBody>
      </p:sp>
      <p:sp>
        <p:nvSpPr>
          <p:cNvPr id="78" name="TextBox 77"/>
          <p:cNvSpPr txBox="1"/>
          <p:nvPr/>
        </p:nvSpPr>
        <p:spPr>
          <a:xfrm>
            <a:off x="13165060" y="4434715"/>
            <a:ext cx="2143710" cy="1085169"/>
          </a:xfrm>
          <a:prstGeom prst="rect">
            <a:avLst/>
          </a:prstGeom>
          <a:solidFill>
            <a:srgbClr val="235CA1">
              <a:alpha val="36000"/>
            </a:srgbClr>
          </a:solidFill>
        </p:spPr>
        <p:txBody>
          <a:bodyPr wrap="square" rtlCol="0">
            <a:spAutoFit/>
          </a:bodyPr>
          <a:lstStyle/>
          <a:p>
            <a:pPr marL="135046" indent="-135046">
              <a:buFont typeface="Arial" pitchFamily="34" charset="0"/>
              <a:buChar char="•"/>
            </a:pPr>
            <a:r>
              <a:rPr lang="en-US" sz="1613" dirty="0"/>
              <a:t>ONBOARDING</a:t>
            </a:r>
          </a:p>
          <a:p>
            <a:pPr marL="135046" indent="-135046">
              <a:buFont typeface="Arial" pitchFamily="34" charset="0"/>
              <a:buChar char="•"/>
            </a:pPr>
            <a:r>
              <a:rPr lang="en-US" sz="1613" dirty="0"/>
              <a:t>NETWORKING</a:t>
            </a:r>
          </a:p>
          <a:p>
            <a:pPr marL="135046" indent="-135046">
              <a:buFont typeface="Arial" pitchFamily="34" charset="0"/>
              <a:buChar char="•"/>
            </a:pPr>
            <a:r>
              <a:rPr lang="en-US" sz="1613" dirty="0"/>
              <a:t>COACHING</a:t>
            </a:r>
          </a:p>
          <a:p>
            <a:pPr marL="135046" indent="-135046">
              <a:buFont typeface="Arial" pitchFamily="34" charset="0"/>
              <a:buChar char="•"/>
            </a:pPr>
            <a:r>
              <a:rPr lang="en-US" sz="1613" dirty="0"/>
              <a:t>ROLE CLARITY</a:t>
            </a:r>
          </a:p>
        </p:txBody>
      </p:sp>
      <p:sp>
        <p:nvSpPr>
          <p:cNvPr id="79" name="TextBox 78"/>
          <p:cNvSpPr txBox="1"/>
          <p:nvPr/>
        </p:nvSpPr>
        <p:spPr>
          <a:xfrm>
            <a:off x="13160012" y="3695030"/>
            <a:ext cx="1467639" cy="634020"/>
          </a:xfrm>
          <a:prstGeom prst="rect">
            <a:avLst/>
          </a:prstGeom>
          <a:noFill/>
        </p:spPr>
        <p:txBody>
          <a:bodyPr wrap="square" rtlCol="0">
            <a:spAutoFit/>
          </a:bodyPr>
          <a:lstStyle/>
          <a:p>
            <a:pPr eaLnBrk="0" fontAlgn="base" hangingPunct="0">
              <a:spcBef>
                <a:spcPct val="0"/>
              </a:spcBef>
              <a:spcAft>
                <a:spcPct val="0"/>
              </a:spcAft>
            </a:pPr>
            <a:r>
              <a:rPr lang="en-US" sz="1760" b="1" dirty="0">
                <a:solidFill>
                  <a:srgbClr val="000000">
                    <a:lumMod val="65000"/>
                    <a:lumOff val="35000"/>
                  </a:srgbClr>
                </a:solidFill>
              </a:rPr>
              <a:t>TRANSITION SUPPORT</a:t>
            </a:r>
          </a:p>
        </p:txBody>
      </p:sp>
      <p:sp>
        <p:nvSpPr>
          <p:cNvPr id="80" name="Rectangle 32"/>
          <p:cNvSpPr/>
          <p:nvPr/>
        </p:nvSpPr>
        <p:spPr>
          <a:xfrm>
            <a:off x="13173266" y="5516474"/>
            <a:ext cx="2144895" cy="20569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613" dirty="0">
                <a:solidFill>
                  <a:srgbClr val="FFFFFF"/>
                </a:solidFill>
              </a:rPr>
              <a:t>ONGOING FEEDBACK</a:t>
            </a:r>
          </a:p>
        </p:txBody>
      </p:sp>
    </p:spTree>
    <p:custDataLst>
      <p:tags r:id="rId1"/>
    </p:custDataLst>
    <p:extLst>
      <p:ext uri="{BB962C8B-B14F-4D97-AF65-F5344CB8AC3E}">
        <p14:creationId xmlns:p14="http://schemas.microsoft.com/office/powerpoint/2010/main" val="353157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Leadership Effectives</a:t>
            </a:r>
          </a:p>
        </p:txBody>
      </p:sp>
      <p:graphicFrame>
        <p:nvGraphicFramePr>
          <p:cNvPr id="5" name="Chart 4"/>
          <p:cNvGraphicFramePr>
            <a:graphicFrameLocks/>
          </p:cNvGraphicFramePr>
          <p:nvPr>
            <p:extLst>
              <p:ext uri="{D42A27DB-BD31-4B8C-83A1-F6EECF244321}">
                <p14:modId xmlns:p14="http://schemas.microsoft.com/office/powerpoint/2010/main" val="4252594757"/>
              </p:ext>
            </p:extLst>
          </p:nvPr>
        </p:nvGraphicFramePr>
        <p:xfrm>
          <a:off x="6350000" y="3035300"/>
          <a:ext cx="10302874" cy="591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354849" y="3035300"/>
            <a:ext cx="2854544" cy="2687454"/>
          </a:xfrm>
          <a:prstGeom prst="rect">
            <a:avLst/>
          </a:prstGeom>
          <a:gradFill flip="none" rotWithShape="1">
            <a:gsLst>
              <a:gs pos="0">
                <a:srgbClr val="8DC7A8"/>
              </a:gs>
              <a:gs pos="100000">
                <a:srgbClr val="088EC3"/>
              </a:gs>
              <a:gs pos="1000">
                <a:srgbClr val="19B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89%</a:t>
            </a:r>
          </a:p>
          <a:p>
            <a:pPr algn="ctr"/>
            <a:r>
              <a:rPr lang="en-US" dirty="0">
                <a:solidFill>
                  <a:schemeClr val="bg1"/>
                </a:solidFill>
              </a:rPr>
              <a:t>Performance at or above expected levels</a:t>
            </a:r>
          </a:p>
        </p:txBody>
      </p:sp>
      <p:sp>
        <p:nvSpPr>
          <p:cNvPr id="9" name="Rectangle 8"/>
          <p:cNvSpPr/>
          <p:nvPr/>
        </p:nvSpPr>
        <p:spPr>
          <a:xfrm>
            <a:off x="1354849" y="6208529"/>
            <a:ext cx="2851059" cy="2744971"/>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44% </a:t>
            </a:r>
          </a:p>
          <a:p>
            <a:pPr algn="ctr"/>
            <a:r>
              <a:rPr lang="en-US" dirty="0"/>
              <a:t>Leaders effective in growing next generation leaders</a:t>
            </a:r>
          </a:p>
        </p:txBody>
      </p:sp>
    </p:spTree>
    <p:custDataLst>
      <p:tags r:id="rId1"/>
    </p:custDataLst>
    <p:extLst>
      <p:ext uri="{BB962C8B-B14F-4D97-AF65-F5344CB8AC3E}">
        <p14:creationId xmlns:p14="http://schemas.microsoft.com/office/powerpoint/2010/main" val="1208496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Selecting High Potential Employees</a:t>
            </a:r>
          </a:p>
        </p:txBody>
      </p:sp>
      <p:graphicFrame>
        <p:nvGraphicFramePr>
          <p:cNvPr id="5" name="Chart 4"/>
          <p:cNvGraphicFramePr>
            <a:graphicFrameLocks/>
          </p:cNvGraphicFramePr>
          <p:nvPr>
            <p:extLst>
              <p:ext uri="{D42A27DB-BD31-4B8C-83A1-F6EECF244321}">
                <p14:modId xmlns:p14="http://schemas.microsoft.com/office/powerpoint/2010/main" val="3861481742"/>
              </p:ext>
            </p:extLst>
          </p:nvPr>
        </p:nvGraphicFramePr>
        <p:xfrm>
          <a:off x="5448299" y="2133600"/>
          <a:ext cx="10834437" cy="704248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403029" y="4033623"/>
            <a:ext cx="2851059" cy="2744971"/>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75%</a:t>
            </a:r>
          </a:p>
          <a:p>
            <a:pPr algn="ctr"/>
            <a:r>
              <a:rPr lang="en-US" dirty="0"/>
              <a:t>Rely on manager’s judgement to identify </a:t>
            </a:r>
            <a:r>
              <a:rPr lang="en-US" dirty="0" err="1"/>
              <a:t>hipos</a:t>
            </a:r>
            <a:endParaRPr lang="en-US" dirty="0"/>
          </a:p>
          <a:p>
            <a:pPr algn="ctr"/>
            <a:endParaRPr lang="en-US" dirty="0"/>
          </a:p>
          <a:p>
            <a:pPr algn="ctr"/>
            <a:r>
              <a:rPr lang="en-US" dirty="0"/>
              <a:t>Potential source of bias contributing to lack of diversity</a:t>
            </a:r>
          </a:p>
          <a:p>
            <a:pPr algn="ctr"/>
            <a:endParaRPr lang="en-US" dirty="0"/>
          </a:p>
        </p:txBody>
      </p:sp>
    </p:spTree>
    <p:extLst>
      <p:ext uri="{BB962C8B-B14F-4D97-AF65-F5344CB8AC3E}">
        <p14:creationId xmlns:p14="http://schemas.microsoft.com/office/powerpoint/2010/main" val="66713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Measured Leadership Attributes </a:t>
            </a:r>
          </a:p>
        </p:txBody>
      </p:sp>
      <p:graphicFrame>
        <p:nvGraphicFramePr>
          <p:cNvPr id="3" name="Chart 2"/>
          <p:cNvGraphicFramePr>
            <a:graphicFrameLocks/>
          </p:cNvGraphicFramePr>
          <p:nvPr>
            <p:extLst>
              <p:ext uri="{D42A27DB-BD31-4B8C-83A1-F6EECF244321}">
                <p14:modId xmlns:p14="http://schemas.microsoft.com/office/powerpoint/2010/main" val="382770013"/>
              </p:ext>
            </p:extLst>
          </p:nvPr>
        </p:nvGraphicFramePr>
        <p:xfrm>
          <a:off x="4470309" y="2479675"/>
          <a:ext cx="12611100" cy="67945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1423988" y="4256636"/>
            <a:ext cx="2851059" cy="2744971"/>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Underinvestment in high value high return measures</a:t>
            </a:r>
            <a:endParaRPr lang="en-US" dirty="0"/>
          </a:p>
        </p:txBody>
      </p:sp>
    </p:spTree>
    <p:custDataLst>
      <p:tags r:id="rId1"/>
    </p:custDataLst>
    <p:extLst>
      <p:ext uri="{BB962C8B-B14F-4D97-AF65-F5344CB8AC3E}">
        <p14:creationId xmlns:p14="http://schemas.microsoft.com/office/powerpoint/2010/main" val="53927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340051" y="4601760"/>
            <a:ext cx="2727791" cy="1413164"/>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37468" y="4601760"/>
            <a:ext cx="2727791" cy="1413164"/>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934886" y="4601760"/>
            <a:ext cx="2727791" cy="1413164"/>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Learning Agility</a:t>
            </a:r>
          </a:p>
        </p:txBody>
      </p:sp>
      <p:sp>
        <p:nvSpPr>
          <p:cNvPr id="3" name="Content Placeholder 2"/>
          <p:cNvSpPr>
            <a:spLocks noGrp="1"/>
          </p:cNvSpPr>
          <p:nvPr>
            <p:ph idx="1"/>
          </p:nvPr>
        </p:nvSpPr>
        <p:spPr>
          <a:xfrm>
            <a:off x="2743201" y="2678113"/>
            <a:ext cx="12143874" cy="987940"/>
          </a:xfrm>
        </p:spPr>
        <p:txBody>
          <a:bodyPr>
            <a:normAutofit fontScale="92500" lnSpcReduction="20000"/>
          </a:bodyPr>
          <a:lstStyle/>
          <a:p>
            <a:pPr marL="0" indent="0">
              <a:buNone/>
            </a:pPr>
            <a:r>
              <a:rPr lang="en-US" dirty="0"/>
              <a:t>Utility of learning agility in predicting leadership success – </a:t>
            </a:r>
            <a:r>
              <a:rPr lang="en-US" dirty="0">
                <a:solidFill>
                  <a:srgbClr val="C00000"/>
                </a:solidFill>
              </a:rPr>
              <a:t>unconfirmed</a:t>
            </a:r>
          </a:p>
          <a:p>
            <a:endParaRPr lang="en-US" dirty="0"/>
          </a:p>
        </p:txBody>
      </p:sp>
      <p:sp>
        <p:nvSpPr>
          <p:cNvPr id="4" name="Slide Number Placeholder 3"/>
          <p:cNvSpPr>
            <a:spLocks noGrp="1"/>
          </p:cNvSpPr>
          <p:nvPr>
            <p:ph type="sldNum" sz="quarter" idx="12"/>
          </p:nvPr>
        </p:nvSpPr>
        <p:spPr/>
        <p:txBody>
          <a:bodyPr/>
          <a:lstStyle/>
          <a:p>
            <a:pPr>
              <a:defRPr/>
            </a:pPr>
            <a:fld id="{6705A3AF-ADCC-44B9-AB67-2BB6042C2237}" type="slidenum">
              <a:rPr lang="en-US" smtClean="0"/>
              <a:pPr>
                <a:defRPr/>
              </a:pPr>
              <a:t>19</a:t>
            </a:fld>
            <a:endParaRPr lang="en-US"/>
          </a:p>
        </p:txBody>
      </p:sp>
      <p:sp>
        <p:nvSpPr>
          <p:cNvPr id="5" name="Rectangle 4"/>
          <p:cNvSpPr/>
          <p:nvPr/>
        </p:nvSpPr>
        <p:spPr>
          <a:xfrm>
            <a:off x="12472694" y="4881848"/>
            <a:ext cx="2462506" cy="646331"/>
          </a:xfrm>
          <a:prstGeom prst="rect">
            <a:avLst/>
          </a:prstGeom>
        </p:spPr>
        <p:txBody>
          <a:bodyPr wrap="square">
            <a:spAutoFit/>
          </a:bodyPr>
          <a:lstStyle/>
          <a:p>
            <a:r>
              <a:rPr lang="en-US" dirty="0">
                <a:solidFill>
                  <a:schemeClr val="bg1"/>
                </a:solidFill>
              </a:rPr>
              <a:t>Unrelated to peer ratings of performance</a:t>
            </a:r>
          </a:p>
        </p:txBody>
      </p:sp>
      <p:sp>
        <p:nvSpPr>
          <p:cNvPr id="6" name="Rectangle 5"/>
          <p:cNvSpPr/>
          <p:nvPr/>
        </p:nvSpPr>
        <p:spPr>
          <a:xfrm>
            <a:off x="7823983" y="4881638"/>
            <a:ext cx="2322679" cy="646331"/>
          </a:xfrm>
          <a:prstGeom prst="rect">
            <a:avLst/>
          </a:prstGeom>
        </p:spPr>
        <p:txBody>
          <a:bodyPr wrap="square">
            <a:spAutoFit/>
          </a:bodyPr>
          <a:lstStyle/>
          <a:p>
            <a:r>
              <a:rPr lang="en-US" dirty="0">
                <a:solidFill>
                  <a:schemeClr val="bg1"/>
                </a:solidFill>
              </a:rPr>
              <a:t>Related to manager ratings of performance</a:t>
            </a:r>
          </a:p>
        </p:txBody>
      </p:sp>
      <p:sp>
        <p:nvSpPr>
          <p:cNvPr id="7" name="Rectangle 6"/>
          <p:cNvSpPr/>
          <p:nvPr/>
        </p:nvSpPr>
        <p:spPr>
          <a:xfrm>
            <a:off x="3043054" y="4881848"/>
            <a:ext cx="2511457" cy="369332"/>
          </a:xfrm>
          <a:prstGeom prst="rect">
            <a:avLst/>
          </a:prstGeom>
        </p:spPr>
        <p:txBody>
          <a:bodyPr wrap="none">
            <a:spAutoFit/>
          </a:bodyPr>
          <a:lstStyle/>
          <a:p>
            <a:r>
              <a:rPr lang="en-US" dirty="0">
                <a:solidFill>
                  <a:schemeClr val="bg1"/>
                </a:solidFill>
              </a:rPr>
              <a:t>Unrelated to promotions</a:t>
            </a:r>
          </a:p>
        </p:txBody>
      </p:sp>
    </p:spTree>
    <p:custDataLst>
      <p:tags r:id="rId1"/>
    </p:custDataLst>
    <p:extLst>
      <p:ext uri="{BB962C8B-B14F-4D97-AF65-F5344CB8AC3E}">
        <p14:creationId xmlns:p14="http://schemas.microsoft.com/office/powerpoint/2010/main" val="147124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8479A274-627E-40A7-BF96-8E8C2BE93B4F}" type="slidenum">
              <a:rPr lang="en-US" smtClean="0">
                <a:solidFill>
                  <a:prstClr val="white">
                    <a:lumMod val="50000"/>
                  </a:prstClr>
                </a:solidFill>
              </a:rPr>
              <a:pPr/>
              <a:t>2</a:t>
            </a:fld>
            <a:endParaRPr lang="en-US" dirty="0">
              <a:solidFill>
                <a:prstClr val="white">
                  <a:lumMod val="50000"/>
                </a:prstClr>
              </a:solidFill>
            </a:endParaRPr>
          </a:p>
        </p:txBody>
      </p:sp>
      <p:sp>
        <p:nvSpPr>
          <p:cNvPr id="2" name="Title 1"/>
          <p:cNvSpPr>
            <a:spLocks noGrp="1"/>
          </p:cNvSpPr>
          <p:nvPr>
            <p:ph type="title" idx="4294967295"/>
          </p:nvPr>
        </p:nvSpPr>
        <p:spPr>
          <a:xfrm>
            <a:off x="1669828" y="953831"/>
            <a:ext cx="10516672" cy="1257300"/>
          </a:xfrm>
        </p:spPr>
        <p:txBody>
          <a:bodyPr>
            <a:normAutofit/>
          </a:bodyPr>
          <a:lstStyle/>
          <a:p>
            <a:pPr algn="l"/>
            <a:r>
              <a:rPr lang="en-US" sz="5280" dirty="0">
                <a:ea typeface="Century Schoolbook" charset="0"/>
                <a:cs typeface="Century Schoolbook" charset="0"/>
              </a:rPr>
              <a:t>Authors</a:t>
            </a:r>
          </a:p>
        </p:txBody>
      </p:sp>
      <p:pic>
        <p:nvPicPr>
          <p:cNvPr id="10" name="Picture 9" descr="Shreya Sarkar-Barney(10).jpg"/>
          <p:cNvPicPr>
            <a:picLocks noChangeAspect="1"/>
          </p:cNvPicPr>
          <p:nvPr/>
        </p:nvPicPr>
        <p:blipFill>
          <a:blip r:embed="rId4" cstate="print"/>
          <a:srcRect t="2163" b="21739"/>
          <a:stretch>
            <a:fillRect/>
          </a:stretch>
        </p:blipFill>
        <p:spPr>
          <a:xfrm>
            <a:off x="12186500" y="2508154"/>
            <a:ext cx="2958250" cy="3258496"/>
          </a:xfrm>
          <a:prstGeom prst="rect">
            <a:avLst/>
          </a:prstGeom>
        </p:spPr>
      </p:pic>
      <p:sp>
        <p:nvSpPr>
          <p:cNvPr id="11" name="Content Placeholder 3"/>
          <p:cNvSpPr txBox="1">
            <a:spLocks/>
          </p:cNvSpPr>
          <p:nvPr/>
        </p:nvSpPr>
        <p:spPr>
          <a:xfrm>
            <a:off x="11960393" y="6142083"/>
            <a:ext cx="3743602" cy="856182"/>
          </a:xfrm>
          <a:prstGeom prst="rect">
            <a:avLst/>
          </a:prstGeom>
        </p:spPr>
        <p:txBody>
          <a:bodyPr vert="horz" lIns="134112" tIns="67056" rIns="134112" bIns="6705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latin typeface="+mn-lt"/>
                <a:ea typeface="Century Schoolbook" charset="0"/>
                <a:cs typeface="Century Schoolbook" charset="0"/>
              </a:rPr>
              <a:t>Shreya Sarkar-Barney, Ph.D</a:t>
            </a:r>
            <a:r>
              <a:rPr lang="en-US" sz="2000" dirty="0">
                <a:latin typeface="+mn-lt"/>
                <a:ea typeface="Century Schoolbook" charset="0"/>
                <a:cs typeface="Century Schoolbook" charset="0"/>
              </a:rPr>
              <a:t>.</a:t>
            </a:r>
          </a:p>
          <a:p>
            <a:pPr marL="0" indent="0" algn="ctr">
              <a:buNone/>
            </a:pPr>
            <a:r>
              <a:rPr lang="en-US" sz="2000" dirty="0">
                <a:latin typeface="+mn-lt"/>
                <a:ea typeface="Century Schoolbook" charset="0"/>
                <a:cs typeface="Century Schoolbook" charset="0"/>
              </a:rPr>
              <a:t>CEO &amp; Founder</a:t>
            </a:r>
          </a:p>
          <a:p>
            <a:pPr marL="0" indent="0" algn="ctr">
              <a:buNone/>
            </a:pPr>
            <a:r>
              <a:rPr lang="en-US" sz="2000" dirty="0">
                <a:latin typeface="+mn-lt"/>
                <a:ea typeface="Century Schoolbook" charset="0"/>
                <a:cs typeface="Century Schoolbook" charset="0"/>
              </a:rPr>
              <a:t>Human Capital Growth</a:t>
            </a:r>
          </a:p>
        </p:txBody>
      </p:sp>
      <p:pic>
        <p:nvPicPr>
          <p:cNvPr id="6" name="Picture 5" descr="headshot alyssa.png"/>
          <p:cNvPicPr/>
          <p:nvPr/>
        </p:nvPicPr>
        <p:blipFill>
          <a:blip r:embed="rId5" cstate="print"/>
          <a:stretch>
            <a:fillRect/>
          </a:stretch>
        </p:blipFill>
        <p:spPr>
          <a:xfrm>
            <a:off x="2486533" y="2491306"/>
            <a:ext cx="2954338" cy="3275344"/>
          </a:xfrm>
          <a:prstGeom prst="rect">
            <a:avLst/>
          </a:prstGeom>
        </p:spPr>
      </p:pic>
      <p:sp>
        <p:nvSpPr>
          <p:cNvPr id="7" name="TextBox 6"/>
          <p:cNvSpPr txBox="1"/>
          <p:nvPr/>
        </p:nvSpPr>
        <p:spPr>
          <a:xfrm>
            <a:off x="2486533" y="6147583"/>
            <a:ext cx="3216844" cy="1138773"/>
          </a:xfrm>
          <a:prstGeom prst="rect">
            <a:avLst/>
          </a:prstGeom>
          <a:noFill/>
        </p:spPr>
        <p:txBody>
          <a:bodyPr wrap="square" rtlCol="0">
            <a:spAutoFit/>
          </a:bodyPr>
          <a:lstStyle/>
          <a:p>
            <a:pPr algn="ctr"/>
            <a:r>
              <a:rPr lang="en-US" sz="2800" dirty="0">
                <a:latin typeface="+mn-lt"/>
                <a:ea typeface="Century Schoolbook" charset="0"/>
                <a:cs typeface="Century Schoolbook" charset="0"/>
              </a:rPr>
              <a:t>Alyssa Perez</a:t>
            </a:r>
          </a:p>
          <a:p>
            <a:pPr algn="ctr"/>
            <a:r>
              <a:rPr lang="en-US" sz="2000" dirty="0">
                <a:latin typeface="+mn-lt"/>
                <a:ea typeface="Century Schoolbook" charset="0"/>
                <a:cs typeface="Century Schoolbook" charset="0"/>
              </a:rPr>
              <a:t>Consultant</a:t>
            </a:r>
          </a:p>
          <a:p>
            <a:pPr algn="ctr"/>
            <a:r>
              <a:rPr lang="en-US" sz="2000" dirty="0">
                <a:latin typeface="+mn-lt"/>
                <a:ea typeface="Century Schoolbook" charset="0"/>
                <a:cs typeface="Century Schoolbook" charset="0"/>
              </a:rPr>
              <a:t>Human Capital Growth</a:t>
            </a:r>
          </a:p>
        </p:txBody>
      </p:sp>
      <p:sp>
        <p:nvSpPr>
          <p:cNvPr id="9" name="Content Placeholder 3"/>
          <p:cNvSpPr txBox="1">
            <a:spLocks/>
          </p:cNvSpPr>
          <p:nvPr/>
        </p:nvSpPr>
        <p:spPr>
          <a:xfrm>
            <a:off x="7207210" y="6147583"/>
            <a:ext cx="2731186" cy="7685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latin typeface="+mn-lt"/>
              </a:rPr>
              <a:t>Izabela Widlak, M.S.</a:t>
            </a:r>
          </a:p>
          <a:p>
            <a:pPr marL="0" indent="0" algn="ctr">
              <a:buNone/>
            </a:pPr>
            <a:r>
              <a:rPr lang="en-US" sz="2000" dirty="0">
                <a:latin typeface="+mn-lt"/>
              </a:rPr>
              <a:t>Sr. Research Consultant</a:t>
            </a:r>
          </a:p>
          <a:p>
            <a:pPr marL="0" indent="0" algn="ctr">
              <a:buNone/>
            </a:pPr>
            <a:r>
              <a:rPr lang="en-US" sz="2000" dirty="0">
                <a:latin typeface="+mn-lt"/>
              </a:rPr>
              <a:t>Human Capital Growth</a:t>
            </a:r>
          </a:p>
        </p:txBody>
      </p:sp>
      <p:pic>
        <p:nvPicPr>
          <p:cNvPr id="12"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6346"/>
          <a:stretch/>
        </p:blipFill>
        <p:spPr bwMode="auto">
          <a:xfrm>
            <a:off x="7022979" y="2518037"/>
            <a:ext cx="2915417" cy="327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79421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Metacognitive Ability</a:t>
            </a:r>
          </a:p>
        </p:txBody>
      </p:sp>
      <p:sp>
        <p:nvSpPr>
          <p:cNvPr id="3" name="Content Placeholder 2"/>
          <p:cNvSpPr>
            <a:spLocks noGrp="1"/>
          </p:cNvSpPr>
          <p:nvPr>
            <p:ph idx="1"/>
          </p:nvPr>
        </p:nvSpPr>
        <p:spPr>
          <a:xfrm>
            <a:off x="5927833" y="2678113"/>
            <a:ext cx="10725041" cy="6381750"/>
          </a:xfrm>
        </p:spPr>
        <p:txBody>
          <a:bodyPr>
            <a:normAutofit fontScale="85000" lnSpcReduction="20000"/>
          </a:bodyPr>
          <a:lstStyle/>
          <a:p>
            <a:r>
              <a:rPr lang="en-US" dirty="0"/>
              <a:t>Metacognition refers to “thinking about thinking”. </a:t>
            </a:r>
          </a:p>
          <a:p>
            <a:endParaRPr lang="en-US" dirty="0"/>
          </a:p>
          <a:p>
            <a:r>
              <a:rPr lang="en-US" sz="4400" dirty="0"/>
              <a:t>Metacognition contributes to neural plasticity—the brain's capacity to change and grow and function smarter.</a:t>
            </a:r>
          </a:p>
          <a:p>
            <a:endParaRPr lang="en-US" dirty="0"/>
          </a:p>
          <a:p>
            <a:r>
              <a:rPr lang="en-US" dirty="0"/>
              <a:t>It is the ability to be aware of one’s prior understanding and reevaluating that understanding in light of new information.  </a:t>
            </a:r>
          </a:p>
          <a:p>
            <a:endParaRPr lang="en-US" dirty="0"/>
          </a:p>
          <a:p>
            <a:r>
              <a:rPr lang="en-US" dirty="0"/>
              <a:t>Requires choosing and planning what to do and monitoring what is being done.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705A3AF-ADCC-44B9-AB67-2BB6042C2237}" type="slidenum">
              <a:rPr lang="en-US" smtClean="0"/>
              <a:pPr>
                <a:defRPr/>
              </a:pPr>
              <a:t>20</a:t>
            </a:fld>
            <a:endParaRPr lang="en-US"/>
          </a:p>
        </p:txBody>
      </p:sp>
      <p:sp>
        <p:nvSpPr>
          <p:cNvPr id="5" name="Rectangle 4"/>
          <p:cNvSpPr/>
          <p:nvPr/>
        </p:nvSpPr>
        <p:spPr>
          <a:xfrm>
            <a:off x="1378497" y="3991345"/>
            <a:ext cx="2854544" cy="2687454"/>
          </a:xfrm>
          <a:prstGeom prst="rect">
            <a:avLst/>
          </a:prstGeom>
          <a:gradFill flip="none" rotWithShape="1">
            <a:gsLst>
              <a:gs pos="0">
                <a:srgbClr val="8DC7A8"/>
              </a:gs>
              <a:gs pos="100000">
                <a:srgbClr val="088EC3"/>
              </a:gs>
              <a:gs pos="1000">
                <a:srgbClr val="19B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6% - 22% </a:t>
            </a:r>
          </a:p>
          <a:p>
            <a:pPr algn="ctr"/>
            <a:r>
              <a:rPr lang="en-US" dirty="0"/>
              <a:t>of leader effectiveness explained by metacognition </a:t>
            </a:r>
          </a:p>
        </p:txBody>
      </p:sp>
    </p:spTree>
    <p:extLst>
      <p:ext uri="{BB962C8B-B14F-4D97-AF65-F5344CB8AC3E}">
        <p14:creationId xmlns:p14="http://schemas.microsoft.com/office/powerpoint/2010/main" val="2800288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Capabilities Prioritized for Development</a:t>
            </a:r>
          </a:p>
        </p:txBody>
      </p:sp>
      <p:graphicFrame>
        <p:nvGraphicFramePr>
          <p:cNvPr id="3" name="Chart 2"/>
          <p:cNvGraphicFramePr>
            <a:graphicFrameLocks/>
          </p:cNvGraphicFramePr>
          <p:nvPr>
            <p:extLst>
              <p:ext uri="{D42A27DB-BD31-4B8C-83A1-F6EECF244321}">
                <p14:modId xmlns:p14="http://schemas.microsoft.com/office/powerpoint/2010/main" val="2821874326"/>
              </p:ext>
            </p:extLst>
          </p:nvPr>
        </p:nvGraphicFramePr>
        <p:xfrm>
          <a:off x="5460274" y="2794000"/>
          <a:ext cx="11049726"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228725" y="3536926"/>
            <a:ext cx="2854544" cy="4914947"/>
          </a:xfrm>
          <a:prstGeom prst="rect">
            <a:avLst/>
          </a:prstGeom>
          <a:gradFill flip="none" rotWithShape="1">
            <a:gsLst>
              <a:gs pos="0">
                <a:srgbClr val="8DC7A8"/>
              </a:gs>
              <a:gs pos="100000">
                <a:srgbClr val="088EC3"/>
              </a:gs>
              <a:gs pos="1000">
                <a:srgbClr val="19B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Leading people </a:t>
            </a:r>
          </a:p>
          <a:p>
            <a:pPr algn="ctr"/>
            <a:r>
              <a:rPr lang="en-US" sz="4400" dirty="0"/>
              <a:t>&amp; </a:t>
            </a:r>
          </a:p>
          <a:p>
            <a:pPr algn="ctr"/>
            <a:r>
              <a:rPr lang="en-US" sz="4400" dirty="0"/>
              <a:t>leading change</a:t>
            </a:r>
          </a:p>
          <a:p>
            <a:pPr algn="ctr"/>
            <a:endParaRPr lang="en-US" dirty="0"/>
          </a:p>
          <a:p>
            <a:pPr algn="ctr"/>
            <a:r>
              <a:rPr lang="en-US" dirty="0"/>
              <a:t>Most valued leadership capabilities</a:t>
            </a:r>
          </a:p>
        </p:txBody>
      </p:sp>
    </p:spTree>
    <p:custDataLst>
      <p:tags r:id="rId1"/>
    </p:custDataLst>
    <p:extLst>
      <p:ext uri="{BB962C8B-B14F-4D97-AF65-F5344CB8AC3E}">
        <p14:creationId xmlns:p14="http://schemas.microsoft.com/office/powerpoint/2010/main" val="402222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in Priorities</a:t>
            </a:r>
          </a:p>
        </p:txBody>
      </p:sp>
      <p:sp>
        <p:nvSpPr>
          <p:cNvPr id="3" name="Slide Number Placeholder 2"/>
          <p:cNvSpPr>
            <a:spLocks noGrp="1"/>
          </p:cNvSpPr>
          <p:nvPr>
            <p:ph type="sldNum" sz="quarter" idx="12"/>
          </p:nvPr>
        </p:nvSpPr>
        <p:spPr>
          <a:xfrm>
            <a:off x="13031630" y="9258073"/>
            <a:ext cx="4024312" cy="534987"/>
          </a:xfrm>
        </p:spPr>
        <p:txBody>
          <a:bodyPr/>
          <a:lstStyle/>
          <a:p>
            <a:pPr>
              <a:defRPr/>
            </a:pPr>
            <a:fld id="{88BE5F5D-66EE-4BA4-B9F6-0A9FF2E92A28}" type="slidenum">
              <a:rPr lang="en-US" smtClean="0"/>
              <a:pPr>
                <a:defRPr/>
              </a:pPr>
              <a:t>22</a:t>
            </a:fld>
            <a:endParaRPr lang="en-US" dirty="0"/>
          </a:p>
        </p:txBody>
      </p:sp>
      <p:sp>
        <p:nvSpPr>
          <p:cNvPr id="4" name="Rectangle 3"/>
          <p:cNvSpPr/>
          <p:nvPr/>
        </p:nvSpPr>
        <p:spPr>
          <a:xfrm>
            <a:off x="1586111" y="8719848"/>
            <a:ext cx="5128520" cy="276999"/>
          </a:xfrm>
          <a:prstGeom prst="rect">
            <a:avLst/>
          </a:prstGeom>
        </p:spPr>
        <p:txBody>
          <a:bodyPr wrap="none">
            <a:spAutoFit/>
          </a:bodyPr>
          <a:lstStyle/>
          <a:p>
            <a:r>
              <a:rPr lang="en-US" sz="1200" dirty="0"/>
              <a:t>https://www.conference-board.org/blog/postdetail.cfm?post=6713&amp;blogid=10</a:t>
            </a:r>
          </a:p>
        </p:txBody>
      </p:sp>
      <p:sp>
        <p:nvSpPr>
          <p:cNvPr id="5" name="Freeform 6"/>
          <p:cNvSpPr>
            <a:spLocks/>
          </p:cNvSpPr>
          <p:nvPr/>
        </p:nvSpPr>
        <p:spPr bwMode="auto">
          <a:xfrm>
            <a:off x="4789148" y="2838361"/>
            <a:ext cx="1350936" cy="3125085"/>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7CAA86"/>
              </a:gs>
              <a:gs pos="100000">
                <a:srgbClr val="0379A9"/>
              </a:gs>
            </a:gsLst>
            <a:lin ang="5400000" scaled="1"/>
          </a:gradFill>
          <a:ln w="0">
            <a:noFill/>
            <a:prstDash val="solid"/>
            <a:round/>
            <a:headEnd/>
            <a:tailEnd/>
          </a:ln>
        </p:spPr>
        <p:txBody>
          <a:bodyPr vert="horz" wrap="square" lIns="134112" tIns="67056" rIns="134112" bIns="67056" numCol="1" anchor="t" anchorCtr="0" compatLnSpc="1">
            <a:prstTxWarp prst="textNoShape">
              <a:avLst/>
            </a:prstTxWarp>
          </a:bodyPr>
          <a:lstStyle/>
          <a:p>
            <a:endParaRPr lang="en-IN"/>
          </a:p>
        </p:txBody>
      </p:sp>
      <p:sp>
        <p:nvSpPr>
          <p:cNvPr id="6" name="Freeform 7"/>
          <p:cNvSpPr>
            <a:spLocks/>
          </p:cNvSpPr>
          <p:nvPr/>
        </p:nvSpPr>
        <p:spPr bwMode="auto">
          <a:xfrm>
            <a:off x="6094751" y="2795048"/>
            <a:ext cx="1856234" cy="3168398"/>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90C8A1"/>
              </a:gs>
              <a:gs pos="100000">
                <a:srgbClr val="0189C3"/>
              </a:gs>
            </a:gsLst>
            <a:lin ang="5400000" scaled="1"/>
            <a:tileRect/>
          </a:gradFill>
          <a:ln w="0">
            <a:noFill/>
            <a:prstDash val="solid"/>
            <a:round/>
            <a:headEnd/>
            <a:tailEnd/>
          </a:ln>
        </p:spPr>
        <p:txBody>
          <a:bodyPr vert="horz" wrap="square" lIns="134112" tIns="67056" rIns="134112" bIns="67056" numCol="1" anchor="t" anchorCtr="0" compatLnSpc="1">
            <a:prstTxWarp prst="textNoShape">
              <a:avLst/>
            </a:prstTxWarp>
          </a:bodyPr>
          <a:lstStyle/>
          <a:p>
            <a:endParaRPr lang="en-IN"/>
          </a:p>
        </p:txBody>
      </p:sp>
      <p:sp>
        <p:nvSpPr>
          <p:cNvPr id="8" name="TextBox 7"/>
          <p:cNvSpPr txBox="1"/>
          <p:nvPr/>
        </p:nvSpPr>
        <p:spPr>
          <a:xfrm>
            <a:off x="6210240" y="3964472"/>
            <a:ext cx="1740745" cy="923330"/>
          </a:xfrm>
          <a:prstGeom prst="rect">
            <a:avLst/>
          </a:prstGeom>
          <a:noFill/>
        </p:spPr>
        <p:txBody>
          <a:bodyPr wrap="square" rtlCol="0">
            <a:spAutoFit/>
          </a:bodyPr>
          <a:lstStyle/>
          <a:p>
            <a:r>
              <a:rPr lang="en-US" sz="5400" b="1" dirty="0">
                <a:solidFill>
                  <a:schemeClr val="bg1"/>
                </a:solidFill>
              </a:rPr>
              <a:t>66%</a:t>
            </a:r>
          </a:p>
        </p:txBody>
      </p:sp>
      <p:sp>
        <p:nvSpPr>
          <p:cNvPr id="9" name="TextBox 8"/>
          <p:cNvSpPr txBox="1"/>
          <p:nvPr/>
        </p:nvSpPr>
        <p:spPr>
          <a:xfrm rot="16200000">
            <a:off x="4646874" y="4072194"/>
            <a:ext cx="2068286" cy="707886"/>
          </a:xfrm>
          <a:prstGeom prst="rect">
            <a:avLst/>
          </a:prstGeom>
          <a:noFill/>
        </p:spPr>
        <p:txBody>
          <a:bodyPr wrap="square" rtlCol="0">
            <a:spAutoFit/>
          </a:bodyPr>
          <a:lstStyle/>
          <a:p>
            <a:pPr algn="ctr"/>
            <a:r>
              <a:rPr lang="en-US" sz="2000" dirty="0">
                <a:solidFill>
                  <a:schemeClr val="bg1"/>
                </a:solidFill>
              </a:rPr>
              <a:t>Digital Transformation</a:t>
            </a:r>
          </a:p>
        </p:txBody>
      </p:sp>
      <p:sp>
        <p:nvSpPr>
          <p:cNvPr id="10" name="Rectangle 9"/>
          <p:cNvSpPr/>
          <p:nvPr/>
        </p:nvSpPr>
        <p:spPr>
          <a:xfrm>
            <a:off x="4587404" y="6827718"/>
            <a:ext cx="4021545" cy="923330"/>
          </a:xfrm>
          <a:prstGeom prst="rect">
            <a:avLst/>
          </a:prstGeom>
        </p:spPr>
        <p:txBody>
          <a:bodyPr wrap="square">
            <a:spAutoFit/>
          </a:bodyPr>
          <a:lstStyle/>
          <a:p>
            <a:r>
              <a:rPr lang="en-US" dirty="0">
                <a:solidFill>
                  <a:srgbClr val="000000"/>
                </a:solidFill>
                <a:latin typeface="open sans"/>
              </a:rPr>
              <a:t>2/3 of CEOs believe that digital transformation is a significant enabler for their sustainability strategy</a:t>
            </a:r>
            <a:endParaRPr lang="en-US" dirty="0"/>
          </a:p>
        </p:txBody>
      </p:sp>
      <p:sp>
        <p:nvSpPr>
          <p:cNvPr id="11" name="Freeform 8"/>
          <p:cNvSpPr>
            <a:spLocks noEditPoints="1"/>
          </p:cNvSpPr>
          <p:nvPr/>
        </p:nvSpPr>
        <p:spPr bwMode="auto">
          <a:xfrm rot="20097028">
            <a:off x="4754140" y="2518470"/>
            <a:ext cx="3786371" cy="4738663"/>
          </a:xfrm>
          <a:custGeom>
            <a:avLst/>
            <a:gdLst>
              <a:gd name="T0" fmla="*/ 1319 w 3259"/>
              <a:gd name="T1" fmla="*/ 309 h 4315"/>
              <a:gd name="T2" fmla="*/ 944 w 3259"/>
              <a:gd name="T3" fmla="*/ 459 h 4315"/>
              <a:gd name="T4" fmla="*/ 635 w 3259"/>
              <a:gd name="T5" fmla="*/ 706 h 4315"/>
              <a:gd name="T6" fmla="*/ 411 w 3259"/>
              <a:gd name="T7" fmla="*/ 1033 h 4315"/>
              <a:gd name="T8" fmla="*/ 289 w 3259"/>
              <a:gd name="T9" fmla="*/ 1420 h 4315"/>
              <a:gd name="T10" fmla="*/ 289 w 3259"/>
              <a:gd name="T11" fmla="*/ 1839 h 4315"/>
              <a:gd name="T12" fmla="*/ 411 w 3259"/>
              <a:gd name="T13" fmla="*/ 2226 h 4315"/>
              <a:gd name="T14" fmla="*/ 635 w 3259"/>
              <a:gd name="T15" fmla="*/ 2554 h 4315"/>
              <a:gd name="T16" fmla="*/ 944 w 3259"/>
              <a:gd name="T17" fmla="*/ 2801 h 4315"/>
              <a:gd name="T18" fmla="*/ 1319 w 3259"/>
              <a:gd name="T19" fmla="*/ 2951 h 4315"/>
              <a:gd name="T20" fmla="*/ 1736 w 3259"/>
              <a:gd name="T21" fmla="*/ 2982 h 4315"/>
              <a:gd name="T22" fmla="*/ 2135 w 3259"/>
              <a:gd name="T23" fmla="*/ 2889 h 4315"/>
              <a:gd name="T24" fmla="*/ 2478 w 3259"/>
              <a:gd name="T25" fmla="*/ 2689 h 4315"/>
              <a:gd name="T26" fmla="*/ 2748 w 3259"/>
              <a:gd name="T27" fmla="*/ 2398 h 4315"/>
              <a:gd name="T28" fmla="*/ 2924 w 3259"/>
              <a:gd name="T29" fmla="*/ 2039 h 4315"/>
              <a:gd name="T30" fmla="*/ 2987 w 3259"/>
              <a:gd name="T31" fmla="*/ 1629 h 4315"/>
              <a:gd name="T32" fmla="*/ 2924 w 3259"/>
              <a:gd name="T33" fmla="*/ 1221 h 4315"/>
              <a:gd name="T34" fmla="*/ 2748 w 3259"/>
              <a:gd name="T35" fmla="*/ 861 h 4315"/>
              <a:gd name="T36" fmla="*/ 2478 w 3259"/>
              <a:gd name="T37" fmla="*/ 571 h 4315"/>
              <a:gd name="T38" fmla="*/ 2135 w 3259"/>
              <a:gd name="T39" fmla="*/ 370 h 4315"/>
              <a:gd name="T40" fmla="*/ 1736 w 3259"/>
              <a:gd name="T41" fmla="*/ 277 h 4315"/>
              <a:gd name="T42" fmla="*/ 1860 w 3259"/>
              <a:gd name="T43" fmla="*/ 17 h 4315"/>
              <a:gd name="T44" fmla="*/ 2290 w 3259"/>
              <a:gd name="T45" fmla="*/ 140 h 4315"/>
              <a:gd name="T46" fmla="*/ 2660 w 3259"/>
              <a:gd name="T47" fmla="*/ 368 h 4315"/>
              <a:gd name="T48" fmla="*/ 2958 w 3259"/>
              <a:gd name="T49" fmla="*/ 685 h 4315"/>
              <a:gd name="T50" fmla="*/ 3162 w 3259"/>
              <a:gd name="T51" fmla="*/ 1073 h 4315"/>
              <a:gd name="T52" fmla="*/ 3255 w 3259"/>
              <a:gd name="T53" fmla="*/ 1513 h 4315"/>
              <a:gd name="T54" fmla="*/ 3224 w 3259"/>
              <a:gd name="T55" fmla="*/ 1967 h 4315"/>
              <a:gd name="T56" fmla="*/ 3077 w 3259"/>
              <a:gd name="T57" fmla="*/ 2380 h 4315"/>
              <a:gd name="T58" fmla="*/ 2829 w 3259"/>
              <a:gd name="T59" fmla="*/ 2732 h 4315"/>
              <a:gd name="T60" fmla="*/ 2501 w 3259"/>
              <a:gd name="T61" fmla="*/ 3007 h 4315"/>
              <a:gd name="T62" fmla="*/ 2105 w 3259"/>
              <a:gd name="T63" fmla="*/ 3188 h 4315"/>
              <a:gd name="T64" fmla="*/ 1776 w 3259"/>
              <a:gd name="T65" fmla="*/ 3590 h 4315"/>
              <a:gd name="T66" fmla="*/ 1785 w 3259"/>
              <a:gd name="T67" fmla="*/ 3631 h 4315"/>
              <a:gd name="T68" fmla="*/ 1818 w 3259"/>
              <a:gd name="T69" fmla="*/ 3637 h 4315"/>
              <a:gd name="T70" fmla="*/ 2231 w 3259"/>
              <a:gd name="T71" fmla="*/ 4315 h 4315"/>
              <a:gd name="T72" fmla="*/ 1729 w 3259"/>
              <a:gd name="T73" fmla="*/ 3921 h 4315"/>
              <a:gd name="T74" fmla="*/ 1605 w 3259"/>
              <a:gd name="T75" fmla="*/ 3863 h 4315"/>
              <a:gd name="T76" fmla="*/ 1521 w 3259"/>
              <a:gd name="T77" fmla="*/ 3761 h 4315"/>
              <a:gd name="T78" fmla="*/ 1484 w 3259"/>
              <a:gd name="T79" fmla="*/ 3631 h 4315"/>
              <a:gd name="T80" fmla="*/ 1483 w 3259"/>
              <a:gd name="T81" fmla="*/ 3252 h 4315"/>
              <a:gd name="T82" fmla="*/ 1050 w 3259"/>
              <a:gd name="T83" fmla="*/ 3152 h 4315"/>
              <a:gd name="T84" fmla="*/ 670 w 3259"/>
              <a:gd name="T85" fmla="*/ 2945 h 4315"/>
              <a:gd name="T86" fmla="*/ 360 w 3259"/>
              <a:gd name="T87" fmla="*/ 2649 h 4315"/>
              <a:gd name="T88" fmla="*/ 136 w 3259"/>
              <a:gd name="T89" fmla="*/ 2281 h 4315"/>
              <a:gd name="T90" fmla="*/ 15 w 3259"/>
              <a:gd name="T91" fmla="*/ 1857 h 4315"/>
              <a:gd name="T92" fmla="*/ 17 w 3259"/>
              <a:gd name="T93" fmla="*/ 1399 h 4315"/>
              <a:gd name="T94" fmla="*/ 140 w 3259"/>
              <a:gd name="T95" fmla="*/ 971 h 4315"/>
              <a:gd name="T96" fmla="*/ 368 w 3259"/>
              <a:gd name="T97" fmla="*/ 599 h 4315"/>
              <a:gd name="T98" fmla="*/ 685 w 3259"/>
              <a:gd name="T99" fmla="*/ 303 h 4315"/>
              <a:gd name="T100" fmla="*/ 1073 w 3259"/>
              <a:gd name="T101" fmla="*/ 98 h 4315"/>
              <a:gd name="T102" fmla="*/ 1513 w 3259"/>
              <a:gd name="T103" fmla="*/ 5 h 4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9" h="4315">
                <a:moveTo>
                  <a:pt x="1629" y="273"/>
                </a:moveTo>
                <a:lnTo>
                  <a:pt x="1523" y="277"/>
                </a:lnTo>
                <a:lnTo>
                  <a:pt x="1420" y="290"/>
                </a:lnTo>
                <a:lnTo>
                  <a:pt x="1319" y="309"/>
                </a:lnTo>
                <a:lnTo>
                  <a:pt x="1221" y="335"/>
                </a:lnTo>
                <a:lnTo>
                  <a:pt x="1125" y="370"/>
                </a:lnTo>
                <a:lnTo>
                  <a:pt x="1033" y="411"/>
                </a:lnTo>
                <a:lnTo>
                  <a:pt x="944" y="459"/>
                </a:lnTo>
                <a:lnTo>
                  <a:pt x="860" y="512"/>
                </a:lnTo>
                <a:lnTo>
                  <a:pt x="780" y="571"/>
                </a:lnTo>
                <a:lnTo>
                  <a:pt x="706" y="635"/>
                </a:lnTo>
                <a:lnTo>
                  <a:pt x="635" y="706"/>
                </a:lnTo>
                <a:lnTo>
                  <a:pt x="571" y="781"/>
                </a:lnTo>
                <a:lnTo>
                  <a:pt x="512" y="861"/>
                </a:lnTo>
                <a:lnTo>
                  <a:pt x="458" y="944"/>
                </a:lnTo>
                <a:lnTo>
                  <a:pt x="411" y="1033"/>
                </a:lnTo>
                <a:lnTo>
                  <a:pt x="369" y="1125"/>
                </a:lnTo>
                <a:lnTo>
                  <a:pt x="335" y="1221"/>
                </a:lnTo>
                <a:lnTo>
                  <a:pt x="309" y="1319"/>
                </a:lnTo>
                <a:lnTo>
                  <a:pt x="289" y="1420"/>
                </a:lnTo>
                <a:lnTo>
                  <a:pt x="276" y="1523"/>
                </a:lnTo>
                <a:lnTo>
                  <a:pt x="272" y="1629"/>
                </a:lnTo>
                <a:lnTo>
                  <a:pt x="276" y="1735"/>
                </a:lnTo>
                <a:lnTo>
                  <a:pt x="289" y="1839"/>
                </a:lnTo>
                <a:lnTo>
                  <a:pt x="309" y="1941"/>
                </a:lnTo>
                <a:lnTo>
                  <a:pt x="335" y="2039"/>
                </a:lnTo>
                <a:lnTo>
                  <a:pt x="369" y="2135"/>
                </a:lnTo>
                <a:lnTo>
                  <a:pt x="411" y="2226"/>
                </a:lnTo>
                <a:lnTo>
                  <a:pt x="458" y="2314"/>
                </a:lnTo>
                <a:lnTo>
                  <a:pt x="512" y="2398"/>
                </a:lnTo>
                <a:lnTo>
                  <a:pt x="571" y="2478"/>
                </a:lnTo>
                <a:lnTo>
                  <a:pt x="635" y="2554"/>
                </a:lnTo>
                <a:lnTo>
                  <a:pt x="706" y="2623"/>
                </a:lnTo>
                <a:lnTo>
                  <a:pt x="780" y="2689"/>
                </a:lnTo>
                <a:lnTo>
                  <a:pt x="860" y="2748"/>
                </a:lnTo>
                <a:lnTo>
                  <a:pt x="944" y="2801"/>
                </a:lnTo>
                <a:lnTo>
                  <a:pt x="1033" y="2848"/>
                </a:lnTo>
                <a:lnTo>
                  <a:pt x="1125" y="2889"/>
                </a:lnTo>
                <a:lnTo>
                  <a:pt x="1221" y="2923"/>
                </a:lnTo>
                <a:lnTo>
                  <a:pt x="1319" y="2951"/>
                </a:lnTo>
                <a:lnTo>
                  <a:pt x="1420" y="2970"/>
                </a:lnTo>
                <a:lnTo>
                  <a:pt x="1523" y="2982"/>
                </a:lnTo>
                <a:lnTo>
                  <a:pt x="1629" y="2986"/>
                </a:lnTo>
                <a:lnTo>
                  <a:pt x="1736" y="2982"/>
                </a:lnTo>
                <a:lnTo>
                  <a:pt x="1839" y="2970"/>
                </a:lnTo>
                <a:lnTo>
                  <a:pt x="1941" y="2951"/>
                </a:lnTo>
                <a:lnTo>
                  <a:pt x="2039" y="2923"/>
                </a:lnTo>
                <a:lnTo>
                  <a:pt x="2135" y="2889"/>
                </a:lnTo>
                <a:lnTo>
                  <a:pt x="2227" y="2848"/>
                </a:lnTo>
                <a:lnTo>
                  <a:pt x="2315" y="2801"/>
                </a:lnTo>
                <a:lnTo>
                  <a:pt x="2398" y="2748"/>
                </a:lnTo>
                <a:lnTo>
                  <a:pt x="2478" y="2689"/>
                </a:lnTo>
                <a:lnTo>
                  <a:pt x="2554" y="2623"/>
                </a:lnTo>
                <a:lnTo>
                  <a:pt x="2624" y="2554"/>
                </a:lnTo>
                <a:lnTo>
                  <a:pt x="2689" y="2478"/>
                </a:lnTo>
                <a:lnTo>
                  <a:pt x="2748" y="2398"/>
                </a:lnTo>
                <a:lnTo>
                  <a:pt x="2802" y="2314"/>
                </a:lnTo>
                <a:lnTo>
                  <a:pt x="2849" y="2226"/>
                </a:lnTo>
                <a:lnTo>
                  <a:pt x="2890" y="2135"/>
                </a:lnTo>
                <a:lnTo>
                  <a:pt x="2924" y="2039"/>
                </a:lnTo>
                <a:lnTo>
                  <a:pt x="2951" y="1941"/>
                </a:lnTo>
                <a:lnTo>
                  <a:pt x="2971" y="1839"/>
                </a:lnTo>
                <a:lnTo>
                  <a:pt x="2983" y="1735"/>
                </a:lnTo>
                <a:lnTo>
                  <a:pt x="2987" y="1629"/>
                </a:lnTo>
                <a:lnTo>
                  <a:pt x="2983" y="1523"/>
                </a:lnTo>
                <a:lnTo>
                  <a:pt x="2971" y="1420"/>
                </a:lnTo>
                <a:lnTo>
                  <a:pt x="2951" y="1319"/>
                </a:lnTo>
                <a:lnTo>
                  <a:pt x="2924" y="1221"/>
                </a:lnTo>
                <a:lnTo>
                  <a:pt x="2890" y="1125"/>
                </a:lnTo>
                <a:lnTo>
                  <a:pt x="2849" y="1033"/>
                </a:lnTo>
                <a:lnTo>
                  <a:pt x="2802" y="944"/>
                </a:lnTo>
                <a:lnTo>
                  <a:pt x="2748" y="861"/>
                </a:lnTo>
                <a:lnTo>
                  <a:pt x="2689" y="781"/>
                </a:lnTo>
                <a:lnTo>
                  <a:pt x="2624" y="706"/>
                </a:lnTo>
                <a:lnTo>
                  <a:pt x="2554" y="635"/>
                </a:lnTo>
                <a:lnTo>
                  <a:pt x="2478" y="571"/>
                </a:lnTo>
                <a:lnTo>
                  <a:pt x="2398" y="512"/>
                </a:lnTo>
                <a:lnTo>
                  <a:pt x="2315" y="459"/>
                </a:lnTo>
                <a:lnTo>
                  <a:pt x="2227" y="411"/>
                </a:lnTo>
                <a:lnTo>
                  <a:pt x="2135" y="370"/>
                </a:lnTo>
                <a:lnTo>
                  <a:pt x="2039" y="335"/>
                </a:lnTo>
                <a:lnTo>
                  <a:pt x="1941" y="309"/>
                </a:lnTo>
                <a:lnTo>
                  <a:pt x="1839" y="290"/>
                </a:lnTo>
                <a:lnTo>
                  <a:pt x="1736" y="277"/>
                </a:lnTo>
                <a:lnTo>
                  <a:pt x="1629" y="273"/>
                </a:lnTo>
                <a:close/>
                <a:moveTo>
                  <a:pt x="1629" y="0"/>
                </a:moveTo>
                <a:lnTo>
                  <a:pt x="1746" y="5"/>
                </a:lnTo>
                <a:lnTo>
                  <a:pt x="1860" y="17"/>
                </a:lnTo>
                <a:lnTo>
                  <a:pt x="1973" y="37"/>
                </a:lnTo>
                <a:lnTo>
                  <a:pt x="2081" y="64"/>
                </a:lnTo>
                <a:lnTo>
                  <a:pt x="2186" y="98"/>
                </a:lnTo>
                <a:lnTo>
                  <a:pt x="2290" y="140"/>
                </a:lnTo>
                <a:lnTo>
                  <a:pt x="2388" y="187"/>
                </a:lnTo>
                <a:lnTo>
                  <a:pt x="2484" y="242"/>
                </a:lnTo>
                <a:lnTo>
                  <a:pt x="2574" y="303"/>
                </a:lnTo>
                <a:lnTo>
                  <a:pt x="2660" y="368"/>
                </a:lnTo>
                <a:lnTo>
                  <a:pt x="2743" y="440"/>
                </a:lnTo>
                <a:lnTo>
                  <a:pt x="2820" y="517"/>
                </a:lnTo>
                <a:lnTo>
                  <a:pt x="2891" y="599"/>
                </a:lnTo>
                <a:lnTo>
                  <a:pt x="2958" y="685"/>
                </a:lnTo>
                <a:lnTo>
                  <a:pt x="3018" y="777"/>
                </a:lnTo>
                <a:lnTo>
                  <a:pt x="3072" y="871"/>
                </a:lnTo>
                <a:lnTo>
                  <a:pt x="3120" y="971"/>
                </a:lnTo>
                <a:lnTo>
                  <a:pt x="3162" y="1073"/>
                </a:lnTo>
                <a:lnTo>
                  <a:pt x="3196" y="1179"/>
                </a:lnTo>
                <a:lnTo>
                  <a:pt x="3224" y="1287"/>
                </a:lnTo>
                <a:lnTo>
                  <a:pt x="3243" y="1399"/>
                </a:lnTo>
                <a:lnTo>
                  <a:pt x="3255" y="1513"/>
                </a:lnTo>
                <a:lnTo>
                  <a:pt x="3259" y="1629"/>
                </a:lnTo>
                <a:lnTo>
                  <a:pt x="3255" y="1744"/>
                </a:lnTo>
                <a:lnTo>
                  <a:pt x="3243" y="1857"/>
                </a:lnTo>
                <a:lnTo>
                  <a:pt x="3224" y="1967"/>
                </a:lnTo>
                <a:lnTo>
                  <a:pt x="3198" y="2076"/>
                </a:lnTo>
                <a:lnTo>
                  <a:pt x="3164" y="2181"/>
                </a:lnTo>
                <a:lnTo>
                  <a:pt x="3124" y="2281"/>
                </a:lnTo>
                <a:lnTo>
                  <a:pt x="3077" y="2380"/>
                </a:lnTo>
                <a:lnTo>
                  <a:pt x="3023" y="2474"/>
                </a:lnTo>
                <a:lnTo>
                  <a:pt x="2964" y="2564"/>
                </a:lnTo>
                <a:lnTo>
                  <a:pt x="2900" y="2651"/>
                </a:lnTo>
                <a:lnTo>
                  <a:pt x="2829" y="2732"/>
                </a:lnTo>
                <a:lnTo>
                  <a:pt x="2755" y="2808"/>
                </a:lnTo>
                <a:lnTo>
                  <a:pt x="2675" y="2880"/>
                </a:lnTo>
                <a:lnTo>
                  <a:pt x="2590" y="2945"/>
                </a:lnTo>
                <a:lnTo>
                  <a:pt x="2501" y="3007"/>
                </a:lnTo>
                <a:lnTo>
                  <a:pt x="2408" y="3062"/>
                </a:lnTo>
                <a:lnTo>
                  <a:pt x="2311" y="3110"/>
                </a:lnTo>
                <a:lnTo>
                  <a:pt x="2210" y="3152"/>
                </a:lnTo>
                <a:lnTo>
                  <a:pt x="2105" y="3188"/>
                </a:lnTo>
                <a:lnTo>
                  <a:pt x="1999" y="3216"/>
                </a:lnTo>
                <a:lnTo>
                  <a:pt x="1889" y="3237"/>
                </a:lnTo>
                <a:lnTo>
                  <a:pt x="1777" y="3252"/>
                </a:lnTo>
                <a:lnTo>
                  <a:pt x="1776" y="3590"/>
                </a:lnTo>
                <a:lnTo>
                  <a:pt x="1776" y="3600"/>
                </a:lnTo>
                <a:lnTo>
                  <a:pt x="1779" y="3613"/>
                </a:lnTo>
                <a:lnTo>
                  <a:pt x="1781" y="3624"/>
                </a:lnTo>
                <a:lnTo>
                  <a:pt x="1785" y="3631"/>
                </a:lnTo>
                <a:lnTo>
                  <a:pt x="1788" y="3631"/>
                </a:lnTo>
                <a:lnTo>
                  <a:pt x="1793" y="3634"/>
                </a:lnTo>
                <a:lnTo>
                  <a:pt x="1804" y="3635"/>
                </a:lnTo>
                <a:lnTo>
                  <a:pt x="1818" y="3637"/>
                </a:lnTo>
                <a:lnTo>
                  <a:pt x="2229" y="3637"/>
                </a:lnTo>
                <a:lnTo>
                  <a:pt x="2229" y="3252"/>
                </a:lnTo>
                <a:lnTo>
                  <a:pt x="2852" y="3783"/>
                </a:lnTo>
                <a:lnTo>
                  <a:pt x="2231" y="4315"/>
                </a:lnTo>
                <a:lnTo>
                  <a:pt x="2231" y="3930"/>
                </a:lnTo>
                <a:lnTo>
                  <a:pt x="1818" y="3930"/>
                </a:lnTo>
                <a:lnTo>
                  <a:pt x="1771" y="3929"/>
                </a:lnTo>
                <a:lnTo>
                  <a:pt x="1729" y="3921"/>
                </a:lnTo>
                <a:lnTo>
                  <a:pt x="1691" y="3910"/>
                </a:lnTo>
                <a:lnTo>
                  <a:pt x="1658" y="3897"/>
                </a:lnTo>
                <a:lnTo>
                  <a:pt x="1629" y="3882"/>
                </a:lnTo>
                <a:lnTo>
                  <a:pt x="1605" y="3863"/>
                </a:lnTo>
                <a:lnTo>
                  <a:pt x="1584" y="3846"/>
                </a:lnTo>
                <a:lnTo>
                  <a:pt x="1567" y="3828"/>
                </a:lnTo>
                <a:lnTo>
                  <a:pt x="1540" y="3795"/>
                </a:lnTo>
                <a:lnTo>
                  <a:pt x="1521" y="3761"/>
                </a:lnTo>
                <a:lnTo>
                  <a:pt x="1505" y="3727"/>
                </a:lnTo>
                <a:lnTo>
                  <a:pt x="1494" y="3693"/>
                </a:lnTo>
                <a:lnTo>
                  <a:pt x="1488" y="3662"/>
                </a:lnTo>
                <a:lnTo>
                  <a:pt x="1484" y="3631"/>
                </a:lnTo>
                <a:lnTo>
                  <a:pt x="1481" y="3607"/>
                </a:lnTo>
                <a:lnTo>
                  <a:pt x="1481" y="3584"/>
                </a:lnTo>
                <a:lnTo>
                  <a:pt x="1483" y="3567"/>
                </a:lnTo>
                <a:lnTo>
                  <a:pt x="1483" y="3252"/>
                </a:lnTo>
                <a:lnTo>
                  <a:pt x="1370" y="3237"/>
                </a:lnTo>
                <a:lnTo>
                  <a:pt x="1261" y="3216"/>
                </a:lnTo>
                <a:lnTo>
                  <a:pt x="1154" y="3188"/>
                </a:lnTo>
                <a:lnTo>
                  <a:pt x="1050" y="3152"/>
                </a:lnTo>
                <a:lnTo>
                  <a:pt x="949" y="3110"/>
                </a:lnTo>
                <a:lnTo>
                  <a:pt x="853" y="3061"/>
                </a:lnTo>
                <a:lnTo>
                  <a:pt x="760" y="3007"/>
                </a:lnTo>
                <a:lnTo>
                  <a:pt x="670" y="2945"/>
                </a:lnTo>
                <a:lnTo>
                  <a:pt x="585" y="2880"/>
                </a:lnTo>
                <a:lnTo>
                  <a:pt x="505" y="2808"/>
                </a:lnTo>
                <a:lnTo>
                  <a:pt x="429" y="2732"/>
                </a:lnTo>
                <a:lnTo>
                  <a:pt x="360" y="2649"/>
                </a:lnTo>
                <a:lnTo>
                  <a:pt x="294" y="2564"/>
                </a:lnTo>
                <a:lnTo>
                  <a:pt x="236" y="2474"/>
                </a:lnTo>
                <a:lnTo>
                  <a:pt x="183" y="2380"/>
                </a:lnTo>
                <a:lnTo>
                  <a:pt x="136" y="2281"/>
                </a:lnTo>
                <a:lnTo>
                  <a:pt x="95" y="2181"/>
                </a:lnTo>
                <a:lnTo>
                  <a:pt x="63" y="2076"/>
                </a:lnTo>
                <a:lnTo>
                  <a:pt x="35" y="1967"/>
                </a:lnTo>
                <a:lnTo>
                  <a:pt x="15" y="1857"/>
                </a:lnTo>
                <a:lnTo>
                  <a:pt x="4" y="1744"/>
                </a:lnTo>
                <a:lnTo>
                  <a:pt x="0" y="1629"/>
                </a:lnTo>
                <a:lnTo>
                  <a:pt x="5" y="1513"/>
                </a:lnTo>
                <a:lnTo>
                  <a:pt x="17" y="1399"/>
                </a:lnTo>
                <a:lnTo>
                  <a:pt x="36" y="1287"/>
                </a:lnTo>
                <a:lnTo>
                  <a:pt x="64" y="1179"/>
                </a:lnTo>
                <a:lnTo>
                  <a:pt x="98" y="1073"/>
                </a:lnTo>
                <a:lnTo>
                  <a:pt x="140" y="971"/>
                </a:lnTo>
                <a:lnTo>
                  <a:pt x="187" y="871"/>
                </a:lnTo>
                <a:lnTo>
                  <a:pt x="242" y="777"/>
                </a:lnTo>
                <a:lnTo>
                  <a:pt x="302" y="685"/>
                </a:lnTo>
                <a:lnTo>
                  <a:pt x="368" y="599"/>
                </a:lnTo>
                <a:lnTo>
                  <a:pt x="440" y="517"/>
                </a:lnTo>
                <a:lnTo>
                  <a:pt x="517" y="440"/>
                </a:lnTo>
                <a:lnTo>
                  <a:pt x="598" y="368"/>
                </a:lnTo>
                <a:lnTo>
                  <a:pt x="685" y="303"/>
                </a:lnTo>
                <a:lnTo>
                  <a:pt x="777" y="242"/>
                </a:lnTo>
                <a:lnTo>
                  <a:pt x="871" y="187"/>
                </a:lnTo>
                <a:lnTo>
                  <a:pt x="970" y="140"/>
                </a:lnTo>
                <a:lnTo>
                  <a:pt x="1073" y="98"/>
                </a:lnTo>
                <a:lnTo>
                  <a:pt x="1179" y="64"/>
                </a:lnTo>
                <a:lnTo>
                  <a:pt x="1287" y="37"/>
                </a:lnTo>
                <a:lnTo>
                  <a:pt x="1399" y="17"/>
                </a:lnTo>
                <a:lnTo>
                  <a:pt x="1513" y="5"/>
                </a:lnTo>
                <a:lnTo>
                  <a:pt x="1629" y="0"/>
                </a:lnTo>
                <a:close/>
              </a:path>
            </a:pathLst>
          </a:custGeom>
          <a:gradFill flip="none" rotWithShape="1">
            <a:gsLst>
              <a:gs pos="100000">
                <a:schemeClr val="bg1"/>
              </a:gs>
              <a:gs pos="0">
                <a:schemeClr val="bg1">
                  <a:lumMod val="85000"/>
                </a:schemeClr>
              </a:gs>
            </a:gsLst>
            <a:lin ang="2700000" scaled="1"/>
            <a:tileRect/>
          </a:gradFill>
          <a:ln w="0">
            <a:noFill/>
            <a:prstDash val="solid"/>
            <a:round/>
            <a:headEnd/>
            <a:tailEnd/>
          </a:ln>
          <a:effectLst>
            <a:outerShdw blurRad="127000" dist="38100" dir="2700000" algn="tl" rotWithShape="0">
              <a:prstClr val="black">
                <a:alpha val="21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5" name="Freeform 6"/>
          <p:cNvSpPr>
            <a:spLocks/>
          </p:cNvSpPr>
          <p:nvPr/>
        </p:nvSpPr>
        <p:spPr bwMode="auto">
          <a:xfrm>
            <a:off x="9716766" y="2795048"/>
            <a:ext cx="1874284" cy="3142904"/>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CE8014"/>
              </a:gs>
              <a:gs pos="100000">
                <a:srgbClr val="C43E1A"/>
              </a:gs>
            </a:gsLst>
            <a:lin ang="5400000" scaled="1"/>
          </a:gradFill>
          <a:ln w="0">
            <a:noFill/>
            <a:prstDash val="solid"/>
            <a:round/>
            <a:headEnd/>
            <a:tailEnd/>
          </a:ln>
        </p:spPr>
        <p:txBody>
          <a:bodyPr vert="horz" wrap="square" lIns="134112" tIns="67056" rIns="134112" bIns="67056" numCol="1" anchor="t" anchorCtr="0" compatLnSpc="1">
            <a:prstTxWarp prst="textNoShape">
              <a:avLst/>
            </a:prstTxWarp>
          </a:bodyPr>
          <a:lstStyle/>
          <a:p>
            <a:endParaRPr lang="en-IN"/>
          </a:p>
        </p:txBody>
      </p:sp>
      <p:sp>
        <p:nvSpPr>
          <p:cNvPr id="16" name="Freeform 7"/>
          <p:cNvSpPr>
            <a:spLocks/>
          </p:cNvSpPr>
          <p:nvPr/>
        </p:nvSpPr>
        <p:spPr bwMode="auto">
          <a:xfrm>
            <a:off x="11084470" y="2850417"/>
            <a:ext cx="1810901" cy="3160724"/>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F8951D"/>
              </a:gs>
              <a:gs pos="100000">
                <a:srgbClr val="EF3C25"/>
              </a:gs>
            </a:gsLst>
            <a:lin ang="5400000" scaled="1"/>
            <a:tileRect/>
          </a:gradFill>
          <a:ln w="0">
            <a:noFill/>
            <a:prstDash val="solid"/>
            <a:round/>
            <a:headEnd/>
            <a:tailEnd/>
          </a:ln>
        </p:spPr>
        <p:txBody>
          <a:bodyPr vert="horz" wrap="square" lIns="134112" tIns="67056" rIns="134112" bIns="67056" numCol="1" anchor="t" anchorCtr="0" compatLnSpc="1">
            <a:prstTxWarp prst="textNoShape">
              <a:avLst/>
            </a:prstTxWarp>
          </a:bodyPr>
          <a:lstStyle/>
          <a:p>
            <a:endParaRPr lang="en-IN" dirty="0"/>
          </a:p>
        </p:txBody>
      </p:sp>
      <p:sp>
        <p:nvSpPr>
          <p:cNvPr id="17" name="Oval 16"/>
          <p:cNvSpPr/>
          <p:nvPr/>
        </p:nvSpPr>
        <p:spPr>
          <a:xfrm>
            <a:off x="9681388" y="2724736"/>
            <a:ext cx="3350242" cy="3289302"/>
          </a:xfrm>
          <a:prstGeom prst="ellipse">
            <a:avLst/>
          </a:prstGeom>
          <a:noFill/>
          <a:ln w="381000">
            <a:gradFill>
              <a:gsLst>
                <a:gs pos="0">
                  <a:srgbClr val="F5F5F5"/>
                </a:gs>
                <a:gs pos="21000">
                  <a:srgbClr val="F8F8F8"/>
                </a:gs>
                <a:gs pos="59000">
                  <a:srgbClr val="E3E3E3"/>
                </a:gs>
                <a:gs pos="100000">
                  <a:srgbClr val="DDDDDD"/>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183131" y="3911401"/>
            <a:ext cx="1740745" cy="923330"/>
          </a:xfrm>
          <a:prstGeom prst="rect">
            <a:avLst/>
          </a:prstGeom>
          <a:noFill/>
        </p:spPr>
        <p:txBody>
          <a:bodyPr wrap="square" rtlCol="0">
            <a:spAutoFit/>
          </a:bodyPr>
          <a:lstStyle/>
          <a:p>
            <a:r>
              <a:rPr lang="en-US" sz="5400" b="1" dirty="0">
                <a:solidFill>
                  <a:schemeClr val="bg1"/>
                </a:solidFill>
              </a:rPr>
              <a:t>13%</a:t>
            </a:r>
          </a:p>
        </p:txBody>
      </p:sp>
      <p:sp>
        <p:nvSpPr>
          <p:cNvPr id="21" name="TextBox 20"/>
          <p:cNvSpPr txBox="1"/>
          <p:nvPr/>
        </p:nvSpPr>
        <p:spPr>
          <a:xfrm rot="16200000">
            <a:off x="9619765" y="3865235"/>
            <a:ext cx="2068286" cy="1015663"/>
          </a:xfrm>
          <a:prstGeom prst="rect">
            <a:avLst/>
          </a:prstGeom>
          <a:noFill/>
        </p:spPr>
        <p:txBody>
          <a:bodyPr wrap="square" rtlCol="0">
            <a:spAutoFit/>
          </a:bodyPr>
          <a:lstStyle/>
          <a:p>
            <a:pPr algn="ctr"/>
            <a:r>
              <a:rPr lang="en-US" sz="2000" dirty="0">
                <a:solidFill>
                  <a:schemeClr val="bg1"/>
                </a:solidFill>
              </a:rPr>
              <a:t>Grow capability to lead digital transformation</a:t>
            </a:r>
          </a:p>
        </p:txBody>
      </p:sp>
      <p:sp>
        <p:nvSpPr>
          <p:cNvPr id="22" name="Rectangle 21"/>
          <p:cNvSpPr/>
          <p:nvPr/>
        </p:nvSpPr>
        <p:spPr>
          <a:xfrm>
            <a:off x="9894313" y="6827718"/>
            <a:ext cx="4440523" cy="923330"/>
          </a:xfrm>
          <a:prstGeom prst="rect">
            <a:avLst/>
          </a:prstGeom>
        </p:spPr>
        <p:txBody>
          <a:bodyPr wrap="square">
            <a:spAutoFit/>
          </a:bodyPr>
          <a:lstStyle/>
          <a:p>
            <a:r>
              <a:rPr lang="en-US" dirty="0">
                <a:solidFill>
                  <a:srgbClr val="000000"/>
                </a:solidFill>
                <a:latin typeface="open sans"/>
              </a:rPr>
              <a:t>Vast majority of organizations are not looking to grow from within the capability to lead digital transformation</a:t>
            </a:r>
            <a:endParaRPr lang="en-US" dirty="0"/>
          </a:p>
        </p:txBody>
      </p:sp>
    </p:spTree>
    <p:extLst>
      <p:ext uri="{BB962C8B-B14F-4D97-AF65-F5344CB8AC3E}">
        <p14:creationId xmlns:p14="http://schemas.microsoft.com/office/powerpoint/2010/main" val="1131895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Development Program Features</a:t>
            </a:r>
          </a:p>
        </p:txBody>
      </p:sp>
      <p:graphicFrame>
        <p:nvGraphicFramePr>
          <p:cNvPr id="3" name="Chart 2"/>
          <p:cNvGraphicFramePr>
            <a:graphicFrameLocks/>
          </p:cNvGraphicFramePr>
          <p:nvPr>
            <p:extLst>
              <p:ext uri="{D42A27DB-BD31-4B8C-83A1-F6EECF244321}">
                <p14:modId xmlns:p14="http://schemas.microsoft.com/office/powerpoint/2010/main" val="1494771556"/>
              </p:ext>
            </p:extLst>
          </p:nvPr>
        </p:nvGraphicFramePr>
        <p:xfrm>
          <a:off x="5740400" y="2171700"/>
          <a:ext cx="11102340" cy="72263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1354849" y="3035300"/>
            <a:ext cx="2854544" cy="2687454"/>
          </a:xfrm>
          <a:prstGeom prst="rect">
            <a:avLst/>
          </a:prstGeom>
          <a:gradFill flip="none" rotWithShape="1">
            <a:gsLst>
              <a:gs pos="0">
                <a:srgbClr val="8DC7A8"/>
              </a:gs>
              <a:gs pos="100000">
                <a:srgbClr val="088EC3"/>
              </a:gs>
              <a:gs pos="1000">
                <a:srgbClr val="19B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3-25%</a:t>
            </a:r>
          </a:p>
          <a:p>
            <a:pPr algn="ctr"/>
            <a:r>
              <a:rPr lang="en-US" dirty="0">
                <a:solidFill>
                  <a:schemeClr val="bg1"/>
                </a:solidFill>
              </a:rPr>
              <a:t>Improvements in leadership attributable to coaching </a:t>
            </a:r>
          </a:p>
        </p:txBody>
      </p:sp>
      <p:sp>
        <p:nvSpPr>
          <p:cNvPr id="7" name="Rectangle 6"/>
          <p:cNvSpPr/>
          <p:nvPr/>
        </p:nvSpPr>
        <p:spPr>
          <a:xfrm>
            <a:off x="1354849" y="6208529"/>
            <a:ext cx="2851059" cy="2744971"/>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0-15% </a:t>
            </a:r>
          </a:p>
          <a:p>
            <a:pPr algn="ctr"/>
            <a:r>
              <a:rPr lang="en-US" dirty="0">
                <a:solidFill>
                  <a:schemeClr val="bg1"/>
                </a:solidFill>
              </a:rPr>
              <a:t>Improvements in leadership attributable to 360 degree feedback </a:t>
            </a:r>
          </a:p>
        </p:txBody>
      </p:sp>
    </p:spTree>
    <p:custDataLst>
      <p:tags r:id="rId1"/>
    </p:custDataLst>
    <p:extLst>
      <p:ext uri="{BB962C8B-B14F-4D97-AF65-F5344CB8AC3E}">
        <p14:creationId xmlns:p14="http://schemas.microsoft.com/office/powerpoint/2010/main" val="1529002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Models</a:t>
            </a:r>
          </a:p>
        </p:txBody>
      </p:sp>
      <p:graphicFrame>
        <p:nvGraphicFramePr>
          <p:cNvPr id="3" name="Chart 2"/>
          <p:cNvGraphicFramePr>
            <a:graphicFrameLocks/>
          </p:cNvGraphicFramePr>
          <p:nvPr>
            <p:extLst>
              <p:ext uri="{D42A27DB-BD31-4B8C-83A1-F6EECF244321}">
                <p14:modId xmlns:p14="http://schemas.microsoft.com/office/powerpoint/2010/main" val="1943251384"/>
              </p:ext>
            </p:extLst>
          </p:nvPr>
        </p:nvGraphicFramePr>
        <p:xfrm>
          <a:off x="7366000" y="2832100"/>
          <a:ext cx="9579610" cy="591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423988" y="4203882"/>
            <a:ext cx="2851059" cy="2744971"/>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Underinvestment in high value high return measures</a:t>
            </a:r>
            <a:endParaRPr lang="en-US" dirty="0"/>
          </a:p>
        </p:txBody>
      </p:sp>
    </p:spTree>
    <p:extLst>
      <p:ext uri="{BB962C8B-B14F-4D97-AF65-F5344CB8AC3E}">
        <p14:creationId xmlns:p14="http://schemas.microsoft.com/office/powerpoint/2010/main" val="38323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Evidence from Science</a:t>
            </a:r>
          </a:p>
        </p:txBody>
      </p:sp>
      <p:sp>
        <p:nvSpPr>
          <p:cNvPr id="10" name="Slide Number Placeholder 9"/>
          <p:cNvSpPr>
            <a:spLocks noGrp="1"/>
          </p:cNvSpPr>
          <p:nvPr>
            <p:ph type="sldNum" sz="quarter" idx="12"/>
          </p:nvPr>
        </p:nvSpPr>
        <p:spPr/>
        <p:txBody>
          <a:bodyPr/>
          <a:lstStyle/>
          <a:p>
            <a:pPr algn="r"/>
            <a:fld id="{D56C28E2-2280-466F-B42D-C3C7ED8C1517}" type="slidenum">
              <a:rPr lang="en-US" sz="2053">
                <a:solidFill>
                  <a:schemeClr val="bg1">
                    <a:lumMod val="65000"/>
                  </a:schemeClr>
                </a:solidFill>
              </a:rPr>
              <a:pPr algn="r"/>
              <a:t>25</a:t>
            </a:fld>
            <a:endParaRPr lang="en-US" sz="2053" dirty="0">
              <a:solidFill>
                <a:schemeClr val="bg1">
                  <a:lumMod val="65000"/>
                </a:schemeClr>
              </a:solidFill>
            </a:endParaRPr>
          </a:p>
        </p:txBody>
      </p:sp>
      <p:sp>
        <p:nvSpPr>
          <p:cNvPr id="16" name="Rectangle 15"/>
          <p:cNvSpPr/>
          <p:nvPr/>
        </p:nvSpPr>
        <p:spPr>
          <a:xfrm>
            <a:off x="11511280" y="4251778"/>
            <a:ext cx="6370320" cy="543675"/>
          </a:xfrm>
          <a:prstGeom prst="rect">
            <a:avLst/>
          </a:prstGeom>
        </p:spPr>
        <p:txBody>
          <a:bodyPr wrap="square">
            <a:spAutoFit/>
          </a:bodyPr>
          <a:lstStyle/>
          <a:p>
            <a:pPr algn="ctr">
              <a:defRPr/>
            </a:pPr>
            <a:r>
              <a:rPr lang="en-US" sz="2933">
                <a:solidFill>
                  <a:schemeClr val="accent6">
                    <a:lumMod val="75000"/>
                  </a:schemeClr>
                </a:solidFill>
              </a:rPr>
              <a:t>Transformational Leadership</a:t>
            </a:r>
            <a:endParaRPr lang="en-US" sz="2933" dirty="0">
              <a:solidFill>
                <a:schemeClr val="accent6">
                  <a:lumMod val="75000"/>
                </a:schemeClr>
              </a:solidFill>
            </a:endParaRPr>
          </a:p>
        </p:txBody>
      </p:sp>
      <p:sp>
        <p:nvSpPr>
          <p:cNvPr id="17" name="Rectangle 16"/>
          <p:cNvSpPr/>
          <p:nvPr/>
        </p:nvSpPr>
        <p:spPr>
          <a:xfrm>
            <a:off x="6258560" y="4251778"/>
            <a:ext cx="4917440" cy="543675"/>
          </a:xfrm>
          <a:prstGeom prst="rect">
            <a:avLst/>
          </a:prstGeom>
        </p:spPr>
        <p:txBody>
          <a:bodyPr wrap="square">
            <a:spAutoFit/>
          </a:bodyPr>
          <a:lstStyle/>
          <a:p>
            <a:pPr algn="ctr">
              <a:defRPr/>
            </a:pPr>
            <a:r>
              <a:rPr lang="en-US" sz="2933" dirty="0">
                <a:solidFill>
                  <a:schemeClr val="accent6">
                    <a:lumMod val="75000"/>
                  </a:schemeClr>
                </a:solidFill>
              </a:rPr>
              <a:t>Situational Leadership </a:t>
            </a:r>
          </a:p>
        </p:txBody>
      </p:sp>
      <p:sp>
        <p:nvSpPr>
          <p:cNvPr id="18" name="Rectangle 17"/>
          <p:cNvSpPr/>
          <p:nvPr/>
        </p:nvSpPr>
        <p:spPr>
          <a:xfrm>
            <a:off x="2235200" y="2618382"/>
            <a:ext cx="13411200" cy="1633396"/>
          </a:xfrm>
          <a:prstGeom prst="rect">
            <a:avLst/>
          </a:prstGeom>
        </p:spPr>
        <p:txBody>
          <a:bodyPr wrap="square">
            <a:spAutoFit/>
          </a:bodyPr>
          <a:lstStyle/>
          <a:p>
            <a:pPr algn="ctr">
              <a:defRPr/>
            </a:pPr>
            <a:r>
              <a:rPr lang="en-US" sz="4107" dirty="0">
                <a:solidFill>
                  <a:schemeClr val="accent6">
                    <a:lumMod val="75000"/>
                  </a:schemeClr>
                </a:solidFill>
              </a:rPr>
              <a:t>Leadership</a:t>
            </a:r>
          </a:p>
          <a:p>
            <a:pPr algn="ctr">
              <a:defRPr/>
            </a:pPr>
            <a:r>
              <a:rPr lang="en-US" dirty="0">
                <a:solidFill>
                  <a:schemeClr val="accent6">
                    <a:lumMod val="75000"/>
                  </a:schemeClr>
                </a:solidFill>
              </a:rPr>
              <a:t>Leadership Effectiveness</a:t>
            </a:r>
          </a:p>
          <a:p>
            <a:pPr algn="ctr">
              <a:defRPr/>
            </a:pPr>
            <a:endParaRPr lang="en-US" sz="4107" dirty="0">
              <a:solidFill>
                <a:schemeClr val="accent6">
                  <a:lumMod val="75000"/>
                </a:schemeClr>
              </a:solidFill>
            </a:endParaRPr>
          </a:p>
        </p:txBody>
      </p:sp>
      <p:graphicFrame>
        <p:nvGraphicFramePr>
          <p:cNvPr id="11" name="Chart 10"/>
          <p:cNvGraphicFramePr/>
          <p:nvPr>
            <p:extLst>
              <p:ext uri="{D42A27DB-BD31-4B8C-83A1-F6EECF244321}">
                <p14:modId xmlns:p14="http://schemas.microsoft.com/office/powerpoint/2010/main" val="709419061"/>
              </p:ext>
            </p:extLst>
          </p:nvPr>
        </p:nvGraphicFramePr>
        <p:xfrm>
          <a:off x="11577348" y="4928888"/>
          <a:ext cx="5847027" cy="35864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1783072188"/>
              </p:ext>
            </p:extLst>
          </p:nvPr>
        </p:nvGraphicFramePr>
        <p:xfrm>
          <a:off x="6435514" y="4928889"/>
          <a:ext cx="4563533" cy="3586447"/>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812074" y="4797633"/>
            <a:ext cx="5278846" cy="1015663"/>
          </a:xfrm>
          <a:prstGeom prst="rect">
            <a:avLst/>
          </a:prstGeom>
          <a:noFill/>
        </p:spPr>
        <p:txBody>
          <a:bodyPr wrap="square" rtlCol="0">
            <a:spAutoFit/>
          </a:bodyPr>
          <a:lstStyle/>
          <a:p>
            <a:r>
              <a:rPr lang="en-US" sz="2000" b="1" dirty="0">
                <a:solidFill>
                  <a:schemeClr val="accent2"/>
                </a:solidFill>
              </a:rPr>
              <a:t>Ken Blanchard’s One Minute Manager</a:t>
            </a:r>
          </a:p>
          <a:p>
            <a:r>
              <a:rPr lang="en-US" sz="2000" b="1" dirty="0">
                <a:solidFill>
                  <a:schemeClr val="accent2"/>
                </a:solidFill>
              </a:rPr>
              <a:t>Steven Covey’s Seven Habits</a:t>
            </a:r>
          </a:p>
          <a:p>
            <a:r>
              <a:rPr lang="en-US" sz="2000" b="1" dirty="0">
                <a:solidFill>
                  <a:schemeClr val="accent2"/>
                </a:solidFill>
              </a:rPr>
              <a:t>Spencer Johnson’s Who Moved My Cheese</a:t>
            </a:r>
          </a:p>
        </p:txBody>
      </p:sp>
      <p:sp>
        <p:nvSpPr>
          <p:cNvPr id="13" name="Rectangle 12"/>
          <p:cNvSpPr/>
          <p:nvPr/>
        </p:nvSpPr>
        <p:spPr>
          <a:xfrm>
            <a:off x="641531" y="4251778"/>
            <a:ext cx="4917440" cy="543675"/>
          </a:xfrm>
          <a:prstGeom prst="rect">
            <a:avLst/>
          </a:prstGeom>
        </p:spPr>
        <p:txBody>
          <a:bodyPr wrap="square">
            <a:spAutoFit/>
          </a:bodyPr>
          <a:lstStyle/>
          <a:p>
            <a:pPr algn="ctr">
              <a:defRPr/>
            </a:pPr>
            <a:r>
              <a:rPr lang="en-US" sz="2933" dirty="0">
                <a:solidFill>
                  <a:schemeClr val="accent6">
                    <a:lumMod val="75000"/>
                  </a:schemeClr>
                </a:solidFill>
              </a:rPr>
              <a:t>Popular Leadership Behaviors</a:t>
            </a:r>
          </a:p>
        </p:txBody>
      </p:sp>
      <p:sp>
        <p:nvSpPr>
          <p:cNvPr id="4" name="TextBox 3"/>
          <p:cNvSpPr txBox="1"/>
          <p:nvPr/>
        </p:nvSpPr>
        <p:spPr>
          <a:xfrm>
            <a:off x="812073" y="5813296"/>
            <a:ext cx="4697641" cy="1754326"/>
          </a:xfrm>
          <a:prstGeom prst="rect">
            <a:avLst/>
          </a:prstGeom>
          <a:noFill/>
        </p:spPr>
        <p:txBody>
          <a:bodyPr wrap="square" rtlCol="0">
            <a:spAutoFit/>
          </a:bodyPr>
          <a:lstStyle/>
          <a:p>
            <a:pPr algn="r"/>
            <a:r>
              <a:rPr lang="en-US" dirty="0"/>
              <a:t>“While popular…lacks theoretical underpinnings or research back-up”</a:t>
            </a:r>
          </a:p>
          <a:p>
            <a:pPr algn="r"/>
            <a:endParaRPr lang="en-US" dirty="0"/>
          </a:p>
          <a:p>
            <a:pPr algn="r"/>
            <a:r>
              <a:rPr lang="en-US" b="1" dirty="0"/>
              <a:t>Fred </a:t>
            </a:r>
            <a:r>
              <a:rPr lang="en-US" b="1" dirty="0" err="1"/>
              <a:t>Luthans</a:t>
            </a:r>
            <a:endParaRPr lang="en-US" b="1" dirty="0"/>
          </a:p>
          <a:p>
            <a:pPr algn="r"/>
            <a:r>
              <a:rPr lang="en-US" dirty="0"/>
              <a:t>Distinguished Professor of Management</a:t>
            </a:r>
          </a:p>
          <a:p>
            <a:pPr algn="r"/>
            <a:r>
              <a:rPr lang="en-US" dirty="0"/>
              <a:t>University of Nebraska</a:t>
            </a:r>
          </a:p>
        </p:txBody>
      </p:sp>
    </p:spTree>
    <p:custDataLst>
      <p:tags r:id="rId1"/>
    </p:custDataLst>
    <p:extLst>
      <p:ext uri="{BB962C8B-B14F-4D97-AF65-F5344CB8AC3E}">
        <p14:creationId xmlns:p14="http://schemas.microsoft.com/office/powerpoint/2010/main" val="2531623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Hipo</a:t>
            </a:r>
            <a:r>
              <a:rPr lang="en-US" dirty="0"/>
              <a:t> Placement</a:t>
            </a:r>
          </a:p>
        </p:txBody>
      </p:sp>
      <p:graphicFrame>
        <p:nvGraphicFramePr>
          <p:cNvPr id="3" name="Chart 2"/>
          <p:cNvGraphicFramePr>
            <a:graphicFrameLocks/>
          </p:cNvGraphicFramePr>
          <p:nvPr>
            <p:extLst>
              <p:ext uri="{D42A27DB-BD31-4B8C-83A1-F6EECF244321}">
                <p14:modId xmlns:p14="http://schemas.microsoft.com/office/powerpoint/2010/main" val="3513688678"/>
              </p:ext>
            </p:extLst>
          </p:nvPr>
        </p:nvGraphicFramePr>
        <p:xfrm>
          <a:off x="4885509" y="2689469"/>
          <a:ext cx="11767366"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228725" y="3031880"/>
            <a:ext cx="2854544" cy="4877777"/>
          </a:xfrm>
          <a:prstGeom prst="rect">
            <a:avLst/>
          </a:prstGeom>
          <a:gradFill flip="none" rotWithShape="1">
            <a:gsLst>
              <a:gs pos="0">
                <a:srgbClr val="8DC7A8"/>
              </a:gs>
              <a:gs pos="100000">
                <a:srgbClr val="088EC3"/>
              </a:gs>
              <a:gs pos="1000">
                <a:srgbClr val="19B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Practice before placement</a:t>
            </a:r>
          </a:p>
          <a:p>
            <a:pPr algn="ctr"/>
            <a:r>
              <a:rPr lang="en-US" dirty="0">
                <a:solidFill>
                  <a:schemeClr val="bg1"/>
                </a:solidFill>
              </a:rPr>
              <a:t>A healthy sign of growing talent from within</a:t>
            </a:r>
          </a:p>
        </p:txBody>
      </p:sp>
    </p:spTree>
    <p:extLst>
      <p:ext uri="{BB962C8B-B14F-4D97-AF65-F5344CB8AC3E}">
        <p14:creationId xmlns:p14="http://schemas.microsoft.com/office/powerpoint/2010/main" val="403179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Succession Effectiveness</a:t>
            </a:r>
          </a:p>
        </p:txBody>
      </p:sp>
      <p:graphicFrame>
        <p:nvGraphicFramePr>
          <p:cNvPr id="3" name="Chart 2"/>
          <p:cNvGraphicFramePr>
            <a:graphicFrameLocks/>
          </p:cNvGraphicFramePr>
          <p:nvPr>
            <p:extLst>
              <p:ext uri="{D42A27DB-BD31-4B8C-83A1-F6EECF244321}">
                <p14:modId xmlns:p14="http://schemas.microsoft.com/office/powerpoint/2010/main" val="2854557530"/>
              </p:ext>
            </p:extLst>
          </p:nvPr>
        </p:nvGraphicFramePr>
        <p:xfrm>
          <a:off x="7623175" y="3454400"/>
          <a:ext cx="9029700" cy="41529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1228725" y="3981449"/>
            <a:ext cx="2854544" cy="2743200"/>
          </a:xfrm>
          <a:prstGeom prst="rect">
            <a:avLst/>
          </a:prstGeom>
          <a:gradFill flip="none" rotWithShape="1">
            <a:gsLst>
              <a:gs pos="0">
                <a:srgbClr val="8DC7A8"/>
              </a:gs>
              <a:gs pos="100000">
                <a:srgbClr val="088EC3"/>
              </a:gs>
              <a:gs pos="1000">
                <a:srgbClr val="19B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Organizations leaning on succession plans for candidates</a:t>
            </a:r>
          </a:p>
          <a:p>
            <a:pPr algn="ctr"/>
            <a:endParaRPr lang="en-US" dirty="0">
              <a:solidFill>
                <a:schemeClr val="bg1"/>
              </a:solidFill>
            </a:endParaRPr>
          </a:p>
          <a:p>
            <a:pPr algn="ctr"/>
            <a:r>
              <a:rPr lang="en-US" dirty="0">
                <a:solidFill>
                  <a:schemeClr val="bg1"/>
                </a:solidFill>
              </a:rPr>
              <a:t>A healthy sign of growing talent from within</a:t>
            </a:r>
          </a:p>
        </p:txBody>
      </p:sp>
    </p:spTree>
    <p:custDataLst>
      <p:tags r:id="rId1"/>
    </p:custDataLst>
    <p:extLst>
      <p:ext uri="{BB962C8B-B14F-4D97-AF65-F5344CB8AC3E}">
        <p14:creationId xmlns:p14="http://schemas.microsoft.com/office/powerpoint/2010/main" val="517896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6"/>
          <p:cNvSpPr>
            <a:spLocks/>
          </p:cNvSpPr>
          <p:nvPr/>
        </p:nvSpPr>
        <p:spPr bwMode="auto">
          <a:xfrm>
            <a:off x="2503150" y="2838361"/>
            <a:ext cx="1350936" cy="3125085"/>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7CAA86"/>
              </a:gs>
              <a:gs pos="100000">
                <a:srgbClr val="0379A9"/>
              </a:gs>
            </a:gsLst>
            <a:lin ang="5400000" scaled="1"/>
          </a:gradFill>
          <a:ln w="0">
            <a:noFill/>
            <a:prstDash val="solid"/>
            <a:round/>
            <a:headEnd/>
            <a:tailEnd/>
          </a:ln>
        </p:spPr>
        <p:txBody>
          <a:bodyPr vert="horz" wrap="square" lIns="134112" tIns="67056" rIns="134112" bIns="67056" numCol="1" anchor="t" anchorCtr="0" compatLnSpc="1">
            <a:prstTxWarp prst="textNoShape">
              <a:avLst/>
            </a:prstTxWarp>
          </a:bodyPr>
          <a:lstStyle/>
          <a:p>
            <a:endParaRPr lang="en-IN"/>
          </a:p>
        </p:txBody>
      </p:sp>
      <p:sp>
        <p:nvSpPr>
          <p:cNvPr id="24" name="Freeform 7"/>
          <p:cNvSpPr>
            <a:spLocks/>
          </p:cNvSpPr>
          <p:nvPr/>
        </p:nvSpPr>
        <p:spPr bwMode="auto">
          <a:xfrm>
            <a:off x="3854086" y="2820541"/>
            <a:ext cx="1810901" cy="3160724"/>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90C8A1"/>
              </a:gs>
              <a:gs pos="100000">
                <a:srgbClr val="0189C3"/>
              </a:gs>
            </a:gsLst>
            <a:lin ang="5400000" scaled="1"/>
            <a:tileRect/>
          </a:gradFill>
          <a:ln w="0">
            <a:noFill/>
            <a:prstDash val="solid"/>
            <a:round/>
            <a:headEnd/>
            <a:tailEnd/>
          </a:ln>
        </p:spPr>
        <p:txBody>
          <a:bodyPr vert="horz" wrap="square" lIns="134112" tIns="67056" rIns="134112" bIns="67056" numCol="1" anchor="t" anchorCtr="0" compatLnSpc="1">
            <a:prstTxWarp prst="textNoShape">
              <a:avLst/>
            </a:prstTxWarp>
          </a:bodyPr>
          <a:lstStyle/>
          <a:p>
            <a:endParaRPr lang="en-IN"/>
          </a:p>
        </p:txBody>
      </p:sp>
      <p:sp>
        <p:nvSpPr>
          <p:cNvPr id="19" name="Freeform 6"/>
          <p:cNvSpPr>
            <a:spLocks/>
          </p:cNvSpPr>
          <p:nvPr/>
        </p:nvSpPr>
        <p:spPr bwMode="auto">
          <a:xfrm flipV="1">
            <a:off x="7037374" y="2921774"/>
            <a:ext cx="1350936" cy="3125085"/>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9A709E"/>
              </a:gs>
              <a:gs pos="100000">
                <a:srgbClr val="49468D"/>
              </a:gs>
            </a:gsLst>
            <a:lin ang="16200000" scaled="1"/>
          </a:gradFill>
          <a:ln w="0">
            <a:noFill/>
            <a:prstDash val="solid"/>
            <a:round/>
            <a:headEnd/>
            <a:tailEnd/>
          </a:ln>
        </p:spPr>
        <p:txBody>
          <a:bodyPr vert="horz" wrap="square" lIns="134112" tIns="67056" rIns="134112" bIns="67056" numCol="1" anchor="t" anchorCtr="0" compatLnSpc="1">
            <a:prstTxWarp prst="textNoShape">
              <a:avLst/>
            </a:prstTxWarp>
          </a:bodyPr>
          <a:lstStyle/>
          <a:p>
            <a:endParaRPr lang="en-IN"/>
          </a:p>
        </p:txBody>
      </p:sp>
      <p:sp>
        <p:nvSpPr>
          <p:cNvPr id="20" name="Freeform 7"/>
          <p:cNvSpPr>
            <a:spLocks/>
          </p:cNvSpPr>
          <p:nvPr/>
        </p:nvSpPr>
        <p:spPr bwMode="auto">
          <a:xfrm flipV="1">
            <a:off x="8388310" y="2903956"/>
            <a:ext cx="1810901" cy="3160724"/>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B189BB"/>
              </a:gs>
              <a:gs pos="100000">
                <a:srgbClr val="5154A5"/>
              </a:gs>
            </a:gsLst>
            <a:lin ang="16200000" scaled="1"/>
            <a:tileRect/>
          </a:gradFill>
          <a:ln w="0">
            <a:noFill/>
            <a:prstDash val="solid"/>
            <a:round/>
            <a:headEnd/>
            <a:tailEnd/>
          </a:ln>
        </p:spPr>
        <p:txBody>
          <a:bodyPr vert="horz" wrap="square" lIns="134112" tIns="67056" rIns="134112" bIns="67056" numCol="1" anchor="t" anchorCtr="0" compatLnSpc="1">
            <a:prstTxWarp prst="textNoShape">
              <a:avLst/>
            </a:prstTxWarp>
          </a:bodyPr>
          <a:lstStyle/>
          <a:p>
            <a:endParaRPr lang="en-IN"/>
          </a:p>
        </p:txBody>
      </p:sp>
      <p:sp>
        <p:nvSpPr>
          <p:cNvPr id="2" name="Title 1"/>
          <p:cNvSpPr>
            <a:spLocks noGrp="1"/>
          </p:cNvSpPr>
          <p:nvPr>
            <p:ph type="title"/>
          </p:nvPr>
        </p:nvSpPr>
        <p:spPr/>
        <p:txBody>
          <a:bodyPr/>
          <a:lstStyle/>
          <a:p>
            <a:r>
              <a:rPr lang="en-US" dirty="0"/>
              <a:t>Sponsors of Leadership Development Efforts</a:t>
            </a:r>
          </a:p>
        </p:txBody>
      </p:sp>
      <p:sp>
        <p:nvSpPr>
          <p:cNvPr id="6" name="TextBox 5"/>
          <p:cNvSpPr txBox="1"/>
          <p:nvPr/>
        </p:nvSpPr>
        <p:spPr>
          <a:xfrm>
            <a:off x="2635029" y="4141741"/>
            <a:ext cx="1107996" cy="646331"/>
          </a:xfrm>
          <a:prstGeom prst="rect">
            <a:avLst/>
          </a:prstGeom>
          <a:noFill/>
          <a:effectLst>
            <a:outerShdw blurRad="38100" dist="25400" dir="2700000" algn="tl" rotWithShape="0">
              <a:prstClr val="black">
                <a:alpha val="39000"/>
              </a:prstClr>
            </a:outerShdw>
          </a:effectLst>
        </p:spPr>
        <p:txBody>
          <a:bodyPr wrap="none" rtlCol="0">
            <a:spAutoFit/>
          </a:bodyPr>
          <a:lstStyle/>
          <a:p>
            <a:pPr algn="ctr"/>
            <a:r>
              <a:rPr lang="en-IN" sz="3600" b="1" dirty="0">
                <a:solidFill>
                  <a:schemeClr val="bg1"/>
                </a:solidFill>
                <a:latin typeface="Arial" panose="020B0604020202020204" pitchFamily="34" charset="0"/>
                <a:cs typeface="Arial" panose="020B0604020202020204" pitchFamily="34" charset="0"/>
              </a:rPr>
              <a:t>75%</a:t>
            </a:r>
          </a:p>
        </p:txBody>
      </p:sp>
      <p:sp>
        <p:nvSpPr>
          <p:cNvPr id="7" name="Oval 6"/>
          <p:cNvSpPr/>
          <p:nvPr/>
        </p:nvSpPr>
        <p:spPr>
          <a:xfrm>
            <a:off x="2366170" y="2781486"/>
            <a:ext cx="3350242" cy="3289302"/>
          </a:xfrm>
          <a:prstGeom prst="ellipse">
            <a:avLst/>
          </a:prstGeom>
          <a:noFill/>
          <a:ln w="381000">
            <a:gradFill>
              <a:gsLst>
                <a:gs pos="0">
                  <a:srgbClr val="FCFCFC"/>
                </a:gs>
                <a:gs pos="21000">
                  <a:srgbClr val="F8F8F8"/>
                </a:gs>
                <a:gs pos="59000">
                  <a:srgbClr val="E3E3E3"/>
                </a:gs>
                <a:gs pos="100000">
                  <a:srgbClr val="DDDDDD"/>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26543" y="3964472"/>
            <a:ext cx="1653610" cy="1015663"/>
          </a:xfrm>
          <a:prstGeom prst="rect">
            <a:avLst/>
          </a:prstGeom>
        </p:spPr>
        <p:txBody>
          <a:bodyPr wrap="square">
            <a:spAutoFit/>
          </a:bodyPr>
          <a:lstStyle/>
          <a:p>
            <a:r>
              <a:rPr lang="en-IN" sz="2000" dirty="0">
                <a:solidFill>
                  <a:schemeClr val="bg1"/>
                </a:solidFill>
              </a:rPr>
              <a:t>Leadership development is led by HR</a:t>
            </a:r>
          </a:p>
        </p:txBody>
      </p:sp>
      <p:sp>
        <p:nvSpPr>
          <p:cNvPr id="11" name="TextBox 10"/>
          <p:cNvSpPr txBox="1"/>
          <p:nvPr/>
        </p:nvSpPr>
        <p:spPr>
          <a:xfrm>
            <a:off x="7199947" y="4138844"/>
            <a:ext cx="1107997" cy="646331"/>
          </a:xfrm>
          <a:prstGeom prst="rect">
            <a:avLst/>
          </a:prstGeom>
          <a:noFill/>
          <a:effectLst>
            <a:outerShdw blurRad="38100" dist="25400" dir="2700000" algn="tl" rotWithShape="0">
              <a:prstClr val="black">
                <a:alpha val="39000"/>
              </a:prstClr>
            </a:outerShdw>
          </a:effectLst>
        </p:spPr>
        <p:txBody>
          <a:bodyPr wrap="none" rtlCol="0">
            <a:spAutoFit/>
          </a:bodyPr>
          <a:lstStyle/>
          <a:p>
            <a:pPr algn="ctr"/>
            <a:r>
              <a:rPr lang="en-IN" sz="3600" b="1" dirty="0">
                <a:solidFill>
                  <a:schemeClr val="bg1"/>
                </a:solidFill>
                <a:latin typeface="Arial" panose="020B0604020202020204" pitchFamily="34" charset="0"/>
                <a:cs typeface="Arial" panose="020B0604020202020204" pitchFamily="34" charset="0"/>
              </a:rPr>
              <a:t>38%</a:t>
            </a:r>
          </a:p>
        </p:txBody>
      </p:sp>
      <p:sp>
        <p:nvSpPr>
          <p:cNvPr id="12" name="Oval 11"/>
          <p:cNvSpPr/>
          <p:nvPr/>
        </p:nvSpPr>
        <p:spPr>
          <a:xfrm>
            <a:off x="6931089" y="2778589"/>
            <a:ext cx="3350242" cy="3289302"/>
          </a:xfrm>
          <a:prstGeom prst="ellipse">
            <a:avLst/>
          </a:prstGeom>
          <a:noFill/>
          <a:ln w="381000">
            <a:gradFill>
              <a:gsLst>
                <a:gs pos="0">
                  <a:srgbClr val="FCFCFC"/>
                </a:gs>
                <a:gs pos="21000">
                  <a:srgbClr val="F8F8F8"/>
                </a:gs>
                <a:gs pos="59000">
                  <a:srgbClr val="E3E3E3"/>
                </a:gs>
                <a:gs pos="100000">
                  <a:srgbClr val="DDDDDD"/>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412816" y="3524046"/>
            <a:ext cx="1653610" cy="1938992"/>
          </a:xfrm>
          <a:prstGeom prst="rect">
            <a:avLst/>
          </a:prstGeom>
        </p:spPr>
        <p:txBody>
          <a:bodyPr wrap="square">
            <a:spAutoFit/>
          </a:bodyPr>
          <a:lstStyle/>
          <a:p>
            <a:r>
              <a:rPr lang="en-IN" sz="2000" dirty="0">
                <a:solidFill>
                  <a:schemeClr val="bg1"/>
                </a:solidFill>
              </a:rPr>
              <a:t>Leadership development efforts jointly  led by HR and business leaders</a:t>
            </a:r>
          </a:p>
        </p:txBody>
      </p:sp>
      <p:sp>
        <p:nvSpPr>
          <p:cNvPr id="14" name="Freeform 6"/>
          <p:cNvSpPr>
            <a:spLocks/>
          </p:cNvSpPr>
          <p:nvPr/>
        </p:nvSpPr>
        <p:spPr bwMode="auto">
          <a:xfrm>
            <a:off x="11656432" y="2851788"/>
            <a:ext cx="1874284" cy="3142904"/>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CE8014"/>
              </a:gs>
              <a:gs pos="100000">
                <a:srgbClr val="C43E1A"/>
              </a:gs>
            </a:gsLst>
            <a:lin ang="5400000" scaled="1"/>
          </a:gradFill>
          <a:ln w="0">
            <a:noFill/>
            <a:prstDash val="solid"/>
            <a:round/>
            <a:headEnd/>
            <a:tailEnd/>
          </a:ln>
        </p:spPr>
        <p:txBody>
          <a:bodyPr vert="horz" wrap="square" lIns="134112" tIns="67056" rIns="134112" bIns="67056" numCol="1" anchor="t" anchorCtr="0" compatLnSpc="1">
            <a:prstTxWarp prst="textNoShape">
              <a:avLst/>
            </a:prstTxWarp>
          </a:bodyPr>
          <a:lstStyle/>
          <a:p>
            <a:endParaRPr lang="en-IN"/>
          </a:p>
        </p:txBody>
      </p:sp>
      <p:sp>
        <p:nvSpPr>
          <p:cNvPr id="15" name="Freeform 7"/>
          <p:cNvSpPr>
            <a:spLocks/>
          </p:cNvSpPr>
          <p:nvPr/>
        </p:nvSpPr>
        <p:spPr bwMode="auto">
          <a:xfrm>
            <a:off x="13026105" y="2886136"/>
            <a:ext cx="1810901" cy="3160724"/>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F8951D"/>
              </a:gs>
              <a:gs pos="100000">
                <a:srgbClr val="EF3C25"/>
              </a:gs>
            </a:gsLst>
            <a:lin ang="5400000" scaled="1"/>
            <a:tileRect/>
          </a:gradFill>
          <a:ln w="0">
            <a:noFill/>
            <a:prstDash val="solid"/>
            <a:round/>
            <a:headEnd/>
            <a:tailEnd/>
          </a:ln>
        </p:spPr>
        <p:txBody>
          <a:bodyPr vert="horz" wrap="square" lIns="134112" tIns="67056" rIns="134112" bIns="67056" numCol="1" anchor="t" anchorCtr="0" compatLnSpc="1">
            <a:prstTxWarp prst="textNoShape">
              <a:avLst/>
            </a:prstTxWarp>
          </a:bodyPr>
          <a:lstStyle/>
          <a:p>
            <a:endParaRPr lang="en-IN" dirty="0"/>
          </a:p>
        </p:txBody>
      </p:sp>
      <p:sp>
        <p:nvSpPr>
          <p:cNvPr id="16" name="TextBox 15"/>
          <p:cNvSpPr txBox="1"/>
          <p:nvPr/>
        </p:nvSpPr>
        <p:spPr>
          <a:xfrm>
            <a:off x="11891882" y="4120710"/>
            <a:ext cx="1107996" cy="646331"/>
          </a:xfrm>
          <a:prstGeom prst="rect">
            <a:avLst/>
          </a:prstGeom>
          <a:noFill/>
          <a:effectLst>
            <a:outerShdw blurRad="38100" dist="25400" dir="2700000" algn="tl" rotWithShape="0">
              <a:prstClr val="black">
                <a:alpha val="39000"/>
              </a:prstClr>
            </a:outerShdw>
          </a:effectLst>
        </p:spPr>
        <p:txBody>
          <a:bodyPr wrap="none" rtlCol="0">
            <a:spAutoFit/>
          </a:bodyPr>
          <a:lstStyle/>
          <a:p>
            <a:pPr algn="ctr"/>
            <a:r>
              <a:rPr lang="en-IN" sz="3600" b="1" dirty="0">
                <a:solidFill>
                  <a:schemeClr val="bg1"/>
                </a:solidFill>
                <a:latin typeface="Arial" panose="020B0604020202020204" pitchFamily="34" charset="0"/>
                <a:cs typeface="Arial" panose="020B0604020202020204" pitchFamily="34" charset="0"/>
              </a:rPr>
              <a:t>25%</a:t>
            </a:r>
          </a:p>
        </p:txBody>
      </p:sp>
      <p:sp>
        <p:nvSpPr>
          <p:cNvPr id="17" name="Oval 16"/>
          <p:cNvSpPr/>
          <p:nvPr/>
        </p:nvSpPr>
        <p:spPr>
          <a:xfrm>
            <a:off x="11623023" y="2760455"/>
            <a:ext cx="3350242" cy="3289302"/>
          </a:xfrm>
          <a:prstGeom prst="ellipse">
            <a:avLst/>
          </a:prstGeom>
          <a:noFill/>
          <a:ln w="381000">
            <a:gradFill>
              <a:gsLst>
                <a:gs pos="0">
                  <a:srgbClr val="FCFCFC"/>
                </a:gs>
                <a:gs pos="21000">
                  <a:srgbClr val="F8F8F8"/>
                </a:gs>
                <a:gs pos="59000">
                  <a:srgbClr val="E3E3E3"/>
                </a:gs>
                <a:gs pos="100000">
                  <a:srgbClr val="DDDDDD"/>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136627" y="3524046"/>
            <a:ext cx="1653610" cy="1938992"/>
          </a:xfrm>
          <a:prstGeom prst="rect">
            <a:avLst/>
          </a:prstGeom>
        </p:spPr>
        <p:txBody>
          <a:bodyPr wrap="square">
            <a:spAutoFit/>
          </a:bodyPr>
          <a:lstStyle/>
          <a:p>
            <a:r>
              <a:rPr lang="en-IN" sz="2000" dirty="0">
                <a:solidFill>
                  <a:schemeClr val="bg1"/>
                </a:solidFill>
              </a:rPr>
              <a:t>Leaders actively sponsor leadership development efforts</a:t>
            </a:r>
          </a:p>
        </p:txBody>
      </p:sp>
      <p:graphicFrame>
        <p:nvGraphicFramePr>
          <p:cNvPr id="25" name="Chart 24"/>
          <p:cNvGraphicFramePr>
            <a:graphicFrameLocks/>
          </p:cNvGraphicFramePr>
          <p:nvPr>
            <p:extLst>
              <p:ext uri="{D42A27DB-BD31-4B8C-83A1-F6EECF244321}">
                <p14:modId xmlns:p14="http://schemas.microsoft.com/office/powerpoint/2010/main" val="522827086"/>
              </p:ext>
            </p:extLst>
          </p:nvPr>
        </p:nvGraphicFramePr>
        <p:xfrm>
          <a:off x="18522092" y="3359311"/>
          <a:ext cx="12192000" cy="520827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a:off x="1446415" y="7215447"/>
            <a:ext cx="14264640" cy="646331"/>
          </a:xfrm>
          <a:prstGeom prst="rect">
            <a:avLst/>
          </a:prstGeom>
          <a:noFill/>
        </p:spPr>
        <p:txBody>
          <a:bodyPr wrap="square" rtlCol="0">
            <a:spAutoFit/>
          </a:bodyPr>
          <a:lstStyle/>
          <a:p>
            <a:pPr algn="ctr"/>
            <a:r>
              <a:rPr lang="en-US" dirty="0"/>
              <a:t>HR is the primary driver of leadership development efforts.  Opportunity for leaders to take the lead in growing talent from within. This requires a shift in focus from talent development to human capital development. </a:t>
            </a:r>
          </a:p>
        </p:txBody>
      </p:sp>
      <p:sp>
        <p:nvSpPr>
          <p:cNvPr id="27" name="Rectangle 26"/>
          <p:cNvSpPr/>
          <p:nvPr/>
        </p:nvSpPr>
        <p:spPr>
          <a:xfrm>
            <a:off x="21607091" y="8395854"/>
            <a:ext cx="2727791" cy="1413164"/>
          </a:xfrm>
          <a:prstGeom prst="rect">
            <a:avLst/>
          </a:prstGeom>
          <a:gradFill flip="none" rotWithShape="1">
            <a:gsLst>
              <a:gs pos="0">
                <a:srgbClr val="AD87BA"/>
              </a:gs>
              <a:gs pos="21000">
                <a:srgbClr val="AE87BA"/>
              </a:gs>
              <a:gs pos="59000">
                <a:srgbClr val="956E9D"/>
              </a:gs>
              <a:gs pos="100000">
                <a:srgbClr val="66559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922170" y="8395854"/>
            <a:ext cx="2727791" cy="1413164"/>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8393108" y="8395854"/>
            <a:ext cx="2727791" cy="1413164"/>
          </a:xfrm>
          <a:prstGeom prst="rect">
            <a:avLst/>
          </a:prstGeom>
          <a:gradFill flip="none" rotWithShape="1">
            <a:gsLst>
              <a:gs pos="0">
                <a:srgbClr val="8DC7A8"/>
              </a:gs>
              <a:gs pos="74000">
                <a:srgbClr val="2599C2"/>
              </a:gs>
              <a:gs pos="30000">
                <a:srgbClr val="72A695"/>
              </a:gs>
              <a:gs pos="100000">
                <a:srgbClr val="2185A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28141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0388312"/>
              </p:ext>
            </p:extLst>
          </p:nvPr>
        </p:nvGraphicFramePr>
        <p:xfrm>
          <a:off x="3506020" y="2141217"/>
          <a:ext cx="10869561" cy="7182169"/>
        </p:xfrm>
        <a:graphic>
          <a:graphicData uri="http://schemas.openxmlformats.org/drawingml/2006/table">
            <a:tbl>
              <a:tblPr>
                <a:tableStyleId>{D113A9D2-9D6B-4929-AA2D-F23B5EE8CBE7}</a:tableStyleId>
              </a:tblPr>
              <a:tblGrid>
                <a:gridCol w="8242174">
                  <a:extLst>
                    <a:ext uri="{9D8B030D-6E8A-4147-A177-3AD203B41FA5}">
                      <a16:colId xmlns:a16="http://schemas.microsoft.com/office/drawing/2014/main" val="20000"/>
                    </a:ext>
                  </a:extLst>
                </a:gridCol>
                <a:gridCol w="2627387">
                  <a:extLst>
                    <a:ext uri="{9D8B030D-6E8A-4147-A177-3AD203B41FA5}">
                      <a16:colId xmlns:a16="http://schemas.microsoft.com/office/drawing/2014/main" val="20001"/>
                    </a:ext>
                  </a:extLst>
                </a:gridCol>
              </a:tblGrid>
              <a:tr h="752316">
                <a:tc gridSpan="2">
                  <a:txBody>
                    <a:bodyPr/>
                    <a:lstStyle/>
                    <a:p>
                      <a:pPr algn="l" fontAlgn="b"/>
                      <a:r>
                        <a:rPr lang="en-US" sz="2800" u="none" strike="noStrike" dirty="0">
                          <a:effectLst/>
                        </a:rPr>
                        <a:t>How does your L&amp;D team allocate their time across these activities?</a:t>
                      </a:r>
                      <a:endParaRPr lang="en-US" sz="28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val="10000"/>
                  </a:ext>
                </a:extLst>
              </a:tr>
              <a:tr h="737274">
                <a:tc>
                  <a:txBody>
                    <a:bodyPr/>
                    <a:lstStyle/>
                    <a:p>
                      <a:pPr lvl="1" algn="r" fontAlgn="b"/>
                      <a:r>
                        <a:rPr lang="en-US" sz="2100" u="none" strike="noStrike" dirty="0">
                          <a:effectLst/>
                        </a:rPr>
                        <a:t>Scanning for business needs for training</a:t>
                      </a:r>
                      <a:endParaRPr lang="en-US" sz="2100" b="0" i="0" u="none" strike="noStrike" dirty="0">
                        <a:solidFill>
                          <a:srgbClr val="000000"/>
                        </a:solidFill>
                        <a:effectLst/>
                        <a:latin typeface="Calibri" panose="020F0502020204030204" pitchFamily="34" charset="0"/>
                      </a:endParaRPr>
                    </a:p>
                  </a:txBody>
                  <a:tcPr marL="0" marR="0" marT="0" marB="0" anchor="b"/>
                </a:tc>
                <a:tc>
                  <a:txBody>
                    <a:bodyPr/>
                    <a:lstStyle/>
                    <a:p>
                      <a:pPr lvl="0" algn="ctr" fontAlgn="b"/>
                      <a:r>
                        <a:rPr lang="en-US" sz="2100" u="none" strike="noStrike">
                          <a:effectLst/>
                        </a:rPr>
                        <a:t>5%-20%</a:t>
                      </a:r>
                      <a:endParaRPr lang="en-US" sz="2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486697">
                <a:tc>
                  <a:txBody>
                    <a:bodyPr/>
                    <a:lstStyle/>
                    <a:p>
                      <a:pPr lvl="1" algn="r" fontAlgn="b"/>
                      <a:r>
                        <a:rPr lang="en-US" sz="2100" u="none" strike="noStrike">
                          <a:effectLst/>
                        </a:rPr>
                        <a:t>Conducting a needs analysis for an identified learning need</a:t>
                      </a:r>
                      <a:endParaRPr lang="en-US" sz="2100" b="0" i="0" u="none" strike="noStrike">
                        <a:solidFill>
                          <a:srgbClr val="000000"/>
                        </a:solidFill>
                        <a:effectLst/>
                        <a:latin typeface="Calibri" panose="020F0502020204030204" pitchFamily="34" charset="0"/>
                      </a:endParaRPr>
                    </a:p>
                  </a:txBody>
                  <a:tcPr marL="0" marR="0" marT="0" marB="0" anchor="b"/>
                </a:tc>
                <a:tc>
                  <a:txBody>
                    <a:bodyPr/>
                    <a:lstStyle/>
                    <a:p>
                      <a:pPr lvl="0" algn="ctr" fontAlgn="b"/>
                      <a:r>
                        <a:rPr lang="en-US" sz="2100" u="none" strike="noStrike" dirty="0">
                          <a:effectLst/>
                        </a:rPr>
                        <a:t>5%-25%</a:t>
                      </a:r>
                      <a:endParaRPr lang="en-US" sz="2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516193">
                <a:tc>
                  <a:txBody>
                    <a:bodyPr/>
                    <a:lstStyle/>
                    <a:p>
                      <a:pPr lvl="1" algn="r" fontAlgn="b"/>
                      <a:r>
                        <a:rPr lang="en-US" sz="2100" u="none" strike="noStrike">
                          <a:effectLst/>
                        </a:rPr>
                        <a:t>Developing content</a:t>
                      </a:r>
                      <a:endParaRPr lang="en-US" sz="2100" b="0" i="0" u="none" strike="noStrike">
                        <a:solidFill>
                          <a:srgbClr val="000000"/>
                        </a:solidFill>
                        <a:effectLst/>
                        <a:latin typeface="Calibri" panose="020F0502020204030204" pitchFamily="34" charset="0"/>
                      </a:endParaRPr>
                    </a:p>
                  </a:txBody>
                  <a:tcPr marL="0" marR="0" marT="0" marB="0" anchor="b"/>
                </a:tc>
                <a:tc>
                  <a:txBody>
                    <a:bodyPr/>
                    <a:lstStyle/>
                    <a:p>
                      <a:pPr lvl="0" algn="ctr" fontAlgn="b"/>
                      <a:r>
                        <a:rPr lang="en-US" sz="2100" u="none" strike="noStrike">
                          <a:effectLst/>
                        </a:rPr>
                        <a:t>15%-50%</a:t>
                      </a:r>
                      <a:endParaRPr lang="en-US" sz="2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486697">
                <a:tc>
                  <a:txBody>
                    <a:bodyPr/>
                    <a:lstStyle/>
                    <a:p>
                      <a:pPr lvl="1" algn="r" fontAlgn="b"/>
                      <a:r>
                        <a:rPr lang="en-US" sz="2100" u="none" strike="noStrike">
                          <a:effectLst/>
                        </a:rPr>
                        <a:t>Planning for deployment</a:t>
                      </a:r>
                      <a:endParaRPr lang="en-US" sz="2100" b="0" i="0" u="none" strike="noStrike">
                        <a:solidFill>
                          <a:srgbClr val="000000"/>
                        </a:solidFill>
                        <a:effectLst/>
                        <a:latin typeface="Calibri" panose="020F0502020204030204" pitchFamily="34" charset="0"/>
                      </a:endParaRPr>
                    </a:p>
                  </a:txBody>
                  <a:tcPr marL="0" marR="0" marT="0" marB="0" anchor="b"/>
                </a:tc>
                <a:tc>
                  <a:txBody>
                    <a:bodyPr/>
                    <a:lstStyle/>
                    <a:p>
                      <a:pPr lvl="0" algn="ctr" fontAlgn="b"/>
                      <a:r>
                        <a:rPr lang="en-US" sz="2100" u="none" strike="noStrike">
                          <a:effectLst/>
                        </a:rPr>
                        <a:t>5%-30%</a:t>
                      </a:r>
                      <a:endParaRPr lang="en-US" sz="2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457200">
                <a:tc>
                  <a:txBody>
                    <a:bodyPr/>
                    <a:lstStyle/>
                    <a:p>
                      <a:pPr lvl="1" algn="r" fontAlgn="b"/>
                      <a:r>
                        <a:rPr lang="en-US" sz="2100" u="none" strike="noStrike">
                          <a:effectLst/>
                        </a:rPr>
                        <a:t>Personalizing the learning experience</a:t>
                      </a:r>
                      <a:endParaRPr lang="en-US" sz="2100" b="0" i="0" u="none" strike="noStrike">
                        <a:solidFill>
                          <a:srgbClr val="000000"/>
                        </a:solidFill>
                        <a:effectLst/>
                        <a:latin typeface="Calibri" panose="020F0502020204030204" pitchFamily="34" charset="0"/>
                      </a:endParaRPr>
                    </a:p>
                  </a:txBody>
                  <a:tcPr marL="0" marR="0" marT="0" marB="0" anchor="b"/>
                </a:tc>
                <a:tc>
                  <a:txBody>
                    <a:bodyPr/>
                    <a:lstStyle/>
                    <a:p>
                      <a:pPr lvl="0" algn="ctr" fontAlgn="b"/>
                      <a:r>
                        <a:rPr lang="en-US" sz="2100" u="none" strike="noStrike">
                          <a:effectLst/>
                        </a:rPr>
                        <a:t>0-5%</a:t>
                      </a:r>
                      <a:endParaRPr lang="en-US" sz="2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988142">
                <a:tc>
                  <a:txBody>
                    <a:bodyPr/>
                    <a:lstStyle/>
                    <a:p>
                      <a:pPr lvl="1" algn="r" fontAlgn="b"/>
                      <a:r>
                        <a:rPr lang="en-US" sz="2100" u="none" strike="noStrike" dirty="0">
                          <a:effectLst/>
                        </a:rPr>
                        <a:t>Stakeholder management BEFORE learning begins </a:t>
                      </a:r>
                    </a:p>
                    <a:p>
                      <a:pPr lvl="1" algn="r" fontAlgn="b"/>
                      <a:r>
                        <a:rPr lang="en-US" sz="1800" u="none" strike="noStrike" dirty="0">
                          <a:effectLst/>
                        </a:rPr>
                        <a:t>(get managers and business unit leaders to support learning of their employees)</a:t>
                      </a:r>
                      <a:endParaRPr lang="en-US" sz="1800" b="0" i="1" u="none" strike="noStrike" dirty="0">
                        <a:solidFill>
                          <a:srgbClr val="000000"/>
                        </a:solidFill>
                        <a:effectLst/>
                        <a:latin typeface="Calibri" panose="020F0502020204030204" pitchFamily="34" charset="0"/>
                      </a:endParaRPr>
                    </a:p>
                  </a:txBody>
                  <a:tcPr marL="0" marR="0" marT="0" marB="0" anchor="b"/>
                </a:tc>
                <a:tc>
                  <a:txBody>
                    <a:bodyPr/>
                    <a:lstStyle/>
                    <a:p>
                      <a:pPr lvl="0" algn="ctr" fontAlgn="b"/>
                      <a:r>
                        <a:rPr lang="en-US" sz="2100" u="none" strike="noStrike" dirty="0">
                          <a:effectLst/>
                        </a:rPr>
                        <a:t>5%-13%</a:t>
                      </a:r>
                      <a:endParaRPr lang="en-US" sz="2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987994">
                <a:tc>
                  <a:txBody>
                    <a:bodyPr/>
                    <a:lstStyle/>
                    <a:p>
                      <a:pPr lvl="1" algn="r" fontAlgn="b"/>
                      <a:r>
                        <a:rPr lang="en-US" sz="2100" u="none" strike="noStrike" dirty="0">
                          <a:effectLst/>
                        </a:rPr>
                        <a:t>Stakeholder management DURING the learning period</a:t>
                      </a:r>
                    </a:p>
                    <a:p>
                      <a:pPr lvl="1" algn="r" fontAlgn="b"/>
                      <a:r>
                        <a:rPr lang="en-US" sz="2100" u="none" strike="noStrike" dirty="0">
                          <a:effectLst/>
                        </a:rPr>
                        <a:t> </a:t>
                      </a:r>
                      <a:r>
                        <a:rPr lang="en-US" sz="1800" u="none" strike="noStrike" dirty="0">
                          <a:effectLst/>
                        </a:rPr>
                        <a:t>(influence managers to actively support employee participation in learning)</a:t>
                      </a:r>
                      <a:endParaRPr lang="en-US" sz="2100" b="0" i="1" u="none" strike="noStrike" dirty="0">
                        <a:solidFill>
                          <a:srgbClr val="000000"/>
                        </a:solidFill>
                        <a:effectLst/>
                        <a:latin typeface="Calibri" panose="020F0502020204030204" pitchFamily="34" charset="0"/>
                      </a:endParaRPr>
                    </a:p>
                  </a:txBody>
                  <a:tcPr marL="0" marR="0" marT="0" marB="0" anchor="b"/>
                </a:tc>
                <a:tc>
                  <a:txBody>
                    <a:bodyPr/>
                    <a:lstStyle/>
                    <a:p>
                      <a:pPr lvl="0" algn="ctr" fontAlgn="b"/>
                      <a:r>
                        <a:rPr lang="en-US" sz="2100" u="none" strike="noStrike">
                          <a:effectLst/>
                        </a:rPr>
                        <a:t>2%-10%</a:t>
                      </a:r>
                      <a:endParaRPr lang="en-US" sz="2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017340">
                <a:tc>
                  <a:txBody>
                    <a:bodyPr/>
                    <a:lstStyle/>
                    <a:p>
                      <a:pPr lvl="1" algn="r" fontAlgn="b"/>
                      <a:r>
                        <a:rPr lang="en-US" sz="2100" u="none" strike="noStrike" dirty="0">
                          <a:effectLst/>
                        </a:rPr>
                        <a:t>Stakeholder management AFTER the learning period </a:t>
                      </a:r>
                    </a:p>
                    <a:p>
                      <a:pPr lvl="1" algn="r" fontAlgn="b"/>
                      <a:r>
                        <a:rPr lang="en-US" sz="1800" u="none" strike="noStrike" dirty="0">
                          <a:effectLst/>
                        </a:rPr>
                        <a:t>(ensure employees have opportunities to practice)</a:t>
                      </a:r>
                      <a:endParaRPr lang="en-US" sz="1800" b="0" i="1" u="none" strike="noStrike" dirty="0">
                        <a:solidFill>
                          <a:srgbClr val="000000"/>
                        </a:solidFill>
                        <a:effectLst/>
                        <a:latin typeface="Calibri" panose="020F0502020204030204" pitchFamily="34" charset="0"/>
                      </a:endParaRPr>
                    </a:p>
                  </a:txBody>
                  <a:tcPr marL="0" marR="0" marT="0" marB="0" anchor="b"/>
                </a:tc>
                <a:tc>
                  <a:txBody>
                    <a:bodyPr/>
                    <a:lstStyle/>
                    <a:p>
                      <a:pPr lvl="0" algn="ctr" fontAlgn="b"/>
                      <a:r>
                        <a:rPr lang="en-US" sz="2100" u="none" strike="noStrike" dirty="0">
                          <a:effectLst/>
                        </a:rPr>
                        <a:t>0%-10%</a:t>
                      </a:r>
                      <a:endParaRPr lang="en-US" sz="2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752316">
                <a:tc>
                  <a:txBody>
                    <a:bodyPr/>
                    <a:lstStyle/>
                    <a:p>
                      <a:pPr lvl="1" algn="r" fontAlgn="ctr"/>
                      <a:r>
                        <a:rPr lang="en-US" sz="2100" u="none" strike="noStrike" dirty="0">
                          <a:effectLst/>
                        </a:rPr>
                        <a:t>Evaluating learning outcomes</a:t>
                      </a:r>
                      <a:endParaRPr lang="en-US" sz="2100" b="0" i="0" u="none" strike="noStrike" dirty="0">
                        <a:solidFill>
                          <a:srgbClr val="010205"/>
                        </a:solidFill>
                        <a:effectLst/>
                        <a:latin typeface="Calibri" panose="020F0502020204030204" pitchFamily="34" charset="0"/>
                      </a:endParaRPr>
                    </a:p>
                  </a:txBody>
                  <a:tcPr marL="0" marR="0" marT="0" marB="0" anchor="ctr"/>
                </a:tc>
                <a:tc>
                  <a:txBody>
                    <a:bodyPr/>
                    <a:lstStyle/>
                    <a:p>
                      <a:pPr lvl="0" algn="ctr" fontAlgn="b"/>
                      <a:r>
                        <a:rPr lang="en-US" sz="2100" u="none" strike="noStrike" dirty="0">
                          <a:effectLst/>
                        </a:rPr>
                        <a:t>2%-10%</a:t>
                      </a:r>
                      <a:endParaRPr lang="en-US" sz="2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p>
            <a:r>
              <a:rPr lang="en-US" dirty="0"/>
              <a:t>How L&amp;D Spends Their Time</a:t>
            </a:r>
          </a:p>
        </p:txBody>
      </p:sp>
      <p:sp>
        <p:nvSpPr>
          <p:cNvPr id="3" name="Slide Number Placeholder 2"/>
          <p:cNvSpPr>
            <a:spLocks noGrp="1"/>
          </p:cNvSpPr>
          <p:nvPr>
            <p:ph type="sldNum" sz="quarter" idx="12"/>
          </p:nvPr>
        </p:nvSpPr>
        <p:spPr/>
        <p:txBody>
          <a:bodyPr/>
          <a:lstStyle/>
          <a:p>
            <a:pPr>
              <a:defRPr/>
            </a:pPr>
            <a:fld id="{88BE5F5D-66EE-4BA4-B9F6-0A9FF2E92A28}" type="slidenum">
              <a:rPr lang="en-US" smtClean="0"/>
              <a:pPr>
                <a:defRPr/>
              </a:pPr>
              <a:t>29</a:t>
            </a:fld>
            <a:endParaRPr lang="en-US"/>
          </a:p>
        </p:txBody>
      </p:sp>
    </p:spTree>
    <p:extLst>
      <p:ext uri="{BB962C8B-B14F-4D97-AF65-F5344CB8AC3E}">
        <p14:creationId xmlns:p14="http://schemas.microsoft.com/office/powerpoint/2010/main" val="324777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A9EE64-7008-47DB-989E-0E9FC28DAFD9}" type="slidenum">
              <a:rPr lang="en-US" smtClean="0">
                <a:solidFill>
                  <a:prstClr val="black">
                    <a:tint val="75000"/>
                  </a:prstClr>
                </a:solidFill>
              </a:rPr>
              <a:pPr/>
              <a:t>3</a:t>
            </a:fld>
            <a:endParaRPr lang="en-US">
              <a:solidFill>
                <a:prstClr val="black">
                  <a:tint val="75000"/>
                </a:prstClr>
              </a:solidFill>
            </a:endParaRPr>
          </a:p>
        </p:txBody>
      </p:sp>
      <p:sp>
        <p:nvSpPr>
          <p:cNvPr id="5" name="Oval 4"/>
          <p:cNvSpPr/>
          <p:nvPr/>
        </p:nvSpPr>
        <p:spPr>
          <a:xfrm>
            <a:off x="5018433" y="2554427"/>
            <a:ext cx="2570480" cy="2570480"/>
          </a:xfrm>
          <a:prstGeom prst="ellipse">
            <a:avLst/>
          </a:prstGeom>
          <a:solidFill>
            <a:schemeClr val="accent5">
              <a:lumMod val="75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0" dirty="0">
                <a:solidFill>
                  <a:prstClr val="white"/>
                </a:solidFill>
                <a:latin typeface="Glegoo" pitchFamily="2" charset="0"/>
              </a:rPr>
              <a:t>Leadership</a:t>
            </a:r>
          </a:p>
          <a:p>
            <a:pPr algn="ctr"/>
            <a:r>
              <a:rPr lang="en-US" sz="1760" dirty="0">
                <a:solidFill>
                  <a:prstClr val="white"/>
                </a:solidFill>
                <a:latin typeface="Glegoo" pitchFamily="2" charset="0"/>
              </a:rPr>
              <a:t>Excellence</a:t>
            </a:r>
          </a:p>
        </p:txBody>
      </p:sp>
      <p:sp>
        <p:nvSpPr>
          <p:cNvPr id="7" name="Oval 6"/>
          <p:cNvSpPr/>
          <p:nvPr/>
        </p:nvSpPr>
        <p:spPr>
          <a:xfrm>
            <a:off x="10483547" y="2589275"/>
            <a:ext cx="2570480" cy="2570480"/>
          </a:xfrm>
          <a:prstGeom prst="ellipse">
            <a:avLst/>
          </a:prstGeom>
          <a:solidFill>
            <a:schemeClr val="accent5">
              <a:lumMod val="75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0" dirty="0">
                <a:solidFill>
                  <a:prstClr val="white"/>
                </a:solidFill>
                <a:latin typeface="Glegoo" pitchFamily="2" charset="0"/>
              </a:rPr>
              <a:t>Talent Management</a:t>
            </a:r>
          </a:p>
          <a:p>
            <a:pPr algn="ctr"/>
            <a:r>
              <a:rPr lang="en-US" sz="1760" dirty="0">
                <a:solidFill>
                  <a:prstClr val="white"/>
                </a:solidFill>
                <a:latin typeface="Glegoo" pitchFamily="2" charset="0"/>
              </a:rPr>
              <a:t>Excellence</a:t>
            </a:r>
          </a:p>
        </p:txBody>
      </p:sp>
      <p:pic>
        <p:nvPicPr>
          <p:cNvPr id="8" name="Picture 7" descr="logo.png"/>
          <p:cNvPicPr/>
          <p:nvPr/>
        </p:nvPicPr>
        <p:blipFill>
          <a:blip r:embed="rId3" cstate="print"/>
          <a:stretch>
            <a:fillRect/>
          </a:stretch>
        </p:blipFill>
        <p:spPr>
          <a:xfrm>
            <a:off x="6929120" y="670560"/>
            <a:ext cx="4023360" cy="670560"/>
          </a:xfrm>
          <a:prstGeom prst="rect">
            <a:avLst/>
          </a:prstGeom>
        </p:spPr>
      </p:pic>
      <p:pic>
        <p:nvPicPr>
          <p:cNvPr id="12" name="Picture 13" descr="Merck logo"/>
          <p:cNvPicPr>
            <a:picLocks noChangeAspect="1" noChangeArrowheads="1"/>
          </p:cNvPicPr>
          <p:nvPr/>
        </p:nvPicPr>
        <p:blipFill>
          <a:blip r:embed="rId4" cstate="print"/>
          <a:srcRect t="14459" b="8925"/>
          <a:stretch>
            <a:fillRect/>
          </a:stretch>
        </p:blipFill>
        <p:spPr bwMode="auto">
          <a:xfrm>
            <a:off x="5588006" y="7955145"/>
            <a:ext cx="1785334" cy="538732"/>
          </a:xfrm>
          <a:prstGeom prst="rect">
            <a:avLst/>
          </a:prstGeom>
          <a:noFill/>
          <a:ln w="9525">
            <a:noFill/>
            <a:miter lim="800000"/>
            <a:headEnd/>
            <a:tailEnd/>
          </a:ln>
        </p:spPr>
      </p:pic>
      <p:pic>
        <p:nvPicPr>
          <p:cNvPr id="13" name="Picture 5"/>
          <p:cNvPicPr>
            <a:picLocks noChangeAspect="1"/>
          </p:cNvPicPr>
          <p:nvPr/>
        </p:nvPicPr>
        <p:blipFill>
          <a:blip r:embed="rId5" cstate="print"/>
          <a:srcRect/>
          <a:stretch>
            <a:fillRect/>
          </a:stretch>
        </p:blipFill>
        <p:spPr bwMode="auto">
          <a:xfrm>
            <a:off x="3407217" y="8324397"/>
            <a:ext cx="1453324" cy="601376"/>
          </a:xfrm>
          <a:prstGeom prst="rect">
            <a:avLst/>
          </a:prstGeom>
          <a:noFill/>
          <a:ln w="9525">
            <a:noFill/>
            <a:miter lim="800000"/>
            <a:headEnd/>
            <a:tailEnd/>
          </a:ln>
        </p:spPr>
      </p:pic>
      <p:pic>
        <p:nvPicPr>
          <p:cNvPr id="14" name="Picture 6"/>
          <p:cNvPicPr>
            <a:picLocks noChangeAspect="1"/>
          </p:cNvPicPr>
          <p:nvPr/>
        </p:nvPicPr>
        <p:blipFill>
          <a:blip r:embed="rId6" cstate="print"/>
          <a:srcRect/>
          <a:stretch>
            <a:fillRect/>
          </a:stretch>
        </p:blipFill>
        <p:spPr bwMode="auto">
          <a:xfrm>
            <a:off x="8635796" y="7193914"/>
            <a:ext cx="1586442" cy="419712"/>
          </a:xfrm>
          <a:prstGeom prst="rect">
            <a:avLst/>
          </a:prstGeom>
          <a:noFill/>
          <a:ln w="9525">
            <a:noFill/>
            <a:miter lim="800000"/>
            <a:headEnd/>
            <a:tailEnd/>
          </a:ln>
        </p:spPr>
      </p:pic>
      <p:pic>
        <p:nvPicPr>
          <p:cNvPr id="15" name="Picture 8"/>
          <p:cNvPicPr>
            <a:picLocks noChangeAspect="1"/>
          </p:cNvPicPr>
          <p:nvPr/>
        </p:nvPicPr>
        <p:blipFill>
          <a:blip r:embed="rId7" cstate="print"/>
          <a:srcRect/>
          <a:stretch>
            <a:fillRect/>
          </a:stretch>
        </p:blipFill>
        <p:spPr bwMode="auto">
          <a:xfrm>
            <a:off x="8605521" y="7934965"/>
            <a:ext cx="1586441" cy="363333"/>
          </a:xfrm>
          <a:prstGeom prst="rect">
            <a:avLst/>
          </a:prstGeom>
          <a:noFill/>
          <a:ln w="9525">
            <a:noFill/>
            <a:miter lim="800000"/>
            <a:headEnd/>
            <a:tailEnd/>
          </a:ln>
        </p:spPr>
      </p:pic>
      <p:pic>
        <p:nvPicPr>
          <p:cNvPr id="16" name="Picture 9"/>
          <p:cNvPicPr>
            <a:picLocks noChangeAspect="1"/>
          </p:cNvPicPr>
          <p:nvPr/>
        </p:nvPicPr>
        <p:blipFill>
          <a:blip r:embed="rId8" cstate="print"/>
          <a:srcRect/>
          <a:stretch>
            <a:fillRect/>
          </a:stretch>
        </p:blipFill>
        <p:spPr bwMode="auto">
          <a:xfrm>
            <a:off x="8832240" y="8521128"/>
            <a:ext cx="1515969" cy="504280"/>
          </a:xfrm>
          <a:prstGeom prst="rect">
            <a:avLst/>
          </a:prstGeom>
          <a:noFill/>
          <a:ln w="9525">
            <a:noFill/>
            <a:miter lim="800000"/>
            <a:headEnd/>
            <a:tailEnd/>
          </a:ln>
        </p:spPr>
      </p:pic>
      <p:pic>
        <p:nvPicPr>
          <p:cNvPr id="17" name="Picture 15" descr="http://itac.ca/wp-content/uploads/2014/05/microsoft-logo.jpg"/>
          <p:cNvPicPr>
            <a:picLocks noChangeAspect="1" noChangeArrowheads="1"/>
          </p:cNvPicPr>
          <p:nvPr/>
        </p:nvPicPr>
        <p:blipFill>
          <a:blip r:embed="rId9" cstate="print"/>
          <a:srcRect l="10802" t="30898" r="11044" b="30534"/>
          <a:stretch>
            <a:fillRect/>
          </a:stretch>
        </p:blipFill>
        <p:spPr bwMode="auto">
          <a:xfrm>
            <a:off x="3400957" y="7879520"/>
            <a:ext cx="1371889" cy="350802"/>
          </a:xfrm>
          <a:prstGeom prst="rect">
            <a:avLst/>
          </a:prstGeom>
          <a:noFill/>
          <a:ln w="9525">
            <a:noFill/>
            <a:miter lim="800000"/>
            <a:headEnd/>
            <a:tailEnd/>
          </a:ln>
        </p:spPr>
      </p:pic>
      <p:pic>
        <p:nvPicPr>
          <p:cNvPr id="18" name="Picture 10"/>
          <p:cNvPicPr>
            <a:picLocks noChangeAspect="1"/>
          </p:cNvPicPr>
          <p:nvPr/>
        </p:nvPicPr>
        <p:blipFill>
          <a:blip r:embed="rId10" cstate="print"/>
          <a:srcRect/>
          <a:stretch>
            <a:fillRect/>
          </a:stretch>
        </p:blipFill>
        <p:spPr bwMode="auto">
          <a:xfrm>
            <a:off x="13483003" y="7255299"/>
            <a:ext cx="1625593" cy="469825"/>
          </a:xfrm>
          <a:prstGeom prst="rect">
            <a:avLst/>
          </a:prstGeom>
          <a:noFill/>
          <a:ln w="9525">
            <a:noFill/>
            <a:miter lim="800000"/>
            <a:headEnd/>
            <a:tailEnd/>
          </a:ln>
        </p:spPr>
      </p:pic>
      <p:pic>
        <p:nvPicPr>
          <p:cNvPr id="19" name="Picture 17" descr="http://www.dow.com/carpet/images/dow_diamond_logo_red_hi-res.jpg"/>
          <p:cNvPicPr>
            <a:picLocks noChangeAspect="1" noChangeArrowheads="1"/>
          </p:cNvPicPr>
          <p:nvPr/>
        </p:nvPicPr>
        <p:blipFill>
          <a:blip r:embed="rId11" cstate="print"/>
          <a:srcRect l="4195" t="27324" r="5727" b="29521"/>
          <a:stretch>
            <a:fillRect/>
          </a:stretch>
        </p:blipFill>
        <p:spPr bwMode="auto">
          <a:xfrm>
            <a:off x="5827823" y="8562350"/>
            <a:ext cx="1515969" cy="581017"/>
          </a:xfrm>
          <a:prstGeom prst="rect">
            <a:avLst/>
          </a:prstGeom>
          <a:noFill/>
          <a:ln w="9525">
            <a:noFill/>
            <a:miter lim="800000"/>
            <a:headEnd/>
            <a:tailEnd/>
          </a:ln>
        </p:spPr>
      </p:pic>
      <p:pic>
        <p:nvPicPr>
          <p:cNvPr id="20" name="Picture 22" descr="http://travelsummary.boardingarea.com/wp-content/uploads/2013/08/Hyatt-Logo.jpg"/>
          <p:cNvPicPr>
            <a:picLocks noChangeAspect="1" noChangeArrowheads="1"/>
          </p:cNvPicPr>
          <p:nvPr/>
        </p:nvPicPr>
        <p:blipFill>
          <a:blip r:embed="rId12" cstate="print"/>
          <a:srcRect b="23810"/>
          <a:stretch>
            <a:fillRect/>
          </a:stretch>
        </p:blipFill>
        <p:spPr bwMode="auto">
          <a:xfrm>
            <a:off x="11377627" y="7103085"/>
            <a:ext cx="1676400" cy="601376"/>
          </a:xfrm>
          <a:prstGeom prst="rect">
            <a:avLst/>
          </a:prstGeom>
          <a:noFill/>
        </p:spPr>
      </p:pic>
      <p:pic>
        <p:nvPicPr>
          <p:cNvPr id="21" name="Picture 10" descr="International Committee of the Red Cross"/>
          <p:cNvPicPr>
            <a:picLocks noChangeAspect="1" noChangeArrowheads="1"/>
          </p:cNvPicPr>
          <p:nvPr/>
        </p:nvPicPr>
        <p:blipFill>
          <a:blip r:embed="rId13" cstate="print"/>
          <a:srcRect/>
          <a:stretch>
            <a:fillRect/>
          </a:stretch>
        </p:blipFill>
        <p:spPr bwMode="auto">
          <a:xfrm>
            <a:off x="14072279" y="8468335"/>
            <a:ext cx="447040" cy="529997"/>
          </a:xfrm>
          <a:prstGeom prst="rect">
            <a:avLst/>
          </a:prstGeom>
          <a:noFill/>
        </p:spPr>
      </p:pic>
      <p:pic>
        <p:nvPicPr>
          <p:cNvPr id="22" name="Picture 8" descr="http://www.logospike.com/wp-content/uploads/2014/11/Unicef_logo-2.jpg"/>
          <p:cNvPicPr>
            <a:picLocks noChangeAspect="1" noChangeArrowheads="1"/>
          </p:cNvPicPr>
          <p:nvPr/>
        </p:nvPicPr>
        <p:blipFill>
          <a:blip r:embed="rId14" cstate="print"/>
          <a:srcRect t="33634" b="34920"/>
          <a:stretch>
            <a:fillRect/>
          </a:stretch>
        </p:blipFill>
        <p:spPr bwMode="auto">
          <a:xfrm>
            <a:off x="11399525" y="8601534"/>
            <a:ext cx="1744376" cy="423874"/>
          </a:xfrm>
          <a:prstGeom prst="rect">
            <a:avLst/>
          </a:prstGeom>
          <a:noFill/>
        </p:spPr>
      </p:pic>
      <p:pic>
        <p:nvPicPr>
          <p:cNvPr id="23" name="Picture 16" descr="http://globalbioethics.org/wp-content/uploads/B927.tmp_.gif"/>
          <p:cNvPicPr>
            <a:picLocks noChangeAspect="1" noChangeArrowheads="1"/>
          </p:cNvPicPr>
          <p:nvPr/>
        </p:nvPicPr>
        <p:blipFill>
          <a:blip r:embed="rId15" cstate="print"/>
          <a:srcRect/>
          <a:stretch>
            <a:fillRect/>
          </a:stretch>
        </p:blipFill>
        <p:spPr bwMode="auto">
          <a:xfrm>
            <a:off x="11501697" y="8003111"/>
            <a:ext cx="1428268" cy="335903"/>
          </a:xfrm>
          <a:prstGeom prst="rect">
            <a:avLst/>
          </a:prstGeom>
          <a:noFill/>
        </p:spPr>
      </p:pic>
      <p:pic>
        <p:nvPicPr>
          <p:cNvPr id="4099" name="Picture 3" descr="C:\Users\Shreya\Dropbox (HCG)\HCG India Team\Image library\canva\icons - Canva_files\thumbnail(369)Red.png"/>
          <p:cNvPicPr>
            <a:picLocks noChangeAspect="1" noChangeArrowheads="1"/>
          </p:cNvPicPr>
          <p:nvPr/>
        </p:nvPicPr>
        <p:blipFill>
          <a:blip r:embed="rId16" cstate="print"/>
          <a:srcRect/>
          <a:stretch>
            <a:fillRect/>
          </a:stretch>
        </p:blipFill>
        <p:spPr bwMode="auto">
          <a:xfrm flipH="1">
            <a:off x="8242555" y="4084274"/>
            <a:ext cx="259864" cy="259864"/>
          </a:xfrm>
          <a:prstGeom prst="rect">
            <a:avLst/>
          </a:prstGeom>
          <a:noFill/>
        </p:spPr>
      </p:pic>
      <p:pic>
        <p:nvPicPr>
          <p:cNvPr id="26" name="Picture 3" descr="C:\Users\Shreya\Dropbox (HCG)\HCG India Team\Image library\canva\icons - Canva_files\thumbnail(369)Red.png"/>
          <p:cNvPicPr>
            <a:picLocks noChangeAspect="1" noChangeArrowheads="1"/>
          </p:cNvPicPr>
          <p:nvPr/>
        </p:nvPicPr>
        <p:blipFill>
          <a:blip r:embed="rId16" cstate="print"/>
          <a:srcRect/>
          <a:stretch>
            <a:fillRect/>
          </a:stretch>
        </p:blipFill>
        <p:spPr bwMode="auto">
          <a:xfrm flipH="1">
            <a:off x="9590225" y="4079703"/>
            <a:ext cx="259864" cy="259864"/>
          </a:xfrm>
          <a:prstGeom prst="rect">
            <a:avLst/>
          </a:prstGeom>
          <a:noFill/>
        </p:spPr>
      </p:pic>
      <p:sp>
        <p:nvSpPr>
          <p:cNvPr id="27" name="TextBox 26"/>
          <p:cNvSpPr txBox="1"/>
          <p:nvPr/>
        </p:nvSpPr>
        <p:spPr>
          <a:xfrm>
            <a:off x="7928411" y="4314463"/>
            <a:ext cx="894080" cy="408253"/>
          </a:xfrm>
          <a:prstGeom prst="rect">
            <a:avLst/>
          </a:prstGeom>
          <a:noFill/>
        </p:spPr>
        <p:txBody>
          <a:bodyPr wrap="square" rtlCol="0">
            <a:spAutoFit/>
          </a:bodyPr>
          <a:lstStyle/>
          <a:p>
            <a:pPr algn="ctr"/>
            <a:r>
              <a:rPr lang="en-US" sz="2053" dirty="0">
                <a:solidFill>
                  <a:prstClr val="black">
                    <a:lumMod val="75000"/>
                    <a:lumOff val="25000"/>
                  </a:prstClr>
                </a:solidFill>
                <a:latin typeface="Glegoo" pitchFamily="2" charset="0"/>
              </a:rPr>
              <a:t>US</a:t>
            </a:r>
          </a:p>
        </p:txBody>
      </p:sp>
      <p:sp>
        <p:nvSpPr>
          <p:cNvPr id="29" name="TextBox 28"/>
          <p:cNvSpPr txBox="1"/>
          <p:nvPr/>
        </p:nvSpPr>
        <p:spPr>
          <a:xfrm>
            <a:off x="8940800" y="4309893"/>
            <a:ext cx="1452880" cy="408253"/>
          </a:xfrm>
          <a:prstGeom prst="rect">
            <a:avLst/>
          </a:prstGeom>
          <a:noFill/>
        </p:spPr>
        <p:txBody>
          <a:bodyPr wrap="square" rtlCol="0">
            <a:spAutoFit/>
          </a:bodyPr>
          <a:lstStyle/>
          <a:p>
            <a:pPr algn="ctr"/>
            <a:r>
              <a:rPr lang="en-US" sz="2053" dirty="0">
                <a:solidFill>
                  <a:prstClr val="black">
                    <a:lumMod val="75000"/>
                    <a:lumOff val="25000"/>
                  </a:prstClr>
                </a:solidFill>
                <a:latin typeface="Glegoo" pitchFamily="2" charset="0"/>
              </a:rPr>
              <a:t>India</a:t>
            </a:r>
          </a:p>
        </p:txBody>
      </p:sp>
      <p:cxnSp>
        <p:nvCxnSpPr>
          <p:cNvPr id="31" name="Straight Connector 30"/>
          <p:cNvCxnSpPr/>
          <p:nvPr/>
        </p:nvCxnSpPr>
        <p:spPr>
          <a:xfrm>
            <a:off x="3129280" y="6929120"/>
            <a:ext cx="11511280"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905760" y="1452885"/>
            <a:ext cx="12181840" cy="646331"/>
          </a:xfrm>
          <a:prstGeom prst="rect">
            <a:avLst/>
          </a:prstGeom>
        </p:spPr>
        <p:txBody>
          <a:bodyPr wrap="square">
            <a:spAutoFit/>
          </a:bodyPr>
          <a:lstStyle/>
          <a:p>
            <a:pPr algn="ctr"/>
            <a:r>
              <a:rPr lang="en-US" dirty="0">
                <a:solidFill>
                  <a:prstClr val="black">
                    <a:lumMod val="75000"/>
                    <a:lumOff val="25000"/>
                  </a:prstClr>
                </a:solidFill>
                <a:latin typeface="Glegoo" pitchFamily="2" charset="0"/>
              </a:rPr>
              <a:t>We help organizations achieve better outcomes through talent using </a:t>
            </a:r>
          </a:p>
          <a:p>
            <a:pPr algn="ctr"/>
            <a:r>
              <a:rPr lang="en-US" dirty="0">
                <a:solidFill>
                  <a:prstClr val="black">
                    <a:lumMod val="75000"/>
                    <a:lumOff val="25000"/>
                  </a:prstClr>
                </a:solidFill>
                <a:latin typeface="Glegoo" pitchFamily="2" charset="0"/>
              </a:rPr>
              <a:t>science, analytics, and empathy.</a:t>
            </a:r>
          </a:p>
        </p:txBody>
      </p:sp>
      <p:sp>
        <p:nvSpPr>
          <p:cNvPr id="28" name="TextBox 27"/>
          <p:cNvSpPr txBox="1"/>
          <p:nvPr/>
        </p:nvSpPr>
        <p:spPr>
          <a:xfrm>
            <a:off x="10818827" y="5271516"/>
            <a:ext cx="2346960" cy="769634"/>
          </a:xfrm>
          <a:prstGeom prst="rect">
            <a:avLst/>
          </a:prstGeom>
          <a:noFill/>
        </p:spPr>
        <p:txBody>
          <a:bodyPr wrap="square" rtlCol="0">
            <a:spAutoFit/>
          </a:bodyPr>
          <a:lstStyle/>
          <a:p>
            <a:r>
              <a:rPr lang="en-US" sz="1467" dirty="0">
                <a:solidFill>
                  <a:prstClr val="black">
                    <a:lumMod val="65000"/>
                    <a:lumOff val="35000"/>
                  </a:prstClr>
                </a:solidFill>
                <a:latin typeface="Glegoo" pitchFamily="2" charset="0"/>
              </a:rPr>
              <a:t>Drive business impact through timely talent actions</a:t>
            </a:r>
          </a:p>
        </p:txBody>
      </p:sp>
      <p:sp>
        <p:nvSpPr>
          <p:cNvPr id="33" name="TextBox 32"/>
          <p:cNvSpPr txBox="1"/>
          <p:nvPr/>
        </p:nvSpPr>
        <p:spPr>
          <a:xfrm>
            <a:off x="5130193" y="5236670"/>
            <a:ext cx="2458720" cy="995401"/>
          </a:xfrm>
          <a:prstGeom prst="rect">
            <a:avLst/>
          </a:prstGeom>
          <a:noFill/>
        </p:spPr>
        <p:txBody>
          <a:bodyPr wrap="square" rtlCol="0">
            <a:spAutoFit/>
          </a:bodyPr>
          <a:lstStyle/>
          <a:p>
            <a:r>
              <a:rPr lang="en-US" sz="1467" dirty="0">
                <a:solidFill>
                  <a:prstClr val="black">
                    <a:lumMod val="65000"/>
                    <a:lumOff val="35000"/>
                  </a:prstClr>
                </a:solidFill>
                <a:latin typeface="Glegoo" pitchFamily="2" charset="0"/>
              </a:rPr>
              <a:t>Evidence-based solutions for measurable and sustained improvements in leadership</a:t>
            </a:r>
          </a:p>
        </p:txBody>
      </p:sp>
      <p:pic>
        <p:nvPicPr>
          <p:cNvPr id="1026" name="Picture 2" descr="Related imag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40249" y="7092518"/>
            <a:ext cx="1021985" cy="512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colab 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70042" y="7288586"/>
            <a:ext cx="1116318" cy="4051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acys 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3810562" y="8069291"/>
            <a:ext cx="1019513" cy="2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676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Planning and Development</a:t>
            </a:r>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555297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Planning and Development Scorecard</a:t>
            </a:r>
          </a:p>
        </p:txBody>
      </p:sp>
      <p:sp>
        <p:nvSpPr>
          <p:cNvPr id="3" name="Oval 2"/>
          <p:cNvSpPr/>
          <p:nvPr/>
        </p:nvSpPr>
        <p:spPr>
          <a:xfrm>
            <a:off x="11862014" y="3066972"/>
            <a:ext cx="2917372" cy="2721429"/>
          </a:xfrm>
          <a:prstGeom prst="ellipse">
            <a:avLst/>
          </a:prstGeom>
          <a:solidFill>
            <a:schemeClr val="bg1">
              <a:lumMod val="95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C00000"/>
                </a:solidFill>
              </a:rPr>
              <a:t>59% </a:t>
            </a:r>
          </a:p>
        </p:txBody>
      </p:sp>
      <p:sp>
        <p:nvSpPr>
          <p:cNvPr id="4" name="Oval 3"/>
          <p:cNvSpPr/>
          <p:nvPr/>
        </p:nvSpPr>
        <p:spPr>
          <a:xfrm>
            <a:off x="7168552" y="3066972"/>
            <a:ext cx="2917372" cy="2721429"/>
          </a:xfrm>
          <a:prstGeom prst="ellipse">
            <a:avLst/>
          </a:prstGeom>
          <a:solidFill>
            <a:schemeClr val="bg1">
              <a:lumMod val="95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C00000"/>
                </a:solidFill>
              </a:rPr>
              <a:t>42% </a:t>
            </a:r>
          </a:p>
        </p:txBody>
      </p:sp>
      <p:sp>
        <p:nvSpPr>
          <p:cNvPr id="5" name="Rectangle 4"/>
          <p:cNvSpPr/>
          <p:nvPr/>
        </p:nvSpPr>
        <p:spPr>
          <a:xfrm>
            <a:off x="1841046" y="9097129"/>
            <a:ext cx="8940800" cy="276999"/>
          </a:xfrm>
          <a:prstGeom prst="rect">
            <a:avLst/>
          </a:prstGeom>
        </p:spPr>
        <p:txBody>
          <a:bodyPr>
            <a:spAutoFit/>
          </a:bodyPr>
          <a:lstStyle/>
          <a:p>
            <a:r>
              <a:rPr lang="en-US" sz="1200" baseline="30000" dirty="0">
                <a:latin typeface="+mn-lt"/>
              </a:rPr>
              <a:t>3</a:t>
            </a:r>
            <a:r>
              <a:rPr lang="en-US" sz="1200" dirty="0">
                <a:latin typeface="+mn-lt"/>
              </a:rPr>
              <a:t>CEB (2018). The CEO 20 Pulse on the Future of Work. 2018 Benchmark Report</a:t>
            </a:r>
          </a:p>
        </p:txBody>
      </p:sp>
      <p:sp>
        <p:nvSpPr>
          <p:cNvPr id="6" name="Rectangle 5"/>
          <p:cNvSpPr/>
          <p:nvPr/>
        </p:nvSpPr>
        <p:spPr>
          <a:xfrm>
            <a:off x="1841046" y="8820129"/>
            <a:ext cx="13203011" cy="276999"/>
          </a:xfrm>
          <a:prstGeom prst="rect">
            <a:avLst/>
          </a:prstGeom>
        </p:spPr>
        <p:txBody>
          <a:bodyPr wrap="square">
            <a:spAutoFit/>
          </a:bodyPr>
          <a:lstStyle/>
          <a:p>
            <a:r>
              <a:rPr lang="en-US" sz="1200" baseline="30000" dirty="0"/>
              <a:t>2</a:t>
            </a:r>
            <a:r>
              <a:rPr lang="en-US" sz="1200" dirty="0"/>
              <a:t>Deloitte (2018) https://www2.deloitte.com/content/dam/Deloitte/uk/Documents/human-capital/deloitte-uk-human-capital-trends-2018.pd</a:t>
            </a:r>
          </a:p>
        </p:txBody>
      </p:sp>
      <p:sp>
        <p:nvSpPr>
          <p:cNvPr id="7" name="Oval 6"/>
          <p:cNvSpPr/>
          <p:nvPr/>
        </p:nvSpPr>
        <p:spPr>
          <a:xfrm>
            <a:off x="2475090" y="3072882"/>
            <a:ext cx="2917372" cy="2721429"/>
          </a:xfrm>
          <a:prstGeom prst="ellipse">
            <a:avLst/>
          </a:prstGeom>
          <a:solidFill>
            <a:schemeClr val="bg1">
              <a:lumMod val="95000"/>
            </a:schemeClr>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C00000"/>
                </a:solidFill>
              </a:rPr>
              <a:t>55% </a:t>
            </a:r>
          </a:p>
        </p:txBody>
      </p:sp>
      <p:sp>
        <p:nvSpPr>
          <p:cNvPr id="8" name="Rectangle 7"/>
          <p:cNvSpPr/>
          <p:nvPr/>
        </p:nvSpPr>
        <p:spPr>
          <a:xfrm>
            <a:off x="1841046" y="9443869"/>
            <a:ext cx="6619761" cy="276999"/>
          </a:xfrm>
          <a:prstGeom prst="rect">
            <a:avLst/>
          </a:prstGeom>
        </p:spPr>
        <p:txBody>
          <a:bodyPr wrap="none">
            <a:spAutoFit/>
          </a:bodyPr>
          <a:lstStyle/>
          <a:p>
            <a:r>
              <a:rPr lang="en-US" sz="1200" baseline="30000" dirty="0"/>
              <a:t>4</a:t>
            </a:r>
            <a:r>
              <a:rPr lang="en-US" sz="1200" dirty="0"/>
              <a:t>SHL (2018) http://evalion.gr/articles/pdfs/8/2018%20Global%20Assessment%20Trends%20Report.pdf</a:t>
            </a:r>
          </a:p>
        </p:txBody>
      </p:sp>
      <p:sp>
        <p:nvSpPr>
          <p:cNvPr id="9" name="Rectangle 8"/>
          <p:cNvSpPr/>
          <p:nvPr/>
        </p:nvSpPr>
        <p:spPr>
          <a:xfrm>
            <a:off x="2169616" y="5925853"/>
            <a:ext cx="3528319" cy="923330"/>
          </a:xfrm>
          <a:prstGeom prst="rect">
            <a:avLst/>
          </a:prstGeom>
        </p:spPr>
        <p:txBody>
          <a:bodyPr wrap="square">
            <a:spAutoFit/>
          </a:bodyPr>
          <a:lstStyle/>
          <a:p>
            <a:pPr algn="ctr"/>
            <a:r>
              <a:rPr lang="en-US" dirty="0">
                <a:solidFill>
                  <a:srgbClr val="343841"/>
                </a:solidFill>
                <a:latin typeface="Georgia" panose="02040502050405020303" pitchFamily="18" charset="0"/>
              </a:rPr>
              <a:t>Selected career development as a top priority in 2018 compared to 42% in 2014</a:t>
            </a:r>
            <a:r>
              <a:rPr lang="en-US" baseline="30000" dirty="0">
                <a:solidFill>
                  <a:srgbClr val="343841"/>
                </a:solidFill>
                <a:latin typeface="Georgia" panose="02040502050405020303" pitchFamily="18" charset="0"/>
              </a:rPr>
              <a:t>4</a:t>
            </a:r>
            <a:endParaRPr lang="en-US" baseline="30000" dirty="0"/>
          </a:p>
        </p:txBody>
      </p:sp>
      <p:sp>
        <p:nvSpPr>
          <p:cNvPr id="10" name="Rectangle 9"/>
          <p:cNvSpPr/>
          <p:nvPr/>
        </p:nvSpPr>
        <p:spPr>
          <a:xfrm>
            <a:off x="6846564" y="5925853"/>
            <a:ext cx="3561347" cy="923330"/>
          </a:xfrm>
          <a:prstGeom prst="rect">
            <a:avLst/>
          </a:prstGeom>
        </p:spPr>
        <p:txBody>
          <a:bodyPr wrap="square">
            <a:spAutoFit/>
          </a:bodyPr>
          <a:lstStyle/>
          <a:p>
            <a:pPr algn="ctr"/>
            <a:r>
              <a:rPr lang="en-US" dirty="0">
                <a:solidFill>
                  <a:srgbClr val="343841"/>
                </a:solidFill>
                <a:latin typeface="Georgia" panose="02040502050405020303" pitchFamily="18" charset="0"/>
              </a:rPr>
              <a:t>Internal mobility and career path – if significantly changed can drive growth in the next 3 years</a:t>
            </a:r>
            <a:r>
              <a:rPr lang="en-US" baseline="30000" dirty="0">
                <a:solidFill>
                  <a:srgbClr val="343841"/>
                </a:solidFill>
                <a:latin typeface="Georgia" panose="02040502050405020303" pitchFamily="18" charset="0"/>
              </a:rPr>
              <a:t>3</a:t>
            </a:r>
            <a:endParaRPr lang="en-US" baseline="30000" dirty="0"/>
          </a:p>
        </p:txBody>
      </p:sp>
      <p:sp>
        <p:nvSpPr>
          <p:cNvPr id="11" name="Rectangle 10"/>
          <p:cNvSpPr/>
          <p:nvPr/>
        </p:nvSpPr>
        <p:spPr>
          <a:xfrm>
            <a:off x="11098868" y="5925853"/>
            <a:ext cx="4443663" cy="923330"/>
          </a:xfrm>
          <a:prstGeom prst="rect">
            <a:avLst/>
          </a:prstGeom>
        </p:spPr>
        <p:txBody>
          <a:bodyPr wrap="square">
            <a:spAutoFit/>
          </a:bodyPr>
          <a:lstStyle/>
          <a:p>
            <a:pPr algn="ctr"/>
            <a:r>
              <a:rPr lang="en-US" dirty="0">
                <a:solidFill>
                  <a:srgbClr val="343841"/>
                </a:solidFill>
                <a:latin typeface="Georgia" panose="02040502050405020303" pitchFamily="18" charset="0"/>
              </a:rPr>
              <a:t>not effective</a:t>
            </a:r>
          </a:p>
          <a:p>
            <a:pPr algn="ctr"/>
            <a:r>
              <a:rPr lang="en-US" dirty="0">
                <a:solidFill>
                  <a:srgbClr val="343841"/>
                </a:solidFill>
                <a:latin typeface="Georgia" panose="02040502050405020303" pitchFamily="18" charset="0"/>
              </a:rPr>
              <a:t>at empowering people to manage their own careers</a:t>
            </a:r>
            <a:r>
              <a:rPr lang="en-US" baseline="30000" dirty="0">
                <a:solidFill>
                  <a:srgbClr val="343841"/>
                </a:solidFill>
                <a:latin typeface="Georgia" panose="02040502050405020303" pitchFamily="18" charset="0"/>
              </a:rPr>
              <a:t>2</a:t>
            </a:r>
            <a:endParaRPr lang="en-US" baseline="30000" dirty="0"/>
          </a:p>
        </p:txBody>
      </p:sp>
    </p:spTree>
    <p:custDataLst>
      <p:tags r:id="rId1"/>
    </p:custDataLst>
    <p:extLst>
      <p:ext uri="{BB962C8B-B14F-4D97-AF65-F5344CB8AC3E}">
        <p14:creationId xmlns:p14="http://schemas.microsoft.com/office/powerpoint/2010/main" val="2353053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Jill’s Career Journey</a:t>
            </a:r>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5963" y="1760374"/>
            <a:ext cx="4661087" cy="69916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60356" y="4379027"/>
            <a:ext cx="5555905" cy="3594100"/>
          </a:xfrm>
          <a:prstGeom prst="rect">
            <a:avLst/>
          </a:prstGeom>
          <a:gradFill flip="none" rotWithShape="1">
            <a:gsLst>
              <a:gs pos="0">
                <a:srgbClr val="8DC7A8"/>
              </a:gs>
              <a:gs pos="100000">
                <a:srgbClr val="088EC3"/>
              </a:gs>
              <a:gs pos="1000">
                <a:srgbClr val="19B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Surprised by </a:t>
            </a:r>
          </a:p>
          <a:p>
            <a:endParaRPr lang="en-US" dirty="0"/>
          </a:p>
          <a:p>
            <a:pPr marL="285750" indent="-285750">
              <a:buFont typeface="Wingdings" panose="05000000000000000000" pitchFamily="2" charset="2"/>
              <a:buChar char="§"/>
            </a:pPr>
            <a:r>
              <a:rPr lang="en-US" dirty="0"/>
              <a:t>Freedom to explore career options within and outside the function</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Freedom to progress on a technical track or a management track</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Freedom to leave the organization for better opportunities and return</a:t>
            </a:r>
          </a:p>
          <a:p>
            <a:endParaRPr lang="en-US" dirty="0"/>
          </a:p>
          <a:p>
            <a:pPr marL="285750" indent="-285750">
              <a:buFont typeface="Wingdings" panose="05000000000000000000" pitchFamily="2" charset="2"/>
              <a:buChar char="§"/>
            </a:pPr>
            <a:r>
              <a:rPr lang="en-US" dirty="0"/>
              <a:t>Encouragement to seek out mentors </a:t>
            </a:r>
          </a:p>
        </p:txBody>
      </p:sp>
      <p:sp>
        <p:nvSpPr>
          <p:cNvPr id="9" name="Rectangle 8"/>
          <p:cNvSpPr/>
          <p:nvPr/>
        </p:nvSpPr>
        <p:spPr>
          <a:xfrm>
            <a:off x="10825968" y="4379027"/>
            <a:ext cx="5538320" cy="3594100"/>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Challenged with</a:t>
            </a:r>
          </a:p>
          <a:p>
            <a:endParaRPr lang="en-US" dirty="0"/>
          </a:p>
          <a:p>
            <a:pPr marL="285750" indent="-285750">
              <a:buFont typeface="Wingdings" panose="05000000000000000000" pitchFamily="2" charset="2"/>
              <a:buChar char="§"/>
            </a:pPr>
            <a:r>
              <a:rPr lang="en-US" dirty="0"/>
              <a:t>Negligible personalized career support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Limited leader support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Ad-hoc approach to career management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Promotions still based on seniority</a:t>
            </a:r>
          </a:p>
        </p:txBody>
      </p:sp>
    </p:spTree>
    <p:custDataLst>
      <p:tags r:id="rId1"/>
    </p:custDataLst>
    <p:extLst>
      <p:ext uri="{BB962C8B-B14F-4D97-AF65-F5344CB8AC3E}">
        <p14:creationId xmlns:p14="http://schemas.microsoft.com/office/powerpoint/2010/main" val="4179137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443789" y="2245895"/>
            <a:ext cx="14758737" cy="7170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71101" y="5885996"/>
            <a:ext cx="13229564" cy="197463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7"/>
          <p:cNvSpPr/>
          <p:nvPr/>
        </p:nvSpPr>
        <p:spPr>
          <a:xfrm>
            <a:off x="9072073" y="2748894"/>
            <a:ext cx="2616681" cy="169334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 validated Model of Career Management</a:t>
            </a:r>
          </a:p>
        </p:txBody>
      </p:sp>
      <p:sp>
        <p:nvSpPr>
          <p:cNvPr id="5" name="Rectangle 4"/>
          <p:cNvSpPr/>
          <p:nvPr/>
        </p:nvSpPr>
        <p:spPr>
          <a:xfrm>
            <a:off x="5539308" y="6153149"/>
            <a:ext cx="2241755" cy="1297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Career success (subjective and objective)</a:t>
            </a:r>
          </a:p>
        </p:txBody>
      </p:sp>
      <p:sp>
        <p:nvSpPr>
          <p:cNvPr id="6" name="Rectangle 5"/>
          <p:cNvSpPr/>
          <p:nvPr/>
        </p:nvSpPr>
        <p:spPr>
          <a:xfrm>
            <a:off x="9029636" y="6153149"/>
            <a:ext cx="2241755" cy="1297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Org. commitment</a:t>
            </a:r>
          </a:p>
        </p:txBody>
      </p:sp>
      <p:sp>
        <p:nvSpPr>
          <p:cNvPr id="7" name="Rectangle 6"/>
          <p:cNvSpPr/>
          <p:nvPr/>
        </p:nvSpPr>
        <p:spPr>
          <a:xfrm>
            <a:off x="12288963" y="6137010"/>
            <a:ext cx="2241755" cy="1297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Worklife</a:t>
            </a:r>
            <a:r>
              <a:rPr lang="en-US" dirty="0"/>
              <a:t> balance</a:t>
            </a:r>
          </a:p>
        </p:txBody>
      </p:sp>
      <p:sp>
        <p:nvSpPr>
          <p:cNvPr id="8" name="Rectangle 7"/>
          <p:cNvSpPr/>
          <p:nvPr/>
        </p:nvSpPr>
        <p:spPr>
          <a:xfrm>
            <a:off x="2373508" y="6153149"/>
            <a:ext cx="2241755" cy="1297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Employability</a:t>
            </a:r>
          </a:p>
        </p:txBody>
      </p:sp>
      <p:sp>
        <p:nvSpPr>
          <p:cNvPr id="9" name="Rectangle 8"/>
          <p:cNvSpPr/>
          <p:nvPr/>
        </p:nvSpPr>
        <p:spPr>
          <a:xfrm>
            <a:off x="9237583" y="2902783"/>
            <a:ext cx="2241755" cy="1297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Career insights</a:t>
            </a:r>
          </a:p>
        </p:txBody>
      </p:sp>
      <p:sp>
        <p:nvSpPr>
          <p:cNvPr id="11" name="Rectangle 10"/>
          <p:cNvSpPr/>
          <p:nvPr/>
        </p:nvSpPr>
        <p:spPr>
          <a:xfrm>
            <a:off x="-3237470" y="4828934"/>
            <a:ext cx="2708081" cy="3556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Hiring for an enabling protean career attitudes has significant advantages in organizations</a:t>
            </a:r>
          </a:p>
        </p:txBody>
      </p:sp>
      <p:sp>
        <p:nvSpPr>
          <p:cNvPr id="12" name="Right Arrow 11"/>
          <p:cNvSpPr/>
          <p:nvPr/>
        </p:nvSpPr>
        <p:spPr>
          <a:xfrm>
            <a:off x="4706612" y="3302171"/>
            <a:ext cx="584625" cy="480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8242615" y="3324100"/>
            <a:ext cx="584625" cy="480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1741322" y="3326611"/>
            <a:ext cx="584625" cy="480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7944463" y="4929521"/>
            <a:ext cx="866274"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871100" y="2696498"/>
            <a:ext cx="2616681" cy="17457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p:cNvSpPr/>
          <p:nvPr/>
        </p:nvSpPr>
        <p:spPr>
          <a:xfrm>
            <a:off x="5419081" y="2696498"/>
            <a:ext cx="2616681" cy="17457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2058564" y="2877231"/>
            <a:ext cx="2241755" cy="1297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Encouraging a protean career attitude</a:t>
            </a:r>
          </a:p>
        </p:txBody>
      </p:sp>
      <p:sp>
        <p:nvSpPr>
          <p:cNvPr id="4" name="Rectangle 3"/>
          <p:cNvSpPr/>
          <p:nvPr/>
        </p:nvSpPr>
        <p:spPr>
          <a:xfrm>
            <a:off x="5611335" y="2877231"/>
            <a:ext cx="2241755" cy="1297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Self exploration</a:t>
            </a:r>
          </a:p>
        </p:txBody>
      </p:sp>
      <p:sp>
        <p:nvSpPr>
          <p:cNvPr id="25" name="Rectangle 24"/>
          <p:cNvSpPr/>
          <p:nvPr/>
        </p:nvSpPr>
        <p:spPr>
          <a:xfrm>
            <a:off x="12483984" y="2732755"/>
            <a:ext cx="2616681" cy="169334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p:nvSpPr>
        <p:spPr>
          <a:xfrm>
            <a:off x="12644782" y="2902783"/>
            <a:ext cx="2241755" cy="1297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Career self-</a:t>
            </a:r>
            <a:r>
              <a:rPr lang="en-US" dirty="0" err="1"/>
              <a:t>mgt</a:t>
            </a:r>
            <a:r>
              <a:rPr lang="en-US" dirty="0"/>
              <a:t> behaviors</a:t>
            </a:r>
          </a:p>
        </p:txBody>
      </p:sp>
    </p:spTree>
    <p:extLst>
      <p:ext uri="{BB962C8B-B14F-4D97-AF65-F5344CB8AC3E}">
        <p14:creationId xmlns:p14="http://schemas.microsoft.com/office/powerpoint/2010/main" val="2958887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952195" y="237919"/>
            <a:ext cx="8377530" cy="894080"/>
          </a:xfrm>
          <a:prstGeom prst="rect">
            <a:avLst/>
          </a:prstGeom>
          <a:noFill/>
          <a:ln w="9525">
            <a:noFill/>
            <a:miter lim="800000"/>
            <a:headEnd/>
            <a:tailEnd/>
          </a:ln>
          <a:effectLst/>
        </p:spPr>
        <p:txBody>
          <a:bodyPr vert="horz" wrap="square" lIns="134112" tIns="67056" rIns="134112" bIns="67056" numCol="1" anchor="ctr" anchorCtr="0" compatLnSpc="1">
            <a:prstTxWarp prst="textNoShape">
              <a:avLst/>
            </a:prstTxWarp>
          </a:bodyPr>
          <a:lstStyle/>
          <a:p>
            <a:pPr defTabSz="1341150" eaLnBrk="1" hangingPunct="1">
              <a:defRPr/>
            </a:pPr>
            <a:r>
              <a:rPr lang="en-US" sz="3520" kern="0" dirty="0">
                <a:latin typeface="+mj-lt"/>
                <a:ea typeface="+mj-ea"/>
                <a:cs typeface="+mj-cs"/>
              </a:rPr>
              <a:t>Individualized Career Plan Design</a:t>
            </a:r>
          </a:p>
        </p:txBody>
      </p:sp>
      <p:sp>
        <p:nvSpPr>
          <p:cNvPr id="5" name="TextBox 4"/>
          <p:cNvSpPr txBox="1"/>
          <p:nvPr/>
        </p:nvSpPr>
        <p:spPr>
          <a:xfrm>
            <a:off x="2794000" y="1899921"/>
            <a:ext cx="2346960" cy="902811"/>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rtlCol="0">
            <a:noAutofit/>
          </a:bodyPr>
          <a:lstStyle/>
          <a:p>
            <a:pPr algn="ctr"/>
            <a:r>
              <a:rPr lang="en-US" sz="2200" b="1" dirty="0"/>
              <a:t>1. Employee Assessment</a:t>
            </a:r>
          </a:p>
        </p:txBody>
      </p:sp>
      <p:sp>
        <p:nvSpPr>
          <p:cNvPr id="6" name="TextBox 5"/>
          <p:cNvSpPr txBox="1"/>
          <p:nvPr/>
        </p:nvSpPr>
        <p:spPr>
          <a:xfrm>
            <a:off x="5252720" y="1899921"/>
            <a:ext cx="2346960" cy="902811"/>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rtlCol="0">
            <a:noAutofit/>
          </a:bodyPr>
          <a:lstStyle/>
          <a:p>
            <a:pPr algn="ctr"/>
            <a:r>
              <a:rPr lang="en-US" sz="2200" b="1" dirty="0"/>
              <a:t>2. Career Counseling</a:t>
            </a:r>
          </a:p>
        </p:txBody>
      </p:sp>
      <p:sp>
        <p:nvSpPr>
          <p:cNvPr id="7" name="TextBox 6"/>
          <p:cNvSpPr txBox="1"/>
          <p:nvPr/>
        </p:nvSpPr>
        <p:spPr>
          <a:xfrm>
            <a:off x="10170160" y="1902102"/>
            <a:ext cx="2346960" cy="894080"/>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rtlCol="0">
            <a:noAutofit/>
          </a:bodyPr>
          <a:lstStyle/>
          <a:p>
            <a:pPr algn="ctr"/>
            <a:r>
              <a:rPr lang="en-US" sz="2200" b="1" dirty="0"/>
              <a:t>4. Plan Execution</a:t>
            </a:r>
          </a:p>
        </p:txBody>
      </p:sp>
      <p:sp>
        <p:nvSpPr>
          <p:cNvPr id="8" name="TextBox 7"/>
          <p:cNvSpPr txBox="1"/>
          <p:nvPr/>
        </p:nvSpPr>
        <p:spPr>
          <a:xfrm>
            <a:off x="7711440" y="1899921"/>
            <a:ext cx="2346960" cy="902811"/>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rtlCol="0">
            <a:noAutofit/>
          </a:bodyPr>
          <a:lstStyle/>
          <a:p>
            <a:pPr algn="ctr"/>
            <a:r>
              <a:rPr lang="en-US" sz="2200" b="1" dirty="0"/>
              <a:t>3. Career plan Creation</a:t>
            </a:r>
          </a:p>
        </p:txBody>
      </p:sp>
      <p:sp>
        <p:nvSpPr>
          <p:cNvPr id="9" name="TextBox 8"/>
          <p:cNvSpPr txBox="1"/>
          <p:nvPr/>
        </p:nvSpPr>
        <p:spPr>
          <a:xfrm>
            <a:off x="12628880" y="1902102"/>
            <a:ext cx="2346960" cy="894080"/>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wrap="square" rtlCol="0">
            <a:noAutofit/>
          </a:bodyPr>
          <a:lstStyle/>
          <a:p>
            <a:pPr algn="ctr"/>
            <a:r>
              <a:rPr lang="en-US" sz="2200" b="1" dirty="0"/>
              <a:t>5. Progress Tracking</a:t>
            </a:r>
          </a:p>
        </p:txBody>
      </p:sp>
      <p:sp>
        <p:nvSpPr>
          <p:cNvPr id="10" name="TextBox 9"/>
          <p:cNvSpPr txBox="1"/>
          <p:nvPr/>
        </p:nvSpPr>
        <p:spPr>
          <a:xfrm>
            <a:off x="2794000" y="3243223"/>
            <a:ext cx="2349600" cy="4515210"/>
          </a:xfrm>
          <a:prstGeom prst="rect">
            <a:avLst/>
          </a:prstGeom>
          <a:noFill/>
        </p:spPr>
        <p:txBody>
          <a:bodyPr wrap="square" rtlCol="0">
            <a:spAutoFit/>
          </a:bodyPr>
          <a:lstStyle/>
          <a:p>
            <a:r>
              <a:rPr lang="en-US" sz="2053" b="1" dirty="0">
                <a:solidFill>
                  <a:srgbClr val="002060"/>
                </a:solidFill>
              </a:rPr>
              <a:t>Purpose:</a:t>
            </a:r>
          </a:p>
          <a:p>
            <a:r>
              <a:rPr lang="en-US" sz="2053" dirty="0"/>
              <a:t>Self-exploration of career interests and  aspirations; </a:t>
            </a:r>
          </a:p>
          <a:p>
            <a:endParaRPr lang="en-US" sz="2053" dirty="0"/>
          </a:p>
          <a:p>
            <a:r>
              <a:rPr lang="en-US" sz="2053" dirty="0"/>
              <a:t>Assess values and interests; identify career stage</a:t>
            </a:r>
          </a:p>
          <a:p>
            <a:endParaRPr lang="en-US" sz="2053" dirty="0"/>
          </a:p>
          <a:p>
            <a:endParaRPr lang="en-US" sz="2053" dirty="0"/>
          </a:p>
          <a:p>
            <a:r>
              <a:rPr lang="en-US" sz="2053" b="1" dirty="0">
                <a:solidFill>
                  <a:srgbClr val="BF6A0D"/>
                </a:solidFill>
              </a:rPr>
              <a:t>Activities:</a:t>
            </a:r>
          </a:p>
          <a:p>
            <a:pPr marL="253795" indent="-253795">
              <a:buSzPct val="85000"/>
              <a:buFont typeface="Wingdings" pitchFamily="2" charset="2"/>
              <a:buChar char="§"/>
            </a:pPr>
            <a:r>
              <a:rPr lang="en-US" sz="2053" dirty="0"/>
              <a:t>Interviews</a:t>
            </a:r>
          </a:p>
          <a:p>
            <a:pPr marL="253795" indent="-253795">
              <a:buSzPct val="85000"/>
              <a:buFont typeface="Wingdings" pitchFamily="2" charset="2"/>
              <a:buChar char="§"/>
            </a:pPr>
            <a:r>
              <a:rPr lang="en-US" sz="2053" dirty="0"/>
              <a:t>Psychological assessments</a:t>
            </a:r>
          </a:p>
        </p:txBody>
      </p:sp>
      <p:sp>
        <p:nvSpPr>
          <p:cNvPr id="11" name="TextBox 10"/>
          <p:cNvSpPr txBox="1"/>
          <p:nvPr/>
        </p:nvSpPr>
        <p:spPr>
          <a:xfrm>
            <a:off x="5252720" y="3243222"/>
            <a:ext cx="2349600" cy="4515210"/>
          </a:xfrm>
          <a:prstGeom prst="rect">
            <a:avLst/>
          </a:prstGeom>
          <a:noFill/>
        </p:spPr>
        <p:txBody>
          <a:bodyPr wrap="square" rtlCol="0">
            <a:spAutoFit/>
          </a:bodyPr>
          <a:lstStyle/>
          <a:p>
            <a:r>
              <a:rPr lang="en-US" sz="2053" b="1" dirty="0">
                <a:solidFill>
                  <a:srgbClr val="002060"/>
                </a:solidFill>
              </a:rPr>
              <a:t>Purpose:</a:t>
            </a:r>
          </a:p>
          <a:p>
            <a:r>
              <a:rPr lang="en-US" sz="2053" dirty="0"/>
              <a:t>Interpret assessment scores </a:t>
            </a:r>
          </a:p>
          <a:p>
            <a:endParaRPr lang="en-US" sz="2053" dirty="0"/>
          </a:p>
          <a:p>
            <a:r>
              <a:rPr lang="en-US" sz="2053" dirty="0"/>
              <a:t>Provide guidance on career and development options</a:t>
            </a:r>
          </a:p>
          <a:p>
            <a:endParaRPr lang="en-US" sz="2053" dirty="0"/>
          </a:p>
          <a:p>
            <a:endParaRPr lang="en-US" sz="2053" dirty="0"/>
          </a:p>
          <a:p>
            <a:r>
              <a:rPr lang="en-US" sz="2053" b="1" dirty="0">
                <a:solidFill>
                  <a:srgbClr val="BF6A0D"/>
                </a:solidFill>
              </a:rPr>
              <a:t>Activities:</a:t>
            </a:r>
          </a:p>
          <a:p>
            <a:pPr marL="253795" indent="-253795">
              <a:buSzPct val="85000"/>
              <a:buFont typeface="Wingdings" pitchFamily="2" charset="2"/>
              <a:buChar char="§"/>
            </a:pPr>
            <a:r>
              <a:rPr lang="en-US" sz="2053" dirty="0"/>
              <a:t>Interviews</a:t>
            </a:r>
          </a:p>
          <a:p>
            <a:pPr marL="253795" indent="-253795">
              <a:buSzPct val="85000"/>
              <a:buFont typeface="Wingdings" pitchFamily="2" charset="2"/>
              <a:buChar char="§"/>
            </a:pPr>
            <a:r>
              <a:rPr lang="en-US" sz="2053" dirty="0"/>
              <a:t>Counseling workshops</a:t>
            </a:r>
          </a:p>
        </p:txBody>
      </p:sp>
      <p:sp>
        <p:nvSpPr>
          <p:cNvPr id="12" name="TextBox 11"/>
          <p:cNvSpPr txBox="1"/>
          <p:nvPr/>
        </p:nvSpPr>
        <p:spPr>
          <a:xfrm>
            <a:off x="7711440" y="3243223"/>
            <a:ext cx="2349600" cy="4515210"/>
          </a:xfrm>
          <a:prstGeom prst="rect">
            <a:avLst/>
          </a:prstGeom>
          <a:noFill/>
        </p:spPr>
        <p:txBody>
          <a:bodyPr wrap="square" rtlCol="0">
            <a:spAutoFit/>
          </a:bodyPr>
          <a:lstStyle/>
          <a:p>
            <a:r>
              <a:rPr lang="en-US" sz="2053" b="1" dirty="0">
                <a:solidFill>
                  <a:srgbClr val="002060"/>
                </a:solidFill>
              </a:rPr>
              <a:t>Purpose:</a:t>
            </a:r>
          </a:p>
          <a:p>
            <a:r>
              <a:rPr lang="en-US" sz="2053" dirty="0"/>
              <a:t>Using assessment interview data design a plan to prepare for the destination role/career</a:t>
            </a:r>
          </a:p>
          <a:p>
            <a:endParaRPr lang="en-US" sz="1600" dirty="0"/>
          </a:p>
          <a:p>
            <a:endParaRPr lang="en-US" sz="2053" dirty="0"/>
          </a:p>
          <a:p>
            <a:endParaRPr lang="en-US" sz="2053" dirty="0"/>
          </a:p>
          <a:p>
            <a:r>
              <a:rPr lang="en-US" sz="2053" b="1" dirty="0">
                <a:solidFill>
                  <a:srgbClr val="BF6A0D"/>
                </a:solidFill>
              </a:rPr>
              <a:t>Activities:</a:t>
            </a:r>
          </a:p>
          <a:p>
            <a:pPr marL="253795" indent="-253795">
              <a:buSzPct val="85000"/>
              <a:buFont typeface="Wingdings" pitchFamily="2" charset="2"/>
              <a:buChar char="§"/>
            </a:pPr>
            <a:r>
              <a:rPr lang="en-US" sz="2053" dirty="0"/>
              <a:t>Counseling workshop</a:t>
            </a:r>
          </a:p>
          <a:p>
            <a:pPr marL="253795" indent="-253795">
              <a:buSzPct val="85000"/>
              <a:buFont typeface="Wingdings" pitchFamily="2" charset="2"/>
              <a:buChar char="§"/>
            </a:pPr>
            <a:r>
              <a:rPr lang="en-US" sz="2053" dirty="0"/>
              <a:t>Self service tool</a:t>
            </a:r>
          </a:p>
        </p:txBody>
      </p:sp>
      <p:sp>
        <p:nvSpPr>
          <p:cNvPr id="13" name="TextBox 12"/>
          <p:cNvSpPr txBox="1"/>
          <p:nvPr/>
        </p:nvSpPr>
        <p:spPr>
          <a:xfrm>
            <a:off x="10170160" y="3243223"/>
            <a:ext cx="2349600" cy="5778890"/>
          </a:xfrm>
          <a:prstGeom prst="rect">
            <a:avLst/>
          </a:prstGeom>
          <a:noFill/>
        </p:spPr>
        <p:txBody>
          <a:bodyPr wrap="square" rtlCol="0">
            <a:spAutoFit/>
          </a:bodyPr>
          <a:lstStyle/>
          <a:p>
            <a:r>
              <a:rPr lang="en-US" sz="2053" b="1" dirty="0">
                <a:solidFill>
                  <a:srgbClr val="002060"/>
                </a:solidFill>
              </a:rPr>
              <a:t>Purpose:</a:t>
            </a:r>
          </a:p>
          <a:p>
            <a:r>
              <a:rPr lang="en-US" sz="2053" dirty="0"/>
              <a:t>Ensure adequate allocation of time and effort to complete the CM plan.    </a:t>
            </a:r>
          </a:p>
          <a:p>
            <a:endParaRPr lang="en-US" sz="2053" dirty="0"/>
          </a:p>
          <a:p>
            <a:endParaRPr lang="en-US" sz="1200" dirty="0"/>
          </a:p>
          <a:p>
            <a:endParaRPr lang="en-US" sz="2000" dirty="0"/>
          </a:p>
          <a:p>
            <a:endParaRPr lang="en-US" sz="2053" dirty="0"/>
          </a:p>
          <a:p>
            <a:r>
              <a:rPr lang="en-US" sz="2053" b="1" dirty="0">
                <a:solidFill>
                  <a:srgbClr val="BF6A0D"/>
                </a:solidFill>
              </a:rPr>
              <a:t>Activities:</a:t>
            </a:r>
          </a:p>
          <a:p>
            <a:pPr marL="253795" indent="-253795">
              <a:buSzPct val="85000"/>
              <a:buFont typeface="Wingdings" pitchFamily="2" charset="2"/>
              <a:buChar char="§"/>
            </a:pPr>
            <a:r>
              <a:rPr lang="en-US" sz="2053" dirty="0"/>
              <a:t>Various career development activities such as training, role playing, job shadowing</a:t>
            </a:r>
          </a:p>
          <a:p>
            <a:endParaRPr lang="en-US" sz="2053" dirty="0"/>
          </a:p>
        </p:txBody>
      </p:sp>
      <p:sp>
        <p:nvSpPr>
          <p:cNvPr id="14" name="TextBox 13"/>
          <p:cNvSpPr txBox="1"/>
          <p:nvPr/>
        </p:nvSpPr>
        <p:spPr>
          <a:xfrm>
            <a:off x="12628880" y="3243222"/>
            <a:ext cx="2349600" cy="5462970"/>
          </a:xfrm>
          <a:prstGeom prst="rect">
            <a:avLst/>
          </a:prstGeom>
          <a:noFill/>
        </p:spPr>
        <p:txBody>
          <a:bodyPr wrap="square" rtlCol="0">
            <a:spAutoFit/>
          </a:bodyPr>
          <a:lstStyle/>
          <a:p>
            <a:r>
              <a:rPr lang="en-US" sz="2053" b="1" dirty="0">
                <a:solidFill>
                  <a:srgbClr val="002060"/>
                </a:solidFill>
              </a:rPr>
              <a:t>Purpose:</a:t>
            </a:r>
          </a:p>
          <a:p>
            <a:r>
              <a:rPr lang="en-US" sz="2053" dirty="0"/>
              <a:t>Provide feedback on progress; determine continued investment of organizational resource.    </a:t>
            </a:r>
          </a:p>
          <a:p>
            <a:endParaRPr lang="en-US" sz="1200" dirty="0"/>
          </a:p>
          <a:p>
            <a:endParaRPr lang="en-US" sz="2053" dirty="0"/>
          </a:p>
          <a:p>
            <a:endParaRPr lang="en-US" sz="2000" dirty="0"/>
          </a:p>
          <a:p>
            <a:r>
              <a:rPr lang="en-US" sz="2053" b="1" dirty="0">
                <a:solidFill>
                  <a:srgbClr val="BF6A0D"/>
                </a:solidFill>
              </a:rPr>
              <a:t>Activities:</a:t>
            </a:r>
          </a:p>
          <a:p>
            <a:pPr marL="253795" indent="-253795">
              <a:buSzPct val="85000"/>
              <a:buFont typeface="Wingdings" pitchFamily="2" charset="2"/>
              <a:buChar char="§"/>
            </a:pPr>
            <a:r>
              <a:rPr lang="en-US" sz="2053" dirty="0"/>
              <a:t>Track progress against plan</a:t>
            </a:r>
          </a:p>
          <a:p>
            <a:pPr marL="253795" indent="-253795">
              <a:buSzPct val="85000"/>
              <a:buFont typeface="Wingdings" pitchFamily="2" charset="2"/>
              <a:buChar char="§"/>
            </a:pPr>
            <a:r>
              <a:rPr lang="en-US" sz="2053" dirty="0"/>
              <a:t>Gather metrics</a:t>
            </a:r>
          </a:p>
          <a:p>
            <a:pPr marL="253795" indent="-253795">
              <a:buSzPct val="85000"/>
              <a:buFont typeface="Wingdings" pitchFamily="2" charset="2"/>
              <a:buChar char="§"/>
            </a:pPr>
            <a:r>
              <a:rPr lang="en-US" sz="2053" dirty="0"/>
              <a:t>Share feedback on progress</a:t>
            </a:r>
          </a:p>
          <a:p>
            <a:endParaRPr lang="en-US" sz="2053" dirty="0"/>
          </a:p>
        </p:txBody>
      </p:sp>
      <p:sp>
        <p:nvSpPr>
          <p:cNvPr id="15" name="Прямоугольник 14"/>
          <p:cNvSpPr/>
          <p:nvPr/>
        </p:nvSpPr>
        <p:spPr bwMode="auto">
          <a:xfrm>
            <a:off x="2570480" y="1452880"/>
            <a:ext cx="12740640" cy="8270240"/>
          </a:xfrm>
          <a:prstGeom prst="rect">
            <a:avLst/>
          </a:prstGeom>
          <a:noFill/>
          <a:ln w="9525">
            <a:solidFill>
              <a:srgbClr val="002060"/>
            </a:solid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p:spPr>
        <p:txBody>
          <a:bodyPr vert="horz" wrap="square" lIns="134112" tIns="67056" rIns="134112" bIns="67056" numCol="1" rtlCol="0" anchor="t" anchorCtr="0" compatLnSpc="1">
            <a:prstTxWarp prst="textNoShape">
              <a:avLst/>
            </a:prstTxWarp>
          </a:bodyPr>
          <a:lstStyle/>
          <a:p>
            <a:pPr algn="ctr" eaLnBrk="1" hangingPunct="1">
              <a:spcBef>
                <a:spcPct val="20000"/>
              </a:spcBef>
              <a:buClr>
                <a:schemeClr val="bg2"/>
              </a:buClr>
              <a:buSzPct val="75000"/>
            </a:pPr>
            <a:endParaRPr lang="en-US" sz="2933" kern="0">
              <a:latin typeface="+mn-lt"/>
            </a:endParaRPr>
          </a:p>
        </p:txBody>
      </p:sp>
    </p:spTree>
    <p:custDataLst>
      <p:tags r:id="rId1"/>
    </p:custDataLst>
    <p:extLst>
      <p:ext uri="{BB962C8B-B14F-4D97-AF65-F5344CB8AC3E}">
        <p14:creationId xmlns:p14="http://schemas.microsoft.com/office/powerpoint/2010/main" val="3833756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Planning Effectiveness</a:t>
            </a:r>
          </a:p>
        </p:txBody>
      </p:sp>
      <p:graphicFrame>
        <p:nvGraphicFramePr>
          <p:cNvPr id="3" name="Chart 2"/>
          <p:cNvGraphicFramePr>
            <a:graphicFrameLocks/>
          </p:cNvGraphicFramePr>
          <p:nvPr>
            <p:extLst>
              <p:ext uri="{D42A27DB-BD31-4B8C-83A1-F6EECF244321}">
                <p14:modId xmlns:p14="http://schemas.microsoft.com/office/powerpoint/2010/main" val="1209498243"/>
              </p:ext>
            </p:extLst>
          </p:nvPr>
        </p:nvGraphicFramePr>
        <p:xfrm>
          <a:off x="4442724" y="3162844"/>
          <a:ext cx="12852500" cy="589827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228725" y="6528186"/>
            <a:ext cx="2852928" cy="2743200"/>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Seniority still the best way to get ahead in organizations</a:t>
            </a:r>
          </a:p>
        </p:txBody>
      </p:sp>
      <p:sp>
        <p:nvSpPr>
          <p:cNvPr id="7" name="Rectangle 6"/>
          <p:cNvSpPr/>
          <p:nvPr/>
        </p:nvSpPr>
        <p:spPr>
          <a:xfrm>
            <a:off x="1165348" y="3368781"/>
            <a:ext cx="2854544" cy="2743200"/>
          </a:xfrm>
          <a:prstGeom prst="rect">
            <a:avLst/>
          </a:prstGeom>
          <a:gradFill flip="none" rotWithShape="1">
            <a:gsLst>
              <a:gs pos="0">
                <a:srgbClr val="8DC7A8"/>
              </a:gs>
              <a:gs pos="100000">
                <a:srgbClr val="088EC3"/>
              </a:gs>
              <a:gs pos="1000">
                <a:srgbClr val="19B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Growing acceptance of protean careers</a:t>
            </a:r>
            <a:endParaRPr lang="en-US" dirty="0"/>
          </a:p>
        </p:txBody>
      </p:sp>
    </p:spTree>
    <p:custDataLst>
      <p:tags r:id="rId1"/>
    </p:custDataLst>
    <p:extLst>
      <p:ext uri="{BB962C8B-B14F-4D97-AF65-F5344CB8AC3E}">
        <p14:creationId xmlns:p14="http://schemas.microsoft.com/office/powerpoint/2010/main" val="2012758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of Careers Management</a:t>
            </a:r>
          </a:p>
        </p:txBody>
      </p:sp>
      <p:graphicFrame>
        <p:nvGraphicFramePr>
          <p:cNvPr id="3" name="Chart 2"/>
          <p:cNvGraphicFramePr>
            <a:graphicFrameLocks/>
          </p:cNvGraphicFramePr>
          <p:nvPr>
            <p:extLst>
              <p:ext uri="{D42A27DB-BD31-4B8C-83A1-F6EECF244321}">
                <p14:modId xmlns:p14="http://schemas.microsoft.com/office/powerpoint/2010/main" val="1019878265"/>
              </p:ext>
            </p:extLst>
          </p:nvPr>
        </p:nvGraphicFramePr>
        <p:xfrm>
          <a:off x="1853111" y="4042735"/>
          <a:ext cx="8093528" cy="4529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a:graphicFrameLocks/>
          </p:cNvGraphicFramePr>
          <p:nvPr>
            <p:extLst>
              <p:ext uri="{D42A27DB-BD31-4B8C-83A1-F6EECF244321}">
                <p14:modId xmlns:p14="http://schemas.microsoft.com/office/powerpoint/2010/main" val="3273126027"/>
              </p:ext>
            </p:extLst>
          </p:nvPr>
        </p:nvGraphicFramePr>
        <p:xfrm>
          <a:off x="8895806" y="4156492"/>
          <a:ext cx="6884126" cy="4728754"/>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1228725" y="3274071"/>
            <a:ext cx="10484758" cy="369332"/>
          </a:xfrm>
          <a:prstGeom prst="rect">
            <a:avLst/>
          </a:prstGeom>
          <a:noFill/>
        </p:spPr>
        <p:txBody>
          <a:bodyPr wrap="square" rtlCol="0">
            <a:spAutoFit/>
          </a:bodyPr>
          <a:lstStyle/>
          <a:p>
            <a:r>
              <a:rPr lang="en-US" dirty="0"/>
              <a:t>Greater than 60% of employees have access to career development opportunities</a:t>
            </a:r>
          </a:p>
        </p:txBody>
      </p:sp>
    </p:spTree>
    <p:custDataLst>
      <p:tags r:id="rId1"/>
    </p:custDataLst>
    <p:extLst>
      <p:ext uri="{BB962C8B-B14F-4D97-AF65-F5344CB8AC3E}">
        <p14:creationId xmlns:p14="http://schemas.microsoft.com/office/powerpoint/2010/main" val="804881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Career Development Options Provided by Organizations</a:t>
            </a:r>
          </a:p>
        </p:txBody>
      </p:sp>
      <p:graphicFrame>
        <p:nvGraphicFramePr>
          <p:cNvPr id="5" name="Chart 4"/>
          <p:cNvGraphicFramePr>
            <a:graphicFrameLocks/>
          </p:cNvGraphicFramePr>
          <p:nvPr>
            <p:extLst>
              <p:ext uri="{D42A27DB-BD31-4B8C-83A1-F6EECF244321}">
                <p14:modId xmlns:p14="http://schemas.microsoft.com/office/powerpoint/2010/main" val="1748742462"/>
              </p:ext>
            </p:extLst>
          </p:nvPr>
        </p:nvGraphicFramePr>
        <p:xfrm>
          <a:off x="5094516" y="2272938"/>
          <a:ext cx="13454742" cy="655755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228725" y="4180115"/>
            <a:ext cx="2852928" cy="2743200"/>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Career management practices yet to mature</a:t>
            </a:r>
          </a:p>
        </p:txBody>
      </p:sp>
    </p:spTree>
    <p:custDataLst>
      <p:tags r:id="rId1"/>
    </p:custDataLst>
    <p:extLst>
      <p:ext uri="{BB962C8B-B14F-4D97-AF65-F5344CB8AC3E}">
        <p14:creationId xmlns:p14="http://schemas.microsoft.com/office/powerpoint/2010/main" val="2251640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Development Elements</a:t>
            </a:r>
          </a:p>
        </p:txBody>
      </p:sp>
      <p:graphicFrame>
        <p:nvGraphicFramePr>
          <p:cNvPr id="3" name="Chart 2"/>
          <p:cNvGraphicFramePr>
            <a:graphicFrameLocks/>
          </p:cNvGraphicFramePr>
          <p:nvPr>
            <p:extLst>
              <p:ext uri="{D42A27DB-BD31-4B8C-83A1-F6EECF244321}">
                <p14:modId xmlns:p14="http://schemas.microsoft.com/office/powerpoint/2010/main" val="105532484"/>
              </p:ext>
            </p:extLst>
          </p:nvPr>
        </p:nvGraphicFramePr>
        <p:xfrm>
          <a:off x="1228725" y="3058510"/>
          <a:ext cx="15424150" cy="5691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6126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for Career Planning</a:t>
            </a:r>
          </a:p>
        </p:txBody>
      </p:sp>
      <p:graphicFrame>
        <p:nvGraphicFramePr>
          <p:cNvPr id="3" name="Chart 2"/>
          <p:cNvGraphicFramePr>
            <a:graphicFrameLocks/>
          </p:cNvGraphicFramePr>
          <p:nvPr>
            <p:extLst>
              <p:ext uri="{D42A27DB-BD31-4B8C-83A1-F6EECF244321}">
                <p14:modId xmlns:p14="http://schemas.microsoft.com/office/powerpoint/2010/main" val="1308025893"/>
              </p:ext>
            </p:extLst>
          </p:nvPr>
        </p:nvGraphicFramePr>
        <p:xfrm>
          <a:off x="1553806" y="2750492"/>
          <a:ext cx="14773987" cy="5707117"/>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303345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9"/>
          <p:cNvSpPr>
            <a:spLocks noEditPoints="1"/>
          </p:cNvSpPr>
          <p:nvPr/>
        </p:nvSpPr>
        <p:spPr bwMode="auto">
          <a:xfrm>
            <a:off x="1411407" y="1151750"/>
            <a:ext cx="14481350" cy="8291675"/>
          </a:xfrm>
          <a:custGeom>
            <a:avLst/>
            <a:gdLst>
              <a:gd name="T0" fmla="*/ 1414 w 5364"/>
              <a:gd name="T1" fmla="*/ 1497 h 2583"/>
              <a:gd name="T2" fmla="*/ 1486 w 5364"/>
              <a:gd name="T3" fmla="*/ 1115 h 2583"/>
              <a:gd name="T4" fmla="*/ 1546 w 5364"/>
              <a:gd name="T5" fmla="*/ 923 h 2583"/>
              <a:gd name="T6" fmla="*/ 1469 w 5364"/>
              <a:gd name="T7" fmla="*/ 805 h 2583"/>
              <a:gd name="T8" fmla="*/ 1215 w 5364"/>
              <a:gd name="T9" fmla="*/ 415 h 2583"/>
              <a:gd name="T10" fmla="*/ 289 w 5364"/>
              <a:gd name="T11" fmla="*/ 401 h 2583"/>
              <a:gd name="T12" fmla="*/ 425 w 5364"/>
              <a:gd name="T13" fmla="*/ 656 h 2583"/>
              <a:gd name="T14" fmla="*/ 826 w 5364"/>
              <a:gd name="T15" fmla="*/ 895 h 2583"/>
              <a:gd name="T16" fmla="*/ 1469 w 5364"/>
              <a:gd name="T17" fmla="*/ 1505 h 2583"/>
              <a:gd name="T18" fmla="*/ 1559 w 5364"/>
              <a:gd name="T19" fmla="*/ 2480 h 2583"/>
              <a:gd name="T20" fmla="*/ 1509 w 5364"/>
              <a:gd name="T21" fmla="*/ 952 h 2583"/>
              <a:gd name="T22" fmla="*/ 1354 w 5364"/>
              <a:gd name="T23" fmla="*/ 910 h 2583"/>
              <a:gd name="T24" fmla="*/ 1768 w 5364"/>
              <a:gd name="T25" fmla="*/ 889 h 2583"/>
              <a:gd name="T26" fmla="*/ 754 w 5364"/>
              <a:gd name="T27" fmla="*/ 837 h 2583"/>
              <a:gd name="T28" fmla="*/ 1590 w 5364"/>
              <a:gd name="T29" fmla="*/ 2470 h 2583"/>
              <a:gd name="T30" fmla="*/ 1519 w 5364"/>
              <a:gd name="T31" fmla="*/ 2375 h 2583"/>
              <a:gd name="T32" fmla="*/ 2330 w 5364"/>
              <a:gd name="T33" fmla="*/ 510 h 2583"/>
              <a:gd name="T34" fmla="*/ 2330 w 5364"/>
              <a:gd name="T35" fmla="*/ 145 h 2583"/>
              <a:gd name="T36" fmla="*/ 1831 w 5364"/>
              <a:gd name="T37" fmla="*/ 472 h 2583"/>
              <a:gd name="T38" fmla="*/ 1662 w 5364"/>
              <a:gd name="T39" fmla="*/ 1474 h 2583"/>
              <a:gd name="T40" fmla="*/ 1530 w 5364"/>
              <a:gd name="T41" fmla="*/ 1340 h 2583"/>
              <a:gd name="T42" fmla="*/ 2565 w 5364"/>
              <a:gd name="T43" fmla="*/ 726 h 2583"/>
              <a:gd name="T44" fmla="*/ 1435 w 5364"/>
              <a:gd name="T45" fmla="*/ 788 h 2583"/>
              <a:gd name="T46" fmla="*/ 2458 w 5364"/>
              <a:gd name="T47" fmla="*/ 805 h 2583"/>
              <a:gd name="T48" fmla="*/ 1930 w 5364"/>
              <a:gd name="T49" fmla="*/ 44 h 2583"/>
              <a:gd name="T50" fmla="*/ 1668 w 5364"/>
              <a:gd name="T51" fmla="*/ 568 h 2583"/>
              <a:gd name="T52" fmla="*/ 2762 w 5364"/>
              <a:gd name="T53" fmla="*/ 132 h 2583"/>
              <a:gd name="T54" fmla="*/ 4572 w 5364"/>
              <a:gd name="T55" fmla="*/ 262 h 2583"/>
              <a:gd name="T56" fmla="*/ 3587 w 5364"/>
              <a:gd name="T57" fmla="*/ 218 h 2583"/>
              <a:gd name="T58" fmla="*/ 109 w 5364"/>
              <a:gd name="T59" fmla="*/ 803 h 2583"/>
              <a:gd name="T60" fmla="*/ 1020 w 5364"/>
              <a:gd name="T61" fmla="*/ 461 h 2583"/>
              <a:gd name="T62" fmla="*/ 1488 w 5364"/>
              <a:gd name="T63" fmla="*/ 470 h 2583"/>
              <a:gd name="T64" fmla="*/ 928 w 5364"/>
              <a:gd name="T65" fmla="*/ 325 h 2583"/>
              <a:gd name="T66" fmla="*/ 1385 w 5364"/>
              <a:gd name="T67" fmla="*/ 292 h 2583"/>
              <a:gd name="T68" fmla="*/ 970 w 5364"/>
              <a:gd name="T69" fmla="*/ 178 h 2583"/>
              <a:gd name="T70" fmla="*/ 5110 w 5364"/>
              <a:gd name="T71" fmla="*/ 1587 h 2583"/>
              <a:gd name="T72" fmla="*/ 5045 w 5364"/>
              <a:gd name="T73" fmla="*/ 2350 h 2583"/>
              <a:gd name="T74" fmla="*/ 4362 w 5364"/>
              <a:gd name="T75" fmla="*/ 1675 h 2583"/>
              <a:gd name="T76" fmla="*/ 4710 w 5364"/>
              <a:gd name="T77" fmla="*/ 1845 h 2583"/>
              <a:gd name="T78" fmla="*/ 4706 w 5364"/>
              <a:gd name="T79" fmla="*/ 2210 h 2583"/>
              <a:gd name="T80" fmla="*/ 2975 w 5364"/>
              <a:gd name="T81" fmla="*/ 1025 h 2583"/>
              <a:gd name="T82" fmla="*/ 3964 w 5364"/>
              <a:gd name="T83" fmla="*/ 1348 h 2583"/>
              <a:gd name="T84" fmla="*/ 2747 w 5364"/>
              <a:gd name="T85" fmla="*/ 1006 h 2583"/>
              <a:gd name="T86" fmla="*/ 4264 w 5364"/>
              <a:gd name="T87" fmla="*/ 1757 h 2583"/>
              <a:gd name="T88" fmla="*/ 4486 w 5364"/>
              <a:gd name="T89" fmla="*/ 1128 h 2583"/>
              <a:gd name="T90" fmla="*/ 4375 w 5364"/>
              <a:gd name="T91" fmla="*/ 1365 h 2583"/>
              <a:gd name="T92" fmla="*/ 2734 w 5364"/>
              <a:gd name="T93" fmla="*/ 1577 h 2583"/>
              <a:gd name="T94" fmla="*/ 4455 w 5364"/>
              <a:gd name="T95" fmla="*/ 1740 h 2583"/>
              <a:gd name="T96" fmla="*/ 4721 w 5364"/>
              <a:gd name="T97" fmla="*/ 1367 h 2583"/>
              <a:gd name="T98" fmla="*/ 4668 w 5364"/>
              <a:gd name="T99" fmla="*/ 1776 h 2583"/>
              <a:gd name="T100" fmla="*/ 4318 w 5364"/>
              <a:gd name="T101" fmla="*/ 1749 h 2583"/>
              <a:gd name="T102" fmla="*/ 4928 w 5364"/>
              <a:gd name="T103" fmla="*/ 419 h 2583"/>
              <a:gd name="T104" fmla="*/ 3696 w 5364"/>
              <a:gd name="T105" fmla="*/ 348 h 2583"/>
              <a:gd name="T106" fmla="*/ 2848 w 5364"/>
              <a:gd name="T107" fmla="*/ 451 h 2583"/>
              <a:gd name="T108" fmla="*/ 2921 w 5364"/>
              <a:gd name="T109" fmla="*/ 577 h 2583"/>
              <a:gd name="T110" fmla="*/ 2516 w 5364"/>
              <a:gd name="T111" fmla="*/ 1076 h 2583"/>
              <a:gd name="T112" fmla="*/ 3120 w 5364"/>
              <a:gd name="T113" fmla="*/ 914 h 2583"/>
              <a:gd name="T114" fmla="*/ 2372 w 5364"/>
              <a:gd name="T115" fmla="*/ 1457 h 2583"/>
              <a:gd name="T116" fmla="*/ 3195 w 5364"/>
              <a:gd name="T117" fmla="*/ 1793 h 2583"/>
              <a:gd name="T118" fmla="*/ 3484 w 5364"/>
              <a:gd name="T119" fmla="*/ 1258 h 2583"/>
              <a:gd name="T120" fmla="*/ 4090 w 5364"/>
              <a:gd name="T121" fmla="*/ 1543 h 2583"/>
              <a:gd name="T122" fmla="*/ 4333 w 5364"/>
              <a:gd name="T123" fmla="*/ 1061 h 2583"/>
              <a:gd name="T124" fmla="*/ 4926 w 5364"/>
              <a:gd name="T125" fmla="*/ 784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64" h="2583">
                <a:moveTo>
                  <a:pt x="2043" y="1824"/>
                </a:moveTo>
                <a:lnTo>
                  <a:pt x="2043" y="1826"/>
                </a:lnTo>
                <a:lnTo>
                  <a:pt x="2043" y="1826"/>
                </a:lnTo>
                <a:lnTo>
                  <a:pt x="2043" y="1826"/>
                </a:lnTo>
                <a:lnTo>
                  <a:pt x="2043" y="1826"/>
                </a:lnTo>
                <a:lnTo>
                  <a:pt x="2045" y="1826"/>
                </a:lnTo>
                <a:lnTo>
                  <a:pt x="2045" y="1824"/>
                </a:lnTo>
                <a:lnTo>
                  <a:pt x="2043" y="1824"/>
                </a:lnTo>
                <a:lnTo>
                  <a:pt x="2043" y="1824"/>
                </a:lnTo>
                <a:close/>
                <a:moveTo>
                  <a:pt x="1400" y="914"/>
                </a:moveTo>
                <a:lnTo>
                  <a:pt x="1400" y="914"/>
                </a:lnTo>
                <a:lnTo>
                  <a:pt x="1400" y="914"/>
                </a:lnTo>
                <a:lnTo>
                  <a:pt x="1402" y="914"/>
                </a:lnTo>
                <a:lnTo>
                  <a:pt x="1402" y="914"/>
                </a:lnTo>
                <a:lnTo>
                  <a:pt x="1400" y="912"/>
                </a:lnTo>
                <a:lnTo>
                  <a:pt x="1400" y="912"/>
                </a:lnTo>
                <a:lnTo>
                  <a:pt x="1400" y="912"/>
                </a:lnTo>
                <a:lnTo>
                  <a:pt x="1400" y="910"/>
                </a:lnTo>
                <a:lnTo>
                  <a:pt x="1400" y="910"/>
                </a:lnTo>
                <a:lnTo>
                  <a:pt x="1400" y="910"/>
                </a:lnTo>
                <a:lnTo>
                  <a:pt x="1400" y="912"/>
                </a:lnTo>
                <a:lnTo>
                  <a:pt x="1400" y="912"/>
                </a:lnTo>
                <a:lnTo>
                  <a:pt x="1400" y="914"/>
                </a:lnTo>
                <a:close/>
                <a:moveTo>
                  <a:pt x="1419" y="923"/>
                </a:moveTo>
                <a:lnTo>
                  <a:pt x="1419" y="923"/>
                </a:lnTo>
                <a:lnTo>
                  <a:pt x="1421" y="925"/>
                </a:lnTo>
                <a:lnTo>
                  <a:pt x="1423" y="925"/>
                </a:lnTo>
                <a:lnTo>
                  <a:pt x="1425" y="925"/>
                </a:lnTo>
                <a:lnTo>
                  <a:pt x="1425" y="925"/>
                </a:lnTo>
                <a:lnTo>
                  <a:pt x="1427" y="927"/>
                </a:lnTo>
                <a:lnTo>
                  <a:pt x="1427" y="927"/>
                </a:lnTo>
                <a:lnTo>
                  <a:pt x="1429" y="927"/>
                </a:lnTo>
                <a:lnTo>
                  <a:pt x="1429" y="927"/>
                </a:lnTo>
                <a:lnTo>
                  <a:pt x="1431" y="927"/>
                </a:lnTo>
                <a:lnTo>
                  <a:pt x="1431" y="929"/>
                </a:lnTo>
                <a:lnTo>
                  <a:pt x="1431" y="929"/>
                </a:lnTo>
                <a:lnTo>
                  <a:pt x="1433" y="925"/>
                </a:lnTo>
                <a:lnTo>
                  <a:pt x="1435" y="925"/>
                </a:lnTo>
                <a:lnTo>
                  <a:pt x="1435" y="927"/>
                </a:lnTo>
                <a:lnTo>
                  <a:pt x="1433" y="927"/>
                </a:lnTo>
                <a:lnTo>
                  <a:pt x="1433" y="927"/>
                </a:lnTo>
                <a:lnTo>
                  <a:pt x="1433" y="927"/>
                </a:lnTo>
                <a:lnTo>
                  <a:pt x="1431" y="927"/>
                </a:lnTo>
                <a:lnTo>
                  <a:pt x="1431" y="929"/>
                </a:lnTo>
                <a:lnTo>
                  <a:pt x="1431" y="929"/>
                </a:lnTo>
                <a:lnTo>
                  <a:pt x="1433" y="929"/>
                </a:lnTo>
                <a:lnTo>
                  <a:pt x="1433" y="929"/>
                </a:lnTo>
                <a:lnTo>
                  <a:pt x="1433" y="929"/>
                </a:lnTo>
                <a:lnTo>
                  <a:pt x="1435" y="927"/>
                </a:lnTo>
                <a:lnTo>
                  <a:pt x="1435" y="927"/>
                </a:lnTo>
                <a:lnTo>
                  <a:pt x="1437" y="925"/>
                </a:lnTo>
                <a:lnTo>
                  <a:pt x="1437" y="925"/>
                </a:lnTo>
                <a:lnTo>
                  <a:pt x="1435" y="925"/>
                </a:lnTo>
                <a:lnTo>
                  <a:pt x="1435" y="923"/>
                </a:lnTo>
                <a:lnTo>
                  <a:pt x="1435" y="923"/>
                </a:lnTo>
                <a:lnTo>
                  <a:pt x="1435" y="923"/>
                </a:lnTo>
                <a:lnTo>
                  <a:pt x="1435" y="923"/>
                </a:lnTo>
                <a:lnTo>
                  <a:pt x="1435" y="923"/>
                </a:lnTo>
                <a:lnTo>
                  <a:pt x="1435" y="923"/>
                </a:lnTo>
                <a:lnTo>
                  <a:pt x="1435" y="923"/>
                </a:lnTo>
                <a:lnTo>
                  <a:pt x="1435" y="925"/>
                </a:lnTo>
                <a:lnTo>
                  <a:pt x="1433" y="925"/>
                </a:lnTo>
                <a:lnTo>
                  <a:pt x="1433" y="925"/>
                </a:lnTo>
                <a:lnTo>
                  <a:pt x="1433" y="923"/>
                </a:lnTo>
                <a:lnTo>
                  <a:pt x="1433" y="923"/>
                </a:lnTo>
                <a:lnTo>
                  <a:pt x="1433" y="923"/>
                </a:lnTo>
                <a:lnTo>
                  <a:pt x="1433" y="923"/>
                </a:lnTo>
                <a:lnTo>
                  <a:pt x="1433" y="923"/>
                </a:lnTo>
                <a:lnTo>
                  <a:pt x="1433" y="921"/>
                </a:lnTo>
                <a:lnTo>
                  <a:pt x="1433" y="921"/>
                </a:lnTo>
                <a:lnTo>
                  <a:pt x="1433" y="921"/>
                </a:lnTo>
                <a:lnTo>
                  <a:pt x="1431" y="921"/>
                </a:lnTo>
                <a:lnTo>
                  <a:pt x="1431" y="921"/>
                </a:lnTo>
                <a:lnTo>
                  <a:pt x="1429" y="923"/>
                </a:lnTo>
                <a:lnTo>
                  <a:pt x="1429" y="923"/>
                </a:lnTo>
                <a:lnTo>
                  <a:pt x="1429" y="923"/>
                </a:lnTo>
                <a:lnTo>
                  <a:pt x="1429" y="921"/>
                </a:lnTo>
                <a:lnTo>
                  <a:pt x="1427" y="921"/>
                </a:lnTo>
                <a:lnTo>
                  <a:pt x="1427" y="921"/>
                </a:lnTo>
                <a:lnTo>
                  <a:pt x="1427" y="921"/>
                </a:lnTo>
                <a:lnTo>
                  <a:pt x="1427" y="921"/>
                </a:lnTo>
                <a:lnTo>
                  <a:pt x="1427" y="921"/>
                </a:lnTo>
                <a:lnTo>
                  <a:pt x="1425" y="921"/>
                </a:lnTo>
                <a:lnTo>
                  <a:pt x="1425" y="921"/>
                </a:lnTo>
                <a:lnTo>
                  <a:pt x="1425" y="921"/>
                </a:lnTo>
                <a:lnTo>
                  <a:pt x="1425" y="921"/>
                </a:lnTo>
                <a:lnTo>
                  <a:pt x="1425" y="921"/>
                </a:lnTo>
                <a:lnTo>
                  <a:pt x="1423" y="921"/>
                </a:lnTo>
                <a:lnTo>
                  <a:pt x="1423" y="923"/>
                </a:lnTo>
                <a:lnTo>
                  <a:pt x="1423" y="923"/>
                </a:lnTo>
                <a:lnTo>
                  <a:pt x="1423" y="923"/>
                </a:lnTo>
                <a:lnTo>
                  <a:pt x="1423" y="923"/>
                </a:lnTo>
                <a:lnTo>
                  <a:pt x="1425" y="923"/>
                </a:lnTo>
                <a:lnTo>
                  <a:pt x="1425" y="923"/>
                </a:lnTo>
                <a:lnTo>
                  <a:pt x="1423" y="923"/>
                </a:lnTo>
                <a:lnTo>
                  <a:pt x="1423" y="923"/>
                </a:lnTo>
                <a:lnTo>
                  <a:pt x="1423" y="923"/>
                </a:lnTo>
                <a:lnTo>
                  <a:pt x="1423" y="923"/>
                </a:lnTo>
                <a:lnTo>
                  <a:pt x="1423" y="923"/>
                </a:lnTo>
                <a:lnTo>
                  <a:pt x="1423" y="923"/>
                </a:lnTo>
                <a:lnTo>
                  <a:pt x="1423" y="923"/>
                </a:lnTo>
                <a:lnTo>
                  <a:pt x="1421" y="923"/>
                </a:lnTo>
                <a:lnTo>
                  <a:pt x="1421" y="923"/>
                </a:lnTo>
                <a:lnTo>
                  <a:pt x="1421" y="923"/>
                </a:lnTo>
                <a:lnTo>
                  <a:pt x="1421" y="923"/>
                </a:lnTo>
                <a:lnTo>
                  <a:pt x="1421" y="923"/>
                </a:lnTo>
                <a:lnTo>
                  <a:pt x="1419" y="923"/>
                </a:lnTo>
                <a:lnTo>
                  <a:pt x="1419" y="921"/>
                </a:lnTo>
                <a:lnTo>
                  <a:pt x="1419" y="921"/>
                </a:lnTo>
                <a:lnTo>
                  <a:pt x="1419" y="921"/>
                </a:lnTo>
                <a:lnTo>
                  <a:pt x="1419" y="921"/>
                </a:lnTo>
                <a:lnTo>
                  <a:pt x="1419" y="921"/>
                </a:lnTo>
                <a:lnTo>
                  <a:pt x="1419" y="921"/>
                </a:lnTo>
                <a:lnTo>
                  <a:pt x="1416" y="921"/>
                </a:lnTo>
                <a:lnTo>
                  <a:pt x="1416" y="921"/>
                </a:lnTo>
                <a:lnTo>
                  <a:pt x="1416" y="921"/>
                </a:lnTo>
                <a:lnTo>
                  <a:pt x="1416" y="921"/>
                </a:lnTo>
                <a:lnTo>
                  <a:pt x="1414" y="921"/>
                </a:lnTo>
                <a:lnTo>
                  <a:pt x="1414" y="921"/>
                </a:lnTo>
                <a:lnTo>
                  <a:pt x="1414" y="921"/>
                </a:lnTo>
                <a:lnTo>
                  <a:pt x="1414" y="921"/>
                </a:lnTo>
                <a:lnTo>
                  <a:pt x="1414" y="921"/>
                </a:lnTo>
                <a:lnTo>
                  <a:pt x="1414" y="923"/>
                </a:lnTo>
                <a:lnTo>
                  <a:pt x="1414" y="923"/>
                </a:lnTo>
                <a:lnTo>
                  <a:pt x="1419" y="923"/>
                </a:lnTo>
                <a:close/>
                <a:moveTo>
                  <a:pt x="1433" y="929"/>
                </a:moveTo>
                <a:lnTo>
                  <a:pt x="1433" y="929"/>
                </a:lnTo>
                <a:lnTo>
                  <a:pt x="1433" y="929"/>
                </a:lnTo>
                <a:lnTo>
                  <a:pt x="1433" y="929"/>
                </a:lnTo>
                <a:lnTo>
                  <a:pt x="1435" y="929"/>
                </a:lnTo>
                <a:lnTo>
                  <a:pt x="1435" y="929"/>
                </a:lnTo>
                <a:lnTo>
                  <a:pt x="1435" y="929"/>
                </a:lnTo>
                <a:lnTo>
                  <a:pt x="1435" y="929"/>
                </a:lnTo>
                <a:lnTo>
                  <a:pt x="1433" y="929"/>
                </a:lnTo>
                <a:close/>
                <a:moveTo>
                  <a:pt x="1412" y="923"/>
                </a:moveTo>
                <a:lnTo>
                  <a:pt x="1412" y="923"/>
                </a:lnTo>
                <a:lnTo>
                  <a:pt x="1412" y="921"/>
                </a:lnTo>
                <a:lnTo>
                  <a:pt x="1412" y="921"/>
                </a:lnTo>
                <a:lnTo>
                  <a:pt x="1412" y="921"/>
                </a:lnTo>
                <a:lnTo>
                  <a:pt x="1412" y="921"/>
                </a:lnTo>
                <a:lnTo>
                  <a:pt x="1412" y="921"/>
                </a:lnTo>
                <a:lnTo>
                  <a:pt x="1410" y="921"/>
                </a:lnTo>
                <a:lnTo>
                  <a:pt x="1410" y="921"/>
                </a:lnTo>
                <a:lnTo>
                  <a:pt x="1410" y="923"/>
                </a:lnTo>
                <a:lnTo>
                  <a:pt x="1410" y="923"/>
                </a:lnTo>
                <a:lnTo>
                  <a:pt x="1412" y="923"/>
                </a:lnTo>
                <a:close/>
                <a:moveTo>
                  <a:pt x="1404" y="921"/>
                </a:moveTo>
                <a:lnTo>
                  <a:pt x="1404" y="921"/>
                </a:lnTo>
                <a:lnTo>
                  <a:pt x="1404" y="921"/>
                </a:lnTo>
                <a:lnTo>
                  <a:pt x="1404" y="921"/>
                </a:lnTo>
                <a:lnTo>
                  <a:pt x="1406" y="921"/>
                </a:lnTo>
                <a:lnTo>
                  <a:pt x="1406" y="921"/>
                </a:lnTo>
                <a:lnTo>
                  <a:pt x="1408" y="921"/>
                </a:lnTo>
                <a:lnTo>
                  <a:pt x="1410" y="921"/>
                </a:lnTo>
                <a:lnTo>
                  <a:pt x="1410" y="921"/>
                </a:lnTo>
                <a:lnTo>
                  <a:pt x="1410" y="921"/>
                </a:lnTo>
                <a:lnTo>
                  <a:pt x="1410" y="921"/>
                </a:lnTo>
                <a:lnTo>
                  <a:pt x="1408" y="918"/>
                </a:lnTo>
                <a:lnTo>
                  <a:pt x="1408" y="918"/>
                </a:lnTo>
                <a:lnTo>
                  <a:pt x="1408" y="918"/>
                </a:lnTo>
                <a:lnTo>
                  <a:pt x="1406" y="918"/>
                </a:lnTo>
                <a:lnTo>
                  <a:pt x="1408" y="918"/>
                </a:lnTo>
                <a:lnTo>
                  <a:pt x="1408" y="918"/>
                </a:lnTo>
                <a:lnTo>
                  <a:pt x="1406" y="918"/>
                </a:lnTo>
                <a:lnTo>
                  <a:pt x="1406" y="921"/>
                </a:lnTo>
                <a:lnTo>
                  <a:pt x="1406" y="921"/>
                </a:lnTo>
                <a:lnTo>
                  <a:pt x="1404" y="921"/>
                </a:lnTo>
                <a:close/>
                <a:moveTo>
                  <a:pt x="1456" y="941"/>
                </a:moveTo>
                <a:lnTo>
                  <a:pt x="1458" y="941"/>
                </a:lnTo>
                <a:lnTo>
                  <a:pt x="1458" y="941"/>
                </a:lnTo>
                <a:lnTo>
                  <a:pt x="1458" y="941"/>
                </a:lnTo>
                <a:lnTo>
                  <a:pt x="1458" y="939"/>
                </a:lnTo>
                <a:lnTo>
                  <a:pt x="1456" y="939"/>
                </a:lnTo>
                <a:lnTo>
                  <a:pt x="1456" y="939"/>
                </a:lnTo>
                <a:lnTo>
                  <a:pt x="1456" y="941"/>
                </a:lnTo>
                <a:lnTo>
                  <a:pt x="1456" y="941"/>
                </a:lnTo>
                <a:close/>
                <a:moveTo>
                  <a:pt x="1377" y="889"/>
                </a:moveTo>
                <a:lnTo>
                  <a:pt x="1379" y="889"/>
                </a:lnTo>
                <a:lnTo>
                  <a:pt x="1379" y="889"/>
                </a:lnTo>
                <a:lnTo>
                  <a:pt x="1379" y="889"/>
                </a:lnTo>
                <a:lnTo>
                  <a:pt x="1379" y="887"/>
                </a:lnTo>
                <a:lnTo>
                  <a:pt x="1377" y="887"/>
                </a:lnTo>
                <a:lnTo>
                  <a:pt x="1377" y="887"/>
                </a:lnTo>
                <a:lnTo>
                  <a:pt x="1377" y="887"/>
                </a:lnTo>
                <a:lnTo>
                  <a:pt x="1375" y="889"/>
                </a:lnTo>
                <a:lnTo>
                  <a:pt x="1375" y="889"/>
                </a:lnTo>
                <a:lnTo>
                  <a:pt x="1375" y="889"/>
                </a:lnTo>
                <a:lnTo>
                  <a:pt x="1377" y="889"/>
                </a:lnTo>
                <a:close/>
                <a:moveTo>
                  <a:pt x="1402" y="916"/>
                </a:moveTo>
                <a:lnTo>
                  <a:pt x="1404" y="918"/>
                </a:lnTo>
                <a:lnTo>
                  <a:pt x="1404" y="918"/>
                </a:lnTo>
                <a:lnTo>
                  <a:pt x="1404" y="918"/>
                </a:lnTo>
                <a:lnTo>
                  <a:pt x="1404" y="918"/>
                </a:lnTo>
                <a:lnTo>
                  <a:pt x="1404" y="918"/>
                </a:lnTo>
                <a:lnTo>
                  <a:pt x="1404" y="916"/>
                </a:lnTo>
                <a:lnTo>
                  <a:pt x="1406" y="918"/>
                </a:lnTo>
                <a:lnTo>
                  <a:pt x="1406" y="916"/>
                </a:lnTo>
                <a:lnTo>
                  <a:pt x="1406" y="916"/>
                </a:lnTo>
                <a:lnTo>
                  <a:pt x="1406" y="916"/>
                </a:lnTo>
                <a:lnTo>
                  <a:pt x="1404" y="914"/>
                </a:lnTo>
                <a:lnTo>
                  <a:pt x="1404" y="914"/>
                </a:lnTo>
                <a:lnTo>
                  <a:pt x="1402" y="914"/>
                </a:lnTo>
                <a:lnTo>
                  <a:pt x="1402" y="914"/>
                </a:lnTo>
                <a:lnTo>
                  <a:pt x="1402" y="916"/>
                </a:lnTo>
                <a:lnTo>
                  <a:pt x="1402" y="916"/>
                </a:lnTo>
                <a:close/>
                <a:moveTo>
                  <a:pt x="1349" y="870"/>
                </a:moveTo>
                <a:lnTo>
                  <a:pt x="1349" y="870"/>
                </a:lnTo>
                <a:lnTo>
                  <a:pt x="1349" y="870"/>
                </a:lnTo>
                <a:lnTo>
                  <a:pt x="1349" y="870"/>
                </a:lnTo>
                <a:lnTo>
                  <a:pt x="1351" y="870"/>
                </a:lnTo>
                <a:lnTo>
                  <a:pt x="1351" y="870"/>
                </a:lnTo>
                <a:lnTo>
                  <a:pt x="1349" y="868"/>
                </a:lnTo>
                <a:lnTo>
                  <a:pt x="1349" y="868"/>
                </a:lnTo>
                <a:lnTo>
                  <a:pt x="1349" y="868"/>
                </a:lnTo>
                <a:lnTo>
                  <a:pt x="1349" y="868"/>
                </a:lnTo>
                <a:lnTo>
                  <a:pt x="1349" y="868"/>
                </a:lnTo>
                <a:lnTo>
                  <a:pt x="1349" y="870"/>
                </a:lnTo>
                <a:lnTo>
                  <a:pt x="1349" y="870"/>
                </a:lnTo>
                <a:close/>
                <a:moveTo>
                  <a:pt x="1305" y="904"/>
                </a:moveTo>
                <a:lnTo>
                  <a:pt x="1305" y="904"/>
                </a:lnTo>
                <a:lnTo>
                  <a:pt x="1305" y="904"/>
                </a:lnTo>
                <a:lnTo>
                  <a:pt x="1305" y="904"/>
                </a:lnTo>
                <a:lnTo>
                  <a:pt x="1305" y="904"/>
                </a:lnTo>
                <a:lnTo>
                  <a:pt x="1305" y="904"/>
                </a:lnTo>
                <a:lnTo>
                  <a:pt x="1305" y="904"/>
                </a:lnTo>
                <a:lnTo>
                  <a:pt x="1305" y="904"/>
                </a:lnTo>
                <a:close/>
                <a:moveTo>
                  <a:pt x="2102" y="1732"/>
                </a:moveTo>
                <a:lnTo>
                  <a:pt x="2102" y="1730"/>
                </a:lnTo>
                <a:lnTo>
                  <a:pt x="2102" y="1728"/>
                </a:lnTo>
                <a:lnTo>
                  <a:pt x="2102" y="1723"/>
                </a:lnTo>
                <a:lnTo>
                  <a:pt x="2099" y="1719"/>
                </a:lnTo>
                <a:lnTo>
                  <a:pt x="2099" y="1717"/>
                </a:lnTo>
                <a:lnTo>
                  <a:pt x="2097" y="1711"/>
                </a:lnTo>
                <a:lnTo>
                  <a:pt x="2095" y="1707"/>
                </a:lnTo>
                <a:lnTo>
                  <a:pt x="2093" y="1705"/>
                </a:lnTo>
                <a:lnTo>
                  <a:pt x="2093" y="1705"/>
                </a:lnTo>
                <a:lnTo>
                  <a:pt x="2087" y="1705"/>
                </a:lnTo>
                <a:lnTo>
                  <a:pt x="2085" y="1705"/>
                </a:lnTo>
                <a:lnTo>
                  <a:pt x="2081" y="1705"/>
                </a:lnTo>
                <a:lnTo>
                  <a:pt x="2079" y="1705"/>
                </a:lnTo>
                <a:lnTo>
                  <a:pt x="2074" y="1705"/>
                </a:lnTo>
                <a:lnTo>
                  <a:pt x="2074" y="1702"/>
                </a:lnTo>
                <a:lnTo>
                  <a:pt x="2072" y="1702"/>
                </a:lnTo>
                <a:lnTo>
                  <a:pt x="2070" y="1702"/>
                </a:lnTo>
                <a:lnTo>
                  <a:pt x="2068" y="1698"/>
                </a:lnTo>
                <a:lnTo>
                  <a:pt x="2062" y="1696"/>
                </a:lnTo>
                <a:lnTo>
                  <a:pt x="2060" y="1694"/>
                </a:lnTo>
                <a:lnTo>
                  <a:pt x="2055" y="1692"/>
                </a:lnTo>
                <a:lnTo>
                  <a:pt x="2053" y="1688"/>
                </a:lnTo>
                <a:lnTo>
                  <a:pt x="2051" y="1688"/>
                </a:lnTo>
                <a:lnTo>
                  <a:pt x="2051" y="1684"/>
                </a:lnTo>
                <a:lnTo>
                  <a:pt x="2047" y="1684"/>
                </a:lnTo>
                <a:lnTo>
                  <a:pt x="2045" y="1682"/>
                </a:lnTo>
                <a:lnTo>
                  <a:pt x="2043" y="1679"/>
                </a:lnTo>
                <a:lnTo>
                  <a:pt x="2037" y="1677"/>
                </a:lnTo>
                <a:lnTo>
                  <a:pt x="2035" y="1675"/>
                </a:lnTo>
                <a:lnTo>
                  <a:pt x="2035" y="1675"/>
                </a:lnTo>
                <a:lnTo>
                  <a:pt x="2032" y="1673"/>
                </a:lnTo>
                <a:lnTo>
                  <a:pt x="2028" y="1673"/>
                </a:lnTo>
                <a:lnTo>
                  <a:pt x="2024" y="1671"/>
                </a:lnTo>
                <a:lnTo>
                  <a:pt x="2022" y="1671"/>
                </a:lnTo>
                <a:lnTo>
                  <a:pt x="2016" y="1673"/>
                </a:lnTo>
                <a:lnTo>
                  <a:pt x="2011" y="1673"/>
                </a:lnTo>
                <a:lnTo>
                  <a:pt x="2009" y="1673"/>
                </a:lnTo>
                <a:lnTo>
                  <a:pt x="2007" y="1673"/>
                </a:lnTo>
                <a:lnTo>
                  <a:pt x="2005" y="1673"/>
                </a:lnTo>
                <a:lnTo>
                  <a:pt x="2003" y="1671"/>
                </a:lnTo>
                <a:lnTo>
                  <a:pt x="2001" y="1671"/>
                </a:lnTo>
                <a:lnTo>
                  <a:pt x="1999" y="1671"/>
                </a:lnTo>
                <a:lnTo>
                  <a:pt x="1995" y="1671"/>
                </a:lnTo>
                <a:lnTo>
                  <a:pt x="1991" y="1669"/>
                </a:lnTo>
                <a:lnTo>
                  <a:pt x="1988" y="1669"/>
                </a:lnTo>
                <a:lnTo>
                  <a:pt x="1986" y="1667"/>
                </a:lnTo>
                <a:lnTo>
                  <a:pt x="1986" y="1667"/>
                </a:lnTo>
                <a:lnTo>
                  <a:pt x="1982" y="1665"/>
                </a:lnTo>
                <a:lnTo>
                  <a:pt x="1980" y="1665"/>
                </a:lnTo>
                <a:lnTo>
                  <a:pt x="1978" y="1665"/>
                </a:lnTo>
                <a:lnTo>
                  <a:pt x="1978" y="1667"/>
                </a:lnTo>
                <a:lnTo>
                  <a:pt x="1974" y="1667"/>
                </a:lnTo>
                <a:lnTo>
                  <a:pt x="1972" y="1669"/>
                </a:lnTo>
                <a:lnTo>
                  <a:pt x="1972" y="1669"/>
                </a:lnTo>
                <a:lnTo>
                  <a:pt x="1970" y="1669"/>
                </a:lnTo>
                <a:lnTo>
                  <a:pt x="1967" y="1671"/>
                </a:lnTo>
                <a:lnTo>
                  <a:pt x="1967" y="1671"/>
                </a:lnTo>
                <a:lnTo>
                  <a:pt x="1967" y="1669"/>
                </a:lnTo>
                <a:lnTo>
                  <a:pt x="1970" y="1669"/>
                </a:lnTo>
                <a:lnTo>
                  <a:pt x="1970" y="1667"/>
                </a:lnTo>
                <a:lnTo>
                  <a:pt x="1970" y="1667"/>
                </a:lnTo>
                <a:lnTo>
                  <a:pt x="1967" y="1667"/>
                </a:lnTo>
                <a:lnTo>
                  <a:pt x="1967" y="1667"/>
                </a:lnTo>
                <a:lnTo>
                  <a:pt x="1965" y="1667"/>
                </a:lnTo>
                <a:lnTo>
                  <a:pt x="1965" y="1671"/>
                </a:lnTo>
                <a:lnTo>
                  <a:pt x="1963" y="1673"/>
                </a:lnTo>
                <a:lnTo>
                  <a:pt x="1961" y="1675"/>
                </a:lnTo>
                <a:lnTo>
                  <a:pt x="1959" y="1677"/>
                </a:lnTo>
                <a:lnTo>
                  <a:pt x="1959" y="1675"/>
                </a:lnTo>
                <a:lnTo>
                  <a:pt x="1961" y="1671"/>
                </a:lnTo>
                <a:lnTo>
                  <a:pt x="1961" y="1669"/>
                </a:lnTo>
                <a:lnTo>
                  <a:pt x="1961" y="1669"/>
                </a:lnTo>
                <a:lnTo>
                  <a:pt x="1961" y="1667"/>
                </a:lnTo>
                <a:lnTo>
                  <a:pt x="1963" y="1667"/>
                </a:lnTo>
                <a:lnTo>
                  <a:pt x="1963" y="1665"/>
                </a:lnTo>
                <a:lnTo>
                  <a:pt x="1965" y="1665"/>
                </a:lnTo>
                <a:lnTo>
                  <a:pt x="1965" y="1665"/>
                </a:lnTo>
                <a:lnTo>
                  <a:pt x="1963" y="1663"/>
                </a:lnTo>
                <a:lnTo>
                  <a:pt x="1963" y="1663"/>
                </a:lnTo>
                <a:lnTo>
                  <a:pt x="1961" y="1663"/>
                </a:lnTo>
                <a:lnTo>
                  <a:pt x="1961" y="1665"/>
                </a:lnTo>
                <a:lnTo>
                  <a:pt x="1959" y="1665"/>
                </a:lnTo>
                <a:lnTo>
                  <a:pt x="1959" y="1663"/>
                </a:lnTo>
                <a:lnTo>
                  <a:pt x="1959" y="1663"/>
                </a:lnTo>
                <a:lnTo>
                  <a:pt x="1961" y="1663"/>
                </a:lnTo>
                <a:lnTo>
                  <a:pt x="1961" y="1663"/>
                </a:lnTo>
                <a:lnTo>
                  <a:pt x="1961" y="1661"/>
                </a:lnTo>
                <a:lnTo>
                  <a:pt x="1963" y="1661"/>
                </a:lnTo>
                <a:lnTo>
                  <a:pt x="1963" y="1658"/>
                </a:lnTo>
                <a:lnTo>
                  <a:pt x="1961" y="1658"/>
                </a:lnTo>
                <a:lnTo>
                  <a:pt x="1961" y="1656"/>
                </a:lnTo>
                <a:lnTo>
                  <a:pt x="1959" y="1656"/>
                </a:lnTo>
                <a:lnTo>
                  <a:pt x="1959" y="1656"/>
                </a:lnTo>
                <a:lnTo>
                  <a:pt x="1959" y="1656"/>
                </a:lnTo>
                <a:lnTo>
                  <a:pt x="1959" y="1656"/>
                </a:lnTo>
                <a:lnTo>
                  <a:pt x="1959" y="1654"/>
                </a:lnTo>
                <a:lnTo>
                  <a:pt x="1957" y="1654"/>
                </a:lnTo>
                <a:lnTo>
                  <a:pt x="1955" y="1652"/>
                </a:lnTo>
                <a:lnTo>
                  <a:pt x="1955" y="1652"/>
                </a:lnTo>
                <a:lnTo>
                  <a:pt x="1953" y="1652"/>
                </a:lnTo>
                <a:lnTo>
                  <a:pt x="1953" y="1654"/>
                </a:lnTo>
                <a:lnTo>
                  <a:pt x="1951" y="1656"/>
                </a:lnTo>
                <a:lnTo>
                  <a:pt x="1951" y="1656"/>
                </a:lnTo>
                <a:lnTo>
                  <a:pt x="1951" y="1654"/>
                </a:lnTo>
                <a:lnTo>
                  <a:pt x="1949" y="1650"/>
                </a:lnTo>
                <a:lnTo>
                  <a:pt x="1949" y="1650"/>
                </a:lnTo>
                <a:lnTo>
                  <a:pt x="1947" y="1650"/>
                </a:lnTo>
                <a:lnTo>
                  <a:pt x="1944" y="1650"/>
                </a:lnTo>
                <a:lnTo>
                  <a:pt x="1942" y="1648"/>
                </a:lnTo>
                <a:lnTo>
                  <a:pt x="1940" y="1648"/>
                </a:lnTo>
                <a:lnTo>
                  <a:pt x="1940" y="1648"/>
                </a:lnTo>
                <a:lnTo>
                  <a:pt x="1938" y="1646"/>
                </a:lnTo>
                <a:lnTo>
                  <a:pt x="1938" y="1646"/>
                </a:lnTo>
                <a:lnTo>
                  <a:pt x="1936" y="1646"/>
                </a:lnTo>
                <a:lnTo>
                  <a:pt x="1936" y="1646"/>
                </a:lnTo>
                <a:lnTo>
                  <a:pt x="1934" y="1646"/>
                </a:lnTo>
                <a:lnTo>
                  <a:pt x="1932" y="1646"/>
                </a:lnTo>
                <a:lnTo>
                  <a:pt x="1932" y="1644"/>
                </a:lnTo>
                <a:lnTo>
                  <a:pt x="1930" y="1644"/>
                </a:lnTo>
                <a:lnTo>
                  <a:pt x="1930" y="1642"/>
                </a:lnTo>
                <a:lnTo>
                  <a:pt x="1928" y="1642"/>
                </a:lnTo>
                <a:lnTo>
                  <a:pt x="1928" y="1642"/>
                </a:lnTo>
                <a:lnTo>
                  <a:pt x="1926" y="1642"/>
                </a:lnTo>
                <a:lnTo>
                  <a:pt x="1926" y="1642"/>
                </a:lnTo>
                <a:lnTo>
                  <a:pt x="1923" y="1642"/>
                </a:lnTo>
                <a:lnTo>
                  <a:pt x="1923" y="1640"/>
                </a:lnTo>
                <a:lnTo>
                  <a:pt x="1921" y="1640"/>
                </a:lnTo>
                <a:lnTo>
                  <a:pt x="1921" y="1640"/>
                </a:lnTo>
                <a:lnTo>
                  <a:pt x="1919" y="1642"/>
                </a:lnTo>
                <a:lnTo>
                  <a:pt x="1921" y="1642"/>
                </a:lnTo>
                <a:lnTo>
                  <a:pt x="1921" y="1642"/>
                </a:lnTo>
                <a:lnTo>
                  <a:pt x="1919" y="1642"/>
                </a:lnTo>
                <a:lnTo>
                  <a:pt x="1919" y="1642"/>
                </a:lnTo>
                <a:lnTo>
                  <a:pt x="1917" y="1642"/>
                </a:lnTo>
                <a:lnTo>
                  <a:pt x="1917" y="1642"/>
                </a:lnTo>
                <a:lnTo>
                  <a:pt x="1917" y="1642"/>
                </a:lnTo>
                <a:lnTo>
                  <a:pt x="1915" y="1642"/>
                </a:lnTo>
                <a:lnTo>
                  <a:pt x="1915" y="1642"/>
                </a:lnTo>
                <a:lnTo>
                  <a:pt x="1913" y="1642"/>
                </a:lnTo>
                <a:lnTo>
                  <a:pt x="1913" y="1642"/>
                </a:lnTo>
                <a:lnTo>
                  <a:pt x="1911" y="1642"/>
                </a:lnTo>
                <a:lnTo>
                  <a:pt x="1911" y="1642"/>
                </a:lnTo>
                <a:lnTo>
                  <a:pt x="1911" y="1642"/>
                </a:lnTo>
                <a:lnTo>
                  <a:pt x="1911" y="1642"/>
                </a:lnTo>
                <a:lnTo>
                  <a:pt x="1909" y="1644"/>
                </a:lnTo>
                <a:lnTo>
                  <a:pt x="1909" y="1644"/>
                </a:lnTo>
                <a:lnTo>
                  <a:pt x="1907" y="1646"/>
                </a:lnTo>
                <a:lnTo>
                  <a:pt x="1909" y="1646"/>
                </a:lnTo>
                <a:lnTo>
                  <a:pt x="1907" y="1648"/>
                </a:lnTo>
                <a:lnTo>
                  <a:pt x="1907" y="1648"/>
                </a:lnTo>
                <a:lnTo>
                  <a:pt x="1905" y="1650"/>
                </a:lnTo>
                <a:lnTo>
                  <a:pt x="1905" y="1652"/>
                </a:lnTo>
                <a:lnTo>
                  <a:pt x="1907" y="1652"/>
                </a:lnTo>
                <a:lnTo>
                  <a:pt x="1907" y="1652"/>
                </a:lnTo>
                <a:lnTo>
                  <a:pt x="1907" y="1652"/>
                </a:lnTo>
                <a:lnTo>
                  <a:pt x="1905" y="1654"/>
                </a:lnTo>
                <a:lnTo>
                  <a:pt x="1905" y="1654"/>
                </a:lnTo>
                <a:lnTo>
                  <a:pt x="1905" y="1652"/>
                </a:lnTo>
                <a:lnTo>
                  <a:pt x="1903" y="1652"/>
                </a:lnTo>
                <a:lnTo>
                  <a:pt x="1898" y="1656"/>
                </a:lnTo>
                <a:lnTo>
                  <a:pt x="1896" y="1658"/>
                </a:lnTo>
                <a:lnTo>
                  <a:pt x="1894" y="1658"/>
                </a:lnTo>
                <a:lnTo>
                  <a:pt x="1892" y="1665"/>
                </a:lnTo>
                <a:lnTo>
                  <a:pt x="1892" y="1667"/>
                </a:lnTo>
                <a:lnTo>
                  <a:pt x="1890" y="1669"/>
                </a:lnTo>
                <a:lnTo>
                  <a:pt x="1890" y="1669"/>
                </a:lnTo>
                <a:lnTo>
                  <a:pt x="1888" y="1669"/>
                </a:lnTo>
                <a:lnTo>
                  <a:pt x="1890" y="1669"/>
                </a:lnTo>
                <a:lnTo>
                  <a:pt x="1890" y="1667"/>
                </a:lnTo>
                <a:lnTo>
                  <a:pt x="1890" y="1665"/>
                </a:lnTo>
                <a:lnTo>
                  <a:pt x="1892" y="1663"/>
                </a:lnTo>
                <a:lnTo>
                  <a:pt x="1892" y="1658"/>
                </a:lnTo>
                <a:lnTo>
                  <a:pt x="1894" y="1656"/>
                </a:lnTo>
                <a:lnTo>
                  <a:pt x="1890" y="1658"/>
                </a:lnTo>
                <a:lnTo>
                  <a:pt x="1888" y="1658"/>
                </a:lnTo>
                <a:lnTo>
                  <a:pt x="1886" y="1658"/>
                </a:lnTo>
                <a:lnTo>
                  <a:pt x="1884" y="1658"/>
                </a:lnTo>
                <a:lnTo>
                  <a:pt x="1882" y="1658"/>
                </a:lnTo>
                <a:lnTo>
                  <a:pt x="1882" y="1658"/>
                </a:lnTo>
                <a:lnTo>
                  <a:pt x="1879" y="1658"/>
                </a:lnTo>
                <a:lnTo>
                  <a:pt x="1877" y="1661"/>
                </a:lnTo>
                <a:lnTo>
                  <a:pt x="1875" y="1658"/>
                </a:lnTo>
                <a:lnTo>
                  <a:pt x="1873" y="1656"/>
                </a:lnTo>
                <a:lnTo>
                  <a:pt x="1873" y="1656"/>
                </a:lnTo>
                <a:lnTo>
                  <a:pt x="1873" y="1656"/>
                </a:lnTo>
                <a:lnTo>
                  <a:pt x="1873" y="1654"/>
                </a:lnTo>
                <a:lnTo>
                  <a:pt x="1871" y="1652"/>
                </a:lnTo>
                <a:lnTo>
                  <a:pt x="1871" y="1650"/>
                </a:lnTo>
                <a:lnTo>
                  <a:pt x="1871" y="1650"/>
                </a:lnTo>
                <a:lnTo>
                  <a:pt x="1871" y="1648"/>
                </a:lnTo>
                <a:lnTo>
                  <a:pt x="1871" y="1648"/>
                </a:lnTo>
                <a:lnTo>
                  <a:pt x="1869" y="1648"/>
                </a:lnTo>
                <a:lnTo>
                  <a:pt x="1871" y="1646"/>
                </a:lnTo>
                <a:lnTo>
                  <a:pt x="1871" y="1646"/>
                </a:lnTo>
                <a:lnTo>
                  <a:pt x="1871" y="1644"/>
                </a:lnTo>
                <a:lnTo>
                  <a:pt x="1869" y="1646"/>
                </a:lnTo>
                <a:lnTo>
                  <a:pt x="1869" y="1646"/>
                </a:lnTo>
                <a:lnTo>
                  <a:pt x="1867" y="1648"/>
                </a:lnTo>
                <a:lnTo>
                  <a:pt x="1865" y="1648"/>
                </a:lnTo>
                <a:lnTo>
                  <a:pt x="1861" y="1650"/>
                </a:lnTo>
                <a:lnTo>
                  <a:pt x="1859" y="1652"/>
                </a:lnTo>
                <a:lnTo>
                  <a:pt x="1854" y="1654"/>
                </a:lnTo>
                <a:lnTo>
                  <a:pt x="1852" y="1654"/>
                </a:lnTo>
                <a:lnTo>
                  <a:pt x="1850" y="1654"/>
                </a:lnTo>
                <a:lnTo>
                  <a:pt x="1844" y="1654"/>
                </a:lnTo>
                <a:lnTo>
                  <a:pt x="1846" y="1652"/>
                </a:lnTo>
                <a:lnTo>
                  <a:pt x="1850" y="1650"/>
                </a:lnTo>
                <a:lnTo>
                  <a:pt x="1854" y="1652"/>
                </a:lnTo>
                <a:lnTo>
                  <a:pt x="1854" y="1650"/>
                </a:lnTo>
                <a:lnTo>
                  <a:pt x="1854" y="1650"/>
                </a:lnTo>
                <a:lnTo>
                  <a:pt x="1856" y="1648"/>
                </a:lnTo>
                <a:lnTo>
                  <a:pt x="1856" y="1648"/>
                </a:lnTo>
                <a:lnTo>
                  <a:pt x="1859" y="1646"/>
                </a:lnTo>
                <a:lnTo>
                  <a:pt x="1859" y="1644"/>
                </a:lnTo>
                <a:lnTo>
                  <a:pt x="1859" y="1642"/>
                </a:lnTo>
                <a:lnTo>
                  <a:pt x="1861" y="1640"/>
                </a:lnTo>
                <a:lnTo>
                  <a:pt x="1861" y="1638"/>
                </a:lnTo>
                <a:lnTo>
                  <a:pt x="1863" y="1638"/>
                </a:lnTo>
                <a:lnTo>
                  <a:pt x="1865" y="1633"/>
                </a:lnTo>
                <a:lnTo>
                  <a:pt x="1865" y="1633"/>
                </a:lnTo>
                <a:lnTo>
                  <a:pt x="1867" y="1631"/>
                </a:lnTo>
                <a:lnTo>
                  <a:pt x="1869" y="1629"/>
                </a:lnTo>
                <a:lnTo>
                  <a:pt x="1871" y="1629"/>
                </a:lnTo>
                <a:lnTo>
                  <a:pt x="1871" y="1629"/>
                </a:lnTo>
                <a:lnTo>
                  <a:pt x="1873" y="1627"/>
                </a:lnTo>
                <a:lnTo>
                  <a:pt x="1875" y="1625"/>
                </a:lnTo>
                <a:lnTo>
                  <a:pt x="1877" y="1623"/>
                </a:lnTo>
                <a:lnTo>
                  <a:pt x="1877" y="1621"/>
                </a:lnTo>
                <a:lnTo>
                  <a:pt x="1879" y="1619"/>
                </a:lnTo>
                <a:lnTo>
                  <a:pt x="1882" y="1617"/>
                </a:lnTo>
                <a:lnTo>
                  <a:pt x="1884" y="1617"/>
                </a:lnTo>
                <a:lnTo>
                  <a:pt x="1884" y="1614"/>
                </a:lnTo>
                <a:lnTo>
                  <a:pt x="1886" y="1614"/>
                </a:lnTo>
                <a:lnTo>
                  <a:pt x="1884" y="1612"/>
                </a:lnTo>
                <a:lnTo>
                  <a:pt x="1886" y="1610"/>
                </a:lnTo>
                <a:lnTo>
                  <a:pt x="1884" y="1608"/>
                </a:lnTo>
                <a:lnTo>
                  <a:pt x="1882" y="1606"/>
                </a:lnTo>
                <a:lnTo>
                  <a:pt x="1882" y="1606"/>
                </a:lnTo>
                <a:lnTo>
                  <a:pt x="1879" y="1606"/>
                </a:lnTo>
                <a:lnTo>
                  <a:pt x="1877" y="1604"/>
                </a:lnTo>
                <a:lnTo>
                  <a:pt x="1875" y="1604"/>
                </a:lnTo>
                <a:lnTo>
                  <a:pt x="1875" y="1602"/>
                </a:lnTo>
                <a:lnTo>
                  <a:pt x="1875" y="1602"/>
                </a:lnTo>
                <a:lnTo>
                  <a:pt x="1873" y="1600"/>
                </a:lnTo>
                <a:lnTo>
                  <a:pt x="1873" y="1600"/>
                </a:lnTo>
                <a:lnTo>
                  <a:pt x="1873" y="1600"/>
                </a:lnTo>
                <a:lnTo>
                  <a:pt x="1873" y="1600"/>
                </a:lnTo>
                <a:lnTo>
                  <a:pt x="1873" y="1598"/>
                </a:lnTo>
                <a:lnTo>
                  <a:pt x="1871" y="1596"/>
                </a:lnTo>
                <a:lnTo>
                  <a:pt x="1871" y="1593"/>
                </a:lnTo>
                <a:lnTo>
                  <a:pt x="1871" y="1593"/>
                </a:lnTo>
                <a:lnTo>
                  <a:pt x="1869" y="1587"/>
                </a:lnTo>
                <a:lnTo>
                  <a:pt x="1869" y="1583"/>
                </a:lnTo>
                <a:lnTo>
                  <a:pt x="1867" y="1579"/>
                </a:lnTo>
                <a:lnTo>
                  <a:pt x="1865" y="1573"/>
                </a:lnTo>
                <a:lnTo>
                  <a:pt x="1865" y="1570"/>
                </a:lnTo>
                <a:lnTo>
                  <a:pt x="1863" y="1568"/>
                </a:lnTo>
                <a:lnTo>
                  <a:pt x="1861" y="1568"/>
                </a:lnTo>
                <a:lnTo>
                  <a:pt x="1861" y="1570"/>
                </a:lnTo>
                <a:lnTo>
                  <a:pt x="1859" y="1573"/>
                </a:lnTo>
                <a:lnTo>
                  <a:pt x="1859" y="1573"/>
                </a:lnTo>
                <a:lnTo>
                  <a:pt x="1859" y="1573"/>
                </a:lnTo>
                <a:lnTo>
                  <a:pt x="1859" y="1570"/>
                </a:lnTo>
                <a:lnTo>
                  <a:pt x="1859" y="1570"/>
                </a:lnTo>
                <a:lnTo>
                  <a:pt x="1856" y="1566"/>
                </a:lnTo>
                <a:lnTo>
                  <a:pt x="1856" y="1564"/>
                </a:lnTo>
                <a:lnTo>
                  <a:pt x="1856" y="1564"/>
                </a:lnTo>
                <a:lnTo>
                  <a:pt x="1856" y="1566"/>
                </a:lnTo>
                <a:lnTo>
                  <a:pt x="1856" y="1568"/>
                </a:lnTo>
                <a:lnTo>
                  <a:pt x="1854" y="1568"/>
                </a:lnTo>
                <a:lnTo>
                  <a:pt x="1854" y="1568"/>
                </a:lnTo>
                <a:lnTo>
                  <a:pt x="1854" y="1568"/>
                </a:lnTo>
                <a:lnTo>
                  <a:pt x="1854" y="1568"/>
                </a:lnTo>
                <a:lnTo>
                  <a:pt x="1854" y="1566"/>
                </a:lnTo>
                <a:lnTo>
                  <a:pt x="1854" y="1564"/>
                </a:lnTo>
                <a:lnTo>
                  <a:pt x="1854" y="1564"/>
                </a:lnTo>
                <a:lnTo>
                  <a:pt x="1850" y="1562"/>
                </a:lnTo>
                <a:lnTo>
                  <a:pt x="1850" y="1562"/>
                </a:lnTo>
                <a:lnTo>
                  <a:pt x="1850" y="1562"/>
                </a:lnTo>
                <a:lnTo>
                  <a:pt x="1850" y="1560"/>
                </a:lnTo>
                <a:lnTo>
                  <a:pt x="1848" y="1560"/>
                </a:lnTo>
                <a:lnTo>
                  <a:pt x="1844" y="1556"/>
                </a:lnTo>
                <a:lnTo>
                  <a:pt x="1842" y="1554"/>
                </a:lnTo>
                <a:lnTo>
                  <a:pt x="1835" y="1552"/>
                </a:lnTo>
                <a:lnTo>
                  <a:pt x="1833" y="1552"/>
                </a:lnTo>
                <a:lnTo>
                  <a:pt x="1827" y="1547"/>
                </a:lnTo>
                <a:lnTo>
                  <a:pt x="1827" y="1547"/>
                </a:lnTo>
                <a:lnTo>
                  <a:pt x="1825" y="1549"/>
                </a:lnTo>
                <a:lnTo>
                  <a:pt x="1825" y="1554"/>
                </a:lnTo>
                <a:lnTo>
                  <a:pt x="1823" y="1554"/>
                </a:lnTo>
                <a:lnTo>
                  <a:pt x="1825" y="1552"/>
                </a:lnTo>
                <a:lnTo>
                  <a:pt x="1825" y="1552"/>
                </a:lnTo>
                <a:lnTo>
                  <a:pt x="1825" y="1549"/>
                </a:lnTo>
                <a:lnTo>
                  <a:pt x="1825" y="1547"/>
                </a:lnTo>
                <a:lnTo>
                  <a:pt x="1823" y="1547"/>
                </a:lnTo>
                <a:lnTo>
                  <a:pt x="1821" y="1545"/>
                </a:lnTo>
                <a:lnTo>
                  <a:pt x="1812" y="1545"/>
                </a:lnTo>
                <a:lnTo>
                  <a:pt x="1808" y="1545"/>
                </a:lnTo>
                <a:lnTo>
                  <a:pt x="1806" y="1545"/>
                </a:lnTo>
                <a:lnTo>
                  <a:pt x="1802" y="1545"/>
                </a:lnTo>
                <a:lnTo>
                  <a:pt x="1800" y="1545"/>
                </a:lnTo>
                <a:lnTo>
                  <a:pt x="1798" y="1547"/>
                </a:lnTo>
                <a:lnTo>
                  <a:pt x="1798" y="1547"/>
                </a:lnTo>
                <a:lnTo>
                  <a:pt x="1798" y="1549"/>
                </a:lnTo>
                <a:lnTo>
                  <a:pt x="1798" y="1547"/>
                </a:lnTo>
                <a:lnTo>
                  <a:pt x="1794" y="1547"/>
                </a:lnTo>
                <a:lnTo>
                  <a:pt x="1789" y="1545"/>
                </a:lnTo>
                <a:lnTo>
                  <a:pt x="1783" y="1545"/>
                </a:lnTo>
                <a:lnTo>
                  <a:pt x="1781" y="1545"/>
                </a:lnTo>
                <a:lnTo>
                  <a:pt x="1781" y="1547"/>
                </a:lnTo>
                <a:lnTo>
                  <a:pt x="1781" y="1549"/>
                </a:lnTo>
                <a:lnTo>
                  <a:pt x="1779" y="1549"/>
                </a:lnTo>
                <a:lnTo>
                  <a:pt x="1779" y="1552"/>
                </a:lnTo>
                <a:lnTo>
                  <a:pt x="1779" y="1552"/>
                </a:lnTo>
                <a:lnTo>
                  <a:pt x="1779" y="1552"/>
                </a:lnTo>
                <a:lnTo>
                  <a:pt x="1779" y="1547"/>
                </a:lnTo>
                <a:lnTo>
                  <a:pt x="1779" y="1543"/>
                </a:lnTo>
                <a:lnTo>
                  <a:pt x="1779" y="1543"/>
                </a:lnTo>
                <a:lnTo>
                  <a:pt x="1777" y="1541"/>
                </a:lnTo>
                <a:lnTo>
                  <a:pt x="1775" y="1541"/>
                </a:lnTo>
                <a:lnTo>
                  <a:pt x="1773" y="1539"/>
                </a:lnTo>
                <a:lnTo>
                  <a:pt x="1771" y="1537"/>
                </a:lnTo>
                <a:lnTo>
                  <a:pt x="1768" y="1533"/>
                </a:lnTo>
                <a:lnTo>
                  <a:pt x="1766" y="1533"/>
                </a:lnTo>
                <a:lnTo>
                  <a:pt x="1764" y="1533"/>
                </a:lnTo>
                <a:lnTo>
                  <a:pt x="1762" y="1533"/>
                </a:lnTo>
                <a:lnTo>
                  <a:pt x="1762" y="1533"/>
                </a:lnTo>
                <a:lnTo>
                  <a:pt x="1760" y="1535"/>
                </a:lnTo>
                <a:lnTo>
                  <a:pt x="1760" y="1537"/>
                </a:lnTo>
                <a:lnTo>
                  <a:pt x="1758" y="1539"/>
                </a:lnTo>
                <a:lnTo>
                  <a:pt x="1758" y="1539"/>
                </a:lnTo>
                <a:lnTo>
                  <a:pt x="1758" y="1537"/>
                </a:lnTo>
                <a:lnTo>
                  <a:pt x="1758" y="1535"/>
                </a:lnTo>
                <a:lnTo>
                  <a:pt x="1758" y="1533"/>
                </a:lnTo>
                <a:lnTo>
                  <a:pt x="1760" y="1531"/>
                </a:lnTo>
                <a:lnTo>
                  <a:pt x="1760" y="1526"/>
                </a:lnTo>
                <a:lnTo>
                  <a:pt x="1760" y="1524"/>
                </a:lnTo>
                <a:lnTo>
                  <a:pt x="1758" y="1522"/>
                </a:lnTo>
                <a:lnTo>
                  <a:pt x="1758" y="1522"/>
                </a:lnTo>
                <a:lnTo>
                  <a:pt x="1756" y="1520"/>
                </a:lnTo>
                <a:lnTo>
                  <a:pt x="1750" y="1516"/>
                </a:lnTo>
                <a:lnTo>
                  <a:pt x="1745" y="1512"/>
                </a:lnTo>
                <a:lnTo>
                  <a:pt x="1743" y="1512"/>
                </a:lnTo>
                <a:lnTo>
                  <a:pt x="1743" y="1510"/>
                </a:lnTo>
                <a:lnTo>
                  <a:pt x="1741" y="1512"/>
                </a:lnTo>
                <a:lnTo>
                  <a:pt x="1741" y="1512"/>
                </a:lnTo>
                <a:lnTo>
                  <a:pt x="1741" y="1512"/>
                </a:lnTo>
                <a:lnTo>
                  <a:pt x="1739" y="1508"/>
                </a:lnTo>
                <a:lnTo>
                  <a:pt x="1739" y="1508"/>
                </a:lnTo>
                <a:lnTo>
                  <a:pt x="1737" y="1508"/>
                </a:lnTo>
                <a:lnTo>
                  <a:pt x="1733" y="1508"/>
                </a:lnTo>
                <a:lnTo>
                  <a:pt x="1733" y="1508"/>
                </a:lnTo>
                <a:lnTo>
                  <a:pt x="1731" y="1508"/>
                </a:lnTo>
                <a:lnTo>
                  <a:pt x="1727" y="1508"/>
                </a:lnTo>
                <a:lnTo>
                  <a:pt x="1727" y="1508"/>
                </a:lnTo>
                <a:lnTo>
                  <a:pt x="1724" y="1510"/>
                </a:lnTo>
                <a:lnTo>
                  <a:pt x="1720" y="1510"/>
                </a:lnTo>
                <a:lnTo>
                  <a:pt x="1720" y="1510"/>
                </a:lnTo>
                <a:lnTo>
                  <a:pt x="1718" y="1510"/>
                </a:lnTo>
                <a:lnTo>
                  <a:pt x="1716" y="1508"/>
                </a:lnTo>
                <a:lnTo>
                  <a:pt x="1716" y="1508"/>
                </a:lnTo>
                <a:lnTo>
                  <a:pt x="1720" y="1508"/>
                </a:lnTo>
                <a:lnTo>
                  <a:pt x="1722" y="1505"/>
                </a:lnTo>
                <a:lnTo>
                  <a:pt x="1722" y="1503"/>
                </a:lnTo>
                <a:lnTo>
                  <a:pt x="1722" y="1503"/>
                </a:lnTo>
                <a:lnTo>
                  <a:pt x="1722" y="1501"/>
                </a:lnTo>
                <a:lnTo>
                  <a:pt x="1722" y="1501"/>
                </a:lnTo>
                <a:lnTo>
                  <a:pt x="1722" y="1501"/>
                </a:lnTo>
                <a:lnTo>
                  <a:pt x="1724" y="1499"/>
                </a:lnTo>
                <a:lnTo>
                  <a:pt x="1724" y="1499"/>
                </a:lnTo>
                <a:lnTo>
                  <a:pt x="1727" y="1497"/>
                </a:lnTo>
                <a:lnTo>
                  <a:pt x="1727" y="1497"/>
                </a:lnTo>
                <a:lnTo>
                  <a:pt x="1727" y="1495"/>
                </a:lnTo>
                <a:lnTo>
                  <a:pt x="1724" y="1493"/>
                </a:lnTo>
                <a:lnTo>
                  <a:pt x="1720" y="1493"/>
                </a:lnTo>
                <a:lnTo>
                  <a:pt x="1720" y="1493"/>
                </a:lnTo>
                <a:lnTo>
                  <a:pt x="1716" y="1489"/>
                </a:lnTo>
                <a:lnTo>
                  <a:pt x="1716" y="1489"/>
                </a:lnTo>
                <a:lnTo>
                  <a:pt x="1714" y="1491"/>
                </a:lnTo>
                <a:lnTo>
                  <a:pt x="1712" y="1491"/>
                </a:lnTo>
                <a:lnTo>
                  <a:pt x="1714" y="1491"/>
                </a:lnTo>
                <a:lnTo>
                  <a:pt x="1714" y="1491"/>
                </a:lnTo>
                <a:lnTo>
                  <a:pt x="1714" y="1493"/>
                </a:lnTo>
                <a:lnTo>
                  <a:pt x="1714" y="1493"/>
                </a:lnTo>
                <a:lnTo>
                  <a:pt x="1712" y="1491"/>
                </a:lnTo>
                <a:lnTo>
                  <a:pt x="1712" y="1491"/>
                </a:lnTo>
                <a:lnTo>
                  <a:pt x="1712" y="1491"/>
                </a:lnTo>
                <a:lnTo>
                  <a:pt x="1712" y="1489"/>
                </a:lnTo>
                <a:lnTo>
                  <a:pt x="1710" y="1489"/>
                </a:lnTo>
                <a:lnTo>
                  <a:pt x="1708" y="1487"/>
                </a:lnTo>
                <a:lnTo>
                  <a:pt x="1708" y="1487"/>
                </a:lnTo>
                <a:lnTo>
                  <a:pt x="1708" y="1487"/>
                </a:lnTo>
                <a:lnTo>
                  <a:pt x="1708" y="1489"/>
                </a:lnTo>
                <a:lnTo>
                  <a:pt x="1708" y="1489"/>
                </a:lnTo>
                <a:lnTo>
                  <a:pt x="1708" y="1491"/>
                </a:lnTo>
                <a:lnTo>
                  <a:pt x="1708" y="1489"/>
                </a:lnTo>
                <a:lnTo>
                  <a:pt x="1708" y="1489"/>
                </a:lnTo>
                <a:lnTo>
                  <a:pt x="1706" y="1489"/>
                </a:lnTo>
                <a:lnTo>
                  <a:pt x="1706" y="1491"/>
                </a:lnTo>
                <a:lnTo>
                  <a:pt x="1706" y="1491"/>
                </a:lnTo>
                <a:lnTo>
                  <a:pt x="1706" y="1491"/>
                </a:lnTo>
                <a:lnTo>
                  <a:pt x="1706" y="1491"/>
                </a:lnTo>
                <a:lnTo>
                  <a:pt x="1703" y="1489"/>
                </a:lnTo>
                <a:lnTo>
                  <a:pt x="1701" y="1484"/>
                </a:lnTo>
                <a:lnTo>
                  <a:pt x="1701" y="1484"/>
                </a:lnTo>
                <a:lnTo>
                  <a:pt x="1701" y="1484"/>
                </a:lnTo>
                <a:lnTo>
                  <a:pt x="1701" y="1484"/>
                </a:lnTo>
                <a:lnTo>
                  <a:pt x="1701" y="1484"/>
                </a:lnTo>
                <a:lnTo>
                  <a:pt x="1699" y="1487"/>
                </a:lnTo>
                <a:lnTo>
                  <a:pt x="1699" y="1487"/>
                </a:lnTo>
                <a:lnTo>
                  <a:pt x="1699" y="1487"/>
                </a:lnTo>
                <a:lnTo>
                  <a:pt x="1699" y="1484"/>
                </a:lnTo>
                <a:lnTo>
                  <a:pt x="1699" y="1482"/>
                </a:lnTo>
                <a:lnTo>
                  <a:pt x="1699" y="1482"/>
                </a:lnTo>
                <a:lnTo>
                  <a:pt x="1697" y="1482"/>
                </a:lnTo>
                <a:lnTo>
                  <a:pt x="1697" y="1482"/>
                </a:lnTo>
                <a:lnTo>
                  <a:pt x="1697" y="1480"/>
                </a:lnTo>
                <a:lnTo>
                  <a:pt x="1697" y="1480"/>
                </a:lnTo>
                <a:lnTo>
                  <a:pt x="1697" y="1480"/>
                </a:lnTo>
                <a:lnTo>
                  <a:pt x="1699" y="1478"/>
                </a:lnTo>
                <a:lnTo>
                  <a:pt x="1703" y="1478"/>
                </a:lnTo>
                <a:lnTo>
                  <a:pt x="1706" y="1478"/>
                </a:lnTo>
                <a:lnTo>
                  <a:pt x="1710" y="1478"/>
                </a:lnTo>
                <a:lnTo>
                  <a:pt x="1710" y="1478"/>
                </a:lnTo>
                <a:lnTo>
                  <a:pt x="1712" y="1476"/>
                </a:lnTo>
                <a:lnTo>
                  <a:pt x="1706" y="1476"/>
                </a:lnTo>
                <a:lnTo>
                  <a:pt x="1699" y="1476"/>
                </a:lnTo>
                <a:lnTo>
                  <a:pt x="1695" y="1476"/>
                </a:lnTo>
                <a:lnTo>
                  <a:pt x="1695" y="1476"/>
                </a:lnTo>
                <a:lnTo>
                  <a:pt x="1693" y="1476"/>
                </a:lnTo>
                <a:lnTo>
                  <a:pt x="1689" y="1478"/>
                </a:lnTo>
                <a:lnTo>
                  <a:pt x="1683" y="1478"/>
                </a:lnTo>
                <a:lnTo>
                  <a:pt x="1678" y="1478"/>
                </a:lnTo>
                <a:lnTo>
                  <a:pt x="1676" y="1478"/>
                </a:lnTo>
                <a:lnTo>
                  <a:pt x="1676" y="1480"/>
                </a:lnTo>
                <a:lnTo>
                  <a:pt x="1678" y="1478"/>
                </a:lnTo>
                <a:lnTo>
                  <a:pt x="1683" y="1478"/>
                </a:lnTo>
                <a:lnTo>
                  <a:pt x="1685" y="1480"/>
                </a:lnTo>
                <a:lnTo>
                  <a:pt x="1685" y="1480"/>
                </a:lnTo>
                <a:lnTo>
                  <a:pt x="1683" y="1480"/>
                </a:lnTo>
                <a:lnTo>
                  <a:pt x="1678" y="1480"/>
                </a:lnTo>
                <a:lnTo>
                  <a:pt x="1668" y="1487"/>
                </a:lnTo>
                <a:lnTo>
                  <a:pt x="1668" y="1487"/>
                </a:lnTo>
                <a:lnTo>
                  <a:pt x="1666" y="1487"/>
                </a:lnTo>
                <a:lnTo>
                  <a:pt x="1664" y="1487"/>
                </a:lnTo>
                <a:lnTo>
                  <a:pt x="1662" y="1484"/>
                </a:lnTo>
                <a:lnTo>
                  <a:pt x="1659" y="1484"/>
                </a:lnTo>
                <a:lnTo>
                  <a:pt x="1657" y="1484"/>
                </a:lnTo>
                <a:lnTo>
                  <a:pt x="1653" y="1482"/>
                </a:lnTo>
                <a:lnTo>
                  <a:pt x="1651" y="1480"/>
                </a:lnTo>
                <a:lnTo>
                  <a:pt x="1651" y="1480"/>
                </a:lnTo>
                <a:lnTo>
                  <a:pt x="1649" y="1478"/>
                </a:lnTo>
                <a:lnTo>
                  <a:pt x="1649" y="1478"/>
                </a:lnTo>
                <a:lnTo>
                  <a:pt x="1636" y="1478"/>
                </a:lnTo>
                <a:lnTo>
                  <a:pt x="1634" y="1478"/>
                </a:lnTo>
                <a:lnTo>
                  <a:pt x="1628" y="1480"/>
                </a:lnTo>
                <a:lnTo>
                  <a:pt x="1624" y="1480"/>
                </a:lnTo>
                <a:lnTo>
                  <a:pt x="1620" y="1480"/>
                </a:lnTo>
                <a:lnTo>
                  <a:pt x="1620" y="1478"/>
                </a:lnTo>
                <a:lnTo>
                  <a:pt x="1618" y="1478"/>
                </a:lnTo>
                <a:lnTo>
                  <a:pt x="1618" y="1476"/>
                </a:lnTo>
                <a:lnTo>
                  <a:pt x="1620" y="1474"/>
                </a:lnTo>
                <a:lnTo>
                  <a:pt x="1618" y="1474"/>
                </a:lnTo>
                <a:lnTo>
                  <a:pt x="1618" y="1472"/>
                </a:lnTo>
                <a:lnTo>
                  <a:pt x="1618" y="1470"/>
                </a:lnTo>
                <a:lnTo>
                  <a:pt x="1613" y="1468"/>
                </a:lnTo>
                <a:lnTo>
                  <a:pt x="1611" y="1466"/>
                </a:lnTo>
                <a:lnTo>
                  <a:pt x="1607" y="1466"/>
                </a:lnTo>
                <a:lnTo>
                  <a:pt x="1605" y="1466"/>
                </a:lnTo>
                <a:lnTo>
                  <a:pt x="1601" y="1466"/>
                </a:lnTo>
                <a:lnTo>
                  <a:pt x="1601" y="1466"/>
                </a:lnTo>
                <a:lnTo>
                  <a:pt x="1599" y="1466"/>
                </a:lnTo>
                <a:lnTo>
                  <a:pt x="1599" y="1463"/>
                </a:lnTo>
                <a:lnTo>
                  <a:pt x="1597" y="1463"/>
                </a:lnTo>
                <a:lnTo>
                  <a:pt x="1597" y="1461"/>
                </a:lnTo>
                <a:lnTo>
                  <a:pt x="1597" y="1457"/>
                </a:lnTo>
                <a:lnTo>
                  <a:pt x="1597" y="1457"/>
                </a:lnTo>
                <a:lnTo>
                  <a:pt x="1595" y="1457"/>
                </a:lnTo>
                <a:lnTo>
                  <a:pt x="1595" y="1455"/>
                </a:lnTo>
                <a:lnTo>
                  <a:pt x="1592" y="1455"/>
                </a:lnTo>
                <a:lnTo>
                  <a:pt x="1590" y="1457"/>
                </a:lnTo>
                <a:lnTo>
                  <a:pt x="1590" y="1457"/>
                </a:lnTo>
                <a:lnTo>
                  <a:pt x="1590" y="1459"/>
                </a:lnTo>
                <a:lnTo>
                  <a:pt x="1590" y="1461"/>
                </a:lnTo>
                <a:lnTo>
                  <a:pt x="1590" y="1463"/>
                </a:lnTo>
                <a:lnTo>
                  <a:pt x="1590" y="1463"/>
                </a:lnTo>
                <a:lnTo>
                  <a:pt x="1595" y="1463"/>
                </a:lnTo>
                <a:lnTo>
                  <a:pt x="1597" y="1463"/>
                </a:lnTo>
                <a:lnTo>
                  <a:pt x="1597" y="1466"/>
                </a:lnTo>
                <a:lnTo>
                  <a:pt x="1597" y="1466"/>
                </a:lnTo>
                <a:lnTo>
                  <a:pt x="1595" y="1466"/>
                </a:lnTo>
                <a:lnTo>
                  <a:pt x="1592" y="1466"/>
                </a:lnTo>
                <a:lnTo>
                  <a:pt x="1592" y="1466"/>
                </a:lnTo>
                <a:lnTo>
                  <a:pt x="1590" y="1466"/>
                </a:lnTo>
                <a:lnTo>
                  <a:pt x="1590" y="1468"/>
                </a:lnTo>
                <a:lnTo>
                  <a:pt x="1586" y="1470"/>
                </a:lnTo>
                <a:lnTo>
                  <a:pt x="1582" y="1470"/>
                </a:lnTo>
                <a:lnTo>
                  <a:pt x="1576" y="1472"/>
                </a:lnTo>
                <a:lnTo>
                  <a:pt x="1571" y="1474"/>
                </a:lnTo>
                <a:lnTo>
                  <a:pt x="1571" y="1474"/>
                </a:lnTo>
                <a:lnTo>
                  <a:pt x="1571" y="1476"/>
                </a:lnTo>
                <a:lnTo>
                  <a:pt x="1571" y="1478"/>
                </a:lnTo>
                <a:lnTo>
                  <a:pt x="1571" y="1480"/>
                </a:lnTo>
                <a:lnTo>
                  <a:pt x="1571" y="1480"/>
                </a:lnTo>
                <a:lnTo>
                  <a:pt x="1574" y="1482"/>
                </a:lnTo>
                <a:lnTo>
                  <a:pt x="1576" y="1484"/>
                </a:lnTo>
                <a:lnTo>
                  <a:pt x="1576" y="1487"/>
                </a:lnTo>
                <a:lnTo>
                  <a:pt x="1578" y="1489"/>
                </a:lnTo>
                <a:lnTo>
                  <a:pt x="1578" y="1491"/>
                </a:lnTo>
                <a:lnTo>
                  <a:pt x="1578" y="1495"/>
                </a:lnTo>
                <a:lnTo>
                  <a:pt x="1578" y="1497"/>
                </a:lnTo>
                <a:lnTo>
                  <a:pt x="1576" y="1499"/>
                </a:lnTo>
                <a:lnTo>
                  <a:pt x="1576" y="1499"/>
                </a:lnTo>
                <a:lnTo>
                  <a:pt x="1576" y="1499"/>
                </a:lnTo>
                <a:lnTo>
                  <a:pt x="1571" y="1501"/>
                </a:lnTo>
                <a:lnTo>
                  <a:pt x="1569" y="1501"/>
                </a:lnTo>
                <a:lnTo>
                  <a:pt x="1569" y="1501"/>
                </a:lnTo>
                <a:lnTo>
                  <a:pt x="1569" y="1499"/>
                </a:lnTo>
                <a:lnTo>
                  <a:pt x="1567" y="1497"/>
                </a:lnTo>
                <a:lnTo>
                  <a:pt x="1567" y="1497"/>
                </a:lnTo>
                <a:lnTo>
                  <a:pt x="1567" y="1497"/>
                </a:lnTo>
                <a:lnTo>
                  <a:pt x="1567" y="1495"/>
                </a:lnTo>
                <a:lnTo>
                  <a:pt x="1565" y="1493"/>
                </a:lnTo>
                <a:lnTo>
                  <a:pt x="1565" y="1493"/>
                </a:lnTo>
                <a:lnTo>
                  <a:pt x="1563" y="1491"/>
                </a:lnTo>
                <a:lnTo>
                  <a:pt x="1565" y="1487"/>
                </a:lnTo>
                <a:lnTo>
                  <a:pt x="1567" y="1484"/>
                </a:lnTo>
                <a:lnTo>
                  <a:pt x="1567" y="1482"/>
                </a:lnTo>
                <a:lnTo>
                  <a:pt x="1569" y="1480"/>
                </a:lnTo>
                <a:lnTo>
                  <a:pt x="1571" y="1478"/>
                </a:lnTo>
                <a:lnTo>
                  <a:pt x="1571" y="1476"/>
                </a:lnTo>
                <a:lnTo>
                  <a:pt x="1569" y="1474"/>
                </a:lnTo>
                <a:lnTo>
                  <a:pt x="1569" y="1472"/>
                </a:lnTo>
                <a:lnTo>
                  <a:pt x="1569" y="1472"/>
                </a:lnTo>
                <a:lnTo>
                  <a:pt x="1569" y="1472"/>
                </a:lnTo>
                <a:lnTo>
                  <a:pt x="1567" y="1470"/>
                </a:lnTo>
                <a:lnTo>
                  <a:pt x="1567" y="1470"/>
                </a:lnTo>
                <a:lnTo>
                  <a:pt x="1565" y="1466"/>
                </a:lnTo>
                <a:lnTo>
                  <a:pt x="1565" y="1466"/>
                </a:lnTo>
                <a:lnTo>
                  <a:pt x="1565" y="1463"/>
                </a:lnTo>
                <a:lnTo>
                  <a:pt x="1565" y="1463"/>
                </a:lnTo>
                <a:lnTo>
                  <a:pt x="1567" y="1463"/>
                </a:lnTo>
                <a:lnTo>
                  <a:pt x="1571" y="1461"/>
                </a:lnTo>
                <a:lnTo>
                  <a:pt x="1574" y="1461"/>
                </a:lnTo>
                <a:lnTo>
                  <a:pt x="1574" y="1461"/>
                </a:lnTo>
                <a:lnTo>
                  <a:pt x="1574" y="1459"/>
                </a:lnTo>
                <a:lnTo>
                  <a:pt x="1576" y="1459"/>
                </a:lnTo>
                <a:lnTo>
                  <a:pt x="1578" y="1457"/>
                </a:lnTo>
                <a:lnTo>
                  <a:pt x="1578" y="1455"/>
                </a:lnTo>
                <a:lnTo>
                  <a:pt x="1576" y="1453"/>
                </a:lnTo>
                <a:lnTo>
                  <a:pt x="1571" y="1451"/>
                </a:lnTo>
                <a:lnTo>
                  <a:pt x="1571" y="1451"/>
                </a:lnTo>
                <a:lnTo>
                  <a:pt x="1569" y="1451"/>
                </a:lnTo>
                <a:lnTo>
                  <a:pt x="1565" y="1453"/>
                </a:lnTo>
                <a:lnTo>
                  <a:pt x="1565" y="1455"/>
                </a:lnTo>
                <a:lnTo>
                  <a:pt x="1565" y="1455"/>
                </a:lnTo>
                <a:lnTo>
                  <a:pt x="1563" y="1455"/>
                </a:lnTo>
                <a:lnTo>
                  <a:pt x="1563" y="1455"/>
                </a:lnTo>
                <a:lnTo>
                  <a:pt x="1563" y="1457"/>
                </a:lnTo>
                <a:lnTo>
                  <a:pt x="1561" y="1459"/>
                </a:lnTo>
                <a:lnTo>
                  <a:pt x="1559" y="1461"/>
                </a:lnTo>
                <a:lnTo>
                  <a:pt x="1555" y="1461"/>
                </a:lnTo>
                <a:lnTo>
                  <a:pt x="1546" y="1468"/>
                </a:lnTo>
                <a:lnTo>
                  <a:pt x="1540" y="1468"/>
                </a:lnTo>
                <a:lnTo>
                  <a:pt x="1538" y="1468"/>
                </a:lnTo>
                <a:lnTo>
                  <a:pt x="1538" y="1468"/>
                </a:lnTo>
                <a:lnTo>
                  <a:pt x="1534" y="1468"/>
                </a:lnTo>
                <a:lnTo>
                  <a:pt x="1534" y="1468"/>
                </a:lnTo>
                <a:lnTo>
                  <a:pt x="1534" y="1470"/>
                </a:lnTo>
                <a:lnTo>
                  <a:pt x="1532" y="1472"/>
                </a:lnTo>
                <a:lnTo>
                  <a:pt x="1532" y="1474"/>
                </a:lnTo>
                <a:lnTo>
                  <a:pt x="1530" y="1476"/>
                </a:lnTo>
                <a:lnTo>
                  <a:pt x="1530" y="1476"/>
                </a:lnTo>
                <a:lnTo>
                  <a:pt x="1530" y="1476"/>
                </a:lnTo>
                <a:lnTo>
                  <a:pt x="1527" y="1474"/>
                </a:lnTo>
                <a:lnTo>
                  <a:pt x="1527" y="1474"/>
                </a:lnTo>
                <a:lnTo>
                  <a:pt x="1530" y="1474"/>
                </a:lnTo>
                <a:lnTo>
                  <a:pt x="1530" y="1474"/>
                </a:lnTo>
                <a:lnTo>
                  <a:pt x="1532" y="1472"/>
                </a:lnTo>
                <a:lnTo>
                  <a:pt x="1530" y="1472"/>
                </a:lnTo>
                <a:lnTo>
                  <a:pt x="1523" y="1472"/>
                </a:lnTo>
                <a:lnTo>
                  <a:pt x="1523" y="1472"/>
                </a:lnTo>
                <a:lnTo>
                  <a:pt x="1519" y="1474"/>
                </a:lnTo>
                <a:lnTo>
                  <a:pt x="1517" y="1476"/>
                </a:lnTo>
                <a:lnTo>
                  <a:pt x="1517" y="1476"/>
                </a:lnTo>
                <a:lnTo>
                  <a:pt x="1515" y="1478"/>
                </a:lnTo>
                <a:lnTo>
                  <a:pt x="1515" y="1480"/>
                </a:lnTo>
                <a:lnTo>
                  <a:pt x="1513" y="1482"/>
                </a:lnTo>
                <a:lnTo>
                  <a:pt x="1511" y="1484"/>
                </a:lnTo>
                <a:lnTo>
                  <a:pt x="1511" y="1484"/>
                </a:lnTo>
                <a:lnTo>
                  <a:pt x="1513" y="1484"/>
                </a:lnTo>
                <a:lnTo>
                  <a:pt x="1513" y="1484"/>
                </a:lnTo>
                <a:lnTo>
                  <a:pt x="1513" y="1484"/>
                </a:lnTo>
                <a:lnTo>
                  <a:pt x="1513" y="1484"/>
                </a:lnTo>
                <a:lnTo>
                  <a:pt x="1513" y="1487"/>
                </a:lnTo>
                <a:lnTo>
                  <a:pt x="1513" y="1489"/>
                </a:lnTo>
                <a:lnTo>
                  <a:pt x="1511" y="1491"/>
                </a:lnTo>
                <a:lnTo>
                  <a:pt x="1513" y="1493"/>
                </a:lnTo>
                <a:lnTo>
                  <a:pt x="1513" y="1493"/>
                </a:lnTo>
                <a:lnTo>
                  <a:pt x="1513" y="1495"/>
                </a:lnTo>
                <a:lnTo>
                  <a:pt x="1511" y="1495"/>
                </a:lnTo>
                <a:lnTo>
                  <a:pt x="1509" y="1495"/>
                </a:lnTo>
                <a:lnTo>
                  <a:pt x="1507" y="1497"/>
                </a:lnTo>
                <a:lnTo>
                  <a:pt x="1504" y="1497"/>
                </a:lnTo>
                <a:lnTo>
                  <a:pt x="1502" y="1501"/>
                </a:lnTo>
                <a:lnTo>
                  <a:pt x="1496" y="1505"/>
                </a:lnTo>
                <a:lnTo>
                  <a:pt x="1496" y="1508"/>
                </a:lnTo>
                <a:lnTo>
                  <a:pt x="1494" y="1508"/>
                </a:lnTo>
                <a:lnTo>
                  <a:pt x="1494" y="1508"/>
                </a:lnTo>
                <a:lnTo>
                  <a:pt x="1494" y="1510"/>
                </a:lnTo>
                <a:lnTo>
                  <a:pt x="1494" y="1510"/>
                </a:lnTo>
                <a:lnTo>
                  <a:pt x="1496" y="1512"/>
                </a:lnTo>
                <a:lnTo>
                  <a:pt x="1496" y="1516"/>
                </a:lnTo>
                <a:lnTo>
                  <a:pt x="1496" y="1518"/>
                </a:lnTo>
                <a:lnTo>
                  <a:pt x="1494" y="1518"/>
                </a:lnTo>
                <a:lnTo>
                  <a:pt x="1494" y="1516"/>
                </a:lnTo>
                <a:lnTo>
                  <a:pt x="1494" y="1516"/>
                </a:lnTo>
                <a:lnTo>
                  <a:pt x="1494" y="1516"/>
                </a:lnTo>
                <a:lnTo>
                  <a:pt x="1494" y="1516"/>
                </a:lnTo>
                <a:lnTo>
                  <a:pt x="1494" y="1514"/>
                </a:lnTo>
                <a:lnTo>
                  <a:pt x="1494" y="1514"/>
                </a:lnTo>
                <a:lnTo>
                  <a:pt x="1494" y="1514"/>
                </a:lnTo>
                <a:lnTo>
                  <a:pt x="1492" y="1512"/>
                </a:lnTo>
                <a:lnTo>
                  <a:pt x="1490" y="1510"/>
                </a:lnTo>
                <a:lnTo>
                  <a:pt x="1488" y="1510"/>
                </a:lnTo>
                <a:lnTo>
                  <a:pt x="1488" y="1508"/>
                </a:lnTo>
                <a:lnTo>
                  <a:pt x="1488" y="1508"/>
                </a:lnTo>
                <a:lnTo>
                  <a:pt x="1481" y="1503"/>
                </a:lnTo>
                <a:lnTo>
                  <a:pt x="1479" y="1501"/>
                </a:lnTo>
                <a:lnTo>
                  <a:pt x="1477" y="1499"/>
                </a:lnTo>
                <a:lnTo>
                  <a:pt x="1471" y="1495"/>
                </a:lnTo>
                <a:lnTo>
                  <a:pt x="1467" y="1495"/>
                </a:lnTo>
                <a:lnTo>
                  <a:pt x="1465" y="1495"/>
                </a:lnTo>
                <a:lnTo>
                  <a:pt x="1465" y="1495"/>
                </a:lnTo>
                <a:lnTo>
                  <a:pt x="1463" y="1495"/>
                </a:lnTo>
                <a:lnTo>
                  <a:pt x="1463" y="1493"/>
                </a:lnTo>
                <a:lnTo>
                  <a:pt x="1460" y="1495"/>
                </a:lnTo>
                <a:lnTo>
                  <a:pt x="1458" y="1493"/>
                </a:lnTo>
                <a:lnTo>
                  <a:pt x="1454" y="1493"/>
                </a:lnTo>
                <a:lnTo>
                  <a:pt x="1454" y="1493"/>
                </a:lnTo>
                <a:lnTo>
                  <a:pt x="1452" y="1495"/>
                </a:lnTo>
                <a:lnTo>
                  <a:pt x="1450" y="1497"/>
                </a:lnTo>
                <a:lnTo>
                  <a:pt x="1450" y="1497"/>
                </a:lnTo>
                <a:lnTo>
                  <a:pt x="1450" y="1497"/>
                </a:lnTo>
                <a:lnTo>
                  <a:pt x="1448" y="1499"/>
                </a:lnTo>
                <a:lnTo>
                  <a:pt x="1442" y="1501"/>
                </a:lnTo>
                <a:lnTo>
                  <a:pt x="1439" y="1501"/>
                </a:lnTo>
                <a:lnTo>
                  <a:pt x="1437" y="1503"/>
                </a:lnTo>
                <a:lnTo>
                  <a:pt x="1433" y="1503"/>
                </a:lnTo>
                <a:lnTo>
                  <a:pt x="1431" y="1505"/>
                </a:lnTo>
                <a:lnTo>
                  <a:pt x="1429" y="1505"/>
                </a:lnTo>
                <a:lnTo>
                  <a:pt x="1427" y="1503"/>
                </a:lnTo>
                <a:lnTo>
                  <a:pt x="1425" y="1501"/>
                </a:lnTo>
                <a:lnTo>
                  <a:pt x="1423" y="1501"/>
                </a:lnTo>
                <a:lnTo>
                  <a:pt x="1423" y="1499"/>
                </a:lnTo>
                <a:lnTo>
                  <a:pt x="1421" y="1499"/>
                </a:lnTo>
                <a:lnTo>
                  <a:pt x="1421" y="1499"/>
                </a:lnTo>
                <a:lnTo>
                  <a:pt x="1423" y="1501"/>
                </a:lnTo>
                <a:lnTo>
                  <a:pt x="1423" y="1501"/>
                </a:lnTo>
                <a:lnTo>
                  <a:pt x="1423" y="1503"/>
                </a:lnTo>
                <a:lnTo>
                  <a:pt x="1421" y="1501"/>
                </a:lnTo>
                <a:lnTo>
                  <a:pt x="1419" y="1503"/>
                </a:lnTo>
                <a:lnTo>
                  <a:pt x="1419" y="1501"/>
                </a:lnTo>
                <a:lnTo>
                  <a:pt x="1416" y="1501"/>
                </a:lnTo>
                <a:lnTo>
                  <a:pt x="1416" y="1499"/>
                </a:lnTo>
                <a:lnTo>
                  <a:pt x="1416" y="1499"/>
                </a:lnTo>
                <a:lnTo>
                  <a:pt x="1416" y="1499"/>
                </a:lnTo>
                <a:lnTo>
                  <a:pt x="1416" y="1499"/>
                </a:lnTo>
                <a:lnTo>
                  <a:pt x="1416" y="1499"/>
                </a:lnTo>
                <a:lnTo>
                  <a:pt x="1414" y="1499"/>
                </a:lnTo>
                <a:lnTo>
                  <a:pt x="1414" y="1497"/>
                </a:lnTo>
                <a:lnTo>
                  <a:pt x="1414" y="1497"/>
                </a:lnTo>
                <a:lnTo>
                  <a:pt x="1414" y="1495"/>
                </a:lnTo>
                <a:lnTo>
                  <a:pt x="1412" y="1495"/>
                </a:lnTo>
                <a:lnTo>
                  <a:pt x="1412" y="1493"/>
                </a:lnTo>
                <a:lnTo>
                  <a:pt x="1410" y="1493"/>
                </a:lnTo>
                <a:lnTo>
                  <a:pt x="1408" y="1493"/>
                </a:lnTo>
                <a:lnTo>
                  <a:pt x="1408" y="1491"/>
                </a:lnTo>
                <a:lnTo>
                  <a:pt x="1408" y="1491"/>
                </a:lnTo>
                <a:lnTo>
                  <a:pt x="1404" y="1487"/>
                </a:lnTo>
                <a:lnTo>
                  <a:pt x="1404" y="1487"/>
                </a:lnTo>
                <a:lnTo>
                  <a:pt x="1400" y="1482"/>
                </a:lnTo>
                <a:lnTo>
                  <a:pt x="1400" y="1480"/>
                </a:lnTo>
                <a:lnTo>
                  <a:pt x="1398" y="1476"/>
                </a:lnTo>
                <a:lnTo>
                  <a:pt x="1398" y="1476"/>
                </a:lnTo>
                <a:lnTo>
                  <a:pt x="1395" y="1474"/>
                </a:lnTo>
                <a:lnTo>
                  <a:pt x="1395" y="1474"/>
                </a:lnTo>
                <a:lnTo>
                  <a:pt x="1395" y="1474"/>
                </a:lnTo>
                <a:lnTo>
                  <a:pt x="1393" y="1472"/>
                </a:lnTo>
                <a:lnTo>
                  <a:pt x="1393" y="1470"/>
                </a:lnTo>
                <a:lnTo>
                  <a:pt x="1393" y="1468"/>
                </a:lnTo>
                <a:lnTo>
                  <a:pt x="1393" y="1468"/>
                </a:lnTo>
                <a:lnTo>
                  <a:pt x="1393" y="1466"/>
                </a:lnTo>
                <a:lnTo>
                  <a:pt x="1393" y="1466"/>
                </a:lnTo>
                <a:lnTo>
                  <a:pt x="1395" y="1463"/>
                </a:lnTo>
                <a:lnTo>
                  <a:pt x="1395" y="1463"/>
                </a:lnTo>
                <a:lnTo>
                  <a:pt x="1395" y="1461"/>
                </a:lnTo>
                <a:lnTo>
                  <a:pt x="1395" y="1461"/>
                </a:lnTo>
                <a:lnTo>
                  <a:pt x="1393" y="1461"/>
                </a:lnTo>
                <a:lnTo>
                  <a:pt x="1393" y="1461"/>
                </a:lnTo>
                <a:lnTo>
                  <a:pt x="1393" y="1459"/>
                </a:lnTo>
                <a:lnTo>
                  <a:pt x="1393" y="1459"/>
                </a:lnTo>
                <a:lnTo>
                  <a:pt x="1393" y="1459"/>
                </a:lnTo>
                <a:lnTo>
                  <a:pt x="1393" y="1459"/>
                </a:lnTo>
                <a:lnTo>
                  <a:pt x="1393" y="1457"/>
                </a:lnTo>
                <a:lnTo>
                  <a:pt x="1395" y="1457"/>
                </a:lnTo>
                <a:lnTo>
                  <a:pt x="1395" y="1457"/>
                </a:lnTo>
                <a:lnTo>
                  <a:pt x="1395" y="1457"/>
                </a:lnTo>
                <a:lnTo>
                  <a:pt x="1395" y="1455"/>
                </a:lnTo>
                <a:lnTo>
                  <a:pt x="1395" y="1453"/>
                </a:lnTo>
                <a:lnTo>
                  <a:pt x="1395" y="1453"/>
                </a:lnTo>
                <a:lnTo>
                  <a:pt x="1395" y="1453"/>
                </a:lnTo>
                <a:lnTo>
                  <a:pt x="1393" y="1451"/>
                </a:lnTo>
                <a:lnTo>
                  <a:pt x="1395" y="1451"/>
                </a:lnTo>
                <a:lnTo>
                  <a:pt x="1395" y="1449"/>
                </a:lnTo>
                <a:lnTo>
                  <a:pt x="1395" y="1449"/>
                </a:lnTo>
                <a:lnTo>
                  <a:pt x="1398" y="1447"/>
                </a:lnTo>
                <a:lnTo>
                  <a:pt x="1398" y="1449"/>
                </a:lnTo>
                <a:lnTo>
                  <a:pt x="1398" y="1449"/>
                </a:lnTo>
                <a:lnTo>
                  <a:pt x="1395" y="1451"/>
                </a:lnTo>
                <a:lnTo>
                  <a:pt x="1395" y="1451"/>
                </a:lnTo>
                <a:lnTo>
                  <a:pt x="1398" y="1453"/>
                </a:lnTo>
                <a:lnTo>
                  <a:pt x="1398" y="1453"/>
                </a:lnTo>
                <a:lnTo>
                  <a:pt x="1398" y="1453"/>
                </a:lnTo>
                <a:lnTo>
                  <a:pt x="1398" y="1451"/>
                </a:lnTo>
                <a:lnTo>
                  <a:pt x="1398" y="1449"/>
                </a:lnTo>
                <a:lnTo>
                  <a:pt x="1398" y="1445"/>
                </a:lnTo>
                <a:lnTo>
                  <a:pt x="1398" y="1438"/>
                </a:lnTo>
                <a:lnTo>
                  <a:pt x="1398" y="1432"/>
                </a:lnTo>
                <a:lnTo>
                  <a:pt x="1400" y="1430"/>
                </a:lnTo>
                <a:lnTo>
                  <a:pt x="1400" y="1428"/>
                </a:lnTo>
                <a:lnTo>
                  <a:pt x="1402" y="1426"/>
                </a:lnTo>
                <a:lnTo>
                  <a:pt x="1402" y="1426"/>
                </a:lnTo>
                <a:lnTo>
                  <a:pt x="1402" y="1424"/>
                </a:lnTo>
                <a:lnTo>
                  <a:pt x="1402" y="1417"/>
                </a:lnTo>
                <a:lnTo>
                  <a:pt x="1400" y="1417"/>
                </a:lnTo>
                <a:lnTo>
                  <a:pt x="1400" y="1417"/>
                </a:lnTo>
                <a:lnTo>
                  <a:pt x="1400" y="1417"/>
                </a:lnTo>
                <a:lnTo>
                  <a:pt x="1400" y="1415"/>
                </a:lnTo>
                <a:lnTo>
                  <a:pt x="1400" y="1415"/>
                </a:lnTo>
                <a:lnTo>
                  <a:pt x="1402" y="1415"/>
                </a:lnTo>
                <a:lnTo>
                  <a:pt x="1402" y="1417"/>
                </a:lnTo>
                <a:lnTo>
                  <a:pt x="1402" y="1417"/>
                </a:lnTo>
                <a:lnTo>
                  <a:pt x="1402" y="1415"/>
                </a:lnTo>
                <a:lnTo>
                  <a:pt x="1402" y="1415"/>
                </a:lnTo>
                <a:lnTo>
                  <a:pt x="1404" y="1415"/>
                </a:lnTo>
                <a:lnTo>
                  <a:pt x="1402" y="1413"/>
                </a:lnTo>
                <a:lnTo>
                  <a:pt x="1402" y="1413"/>
                </a:lnTo>
                <a:lnTo>
                  <a:pt x="1400" y="1411"/>
                </a:lnTo>
                <a:lnTo>
                  <a:pt x="1395" y="1409"/>
                </a:lnTo>
                <a:lnTo>
                  <a:pt x="1395" y="1409"/>
                </a:lnTo>
                <a:lnTo>
                  <a:pt x="1398" y="1409"/>
                </a:lnTo>
                <a:lnTo>
                  <a:pt x="1398" y="1411"/>
                </a:lnTo>
                <a:lnTo>
                  <a:pt x="1398" y="1411"/>
                </a:lnTo>
                <a:lnTo>
                  <a:pt x="1398" y="1411"/>
                </a:lnTo>
                <a:lnTo>
                  <a:pt x="1395" y="1411"/>
                </a:lnTo>
                <a:lnTo>
                  <a:pt x="1395" y="1411"/>
                </a:lnTo>
                <a:lnTo>
                  <a:pt x="1393" y="1411"/>
                </a:lnTo>
                <a:lnTo>
                  <a:pt x="1393" y="1409"/>
                </a:lnTo>
                <a:lnTo>
                  <a:pt x="1393" y="1409"/>
                </a:lnTo>
                <a:lnTo>
                  <a:pt x="1391" y="1409"/>
                </a:lnTo>
                <a:lnTo>
                  <a:pt x="1391" y="1409"/>
                </a:lnTo>
                <a:lnTo>
                  <a:pt x="1389" y="1409"/>
                </a:lnTo>
                <a:lnTo>
                  <a:pt x="1389" y="1409"/>
                </a:lnTo>
                <a:lnTo>
                  <a:pt x="1389" y="1407"/>
                </a:lnTo>
                <a:lnTo>
                  <a:pt x="1389" y="1407"/>
                </a:lnTo>
                <a:lnTo>
                  <a:pt x="1389" y="1407"/>
                </a:lnTo>
                <a:lnTo>
                  <a:pt x="1391" y="1407"/>
                </a:lnTo>
                <a:lnTo>
                  <a:pt x="1393" y="1409"/>
                </a:lnTo>
                <a:lnTo>
                  <a:pt x="1393" y="1407"/>
                </a:lnTo>
                <a:lnTo>
                  <a:pt x="1387" y="1403"/>
                </a:lnTo>
                <a:lnTo>
                  <a:pt x="1383" y="1401"/>
                </a:lnTo>
                <a:lnTo>
                  <a:pt x="1383" y="1403"/>
                </a:lnTo>
                <a:lnTo>
                  <a:pt x="1385" y="1403"/>
                </a:lnTo>
                <a:lnTo>
                  <a:pt x="1385" y="1403"/>
                </a:lnTo>
                <a:lnTo>
                  <a:pt x="1383" y="1403"/>
                </a:lnTo>
                <a:lnTo>
                  <a:pt x="1383" y="1403"/>
                </a:lnTo>
                <a:lnTo>
                  <a:pt x="1381" y="1401"/>
                </a:lnTo>
                <a:lnTo>
                  <a:pt x="1377" y="1401"/>
                </a:lnTo>
                <a:lnTo>
                  <a:pt x="1377" y="1401"/>
                </a:lnTo>
                <a:lnTo>
                  <a:pt x="1375" y="1401"/>
                </a:lnTo>
                <a:lnTo>
                  <a:pt x="1368" y="1401"/>
                </a:lnTo>
                <a:lnTo>
                  <a:pt x="1364" y="1399"/>
                </a:lnTo>
                <a:lnTo>
                  <a:pt x="1362" y="1399"/>
                </a:lnTo>
                <a:lnTo>
                  <a:pt x="1362" y="1399"/>
                </a:lnTo>
                <a:lnTo>
                  <a:pt x="1362" y="1401"/>
                </a:lnTo>
                <a:lnTo>
                  <a:pt x="1360" y="1401"/>
                </a:lnTo>
                <a:lnTo>
                  <a:pt x="1360" y="1401"/>
                </a:lnTo>
                <a:lnTo>
                  <a:pt x="1356" y="1403"/>
                </a:lnTo>
                <a:lnTo>
                  <a:pt x="1356" y="1403"/>
                </a:lnTo>
                <a:lnTo>
                  <a:pt x="1351" y="1403"/>
                </a:lnTo>
                <a:lnTo>
                  <a:pt x="1349" y="1403"/>
                </a:lnTo>
                <a:lnTo>
                  <a:pt x="1343" y="1403"/>
                </a:lnTo>
                <a:lnTo>
                  <a:pt x="1341" y="1403"/>
                </a:lnTo>
                <a:lnTo>
                  <a:pt x="1341" y="1403"/>
                </a:lnTo>
                <a:lnTo>
                  <a:pt x="1339" y="1403"/>
                </a:lnTo>
                <a:lnTo>
                  <a:pt x="1339" y="1401"/>
                </a:lnTo>
                <a:lnTo>
                  <a:pt x="1337" y="1401"/>
                </a:lnTo>
                <a:lnTo>
                  <a:pt x="1335" y="1401"/>
                </a:lnTo>
                <a:lnTo>
                  <a:pt x="1335" y="1401"/>
                </a:lnTo>
                <a:lnTo>
                  <a:pt x="1333" y="1403"/>
                </a:lnTo>
                <a:lnTo>
                  <a:pt x="1333" y="1403"/>
                </a:lnTo>
                <a:lnTo>
                  <a:pt x="1331" y="1405"/>
                </a:lnTo>
                <a:lnTo>
                  <a:pt x="1331" y="1403"/>
                </a:lnTo>
                <a:lnTo>
                  <a:pt x="1324" y="1401"/>
                </a:lnTo>
                <a:lnTo>
                  <a:pt x="1324" y="1401"/>
                </a:lnTo>
                <a:lnTo>
                  <a:pt x="1324" y="1401"/>
                </a:lnTo>
                <a:lnTo>
                  <a:pt x="1324" y="1403"/>
                </a:lnTo>
                <a:lnTo>
                  <a:pt x="1324" y="1403"/>
                </a:lnTo>
                <a:lnTo>
                  <a:pt x="1322" y="1403"/>
                </a:lnTo>
                <a:lnTo>
                  <a:pt x="1322" y="1401"/>
                </a:lnTo>
                <a:lnTo>
                  <a:pt x="1320" y="1401"/>
                </a:lnTo>
                <a:lnTo>
                  <a:pt x="1320" y="1401"/>
                </a:lnTo>
                <a:lnTo>
                  <a:pt x="1320" y="1401"/>
                </a:lnTo>
                <a:lnTo>
                  <a:pt x="1320" y="1399"/>
                </a:lnTo>
                <a:lnTo>
                  <a:pt x="1322" y="1396"/>
                </a:lnTo>
                <a:lnTo>
                  <a:pt x="1324" y="1394"/>
                </a:lnTo>
                <a:lnTo>
                  <a:pt x="1326" y="1392"/>
                </a:lnTo>
                <a:lnTo>
                  <a:pt x="1326" y="1392"/>
                </a:lnTo>
                <a:lnTo>
                  <a:pt x="1328" y="1390"/>
                </a:lnTo>
                <a:lnTo>
                  <a:pt x="1328" y="1386"/>
                </a:lnTo>
                <a:lnTo>
                  <a:pt x="1328" y="1382"/>
                </a:lnTo>
                <a:lnTo>
                  <a:pt x="1328" y="1380"/>
                </a:lnTo>
                <a:lnTo>
                  <a:pt x="1328" y="1380"/>
                </a:lnTo>
                <a:lnTo>
                  <a:pt x="1331" y="1378"/>
                </a:lnTo>
                <a:lnTo>
                  <a:pt x="1328" y="1375"/>
                </a:lnTo>
                <a:lnTo>
                  <a:pt x="1331" y="1373"/>
                </a:lnTo>
                <a:lnTo>
                  <a:pt x="1331" y="1371"/>
                </a:lnTo>
                <a:lnTo>
                  <a:pt x="1331" y="1369"/>
                </a:lnTo>
                <a:lnTo>
                  <a:pt x="1333" y="1367"/>
                </a:lnTo>
                <a:lnTo>
                  <a:pt x="1331" y="1365"/>
                </a:lnTo>
                <a:lnTo>
                  <a:pt x="1328" y="1365"/>
                </a:lnTo>
                <a:lnTo>
                  <a:pt x="1328" y="1365"/>
                </a:lnTo>
                <a:lnTo>
                  <a:pt x="1328" y="1365"/>
                </a:lnTo>
                <a:lnTo>
                  <a:pt x="1328" y="1363"/>
                </a:lnTo>
                <a:lnTo>
                  <a:pt x="1328" y="1363"/>
                </a:lnTo>
                <a:lnTo>
                  <a:pt x="1331" y="1361"/>
                </a:lnTo>
                <a:lnTo>
                  <a:pt x="1331" y="1359"/>
                </a:lnTo>
                <a:lnTo>
                  <a:pt x="1331" y="1359"/>
                </a:lnTo>
                <a:lnTo>
                  <a:pt x="1333" y="1357"/>
                </a:lnTo>
                <a:lnTo>
                  <a:pt x="1333" y="1357"/>
                </a:lnTo>
                <a:lnTo>
                  <a:pt x="1333" y="1359"/>
                </a:lnTo>
                <a:lnTo>
                  <a:pt x="1333" y="1363"/>
                </a:lnTo>
                <a:lnTo>
                  <a:pt x="1333" y="1363"/>
                </a:lnTo>
                <a:lnTo>
                  <a:pt x="1333" y="1363"/>
                </a:lnTo>
                <a:lnTo>
                  <a:pt x="1335" y="1365"/>
                </a:lnTo>
                <a:lnTo>
                  <a:pt x="1335" y="1367"/>
                </a:lnTo>
                <a:lnTo>
                  <a:pt x="1335" y="1365"/>
                </a:lnTo>
                <a:lnTo>
                  <a:pt x="1337" y="1363"/>
                </a:lnTo>
                <a:lnTo>
                  <a:pt x="1337" y="1361"/>
                </a:lnTo>
                <a:lnTo>
                  <a:pt x="1339" y="1359"/>
                </a:lnTo>
                <a:lnTo>
                  <a:pt x="1339" y="1354"/>
                </a:lnTo>
                <a:lnTo>
                  <a:pt x="1341" y="1350"/>
                </a:lnTo>
                <a:lnTo>
                  <a:pt x="1339" y="1350"/>
                </a:lnTo>
                <a:lnTo>
                  <a:pt x="1339" y="1350"/>
                </a:lnTo>
                <a:lnTo>
                  <a:pt x="1339" y="1352"/>
                </a:lnTo>
                <a:lnTo>
                  <a:pt x="1337" y="1350"/>
                </a:lnTo>
                <a:lnTo>
                  <a:pt x="1337" y="1350"/>
                </a:lnTo>
                <a:lnTo>
                  <a:pt x="1339" y="1350"/>
                </a:lnTo>
                <a:lnTo>
                  <a:pt x="1339" y="1348"/>
                </a:lnTo>
                <a:lnTo>
                  <a:pt x="1339" y="1348"/>
                </a:lnTo>
                <a:lnTo>
                  <a:pt x="1341" y="1348"/>
                </a:lnTo>
                <a:lnTo>
                  <a:pt x="1341" y="1348"/>
                </a:lnTo>
                <a:lnTo>
                  <a:pt x="1341" y="1346"/>
                </a:lnTo>
                <a:lnTo>
                  <a:pt x="1341" y="1346"/>
                </a:lnTo>
                <a:lnTo>
                  <a:pt x="1339" y="1346"/>
                </a:lnTo>
                <a:lnTo>
                  <a:pt x="1339" y="1346"/>
                </a:lnTo>
                <a:lnTo>
                  <a:pt x="1339" y="1346"/>
                </a:lnTo>
                <a:lnTo>
                  <a:pt x="1337" y="1346"/>
                </a:lnTo>
                <a:lnTo>
                  <a:pt x="1337" y="1346"/>
                </a:lnTo>
                <a:lnTo>
                  <a:pt x="1339" y="1344"/>
                </a:lnTo>
                <a:lnTo>
                  <a:pt x="1341" y="1342"/>
                </a:lnTo>
                <a:lnTo>
                  <a:pt x="1341" y="1342"/>
                </a:lnTo>
                <a:lnTo>
                  <a:pt x="1341" y="1342"/>
                </a:lnTo>
                <a:lnTo>
                  <a:pt x="1341" y="1342"/>
                </a:lnTo>
                <a:lnTo>
                  <a:pt x="1341" y="1340"/>
                </a:lnTo>
                <a:lnTo>
                  <a:pt x="1341" y="1338"/>
                </a:lnTo>
                <a:lnTo>
                  <a:pt x="1341" y="1338"/>
                </a:lnTo>
                <a:lnTo>
                  <a:pt x="1343" y="1334"/>
                </a:lnTo>
                <a:lnTo>
                  <a:pt x="1347" y="1331"/>
                </a:lnTo>
                <a:lnTo>
                  <a:pt x="1349" y="1329"/>
                </a:lnTo>
                <a:lnTo>
                  <a:pt x="1349" y="1327"/>
                </a:lnTo>
                <a:lnTo>
                  <a:pt x="1349" y="1325"/>
                </a:lnTo>
                <a:lnTo>
                  <a:pt x="1351" y="1323"/>
                </a:lnTo>
                <a:lnTo>
                  <a:pt x="1349" y="1323"/>
                </a:lnTo>
                <a:lnTo>
                  <a:pt x="1349" y="1321"/>
                </a:lnTo>
                <a:lnTo>
                  <a:pt x="1349" y="1319"/>
                </a:lnTo>
                <a:lnTo>
                  <a:pt x="1349" y="1319"/>
                </a:lnTo>
                <a:lnTo>
                  <a:pt x="1347" y="1317"/>
                </a:lnTo>
                <a:lnTo>
                  <a:pt x="1345" y="1317"/>
                </a:lnTo>
                <a:lnTo>
                  <a:pt x="1345" y="1317"/>
                </a:lnTo>
                <a:lnTo>
                  <a:pt x="1343" y="1317"/>
                </a:lnTo>
                <a:lnTo>
                  <a:pt x="1341" y="1317"/>
                </a:lnTo>
                <a:lnTo>
                  <a:pt x="1341" y="1317"/>
                </a:lnTo>
                <a:lnTo>
                  <a:pt x="1343" y="1317"/>
                </a:lnTo>
                <a:lnTo>
                  <a:pt x="1343" y="1317"/>
                </a:lnTo>
                <a:lnTo>
                  <a:pt x="1345" y="1317"/>
                </a:lnTo>
                <a:lnTo>
                  <a:pt x="1345" y="1317"/>
                </a:lnTo>
                <a:lnTo>
                  <a:pt x="1345" y="1317"/>
                </a:lnTo>
                <a:lnTo>
                  <a:pt x="1345" y="1319"/>
                </a:lnTo>
                <a:lnTo>
                  <a:pt x="1345" y="1319"/>
                </a:lnTo>
                <a:lnTo>
                  <a:pt x="1343" y="1319"/>
                </a:lnTo>
                <a:lnTo>
                  <a:pt x="1341" y="1319"/>
                </a:lnTo>
                <a:lnTo>
                  <a:pt x="1337" y="1317"/>
                </a:lnTo>
                <a:lnTo>
                  <a:pt x="1337" y="1317"/>
                </a:lnTo>
                <a:lnTo>
                  <a:pt x="1333" y="1317"/>
                </a:lnTo>
                <a:lnTo>
                  <a:pt x="1331" y="1317"/>
                </a:lnTo>
                <a:lnTo>
                  <a:pt x="1331" y="1317"/>
                </a:lnTo>
                <a:lnTo>
                  <a:pt x="1331" y="1317"/>
                </a:lnTo>
                <a:lnTo>
                  <a:pt x="1331" y="1317"/>
                </a:lnTo>
                <a:lnTo>
                  <a:pt x="1328" y="1317"/>
                </a:lnTo>
                <a:lnTo>
                  <a:pt x="1326" y="1317"/>
                </a:lnTo>
                <a:lnTo>
                  <a:pt x="1324" y="1317"/>
                </a:lnTo>
                <a:lnTo>
                  <a:pt x="1322" y="1319"/>
                </a:lnTo>
                <a:lnTo>
                  <a:pt x="1320" y="1319"/>
                </a:lnTo>
                <a:lnTo>
                  <a:pt x="1307" y="1321"/>
                </a:lnTo>
                <a:lnTo>
                  <a:pt x="1305" y="1321"/>
                </a:lnTo>
                <a:lnTo>
                  <a:pt x="1301" y="1323"/>
                </a:lnTo>
                <a:lnTo>
                  <a:pt x="1299" y="1325"/>
                </a:lnTo>
                <a:lnTo>
                  <a:pt x="1297" y="1329"/>
                </a:lnTo>
                <a:lnTo>
                  <a:pt x="1297" y="1329"/>
                </a:lnTo>
                <a:lnTo>
                  <a:pt x="1297" y="1331"/>
                </a:lnTo>
                <a:lnTo>
                  <a:pt x="1297" y="1336"/>
                </a:lnTo>
                <a:lnTo>
                  <a:pt x="1297" y="1338"/>
                </a:lnTo>
                <a:lnTo>
                  <a:pt x="1297" y="1340"/>
                </a:lnTo>
                <a:lnTo>
                  <a:pt x="1297" y="1342"/>
                </a:lnTo>
                <a:lnTo>
                  <a:pt x="1297" y="1342"/>
                </a:lnTo>
                <a:lnTo>
                  <a:pt x="1295" y="1344"/>
                </a:lnTo>
                <a:lnTo>
                  <a:pt x="1293" y="1344"/>
                </a:lnTo>
                <a:lnTo>
                  <a:pt x="1293" y="1350"/>
                </a:lnTo>
                <a:lnTo>
                  <a:pt x="1291" y="1352"/>
                </a:lnTo>
                <a:lnTo>
                  <a:pt x="1289" y="1354"/>
                </a:lnTo>
                <a:lnTo>
                  <a:pt x="1287" y="1354"/>
                </a:lnTo>
                <a:lnTo>
                  <a:pt x="1282" y="1357"/>
                </a:lnTo>
                <a:lnTo>
                  <a:pt x="1282" y="1357"/>
                </a:lnTo>
                <a:lnTo>
                  <a:pt x="1282" y="1359"/>
                </a:lnTo>
                <a:lnTo>
                  <a:pt x="1282" y="1359"/>
                </a:lnTo>
                <a:lnTo>
                  <a:pt x="1284" y="1357"/>
                </a:lnTo>
                <a:lnTo>
                  <a:pt x="1284" y="1357"/>
                </a:lnTo>
                <a:lnTo>
                  <a:pt x="1284" y="1359"/>
                </a:lnTo>
                <a:lnTo>
                  <a:pt x="1284" y="1359"/>
                </a:lnTo>
                <a:lnTo>
                  <a:pt x="1284" y="1359"/>
                </a:lnTo>
                <a:lnTo>
                  <a:pt x="1284" y="1359"/>
                </a:lnTo>
                <a:lnTo>
                  <a:pt x="1284" y="1361"/>
                </a:lnTo>
                <a:lnTo>
                  <a:pt x="1282" y="1363"/>
                </a:lnTo>
                <a:lnTo>
                  <a:pt x="1282" y="1363"/>
                </a:lnTo>
                <a:lnTo>
                  <a:pt x="1280" y="1363"/>
                </a:lnTo>
                <a:lnTo>
                  <a:pt x="1278" y="1363"/>
                </a:lnTo>
                <a:lnTo>
                  <a:pt x="1276" y="1363"/>
                </a:lnTo>
                <a:lnTo>
                  <a:pt x="1276" y="1361"/>
                </a:lnTo>
                <a:lnTo>
                  <a:pt x="1276" y="1361"/>
                </a:lnTo>
                <a:lnTo>
                  <a:pt x="1276" y="1361"/>
                </a:lnTo>
                <a:lnTo>
                  <a:pt x="1276" y="1359"/>
                </a:lnTo>
                <a:lnTo>
                  <a:pt x="1274" y="1359"/>
                </a:lnTo>
                <a:lnTo>
                  <a:pt x="1272" y="1361"/>
                </a:lnTo>
                <a:lnTo>
                  <a:pt x="1268" y="1361"/>
                </a:lnTo>
                <a:lnTo>
                  <a:pt x="1268" y="1361"/>
                </a:lnTo>
                <a:lnTo>
                  <a:pt x="1266" y="1361"/>
                </a:lnTo>
                <a:lnTo>
                  <a:pt x="1263" y="1361"/>
                </a:lnTo>
                <a:lnTo>
                  <a:pt x="1263" y="1363"/>
                </a:lnTo>
                <a:lnTo>
                  <a:pt x="1261" y="1363"/>
                </a:lnTo>
                <a:lnTo>
                  <a:pt x="1259" y="1363"/>
                </a:lnTo>
                <a:lnTo>
                  <a:pt x="1257" y="1363"/>
                </a:lnTo>
                <a:lnTo>
                  <a:pt x="1253" y="1363"/>
                </a:lnTo>
                <a:lnTo>
                  <a:pt x="1249" y="1365"/>
                </a:lnTo>
                <a:lnTo>
                  <a:pt x="1247" y="1365"/>
                </a:lnTo>
                <a:lnTo>
                  <a:pt x="1243" y="1367"/>
                </a:lnTo>
                <a:lnTo>
                  <a:pt x="1240" y="1367"/>
                </a:lnTo>
                <a:lnTo>
                  <a:pt x="1238" y="1367"/>
                </a:lnTo>
                <a:lnTo>
                  <a:pt x="1238" y="1367"/>
                </a:lnTo>
                <a:lnTo>
                  <a:pt x="1236" y="1365"/>
                </a:lnTo>
                <a:lnTo>
                  <a:pt x="1234" y="1363"/>
                </a:lnTo>
                <a:lnTo>
                  <a:pt x="1232" y="1361"/>
                </a:lnTo>
                <a:lnTo>
                  <a:pt x="1228" y="1359"/>
                </a:lnTo>
                <a:lnTo>
                  <a:pt x="1224" y="1359"/>
                </a:lnTo>
                <a:lnTo>
                  <a:pt x="1222" y="1359"/>
                </a:lnTo>
                <a:lnTo>
                  <a:pt x="1222" y="1359"/>
                </a:lnTo>
                <a:lnTo>
                  <a:pt x="1222" y="1359"/>
                </a:lnTo>
                <a:lnTo>
                  <a:pt x="1224" y="1361"/>
                </a:lnTo>
                <a:lnTo>
                  <a:pt x="1222" y="1361"/>
                </a:lnTo>
                <a:lnTo>
                  <a:pt x="1219" y="1359"/>
                </a:lnTo>
                <a:lnTo>
                  <a:pt x="1217" y="1359"/>
                </a:lnTo>
                <a:lnTo>
                  <a:pt x="1217" y="1357"/>
                </a:lnTo>
                <a:lnTo>
                  <a:pt x="1219" y="1359"/>
                </a:lnTo>
                <a:lnTo>
                  <a:pt x="1219" y="1359"/>
                </a:lnTo>
                <a:lnTo>
                  <a:pt x="1217" y="1357"/>
                </a:lnTo>
                <a:lnTo>
                  <a:pt x="1217" y="1354"/>
                </a:lnTo>
                <a:lnTo>
                  <a:pt x="1215" y="1354"/>
                </a:lnTo>
                <a:lnTo>
                  <a:pt x="1215" y="1352"/>
                </a:lnTo>
                <a:lnTo>
                  <a:pt x="1213" y="1350"/>
                </a:lnTo>
                <a:lnTo>
                  <a:pt x="1213" y="1348"/>
                </a:lnTo>
                <a:lnTo>
                  <a:pt x="1211" y="1346"/>
                </a:lnTo>
                <a:lnTo>
                  <a:pt x="1211" y="1342"/>
                </a:lnTo>
                <a:lnTo>
                  <a:pt x="1207" y="1338"/>
                </a:lnTo>
                <a:lnTo>
                  <a:pt x="1201" y="1331"/>
                </a:lnTo>
                <a:lnTo>
                  <a:pt x="1201" y="1329"/>
                </a:lnTo>
                <a:lnTo>
                  <a:pt x="1201" y="1329"/>
                </a:lnTo>
                <a:lnTo>
                  <a:pt x="1196" y="1323"/>
                </a:lnTo>
                <a:lnTo>
                  <a:pt x="1194" y="1319"/>
                </a:lnTo>
                <a:lnTo>
                  <a:pt x="1194" y="1319"/>
                </a:lnTo>
                <a:lnTo>
                  <a:pt x="1194" y="1319"/>
                </a:lnTo>
                <a:lnTo>
                  <a:pt x="1194" y="1317"/>
                </a:lnTo>
                <a:lnTo>
                  <a:pt x="1194" y="1317"/>
                </a:lnTo>
                <a:lnTo>
                  <a:pt x="1192" y="1317"/>
                </a:lnTo>
                <a:lnTo>
                  <a:pt x="1192" y="1310"/>
                </a:lnTo>
                <a:lnTo>
                  <a:pt x="1194" y="1315"/>
                </a:lnTo>
                <a:lnTo>
                  <a:pt x="1196" y="1317"/>
                </a:lnTo>
                <a:lnTo>
                  <a:pt x="1196" y="1317"/>
                </a:lnTo>
                <a:lnTo>
                  <a:pt x="1196" y="1317"/>
                </a:lnTo>
                <a:lnTo>
                  <a:pt x="1196" y="1319"/>
                </a:lnTo>
                <a:lnTo>
                  <a:pt x="1196" y="1321"/>
                </a:lnTo>
                <a:lnTo>
                  <a:pt x="1196" y="1321"/>
                </a:lnTo>
                <a:lnTo>
                  <a:pt x="1196" y="1319"/>
                </a:lnTo>
                <a:lnTo>
                  <a:pt x="1199" y="1319"/>
                </a:lnTo>
                <a:lnTo>
                  <a:pt x="1199" y="1317"/>
                </a:lnTo>
                <a:lnTo>
                  <a:pt x="1196" y="1317"/>
                </a:lnTo>
                <a:lnTo>
                  <a:pt x="1196" y="1315"/>
                </a:lnTo>
                <a:lnTo>
                  <a:pt x="1194" y="1313"/>
                </a:lnTo>
                <a:lnTo>
                  <a:pt x="1192" y="1308"/>
                </a:lnTo>
                <a:lnTo>
                  <a:pt x="1190" y="1306"/>
                </a:lnTo>
                <a:lnTo>
                  <a:pt x="1190" y="1302"/>
                </a:lnTo>
                <a:lnTo>
                  <a:pt x="1190" y="1302"/>
                </a:lnTo>
                <a:lnTo>
                  <a:pt x="1190" y="1300"/>
                </a:lnTo>
                <a:lnTo>
                  <a:pt x="1190" y="1298"/>
                </a:lnTo>
                <a:lnTo>
                  <a:pt x="1192" y="1298"/>
                </a:lnTo>
                <a:lnTo>
                  <a:pt x="1192" y="1296"/>
                </a:lnTo>
                <a:lnTo>
                  <a:pt x="1192" y="1289"/>
                </a:lnTo>
                <a:lnTo>
                  <a:pt x="1192" y="1283"/>
                </a:lnTo>
                <a:lnTo>
                  <a:pt x="1192" y="1283"/>
                </a:lnTo>
                <a:lnTo>
                  <a:pt x="1192" y="1283"/>
                </a:lnTo>
                <a:lnTo>
                  <a:pt x="1192" y="1281"/>
                </a:lnTo>
                <a:lnTo>
                  <a:pt x="1192" y="1275"/>
                </a:lnTo>
                <a:lnTo>
                  <a:pt x="1194" y="1264"/>
                </a:lnTo>
                <a:lnTo>
                  <a:pt x="1196" y="1262"/>
                </a:lnTo>
                <a:lnTo>
                  <a:pt x="1199" y="1256"/>
                </a:lnTo>
                <a:lnTo>
                  <a:pt x="1201" y="1254"/>
                </a:lnTo>
                <a:lnTo>
                  <a:pt x="1201" y="1250"/>
                </a:lnTo>
                <a:lnTo>
                  <a:pt x="1201" y="1248"/>
                </a:lnTo>
                <a:lnTo>
                  <a:pt x="1199" y="1248"/>
                </a:lnTo>
                <a:lnTo>
                  <a:pt x="1196" y="1243"/>
                </a:lnTo>
                <a:lnTo>
                  <a:pt x="1196" y="1241"/>
                </a:lnTo>
                <a:lnTo>
                  <a:pt x="1196" y="1239"/>
                </a:lnTo>
                <a:lnTo>
                  <a:pt x="1194" y="1237"/>
                </a:lnTo>
                <a:lnTo>
                  <a:pt x="1194" y="1235"/>
                </a:lnTo>
                <a:lnTo>
                  <a:pt x="1194" y="1235"/>
                </a:lnTo>
                <a:lnTo>
                  <a:pt x="1194" y="1233"/>
                </a:lnTo>
                <a:lnTo>
                  <a:pt x="1196" y="1233"/>
                </a:lnTo>
                <a:lnTo>
                  <a:pt x="1196" y="1231"/>
                </a:lnTo>
                <a:lnTo>
                  <a:pt x="1196" y="1231"/>
                </a:lnTo>
                <a:lnTo>
                  <a:pt x="1192" y="1229"/>
                </a:lnTo>
                <a:lnTo>
                  <a:pt x="1192" y="1227"/>
                </a:lnTo>
                <a:lnTo>
                  <a:pt x="1192" y="1229"/>
                </a:lnTo>
                <a:lnTo>
                  <a:pt x="1194" y="1229"/>
                </a:lnTo>
                <a:lnTo>
                  <a:pt x="1196" y="1229"/>
                </a:lnTo>
                <a:lnTo>
                  <a:pt x="1196" y="1229"/>
                </a:lnTo>
                <a:lnTo>
                  <a:pt x="1196" y="1227"/>
                </a:lnTo>
                <a:lnTo>
                  <a:pt x="1199" y="1224"/>
                </a:lnTo>
                <a:lnTo>
                  <a:pt x="1196" y="1220"/>
                </a:lnTo>
                <a:lnTo>
                  <a:pt x="1196" y="1220"/>
                </a:lnTo>
                <a:lnTo>
                  <a:pt x="1196" y="1220"/>
                </a:lnTo>
                <a:lnTo>
                  <a:pt x="1199" y="1220"/>
                </a:lnTo>
                <a:lnTo>
                  <a:pt x="1201" y="1220"/>
                </a:lnTo>
                <a:lnTo>
                  <a:pt x="1201" y="1218"/>
                </a:lnTo>
                <a:lnTo>
                  <a:pt x="1203" y="1216"/>
                </a:lnTo>
                <a:lnTo>
                  <a:pt x="1201" y="1218"/>
                </a:lnTo>
                <a:lnTo>
                  <a:pt x="1201" y="1216"/>
                </a:lnTo>
                <a:lnTo>
                  <a:pt x="1201" y="1216"/>
                </a:lnTo>
                <a:lnTo>
                  <a:pt x="1201" y="1216"/>
                </a:lnTo>
                <a:lnTo>
                  <a:pt x="1203" y="1216"/>
                </a:lnTo>
                <a:lnTo>
                  <a:pt x="1203" y="1216"/>
                </a:lnTo>
                <a:lnTo>
                  <a:pt x="1203" y="1216"/>
                </a:lnTo>
                <a:lnTo>
                  <a:pt x="1203" y="1216"/>
                </a:lnTo>
                <a:lnTo>
                  <a:pt x="1205" y="1216"/>
                </a:lnTo>
                <a:lnTo>
                  <a:pt x="1205" y="1216"/>
                </a:lnTo>
                <a:lnTo>
                  <a:pt x="1205" y="1216"/>
                </a:lnTo>
                <a:lnTo>
                  <a:pt x="1205" y="1214"/>
                </a:lnTo>
                <a:lnTo>
                  <a:pt x="1205" y="1212"/>
                </a:lnTo>
                <a:lnTo>
                  <a:pt x="1207" y="1214"/>
                </a:lnTo>
                <a:lnTo>
                  <a:pt x="1209" y="1212"/>
                </a:lnTo>
                <a:lnTo>
                  <a:pt x="1209" y="1212"/>
                </a:lnTo>
                <a:lnTo>
                  <a:pt x="1211" y="1212"/>
                </a:lnTo>
                <a:lnTo>
                  <a:pt x="1211" y="1212"/>
                </a:lnTo>
                <a:lnTo>
                  <a:pt x="1209" y="1212"/>
                </a:lnTo>
                <a:lnTo>
                  <a:pt x="1207" y="1208"/>
                </a:lnTo>
                <a:lnTo>
                  <a:pt x="1209" y="1208"/>
                </a:lnTo>
                <a:lnTo>
                  <a:pt x="1209" y="1208"/>
                </a:lnTo>
                <a:lnTo>
                  <a:pt x="1209" y="1208"/>
                </a:lnTo>
                <a:lnTo>
                  <a:pt x="1209" y="1208"/>
                </a:lnTo>
                <a:lnTo>
                  <a:pt x="1211" y="1210"/>
                </a:lnTo>
                <a:lnTo>
                  <a:pt x="1211" y="1208"/>
                </a:lnTo>
                <a:lnTo>
                  <a:pt x="1211" y="1208"/>
                </a:lnTo>
                <a:lnTo>
                  <a:pt x="1213" y="1208"/>
                </a:lnTo>
                <a:lnTo>
                  <a:pt x="1215" y="1210"/>
                </a:lnTo>
                <a:lnTo>
                  <a:pt x="1217" y="1208"/>
                </a:lnTo>
                <a:lnTo>
                  <a:pt x="1215" y="1210"/>
                </a:lnTo>
                <a:lnTo>
                  <a:pt x="1213" y="1212"/>
                </a:lnTo>
                <a:lnTo>
                  <a:pt x="1215" y="1210"/>
                </a:lnTo>
                <a:lnTo>
                  <a:pt x="1217" y="1210"/>
                </a:lnTo>
                <a:lnTo>
                  <a:pt x="1219" y="1208"/>
                </a:lnTo>
                <a:lnTo>
                  <a:pt x="1222" y="1208"/>
                </a:lnTo>
                <a:lnTo>
                  <a:pt x="1222" y="1208"/>
                </a:lnTo>
                <a:lnTo>
                  <a:pt x="1226" y="1206"/>
                </a:lnTo>
                <a:lnTo>
                  <a:pt x="1228" y="1204"/>
                </a:lnTo>
                <a:lnTo>
                  <a:pt x="1230" y="1201"/>
                </a:lnTo>
                <a:lnTo>
                  <a:pt x="1230" y="1199"/>
                </a:lnTo>
                <a:lnTo>
                  <a:pt x="1232" y="1199"/>
                </a:lnTo>
                <a:lnTo>
                  <a:pt x="1232" y="1197"/>
                </a:lnTo>
                <a:lnTo>
                  <a:pt x="1232" y="1195"/>
                </a:lnTo>
                <a:lnTo>
                  <a:pt x="1232" y="1195"/>
                </a:lnTo>
                <a:lnTo>
                  <a:pt x="1232" y="1193"/>
                </a:lnTo>
                <a:lnTo>
                  <a:pt x="1232" y="1191"/>
                </a:lnTo>
                <a:lnTo>
                  <a:pt x="1232" y="1193"/>
                </a:lnTo>
                <a:lnTo>
                  <a:pt x="1232" y="1193"/>
                </a:lnTo>
                <a:lnTo>
                  <a:pt x="1234" y="1191"/>
                </a:lnTo>
                <a:lnTo>
                  <a:pt x="1234" y="1191"/>
                </a:lnTo>
                <a:lnTo>
                  <a:pt x="1236" y="1193"/>
                </a:lnTo>
                <a:lnTo>
                  <a:pt x="1234" y="1195"/>
                </a:lnTo>
                <a:lnTo>
                  <a:pt x="1236" y="1195"/>
                </a:lnTo>
                <a:lnTo>
                  <a:pt x="1236" y="1195"/>
                </a:lnTo>
                <a:lnTo>
                  <a:pt x="1238" y="1195"/>
                </a:lnTo>
                <a:lnTo>
                  <a:pt x="1234" y="1197"/>
                </a:lnTo>
                <a:lnTo>
                  <a:pt x="1234" y="1197"/>
                </a:lnTo>
                <a:lnTo>
                  <a:pt x="1238" y="1195"/>
                </a:lnTo>
                <a:lnTo>
                  <a:pt x="1245" y="1193"/>
                </a:lnTo>
                <a:lnTo>
                  <a:pt x="1247" y="1193"/>
                </a:lnTo>
                <a:lnTo>
                  <a:pt x="1247" y="1191"/>
                </a:lnTo>
                <a:lnTo>
                  <a:pt x="1247" y="1191"/>
                </a:lnTo>
                <a:lnTo>
                  <a:pt x="1249" y="1187"/>
                </a:lnTo>
                <a:lnTo>
                  <a:pt x="1249" y="1187"/>
                </a:lnTo>
                <a:lnTo>
                  <a:pt x="1249" y="1189"/>
                </a:lnTo>
                <a:lnTo>
                  <a:pt x="1249" y="1189"/>
                </a:lnTo>
                <a:lnTo>
                  <a:pt x="1249" y="1189"/>
                </a:lnTo>
                <a:lnTo>
                  <a:pt x="1249" y="1191"/>
                </a:lnTo>
                <a:lnTo>
                  <a:pt x="1247" y="1191"/>
                </a:lnTo>
                <a:lnTo>
                  <a:pt x="1249" y="1191"/>
                </a:lnTo>
                <a:lnTo>
                  <a:pt x="1249" y="1191"/>
                </a:lnTo>
                <a:lnTo>
                  <a:pt x="1249" y="1191"/>
                </a:lnTo>
                <a:lnTo>
                  <a:pt x="1251" y="1191"/>
                </a:lnTo>
                <a:lnTo>
                  <a:pt x="1255" y="1191"/>
                </a:lnTo>
                <a:lnTo>
                  <a:pt x="1257" y="1191"/>
                </a:lnTo>
                <a:lnTo>
                  <a:pt x="1257" y="1191"/>
                </a:lnTo>
                <a:lnTo>
                  <a:pt x="1261" y="1191"/>
                </a:lnTo>
                <a:lnTo>
                  <a:pt x="1263" y="1193"/>
                </a:lnTo>
                <a:lnTo>
                  <a:pt x="1266" y="1193"/>
                </a:lnTo>
                <a:lnTo>
                  <a:pt x="1272" y="1195"/>
                </a:lnTo>
                <a:lnTo>
                  <a:pt x="1274" y="1193"/>
                </a:lnTo>
                <a:lnTo>
                  <a:pt x="1274" y="1193"/>
                </a:lnTo>
                <a:lnTo>
                  <a:pt x="1274" y="1193"/>
                </a:lnTo>
                <a:lnTo>
                  <a:pt x="1274" y="1193"/>
                </a:lnTo>
                <a:lnTo>
                  <a:pt x="1274" y="1191"/>
                </a:lnTo>
                <a:lnTo>
                  <a:pt x="1274" y="1191"/>
                </a:lnTo>
                <a:lnTo>
                  <a:pt x="1276" y="1191"/>
                </a:lnTo>
                <a:lnTo>
                  <a:pt x="1278" y="1191"/>
                </a:lnTo>
                <a:lnTo>
                  <a:pt x="1280" y="1191"/>
                </a:lnTo>
                <a:lnTo>
                  <a:pt x="1280" y="1193"/>
                </a:lnTo>
                <a:lnTo>
                  <a:pt x="1282" y="1195"/>
                </a:lnTo>
                <a:lnTo>
                  <a:pt x="1284" y="1195"/>
                </a:lnTo>
                <a:lnTo>
                  <a:pt x="1284" y="1195"/>
                </a:lnTo>
                <a:lnTo>
                  <a:pt x="1287" y="1195"/>
                </a:lnTo>
                <a:lnTo>
                  <a:pt x="1287" y="1195"/>
                </a:lnTo>
                <a:lnTo>
                  <a:pt x="1287" y="1195"/>
                </a:lnTo>
                <a:lnTo>
                  <a:pt x="1287" y="1197"/>
                </a:lnTo>
                <a:lnTo>
                  <a:pt x="1287" y="1197"/>
                </a:lnTo>
                <a:lnTo>
                  <a:pt x="1287" y="1197"/>
                </a:lnTo>
                <a:lnTo>
                  <a:pt x="1284" y="1197"/>
                </a:lnTo>
                <a:lnTo>
                  <a:pt x="1284" y="1199"/>
                </a:lnTo>
                <a:lnTo>
                  <a:pt x="1289" y="1199"/>
                </a:lnTo>
                <a:lnTo>
                  <a:pt x="1293" y="1201"/>
                </a:lnTo>
                <a:lnTo>
                  <a:pt x="1295" y="1201"/>
                </a:lnTo>
                <a:lnTo>
                  <a:pt x="1295" y="1199"/>
                </a:lnTo>
                <a:lnTo>
                  <a:pt x="1297" y="1199"/>
                </a:lnTo>
                <a:lnTo>
                  <a:pt x="1299" y="1199"/>
                </a:lnTo>
                <a:lnTo>
                  <a:pt x="1299" y="1199"/>
                </a:lnTo>
                <a:lnTo>
                  <a:pt x="1301" y="1201"/>
                </a:lnTo>
                <a:lnTo>
                  <a:pt x="1301" y="1201"/>
                </a:lnTo>
                <a:lnTo>
                  <a:pt x="1301" y="1201"/>
                </a:lnTo>
                <a:lnTo>
                  <a:pt x="1303" y="1199"/>
                </a:lnTo>
                <a:lnTo>
                  <a:pt x="1303" y="1199"/>
                </a:lnTo>
                <a:lnTo>
                  <a:pt x="1303" y="1199"/>
                </a:lnTo>
                <a:lnTo>
                  <a:pt x="1303" y="1197"/>
                </a:lnTo>
                <a:lnTo>
                  <a:pt x="1303" y="1197"/>
                </a:lnTo>
                <a:lnTo>
                  <a:pt x="1303" y="1195"/>
                </a:lnTo>
                <a:lnTo>
                  <a:pt x="1301" y="1195"/>
                </a:lnTo>
                <a:lnTo>
                  <a:pt x="1301" y="1195"/>
                </a:lnTo>
                <a:lnTo>
                  <a:pt x="1301" y="1195"/>
                </a:lnTo>
                <a:lnTo>
                  <a:pt x="1305" y="1195"/>
                </a:lnTo>
                <a:lnTo>
                  <a:pt x="1307" y="1197"/>
                </a:lnTo>
                <a:lnTo>
                  <a:pt x="1307" y="1197"/>
                </a:lnTo>
                <a:lnTo>
                  <a:pt x="1307" y="1197"/>
                </a:lnTo>
                <a:lnTo>
                  <a:pt x="1307" y="1197"/>
                </a:lnTo>
                <a:lnTo>
                  <a:pt x="1310" y="1197"/>
                </a:lnTo>
                <a:lnTo>
                  <a:pt x="1310" y="1197"/>
                </a:lnTo>
                <a:lnTo>
                  <a:pt x="1310" y="1199"/>
                </a:lnTo>
                <a:lnTo>
                  <a:pt x="1312" y="1199"/>
                </a:lnTo>
                <a:lnTo>
                  <a:pt x="1312" y="1199"/>
                </a:lnTo>
                <a:lnTo>
                  <a:pt x="1312" y="1201"/>
                </a:lnTo>
                <a:lnTo>
                  <a:pt x="1314" y="1201"/>
                </a:lnTo>
                <a:lnTo>
                  <a:pt x="1314" y="1204"/>
                </a:lnTo>
                <a:lnTo>
                  <a:pt x="1314" y="1204"/>
                </a:lnTo>
                <a:lnTo>
                  <a:pt x="1316" y="1201"/>
                </a:lnTo>
                <a:lnTo>
                  <a:pt x="1316" y="1201"/>
                </a:lnTo>
                <a:lnTo>
                  <a:pt x="1316" y="1204"/>
                </a:lnTo>
                <a:lnTo>
                  <a:pt x="1316" y="1201"/>
                </a:lnTo>
                <a:lnTo>
                  <a:pt x="1316" y="1201"/>
                </a:lnTo>
                <a:lnTo>
                  <a:pt x="1318" y="1201"/>
                </a:lnTo>
                <a:lnTo>
                  <a:pt x="1318" y="1199"/>
                </a:lnTo>
                <a:lnTo>
                  <a:pt x="1318" y="1199"/>
                </a:lnTo>
                <a:lnTo>
                  <a:pt x="1316" y="1199"/>
                </a:lnTo>
                <a:lnTo>
                  <a:pt x="1316" y="1197"/>
                </a:lnTo>
                <a:lnTo>
                  <a:pt x="1314" y="1197"/>
                </a:lnTo>
                <a:lnTo>
                  <a:pt x="1312" y="1197"/>
                </a:lnTo>
                <a:lnTo>
                  <a:pt x="1310" y="1195"/>
                </a:lnTo>
                <a:lnTo>
                  <a:pt x="1310" y="1195"/>
                </a:lnTo>
                <a:lnTo>
                  <a:pt x="1307" y="1193"/>
                </a:lnTo>
                <a:lnTo>
                  <a:pt x="1307" y="1193"/>
                </a:lnTo>
                <a:lnTo>
                  <a:pt x="1307" y="1193"/>
                </a:lnTo>
                <a:lnTo>
                  <a:pt x="1310" y="1193"/>
                </a:lnTo>
                <a:lnTo>
                  <a:pt x="1310" y="1193"/>
                </a:lnTo>
                <a:lnTo>
                  <a:pt x="1310" y="1193"/>
                </a:lnTo>
                <a:lnTo>
                  <a:pt x="1310" y="1191"/>
                </a:lnTo>
                <a:lnTo>
                  <a:pt x="1312" y="1191"/>
                </a:lnTo>
                <a:lnTo>
                  <a:pt x="1312" y="1191"/>
                </a:lnTo>
                <a:lnTo>
                  <a:pt x="1314" y="1191"/>
                </a:lnTo>
                <a:lnTo>
                  <a:pt x="1314" y="1189"/>
                </a:lnTo>
                <a:lnTo>
                  <a:pt x="1314" y="1189"/>
                </a:lnTo>
                <a:lnTo>
                  <a:pt x="1312" y="1187"/>
                </a:lnTo>
                <a:lnTo>
                  <a:pt x="1312" y="1187"/>
                </a:lnTo>
                <a:lnTo>
                  <a:pt x="1312" y="1187"/>
                </a:lnTo>
                <a:lnTo>
                  <a:pt x="1312" y="1187"/>
                </a:lnTo>
                <a:lnTo>
                  <a:pt x="1310" y="1187"/>
                </a:lnTo>
                <a:lnTo>
                  <a:pt x="1310" y="1189"/>
                </a:lnTo>
                <a:lnTo>
                  <a:pt x="1310" y="1189"/>
                </a:lnTo>
                <a:lnTo>
                  <a:pt x="1307" y="1189"/>
                </a:lnTo>
                <a:lnTo>
                  <a:pt x="1307" y="1187"/>
                </a:lnTo>
                <a:lnTo>
                  <a:pt x="1307" y="1187"/>
                </a:lnTo>
                <a:lnTo>
                  <a:pt x="1307" y="1187"/>
                </a:lnTo>
                <a:lnTo>
                  <a:pt x="1310" y="1185"/>
                </a:lnTo>
                <a:lnTo>
                  <a:pt x="1310" y="1185"/>
                </a:lnTo>
                <a:lnTo>
                  <a:pt x="1307" y="1185"/>
                </a:lnTo>
                <a:lnTo>
                  <a:pt x="1307" y="1185"/>
                </a:lnTo>
                <a:lnTo>
                  <a:pt x="1307" y="1185"/>
                </a:lnTo>
                <a:lnTo>
                  <a:pt x="1305" y="1185"/>
                </a:lnTo>
                <a:lnTo>
                  <a:pt x="1303" y="1187"/>
                </a:lnTo>
                <a:lnTo>
                  <a:pt x="1301" y="1187"/>
                </a:lnTo>
                <a:lnTo>
                  <a:pt x="1299" y="1187"/>
                </a:lnTo>
                <a:lnTo>
                  <a:pt x="1297" y="1185"/>
                </a:lnTo>
                <a:lnTo>
                  <a:pt x="1299" y="1183"/>
                </a:lnTo>
                <a:lnTo>
                  <a:pt x="1301" y="1180"/>
                </a:lnTo>
                <a:lnTo>
                  <a:pt x="1301" y="1183"/>
                </a:lnTo>
                <a:lnTo>
                  <a:pt x="1303" y="1183"/>
                </a:lnTo>
                <a:lnTo>
                  <a:pt x="1305" y="1183"/>
                </a:lnTo>
                <a:lnTo>
                  <a:pt x="1310" y="1185"/>
                </a:lnTo>
                <a:lnTo>
                  <a:pt x="1312" y="1185"/>
                </a:lnTo>
                <a:lnTo>
                  <a:pt x="1314" y="1183"/>
                </a:lnTo>
                <a:lnTo>
                  <a:pt x="1314" y="1183"/>
                </a:lnTo>
                <a:lnTo>
                  <a:pt x="1316" y="1183"/>
                </a:lnTo>
                <a:lnTo>
                  <a:pt x="1318" y="1183"/>
                </a:lnTo>
                <a:lnTo>
                  <a:pt x="1320" y="1180"/>
                </a:lnTo>
                <a:lnTo>
                  <a:pt x="1320" y="1180"/>
                </a:lnTo>
                <a:lnTo>
                  <a:pt x="1320" y="1180"/>
                </a:lnTo>
                <a:lnTo>
                  <a:pt x="1322" y="1183"/>
                </a:lnTo>
                <a:lnTo>
                  <a:pt x="1328" y="1180"/>
                </a:lnTo>
                <a:lnTo>
                  <a:pt x="1328" y="1183"/>
                </a:lnTo>
                <a:lnTo>
                  <a:pt x="1331" y="1183"/>
                </a:lnTo>
                <a:lnTo>
                  <a:pt x="1331" y="1180"/>
                </a:lnTo>
                <a:lnTo>
                  <a:pt x="1333" y="1178"/>
                </a:lnTo>
                <a:lnTo>
                  <a:pt x="1333" y="1176"/>
                </a:lnTo>
                <a:lnTo>
                  <a:pt x="1333" y="1176"/>
                </a:lnTo>
                <a:lnTo>
                  <a:pt x="1333" y="1178"/>
                </a:lnTo>
                <a:lnTo>
                  <a:pt x="1335" y="1178"/>
                </a:lnTo>
                <a:lnTo>
                  <a:pt x="1335" y="1180"/>
                </a:lnTo>
                <a:lnTo>
                  <a:pt x="1335" y="1180"/>
                </a:lnTo>
                <a:lnTo>
                  <a:pt x="1335" y="1180"/>
                </a:lnTo>
                <a:lnTo>
                  <a:pt x="1335" y="1183"/>
                </a:lnTo>
                <a:lnTo>
                  <a:pt x="1337" y="1183"/>
                </a:lnTo>
                <a:lnTo>
                  <a:pt x="1335" y="1183"/>
                </a:lnTo>
                <a:lnTo>
                  <a:pt x="1333" y="1183"/>
                </a:lnTo>
                <a:lnTo>
                  <a:pt x="1333" y="1185"/>
                </a:lnTo>
                <a:lnTo>
                  <a:pt x="1339" y="1183"/>
                </a:lnTo>
                <a:lnTo>
                  <a:pt x="1339" y="1183"/>
                </a:lnTo>
                <a:lnTo>
                  <a:pt x="1341" y="1180"/>
                </a:lnTo>
                <a:lnTo>
                  <a:pt x="1341" y="1183"/>
                </a:lnTo>
                <a:lnTo>
                  <a:pt x="1341" y="1183"/>
                </a:lnTo>
                <a:lnTo>
                  <a:pt x="1341" y="1183"/>
                </a:lnTo>
                <a:lnTo>
                  <a:pt x="1343" y="1183"/>
                </a:lnTo>
                <a:lnTo>
                  <a:pt x="1343" y="1180"/>
                </a:lnTo>
                <a:lnTo>
                  <a:pt x="1345" y="1180"/>
                </a:lnTo>
                <a:lnTo>
                  <a:pt x="1345" y="1178"/>
                </a:lnTo>
                <a:lnTo>
                  <a:pt x="1345" y="1178"/>
                </a:lnTo>
                <a:lnTo>
                  <a:pt x="1347" y="1180"/>
                </a:lnTo>
                <a:lnTo>
                  <a:pt x="1347" y="1178"/>
                </a:lnTo>
                <a:lnTo>
                  <a:pt x="1347" y="1178"/>
                </a:lnTo>
                <a:lnTo>
                  <a:pt x="1347" y="1180"/>
                </a:lnTo>
                <a:lnTo>
                  <a:pt x="1347" y="1180"/>
                </a:lnTo>
                <a:lnTo>
                  <a:pt x="1345" y="1180"/>
                </a:lnTo>
                <a:lnTo>
                  <a:pt x="1345" y="1180"/>
                </a:lnTo>
                <a:lnTo>
                  <a:pt x="1345" y="1183"/>
                </a:lnTo>
                <a:lnTo>
                  <a:pt x="1347" y="1180"/>
                </a:lnTo>
                <a:lnTo>
                  <a:pt x="1351" y="1180"/>
                </a:lnTo>
                <a:lnTo>
                  <a:pt x="1354" y="1180"/>
                </a:lnTo>
                <a:lnTo>
                  <a:pt x="1354" y="1180"/>
                </a:lnTo>
                <a:lnTo>
                  <a:pt x="1356" y="1180"/>
                </a:lnTo>
                <a:lnTo>
                  <a:pt x="1356" y="1180"/>
                </a:lnTo>
                <a:lnTo>
                  <a:pt x="1358" y="1180"/>
                </a:lnTo>
                <a:lnTo>
                  <a:pt x="1360" y="1180"/>
                </a:lnTo>
                <a:lnTo>
                  <a:pt x="1360" y="1180"/>
                </a:lnTo>
                <a:lnTo>
                  <a:pt x="1360" y="1180"/>
                </a:lnTo>
                <a:lnTo>
                  <a:pt x="1358" y="1180"/>
                </a:lnTo>
                <a:lnTo>
                  <a:pt x="1356" y="1180"/>
                </a:lnTo>
                <a:lnTo>
                  <a:pt x="1360" y="1183"/>
                </a:lnTo>
                <a:lnTo>
                  <a:pt x="1364" y="1185"/>
                </a:lnTo>
                <a:lnTo>
                  <a:pt x="1364" y="1185"/>
                </a:lnTo>
                <a:lnTo>
                  <a:pt x="1366" y="1185"/>
                </a:lnTo>
                <a:lnTo>
                  <a:pt x="1366" y="1185"/>
                </a:lnTo>
                <a:lnTo>
                  <a:pt x="1366" y="1183"/>
                </a:lnTo>
                <a:lnTo>
                  <a:pt x="1366" y="1183"/>
                </a:lnTo>
                <a:lnTo>
                  <a:pt x="1368" y="1183"/>
                </a:lnTo>
                <a:lnTo>
                  <a:pt x="1366" y="1185"/>
                </a:lnTo>
                <a:lnTo>
                  <a:pt x="1366" y="1185"/>
                </a:lnTo>
                <a:lnTo>
                  <a:pt x="1368" y="1185"/>
                </a:lnTo>
                <a:lnTo>
                  <a:pt x="1368" y="1185"/>
                </a:lnTo>
                <a:lnTo>
                  <a:pt x="1366" y="1185"/>
                </a:lnTo>
                <a:lnTo>
                  <a:pt x="1368" y="1187"/>
                </a:lnTo>
                <a:lnTo>
                  <a:pt x="1370" y="1189"/>
                </a:lnTo>
                <a:lnTo>
                  <a:pt x="1372" y="1191"/>
                </a:lnTo>
                <a:lnTo>
                  <a:pt x="1372" y="1191"/>
                </a:lnTo>
                <a:lnTo>
                  <a:pt x="1372" y="1191"/>
                </a:lnTo>
                <a:lnTo>
                  <a:pt x="1370" y="1191"/>
                </a:lnTo>
                <a:lnTo>
                  <a:pt x="1370" y="1189"/>
                </a:lnTo>
                <a:lnTo>
                  <a:pt x="1370" y="1191"/>
                </a:lnTo>
                <a:lnTo>
                  <a:pt x="1370" y="1193"/>
                </a:lnTo>
                <a:lnTo>
                  <a:pt x="1372" y="1193"/>
                </a:lnTo>
                <a:lnTo>
                  <a:pt x="1375" y="1191"/>
                </a:lnTo>
                <a:lnTo>
                  <a:pt x="1377" y="1191"/>
                </a:lnTo>
                <a:lnTo>
                  <a:pt x="1377" y="1191"/>
                </a:lnTo>
                <a:lnTo>
                  <a:pt x="1379" y="1191"/>
                </a:lnTo>
                <a:lnTo>
                  <a:pt x="1379" y="1191"/>
                </a:lnTo>
                <a:lnTo>
                  <a:pt x="1383" y="1189"/>
                </a:lnTo>
                <a:lnTo>
                  <a:pt x="1385" y="1189"/>
                </a:lnTo>
                <a:lnTo>
                  <a:pt x="1385" y="1189"/>
                </a:lnTo>
                <a:lnTo>
                  <a:pt x="1385" y="1189"/>
                </a:lnTo>
                <a:lnTo>
                  <a:pt x="1385" y="1187"/>
                </a:lnTo>
                <a:lnTo>
                  <a:pt x="1385" y="1187"/>
                </a:lnTo>
                <a:lnTo>
                  <a:pt x="1387" y="1187"/>
                </a:lnTo>
                <a:lnTo>
                  <a:pt x="1389" y="1185"/>
                </a:lnTo>
                <a:lnTo>
                  <a:pt x="1395" y="1189"/>
                </a:lnTo>
                <a:lnTo>
                  <a:pt x="1402" y="1195"/>
                </a:lnTo>
                <a:lnTo>
                  <a:pt x="1408" y="1201"/>
                </a:lnTo>
                <a:lnTo>
                  <a:pt x="1410" y="1206"/>
                </a:lnTo>
                <a:lnTo>
                  <a:pt x="1410" y="1206"/>
                </a:lnTo>
                <a:lnTo>
                  <a:pt x="1410" y="1206"/>
                </a:lnTo>
                <a:lnTo>
                  <a:pt x="1410" y="1212"/>
                </a:lnTo>
                <a:lnTo>
                  <a:pt x="1408" y="1214"/>
                </a:lnTo>
                <a:lnTo>
                  <a:pt x="1408" y="1220"/>
                </a:lnTo>
                <a:lnTo>
                  <a:pt x="1408" y="1222"/>
                </a:lnTo>
                <a:lnTo>
                  <a:pt x="1408" y="1222"/>
                </a:lnTo>
                <a:lnTo>
                  <a:pt x="1408" y="1222"/>
                </a:lnTo>
                <a:lnTo>
                  <a:pt x="1410" y="1222"/>
                </a:lnTo>
                <a:lnTo>
                  <a:pt x="1410" y="1222"/>
                </a:lnTo>
                <a:lnTo>
                  <a:pt x="1410" y="1222"/>
                </a:lnTo>
                <a:lnTo>
                  <a:pt x="1410" y="1222"/>
                </a:lnTo>
                <a:lnTo>
                  <a:pt x="1410" y="1220"/>
                </a:lnTo>
                <a:lnTo>
                  <a:pt x="1410" y="1220"/>
                </a:lnTo>
                <a:lnTo>
                  <a:pt x="1410" y="1218"/>
                </a:lnTo>
                <a:lnTo>
                  <a:pt x="1410" y="1218"/>
                </a:lnTo>
                <a:lnTo>
                  <a:pt x="1412" y="1218"/>
                </a:lnTo>
                <a:lnTo>
                  <a:pt x="1412" y="1220"/>
                </a:lnTo>
                <a:lnTo>
                  <a:pt x="1412" y="1220"/>
                </a:lnTo>
                <a:lnTo>
                  <a:pt x="1414" y="1220"/>
                </a:lnTo>
                <a:lnTo>
                  <a:pt x="1414" y="1220"/>
                </a:lnTo>
                <a:lnTo>
                  <a:pt x="1414" y="1220"/>
                </a:lnTo>
                <a:lnTo>
                  <a:pt x="1414" y="1222"/>
                </a:lnTo>
                <a:lnTo>
                  <a:pt x="1412" y="1224"/>
                </a:lnTo>
                <a:lnTo>
                  <a:pt x="1410" y="1227"/>
                </a:lnTo>
                <a:lnTo>
                  <a:pt x="1410" y="1227"/>
                </a:lnTo>
                <a:lnTo>
                  <a:pt x="1410" y="1227"/>
                </a:lnTo>
                <a:lnTo>
                  <a:pt x="1410" y="1227"/>
                </a:lnTo>
                <a:lnTo>
                  <a:pt x="1410" y="1229"/>
                </a:lnTo>
                <a:lnTo>
                  <a:pt x="1414" y="1233"/>
                </a:lnTo>
                <a:lnTo>
                  <a:pt x="1414" y="1235"/>
                </a:lnTo>
                <a:lnTo>
                  <a:pt x="1416" y="1237"/>
                </a:lnTo>
                <a:lnTo>
                  <a:pt x="1416" y="1237"/>
                </a:lnTo>
                <a:lnTo>
                  <a:pt x="1416" y="1237"/>
                </a:lnTo>
                <a:lnTo>
                  <a:pt x="1416" y="1235"/>
                </a:lnTo>
                <a:lnTo>
                  <a:pt x="1416" y="1235"/>
                </a:lnTo>
                <a:lnTo>
                  <a:pt x="1419" y="1235"/>
                </a:lnTo>
                <a:lnTo>
                  <a:pt x="1419" y="1235"/>
                </a:lnTo>
                <a:lnTo>
                  <a:pt x="1419" y="1235"/>
                </a:lnTo>
                <a:lnTo>
                  <a:pt x="1419" y="1239"/>
                </a:lnTo>
                <a:lnTo>
                  <a:pt x="1419" y="1241"/>
                </a:lnTo>
                <a:lnTo>
                  <a:pt x="1421" y="1241"/>
                </a:lnTo>
                <a:lnTo>
                  <a:pt x="1421" y="1241"/>
                </a:lnTo>
                <a:lnTo>
                  <a:pt x="1421" y="1239"/>
                </a:lnTo>
                <a:lnTo>
                  <a:pt x="1421" y="1239"/>
                </a:lnTo>
                <a:lnTo>
                  <a:pt x="1423" y="1239"/>
                </a:lnTo>
                <a:lnTo>
                  <a:pt x="1421" y="1241"/>
                </a:lnTo>
                <a:lnTo>
                  <a:pt x="1421" y="1241"/>
                </a:lnTo>
                <a:lnTo>
                  <a:pt x="1421" y="1241"/>
                </a:lnTo>
                <a:lnTo>
                  <a:pt x="1423" y="1243"/>
                </a:lnTo>
                <a:lnTo>
                  <a:pt x="1423" y="1248"/>
                </a:lnTo>
                <a:lnTo>
                  <a:pt x="1425" y="1250"/>
                </a:lnTo>
                <a:lnTo>
                  <a:pt x="1427" y="1252"/>
                </a:lnTo>
                <a:lnTo>
                  <a:pt x="1429" y="1252"/>
                </a:lnTo>
                <a:lnTo>
                  <a:pt x="1429" y="1254"/>
                </a:lnTo>
                <a:lnTo>
                  <a:pt x="1431" y="1256"/>
                </a:lnTo>
                <a:lnTo>
                  <a:pt x="1433" y="1260"/>
                </a:lnTo>
                <a:lnTo>
                  <a:pt x="1433" y="1260"/>
                </a:lnTo>
                <a:lnTo>
                  <a:pt x="1435" y="1260"/>
                </a:lnTo>
                <a:lnTo>
                  <a:pt x="1435" y="1260"/>
                </a:lnTo>
                <a:lnTo>
                  <a:pt x="1435" y="1262"/>
                </a:lnTo>
                <a:lnTo>
                  <a:pt x="1433" y="1260"/>
                </a:lnTo>
                <a:lnTo>
                  <a:pt x="1433" y="1260"/>
                </a:lnTo>
                <a:lnTo>
                  <a:pt x="1431" y="1260"/>
                </a:lnTo>
                <a:lnTo>
                  <a:pt x="1431" y="1262"/>
                </a:lnTo>
                <a:lnTo>
                  <a:pt x="1433" y="1262"/>
                </a:lnTo>
                <a:lnTo>
                  <a:pt x="1433" y="1262"/>
                </a:lnTo>
                <a:lnTo>
                  <a:pt x="1435" y="1262"/>
                </a:lnTo>
                <a:lnTo>
                  <a:pt x="1437" y="1262"/>
                </a:lnTo>
                <a:lnTo>
                  <a:pt x="1442" y="1262"/>
                </a:lnTo>
                <a:lnTo>
                  <a:pt x="1442" y="1262"/>
                </a:lnTo>
                <a:lnTo>
                  <a:pt x="1444" y="1260"/>
                </a:lnTo>
                <a:lnTo>
                  <a:pt x="1444" y="1258"/>
                </a:lnTo>
                <a:lnTo>
                  <a:pt x="1444" y="1256"/>
                </a:lnTo>
                <a:lnTo>
                  <a:pt x="1446" y="1254"/>
                </a:lnTo>
                <a:lnTo>
                  <a:pt x="1446" y="1252"/>
                </a:lnTo>
                <a:lnTo>
                  <a:pt x="1446" y="1252"/>
                </a:lnTo>
                <a:lnTo>
                  <a:pt x="1446" y="1252"/>
                </a:lnTo>
                <a:lnTo>
                  <a:pt x="1448" y="1252"/>
                </a:lnTo>
                <a:lnTo>
                  <a:pt x="1448" y="1248"/>
                </a:lnTo>
                <a:lnTo>
                  <a:pt x="1448" y="1241"/>
                </a:lnTo>
                <a:lnTo>
                  <a:pt x="1448" y="1237"/>
                </a:lnTo>
                <a:lnTo>
                  <a:pt x="1448" y="1235"/>
                </a:lnTo>
                <a:lnTo>
                  <a:pt x="1448" y="1233"/>
                </a:lnTo>
                <a:lnTo>
                  <a:pt x="1446" y="1231"/>
                </a:lnTo>
                <a:lnTo>
                  <a:pt x="1439" y="1216"/>
                </a:lnTo>
                <a:lnTo>
                  <a:pt x="1439" y="1214"/>
                </a:lnTo>
                <a:lnTo>
                  <a:pt x="1437" y="1212"/>
                </a:lnTo>
                <a:lnTo>
                  <a:pt x="1437" y="1210"/>
                </a:lnTo>
                <a:lnTo>
                  <a:pt x="1437" y="1208"/>
                </a:lnTo>
                <a:lnTo>
                  <a:pt x="1437" y="1208"/>
                </a:lnTo>
                <a:lnTo>
                  <a:pt x="1437" y="1208"/>
                </a:lnTo>
                <a:lnTo>
                  <a:pt x="1437" y="1208"/>
                </a:lnTo>
                <a:lnTo>
                  <a:pt x="1437" y="1208"/>
                </a:lnTo>
                <a:lnTo>
                  <a:pt x="1437" y="1208"/>
                </a:lnTo>
                <a:lnTo>
                  <a:pt x="1439" y="1210"/>
                </a:lnTo>
                <a:lnTo>
                  <a:pt x="1439" y="1210"/>
                </a:lnTo>
                <a:lnTo>
                  <a:pt x="1437" y="1210"/>
                </a:lnTo>
                <a:lnTo>
                  <a:pt x="1437" y="1212"/>
                </a:lnTo>
                <a:lnTo>
                  <a:pt x="1439" y="1214"/>
                </a:lnTo>
                <a:lnTo>
                  <a:pt x="1439" y="1212"/>
                </a:lnTo>
                <a:lnTo>
                  <a:pt x="1439" y="1212"/>
                </a:lnTo>
                <a:lnTo>
                  <a:pt x="1439" y="1210"/>
                </a:lnTo>
                <a:lnTo>
                  <a:pt x="1439" y="1210"/>
                </a:lnTo>
                <a:lnTo>
                  <a:pt x="1439" y="1214"/>
                </a:lnTo>
                <a:lnTo>
                  <a:pt x="1439" y="1216"/>
                </a:lnTo>
                <a:lnTo>
                  <a:pt x="1442" y="1220"/>
                </a:lnTo>
                <a:lnTo>
                  <a:pt x="1442" y="1220"/>
                </a:lnTo>
                <a:lnTo>
                  <a:pt x="1442" y="1218"/>
                </a:lnTo>
                <a:lnTo>
                  <a:pt x="1439" y="1216"/>
                </a:lnTo>
                <a:lnTo>
                  <a:pt x="1439" y="1214"/>
                </a:lnTo>
                <a:lnTo>
                  <a:pt x="1439" y="1212"/>
                </a:lnTo>
                <a:lnTo>
                  <a:pt x="1439" y="1212"/>
                </a:lnTo>
                <a:lnTo>
                  <a:pt x="1442" y="1212"/>
                </a:lnTo>
                <a:lnTo>
                  <a:pt x="1442" y="1210"/>
                </a:lnTo>
                <a:lnTo>
                  <a:pt x="1435" y="1201"/>
                </a:lnTo>
                <a:lnTo>
                  <a:pt x="1433" y="1195"/>
                </a:lnTo>
                <a:lnTo>
                  <a:pt x="1431" y="1191"/>
                </a:lnTo>
                <a:lnTo>
                  <a:pt x="1429" y="1185"/>
                </a:lnTo>
                <a:lnTo>
                  <a:pt x="1429" y="1183"/>
                </a:lnTo>
                <a:lnTo>
                  <a:pt x="1427" y="1176"/>
                </a:lnTo>
                <a:lnTo>
                  <a:pt x="1427" y="1176"/>
                </a:lnTo>
                <a:lnTo>
                  <a:pt x="1427" y="1174"/>
                </a:lnTo>
                <a:lnTo>
                  <a:pt x="1427" y="1174"/>
                </a:lnTo>
                <a:lnTo>
                  <a:pt x="1427" y="1172"/>
                </a:lnTo>
                <a:lnTo>
                  <a:pt x="1427" y="1172"/>
                </a:lnTo>
                <a:lnTo>
                  <a:pt x="1427" y="1170"/>
                </a:lnTo>
                <a:lnTo>
                  <a:pt x="1427" y="1170"/>
                </a:lnTo>
                <a:lnTo>
                  <a:pt x="1427" y="1168"/>
                </a:lnTo>
                <a:lnTo>
                  <a:pt x="1429" y="1168"/>
                </a:lnTo>
                <a:lnTo>
                  <a:pt x="1429" y="1168"/>
                </a:lnTo>
                <a:lnTo>
                  <a:pt x="1431" y="1168"/>
                </a:lnTo>
                <a:lnTo>
                  <a:pt x="1429" y="1166"/>
                </a:lnTo>
                <a:lnTo>
                  <a:pt x="1429" y="1166"/>
                </a:lnTo>
                <a:lnTo>
                  <a:pt x="1429" y="1166"/>
                </a:lnTo>
                <a:lnTo>
                  <a:pt x="1429" y="1166"/>
                </a:lnTo>
                <a:lnTo>
                  <a:pt x="1431" y="1164"/>
                </a:lnTo>
                <a:lnTo>
                  <a:pt x="1431" y="1164"/>
                </a:lnTo>
                <a:lnTo>
                  <a:pt x="1431" y="1164"/>
                </a:lnTo>
                <a:lnTo>
                  <a:pt x="1431" y="1164"/>
                </a:lnTo>
                <a:lnTo>
                  <a:pt x="1431" y="1164"/>
                </a:lnTo>
                <a:lnTo>
                  <a:pt x="1431" y="1164"/>
                </a:lnTo>
                <a:lnTo>
                  <a:pt x="1431" y="1162"/>
                </a:lnTo>
                <a:lnTo>
                  <a:pt x="1431" y="1162"/>
                </a:lnTo>
                <a:lnTo>
                  <a:pt x="1431" y="1162"/>
                </a:lnTo>
                <a:lnTo>
                  <a:pt x="1431" y="1162"/>
                </a:lnTo>
                <a:lnTo>
                  <a:pt x="1431" y="1160"/>
                </a:lnTo>
                <a:lnTo>
                  <a:pt x="1431" y="1160"/>
                </a:lnTo>
                <a:lnTo>
                  <a:pt x="1433" y="1160"/>
                </a:lnTo>
                <a:lnTo>
                  <a:pt x="1433" y="1160"/>
                </a:lnTo>
                <a:lnTo>
                  <a:pt x="1433" y="1160"/>
                </a:lnTo>
                <a:lnTo>
                  <a:pt x="1433" y="1157"/>
                </a:lnTo>
                <a:lnTo>
                  <a:pt x="1433" y="1157"/>
                </a:lnTo>
                <a:lnTo>
                  <a:pt x="1433" y="1157"/>
                </a:lnTo>
                <a:lnTo>
                  <a:pt x="1433" y="1157"/>
                </a:lnTo>
                <a:lnTo>
                  <a:pt x="1435" y="1157"/>
                </a:lnTo>
                <a:lnTo>
                  <a:pt x="1435" y="1155"/>
                </a:lnTo>
                <a:lnTo>
                  <a:pt x="1435" y="1155"/>
                </a:lnTo>
                <a:lnTo>
                  <a:pt x="1437" y="1153"/>
                </a:lnTo>
                <a:lnTo>
                  <a:pt x="1437" y="1153"/>
                </a:lnTo>
                <a:lnTo>
                  <a:pt x="1437" y="1153"/>
                </a:lnTo>
                <a:lnTo>
                  <a:pt x="1439" y="1153"/>
                </a:lnTo>
                <a:lnTo>
                  <a:pt x="1439" y="1151"/>
                </a:lnTo>
                <a:lnTo>
                  <a:pt x="1437" y="1151"/>
                </a:lnTo>
                <a:lnTo>
                  <a:pt x="1437" y="1151"/>
                </a:lnTo>
                <a:lnTo>
                  <a:pt x="1437" y="1149"/>
                </a:lnTo>
                <a:lnTo>
                  <a:pt x="1437" y="1149"/>
                </a:lnTo>
                <a:lnTo>
                  <a:pt x="1439" y="1151"/>
                </a:lnTo>
                <a:lnTo>
                  <a:pt x="1439" y="1151"/>
                </a:lnTo>
                <a:lnTo>
                  <a:pt x="1439" y="1149"/>
                </a:lnTo>
                <a:lnTo>
                  <a:pt x="1439" y="1149"/>
                </a:lnTo>
                <a:lnTo>
                  <a:pt x="1439" y="1151"/>
                </a:lnTo>
                <a:lnTo>
                  <a:pt x="1439" y="1151"/>
                </a:lnTo>
                <a:lnTo>
                  <a:pt x="1439" y="1151"/>
                </a:lnTo>
                <a:lnTo>
                  <a:pt x="1442" y="1151"/>
                </a:lnTo>
                <a:lnTo>
                  <a:pt x="1442" y="1151"/>
                </a:lnTo>
                <a:lnTo>
                  <a:pt x="1442" y="1149"/>
                </a:lnTo>
                <a:lnTo>
                  <a:pt x="1442" y="1149"/>
                </a:lnTo>
                <a:lnTo>
                  <a:pt x="1439" y="1147"/>
                </a:lnTo>
                <a:lnTo>
                  <a:pt x="1439" y="1147"/>
                </a:lnTo>
                <a:lnTo>
                  <a:pt x="1442" y="1147"/>
                </a:lnTo>
                <a:lnTo>
                  <a:pt x="1444" y="1147"/>
                </a:lnTo>
                <a:lnTo>
                  <a:pt x="1446" y="1147"/>
                </a:lnTo>
                <a:lnTo>
                  <a:pt x="1446" y="1147"/>
                </a:lnTo>
                <a:lnTo>
                  <a:pt x="1446" y="1147"/>
                </a:lnTo>
                <a:lnTo>
                  <a:pt x="1448" y="1147"/>
                </a:lnTo>
                <a:lnTo>
                  <a:pt x="1448" y="1145"/>
                </a:lnTo>
                <a:lnTo>
                  <a:pt x="1450" y="1145"/>
                </a:lnTo>
                <a:lnTo>
                  <a:pt x="1450" y="1145"/>
                </a:lnTo>
                <a:lnTo>
                  <a:pt x="1450" y="1143"/>
                </a:lnTo>
                <a:lnTo>
                  <a:pt x="1452" y="1143"/>
                </a:lnTo>
                <a:lnTo>
                  <a:pt x="1452" y="1143"/>
                </a:lnTo>
                <a:lnTo>
                  <a:pt x="1454" y="1141"/>
                </a:lnTo>
                <a:lnTo>
                  <a:pt x="1454" y="1141"/>
                </a:lnTo>
                <a:lnTo>
                  <a:pt x="1456" y="1139"/>
                </a:lnTo>
                <a:lnTo>
                  <a:pt x="1456" y="1139"/>
                </a:lnTo>
                <a:lnTo>
                  <a:pt x="1458" y="1139"/>
                </a:lnTo>
                <a:lnTo>
                  <a:pt x="1460" y="1136"/>
                </a:lnTo>
                <a:lnTo>
                  <a:pt x="1458" y="1134"/>
                </a:lnTo>
                <a:lnTo>
                  <a:pt x="1460" y="1132"/>
                </a:lnTo>
                <a:lnTo>
                  <a:pt x="1460" y="1134"/>
                </a:lnTo>
                <a:lnTo>
                  <a:pt x="1460" y="1134"/>
                </a:lnTo>
                <a:lnTo>
                  <a:pt x="1460" y="1136"/>
                </a:lnTo>
                <a:lnTo>
                  <a:pt x="1460" y="1132"/>
                </a:lnTo>
                <a:lnTo>
                  <a:pt x="1465" y="1130"/>
                </a:lnTo>
                <a:lnTo>
                  <a:pt x="1465" y="1128"/>
                </a:lnTo>
                <a:lnTo>
                  <a:pt x="1469" y="1126"/>
                </a:lnTo>
                <a:lnTo>
                  <a:pt x="1471" y="1126"/>
                </a:lnTo>
                <a:lnTo>
                  <a:pt x="1477" y="1126"/>
                </a:lnTo>
                <a:lnTo>
                  <a:pt x="1477" y="1124"/>
                </a:lnTo>
                <a:lnTo>
                  <a:pt x="1479" y="1122"/>
                </a:lnTo>
                <a:lnTo>
                  <a:pt x="1479" y="1122"/>
                </a:lnTo>
                <a:lnTo>
                  <a:pt x="1479" y="1124"/>
                </a:lnTo>
                <a:lnTo>
                  <a:pt x="1479" y="1124"/>
                </a:lnTo>
                <a:lnTo>
                  <a:pt x="1479" y="1124"/>
                </a:lnTo>
                <a:lnTo>
                  <a:pt x="1479" y="1122"/>
                </a:lnTo>
                <a:lnTo>
                  <a:pt x="1481" y="1120"/>
                </a:lnTo>
                <a:lnTo>
                  <a:pt x="1481" y="1118"/>
                </a:lnTo>
                <a:lnTo>
                  <a:pt x="1483" y="1118"/>
                </a:lnTo>
                <a:lnTo>
                  <a:pt x="1486" y="1115"/>
                </a:lnTo>
                <a:lnTo>
                  <a:pt x="1488" y="1115"/>
                </a:lnTo>
                <a:lnTo>
                  <a:pt x="1486" y="1115"/>
                </a:lnTo>
                <a:lnTo>
                  <a:pt x="1486" y="1113"/>
                </a:lnTo>
                <a:lnTo>
                  <a:pt x="1486" y="1111"/>
                </a:lnTo>
                <a:lnTo>
                  <a:pt x="1486" y="1113"/>
                </a:lnTo>
                <a:lnTo>
                  <a:pt x="1488" y="1113"/>
                </a:lnTo>
                <a:lnTo>
                  <a:pt x="1488" y="1113"/>
                </a:lnTo>
                <a:lnTo>
                  <a:pt x="1488" y="1113"/>
                </a:lnTo>
                <a:lnTo>
                  <a:pt x="1490" y="1111"/>
                </a:lnTo>
                <a:lnTo>
                  <a:pt x="1492" y="1113"/>
                </a:lnTo>
                <a:lnTo>
                  <a:pt x="1494" y="1111"/>
                </a:lnTo>
                <a:lnTo>
                  <a:pt x="1496" y="1111"/>
                </a:lnTo>
                <a:lnTo>
                  <a:pt x="1496" y="1111"/>
                </a:lnTo>
                <a:lnTo>
                  <a:pt x="1496" y="1111"/>
                </a:lnTo>
                <a:lnTo>
                  <a:pt x="1498" y="1111"/>
                </a:lnTo>
                <a:lnTo>
                  <a:pt x="1498" y="1111"/>
                </a:lnTo>
                <a:lnTo>
                  <a:pt x="1500" y="1109"/>
                </a:lnTo>
                <a:lnTo>
                  <a:pt x="1502" y="1109"/>
                </a:lnTo>
                <a:lnTo>
                  <a:pt x="1500" y="1107"/>
                </a:lnTo>
                <a:lnTo>
                  <a:pt x="1496" y="1109"/>
                </a:lnTo>
                <a:lnTo>
                  <a:pt x="1494" y="1107"/>
                </a:lnTo>
                <a:lnTo>
                  <a:pt x="1492" y="1107"/>
                </a:lnTo>
                <a:lnTo>
                  <a:pt x="1492" y="1105"/>
                </a:lnTo>
                <a:lnTo>
                  <a:pt x="1494" y="1107"/>
                </a:lnTo>
                <a:lnTo>
                  <a:pt x="1496" y="1107"/>
                </a:lnTo>
                <a:lnTo>
                  <a:pt x="1498" y="1107"/>
                </a:lnTo>
                <a:lnTo>
                  <a:pt x="1498" y="1105"/>
                </a:lnTo>
                <a:lnTo>
                  <a:pt x="1498" y="1105"/>
                </a:lnTo>
                <a:lnTo>
                  <a:pt x="1498" y="1105"/>
                </a:lnTo>
                <a:lnTo>
                  <a:pt x="1500" y="1103"/>
                </a:lnTo>
                <a:lnTo>
                  <a:pt x="1498" y="1103"/>
                </a:lnTo>
                <a:lnTo>
                  <a:pt x="1498" y="1103"/>
                </a:lnTo>
                <a:lnTo>
                  <a:pt x="1492" y="1101"/>
                </a:lnTo>
                <a:lnTo>
                  <a:pt x="1492" y="1099"/>
                </a:lnTo>
                <a:lnTo>
                  <a:pt x="1494" y="1101"/>
                </a:lnTo>
                <a:lnTo>
                  <a:pt x="1496" y="1101"/>
                </a:lnTo>
                <a:lnTo>
                  <a:pt x="1498" y="1101"/>
                </a:lnTo>
                <a:lnTo>
                  <a:pt x="1498" y="1099"/>
                </a:lnTo>
                <a:lnTo>
                  <a:pt x="1498" y="1099"/>
                </a:lnTo>
                <a:lnTo>
                  <a:pt x="1498" y="1099"/>
                </a:lnTo>
                <a:lnTo>
                  <a:pt x="1500" y="1101"/>
                </a:lnTo>
                <a:lnTo>
                  <a:pt x="1500" y="1101"/>
                </a:lnTo>
                <a:lnTo>
                  <a:pt x="1500" y="1101"/>
                </a:lnTo>
                <a:lnTo>
                  <a:pt x="1500" y="1101"/>
                </a:lnTo>
                <a:lnTo>
                  <a:pt x="1502" y="1101"/>
                </a:lnTo>
                <a:lnTo>
                  <a:pt x="1504" y="1101"/>
                </a:lnTo>
                <a:lnTo>
                  <a:pt x="1504" y="1101"/>
                </a:lnTo>
                <a:lnTo>
                  <a:pt x="1507" y="1099"/>
                </a:lnTo>
                <a:lnTo>
                  <a:pt x="1511" y="1097"/>
                </a:lnTo>
                <a:lnTo>
                  <a:pt x="1511" y="1095"/>
                </a:lnTo>
                <a:lnTo>
                  <a:pt x="1511" y="1095"/>
                </a:lnTo>
                <a:lnTo>
                  <a:pt x="1511" y="1092"/>
                </a:lnTo>
                <a:lnTo>
                  <a:pt x="1509" y="1092"/>
                </a:lnTo>
                <a:lnTo>
                  <a:pt x="1509" y="1092"/>
                </a:lnTo>
                <a:lnTo>
                  <a:pt x="1507" y="1092"/>
                </a:lnTo>
                <a:lnTo>
                  <a:pt x="1507" y="1097"/>
                </a:lnTo>
                <a:lnTo>
                  <a:pt x="1507" y="1097"/>
                </a:lnTo>
                <a:lnTo>
                  <a:pt x="1504" y="1097"/>
                </a:lnTo>
                <a:lnTo>
                  <a:pt x="1507" y="1095"/>
                </a:lnTo>
                <a:lnTo>
                  <a:pt x="1507" y="1092"/>
                </a:lnTo>
                <a:lnTo>
                  <a:pt x="1507" y="1092"/>
                </a:lnTo>
                <a:lnTo>
                  <a:pt x="1504" y="1090"/>
                </a:lnTo>
                <a:lnTo>
                  <a:pt x="1502" y="1092"/>
                </a:lnTo>
                <a:lnTo>
                  <a:pt x="1502" y="1092"/>
                </a:lnTo>
                <a:lnTo>
                  <a:pt x="1500" y="1092"/>
                </a:lnTo>
                <a:lnTo>
                  <a:pt x="1498" y="1092"/>
                </a:lnTo>
                <a:lnTo>
                  <a:pt x="1496" y="1092"/>
                </a:lnTo>
                <a:lnTo>
                  <a:pt x="1496" y="1090"/>
                </a:lnTo>
                <a:lnTo>
                  <a:pt x="1496" y="1088"/>
                </a:lnTo>
                <a:lnTo>
                  <a:pt x="1496" y="1088"/>
                </a:lnTo>
                <a:lnTo>
                  <a:pt x="1496" y="1088"/>
                </a:lnTo>
                <a:lnTo>
                  <a:pt x="1496" y="1090"/>
                </a:lnTo>
                <a:lnTo>
                  <a:pt x="1498" y="1090"/>
                </a:lnTo>
                <a:lnTo>
                  <a:pt x="1500" y="1090"/>
                </a:lnTo>
                <a:lnTo>
                  <a:pt x="1500" y="1090"/>
                </a:lnTo>
                <a:lnTo>
                  <a:pt x="1500" y="1088"/>
                </a:lnTo>
                <a:lnTo>
                  <a:pt x="1502" y="1088"/>
                </a:lnTo>
                <a:lnTo>
                  <a:pt x="1502" y="1088"/>
                </a:lnTo>
                <a:lnTo>
                  <a:pt x="1502" y="1088"/>
                </a:lnTo>
                <a:lnTo>
                  <a:pt x="1504" y="1088"/>
                </a:lnTo>
                <a:lnTo>
                  <a:pt x="1504" y="1088"/>
                </a:lnTo>
                <a:lnTo>
                  <a:pt x="1504" y="1088"/>
                </a:lnTo>
                <a:lnTo>
                  <a:pt x="1504" y="1086"/>
                </a:lnTo>
                <a:lnTo>
                  <a:pt x="1507" y="1088"/>
                </a:lnTo>
                <a:lnTo>
                  <a:pt x="1507" y="1088"/>
                </a:lnTo>
                <a:lnTo>
                  <a:pt x="1509" y="1088"/>
                </a:lnTo>
                <a:lnTo>
                  <a:pt x="1509" y="1090"/>
                </a:lnTo>
                <a:lnTo>
                  <a:pt x="1509" y="1086"/>
                </a:lnTo>
                <a:lnTo>
                  <a:pt x="1509" y="1084"/>
                </a:lnTo>
                <a:lnTo>
                  <a:pt x="1507" y="1084"/>
                </a:lnTo>
                <a:lnTo>
                  <a:pt x="1507" y="1084"/>
                </a:lnTo>
                <a:lnTo>
                  <a:pt x="1507" y="1082"/>
                </a:lnTo>
                <a:lnTo>
                  <a:pt x="1507" y="1082"/>
                </a:lnTo>
                <a:lnTo>
                  <a:pt x="1507" y="1080"/>
                </a:lnTo>
                <a:lnTo>
                  <a:pt x="1507" y="1080"/>
                </a:lnTo>
                <a:lnTo>
                  <a:pt x="1509" y="1080"/>
                </a:lnTo>
                <a:lnTo>
                  <a:pt x="1509" y="1082"/>
                </a:lnTo>
                <a:lnTo>
                  <a:pt x="1509" y="1086"/>
                </a:lnTo>
                <a:lnTo>
                  <a:pt x="1511" y="1090"/>
                </a:lnTo>
                <a:lnTo>
                  <a:pt x="1513" y="1092"/>
                </a:lnTo>
                <a:lnTo>
                  <a:pt x="1513" y="1095"/>
                </a:lnTo>
                <a:lnTo>
                  <a:pt x="1513" y="1092"/>
                </a:lnTo>
                <a:lnTo>
                  <a:pt x="1511" y="1088"/>
                </a:lnTo>
                <a:lnTo>
                  <a:pt x="1509" y="1080"/>
                </a:lnTo>
                <a:lnTo>
                  <a:pt x="1507" y="1078"/>
                </a:lnTo>
                <a:lnTo>
                  <a:pt x="1507" y="1078"/>
                </a:lnTo>
                <a:lnTo>
                  <a:pt x="1507" y="1076"/>
                </a:lnTo>
                <a:lnTo>
                  <a:pt x="1504" y="1076"/>
                </a:lnTo>
                <a:lnTo>
                  <a:pt x="1502" y="1076"/>
                </a:lnTo>
                <a:lnTo>
                  <a:pt x="1500" y="1076"/>
                </a:lnTo>
                <a:lnTo>
                  <a:pt x="1500" y="1076"/>
                </a:lnTo>
                <a:lnTo>
                  <a:pt x="1500" y="1076"/>
                </a:lnTo>
                <a:lnTo>
                  <a:pt x="1498" y="1074"/>
                </a:lnTo>
                <a:lnTo>
                  <a:pt x="1496" y="1071"/>
                </a:lnTo>
                <a:lnTo>
                  <a:pt x="1496" y="1071"/>
                </a:lnTo>
                <a:lnTo>
                  <a:pt x="1494" y="1071"/>
                </a:lnTo>
                <a:lnTo>
                  <a:pt x="1492" y="1069"/>
                </a:lnTo>
                <a:lnTo>
                  <a:pt x="1490" y="1069"/>
                </a:lnTo>
                <a:lnTo>
                  <a:pt x="1490" y="1069"/>
                </a:lnTo>
                <a:lnTo>
                  <a:pt x="1488" y="1069"/>
                </a:lnTo>
                <a:lnTo>
                  <a:pt x="1492" y="1069"/>
                </a:lnTo>
                <a:lnTo>
                  <a:pt x="1496" y="1071"/>
                </a:lnTo>
                <a:lnTo>
                  <a:pt x="1498" y="1071"/>
                </a:lnTo>
                <a:lnTo>
                  <a:pt x="1498" y="1071"/>
                </a:lnTo>
                <a:lnTo>
                  <a:pt x="1500" y="1074"/>
                </a:lnTo>
                <a:lnTo>
                  <a:pt x="1500" y="1074"/>
                </a:lnTo>
                <a:lnTo>
                  <a:pt x="1500" y="1076"/>
                </a:lnTo>
                <a:lnTo>
                  <a:pt x="1502" y="1074"/>
                </a:lnTo>
                <a:lnTo>
                  <a:pt x="1502" y="1074"/>
                </a:lnTo>
                <a:lnTo>
                  <a:pt x="1502" y="1074"/>
                </a:lnTo>
                <a:lnTo>
                  <a:pt x="1502" y="1071"/>
                </a:lnTo>
                <a:lnTo>
                  <a:pt x="1500" y="1071"/>
                </a:lnTo>
                <a:lnTo>
                  <a:pt x="1500" y="1071"/>
                </a:lnTo>
                <a:lnTo>
                  <a:pt x="1498" y="1069"/>
                </a:lnTo>
                <a:lnTo>
                  <a:pt x="1496" y="1067"/>
                </a:lnTo>
                <a:lnTo>
                  <a:pt x="1496" y="1067"/>
                </a:lnTo>
                <a:lnTo>
                  <a:pt x="1496" y="1067"/>
                </a:lnTo>
                <a:lnTo>
                  <a:pt x="1498" y="1069"/>
                </a:lnTo>
                <a:lnTo>
                  <a:pt x="1500" y="1069"/>
                </a:lnTo>
                <a:lnTo>
                  <a:pt x="1500" y="1069"/>
                </a:lnTo>
                <a:lnTo>
                  <a:pt x="1500" y="1069"/>
                </a:lnTo>
                <a:lnTo>
                  <a:pt x="1500" y="1069"/>
                </a:lnTo>
                <a:lnTo>
                  <a:pt x="1502" y="1069"/>
                </a:lnTo>
                <a:lnTo>
                  <a:pt x="1502" y="1067"/>
                </a:lnTo>
                <a:lnTo>
                  <a:pt x="1502" y="1067"/>
                </a:lnTo>
                <a:lnTo>
                  <a:pt x="1502" y="1065"/>
                </a:lnTo>
                <a:lnTo>
                  <a:pt x="1502" y="1065"/>
                </a:lnTo>
                <a:lnTo>
                  <a:pt x="1500" y="1065"/>
                </a:lnTo>
                <a:lnTo>
                  <a:pt x="1498" y="1063"/>
                </a:lnTo>
                <a:lnTo>
                  <a:pt x="1498" y="1063"/>
                </a:lnTo>
                <a:lnTo>
                  <a:pt x="1496" y="1061"/>
                </a:lnTo>
                <a:lnTo>
                  <a:pt x="1494" y="1059"/>
                </a:lnTo>
                <a:lnTo>
                  <a:pt x="1494" y="1057"/>
                </a:lnTo>
                <a:lnTo>
                  <a:pt x="1490" y="1055"/>
                </a:lnTo>
                <a:lnTo>
                  <a:pt x="1492" y="1055"/>
                </a:lnTo>
                <a:lnTo>
                  <a:pt x="1494" y="1057"/>
                </a:lnTo>
                <a:lnTo>
                  <a:pt x="1494" y="1059"/>
                </a:lnTo>
                <a:lnTo>
                  <a:pt x="1496" y="1059"/>
                </a:lnTo>
                <a:lnTo>
                  <a:pt x="1500" y="1063"/>
                </a:lnTo>
                <a:lnTo>
                  <a:pt x="1500" y="1063"/>
                </a:lnTo>
                <a:lnTo>
                  <a:pt x="1502" y="1063"/>
                </a:lnTo>
                <a:lnTo>
                  <a:pt x="1502" y="1063"/>
                </a:lnTo>
                <a:lnTo>
                  <a:pt x="1502" y="1061"/>
                </a:lnTo>
                <a:lnTo>
                  <a:pt x="1502" y="1061"/>
                </a:lnTo>
                <a:lnTo>
                  <a:pt x="1502" y="1059"/>
                </a:lnTo>
                <a:lnTo>
                  <a:pt x="1502" y="1059"/>
                </a:lnTo>
                <a:lnTo>
                  <a:pt x="1500" y="1059"/>
                </a:lnTo>
                <a:lnTo>
                  <a:pt x="1498" y="1057"/>
                </a:lnTo>
                <a:lnTo>
                  <a:pt x="1498" y="1057"/>
                </a:lnTo>
                <a:lnTo>
                  <a:pt x="1494" y="1055"/>
                </a:lnTo>
                <a:lnTo>
                  <a:pt x="1492" y="1053"/>
                </a:lnTo>
                <a:lnTo>
                  <a:pt x="1490" y="1053"/>
                </a:lnTo>
                <a:lnTo>
                  <a:pt x="1490" y="1053"/>
                </a:lnTo>
                <a:lnTo>
                  <a:pt x="1488" y="1053"/>
                </a:lnTo>
                <a:lnTo>
                  <a:pt x="1488" y="1050"/>
                </a:lnTo>
                <a:lnTo>
                  <a:pt x="1488" y="1048"/>
                </a:lnTo>
                <a:lnTo>
                  <a:pt x="1488" y="1048"/>
                </a:lnTo>
                <a:lnTo>
                  <a:pt x="1490" y="1046"/>
                </a:lnTo>
                <a:lnTo>
                  <a:pt x="1492" y="1046"/>
                </a:lnTo>
                <a:lnTo>
                  <a:pt x="1492" y="1044"/>
                </a:lnTo>
                <a:lnTo>
                  <a:pt x="1492" y="1044"/>
                </a:lnTo>
                <a:lnTo>
                  <a:pt x="1492" y="1044"/>
                </a:lnTo>
                <a:lnTo>
                  <a:pt x="1492" y="1046"/>
                </a:lnTo>
                <a:lnTo>
                  <a:pt x="1490" y="1046"/>
                </a:lnTo>
                <a:lnTo>
                  <a:pt x="1490" y="1048"/>
                </a:lnTo>
                <a:lnTo>
                  <a:pt x="1488" y="1050"/>
                </a:lnTo>
                <a:lnTo>
                  <a:pt x="1490" y="1050"/>
                </a:lnTo>
                <a:lnTo>
                  <a:pt x="1490" y="1050"/>
                </a:lnTo>
                <a:lnTo>
                  <a:pt x="1492" y="1050"/>
                </a:lnTo>
                <a:lnTo>
                  <a:pt x="1492" y="1050"/>
                </a:lnTo>
                <a:lnTo>
                  <a:pt x="1492" y="1053"/>
                </a:lnTo>
                <a:lnTo>
                  <a:pt x="1494" y="1053"/>
                </a:lnTo>
                <a:lnTo>
                  <a:pt x="1494" y="1053"/>
                </a:lnTo>
                <a:lnTo>
                  <a:pt x="1494" y="1053"/>
                </a:lnTo>
                <a:lnTo>
                  <a:pt x="1494" y="1053"/>
                </a:lnTo>
                <a:lnTo>
                  <a:pt x="1496" y="1055"/>
                </a:lnTo>
                <a:lnTo>
                  <a:pt x="1498" y="1055"/>
                </a:lnTo>
                <a:lnTo>
                  <a:pt x="1500" y="1055"/>
                </a:lnTo>
                <a:lnTo>
                  <a:pt x="1500" y="1057"/>
                </a:lnTo>
                <a:lnTo>
                  <a:pt x="1502" y="1057"/>
                </a:lnTo>
                <a:lnTo>
                  <a:pt x="1502" y="1057"/>
                </a:lnTo>
                <a:lnTo>
                  <a:pt x="1502" y="1055"/>
                </a:lnTo>
                <a:lnTo>
                  <a:pt x="1500" y="1055"/>
                </a:lnTo>
                <a:lnTo>
                  <a:pt x="1498" y="1050"/>
                </a:lnTo>
                <a:lnTo>
                  <a:pt x="1496" y="1048"/>
                </a:lnTo>
                <a:lnTo>
                  <a:pt x="1496" y="1048"/>
                </a:lnTo>
                <a:lnTo>
                  <a:pt x="1498" y="1048"/>
                </a:lnTo>
                <a:lnTo>
                  <a:pt x="1498" y="1048"/>
                </a:lnTo>
                <a:lnTo>
                  <a:pt x="1498" y="1050"/>
                </a:lnTo>
                <a:lnTo>
                  <a:pt x="1500" y="1050"/>
                </a:lnTo>
                <a:lnTo>
                  <a:pt x="1500" y="1053"/>
                </a:lnTo>
                <a:lnTo>
                  <a:pt x="1500" y="1053"/>
                </a:lnTo>
                <a:lnTo>
                  <a:pt x="1500" y="1050"/>
                </a:lnTo>
                <a:lnTo>
                  <a:pt x="1500" y="1050"/>
                </a:lnTo>
                <a:lnTo>
                  <a:pt x="1500" y="1048"/>
                </a:lnTo>
                <a:lnTo>
                  <a:pt x="1498" y="1046"/>
                </a:lnTo>
                <a:lnTo>
                  <a:pt x="1498" y="1044"/>
                </a:lnTo>
                <a:lnTo>
                  <a:pt x="1500" y="1044"/>
                </a:lnTo>
                <a:lnTo>
                  <a:pt x="1498" y="1042"/>
                </a:lnTo>
                <a:lnTo>
                  <a:pt x="1500" y="1042"/>
                </a:lnTo>
                <a:lnTo>
                  <a:pt x="1498" y="1042"/>
                </a:lnTo>
                <a:lnTo>
                  <a:pt x="1498" y="1040"/>
                </a:lnTo>
                <a:lnTo>
                  <a:pt x="1498" y="1040"/>
                </a:lnTo>
                <a:lnTo>
                  <a:pt x="1500" y="1040"/>
                </a:lnTo>
                <a:lnTo>
                  <a:pt x="1500" y="1040"/>
                </a:lnTo>
                <a:lnTo>
                  <a:pt x="1500" y="1040"/>
                </a:lnTo>
                <a:lnTo>
                  <a:pt x="1500" y="1038"/>
                </a:lnTo>
                <a:lnTo>
                  <a:pt x="1498" y="1038"/>
                </a:lnTo>
                <a:lnTo>
                  <a:pt x="1498" y="1038"/>
                </a:lnTo>
                <a:lnTo>
                  <a:pt x="1500" y="1038"/>
                </a:lnTo>
                <a:lnTo>
                  <a:pt x="1500" y="1038"/>
                </a:lnTo>
                <a:lnTo>
                  <a:pt x="1500" y="1036"/>
                </a:lnTo>
                <a:lnTo>
                  <a:pt x="1502" y="1036"/>
                </a:lnTo>
                <a:lnTo>
                  <a:pt x="1502" y="1036"/>
                </a:lnTo>
                <a:lnTo>
                  <a:pt x="1502" y="1036"/>
                </a:lnTo>
                <a:lnTo>
                  <a:pt x="1502" y="1034"/>
                </a:lnTo>
                <a:lnTo>
                  <a:pt x="1502" y="1036"/>
                </a:lnTo>
                <a:lnTo>
                  <a:pt x="1502" y="1036"/>
                </a:lnTo>
                <a:lnTo>
                  <a:pt x="1502" y="1034"/>
                </a:lnTo>
                <a:lnTo>
                  <a:pt x="1504" y="1034"/>
                </a:lnTo>
                <a:lnTo>
                  <a:pt x="1504" y="1036"/>
                </a:lnTo>
                <a:lnTo>
                  <a:pt x="1504" y="1034"/>
                </a:lnTo>
                <a:lnTo>
                  <a:pt x="1504" y="1034"/>
                </a:lnTo>
                <a:lnTo>
                  <a:pt x="1507" y="1034"/>
                </a:lnTo>
                <a:lnTo>
                  <a:pt x="1504" y="1032"/>
                </a:lnTo>
                <a:lnTo>
                  <a:pt x="1507" y="1032"/>
                </a:lnTo>
                <a:lnTo>
                  <a:pt x="1507" y="1032"/>
                </a:lnTo>
                <a:lnTo>
                  <a:pt x="1507" y="1032"/>
                </a:lnTo>
                <a:lnTo>
                  <a:pt x="1507" y="1034"/>
                </a:lnTo>
                <a:lnTo>
                  <a:pt x="1509" y="1034"/>
                </a:lnTo>
                <a:lnTo>
                  <a:pt x="1509" y="1034"/>
                </a:lnTo>
                <a:lnTo>
                  <a:pt x="1507" y="1034"/>
                </a:lnTo>
                <a:lnTo>
                  <a:pt x="1507" y="1034"/>
                </a:lnTo>
                <a:lnTo>
                  <a:pt x="1507" y="1034"/>
                </a:lnTo>
                <a:lnTo>
                  <a:pt x="1509" y="1036"/>
                </a:lnTo>
                <a:lnTo>
                  <a:pt x="1507" y="1036"/>
                </a:lnTo>
                <a:lnTo>
                  <a:pt x="1507" y="1036"/>
                </a:lnTo>
                <a:lnTo>
                  <a:pt x="1504" y="1036"/>
                </a:lnTo>
                <a:lnTo>
                  <a:pt x="1502" y="1038"/>
                </a:lnTo>
                <a:lnTo>
                  <a:pt x="1504" y="1040"/>
                </a:lnTo>
                <a:lnTo>
                  <a:pt x="1504" y="1040"/>
                </a:lnTo>
                <a:lnTo>
                  <a:pt x="1504" y="1040"/>
                </a:lnTo>
                <a:lnTo>
                  <a:pt x="1504" y="1042"/>
                </a:lnTo>
                <a:lnTo>
                  <a:pt x="1502" y="1042"/>
                </a:lnTo>
                <a:lnTo>
                  <a:pt x="1502" y="1042"/>
                </a:lnTo>
                <a:lnTo>
                  <a:pt x="1502" y="1042"/>
                </a:lnTo>
                <a:lnTo>
                  <a:pt x="1502" y="1042"/>
                </a:lnTo>
                <a:lnTo>
                  <a:pt x="1502" y="1042"/>
                </a:lnTo>
                <a:lnTo>
                  <a:pt x="1504" y="1042"/>
                </a:lnTo>
                <a:lnTo>
                  <a:pt x="1504" y="1044"/>
                </a:lnTo>
                <a:lnTo>
                  <a:pt x="1502" y="1044"/>
                </a:lnTo>
                <a:lnTo>
                  <a:pt x="1502" y="1044"/>
                </a:lnTo>
                <a:lnTo>
                  <a:pt x="1502" y="1046"/>
                </a:lnTo>
                <a:lnTo>
                  <a:pt x="1502" y="1046"/>
                </a:lnTo>
                <a:lnTo>
                  <a:pt x="1502" y="1044"/>
                </a:lnTo>
                <a:lnTo>
                  <a:pt x="1504" y="1046"/>
                </a:lnTo>
                <a:lnTo>
                  <a:pt x="1504" y="1046"/>
                </a:lnTo>
                <a:lnTo>
                  <a:pt x="1507" y="1048"/>
                </a:lnTo>
                <a:lnTo>
                  <a:pt x="1507" y="1048"/>
                </a:lnTo>
                <a:lnTo>
                  <a:pt x="1507" y="1048"/>
                </a:lnTo>
                <a:lnTo>
                  <a:pt x="1504" y="1048"/>
                </a:lnTo>
                <a:lnTo>
                  <a:pt x="1504" y="1048"/>
                </a:lnTo>
                <a:lnTo>
                  <a:pt x="1502" y="1048"/>
                </a:lnTo>
                <a:lnTo>
                  <a:pt x="1502" y="1050"/>
                </a:lnTo>
                <a:lnTo>
                  <a:pt x="1502" y="1050"/>
                </a:lnTo>
                <a:lnTo>
                  <a:pt x="1504" y="1053"/>
                </a:lnTo>
                <a:lnTo>
                  <a:pt x="1504" y="1053"/>
                </a:lnTo>
                <a:lnTo>
                  <a:pt x="1507" y="1053"/>
                </a:lnTo>
                <a:lnTo>
                  <a:pt x="1507" y="1053"/>
                </a:lnTo>
                <a:lnTo>
                  <a:pt x="1507" y="1053"/>
                </a:lnTo>
                <a:lnTo>
                  <a:pt x="1507" y="1053"/>
                </a:lnTo>
                <a:lnTo>
                  <a:pt x="1507" y="1053"/>
                </a:lnTo>
                <a:lnTo>
                  <a:pt x="1509" y="1053"/>
                </a:lnTo>
                <a:lnTo>
                  <a:pt x="1509" y="1053"/>
                </a:lnTo>
                <a:lnTo>
                  <a:pt x="1509" y="1053"/>
                </a:lnTo>
                <a:lnTo>
                  <a:pt x="1509" y="1053"/>
                </a:lnTo>
                <a:lnTo>
                  <a:pt x="1509" y="1055"/>
                </a:lnTo>
                <a:lnTo>
                  <a:pt x="1509" y="1055"/>
                </a:lnTo>
                <a:lnTo>
                  <a:pt x="1509" y="1055"/>
                </a:lnTo>
                <a:lnTo>
                  <a:pt x="1509" y="1055"/>
                </a:lnTo>
                <a:lnTo>
                  <a:pt x="1509" y="1057"/>
                </a:lnTo>
                <a:lnTo>
                  <a:pt x="1509" y="1057"/>
                </a:lnTo>
                <a:lnTo>
                  <a:pt x="1509" y="1057"/>
                </a:lnTo>
                <a:lnTo>
                  <a:pt x="1509" y="1059"/>
                </a:lnTo>
                <a:lnTo>
                  <a:pt x="1511" y="1059"/>
                </a:lnTo>
                <a:lnTo>
                  <a:pt x="1511" y="1059"/>
                </a:lnTo>
                <a:lnTo>
                  <a:pt x="1511" y="1061"/>
                </a:lnTo>
                <a:lnTo>
                  <a:pt x="1511" y="1063"/>
                </a:lnTo>
                <a:lnTo>
                  <a:pt x="1509" y="1065"/>
                </a:lnTo>
                <a:lnTo>
                  <a:pt x="1507" y="1067"/>
                </a:lnTo>
                <a:lnTo>
                  <a:pt x="1507" y="1069"/>
                </a:lnTo>
                <a:lnTo>
                  <a:pt x="1507" y="1071"/>
                </a:lnTo>
                <a:lnTo>
                  <a:pt x="1509" y="1071"/>
                </a:lnTo>
                <a:lnTo>
                  <a:pt x="1509" y="1069"/>
                </a:lnTo>
                <a:lnTo>
                  <a:pt x="1509" y="1067"/>
                </a:lnTo>
                <a:lnTo>
                  <a:pt x="1511" y="1067"/>
                </a:lnTo>
                <a:lnTo>
                  <a:pt x="1511" y="1065"/>
                </a:lnTo>
                <a:lnTo>
                  <a:pt x="1513" y="1065"/>
                </a:lnTo>
                <a:lnTo>
                  <a:pt x="1513" y="1065"/>
                </a:lnTo>
                <a:lnTo>
                  <a:pt x="1513" y="1065"/>
                </a:lnTo>
                <a:lnTo>
                  <a:pt x="1517" y="1057"/>
                </a:lnTo>
                <a:lnTo>
                  <a:pt x="1517" y="1057"/>
                </a:lnTo>
                <a:lnTo>
                  <a:pt x="1517" y="1055"/>
                </a:lnTo>
                <a:lnTo>
                  <a:pt x="1519" y="1055"/>
                </a:lnTo>
                <a:lnTo>
                  <a:pt x="1519" y="1053"/>
                </a:lnTo>
                <a:lnTo>
                  <a:pt x="1519" y="1053"/>
                </a:lnTo>
                <a:lnTo>
                  <a:pt x="1519" y="1050"/>
                </a:lnTo>
                <a:lnTo>
                  <a:pt x="1519" y="1050"/>
                </a:lnTo>
                <a:lnTo>
                  <a:pt x="1519" y="1050"/>
                </a:lnTo>
                <a:lnTo>
                  <a:pt x="1519" y="1053"/>
                </a:lnTo>
                <a:lnTo>
                  <a:pt x="1521" y="1053"/>
                </a:lnTo>
                <a:lnTo>
                  <a:pt x="1521" y="1050"/>
                </a:lnTo>
                <a:lnTo>
                  <a:pt x="1521" y="1050"/>
                </a:lnTo>
                <a:lnTo>
                  <a:pt x="1519" y="1048"/>
                </a:lnTo>
                <a:lnTo>
                  <a:pt x="1519" y="1048"/>
                </a:lnTo>
                <a:lnTo>
                  <a:pt x="1519" y="1048"/>
                </a:lnTo>
                <a:lnTo>
                  <a:pt x="1519" y="1048"/>
                </a:lnTo>
                <a:lnTo>
                  <a:pt x="1519" y="1046"/>
                </a:lnTo>
                <a:lnTo>
                  <a:pt x="1519" y="1044"/>
                </a:lnTo>
                <a:lnTo>
                  <a:pt x="1519" y="1044"/>
                </a:lnTo>
                <a:lnTo>
                  <a:pt x="1517" y="1042"/>
                </a:lnTo>
                <a:lnTo>
                  <a:pt x="1515" y="1040"/>
                </a:lnTo>
                <a:lnTo>
                  <a:pt x="1515" y="1036"/>
                </a:lnTo>
                <a:lnTo>
                  <a:pt x="1513" y="1034"/>
                </a:lnTo>
                <a:lnTo>
                  <a:pt x="1513" y="1034"/>
                </a:lnTo>
                <a:lnTo>
                  <a:pt x="1513" y="1032"/>
                </a:lnTo>
                <a:lnTo>
                  <a:pt x="1513" y="1032"/>
                </a:lnTo>
                <a:lnTo>
                  <a:pt x="1513" y="1032"/>
                </a:lnTo>
                <a:lnTo>
                  <a:pt x="1515" y="1030"/>
                </a:lnTo>
                <a:lnTo>
                  <a:pt x="1515" y="1027"/>
                </a:lnTo>
                <a:lnTo>
                  <a:pt x="1515" y="1027"/>
                </a:lnTo>
                <a:lnTo>
                  <a:pt x="1517" y="1027"/>
                </a:lnTo>
                <a:lnTo>
                  <a:pt x="1519" y="1025"/>
                </a:lnTo>
                <a:lnTo>
                  <a:pt x="1519" y="1025"/>
                </a:lnTo>
                <a:lnTo>
                  <a:pt x="1519" y="1025"/>
                </a:lnTo>
                <a:lnTo>
                  <a:pt x="1519" y="1027"/>
                </a:lnTo>
                <a:lnTo>
                  <a:pt x="1517" y="1027"/>
                </a:lnTo>
                <a:lnTo>
                  <a:pt x="1515" y="1027"/>
                </a:lnTo>
                <a:lnTo>
                  <a:pt x="1515" y="1030"/>
                </a:lnTo>
                <a:lnTo>
                  <a:pt x="1513" y="1032"/>
                </a:lnTo>
                <a:lnTo>
                  <a:pt x="1513" y="1032"/>
                </a:lnTo>
                <a:lnTo>
                  <a:pt x="1513" y="1034"/>
                </a:lnTo>
                <a:lnTo>
                  <a:pt x="1517" y="1036"/>
                </a:lnTo>
                <a:lnTo>
                  <a:pt x="1517" y="1036"/>
                </a:lnTo>
                <a:lnTo>
                  <a:pt x="1519" y="1038"/>
                </a:lnTo>
                <a:lnTo>
                  <a:pt x="1521" y="1038"/>
                </a:lnTo>
                <a:lnTo>
                  <a:pt x="1521" y="1038"/>
                </a:lnTo>
                <a:lnTo>
                  <a:pt x="1523" y="1040"/>
                </a:lnTo>
                <a:lnTo>
                  <a:pt x="1523" y="1040"/>
                </a:lnTo>
                <a:lnTo>
                  <a:pt x="1521" y="1042"/>
                </a:lnTo>
                <a:lnTo>
                  <a:pt x="1523" y="1042"/>
                </a:lnTo>
                <a:lnTo>
                  <a:pt x="1523" y="1042"/>
                </a:lnTo>
                <a:lnTo>
                  <a:pt x="1525" y="1038"/>
                </a:lnTo>
                <a:lnTo>
                  <a:pt x="1527" y="1038"/>
                </a:lnTo>
                <a:lnTo>
                  <a:pt x="1527" y="1036"/>
                </a:lnTo>
                <a:lnTo>
                  <a:pt x="1527" y="1036"/>
                </a:lnTo>
                <a:lnTo>
                  <a:pt x="1527" y="1036"/>
                </a:lnTo>
                <a:lnTo>
                  <a:pt x="1530" y="1036"/>
                </a:lnTo>
                <a:lnTo>
                  <a:pt x="1530" y="1036"/>
                </a:lnTo>
                <a:lnTo>
                  <a:pt x="1530" y="1034"/>
                </a:lnTo>
                <a:lnTo>
                  <a:pt x="1530" y="1034"/>
                </a:lnTo>
                <a:lnTo>
                  <a:pt x="1530" y="1032"/>
                </a:lnTo>
                <a:lnTo>
                  <a:pt x="1532" y="1032"/>
                </a:lnTo>
                <a:lnTo>
                  <a:pt x="1532" y="1032"/>
                </a:lnTo>
                <a:lnTo>
                  <a:pt x="1534" y="1030"/>
                </a:lnTo>
                <a:lnTo>
                  <a:pt x="1534" y="1025"/>
                </a:lnTo>
                <a:lnTo>
                  <a:pt x="1534" y="1025"/>
                </a:lnTo>
                <a:lnTo>
                  <a:pt x="1534" y="1025"/>
                </a:lnTo>
                <a:lnTo>
                  <a:pt x="1534" y="1027"/>
                </a:lnTo>
                <a:lnTo>
                  <a:pt x="1534" y="1027"/>
                </a:lnTo>
                <a:lnTo>
                  <a:pt x="1536" y="1025"/>
                </a:lnTo>
                <a:lnTo>
                  <a:pt x="1536" y="1023"/>
                </a:lnTo>
                <a:lnTo>
                  <a:pt x="1536" y="1021"/>
                </a:lnTo>
                <a:lnTo>
                  <a:pt x="1536" y="1021"/>
                </a:lnTo>
                <a:lnTo>
                  <a:pt x="1536" y="1019"/>
                </a:lnTo>
                <a:lnTo>
                  <a:pt x="1536" y="1017"/>
                </a:lnTo>
                <a:lnTo>
                  <a:pt x="1536" y="1017"/>
                </a:lnTo>
                <a:lnTo>
                  <a:pt x="1536" y="1017"/>
                </a:lnTo>
                <a:lnTo>
                  <a:pt x="1532" y="1017"/>
                </a:lnTo>
                <a:lnTo>
                  <a:pt x="1532" y="1015"/>
                </a:lnTo>
                <a:lnTo>
                  <a:pt x="1532" y="1015"/>
                </a:lnTo>
                <a:lnTo>
                  <a:pt x="1534" y="1013"/>
                </a:lnTo>
                <a:lnTo>
                  <a:pt x="1534" y="1013"/>
                </a:lnTo>
                <a:lnTo>
                  <a:pt x="1534" y="1013"/>
                </a:lnTo>
                <a:lnTo>
                  <a:pt x="1534" y="1013"/>
                </a:lnTo>
                <a:lnTo>
                  <a:pt x="1536" y="1013"/>
                </a:lnTo>
                <a:lnTo>
                  <a:pt x="1536" y="1009"/>
                </a:lnTo>
                <a:lnTo>
                  <a:pt x="1538" y="1009"/>
                </a:lnTo>
                <a:lnTo>
                  <a:pt x="1536" y="1004"/>
                </a:lnTo>
                <a:lnTo>
                  <a:pt x="1536" y="1002"/>
                </a:lnTo>
                <a:lnTo>
                  <a:pt x="1536" y="1004"/>
                </a:lnTo>
                <a:lnTo>
                  <a:pt x="1538" y="1004"/>
                </a:lnTo>
                <a:lnTo>
                  <a:pt x="1538" y="1006"/>
                </a:lnTo>
                <a:lnTo>
                  <a:pt x="1538" y="1009"/>
                </a:lnTo>
                <a:lnTo>
                  <a:pt x="1536" y="1011"/>
                </a:lnTo>
                <a:lnTo>
                  <a:pt x="1536" y="1013"/>
                </a:lnTo>
                <a:lnTo>
                  <a:pt x="1536" y="1011"/>
                </a:lnTo>
                <a:lnTo>
                  <a:pt x="1538" y="1011"/>
                </a:lnTo>
                <a:lnTo>
                  <a:pt x="1538" y="1011"/>
                </a:lnTo>
                <a:lnTo>
                  <a:pt x="1538" y="1011"/>
                </a:lnTo>
                <a:lnTo>
                  <a:pt x="1540" y="1009"/>
                </a:lnTo>
                <a:lnTo>
                  <a:pt x="1542" y="1006"/>
                </a:lnTo>
                <a:lnTo>
                  <a:pt x="1548" y="1004"/>
                </a:lnTo>
                <a:lnTo>
                  <a:pt x="1551" y="1004"/>
                </a:lnTo>
                <a:lnTo>
                  <a:pt x="1551" y="1002"/>
                </a:lnTo>
                <a:lnTo>
                  <a:pt x="1553" y="1002"/>
                </a:lnTo>
                <a:lnTo>
                  <a:pt x="1557" y="1002"/>
                </a:lnTo>
                <a:lnTo>
                  <a:pt x="1559" y="1002"/>
                </a:lnTo>
                <a:lnTo>
                  <a:pt x="1561" y="1002"/>
                </a:lnTo>
                <a:lnTo>
                  <a:pt x="1563" y="1002"/>
                </a:lnTo>
                <a:lnTo>
                  <a:pt x="1565" y="1002"/>
                </a:lnTo>
                <a:lnTo>
                  <a:pt x="1567" y="1002"/>
                </a:lnTo>
                <a:lnTo>
                  <a:pt x="1571" y="1000"/>
                </a:lnTo>
                <a:lnTo>
                  <a:pt x="1574" y="1000"/>
                </a:lnTo>
                <a:lnTo>
                  <a:pt x="1574" y="996"/>
                </a:lnTo>
                <a:lnTo>
                  <a:pt x="1574" y="996"/>
                </a:lnTo>
                <a:lnTo>
                  <a:pt x="1574" y="994"/>
                </a:lnTo>
                <a:lnTo>
                  <a:pt x="1574" y="994"/>
                </a:lnTo>
                <a:lnTo>
                  <a:pt x="1574" y="994"/>
                </a:lnTo>
                <a:lnTo>
                  <a:pt x="1574" y="996"/>
                </a:lnTo>
                <a:lnTo>
                  <a:pt x="1576" y="996"/>
                </a:lnTo>
                <a:lnTo>
                  <a:pt x="1576" y="994"/>
                </a:lnTo>
                <a:lnTo>
                  <a:pt x="1578" y="994"/>
                </a:lnTo>
                <a:lnTo>
                  <a:pt x="1576" y="996"/>
                </a:lnTo>
                <a:lnTo>
                  <a:pt x="1576" y="998"/>
                </a:lnTo>
                <a:lnTo>
                  <a:pt x="1576" y="1000"/>
                </a:lnTo>
                <a:lnTo>
                  <a:pt x="1578" y="998"/>
                </a:lnTo>
                <a:lnTo>
                  <a:pt x="1580" y="998"/>
                </a:lnTo>
                <a:lnTo>
                  <a:pt x="1584" y="996"/>
                </a:lnTo>
                <a:lnTo>
                  <a:pt x="1584" y="996"/>
                </a:lnTo>
                <a:lnTo>
                  <a:pt x="1584" y="998"/>
                </a:lnTo>
                <a:lnTo>
                  <a:pt x="1584" y="998"/>
                </a:lnTo>
                <a:lnTo>
                  <a:pt x="1584" y="998"/>
                </a:lnTo>
                <a:lnTo>
                  <a:pt x="1586" y="998"/>
                </a:lnTo>
                <a:lnTo>
                  <a:pt x="1588" y="996"/>
                </a:lnTo>
                <a:lnTo>
                  <a:pt x="1592" y="996"/>
                </a:lnTo>
                <a:lnTo>
                  <a:pt x="1595" y="996"/>
                </a:lnTo>
                <a:lnTo>
                  <a:pt x="1595" y="996"/>
                </a:lnTo>
                <a:lnTo>
                  <a:pt x="1595" y="996"/>
                </a:lnTo>
                <a:lnTo>
                  <a:pt x="1595" y="994"/>
                </a:lnTo>
                <a:lnTo>
                  <a:pt x="1595" y="992"/>
                </a:lnTo>
                <a:lnTo>
                  <a:pt x="1592" y="990"/>
                </a:lnTo>
                <a:lnTo>
                  <a:pt x="1590" y="990"/>
                </a:lnTo>
                <a:lnTo>
                  <a:pt x="1590" y="990"/>
                </a:lnTo>
                <a:lnTo>
                  <a:pt x="1590" y="990"/>
                </a:lnTo>
                <a:lnTo>
                  <a:pt x="1590" y="990"/>
                </a:lnTo>
                <a:lnTo>
                  <a:pt x="1590" y="990"/>
                </a:lnTo>
                <a:lnTo>
                  <a:pt x="1590" y="990"/>
                </a:lnTo>
                <a:lnTo>
                  <a:pt x="1592" y="990"/>
                </a:lnTo>
                <a:lnTo>
                  <a:pt x="1592" y="992"/>
                </a:lnTo>
                <a:lnTo>
                  <a:pt x="1595" y="992"/>
                </a:lnTo>
                <a:lnTo>
                  <a:pt x="1595" y="994"/>
                </a:lnTo>
                <a:lnTo>
                  <a:pt x="1592" y="994"/>
                </a:lnTo>
                <a:lnTo>
                  <a:pt x="1590" y="996"/>
                </a:lnTo>
                <a:lnTo>
                  <a:pt x="1588" y="994"/>
                </a:lnTo>
                <a:lnTo>
                  <a:pt x="1586" y="994"/>
                </a:lnTo>
                <a:lnTo>
                  <a:pt x="1586" y="992"/>
                </a:lnTo>
                <a:lnTo>
                  <a:pt x="1584" y="990"/>
                </a:lnTo>
                <a:lnTo>
                  <a:pt x="1584" y="990"/>
                </a:lnTo>
                <a:lnTo>
                  <a:pt x="1584" y="990"/>
                </a:lnTo>
                <a:lnTo>
                  <a:pt x="1582" y="986"/>
                </a:lnTo>
                <a:lnTo>
                  <a:pt x="1582" y="986"/>
                </a:lnTo>
                <a:lnTo>
                  <a:pt x="1580" y="986"/>
                </a:lnTo>
                <a:lnTo>
                  <a:pt x="1578" y="986"/>
                </a:lnTo>
                <a:lnTo>
                  <a:pt x="1580" y="983"/>
                </a:lnTo>
                <a:lnTo>
                  <a:pt x="1582" y="981"/>
                </a:lnTo>
                <a:lnTo>
                  <a:pt x="1582" y="981"/>
                </a:lnTo>
                <a:lnTo>
                  <a:pt x="1582" y="981"/>
                </a:lnTo>
                <a:lnTo>
                  <a:pt x="1584" y="979"/>
                </a:lnTo>
                <a:lnTo>
                  <a:pt x="1584" y="979"/>
                </a:lnTo>
                <a:lnTo>
                  <a:pt x="1584" y="979"/>
                </a:lnTo>
                <a:lnTo>
                  <a:pt x="1584" y="979"/>
                </a:lnTo>
                <a:lnTo>
                  <a:pt x="1584" y="979"/>
                </a:lnTo>
                <a:lnTo>
                  <a:pt x="1584" y="979"/>
                </a:lnTo>
                <a:lnTo>
                  <a:pt x="1582" y="979"/>
                </a:lnTo>
                <a:lnTo>
                  <a:pt x="1582" y="977"/>
                </a:lnTo>
                <a:lnTo>
                  <a:pt x="1582" y="977"/>
                </a:lnTo>
                <a:lnTo>
                  <a:pt x="1582" y="977"/>
                </a:lnTo>
                <a:lnTo>
                  <a:pt x="1582" y="975"/>
                </a:lnTo>
                <a:lnTo>
                  <a:pt x="1582" y="971"/>
                </a:lnTo>
                <a:lnTo>
                  <a:pt x="1584" y="971"/>
                </a:lnTo>
                <a:lnTo>
                  <a:pt x="1584" y="971"/>
                </a:lnTo>
                <a:lnTo>
                  <a:pt x="1586" y="967"/>
                </a:lnTo>
                <a:lnTo>
                  <a:pt x="1588" y="965"/>
                </a:lnTo>
                <a:lnTo>
                  <a:pt x="1590" y="962"/>
                </a:lnTo>
                <a:lnTo>
                  <a:pt x="1590" y="962"/>
                </a:lnTo>
                <a:lnTo>
                  <a:pt x="1590" y="960"/>
                </a:lnTo>
                <a:lnTo>
                  <a:pt x="1590" y="960"/>
                </a:lnTo>
                <a:lnTo>
                  <a:pt x="1592" y="958"/>
                </a:lnTo>
                <a:lnTo>
                  <a:pt x="1595" y="958"/>
                </a:lnTo>
                <a:lnTo>
                  <a:pt x="1595" y="958"/>
                </a:lnTo>
                <a:lnTo>
                  <a:pt x="1595" y="960"/>
                </a:lnTo>
                <a:lnTo>
                  <a:pt x="1595" y="958"/>
                </a:lnTo>
                <a:lnTo>
                  <a:pt x="1595" y="958"/>
                </a:lnTo>
                <a:lnTo>
                  <a:pt x="1597" y="960"/>
                </a:lnTo>
                <a:lnTo>
                  <a:pt x="1597" y="960"/>
                </a:lnTo>
                <a:lnTo>
                  <a:pt x="1597" y="958"/>
                </a:lnTo>
                <a:lnTo>
                  <a:pt x="1597" y="958"/>
                </a:lnTo>
                <a:lnTo>
                  <a:pt x="1597" y="956"/>
                </a:lnTo>
                <a:lnTo>
                  <a:pt x="1597" y="958"/>
                </a:lnTo>
                <a:lnTo>
                  <a:pt x="1597" y="958"/>
                </a:lnTo>
                <a:lnTo>
                  <a:pt x="1597" y="958"/>
                </a:lnTo>
                <a:lnTo>
                  <a:pt x="1599" y="956"/>
                </a:lnTo>
                <a:lnTo>
                  <a:pt x="1599" y="956"/>
                </a:lnTo>
                <a:lnTo>
                  <a:pt x="1599" y="956"/>
                </a:lnTo>
                <a:lnTo>
                  <a:pt x="1599" y="958"/>
                </a:lnTo>
                <a:lnTo>
                  <a:pt x="1599" y="958"/>
                </a:lnTo>
                <a:lnTo>
                  <a:pt x="1601" y="956"/>
                </a:lnTo>
                <a:lnTo>
                  <a:pt x="1601" y="956"/>
                </a:lnTo>
                <a:lnTo>
                  <a:pt x="1601" y="958"/>
                </a:lnTo>
                <a:lnTo>
                  <a:pt x="1601" y="958"/>
                </a:lnTo>
                <a:lnTo>
                  <a:pt x="1601" y="956"/>
                </a:lnTo>
                <a:lnTo>
                  <a:pt x="1603" y="956"/>
                </a:lnTo>
                <a:lnTo>
                  <a:pt x="1605" y="956"/>
                </a:lnTo>
                <a:lnTo>
                  <a:pt x="1607" y="954"/>
                </a:lnTo>
                <a:lnTo>
                  <a:pt x="1607" y="954"/>
                </a:lnTo>
                <a:lnTo>
                  <a:pt x="1607" y="952"/>
                </a:lnTo>
                <a:lnTo>
                  <a:pt x="1609" y="950"/>
                </a:lnTo>
                <a:lnTo>
                  <a:pt x="1609" y="948"/>
                </a:lnTo>
                <a:lnTo>
                  <a:pt x="1611" y="948"/>
                </a:lnTo>
                <a:lnTo>
                  <a:pt x="1611" y="946"/>
                </a:lnTo>
                <a:lnTo>
                  <a:pt x="1611" y="946"/>
                </a:lnTo>
                <a:lnTo>
                  <a:pt x="1611" y="946"/>
                </a:lnTo>
                <a:lnTo>
                  <a:pt x="1611" y="948"/>
                </a:lnTo>
                <a:lnTo>
                  <a:pt x="1611" y="948"/>
                </a:lnTo>
                <a:lnTo>
                  <a:pt x="1611" y="948"/>
                </a:lnTo>
                <a:lnTo>
                  <a:pt x="1611" y="948"/>
                </a:lnTo>
                <a:lnTo>
                  <a:pt x="1611" y="950"/>
                </a:lnTo>
                <a:lnTo>
                  <a:pt x="1611" y="950"/>
                </a:lnTo>
                <a:lnTo>
                  <a:pt x="1611" y="950"/>
                </a:lnTo>
                <a:lnTo>
                  <a:pt x="1613" y="950"/>
                </a:lnTo>
                <a:lnTo>
                  <a:pt x="1613" y="950"/>
                </a:lnTo>
                <a:lnTo>
                  <a:pt x="1615" y="952"/>
                </a:lnTo>
                <a:lnTo>
                  <a:pt x="1615" y="950"/>
                </a:lnTo>
                <a:lnTo>
                  <a:pt x="1615" y="950"/>
                </a:lnTo>
                <a:lnTo>
                  <a:pt x="1615" y="948"/>
                </a:lnTo>
                <a:lnTo>
                  <a:pt x="1615" y="946"/>
                </a:lnTo>
                <a:lnTo>
                  <a:pt x="1618" y="948"/>
                </a:lnTo>
                <a:lnTo>
                  <a:pt x="1618" y="948"/>
                </a:lnTo>
                <a:lnTo>
                  <a:pt x="1618" y="948"/>
                </a:lnTo>
                <a:lnTo>
                  <a:pt x="1618" y="946"/>
                </a:lnTo>
                <a:lnTo>
                  <a:pt x="1620" y="946"/>
                </a:lnTo>
                <a:lnTo>
                  <a:pt x="1620" y="946"/>
                </a:lnTo>
                <a:lnTo>
                  <a:pt x="1620" y="948"/>
                </a:lnTo>
                <a:lnTo>
                  <a:pt x="1622" y="948"/>
                </a:lnTo>
                <a:lnTo>
                  <a:pt x="1622" y="948"/>
                </a:lnTo>
                <a:lnTo>
                  <a:pt x="1622" y="950"/>
                </a:lnTo>
                <a:lnTo>
                  <a:pt x="1622" y="948"/>
                </a:lnTo>
                <a:lnTo>
                  <a:pt x="1622" y="948"/>
                </a:lnTo>
                <a:lnTo>
                  <a:pt x="1624" y="948"/>
                </a:lnTo>
                <a:lnTo>
                  <a:pt x="1624" y="948"/>
                </a:lnTo>
                <a:lnTo>
                  <a:pt x="1624" y="946"/>
                </a:lnTo>
                <a:lnTo>
                  <a:pt x="1626" y="946"/>
                </a:lnTo>
                <a:lnTo>
                  <a:pt x="1626" y="946"/>
                </a:lnTo>
                <a:lnTo>
                  <a:pt x="1628" y="946"/>
                </a:lnTo>
                <a:lnTo>
                  <a:pt x="1628" y="946"/>
                </a:lnTo>
                <a:lnTo>
                  <a:pt x="1628" y="944"/>
                </a:lnTo>
                <a:lnTo>
                  <a:pt x="1630" y="944"/>
                </a:lnTo>
                <a:lnTo>
                  <a:pt x="1632" y="944"/>
                </a:lnTo>
                <a:lnTo>
                  <a:pt x="1634" y="944"/>
                </a:lnTo>
                <a:lnTo>
                  <a:pt x="1636" y="941"/>
                </a:lnTo>
                <a:lnTo>
                  <a:pt x="1636" y="941"/>
                </a:lnTo>
                <a:lnTo>
                  <a:pt x="1636" y="939"/>
                </a:lnTo>
                <a:lnTo>
                  <a:pt x="1636" y="939"/>
                </a:lnTo>
                <a:lnTo>
                  <a:pt x="1636" y="939"/>
                </a:lnTo>
                <a:lnTo>
                  <a:pt x="1636" y="937"/>
                </a:lnTo>
                <a:lnTo>
                  <a:pt x="1636" y="937"/>
                </a:lnTo>
                <a:lnTo>
                  <a:pt x="1634" y="935"/>
                </a:lnTo>
                <a:lnTo>
                  <a:pt x="1634" y="935"/>
                </a:lnTo>
                <a:lnTo>
                  <a:pt x="1636" y="935"/>
                </a:lnTo>
                <a:lnTo>
                  <a:pt x="1636" y="935"/>
                </a:lnTo>
                <a:lnTo>
                  <a:pt x="1639" y="935"/>
                </a:lnTo>
                <a:lnTo>
                  <a:pt x="1639" y="935"/>
                </a:lnTo>
                <a:lnTo>
                  <a:pt x="1639" y="937"/>
                </a:lnTo>
                <a:lnTo>
                  <a:pt x="1641" y="937"/>
                </a:lnTo>
                <a:lnTo>
                  <a:pt x="1645" y="935"/>
                </a:lnTo>
                <a:lnTo>
                  <a:pt x="1645" y="937"/>
                </a:lnTo>
                <a:lnTo>
                  <a:pt x="1647" y="935"/>
                </a:lnTo>
                <a:lnTo>
                  <a:pt x="1647" y="935"/>
                </a:lnTo>
                <a:lnTo>
                  <a:pt x="1649" y="933"/>
                </a:lnTo>
                <a:lnTo>
                  <a:pt x="1649" y="933"/>
                </a:lnTo>
                <a:lnTo>
                  <a:pt x="1649" y="931"/>
                </a:lnTo>
                <a:lnTo>
                  <a:pt x="1651" y="931"/>
                </a:lnTo>
                <a:lnTo>
                  <a:pt x="1651" y="931"/>
                </a:lnTo>
                <a:lnTo>
                  <a:pt x="1651" y="931"/>
                </a:lnTo>
                <a:lnTo>
                  <a:pt x="1651" y="931"/>
                </a:lnTo>
                <a:lnTo>
                  <a:pt x="1649" y="933"/>
                </a:lnTo>
                <a:lnTo>
                  <a:pt x="1653" y="933"/>
                </a:lnTo>
                <a:lnTo>
                  <a:pt x="1653" y="933"/>
                </a:lnTo>
                <a:lnTo>
                  <a:pt x="1657" y="931"/>
                </a:lnTo>
                <a:lnTo>
                  <a:pt x="1662" y="929"/>
                </a:lnTo>
                <a:lnTo>
                  <a:pt x="1666" y="929"/>
                </a:lnTo>
                <a:lnTo>
                  <a:pt x="1668" y="927"/>
                </a:lnTo>
                <a:lnTo>
                  <a:pt x="1670" y="927"/>
                </a:lnTo>
                <a:lnTo>
                  <a:pt x="1672" y="923"/>
                </a:lnTo>
                <a:lnTo>
                  <a:pt x="1672" y="923"/>
                </a:lnTo>
                <a:lnTo>
                  <a:pt x="1672" y="921"/>
                </a:lnTo>
                <a:lnTo>
                  <a:pt x="1672" y="923"/>
                </a:lnTo>
                <a:lnTo>
                  <a:pt x="1674" y="923"/>
                </a:lnTo>
                <a:lnTo>
                  <a:pt x="1674" y="923"/>
                </a:lnTo>
                <a:lnTo>
                  <a:pt x="1676" y="923"/>
                </a:lnTo>
                <a:lnTo>
                  <a:pt x="1676" y="925"/>
                </a:lnTo>
                <a:lnTo>
                  <a:pt x="1674" y="925"/>
                </a:lnTo>
                <a:lnTo>
                  <a:pt x="1672" y="927"/>
                </a:lnTo>
                <a:lnTo>
                  <a:pt x="1668" y="929"/>
                </a:lnTo>
                <a:lnTo>
                  <a:pt x="1668" y="931"/>
                </a:lnTo>
                <a:lnTo>
                  <a:pt x="1668" y="931"/>
                </a:lnTo>
                <a:lnTo>
                  <a:pt x="1668" y="931"/>
                </a:lnTo>
                <a:lnTo>
                  <a:pt x="1670" y="933"/>
                </a:lnTo>
                <a:lnTo>
                  <a:pt x="1670" y="931"/>
                </a:lnTo>
                <a:lnTo>
                  <a:pt x="1672" y="931"/>
                </a:lnTo>
                <a:lnTo>
                  <a:pt x="1676" y="931"/>
                </a:lnTo>
                <a:lnTo>
                  <a:pt x="1678" y="931"/>
                </a:lnTo>
                <a:lnTo>
                  <a:pt x="1683" y="931"/>
                </a:lnTo>
                <a:lnTo>
                  <a:pt x="1687" y="931"/>
                </a:lnTo>
                <a:lnTo>
                  <a:pt x="1689" y="931"/>
                </a:lnTo>
                <a:lnTo>
                  <a:pt x="1689" y="933"/>
                </a:lnTo>
                <a:lnTo>
                  <a:pt x="1685" y="933"/>
                </a:lnTo>
                <a:lnTo>
                  <a:pt x="1678" y="933"/>
                </a:lnTo>
                <a:lnTo>
                  <a:pt x="1678" y="935"/>
                </a:lnTo>
                <a:lnTo>
                  <a:pt x="1678" y="937"/>
                </a:lnTo>
                <a:lnTo>
                  <a:pt x="1676" y="935"/>
                </a:lnTo>
                <a:lnTo>
                  <a:pt x="1676" y="935"/>
                </a:lnTo>
                <a:lnTo>
                  <a:pt x="1676" y="935"/>
                </a:lnTo>
                <a:lnTo>
                  <a:pt x="1676" y="933"/>
                </a:lnTo>
                <a:lnTo>
                  <a:pt x="1676" y="933"/>
                </a:lnTo>
                <a:lnTo>
                  <a:pt x="1676" y="933"/>
                </a:lnTo>
                <a:lnTo>
                  <a:pt x="1674" y="931"/>
                </a:lnTo>
                <a:lnTo>
                  <a:pt x="1674" y="933"/>
                </a:lnTo>
                <a:lnTo>
                  <a:pt x="1674" y="933"/>
                </a:lnTo>
                <a:lnTo>
                  <a:pt x="1670" y="935"/>
                </a:lnTo>
                <a:lnTo>
                  <a:pt x="1668" y="935"/>
                </a:lnTo>
                <a:lnTo>
                  <a:pt x="1657" y="941"/>
                </a:lnTo>
                <a:lnTo>
                  <a:pt x="1655" y="944"/>
                </a:lnTo>
                <a:lnTo>
                  <a:pt x="1655" y="944"/>
                </a:lnTo>
                <a:lnTo>
                  <a:pt x="1657" y="944"/>
                </a:lnTo>
                <a:lnTo>
                  <a:pt x="1659" y="941"/>
                </a:lnTo>
                <a:lnTo>
                  <a:pt x="1659" y="944"/>
                </a:lnTo>
                <a:lnTo>
                  <a:pt x="1657" y="944"/>
                </a:lnTo>
                <a:lnTo>
                  <a:pt x="1655" y="944"/>
                </a:lnTo>
                <a:lnTo>
                  <a:pt x="1655" y="944"/>
                </a:lnTo>
                <a:lnTo>
                  <a:pt x="1653" y="946"/>
                </a:lnTo>
                <a:lnTo>
                  <a:pt x="1651" y="946"/>
                </a:lnTo>
                <a:lnTo>
                  <a:pt x="1651" y="948"/>
                </a:lnTo>
                <a:lnTo>
                  <a:pt x="1649" y="948"/>
                </a:lnTo>
                <a:lnTo>
                  <a:pt x="1649" y="948"/>
                </a:lnTo>
                <a:lnTo>
                  <a:pt x="1653" y="946"/>
                </a:lnTo>
                <a:lnTo>
                  <a:pt x="1653" y="946"/>
                </a:lnTo>
                <a:lnTo>
                  <a:pt x="1651" y="950"/>
                </a:lnTo>
                <a:lnTo>
                  <a:pt x="1649" y="954"/>
                </a:lnTo>
                <a:lnTo>
                  <a:pt x="1649" y="954"/>
                </a:lnTo>
                <a:lnTo>
                  <a:pt x="1649" y="958"/>
                </a:lnTo>
                <a:lnTo>
                  <a:pt x="1651" y="960"/>
                </a:lnTo>
                <a:lnTo>
                  <a:pt x="1651" y="960"/>
                </a:lnTo>
                <a:lnTo>
                  <a:pt x="1651" y="958"/>
                </a:lnTo>
                <a:lnTo>
                  <a:pt x="1653" y="958"/>
                </a:lnTo>
                <a:lnTo>
                  <a:pt x="1653" y="960"/>
                </a:lnTo>
                <a:lnTo>
                  <a:pt x="1655" y="962"/>
                </a:lnTo>
                <a:lnTo>
                  <a:pt x="1657" y="965"/>
                </a:lnTo>
                <a:lnTo>
                  <a:pt x="1657" y="962"/>
                </a:lnTo>
                <a:lnTo>
                  <a:pt x="1659" y="965"/>
                </a:lnTo>
                <a:lnTo>
                  <a:pt x="1659" y="965"/>
                </a:lnTo>
                <a:lnTo>
                  <a:pt x="1659" y="962"/>
                </a:lnTo>
                <a:lnTo>
                  <a:pt x="1659" y="962"/>
                </a:lnTo>
                <a:lnTo>
                  <a:pt x="1662" y="965"/>
                </a:lnTo>
                <a:lnTo>
                  <a:pt x="1662" y="962"/>
                </a:lnTo>
                <a:lnTo>
                  <a:pt x="1664" y="960"/>
                </a:lnTo>
                <a:lnTo>
                  <a:pt x="1664" y="960"/>
                </a:lnTo>
                <a:lnTo>
                  <a:pt x="1666" y="960"/>
                </a:lnTo>
                <a:lnTo>
                  <a:pt x="1668" y="958"/>
                </a:lnTo>
                <a:lnTo>
                  <a:pt x="1668" y="956"/>
                </a:lnTo>
                <a:lnTo>
                  <a:pt x="1670" y="956"/>
                </a:lnTo>
                <a:lnTo>
                  <a:pt x="1672" y="954"/>
                </a:lnTo>
                <a:lnTo>
                  <a:pt x="1674" y="952"/>
                </a:lnTo>
                <a:lnTo>
                  <a:pt x="1674" y="950"/>
                </a:lnTo>
                <a:lnTo>
                  <a:pt x="1676" y="950"/>
                </a:lnTo>
                <a:lnTo>
                  <a:pt x="1676" y="950"/>
                </a:lnTo>
                <a:lnTo>
                  <a:pt x="1676" y="948"/>
                </a:lnTo>
                <a:lnTo>
                  <a:pt x="1676" y="948"/>
                </a:lnTo>
                <a:lnTo>
                  <a:pt x="1676" y="946"/>
                </a:lnTo>
                <a:lnTo>
                  <a:pt x="1678" y="946"/>
                </a:lnTo>
                <a:lnTo>
                  <a:pt x="1678" y="948"/>
                </a:lnTo>
                <a:lnTo>
                  <a:pt x="1680" y="946"/>
                </a:lnTo>
                <a:lnTo>
                  <a:pt x="1680" y="946"/>
                </a:lnTo>
                <a:lnTo>
                  <a:pt x="1680" y="944"/>
                </a:lnTo>
                <a:lnTo>
                  <a:pt x="1683" y="946"/>
                </a:lnTo>
                <a:lnTo>
                  <a:pt x="1683" y="946"/>
                </a:lnTo>
                <a:lnTo>
                  <a:pt x="1683" y="946"/>
                </a:lnTo>
                <a:lnTo>
                  <a:pt x="1685" y="948"/>
                </a:lnTo>
                <a:lnTo>
                  <a:pt x="1687" y="948"/>
                </a:lnTo>
                <a:lnTo>
                  <a:pt x="1687" y="946"/>
                </a:lnTo>
                <a:lnTo>
                  <a:pt x="1687" y="946"/>
                </a:lnTo>
                <a:lnTo>
                  <a:pt x="1687" y="946"/>
                </a:lnTo>
                <a:lnTo>
                  <a:pt x="1687" y="944"/>
                </a:lnTo>
                <a:lnTo>
                  <a:pt x="1687" y="944"/>
                </a:lnTo>
                <a:lnTo>
                  <a:pt x="1689" y="944"/>
                </a:lnTo>
                <a:lnTo>
                  <a:pt x="1689" y="944"/>
                </a:lnTo>
                <a:lnTo>
                  <a:pt x="1691" y="944"/>
                </a:lnTo>
                <a:lnTo>
                  <a:pt x="1693" y="944"/>
                </a:lnTo>
                <a:lnTo>
                  <a:pt x="1693" y="944"/>
                </a:lnTo>
                <a:lnTo>
                  <a:pt x="1695" y="944"/>
                </a:lnTo>
                <a:lnTo>
                  <a:pt x="1699" y="941"/>
                </a:lnTo>
                <a:lnTo>
                  <a:pt x="1701" y="941"/>
                </a:lnTo>
                <a:lnTo>
                  <a:pt x="1706" y="939"/>
                </a:lnTo>
                <a:lnTo>
                  <a:pt x="1710" y="937"/>
                </a:lnTo>
                <a:lnTo>
                  <a:pt x="1712" y="937"/>
                </a:lnTo>
                <a:lnTo>
                  <a:pt x="1714" y="937"/>
                </a:lnTo>
                <a:lnTo>
                  <a:pt x="1714" y="935"/>
                </a:lnTo>
                <a:lnTo>
                  <a:pt x="1716" y="935"/>
                </a:lnTo>
                <a:lnTo>
                  <a:pt x="1716" y="935"/>
                </a:lnTo>
                <a:lnTo>
                  <a:pt x="1718" y="935"/>
                </a:lnTo>
                <a:lnTo>
                  <a:pt x="1720" y="933"/>
                </a:lnTo>
                <a:lnTo>
                  <a:pt x="1722" y="933"/>
                </a:lnTo>
                <a:lnTo>
                  <a:pt x="1722" y="933"/>
                </a:lnTo>
                <a:lnTo>
                  <a:pt x="1722" y="933"/>
                </a:lnTo>
                <a:lnTo>
                  <a:pt x="1724" y="933"/>
                </a:lnTo>
                <a:lnTo>
                  <a:pt x="1722" y="933"/>
                </a:lnTo>
                <a:lnTo>
                  <a:pt x="1722" y="931"/>
                </a:lnTo>
                <a:lnTo>
                  <a:pt x="1718" y="931"/>
                </a:lnTo>
                <a:lnTo>
                  <a:pt x="1718" y="931"/>
                </a:lnTo>
                <a:lnTo>
                  <a:pt x="1720" y="931"/>
                </a:lnTo>
                <a:lnTo>
                  <a:pt x="1720" y="929"/>
                </a:lnTo>
                <a:lnTo>
                  <a:pt x="1718" y="927"/>
                </a:lnTo>
                <a:lnTo>
                  <a:pt x="1718" y="927"/>
                </a:lnTo>
                <a:lnTo>
                  <a:pt x="1716" y="925"/>
                </a:lnTo>
                <a:lnTo>
                  <a:pt x="1714" y="927"/>
                </a:lnTo>
                <a:lnTo>
                  <a:pt x="1712" y="927"/>
                </a:lnTo>
                <a:lnTo>
                  <a:pt x="1712" y="925"/>
                </a:lnTo>
                <a:lnTo>
                  <a:pt x="1710" y="925"/>
                </a:lnTo>
                <a:lnTo>
                  <a:pt x="1710" y="923"/>
                </a:lnTo>
                <a:lnTo>
                  <a:pt x="1710" y="923"/>
                </a:lnTo>
                <a:lnTo>
                  <a:pt x="1706" y="925"/>
                </a:lnTo>
                <a:lnTo>
                  <a:pt x="1703" y="927"/>
                </a:lnTo>
                <a:lnTo>
                  <a:pt x="1703" y="927"/>
                </a:lnTo>
                <a:lnTo>
                  <a:pt x="1703" y="927"/>
                </a:lnTo>
                <a:lnTo>
                  <a:pt x="1701" y="927"/>
                </a:lnTo>
                <a:lnTo>
                  <a:pt x="1699" y="927"/>
                </a:lnTo>
                <a:lnTo>
                  <a:pt x="1699" y="925"/>
                </a:lnTo>
                <a:lnTo>
                  <a:pt x="1699" y="925"/>
                </a:lnTo>
                <a:lnTo>
                  <a:pt x="1697" y="925"/>
                </a:lnTo>
                <a:lnTo>
                  <a:pt x="1693" y="925"/>
                </a:lnTo>
                <a:lnTo>
                  <a:pt x="1691" y="925"/>
                </a:lnTo>
                <a:lnTo>
                  <a:pt x="1691" y="925"/>
                </a:lnTo>
                <a:lnTo>
                  <a:pt x="1691" y="925"/>
                </a:lnTo>
                <a:lnTo>
                  <a:pt x="1689" y="923"/>
                </a:lnTo>
                <a:lnTo>
                  <a:pt x="1687" y="923"/>
                </a:lnTo>
                <a:lnTo>
                  <a:pt x="1687" y="923"/>
                </a:lnTo>
                <a:lnTo>
                  <a:pt x="1685" y="923"/>
                </a:lnTo>
                <a:lnTo>
                  <a:pt x="1683" y="921"/>
                </a:lnTo>
                <a:lnTo>
                  <a:pt x="1680" y="921"/>
                </a:lnTo>
                <a:lnTo>
                  <a:pt x="1683" y="918"/>
                </a:lnTo>
                <a:lnTo>
                  <a:pt x="1683" y="918"/>
                </a:lnTo>
                <a:lnTo>
                  <a:pt x="1683" y="916"/>
                </a:lnTo>
                <a:lnTo>
                  <a:pt x="1678" y="916"/>
                </a:lnTo>
                <a:lnTo>
                  <a:pt x="1678" y="916"/>
                </a:lnTo>
                <a:lnTo>
                  <a:pt x="1672" y="916"/>
                </a:lnTo>
                <a:lnTo>
                  <a:pt x="1672" y="914"/>
                </a:lnTo>
                <a:lnTo>
                  <a:pt x="1672" y="914"/>
                </a:lnTo>
                <a:lnTo>
                  <a:pt x="1672" y="912"/>
                </a:lnTo>
                <a:lnTo>
                  <a:pt x="1670" y="910"/>
                </a:lnTo>
                <a:lnTo>
                  <a:pt x="1670" y="908"/>
                </a:lnTo>
                <a:lnTo>
                  <a:pt x="1668" y="908"/>
                </a:lnTo>
                <a:lnTo>
                  <a:pt x="1668" y="906"/>
                </a:lnTo>
                <a:lnTo>
                  <a:pt x="1668" y="904"/>
                </a:lnTo>
                <a:lnTo>
                  <a:pt x="1668" y="904"/>
                </a:lnTo>
                <a:lnTo>
                  <a:pt x="1668" y="902"/>
                </a:lnTo>
                <a:lnTo>
                  <a:pt x="1668" y="900"/>
                </a:lnTo>
                <a:lnTo>
                  <a:pt x="1666" y="900"/>
                </a:lnTo>
                <a:lnTo>
                  <a:pt x="1664" y="902"/>
                </a:lnTo>
                <a:lnTo>
                  <a:pt x="1662" y="902"/>
                </a:lnTo>
                <a:lnTo>
                  <a:pt x="1662" y="900"/>
                </a:lnTo>
                <a:lnTo>
                  <a:pt x="1666" y="897"/>
                </a:lnTo>
                <a:lnTo>
                  <a:pt x="1668" y="895"/>
                </a:lnTo>
                <a:lnTo>
                  <a:pt x="1668" y="891"/>
                </a:lnTo>
                <a:lnTo>
                  <a:pt x="1670" y="889"/>
                </a:lnTo>
                <a:lnTo>
                  <a:pt x="1670" y="889"/>
                </a:lnTo>
                <a:lnTo>
                  <a:pt x="1668" y="887"/>
                </a:lnTo>
                <a:lnTo>
                  <a:pt x="1666" y="887"/>
                </a:lnTo>
                <a:lnTo>
                  <a:pt x="1666" y="887"/>
                </a:lnTo>
                <a:lnTo>
                  <a:pt x="1664" y="887"/>
                </a:lnTo>
                <a:lnTo>
                  <a:pt x="1662" y="889"/>
                </a:lnTo>
                <a:lnTo>
                  <a:pt x="1659" y="889"/>
                </a:lnTo>
                <a:lnTo>
                  <a:pt x="1657" y="889"/>
                </a:lnTo>
                <a:lnTo>
                  <a:pt x="1657" y="889"/>
                </a:lnTo>
                <a:lnTo>
                  <a:pt x="1655" y="887"/>
                </a:lnTo>
                <a:lnTo>
                  <a:pt x="1653" y="885"/>
                </a:lnTo>
                <a:lnTo>
                  <a:pt x="1649" y="885"/>
                </a:lnTo>
                <a:lnTo>
                  <a:pt x="1647" y="883"/>
                </a:lnTo>
                <a:lnTo>
                  <a:pt x="1645" y="883"/>
                </a:lnTo>
                <a:lnTo>
                  <a:pt x="1643" y="883"/>
                </a:lnTo>
                <a:lnTo>
                  <a:pt x="1641" y="883"/>
                </a:lnTo>
                <a:lnTo>
                  <a:pt x="1645" y="881"/>
                </a:lnTo>
                <a:lnTo>
                  <a:pt x="1647" y="883"/>
                </a:lnTo>
                <a:lnTo>
                  <a:pt x="1647" y="883"/>
                </a:lnTo>
                <a:lnTo>
                  <a:pt x="1651" y="883"/>
                </a:lnTo>
                <a:lnTo>
                  <a:pt x="1651" y="881"/>
                </a:lnTo>
                <a:lnTo>
                  <a:pt x="1653" y="881"/>
                </a:lnTo>
                <a:lnTo>
                  <a:pt x="1655" y="883"/>
                </a:lnTo>
                <a:lnTo>
                  <a:pt x="1659" y="883"/>
                </a:lnTo>
                <a:lnTo>
                  <a:pt x="1662" y="883"/>
                </a:lnTo>
                <a:lnTo>
                  <a:pt x="1662" y="883"/>
                </a:lnTo>
                <a:lnTo>
                  <a:pt x="1666" y="883"/>
                </a:lnTo>
                <a:lnTo>
                  <a:pt x="1666" y="881"/>
                </a:lnTo>
                <a:lnTo>
                  <a:pt x="1668" y="881"/>
                </a:lnTo>
                <a:lnTo>
                  <a:pt x="1670" y="881"/>
                </a:lnTo>
                <a:lnTo>
                  <a:pt x="1670" y="879"/>
                </a:lnTo>
                <a:lnTo>
                  <a:pt x="1672" y="876"/>
                </a:lnTo>
                <a:lnTo>
                  <a:pt x="1676" y="876"/>
                </a:lnTo>
                <a:lnTo>
                  <a:pt x="1676" y="874"/>
                </a:lnTo>
                <a:lnTo>
                  <a:pt x="1676" y="870"/>
                </a:lnTo>
                <a:lnTo>
                  <a:pt x="1674" y="868"/>
                </a:lnTo>
                <a:lnTo>
                  <a:pt x="1672" y="868"/>
                </a:lnTo>
                <a:lnTo>
                  <a:pt x="1674" y="868"/>
                </a:lnTo>
                <a:lnTo>
                  <a:pt x="1678" y="868"/>
                </a:lnTo>
                <a:lnTo>
                  <a:pt x="1678" y="868"/>
                </a:lnTo>
                <a:lnTo>
                  <a:pt x="1676" y="866"/>
                </a:lnTo>
                <a:lnTo>
                  <a:pt x="1672" y="864"/>
                </a:lnTo>
                <a:lnTo>
                  <a:pt x="1668" y="862"/>
                </a:lnTo>
                <a:lnTo>
                  <a:pt x="1659" y="860"/>
                </a:lnTo>
                <a:lnTo>
                  <a:pt x="1659" y="860"/>
                </a:lnTo>
                <a:lnTo>
                  <a:pt x="1653" y="862"/>
                </a:lnTo>
                <a:lnTo>
                  <a:pt x="1649" y="862"/>
                </a:lnTo>
                <a:lnTo>
                  <a:pt x="1643" y="864"/>
                </a:lnTo>
                <a:lnTo>
                  <a:pt x="1634" y="866"/>
                </a:lnTo>
                <a:lnTo>
                  <a:pt x="1628" y="868"/>
                </a:lnTo>
                <a:lnTo>
                  <a:pt x="1624" y="870"/>
                </a:lnTo>
                <a:lnTo>
                  <a:pt x="1620" y="872"/>
                </a:lnTo>
                <a:lnTo>
                  <a:pt x="1615" y="874"/>
                </a:lnTo>
                <a:lnTo>
                  <a:pt x="1615" y="876"/>
                </a:lnTo>
                <a:lnTo>
                  <a:pt x="1611" y="876"/>
                </a:lnTo>
                <a:lnTo>
                  <a:pt x="1611" y="876"/>
                </a:lnTo>
                <a:lnTo>
                  <a:pt x="1609" y="879"/>
                </a:lnTo>
                <a:lnTo>
                  <a:pt x="1603" y="883"/>
                </a:lnTo>
                <a:lnTo>
                  <a:pt x="1601" y="885"/>
                </a:lnTo>
                <a:lnTo>
                  <a:pt x="1599" y="887"/>
                </a:lnTo>
                <a:lnTo>
                  <a:pt x="1597" y="891"/>
                </a:lnTo>
                <a:lnTo>
                  <a:pt x="1592" y="893"/>
                </a:lnTo>
                <a:lnTo>
                  <a:pt x="1592" y="895"/>
                </a:lnTo>
                <a:lnTo>
                  <a:pt x="1590" y="897"/>
                </a:lnTo>
                <a:lnTo>
                  <a:pt x="1588" y="900"/>
                </a:lnTo>
                <a:lnTo>
                  <a:pt x="1586" y="902"/>
                </a:lnTo>
                <a:lnTo>
                  <a:pt x="1580" y="904"/>
                </a:lnTo>
                <a:lnTo>
                  <a:pt x="1578" y="906"/>
                </a:lnTo>
                <a:lnTo>
                  <a:pt x="1576" y="906"/>
                </a:lnTo>
                <a:lnTo>
                  <a:pt x="1574" y="908"/>
                </a:lnTo>
                <a:lnTo>
                  <a:pt x="1569" y="908"/>
                </a:lnTo>
                <a:lnTo>
                  <a:pt x="1565" y="908"/>
                </a:lnTo>
                <a:lnTo>
                  <a:pt x="1563" y="910"/>
                </a:lnTo>
                <a:lnTo>
                  <a:pt x="1561" y="910"/>
                </a:lnTo>
                <a:lnTo>
                  <a:pt x="1561" y="912"/>
                </a:lnTo>
                <a:lnTo>
                  <a:pt x="1559" y="912"/>
                </a:lnTo>
                <a:lnTo>
                  <a:pt x="1557" y="914"/>
                </a:lnTo>
                <a:lnTo>
                  <a:pt x="1555" y="916"/>
                </a:lnTo>
                <a:lnTo>
                  <a:pt x="1551" y="918"/>
                </a:lnTo>
                <a:lnTo>
                  <a:pt x="1548" y="921"/>
                </a:lnTo>
                <a:lnTo>
                  <a:pt x="1546" y="923"/>
                </a:lnTo>
                <a:lnTo>
                  <a:pt x="1544" y="925"/>
                </a:lnTo>
                <a:lnTo>
                  <a:pt x="1544" y="927"/>
                </a:lnTo>
                <a:lnTo>
                  <a:pt x="1542" y="927"/>
                </a:lnTo>
                <a:lnTo>
                  <a:pt x="1542" y="929"/>
                </a:lnTo>
                <a:lnTo>
                  <a:pt x="1542" y="931"/>
                </a:lnTo>
                <a:lnTo>
                  <a:pt x="1540" y="931"/>
                </a:lnTo>
                <a:lnTo>
                  <a:pt x="1536" y="933"/>
                </a:lnTo>
                <a:lnTo>
                  <a:pt x="1532" y="935"/>
                </a:lnTo>
                <a:lnTo>
                  <a:pt x="1527" y="937"/>
                </a:lnTo>
                <a:lnTo>
                  <a:pt x="1525" y="937"/>
                </a:lnTo>
                <a:lnTo>
                  <a:pt x="1530" y="935"/>
                </a:lnTo>
                <a:lnTo>
                  <a:pt x="1534" y="933"/>
                </a:lnTo>
                <a:lnTo>
                  <a:pt x="1536" y="931"/>
                </a:lnTo>
                <a:lnTo>
                  <a:pt x="1536" y="931"/>
                </a:lnTo>
                <a:lnTo>
                  <a:pt x="1532" y="929"/>
                </a:lnTo>
                <a:lnTo>
                  <a:pt x="1532" y="929"/>
                </a:lnTo>
                <a:lnTo>
                  <a:pt x="1536" y="929"/>
                </a:lnTo>
                <a:lnTo>
                  <a:pt x="1538" y="929"/>
                </a:lnTo>
                <a:lnTo>
                  <a:pt x="1538" y="927"/>
                </a:lnTo>
                <a:lnTo>
                  <a:pt x="1540" y="925"/>
                </a:lnTo>
                <a:lnTo>
                  <a:pt x="1544" y="925"/>
                </a:lnTo>
                <a:lnTo>
                  <a:pt x="1546" y="923"/>
                </a:lnTo>
                <a:lnTo>
                  <a:pt x="1548" y="921"/>
                </a:lnTo>
                <a:lnTo>
                  <a:pt x="1548" y="918"/>
                </a:lnTo>
                <a:lnTo>
                  <a:pt x="1551" y="918"/>
                </a:lnTo>
                <a:lnTo>
                  <a:pt x="1551" y="916"/>
                </a:lnTo>
                <a:lnTo>
                  <a:pt x="1553" y="916"/>
                </a:lnTo>
                <a:lnTo>
                  <a:pt x="1555" y="914"/>
                </a:lnTo>
                <a:lnTo>
                  <a:pt x="1561" y="912"/>
                </a:lnTo>
                <a:lnTo>
                  <a:pt x="1561" y="910"/>
                </a:lnTo>
                <a:lnTo>
                  <a:pt x="1565" y="910"/>
                </a:lnTo>
                <a:lnTo>
                  <a:pt x="1567" y="908"/>
                </a:lnTo>
                <a:lnTo>
                  <a:pt x="1567" y="908"/>
                </a:lnTo>
                <a:lnTo>
                  <a:pt x="1569" y="908"/>
                </a:lnTo>
                <a:lnTo>
                  <a:pt x="1576" y="906"/>
                </a:lnTo>
                <a:lnTo>
                  <a:pt x="1578" y="904"/>
                </a:lnTo>
                <a:lnTo>
                  <a:pt x="1580" y="902"/>
                </a:lnTo>
                <a:lnTo>
                  <a:pt x="1584" y="900"/>
                </a:lnTo>
                <a:lnTo>
                  <a:pt x="1586" y="895"/>
                </a:lnTo>
                <a:lnTo>
                  <a:pt x="1588" y="893"/>
                </a:lnTo>
                <a:lnTo>
                  <a:pt x="1595" y="889"/>
                </a:lnTo>
                <a:lnTo>
                  <a:pt x="1595" y="887"/>
                </a:lnTo>
                <a:lnTo>
                  <a:pt x="1597" y="885"/>
                </a:lnTo>
                <a:lnTo>
                  <a:pt x="1597" y="883"/>
                </a:lnTo>
                <a:lnTo>
                  <a:pt x="1595" y="881"/>
                </a:lnTo>
                <a:lnTo>
                  <a:pt x="1595" y="881"/>
                </a:lnTo>
                <a:lnTo>
                  <a:pt x="1592" y="879"/>
                </a:lnTo>
                <a:lnTo>
                  <a:pt x="1586" y="876"/>
                </a:lnTo>
                <a:lnTo>
                  <a:pt x="1584" y="876"/>
                </a:lnTo>
                <a:lnTo>
                  <a:pt x="1582" y="876"/>
                </a:lnTo>
                <a:lnTo>
                  <a:pt x="1580" y="876"/>
                </a:lnTo>
                <a:lnTo>
                  <a:pt x="1580" y="876"/>
                </a:lnTo>
                <a:lnTo>
                  <a:pt x="1588" y="876"/>
                </a:lnTo>
                <a:lnTo>
                  <a:pt x="1592" y="879"/>
                </a:lnTo>
                <a:lnTo>
                  <a:pt x="1595" y="879"/>
                </a:lnTo>
                <a:lnTo>
                  <a:pt x="1597" y="881"/>
                </a:lnTo>
                <a:lnTo>
                  <a:pt x="1597" y="881"/>
                </a:lnTo>
                <a:lnTo>
                  <a:pt x="1599" y="881"/>
                </a:lnTo>
                <a:lnTo>
                  <a:pt x="1601" y="879"/>
                </a:lnTo>
                <a:lnTo>
                  <a:pt x="1603" y="876"/>
                </a:lnTo>
                <a:lnTo>
                  <a:pt x="1605" y="874"/>
                </a:lnTo>
                <a:lnTo>
                  <a:pt x="1609" y="868"/>
                </a:lnTo>
                <a:lnTo>
                  <a:pt x="1613" y="866"/>
                </a:lnTo>
                <a:lnTo>
                  <a:pt x="1613" y="866"/>
                </a:lnTo>
                <a:lnTo>
                  <a:pt x="1615" y="864"/>
                </a:lnTo>
                <a:lnTo>
                  <a:pt x="1618" y="864"/>
                </a:lnTo>
                <a:lnTo>
                  <a:pt x="1618" y="864"/>
                </a:lnTo>
                <a:lnTo>
                  <a:pt x="1620" y="862"/>
                </a:lnTo>
                <a:lnTo>
                  <a:pt x="1618" y="862"/>
                </a:lnTo>
                <a:lnTo>
                  <a:pt x="1622" y="860"/>
                </a:lnTo>
                <a:lnTo>
                  <a:pt x="1630" y="860"/>
                </a:lnTo>
                <a:lnTo>
                  <a:pt x="1630" y="860"/>
                </a:lnTo>
                <a:lnTo>
                  <a:pt x="1632" y="860"/>
                </a:lnTo>
                <a:lnTo>
                  <a:pt x="1632" y="858"/>
                </a:lnTo>
                <a:lnTo>
                  <a:pt x="1634" y="853"/>
                </a:lnTo>
                <a:lnTo>
                  <a:pt x="1639" y="847"/>
                </a:lnTo>
                <a:lnTo>
                  <a:pt x="1641" y="845"/>
                </a:lnTo>
                <a:lnTo>
                  <a:pt x="1643" y="843"/>
                </a:lnTo>
                <a:lnTo>
                  <a:pt x="1643" y="843"/>
                </a:lnTo>
                <a:lnTo>
                  <a:pt x="1645" y="843"/>
                </a:lnTo>
                <a:lnTo>
                  <a:pt x="1645" y="843"/>
                </a:lnTo>
                <a:lnTo>
                  <a:pt x="1647" y="843"/>
                </a:lnTo>
                <a:lnTo>
                  <a:pt x="1649" y="843"/>
                </a:lnTo>
                <a:lnTo>
                  <a:pt x="1649" y="843"/>
                </a:lnTo>
                <a:lnTo>
                  <a:pt x="1653" y="841"/>
                </a:lnTo>
                <a:lnTo>
                  <a:pt x="1655" y="843"/>
                </a:lnTo>
                <a:lnTo>
                  <a:pt x="1662" y="841"/>
                </a:lnTo>
                <a:lnTo>
                  <a:pt x="1664" y="841"/>
                </a:lnTo>
                <a:lnTo>
                  <a:pt x="1668" y="841"/>
                </a:lnTo>
                <a:lnTo>
                  <a:pt x="1674" y="841"/>
                </a:lnTo>
                <a:lnTo>
                  <a:pt x="1678" y="841"/>
                </a:lnTo>
                <a:lnTo>
                  <a:pt x="1680" y="841"/>
                </a:lnTo>
                <a:lnTo>
                  <a:pt x="1683" y="841"/>
                </a:lnTo>
                <a:lnTo>
                  <a:pt x="1685" y="841"/>
                </a:lnTo>
                <a:lnTo>
                  <a:pt x="1687" y="843"/>
                </a:lnTo>
                <a:lnTo>
                  <a:pt x="1691" y="843"/>
                </a:lnTo>
                <a:lnTo>
                  <a:pt x="1693" y="841"/>
                </a:lnTo>
                <a:lnTo>
                  <a:pt x="1695" y="841"/>
                </a:lnTo>
                <a:lnTo>
                  <a:pt x="1697" y="841"/>
                </a:lnTo>
                <a:lnTo>
                  <a:pt x="1699" y="841"/>
                </a:lnTo>
                <a:lnTo>
                  <a:pt x="1701" y="841"/>
                </a:lnTo>
                <a:lnTo>
                  <a:pt x="1703" y="841"/>
                </a:lnTo>
                <a:lnTo>
                  <a:pt x="1708" y="843"/>
                </a:lnTo>
                <a:lnTo>
                  <a:pt x="1710" y="843"/>
                </a:lnTo>
                <a:lnTo>
                  <a:pt x="1712" y="843"/>
                </a:lnTo>
                <a:lnTo>
                  <a:pt x="1714" y="845"/>
                </a:lnTo>
                <a:lnTo>
                  <a:pt x="1720" y="843"/>
                </a:lnTo>
                <a:lnTo>
                  <a:pt x="1722" y="843"/>
                </a:lnTo>
                <a:lnTo>
                  <a:pt x="1724" y="843"/>
                </a:lnTo>
                <a:lnTo>
                  <a:pt x="1727" y="843"/>
                </a:lnTo>
                <a:lnTo>
                  <a:pt x="1729" y="843"/>
                </a:lnTo>
                <a:lnTo>
                  <a:pt x="1733" y="843"/>
                </a:lnTo>
                <a:lnTo>
                  <a:pt x="1737" y="843"/>
                </a:lnTo>
                <a:lnTo>
                  <a:pt x="1739" y="841"/>
                </a:lnTo>
                <a:lnTo>
                  <a:pt x="1741" y="839"/>
                </a:lnTo>
                <a:lnTo>
                  <a:pt x="1743" y="837"/>
                </a:lnTo>
                <a:lnTo>
                  <a:pt x="1747" y="835"/>
                </a:lnTo>
                <a:lnTo>
                  <a:pt x="1750" y="832"/>
                </a:lnTo>
                <a:lnTo>
                  <a:pt x="1752" y="830"/>
                </a:lnTo>
                <a:lnTo>
                  <a:pt x="1758" y="824"/>
                </a:lnTo>
                <a:lnTo>
                  <a:pt x="1758" y="824"/>
                </a:lnTo>
                <a:lnTo>
                  <a:pt x="1758" y="824"/>
                </a:lnTo>
                <a:lnTo>
                  <a:pt x="1760" y="822"/>
                </a:lnTo>
                <a:lnTo>
                  <a:pt x="1760" y="822"/>
                </a:lnTo>
                <a:lnTo>
                  <a:pt x="1764" y="822"/>
                </a:lnTo>
                <a:lnTo>
                  <a:pt x="1766" y="822"/>
                </a:lnTo>
                <a:lnTo>
                  <a:pt x="1766" y="822"/>
                </a:lnTo>
                <a:lnTo>
                  <a:pt x="1771" y="820"/>
                </a:lnTo>
                <a:lnTo>
                  <a:pt x="1771" y="820"/>
                </a:lnTo>
                <a:lnTo>
                  <a:pt x="1775" y="820"/>
                </a:lnTo>
                <a:lnTo>
                  <a:pt x="1777" y="820"/>
                </a:lnTo>
                <a:lnTo>
                  <a:pt x="1781" y="820"/>
                </a:lnTo>
                <a:lnTo>
                  <a:pt x="1781" y="820"/>
                </a:lnTo>
                <a:lnTo>
                  <a:pt x="1783" y="820"/>
                </a:lnTo>
                <a:lnTo>
                  <a:pt x="1789" y="816"/>
                </a:lnTo>
                <a:lnTo>
                  <a:pt x="1791" y="814"/>
                </a:lnTo>
                <a:lnTo>
                  <a:pt x="1796" y="809"/>
                </a:lnTo>
                <a:lnTo>
                  <a:pt x="1800" y="807"/>
                </a:lnTo>
                <a:lnTo>
                  <a:pt x="1802" y="805"/>
                </a:lnTo>
                <a:lnTo>
                  <a:pt x="1800" y="805"/>
                </a:lnTo>
                <a:lnTo>
                  <a:pt x="1800" y="803"/>
                </a:lnTo>
                <a:lnTo>
                  <a:pt x="1800" y="803"/>
                </a:lnTo>
                <a:lnTo>
                  <a:pt x="1796" y="801"/>
                </a:lnTo>
                <a:lnTo>
                  <a:pt x="1796" y="801"/>
                </a:lnTo>
                <a:lnTo>
                  <a:pt x="1798" y="801"/>
                </a:lnTo>
                <a:lnTo>
                  <a:pt x="1800" y="801"/>
                </a:lnTo>
                <a:lnTo>
                  <a:pt x="1800" y="801"/>
                </a:lnTo>
                <a:lnTo>
                  <a:pt x="1800" y="801"/>
                </a:lnTo>
                <a:lnTo>
                  <a:pt x="1800" y="799"/>
                </a:lnTo>
                <a:lnTo>
                  <a:pt x="1798" y="799"/>
                </a:lnTo>
                <a:lnTo>
                  <a:pt x="1796" y="799"/>
                </a:lnTo>
                <a:lnTo>
                  <a:pt x="1794" y="799"/>
                </a:lnTo>
                <a:lnTo>
                  <a:pt x="1791" y="799"/>
                </a:lnTo>
                <a:lnTo>
                  <a:pt x="1791" y="797"/>
                </a:lnTo>
                <a:lnTo>
                  <a:pt x="1794" y="797"/>
                </a:lnTo>
                <a:lnTo>
                  <a:pt x="1798" y="797"/>
                </a:lnTo>
                <a:lnTo>
                  <a:pt x="1800" y="797"/>
                </a:lnTo>
                <a:lnTo>
                  <a:pt x="1800" y="797"/>
                </a:lnTo>
                <a:lnTo>
                  <a:pt x="1798" y="795"/>
                </a:lnTo>
                <a:lnTo>
                  <a:pt x="1798" y="793"/>
                </a:lnTo>
                <a:lnTo>
                  <a:pt x="1800" y="793"/>
                </a:lnTo>
                <a:lnTo>
                  <a:pt x="1798" y="791"/>
                </a:lnTo>
                <a:lnTo>
                  <a:pt x="1800" y="786"/>
                </a:lnTo>
                <a:lnTo>
                  <a:pt x="1800" y="786"/>
                </a:lnTo>
                <a:lnTo>
                  <a:pt x="1800" y="784"/>
                </a:lnTo>
                <a:lnTo>
                  <a:pt x="1798" y="784"/>
                </a:lnTo>
                <a:lnTo>
                  <a:pt x="1798" y="784"/>
                </a:lnTo>
                <a:lnTo>
                  <a:pt x="1798" y="782"/>
                </a:lnTo>
                <a:lnTo>
                  <a:pt x="1798" y="782"/>
                </a:lnTo>
                <a:lnTo>
                  <a:pt x="1798" y="780"/>
                </a:lnTo>
                <a:lnTo>
                  <a:pt x="1796" y="778"/>
                </a:lnTo>
                <a:lnTo>
                  <a:pt x="1791" y="778"/>
                </a:lnTo>
                <a:lnTo>
                  <a:pt x="1791" y="778"/>
                </a:lnTo>
                <a:lnTo>
                  <a:pt x="1789" y="776"/>
                </a:lnTo>
                <a:lnTo>
                  <a:pt x="1789" y="774"/>
                </a:lnTo>
                <a:lnTo>
                  <a:pt x="1789" y="774"/>
                </a:lnTo>
                <a:lnTo>
                  <a:pt x="1787" y="774"/>
                </a:lnTo>
                <a:lnTo>
                  <a:pt x="1785" y="776"/>
                </a:lnTo>
                <a:lnTo>
                  <a:pt x="1781" y="776"/>
                </a:lnTo>
                <a:lnTo>
                  <a:pt x="1779" y="780"/>
                </a:lnTo>
                <a:lnTo>
                  <a:pt x="1777" y="780"/>
                </a:lnTo>
                <a:lnTo>
                  <a:pt x="1777" y="778"/>
                </a:lnTo>
                <a:lnTo>
                  <a:pt x="1777" y="778"/>
                </a:lnTo>
                <a:lnTo>
                  <a:pt x="1775" y="778"/>
                </a:lnTo>
                <a:lnTo>
                  <a:pt x="1775" y="778"/>
                </a:lnTo>
                <a:lnTo>
                  <a:pt x="1775" y="778"/>
                </a:lnTo>
                <a:lnTo>
                  <a:pt x="1779" y="776"/>
                </a:lnTo>
                <a:lnTo>
                  <a:pt x="1779" y="776"/>
                </a:lnTo>
                <a:lnTo>
                  <a:pt x="1781" y="774"/>
                </a:lnTo>
                <a:lnTo>
                  <a:pt x="1779" y="774"/>
                </a:lnTo>
                <a:lnTo>
                  <a:pt x="1779" y="772"/>
                </a:lnTo>
                <a:lnTo>
                  <a:pt x="1777" y="767"/>
                </a:lnTo>
                <a:lnTo>
                  <a:pt x="1773" y="765"/>
                </a:lnTo>
                <a:lnTo>
                  <a:pt x="1764" y="765"/>
                </a:lnTo>
                <a:lnTo>
                  <a:pt x="1762" y="765"/>
                </a:lnTo>
                <a:lnTo>
                  <a:pt x="1762" y="767"/>
                </a:lnTo>
                <a:lnTo>
                  <a:pt x="1762" y="767"/>
                </a:lnTo>
                <a:lnTo>
                  <a:pt x="1762" y="767"/>
                </a:lnTo>
                <a:lnTo>
                  <a:pt x="1764" y="767"/>
                </a:lnTo>
                <a:lnTo>
                  <a:pt x="1766" y="767"/>
                </a:lnTo>
                <a:lnTo>
                  <a:pt x="1768" y="767"/>
                </a:lnTo>
                <a:lnTo>
                  <a:pt x="1768" y="767"/>
                </a:lnTo>
                <a:lnTo>
                  <a:pt x="1766" y="767"/>
                </a:lnTo>
                <a:lnTo>
                  <a:pt x="1762" y="770"/>
                </a:lnTo>
                <a:lnTo>
                  <a:pt x="1758" y="770"/>
                </a:lnTo>
                <a:lnTo>
                  <a:pt x="1754" y="772"/>
                </a:lnTo>
                <a:lnTo>
                  <a:pt x="1752" y="776"/>
                </a:lnTo>
                <a:lnTo>
                  <a:pt x="1747" y="778"/>
                </a:lnTo>
                <a:lnTo>
                  <a:pt x="1745" y="778"/>
                </a:lnTo>
                <a:lnTo>
                  <a:pt x="1743" y="780"/>
                </a:lnTo>
                <a:lnTo>
                  <a:pt x="1741" y="780"/>
                </a:lnTo>
                <a:lnTo>
                  <a:pt x="1741" y="780"/>
                </a:lnTo>
                <a:lnTo>
                  <a:pt x="1739" y="782"/>
                </a:lnTo>
                <a:lnTo>
                  <a:pt x="1737" y="784"/>
                </a:lnTo>
                <a:lnTo>
                  <a:pt x="1733" y="784"/>
                </a:lnTo>
                <a:lnTo>
                  <a:pt x="1733" y="784"/>
                </a:lnTo>
                <a:lnTo>
                  <a:pt x="1733" y="784"/>
                </a:lnTo>
                <a:lnTo>
                  <a:pt x="1735" y="784"/>
                </a:lnTo>
                <a:lnTo>
                  <a:pt x="1735" y="782"/>
                </a:lnTo>
                <a:lnTo>
                  <a:pt x="1735" y="782"/>
                </a:lnTo>
                <a:lnTo>
                  <a:pt x="1735" y="782"/>
                </a:lnTo>
                <a:lnTo>
                  <a:pt x="1737" y="780"/>
                </a:lnTo>
                <a:lnTo>
                  <a:pt x="1737" y="780"/>
                </a:lnTo>
                <a:lnTo>
                  <a:pt x="1737" y="780"/>
                </a:lnTo>
                <a:lnTo>
                  <a:pt x="1733" y="778"/>
                </a:lnTo>
                <a:lnTo>
                  <a:pt x="1733" y="776"/>
                </a:lnTo>
                <a:lnTo>
                  <a:pt x="1735" y="778"/>
                </a:lnTo>
                <a:lnTo>
                  <a:pt x="1737" y="778"/>
                </a:lnTo>
                <a:lnTo>
                  <a:pt x="1737" y="778"/>
                </a:lnTo>
                <a:lnTo>
                  <a:pt x="1737" y="778"/>
                </a:lnTo>
                <a:lnTo>
                  <a:pt x="1737" y="776"/>
                </a:lnTo>
                <a:lnTo>
                  <a:pt x="1737" y="776"/>
                </a:lnTo>
                <a:lnTo>
                  <a:pt x="1739" y="774"/>
                </a:lnTo>
                <a:lnTo>
                  <a:pt x="1741" y="774"/>
                </a:lnTo>
                <a:lnTo>
                  <a:pt x="1741" y="774"/>
                </a:lnTo>
                <a:lnTo>
                  <a:pt x="1741" y="774"/>
                </a:lnTo>
                <a:lnTo>
                  <a:pt x="1743" y="774"/>
                </a:lnTo>
                <a:lnTo>
                  <a:pt x="1745" y="774"/>
                </a:lnTo>
                <a:lnTo>
                  <a:pt x="1750" y="772"/>
                </a:lnTo>
                <a:lnTo>
                  <a:pt x="1752" y="772"/>
                </a:lnTo>
                <a:lnTo>
                  <a:pt x="1754" y="770"/>
                </a:lnTo>
                <a:lnTo>
                  <a:pt x="1754" y="770"/>
                </a:lnTo>
                <a:lnTo>
                  <a:pt x="1754" y="770"/>
                </a:lnTo>
                <a:lnTo>
                  <a:pt x="1756" y="770"/>
                </a:lnTo>
                <a:lnTo>
                  <a:pt x="1758" y="770"/>
                </a:lnTo>
                <a:lnTo>
                  <a:pt x="1758" y="770"/>
                </a:lnTo>
                <a:lnTo>
                  <a:pt x="1760" y="767"/>
                </a:lnTo>
                <a:lnTo>
                  <a:pt x="1762" y="765"/>
                </a:lnTo>
                <a:lnTo>
                  <a:pt x="1762" y="765"/>
                </a:lnTo>
                <a:lnTo>
                  <a:pt x="1764" y="765"/>
                </a:lnTo>
                <a:lnTo>
                  <a:pt x="1764" y="763"/>
                </a:lnTo>
                <a:lnTo>
                  <a:pt x="1764" y="763"/>
                </a:lnTo>
                <a:lnTo>
                  <a:pt x="1768" y="763"/>
                </a:lnTo>
                <a:lnTo>
                  <a:pt x="1773" y="763"/>
                </a:lnTo>
                <a:lnTo>
                  <a:pt x="1775" y="761"/>
                </a:lnTo>
                <a:lnTo>
                  <a:pt x="1775" y="759"/>
                </a:lnTo>
                <a:lnTo>
                  <a:pt x="1777" y="759"/>
                </a:lnTo>
                <a:lnTo>
                  <a:pt x="1777" y="759"/>
                </a:lnTo>
                <a:lnTo>
                  <a:pt x="1775" y="757"/>
                </a:lnTo>
                <a:lnTo>
                  <a:pt x="1773" y="757"/>
                </a:lnTo>
                <a:lnTo>
                  <a:pt x="1771" y="757"/>
                </a:lnTo>
                <a:lnTo>
                  <a:pt x="1771" y="755"/>
                </a:lnTo>
                <a:lnTo>
                  <a:pt x="1768" y="755"/>
                </a:lnTo>
                <a:lnTo>
                  <a:pt x="1768" y="753"/>
                </a:lnTo>
                <a:lnTo>
                  <a:pt x="1766" y="753"/>
                </a:lnTo>
                <a:lnTo>
                  <a:pt x="1764" y="753"/>
                </a:lnTo>
                <a:lnTo>
                  <a:pt x="1764" y="755"/>
                </a:lnTo>
                <a:lnTo>
                  <a:pt x="1762" y="755"/>
                </a:lnTo>
                <a:lnTo>
                  <a:pt x="1760" y="755"/>
                </a:lnTo>
                <a:lnTo>
                  <a:pt x="1756" y="753"/>
                </a:lnTo>
                <a:lnTo>
                  <a:pt x="1754" y="751"/>
                </a:lnTo>
                <a:lnTo>
                  <a:pt x="1754" y="749"/>
                </a:lnTo>
                <a:lnTo>
                  <a:pt x="1754" y="747"/>
                </a:lnTo>
                <a:lnTo>
                  <a:pt x="1752" y="747"/>
                </a:lnTo>
                <a:lnTo>
                  <a:pt x="1750" y="747"/>
                </a:lnTo>
                <a:lnTo>
                  <a:pt x="1747" y="747"/>
                </a:lnTo>
                <a:lnTo>
                  <a:pt x="1747" y="749"/>
                </a:lnTo>
                <a:lnTo>
                  <a:pt x="1747" y="749"/>
                </a:lnTo>
                <a:lnTo>
                  <a:pt x="1741" y="753"/>
                </a:lnTo>
                <a:lnTo>
                  <a:pt x="1741" y="755"/>
                </a:lnTo>
                <a:lnTo>
                  <a:pt x="1741" y="753"/>
                </a:lnTo>
                <a:lnTo>
                  <a:pt x="1741" y="751"/>
                </a:lnTo>
                <a:lnTo>
                  <a:pt x="1745" y="749"/>
                </a:lnTo>
                <a:lnTo>
                  <a:pt x="1747" y="747"/>
                </a:lnTo>
                <a:lnTo>
                  <a:pt x="1745" y="747"/>
                </a:lnTo>
                <a:lnTo>
                  <a:pt x="1743" y="747"/>
                </a:lnTo>
                <a:lnTo>
                  <a:pt x="1743" y="747"/>
                </a:lnTo>
                <a:lnTo>
                  <a:pt x="1743" y="744"/>
                </a:lnTo>
                <a:lnTo>
                  <a:pt x="1741" y="744"/>
                </a:lnTo>
                <a:lnTo>
                  <a:pt x="1741" y="744"/>
                </a:lnTo>
                <a:lnTo>
                  <a:pt x="1739" y="744"/>
                </a:lnTo>
                <a:lnTo>
                  <a:pt x="1735" y="747"/>
                </a:lnTo>
                <a:lnTo>
                  <a:pt x="1733" y="747"/>
                </a:lnTo>
                <a:lnTo>
                  <a:pt x="1731" y="749"/>
                </a:lnTo>
                <a:lnTo>
                  <a:pt x="1729" y="749"/>
                </a:lnTo>
                <a:lnTo>
                  <a:pt x="1731" y="749"/>
                </a:lnTo>
                <a:lnTo>
                  <a:pt x="1733" y="747"/>
                </a:lnTo>
                <a:lnTo>
                  <a:pt x="1733" y="744"/>
                </a:lnTo>
                <a:lnTo>
                  <a:pt x="1733" y="742"/>
                </a:lnTo>
                <a:lnTo>
                  <a:pt x="1735" y="742"/>
                </a:lnTo>
                <a:lnTo>
                  <a:pt x="1735" y="740"/>
                </a:lnTo>
                <a:lnTo>
                  <a:pt x="1735" y="738"/>
                </a:lnTo>
                <a:lnTo>
                  <a:pt x="1733" y="738"/>
                </a:lnTo>
                <a:lnTo>
                  <a:pt x="1733" y="738"/>
                </a:lnTo>
                <a:lnTo>
                  <a:pt x="1733" y="736"/>
                </a:lnTo>
                <a:lnTo>
                  <a:pt x="1733" y="734"/>
                </a:lnTo>
                <a:lnTo>
                  <a:pt x="1733" y="734"/>
                </a:lnTo>
                <a:lnTo>
                  <a:pt x="1731" y="734"/>
                </a:lnTo>
                <a:lnTo>
                  <a:pt x="1731" y="736"/>
                </a:lnTo>
                <a:lnTo>
                  <a:pt x="1731" y="734"/>
                </a:lnTo>
                <a:lnTo>
                  <a:pt x="1729" y="734"/>
                </a:lnTo>
                <a:lnTo>
                  <a:pt x="1729" y="732"/>
                </a:lnTo>
                <a:lnTo>
                  <a:pt x="1729" y="732"/>
                </a:lnTo>
                <a:lnTo>
                  <a:pt x="1727" y="732"/>
                </a:lnTo>
                <a:lnTo>
                  <a:pt x="1727" y="732"/>
                </a:lnTo>
                <a:lnTo>
                  <a:pt x="1724" y="734"/>
                </a:lnTo>
                <a:lnTo>
                  <a:pt x="1722" y="732"/>
                </a:lnTo>
                <a:lnTo>
                  <a:pt x="1722" y="732"/>
                </a:lnTo>
                <a:lnTo>
                  <a:pt x="1722" y="732"/>
                </a:lnTo>
                <a:lnTo>
                  <a:pt x="1720" y="732"/>
                </a:lnTo>
                <a:lnTo>
                  <a:pt x="1718" y="730"/>
                </a:lnTo>
                <a:lnTo>
                  <a:pt x="1718" y="730"/>
                </a:lnTo>
                <a:lnTo>
                  <a:pt x="1718" y="730"/>
                </a:lnTo>
                <a:lnTo>
                  <a:pt x="1720" y="730"/>
                </a:lnTo>
                <a:lnTo>
                  <a:pt x="1720" y="728"/>
                </a:lnTo>
                <a:lnTo>
                  <a:pt x="1718" y="726"/>
                </a:lnTo>
                <a:lnTo>
                  <a:pt x="1718" y="726"/>
                </a:lnTo>
                <a:lnTo>
                  <a:pt x="1716" y="726"/>
                </a:lnTo>
                <a:lnTo>
                  <a:pt x="1714" y="726"/>
                </a:lnTo>
                <a:lnTo>
                  <a:pt x="1714" y="723"/>
                </a:lnTo>
                <a:lnTo>
                  <a:pt x="1716" y="723"/>
                </a:lnTo>
                <a:lnTo>
                  <a:pt x="1718" y="723"/>
                </a:lnTo>
                <a:lnTo>
                  <a:pt x="1716" y="721"/>
                </a:lnTo>
                <a:lnTo>
                  <a:pt x="1714" y="721"/>
                </a:lnTo>
                <a:lnTo>
                  <a:pt x="1710" y="721"/>
                </a:lnTo>
                <a:lnTo>
                  <a:pt x="1710" y="721"/>
                </a:lnTo>
                <a:lnTo>
                  <a:pt x="1712" y="719"/>
                </a:lnTo>
                <a:lnTo>
                  <a:pt x="1714" y="719"/>
                </a:lnTo>
                <a:lnTo>
                  <a:pt x="1714" y="719"/>
                </a:lnTo>
                <a:lnTo>
                  <a:pt x="1712" y="719"/>
                </a:lnTo>
                <a:lnTo>
                  <a:pt x="1712" y="719"/>
                </a:lnTo>
                <a:lnTo>
                  <a:pt x="1710" y="717"/>
                </a:lnTo>
                <a:lnTo>
                  <a:pt x="1708" y="717"/>
                </a:lnTo>
                <a:lnTo>
                  <a:pt x="1703" y="715"/>
                </a:lnTo>
                <a:lnTo>
                  <a:pt x="1701" y="713"/>
                </a:lnTo>
                <a:lnTo>
                  <a:pt x="1703" y="713"/>
                </a:lnTo>
                <a:lnTo>
                  <a:pt x="1703" y="713"/>
                </a:lnTo>
                <a:lnTo>
                  <a:pt x="1706" y="713"/>
                </a:lnTo>
                <a:lnTo>
                  <a:pt x="1703" y="715"/>
                </a:lnTo>
                <a:lnTo>
                  <a:pt x="1703" y="715"/>
                </a:lnTo>
                <a:lnTo>
                  <a:pt x="1708" y="715"/>
                </a:lnTo>
                <a:lnTo>
                  <a:pt x="1716" y="717"/>
                </a:lnTo>
                <a:lnTo>
                  <a:pt x="1718" y="717"/>
                </a:lnTo>
                <a:lnTo>
                  <a:pt x="1718" y="715"/>
                </a:lnTo>
                <a:lnTo>
                  <a:pt x="1718" y="713"/>
                </a:lnTo>
                <a:lnTo>
                  <a:pt x="1718" y="711"/>
                </a:lnTo>
                <a:lnTo>
                  <a:pt x="1718" y="709"/>
                </a:lnTo>
                <a:lnTo>
                  <a:pt x="1714" y="707"/>
                </a:lnTo>
                <a:lnTo>
                  <a:pt x="1714" y="707"/>
                </a:lnTo>
                <a:lnTo>
                  <a:pt x="1712" y="707"/>
                </a:lnTo>
                <a:lnTo>
                  <a:pt x="1712" y="707"/>
                </a:lnTo>
                <a:lnTo>
                  <a:pt x="1710" y="705"/>
                </a:lnTo>
                <a:lnTo>
                  <a:pt x="1710" y="705"/>
                </a:lnTo>
                <a:lnTo>
                  <a:pt x="1710" y="705"/>
                </a:lnTo>
                <a:lnTo>
                  <a:pt x="1712" y="702"/>
                </a:lnTo>
                <a:lnTo>
                  <a:pt x="1712" y="702"/>
                </a:lnTo>
                <a:lnTo>
                  <a:pt x="1712" y="702"/>
                </a:lnTo>
                <a:lnTo>
                  <a:pt x="1710" y="700"/>
                </a:lnTo>
                <a:lnTo>
                  <a:pt x="1708" y="700"/>
                </a:lnTo>
                <a:lnTo>
                  <a:pt x="1708" y="700"/>
                </a:lnTo>
                <a:lnTo>
                  <a:pt x="1706" y="700"/>
                </a:lnTo>
                <a:lnTo>
                  <a:pt x="1703" y="700"/>
                </a:lnTo>
                <a:lnTo>
                  <a:pt x="1703" y="700"/>
                </a:lnTo>
                <a:lnTo>
                  <a:pt x="1701" y="700"/>
                </a:lnTo>
                <a:lnTo>
                  <a:pt x="1703" y="700"/>
                </a:lnTo>
                <a:lnTo>
                  <a:pt x="1706" y="700"/>
                </a:lnTo>
                <a:lnTo>
                  <a:pt x="1706" y="698"/>
                </a:lnTo>
                <a:lnTo>
                  <a:pt x="1708" y="698"/>
                </a:lnTo>
                <a:lnTo>
                  <a:pt x="1708" y="698"/>
                </a:lnTo>
                <a:lnTo>
                  <a:pt x="1710" y="696"/>
                </a:lnTo>
                <a:lnTo>
                  <a:pt x="1710" y="696"/>
                </a:lnTo>
                <a:lnTo>
                  <a:pt x="1710" y="694"/>
                </a:lnTo>
                <a:lnTo>
                  <a:pt x="1710" y="694"/>
                </a:lnTo>
                <a:lnTo>
                  <a:pt x="1710" y="692"/>
                </a:lnTo>
                <a:lnTo>
                  <a:pt x="1712" y="692"/>
                </a:lnTo>
                <a:lnTo>
                  <a:pt x="1710" y="690"/>
                </a:lnTo>
                <a:lnTo>
                  <a:pt x="1708" y="690"/>
                </a:lnTo>
                <a:lnTo>
                  <a:pt x="1706" y="690"/>
                </a:lnTo>
                <a:lnTo>
                  <a:pt x="1706" y="690"/>
                </a:lnTo>
                <a:lnTo>
                  <a:pt x="1703" y="686"/>
                </a:lnTo>
                <a:lnTo>
                  <a:pt x="1701" y="686"/>
                </a:lnTo>
                <a:lnTo>
                  <a:pt x="1697" y="686"/>
                </a:lnTo>
                <a:lnTo>
                  <a:pt x="1695" y="688"/>
                </a:lnTo>
                <a:lnTo>
                  <a:pt x="1691" y="690"/>
                </a:lnTo>
                <a:lnTo>
                  <a:pt x="1691" y="688"/>
                </a:lnTo>
                <a:lnTo>
                  <a:pt x="1693" y="688"/>
                </a:lnTo>
                <a:lnTo>
                  <a:pt x="1695" y="686"/>
                </a:lnTo>
                <a:lnTo>
                  <a:pt x="1697" y="686"/>
                </a:lnTo>
                <a:lnTo>
                  <a:pt x="1699" y="682"/>
                </a:lnTo>
                <a:lnTo>
                  <a:pt x="1701" y="679"/>
                </a:lnTo>
                <a:lnTo>
                  <a:pt x="1701" y="679"/>
                </a:lnTo>
                <a:lnTo>
                  <a:pt x="1699" y="679"/>
                </a:lnTo>
                <a:lnTo>
                  <a:pt x="1697" y="679"/>
                </a:lnTo>
                <a:lnTo>
                  <a:pt x="1693" y="679"/>
                </a:lnTo>
                <a:lnTo>
                  <a:pt x="1693" y="682"/>
                </a:lnTo>
                <a:lnTo>
                  <a:pt x="1693" y="679"/>
                </a:lnTo>
                <a:lnTo>
                  <a:pt x="1693" y="679"/>
                </a:lnTo>
                <a:lnTo>
                  <a:pt x="1693" y="679"/>
                </a:lnTo>
                <a:lnTo>
                  <a:pt x="1691" y="679"/>
                </a:lnTo>
                <a:lnTo>
                  <a:pt x="1689" y="682"/>
                </a:lnTo>
                <a:lnTo>
                  <a:pt x="1687" y="682"/>
                </a:lnTo>
                <a:lnTo>
                  <a:pt x="1689" y="682"/>
                </a:lnTo>
                <a:lnTo>
                  <a:pt x="1689" y="679"/>
                </a:lnTo>
                <a:lnTo>
                  <a:pt x="1691" y="677"/>
                </a:lnTo>
                <a:lnTo>
                  <a:pt x="1693" y="677"/>
                </a:lnTo>
                <a:lnTo>
                  <a:pt x="1697" y="675"/>
                </a:lnTo>
                <a:lnTo>
                  <a:pt x="1695" y="673"/>
                </a:lnTo>
                <a:lnTo>
                  <a:pt x="1695" y="671"/>
                </a:lnTo>
                <a:lnTo>
                  <a:pt x="1695" y="671"/>
                </a:lnTo>
                <a:lnTo>
                  <a:pt x="1693" y="671"/>
                </a:lnTo>
                <a:lnTo>
                  <a:pt x="1691" y="671"/>
                </a:lnTo>
                <a:lnTo>
                  <a:pt x="1691" y="671"/>
                </a:lnTo>
                <a:lnTo>
                  <a:pt x="1691" y="669"/>
                </a:lnTo>
                <a:lnTo>
                  <a:pt x="1691" y="669"/>
                </a:lnTo>
                <a:lnTo>
                  <a:pt x="1691" y="667"/>
                </a:lnTo>
                <a:lnTo>
                  <a:pt x="1691" y="667"/>
                </a:lnTo>
                <a:lnTo>
                  <a:pt x="1691" y="667"/>
                </a:lnTo>
                <a:lnTo>
                  <a:pt x="1691" y="667"/>
                </a:lnTo>
                <a:lnTo>
                  <a:pt x="1691" y="667"/>
                </a:lnTo>
                <a:lnTo>
                  <a:pt x="1689" y="667"/>
                </a:lnTo>
                <a:lnTo>
                  <a:pt x="1687" y="667"/>
                </a:lnTo>
                <a:lnTo>
                  <a:pt x="1683" y="667"/>
                </a:lnTo>
                <a:lnTo>
                  <a:pt x="1680" y="667"/>
                </a:lnTo>
                <a:lnTo>
                  <a:pt x="1680" y="667"/>
                </a:lnTo>
                <a:lnTo>
                  <a:pt x="1683" y="667"/>
                </a:lnTo>
                <a:lnTo>
                  <a:pt x="1685" y="667"/>
                </a:lnTo>
                <a:lnTo>
                  <a:pt x="1685" y="667"/>
                </a:lnTo>
                <a:lnTo>
                  <a:pt x="1687" y="665"/>
                </a:lnTo>
                <a:lnTo>
                  <a:pt x="1689" y="665"/>
                </a:lnTo>
                <a:lnTo>
                  <a:pt x="1687" y="661"/>
                </a:lnTo>
                <a:lnTo>
                  <a:pt x="1687" y="661"/>
                </a:lnTo>
                <a:lnTo>
                  <a:pt x="1685" y="663"/>
                </a:lnTo>
                <a:lnTo>
                  <a:pt x="1685" y="663"/>
                </a:lnTo>
                <a:lnTo>
                  <a:pt x="1685" y="661"/>
                </a:lnTo>
                <a:lnTo>
                  <a:pt x="1685" y="661"/>
                </a:lnTo>
                <a:lnTo>
                  <a:pt x="1680" y="661"/>
                </a:lnTo>
                <a:lnTo>
                  <a:pt x="1680" y="658"/>
                </a:lnTo>
                <a:lnTo>
                  <a:pt x="1683" y="658"/>
                </a:lnTo>
                <a:lnTo>
                  <a:pt x="1685" y="656"/>
                </a:lnTo>
                <a:lnTo>
                  <a:pt x="1683" y="656"/>
                </a:lnTo>
                <a:lnTo>
                  <a:pt x="1683" y="654"/>
                </a:lnTo>
                <a:lnTo>
                  <a:pt x="1680" y="654"/>
                </a:lnTo>
                <a:lnTo>
                  <a:pt x="1680" y="652"/>
                </a:lnTo>
                <a:lnTo>
                  <a:pt x="1680" y="650"/>
                </a:lnTo>
                <a:lnTo>
                  <a:pt x="1678" y="652"/>
                </a:lnTo>
                <a:lnTo>
                  <a:pt x="1676" y="652"/>
                </a:lnTo>
                <a:lnTo>
                  <a:pt x="1678" y="650"/>
                </a:lnTo>
                <a:lnTo>
                  <a:pt x="1678" y="648"/>
                </a:lnTo>
                <a:lnTo>
                  <a:pt x="1676" y="646"/>
                </a:lnTo>
                <a:lnTo>
                  <a:pt x="1674" y="646"/>
                </a:lnTo>
                <a:lnTo>
                  <a:pt x="1672" y="646"/>
                </a:lnTo>
                <a:lnTo>
                  <a:pt x="1670" y="646"/>
                </a:lnTo>
                <a:lnTo>
                  <a:pt x="1670" y="646"/>
                </a:lnTo>
                <a:lnTo>
                  <a:pt x="1670" y="646"/>
                </a:lnTo>
                <a:lnTo>
                  <a:pt x="1672" y="644"/>
                </a:lnTo>
                <a:lnTo>
                  <a:pt x="1674" y="644"/>
                </a:lnTo>
                <a:lnTo>
                  <a:pt x="1674" y="642"/>
                </a:lnTo>
                <a:lnTo>
                  <a:pt x="1674" y="642"/>
                </a:lnTo>
                <a:lnTo>
                  <a:pt x="1670" y="640"/>
                </a:lnTo>
                <a:lnTo>
                  <a:pt x="1668" y="640"/>
                </a:lnTo>
                <a:lnTo>
                  <a:pt x="1668" y="640"/>
                </a:lnTo>
                <a:lnTo>
                  <a:pt x="1668" y="642"/>
                </a:lnTo>
                <a:lnTo>
                  <a:pt x="1668" y="642"/>
                </a:lnTo>
                <a:lnTo>
                  <a:pt x="1666" y="646"/>
                </a:lnTo>
                <a:lnTo>
                  <a:pt x="1664" y="648"/>
                </a:lnTo>
                <a:lnTo>
                  <a:pt x="1664" y="648"/>
                </a:lnTo>
                <a:lnTo>
                  <a:pt x="1664" y="650"/>
                </a:lnTo>
                <a:lnTo>
                  <a:pt x="1664" y="650"/>
                </a:lnTo>
                <a:lnTo>
                  <a:pt x="1664" y="650"/>
                </a:lnTo>
                <a:lnTo>
                  <a:pt x="1666" y="652"/>
                </a:lnTo>
                <a:lnTo>
                  <a:pt x="1666" y="652"/>
                </a:lnTo>
                <a:lnTo>
                  <a:pt x="1664" y="650"/>
                </a:lnTo>
                <a:lnTo>
                  <a:pt x="1662" y="650"/>
                </a:lnTo>
                <a:lnTo>
                  <a:pt x="1662" y="650"/>
                </a:lnTo>
                <a:lnTo>
                  <a:pt x="1659" y="652"/>
                </a:lnTo>
                <a:lnTo>
                  <a:pt x="1659" y="652"/>
                </a:lnTo>
                <a:lnTo>
                  <a:pt x="1659" y="654"/>
                </a:lnTo>
                <a:lnTo>
                  <a:pt x="1659" y="654"/>
                </a:lnTo>
                <a:lnTo>
                  <a:pt x="1659" y="654"/>
                </a:lnTo>
                <a:lnTo>
                  <a:pt x="1659" y="656"/>
                </a:lnTo>
                <a:lnTo>
                  <a:pt x="1662" y="656"/>
                </a:lnTo>
                <a:lnTo>
                  <a:pt x="1662" y="658"/>
                </a:lnTo>
                <a:lnTo>
                  <a:pt x="1664" y="658"/>
                </a:lnTo>
                <a:lnTo>
                  <a:pt x="1666" y="658"/>
                </a:lnTo>
                <a:lnTo>
                  <a:pt x="1666" y="661"/>
                </a:lnTo>
                <a:lnTo>
                  <a:pt x="1666" y="661"/>
                </a:lnTo>
                <a:lnTo>
                  <a:pt x="1662" y="658"/>
                </a:lnTo>
                <a:lnTo>
                  <a:pt x="1662" y="658"/>
                </a:lnTo>
                <a:lnTo>
                  <a:pt x="1659" y="658"/>
                </a:lnTo>
                <a:lnTo>
                  <a:pt x="1659" y="658"/>
                </a:lnTo>
                <a:lnTo>
                  <a:pt x="1659" y="661"/>
                </a:lnTo>
                <a:lnTo>
                  <a:pt x="1659" y="661"/>
                </a:lnTo>
                <a:lnTo>
                  <a:pt x="1659" y="661"/>
                </a:lnTo>
                <a:lnTo>
                  <a:pt x="1657" y="661"/>
                </a:lnTo>
                <a:lnTo>
                  <a:pt x="1657" y="663"/>
                </a:lnTo>
                <a:lnTo>
                  <a:pt x="1657" y="663"/>
                </a:lnTo>
                <a:lnTo>
                  <a:pt x="1657" y="663"/>
                </a:lnTo>
                <a:lnTo>
                  <a:pt x="1655" y="663"/>
                </a:lnTo>
                <a:lnTo>
                  <a:pt x="1655" y="663"/>
                </a:lnTo>
                <a:lnTo>
                  <a:pt x="1657" y="665"/>
                </a:lnTo>
                <a:lnTo>
                  <a:pt x="1657" y="665"/>
                </a:lnTo>
                <a:lnTo>
                  <a:pt x="1657" y="665"/>
                </a:lnTo>
                <a:lnTo>
                  <a:pt x="1659" y="667"/>
                </a:lnTo>
                <a:lnTo>
                  <a:pt x="1659" y="667"/>
                </a:lnTo>
                <a:lnTo>
                  <a:pt x="1659" y="667"/>
                </a:lnTo>
                <a:lnTo>
                  <a:pt x="1657" y="667"/>
                </a:lnTo>
                <a:lnTo>
                  <a:pt x="1657" y="667"/>
                </a:lnTo>
                <a:lnTo>
                  <a:pt x="1655" y="667"/>
                </a:lnTo>
                <a:lnTo>
                  <a:pt x="1655" y="667"/>
                </a:lnTo>
                <a:lnTo>
                  <a:pt x="1655" y="669"/>
                </a:lnTo>
                <a:lnTo>
                  <a:pt x="1655" y="669"/>
                </a:lnTo>
                <a:lnTo>
                  <a:pt x="1655" y="669"/>
                </a:lnTo>
                <a:lnTo>
                  <a:pt x="1653" y="669"/>
                </a:lnTo>
                <a:lnTo>
                  <a:pt x="1653" y="669"/>
                </a:lnTo>
                <a:lnTo>
                  <a:pt x="1653" y="671"/>
                </a:lnTo>
                <a:lnTo>
                  <a:pt x="1653" y="671"/>
                </a:lnTo>
                <a:lnTo>
                  <a:pt x="1653" y="671"/>
                </a:lnTo>
                <a:lnTo>
                  <a:pt x="1651" y="671"/>
                </a:lnTo>
                <a:lnTo>
                  <a:pt x="1651" y="671"/>
                </a:lnTo>
                <a:lnTo>
                  <a:pt x="1651" y="673"/>
                </a:lnTo>
                <a:lnTo>
                  <a:pt x="1651" y="673"/>
                </a:lnTo>
                <a:lnTo>
                  <a:pt x="1653" y="675"/>
                </a:lnTo>
                <a:lnTo>
                  <a:pt x="1653" y="677"/>
                </a:lnTo>
                <a:lnTo>
                  <a:pt x="1653" y="677"/>
                </a:lnTo>
                <a:lnTo>
                  <a:pt x="1653" y="677"/>
                </a:lnTo>
                <a:lnTo>
                  <a:pt x="1651" y="679"/>
                </a:lnTo>
                <a:lnTo>
                  <a:pt x="1651" y="679"/>
                </a:lnTo>
                <a:lnTo>
                  <a:pt x="1651" y="677"/>
                </a:lnTo>
                <a:lnTo>
                  <a:pt x="1651" y="677"/>
                </a:lnTo>
                <a:lnTo>
                  <a:pt x="1651" y="675"/>
                </a:lnTo>
                <a:lnTo>
                  <a:pt x="1649" y="673"/>
                </a:lnTo>
                <a:lnTo>
                  <a:pt x="1649" y="673"/>
                </a:lnTo>
                <a:lnTo>
                  <a:pt x="1647" y="673"/>
                </a:lnTo>
                <a:lnTo>
                  <a:pt x="1647" y="673"/>
                </a:lnTo>
                <a:lnTo>
                  <a:pt x="1645" y="673"/>
                </a:lnTo>
                <a:lnTo>
                  <a:pt x="1645" y="675"/>
                </a:lnTo>
                <a:lnTo>
                  <a:pt x="1643" y="675"/>
                </a:lnTo>
                <a:lnTo>
                  <a:pt x="1643" y="677"/>
                </a:lnTo>
                <a:lnTo>
                  <a:pt x="1641" y="679"/>
                </a:lnTo>
                <a:lnTo>
                  <a:pt x="1639" y="679"/>
                </a:lnTo>
                <a:lnTo>
                  <a:pt x="1636" y="679"/>
                </a:lnTo>
                <a:lnTo>
                  <a:pt x="1634" y="682"/>
                </a:lnTo>
                <a:lnTo>
                  <a:pt x="1632" y="684"/>
                </a:lnTo>
                <a:lnTo>
                  <a:pt x="1628" y="684"/>
                </a:lnTo>
                <a:lnTo>
                  <a:pt x="1628" y="686"/>
                </a:lnTo>
                <a:lnTo>
                  <a:pt x="1628" y="686"/>
                </a:lnTo>
                <a:lnTo>
                  <a:pt x="1628" y="688"/>
                </a:lnTo>
                <a:lnTo>
                  <a:pt x="1628" y="690"/>
                </a:lnTo>
                <a:lnTo>
                  <a:pt x="1626" y="690"/>
                </a:lnTo>
                <a:lnTo>
                  <a:pt x="1628" y="688"/>
                </a:lnTo>
                <a:lnTo>
                  <a:pt x="1628" y="686"/>
                </a:lnTo>
                <a:lnTo>
                  <a:pt x="1628" y="684"/>
                </a:lnTo>
                <a:lnTo>
                  <a:pt x="1626" y="682"/>
                </a:lnTo>
                <a:lnTo>
                  <a:pt x="1626" y="682"/>
                </a:lnTo>
                <a:lnTo>
                  <a:pt x="1626" y="682"/>
                </a:lnTo>
                <a:lnTo>
                  <a:pt x="1626" y="684"/>
                </a:lnTo>
                <a:lnTo>
                  <a:pt x="1624" y="684"/>
                </a:lnTo>
                <a:lnTo>
                  <a:pt x="1622" y="686"/>
                </a:lnTo>
                <a:lnTo>
                  <a:pt x="1622" y="686"/>
                </a:lnTo>
                <a:lnTo>
                  <a:pt x="1624" y="684"/>
                </a:lnTo>
                <a:lnTo>
                  <a:pt x="1624" y="684"/>
                </a:lnTo>
                <a:lnTo>
                  <a:pt x="1624" y="682"/>
                </a:lnTo>
                <a:lnTo>
                  <a:pt x="1624" y="679"/>
                </a:lnTo>
                <a:lnTo>
                  <a:pt x="1622" y="679"/>
                </a:lnTo>
                <a:lnTo>
                  <a:pt x="1622" y="679"/>
                </a:lnTo>
                <a:lnTo>
                  <a:pt x="1620" y="682"/>
                </a:lnTo>
                <a:lnTo>
                  <a:pt x="1618" y="686"/>
                </a:lnTo>
                <a:lnTo>
                  <a:pt x="1618" y="688"/>
                </a:lnTo>
                <a:lnTo>
                  <a:pt x="1618" y="688"/>
                </a:lnTo>
                <a:lnTo>
                  <a:pt x="1615" y="688"/>
                </a:lnTo>
                <a:lnTo>
                  <a:pt x="1611" y="690"/>
                </a:lnTo>
                <a:lnTo>
                  <a:pt x="1607" y="692"/>
                </a:lnTo>
                <a:lnTo>
                  <a:pt x="1607" y="690"/>
                </a:lnTo>
                <a:lnTo>
                  <a:pt x="1609" y="690"/>
                </a:lnTo>
                <a:lnTo>
                  <a:pt x="1611" y="690"/>
                </a:lnTo>
                <a:lnTo>
                  <a:pt x="1613" y="688"/>
                </a:lnTo>
                <a:lnTo>
                  <a:pt x="1615" y="688"/>
                </a:lnTo>
                <a:lnTo>
                  <a:pt x="1618" y="686"/>
                </a:lnTo>
                <a:lnTo>
                  <a:pt x="1618" y="684"/>
                </a:lnTo>
                <a:lnTo>
                  <a:pt x="1620" y="682"/>
                </a:lnTo>
                <a:lnTo>
                  <a:pt x="1620" y="679"/>
                </a:lnTo>
                <a:lnTo>
                  <a:pt x="1620" y="677"/>
                </a:lnTo>
                <a:lnTo>
                  <a:pt x="1620" y="677"/>
                </a:lnTo>
                <a:lnTo>
                  <a:pt x="1618" y="677"/>
                </a:lnTo>
                <a:lnTo>
                  <a:pt x="1618" y="673"/>
                </a:lnTo>
                <a:lnTo>
                  <a:pt x="1618" y="673"/>
                </a:lnTo>
                <a:lnTo>
                  <a:pt x="1615" y="671"/>
                </a:lnTo>
                <a:lnTo>
                  <a:pt x="1613" y="671"/>
                </a:lnTo>
                <a:lnTo>
                  <a:pt x="1613" y="671"/>
                </a:lnTo>
                <a:lnTo>
                  <a:pt x="1613" y="671"/>
                </a:lnTo>
                <a:lnTo>
                  <a:pt x="1609" y="671"/>
                </a:lnTo>
                <a:lnTo>
                  <a:pt x="1607" y="671"/>
                </a:lnTo>
                <a:lnTo>
                  <a:pt x="1605" y="671"/>
                </a:lnTo>
                <a:lnTo>
                  <a:pt x="1605" y="671"/>
                </a:lnTo>
                <a:lnTo>
                  <a:pt x="1603" y="671"/>
                </a:lnTo>
                <a:lnTo>
                  <a:pt x="1599" y="673"/>
                </a:lnTo>
                <a:lnTo>
                  <a:pt x="1597" y="675"/>
                </a:lnTo>
                <a:lnTo>
                  <a:pt x="1595" y="675"/>
                </a:lnTo>
                <a:lnTo>
                  <a:pt x="1592" y="673"/>
                </a:lnTo>
                <a:lnTo>
                  <a:pt x="1590" y="673"/>
                </a:lnTo>
                <a:lnTo>
                  <a:pt x="1590" y="673"/>
                </a:lnTo>
                <a:lnTo>
                  <a:pt x="1595" y="671"/>
                </a:lnTo>
                <a:lnTo>
                  <a:pt x="1595" y="671"/>
                </a:lnTo>
                <a:lnTo>
                  <a:pt x="1597" y="671"/>
                </a:lnTo>
                <a:lnTo>
                  <a:pt x="1597" y="671"/>
                </a:lnTo>
                <a:lnTo>
                  <a:pt x="1597" y="669"/>
                </a:lnTo>
                <a:lnTo>
                  <a:pt x="1597" y="669"/>
                </a:lnTo>
                <a:lnTo>
                  <a:pt x="1597" y="669"/>
                </a:lnTo>
                <a:lnTo>
                  <a:pt x="1597" y="669"/>
                </a:lnTo>
                <a:lnTo>
                  <a:pt x="1599" y="671"/>
                </a:lnTo>
                <a:lnTo>
                  <a:pt x="1599" y="671"/>
                </a:lnTo>
                <a:lnTo>
                  <a:pt x="1599" y="671"/>
                </a:lnTo>
                <a:lnTo>
                  <a:pt x="1601" y="671"/>
                </a:lnTo>
                <a:lnTo>
                  <a:pt x="1601" y="669"/>
                </a:lnTo>
                <a:lnTo>
                  <a:pt x="1601" y="669"/>
                </a:lnTo>
                <a:lnTo>
                  <a:pt x="1601" y="667"/>
                </a:lnTo>
                <a:lnTo>
                  <a:pt x="1603" y="667"/>
                </a:lnTo>
                <a:lnTo>
                  <a:pt x="1603" y="667"/>
                </a:lnTo>
                <a:lnTo>
                  <a:pt x="1601" y="665"/>
                </a:lnTo>
                <a:lnTo>
                  <a:pt x="1601" y="665"/>
                </a:lnTo>
                <a:lnTo>
                  <a:pt x="1603" y="663"/>
                </a:lnTo>
                <a:lnTo>
                  <a:pt x="1603" y="663"/>
                </a:lnTo>
                <a:lnTo>
                  <a:pt x="1603" y="661"/>
                </a:lnTo>
                <a:lnTo>
                  <a:pt x="1599" y="661"/>
                </a:lnTo>
                <a:lnTo>
                  <a:pt x="1599" y="661"/>
                </a:lnTo>
                <a:lnTo>
                  <a:pt x="1599" y="658"/>
                </a:lnTo>
                <a:lnTo>
                  <a:pt x="1599" y="656"/>
                </a:lnTo>
                <a:lnTo>
                  <a:pt x="1599" y="654"/>
                </a:lnTo>
                <a:lnTo>
                  <a:pt x="1599" y="654"/>
                </a:lnTo>
                <a:lnTo>
                  <a:pt x="1599" y="652"/>
                </a:lnTo>
                <a:lnTo>
                  <a:pt x="1599" y="650"/>
                </a:lnTo>
                <a:lnTo>
                  <a:pt x="1599" y="650"/>
                </a:lnTo>
                <a:lnTo>
                  <a:pt x="1597" y="648"/>
                </a:lnTo>
                <a:lnTo>
                  <a:pt x="1597" y="648"/>
                </a:lnTo>
                <a:lnTo>
                  <a:pt x="1588" y="648"/>
                </a:lnTo>
                <a:lnTo>
                  <a:pt x="1586" y="648"/>
                </a:lnTo>
                <a:lnTo>
                  <a:pt x="1584" y="648"/>
                </a:lnTo>
                <a:lnTo>
                  <a:pt x="1584" y="646"/>
                </a:lnTo>
                <a:lnTo>
                  <a:pt x="1586" y="646"/>
                </a:lnTo>
                <a:lnTo>
                  <a:pt x="1595" y="646"/>
                </a:lnTo>
                <a:lnTo>
                  <a:pt x="1597" y="646"/>
                </a:lnTo>
                <a:lnTo>
                  <a:pt x="1599" y="646"/>
                </a:lnTo>
                <a:lnTo>
                  <a:pt x="1599" y="644"/>
                </a:lnTo>
                <a:lnTo>
                  <a:pt x="1599" y="644"/>
                </a:lnTo>
                <a:lnTo>
                  <a:pt x="1599" y="642"/>
                </a:lnTo>
                <a:lnTo>
                  <a:pt x="1599" y="642"/>
                </a:lnTo>
                <a:lnTo>
                  <a:pt x="1599" y="642"/>
                </a:lnTo>
                <a:lnTo>
                  <a:pt x="1597" y="640"/>
                </a:lnTo>
                <a:lnTo>
                  <a:pt x="1597" y="637"/>
                </a:lnTo>
                <a:lnTo>
                  <a:pt x="1597" y="637"/>
                </a:lnTo>
                <a:lnTo>
                  <a:pt x="1597" y="635"/>
                </a:lnTo>
                <a:lnTo>
                  <a:pt x="1597" y="635"/>
                </a:lnTo>
                <a:lnTo>
                  <a:pt x="1599" y="631"/>
                </a:lnTo>
                <a:lnTo>
                  <a:pt x="1601" y="631"/>
                </a:lnTo>
                <a:lnTo>
                  <a:pt x="1601" y="629"/>
                </a:lnTo>
                <a:lnTo>
                  <a:pt x="1601" y="629"/>
                </a:lnTo>
                <a:lnTo>
                  <a:pt x="1603" y="629"/>
                </a:lnTo>
                <a:lnTo>
                  <a:pt x="1603" y="627"/>
                </a:lnTo>
                <a:lnTo>
                  <a:pt x="1603" y="627"/>
                </a:lnTo>
                <a:lnTo>
                  <a:pt x="1601" y="625"/>
                </a:lnTo>
                <a:lnTo>
                  <a:pt x="1601" y="625"/>
                </a:lnTo>
                <a:lnTo>
                  <a:pt x="1601" y="625"/>
                </a:lnTo>
                <a:lnTo>
                  <a:pt x="1599" y="625"/>
                </a:lnTo>
                <a:lnTo>
                  <a:pt x="1599" y="625"/>
                </a:lnTo>
                <a:lnTo>
                  <a:pt x="1599" y="627"/>
                </a:lnTo>
                <a:lnTo>
                  <a:pt x="1599" y="627"/>
                </a:lnTo>
                <a:lnTo>
                  <a:pt x="1597" y="627"/>
                </a:lnTo>
                <a:lnTo>
                  <a:pt x="1595" y="629"/>
                </a:lnTo>
                <a:lnTo>
                  <a:pt x="1595" y="629"/>
                </a:lnTo>
                <a:lnTo>
                  <a:pt x="1592" y="627"/>
                </a:lnTo>
                <a:lnTo>
                  <a:pt x="1592" y="627"/>
                </a:lnTo>
                <a:lnTo>
                  <a:pt x="1592" y="625"/>
                </a:lnTo>
                <a:lnTo>
                  <a:pt x="1590" y="625"/>
                </a:lnTo>
                <a:lnTo>
                  <a:pt x="1590" y="625"/>
                </a:lnTo>
                <a:lnTo>
                  <a:pt x="1590" y="623"/>
                </a:lnTo>
                <a:lnTo>
                  <a:pt x="1588" y="623"/>
                </a:lnTo>
                <a:lnTo>
                  <a:pt x="1586" y="625"/>
                </a:lnTo>
                <a:lnTo>
                  <a:pt x="1584" y="625"/>
                </a:lnTo>
                <a:lnTo>
                  <a:pt x="1578" y="623"/>
                </a:lnTo>
                <a:lnTo>
                  <a:pt x="1576" y="623"/>
                </a:lnTo>
                <a:lnTo>
                  <a:pt x="1574" y="623"/>
                </a:lnTo>
                <a:lnTo>
                  <a:pt x="1574" y="621"/>
                </a:lnTo>
                <a:lnTo>
                  <a:pt x="1571" y="621"/>
                </a:lnTo>
                <a:lnTo>
                  <a:pt x="1567" y="619"/>
                </a:lnTo>
                <a:lnTo>
                  <a:pt x="1569" y="617"/>
                </a:lnTo>
                <a:lnTo>
                  <a:pt x="1569" y="617"/>
                </a:lnTo>
                <a:lnTo>
                  <a:pt x="1569" y="617"/>
                </a:lnTo>
                <a:lnTo>
                  <a:pt x="1567" y="617"/>
                </a:lnTo>
                <a:lnTo>
                  <a:pt x="1567" y="617"/>
                </a:lnTo>
                <a:lnTo>
                  <a:pt x="1567" y="614"/>
                </a:lnTo>
                <a:lnTo>
                  <a:pt x="1567" y="614"/>
                </a:lnTo>
                <a:lnTo>
                  <a:pt x="1569" y="612"/>
                </a:lnTo>
                <a:lnTo>
                  <a:pt x="1569" y="612"/>
                </a:lnTo>
                <a:lnTo>
                  <a:pt x="1569" y="612"/>
                </a:lnTo>
                <a:lnTo>
                  <a:pt x="1569" y="612"/>
                </a:lnTo>
                <a:lnTo>
                  <a:pt x="1567" y="610"/>
                </a:lnTo>
                <a:lnTo>
                  <a:pt x="1565" y="610"/>
                </a:lnTo>
                <a:lnTo>
                  <a:pt x="1565" y="610"/>
                </a:lnTo>
                <a:lnTo>
                  <a:pt x="1565" y="612"/>
                </a:lnTo>
                <a:lnTo>
                  <a:pt x="1561" y="612"/>
                </a:lnTo>
                <a:lnTo>
                  <a:pt x="1561" y="612"/>
                </a:lnTo>
                <a:lnTo>
                  <a:pt x="1563" y="610"/>
                </a:lnTo>
                <a:lnTo>
                  <a:pt x="1563" y="610"/>
                </a:lnTo>
                <a:lnTo>
                  <a:pt x="1563" y="610"/>
                </a:lnTo>
                <a:lnTo>
                  <a:pt x="1563" y="610"/>
                </a:lnTo>
                <a:lnTo>
                  <a:pt x="1563" y="608"/>
                </a:lnTo>
                <a:lnTo>
                  <a:pt x="1561" y="608"/>
                </a:lnTo>
                <a:lnTo>
                  <a:pt x="1561" y="606"/>
                </a:lnTo>
                <a:lnTo>
                  <a:pt x="1559" y="606"/>
                </a:lnTo>
                <a:lnTo>
                  <a:pt x="1557" y="604"/>
                </a:lnTo>
                <a:lnTo>
                  <a:pt x="1557" y="606"/>
                </a:lnTo>
                <a:lnTo>
                  <a:pt x="1555" y="606"/>
                </a:lnTo>
                <a:lnTo>
                  <a:pt x="1555" y="606"/>
                </a:lnTo>
                <a:lnTo>
                  <a:pt x="1553" y="606"/>
                </a:lnTo>
                <a:lnTo>
                  <a:pt x="1555" y="604"/>
                </a:lnTo>
                <a:lnTo>
                  <a:pt x="1555" y="602"/>
                </a:lnTo>
                <a:lnTo>
                  <a:pt x="1555" y="602"/>
                </a:lnTo>
                <a:lnTo>
                  <a:pt x="1555" y="602"/>
                </a:lnTo>
                <a:lnTo>
                  <a:pt x="1555" y="600"/>
                </a:lnTo>
                <a:lnTo>
                  <a:pt x="1555" y="600"/>
                </a:lnTo>
                <a:lnTo>
                  <a:pt x="1555" y="600"/>
                </a:lnTo>
                <a:lnTo>
                  <a:pt x="1553" y="600"/>
                </a:lnTo>
                <a:lnTo>
                  <a:pt x="1551" y="600"/>
                </a:lnTo>
                <a:lnTo>
                  <a:pt x="1548" y="600"/>
                </a:lnTo>
                <a:lnTo>
                  <a:pt x="1546" y="598"/>
                </a:lnTo>
                <a:lnTo>
                  <a:pt x="1546" y="596"/>
                </a:lnTo>
                <a:lnTo>
                  <a:pt x="1544" y="596"/>
                </a:lnTo>
                <a:lnTo>
                  <a:pt x="1540" y="593"/>
                </a:lnTo>
                <a:lnTo>
                  <a:pt x="1540" y="593"/>
                </a:lnTo>
                <a:lnTo>
                  <a:pt x="1540" y="593"/>
                </a:lnTo>
                <a:lnTo>
                  <a:pt x="1538" y="593"/>
                </a:lnTo>
                <a:lnTo>
                  <a:pt x="1536" y="596"/>
                </a:lnTo>
                <a:lnTo>
                  <a:pt x="1532" y="596"/>
                </a:lnTo>
                <a:lnTo>
                  <a:pt x="1530" y="598"/>
                </a:lnTo>
                <a:lnTo>
                  <a:pt x="1525" y="598"/>
                </a:lnTo>
                <a:lnTo>
                  <a:pt x="1525" y="600"/>
                </a:lnTo>
                <a:lnTo>
                  <a:pt x="1527" y="600"/>
                </a:lnTo>
                <a:lnTo>
                  <a:pt x="1527" y="600"/>
                </a:lnTo>
                <a:lnTo>
                  <a:pt x="1523" y="598"/>
                </a:lnTo>
                <a:lnTo>
                  <a:pt x="1521" y="598"/>
                </a:lnTo>
                <a:lnTo>
                  <a:pt x="1519" y="598"/>
                </a:lnTo>
                <a:lnTo>
                  <a:pt x="1517" y="596"/>
                </a:lnTo>
                <a:lnTo>
                  <a:pt x="1515" y="596"/>
                </a:lnTo>
                <a:lnTo>
                  <a:pt x="1515" y="598"/>
                </a:lnTo>
                <a:lnTo>
                  <a:pt x="1511" y="600"/>
                </a:lnTo>
                <a:lnTo>
                  <a:pt x="1509" y="600"/>
                </a:lnTo>
                <a:lnTo>
                  <a:pt x="1511" y="598"/>
                </a:lnTo>
                <a:lnTo>
                  <a:pt x="1509" y="596"/>
                </a:lnTo>
                <a:lnTo>
                  <a:pt x="1498" y="593"/>
                </a:lnTo>
                <a:lnTo>
                  <a:pt x="1494" y="591"/>
                </a:lnTo>
                <a:lnTo>
                  <a:pt x="1490" y="591"/>
                </a:lnTo>
                <a:lnTo>
                  <a:pt x="1488" y="591"/>
                </a:lnTo>
                <a:lnTo>
                  <a:pt x="1483" y="591"/>
                </a:lnTo>
                <a:lnTo>
                  <a:pt x="1479" y="593"/>
                </a:lnTo>
                <a:lnTo>
                  <a:pt x="1477" y="596"/>
                </a:lnTo>
                <a:lnTo>
                  <a:pt x="1475" y="596"/>
                </a:lnTo>
                <a:lnTo>
                  <a:pt x="1475" y="598"/>
                </a:lnTo>
                <a:lnTo>
                  <a:pt x="1475" y="598"/>
                </a:lnTo>
                <a:lnTo>
                  <a:pt x="1475" y="602"/>
                </a:lnTo>
                <a:lnTo>
                  <a:pt x="1477" y="604"/>
                </a:lnTo>
                <a:lnTo>
                  <a:pt x="1477" y="606"/>
                </a:lnTo>
                <a:lnTo>
                  <a:pt x="1479" y="608"/>
                </a:lnTo>
                <a:lnTo>
                  <a:pt x="1479" y="610"/>
                </a:lnTo>
                <a:lnTo>
                  <a:pt x="1481" y="610"/>
                </a:lnTo>
                <a:lnTo>
                  <a:pt x="1481" y="612"/>
                </a:lnTo>
                <a:lnTo>
                  <a:pt x="1486" y="612"/>
                </a:lnTo>
                <a:lnTo>
                  <a:pt x="1483" y="614"/>
                </a:lnTo>
                <a:lnTo>
                  <a:pt x="1481" y="617"/>
                </a:lnTo>
                <a:lnTo>
                  <a:pt x="1481" y="617"/>
                </a:lnTo>
                <a:lnTo>
                  <a:pt x="1481" y="621"/>
                </a:lnTo>
                <a:lnTo>
                  <a:pt x="1481" y="621"/>
                </a:lnTo>
                <a:lnTo>
                  <a:pt x="1481" y="623"/>
                </a:lnTo>
                <a:lnTo>
                  <a:pt x="1479" y="623"/>
                </a:lnTo>
                <a:lnTo>
                  <a:pt x="1479" y="625"/>
                </a:lnTo>
                <a:lnTo>
                  <a:pt x="1475" y="629"/>
                </a:lnTo>
                <a:lnTo>
                  <a:pt x="1475" y="629"/>
                </a:lnTo>
                <a:lnTo>
                  <a:pt x="1475" y="629"/>
                </a:lnTo>
                <a:lnTo>
                  <a:pt x="1477" y="629"/>
                </a:lnTo>
                <a:lnTo>
                  <a:pt x="1479" y="629"/>
                </a:lnTo>
                <a:lnTo>
                  <a:pt x="1483" y="629"/>
                </a:lnTo>
                <a:lnTo>
                  <a:pt x="1483" y="629"/>
                </a:lnTo>
                <a:lnTo>
                  <a:pt x="1483" y="629"/>
                </a:lnTo>
                <a:lnTo>
                  <a:pt x="1481" y="631"/>
                </a:lnTo>
                <a:lnTo>
                  <a:pt x="1481" y="631"/>
                </a:lnTo>
                <a:lnTo>
                  <a:pt x="1481" y="633"/>
                </a:lnTo>
                <a:lnTo>
                  <a:pt x="1481" y="635"/>
                </a:lnTo>
                <a:lnTo>
                  <a:pt x="1483" y="635"/>
                </a:lnTo>
                <a:lnTo>
                  <a:pt x="1486" y="635"/>
                </a:lnTo>
                <a:lnTo>
                  <a:pt x="1486" y="635"/>
                </a:lnTo>
                <a:lnTo>
                  <a:pt x="1483" y="635"/>
                </a:lnTo>
                <a:lnTo>
                  <a:pt x="1481" y="637"/>
                </a:lnTo>
                <a:lnTo>
                  <a:pt x="1483" y="640"/>
                </a:lnTo>
                <a:lnTo>
                  <a:pt x="1486" y="644"/>
                </a:lnTo>
                <a:lnTo>
                  <a:pt x="1486" y="644"/>
                </a:lnTo>
                <a:lnTo>
                  <a:pt x="1483" y="644"/>
                </a:lnTo>
                <a:lnTo>
                  <a:pt x="1483" y="646"/>
                </a:lnTo>
                <a:lnTo>
                  <a:pt x="1483" y="646"/>
                </a:lnTo>
                <a:lnTo>
                  <a:pt x="1488" y="646"/>
                </a:lnTo>
                <a:lnTo>
                  <a:pt x="1488" y="646"/>
                </a:lnTo>
                <a:lnTo>
                  <a:pt x="1488" y="648"/>
                </a:lnTo>
                <a:lnTo>
                  <a:pt x="1488" y="650"/>
                </a:lnTo>
                <a:lnTo>
                  <a:pt x="1488" y="650"/>
                </a:lnTo>
                <a:lnTo>
                  <a:pt x="1488" y="652"/>
                </a:lnTo>
                <a:lnTo>
                  <a:pt x="1486" y="652"/>
                </a:lnTo>
                <a:lnTo>
                  <a:pt x="1486" y="654"/>
                </a:lnTo>
                <a:lnTo>
                  <a:pt x="1486" y="654"/>
                </a:lnTo>
                <a:lnTo>
                  <a:pt x="1488" y="656"/>
                </a:lnTo>
                <a:lnTo>
                  <a:pt x="1486" y="656"/>
                </a:lnTo>
                <a:lnTo>
                  <a:pt x="1483" y="654"/>
                </a:lnTo>
                <a:lnTo>
                  <a:pt x="1481" y="654"/>
                </a:lnTo>
                <a:lnTo>
                  <a:pt x="1481" y="654"/>
                </a:lnTo>
                <a:lnTo>
                  <a:pt x="1481" y="656"/>
                </a:lnTo>
                <a:lnTo>
                  <a:pt x="1481" y="656"/>
                </a:lnTo>
                <a:lnTo>
                  <a:pt x="1479" y="658"/>
                </a:lnTo>
                <a:lnTo>
                  <a:pt x="1479" y="658"/>
                </a:lnTo>
                <a:lnTo>
                  <a:pt x="1481" y="658"/>
                </a:lnTo>
                <a:lnTo>
                  <a:pt x="1481" y="661"/>
                </a:lnTo>
                <a:lnTo>
                  <a:pt x="1479" y="663"/>
                </a:lnTo>
                <a:lnTo>
                  <a:pt x="1477" y="663"/>
                </a:lnTo>
                <a:lnTo>
                  <a:pt x="1477" y="665"/>
                </a:lnTo>
                <a:lnTo>
                  <a:pt x="1475" y="665"/>
                </a:lnTo>
                <a:lnTo>
                  <a:pt x="1475" y="667"/>
                </a:lnTo>
                <a:lnTo>
                  <a:pt x="1471" y="671"/>
                </a:lnTo>
                <a:lnTo>
                  <a:pt x="1471" y="671"/>
                </a:lnTo>
                <a:lnTo>
                  <a:pt x="1471" y="671"/>
                </a:lnTo>
                <a:lnTo>
                  <a:pt x="1471" y="673"/>
                </a:lnTo>
                <a:lnTo>
                  <a:pt x="1471" y="675"/>
                </a:lnTo>
                <a:lnTo>
                  <a:pt x="1471" y="675"/>
                </a:lnTo>
                <a:lnTo>
                  <a:pt x="1471" y="677"/>
                </a:lnTo>
                <a:lnTo>
                  <a:pt x="1473" y="677"/>
                </a:lnTo>
                <a:lnTo>
                  <a:pt x="1477" y="682"/>
                </a:lnTo>
                <a:lnTo>
                  <a:pt x="1479" y="682"/>
                </a:lnTo>
                <a:lnTo>
                  <a:pt x="1481" y="684"/>
                </a:lnTo>
                <a:lnTo>
                  <a:pt x="1483" y="684"/>
                </a:lnTo>
                <a:lnTo>
                  <a:pt x="1486" y="686"/>
                </a:lnTo>
                <a:lnTo>
                  <a:pt x="1490" y="688"/>
                </a:lnTo>
                <a:lnTo>
                  <a:pt x="1494" y="694"/>
                </a:lnTo>
                <a:lnTo>
                  <a:pt x="1494" y="696"/>
                </a:lnTo>
                <a:lnTo>
                  <a:pt x="1496" y="698"/>
                </a:lnTo>
                <a:lnTo>
                  <a:pt x="1498" y="702"/>
                </a:lnTo>
                <a:lnTo>
                  <a:pt x="1498" y="705"/>
                </a:lnTo>
                <a:lnTo>
                  <a:pt x="1498" y="707"/>
                </a:lnTo>
                <a:lnTo>
                  <a:pt x="1498" y="713"/>
                </a:lnTo>
                <a:lnTo>
                  <a:pt x="1498" y="715"/>
                </a:lnTo>
                <a:lnTo>
                  <a:pt x="1498" y="719"/>
                </a:lnTo>
                <a:lnTo>
                  <a:pt x="1498" y="723"/>
                </a:lnTo>
                <a:lnTo>
                  <a:pt x="1498" y="726"/>
                </a:lnTo>
                <a:lnTo>
                  <a:pt x="1498" y="728"/>
                </a:lnTo>
                <a:lnTo>
                  <a:pt x="1496" y="730"/>
                </a:lnTo>
                <a:lnTo>
                  <a:pt x="1494" y="732"/>
                </a:lnTo>
                <a:lnTo>
                  <a:pt x="1492" y="736"/>
                </a:lnTo>
                <a:lnTo>
                  <a:pt x="1490" y="736"/>
                </a:lnTo>
                <a:lnTo>
                  <a:pt x="1488" y="738"/>
                </a:lnTo>
                <a:lnTo>
                  <a:pt x="1481" y="742"/>
                </a:lnTo>
                <a:lnTo>
                  <a:pt x="1481" y="744"/>
                </a:lnTo>
                <a:lnTo>
                  <a:pt x="1479" y="747"/>
                </a:lnTo>
                <a:lnTo>
                  <a:pt x="1475" y="747"/>
                </a:lnTo>
                <a:lnTo>
                  <a:pt x="1473" y="749"/>
                </a:lnTo>
                <a:lnTo>
                  <a:pt x="1471" y="751"/>
                </a:lnTo>
                <a:lnTo>
                  <a:pt x="1465" y="753"/>
                </a:lnTo>
                <a:lnTo>
                  <a:pt x="1465" y="753"/>
                </a:lnTo>
                <a:lnTo>
                  <a:pt x="1454" y="757"/>
                </a:lnTo>
                <a:lnTo>
                  <a:pt x="1452" y="757"/>
                </a:lnTo>
                <a:lnTo>
                  <a:pt x="1452" y="757"/>
                </a:lnTo>
                <a:lnTo>
                  <a:pt x="1454" y="757"/>
                </a:lnTo>
                <a:lnTo>
                  <a:pt x="1454" y="757"/>
                </a:lnTo>
                <a:lnTo>
                  <a:pt x="1454" y="759"/>
                </a:lnTo>
                <a:lnTo>
                  <a:pt x="1456" y="761"/>
                </a:lnTo>
                <a:lnTo>
                  <a:pt x="1456" y="763"/>
                </a:lnTo>
                <a:lnTo>
                  <a:pt x="1456" y="763"/>
                </a:lnTo>
                <a:lnTo>
                  <a:pt x="1458" y="765"/>
                </a:lnTo>
                <a:lnTo>
                  <a:pt x="1458" y="765"/>
                </a:lnTo>
                <a:lnTo>
                  <a:pt x="1460" y="765"/>
                </a:lnTo>
                <a:lnTo>
                  <a:pt x="1460" y="767"/>
                </a:lnTo>
                <a:lnTo>
                  <a:pt x="1460" y="767"/>
                </a:lnTo>
                <a:lnTo>
                  <a:pt x="1460" y="767"/>
                </a:lnTo>
                <a:lnTo>
                  <a:pt x="1460" y="767"/>
                </a:lnTo>
                <a:lnTo>
                  <a:pt x="1463" y="770"/>
                </a:lnTo>
                <a:lnTo>
                  <a:pt x="1463" y="770"/>
                </a:lnTo>
                <a:lnTo>
                  <a:pt x="1463" y="770"/>
                </a:lnTo>
                <a:lnTo>
                  <a:pt x="1463" y="772"/>
                </a:lnTo>
                <a:lnTo>
                  <a:pt x="1463" y="772"/>
                </a:lnTo>
                <a:lnTo>
                  <a:pt x="1463" y="772"/>
                </a:lnTo>
                <a:lnTo>
                  <a:pt x="1465" y="774"/>
                </a:lnTo>
                <a:lnTo>
                  <a:pt x="1465" y="774"/>
                </a:lnTo>
                <a:lnTo>
                  <a:pt x="1463" y="774"/>
                </a:lnTo>
                <a:lnTo>
                  <a:pt x="1463" y="774"/>
                </a:lnTo>
                <a:lnTo>
                  <a:pt x="1463" y="776"/>
                </a:lnTo>
                <a:lnTo>
                  <a:pt x="1463" y="776"/>
                </a:lnTo>
                <a:lnTo>
                  <a:pt x="1463" y="776"/>
                </a:lnTo>
                <a:lnTo>
                  <a:pt x="1463" y="778"/>
                </a:lnTo>
                <a:lnTo>
                  <a:pt x="1463" y="782"/>
                </a:lnTo>
                <a:lnTo>
                  <a:pt x="1465" y="786"/>
                </a:lnTo>
                <a:lnTo>
                  <a:pt x="1465" y="788"/>
                </a:lnTo>
                <a:lnTo>
                  <a:pt x="1465" y="791"/>
                </a:lnTo>
                <a:lnTo>
                  <a:pt x="1467" y="791"/>
                </a:lnTo>
                <a:lnTo>
                  <a:pt x="1467" y="793"/>
                </a:lnTo>
                <a:lnTo>
                  <a:pt x="1467" y="793"/>
                </a:lnTo>
                <a:lnTo>
                  <a:pt x="1467" y="795"/>
                </a:lnTo>
                <a:lnTo>
                  <a:pt x="1467" y="797"/>
                </a:lnTo>
                <a:lnTo>
                  <a:pt x="1467" y="797"/>
                </a:lnTo>
                <a:lnTo>
                  <a:pt x="1469" y="799"/>
                </a:lnTo>
                <a:lnTo>
                  <a:pt x="1469" y="799"/>
                </a:lnTo>
                <a:lnTo>
                  <a:pt x="1471" y="801"/>
                </a:lnTo>
                <a:lnTo>
                  <a:pt x="1471" y="803"/>
                </a:lnTo>
                <a:lnTo>
                  <a:pt x="1471" y="803"/>
                </a:lnTo>
                <a:lnTo>
                  <a:pt x="1471" y="803"/>
                </a:lnTo>
                <a:lnTo>
                  <a:pt x="1471" y="803"/>
                </a:lnTo>
                <a:lnTo>
                  <a:pt x="1471" y="805"/>
                </a:lnTo>
                <a:lnTo>
                  <a:pt x="1469" y="805"/>
                </a:lnTo>
                <a:lnTo>
                  <a:pt x="1467" y="807"/>
                </a:lnTo>
                <a:lnTo>
                  <a:pt x="1467" y="809"/>
                </a:lnTo>
                <a:lnTo>
                  <a:pt x="1465" y="811"/>
                </a:lnTo>
                <a:lnTo>
                  <a:pt x="1465" y="811"/>
                </a:lnTo>
                <a:lnTo>
                  <a:pt x="1465" y="814"/>
                </a:lnTo>
                <a:lnTo>
                  <a:pt x="1463" y="814"/>
                </a:lnTo>
                <a:lnTo>
                  <a:pt x="1463" y="814"/>
                </a:lnTo>
                <a:lnTo>
                  <a:pt x="1467" y="818"/>
                </a:lnTo>
                <a:lnTo>
                  <a:pt x="1467" y="818"/>
                </a:lnTo>
                <a:lnTo>
                  <a:pt x="1467" y="818"/>
                </a:lnTo>
                <a:lnTo>
                  <a:pt x="1467" y="820"/>
                </a:lnTo>
                <a:lnTo>
                  <a:pt x="1465" y="820"/>
                </a:lnTo>
                <a:lnTo>
                  <a:pt x="1465" y="822"/>
                </a:lnTo>
                <a:lnTo>
                  <a:pt x="1465" y="824"/>
                </a:lnTo>
                <a:lnTo>
                  <a:pt x="1465" y="824"/>
                </a:lnTo>
                <a:lnTo>
                  <a:pt x="1463" y="820"/>
                </a:lnTo>
                <a:lnTo>
                  <a:pt x="1463" y="820"/>
                </a:lnTo>
                <a:lnTo>
                  <a:pt x="1463" y="820"/>
                </a:lnTo>
                <a:lnTo>
                  <a:pt x="1463" y="818"/>
                </a:lnTo>
                <a:lnTo>
                  <a:pt x="1460" y="818"/>
                </a:lnTo>
                <a:lnTo>
                  <a:pt x="1460" y="818"/>
                </a:lnTo>
                <a:lnTo>
                  <a:pt x="1460" y="818"/>
                </a:lnTo>
                <a:lnTo>
                  <a:pt x="1458" y="816"/>
                </a:lnTo>
                <a:lnTo>
                  <a:pt x="1458" y="816"/>
                </a:lnTo>
                <a:lnTo>
                  <a:pt x="1456" y="818"/>
                </a:lnTo>
                <a:lnTo>
                  <a:pt x="1456" y="818"/>
                </a:lnTo>
                <a:lnTo>
                  <a:pt x="1456" y="818"/>
                </a:lnTo>
                <a:lnTo>
                  <a:pt x="1454" y="820"/>
                </a:lnTo>
                <a:lnTo>
                  <a:pt x="1454" y="820"/>
                </a:lnTo>
                <a:lnTo>
                  <a:pt x="1454" y="822"/>
                </a:lnTo>
                <a:lnTo>
                  <a:pt x="1452" y="824"/>
                </a:lnTo>
                <a:lnTo>
                  <a:pt x="1452" y="824"/>
                </a:lnTo>
                <a:lnTo>
                  <a:pt x="1452" y="826"/>
                </a:lnTo>
                <a:lnTo>
                  <a:pt x="1452" y="826"/>
                </a:lnTo>
                <a:lnTo>
                  <a:pt x="1454" y="826"/>
                </a:lnTo>
                <a:lnTo>
                  <a:pt x="1456" y="830"/>
                </a:lnTo>
                <a:lnTo>
                  <a:pt x="1458" y="830"/>
                </a:lnTo>
                <a:lnTo>
                  <a:pt x="1458" y="832"/>
                </a:lnTo>
                <a:lnTo>
                  <a:pt x="1456" y="830"/>
                </a:lnTo>
                <a:lnTo>
                  <a:pt x="1454" y="828"/>
                </a:lnTo>
                <a:lnTo>
                  <a:pt x="1452" y="824"/>
                </a:lnTo>
                <a:lnTo>
                  <a:pt x="1450" y="824"/>
                </a:lnTo>
                <a:lnTo>
                  <a:pt x="1448" y="822"/>
                </a:lnTo>
                <a:lnTo>
                  <a:pt x="1446" y="822"/>
                </a:lnTo>
                <a:lnTo>
                  <a:pt x="1444" y="822"/>
                </a:lnTo>
                <a:lnTo>
                  <a:pt x="1442" y="822"/>
                </a:lnTo>
                <a:lnTo>
                  <a:pt x="1439" y="824"/>
                </a:lnTo>
                <a:lnTo>
                  <a:pt x="1437" y="826"/>
                </a:lnTo>
                <a:lnTo>
                  <a:pt x="1437" y="826"/>
                </a:lnTo>
                <a:lnTo>
                  <a:pt x="1439" y="822"/>
                </a:lnTo>
                <a:lnTo>
                  <a:pt x="1442" y="822"/>
                </a:lnTo>
                <a:lnTo>
                  <a:pt x="1442" y="820"/>
                </a:lnTo>
                <a:lnTo>
                  <a:pt x="1442" y="820"/>
                </a:lnTo>
                <a:lnTo>
                  <a:pt x="1442" y="818"/>
                </a:lnTo>
                <a:lnTo>
                  <a:pt x="1439" y="816"/>
                </a:lnTo>
                <a:lnTo>
                  <a:pt x="1439" y="814"/>
                </a:lnTo>
                <a:lnTo>
                  <a:pt x="1439" y="814"/>
                </a:lnTo>
                <a:lnTo>
                  <a:pt x="1435" y="809"/>
                </a:lnTo>
                <a:lnTo>
                  <a:pt x="1433" y="807"/>
                </a:lnTo>
                <a:lnTo>
                  <a:pt x="1431" y="807"/>
                </a:lnTo>
                <a:lnTo>
                  <a:pt x="1429" y="805"/>
                </a:lnTo>
                <a:lnTo>
                  <a:pt x="1427" y="805"/>
                </a:lnTo>
                <a:lnTo>
                  <a:pt x="1427" y="805"/>
                </a:lnTo>
                <a:lnTo>
                  <a:pt x="1425" y="805"/>
                </a:lnTo>
                <a:lnTo>
                  <a:pt x="1423" y="805"/>
                </a:lnTo>
                <a:lnTo>
                  <a:pt x="1423" y="805"/>
                </a:lnTo>
                <a:lnTo>
                  <a:pt x="1423" y="803"/>
                </a:lnTo>
                <a:lnTo>
                  <a:pt x="1425" y="803"/>
                </a:lnTo>
                <a:lnTo>
                  <a:pt x="1425" y="803"/>
                </a:lnTo>
                <a:lnTo>
                  <a:pt x="1427" y="801"/>
                </a:lnTo>
                <a:lnTo>
                  <a:pt x="1425" y="801"/>
                </a:lnTo>
                <a:lnTo>
                  <a:pt x="1423" y="799"/>
                </a:lnTo>
                <a:lnTo>
                  <a:pt x="1423" y="797"/>
                </a:lnTo>
                <a:lnTo>
                  <a:pt x="1419" y="793"/>
                </a:lnTo>
                <a:lnTo>
                  <a:pt x="1419" y="793"/>
                </a:lnTo>
                <a:lnTo>
                  <a:pt x="1416" y="791"/>
                </a:lnTo>
                <a:lnTo>
                  <a:pt x="1416" y="791"/>
                </a:lnTo>
                <a:lnTo>
                  <a:pt x="1416" y="788"/>
                </a:lnTo>
                <a:lnTo>
                  <a:pt x="1416" y="788"/>
                </a:lnTo>
                <a:lnTo>
                  <a:pt x="1416" y="786"/>
                </a:lnTo>
                <a:lnTo>
                  <a:pt x="1416" y="786"/>
                </a:lnTo>
                <a:lnTo>
                  <a:pt x="1416" y="784"/>
                </a:lnTo>
                <a:lnTo>
                  <a:pt x="1419" y="782"/>
                </a:lnTo>
                <a:lnTo>
                  <a:pt x="1416" y="780"/>
                </a:lnTo>
                <a:lnTo>
                  <a:pt x="1416" y="778"/>
                </a:lnTo>
                <a:lnTo>
                  <a:pt x="1419" y="776"/>
                </a:lnTo>
                <a:lnTo>
                  <a:pt x="1419" y="774"/>
                </a:lnTo>
                <a:lnTo>
                  <a:pt x="1416" y="772"/>
                </a:lnTo>
                <a:lnTo>
                  <a:pt x="1416" y="770"/>
                </a:lnTo>
                <a:lnTo>
                  <a:pt x="1416" y="770"/>
                </a:lnTo>
                <a:lnTo>
                  <a:pt x="1414" y="767"/>
                </a:lnTo>
                <a:lnTo>
                  <a:pt x="1414" y="765"/>
                </a:lnTo>
                <a:lnTo>
                  <a:pt x="1414" y="763"/>
                </a:lnTo>
                <a:lnTo>
                  <a:pt x="1414" y="761"/>
                </a:lnTo>
                <a:lnTo>
                  <a:pt x="1416" y="755"/>
                </a:lnTo>
                <a:lnTo>
                  <a:pt x="1416" y="753"/>
                </a:lnTo>
                <a:lnTo>
                  <a:pt x="1414" y="751"/>
                </a:lnTo>
                <a:lnTo>
                  <a:pt x="1414" y="749"/>
                </a:lnTo>
                <a:lnTo>
                  <a:pt x="1412" y="747"/>
                </a:lnTo>
                <a:lnTo>
                  <a:pt x="1410" y="747"/>
                </a:lnTo>
                <a:lnTo>
                  <a:pt x="1408" y="747"/>
                </a:lnTo>
                <a:lnTo>
                  <a:pt x="1408" y="747"/>
                </a:lnTo>
                <a:lnTo>
                  <a:pt x="1406" y="747"/>
                </a:lnTo>
                <a:lnTo>
                  <a:pt x="1406" y="747"/>
                </a:lnTo>
                <a:lnTo>
                  <a:pt x="1402" y="747"/>
                </a:lnTo>
                <a:lnTo>
                  <a:pt x="1398" y="744"/>
                </a:lnTo>
                <a:lnTo>
                  <a:pt x="1395" y="744"/>
                </a:lnTo>
                <a:lnTo>
                  <a:pt x="1391" y="744"/>
                </a:lnTo>
                <a:lnTo>
                  <a:pt x="1391" y="744"/>
                </a:lnTo>
                <a:lnTo>
                  <a:pt x="1391" y="744"/>
                </a:lnTo>
                <a:lnTo>
                  <a:pt x="1389" y="744"/>
                </a:lnTo>
                <a:lnTo>
                  <a:pt x="1387" y="744"/>
                </a:lnTo>
                <a:lnTo>
                  <a:pt x="1385" y="744"/>
                </a:lnTo>
                <a:lnTo>
                  <a:pt x="1383" y="744"/>
                </a:lnTo>
                <a:lnTo>
                  <a:pt x="1381" y="744"/>
                </a:lnTo>
                <a:lnTo>
                  <a:pt x="1377" y="744"/>
                </a:lnTo>
                <a:lnTo>
                  <a:pt x="1375" y="744"/>
                </a:lnTo>
                <a:lnTo>
                  <a:pt x="1375" y="744"/>
                </a:lnTo>
                <a:lnTo>
                  <a:pt x="1372" y="747"/>
                </a:lnTo>
                <a:lnTo>
                  <a:pt x="1370" y="749"/>
                </a:lnTo>
                <a:lnTo>
                  <a:pt x="1370" y="749"/>
                </a:lnTo>
                <a:lnTo>
                  <a:pt x="1372" y="744"/>
                </a:lnTo>
                <a:lnTo>
                  <a:pt x="1372" y="742"/>
                </a:lnTo>
                <a:lnTo>
                  <a:pt x="1372" y="742"/>
                </a:lnTo>
                <a:lnTo>
                  <a:pt x="1370" y="742"/>
                </a:lnTo>
                <a:lnTo>
                  <a:pt x="1370" y="740"/>
                </a:lnTo>
                <a:lnTo>
                  <a:pt x="1368" y="740"/>
                </a:lnTo>
                <a:lnTo>
                  <a:pt x="1366" y="738"/>
                </a:lnTo>
                <a:lnTo>
                  <a:pt x="1364" y="736"/>
                </a:lnTo>
                <a:lnTo>
                  <a:pt x="1362" y="736"/>
                </a:lnTo>
                <a:lnTo>
                  <a:pt x="1360" y="736"/>
                </a:lnTo>
                <a:lnTo>
                  <a:pt x="1356" y="734"/>
                </a:lnTo>
                <a:lnTo>
                  <a:pt x="1349" y="732"/>
                </a:lnTo>
                <a:lnTo>
                  <a:pt x="1343" y="730"/>
                </a:lnTo>
                <a:lnTo>
                  <a:pt x="1341" y="730"/>
                </a:lnTo>
                <a:lnTo>
                  <a:pt x="1339" y="730"/>
                </a:lnTo>
                <a:lnTo>
                  <a:pt x="1335" y="723"/>
                </a:lnTo>
                <a:lnTo>
                  <a:pt x="1333" y="721"/>
                </a:lnTo>
                <a:lnTo>
                  <a:pt x="1328" y="719"/>
                </a:lnTo>
                <a:lnTo>
                  <a:pt x="1326" y="717"/>
                </a:lnTo>
                <a:lnTo>
                  <a:pt x="1322" y="715"/>
                </a:lnTo>
                <a:lnTo>
                  <a:pt x="1320" y="713"/>
                </a:lnTo>
                <a:lnTo>
                  <a:pt x="1320" y="713"/>
                </a:lnTo>
                <a:lnTo>
                  <a:pt x="1316" y="713"/>
                </a:lnTo>
                <a:lnTo>
                  <a:pt x="1314" y="711"/>
                </a:lnTo>
                <a:lnTo>
                  <a:pt x="1307" y="711"/>
                </a:lnTo>
                <a:lnTo>
                  <a:pt x="1303" y="709"/>
                </a:lnTo>
                <a:lnTo>
                  <a:pt x="1299" y="707"/>
                </a:lnTo>
                <a:lnTo>
                  <a:pt x="1295" y="705"/>
                </a:lnTo>
                <a:lnTo>
                  <a:pt x="1291" y="705"/>
                </a:lnTo>
                <a:lnTo>
                  <a:pt x="1289" y="705"/>
                </a:lnTo>
                <a:lnTo>
                  <a:pt x="1274" y="709"/>
                </a:lnTo>
                <a:lnTo>
                  <a:pt x="1272" y="709"/>
                </a:lnTo>
                <a:lnTo>
                  <a:pt x="1270" y="711"/>
                </a:lnTo>
                <a:lnTo>
                  <a:pt x="1270" y="711"/>
                </a:lnTo>
                <a:lnTo>
                  <a:pt x="1270" y="709"/>
                </a:lnTo>
                <a:lnTo>
                  <a:pt x="1270" y="709"/>
                </a:lnTo>
                <a:lnTo>
                  <a:pt x="1268" y="709"/>
                </a:lnTo>
                <a:lnTo>
                  <a:pt x="1268" y="709"/>
                </a:lnTo>
                <a:lnTo>
                  <a:pt x="1266" y="711"/>
                </a:lnTo>
                <a:lnTo>
                  <a:pt x="1263" y="711"/>
                </a:lnTo>
                <a:lnTo>
                  <a:pt x="1263" y="711"/>
                </a:lnTo>
                <a:lnTo>
                  <a:pt x="1263" y="711"/>
                </a:lnTo>
                <a:lnTo>
                  <a:pt x="1263" y="711"/>
                </a:lnTo>
                <a:lnTo>
                  <a:pt x="1266" y="711"/>
                </a:lnTo>
                <a:lnTo>
                  <a:pt x="1266" y="709"/>
                </a:lnTo>
                <a:lnTo>
                  <a:pt x="1268" y="707"/>
                </a:lnTo>
                <a:lnTo>
                  <a:pt x="1268" y="705"/>
                </a:lnTo>
                <a:lnTo>
                  <a:pt x="1268" y="705"/>
                </a:lnTo>
                <a:lnTo>
                  <a:pt x="1268" y="702"/>
                </a:lnTo>
                <a:lnTo>
                  <a:pt x="1268" y="702"/>
                </a:lnTo>
                <a:lnTo>
                  <a:pt x="1268" y="700"/>
                </a:lnTo>
                <a:lnTo>
                  <a:pt x="1266" y="694"/>
                </a:lnTo>
                <a:lnTo>
                  <a:pt x="1263" y="692"/>
                </a:lnTo>
                <a:lnTo>
                  <a:pt x="1263" y="688"/>
                </a:lnTo>
                <a:lnTo>
                  <a:pt x="1261" y="684"/>
                </a:lnTo>
                <a:lnTo>
                  <a:pt x="1259" y="679"/>
                </a:lnTo>
                <a:lnTo>
                  <a:pt x="1259" y="677"/>
                </a:lnTo>
                <a:lnTo>
                  <a:pt x="1257" y="675"/>
                </a:lnTo>
                <a:lnTo>
                  <a:pt x="1257" y="673"/>
                </a:lnTo>
                <a:lnTo>
                  <a:pt x="1257" y="673"/>
                </a:lnTo>
                <a:lnTo>
                  <a:pt x="1255" y="673"/>
                </a:lnTo>
                <a:lnTo>
                  <a:pt x="1253" y="673"/>
                </a:lnTo>
                <a:lnTo>
                  <a:pt x="1249" y="673"/>
                </a:lnTo>
                <a:lnTo>
                  <a:pt x="1245" y="673"/>
                </a:lnTo>
                <a:lnTo>
                  <a:pt x="1245" y="673"/>
                </a:lnTo>
                <a:lnTo>
                  <a:pt x="1243" y="675"/>
                </a:lnTo>
                <a:lnTo>
                  <a:pt x="1243" y="682"/>
                </a:lnTo>
                <a:lnTo>
                  <a:pt x="1240" y="684"/>
                </a:lnTo>
                <a:lnTo>
                  <a:pt x="1240" y="682"/>
                </a:lnTo>
                <a:lnTo>
                  <a:pt x="1243" y="675"/>
                </a:lnTo>
                <a:lnTo>
                  <a:pt x="1243" y="673"/>
                </a:lnTo>
                <a:lnTo>
                  <a:pt x="1240" y="673"/>
                </a:lnTo>
                <a:lnTo>
                  <a:pt x="1238" y="671"/>
                </a:lnTo>
                <a:lnTo>
                  <a:pt x="1238" y="671"/>
                </a:lnTo>
                <a:lnTo>
                  <a:pt x="1236" y="671"/>
                </a:lnTo>
                <a:lnTo>
                  <a:pt x="1236" y="671"/>
                </a:lnTo>
                <a:lnTo>
                  <a:pt x="1236" y="671"/>
                </a:lnTo>
                <a:lnTo>
                  <a:pt x="1234" y="669"/>
                </a:lnTo>
                <a:lnTo>
                  <a:pt x="1234" y="667"/>
                </a:lnTo>
                <a:lnTo>
                  <a:pt x="1234" y="667"/>
                </a:lnTo>
                <a:lnTo>
                  <a:pt x="1232" y="667"/>
                </a:lnTo>
                <a:lnTo>
                  <a:pt x="1234" y="667"/>
                </a:lnTo>
                <a:lnTo>
                  <a:pt x="1234" y="665"/>
                </a:lnTo>
                <a:lnTo>
                  <a:pt x="1234" y="663"/>
                </a:lnTo>
                <a:lnTo>
                  <a:pt x="1234" y="658"/>
                </a:lnTo>
                <a:lnTo>
                  <a:pt x="1234" y="648"/>
                </a:lnTo>
                <a:lnTo>
                  <a:pt x="1234" y="644"/>
                </a:lnTo>
                <a:lnTo>
                  <a:pt x="1236" y="640"/>
                </a:lnTo>
                <a:lnTo>
                  <a:pt x="1236" y="637"/>
                </a:lnTo>
                <a:lnTo>
                  <a:pt x="1236" y="637"/>
                </a:lnTo>
                <a:lnTo>
                  <a:pt x="1236" y="637"/>
                </a:lnTo>
                <a:lnTo>
                  <a:pt x="1234" y="635"/>
                </a:lnTo>
                <a:lnTo>
                  <a:pt x="1236" y="635"/>
                </a:lnTo>
                <a:lnTo>
                  <a:pt x="1238" y="635"/>
                </a:lnTo>
                <a:lnTo>
                  <a:pt x="1238" y="633"/>
                </a:lnTo>
                <a:lnTo>
                  <a:pt x="1240" y="631"/>
                </a:lnTo>
                <a:lnTo>
                  <a:pt x="1240" y="627"/>
                </a:lnTo>
                <a:lnTo>
                  <a:pt x="1245" y="625"/>
                </a:lnTo>
                <a:lnTo>
                  <a:pt x="1245" y="623"/>
                </a:lnTo>
                <a:lnTo>
                  <a:pt x="1245" y="621"/>
                </a:lnTo>
                <a:lnTo>
                  <a:pt x="1245" y="619"/>
                </a:lnTo>
                <a:lnTo>
                  <a:pt x="1245" y="619"/>
                </a:lnTo>
                <a:lnTo>
                  <a:pt x="1245" y="619"/>
                </a:lnTo>
                <a:lnTo>
                  <a:pt x="1247" y="619"/>
                </a:lnTo>
                <a:lnTo>
                  <a:pt x="1247" y="619"/>
                </a:lnTo>
                <a:lnTo>
                  <a:pt x="1247" y="617"/>
                </a:lnTo>
                <a:lnTo>
                  <a:pt x="1247" y="617"/>
                </a:lnTo>
                <a:lnTo>
                  <a:pt x="1247" y="614"/>
                </a:lnTo>
                <a:lnTo>
                  <a:pt x="1251" y="612"/>
                </a:lnTo>
                <a:lnTo>
                  <a:pt x="1255" y="610"/>
                </a:lnTo>
                <a:lnTo>
                  <a:pt x="1255" y="608"/>
                </a:lnTo>
                <a:lnTo>
                  <a:pt x="1255" y="608"/>
                </a:lnTo>
                <a:lnTo>
                  <a:pt x="1255" y="608"/>
                </a:lnTo>
                <a:lnTo>
                  <a:pt x="1255" y="608"/>
                </a:lnTo>
                <a:lnTo>
                  <a:pt x="1253" y="606"/>
                </a:lnTo>
                <a:lnTo>
                  <a:pt x="1253" y="606"/>
                </a:lnTo>
                <a:lnTo>
                  <a:pt x="1253" y="604"/>
                </a:lnTo>
                <a:lnTo>
                  <a:pt x="1255" y="604"/>
                </a:lnTo>
                <a:lnTo>
                  <a:pt x="1255" y="604"/>
                </a:lnTo>
                <a:lnTo>
                  <a:pt x="1257" y="604"/>
                </a:lnTo>
                <a:lnTo>
                  <a:pt x="1255" y="604"/>
                </a:lnTo>
                <a:lnTo>
                  <a:pt x="1255" y="604"/>
                </a:lnTo>
                <a:lnTo>
                  <a:pt x="1255" y="602"/>
                </a:lnTo>
                <a:lnTo>
                  <a:pt x="1257" y="602"/>
                </a:lnTo>
                <a:lnTo>
                  <a:pt x="1259" y="602"/>
                </a:lnTo>
                <a:lnTo>
                  <a:pt x="1259" y="602"/>
                </a:lnTo>
                <a:lnTo>
                  <a:pt x="1259" y="602"/>
                </a:lnTo>
                <a:lnTo>
                  <a:pt x="1259" y="600"/>
                </a:lnTo>
                <a:lnTo>
                  <a:pt x="1259" y="600"/>
                </a:lnTo>
                <a:lnTo>
                  <a:pt x="1261" y="598"/>
                </a:lnTo>
                <a:lnTo>
                  <a:pt x="1261" y="598"/>
                </a:lnTo>
                <a:lnTo>
                  <a:pt x="1261" y="598"/>
                </a:lnTo>
                <a:lnTo>
                  <a:pt x="1257" y="596"/>
                </a:lnTo>
                <a:lnTo>
                  <a:pt x="1257" y="596"/>
                </a:lnTo>
                <a:lnTo>
                  <a:pt x="1257" y="596"/>
                </a:lnTo>
                <a:lnTo>
                  <a:pt x="1261" y="596"/>
                </a:lnTo>
                <a:lnTo>
                  <a:pt x="1263" y="598"/>
                </a:lnTo>
                <a:lnTo>
                  <a:pt x="1266" y="598"/>
                </a:lnTo>
                <a:lnTo>
                  <a:pt x="1266" y="600"/>
                </a:lnTo>
                <a:lnTo>
                  <a:pt x="1268" y="600"/>
                </a:lnTo>
                <a:lnTo>
                  <a:pt x="1268" y="600"/>
                </a:lnTo>
                <a:lnTo>
                  <a:pt x="1266" y="598"/>
                </a:lnTo>
                <a:lnTo>
                  <a:pt x="1266" y="596"/>
                </a:lnTo>
                <a:lnTo>
                  <a:pt x="1263" y="596"/>
                </a:lnTo>
                <a:lnTo>
                  <a:pt x="1263" y="596"/>
                </a:lnTo>
                <a:lnTo>
                  <a:pt x="1266" y="593"/>
                </a:lnTo>
                <a:lnTo>
                  <a:pt x="1266" y="593"/>
                </a:lnTo>
                <a:lnTo>
                  <a:pt x="1268" y="591"/>
                </a:lnTo>
                <a:lnTo>
                  <a:pt x="1268" y="591"/>
                </a:lnTo>
                <a:lnTo>
                  <a:pt x="1268" y="591"/>
                </a:lnTo>
                <a:lnTo>
                  <a:pt x="1270" y="591"/>
                </a:lnTo>
                <a:lnTo>
                  <a:pt x="1270" y="591"/>
                </a:lnTo>
                <a:lnTo>
                  <a:pt x="1272" y="589"/>
                </a:lnTo>
                <a:lnTo>
                  <a:pt x="1272" y="589"/>
                </a:lnTo>
                <a:lnTo>
                  <a:pt x="1274" y="591"/>
                </a:lnTo>
                <a:lnTo>
                  <a:pt x="1274" y="591"/>
                </a:lnTo>
                <a:lnTo>
                  <a:pt x="1276" y="591"/>
                </a:lnTo>
                <a:lnTo>
                  <a:pt x="1276" y="589"/>
                </a:lnTo>
                <a:lnTo>
                  <a:pt x="1276" y="589"/>
                </a:lnTo>
                <a:lnTo>
                  <a:pt x="1272" y="589"/>
                </a:lnTo>
                <a:lnTo>
                  <a:pt x="1272" y="587"/>
                </a:lnTo>
                <a:lnTo>
                  <a:pt x="1270" y="587"/>
                </a:lnTo>
                <a:lnTo>
                  <a:pt x="1270" y="587"/>
                </a:lnTo>
                <a:lnTo>
                  <a:pt x="1270" y="585"/>
                </a:lnTo>
                <a:lnTo>
                  <a:pt x="1270" y="585"/>
                </a:lnTo>
                <a:lnTo>
                  <a:pt x="1270" y="585"/>
                </a:lnTo>
                <a:lnTo>
                  <a:pt x="1272" y="585"/>
                </a:lnTo>
                <a:lnTo>
                  <a:pt x="1272" y="585"/>
                </a:lnTo>
                <a:lnTo>
                  <a:pt x="1274" y="583"/>
                </a:lnTo>
                <a:lnTo>
                  <a:pt x="1274" y="583"/>
                </a:lnTo>
                <a:lnTo>
                  <a:pt x="1276" y="585"/>
                </a:lnTo>
                <a:lnTo>
                  <a:pt x="1282" y="585"/>
                </a:lnTo>
                <a:lnTo>
                  <a:pt x="1284" y="585"/>
                </a:lnTo>
                <a:lnTo>
                  <a:pt x="1289" y="583"/>
                </a:lnTo>
                <a:lnTo>
                  <a:pt x="1289" y="583"/>
                </a:lnTo>
                <a:lnTo>
                  <a:pt x="1291" y="583"/>
                </a:lnTo>
                <a:lnTo>
                  <a:pt x="1293" y="581"/>
                </a:lnTo>
                <a:lnTo>
                  <a:pt x="1293" y="581"/>
                </a:lnTo>
                <a:lnTo>
                  <a:pt x="1293" y="579"/>
                </a:lnTo>
                <a:lnTo>
                  <a:pt x="1293" y="579"/>
                </a:lnTo>
                <a:lnTo>
                  <a:pt x="1293" y="575"/>
                </a:lnTo>
                <a:lnTo>
                  <a:pt x="1293" y="572"/>
                </a:lnTo>
                <a:lnTo>
                  <a:pt x="1291" y="570"/>
                </a:lnTo>
                <a:lnTo>
                  <a:pt x="1289" y="570"/>
                </a:lnTo>
                <a:lnTo>
                  <a:pt x="1284" y="570"/>
                </a:lnTo>
                <a:lnTo>
                  <a:pt x="1282" y="568"/>
                </a:lnTo>
                <a:lnTo>
                  <a:pt x="1280" y="566"/>
                </a:lnTo>
                <a:lnTo>
                  <a:pt x="1278" y="564"/>
                </a:lnTo>
                <a:lnTo>
                  <a:pt x="1276" y="566"/>
                </a:lnTo>
                <a:lnTo>
                  <a:pt x="1274" y="566"/>
                </a:lnTo>
                <a:lnTo>
                  <a:pt x="1270" y="568"/>
                </a:lnTo>
                <a:lnTo>
                  <a:pt x="1268" y="568"/>
                </a:lnTo>
                <a:lnTo>
                  <a:pt x="1268" y="568"/>
                </a:lnTo>
                <a:lnTo>
                  <a:pt x="1272" y="566"/>
                </a:lnTo>
                <a:lnTo>
                  <a:pt x="1272" y="566"/>
                </a:lnTo>
                <a:lnTo>
                  <a:pt x="1272" y="564"/>
                </a:lnTo>
                <a:lnTo>
                  <a:pt x="1270" y="564"/>
                </a:lnTo>
                <a:lnTo>
                  <a:pt x="1268" y="564"/>
                </a:lnTo>
                <a:lnTo>
                  <a:pt x="1257" y="560"/>
                </a:lnTo>
                <a:lnTo>
                  <a:pt x="1257" y="560"/>
                </a:lnTo>
                <a:lnTo>
                  <a:pt x="1255" y="560"/>
                </a:lnTo>
                <a:lnTo>
                  <a:pt x="1255" y="560"/>
                </a:lnTo>
                <a:lnTo>
                  <a:pt x="1255" y="560"/>
                </a:lnTo>
                <a:lnTo>
                  <a:pt x="1255" y="562"/>
                </a:lnTo>
                <a:lnTo>
                  <a:pt x="1257" y="562"/>
                </a:lnTo>
                <a:lnTo>
                  <a:pt x="1257" y="562"/>
                </a:lnTo>
                <a:lnTo>
                  <a:pt x="1255" y="562"/>
                </a:lnTo>
                <a:lnTo>
                  <a:pt x="1253" y="562"/>
                </a:lnTo>
                <a:lnTo>
                  <a:pt x="1251" y="560"/>
                </a:lnTo>
                <a:lnTo>
                  <a:pt x="1251" y="558"/>
                </a:lnTo>
                <a:lnTo>
                  <a:pt x="1251" y="558"/>
                </a:lnTo>
                <a:lnTo>
                  <a:pt x="1251" y="558"/>
                </a:lnTo>
                <a:lnTo>
                  <a:pt x="1251" y="556"/>
                </a:lnTo>
                <a:lnTo>
                  <a:pt x="1255" y="558"/>
                </a:lnTo>
                <a:lnTo>
                  <a:pt x="1261" y="560"/>
                </a:lnTo>
                <a:lnTo>
                  <a:pt x="1268" y="562"/>
                </a:lnTo>
                <a:lnTo>
                  <a:pt x="1270" y="562"/>
                </a:lnTo>
                <a:lnTo>
                  <a:pt x="1272" y="564"/>
                </a:lnTo>
                <a:lnTo>
                  <a:pt x="1274" y="564"/>
                </a:lnTo>
                <a:lnTo>
                  <a:pt x="1274" y="562"/>
                </a:lnTo>
                <a:lnTo>
                  <a:pt x="1276" y="562"/>
                </a:lnTo>
                <a:lnTo>
                  <a:pt x="1276" y="562"/>
                </a:lnTo>
                <a:lnTo>
                  <a:pt x="1276" y="562"/>
                </a:lnTo>
                <a:lnTo>
                  <a:pt x="1276" y="564"/>
                </a:lnTo>
                <a:lnTo>
                  <a:pt x="1276" y="564"/>
                </a:lnTo>
                <a:lnTo>
                  <a:pt x="1276" y="564"/>
                </a:lnTo>
                <a:lnTo>
                  <a:pt x="1280" y="564"/>
                </a:lnTo>
                <a:lnTo>
                  <a:pt x="1282" y="564"/>
                </a:lnTo>
                <a:lnTo>
                  <a:pt x="1289" y="566"/>
                </a:lnTo>
                <a:lnTo>
                  <a:pt x="1291" y="568"/>
                </a:lnTo>
                <a:lnTo>
                  <a:pt x="1293" y="568"/>
                </a:lnTo>
                <a:lnTo>
                  <a:pt x="1293" y="568"/>
                </a:lnTo>
                <a:lnTo>
                  <a:pt x="1295" y="566"/>
                </a:lnTo>
                <a:lnTo>
                  <a:pt x="1295" y="566"/>
                </a:lnTo>
                <a:lnTo>
                  <a:pt x="1297" y="566"/>
                </a:lnTo>
                <a:lnTo>
                  <a:pt x="1297" y="566"/>
                </a:lnTo>
                <a:lnTo>
                  <a:pt x="1299" y="566"/>
                </a:lnTo>
                <a:lnTo>
                  <a:pt x="1301" y="566"/>
                </a:lnTo>
                <a:lnTo>
                  <a:pt x="1301" y="566"/>
                </a:lnTo>
                <a:lnTo>
                  <a:pt x="1303" y="562"/>
                </a:lnTo>
                <a:lnTo>
                  <a:pt x="1303" y="562"/>
                </a:lnTo>
                <a:lnTo>
                  <a:pt x="1303" y="562"/>
                </a:lnTo>
                <a:lnTo>
                  <a:pt x="1301" y="558"/>
                </a:lnTo>
                <a:lnTo>
                  <a:pt x="1301" y="558"/>
                </a:lnTo>
                <a:lnTo>
                  <a:pt x="1305" y="560"/>
                </a:lnTo>
                <a:lnTo>
                  <a:pt x="1305" y="560"/>
                </a:lnTo>
                <a:lnTo>
                  <a:pt x="1305" y="558"/>
                </a:lnTo>
                <a:lnTo>
                  <a:pt x="1305" y="556"/>
                </a:lnTo>
                <a:lnTo>
                  <a:pt x="1303" y="556"/>
                </a:lnTo>
                <a:lnTo>
                  <a:pt x="1303" y="556"/>
                </a:lnTo>
                <a:lnTo>
                  <a:pt x="1303" y="556"/>
                </a:lnTo>
                <a:lnTo>
                  <a:pt x="1307" y="554"/>
                </a:lnTo>
                <a:lnTo>
                  <a:pt x="1307" y="554"/>
                </a:lnTo>
                <a:lnTo>
                  <a:pt x="1307" y="556"/>
                </a:lnTo>
                <a:lnTo>
                  <a:pt x="1307" y="556"/>
                </a:lnTo>
                <a:lnTo>
                  <a:pt x="1310" y="558"/>
                </a:lnTo>
                <a:lnTo>
                  <a:pt x="1310" y="558"/>
                </a:lnTo>
                <a:lnTo>
                  <a:pt x="1312" y="558"/>
                </a:lnTo>
                <a:lnTo>
                  <a:pt x="1312" y="558"/>
                </a:lnTo>
                <a:lnTo>
                  <a:pt x="1312" y="558"/>
                </a:lnTo>
                <a:lnTo>
                  <a:pt x="1316" y="558"/>
                </a:lnTo>
                <a:lnTo>
                  <a:pt x="1316" y="560"/>
                </a:lnTo>
                <a:lnTo>
                  <a:pt x="1316" y="558"/>
                </a:lnTo>
                <a:lnTo>
                  <a:pt x="1316" y="556"/>
                </a:lnTo>
                <a:lnTo>
                  <a:pt x="1316" y="556"/>
                </a:lnTo>
                <a:lnTo>
                  <a:pt x="1318" y="558"/>
                </a:lnTo>
                <a:lnTo>
                  <a:pt x="1318" y="558"/>
                </a:lnTo>
                <a:lnTo>
                  <a:pt x="1320" y="558"/>
                </a:lnTo>
                <a:lnTo>
                  <a:pt x="1324" y="558"/>
                </a:lnTo>
                <a:lnTo>
                  <a:pt x="1326" y="556"/>
                </a:lnTo>
                <a:lnTo>
                  <a:pt x="1331" y="554"/>
                </a:lnTo>
                <a:lnTo>
                  <a:pt x="1333" y="554"/>
                </a:lnTo>
                <a:lnTo>
                  <a:pt x="1333" y="552"/>
                </a:lnTo>
                <a:lnTo>
                  <a:pt x="1335" y="549"/>
                </a:lnTo>
                <a:lnTo>
                  <a:pt x="1343" y="539"/>
                </a:lnTo>
                <a:lnTo>
                  <a:pt x="1345" y="537"/>
                </a:lnTo>
                <a:lnTo>
                  <a:pt x="1347" y="533"/>
                </a:lnTo>
                <a:lnTo>
                  <a:pt x="1347" y="533"/>
                </a:lnTo>
                <a:lnTo>
                  <a:pt x="1347" y="531"/>
                </a:lnTo>
                <a:lnTo>
                  <a:pt x="1345" y="531"/>
                </a:lnTo>
                <a:lnTo>
                  <a:pt x="1341" y="528"/>
                </a:lnTo>
                <a:lnTo>
                  <a:pt x="1335" y="528"/>
                </a:lnTo>
                <a:lnTo>
                  <a:pt x="1331" y="528"/>
                </a:lnTo>
                <a:lnTo>
                  <a:pt x="1318" y="526"/>
                </a:lnTo>
                <a:lnTo>
                  <a:pt x="1316" y="526"/>
                </a:lnTo>
                <a:lnTo>
                  <a:pt x="1316" y="524"/>
                </a:lnTo>
                <a:lnTo>
                  <a:pt x="1310" y="520"/>
                </a:lnTo>
                <a:lnTo>
                  <a:pt x="1307" y="518"/>
                </a:lnTo>
                <a:lnTo>
                  <a:pt x="1305" y="516"/>
                </a:lnTo>
                <a:lnTo>
                  <a:pt x="1303" y="516"/>
                </a:lnTo>
                <a:lnTo>
                  <a:pt x="1301" y="516"/>
                </a:lnTo>
                <a:lnTo>
                  <a:pt x="1295" y="514"/>
                </a:lnTo>
                <a:lnTo>
                  <a:pt x="1289" y="514"/>
                </a:lnTo>
                <a:lnTo>
                  <a:pt x="1289" y="514"/>
                </a:lnTo>
                <a:lnTo>
                  <a:pt x="1289" y="514"/>
                </a:lnTo>
                <a:lnTo>
                  <a:pt x="1289" y="516"/>
                </a:lnTo>
                <a:lnTo>
                  <a:pt x="1284" y="514"/>
                </a:lnTo>
                <a:lnTo>
                  <a:pt x="1282" y="514"/>
                </a:lnTo>
                <a:lnTo>
                  <a:pt x="1284" y="512"/>
                </a:lnTo>
                <a:lnTo>
                  <a:pt x="1284" y="512"/>
                </a:lnTo>
                <a:lnTo>
                  <a:pt x="1289" y="512"/>
                </a:lnTo>
                <a:lnTo>
                  <a:pt x="1293" y="512"/>
                </a:lnTo>
                <a:lnTo>
                  <a:pt x="1295" y="514"/>
                </a:lnTo>
                <a:lnTo>
                  <a:pt x="1297" y="514"/>
                </a:lnTo>
                <a:lnTo>
                  <a:pt x="1299" y="514"/>
                </a:lnTo>
                <a:lnTo>
                  <a:pt x="1301" y="514"/>
                </a:lnTo>
                <a:lnTo>
                  <a:pt x="1303" y="514"/>
                </a:lnTo>
                <a:lnTo>
                  <a:pt x="1305" y="514"/>
                </a:lnTo>
                <a:lnTo>
                  <a:pt x="1305" y="514"/>
                </a:lnTo>
                <a:lnTo>
                  <a:pt x="1305" y="514"/>
                </a:lnTo>
                <a:lnTo>
                  <a:pt x="1305" y="514"/>
                </a:lnTo>
                <a:lnTo>
                  <a:pt x="1307" y="514"/>
                </a:lnTo>
                <a:lnTo>
                  <a:pt x="1310" y="514"/>
                </a:lnTo>
                <a:lnTo>
                  <a:pt x="1312" y="516"/>
                </a:lnTo>
                <a:lnTo>
                  <a:pt x="1318" y="518"/>
                </a:lnTo>
                <a:lnTo>
                  <a:pt x="1320" y="518"/>
                </a:lnTo>
                <a:lnTo>
                  <a:pt x="1322" y="518"/>
                </a:lnTo>
                <a:lnTo>
                  <a:pt x="1322" y="520"/>
                </a:lnTo>
                <a:lnTo>
                  <a:pt x="1322" y="520"/>
                </a:lnTo>
                <a:lnTo>
                  <a:pt x="1324" y="522"/>
                </a:lnTo>
                <a:lnTo>
                  <a:pt x="1326" y="522"/>
                </a:lnTo>
                <a:lnTo>
                  <a:pt x="1331" y="526"/>
                </a:lnTo>
                <a:lnTo>
                  <a:pt x="1333" y="526"/>
                </a:lnTo>
                <a:lnTo>
                  <a:pt x="1337" y="526"/>
                </a:lnTo>
                <a:lnTo>
                  <a:pt x="1341" y="526"/>
                </a:lnTo>
                <a:lnTo>
                  <a:pt x="1343" y="526"/>
                </a:lnTo>
                <a:lnTo>
                  <a:pt x="1345" y="526"/>
                </a:lnTo>
                <a:lnTo>
                  <a:pt x="1345" y="524"/>
                </a:lnTo>
                <a:lnTo>
                  <a:pt x="1347" y="522"/>
                </a:lnTo>
                <a:lnTo>
                  <a:pt x="1351" y="520"/>
                </a:lnTo>
                <a:lnTo>
                  <a:pt x="1362" y="512"/>
                </a:lnTo>
                <a:lnTo>
                  <a:pt x="1362" y="510"/>
                </a:lnTo>
                <a:lnTo>
                  <a:pt x="1362" y="510"/>
                </a:lnTo>
                <a:lnTo>
                  <a:pt x="1362" y="508"/>
                </a:lnTo>
                <a:lnTo>
                  <a:pt x="1362" y="508"/>
                </a:lnTo>
                <a:lnTo>
                  <a:pt x="1360" y="505"/>
                </a:lnTo>
                <a:lnTo>
                  <a:pt x="1358" y="505"/>
                </a:lnTo>
                <a:lnTo>
                  <a:pt x="1354" y="503"/>
                </a:lnTo>
                <a:lnTo>
                  <a:pt x="1351" y="503"/>
                </a:lnTo>
                <a:lnTo>
                  <a:pt x="1351" y="501"/>
                </a:lnTo>
                <a:lnTo>
                  <a:pt x="1351" y="501"/>
                </a:lnTo>
                <a:lnTo>
                  <a:pt x="1351" y="501"/>
                </a:lnTo>
                <a:lnTo>
                  <a:pt x="1351" y="501"/>
                </a:lnTo>
                <a:lnTo>
                  <a:pt x="1351" y="499"/>
                </a:lnTo>
                <a:lnTo>
                  <a:pt x="1351" y="499"/>
                </a:lnTo>
                <a:lnTo>
                  <a:pt x="1354" y="499"/>
                </a:lnTo>
                <a:lnTo>
                  <a:pt x="1360" y="499"/>
                </a:lnTo>
                <a:lnTo>
                  <a:pt x="1364" y="499"/>
                </a:lnTo>
                <a:lnTo>
                  <a:pt x="1368" y="497"/>
                </a:lnTo>
                <a:lnTo>
                  <a:pt x="1370" y="499"/>
                </a:lnTo>
                <a:lnTo>
                  <a:pt x="1372" y="501"/>
                </a:lnTo>
                <a:lnTo>
                  <a:pt x="1375" y="503"/>
                </a:lnTo>
                <a:lnTo>
                  <a:pt x="1375" y="503"/>
                </a:lnTo>
                <a:lnTo>
                  <a:pt x="1377" y="505"/>
                </a:lnTo>
                <a:lnTo>
                  <a:pt x="1381" y="508"/>
                </a:lnTo>
                <a:lnTo>
                  <a:pt x="1383" y="508"/>
                </a:lnTo>
                <a:lnTo>
                  <a:pt x="1385" y="508"/>
                </a:lnTo>
                <a:lnTo>
                  <a:pt x="1385" y="505"/>
                </a:lnTo>
                <a:lnTo>
                  <a:pt x="1387" y="505"/>
                </a:lnTo>
                <a:lnTo>
                  <a:pt x="1387" y="505"/>
                </a:lnTo>
                <a:lnTo>
                  <a:pt x="1391" y="505"/>
                </a:lnTo>
                <a:lnTo>
                  <a:pt x="1391" y="508"/>
                </a:lnTo>
                <a:lnTo>
                  <a:pt x="1393" y="508"/>
                </a:lnTo>
                <a:lnTo>
                  <a:pt x="1393" y="505"/>
                </a:lnTo>
                <a:lnTo>
                  <a:pt x="1393" y="505"/>
                </a:lnTo>
                <a:lnTo>
                  <a:pt x="1391" y="501"/>
                </a:lnTo>
                <a:lnTo>
                  <a:pt x="1389" y="499"/>
                </a:lnTo>
                <a:lnTo>
                  <a:pt x="1389" y="497"/>
                </a:lnTo>
                <a:lnTo>
                  <a:pt x="1387" y="497"/>
                </a:lnTo>
                <a:lnTo>
                  <a:pt x="1387" y="495"/>
                </a:lnTo>
                <a:lnTo>
                  <a:pt x="1387" y="495"/>
                </a:lnTo>
                <a:lnTo>
                  <a:pt x="1383" y="491"/>
                </a:lnTo>
                <a:lnTo>
                  <a:pt x="1383" y="491"/>
                </a:lnTo>
                <a:lnTo>
                  <a:pt x="1381" y="491"/>
                </a:lnTo>
                <a:lnTo>
                  <a:pt x="1381" y="489"/>
                </a:lnTo>
                <a:lnTo>
                  <a:pt x="1379" y="489"/>
                </a:lnTo>
                <a:lnTo>
                  <a:pt x="1379" y="489"/>
                </a:lnTo>
                <a:lnTo>
                  <a:pt x="1377" y="491"/>
                </a:lnTo>
                <a:lnTo>
                  <a:pt x="1377" y="491"/>
                </a:lnTo>
                <a:lnTo>
                  <a:pt x="1375" y="491"/>
                </a:lnTo>
                <a:lnTo>
                  <a:pt x="1375" y="491"/>
                </a:lnTo>
                <a:lnTo>
                  <a:pt x="1377" y="489"/>
                </a:lnTo>
                <a:lnTo>
                  <a:pt x="1379" y="487"/>
                </a:lnTo>
                <a:lnTo>
                  <a:pt x="1381" y="487"/>
                </a:lnTo>
                <a:lnTo>
                  <a:pt x="1383" y="489"/>
                </a:lnTo>
                <a:lnTo>
                  <a:pt x="1383" y="489"/>
                </a:lnTo>
                <a:lnTo>
                  <a:pt x="1385" y="489"/>
                </a:lnTo>
                <a:lnTo>
                  <a:pt x="1387" y="491"/>
                </a:lnTo>
                <a:lnTo>
                  <a:pt x="1387" y="491"/>
                </a:lnTo>
                <a:lnTo>
                  <a:pt x="1385" y="493"/>
                </a:lnTo>
                <a:lnTo>
                  <a:pt x="1385" y="493"/>
                </a:lnTo>
                <a:lnTo>
                  <a:pt x="1387" y="493"/>
                </a:lnTo>
                <a:lnTo>
                  <a:pt x="1387" y="495"/>
                </a:lnTo>
                <a:lnTo>
                  <a:pt x="1389" y="495"/>
                </a:lnTo>
                <a:lnTo>
                  <a:pt x="1389" y="495"/>
                </a:lnTo>
                <a:lnTo>
                  <a:pt x="1391" y="495"/>
                </a:lnTo>
                <a:lnTo>
                  <a:pt x="1391" y="495"/>
                </a:lnTo>
                <a:lnTo>
                  <a:pt x="1395" y="499"/>
                </a:lnTo>
                <a:lnTo>
                  <a:pt x="1395" y="499"/>
                </a:lnTo>
                <a:lnTo>
                  <a:pt x="1395" y="501"/>
                </a:lnTo>
                <a:lnTo>
                  <a:pt x="1398" y="503"/>
                </a:lnTo>
                <a:lnTo>
                  <a:pt x="1398" y="503"/>
                </a:lnTo>
                <a:lnTo>
                  <a:pt x="1400" y="503"/>
                </a:lnTo>
                <a:lnTo>
                  <a:pt x="1402" y="501"/>
                </a:lnTo>
                <a:lnTo>
                  <a:pt x="1402" y="501"/>
                </a:lnTo>
                <a:lnTo>
                  <a:pt x="1406" y="499"/>
                </a:lnTo>
                <a:lnTo>
                  <a:pt x="1410" y="497"/>
                </a:lnTo>
                <a:lnTo>
                  <a:pt x="1412" y="497"/>
                </a:lnTo>
                <a:lnTo>
                  <a:pt x="1414" y="495"/>
                </a:lnTo>
                <a:lnTo>
                  <a:pt x="1416" y="495"/>
                </a:lnTo>
                <a:lnTo>
                  <a:pt x="1416" y="493"/>
                </a:lnTo>
                <a:lnTo>
                  <a:pt x="1419" y="493"/>
                </a:lnTo>
                <a:lnTo>
                  <a:pt x="1421" y="489"/>
                </a:lnTo>
                <a:lnTo>
                  <a:pt x="1421" y="489"/>
                </a:lnTo>
                <a:lnTo>
                  <a:pt x="1421" y="489"/>
                </a:lnTo>
                <a:lnTo>
                  <a:pt x="1425" y="489"/>
                </a:lnTo>
                <a:lnTo>
                  <a:pt x="1425" y="487"/>
                </a:lnTo>
                <a:lnTo>
                  <a:pt x="1427" y="487"/>
                </a:lnTo>
                <a:lnTo>
                  <a:pt x="1427" y="484"/>
                </a:lnTo>
                <a:lnTo>
                  <a:pt x="1429" y="482"/>
                </a:lnTo>
                <a:lnTo>
                  <a:pt x="1429" y="478"/>
                </a:lnTo>
                <a:lnTo>
                  <a:pt x="1431" y="476"/>
                </a:lnTo>
                <a:lnTo>
                  <a:pt x="1429" y="476"/>
                </a:lnTo>
                <a:lnTo>
                  <a:pt x="1429" y="474"/>
                </a:lnTo>
                <a:lnTo>
                  <a:pt x="1427" y="472"/>
                </a:lnTo>
                <a:lnTo>
                  <a:pt x="1425" y="470"/>
                </a:lnTo>
                <a:lnTo>
                  <a:pt x="1421" y="468"/>
                </a:lnTo>
                <a:lnTo>
                  <a:pt x="1421" y="466"/>
                </a:lnTo>
                <a:lnTo>
                  <a:pt x="1419" y="466"/>
                </a:lnTo>
                <a:lnTo>
                  <a:pt x="1419" y="463"/>
                </a:lnTo>
                <a:lnTo>
                  <a:pt x="1419" y="463"/>
                </a:lnTo>
                <a:lnTo>
                  <a:pt x="1419" y="461"/>
                </a:lnTo>
                <a:lnTo>
                  <a:pt x="1419" y="459"/>
                </a:lnTo>
                <a:lnTo>
                  <a:pt x="1421" y="459"/>
                </a:lnTo>
                <a:lnTo>
                  <a:pt x="1419" y="459"/>
                </a:lnTo>
                <a:lnTo>
                  <a:pt x="1419" y="459"/>
                </a:lnTo>
                <a:lnTo>
                  <a:pt x="1419" y="459"/>
                </a:lnTo>
                <a:lnTo>
                  <a:pt x="1416" y="459"/>
                </a:lnTo>
                <a:lnTo>
                  <a:pt x="1416" y="459"/>
                </a:lnTo>
                <a:lnTo>
                  <a:pt x="1414" y="455"/>
                </a:lnTo>
                <a:lnTo>
                  <a:pt x="1414" y="455"/>
                </a:lnTo>
                <a:lnTo>
                  <a:pt x="1414" y="455"/>
                </a:lnTo>
                <a:lnTo>
                  <a:pt x="1414" y="455"/>
                </a:lnTo>
                <a:lnTo>
                  <a:pt x="1414" y="455"/>
                </a:lnTo>
                <a:lnTo>
                  <a:pt x="1412" y="453"/>
                </a:lnTo>
                <a:lnTo>
                  <a:pt x="1412" y="453"/>
                </a:lnTo>
                <a:lnTo>
                  <a:pt x="1412" y="451"/>
                </a:lnTo>
                <a:lnTo>
                  <a:pt x="1412" y="451"/>
                </a:lnTo>
                <a:lnTo>
                  <a:pt x="1414" y="451"/>
                </a:lnTo>
                <a:lnTo>
                  <a:pt x="1416" y="451"/>
                </a:lnTo>
                <a:lnTo>
                  <a:pt x="1419" y="451"/>
                </a:lnTo>
                <a:lnTo>
                  <a:pt x="1421" y="451"/>
                </a:lnTo>
                <a:lnTo>
                  <a:pt x="1421" y="451"/>
                </a:lnTo>
                <a:lnTo>
                  <a:pt x="1423" y="451"/>
                </a:lnTo>
                <a:lnTo>
                  <a:pt x="1425" y="451"/>
                </a:lnTo>
                <a:lnTo>
                  <a:pt x="1427" y="449"/>
                </a:lnTo>
                <a:lnTo>
                  <a:pt x="1431" y="447"/>
                </a:lnTo>
                <a:lnTo>
                  <a:pt x="1431" y="447"/>
                </a:lnTo>
                <a:lnTo>
                  <a:pt x="1431" y="445"/>
                </a:lnTo>
                <a:lnTo>
                  <a:pt x="1431" y="445"/>
                </a:lnTo>
                <a:lnTo>
                  <a:pt x="1429" y="443"/>
                </a:lnTo>
                <a:lnTo>
                  <a:pt x="1429" y="443"/>
                </a:lnTo>
                <a:lnTo>
                  <a:pt x="1427" y="443"/>
                </a:lnTo>
                <a:lnTo>
                  <a:pt x="1425" y="440"/>
                </a:lnTo>
                <a:lnTo>
                  <a:pt x="1421" y="440"/>
                </a:lnTo>
                <a:lnTo>
                  <a:pt x="1421" y="440"/>
                </a:lnTo>
                <a:lnTo>
                  <a:pt x="1423" y="438"/>
                </a:lnTo>
                <a:lnTo>
                  <a:pt x="1425" y="438"/>
                </a:lnTo>
                <a:lnTo>
                  <a:pt x="1429" y="436"/>
                </a:lnTo>
                <a:lnTo>
                  <a:pt x="1429" y="434"/>
                </a:lnTo>
                <a:lnTo>
                  <a:pt x="1429" y="434"/>
                </a:lnTo>
                <a:lnTo>
                  <a:pt x="1429" y="434"/>
                </a:lnTo>
                <a:lnTo>
                  <a:pt x="1423" y="432"/>
                </a:lnTo>
                <a:lnTo>
                  <a:pt x="1421" y="432"/>
                </a:lnTo>
                <a:lnTo>
                  <a:pt x="1419" y="432"/>
                </a:lnTo>
                <a:lnTo>
                  <a:pt x="1416" y="432"/>
                </a:lnTo>
                <a:lnTo>
                  <a:pt x="1416" y="432"/>
                </a:lnTo>
                <a:lnTo>
                  <a:pt x="1416" y="430"/>
                </a:lnTo>
                <a:lnTo>
                  <a:pt x="1416" y="430"/>
                </a:lnTo>
                <a:lnTo>
                  <a:pt x="1414" y="428"/>
                </a:lnTo>
                <a:lnTo>
                  <a:pt x="1410" y="426"/>
                </a:lnTo>
                <a:lnTo>
                  <a:pt x="1408" y="426"/>
                </a:lnTo>
                <a:lnTo>
                  <a:pt x="1410" y="426"/>
                </a:lnTo>
                <a:lnTo>
                  <a:pt x="1412" y="426"/>
                </a:lnTo>
                <a:lnTo>
                  <a:pt x="1414" y="424"/>
                </a:lnTo>
                <a:lnTo>
                  <a:pt x="1414" y="422"/>
                </a:lnTo>
                <a:lnTo>
                  <a:pt x="1410" y="422"/>
                </a:lnTo>
                <a:lnTo>
                  <a:pt x="1408" y="422"/>
                </a:lnTo>
                <a:lnTo>
                  <a:pt x="1406" y="422"/>
                </a:lnTo>
                <a:lnTo>
                  <a:pt x="1398" y="419"/>
                </a:lnTo>
                <a:lnTo>
                  <a:pt x="1395" y="422"/>
                </a:lnTo>
                <a:lnTo>
                  <a:pt x="1391" y="419"/>
                </a:lnTo>
                <a:lnTo>
                  <a:pt x="1387" y="417"/>
                </a:lnTo>
                <a:lnTo>
                  <a:pt x="1387" y="417"/>
                </a:lnTo>
                <a:lnTo>
                  <a:pt x="1381" y="417"/>
                </a:lnTo>
                <a:lnTo>
                  <a:pt x="1379" y="417"/>
                </a:lnTo>
                <a:lnTo>
                  <a:pt x="1377" y="417"/>
                </a:lnTo>
                <a:lnTo>
                  <a:pt x="1375" y="417"/>
                </a:lnTo>
                <a:lnTo>
                  <a:pt x="1372" y="417"/>
                </a:lnTo>
                <a:lnTo>
                  <a:pt x="1370" y="417"/>
                </a:lnTo>
                <a:lnTo>
                  <a:pt x="1368" y="417"/>
                </a:lnTo>
                <a:lnTo>
                  <a:pt x="1368" y="417"/>
                </a:lnTo>
                <a:lnTo>
                  <a:pt x="1368" y="417"/>
                </a:lnTo>
                <a:lnTo>
                  <a:pt x="1370" y="419"/>
                </a:lnTo>
                <a:lnTo>
                  <a:pt x="1370" y="419"/>
                </a:lnTo>
                <a:lnTo>
                  <a:pt x="1368" y="422"/>
                </a:lnTo>
                <a:lnTo>
                  <a:pt x="1370" y="424"/>
                </a:lnTo>
                <a:lnTo>
                  <a:pt x="1370" y="424"/>
                </a:lnTo>
                <a:lnTo>
                  <a:pt x="1370" y="424"/>
                </a:lnTo>
                <a:lnTo>
                  <a:pt x="1370" y="426"/>
                </a:lnTo>
                <a:lnTo>
                  <a:pt x="1370" y="426"/>
                </a:lnTo>
                <a:lnTo>
                  <a:pt x="1370" y="428"/>
                </a:lnTo>
                <a:lnTo>
                  <a:pt x="1370" y="428"/>
                </a:lnTo>
                <a:lnTo>
                  <a:pt x="1370" y="428"/>
                </a:lnTo>
                <a:lnTo>
                  <a:pt x="1370" y="430"/>
                </a:lnTo>
                <a:lnTo>
                  <a:pt x="1370" y="430"/>
                </a:lnTo>
                <a:lnTo>
                  <a:pt x="1370" y="432"/>
                </a:lnTo>
                <a:lnTo>
                  <a:pt x="1372" y="434"/>
                </a:lnTo>
                <a:lnTo>
                  <a:pt x="1372" y="434"/>
                </a:lnTo>
                <a:lnTo>
                  <a:pt x="1375" y="434"/>
                </a:lnTo>
                <a:lnTo>
                  <a:pt x="1379" y="436"/>
                </a:lnTo>
                <a:lnTo>
                  <a:pt x="1379" y="436"/>
                </a:lnTo>
                <a:lnTo>
                  <a:pt x="1379" y="438"/>
                </a:lnTo>
                <a:lnTo>
                  <a:pt x="1379" y="438"/>
                </a:lnTo>
                <a:lnTo>
                  <a:pt x="1377" y="438"/>
                </a:lnTo>
                <a:lnTo>
                  <a:pt x="1377" y="440"/>
                </a:lnTo>
                <a:lnTo>
                  <a:pt x="1375" y="440"/>
                </a:lnTo>
                <a:lnTo>
                  <a:pt x="1375" y="443"/>
                </a:lnTo>
                <a:lnTo>
                  <a:pt x="1375" y="443"/>
                </a:lnTo>
                <a:lnTo>
                  <a:pt x="1379" y="443"/>
                </a:lnTo>
                <a:lnTo>
                  <a:pt x="1379" y="445"/>
                </a:lnTo>
                <a:lnTo>
                  <a:pt x="1372" y="445"/>
                </a:lnTo>
                <a:lnTo>
                  <a:pt x="1372" y="445"/>
                </a:lnTo>
                <a:lnTo>
                  <a:pt x="1370" y="445"/>
                </a:lnTo>
                <a:lnTo>
                  <a:pt x="1368" y="445"/>
                </a:lnTo>
                <a:lnTo>
                  <a:pt x="1368" y="445"/>
                </a:lnTo>
                <a:lnTo>
                  <a:pt x="1368" y="445"/>
                </a:lnTo>
                <a:lnTo>
                  <a:pt x="1366" y="447"/>
                </a:lnTo>
                <a:lnTo>
                  <a:pt x="1366" y="447"/>
                </a:lnTo>
                <a:lnTo>
                  <a:pt x="1366" y="447"/>
                </a:lnTo>
                <a:lnTo>
                  <a:pt x="1366" y="449"/>
                </a:lnTo>
                <a:lnTo>
                  <a:pt x="1366" y="451"/>
                </a:lnTo>
                <a:lnTo>
                  <a:pt x="1366" y="453"/>
                </a:lnTo>
                <a:lnTo>
                  <a:pt x="1364" y="455"/>
                </a:lnTo>
                <a:lnTo>
                  <a:pt x="1362" y="461"/>
                </a:lnTo>
                <a:lnTo>
                  <a:pt x="1362" y="461"/>
                </a:lnTo>
                <a:lnTo>
                  <a:pt x="1356" y="468"/>
                </a:lnTo>
                <a:lnTo>
                  <a:pt x="1356" y="468"/>
                </a:lnTo>
                <a:lnTo>
                  <a:pt x="1356" y="470"/>
                </a:lnTo>
                <a:lnTo>
                  <a:pt x="1354" y="472"/>
                </a:lnTo>
                <a:lnTo>
                  <a:pt x="1354" y="476"/>
                </a:lnTo>
                <a:lnTo>
                  <a:pt x="1354" y="476"/>
                </a:lnTo>
                <a:lnTo>
                  <a:pt x="1354" y="476"/>
                </a:lnTo>
                <a:lnTo>
                  <a:pt x="1351" y="478"/>
                </a:lnTo>
                <a:lnTo>
                  <a:pt x="1351" y="478"/>
                </a:lnTo>
                <a:lnTo>
                  <a:pt x="1349" y="478"/>
                </a:lnTo>
                <a:lnTo>
                  <a:pt x="1349" y="478"/>
                </a:lnTo>
                <a:lnTo>
                  <a:pt x="1345" y="480"/>
                </a:lnTo>
                <a:lnTo>
                  <a:pt x="1343" y="482"/>
                </a:lnTo>
                <a:lnTo>
                  <a:pt x="1343" y="484"/>
                </a:lnTo>
                <a:lnTo>
                  <a:pt x="1343" y="482"/>
                </a:lnTo>
                <a:lnTo>
                  <a:pt x="1341" y="482"/>
                </a:lnTo>
                <a:lnTo>
                  <a:pt x="1341" y="482"/>
                </a:lnTo>
                <a:lnTo>
                  <a:pt x="1341" y="480"/>
                </a:lnTo>
                <a:lnTo>
                  <a:pt x="1341" y="478"/>
                </a:lnTo>
                <a:lnTo>
                  <a:pt x="1333" y="472"/>
                </a:lnTo>
                <a:lnTo>
                  <a:pt x="1331" y="470"/>
                </a:lnTo>
                <a:lnTo>
                  <a:pt x="1328" y="463"/>
                </a:lnTo>
                <a:lnTo>
                  <a:pt x="1328" y="463"/>
                </a:lnTo>
                <a:lnTo>
                  <a:pt x="1328" y="459"/>
                </a:lnTo>
                <a:lnTo>
                  <a:pt x="1328" y="457"/>
                </a:lnTo>
                <a:lnTo>
                  <a:pt x="1328" y="455"/>
                </a:lnTo>
                <a:lnTo>
                  <a:pt x="1328" y="455"/>
                </a:lnTo>
                <a:lnTo>
                  <a:pt x="1331" y="455"/>
                </a:lnTo>
                <a:lnTo>
                  <a:pt x="1331" y="457"/>
                </a:lnTo>
                <a:lnTo>
                  <a:pt x="1331" y="457"/>
                </a:lnTo>
                <a:lnTo>
                  <a:pt x="1333" y="457"/>
                </a:lnTo>
                <a:lnTo>
                  <a:pt x="1335" y="457"/>
                </a:lnTo>
                <a:lnTo>
                  <a:pt x="1335" y="457"/>
                </a:lnTo>
                <a:lnTo>
                  <a:pt x="1335" y="455"/>
                </a:lnTo>
                <a:lnTo>
                  <a:pt x="1335" y="455"/>
                </a:lnTo>
                <a:lnTo>
                  <a:pt x="1335" y="453"/>
                </a:lnTo>
                <a:lnTo>
                  <a:pt x="1335" y="453"/>
                </a:lnTo>
                <a:lnTo>
                  <a:pt x="1335" y="451"/>
                </a:lnTo>
                <a:lnTo>
                  <a:pt x="1335" y="449"/>
                </a:lnTo>
                <a:lnTo>
                  <a:pt x="1333" y="445"/>
                </a:lnTo>
                <a:lnTo>
                  <a:pt x="1333" y="443"/>
                </a:lnTo>
                <a:lnTo>
                  <a:pt x="1331" y="440"/>
                </a:lnTo>
                <a:lnTo>
                  <a:pt x="1328" y="440"/>
                </a:lnTo>
                <a:lnTo>
                  <a:pt x="1324" y="436"/>
                </a:lnTo>
                <a:lnTo>
                  <a:pt x="1320" y="434"/>
                </a:lnTo>
                <a:lnTo>
                  <a:pt x="1320" y="432"/>
                </a:lnTo>
                <a:lnTo>
                  <a:pt x="1318" y="432"/>
                </a:lnTo>
                <a:lnTo>
                  <a:pt x="1316" y="432"/>
                </a:lnTo>
                <a:lnTo>
                  <a:pt x="1314" y="432"/>
                </a:lnTo>
                <a:lnTo>
                  <a:pt x="1314" y="432"/>
                </a:lnTo>
                <a:lnTo>
                  <a:pt x="1310" y="436"/>
                </a:lnTo>
                <a:lnTo>
                  <a:pt x="1310" y="438"/>
                </a:lnTo>
                <a:lnTo>
                  <a:pt x="1307" y="440"/>
                </a:lnTo>
                <a:lnTo>
                  <a:pt x="1307" y="443"/>
                </a:lnTo>
                <a:lnTo>
                  <a:pt x="1307" y="445"/>
                </a:lnTo>
                <a:lnTo>
                  <a:pt x="1305" y="447"/>
                </a:lnTo>
                <a:lnTo>
                  <a:pt x="1305" y="449"/>
                </a:lnTo>
                <a:lnTo>
                  <a:pt x="1305" y="451"/>
                </a:lnTo>
                <a:lnTo>
                  <a:pt x="1305" y="451"/>
                </a:lnTo>
                <a:lnTo>
                  <a:pt x="1303" y="453"/>
                </a:lnTo>
                <a:lnTo>
                  <a:pt x="1301" y="455"/>
                </a:lnTo>
                <a:lnTo>
                  <a:pt x="1301" y="455"/>
                </a:lnTo>
                <a:lnTo>
                  <a:pt x="1301" y="457"/>
                </a:lnTo>
                <a:lnTo>
                  <a:pt x="1301" y="457"/>
                </a:lnTo>
                <a:lnTo>
                  <a:pt x="1301" y="457"/>
                </a:lnTo>
                <a:lnTo>
                  <a:pt x="1299" y="455"/>
                </a:lnTo>
                <a:lnTo>
                  <a:pt x="1299" y="455"/>
                </a:lnTo>
                <a:lnTo>
                  <a:pt x="1299" y="455"/>
                </a:lnTo>
                <a:lnTo>
                  <a:pt x="1297" y="453"/>
                </a:lnTo>
                <a:lnTo>
                  <a:pt x="1297" y="453"/>
                </a:lnTo>
                <a:lnTo>
                  <a:pt x="1295" y="451"/>
                </a:lnTo>
                <a:lnTo>
                  <a:pt x="1297" y="449"/>
                </a:lnTo>
                <a:lnTo>
                  <a:pt x="1297" y="447"/>
                </a:lnTo>
                <a:lnTo>
                  <a:pt x="1297" y="445"/>
                </a:lnTo>
                <a:lnTo>
                  <a:pt x="1297" y="443"/>
                </a:lnTo>
                <a:lnTo>
                  <a:pt x="1297" y="443"/>
                </a:lnTo>
                <a:lnTo>
                  <a:pt x="1297" y="440"/>
                </a:lnTo>
                <a:lnTo>
                  <a:pt x="1295" y="440"/>
                </a:lnTo>
                <a:lnTo>
                  <a:pt x="1293" y="436"/>
                </a:lnTo>
                <a:lnTo>
                  <a:pt x="1287" y="432"/>
                </a:lnTo>
                <a:lnTo>
                  <a:pt x="1287" y="430"/>
                </a:lnTo>
                <a:lnTo>
                  <a:pt x="1287" y="430"/>
                </a:lnTo>
                <a:lnTo>
                  <a:pt x="1289" y="430"/>
                </a:lnTo>
                <a:lnTo>
                  <a:pt x="1289" y="430"/>
                </a:lnTo>
                <a:lnTo>
                  <a:pt x="1289" y="430"/>
                </a:lnTo>
                <a:lnTo>
                  <a:pt x="1289" y="432"/>
                </a:lnTo>
                <a:lnTo>
                  <a:pt x="1291" y="432"/>
                </a:lnTo>
                <a:lnTo>
                  <a:pt x="1293" y="430"/>
                </a:lnTo>
                <a:lnTo>
                  <a:pt x="1293" y="430"/>
                </a:lnTo>
                <a:lnTo>
                  <a:pt x="1293" y="428"/>
                </a:lnTo>
                <a:lnTo>
                  <a:pt x="1295" y="428"/>
                </a:lnTo>
                <a:lnTo>
                  <a:pt x="1295" y="428"/>
                </a:lnTo>
                <a:lnTo>
                  <a:pt x="1297" y="428"/>
                </a:lnTo>
                <a:lnTo>
                  <a:pt x="1297" y="426"/>
                </a:lnTo>
                <a:lnTo>
                  <a:pt x="1297" y="426"/>
                </a:lnTo>
                <a:lnTo>
                  <a:pt x="1295" y="426"/>
                </a:lnTo>
                <a:lnTo>
                  <a:pt x="1295" y="426"/>
                </a:lnTo>
                <a:lnTo>
                  <a:pt x="1293" y="426"/>
                </a:lnTo>
                <a:lnTo>
                  <a:pt x="1291" y="426"/>
                </a:lnTo>
                <a:lnTo>
                  <a:pt x="1284" y="424"/>
                </a:lnTo>
                <a:lnTo>
                  <a:pt x="1282" y="426"/>
                </a:lnTo>
                <a:lnTo>
                  <a:pt x="1282" y="424"/>
                </a:lnTo>
                <a:lnTo>
                  <a:pt x="1284" y="424"/>
                </a:lnTo>
                <a:lnTo>
                  <a:pt x="1287" y="422"/>
                </a:lnTo>
                <a:lnTo>
                  <a:pt x="1287" y="422"/>
                </a:lnTo>
                <a:lnTo>
                  <a:pt x="1287" y="422"/>
                </a:lnTo>
                <a:lnTo>
                  <a:pt x="1284" y="422"/>
                </a:lnTo>
                <a:lnTo>
                  <a:pt x="1282" y="424"/>
                </a:lnTo>
                <a:lnTo>
                  <a:pt x="1278" y="424"/>
                </a:lnTo>
                <a:lnTo>
                  <a:pt x="1276" y="426"/>
                </a:lnTo>
                <a:lnTo>
                  <a:pt x="1272" y="424"/>
                </a:lnTo>
                <a:lnTo>
                  <a:pt x="1272" y="422"/>
                </a:lnTo>
                <a:lnTo>
                  <a:pt x="1272" y="422"/>
                </a:lnTo>
                <a:lnTo>
                  <a:pt x="1270" y="422"/>
                </a:lnTo>
                <a:lnTo>
                  <a:pt x="1268" y="422"/>
                </a:lnTo>
                <a:lnTo>
                  <a:pt x="1266" y="422"/>
                </a:lnTo>
                <a:lnTo>
                  <a:pt x="1263" y="422"/>
                </a:lnTo>
                <a:lnTo>
                  <a:pt x="1263" y="422"/>
                </a:lnTo>
                <a:lnTo>
                  <a:pt x="1261" y="422"/>
                </a:lnTo>
                <a:lnTo>
                  <a:pt x="1263" y="419"/>
                </a:lnTo>
                <a:lnTo>
                  <a:pt x="1270" y="415"/>
                </a:lnTo>
                <a:lnTo>
                  <a:pt x="1274" y="413"/>
                </a:lnTo>
                <a:lnTo>
                  <a:pt x="1276" y="411"/>
                </a:lnTo>
                <a:lnTo>
                  <a:pt x="1274" y="411"/>
                </a:lnTo>
                <a:lnTo>
                  <a:pt x="1274" y="411"/>
                </a:lnTo>
                <a:lnTo>
                  <a:pt x="1268" y="411"/>
                </a:lnTo>
                <a:lnTo>
                  <a:pt x="1268" y="411"/>
                </a:lnTo>
                <a:lnTo>
                  <a:pt x="1268" y="409"/>
                </a:lnTo>
                <a:lnTo>
                  <a:pt x="1270" y="407"/>
                </a:lnTo>
                <a:lnTo>
                  <a:pt x="1270" y="407"/>
                </a:lnTo>
                <a:lnTo>
                  <a:pt x="1270" y="407"/>
                </a:lnTo>
                <a:lnTo>
                  <a:pt x="1272" y="407"/>
                </a:lnTo>
                <a:lnTo>
                  <a:pt x="1274" y="409"/>
                </a:lnTo>
                <a:lnTo>
                  <a:pt x="1274" y="409"/>
                </a:lnTo>
                <a:lnTo>
                  <a:pt x="1276" y="409"/>
                </a:lnTo>
                <a:lnTo>
                  <a:pt x="1280" y="409"/>
                </a:lnTo>
                <a:lnTo>
                  <a:pt x="1280" y="409"/>
                </a:lnTo>
                <a:lnTo>
                  <a:pt x="1280" y="409"/>
                </a:lnTo>
                <a:lnTo>
                  <a:pt x="1280" y="407"/>
                </a:lnTo>
                <a:lnTo>
                  <a:pt x="1278" y="405"/>
                </a:lnTo>
                <a:lnTo>
                  <a:pt x="1278" y="405"/>
                </a:lnTo>
                <a:lnTo>
                  <a:pt x="1278" y="405"/>
                </a:lnTo>
                <a:lnTo>
                  <a:pt x="1276" y="405"/>
                </a:lnTo>
                <a:lnTo>
                  <a:pt x="1276" y="405"/>
                </a:lnTo>
                <a:lnTo>
                  <a:pt x="1276" y="405"/>
                </a:lnTo>
                <a:lnTo>
                  <a:pt x="1274" y="405"/>
                </a:lnTo>
                <a:lnTo>
                  <a:pt x="1274" y="405"/>
                </a:lnTo>
                <a:lnTo>
                  <a:pt x="1274" y="403"/>
                </a:lnTo>
                <a:lnTo>
                  <a:pt x="1274" y="403"/>
                </a:lnTo>
                <a:lnTo>
                  <a:pt x="1272" y="401"/>
                </a:lnTo>
                <a:lnTo>
                  <a:pt x="1270" y="396"/>
                </a:lnTo>
                <a:lnTo>
                  <a:pt x="1270" y="396"/>
                </a:lnTo>
                <a:lnTo>
                  <a:pt x="1270" y="396"/>
                </a:lnTo>
                <a:lnTo>
                  <a:pt x="1268" y="394"/>
                </a:lnTo>
                <a:lnTo>
                  <a:pt x="1266" y="394"/>
                </a:lnTo>
                <a:lnTo>
                  <a:pt x="1263" y="392"/>
                </a:lnTo>
                <a:lnTo>
                  <a:pt x="1261" y="392"/>
                </a:lnTo>
                <a:lnTo>
                  <a:pt x="1261" y="390"/>
                </a:lnTo>
                <a:lnTo>
                  <a:pt x="1261" y="390"/>
                </a:lnTo>
                <a:lnTo>
                  <a:pt x="1261" y="390"/>
                </a:lnTo>
                <a:lnTo>
                  <a:pt x="1261" y="386"/>
                </a:lnTo>
                <a:lnTo>
                  <a:pt x="1261" y="384"/>
                </a:lnTo>
                <a:lnTo>
                  <a:pt x="1261" y="380"/>
                </a:lnTo>
                <a:lnTo>
                  <a:pt x="1261" y="380"/>
                </a:lnTo>
                <a:lnTo>
                  <a:pt x="1259" y="378"/>
                </a:lnTo>
                <a:lnTo>
                  <a:pt x="1257" y="375"/>
                </a:lnTo>
                <a:lnTo>
                  <a:pt x="1255" y="373"/>
                </a:lnTo>
                <a:lnTo>
                  <a:pt x="1253" y="371"/>
                </a:lnTo>
                <a:lnTo>
                  <a:pt x="1249" y="369"/>
                </a:lnTo>
                <a:lnTo>
                  <a:pt x="1249" y="369"/>
                </a:lnTo>
                <a:lnTo>
                  <a:pt x="1249" y="367"/>
                </a:lnTo>
                <a:lnTo>
                  <a:pt x="1249" y="367"/>
                </a:lnTo>
                <a:lnTo>
                  <a:pt x="1249" y="367"/>
                </a:lnTo>
                <a:lnTo>
                  <a:pt x="1245" y="367"/>
                </a:lnTo>
                <a:lnTo>
                  <a:pt x="1243" y="367"/>
                </a:lnTo>
                <a:lnTo>
                  <a:pt x="1240" y="367"/>
                </a:lnTo>
                <a:lnTo>
                  <a:pt x="1238" y="365"/>
                </a:lnTo>
                <a:lnTo>
                  <a:pt x="1238" y="363"/>
                </a:lnTo>
                <a:lnTo>
                  <a:pt x="1238" y="361"/>
                </a:lnTo>
                <a:lnTo>
                  <a:pt x="1236" y="361"/>
                </a:lnTo>
                <a:lnTo>
                  <a:pt x="1236" y="361"/>
                </a:lnTo>
                <a:lnTo>
                  <a:pt x="1232" y="361"/>
                </a:lnTo>
                <a:lnTo>
                  <a:pt x="1228" y="363"/>
                </a:lnTo>
                <a:lnTo>
                  <a:pt x="1224" y="367"/>
                </a:lnTo>
                <a:lnTo>
                  <a:pt x="1222" y="369"/>
                </a:lnTo>
                <a:lnTo>
                  <a:pt x="1219" y="371"/>
                </a:lnTo>
                <a:lnTo>
                  <a:pt x="1219" y="371"/>
                </a:lnTo>
                <a:lnTo>
                  <a:pt x="1219" y="373"/>
                </a:lnTo>
                <a:lnTo>
                  <a:pt x="1219" y="373"/>
                </a:lnTo>
                <a:lnTo>
                  <a:pt x="1222" y="373"/>
                </a:lnTo>
                <a:lnTo>
                  <a:pt x="1226" y="373"/>
                </a:lnTo>
                <a:lnTo>
                  <a:pt x="1226" y="373"/>
                </a:lnTo>
                <a:lnTo>
                  <a:pt x="1226" y="375"/>
                </a:lnTo>
                <a:lnTo>
                  <a:pt x="1224" y="378"/>
                </a:lnTo>
                <a:lnTo>
                  <a:pt x="1222" y="378"/>
                </a:lnTo>
                <a:lnTo>
                  <a:pt x="1222" y="378"/>
                </a:lnTo>
                <a:lnTo>
                  <a:pt x="1219" y="378"/>
                </a:lnTo>
                <a:lnTo>
                  <a:pt x="1217" y="378"/>
                </a:lnTo>
                <a:lnTo>
                  <a:pt x="1217" y="375"/>
                </a:lnTo>
                <a:lnTo>
                  <a:pt x="1215" y="375"/>
                </a:lnTo>
                <a:lnTo>
                  <a:pt x="1215" y="378"/>
                </a:lnTo>
                <a:lnTo>
                  <a:pt x="1213" y="378"/>
                </a:lnTo>
                <a:lnTo>
                  <a:pt x="1211" y="380"/>
                </a:lnTo>
                <a:lnTo>
                  <a:pt x="1211" y="380"/>
                </a:lnTo>
                <a:lnTo>
                  <a:pt x="1211" y="382"/>
                </a:lnTo>
                <a:lnTo>
                  <a:pt x="1211" y="382"/>
                </a:lnTo>
                <a:lnTo>
                  <a:pt x="1209" y="384"/>
                </a:lnTo>
                <a:lnTo>
                  <a:pt x="1209" y="384"/>
                </a:lnTo>
                <a:lnTo>
                  <a:pt x="1211" y="386"/>
                </a:lnTo>
                <a:lnTo>
                  <a:pt x="1209" y="386"/>
                </a:lnTo>
                <a:lnTo>
                  <a:pt x="1209" y="390"/>
                </a:lnTo>
                <a:lnTo>
                  <a:pt x="1209" y="392"/>
                </a:lnTo>
                <a:lnTo>
                  <a:pt x="1211" y="394"/>
                </a:lnTo>
                <a:lnTo>
                  <a:pt x="1213" y="396"/>
                </a:lnTo>
                <a:lnTo>
                  <a:pt x="1215" y="396"/>
                </a:lnTo>
                <a:lnTo>
                  <a:pt x="1217" y="394"/>
                </a:lnTo>
                <a:lnTo>
                  <a:pt x="1219" y="394"/>
                </a:lnTo>
                <a:lnTo>
                  <a:pt x="1217" y="396"/>
                </a:lnTo>
                <a:lnTo>
                  <a:pt x="1217" y="398"/>
                </a:lnTo>
                <a:lnTo>
                  <a:pt x="1219" y="398"/>
                </a:lnTo>
                <a:lnTo>
                  <a:pt x="1215" y="398"/>
                </a:lnTo>
                <a:lnTo>
                  <a:pt x="1215" y="398"/>
                </a:lnTo>
                <a:lnTo>
                  <a:pt x="1213" y="398"/>
                </a:lnTo>
                <a:lnTo>
                  <a:pt x="1213" y="401"/>
                </a:lnTo>
                <a:lnTo>
                  <a:pt x="1211" y="401"/>
                </a:lnTo>
                <a:lnTo>
                  <a:pt x="1209" y="405"/>
                </a:lnTo>
                <a:lnTo>
                  <a:pt x="1209" y="407"/>
                </a:lnTo>
                <a:lnTo>
                  <a:pt x="1209" y="407"/>
                </a:lnTo>
                <a:lnTo>
                  <a:pt x="1209" y="409"/>
                </a:lnTo>
                <a:lnTo>
                  <a:pt x="1213" y="413"/>
                </a:lnTo>
                <a:lnTo>
                  <a:pt x="1215" y="415"/>
                </a:lnTo>
                <a:lnTo>
                  <a:pt x="1215" y="415"/>
                </a:lnTo>
                <a:lnTo>
                  <a:pt x="1215" y="417"/>
                </a:lnTo>
                <a:lnTo>
                  <a:pt x="1217" y="417"/>
                </a:lnTo>
                <a:lnTo>
                  <a:pt x="1219" y="417"/>
                </a:lnTo>
                <a:lnTo>
                  <a:pt x="1222" y="419"/>
                </a:lnTo>
                <a:lnTo>
                  <a:pt x="1224" y="419"/>
                </a:lnTo>
                <a:lnTo>
                  <a:pt x="1224" y="419"/>
                </a:lnTo>
                <a:lnTo>
                  <a:pt x="1228" y="422"/>
                </a:lnTo>
                <a:lnTo>
                  <a:pt x="1234" y="424"/>
                </a:lnTo>
                <a:lnTo>
                  <a:pt x="1234" y="424"/>
                </a:lnTo>
                <a:lnTo>
                  <a:pt x="1236" y="422"/>
                </a:lnTo>
                <a:lnTo>
                  <a:pt x="1236" y="422"/>
                </a:lnTo>
                <a:lnTo>
                  <a:pt x="1236" y="422"/>
                </a:lnTo>
                <a:lnTo>
                  <a:pt x="1238" y="424"/>
                </a:lnTo>
                <a:lnTo>
                  <a:pt x="1240" y="426"/>
                </a:lnTo>
                <a:lnTo>
                  <a:pt x="1240" y="426"/>
                </a:lnTo>
                <a:lnTo>
                  <a:pt x="1243" y="426"/>
                </a:lnTo>
                <a:lnTo>
                  <a:pt x="1243" y="428"/>
                </a:lnTo>
                <a:lnTo>
                  <a:pt x="1247" y="428"/>
                </a:lnTo>
                <a:lnTo>
                  <a:pt x="1247" y="426"/>
                </a:lnTo>
                <a:lnTo>
                  <a:pt x="1249" y="426"/>
                </a:lnTo>
                <a:lnTo>
                  <a:pt x="1251" y="426"/>
                </a:lnTo>
                <a:lnTo>
                  <a:pt x="1253" y="426"/>
                </a:lnTo>
                <a:lnTo>
                  <a:pt x="1253" y="428"/>
                </a:lnTo>
                <a:lnTo>
                  <a:pt x="1253" y="428"/>
                </a:lnTo>
                <a:lnTo>
                  <a:pt x="1253" y="428"/>
                </a:lnTo>
                <a:lnTo>
                  <a:pt x="1255" y="428"/>
                </a:lnTo>
                <a:lnTo>
                  <a:pt x="1253" y="430"/>
                </a:lnTo>
                <a:lnTo>
                  <a:pt x="1253" y="430"/>
                </a:lnTo>
                <a:lnTo>
                  <a:pt x="1249" y="432"/>
                </a:lnTo>
                <a:lnTo>
                  <a:pt x="1249" y="432"/>
                </a:lnTo>
                <a:lnTo>
                  <a:pt x="1249" y="432"/>
                </a:lnTo>
                <a:lnTo>
                  <a:pt x="1251" y="428"/>
                </a:lnTo>
                <a:lnTo>
                  <a:pt x="1251" y="428"/>
                </a:lnTo>
                <a:lnTo>
                  <a:pt x="1249" y="428"/>
                </a:lnTo>
                <a:lnTo>
                  <a:pt x="1245" y="430"/>
                </a:lnTo>
                <a:lnTo>
                  <a:pt x="1243" y="430"/>
                </a:lnTo>
                <a:lnTo>
                  <a:pt x="1243" y="432"/>
                </a:lnTo>
                <a:lnTo>
                  <a:pt x="1243" y="432"/>
                </a:lnTo>
                <a:lnTo>
                  <a:pt x="1243" y="434"/>
                </a:lnTo>
                <a:lnTo>
                  <a:pt x="1243" y="434"/>
                </a:lnTo>
                <a:lnTo>
                  <a:pt x="1245" y="434"/>
                </a:lnTo>
                <a:lnTo>
                  <a:pt x="1245" y="434"/>
                </a:lnTo>
                <a:lnTo>
                  <a:pt x="1243" y="436"/>
                </a:lnTo>
                <a:lnTo>
                  <a:pt x="1238" y="438"/>
                </a:lnTo>
                <a:lnTo>
                  <a:pt x="1238" y="440"/>
                </a:lnTo>
                <a:lnTo>
                  <a:pt x="1236" y="443"/>
                </a:lnTo>
                <a:lnTo>
                  <a:pt x="1238" y="445"/>
                </a:lnTo>
                <a:lnTo>
                  <a:pt x="1238" y="445"/>
                </a:lnTo>
                <a:lnTo>
                  <a:pt x="1243" y="445"/>
                </a:lnTo>
                <a:lnTo>
                  <a:pt x="1245" y="445"/>
                </a:lnTo>
                <a:lnTo>
                  <a:pt x="1247" y="443"/>
                </a:lnTo>
                <a:lnTo>
                  <a:pt x="1247" y="440"/>
                </a:lnTo>
                <a:lnTo>
                  <a:pt x="1247" y="438"/>
                </a:lnTo>
                <a:lnTo>
                  <a:pt x="1247" y="438"/>
                </a:lnTo>
                <a:lnTo>
                  <a:pt x="1249" y="438"/>
                </a:lnTo>
                <a:lnTo>
                  <a:pt x="1249" y="438"/>
                </a:lnTo>
                <a:lnTo>
                  <a:pt x="1249" y="438"/>
                </a:lnTo>
                <a:lnTo>
                  <a:pt x="1251" y="440"/>
                </a:lnTo>
                <a:lnTo>
                  <a:pt x="1251" y="440"/>
                </a:lnTo>
                <a:lnTo>
                  <a:pt x="1251" y="443"/>
                </a:lnTo>
                <a:lnTo>
                  <a:pt x="1251" y="445"/>
                </a:lnTo>
                <a:lnTo>
                  <a:pt x="1251" y="447"/>
                </a:lnTo>
                <a:lnTo>
                  <a:pt x="1251" y="447"/>
                </a:lnTo>
                <a:lnTo>
                  <a:pt x="1251" y="447"/>
                </a:lnTo>
                <a:lnTo>
                  <a:pt x="1253" y="449"/>
                </a:lnTo>
                <a:lnTo>
                  <a:pt x="1253" y="449"/>
                </a:lnTo>
                <a:lnTo>
                  <a:pt x="1251" y="449"/>
                </a:lnTo>
                <a:lnTo>
                  <a:pt x="1247" y="451"/>
                </a:lnTo>
                <a:lnTo>
                  <a:pt x="1245" y="453"/>
                </a:lnTo>
                <a:lnTo>
                  <a:pt x="1243" y="455"/>
                </a:lnTo>
                <a:lnTo>
                  <a:pt x="1240" y="457"/>
                </a:lnTo>
                <a:lnTo>
                  <a:pt x="1238" y="459"/>
                </a:lnTo>
                <a:lnTo>
                  <a:pt x="1234" y="461"/>
                </a:lnTo>
                <a:lnTo>
                  <a:pt x="1234" y="461"/>
                </a:lnTo>
                <a:lnTo>
                  <a:pt x="1232" y="461"/>
                </a:lnTo>
                <a:lnTo>
                  <a:pt x="1230" y="461"/>
                </a:lnTo>
                <a:lnTo>
                  <a:pt x="1228" y="461"/>
                </a:lnTo>
                <a:lnTo>
                  <a:pt x="1226" y="461"/>
                </a:lnTo>
                <a:lnTo>
                  <a:pt x="1226" y="461"/>
                </a:lnTo>
                <a:lnTo>
                  <a:pt x="1226" y="463"/>
                </a:lnTo>
                <a:lnTo>
                  <a:pt x="1222" y="470"/>
                </a:lnTo>
                <a:lnTo>
                  <a:pt x="1222" y="470"/>
                </a:lnTo>
                <a:lnTo>
                  <a:pt x="1226" y="472"/>
                </a:lnTo>
                <a:lnTo>
                  <a:pt x="1226" y="474"/>
                </a:lnTo>
                <a:lnTo>
                  <a:pt x="1228" y="478"/>
                </a:lnTo>
                <a:lnTo>
                  <a:pt x="1228" y="480"/>
                </a:lnTo>
                <a:lnTo>
                  <a:pt x="1226" y="484"/>
                </a:lnTo>
                <a:lnTo>
                  <a:pt x="1226" y="489"/>
                </a:lnTo>
                <a:lnTo>
                  <a:pt x="1226" y="489"/>
                </a:lnTo>
                <a:lnTo>
                  <a:pt x="1224" y="489"/>
                </a:lnTo>
                <a:lnTo>
                  <a:pt x="1222" y="489"/>
                </a:lnTo>
                <a:lnTo>
                  <a:pt x="1217" y="489"/>
                </a:lnTo>
                <a:lnTo>
                  <a:pt x="1217" y="489"/>
                </a:lnTo>
                <a:lnTo>
                  <a:pt x="1215" y="489"/>
                </a:lnTo>
                <a:lnTo>
                  <a:pt x="1217" y="491"/>
                </a:lnTo>
                <a:lnTo>
                  <a:pt x="1219" y="495"/>
                </a:lnTo>
                <a:lnTo>
                  <a:pt x="1222" y="495"/>
                </a:lnTo>
                <a:lnTo>
                  <a:pt x="1219" y="497"/>
                </a:lnTo>
                <a:lnTo>
                  <a:pt x="1219" y="497"/>
                </a:lnTo>
                <a:lnTo>
                  <a:pt x="1219" y="495"/>
                </a:lnTo>
                <a:lnTo>
                  <a:pt x="1219" y="493"/>
                </a:lnTo>
                <a:lnTo>
                  <a:pt x="1211" y="489"/>
                </a:lnTo>
                <a:lnTo>
                  <a:pt x="1211" y="487"/>
                </a:lnTo>
                <a:lnTo>
                  <a:pt x="1211" y="487"/>
                </a:lnTo>
                <a:lnTo>
                  <a:pt x="1211" y="487"/>
                </a:lnTo>
                <a:lnTo>
                  <a:pt x="1211" y="487"/>
                </a:lnTo>
                <a:lnTo>
                  <a:pt x="1213" y="489"/>
                </a:lnTo>
                <a:lnTo>
                  <a:pt x="1215" y="489"/>
                </a:lnTo>
                <a:lnTo>
                  <a:pt x="1217" y="487"/>
                </a:lnTo>
                <a:lnTo>
                  <a:pt x="1217" y="487"/>
                </a:lnTo>
                <a:lnTo>
                  <a:pt x="1219" y="489"/>
                </a:lnTo>
                <a:lnTo>
                  <a:pt x="1219" y="489"/>
                </a:lnTo>
                <a:lnTo>
                  <a:pt x="1222" y="489"/>
                </a:lnTo>
                <a:lnTo>
                  <a:pt x="1224" y="489"/>
                </a:lnTo>
                <a:lnTo>
                  <a:pt x="1224" y="489"/>
                </a:lnTo>
                <a:lnTo>
                  <a:pt x="1226" y="489"/>
                </a:lnTo>
                <a:lnTo>
                  <a:pt x="1226" y="487"/>
                </a:lnTo>
                <a:lnTo>
                  <a:pt x="1226" y="487"/>
                </a:lnTo>
                <a:lnTo>
                  <a:pt x="1226" y="484"/>
                </a:lnTo>
                <a:lnTo>
                  <a:pt x="1226" y="484"/>
                </a:lnTo>
                <a:lnTo>
                  <a:pt x="1224" y="482"/>
                </a:lnTo>
                <a:lnTo>
                  <a:pt x="1224" y="482"/>
                </a:lnTo>
                <a:lnTo>
                  <a:pt x="1222" y="482"/>
                </a:lnTo>
                <a:lnTo>
                  <a:pt x="1219" y="482"/>
                </a:lnTo>
                <a:lnTo>
                  <a:pt x="1219" y="482"/>
                </a:lnTo>
                <a:lnTo>
                  <a:pt x="1222" y="480"/>
                </a:lnTo>
                <a:lnTo>
                  <a:pt x="1222" y="480"/>
                </a:lnTo>
                <a:lnTo>
                  <a:pt x="1219" y="480"/>
                </a:lnTo>
                <a:lnTo>
                  <a:pt x="1217" y="480"/>
                </a:lnTo>
                <a:lnTo>
                  <a:pt x="1215" y="480"/>
                </a:lnTo>
                <a:lnTo>
                  <a:pt x="1215" y="480"/>
                </a:lnTo>
                <a:lnTo>
                  <a:pt x="1215" y="478"/>
                </a:lnTo>
                <a:lnTo>
                  <a:pt x="1213" y="478"/>
                </a:lnTo>
                <a:lnTo>
                  <a:pt x="1211" y="476"/>
                </a:lnTo>
                <a:lnTo>
                  <a:pt x="1211" y="474"/>
                </a:lnTo>
                <a:lnTo>
                  <a:pt x="1213" y="472"/>
                </a:lnTo>
                <a:lnTo>
                  <a:pt x="1213" y="470"/>
                </a:lnTo>
                <a:lnTo>
                  <a:pt x="1215" y="468"/>
                </a:lnTo>
                <a:lnTo>
                  <a:pt x="1217" y="459"/>
                </a:lnTo>
                <a:lnTo>
                  <a:pt x="1217" y="457"/>
                </a:lnTo>
                <a:lnTo>
                  <a:pt x="1215" y="457"/>
                </a:lnTo>
                <a:lnTo>
                  <a:pt x="1211" y="459"/>
                </a:lnTo>
                <a:lnTo>
                  <a:pt x="1211" y="459"/>
                </a:lnTo>
                <a:lnTo>
                  <a:pt x="1209" y="461"/>
                </a:lnTo>
                <a:lnTo>
                  <a:pt x="1209" y="461"/>
                </a:lnTo>
                <a:lnTo>
                  <a:pt x="1209" y="461"/>
                </a:lnTo>
                <a:lnTo>
                  <a:pt x="1207" y="461"/>
                </a:lnTo>
                <a:lnTo>
                  <a:pt x="1207" y="461"/>
                </a:lnTo>
                <a:lnTo>
                  <a:pt x="1209" y="457"/>
                </a:lnTo>
                <a:lnTo>
                  <a:pt x="1211" y="455"/>
                </a:lnTo>
                <a:lnTo>
                  <a:pt x="1211" y="455"/>
                </a:lnTo>
                <a:lnTo>
                  <a:pt x="1207" y="457"/>
                </a:lnTo>
                <a:lnTo>
                  <a:pt x="1203" y="457"/>
                </a:lnTo>
                <a:lnTo>
                  <a:pt x="1203" y="457"/>
                </a:lnTo>
                <a:lnTo>
                  <a:pt x="1201" y="455"/>
                </a:lnTo>
                <a:lnTo>
                  <a:pt x="1201" y="453"/>
                </a:lnTo>
                <a:lnTo>
                  <a:pt x="1199" y="453"/>
                </a:lnTo>
                <a:lnTo>
                  <a:pt x="1199" y="451"/>
                </a:lnTo>
                <a:lnTo>
                  <a:pt x="1196" y="451"/>
                </a:lnTo>
                <a:lnTo>
                  <a:pt x="1196" y="451"/>
                </a:lnTo>
                <a:lnTo>
                  <a:pt x="1194" y="451"/>
                </a:lnTo>
                <a:lnTo>
                  <a:pt x="1192" y="451"/>
                </a:lnTo>
                <a:lnTo>
                  <a:pt x="1190" y="451"/>
                </a:lnTo>
                <a:lnTo>
                  <a:pt x="1188" y="451"/>
                </a:lnTo>
                <a:lnTo>
                  <a:pt x="1188" y="451"/>
                </a:lnTo>
                <a:lnTo>
                  <a:pt x="1190" y="453"/>
                </a:lnTo>
                <a:lnTo>
                  <a:pt x="1190" y="453"/>
                </a:lnTo>
                <a:lnTo>
                  <a:pt x="1186" y="455"/>
                </a:lnTo>
                <a:lnTo>
                  <a:pt x="1184" y="455"/>
                </a:lnTo>
                <a:lnTo>
                  <a:pt x="1182" y="453"/>
                </a:lnTo>
                <a:lnTo>
                  <a:pt x="1180" y="453"/>
                </a:lnTo>
                <a:lnTo>
                  <a:pt x="1180" y="453"/>
                </a:lnTo>
                <a:lnTo>
                  <a:pt x="1178" y="455"/>
                </a:lnTo>
                <a:lnTo>
                  <a:pt x="1180" y="455"/>
                </a:lnTo>
                <a:lnTo>
                  <a:pt x="1182" y="457"/>
                </a:lnTo>
                <a:lnTo>
                  <a:pt x="1182" y="457"/>
                </a:lnTo>
                <a:lnTo>
                  <a:pt x="1182" y="459"/>
                </a:lnTo>
                <a:lnTo>
                  <a:pt x="1182" y="459"/>
                </a:lnTo>
                <a:lnTo>
                  <a:pt x="1182" y="459"/>
                </a:lnTo>
                <a:lnTo>
                  <a:pt x="1182" y="459"/>
                </a:lnTo>
                <a:lnTo>
                  <a:pt x="1182" y="461"/>
                </a:lnTo>
                <a:lnTo>
                  <a:pt x="1186" y="466"/>
                </a:lnTo>
                <a:lnTo>
                  <a:pt x="1186" y="466"/>
                </a:lnTo>
                <a:lnTo>
                  <a:pt x="1190" y="463"/>
                </a:lnTo>
                <a:lnTo>
                  <a:pt x="1192" y="463"/>
                </a:lnTo>
                <a:lnTo>
                  <a:pt x="1194" y="463"/>
                </a:lnTo>
                <a:lnTo>
                  <a:pt x="1199" y="466"/>
                </a:lnTo>
                <a:lnTo>
                  <a:pt x="1199" y="468"/>
                </a:lnTo>
                <a:lnTo>
                  <a:pt x="1201" y="468"/>
                </a:lnTo>
                <a:lnTo>
                  <a:pt x="1201" y="468"/>
                </a:lnTo>
                <a:lnTo>
                  <a:pt x="1201" y="470"/>
                </a:lnTo>
                <a:lnTo>
                  <a:pt x="1201" y="470"/>
                </a:lnTo>
                <a:lnTo>
                  <a:pt x="1201" y="470"/>
                </a:lnTo>
                <a:lnTo>
                  <a:pt x="1199" y="472"/>
                </a:lnTo>
                <a:lnTo>
                  <a:pt x="1196" y="472"/>
                </a:lnTo>
                <a:lnTo>
                  <a:pt x="1194" y="472"/>
                </a:lnTo>
                <a:lnTo>
                  <a:pt x="1188" y="470"/>
                </a:lnTo>
                <a:lnTo>
                  <a:pt x="1188" y="470"/>
                </a:lnTo>
                <a:lnTo>
                  <a:pt x="1188" y="470"/>
                </a:lnTo>
                <a:lnTo>
                  <a:pt x="1182" y="463"/>
                </a:lnTo>
                <a:lnTo>
                  <a:pt x="1180" y="461"/>
                </a:lnTo>
                <a:lnTo>
                  <a:pt x="1180" y="461"/>
                </a:lnTo>
                <a:lnTo>
                  <a:pt x="1178" y="461"/>
                </a:lnTo>
                <a:lnTo>
                  <a:pt x="1178" y="461"/>
                </a:lnTo>
                <a:lnTo>
                  <a:pt x="1178" y="463"/>
                </a:lnTo>
                <a:lnTo>
                  <a:pt x="1178" y="463"/>
                </a:lnTo>
                <a:lnTo>
                  <a:pt x="1180" y="466"/>
                </a:lnTo>
                <a:lnTo>
                  <a:pt x="1182" y="468"/>
                </a:lnTo>
                <a:lnTo>
                  <a:pt x="1182" y="468"/>
                </a:lnTo>
                <a:lnTo>
                  <a:pt x="1182" y="468"/>
                </a:lnTo>
                <a:lnTo>
                  <a:pt x="1182" y="468"/>
                </a:lnTo>
                <a:lnTo>
                  <a:pt x="1178" y="468"/>
                </a:lnTo>
                <a:lnTo>
                  <a:pt x="1175" y="470"/>
                </a:lnTo>
                <a:lnTo>
                  <a:pt x="1175" y="470"/>
                </a:lnTo>
                <a:lnTo>
                  <a:pt x="1173" y="470"/>
                </a:lnTo>
                <a:lnTo>
                  <a:pt x="1171" y="470"/>
                </a:lnTo>
                <a:lnTo>
                  <a:pt x="1169" y="470"/>
                </a:lnTo>
                <a:lnTo>
                  <a:pt x="1167" y="468"/>
                </a:lnTo>
                <a:lnTo>
                  <a:pt x="1163" y="468"/>
                </a:lnTo>
                <a:lnTo>
                  <a:pt x="1157" y="468"/>
                </a:lnTo>
                <a:lnTo>
                  <a:pt x="1152" y="468"/>
                </a:lnTo>
                <a:lnTo>
                  <a:pt x="1152" y="468"/>
                </a:lnTo>
                <a:lnTo>
                  <a:pt x="1150" y="468"/>
                </a:lnTo>
                <a:lnTo>
                  <a:pt x="1148" y="468"/>
                </a:lnTo>
                <a:lnTo>
                  <a:pt x="1146" y="468"/>
                </a:lnTo>
                <a:lnTo>
                  <a:pt x="1144" y="470"/>
                </a:lnTo>
                <a:lnTo>
                  <a:pt x="1144" y="470"/>
                </a:lnTo>
                <a:lnTo>
                  <a:pt x="1136" y="470"/>
                </a:lnTo>
                <a:lnTo>
                  <a:pt x="1134" y="470"/>
                </a:lnTo>
                <a:lnTo>
                  <a:pt x="1131" y="470"/>
                </a:lnTo>
                <a:lnTo>
                  <a:pt x="1129" y="470"/>
                </a:lnTo>
                <a:lnTo>
                  <a:pt x="1127" y="470"/>
                </a:lnTo>
                <a:lnTo>
                  <a:pt x="1125" y="470"/>
                </a:lnTo>
                <a:lnTo>
                  <a:pt x="1125" y="470"/>
                </a:lnTo>
                <a:lnTo>
                  <a:pt x="1121" y="468"/>
                </a:lnTo>
                <a:lnTo>
                  <a:pt x="1117" y="468"/>
                </a:lnTo>
                <a:lnTo>
                  <a:pt x="1115" y="466"/>
                </a:lnTo>
                <a:lnTo>
                  <a:pt x="1111" y="461"/>
                </a:lnTo>
                <a:lnTo>
                  <a:pt x="1108" y="459"/>
                </a:lnTo>
                <a:lnTo>
                  <a:pt x="1106" y="461"/>
                </a:lnTo>
                <a:lnTo>
                  <a:pt x="1102" y="461"/>
                </a:lnTo>
                <a:lnTo>
                  <a:pt x="1098" y="461"/>
                </a:lnTo>
                <a:lnTo>
                  <a:pt x="1096" y="461"/>
                </a:lnTo>
                <a:lnTo>
                  <a:pt x="1094" y="461"/>
                </a:lnTo>
                <a:lnTo>
                  <a:pt x="1092" y="459"/>
                </a:lnTo>
                <a:lnTo>
                  <a:pt x="1092" y="459"/>
                </a:lnTo>
                <a:lnTo>
                  <a:pt x="1092" y="457"/>
                </a:lnTo>
                <a:lnTo>
                  <a:pt x="1092" y="457"/>
                </a:lnTo>
                <a:lnTo>
                  <a:pt x="1090" y="457"/>
                </a:lnTo>
                <a:lnTo>
                  <a:pt x="1087" y="457"/>
                </a:lnTo>
                <a:lnTo>
                  <a:pt x="1087" y="457"/>
                </a:lnTo>
                <a:lnTo>
                  <a:pt x="1087" y="455"/>
                </a:lnTo>
                <a:lnTo>
                  <a:pt x="1087" y="455"/>
                </a:lnTo>
                <a:lnTo>
                  <a:pt x="1087" y="455"/>
                </a:lnTo>
                <a:lnTo>
                  <a:pt x="1085" y="455"/>
                </a:lnTo>
                <a:lnTo>
                  <a:pt x="1085" y="455"/>
                </a:lnTo>
                <a:lnTo>
                  <a:pt x="1083" y="455"/>
                </a:lnTo>
                <a:lnTo>
                  <a:pt x="1081" y="453"/>
                </a:lnTo>
                <a:lnTo>
                  <a:pt x="1081" y="451"/>
                </a:lnTo>
                <a:lnTo>
                  <a:pt x="1079" y="449"/>
                </a:lnTo>
                <a:lnTo>
                  <a:pt x="1079" y="445"/>
                </a:lnTo>
                <a:lnTo>
                  <a:pt x="1077" y="445"/>
                </a:lnTo>
                <a:lnTo>
                  <a:pt x="1077" y="443"/>
                </a:lnTo>
                <a:lnTo>
                  <a:pt x="1075" y="443"/>
                </a:lnTo>
                <a:lnTo>
                  <a:pt x="1073" y="440"/>
                </a:lnTo>
                <a:lnTo>
                  <a:pt x="1071" y="440"/>
                </a:lnTo>
                <a:lnTo>
                  <a:pt x="1067" y="440"/>
                </a:lnTo>
                <a:lnTo>
                  <a:pt x="1062" y="443"/>
                </a:lnTo>
                <a:lnTo>
                  <a:pt x="1060" y="443"/>
                </a:lnTo>
                <a:lnTo>
                  <a:pt x="1052" y="447"/>
                </a:lnTo>
                <a:lnTo>
                  <a:pt x="1046" y="447"/>
                </a:lnTo>
                <a:lnTo>
                  <a:pt x="1039" y="449"/>
                </a:lnTo>
                <a:lnTo>
                  <a:pt x="1037" y="449"/>
                </a:lnTo>
                <a:lnTo>
                  <a:pt x="1033" y="453"/>
                </a:lnTo>
                <a:lnTo>
                  <a:pt x="1033" y="455"/>
                </a:lnTo>
                <a:lnTo>
                  <a:pt x="1033" y="457"/>
                </a:lnTo>
                <a:lnTo>
                  <a:pt x="1037" y="459"/>
                </a:lnTo>
                <a:lnTo>
                  <a:pt x="1039" y="459"/>
                </a:lnTo>
                <a:lnTo>
                  <a:pt x="1039" y="459"/>
                </a:lnTo>
                <a:lnTo>
                  <a:pt x="1041" y="459"/>
                </a:lnTo>
                <a:lnTo>
                  <a:pt x="1043" y="459"/>
                </a:lnTo>
                <a:lnTo>
                  <a:pt x="1048" y="459"/>
                </a:lnTo>
                <a:lnTo>
                  <a:pt x="1048" y="457"/>
                </a:lnTo>
                <a:lnTo>
                  <a:pt x="1048" y="457"/>
                </a:lnTo>
                <a:lnTo>
                  <a:pt x="1048" y="455"/>
                </a:lnTo>
                <a:lnTo>
                  <a:pt x="1048" y="455"/>
                </a:lnTo>
                <a:lnTo>
                  <a:pt x="1050" y="455"/>
                </a:lnTo>
                <a:lnTo>
                  <a:pt x="1054" y="455"/>
                </a:lnTo>
                <a:lnTo>
                  <a:pt x="1056" y="455"/>
                </a:lnTo>
                <a:lnTo>
                  <a:pt x="1056" y="455"/>
                </a:lnTo>
                <a:lnTo>
                  <a:pt x="1058" y="453"/>
                </a:lnTo>
                <a:lnTo>
                  <a:pt x="1060" y="453"/>
                </a:lnTo>
                <a:lnTo>
                  <a:pt x="1060" y="453"/>
                </a:lnTo>
                <a:lnTo>
                  <a:pt x="1062" y="455"/>
                </a:lnTo>
                <a:lnTo>
                  <a:pt x="1064" y="453"/>
                </a:lnTo>
                <a:lnTo>
                  <a:pt x="1064" y="451"/>
                </a:lnTo>
                <a:lnTo>
                  <a:pt x="1064" y="451"/>
                </a:lnTo>
                <a:lnTo>
                  <a:pt x="1069" y="449"/>
                </a:lnTo>
                <a:lnTo>
                  <a:pt x="1071" y="447"/>
                </a:lnTo>
                <a:lnTo>
                  <a:pt x="1073" y="447"/>
                </a:lnTo>
                <a:lnTo>
                  <a:pt x="1075" y="449"/>
                </a:lnTo>
                <a:lnTo>
                  <a:pt x="1075" y="449"/>
                </a:lnTo>
                <a:lnTo>
                  <a:pt x="1075" y="451"/>
                </a:lnTo>
                <a:lnTo>
                  <a:pt x="1075" y="451"/>
                </a:lnTo>
                <a:lnTo>
                  <a:pt x="1073" y="453"/>
                </a:lnTo>
                <a:lnTo>
                  <a:pt x="1071" y="453"/>
                </a:lnTo>
                <a:lnTo>
                  <a:pt x="1071" y="453"/>
                </a:lnTo>
                <a:lnTo>
                  <a:pt x="1069" y="453"/>
                </a:lnTo>
                <a:lnTo>
                  <a:pt x="1067" y="455"/>
                </a:lnTo>
                <a:lnTo>
                  <a:pt x="1067" y="455"/>
                </a:lnTo>
                <a:lnTo>
                  <a:pt x="1067" y="457"/>
                </a:lnTo>
                <a:lnTo>
                  <a:pt x="1064" y="459"/>
                </a:lnTo>
                <a:lnTo>
                  <a:pt x="1064" y="457"/>
                </a:lnTo>
                <a:lnTo>
                  <a:pt x="1062" y="457"/>
                </a:lnTo>
                <a:lnTo>
                  <a:pt x="1062" y="457"/>
                </a:lnTo>
                <a:lnTo>
                  <a:pt x="1060" y="459"/>
                </a:lnTo>
                <a:lnTo>
                  <a:pt x="1060" y="459"/>
                </a:lnTo>
                <a:lnTo>
                  <a:pt x="1058" y="461"/>
                </a:lnTo>
                <a:lnTo>
                  <a:pt x="1058" y="461"/>
                </a:lnTo>
                <a:lnTo>
                  <a:pt x="1056" y="461"/>
                </a:lnTo>
                <a:lnTo>
                  <a:pt x="1054" y="461"/>
                </a:lnTo>
                <a:lnTo>
                  <a:pt x="1052" y="461"/>
                </a:lnTo>
                <a:lnTo>
                  <a:pt x="1052" y="461"/>
                </a:lnTo>
                <a:lnTo>
                  <a:pt x="1050" y="461"/>
                </a:lnTo>
                <a:lnTo>
                  <a:pt x="1046" y="461"/>
                </a:lnTo>
                <a:lnTo>
                  <a:pt x="1046" y="461"/>
                </a:lnTo>
                <a:lnTo>
                  <a:pt x="1046" y="463"/>
                </a:lnTo>
                <a:lnTo>
                  <a:pt x="1048" y="463"/>
                </a:lnTo>
                <a:lnTo>
                  <a:pt x="1046" y="466"/>
                </a:lnTo>
                <a:lnTo>
                  <a:pt x="1046" y="468"/>
                </a:lnTo>
                <a:lnTo>
                  <a:pt x="1043" y="468"/>
                </a:lnTo>
                <a:lnTo>
                  <a:pt x="1043" y="470"/>
                </a:lnTo>
                <a:lnTo>
                  <a:pt x="1043" y="470"/>
                </a:lnTo>
                <a:lnTo>
                  <a:pt x="1046" y="472"/>
                </a:lnTo>
                <a:lnTo>
                  <a:pt x="1048" y="474"/>
                </a:lnTo>
                <a:lnTo>
                  <a:pt x="1048" y="476"/>
                </a:lnTo>
                <a:lnTo>
                  <a:pt x="1048" y="476"/>
                </a:lnTo>
                <a:lnTo>
                  <a:pt x="1048" y="478"/>
                </a:lnTo>
                <a:lnTo>
                  <a:pt x="1048" y="478"/>
                </a:lnTo>
                <a:lnTo>
                  <a:pt x="1050" y="480"/>
                </a:lnTo>
                <a:lnTo>
                  <a:pt x="1050" y="482"/>
                </a:lnTo>
                <a:lnTo>
                  <a:pt x="1054" y="484"/>
                </a:lnTo>
                <a:lnTo>
                  <a:pt x="1054" y="484"/>
                </a:lnTo>
                <a:lnTo>
                  <a:pt x="1052" y="487"/>
                </a:lnTo>
                <a:lnTo>
                  <a:pt x="1052" y="487"/>
                </a:lnTo>
                <a:lnTo>
                  <a:pt x="1054" y="489"/>
                </a:lnTo>
                <a:lnTo>
                  <a:pt x="1056" y="491"/>
                </a:lnTo>
                <a:lnTo>
                  <a:pt x="1054" y="491"/>
                </a:lnTo>
                <a:lnTo>
                  <a:pt x="1052" y="489"/>
                </a:lnTo>
                <a:lnTo>
                  <a:pt x="1052" y="489"/>
                </a:lnTo>
                <a:lnTo>
                  <a:pt x="1052" y="489"/>
                </a:lnTo>
                <a:lnTo>
                  <a:pt x="1052" y="489"/>
                </a:lnTo>
                <a:lnTo>
                  <a:pt x="1050" y="489"/>
                </a:lnTo>
                <a:lnTo>
                  <a:pt x="1048" y="487"/>
                </a:lnTo>
                <a:lnTo>
                  <a:pt x="1048" y="489"/>
                </a:lnTo>
                <a:lnTo>
                  <a:pt x="1048" y="489"/>
                </a:lnTo>
                <a:lnTo>
                  <a:pt x="1048" y="493"/>
                </a:lnTo>
                <a:lnTo>
                  <a:pt x="1048" y="493"/>
                </a:lnTo>
                <a:lnTo>
                  <a:pt x="1048" y="493"/>
                </a:lnTo>
                <a:lnTo>
                  <a:pt x="1050" y="497"/>
                </a:lnTo>
                <a:lnTo>
                  <a:pt x="1054" y="501"/>
                </a:lnTo>
                <a:lnTo>
                  <a:pt x="1054" y="501"/>
                </a:lnTo>
                <a:lnTo>
                  <a:pt x="1054" y="501"/>
                </a:lnTo>
                <a:lnTo>
                  <a:pt x="1052" y="501"/>
                </a:lnTo>
                <a:lnTo>
                  <a:pt x="1050" y="499"/>
                </a:lnTo>
                <a:lnTo>
                  <a:pt x="1048" y="497"/>
                </a:lnTo>
                <a:lnTo>
                  <a:pt x="1046" y="495"/>
                </a:lnTo>
                <a:lnTo>
                  <a:pt x="1043" y="493"/>
                </a:lnTo>
                <a:lnTo>
                  <a:pt x="1043" y="493"/>
                </a:lnTo>
                <a:lnTo>
                  <a:pt x="1041" y="491"/>
                </a:lnTo>
                <a:lnTo>
                  <a:pt x="1041" y="491"/>
                </a:lnTo>
                <a:lnTo>
                  <a:pt x="1041" y="491"/>
                </a:lnTo>
                <a:lnTo>
                  <a:pt x="1039" y="489"/>
                </a:lnTo>
                <a:lnTo>
                  <a:pt x="1037" y="487"/>
                </a:lnTo>
                <a:lnTo>
                  <a:pt x="1035" y="484"/>
                </a:lnTo>
                <a:lnTo>
                  <a:pt x="1037" y="484"/>
                </a:lnTo>
                <a:lnTo>
                  <a:pt x="1037" y="487"/>
                </a:lnTo>
                <a:lnTo>
                  <a:pt x="1039" y="487"/>
                </a:lnTo>
                <a:lnTo>
                  <a:pt x="1041" y="487"/>
                </a:lnTo>
                <a:lnTo>
                  <a:pt x="1043" y="484"/>
                </a:lnTo>
                <a:lnTo>
                  <a:pt x="1043" y="484"/>
                </a:lnTo>
                <a:lnTo>
                  <a:pt x="1043" y="484"/>
                </a:lnTo>
                <a:lnTo>
                  <a:pt x="1043" y="482"/>
                </a:lnTo>
                <a:lnTo>
                  <a:pt x="1043" y="482"/>
                </a:lnTo>
                <a:lnTo>
                  <a:pt x="1037" y="478"/>
                </a:lnTo>
                <a:lnTo>
                  <a:pt x="1035" y="476"/>
                </a:lnTo>
                <a:lnTo>
                  <a:pt x="1035" y="474"/>
                </a:lnTo>
                <a:lnTo>
                  <a:pt x="1035" y="474"/>
                </a:lnTo>
                <a:lnTo>
                  <a:pt x="1033" y="472"/>
                </a:lnTo>
                <a:lnTo>
                  <a:pt x="1033" y="474"/>
                </a:lnTo>
                <a:lnTo>
                  <a:pt x="1031" y="476"/>
                </a:lnTo>
                <a:lnTo>
                  <a:pt x="1031" y="478"/>
                </a:lnTo>
                <a:lnTo>
                  <a:pt x="1031" y="476"/>
                </a:lnTo>
                <a:lnTo>
                  <a:pt x="1029" y="476"/>
                </a:lnTo>
                <a:lnTo>
                  <a:pt x="1029" y="474"/>
                </a:lnTo>
                <a:lnTo>
                  <a:pt x="1029" y="472"/>
                </a:lnTo>
                <a:lnTo>
                  <a:pt x="1029" y="470"/>
                </a:lnTo>
                <a:lnTo>
                  <a:pt x="1027" y="470"/>
                </a:lnTo>
                <a:lnTo>
                  <a:pt x="1025" y="470"/>
                </a:lnTo>
                <a:lnTo>
                  <a:pt x="1020" y="470"/>
                </a:lnTo>
                <a:lnTo>
                  <a:pt x="1018" y="470"/>
                </a:lnTo>
                <a:lnTo>
                  <a:pt x="1018" y="468"/>
                </a:lnTo>
                <a:lnTo>
                  <a:pt x="1016" y="466"/>
                </a:lnTo>
                <a:lnTo>
                  <a:pt x="1016" y="466"/>
                </a:lnTo>
                <a:lnTo>
                  <a:pt x="1014" y="466"/>
                </a:lnTo>
                <a:lnTo>
                  <a:pt x="1014" y="463"/>
                </a:lnTo>
                <a:lnTo>
                  <a:pt x="1012" y="463"/>
                </a:lnTo>
                <a:lnTo>
                  <a:pt x="1012" y="463"/>
                </a:lnTo>
                <a:lnTo>
                  <a:pt x="1010" y="463"/>
                </a:lnTo>
                <a:lnTo>
                  <a:pt x="1008" y="463"/>
                </a:lnTo>
                <a:lnTo>
                  <a:pt x="1002" y="468"/>
                </a:lnTo>
                <a:lnTo>
                  <a:pt x="999" y="468"/>
                </a:lnTo>
                <a:lnTo>
                  <a:pt x="997" y="468"/>
                </a:lnTo>
                <a:lnTo>
                  <a:pt x="997" y="468"/>
                </a:lnTo>
                <a:lnTo>
                  <a:pt x="997" y="468"/>
                </a:lnTo>
                <a:lnTo>
                  <a:pt x="995" y="468"/>
                </a:lnTo>
                <a:lnTo>
                  <a:pt x="993" y="468"/>
                </a:lnTo>
                <a:lnTo>
                  <a:pt x="991" y="470"/>
                </a:lnTo>
                <a:lnTo>
                  <a:pt x="989" y="470"/>
                </a:lnTo>
                <a:lnTo>
                  <a:pt x="983" y="470"/>
                </a:lnTo>
                <a:lnTo>
                  <a:pt x="983" y="470"/>
                </a:lnTo>
                <a:lnTo>
                  <a:pt x="981" y="470"/>
                </a:lnTo>
                <a:lnTo>
                  <a:pt x="979" y="472"/>
                </a:lnTo>
                <a:lnTo>
                  <a:pt x="979" y="472"/>
                </a:lnTo>
                <a:lnTo>
                  <a:pt x="972" y="472"/>
                </a:lnTo>
                <a:lnTo>
                  <a:pt x="970" y="472"/>
                </a:lnTo>
                <a:lnTo>
                  <a:pt x="968" y="470"/>
                </a:lnTo>
                <a:lnTo>
                  <a:pt x="962" y="470"/>
                </a:lnTo>
                <a:lnTo>
                  <a:pt x="958" y="470"/>
                </a:lnTo>
                <a:lnTo>
                  <a:pt x="955" y="470"/>
                </a:lnTo>
                <a:lnTo>
                  <a:pt x="953" y="470"/>
                </a:lnTo>
                <a:lnTo>
                  <a:pt x="951" y="470"/>
                </a:lnTo>
                <a:lnTo>
                  <a:pt x="949" y="470"/>
                </a:lnTo>
                <a:lnTo>
                  <a:pt x="947" y="468"/>
                </a:lnTo>
                <a:lnTo>
                  <a:pt x="943" y="468"/>
                </a:lnTo>
                <a:lnTo>
                  <a:pt x="941" y="468"/>
                </a:lnTo>
                <a:lnTo>
                  <a:pt x="939" y="468"/>
                </a:lnTo>
                <a:lnTo>
                  <a:pt x="937" y="466"/>
                </a:lnTo>
                <a:lnTo>
                  <a:pt x="935" y="466"/>
                </a:lnTo>
                <a:lnTo>
                  <a:pt x="935" y="466"/>
                </a:lnTo>
                <a:lnTo>
                  <a:pt x="939" y="463"/>
                </a:lnTo>
                <a:lnTo>
                  <a:pt x="939" y="463"/>
                </a:lnTo>
                <a:lnTo>
                  <a:pt x="939" y="461"/>
                </a:lnTo>
                <a:lnTo>
                  <a:pt x="939" y="461"/>
                </a:lnTo>
                <a:lnTo>
                  <a:pt x="941" y="459"/>
                </a:lnTo>
                <a:lnTo>
                  <a:pt x="943" y="459"/>
                </a:lnTo>
                <a:lnTo>
                  <a:pt x="945" y="457"/>
                </a:lnTo>
                <a:lnTo>
                  <a:pt x="951" y="457"/>
                </a:lnTo>
                <a:lnTo>
                  <a:pt x="955" y="457"/>
                </a:lnTo>
                <a:lnTo>
                  <a:pt x="955" y="457"/>
                </a:lnTo>
                <a:lnTo>
                  <a:pt x="955" y="455"/>
                </a:lnTo>
                <a:lnTo>
                  <a:pt x="958" y="453"/>
                </a:lnTo>
                <a:lnTo>
                  <a:pt x="955" y="453"/>
                </a:lnTo>
                <a:lnTo>
                  <a:pt x="955" y="453"/>
                </a:lnTo>
                <a:lnTo>
                  <a:pt x="955" y="453"/>
                </a:lnTo>
                <a:lnTo>
                  <a:pt x="955" y="451"/>
                </a:lnTo>
                <a:lnTo>
                  <a:pt x="953" y="449"/>
                </a:lnTo>
                <a:lnTo>
                  <a:pt x="949" y="447"/>
                </a:lnTo>
                <a:lnTo>
                  <a:pt x="947" y="445"/>
                </a:lnTo>
                <a:lnTo>
                  <a:pt x="941" y="443"/>
                </a:lnTo>
                <a:lnTo>
                  <a:pt x="939" y="440"/>
                </a:lnTo>
                <a:lnTo>
                  <a:pt x="935" y="440"/>
                </a:lnTo>
                <a:lnTo>
                  <a:pt x="932" y="438"/>
                </a:lnTo>
                <a:lnTo>
                  <a:pt x="930" y="438"/>
                </a:lnTo>
                <a:lnTo>
                  <a:pt x="928" y="438"/>
                </a:lnTo>
                <a:lnTo>
                  <a:pt x="928" y="438"/>
                </a:lnTo>
                <a:lnTo>
                  <a:pt x="924" y="438"/>
                </a:lnTo>
                <a:lnTo>
                  <a:pt x="924" y="438"/>
                </a:lnTo>
                <a:lnTo>
                  <a:pt x="924" y="438"/>
                </a:lnTo>
                <a:lnTo>
                  <a:pt x="926" y="443"/>
                </a:lnTo>
                <a:lnTo>
                  <a:pt x="926" y="443"/>
                </a:lnTo>
                <a:lnTo>
                  <a:pt x="924" y="443"/>
                </a:lnTo>
                <a:lnTo>
                  <a:pt x="922" y="440"/>
                </a:lnTo>
                <a:lnTo>
                  <a:pt x="922" y="440"/>
                </a:lnTo>
                <a:lnTo>
                  <a:pt x="920" y="440"/>
                </a:lnTo>
                <a:lnTo>
                  <a:pt x="911" y="440"/>
                </a:lnTo>
                <a:lnTo>
                  <a:pt x="911" y="440"/>
                </a:lnTo>
                <a:lnTo>
                  <a:pt x="909" y="440"/>
                </a:lnTo>
                <a:lnTo>
                  <a:pt x="907" y="440"/>
                </a:lnTo>
                <a:lnTo>
                  <a:pt x="901" y="438"/>
                </a:lnTo>
                <a:lnTo>
                  <a:pt x="897" y="436"/>
                </a:lnTo>
                <a:lnTo>
                  <a:pt x="895" y="436"/>
                </a:lnTo>
                <a:lnTo>
                  <a:pt x="891" y="434"/>
                </a:lnTo>
                <a:lnTo>
                  <a:pt x="888" y="432"/>
                </a:lnTo>
                <a:lnTo>
                  <a:pt x="886" y="432"/>
                </a:lnTo>
                <a:lnTo>
                  <a:pt x="872" y="430"/>
                </a:lnTo>
                <a:lnTo>
                  <a:pt x="867" y="428"/>
                </a:lnTo>
                <a:lnTo>
                  <a:pt x="865" y="428"/>
                </a:lnTo>
                <a:lnTo>
                  <a:pt x="857" y="424"/>
                </a:lnTo>
                <a:lnTo>
                  <a:pt x="855" y="422"/>
                </a:lnTo>
                <a:lnTo>
                  <a:pt x="851" y="419"/>
                </a:lnTo>
                <a:lnTo>
                  <a:pt x="847" y="419"/>
                </a:lnTo>
                <a:lnTo>
                  <a:pt x="844" y="417"/>
                </a:lnTo>
                <a:lnTo>
                  <a:pt x="840" y="417"/>
                </a:lnTo>
                <a:lnTo>
                  <a:pt x="834" y="417"/>
                </a:lnTo>
                <a:lnTo>
                  <a:pt x="830" y="417"/>
                </a:lnTo>
                <a:lnTo>
                  <a:pt x="830" y="417"/>
                </a:lnTo>
                <a:lnTo>
                  <a:pt x="826" y="417"/>
                </a:lnTo>
                <a:lnTo>
                  <a:pt x="826" y="417"/>
                </a:lnTo>
                <a:lnTo>
                  <a:pt x="826" y="419"/>
                </a:lnTo>
                <a:lnTo>
                  <a:pt x="823" y="419"/>
                </a:lnTo>
                <a:lnTo>
                  <a:pt x="823" y="422"/>
                </a:lnTo>
                <a:lnTo>
                  <a:pt x="823" y="424"/>
                </a:lnTo>
                <a:lnTo>
                  <a:pt x="821" y="426"/>
                </a:lnTo>
                <a:lnTo>
                  <a:pt x="821" y="426"/>
                </a:lnTo>
                <a:lnTo>
                  <a:pt x="819" y="428"/>
                </a:lnTo>
                <a:lnTo>
                  <a:pt x="817" y="428"/>
                </a:lnTo>
                <a:lnTo>
                  <a:pt x="817" y="428"/>
                </a:lnTo>
                <a:lnTo>
                  <a:pt x="811" y="428"/>
                </a:lnTo>
                <a:lnTo>
                  <a:pt x="809" y="430"/>
                </a:lnTo>
                <a:lnTo>
                  <a:pt x="807" y="430"/>
                </a:lnTo>
                <a:lnTo>
                  <a:pt x="805" y="428"/>
                </a:lnTo>
                <a:lnTo>
                  <a:pt x="805" y="428"/>
                </a:lnTo>
                <a:lnTo>
                  <a:pt x="805" y="428"/>
                </a:lnTo>
                <a:lnTo>
                  <a:pt x="805" y="426"/>
                </a:lnTo>
                <a:lnTo>
                  <a:pt x="805" y="426"/>
                </a:lnTo>
                <a:lnTo>
                  <a:pt x="809" y="422"/>
                </a:lnTo>
                <a:lnTo>
                  <a:pt x="809" y="422"/>
                </a:lnTo>
                <a:lnTo>
                  <a:pt x="807" y="419"/>
                </a:lnTo>
                <a:lnTo>
                  <a:pt x="805" y="419"/>
                </a:lnTo>
                <a:lnTo>
                  <a:pt x="805" y="415"/>
                </a:lnTo>
                <a:lnTo>
                  <a:pt x="805" y="413"/>
                </a:lnTo>
                <a:lnTo>
                  <a:pt x="805" y="411"/>
                </a:lnTo>
                <a:lnTo>
                  <a:pt x="805" y="409"/>
                </a:lnTo>
                <a:lnTo>
                  <a:pt x="805" y="409"/>
                </a:lnTo>
                <a:lnTo>
                  <a:pt x="803" y="409"/>
                </a:lnTo>
                <a:lnTo>
                  <a:pt x="803" y="409"/>
                </a:lnTo>
                <a:lnTo>
                  <a:pt x="800" y="409"/>
                </a:lnTo>
                <a:lnTo>
                  <a:pt x="800" y="411"/>
                </a:lnTo>
                <a:lnTo>
                  <a:pt x="798" y="411"/>
                </a:lnTo>
                <a:lnTo>
                  <a:pt x="796" y="413"/>
                </a:lnTo>
                <a:lnTo>
                  <a:pt x="798" y="413"/>
                </a:lnTo>
                <a:lnTo>
                  <a:pt x="798" y="413"/>
                </a:lnTo>
                <a:lnTo>
                  <a:pt x="798" y="413"/>
                </a:lnTo>
                <a:lnTo>
                  <a:pt x="800" y="413"/>
                </a:lnTo>
                <a:lnTo>
                  <a:pt x="800" y="413"/>
                </a:lnTo>
                <a:lnTo>
                  <a:pt x="798" y="415"/>
                </a:lnTo>
                <a:lnTo>
                  <a:pt x="798" y="415"/>
                </a:lnTo>
                <a:lnTo>
                  <a:pt x="796" y="417"/>
                </a:lnTo>
                <a:lnTo>
                  <a:pt x="796" y="417"/>
                </a:lnTo>
                <a:lnTo>
                  <a:pt x="794" y="417"/>
                </a:lnTo>
                <a:lnTo>
                  <a:pt x="794" y="417"/>
                </a:lnTo>
                <a:lnTo>
                  <a:pt x="794" y="419"/>
                </a:lnTo>
                <a:lnTo>
                  <a:pt x="794" y="419"/>
                </a:lnTo>
                <a:lnTo>
                  <a:pt x="792" y="422"/>
                </a:lnTo>
                <a:lnTo>
                  <a:pt x="792" y="422"/>
                </a:lnTo>
                <a:lnTo>
                  <a:pt x="792" y="424"/>
                </a:lnTo>
                <a:lnTo>
                  <a:pt x="794" y="426"/>
                </a:lnTo>
                <a:lnTo>
                  <a:pt x="794" y="428"/>
                </a:lnTo>
                <a:lnTo>
                  <a:pt x="792" y="430"/>
                </a:lnTo>
                <a:lnTo>
                  <a:pt x="790" y="430"/>
                </a:lnTo>
                <a:lnTo>
                  <a:pt x="786" y="428"/>
                </a:lnTo>
                <a:lnTo>
                  <a:pt x="784" y="428"/>
                </a:lnTo>
                <a:lnTo>
                  <a:pt x="782" y="426"/>
                </a:lnTo>
                <a:lnTo>
                  <a:pt x="779" y="424"/>
                </a:lnTo>
                <a:lnTo>
                  <a:pt x="773" y="419"/>
                </a:lnTo>
                <a:lnTo>
                  <a:pt x="773" y="419"/>
                </a:lnTo>
                <a:lnTo>
                  <a:pt x="771" y="417"/>
                </a:lnTo>
                <a:lnTo>
                  <a:pt x="771" y="413"/>
                </a:lnTo>
                <a:lnTo>
                  <a:pt x="769" y="411"/>
                </a:lnTo>
                <a:lnTo>
                  <a:pt x="765" y="407"/>
                </a:lnTo>
                <a:lnTo>
                  <a:pt x="765" y="405"/>
                </a:lnTo>
                <a:lnTo>
                  <a:pt x="763" y="403"/>
                </a:lnTo>
                <a:lnTo>
                  <a:pt x="756" y="398"/>
                </a:lnTo>
                <a:lnTo>
                  <a:pt x="754" y="398"/>
                </a:lnTo>
                <a:lnTo>
                  <a:pt x="754" y="398"/>
                </a:lnTo>
                <a:lnTo>
                  <a:pt x="752" y="398"/>
                </a:lnTo>
                <a:lnTo>
                  <a:pt x="752" y="398"/>
                </a:lnTo>
                <a:lnTo>
                  <a:pt x="750" y="401"/>
                </a:lnTo>
                <a:lnTo>
                  <a:pt x="750" y="403"/>
                </a:lnTo>
                <a:lnTo>
                  <a:pt x="752" y="403"/>
                </a:lnTo>
                <a:lnTo>
                  <a:pt x="754" y="403"/>
                </a:lnTo>
                <a:lnTo>
                  <a:pt x="752" y="405"/>
                </a:lnTo>
                <a:lnTo>
                  <a:pt x="752" y="405"/>
                </a:lnTo>
                <a:lnTo>
                  <a:pt x="754" y="405"/>
                </a:lnTo>
                <a:lnTo>
                  <a:pt x="759" y="407"/>
                </a:lnTo>
                <a:lnTo>
                  <a:pt x="756" y="407"/>
                </a:lnTo>
                <a:lnTo>
                  <a:pt x="752" y="409"/>
                </a:lnTo>
                <a:lnTo>
                  <a:pt x="750" y="411"/>
                </a:lnTo>
                <a:lnTo>
                  <a:pt x="748" y="413"/>
                </a:lnTo>
                <a:lnTo>
                  <a:pt x="748" y="413"/>
                </a:lnTo>
                <a:lnTo>
                  <a:pt x="744" y="417"/>
                </a:lnTo>
                <a:lnTo>
                  <a:pt x="742" y="419"/>
                </a:lnTo>
                <a:lnTo>
                  <a:pt x="740" y="419"/>
                </a:lnTo>
                <a:lnTo>
                  <a:pt x="738" y="422"/>
                </a:lnTo>
                <a:lnTo>
                  <a:pt x="738" y="419"/>
                </a:lnTo>
                <a:lnTo>
                  <a:pt x="738" y="419"/>
                </a:lnTo>
                <a:lnTo>
                  <a:pt x="738" y="417"/>
                </a:lnTo>
                <a:lnTo>
                  <a:pt x="738" y="417"/>
                </a:lnTo>
                <a:lnTo>
                  <a:pt x="740" y="415"/>
                </a:lnTo>
                <a:lnTo>
                  <a:pt x="740" y="415"/>
                </a:lnTo>
                <a:lnTo>
                  <a:pt x="740" y="413"/>
                </a:lnTo>
                <a:lnTo>
                  <a:pt x="740" y="413"/>
                </a:lnTo>
                <a:lnTo>
                  <a:pt x="740" y="415"/>
                </a:lnTo>
                <a:lnTo>
                  <a:pt x="738" y="415"/>
                </a:lnTo>
                <a:lnTo>
                  <a:pt x="738" y="415"/>
                </a:lnTo>
                <a:lnTo>
                  <a:pt x="735" y="417"/>
                </a:lnTo>
                <a:lnTo>
                  <a:pt x="731" y="417"/>
                </a:lnTo>
                <a:lnTo>
                  <a:pt x="723" y="419"/>
                </a:lnTo>
                <a:lnTo>
                  <a:pt x="719" y="422"/>
                </a:lnTo>
                <a:lnTo>
                  <a:pt x="717" y="424"/>
                </a:lnTo>
                <a:lnTo>
                  <a:pt x="715" y="426"/>
                </a:lnTo>
                <a:lnTo>
                  <a:pt x="712" y="430"/>
                </a:lnTo>
                <a:lnTo>
                  <a:pt x="710" y="432"/>
                </a:lnTo>
                <a:lnTo>
                  <a:pt x="710" y="432"/>
                </a:lnTo>
                <a:lnTo>
                  <a:pt x="710" y="432"/>
                </a:lnTo>
                <a:lnTo>
                  <a:pt x="710" y="430"/>
                </a:lnTo>
                <a:lnTo>
                  <a:pt x="710" y="428"/>
                </a:lnTo>
                <a:lnTo>
                  <a:pt x="708" y="428"/>
                </a:lnTo>
                <a:lnTo>
                  <a:pt x="708" y="426"/>
                </a:lnTo>
                <a:lnTo>
                  <a:pt x="708" y="426"/>
                </a:lnTo>
                <a:lnTo>
                  <a:pt x="706" y="428"/>
                </a:lnTo>
                <a:lnTo>
                  <a:pt x="706" y="430"/>
                </a:lnTo>
                <a:lnTo>
                  <a:pt x="706" y="430"/>
                </a:lnTo>
                <a:lnTo>
                  <a:pt x="706" y="428"/>
                </a:lnTo>
                <a:lnTo>
                  <a:pt x="704" y="428"/>
                </a:lnTo>
                <a:lnTo>
                  <a:pt x="702" y="426"/>
                </a:lnTo>
                <a:lnTo>
                  <a:pt x="700" y="426"/>
                </a:lnTo>
                <a:lnTo>
                  <a:pt x="698" y="428"/>
                </a:lnTo>
                <a:lnTo>
                  <a:pt x="698" y="428"/>
                </a:lnTo>
                <a:lnTo>
                  <a:pt x="698" y="428"/>
                </a:lnTo>
                <a:lnTo>
                  <a:pt x="698" y="430"/>
                </a:lnTo>
                <a:lnTo>
                  <a:pt x="698" y="430"/>
                </a:lnTo>
                <a:lnTo>
                  <a:pt x="696" y="430"/>
                </a:lnTo>
                <a:lnTo>
                  <a:pt x="694" y="432"/>
                </a:lnTo>
                <a:lnTo>
                  <a:pt x="691" y="434"/>
                </a:lnTo>
                <a:lnTo>
                  <a:pt x="689" y="434"/>
                </a:lnTo>
                <a:lnTo>
                  <a:pt x="687" y="434"/>
                </a:lnTo>
                <a:lnTo>
                  <a:pt x="685" y="436"/>
                </a:lnTo>
                <a:lnTo>
                  <a:pt x="685" y="436"/>
                </a:lnTo>
                <a:lnTo>
                  <a:pt x="685" y="438"/>
                </a:lnTo>
                <a:lnTo>
                  <a:pt x="685" y="438"/>
                </a:lnTo>
                <a:lnTo>
                  <a:pt x="685" y="440"/>
                </a:lnTo>
                <a:lnTo>
                  <a:pt x="685" y="440"/>
                </a:lnTo>
                <a:lnTo>
                  <a:pt x="687" y="440"/>
                </a:lnTo>
                <a:lnTo>
                  <a:pt x="687" y="440"/>
                </a:lnTo>
                <a:lnTo>
                  <a:pt x="687" y="443"/>
                </a:lnTo>
                <a:lnTo>
                  <a:pt x="685" y="443"/>
                </a:lnTo>
                <a:lnTo>
                  <a:pt x="677" y="443"/>
                </a:lnTo>
                <a:lnTo>
                  <a:pt x="677" y="443"/>
                </a:lnTo>
                <a:lnTo>
                  <a:pt x="677" y="443"/>
                </a:lnTo>
                <a:lnTo>
                  <a:pt x="679" y="445"/>
                </a:lnTo>
                <a:lnTo>
                  <a:pt x="679" y="445"/>
                </a:lnTo>
                <a:lnTo>
                  <a:pt x="679" y="445"/>
                </a:lnTo>
                <a:lnTo>
                  <a:pt x="677" y="445"/>
                </a:lnTo>
                <a:lnTo>
                  <a:pt x="675" y="445"/>
                </a:lnTo>
                <a:lnTo>
                  <a:pt x="675" y="443"/>
                </a:lnTo>
                <a:lnTo>
                  <a:pt x="675" y="440"/>
                </a:lnTo>
                <a:lnTo>
                  <a:pt x="677" y="438"/>
                </a:lnTo>
                <a:lnTo>
                  <a:pt x="679" y="438"/>
                </a:lnTo>
                <a:lnTo>
                  <a:pt x="681" y="436"/>
                </a:lnTo>
                <a:lnTo>
                  <a:pt x="683" y="434"/>
                </a:lnTo>
                <a:lnTo>
                  <a:pt x="685" y="432"/>
                </a:lnTo>
                <a:lnTo>
                  <a:pt x="689" y="432"/>
                </a:lnTo>
                <a:lnTo>
                  <a:pt x="691" y="430"/>
                </a:lnTo>
                <a:lnTo>
                  <a:pt x="694" y="430"/>
                </a:lnTo>
                <a:lnTo>
                  <a:pt x="694" y="428"/>
                </a:lnTo>
                <a:lnTo>
                  <a:pt x="696" y="426"/>
                </a:lnTo>
                <a:lnTo>
                  <a:pt x="696" y="426"/>
                </a:lnTo>
                <a:lnTo>
                  <a:pt x="698" y="424"/>
                </a:lnTo>
                <a:lnTo>
                  <a:pt x="704" y="424"/>
                </a:lnTo>
                <a:lnTo>
                  <a:pt x="706" y="424"/>
                </a:lnTo>
                <a:lnTo>
                  <a:pt x="706" y="424"/>
                </a:lnTo>
                <a:lnTo>
                  <a:pt x="710" y="422"/>
                </a:lnTo>
                <a:lnTo>
                  <a:pt x="712" y="422"/>
                </a:lnTo>
                <a:lnTo>
                  <a:pt x="715" y="422"/>
                </a:lnTo>
                <a:lnTo>
                  <a:pt x="719" y="419"/>
                </a:lnTo>
                <a:lnTo>
                  <a:pt x="729" y="413"/>
                </a:lnTo>
                <a:lnTo>
                  <a:pt x="731" y="411"/>
                </a:lnTo>
                <a:lnTo>
                  <a:pt x="731" y="411"/>
                </a:lnTo>
                <a:lnTo>
                  <a:pt x="729" y="409"/>
                </a:lnTo>
                <a:lnTo>
                  <a:pt x="729" y="407"/>
                </a:lnTo>
                <a:lnTo>
                  <a:pt x="729" y="409"/>
                </a:lnTo>
                <a:lnTo>
                  <a:pt x="725" y="411"/>
                </a:lnTo>
                <a:lnTo>
                  <a:pt x="725" y="411"/>
                </a:lnTo>
                <a:lnTo>
                  <a:pt x="723" y="411"/>
                </a:lnTo>
                <a:lnTo>
                  <a:pt x="721" y="411"/>
                </a:lnTo>
                <a:lnTo>
                  <a:pt x="721" y="411"/>
                </a:lnTo>
                <a:lnTo>
                  <a:pt x="719" y="409"/>
                </a:lnTo>
                <a:lnTo>
                  <a:pt x="717" y="409"/>
                </a:lnTo>
                <a:lnTo>
                  <a:pt x="715" y="409"/>
                </a:lnTo>
                <a:lnTo>
                  <a:pt x="710" y="411"/>
                </a:lnTo>
                <a:lnTo>
                  <a:pt x="710" y="413"/>
                </a:lnTo>
                <a:lnTo>
                  <a:pt x="710" y="413"/>
                </a:lnTo>
                <a:lnTo>
                  <a:pt x="708" y="415"/>
                </a:lnTo>
                <a:lnTo>
                  <a:pt x="706" y="415"/>
                </a:lnTo>
                <a:lnTo>
                  <a:pt x="706" y="415"/>
                </a:lnTo>
                <a:lnTo>
                  <a:pt x="704" y="415"/>
                </a:lnTo>
                <a:lnTo>
                  <a:pt x="702" y="415"/>
                </a:lnTo>
                <a:lnTo>
                  <a:pt x="696" y="419"/>
                </a:lnTo>
                <a:lnTo>
                  <a:pt x="694" y="419"/>
                </a:lnTo>
                <a:lnTo>
                  <a:pt x="691" y="419"/>
                </a:lnTo>
                <a:lnTo>
                  <a:pt x="691" y="419"/>
                </a:lnTo>
                <a:lnTo>
                  <a:pt x="689" y="419"/>
                </a:lnTo>
                <a:lnTo>
                  <a:pt x="687" y="419"/>
                </a:lnTo>
                <a:lnTo>
                  <a:pt x="687" y="419"/>
                </a:lnTo>
                <a:lnTo>
                  <a:pt x="687" y="422"/>
                </a:lnTo>
                <a:lnTo>
                  <a:pt x="689" y="422"/>
                </a:lnTo>
                <a:lnTo>
                  <a:pt x="689" y="422"/>
                </a:lnTo>
                <a:lnTo>
                  <a:pt x="689" y="422"/>
                </a:lnTo>
                <a:lnTo>
                  <a:pt x="689" y="422"/>
                </a:lnTo>
                <a:lnTo>
                  <a:pt x="687" y="422"/>
                </a:lnTo>
                <a:lnTo>
                  <a:pt x="683" y="422"/>
                </a:lnTo>
                <a:lnTo>
                  <a:pt x="683" y="422"/>
                </a:lnTo>
                <a:lnTo>
                  <a:pt x="681" y="426"/>
                </a:lnTo>
                <a:lnTo>
                  <a:pt x="679" y="426"/>
                </a:lnTo>
                <a:lnTo>
                  <a:pt x="679" y="428"/>
                </a:lnTo>
                <a:lnTo>
                  <a:pt x="677" y="428"/>
                </a:lnTo>
                <a:lnTo>
                  <a:pt x="675" y="428"/>
                </a:lnTo>
                <a:lnTo>
                  <a:pt x="671" y="430"/>
                </a:lnTo>
                <a:lnTo>
                  <a:pt x="666" y="430"/>
                </a:lnTo>
                <a:lnTo>
                  <a:pt x="664" y="432"/>
                </a:lnTo>
                <a:lnTo>
                  <a:pt x="664" y="432"/>
                </a:lnTo>
                <a:lnTo>
                  <a:pt x="666" y="428"/>
                </a:lnTo>
                <a:lnTo>
                  <a:pt x="666" y="428"/>
                </a:lnTo>
                <a:lnTo>
                  <a:pt x="668" y="426"/>
                </a:lnTo>
                <a:lnTo>
                  <a:pt x="668" y="426"/>
                </a:lnTo>
                <a:lnTo>
                  <a:pt x="666" y="424"/>
                </a:lnTo>
                <a:lnTo>
                  <a:pt x="664" y="424"/>
                </a:lnTo>
                <a:lnTo>
                  <a:pt x="664" y="422"/>
                </a:lnTo>
                <a:lnTo>
                  <a:pt x="662" y="422"/>
                </a:lnTo>
                <a:lnTo>
                  <a:pt x="660" y="422"/>
                </a:lnTo>
                <a:lnTo>
                  <a:pt x="660" y="422"/>
                </a:lnTo>
                <a:lnTo>
                  <a:pt x="660" y="422"/>
                </a:lnTo>
                <a:lnTo>
                  <a:pt x="660" y="424"/>
                </a:lnTo>
                <a:lnTo>
                  <a:pt x="660" y="424"/>
                </a:lnTo>
                <a:lnTo>
                  <a:pt x="660" y="426"/>
                </a:lnTo>
                <a:lnTo>
                  <a:pt x="660" y="426"/>
                </a:lnTo>
                <a:lnTo>
                  <a:pt x="654" y="426"/>
                </a:lnTo>
                <a:lnTo>
                  <a:pt x="650" y="426"/>
                </a:lnTo>
                <a:lnTo>
                  <a:pt x="650" y="428"/>
                </a:lnTo>
                <a:lnTo>
                  <a:pt x="650" y="428"/>
                </a:lnTo>
                <a:lnTo>
                  <a:pt x="647" y="430"/>
                </a:lnTo>
                <a:lnTo>
                  <a:pt x="647" y="430"/>
                </a:lnTo>
                <a:lnTo>
                  <a:pt x="645" y="430"/>
                </a:lnTo>
                <a:lnTo>
                  <a:pt x="643" y="430"/>
                </a:lnTo>
                <a:lnTo>
                  <a:pt x="641" y="430"/>
                </a:lnTo>
                <a:lnTo>
                  <a:pt x="639" y="436"/>
                </a:lnTo>
                <a:lnTo>
                  <a:pt x="639" y="436"/>
                </a:lnTo>
                <a:lnTo>
                  <a:pt x="641" y="436"/>
                </a:lnTo>
                <a:lnTo>
                  <a:pt x="643" y="438"/>
                </a:lnTo>
                <a:lnTo>
                  <a:pt x="643" y="438"/>
                </a:lnTo>
                <a:lnTo>
                  <a:pt x="643" y="438"/>
                </a:lnTo>
                <a:lnTo>
                  <a:pt x="641" y="438"/>
                </a:lnTo>
                <a:lnTo>
                  <a:pt x="639" y="438"/>
                </a:lnTo>
                <a:lnTo>
                  <a:pt x="639" y="438"/>
                </a:lnTo>
                <a:lnTo>
                  <a:pt x="639" y="438"/>
                </a:lnTo>
                <a:lnTo>
                  <a:pt x="639" y="440"/>
                </a:lnTo>
                <a:lnTo>
                  <a:pt x="639" y="440"/>
                </a:lnTo>
                <a:lnTo>
                  <a:pt x="643" y="440"/>
                </a:lnTo>
                <a:lnTo>
                  <a:pt x="645" y="443"/>
                </a:lnTo>
                <a:lnTo>
                  <a:pt x="645" y="443"/>
                </a:lnTo>
                <a:lnTo>
                  <a:pt x="650" y="447"/>
                </a:lnTo>
                <a:lnTo>
                  <a:pt x="647" y="447"/>
                </a:lnTo>
                <a:lnTo>
                  <a:pt x="647" y="447"/>
                </a:lnTo>
                <a:lnTo>
                  <a:pt x="639" y="443"/>
                </a:lnTo>
                <a:lnTo>
                  <a:pt x="635" y="440"/>
                </a:lnTo>
                <a:lnTo>
                  <a:pt x="631" y="440"/>
                </a:lnTo>
                <a:lnTo>
                  <a:pt x="627" y="440"/>
                </a:lnTo>
                <a:lnTo>
                  <a:pt x="622" y="440"/>
                </a:lnTo>
                <a:lnTo>
                  <a:pt x="620" y="438"/>
                </a:lnTo>
                <a:lnTo>
                  <a:pt x="610" y="436"/>
                </a:lnTo>
                <a:lnTo>
                  <a:pt x="608" y="434"/>
                </a:lnTo>
                <a:lnTo>
                  <a:pt x="603" y="432"/>
                </a:lnTo>
                <a:lnTo>
                  <a:pt x="599" y="430"/>
                </a:lnTo>
                <a:lnTo>
                  <a:pt x="591" y="426"/>
                </a:lnTo>
                <a:lnTo>
                  <a:pt x="580" y="422"/>
                </a:lnTo>
                <a:lnTo>
                  <a:pt x="574" y="424"/>
                </a:lnTo>
                <a:lnTo>
                  <a:pt x="568" y="422"/>
                </a:lnTo>
                <a:lnTo>
                  <a:pt x="566" y="422"/>
                </a:lnTo>
                <a:lnTo>
                  <a:pt x="564" y="422"/>
                </a:lnTo>
                <a:lnTo>
                  <a:pt x="562" y="422"/>
                </a:lnTo>
                <a:lnTo>
                  <a:pt x="559" y="422"/>
                </a:lnTo>
                <a:lnTo>
                  <a:pt x="559" y="422"/>
                </a:lnTo>
                <a:lnTo>
                  <a:pt x="557" y="419"/>
                </a:lnTo>
                <a:lnTo>
                  <a:pt x="555" y="419"/>
                </a:lnTo>
                <a:lnTo>
                  <a:pt x="547" y="415"/>
                </a:lnTo>
                <a:lnTo>
                  <a:pt x="545" y="415"/>
                </a:lnTo>
                <a:lnTo>
                  <a:pt x="541" y="411"/>
                </a:lnTo>
                <a:lnTo>
                  <a:pt x="532" y="409"/>
                </a:lnTo>
                <a:lnTo>
                  <a:pt x="532" y="411"/>
                </a:lnTo>
                <a:lnTo>
                  <a:pt x="530" y="411"/>
                </a:lnTo>
                <a:lnTo>
                  <a:pt x="528" y="411"/>
                </a:lnTo>
                <a:lnTo>
                  <a:pt x="526" y="411"/>
                </a:lnTo>
                <a:lnTo>
                  <a:pt x="520" y="411"/>
                </a:lnTo>
                <a:lnTo>
                  <a:pt x="515" y="411"/>
                </a:lnTo>
                <a:lnTo>
                  <a:pt x="513" y="413"/>
                </a:lnTo>
                <a:lnTo>
                  <a:pt x="505" y="413"/>
                </a:lnTo>
                <a:lnTo>
                  <a:pt x="503" y="411"/>
                </a:lnTo>
                <a:lnTo>
                  <a:pt x="501" y="411"/>
                </a:lnTo>
                <a:lnTo>
                  <a:pt x="495" y="409"/>
                </a:lnTo>
                <a:lnTo>
                  <a:pt x="492" y="409"/>
                </a:lnTo>
                <a:lnTo>
                  <a:pt x="488" y="409"/>
                </a:lnTo>
                <a:lnTo>
                  <a:pt x="482" y="409"/>
                </a:lnTo>
                <a:lnTo>
                  <a:pt x="478" y="409"/>
                </a:lnTo>
                <a:lnTo>
                  <a:pt x="467" y="407"/>
                </a:lnTo>
                <a:lnTo>
                  <a:pt x="467" y="407"/>
                </a:lnTo>
                <a:lnTo>
                  <a:pt x="465" y="405"/>
                </a:lnTo>
                <a:lnTo>
                  <a:pt x="463" y="405"/>
                </a:lnTo>
                <a:lnTo>
                  <a:pt x="461" y="403"/>
                </a:lnTo>
                <a:lnTo>
                  <a:pt x="461" y="403"/>
                </a:lnTo>
                <a:lnTo>
                  <a:pt x="459" y="405"/>
                </a:lnTo>
                <a:lnTo>
                  <a:pt x="457" y="405"/>
                </a:lnTo>
                <a:lnTo>
                  <a:pt x="453" y="403"/>
                </a:lnTo>
                <a:lnTo>
                  <a:pt x="451" y="403"/>
                </a:lnTo>
                <a:lnTo>
                  <a:pt x="444" y="401"/>
                </a:lnTo>
                <a:lnTo>
                  <a:pt x="444" y="401"/>
                </a:lnTo>
                <a:lnTo>
                  <a:pt x="442" y="401"/>
                </a:lnTo>
                <a:lnTo>
                  <a:pt x="436" y="401"/>
                </a:lnTo>
                <a:lnTo>
                  <a:pt x="432" y="401"/>
                </a:lnTo>
                <a:lnTo>
                  <a:pt x="432" y="403"/>
                </a:lnTo>
                <a:lnTo>
                  <a:pt x="430" y="401"/>
                </a:lnTo>
                <a:lnTo>
                  <a:pt x="427" y="401"/>
                </a:lnTo>
                <a:lnTo>
                  <a:pt x="425" y="401"/>
                </a:lnTo>
                <a:lnTo>
                  <a:pt x="421" y="401"/>
                </a:lnTo>
                <a:lnTo>
                  <a:pt x="419" y="401"/>
                </a:lnTo>
                <a:lnTo>
                  <a:pt x="417" y="403"/>
                </a:lnTo>
                <a:lnTo>
                  <a:pt x="407" y="401"/>
                </a:lnTo>
                <a:lnTo>
                  <a:pt x="409" y="401"/>
                </a:lnTo>
                <a:lnTo>
                  <a:pt x="409" y="398"/>
                </a:lnTo>
                <a:lnTo>
                  <a:pt x="409" y="398"/>
                </a:lnTo>
                <a:lnTo>
                  <a:pt x="402" y="398"/>
                </a:lnTo>
                <a:lnTo>
                  <a:pt x="402" y="398"/>
                </a:lnTo>
                <a:lnTo>
                  <a:pt x="402" y="396"/>
                </a:lnTo>
                <a:lnTo>
                  <a:pt x="400" y="396"/>
                </a:lnTo>
                <a:lnTo>
                  <a:pt x="398" y="396"/>
                </a:lnTo>
                <a:lnTo>
                  <a:pt x="400" y="394"/>
                </a:lnTo>
                <a:lnTo>
                  <a:pt x="402" y="392"/>
                </a:lnTo>
                <a:lnTo>
                  <a:pt x="402" y="390"/>
                </a:lnTo>
                <a:lnTo>
                  <a:pt x="398" y="390"/>
                </a:lnTo>
                <a:lnTo>
                  <a:pt x="396" y="390"/>
                </a:lnTo>
                <a:lnTo>
                  <a:pt x="394" y="390"/>
                </a:lnTo>
                <a:lnTo>
                  <a:pt x="388" y="388"/>
                </a:lnTo>
                <a:lnTo>
                  <a:pt x="383" y="390"/>
                </a:lnTo>
                <a:lnTo>
                  <a:pt x="381" y="390"/>
                </a:lnTo>
                <a:lnTo>
                  <a:pt x="377" y="390"/>
                </a:lnTo>
                <a:lnTo>
                  <a:pt x="373" y="392"/>
                </a:lnTo>
                <a:lnTo>
                  <a:pt x="371" y="392"/>
                </a:lnTo>
                <a:lnTo>
                  <a:pt x="369" y="390"/>
                </a:lnTo>
                <a:lnTo>
                  <a:pt x="365" y="390"/>
                </a:lnTo>
                <a:lnTo>
                  <a:pt x="367" y="388"/>
                </a:lnTo>
                <a:lnTo>
                  <a:pt x="367" y="388"/>
                </a:lnTo>
                <a:lnTo>
                  <a:pt x="365" y="386"/>
                </a:lnTo>
                <a:lnTo>
                  <a:pt x="362" y="384"/>
                </a:lnTo>
                <a:lnTo>
                  <a:pt x="360" y="384"/>
                </a:lnTo>
                <a:lnTo>
                  <a:pt x="358" y="384"/>
                </a:lnTo>
                <a:lnTo>
                  <a:pt x="358" y="386"/>
                </a:lnTo>
                <a:lnTo>
                  <a:pt x="354" y="390"/>
                </a:lnTo>
                <a:lnTo>
                  <a:pt x="352" y="390"/>
                </a:lnTo>
                <a:lnTo>
                  <a:pt x="350" y="392"/>
                </a:lnTo>
                <a:lnTo>
                  <a:pt x="348" y="390"/>
                </a:lnTo>
                <a:lnTo>
                  <a:pt x="348" y="390"/>
                </a:lnTo>
                <a:lnTo>
                  <a:pt x="346" y="388"/>
                </a:lnTo>
                <a:lnTo>
                  <a:pt x="350" y="388"/>
                </a:lnTo>
                <a:lnTo>
                  <a:pt x="352" y="386"/>
                </a:lnTo>
                <a:lnTo>
                  <a:pt x="354" y="384"/>
                </a:lnTo>
                <a:lnTo>
                  <a:pt x="352" y="382"/>
                </a:lnTo>
                <a:lnTo>
                  <a:pt x="350" y="382"/>
                </a:lnTo>
                <a:lnTo>
                  <a:pt x="342" y="380"/>
                </a:lnTo>
                <a:lnTo>
                  <a:pt x="339" y="378"/>
                </a:lnTo>
                <a:lnTo>
                  <a:pt x="342" y="378"/>
                </a:lnTo>
                <a:lnTo>
                  <a:pt x="342" y="378"/>
                </a:lnTo>
                <a:lnTo>
                  <a:pt x="342" y="375"/>
                </a:lnTo>
                <a:lnTo>
                  <a:pt x="337" y="378"/>
                </a:lnTo>
                <a:lnTo>
                  <a:pt x="333" y="382"/>
                </a:lnTo>
                <a:lnTo>
                  <a:pt x="331" y="384"/>
                </a:lnTo>
                <a:lnTo>
                  <a:pt x="329" y="386"/>
                </a:lnTo>
                <a:lnTo>
                  <a:pt x="325" y="388"/>
                </a:lnTo>
                <a:lnTo>
                  <a:pt x="321" y="390"/>
                </a:lnTo>
                <a:lnTo>
                  <a:pt x="318" y="390"/>
                </a:lnTo>
                <a:lnTo>
                  <a:pt x="312" y="390"/>
                </a:lnTo>
                <a:lnTo>
                  <a:pt x="312" y="392"/>
                </a:lnTo>
                <a:lnTo>
                  <a:pt x="310" y="392"/>
                </a:lnTo>
                <a:lnTo>
                  <a:pt x="304" y="392"/>
                </a:lnTo>
                <a:lnTo>
                  <a:pt x="304" y="392"/>
                </a:lnTo>
                <a:lnTo>
                  <a:pt x="300" y="394"/>
                </a:lnTo>
                <a:lnTo>
                  <a:pt x="300" y="394"/>
                </a:lnTo>
                <a:lnTo>
                  <a:pt x="300" y="392"/>
                </a:lnTo>
                <a:lnTo>
                  <a:pt x="300" y="392"/>
                </a:lnTo>
                <a:lnTo>
                  <a:pt x="302" y="392"/>
                </a:lnTo>
                <a:lnTo>
                  <a:pt x="302" y="390"/>
                </a:lnTo>
                <a:lnTo>
                  <a:pt x="302" y="390"/>
                </a:lnTo>
                <a:lnTo>
                  <a:pt x="300" y="390"/>
                </a:lnTo>
                <a:lnTo>
                  <a:pt x="293" y="392"/>
                </a:lnTo>
                <a:lnTo>
                  <a:pt x="289" y="396"/>
                </a:lnTo>
                <a:lnTo>
                  <a:pt x="291" y="396"/>
                </a:lnTo>
                <a:lnTo>
                  <a:pt x="293" y="398"/>
                </a:lnTo>
                <a:lnTo>
                  <a:pt x="300" y="398"/>
                </a:lnTo>
                <a:lnTo>
                  <a:pt x="293" y="401"/>
                </a:lnTo>
                <a:lnTo>
                  <a:pt x="293" y="401"/>
                </a:lnTo>
                <a:lnTo>
                  <a:pt x="291" y="401"/>
                </a:lnTo>
                <a:lnTo>
                  <a:pt x="291" y="403"/>
                </a:lnTo>
                <a:lnTo>
                  <a:pt x="291" y="405"/>
                </a:lnTo>
                <a:lnTo>
                  <a:pt x="291" y="405"/>
                </a:lnTo>
                <a:lnTo>
                  <a:pt x="291" y="405"/>
                </a:lnTo>
                <a:lnTo>
                  <a:pt x="289" y="405"/>
                </a:lnTo>
                <a:lnTo>
                  <a:pt x="289" y="401"/>
                </a:lnTo>
                <a:lnTo>
                  <a:pt x="289" y="401"/>
                </a:lnTo>
                <a:lnTo>
                  <a:pt x="291" y="398"/>
                </a:lnTo>
                <a:lnTo>
                  <a:pt x="289" y="398"/>
                </a:lnTo>
                <a:lnTo>
                  <a:pt x="287" y="398"/>
                </a:lnTo>
                <a:lnTo>
                  <a:pt x="281" y="401"/>
                </a:lnTo>
                <a:lnTo>
                  <a:pt x="281" y="403"/>
                </a:lnTo>
                <a:lnTo>
                  <a:pt x="274" y="405"/>
                </a:lnTo>
                <a:lnTo>
                  <a:pt x="266" y="407"/>
                </a:lnTo>
                <a:lnTo>
                  <a:pt x="264" y="407"/>
                </a:lnTo>
                <a:lnTo>
                  <a:pt x="260" y="409"/>
                </a:lnTo>
                <a:lnTo>
                  <a:pt x="260" y="409"/>
                </a:lnTo>
                <a:lnTo>
                  <a:pt x="260" y="409"/>
                </a:lnTo>
                <a:lnTo>
                  <a:pt x="262" y="407"/>
                </a:lnTo>
                <a:lnTo>
                  <a:pt x="264" y="407"/>
                </a:lnTo>
                <a:lnTo>
                  <a:pt x="264" y="407"/>
                </a:lnTo>
                <a:lnTo>
                  <a:pt x="264" y="405"/>
                </a:lnTo>
                <a:lnTo>
                  <a:pt x="264" y="405"/>
                </a:lnTo>
                <a:lnTo>
                  <a:pt x="262" y="405"/>
                </a:lnTo>
                <a:lnTo>
                  <a:pt x="262" y="405"/>
                </a:lnTo>
                <a:lnTo>
                  <a:pt x="260" y="407"/>
                </a:lnTo>
                <a:lnTo>
                  <a:pt x="256" y="411"/>
                </a:lnTo>
                <a:lnTo>
                  <a:pt x="247" y="419"/>
                </a:lnTo>
                <a:lnTo>
                  <a:pt x="245" y="424"/>
                </a:lnTo>
                <a:lnTo>
                  <a:pt x="245" y="428"/>
                </a:lnTo>
                <a:lnTo>
                  <a:pt x="243" y="428"/>
                </a:lnTo>
                <a:lnTo>
                  <a:pt x="243" y="428"/>
                </a:lnTo>
                <a:lnTo>
                  <a:pt x="243" y="428"/>
                </a:lnTo>
                <a:lnTo>
                  <a:pt x="243" y="430"/>
                </a:lnTo>
                <a:lnTo>
                  <a:pt x="239" y="434"/>
                </a:lnTo>
                <a:lnTo>
                  <a:pt x="235" y="438"/>
                </a:lnTo>
                <a:lnTo>
                  <a:pt x="230" y="438"/>
                </a:lnTo>
                <a:lnTo>
                  <a:pt x="228" y="440"/>
                </a:lnTo>
                <a:lnTo>
                  <a:pt x="218" y="440"/>
                </a:lnTo>
                <a:lnTo>
                  <a:pt x="216" y="440"/>
                </a:lnTo>
                <a:lnTo>
                  <a:pt x="210" y="443"/>
                </a:lnTo>
                <a:lnTo>
                  <a:pt x="199" y="440"/>
                </a:lnTo>
                <a:lnTo>
                  <a:pt x="201" y="443"/>
                </a:lnTo>
                <a:lnTo>
                  <a:pt x="199" y="449"/>
                </a:lnTo>
                <a:lnTo>
                  <a:pt x="197" y="453"/>
                </a:lnTo>
                <a:lnTo>
                  <a:pt x="197" y="453"/>
                </a:lnTo>
                <a:lnTo>
                  <a:pt x="195" y="455"/>
                </a:lnTo>
                <a:lnTo>
                  <a:pt x="193" y="453"/>
                </a:lnTo>
                <a:lnTo>
                  <a:pt x="195" y="453"/>
                </a:lnTo>
                <a:lnTo>
                  <a:pt x="193" y="453"/>
                </a:lnTo>
                <a:lnTo>
                  <a:pt x="191" y="455"/>
                </a:lnTo>
                <a:lnTo>
                  <a:pt x="195" y="455"/>
                </a:lnTo>
                <a:lnTo>
                  <a:pt x="197" y="455"/>
                </a:lnTo>
                <a:lnTo>
                  <a:pt x="199" y="457"/>
                </a:lnTo>
                <a:lnTo>
                  <a:pt x="203" y="459"/>
                </a:lnTo>
                <a:lnTo>
                  <a:pt x="212" y="461"/>
                </a:lnTo>
                <a:lnTo>
                  <a:pt x="230" y="472"/>
                </a:lnTo>
                <a:lnTo>
                  <a:pt x="233" y="476"/>
                </a:lnTo>
                <a:lnTo>
                  <a:pt x="235" y="480"/>
                </a:lnTo>
                <a:lnTo>
                  <a:pt x="237" y="482"/>
                </a:lnTo>
                <a:lnTo>
                  <a:pt x="239" y="484"/>
                </a:lnTo>
                <a:lnTo>
                  <a:pt x="247" y="487"/>
                </a:lnTo>
                <a:lnTo>
                  <a:pt x="249" y="487"/>
                </a:lnTo>
                <a:lnTo>
                  <a:pt x="251" y="487"/>
                </a:lnTo>
                <a:lnTo>
                  <a:pt x="256" y="484"/>
                </a:lnTo>
                <a:lnTo>
                  <a:pt x="256" y="487"/>
                </a:lnTo>
                <a:lnTo>
                  <a:pt x="256" y="487"/>
                </a:lnTo>
                <a:lnTo>
                  <a:pt x="262" y="487"/>
                </a:lnTo>
                <a:lnTo>
                  <a:pt x="264" y="487"/>
                </a:lnTo>
                <a:lnTo>
                  <a:pt x="266" y="489"/>
                </a:lnTo>
                <a:lnTo>
                  <a:pt x="264" y="489"/>
                </a:lnTo>
                <a:lnTo>
                  <a:pt x="262" y="493"/>
                </a:lnTo>
                <a:lnTo>
                  <a:pt x="262" y="495"/>
                </a:lnTo>
                <a:lnTo>
                  <a:pt x="266" y="497"/>
                </a:lnTo>
                <a:lnTo>
                  <a:pt x="266" y="497"/>
                </a:lnTo>
                <a:lnTo>
                  <a:pt x="270" y="499"/>
                </a:lnTo>
                <a:lnTo>
                  <a:pt x="274" y="495"/>
                </a:lnTo>
                <a:lnTo>
                  <a:pt x="277" y="495"/>
                </a:lnTo>
                <a:lnTo>
                  <a:pt x="281" y="497"/>
                </a:lnTo>
                <a:lnTo>
                  <a:pt x="285" y="497"/>
                </a:lnTo>
                <a:lnTo>
                  <a:pt x="285" y="497"/>
                </a:lnTo>
                <a:lnTo>
                  <a:pt x="287" y="499"/>
                </a:lnTo>
                <a:lnTo>
                  <a:pt x="287" y="501"/>
                </a:lnTo>
                <a:lnTo>
                  <a:pt x="281" y="503"/>
                </a:lnTo>
                <a:lnTo>
                  <a:pt x="279" y="503"/>
                </a:lnTo>
                <a:lnTo>
                  <a:pt x="274" y="501"/>
                </a:lnTo>
                <a:lnTo>
                  <a:pt x="272" y="499"/>
                </a:lnTo>
                <a:lnTo>
                  <a:pt x="270" y="499"/>
                </a:lnTo>
                <a:lnTo>
                  <a:pt x="266" y="501"/>
                </a:lnTo>
                <a:lnTo>
                  <a:pt x="262" y="499"/>
                </a:lnTo>
                <a:lnTo>
                  <a:pt x="260" y="495"/>
                </a:lnTo>
                <a:lnTo>
                  <a:pt x="260" y="493"/>
                </a:lnTo>
                <a:lnTo>
                  <a:pt x="260" y="493"/>
                </a:lnTo>
                <a:lnTo>
                  <a:pt x="258" y="489"/>
                </a:lnTo>
                <a:lnTo>
                  <a:pt x="256" y="489"/>
                </a:lnTo>
                <a:lnTo>
                  <a:pt x="254" y="489"/>
                </a:lnTo>
                <a:lnTo>
                  <a:pt x="251" y="491"/>
                </a:lnTo>
                <a:lnTo>
                  <a:pt x="254" y="493"/>
                </a:lnTo>
                <a:lnTo>
                  <a:pt x="254" y="495"/>
                </a:lnTo>
                <a:lnTo>
                  <a:pt x="256" y="495"/>
                </a:lnTo>
                <a:lnTo>
                  <a:pt x="258" y="495"/>
                </a:lnTo>
                <a:lnTo>
                  <a:pt x="262" y="499"/>
                </a:lnTo>
                <a:lnTo>
                  <a:pt x="262" y="501"/>
                </a:lnTo>
                <a:lnTo>
                  <a:pt x="264" y="503"/>
                </a:lnTo>
                <a:lnTo>
                  <a:pt x="268" y="501"/>
                </a:lnTo>
                <a:lnTo>
                  <a:pt x="274" y="503"/>
                </a:lnTo>
                <a:lnTo>
                  <a:pt x="274" y="505"/>
                </a:lnTo>
                <a:lnTo>
                  <a:pt x="274" y="508"/>
                </a:lnTo>
                <a:lnTo>
                  <a:pt x="274" y="505"/>
                </a:lnTo>
                <a:lnTo>
                  <a:pt x="272" y="505"/>
                </a:lnTo>
                <a:lnTo>
                  <a:pt x="270" y="505"/>
                </a:lnTo>
                <a:lnTo>
                  <a:pt x="268" y="505"/>
                </a:lnTo>
                <a:lnTo>
                  <a:pt x="268" y="505"/>
                </a:lnTo>
                <a:lnTo>
                  <a:pt x="264" y="510"/>
                </a:lnTo>
                <a:lnTo>
                  <a:pt x="262" y="510"/>
                </a:lnTo>
                <a:lnTo>
                  <a:pt x="258" y="510"/>
                </a:lnTo>
                <a:lnTo>
                  <a:pt x="251" y="510"/>
                </a:lnTo>
                <a:lnTo>
                  <a:pt x="249" y="510"/>
                </a:lnTo>
                <a:lnTo>
                  <a:pt x="247" y="510"/>
                </a:lnTo>
                <a:lnTo>
                  <a:pt x="243" y="510"/>
                </a:lnTo>
                <a:lnTo>
                  <a:pt x="237" y="510"/>
                </a:lnTo>
                <a:lnTo>
                  <a:pt x="230" y="505"/>
                </a:lnTo>
                <a:lnTo>
                  <a:pt x="233" y="505"/>
                </a:lnTo>
                <a:lnTo>
                  <a:pt x="233" y="505"/>
                </a:lnTo>
                <a:lnTo>
                  <a:pt x="233" y="503"/>
                </a:lnTo>
                <a:lnTo>
                  <a:pt x="235" y="499"/>
                </a:lnTo>
                <a:lnTo>
                  <a:pt x="235" y="499"/>
                </a:lnTo>
                <a:lnTo>
                  <a:pt x="235" y="499"/>
                </a:lnTo>
                <a:lnTo>
                  <a:pt x="233" y="497"/>
                </a:lnTo>
                <a:lnTo>
                  <a:pt x="235" y="497"/>
                </a:lnTo>
                <a:lnTo>
                  <a:pt x="237" y="497"/>
                </a:lnTo>
                <a:lnTo>
                  <a:pt x="237" y="497"/>
                </a:lnTo>
                <a:lnTo>
                  <a:pt x="230" y="497"/>
                </a:lnTo>
                <a:lnTo>
                  <a:pt x="224" y="497"/>
                </a:lnTo>
                <a:lnTo>
                  <a:pt x="222" y="499"/>
                </a:lnTo>
                <a:lnTo>
                  <a:pt x="216" y="501"/>
                </a:lnTo>
                <a:lnTo>
                  <a:pt x="214" y="501"/>
                </a:lnTo>
                <a:lnTo>
                  <a:pt x="212" y="501"/>
                </a:lnTo>
                <a:lnTo>
                  <a:pt x="205" y="503"/>
                </a:lnTo>
                <a:lnTo>
                  <a:pt x="205" y="505"/>
                </a:lnTo>
                <a:lnTo>
                  <a:pt x="205" y="505"/>
                </a:lnTo>
                <a:lnTo>
                  <a:pt x="210" y="508"/>
                </a:lnTo>
                <a:lnTo>
                  <a:pt x="210" y="508"/>
                </a:lnTo>
                <a:lnTo>
                  <a:pt x="207" y="508"/>
                </a:lnTo>
                <a:lnTo>
                  <a:pt x="207" y="510"/>
                </a:lnTo>
                <a:lnTo>
                  <a:pt x="203" y="510"/>
                </a:lnTo>
                <a:lnTo>
                  <a:pt x="201" y="508"/>
                </a:lnTo>
                <a:lnTo>
                  <a:pt x="199" y="508"/>
                </a:lnTo>
                <a:lnTo>
                  <a:pt x="197" y="508"/>
                </a:lnTo>
                <a:lnTo>
                  <a:pt x="195" y="510"/>
                </a:lnTo>
                <a:lnTo>
                  <a:pt x="193" y="510"/>
                </a:lnTo>
                <a:lnTo>
                  <a:pt x="191" y="512"/>
                </a:lnTo>
                <a:lnTo>
                  <a:pt x="189" y="514"/>
                </a:lnTo>
                <a:lnTo>
                  <a:pt x="186" y="514"/>
                </a:lnTo>
                <a:lnTo>
                  <a:pt x="182" y="516"/>
                </a:lnTo>
                <a:lnTo>
                  <a:pt x="180" y="518"/>
                </a:lnTo>
                <a:lnTo>
                  <a:pt x="176" y="520"/>
                </a:lnTo>
                <a:lnTo>
                  <a:pt x="174" y="518"/>
                </a:lnTo>
                <a:lnTo>
                  <a:pt x="174" y="518"/>
                </a:lnTo>
                <a:lnTo>
                  <a:pt x="174" y="518"/>
                </a:lnTo>
                <a:lnTo>
                  <a:pt x="172" y="520"/>
                </a:lnTo>
                <a:lnTo>
                  <a:pt x="174" y="520"/>
                </a:lnTo>
                <a:lnTo>
                  <a:pt x="174" y="522"/>
                </a:lnTo>
                <a:lnTo>
                  <a:pt x="182" y="524"/>
                </a:lnTo>
                <a:lnTo>
                  <a:pt x="193" y="526"/>
                </a:lnTo>
                <a:lnTo>
                  <a:pt x="195" y="526"/>
                </a:lnTo>
                <a:lnTo>
                  <a:pt x="199" y="528"/>
                </a:lnTo>
                <a:lnTo>
                  <a:pt x="201" y="528"/>
                </a:lnTo>
                <a:lnTo>
                  <a:pt x="201" y="528"/>
                </a:lnTo>
                <a:lnTo>
                  <a:pt x="199" y="528"/>
                </a:lnTo>
                <a:lnTo>
                  <a:pt x="197" y="528"/>
                </a:lnTo>
                <a:lnTo>
                  <a:pt x="195" y="531"/>
                </a:lnTo>
                <a:lnTo>
                  <a:pt x="193" y="533"/>
                </a:lnTo>
                <a:lnTo>
                  <a:pt x="191" y="533"/>
                </a:lnTo>
                <a:lnTo>
                  <a:pt x="191" y="531"/>
                </a:lnTo>
                <a:lnTo>
                  <a:pt x="189" y="531"/>
                </a:lnTo>
                <a:lnTo>
                  <a:pt x="191" y="533"/>
                </a:lnTo>
                <a:lnTo>
                  <a:pt x="195" y="537"/>
                </a:lnTo>
                <a:lnTo>
                  <a:pt x="197" y="537"/>
                </a:lnTo>
                <a:lnTo>
                  <a:pt x="197" y="539"/>
                </a:lnTo>
                <a:lnTo>
                  <a:pt x="195" y="539"/>
                </a:lnTo>
                <a:lnTo>
                  <a:pt x="195" y="541"/>
                </a:lnTo>
                <a:lnTo>
                  <a:pt x="199" y="543"/>
                </a:lnTo>
                <a:lnTo>
                  <a:pt x="201" y="545"/>
                </a:lnTo>
                <a:lnTo>
                  <a:pt x="212" y="547"/>
                </a:lnTo>
                <a:lnTo>
                  <a:pt x="216" y="547"/>
                </a:lnTo>
                <a:lnTo>
                  <a:pt x="218" y="547"/>
                </a:lnTo>
                <a:lnTo>
                  <a:pt x="218" y="547"/>
                </a:lnTo>
                <a:lnTo>
                  <a:pt x="220" y="547"/>
                </a:lnTo>
                <a:lnTo>
                  <a:pt x="220" y="547"/>
                </a:lnTo>
                <a:lnTo>
                  <a:pt x="220" y="545"/>
                </a:lnTo>
                <a:lnTo>
                  <a:pt x="222" y="545"/>
                </a:lnTo>
                <a:lnTo>
                  <a:pt x="222" y="547"/>
                </a:lnTo>
                <a:lnTo>
                  <a:pt x="228" y="545"/>
                </a:lnTo>
                <a:lnTo>
                  <a:pt x="237" y="545"/>
                </a:lnTo>
                <a:lnTo>
                  <a:pt x="239" y="545"/>
                </a:lnTo>
                <a:lnTo>
                  <a:pt x="243" y="547"/>
                </a:lnTo>
                <a:lnTo>
                  <a:pt x="245" y="549"/>
                </a:lnTo>
                <a:lnTo>
                  <a:pt x="245" y="547"/>
                </a:lnTo>
                <a:lnTo>
                  <a:pt x="245" y="545"/>
                </a:lnTo>
                <a:lnTo>
                  <a:pt x="243" y="545"/>
                </a:lnTo>
                <a:lnTo>
                  <a:pt x="243" y="545"/>
                </a:lnTo>
                <a:lnTo>
                  <a:pt x="241" y="545"/>
                </a:lnTo>
                <a:lnTo>
                  <a:pt x="243" y="543"/>
                </a:lnTo>
                <a:lnTo>
                  <a:pt x="247" y="547"/>
                </a:lnTo>
                <a:lnTo>
                  <a:pt x="249" y="549"/>
                </a:lnTo>
                <a:lnTo>
                  <a:pt x="251" y="549"/>
                </a:lnTo>
                <a:lnTo>
                  <a:pt x="251" y="547"/>
                </a:lnTo>
                <a:lnTo>
                  <a:pt x="256" y="543"/>
                </a:lnTo>
                <a:lnTo>
                  <a:pt x="258" y="543"/>
                </a:lnTo>
                <a:lnTo>
                  <a:pt x="262" y="541"/>
                </a:lnTo>
                <a:lnTo>
                  <a:pt x="264" y="539"/>
                </a:lnTo>
                <a:lnTo>
                  <a:pt x="266" y="539"/>
                </a:lnTo>
                <a:lnTo>
                  <a:pt x="268" y="539"/>
                </a:lnTo>
                <a:lnTo>
                  <a:pt x="272" y="537"/>
                </a:lnTo>
                <a:lnTo>
                  <a:pt x="272" y="537"/>
                </a:lnTo>
                <a:lnTo>
                  <a:pt x="274" y="537"/>
                </a:lnTo>
                <a:lnTo>
                  <a:pt x="277" y="539"/>
                </a:lnTo>
                <a:lnTo>
                  <a:pt x="277" y="539"/>
                </a:lnTo>
                <a:lnTo>
                  <a:pt x="277" y="541"/>
                </a:lnTo>
                <a:lnTo>
                  <a:pt x="279" y="543"/>
                </a:lnTo>
                <a:lnTo>
                  <a:pt x="277" y="543"/>
                </a:lnTo>
                <a:lnTo>
                  <a:pt x="277" y="545"/>
                </a:lnTo>
                <a:lnTo>
                  <a:pt x="274" y="545"/>
                </a:lnTo>
                <a:lnTo>
                  <a:pt x="272" y="547"/>
                </a:lnTo>
                <a:lnTo>
                  <a:pt x="270" y="545"/>
                </a:lnTo>
                <a:lnTo>
                  <a:pt x="268" y="547"/>
                </a:lnTo>
                <a:lnTo>
                  <a:pt x="270" y="547"/>
                </a:lnTo>
                <a:lnTo>
                  <a:pt x="272" y="549"/>
                </a:lnTo>
                <a:lnTo>
                  <a:pt x="274" y="552"/>
                </a:lnTo>
                <a:lnTo>
                  <a:pt x="277" y="558"/>
                </a:lnTo>
                <a:lnTo>
                  <a:pt x="277" y="560"/>
                </a:lnTo>
                <a:lnTo>
                  <a:pt x="279" y="562"/>
                </a:lnTo>
                <a:lnTo>
                  <a:pt x="279" y="564"/>
                </a:lnTo>
                <a:lnTo>
                  <a:pt x="277" y="566"/>
                </a:lnTo>
                <a:lnTo>
                  <a:pt x="274" y="568"/>
                </a:lnTo>
                <a:lnTo>
                  <a:pt x="272" y="570"/>
                </a:lnTo>
                <a:lnTo>
                  <a:pt x="268" y="570"/>
                </a:lnTo>
                <a:lnTo>
                  <a:pt x="262" y="570"/>
                </a:lnTo>
                <a:lnTo>
                  <a:pt x="260" y="570"/>
                </a:lnTo>
                <a:lnTo>
                  <a:pt x="260" y="568"/>
                </a:lnTo>
                <a:lnTo>
                  <a:pt x="258" y="568"/>
                </a:lnTo>
                <a:lnTo>
                  <a:pt x="258" y="568"/>
                </a:lnTo>
                <a:lnTo>
                  <a:pt x="256" y="570"/>
                </a:lnTo>
                <a:lnTo>
                  <a:pt x="251" y="575"/>
                </a:lnTo>
                <a:lnTo>
                  <a:pt x="249" y="577"/>
                </a:lnTo>
                <a:lnTo>
                  <a:pt x="247" y="579"/>
                </a:lnTo>
                <a:lnTo>
                  <a:pt x="245" y="579"/>
                </a:lnTo>
                <a:lnTo>
                  <a:pt x="243" y="581"/>
                </a:lnTo>
                <a:lnTo>
                  <a:pt x="241" y="581"/>
                </a:lnTo>
                <a:lnTo>
                  <a:pt x="241" y="579"/>
                </a:lnTo>
                <a:lnTo>
                  <a:pt x="239" y="579"/>
                </a:lnTo>
                <a:lnTo>
                  <a:pt x="237" y="579"/>
                </a:lnTo>
                <a:lnTo>
                  <a:pt x="235" y="581"/>
                </a:lnTo>
                <a:lnTo>
                  <a:pt x="235" y="581"/>
                </a:lnTo>
                <a:lnTo>
                  <a:pt x="237" y="579"/>
                </a:lnTo>
                <a:lnTo>
                  <a:pt x="237" y="579"/>
                </a:lnTo>
                <a:lnTo>
                  <a:pt x="237" y="579"/>
                </a:lnTo>
                <a:lnTo>
                  <a:pt x="237" y="579"/>
                </a:lnTo>
                <a:lnTo>
                  <a:pt x="235" y="577"/>
                </a:lnTo>
                <a:lnTo>
                  <a:pt x="233" y="575"/>
                </a:lnTo>
                <a:lnTo>
                  <a:pt x="230" y="575"/>
                </a:lnTo>
                <a:lnTo>
                  <a:pt x="226" y="577"/>
                </a:lnTo>
                <a:lnTo>
                  <a:pt x="224" y="577"/>
                </a:lnTo>
                <a:lnTo>
                  <a:pt x="224" y="579"/>
                </a:lnTo>
                <a:lnTo>
                  <a:pt x="226" y="579"/>
                </a:lnTo>
                <a:lnTo>
                  <a:pt x="226" y="581"/>
                </a:lnTo>
                <a:lnTo>
                  <a:pt x="226" y="581"/>
                </a:lnTo>
                <a:lnTo>
                  <a:pt x="222" y="581"/>
                </a:lnTo>
                <a:lnTo>
                  <a:pt x="220" y="581"/>
                </a:lnTo>
                <a:lnTo>
                  <a:pt x="220" y="583"/>
                </a:lnTo>
                <a:lnTo>
                  <a:pt x="220" y="585"/>
                </a:lnTo>
                <a:lnTo>
                  <a:pt x="220" y="587"/>
                </a:lnTo>
                <a:lnTo>
                  <a:pt x="220" y="589"/>
                </a:lnTo>
                <a:lnTo>
                  <a:pt x="222" y="587"/>
                </a:lnTo>
                <a:lnTo>
                  <a:pt x="224" y="587"/>
                </a:lnTo>
                <a:lnTo>
                  <a:pt x="224" y="587"/>
                </a:lnTo>
                <a:lnTo>
                  <a:pt x="222" y="589"/>
                </a:lnTo>
                <a:lnTo>
                  <a:pt x="220" y="589"/>
                </a:lnTo>
                <a:lnTo>
                  <a:pt x="220" y="591"/>
                </a:lnTo>
                <a:lnTo>
                  <a:pt x="220" y="591"/>
                </a:lnTo>
                <a:lnTo>
                  <a:pt x="220" y="593"/>
                </a:lnTo>
                <a:lnTo>
                  <a:pt x="218" y="591"/>
                </a:lnTo>
                <a:lnTo>
                  <a:pt x="218" y="591"/>
                </a:lnTo>
                <a:lnTo>
                  <a:pt x="216" y="591"/>
                </a:lnTo>
                <a:lnTo>
                  <a:pt x="214" y="593"/>
                </a:lnTo>
                <a:lnTo>
                  <a:pt x="212" y="596"/>
                </a:lnTo>
                <a:lnTo>
                  <a:pt x="207" y="602"/>
                </a:lnTo>
                <a:lnTo>
                  <a:pt x="207" y="604"/>
                </a:lnTo>
                <a:lnTo>
                  <a:pt x="207" y="604"/>
                </a:lnTo>
                <a:lnTo>
                  <a:pt x="207" y="604"/>
                </a:lnTo>
                <a:lnTo>
                  <a:pt x="207" y="606"/>
                </a:lnTo>
                <a:lnTo>
                  <a:pt x="205" y="606"/>
                </a:lnTo>
                <a:lnTo>
                  <a:pt x="203" y="606"/>
                </a:lnTo>
                <a:lnTo>
                  <a:pt x="201" y="608"/>
                </a:lnTo>
                <a:lnTo>
                  <a:pt x="203" y="608"/>
                </a:lnTo>
                <a:lnTo>
                  <a:pt x="205" y="610"/>
                </a:lnTo>
                <a:lnTo>
                  <a:pt x="205" y="610"/>
                </a:lnTo>
                <a:lnTo>
                  <a:pt x="201" y="610"/>
                </a:lnTo>
                <a:lnTo>
                  <a:pt x="201" y="610"/>
                </a:lnTo>
                <a:lnTo>
                  <a:pt x="201" y="610"/>
                </a:lnTo>
                <a:lnTo>
                  <a:pt x="201" y="612"/>
                </a:lnTo>
                <a:lnTo>
                  <a:pt x="201" y="612"/>
                </a:lnTo>
                <a:lnTo>
                  <a:pt x="201" y="614"/>
                </a:lnTo>
                <a:lnTo>
                  <a:pt x="203" y="612"/>
                </a:lnTo>
                <a:lnTo>
                  <a:pt x="205" y="614"/>
                </a:lnTo>
                <a:lnTo>
                  <a:pt x="205" y="614"/>
                </a:lnTo>
                <a:lnTo>
                  <a:pt x="203" y="617"/>
                </a:lnTo>
                <a:lnTo>
                  <a:pt x="205" y="619"/>
                </a:lnTo>
                <a:lnTo>
                  <a:pt x="207" y="619"/>
                </a:lnTo>
                <a:lnTo>
                  <a:pt x="207" y="621"/>
                </a:lnTo>
                <a:lnTo>
                  <a:pt x="210" y="623"/>
                </a:lnTo>
                <a:lnTo>
                  <a:pt x="210" y="623"/>
                </a:lnTo>
                <a:lnTo>
                  <a:pt x="212" y="623"/>
                </a:lnTo>
                <a:lnTo>
                  <a:pt x="212" y="621"/>
                </a:lnTo>
                <a:lnTo>
                  <a:pt x="212" y="621"/>
                </a:lnTo>
                <a:lnTo>
                  <a:pt x="212" y="619"/>
                </a:lnTo>
                <a:lnTo>
                  <a:pt x="214" y="619"/>
                </a:lnTo>
                <a:lnTo>
                  <a:pt x="214" y="619"/>
                </a:lnTo>
                <a:lnTo>
                  <a:pt x="214" y="621"/>
                </a:lnTo>
                <a:lnTo>
                  <a:pt x="212" y="621"/>
                </a:lnTo>
                <a:lnTo>
                  <a:pt x="214" y="621"/>
                </a:lnTo>
                <a:lnTo>
                  <a:pt x="214" y="623"/>
                </a:lnTo>
                <a:lnTo>
                  <a:pt x="216" y="621"/>
                </a:lnTo>
                <a:lnTo>
                  <a:pt x="216" y="621"/>
                </a:lnTo>
                <a:lnTo>
                  <a:pt x="216" y="623"/>
                </a:lnTo>
                <a:lnTo>
                  <a:pt x="216" y="623"/>
                </a:lnTo>
                <a:lnTo>
                  <a:pt x="218" y="623"/>
                </a:lnTo>
                <a:lnTo>
                  <a:pt x="220" y="623"/>
                </a:lnTo>
                <a:lnTo>
                  <a:pt x="220" y="623"/>
                </a:lnTo>
                <a:lnTo>
                  <a:pt x="218" y="625"/>
                </a:lnTo>
                <a:lnTo>
                  <a:pt x="214" y="625"/>
                </a:lnTo>
                <a:lnTo>
                  <a:pt x="216" y="627"/>
                </a:lnTo>
                <a:lnTo>
                  <a:pt x="216" y="627"/>
                </a:lnTo>
                <a:lnTo>
                  <a:pt x="220" y="627"/>
                </a:lnTo>
                <a:lnTo>
                  <a:pt x="226" y="627"/>
                </a:lnTo>
                <a:lnTo>
                  <a:pt x="233" y="629"/>
                </a:lnTo>
                <a:lnTo>
                  <a:pt x="235" y="625"/>
                </a:lnTo>
                <a:lnTo>
                  <a:pt x="237" y="627"/>
                </a:lnTo>
                <a:lnTo>
                  <a:pt x="237" y="627"/>
                </a:lnTo>
                <a:lnTo>
                  <a:pt x="237" y="627"/>
                </a:lnTo>
                <a:lnTo>
                  <a:pt x="235" y="627"/>
                </a:lnTo>
                <a:lnTo>
                  <a:pt x="233" y="629"/>
                </a:lnTo>
                <a:lnTo>
                  <a:pt x="237" y="629"/>
                </a:lnTo>
                <a:lnTo>
                  <a:pt x="239" y="629"/>
                </a:lnTo>
                <a:lnTo>
                  <a:pt x="241" y="631"/>
                </a:lnTo>
                <a:lnTo>
                  <a:pt x="239" y="633"/>
                </a:lnTo>
                <a:lnTo>
                  <a:pt x="235" y="633"/>
                </a:lnTo>
                <a:lnTo>
                  <a:pt x="235" y="633"/>
                </a:lnTo>
                <a:lnTo>
                  <a:pt x="233" y="631"/>
                </a:lnTo>
                <a:lnTo>
                  <a:pt x="233" y="631"/>
                </a:lnTo>
                <a:lnTo>
                  <a:pt x="233" y="631"/>
                </a:lnTo>
                <a:lnTo>
                  <a:pt x="230" y="631"/>
                </a:lnTo>
                <a:lnTo>
                  <a:pt x="226" y="633"/>
                </a:lnTo>
                <a:lnTo>
                  <a:pt x="226" y="633"/>
                </a:lnTo>
                <a:lnTo>
                  <a:pt x="226" y="633"/>
                </a:lnTo>
                <a:lnTo>
                  <a:pt x="228" y="631"/>
                </a:lnTo>
                <a:lnTo>
                  <a:pt x="226" y="631"/>
                </a:lnTo>
                <a:lnTo>
                  <a:pt x="226" y="629"/>
                </a:lnTo>
                <a:lnTo>
                  <a:pt x="224" y="629"/>
                </a:lnTo>
                <a:lnTo>
                  <a:pt x="222" y="627"/>
                </a:lnTo>
                <a:lnTo>
                  <a:pt x="220" y="627"/>
                </a:lnTo>
                <a:lnTo>
                  <a:pt x="218" y="627"/>
                </a:lnTo>
                <a:lnTo>
                  <a:pt x="218" y="631"/>
                </a:lnTo>
                <a:lnTo>
                  <a:pt x="212" y="635"/>
                </a:lnTo>
                <a:lnTo>
                  <a:pt x="214" y="635"/>
                </a:lnTo>
                <a:lnTo>
                  <a:pt x="216" y="635"/>
                </a:lnTo>
                <a:lnTo>
                  <a:pt x="218" y="635"/>
                </a:lnTo>
                <a:lnTo>
                  <a:pt x="216" y="637"/>
                </a:lnTo>
                <a:lnTo>
                  <a:pt x="216" y="637"/>
                </a:lnTo>
                <a:lnTo>
                  <a:pt x="218" y="640"/>
                </a:lnTo>
                <a:lnTo>
                  <a:pt x="220" y="640"/>
                </a:lnTo>
                <a:lnTo>
                  <a:pt x="222" y="640"/>
                </a:lnTo>
                <a:lnTo>
                  <a:pt x="224" y="644"/>
                </a:lnTo>
                <a:lnTo>
                  <a:pt x="230" y="648"/>
                </a:lnTo>
                <a:lnTo>
                  <a:pt x="230" y="648"/>
                </a:lnTo>
                <a:lnTo>
                  <a:pt x="230" y="650"/>
                </a:lnTo>
                <a:lnTo>
                  <a:pt x="233" y="650"/>
                </a:lnTo>
                <a:lnTo>
                  <a:pt x="237" y="650"/>
                </a:lnTo>
                <a:lnTo>
                  <a:pt x="243" y="650"/>
                </a:lnTo>
                <a:lnTo>
                  <a:pt x="247" y="648"/>
                </a:lnTo>
                <a:lnTo>
                  <a:pt x="249" y="648"/>
                </a:lnTo>
                <a:lnTo>
                  <a:pt x="254" y="648"/>
                </a:lnTo>
                <a:lnTo>
                  <a:pt x="254" y="646"/>
                </a:lnTo>
                <a:lnTo>
                  <a:pt x="254" y="644"/>
                </a:lnTo>
                <a:lnTo>
                  <a:pt x="254" y="642"/>
                </a:lnTo>
                <a:lnTo>
                  <a:pt x="254" y="642"/>
                </a:lnTo>
                <a:lnTo>
                  <a:pt x="251" y="642"/>
                </a:lnTo>
                <a:lnTo>
                  <a:pt x="251" y="640"/>
                </a:lnTo>
                <a:lnTo>
                  <a:pt x="254" y="637"/>
                </a:lnTo>
                <a:lnTo>
                  <a:pt x="258" y="633"/>
                </a:lnTo>
                <a:lnTo>
                  <a:pt x="258" y="633"/>
                </a:lnTo>
                <a:lnTo>
                  <a:pt x="260" y="631"/>
                </a:lnTo>
                <a:lnTo>
                  <a:pt x="260" y="631"/>
                </a:lnTo>
                <a:lnTo>
                  <a:pt x="262" y="631"/>
                </a:lnTo>
                <a:lnTo>
                  <a:pt x="262" y="631"/>
                </a:lnTo>
                <a:lnTo>
                  <a:pt x="258" y="633"/>
                </a:lnTo>
                <a:lnTo>
                  <a:pt x="256" y="637"/>
                </a:lnTo>
                <a:lnTo>
                  <a:pt x="256" y="642"/>
                </a:lnTo>
                <a:lnTo>
                  <a:pt x="258" y="644"/>
                </a:lnTo>
                <a:lnTo>
                  <a:pt x="260" y="648"/>
                </a:lnTo>
                <a:lnTo>
                  <a:pt x="262" y="652"/>
                </a:lnTo>
                <a:lnTo>
                  <a:pt x="264" y="656"/>
                </a:lnTo>
                <a:lnTo>
                  <a:pt x="264" y="656"/>
                </a:lnTo>
                <a:lnTo>
                  <a:pt x="262" y="658"/>
                </a:lnTo>
                <a:lnTo>
                  <a:pt x="262" y="661"/>
                </a:lnTo>
                <a:lnTo>
                  <a:pt x="260" y="663"/>
                </a:lnTo>
                <a:lnTo>
                  <a:pt x="262" y="665"/>
                </a:lnTo>
                <a:lnTo>
                  <a:pt x="262" y="667"/>
                </a:lnTo>
                <a:lnTo>
                  <a:pt x="264" y="667"/>
                </a:lnTo>
                <a:lnTo>
                  <a:pt x="266" y="667"/>
                </a:lnTo>
                <a:lnTo>
                  <a:pt x="264" y="667"/>
                </a:lnTo>
                <a:lnTo>
                  <a:pt x="264" y="669"/>
                </a:lnTo>
                <a:lnTo>
                  <a:pt x="264" y="671"/>
                </a:lnTo>
                <a:lnTo>
                  <a:pt x="264" y="673"/>
                </a:lnTo>
                <a:lnTo>
                  <a:pt x="262" y="673"/>
                </a:lnTo>
                <a:lnTo>
                  <a:pt x="260" y="675"/>
                </a:lnTo>
                <a:lnTo>
                  <a:pt x="258" y="675"/>
                </a:lnTo>
                <a:lnTo>
                  <a:pt x="264" y="677"/>
                </a:lnTo>
                <a:lnTo>
                  <a:pt x="270" y="675"/>
                </a:lnTo>
                <a:lnTo>
                  <a:pt x="270" y="673"/>
                </a:lnTo>
                <a:lnTo>
                  <a:pt x="270" y="673"/>
                </a:lnTo>
                <a:lnTo>
                  <a:pt x="272" y="673"/>
                </a:lnTo>
                <a:lnTo>
                  <a:pt x="272" y="673"/>
                </a:lnTo>
                <a:lnTo>
                  <a:pt x="277" y="671"/>
                </a:lnTo>
                <a:lnTo>
                  <a:pt x="279" y="671"/>
                </a:lnTo>
                <a:lnTo>
                  <a:pt x="281" y="669"/>
                </a:lnTo>
                <a:lnTo>
                  <a:pt x="283" y="669"/>
                </a:lnTo>
                <a:lnTo>
                  <a:pt x="285" y="667"/>
                </a:lnTo>
                <a:lnTo>
                  <a:pt x="285" y="669"/>
                </a:lnTo>
                <a:lnTo>
                  <a:pt x="287" y="671"/>
                </a:lnTo>
                <a:lnTo>
                  <a:pt x="291" y="671"/>
                </a:lnTo>
                <a:lnTo>
                  <a:pt x="291" y="671"/>
                </a:lnTo>
                <a:lnTo>
                  <a:pt x="293" y="671"/>
                </a:lnTo>
                <a:lnTo>
                  <a:pt x="295" y="671"/>
                </a:lnTo>
                <a:lnTo>
                  <a:pt x="298" y="673"/>
                </a:lnTo>
                <a:lnTo>
                  <a:pt x="300" y="673"/>
                </a:lnTo>
                <a:lnTo>
                  <a:pt x="304" y="679"/>
                </a:lnTo>
                <a:lnTo>
                  <a:pt x="306" y="682"/>
                </a:lnTo>
                <a:lnTo>
                  <a:pt x="308" y="679"/>
                </a:lnTo>
                <a:lnTo>
                  <a:pt x="308" y="677"/>
                </a:lnTo>
                <a:lnTo>
                  <a:pt x="306" y="673"/>
                </a:lnTo>
                <a:lnTo>
                  <a:pt x="306" y="673"/>
                </a:lnTo>
                <a:lnTo>
                  <a:pt x="308" y="671"/>
                </a:lnTo>
                <a:lnTo>
                  <a:pt x="308" y="669"/>
                </a:lnTo>
                <a:lnTo>
                  <a:pt x="308" y="669"/>
                </a:lnTo>
                <a:lnTo>
                  <a:pt x="308" y="669"/>
                </a:lnTo>
                <a:lnTo>
                  <a:pt x="310" y="669"/>
                </a:lnTo>
                <a:lnTo>
                  <a:pt x="312" y="667"/>
                </a:lnTo>
                <a:lnTo>
                  <a:pt x="312" y="667"/>
                </a:lnTo>
                <a:lnTo>
                  <a:pt x="316" y="667"/>
                </a:lnTo>
                <a:lnTo>
                  <a:pt x="318" y="669"/>
                </a:lnTo>
                <a:lnTo>
                  <a:pt x="316" y="669"/>
                </a:lnTo>
                <a:lnTo>
                  <a:pt x="314" y="669"/>
                </a:lnTo>
                <a:lnTo>
                  <a:pt x="312" y="669"/>
                </a:lnTo>
                <a:lnTo>
                  <a:pt x="312" y="669"/>
                </a:lnTo>
                <a:lnTo>
                  <a:pt x="312" y="671"/>
                </a:lnTo>
                <a:lnTo>
                  <a:pt x="312" y="673"/>
                </a:lnTo>
                <a:lnTo>
                  <a:pt x="312" y="673"/>
                </a:lnTo>
                <a:lnTo>
                  <a:pt x="314" y="675"/>
                </a:lnTo>
                <a:lnTo>
                  <a:pt x="316" y="675"/>
                </a:lnTo>
                <a:lnTo>
                  <a:pt x="318" y="675"/>
                </a:lnTo>
                <a:lnTo>
                  <a:pt x="323" y="673"/>
                </a:lnTo>
                <a:lnTo>
                  <a:pt x="331" y="671"/>
                </a:lnTo>
                <a:lnTo>
                  <a:pt x="333" y="669"/>
                </a:lnTo>
                <a:lnTo>
                  <a:pt x="335" y="665"/>
                </a:lnTo>
                <a:lnTo>
                  <a:pt x="335" y="669"/>
                </a:lnTo>
                <a:lnTo>
                  <a:pt x="333" y="673"/>
                </a:lnTo>
                <a:lnTo>
                  <a:pt x="333" y="673"/>
                </a:lnTo>
                <a:lnTo>
                  <a:pt x="333" y="673"/>
                </a:lnTo>
                <a:lnTo>
                  <a:pt x="329" y="675"/>
                </a:lnTo>
                <a:lnTo>
                  <a:pt x="327" y="679"/>
                </a:lnTo>
                <a:lnTo>
                  <a:pt x="325" y="679"/>
                </a:lnTo>
                <a:lnTo>
                  <a:pt x="325" y="682"/>
                </a:lnTo>
                <a:lnTo>
                  <a:pt x="327" y="684"/>
                </a:lnTo>
                <a:lnTo>
                  <a:pt x="327" y="684"/>
                </a:lnTo>
                <a:lnTo>
                  <a:pt x="329" y="684"/>
                </a:lnTo>
                <a:lnTo>
                  <a:pt x="331" y="686"/>
                </a:lnTo>
                <a:lnTo>
                  <a:pt x="327" y="686"/>
                </a:lnTo>
                <a:lnTo>
                  <a:pt x="325" y="686"/>
                </a:lnTo>
                <a:lnTo>
                  <a:pt x="325" y="688"/>
                </a:lnTo>
                <a:lnTo>
                  <a:pt x="325" y="692"/>
                </a:lnTo>
                <a:lnTo>
                  <a:pt x="323" y="694"/>
                </a:lnTo>
                <a:lnTo>
                  <a:pt x="323" y="696"/>
                </a:lnTo>
                <a:lnTo>
                  <a:pt x="323" y="696"/>
                </a:lnTo>
                <a:lnTo>
                  <a:pt x="325" y="698"/>
                </a:lnTo>
                <a:lnTo>
                  <a:pt x="325" y="698"/>
                </a:lnTo>
                <a:lnTo>
                  <a:pt x="325" y="698"/>
                </a:lnTo>
                <a:lnTo>
                  <a:pt x="327" y="698"/>
                </a:lnTo>
                <a:lnTo>
                  <a:pt x="327" y="698"/>
                </a:lnTo>
                <a:lnTo>
                  <a:pt x="325" y="700"/>
                </a:lnTo>
                <a:lnTo>
                  <a:pt x="325" y="700"/>
                </a:lnTo>
                <a:lnTo>
                  <a:pt x="323" y="698"/>
                </a:lnTo>
                <a:lnTo>
                  <a:pt x="323" y="698"/>
                </a:lnTo>
                <a:lnTo>
                  <a:pt x="323" y="698"/>
                </a:lnTo>
                <a:lnTo>
                  <a:pt x="321" y="698"/>
                </a:lnTo>
                <a:lnTo>
                  <a:pt x="321" y="698"/>
                </a:lnTo>
                <a:lnTo>
                  <a:pt x="318" y="700"/>
                </a:lnTo>
                <a:lnTo>
                  <a:pt x="316" y="702"/>
                </a:lnTo>
                <a:lnTo>
                  <a:pt x="316" y="702"/>
                </a:lnTo>
                <a:lnTo>
                  <a:pt x="314" y="705"/>
                </a:lnTo>
                <a:lnTo>
                  <a:pt x="312" y="707"/>
                </a:lnTo>
                <a:lnTo>
                  <a:pt x="310" y="707"/>
                </a:lnTo>
                <a:lnTo>
                  <a:pt x="310" y="709"/>
                </a:lnTo>
                <a:lnTo>
                  <a:pt x="308" y="709"/>
                </a:lnTo>
                <a:lnTo>
                  <a:pt x="308" y="711"/>
                </a:lnTo>
                <a:lnTo>
                  <a:pt x="308" y="713"/>
                </a:lnTo>
                <a:lnTo>
                  <a:pt x="310" y="713"/>
                </a:lnTo>
                <a:lnTo>
                  <a:pt x="308" y="713"/>
                </a:lnTo>
                <a:lnTo>
                  <a:pt x="308" y="715"/>
                </a:lnTo>
                <a:lnTo>
                  <a:pt x="308" y="713"/>
                </a:lnTo>
                <a:lnTo>
                  <a:pt x="306" y="713"/>
                </a:lnTo>
                <a:lnTo>
                  <a:pt x="306" y="713"/>
                </a:lnTo>
                <a:lnTo>
                  <a:pt x="306" y="713"/>
                </a:lnTo>
                <a:lnTo>
                  <a:pt x="304" y="713"/>
                </a:lnTo>
                <a:lnTo>
                  <a:pt x="302" y="715"/>
                </a:lnTo>
                <a:lnTo>
                  <a:pt x="300" y="717"/>
                </a:lnTo>
                <a:lnTo>
                  <a:pt x="293" y="719"/>
                </a:lnTo>
                <a:lnTo>
                  <a:pt x="289" y="721"/>
                </a:lnTo>
                <a:lnTo>
                  <a:pt x="287" y="721"/>
                </a:lnTo>
                <a:lnTo>
                  <a:pt x="285" y="723"/>
                </a:lnTo>
                <a:lnTo>
                  <a:pt x="285" y="726"/>
                </a:lnTo>
                <a:lnTo>
                  <a:pt x="283" y="728"/>
                </a:lnTo>
                <a:lnTo>
                  <a:pt x="283" y="730"/>
                </a:lnTo>
                <a:lnTo>
                  <a:pt x="283" y="730"/>
                </a:lnTo>
                <a:lnTo>
                  <a:pt x="283" y="732"/>
                </a:lnTo>
                <a:lnTo>
                  <a:pt x="283" y="732"/>
                </a:lnTo>
                <a:lnTo>
                  <a:pt x="285" y="732"/>
                </a:lnTo>
                <a:lnTo>
                  <a:pt x="285" y="734"/>
                </a:lnTo>
                <a:lnTo>
                  <a:pt x="285" y="734"/>
                </a:lnTo>
                <a:lnTo>
                  <a:pt x="285" y="734"/>
                </a:lnTo>
                <a:lnTo>
                  <a:pt x="283" y="734"/>
                </a:lnTo>
                <a:lnTo>
                  <a:pt x="283" y="734"/>
                </a:lnTo>
                <a:lnTo>
                  <a:pt x="283" y="734"/>
                </a:lnTo>
                <a:lnTo>
                  <a:pt x="281" y="732"/>
                </a:lnTo>
                <a:lnTo>
                  <a:pt x="279" y="732"/>
                </a:lnTo>
                <a:lnTo>
                  <a:pt x="279" y="734"/>
                </a:lnTo>
                <a:lnTo>
                  <a:pt x="279" y="734"/>
                </a:lnTo>
                <a:lnTo>
                  <a:pt x="279" y="736"/>
                </a:lnTo>
                <a:lnTo>
                  <a:pt x="279" y="736"/>
                </a:lnTo>
                <a:lnTo>
                  <a:pt x="277" y="734"/>
                </a:lnTo>
                <a:lnTo>
                  <a:pt x="274" y="732"/>
                </a:lnTo>
                <a:lnTo>
                  <a:pt x="274" y="732"/>
                </a:lnTo>
                <a:lnTo>
                  <a:pt x="277" y="732"/>
                </a:lnTo>
                <a:lnTo>
                  <a:pt x="277" y="730"/>
                </a:lnTo>
                <a:lnTo>
                  <a:pt x="277" y="730"/>
                </a:lnTo>
                <a:lnTo>
                  <a:pt x="277" y="730"/>
                </a:lnTo>
                <a:lnTo>
                  <a:pt x="272" y="732"/>
                </a:lnTo>
                <a:lnTo>
                  <a:pt x="272" y="732"/>
                </a:lnTo>
                <a:lnTo>
                  <a:pt x="272" y="730"/>
                </a:lnTo>
                <a:lnTo>
                  <a:pt x="272" y="730"/>
                </a:lnTo>
                <a:lnTo>
                  <a:pt x="272" y="730"/>
                </a:lnTo>
                <a:lnTo>
                  <a:pt x="266" y="732"/>
                </a:lnTo>
                <a:lnTo>
                  <a:pt x="262" y="734"/>
                </a:lnTo>
                <a:lnTo>
                  <a:pt x="258" y="736"/>
                </a:lnTo>
                <a:lnTo>
                  <a:pt x="256" y="738"/>
                </a:lnTo>
                <a:lnTo>
                  <a:pt x="254" y="740"/>
                </a:lnTo>
                <a:lnTo>
                  <a:pt x="251" y="742"/>
                </a:lnTo>
                <a:lnTo>
                  <a:pt x="249" y="744"/>
                </a:lnTo>
                <a:lnTo>
                  <a:pt x="249" y="744"/>
                </a:lnTo>
                <a:lnTo>
                  <a:pt x="247" y="747"/>
                </a:lnTo>
                <a:lnTo>
                  <a:pt x="247" y="747"/>
                </a:lnTo>
                <a:lnTo>
                  <a:pt x="247" y="747"/>
                </a:lnTo>
                <a:lnTo>
                  <a:pt x="245" y="747"/>
                </a:lnTo>
                <a:lnTo>
                  <a:pt x="245" y="747"/>
                </a:lnTo>
                <a:lnTo>
                  <a:pt x="245" y="747"/>
                </a:lnTo>
                <a:lnTo>
                  <a:pt x="243" y="749"/>
                </a:lnTo>
                <a:lnTo>
                  <a:pt x="241" y="749"/>
                </a:lnTo>
                <a:lnTo>
                  <a:pt x="241" y="749"/>
                </a:lnTo>
                <a:lnTo>
                  <a:pt x="243" y="751"/>
                </a:lnTo>
                <a:lnTo>
                  <a:pt x="241" y="751"/>
                </a:lnTo>
                <a:lnTo>
                  <a:pt x="241" y="753"/>
                </a:lnTo>
                <a:lnTo>
                  <a:pt x="241" y="753"/>
                </a:lnTo>
                <a:lnTo>
                  <a:pt x="243" y="753"/>
                </a:lnTo>
                <a:lnTo>
                  <a:pt x="243" y="753"/>
                </a:lnTo>
                <a:lnTo>
                  <a:pt x="245" y="753"/>
                </a:lnTo>
                <a:lnTo>
                  <a:pt x="245" y="751"/>
                </a:lnTo>
                <a:lnTo>
                  <a:pt x="245" y="749"/>
                </a:lnTo>
                <a:lnTo>
                  <a:pt x="245" y="749"/>
                </a:lnTo>
                <a:lnTo>
                  <a:pt x="247" y="749"/>
                </a:lnTo>
                <a:lnTo>
                  <a:pt x="247" y="751"/>
                </a:lnTo>
                <a:lnTo>
                  <a:pt x="249" y="751"/>
                </a:lnTo>
                <a:lnTo>
                  <a:pt x="251" y="751"/>
                </a:lnTo>
                <a:lnTo>
                  <a:pt x="251" y="749"/>
                </a:lnTo>
                <a:lnTo>
                  <a:pt x="251" y="749"/>
                </a:lnTo>
                <a:lnTo>
                  <a:pt x="251" y="747"/>
                </a:lnTo>
                <a:lnTo>
                  <a:pt x="251" y="744"/>
                </a:lnTo>
                <a:lnTo>
                  <a:pt x="254" y="744"/>
                </a:lnTo>
                <a:lnTo>
                  <a:pt x="254" y="747"/>
                </a:lnTo>
                <a:lnTo>
                  <a:pt x="256" y="747"/>
                </a:lnTo>
                <a:lnTo>
                  <a:pt x="256" y="749"/>
                </a:lnTo>
                <a:lnTo>
                  <a:pt x="254" y="749"/>
                </a:lnTo>
                <a:lnTo>
                  <a:pt x="254" y="749"/>
                </a:lnTo>
                <a:lnTo>
                  <a:pt x="254" y="749"/>
                </a:lnTo>
                <a:lnTo>
                  <a:pt x="256" y="749"/>
                </a:lnTo>
                <a:lnTo>
                  <a:pt x="256" y="749"/>
                </a:lnTo>
                <a:lnTo>
                  <a:pt x="258" y="749"/>
                </a:lnTo>
                <a:lnTo>
                  <a:pt x="258" y="749"/>
                </a:lnTo>
                <a:lnTo>
                  <a:pt x="258" y="747"/>
                </a:lnTo>
                <a:lnTo>
                  <a:pt x="260" y="747"/>
                </a:lnTo>
                <a:lnTo>
                  <a:pt x="262" y="747"/>
                </a:lnTo>
                <a:lnTo>
                  <a:pt x="264" y="742"/>
                </a:lnTo>
                <a:lnTo>
                  <a:pt x="264" y="742"/>
                </a:lnTo>
                <a:lnTo>
                  <a:pt x="266" y="740"/>
                </a:lnTo>
                <a:lnTo>
                  <a:pt x="266" y="738"/>
                </a:lnTo>
                <a:lnTo>
                  <a:pt x="266" y="738"/>
                </a:lnTo>
                <a:lnTo>
                  <a:pt x="268" y="738"/>
                </a:lnTo>
                <a:lnTo>
                  <a:pt x="268" y="738"/>
                </a:lnTo>
                <a:lnTo>
                  <a:pt x="270" y="738"/>
                </a:lnTo>
                <a:lnTo>
                  <a:pt x="272" y="738"/>
                </a:lnTo>
                <a:lnTo>
                  <a:pt x="272" y="738"/>
                </a:lnTo>
                <a:lnTo>
                  <a:pt x="272" y="740"/>
                </a:lnTo>
                <a:lnTo>
                  <a:pt x="270" y="738"/>
                </a:lnTo>
                <a:lnTo>
                  <a:pt x="270" y="738"/>
                </a:lnTo>
                <a:lnTo>
                  <a:pt x="270" y="740"/>
                </a:lnTo>
                <a:lnTo>
                  <a:pt x="268" y="740"/>
                </a:lnTo>
                <a:lnTo>
                  <a:pt x="268" y="740"/>
                </a:lnTo>
                <a:lnTo>
                  <a:pt x="268" y="742"/>
                </a:lnTo>
                <a:lnTo>
                  <a:pt x="268" y="742"/>
                </a:lnTo>
                <a:lnTo>
                  <a:pt x="270" y="742"/>
                </a:lnTo>
                <a:lnTo>
                  <a:pt x="272" y="742"/>
                </a:lnTo>
                <a:lnTo>
                  <a:pt x="274" y="742"/>
                </a:lnTo>
                <a:lnTo>
                  <a:pt x="274" y="742"/>
                </a:lnTo>
                <a:lnTo>
                  <a:pt x="277" y="740"/>
                </a:lnTo>
                <a:lnTo>
                  <a:pt x="277" y="740"/>
                </a:lnTo>
                <a:lnTo>
                  <a:pt x="279" y="740"/>
                </a:lnTo>
                <a:lnTo>
                  <a:pt x="279" y="740"/>
                </a:lnTo>
                <a:lnTo>
                  <a:pt x="281" y="740"/>
                </a:lnTo>
                <a:lnTo>
                  <a:pt x="281" y="738"/>
                </a:lnTo>
                <a:lnTo>
                  <a:pt x="281" y="740"/>
                </a:lnTo>
                <a:lnTo>
                  <a:pt x="283" y="740"/>
                </a:lnTo>
                <a:lnTo>
                  <a:pt x="283" y="738"/>
                </a:lnTo>
                <a:lnTo>
                  <a:pt x="283" y="738"/>
                </a:lnTo>
                <a:lnTo>
                  <a:pt x="285" y="738"/>
                </a:lnTo>
                <a:lnTo>
                  <a:pt x="287" y="736"/>
                </a:lnTo>
                <a:lnTo>
                  <a:pt x="289" y="734"/>
                </a:lnTo>
                <a:lnTo>
                  <a:pt x="291" y="734"/>
                </a:lnTo>
                <a:lnTo>
                  <a:pt x="291" y="734"/>
                </a:lnTo>
                <a:lnTo>
                  <a:pt x="291" y="734"/>
                </a:lnTo>
                <a:lnTo>
                  <a:pt x="293" y="734"/>
                </a:lnTo>
                <a:lnTo>
                  <a:pt x="293" y="734"/>
                </a:lnTo>
                <a:lnTo>
                  <a:pt x="293" y="734"/>
                </a:lnTo>
                <a:lnTo>
                  <a:pt x="295" y="734"/>
                </a:lnTo>
                <a:lnTo>
                  <a:pt x="295" y="734"/>
                </a:lnTo>
                <a:lnTo>
                  <a:pt x="295" y="738"/>
                </a:lnTo>
                <a:lnTo>
                  <a:pt x="295" y="738"/>
                </a:lnTo>
                <a:lnTo>
                  <a:pt x="295" y="738"/>
                </a:lnTo>
                <a:lnTo>
                  <a:pt x="295" y="736"/>
                </a:lnTo>
                <a:lnTo>
                  <a:pt x="295" y="736"/>
                </a:lnTo>
                <a:lnTo>
                  <a:pt x="298" y="734"/>
                </a:lnTo>
                <a:lnTo>
                  <a:pt x="298" y="734"/>
                </a:lnTo>
                <a:lnTo>
                  <a:pt x="308" y="730"/>
                </a:lnTo>
                <a:lnTo>
                  <a:pt x="308" y="730"/>
                </a:lnTo>
                <a:lnTo>
                  <a:pt x="310" y="728"/>
                </a:lnTo>
                <a:lnTo>
                  <a:pt x="310" y="726"/>
                </a:lnTo>
                <a:lnTo>
                  <a:pt x="310" y="726"/>
                </a:lnTo>
                <a:lnTo>
                  <a:pt x="310" y="728"/>
                </a:lnTo>
                <a:lnTo>
                  <a:pt x="310" y="728"/>
                </a:lnTo>
                <a:lnTo>
                  <a:pt x="312" y="730"/>
                </a:lnTo>
                <a:lnTo>
                  <a:pt x="312" y="728"/>
                </a:lnTo>
                <a:lnTo>
                  <a:pt x="312" y="728"/>
                </a:lnTo>
                <a:lnTo>
                  <a:pt x="314" y="726"/>
                </a:lnTo>
                <a:lnTo>
                  <a:pt x="314" y="726"/>
                </a:lnTo>
                <a:lnTo>
                  <a:pt x="314" y="726"/>
                </a:lnTo>
                <a:lnTo>
                  <a:pt x="314" y="723"/>
                </a:lnTo>
                <a:lnTo>
                  <a:pt x="312" y="723"/>
                </a:lnTo>
                <a:lnTo>
                  <a:pt x="312" y="723"/>
                </a:lnTo>
                <a:lnTo>
                  <a:pt x="310" y="723"/>
                </a:lnTo>
                <a:lnTo>
                  <a:pt x="310" y="723"/>
                </a:lnTo>
                <a:lnTo>
                  <a:pt x="310" y="723"/>
                </a:lnTo>
                <a:lnTo>
                  <a:pt x="312" y="721"/>
                </a:lnTo>
                <a:lnTo>
                  <a:pt x="314" y="721"/>
                </a:lnTo>
                <a:lnTo>
                  <a:pt x="316" y="721"/>
                </a:lnTo>
                <a:lnTo>
                  <a:pt x="316" y="719"/>
                </a:lnTo>
                <a:lnTo>
                  <a:pt x="318" y="719"/>
                </a:lnTo>
                <a:lnTo>
                  <a:pt x="318" y="719"/>
                </a:lnTo>
                <a:lnTo>
                  <a:pt x="321" y="719"/>
                </a:lnTo>
                <a:lnTo>
                  <a:pt x="321" y="719"/>
                </a:lnTo>
                <a:lnTo>
                  <a:pt x="318" y="719"/>
                </a:lnTo>
                <a:lnTo>
                  <a:pt x="318" y="719"/>
                </a:lnTo>
                <a:lnTo>
                  <a:pt x="318" y="717"/>
                </a:lnTo>
                <a:lnTo>
                  <a:pt x="321" y="717"/>
                </a:lnTo>
                <a:lnTo>
                  <a:pt x="323" y="717"/>
                </a:lnTo>
                <a:lnTo>
                  <a:pt x="323" y="717"/>
                </a:lnTo>
                <a:lnTo>
                  <a:pt x="325" y="717"/>
                </a:lnTo>
                <a:lnTo>
                  <a:pt x="325" y="717"/>
                </a:lnTo>
                <a:lnTo>
                  <a:pt x="325" y="717"/>
                </a:lnTo>
                <a:lnTo>
                  <a:pt x="327" y="715"/>
                </a:lnTo>
                <a:lnTo>
                  <a:pt x="327" y="715"/>
                </a:lnTo>
                <a:lnTo>
                  <a:pt x="327" y="713"/>
                </a:lnTo>
                <a:lnTo>
                  <a:pt x="329" y="713"/>
                </a:lnTo>
                <a:lnTo>
                  <a:pt x="329" y="713"/>
                </a:lnTo>
                <a:lnTo>
                  <a:pt x="331" y="713"/>
                </a:lnTo>
                <a:lnTo>
                  <a:pt x="331" y="713"/>
                </a:lnTo>
                <a:lnTo>
                  <a:pt x="333" y="713"/>
                </a:lnTo>
                <a:lnTo>
                  <a:pt x="333" y="711"/>
                </a:lnTo>
                <a:lnTo>
                  <a:pt x="335" y="711"/>
                </a:lnTo>
                <a:lnTo>
                  <a:pt x="335" y="711"/>
                </a:lnTo>
                <a:lnTo>
                  <a:pt x="335" y="711"/>
                </a:lnTo>
                <a:lnTo>
                  <a:pt x="337" y="709"/>
                </a:lnTo>
                <a:lnTo>
                  <a:pt x="337" y="709"/>
                </a:lnTo>
                <a:lnTo>
                  <a:pt x="339" y="709"/>
                </a:lnTo>
                <a:lnTo>
                  <a:pt x="339" y="709"/>
                </a:lnTo>
                <a:lnTo>
                  <a:pt x="339" y="709"/>
                </a:lnTo>
                <a:lnTo>
                  <a:pt x="342" y="707"/>
                </a:lnTo>
                <a:lnTo>
                  <a:pt x="342" y="705"/>
                </a:lnTo>
                <a:lnTo>
                  <a:pt x="342" y="705"/>
                </a:lnTo>
                <a:lnTo>
                  <a:pt x="342" y="705"/>
                </a:lnTo>
                <a:lnTo>
                  <a:pt x="342" y="702"/>
                </a:lnTo>
                <a:lnTo>
                  <a:pt x="342" y="702"/>
                </a:lnTo>
                <a:lnTo>
                  <a:pt x="342" y="702"/>
                </a:lnTo>
                <a:lnTo>
                  <a:pt x="344" y="700"/>
                </a:lnTo>
                <a:lnTo>
                  <a:pt x="346" y="700"/>
                </a:lnTo>
                <a:lnTo>
                  <a:pt x="346" y="700"/>
                </a:lnTo>
                <a:lnTo>
                  <a:pt x="348" y="700"/>
                </a:lnTo>
                <a:lnTo>
                  <a:pt x="348" y="698"/>
                </a:lnTo>
                <a:lnTo>
                  <a:pt x="348" y="698"/>
                </a:lnTo>
                <a:lnTo>
                  <a:pt x="350" y="698"/>
                </a:lnTo>
                <a:lnTo>
                  <a:pt x="350" y="698"/>
                </a:lnTo>
                <a:lnTo>
                  <a:pt x="352" y="696"/>
                </a:lnTo>
                <a:lnTo>
                  <a:pt x="354" y="696"/>
                </a:lnTo>
                <a:lnTo>
                  <a:pt x="354" y="696"/>
                </a:lnTo>
                <a:lnTo>
                  <a:pt x="354" y="694"/>
                </a:lnTo>
                <a:lnTo>
                  <a:pt x="354" y="694"/>
                </a:lnTo>
                <a:lnTo>
                  <a:pt x="356" y="694"/>
                </a:lnTo>
                <a:lnTo>
                  <a:pt x="358" y="694"/>
                </a:lnTo>
                <a:lnTo>
                  <a:pt x="360" y="692"/>
                </a:lnTo>
                <a:lnTo>
                  <a:pt x="360" y="690"/>
                </a:lnTo>
                <a:lnTo>
                  <a:pt x="362" y="688"/>
                </a:lnTo>
                <a:lnTo>
                  <a:pt x="369" y="688"/>
                </a:lnTo>
                <a:lnTo>
                  <a:pt x="369" y="688"/>
                </a:lnTo>
                <a:lnTo>
                  <a:pt x="369" y="686"/>
                </a:lnTo>
                <a:lnTo>
                  <a:pt x="371" y="686"/>
                </a:lnTo>
                <a:lnTo>
                  <a:pt x="373" y="686"/>
                </a:lnTo>
                <a:lnTo>
                  <a:pt x="373" y="686"/>
                </a:lnTo>
                <a:lnTo>
                  <a:pt x="373" y="684"/>
                </a:lnTo>
                <a:lnTo>
                  <a:pt x="373" y="684"/>
                </a:lnTo>
                <a:lnTo>
                  <a:pt x="373" y="684"/>
                </a:lnTo>
                <a:lnTo>
                  <a:pt x="373" y="684"/>
                </a:lnTo>
                <a:lnTo>
                  <a:pt x="375" y="682"/>
                </a:lnTo>
                <a:lnTo>
                  <a:pt x="375" y="682"/>
                </a:lnTo>
                <a:lnTo>
                  <a:pt x="375" y="679"/>
                </a:lnTo>
                <a:lnTo>
                  <a:pt x="377" y="679"/>
                </a:lnTo>
                <a:lnTo>
                  <a:pt x="379" y="677"/>
                </a:lnTo>
                <a:lnTo>
                  <a:pt x="379" y="677"/>
                </a:lnTo>
                <a:lnTo>
                  <a:pt x="381" y="675"/>
                </a:lnTo>
                <a:lnTo>
                  <a:pt x="381" y="675"/>
                </a:lnTo>
                <a:lnTo>
                  <a:pt x="386" y="673"/>
                </a:lnTo>
                <a:lnTo>
                  <a:pt x="386" y="671"/>
                </a:lnTo>
                <a:lnTo>
                  <a:pt x="386" y="671"/>
                </a:lnTo>
                <a:lnTo>
                  <a:pt x="386" y="671"/>
                </a:lnTo>
                <a:lnTo>
                  <a:pt x="386" y="671"/>
                </a:lnTo>
                <a:lnTo>
                  <a:pt x="386" y="669"/>
                </a:lnTo>
                <a:lnTo>
                  <a:pt x="381" y="667"/>
                </a:lnTo>
                <a:lnTo>
                  <a:pt x="379" y="667"/>
                </a:lnTo>
                <a:lnTo>
                  <a:pt x="377" y="667"/>
                </a:lnTo>
                <a:lnTo>
                  <a:pt x="375" y="665"/>
                </a:lnTo>
                <a:lnTo>
                  <a:pt x="375" y="665"/>
                </a:lnTo>
                <a:lnTo>
                  <a:pt x="375" y="663"/>
                </a:lnTo>
                <a:lnTo>
                  <a:pt x="375" y="661"/>
                </a:lnTo>
                <a:lnTo>
                  <a:pt x="375" y="661"/>
                </a:lnTo>
                <a:lnTo>
                  <a:pt x="379" y="658"/>
                </a:lnTo>
                <a:lnTo>
                  <a:pt x="379" y="656"/>
                </a:lnTo>
                <a:lnTo>
                  <a:pt x="381" y="656"/>
                </a:lnTo>
                <a:lnTo>
                  <a:pt x="381" y="656"/>
                </a:lnTo>
                <a:lnTo>
                  <a:pt x="381" y="654"/>
                </a:lnTo>
                <a:lnTo>
                  <a:pt x="381" y="654"/>
                </a:lnTo>
                <a:lnTo>
                  <a:pt x="381" y="654"/>
                </a:lnTo>
                <a:lnTo>
                  <a:pt x="383" y="652"/>
                </a:lnTo>
                <a:lnTo>
                  <a:pt x="386" y="652"/>
                </a:lnTo>
                <a:lnTo>
                  <a:pt x="386" y="652"/>
                </a:lnTo>
                <a:lnTo>
                  <a:pt x="386" y="652"/>
                </a:lnTo>
                <a:lnTo>
                  <a:pt x="386" y="654"/>
                </a:lnTo>
                <a:lnTo>
                  <a:pt x="386" y="654"/>
                </a:lnTo>
                <a:lnTo>
                  <a:pt x="388" y="654"/>
                </a:lnTo>
                <a:lnTo>
                  <a:pt x="390" y="652"/>
                </a:lnTo>
                <a:lnTo>
                  <a:pt x="390" y="652"/>
                </a:lnTo>
                <a:lnTo>
                  <a:pt x="392" y="652"/>
                </a:lnTo>
                <a:lnTo>
                  <a:pt x="390" y="650"/>
                </a:lnTo>
                <a:lnTo>
                  <a:pt x="388" y="650"/>
                </a:lnTo>
                <a:lnTo>
                  <a:pt x="388" y="650"/>
                </a:lnTo>
                <a:lnTo>
                  <a:pt x="390" y="650"/>
                </a:lnTo>
                <a:lnTo>
                  <a:pt x="394" y="648"/>
                </a:lnTo>
                <a:lnTo>
                  <a:pt x="394" y="648"/>
                </a:lnTo>
                <a:lnTo>
                  <a:pt x="396" y="646"/>
                </a:lnTo>
                <a:lnTo>
                  <a:pt x="396" y="646"/>
                </a:lnTo>
                <a:lnTo>
                  <a:pt x="396" y="646"/>
                </a:lnTo>
                <a:lnTo>
                  <a:pt x="396" y="644"/>
                </a:lnTo>
                <a:lnTo>
                  <a:pt x="394" y="644"/>
                </a:lnTo>
                <a:lnTo>
                  <a:pt x="392" y="642"/>
                </a:lnTo>
                <a:lnTo>
                  <a:pt x="390" y="640"/>
                </a:lnTo>
                <a:lnTo>
                  <a:pt x="392" y="640"/>
                </a:lnTo>
                <a:lnTo>
                  <a:pt x="392" y="640"/>
                </a:lnTo>
                <a:lnTo>
                  <a:pt x="394" y="642"/>
                </a:lnTo>
                <a:lnTo>
                  <a:pt x="396" y="642"/>
                </a:lnTo>
                <a:lnTo>
                  <a:pt x="396" y="642"/>
                </a:lnTo>
                <a:lnTo>
                  <a:pt x="398" y="642"/>
                </a:lnTo>
                <a:lnTo>
                  <a:pt x="400" y="640"/>
                </a:lnTo>
                <a:lnTo>
                  <a:pt x="402" y="640"/>
                </a:lnTo>
                <a:lnTo>
                  <a:pt x="402" y="637"/>
                </a:lnTo>
                <a:lnTo>
                  <a:pt x="400" y="637"/>
                </a:lnTo>
                <a:lnTo>
                  <a:pt x="400" y="637"/>
                </a:lnTo>
                <a:lnTo>
                  <a:pt x="402" y="635"/>
                </a:lnTo>
                <a:lnTo>
                  <a:pt x="407" y="631"/>
                </a:lnTo>
                <a:lnTo>
                  <a:pt x="409" y="631"/>
                </a:lnTo>
                <a:lnTo>
                  <a:pt x="409" y="631"/>
                </a:lnTo>
                <a:lnTo>
                  <a:pt x="409" y="631"/>
                </a:lnTo>
                <a:lnTo>
                  <a:pt x="409" y="629"/>
                </a:lnTo>
                <a:lnTo>
                  <a:pt x="409" y="629"/>
                </a:lnTo>
                <a:lnTo>
                  <a:pt x="409" y="627"/>
                </a:lnTo>
                <a:lnTo>
                  <a:pt x="411" y="625"/>
                </a:lnTo>
                <a:lnTo>
                  <a:pt x="413" y="625"/>
                </a:lnTo>
                <a:lnTo>
                  <a:pt x="417" y="625"/>
                </a:lnTo>
                <a:lnTo>
                  <a:pt x="417" y="623"/>
                </a:lnTo>
                <a:lnTo>
                  <a:pt x="419" y="623"/>
                </a:lnTo>
                <a:lnTo>
                  <a:pt x="421" y="621"/>
                </a:lnTo>
                <a:lnTo>
                  <a:pt x="425" y="619"/>
                </a:lnTo>
                <a:lnTo>
                  <a:pt x="427" y="619"/>
                </a:lnTo>
                <a:lnTo>
                  <a:pt x="427" y="619"/>
                </a:lnTo>
                <a:lnTo>
                  <a:pt x="427" y="619"/>
                </a:lnTo>
                <a:lnTo>
                  <a:pt x="434" y="619"/>
                </a:lnTo>
                <a:lnTo>
                  <a:pt x="436" y="619"/>
                </a:lnTo>
                <a:lnTo>
                  <a:pt x="436" y="619"/>
                </a:lnTo>
                <a:lnTo>
                  <a:pt x="436" y="617"/>
                </a:lnTo>
                <a:lnTo>
                  <a:pt x="438" y="617"/>
                </a:lnTo>
                <a:lnTo>
                  <a:pt x="440" y="614"/>
                </a:lnTo>
                <a:lnTo>
                  <a:pt x="440" y="614"/>
                </a:lnTo>
                <a:lnTo>
                  <a:pt x="442" y="614"/>
                </a:lnTo>
                <a:lnTo>
                  <a:pt x="444" y="614"/>
                </a:lnTo>
                <a:lnTo>
                  <a:pt x="440" y="617"/>
                </a:lnTo>
                <a:lnTo>
                  <a:pt x="438" y="617"/>
                </a:lnTo>
                <a:lnTo>
                  <a:pt x="438" y="619"/>
                </a:lnTo>
                <a:lnTo>
                  <a:pt x="436" y="619"/>
                </a:lnTo>
                <a:lnTo>
                  <a:pt x="436" y="621"/>
                </a:lnTo>
                <a:lnTo>
                  <a:pt x="436" y="621"/>
                </a:lnTo>
                <a:lnTo>
                  <a:pt x="434" y="621"/>
                </a:lnTo>
                <a:lnTo>
                  <a:pt x="434" y="621"/>
                </a:lnTo>
                <a:lnTo>
                  <a:pt x="436" y="623"/>
                </a:lnTo>
                <a:lnTo>
                  <a:pt x="440" y="625"/>
                </a:lnTo>
                <a:lnTo>
                  <a:pt x="442" y="627"/>
                </a:lnTo>
                <a:lnTo>
                  <a:pt x="446" y="627"/>
                </a:lnTo>
                <a:lnTo>
                  <a:pt x="448" y="627"/>
                </a:lnTo>
                <a:lnTo>
                  <a:pt x="448" y="627"/>
                </a:lnTo>
                <a:lnTo>
                  <a:pt x="446" y="627"/>
                </a:lnTo>
                <a:lnTo>
                  <a:pt x="440" y="627"/>
                </a:lnTo>
                <a:lnTo>
                  <a:pt x="436" y="627"/>
                </a:lnTo>
                <a:lnTo>
                  <a:pt x="434" y="627"/>
                </a:lnTo>
                <a:lnTo>
                  <a:pt x="434" y="627"/>
                </a:lnTo>
                <a:lnTo>
                  <a:pt x="432" y="627"/>
                </a:lnTo>
                <a:lnTo>
                  <a:pt x="430" y="625"/>
                </a:lnTo>
                <a:lnTo>
                  <a:pt x="430" y="625"/>
                </a:lnTo>
                <a:lnTo>
                  <a:pt x="427" y="625"/>
                </a:lnTo>
                <a:lnTo>
                  <a:pt x="423" y="627"/>
                </a:lnTo>
                <a:lnTo>
                  <a:pt x="421" y="629"/>
                </a:lnTo>
                <a:lnTo>
                  <a:pt x="415" y="631"/>
                </a:lnTo>
                <a:lnTo>
                  <a:pt x="415" y="631"/>
                </a:lnTo>
                <a:lnTo>
                  <a:pt x="415" y="633"/>
                </a:lnTo>
                <a:lnTo>
                  <a:pt x="415" y="635"/>
                </a:lnTo>
                <a:lnTo>
                  <a:pt x="415" y="637"/>
                </a:lnTo>
                <a:lnTo>
                  <a:pt x="415" y="642"/>
                </a:lnTo>
                <a:lnTo>
                  <a:pt x="413" y="642"/>
                </a:lnTo>
                <a:lnTo>
                  <a:pt x="411" y="646"/>
                </a:lnTo>
                <a:lnTo>
                  <a:pt x="409" y="648"/>
                </a:lnTo>
                <a:lnTo>
                  <a:pt x="409" y="648"/>
                </a:lnTo>
                <a:lnTo>
                  <a:pt x="409" y="652"/>
                </a:lnTo>
                <a:lnTo>
                  <a:pt x="409" y="652"/>
                </a:lnTo>
                <a:lnTo>
                  <a:pt x="409" y="654"/>
                </a:lnTo>
                <a:lnTo>
                  <a:pt x="413" y="654"/>
                </a:lnTo>
                <a:lnTo>
                  <a:pt x="413" y="654"/>
                </a:lnTo>
                <a:lnTo>
                  <a:pt x="415" y="654"/>
                </a:lnTo>
                <a:lnTo>
                  <a:pt x="419" y="652"/>
                </a:lnTo>
                <a:lnTo>
                  <a:pt x="419" y="652"/>
                </a:lnTo>
                <a:lnTo>
                  <a:pt x="419" y="652"/>
                </a:lnTo>
                <a:lnTo>
                  <a:pt x="417" y="654"/>
                </a:lnTo>
                <a:lnTo>
                  <a:pt x="417" y="656"/>
                </a:lnTo>
                <a:lnTo>
                  <a:pt x="415" y="656"/>
                </a:lnTo>
                <a:lnTo>
                  <a:pt x="413" y="658"/>
                </a:lnTo>
                <a:lnTo>
                  <a:pt x="411" y="658"/>
                </a:lnTo>
                <a:lnTo>
                  <a:pt x="409" y="661"/>
                </a:lnTo>
                <a:lnTo>
                  <a:pt x="407" y="661"/>
                </a:lnTo>
                <a:lnTo>
                  <a:pt x="407" y="661"/>
                </a:lnTo>
                <a:lnTo>
                  <a:pt x="407" y="663"/>
                </a:lnTo>
                <a:lnTo>
                  <a:pt x="407" y="663"/>
                </a:lnTo>
                <a:lnTo>
                  <a:pt x="407" y="663"/>
                </a:lnTo>
                <a:lnTo>
                  <a:pt x="409" y="665"/>
                </a:lnTo>
                <a:lnTo>
                  <a:pt x="411" y="665"/>
                </a:lnTo>
                <a:lnTo>
                  <a:pt x="413" y="663"/>
                </a:lnTo>
                <a:lnTo>
                  <a:pt x="415" y="663"/>
                </a:lnTo>
                <a:lnTo>
                  <a:pt x="417" y="663"/>
                </a:lnTo>
                <a:lnTo>
                  <a:pt x="417" y="663"/>
                </a:lnTo>
                <a:lnTo>
                  <a:pt x="417" y="663"/>
                </a:lnTo>
                <a:lnTo>
                  <a:pt x="417" y="663"/>
                </a:lnTo>
                <a:lnTo>
                  <a:pt x="417" y="663"/>
                </a:lnTo>
                <a:lnTo>
                  <a:pt x="417" y="663"/>
                </a:lnTo>
                <a:lnTo>
                  <a:pt x="419" y="663"/>
                </a:lnTo>
                <a:lnTo>
                  <a:pt x="421" y="663"/>
                </a:lnTo>
                <a:lnTo>
                  <a:pt x="421" y="663"/>
                </a:lnTo>
                <a:lnTo>
                  <a:pt x="421" y="663"/>
                </a:lnTo>
                <a:lnTo>
                  <a:pt x="423" y="661"/>
                </a:lnTo>
                <a:lnTo>
                  <a:pt x="425" y="658"/>
                </a:lnTo>
                <a:lnTo>
                  <a:pt x="425" y="658"/>
                </a:lnTo>
                <a:lnTo>
                  <a:pt x="425" y="656"/>
                </a:lnTo>
                <a:lnTo>
                  <a:pt x="425" y="656"/>
                </a:lnTo>
                <a:lnTo>
                  <a:pt x="425" y="656"/>
                </a:lnTo>
                <a:lnTo>
                  <a:pt x="427" y="656"/>
                </a:lnTo>
                <a:lnTo>
                  <a:pt x="427" y="656"/>
                </a:lnTo>
                <a:lnTo>
                  <a:pt x="430" y="656"/>
                </a:lnTo>
                <a:lnTo>
                  <a:pt x="430" y="656"/>
                </a:lnTo>
                <a:lnTo>
                  <a:pt x="432" y="656"/>
                </a:lnTo>
                <a:lnTo>
                  <a:pt x="432" y="656"/>
                </a:lnTo>
                <a:lnTo>
                  <a:pt x="436" y="654"/>
                </a:lnTo>
                <a:lnTo>
                  <a:pt x="436" y="652"/>
                </a:lnTo>
                <a:lnTo>
                  <a:pt x="434" y="652"/>
                </a:lnTo>
                <a:lnTo>
                  <a:pt x="434" y="652"/>
                </a:lnTo>
                <a:lnTo>
                  <a:pt x="436" y="652"/>
                </a:lnTo>
                <a:lnTo>
                  <a:pt x="438" y="652"/>
                </a:lnTo>
                <a:lnTo>
                  <a:pt x="438" y="652"/>
                </a:lnTo>
                <a:lnTo>
                  <a:pt x="438" y="650"/>
                </a:lnTo>
                <a:lnTo>
                  <a:pt x="438" y="650"/>
                </a:lnTo>
                <a:lnTo>
                  <a:pt x="438" y="648"/>
                </a:lnTo>
                <a:lnTo>
                  <a:pt x="440" y="650"/>
                </a:lnTo>
                <a:lnTo>
                  <a:pt x="440" y="652"/>
                </a:lnTo>
                <a:lnTo>
                  <a:pt x="440" y="652"/>
                </a:lnTo>
                <a:lnTo>
                  <a:pt x="440" y="652"/>
                </a:lnTo>
                <a:lnTo>
                  <a:pt x="442" y="650"/>
                </a:lnTo>
                <a:lnTo>
                  <a:pt x="442" y="648"/>
                </a:lnTo>
                <a:lnTo>
                  <a:pt x="442" y="646"/>
                </a:lnTo>
                <a:lnTo>
                  <a:pt x="442" y="644"/>
                </a:lnTo>
                <a:lnTo>
                  <a:pt x="444" y="644"/>
                </a:lnTo>
                <a:lnTo>
                  <a:pt x="444" y="646"/>
                </a:lnTo>
                <a:lnTo>
                  <a:pt x="444" y="646"/>
                </a:lnTo>
                <a:lnTo>
                  <a:pt x="448" y="646"/>
                </a:lnTo>
                <a:lnTo>
                  <a:pt x="448" y="646"/>
                </a:lnTo>
                <a:lnTo>
                  <a:pt x="448" y="648"/>
                </a:lnTo>
                <a:lnTo>
                  <a:pt x="451" y="648"/>
                </a:lnTo>
                <a:lnTo>
                  <a:pt x="453" y="648"/>
                </a:lnTo>
                <a:lnTo>
                  <a:pt x="455" y="648"/>
                </a:lnTo>
                <a:lnTo>
                  <a:pt x="455" y="648"/>
                </a:lnTo>
                <a:lnTo>
                  <a:pt x="457" y="648"/>
                </a:lnTo>
                <a:lnTo>
                  <a:pt x="457" y="648"/>
                </a:lnTo>
                <a:lnTo>
                  <a:pt x="457" y="648"/>
                </a:lnTo>
                <a:lnTo>
                  <a:pt x="457" y="648"/>
                </a:lnTo>
                <a:lnTo>
                  <a:pt x="459" y="644"/>
                </a:lnTo>
                <a:lnTo>
                  <a:pt x="459" y="644"/>
                </a:lnTo>
                <a:lnTo>
                  <a:pt x="461" y="644"/>
                </a:lnTo>
                <a:lnTo>
                  <a:pt x="461" y="644"/>
                </a:lnTo>
                <a:lnTo>
                  <a:pt x="461" y="644"/>
                </a:lnTo>
                <a:lnTo>
                  <a:pt x="461" y="642"/>
                </a:lnTo>
                <a:lnTo>
                  <a:pt x="461" y="640"/>
                </a:lnTo>
                <a:lnTo>
                  <a:pt x="461" y="640"/>
                </a:lnTo>
                <a:lnTo>
                  <a:pt x="461" y="637"/>
                </a:lnTo>
                <a:lnTo>
                  <a:pt x="461" y="637"/>
                </a:lnTo>
                <a:lnTo>
                  <a:pt x="463" y="637"/>
                </a:lnTo>
                <a:lnTo>
                  <a:pt x="463" y="637"/>
                </a:lnTo>
                <a:lnTo>
                  <a:pt x="465" y="635"/>
                </a:lnTo>
                <a:lnTo>
                  <a:pt x="463" y="635"/>
                </a:lnTo>
                <a:lnTo>
                  <a:pt x="463" y="635"/>
                </a:lnTo>
                <a:lnTo>
                  <a:pt x="461" y="635"/>
                </a:lnTo>
                <a:lnTo>
                  <a:pt x="461" y="635"/>
                </a:lnTo>
                <a:lnTo>
                  <a:pt x="459" y="635"/>
                </a:lnTo>
                <a:lnTo>
                  <a:pt x="457" y="635"/>
                </a:lnTo>
                <a:lnTo>
                  <a:pt x="455" y="635"/>
                </a:lnTo>
                <a:lnTo>
                  <a:pt x="455" y="635"/>
                </a:lnTo>
                <a:lnTo>
                  <a:pt x="455" y="635"/>
                </a:lnTo>
                <a:lnTo>
                  <a:pt x="455" y="635"/>
                </a:lnTo>
                <a:lnTo>
                  <a:pt x="457" y="635"/>
                </a:lnTo>
                <a:lnTo>
                  <a:pt x="457" y="635"/>
                </a:lnTo>
                <a:lnTo>
                  <a:pt x="459" y="635"/>
                </a:lnTo>
                <a:lnTo>
                  <a:pt x="459" y="633"/>
                </a:lnTo>
                <a:lnTo>
                  <a:pt x="459" y="633"/>
                </a:lnTo>
                <a:lnTo>
                  <a:pt x="459" y="633"/>
                </a:lnTo>
                <a:lnTo>
                  <a:pt x="459" y="631"/>
                </a:lnTo>
                <a:lnTo>
                  <a:pt x="459" y="631"/>
                </a:lnTo>
                <a:lnTo>
                  <a:pt x="457" y="631"/>
                </a:lnTo>
                <a:lnTo>
                  <a:pt x="455" y="629"/>
                </a:lnTo>
                <a:lnTo>
                  <a:pt x="455" y="629"/>
                </a:lnTo>
                <a:lnTo>
                  <a:pt x="457" y="629"/>
                </a:lnTo>
                <a:lnTo>
                  <a:pt x="459" y="629"/>
                </a:lnTo>
                <a:lnTo>
                  <a:pt x="459" y="629"/>
                </a:lnTo>
                <a:lnTo>
                  <a:pt x="459" y="627"/>
                </a:lnTo>
                <a:lnTo>
                  <a:pt x="461" y="625"/>
                </a:lnTo>
                <a:lnTo>
                  <a:pt x="461" y="625"/>
                </a:lnTo>
                <a:lnTo>
                  <a:pt x="459" y="625"/>
                </a:lnTo>
                <a:lnTo>
                  <a:pt x="459" y="625"/>
                </a:lnTo>
                <a:lnTo>
                  <a:pt x="457" y="625"/>
                </a:lnTo>
                <a:lnTo>
                  <a:pt x="459" y="625"/>
                </a:lnTo>
                <a:lnTo>
                  <a:pt x="459" y="625"/>
                </a:lnTo>
                <a:lnTo>
                  <a:pt x="459" y="623"/>
                </a:lnTo>
                <a:lnTo>
                  <a:pt x="461" y="623"/>
                </a:lnTo>
                <a:lnTo>
                  <a:pt x="461" y="623"/>
                </a:lnTo>
                <a:lnTo>
                  <a:pt x="463" y="623"/>
                </a:lnTo>
                <a:lnTo>
                  <a:pt x="463" y="623"/>
                </a:lnTo>
                <a:lnTo>
                  <a:pt x="465" y="621"/>
                </a:lnTo>
                <a:lnTo>
                  <a:pt x="467" y="621"/>
                </a:lnTo>
                <a:lnTo>
                  <a:pt x="467" y="621"/>
                </a:lnTo>
                <a:lnTo>
                  <a:pt x="463" y="625"/>
                </a:lnTo>
                <a:lnTo>
                  <a:pt x="463" y="625"/>
                </a:lnTo>
                <a:lnTo>
                  <a:pt x="463" y="627"/>
                </a:lnTo>
                <a:lnTo>
                  <a:pt x="465" y="627"/>
                </a:lnTo>
                <a:lnTo>
                  <a:pt x="467" y="627"/>
                </a:lnTo>
                <a:lnTo>
                  <a:pt x="469" y="627"/>
                </a:lnTo>
                <a:lnTo>
                  <a:pt x="469" y="627"/>
                </a:lnTo>
                <a:lnTo>
                  <a:pt x="469" y="625"/>
                </a:lnTo>
                <a:lnTo>
                  <a:pt x="469" y="625"/>
                </a:lnTo>
                <a:lnTo>
                  <a:pt x="471" y="625"/>
                </a:lnTo>
                <a:lnTo>
                  <a:pt x="471" y="627"/>
                </a:lnTo>
                <a:lnTo>
                  <a:pt x="471" y="627"/>
                </a:lnTo>
                <a:lnTo>
                  <a:pt x="474" y="627"/>
                </a:lnTo>
                <a:lnTo>
                  <a:pt x="474" y="627"/>
                </a:lnTo>
                <a:lnTo>
                  <a:pt x="474" y="627"/>
                </a:lnTo>
                <a:lnTo>
                  <a:pt x="474" y="625"/>
                </a:lnTo>
                <a:lnTo>
                  <a:pt x="476" y="625"/>
                </a:lnTo>
                <a:lnTo>
                  <a:pt x="476" y="625"/>
                </a:lnTo>
                <a:lnTo>
                  <a:pt x="478" y="625"/>
                </a:lnTo>
                <a:lnTo>
                  <a:pt x="478" y="625"/>
                </a:lnTo>
                <a:lnTo>
                  <a:pt x="480" y="625"/>
                </a:lnTo>
                <a:lnTo>
                  <a:pt x="482" y="623"/>
                </a:lnTo>
                <a:lnTo>
                  <a:pt x="484" y="623"/>
                </a:lnTo>
                <a:lnTo>
                  <a:pt x="486" y="623"/>
                </a:lnTo>
                <a:lnTo>
                  <a:pt x="488" y="623"/>
                </a:lnTo>
                <a:lnTo>
                  <a:pt x="484" y="625"/>
                </a:lnTo>
                <a:lnTo>
                  <a:pt x="484" y="625"/>
                </a:lnTo>
                <a:lnTo>
                  <a:pt x="484" y="627"/>
                </a:lnTo>
                <a:lnTo>
                  <a:pt x="484" y="627"/>
                </a:lnTo>
                <a:lnTo>
                  <a:pt x="484" y="629"/>
                </a:lnTo>
                <a:lnTo>
                  <a:pt x="486" y="629"/>
                </a:lnTo>
                <a:lnTo>
                  <a:pt x="486" y="631"/>
                </a:lnTo>
                <a:lnTo>
                  <a:pt x="484" y="631"/>
                </a:lnTo>
                <a:lnTo>
                  <a:pt x="484" y="631"/>
                </a:lnTo>
                <a:lnTo>
                  <a:pt x="486" y="631"/>
                </a:lnTo>
                <a:lnTo>
                  <a:pt x="488" y="631"/>
                </a:lnTo>
                <a:lnTo>
                  <a:pt x="488" y="631"/>
                </a:lnTo>
                <a:lnTo>
                  <a:pt x="490" y="631"/>
                </a:lnTo>
                <a:lnTo>
                  <a:pt x="490" y="631"/>
                </a:lnTo>
                <a:lnTo>
                  <a:pt x="490" y="631"/>
                </a:lnTo>
                <a:lnTo>
                  <a:pt x="490" y="633"/>
                </a:lnTo>
                <a:lnTo>
                  <a:pt x="497" y="633"/>
                </a:lnTo>
                <a:lnTo>
                  <a:pt x="497" y="633"/>
                </a:lnTo>
                <a:lnTo>
                  <a:pt x="497" y="635"/>
                </a:lnTo>
                <a:lnTo>
                  <a:pt x="495" y="635"/>
                </a:lnTo>
                <a:lnTo>
                  <a:pt x="495" y="637"/>
                </a:lnTo>
                <a:lnTo>
                  <a:pt x="495" y="637"/>
                </a:lnTo>
                <a:lnTo>
                  <a:pt x="497" y="637"/>
                </a:lnTo>
                <a:lnTo>
                  <a:pt x="499" y="637"/>
                </a:lnTo>
                <a:lnTo>
                  <a:pt x="501" y="637"/>
                </a:lnTo>
                <a:lnTo>
                  <a:pt x="503" y="640"/>
                </a:lnTo>
                <a:lnTo>
                  <a:pt x="505" y="637"/>
                </a:lnTo>
                <a:lnTo>
                  <a:pt x="505" y="637"/>
                </a:lnTo>
                <a:lnTo>
                  <a:pt x="507" y="635"/>
                </a:lnTo>
                <a:lnTo>
                  <a:pt x="509" y="633"/>
                </a:lnTo>
                <a:lnTo>
                  <a:pt x="511" y="633"/>
                </a:lnTo>
                <a:lnTo>
                  <a:pt x="511" y="633"/>
                </a:lnTo>
                <a:lnTo>
                  <a:pt x="509" y="633"/>
                </a:lnTo>
                <a:lnTo>
                  <a:pt x="509" y="635"/>
                </a:lnTo>
                <a:lnTo>
                  <a:pt x="509" y="637"/>
                </a:lnTo>
                <a:lnTo>
                  <a:pt x="509" y="640"/>
                </a:lnTo>
                <a:lnTo>
                  <a:pt x="509" y="640"/>
                </a:lnTo>
                <a:lnTo>
                  <a:pt x="511" y="642"/>
                </a:lnTo>
                <a:lnTo>
                  <a:pt x="511" y="642"/>
                </a:lnTo>
                <a:lnTo>
                  <a:pt x="511" y="642"/>
                </a:lnTo>
                <a:lnTo>
                  <a:pt x="513" y="642"/>
                </a:lnTo>
                <a:lnTo>
                  <a:pt x="518" y="642"/>
                </a:lnTo>
                <a:lnTo>
                  <a:pt x="520" y="644"/>
                </a:lnTo>
                <a:lnTo>
                  <a:pt x="520" y="646"/>
                </a:lnTo>
                <a:lnTo>
                  <a:pt x="520" y="646"/>
                </a:lnTo>
                <a:lnTo>
                  <a:pt x="520" y="646"/>
                </a:lnTo>
                <a:lnTo>
                  <a:pt x="520" y="646"/>
                </a:lnTo>
                <a:lnTo>
                  <a:pt x="522" y="646"/>
                </a:lnTo>
                <a:lnTo>
                  <a:pt x="524" y="646"/>
                </a:lnTo>
                <a:lnTo>
                  <a:pt x="528" y="646"/>
                </a:lnTo>
                <a:lnTo>
                  <a:pt x="536" y="644"/>
                </a:lnTo>
                <a:lnTo>
                  <a:pt x="543" y="646"/>
                </a:lnTo>
                <a:lnTo>
                  <a:pt x="549" y="646"/>
                </a:lnTo>
                <a:lnTo>
                  <a:pt x="555" y="648"/>
                </a:lnTo>
                <a:lnTo>
                  <a:pt x="557" y="648"/>
                </a:lnTo>
                <a:lnTo>
                  <a:pt x="559" y="646"/>
                </a:lnTo>
                <a:lnTo>
                  <a:pt x="559" y="646"/>
                </a:lnTo>
                <a:lnTo>
                  <a:pt x="559" y="646"/>
                </a:lnTo>
                <a:lnTo>
                  <a:pt x="559" y="644"/>
                </a:lnTo>
                <a:lnTo>
                  <a:pt x="559" y="644"/>
                </a:lnTo>
                <a:lnTo>
                  <a:pt x="559" y="644"/>
                </a:lnTo>
                <a:lnTo>
                  <a:pt x="559" y="646"/>
                </a:lnTo>
                <a:lnTo>
                  <a:pt x="562" y="646"/>
                </a:lnTo>
                <a:lnTo>
                  <a:pt x="562" y="648"/>
                </a:lnTo>
                <a:lnTo>
                  <a:pt x="559" y="648"/>
                </a:lnTo>
                <a:lnTo>
                  <a:pt x="559" y="650"/>
                </a:lnTo>
                <a:lnTo>
                  <a:pt x="568" y="652"/>
                </a:lnTo>
                <a:lnTo>
                  <a:pt x="570" y="652"/>
                </a:lnTo>
                <a:lnTo>
                  <a:pt x="574" y="652"/>
                </a:lnTo>
                <a:lnTo>
                  <a:pt x="576" y="652"/>
                </a:lnTo>
                <a:lnTo>
                  <a:pt x="580" y="650"/>
                </a:lnTo>
                <a:lnTo>
                  <a:pt x="583" y="650"/>
                </a:lnTo>
                <a:lnTo>
                  <a:pt x="585" y="648"/>
                </a:lnTo>
                <a:lnTo>
                  <a:pt x="587" y="646"/>
                </a:lnTo>
                <a:lnTo>
                  <a:pt x="587" y="646"/>
                </a:lnTo>
                <a:lnTo>
                  <a:pt x="589" y="646"/>
                </a:lnTo>
                <a:lnTo>
                  <a:pt x="591" y="650"/>
                </a:lnTo>
                <a:lnTo>
                  <a:pt x="595" y="650"/>
                </a:lnTo>
                <a:lnTo>
                  <a:pt x="593" y="650"/>
                </a:lnTo>
                <a:lnTo>
                  <a:pt x="591" y="650"/>
                </a:lnTo>
                <a:lnTo>
                  <a:pt x="591" y="650"/>
                </a:lnTo>
                <a:lnTo>
                  <a:pt x="591" y="652"/>
                </a:lnTo>
                <a:lnTo>
                  <a:pt x="591" y="652"/>
                </a:lnTo>
                <a:lnTo>
                  <a:pt x="591" y="654"/>
                </a:lnTo>
                <a:lnTo>
                  <a:pt x="591" y="654"/>
                </a:lnTo>
                <a:lnTo>
                  <a:pt x="589" y="654"/>
                </a:lnTo>
                <a:lnTo>
                  <a:pt x="589" y="652"/>
                </a:lnTo>
                <a:lnTo>
                  <a:pt x="589" y="650"/>
                </a:lnTo>
                <a:lnTo>
                  <a:pt x="589" y="650"/>
                </a:lnTo>
                <a:lnTo>
                  <a:pt x="587" y="648"/>
                </a:lnTo>
                <a:lnTo>
                  <a:pt x="587" y="648"/>
                </a:lnTo>
                <a:lnTo>
                  <a:pt x="587" y="648"/>
                </a:lnTo>
                <a:lnTo>
                  <a:pt x="587" y="648"/>
                </a:lnTo>
                <a:lnTo>
                  <a:pt x="587" y="648"/>
                </a:lnTo>
                <a:lnTo>
                  <a:pt x="585" y="650"/>
                </a:lnTo>
                <a:lnTo>
                  <a:pt x="585" y="650"/>
                </a:lnTo>
                <a:lnTo>
                  <a:pt x="587" y="652"/>
                </a:lnTo>
                <a:lnTo>
                  <a:pt x="587" y="652"/>
                </a:lnTo>
                <a:lnTo>
                  <a:pt x="587" y="654"/>
                </a:lnTo>
                <a:lnTo>
                  <a:pt x="585" y="654"/>
                </a:lnTo>
                <a:lnTo>
                  <a:pt x="585" y="656"/>
                </a:lnTo>
                <a:lnTo>
                  <a:pt x="583" y="656"/>
                </a:lnTo>
                <a:lnTo>
                  <a:pt x="583" y="656"/>
                </a:lnTo>
                <a:lnTo>
                  <a:pt x="583" y="656"/>
                </a:lnTo>
                <a:lnTo>
                  <a:pt x="585" y="658"/>
                </a:lnTo>
                <a:lnTo>
                  <a:pt x="585" y="658"/>
                </a:lnTo>
                <a:lnTo>
                  <a:pt x="589" y="661"/>
                </a:lnTo>
                <a:lnTo>
                  <a:pt x="595" y="663"/>
                </a:lnTo>
                <a:lnTo>
                  <a:pt x="599" y="665"/>
                </a:lnTo>
                <a:lnTo>
                  <a:pt x="601" y="665"/>
                </a:lnTo>
                <a:lnTo>
                  <a:pt x="601" y="665"/>
                </a:lnTo>
                <a:lnTo>
                  <a:pt x="601" y="665"/>
                </a:lnTo>
                <a:lnTo>
                  <a:pt x="601" y="665"/>
                </a:lnTo>
                <a:lnTo>
                  <a:pt x="601" y="665"/>
                </a:lnTo>
                <a:lnTo>
                  <a:pt x="603" y="667"/>
                </a:lnTo>
                <a:lnTo>
                  <a:pt x="606" y="667"/>
                </a:lnTo>
                <a:lnTo>
                  <a:pt x="608" y="669"/>
                </a:lnTo>
                <a:lnTo>
                  <a:pt x="610" y="671"/>
                </a:lnTo>
                <a:lnTo>
                  <a:pt x="610" y="671"/>
                </a:lnTo>
                <a:lnTo>
                  <a:pt x="610" y="673"/>
                </a:lnTo>
                <a:lnTo>
                  <a:pt x="612" y="675"/>
                </a:lnTo>
                <a:lnTo>
                  <a:pt x="614" y="675"/>
                </a:lnTo>
                <a:lnTo>
                  <a:pt x="614" y="675"/>
                </a:lnTo>
                <a:lnTo>
                  <a:pt x="614" y="675"/>
                </a:lnTo>
                <a:lnTo>
                  <a:pt x="614" y="677"/>
                </a:lnTo>
                <a:lnTo>
                  <a:pt x="616" y="677"/>
                </a:lnTo>
                <a:lnTo>
                  <a:pt x="622" y="682"/>
                </a:lnTo>
                <a:lnTo>
                  <a:pt x="624" y="682"/>
                </a:lnTo>
                <a:lnTo>
                  <a:pt x="627" y="684"/>
                </a:lnTo>
                <a:lnTo>
                  <a:pt x="629" y="684"/>
                </a:lnTo>
                <a:lnTo>
                  <a:pt x="629" y="684"/>
                </a:lnTo>
                <a:lnTo>
                  <a:pt x="631" y="682"/>
                </a:lnTo>
                <a:lnTo>
                  <a:pt x="635" y="682"/>
                </a:lnTo>
                <a:lnTo>
                  <a:pt x="637" y="682"/>
                </a:lnTo>
                <a:lnTo>
                  <a:pt x="637" y="682"/>
                </a:lnTo>
                <a:lnTo>
                  <a:pt x="637" y="679"/>
                </a:lnTo>
                <a:lnTo>
                  <a:pt x="637" y="679"/>
                </a:lnTo>
                <a:lnTo>
                  <a:pt x="635" y="677"/>
                </a:lnTo>
                <a:lnTo>
                  <a:pt x="633" y="675"/>
                </a:lnTo>
                <a:lnTo>
                  <a:pt x="631" y="675"/>
                </a:lnTo>
                <a:lnTo>
                  <a:pt x="631" y="675"/>
                </a:lnTo>
                <a:lnTo>
                  <a:pt x="631" y="675"/>
                </a:lnTo>
                <a:lnTo>
                  <a:pt x="631" y="673"/>
                </a:lnTo>
                <a:lnTo>
                  <a:pt x="629" y="673"/>
                </a:lnTo>
                <a:lnTo>
                  <a:pt x="629" y="673"/>
                </a:lnTo>
                <a:lnTo>
                  <a:pt x="629" y="673"/>
                </a:lnTo>
                <a:lnTo>
                  <a:pt x="627" y="671"/>
                </a:lnTo>
                <a:lnTo>
                  <a:pt x="624" y="671"/>
                </a:lnTo>
                <a:lnTo>
                  <a:pt x="624" y="671"/>
                </a:lnTo>
                <a:lnTo>
                  <a:pt x="622" y="671"/>
                </a:lnTo>
                <a:lnTo>
                  <a:pt x="622" y="671"/>
                </a:lnTo>
                <a:lnTo>
                  <a:pt x="622" y="669"/>
                </a:lnTo>
                <a:lnTo>
                  <a:pt x="624" y="669"/>
                </a:lnTo>
                <a:lnTo>
                  <a:pt x="624" y="669"/>
                </a:lnTo>
                <a:lnTo>
                  <a:pt x="622" y="667"/>
                </a:lnTo>
                <a:lnTo>
                  <a:pt x="622" y="667"/>
                </a:lnTo>
                <a:lnTo>
                  <a:pt x="624" y="669"/>
                </a:lnTo>
                <a:lnTo>
                  <a:pt x="629" y="669"/>
                </a:lnTo>
                <a:lnTo>
                  <a:pt x="631" y="671"/>
                </a:lnTo>
                <a:lnTo>
                  <a:pt x="631" y="671"/>
                </a:lnTo>
                <a:lnTo>
                  <a:pt x="631" y="671"/>
                </a:lnTo>
                <a:lnTo>
                  <a:pt x="633" y="671"/>
                </a:lnTo>
                <a:lnTo>
                  <a:pt x="633" y="673"/>
                </a:lnTo>
                <a:lnTo>
                  <a:pt x="635" y="673"/>
                </a:lnTo>
                <a:lnTo>
                  <a:pt x="635" y="673"/>
                </a:lnTo>
                <a:lnTo>
                  <a:pt x="635" y="673"/>
                </a:lnTo>
                <a:lnTo>
                  <a:pt x="635" y="671"/>
                </a:lnTo>
                <a:lnTo>
                  <a:pt x="635" y="671"/>
                </a:lnTo>
                <a:lnTo>
                  <a:pt x="635" y="671"/>
                </a:lnTo>
                <a:lnTo>
                  <a:pt x="635" y="669"/>
                </a:lnTo>
                <a:lnTo>
                  <a:pt x="635" y="667"/>
                </a:lnTo>
                <a:lnTo>
                  <a:pt x="635" y="667"/>
                </a:lnTo>
                <a:lnTo>
                  <a:pt x="637" y="669"/>
                </a:lnTo>
                <a:lnTo>
                  <a:pt x="637" y="671"/>
                </a:lnTo>
                <a:lnTo>
                  <a:pt x="637" y="671"/>
                </a:lnTo>
                <a:lnTo>
                  <a:pt x="639" y="671"/>
                </a:lnTo>
                <a:lnTo>
                  <a:pt x="639" y="671"/>
                </a:lnTo>
                <a:lnTo>
                  <a:pt x="637" y="671"/>
                </a:lnTo>
                <a:lnTo>
                  <a:pt x="637" y="673"/>
                </a:lnTo>
                <a:lnTo>
                  <a:pt x="639" y="675"/>
                </a:lnTo>
                <a:lnTo>
                  <a:pt x="639" y="677"/>
                </a:lnTo>
                <a:lnTo>
                  <a:pt x="639" y="679"/>
                </a:lnTo>
                <a:lnTo>
                  <a:pt x="639" y="682"/>
                </a:lnTo>
                <a:lnTo>
                  <a:pt x="639" y="682"/>
                </a:lnTo>
                <a:lnTo>
                  <a:pt x="643" y="682"/>
                </a:lnTo>
                <a:lnTo>
                  <a:pt x="645" y="682"/>
                </a:lnTo>
                <a:lnTo>
                  <a:pt x="647" y="684"/>
                </a:lnTo>
                <a:lnTo>
                  <a:pt x="647" y="684"/>
                </a:lnTo>
                <a:lnTo>
                  <a:pt x="650" y="684"/>
                </a:lnTo>
                <a:lnTo>
                  <a:pt x="652" y="684"/>
                </a:lnTo>
                <a:lnTo>
                  <a:pt x="652" y="684"/>
                </a:lnTo>
                <a:lnTo>
                  <a:pt x="652" y="684"/>
                </a:lnTo>
                <a:lnTo>
                  <a:pt x="652" y="682"/>
                </a:lnTo>
                <a:lnTo>
                  <a:pt x="650" y="679"/>
                </a:lnTo>
                <a:lnTo>
                  <a:pt x="650" y="677"/>
                </a:lnTo>
                <a:lnTo>
                  <a:pt x="650" y="675"/>
                </a:lnTo>
                <a:lnTo>
                  <a:pt x="647" y="673"/>
                </a:lnTo>
                <a:lnTo>
                  <a:pt x="647" y="671"/>
                </a:lnTo>
                <a:lnTo>
                  <a:pt x="645" y="667"/>
                </a:lnTo>
                <a:lnTo>
                  <a:pt x="645" y="665"/>
                </a:lnTo>
                <a:lnTo>
                  <a:pt x="645" y="663"/>
                </a:lnTo>
                <a:lnTo>
                  <a:pt x="645" y="665"/>
                </a:lnTo>
                <a:lnTo>
                  <a:pt x="645" y="663"/>
                </a:lnTo>
                <a:lnTo>
                  <a:pt x="645" y="661"/>
                </a:lnTo>
                <a:lnTo>
                  <a:pt x="645" y="661"/>
                </a:lnTo>
                <a:lnTo>
                  <a:pt x="645" y="661"/>
                </a:lnTo>
                <a:lnTo>
                  <a:pt x="647" y="658"/>
                </a:lnTo>
                <a:lnTo>
                  <a:pt x="647" y="658"/>
                </a:lnTo>
                <a:lnTo>
                  <a:pt x="647" y="661"/>
                </a:lnTo>
                <a:lnTo>
                  <a:pt x="647" y="663"/>
                </a:lnTo>
                <a:lnTo>
                  <a:pt x="650" y="667"/>
                </a:lnTo>
                <a:lnTo>
                  <a:pt x="650" y="671"/>
                </a:lnTo>
                <a:lnTo>
                  <a:pt x="652" y="673"/>
                </a:lnTo>
                <a:lnTo>
                  <a:pt x="652" y="673"/>
                </a:lnTo>
                <a:lnTo>
                  <a:pt x="652" y="673"/>
                </a:lnTo>
                <a:lnTo>
                  <a:pt x="654" y="675"/>
                </a:lnTo>
                <a:lnTo>
                  <a:pt x="656" y="679"/>
                </a:lnTo>
                <a:lnTo>
                  <a:pt x="656" y="682"/>
                </a:lnTo>
                <a:lnTo>
                  <a:pt x="660" y="682"/>
                </a:lnTo>
                <a:lnTo>
                  <a:pt x="662" y="684"/>
                </a:lnTo>
                <a:lnTo>
                  <a:pt x="662" y="684"/>
                </a:lnTo>
                <a:lnTo>
                  <a:pt x="664" y="684"/>
                </a:lnTo>
                <a:lnTo>
                  <a:pt x="664" y="684"/>
                </a:lnTo>
                <a:lnTo>
                  <a:pt x="666" y="679"/>
                </a:lnTo>
                <a:lnTo>
                  <a:pt x="666" y="679"/>
                </a:lnTo>
                <a:lnTo>
                  <a:pt x="668" y="677"/>
                </a:lnTo>
                <a:lnTo>
                  <a:pt x="668" y="677"/>
                </a:lnTo>
                <a:lnTo>
                  <a:pt x="668" y="679"/>
                </a:lnTo>
                <a:lnTo>
                  <a:pt x="668" y="679"/>
                </a:lnTo>
                <a:lnTo>
                  <a:pt x="666" y="684"/>
                </a:lnTo>
                <a:lnTo>
                  <a:pt x="666" y="686"/>
                </a:lnTo>
                <a:lnTo>
                  <a:pt x="666" y="686"/>
                </a:lnTo>
                <a:lnTo>
                  <a:pt x="666" y="688"/>
                </a:lnTo>
                <a:lnTo>
                  <a:pt x="668" y="690"/>
                </a:lnTo>
                <a:lnTo>
                  <a:pt x="668" y="690"/>
                </a:lnTo>
                <a:lnTo>
                  <a:pt x="671" y="692"/>
                </a:lnTo>
                <a:lnTo>
                  <a:pt x="671" y="692"/>
                </a:lnTo>
                <a:lnTo>
                  <a:pt x="671" y="692"/>
                </a:lnTo>
                <a:lnTo>
                  <a:pt x="673" y="692"/>
                </a:lnTo>
                <a:lnTo>
                  <a:pt x="673" y="690"/>
                </a:lnTo>
                <a:lnTo>
                  <a:pt x="675" y="690"/>
                </a:lnTo>
                <a:lnTo>
                  <a:pt x="679" y="692"/>
                </a:lnTo>
                <a:lnTo>
                  <a:pt x="679" y="692"/>
                </a:lnTo>
                <a:lnTo>
                  <a:pt x="673" y="692"/>
                </a:lnTo>
                <a:lnTo>
                  <a:pt x="673" y="692"/>
                </a:lnTo>
                <a:lnTo>
                  <a:pt x="673" y="692"/>
                </a:lnTo>
                <a:lnTo>
                  <a:pt x="673" y="694"/>
                </a:lnTo>
                <a:lnTo>
                  <a:pt x="675" y="694"/>
                </a:lnTo>
                <a:lnTo>
                  <a:pt x="679" y="698"/>
                </a:lnTo>
                <a:lnTo>
                  <a:pt x="679" y="698"/>
                </a:lnTo>
                <a:lnTo>
                  <a:pt x="677" y="696"/>
                </a:lnTo>
                <a:lnTo>
                  <a:pt x="673" y="696"/>
                </a:lnTo>
                <a:lnTo>
                  <a:pt x="673" y="696"/>
                </a:lnTo>
                <a:lnTo>
                  <a:pt x="673" y="696"/>
                </a:lnTo>
                <a:lnTo>
                  <a:pt x="671" y="696"/>
                </a:lnTo>
                <a:lnTo>
                  <a:pt x="673" y="698"/>
                </a:lnTo>
                <a:lnTo>
                  <a:pt x="675" y="702"/>
                </a:lnTo>
                <a:lnTo>
                  <a:pt x="675" y="707"/>
                </a:lnTo>
                <a:lnTo>
                  <a:pt x="683" y="709"/>
                </a:lnTo>
                <a:lnTo>
                  <a:pt x="683" y="709"/>
                </a:lnTo>
                <a:lnTo>
                  <a:pt x="683" y="709"/>
                </a:lnTo>
                <a:lnTo>
                  <a:pt x="683" y="711"/>
                </a:lnTo>
                <a:lnTo>
                  <a:pt x="683" y="711"/>
                </a:lnTo>
                <a:lnTo>
                  <a:pt x="683" y="711"/>
                </a:lnTo>
                <a:lnTo>
                  <a:pt x="685" y="713"/>
                </a:lnTo>
                <a:lnTo>
                  <a:pt x="685" y="713"/>
                </a:lnTo>
                <a:lnTo>
                  <a:pt x="689" y="715"/>
                </a:lnTo>
                <a:lnTo>
                  <a:pt x="689" y="717"/>
                </a:lnTo>
                <a:lnTo>
                  <a:pt x="689" y="717"/>
                </a:lnTo>
                <a:lnTo>
                  <a:pt x="689" y="717"/>
                </a:lnTo>
                <a:lnTo>
                  <a:pt x="691" y="717"/>
                </a:lnTo>
                <a:lnTo>
                  <a:pt x="691" y="719"/>
                </a:lnTo>
                <a:lnTo>
                  <a:pt x="691" y="719"/>
                </a:lnTo>
                <a:lnTo>
                  <a:pt x="691" y="719"/>
                </a:lnTo>
                <a:lnTo>
                  <a:pt x="694" y="721"/>
                </a:lnTo>
                <a:lnTo>
                  <a:pt x="694" y="721"/>
                </a:lnTo>
                <a:lnTo>
                  <a:pt x="696" y="723"/>
                </a:lnTo>
                <a:lnTo>
                  <a:pt x="696" y="723"/>
                </a:lnTo>
                <a:lnTo>
                  <a:pt x="696" y="726"/>
                </a:lnTo>
                <a:lnTo>
                  <a:pt x="698" y="726"/>
                </a:lnTo>
                <a:lnTo>
                  <a:pt x="698" y="726"/>
                </a:lnTo>
                <a:lnTo>
                  <a:pt x="702" y="726"/>
                </a:lnTo>
                <a:lnTo>
                  <a:pt x="700" y="728"/>
                </a:lnTo>
                <a:lnTo>
                  <a:pt x="698" y="728"/>
                </a:lnTo>
                <a:lnTo>
                  <a:pt x="696" y="732"/>
                </a:lnTo>
                <a:lnTo>
                  <a:pt x="694" y="734"/>
                </a:lnTo>
                <a:lnTo>
                  <a:pt x="694" y="734"/>
                </a:lnTo>
                <a:lnTo>
                  <a:pt x="691" y="736"/>
                </a:lnTo>
                <a:lnTo>
                  <a:pt x="691" y="736"/>
                </a:lnTo>
                <a:lnTo>
                  <a:pt x="694" y="738"/>
                </a:lnTo>
                <a:lnTo>
                  <a:pt x="694" y="738"/>
                </a:lnTo>
                <a:lnTo>
                  <a:pt x="696" y="740"/>
                </a:lnTo>
                <a:lnTo>
                  <a:pt x="696" y="738"/>
                </a:lnTo>
                <a:lnTo>
                  <a:pt x="698" y="738"/>
                </a:lnTo>
                <a:lnTo>
                  <a:pt x="698" y="736"/>
                </a:lnTo>
                <a:lnTo>
                  <a:pt x="698" y="734"/>
                </a:lnTo>
                <a:lnTo>
                  <a:pt x="698" y="734"/>
                </a:lnTo>
                <a:lnTo>
                  <a:pt x="698" y="734"/>
                </a:lnTo>
                <a:lnTo>
                  <a:pt x="698" y="734"/>
                </a:lnTo>
                <a:lnTo>
                  <a:pt x="698" y="732"/>
                </a:lnTo>
                <a:lnTo>
                  <a:pt x="700" y="732"/>
                </a:lnTo>
                <a:lnTo>
                  <a:pt x="706" y="730"/>
                </a:lnTo>
                <a:lnTo>
                  <a:pt x="710" y="728"/>
                </a:lnTo>
                <a:lnTo>
                  <a:pt x="708" y="730"/>
                </a:lnTo>
                <a:lnTo>
                  <a:pt x="708" y="730"/>
                </a:lnTo>
                <a:lnTo>
                  <a:pt x="708" y="732"/>
                </a:lnTo>
                <a:lnTo>
                  <a:pt x="710" y="734"/>
                </a:lnTo>
                <a:lnTo>
                  <a:pt x="710" y="736"/>
                </a:lnTo>
                <a:lnTo>
                  <a:pt x="712" y="738"/>
                </a:lnTo>
                <a:lnTo>
                  <a:pt x="712" y="740"/>
                </a:lnTo>
                <a:lnTo>
                  <a:pt x="712" y="740"/>
                </a:lnTo>
                <a:lnTo>
                  <a:pt x="712" y="742"/>
                </a:lnTo>
                <a:lnTo>
                  <a:pt x="712" y="744"/>
                </a:lnTo>
                <a:lnTo>
                  <a:pt x="715" y="744"/>
                </a:lnTo>
                <a:lnTo>
                  <a:pt x="715" y="744"/>
                </a:lnTo>
                <a:lnTo>
                  <a:pt x="710" y="744"/>
                </a:lnTo>
                <a:lnTo>
                  <a:pt x="708" y="747"/>
                </a:lnTo>
                <a:lnTo>
                  <a:pt x="708" y="747"/>
                </a:lnTo>
                <a:lnTo>
                  <a:pt x="710" y="749"/>
                </a:lnTo>
                <a:lnTo>
                  <a:pt x="710" y="751"/>
                </a:lnTo>
                <a:lnTo>
                  <a:pt x="712" y="755"/>
                </a:lnTo>
                <a:lnTo>
                  <a:pt x="715" y="755"/>
                </a:lnTo>
                <a:lnTo>
                  <a:pt x="717" y="755"/>
                </a:lnTo>
                <a:lnTo>
                  <a:pt x="717" y="755"/>
                </a:lnTo>
                <a:lnTo>
                  <a:pt x="719" y="755"/>
                </a:lnTo>
                <a:lnTo>
                  <a:pt x="721" y="751"/>
                </a:lnTo>
                <a:lnTo>
                  <a:pt x="721" y="751"/>
                </a:lnTo>
                <a:lnTo>
                  <a:pt x="721" y="749"/>
                </a:lnTo>
                <a:lnTo>
                  <a:pt x="723" y="747"/>
                </a:lnTo>
                <a:lnTo>
                  <a:pt x="723" y="744"/>
                </a:lnTo>
                <a:lnTo>
                  <a:pt x="723" y="742"/>
                </a:lnTo>
                <a:lnTo>
                  <a:pt x="723" y="742"/>
                </a:lnTo>
                <a:lnTo>
                  <a:pt x="723" y="740"/>
                </a:lnTo>
                <a:lnTo>
                  <a:pt x="723" y="738"/>
                </a:lnTo>
                <a:lnTo>
                  <a:pt x="723" y="738"/>
                </a:lnTo>
                <a:lnTo>
                  <a:pt x="723" y="736"/>
                </a:lnTo>
                <a:lnTo>
                  <a:pt x="723" y="734"/>
                </a:lnTo>
                <a:lnTo>
                  <a:pt x="723" y="734"/>
                </a:lnTo>
                <a:lnTo>
                  <a:pt x="725" y="732"/>
                </a:lnTo>
                <a:lnTo>
                  <a:pt x="725" y="732"/>
                </a:lnTo>
                <a:lnTo>
                  <a:pt x="723" y="734"/>
                </a:lnTo>
                <a:lnTo>
                  <a:pt x="723" y="736"/>
                </a:lnTo>
                <a:lnTo>
                  <a:pt x="723" y="736"/>
                </a:lnTo>
                <a:lnTo>
                  <a:pt x="723" y="738"/>
                </a:lnTo>
                <a:lnTo>
                  <a:pt x="723" y="738"/>
                </a:lnTo>
                <a:lnTo>
                  <a:pt x="723" y="740"/>
                </a:lnTo>
                <a:lnTo>
                  <a:pt x="725" y="742"/>
                </a:lnTo>
                <a:lnTo>
                  <a:pt x="725" y="744"/>
                </a:lnTo>
                <a:lnTo>
                  <a:pt x="723" y="747"/>
                </a:lnTo>
                <a:lnTo>
                  <a:pt x="723" y="749"/>
                </a:lnTo>
                <a:lnTo>
                  <a:pt x="723" y="749"/>
                </a:lnTo>
                <a:lnTo>
                  <a:pt x="725" y="749"/>
                </a:lnTo>
                <a:lnTo>
                  <a:pt x="727" y="744"/>
                </a:lnTo>
                <a:lnTo>
                  <a:pt x="727" y="744"/>
                </a:lnTo>
                <a:lnTo>
                  <a:pt x="727" y="742"/>
                </a:lnTo>
                <a:lnTo>
                  <a:pt x="727" y="740"/>
                </a:lnTo>
                <a:lnTo>
                  <a:pt x="727" y="738"/>
                </a:lnTo>
                <a:lnTo>
                  <a:pt x="727" y="740"/>
                </a:lnTo>
                <a:lnTo>
                  <a:pt x="729" y="740"/>
                </a:lnTo>
                <a:lnTo>
                  <a:pt x="729" y="742"/>
                </a:lnTo>
                <a:lnTo>
                  <a:pt x="729" y="742"/>
                </a:lnTo>
                <a:lnTo>
                  <a:pt x="729" y="740"/>
                </a:lnTo>
                <a:lnTo>
                  <a:pt x="731" y="740"/>
                </a:lnTo>
                <a:lnTo>
                  <a:pt x="727" y="744"/>
                </a:lnTo>
                <a:lnTo>
                  <a:pt x="725" y="747"/>
                </a:lnTo>
                <a:lnTo>
                  <a:pt x="725" y="749"/>
                </a:lnTo>
                <a:lnTo>
                  <a:pt x="723" y="753"/>
                </a:lnTo>
                <a:lnTo>
                  <a:pt x="723" y="753"/>
                </a:lnTo>
                <a:lnTo>
                  <a:pt x="721" y="755"/>
                </a:lnTo>
                <a:lnTo>
                  <a:pt x="721" y="757"/>
                </a:lnTo>
                <a:lnTo>
                  <a:pt x="719" y="757"/>
                </a:lnTo>
                <a:lnTo>
                  <a:pt x="719" y="757"/>
                </a:lnTo>
                <a:lnTo>
                  <a:pt x="719" y="759"/>
                </a:lnTo>
                <a:lnTo>
                  <a:pt x="719" y="761"/>
                </a:lnTo>
                <a:lnTo>
                  <a:pt x="719" y="761"/>
                </a:lnTo>
                <a:lnTo>
                  <a:pt x="719" y="763"/>
                </a:lnTo>
                <a:lnTo>
                  <a:pt x="721" y="765"/>
                </a:lnTo>
                <a:lnTo>
                  <a:pt x="723" y="767"/>
                </a:lnTo>
                <a:lnTo>
                  <a:pt x="725" y="765"/>
                </a:lnTo>
                <a:lnTo>
                  <a:pt x="727" y="765"/>
                </a:lnTo>
                <a:lnTo>
                  <a:pt x="729" y="765"/>
                </a:lnTo>
                <a:lnTo>
                  <a:pt x="727" y="767"/>
                </a:lnTo>
                <a:lnTo>
                  <a:pt x="723" y="767"/>
                </a:lnTo>
                <a:lnTo>
                  <a:pt x="723" y="767"/>
                </a:lnTo>
                <a:lnTo>
                  <a:pt x="723" y="770"/>
                </a:lnTo>
                <a:lnTo>
                  <a:pt x="721" y="772"/>
                </a:lnTo>
                <a:lnTo>
                  <a:pt x="719" y="776"/>
                </a:lnTo>
                <a:lnTo>
                  <a:pt x="721" y="776"/>
                </a:lnTo>
                <a:lnTo>
                  <a:pt x="723" y="778"/>
                </a:lnTo>
                <a:lnTo>
                  <a:pt x="725" y="778"/>
                </a:lnTo>
                <a:lnTo>
                  <a:pt x="727" y="782"/>
                </a:lnTo>
                <a:lnTo>
                  <a:pt x="729" y="782"/>
                </a:lnTo>
                <a:lnTo>
                  <a:pt x="731" y="784"/>
                </a:lnTo>
                <a:lnTo>
                  <a:pt x="731" y="782"/>
                </a:lnTo>
                <a:lnTo>
                  <a:pt x="735" y="782"/>
                </a:lnTo>
                <a:lnTo>
                  <a:pt x="735" y="782"/>
                </a:lnTo>
                <a:lnTo>
                  <a:pt x="735" y="780"/>
                </a:lnTo>
                <a:lnTo>
                  <a:pt x="735" y="778"/>
                </a:lnTo>
                <a:lnTo>
                  <a:pt x="735" y="778"/>
                </a:lnTo>
                <a:lnTo>
                  <a:pt x="738" y="774"/>
                </a:lnTo>
                <a:lnTo>
                  <a:pt x="740" y="774"/>
                </a:lnTo>
                <a:lnTo>
                  <a:pt x="740" y="774"/>
                </a:lnTo>
                <a:lnTo>
                  <a:pt x="740" y="774"/>
                </a:lnTo>
                <a:lnTo>
                  <a:pt x="740" y="774"/>
                </a:lnTo>
                <a:lnTo>
                  <a:pt x="740" y="774"/>
                </a:lnTo>
                <a:lnTo>
                  <a:pt x="744" y="772"/>
                </a:lnTo>
                <a:lnTo>
                  <a:pt x="744" y="772"/>
                </a:lnTo>
                <a:lnTo>
                  <a:pt x="746" y="774"/>
                </a:lnTo>
                <a:lnTo>
                  <a:pt x="746" y="774"/>
                </a:lnTo>
                <a:lnTo>
                  <a:pt x="744" y="774"/>
                </a:lnTo>
                <a:lnTo>
                  <a:pt x="744" y="774"/>
                </a:lnTo>
                <a:lnTo>
                  <a:pt x="742" y="774"/>
                </a:lnTo>
                <a:lnTo>
                  <a:pt x="742" y="776"/>
                </a:lnTo>
                <a:lnTo>
                  <a:pt x="742" y="776"/>
                </a:lnTo>
                <a:lnTo>
                  <a:pt x="742" y="776"/>
                </a:lnTo>
                <a:lnTo>
                  <a:pt x="744" y="778"/>
                </a:lnTo>
                <a:lnTo>
                  <a:pt x="744" y="780"/>
                </a:lnTo>
                <a:lnTo>
                  <a:pt x="746" y="780"/>
                </a:lnTo>
                <a:lnTo>
                  <a:pt x="746" y="780"/>
                </a:lnTo>
                <a:lnTo>
                  <a:pt x="748" y="780"/>
                </a:lnTo>
                <a:lnTo>
                  <a:pt x="750" y="780"/>
                </a:lnTo>
                <a:lnTo>
                  <a:pt x="752" y="780"/>
                </a:lnTo>
                <a:lnTo>
                  <a:pt x="754" y="782"/>
                </a:lnTo>
                <a:lnTo>
                  <a:pt x="754" y="784"/>
                </a:lnTo>
                <a:lnTo>
                  <a:pt x="752" y="782"/>
                </a:lnTo>
                <a:lnTo>
                  <a:pt x="752" y="782"/>
                </a:lnTo>
                <a:lnTo>
                  <a:pt x="750" y="780"/>
                </a:lnTo>
                <a:lnTo>
                  <a:pt x="748" y="780"/>
                </a:lnTo>
                <a:lnTo>
                  <a:pt x="746" y="782"/>
                </a:lnTo>
                <a:lnTo>
                  <a:pt x="746" y="782"/>
                </a:lnTo>
                <a:lnTo>
                  <a:pt x="742" y="778"/>
                </a:lnTo>
                <a:lnTo>
                  <a:pt x="740" y="778"/>
                </a:lnTo>
                <a:lnTo>
                  <a:pt x="742" y="776"/>
                </a:lnTo>
                <a:lnTo>
                  <a:pt x="742" y="776"/>
                </a:lnTo>
                <a:lnTo>
                  <a:pt x="740" y="776"/>
                </a:lnTo>
                <a:lnTo>
                  <a:pt x="738" y="776"/>
                </a:lnTo>
                <a:lnTo>
                  <a:pt x="738" y="778"/>
                </a:lnTo>
                <a:lnTo>
                  <a:pt x="735" y="780"/>
                </a:lnTo>
                <a:lnTo>
                  <a:pt x="738" y="780"/>
                </a:lnTo>
                <a:lnTo>
                  <a:pt x="738" y="782"/>
                </a:lnTo>
                <a:lnTo>
                  <a:pt x="742" y="784"/>
                </a:lnTo>
                <a:lnTo>
                  <a:pt x="744" y="784"/>
                </a:lnTo>
                <a:lnTo>
                  <a:pt x="746" y="786"/>
                </a:lnTo>
                <a:lnTo>
                  <a:pt x="746" y="793"/>
                </a:lnTo>
                <a:lnTo>
                  <a:pt x="748" y="793"/>
                </a:lnTo>
                <a:lnTo>
                  <a:pt x="752" y="791"/>
                </a:lnTo>
                <a:lnTo>
                  <a:pt x="752" y="791"/>
                </a:lnTo>
                <a:lnTo>
                  <a:pt x="752" y="793"/>
                </a:lnTo>
                <a:lnTo>
                  <a:pt x="752" y="793"/>
                </a:lnTo>
                <a:lnTo>
                  <a:pt x="750" y="797"/>
                </a:lnTo>
                <a:lnTo>
                  <a:pt x="750" y="801"/>
                </a:lnTo>
                <a:lnTo>
                  <a:pt x="750" y="801"/>
                </a:lnTo>
                <a:lnTo>
                  <a:pt x="750" y="801"/>
                </a:lnTo>
                <a:lnTo>
                  <a:pt x="750" y="801"/>
                </a:lnTo>
                <a:lnTo>
                  <a:pt x="752" y="799"/>
                </a:lnTo>
                <a:lnTo>
                  <a:pt x="754" y="799"/>
                </a:lnTo>
                <a:lnTo>
                  <a:pt x="754" y="799"/>
                </a:lnTo>
                <a:lnTo>
                  <a:pt x="752" y="799"/>
                </a:lnTo>
                <a:lnTo>
                  <a:pt x="752" y="801"/>
                </a:lnTo>
                <a:lnTo>
                  <a:pt x="752" y="801"/>
                </a:lnTo>
                <a:lnTo>
                  <a:pt x="752" y="803"/>
                </a:lnTo>
                <a:lnTo>
                  <a:pt x="752" y="803"/>
                </a:lnTo>
                <a:lnTo>
                  <a:pt x="748" y="805"/>
                </a:lnTo>
                <a:lnTo>
                  <a:pt x="750" y="809"/>
                </a:lnTo>
                <a:lnTo>
                  <a:pt x="752" y="814"/>
                </a:lnTo>
                <a:lnTo>
                  <a:pt x="754" y="809"/>
                </a:lnTo>
                <a:lnTo>
                  <a:pt x="754" y="805"/>
                </a:lnTo>
                <a:lnTo>
                  <a:pt x="756" y="803"/>
                </a:lnTo>
                <a:lnTo>
                  <a:pt x="756" y="803"/>
                </a:lnTo>
                <a:lnTo>
                  <a:pt x="759" y="803"/>
                </a:lnTo>
                <a:lnTo>
                  <a:pt x="761" y="803"/>
                </a:lnTo>
                <a:lnTo>
                  <a:pt x="761" y="801"/>
                </a:lnTo>
                <a:lnTo>
                  <a:pt x="767" y="797"/>
                </a:lnTo>
                <a:lnTo>
                  <a:pt x="767" y="797"/>
                </a:lnTo>
                <a:lnTo>
                  <a:pt x="767" y="795"/>
                </a:lnTo>
                <a:lnTo>
                  <a:pt x="767" y="795"/>
                </a:lnTo>
                <a:lnTo>
                  <a:pt x="767" y="795"/>
                </a:lnTo>
                <a:lnTo>
                  <a:pt x="767" y="793"/>
                </a:lnTo>
                <a:lnTo>
                  <a:pt x="767" y="793"/>
                </a:lnTo>
                <a:lnTo>
                  <a:pt x="769" y="795"/>
                </a:lnTo>
                <a:lnTo>
                  <a:pt x="769" y="795"/>
                </a:lnTo>
                <a:lnTo>
                  <a:pt x="769" y="795"/>
                </a:lnTo>
                <a:lnTo>
                  <a:pt x="767" y="797"/>
                </a:lnTo>
                <a:lnTo>
                  <a:pt x="765" y="799"/>
                </a:lnTo>
                <a:lnTo>
                  <a:pt x="765" y="799"/>
                </a:lnTo>
                <a:lnTo>
                  <a:pt x="765" y="801"/>
                </a:lnTo>
                <a:lnTo>
                  <a:pt x="765" y="801"/>
                </a:lnTo>
                <a:lnTo>
                  <a:pt x="767" y="801"/>
                </a:lnTo>
                <a:lnTo>
                  <a:pt x="769" y="803"/>
                </a:lnTo>
                <a:lnTo>
                  <a:pt x="769" y="803"/>
                </a:lnTo>
                <a:lnTo>
                  <a:pt x="769" y="805"/>
                </a:lnTo>
                <a:lnTo>
                  <a:pt x="771" y="807"/>
                </a:lnTo>
                <a:lnTo>
                  <a:pt x="771" y="807"/>
                </a:lnTo>
                <a:lnTo>
                  <a:pt x="771" y="807"/>
                </a:lnTo>
                <a:lnTo>
                  <a:pt x="771" y="807"/>
                </a:lnTo>
                <a:lnTo>
                  <a:pt x="769" y="805"/>
                </a:lnTo>
                <a:lnTo>
                  <a:pt x="769" y="803"/>
                </a:lnTo>
                <a:lnTo>
                  <a:pt x="767" y="803"/>
                </a:lnTo>
                <a:lnTo>
                  <a:pt x="765" y="803"/>
                </a:lnTo>
                <a:lnTo>
                  <a:pt x="765" y="801"/>
                </a:lnTo>
                <a:lnTo>
                  <a:pt x="761" y="801"/>
                </a:lnTo>
                <a:lnTo>
                  <a:pt x="761" y="803"/>
                </a:lnTo>
                <a:lnTo>
                  <a:pt x="759" y="803"/>
                </a:lnTo>
                <a:lnTo>
                  <a:pt x="756" y="805"/>
                </a:lnTo>
                <a:lnTo>
                  <a:pt x="756" y="807"/>
                </a:lnTo>
                <a:lnTo>
                  <a:pt x="756" y="809"/>
                </a:lnTo>
                <a:lnTo>
                  <a:pt x="756" y="809"/>
                </a:lnTo>
                <a:lnTo>
                  <a:pt x="756" y="811"/>
                </a:lnTo>
                <a:lnTo>
                  <a:pt x="754" y="811"/>
                </a:lnTo>
                <a:lnTo>
                  <a:pt x="754" y="814"/>
                </a:lnTo>
                <a:lnTo>
                  <a:pt x="756" y="816"/>
                </a:lnTo>
                <a:lnTo>
                  <a:pt x="756" y="816"/>
                </a:lnTo>
                <a:lnTo>
                  <a:pt x="756" y="818"/>
                </a:lnTo>
                <a:lnTo>
                  <a:pt x="756" y="818"/>
                </a:lnTo>
                <a:lnTo>
                  <a:pt x="759" y="818"/>
                </a:lnTo>
                <a:lnTo>
                  <a:pt x="759" y="820"/>
                </a:lnTo>
                <a:lnTo>
                  <a:pt x="759" y="820"/>
                </a:lnTo>
                <a:lnTo>
                  <a:pt x="759" y="818"/>
                </a:lnTo>
                <a:lnTo>
                  <a:pt x="759" y="818"/>
                </a:lnTo>
                <a:lnTo>
                  <a:pt x="761" y="816"/>
                </a:lnTo>
                <a:lnTo>
                  <a:pt x="763" y="814"/>
                </a:lnTo>
                <a:lnTo>
                  <a:pt x="767" y="814"/>
                </a:lnTo>
                <a:lnTo>
                  <a:pt x="773" y="814"/>
                </a:lnTo>
                <a:lnTo>
                  <a:pt x="771" y="816"/>
                </a:lnTo>
                <a:lnTo>
                  <a:pt x="769" y="816"/>
                </a:lnTo>
                <a:lnTo>
                  <a:pt x="765" y="816"/>
                </a:lnTo>
                <a:lnTo>
                  <a:pt x="763" y="816"/>
                </a:lnTo>
                <a:lnTo>
                  <a:pt x="763" y="816"/>
                </a:lnTo>
                <a:lnTo>
                  <a:pt x="759" y="820"/>
                </a:lnTo>
                <a:lnTo>
                  <a:pt x="759" y="822"/>
                </a:lnTo>
                <a:lnTo>
                  <a:pt x="759" y="822"/>
                </a:lnTo>
                <a:lnTo>
                  <a:pt x="759" y="824"/>
                </a:lnTo>
                <a:lnTo>
                  <a:pt x="759" y="826"/>
                </a:lnTo>
                <a:lnTo>
                  <a:pt x="761" y="828"/>
                </a:lnTo>
                <a:lnTo>
                  <a:pt x="763" y="828"/>
                </a:lnTo>
                <a:lnTo>
                  <a:pt x="765" y="830"/>
                </a:lnTo>
                <a:lnTo>
                  <a:pt x="767" y="830"/>
                </a:lnTo>
                <a:lnTo>
                  <a:pt x="767" y="830"/>
                </a:lnTo>
                <a:lnTo>
                  <a:pt x="769" y="830"/>
                </a:lnTo>
                <a:lnTo>
                  <a:pt x="773" y="830"/>
                </a:lnTo>
                <a:lnTo>
                  <a:pt x="773" y="828"/>
                </a:lnTo>
                <a:lnTo>
                  <a:pt x="775" y="826"/>
                </a:lnTo>
                <a:lnTo>
                  <a:pt x="775" y="828"/>
                </a:lnTo>
                <a:lnTo>
                  <a:pt x="775" y="830"/>
                </a:lnTo>
                <a:lnTo>
                  <a:pt x="775" y="830"/>
                </a:lnTo>
                <a:lnTo>
                  <a:pt x="775" y="830"/>
                </a:lnTo>
                <a:lnTo>
                  <a:pt x="777" y="830"/>
                </a:lnTo>
                <a:lnTo>
                  <a:pt x="777" y="832"/>
                </a:lnTo>
                <a:lnTo>
                  <a:pt x="775" y="832"/>
                </a:lnTo>
                <a:lnTo>
                  <a:pt x="775" y="832"/>
                </a:lnTo>
                <a:lnTo>
                  <a:pt x="775" y="835"/>
                </a:lnTo>
                <a:lnTo>
                  <a:pt x="775" y="835"/>
                </a:lnTo>
                <a:lnTo>
                  <a:pt x="777" y="835"/>
                </a:lnTo>
                <a:lnTo>
                  <a:pt x="782" y="832"/>
                </a:lnTo>
                <a:lnTo>
                  <a:pt x="784" y="835"/>
                </a:lnTo>
                <a:lnTo>
                  <a:pt x="784" y="835"/>
                </a:lnTo>
                <a:lnTo>
                  <a:pt x="782" y="835"/>
                </a:lnTo>
                <a:lnTo>
                  <a:pt x="779" y="835"/>
                </a:lnTo>
                <a:lnTo>
                  <a:pt x="775" y="835"/>
                </a:lnTo>
                <a:lnTo>
                  <a:pt x="775" y="837"/>
                </a:lnTo>
                <a:lnTo>
                  <a:pt x="775" y="837"/>
                </a:lnTo>
                <a:lnTo>
                  <a:pt x="777" y="837"/>
                </a:lnTo>
                <a:lnTo>
                  <a:pt x="779" y="837"/>
                </a:lnTo>
                <a:lnTo>
                  <a:pt x="782" y="837"/>
                </a:lnTo>
                <a:lnTo>
                  <a:pt x="782" y="837"/>
                </a:lnTo>
                <a:lnTo>
                  <a:pt x="784" y="837"/>
                </a:lnTo>
                <a:lnTo>
                  <a:pt x="784" y="837"/>
                </a:lnTo>
                <a:lnTo>
                  <a:pt x="786" y="837"/>
                </a:lnTo>
                <a:lnTo>
                  <a:pt x="786" y="839"/>
                </a:lnTo>
                <a:lnTo>
                  <a:pt x="786" y="839"/>
                </a:lnTo>
                <a:lnTo>
                  <a:pt x="788" y="839"/>
                </a:lnTo>
                <a:lnTo>
                  <a:pt x="788" y="839"/>
                </a:lnTo>
                <a:lnTo>
                  <a:pt x="788" y="837"/>
                </a:lnTo>
                <a:lnTo>
                  <a:pt x="788" y="835"/>
                </a:lnTo>
                <a:lnTo>
                  <a:pt x="790" y="835"/>
                </a:lnTo>
                <a:lnTo>
                  <a:pt x="790" y="837"/>
                </a:lnTo>
                <a:lnTo>
                  <a:pt x="790" y="837"/>
                </a:lnTo>
                <a:lnTo>
                  <a:pt x="790" y="837"/>
                </a:lnTo>
                <a:lnTo>
                  <a:pt x="794" y="839"/>
                </a:lnTo>
                <a:lnTo>
                  <a:pt x="796" y="837"/>
                </a:lnTo>
                <a:lnTo>
                  <a:pt x="796" y="837"/>
                </a:lnTo>
                <a:lnTo>
                  <a:pt x="798" y="835"/>
                </a:lnTo>
                <a:lnTo>
                  <a:pt x="798" y="832"/>
                </a:lnTo>
                <a:lnTo>
                  <a:pt x="798" y="832"/>
                </a:lnTo>
                <a:lnTo>
                  <a:pt x="798" y="832"/>
                </a:lnTo>
                <a:lnTo>
                  <a:pt x="798" y="830"/>
                </a:lnTo>
                <a:lnTo>
                  <a:pt x="798" y="830"/>
                </a:lnTo>
                <a:lnTo>
                  <a:pt x="798" y="832"/>
                </a:lnTo>
                <a:lnTo>
                  <a:pt x="798" y="835"/>
                </a:lnTo>
                <a:lnTo>
                  <a:pt x="798" y="835"/>
                </a:lnTo>
                <a:lnTo>
                  <a:pt x="798" y="837"/>
                </a:lnTo>
                <a:lnTo>
                  <a:pt x="796" y="839"/>
                </a:lnTo>
                <a:lnTo>
                  <a:pt x="796" y="841"/>
                </a:lnTo>
                <a:lnTo>
                  <a:pt x="796" y="841"/>
                </a:lnTo>
                <a:lnTo>
                  <a:pt x="798" y="841"/>
                </a:lnTo>
                <a:lnTo>
                  <a:pt x="798" y="843"/>
                </a:lnTo>
                <a:lnTo>
                  <a:pt x="800" y="845"/>
                </a:lnTo>
                <a:lnTo>
                  <a:pt x="800" y="847"/>
                </a:lnTo>
                <a:lnTo>
                  <a:pt x="800" y="847"/>
                </a:lnTo>
                <a:lnTo>
                  <a:pt x="805" y="851"/>
                </a:lnTo>
                <a:lnTo>
                  <a:pt x="805" y="851"/>
                </a:lnTo>
                <a:lnTo>
                  <a:pt x="807" y="851"/>
                </a:lnTo>
                <a:lnTo>
                  <a:pt x="809" y="851"/>
                </a:lnTo>
                <a:lnTo>
                  <a:pt x="811" y="849"/>
                </a:lnTo>
                <a:lnTo>
                  <a:pt x="811" y="849"/>
                </a:lnTo>
                <a:lnTo>
                  <a:pt x="811" y="849"/>
                </a:lnTo>
                <a:lnTo>
                  <a:pt x="811" y="847"/>
                </a:lnTo>
                <a:lnTo>
                  <a:pt x="811" y="847"/>
                </a:lnTo>
                <a:lnTo>
                  <a:pt x="813" y="845"/>
                </a:lnTo>
                <a:lnTo>
                  <a:pt x="813" y="845"/>
                </a:lnTo>
                <a:lnTo>
                  <a:pt x="813" y="843"/>
                </a:lnTo>
                <a:lnTo>
                  <a:pt x="813" y="843"/>
                </a:lnTo>
                <a:lnTo>
                  <a:pt x="813" y="843"/>
                </a:lnTo>
                <a:lnTo>
                  <a:pt x="813" y="845"/>
                </a:lnTo>
                <a:lnTo>
                  <a:pt x="815" y="845"/>
                </a:lnTo>
                <a:lnTo>
                  <a:pt x="815" y="845"/>
                </a:lnTo>
                <a:lnTo>
                  <a:pt x="813" y="845"/>
                </a:lnTo>
                <a:lnTo>
                  <a:pt x="813" y="847"/>
                </a:lnTo>
                <a:lnTo>
                  <a:pt x="813" y="847"/>
                </a:lnTo>
                <a:lnTo>
                  <a:pt x="813" y="851"/>
                </a:lnTo>
                <a:lnTo>
                  <a:pt x="813" y="851"/>
                </a:lnTo>
                <a:lnTo>
                  <a:pt x="813" y="853"/>
                </a:lnTo>
                <a:lnTo>
                  <a:pt x="815" y="853"/>
                </a:lnTo>
                <a:lnTo>
                  <a:pt x="815" y="853"/>
                </a:lnTo>
                <a:lnTo>
                  <a:pt x="817" y="853"/>
                </a:lnTo>
                <a:lnTo>
                  <a:pt x="817" y="853"/>
                </a:lnTo>
                <a:lnTo>
                  <a:pt x="815" y="853"/>
                </a:lnTo>
                <a:lnTo>
                  <a:pt x="813" y="856"/>
                </a:lnTo>
                <a:lnTo>
                  <a:pt x="813" y="853"/>
                </a:lnTo>
                <a:lnTo>
                  <a:pt x="813" y="851"/>
                </a:lnTo>
                <a:lnTo>
                  <a:pt x="811" y="851"/>
                </a:lnTo>
                <a:lnTo>
                  <a:pt x="811" y="851"/>
                </a:lnTo>
                <a:lnTo>
                  <a:pt x="811" y="851"/>
                </a:lnTo>
                <a:lnTo>
                  <a:pt x="811" y="853"/>
                </a:lnTo>
                <a:lnTo>
                  <a:pt x="811" y="853"/>
                </a:lnTo>
                <a:lnTo>
                  <a:pt x="813" y="856"/>
                </a:lnTo>
                <a:lnTo>
                  <a:pt x="813" y="856"/>
                </a:lnTo>
                <a:lnTo>
                  <a:pt x="813" y="856"/>
                </a:lnTo>
                <a:lnTo>
                  <a:pt x="817" y="858"/>
                </a:lnTo>
                <a:lnTo>
                  <a:pt x="819" y="858"/>
                </a:lnTo>
                <a:lnTo>
                  <a:pt x="819" y="858"/>
                </a:lnTo>
                <a:lnTo>
                  <a:pt x="819" y="858"/>
                </a:lnTo>
                <a:lnTo>
                  <a:pt x="821" y="858"/>
                </a:lnTo>
                <a:lnTo>
                  <a:pt x="821" y="856"/>
                </a:lnTo>
                <a:lnTo>
                  <a:pt x="821" y="856"/>
                </a:lnTo>
                <a:lnTo>
                  <a:pt x="821" y="856"/>
                </a:lnTo>
                <a:lnTo>
                  <a:pt x="823" y="853"/>
                </a:lnTo>
                <a:lnTo>
                  <a:pt x="823" y="853"/>
                </a:lnTo>
                <a:lnTo>
                  <a:pt x="823" y="853"/>
                </a:lnTo>
                <a:lnTo>
                  <a:pt x="823" y="856"/>
                </a:lnTo>
                <a:lnTo>
                  <a:pt x="821" y="858"/>
                </a:lnTo>
                <a:lnTo>
                  <a:pt x="821" y="858"/>
                </a:lnTo>
                <a:lnTo>
                  <a:pt x="821" y="858"/>
                </a:lnTo>
                <a:lnTo>
                  <a:pt x="821" y="860"/>
                </a:lnTo>
                <a:lnTo>
                  <a:pt x="821" y="860"/>
                </a:lnTo>
                <a:lnTo>
                  <a:pt x="823" y="860"/>
                </a:lnTo>
                <a:lnTo>
                  <a:pt x="826" y="860"/>
                </a:lnTo>
                <a:lnTo>
                  <a:pt x="826" y="860"/>
                </a:lnTo>
                <a:lnTo>
                  <a:pt x="828" y="858"/>
                </a:lnTo>
                <a:lnTo>
                  <a:pt x="828" y="860"/>
                </a:lnTo>
                <a:lnTo>
                  <a:pt x="826" y="860"/>
                </a:lnTo>
                <a:lnTo>
                  <a:pt x="826" y="860"/>
                </a:lnTo>
                <a:lnTo>
                  <a:pt x="823" y="860"/>
                </a:lnTo>
                <a:lnTo>
                  <a:pt x="823" y="860"/>
                </a:lnTo>
                <a:lnTo>
                  <a:pt x="823" y="862"/>
                </a:lnTo>
                <a:lnTo>
                  <a:pt x="823" y="862"/>
                </a:lnTo>
                <a:lnTo>
                  <a:pt x="823" y="864"/>
                </a:lnTo>
                <a:lnTo>
                  <a:pt x="823" y="864"/>
                </a:lnTo>
                <a:lnTo>
                  <a:pt x="826" y="864"/>
                </a:lnTo>
                <a:lnTo>
                  <a:pt x="826" y="864"/>
                </a:lnTo>
                <a:lnTo>
                  <a:pt x="823" y="864"/>
                </a:lnTo>
                <a:lnTo>
                  <a:pt x="823" y="864"/>
                </a:lnTo>
                <a:lnTo>
                  <a:pt x="826" y="866"/>
                </a:lnTo>
                <a:lnTo>
                  <a:pt x="826" y="866"/>
                </a:lnTo>
                <a:lnTo>
                  <a:pt x="826" y="866"/>
                </a:lnTo>
                <a:lnTo>
                  <a:pt x="826" y="866"/>
                </a:lnTo>
                <a:lnTo>
                  <a:pt x="826" y="864"/>
                </a:lnTo>
                <a:lnTo>
                  <a:pt x="826" y="864"/>
                </a:lnTo>
                <a:lnTo>
                  <a:pt x="826" y="864"/>
                </a:lnTo>
                <a:lnTo>
                  <a:pt x="828" y="864"/>
                </a:lnTo>
                <a:lnTo>
                  <a:pt x="828" y="864"/>
                </a:lnTo>
                <a:lnTo>
                  <a:pt x="830" y="866"/>
                </a:lnTo>
                <a:lnTo>
                  <a:pt x="830" y="868"/>
                </a:lnTo>
                <a:lnTo>
                  <a:pt x="830" y="870"/>
                </a:lnTo>
                <a:lnTo>
                  <a:pt x="832" y="870"/>
                </a:lnTo>
                <a:lnTo>
                  <a:pt x="832" y="870"/>
                </a:lnTo>
                <a:lnTo>
                  <a:pt x="832" y="870"/>
                </a:lnTo>
                <a:lnTo>
                  <a:pt x="832" y="870"/>
                </a:lnTo>
                <a:lnTo>
                  <a:pt x="832" y="870"/>
                </a:lnTo>
                <a:lnTo>
                  <a:pt x="832" y="872"/>
                </a:lnTo>
                <a:lnTo>
                  <a:pt x="832" y="874"/>
                </a:lnTo>
                <a:lnTo>
                  <a:pt x="834" y="874"/>
                </a:lnTo>
                <a:lnTo>
                  <a:pt x="834" y="874"/>
                </a:lnTo>
                <a:lnTo>
                  <a:pt x="832" y="874"/>
                </a:lnTo>
                <a:lnTo>
                  <a:pt x="832" y="874"/>
                </a:lnTo>
                <a:lnTo>
                  <a:pt x="830" y="874"/>
                </a:lnTo>
                <a:lnTo>
                  <a:pt x="830" y="874"/>
                </a:lnTo>
                <a:lnTo>
                  <a:pt x="830" y="876"/>
                </a:lnTo>
                <a:lnTo>
                  <a:pt x="832" y="876"/>
                </a:lnTo>
                <a:lnTo>
                  <a:pt x="832" y="876"/>
                </a:lnTo>
                <a:lnTo>
                  <a:pt x="832" y="876"/>
                </a:lnTo>
                <a:lnTo>
                  <a:pt x="834" y="876"/>
                </a:lnTo>
                <a:lnTo>
                  <a:pt x="834" y="879"/>
                </a:lnTo>
                <a:lnTo>
                  <a:pt x="834" y="879"/>
                </a:lnTo>
                <a:lnTo>
                  <a:pt x="834" y="879"/>
                </a:lnTo>
                <a:lnTo>
                  <a:pt x="832" y="881"/>
                </a:lnTo>
                <a:lnTo>
                  <a:pt x="832" y="881"/>
                </a:lnTo>
                <a:lnTo>
                  <a:pt x="832" y="881"/>
                </a:lnTo>
                <a:lnTo>
                  <a:pt x="834" y="881"/>
                </a:lnTo>
                <a:lnTo>
                  <a:pt x="834" y="883"/>
                </a:lnTo>
                <a:lnTo>
                  <a:pt x="834" y="883"/>
                </a:lnTo>
                <a:lnTo>
                  <a:pt x="834" y="881"/>
                </a:lnTo>
                <a:lnTo>
                  <a:pt x="834" y="881"/>
                </a:lnTo>
                <a:lnTo>
                  <a:pt x="834" y="881"/>
                </a:lnTo>
                <a:lnTo>
                  <a:pt x="836" y="883"/>
                </a:lnTo>
                <a:lnTo>
                  <a:pt x="836" y="883"/>
                </a:lnTo>
                <a:lnTo>
                  <a:pt x="836" y="883"/>
                </a:lnTo>
                <a:lnTo>
                  <a:pt x="836" y="883"/>
                </a:lnTo>
                <a:lnTo>
                  <a:pt x="836" y="885"/>
                </a:lnTo>
                <a:lnTo>
                  <a:pt x="836" y="885"/>
                </a:lnTo>
                <a:lnTo>
                  <a:pt x="834" y="887"/>
                </a:lnTo>
                <a:lnTo>
                  <a:pt x="834" y="887"/>
                </a:lnTo>
                <a:lnTo>
                  <a:pt x="834" y="889"/>
                </a:lnTo>
                <a:lnTo>
                  <a:pt x="834" y="889"/>
                </a:lnTo>
                <a:lnTo>
                  <a:pt x="834" y="889"/>
                </a:lnTo>
                <a:lnTo>
                  <a:pt x="834" y="891"/>
                </a:lnTo>
                <a:lnTo>
                  <a:pt x="834" y="891"/>
                </a:lnTo>
                <a:lnTo>
                  <a:pt x="834" y="891"/>
                </a:lnTo>
                <a:lnTo>
                  <a:pt x="834" y="893"/>
                </a:lnTo>
                <a:lnTo>
                  <a:pt x="836" y="895"/>
                </a:lnTo>
                <a:lnTo>
                  <a:pt x="836" y="895"/>
                </a:lnTo>
                <a:lnTo>
                  <a:pt x="834" y="897"/>
                </a:lnTo>
                <a:lnTo>
                  <a:pt x="834" y="897"/>
                </a:lnTo>
                <a:lnTo>
                  <a:pt x="832" y="897"/>
                </a:lnTo>
                <a:lnTo>
                  <a:pt x="832" y="897"/>
                </a:lnTo>
                <a:lnTo>
                  <a:pt x="832" y="900"/>
                </a:lnTo>
                <a:lnTo>
                  <a:pt x="832" y="900"/>
                </a:lnTo>
                <a:lnTo>
                  <a:pt x="830" y="900"/>
                </a:lnTo>
                <a:lnTo>
                  <a:pt x="830" y="900"/>
                </a:lnTo>
                <a:lnTo>
                  <a:pt x="828" y="900"/>
                </a:lnTo>
                <a:lnTo>
                  <a:pt x="828" y="900"/>
                </a:lnTo>
                <a:lnTo>
                  <a:pt x="826" y="900"/>
                </a:lnTo>
                <a:lnTo>
                  <a:pt x="826" y="900"/>
                </a:lnTo>
                <a:lnTo>
                  <a:pt x="826" y="897"/>
                </a:lnTo>
                <a:lnTo>
                  <a:pt x="828" y="897"/>
                </a:lnTo>
                <a:lnTo>
                  <a:pt x="828" y="895"/>
                </a:lnTo>
                <a:lnTo>
                  <a:pt x="828" y="895"/>
                </a:lnTo>
                <a:lnTo>
                  <a:pt x="830" y="897"/>
                </a:lnTo>
                <a:lnTo>
                  <a:pt x="830" y="897"/>
                </a:lnTo>
                <a:lnTo>
                  <a:pt x="830" y="897"/>
                </a:lnTo>
                <a:lnTo>
                  <a:pt x="830" y="895"/>
                </a:lnTo>
                <a:lnTo>
                  <a:pt x="832" y="897"/>
                </a:lnTo>
                <a:lnTo>
                  <a:pt x="832" y="897"/>
                </a:lnTo>
                <a:lnTo>
                  <a:pt x="832" y="897"/>
                </a:lnTo>
                <a:lnTo>
                  <a:pt x="832" y="895"/>
                </a:lnTo>
                <a:lnTo>
                  <a:pt x="832" y="893"/>
                </a:lnTo>
                <a:lnTo>
                  <a:pt x="832" y="893"/>
                </a:lnTo>
                <a:lnTo>
                  <a:pt x="830" y="891"/>
                </a:lnTo>
                <a:lnTo>
                  <a:pt x="830" y="891"/>
                </a:lnTo>
                <a:lnTo>
                  <a:pt x="832" y="891"/>
                </a:lnTo>
                <a:lnTo>
                  <a:pt x="832" y="891"/>
                </a:lnTo>
                <a:lnTo>
                  <a:pt x="832" y="889"/>
                </a:lnTo>
                <a:lnTo>
                  <a:pt x="832" y="889"/>
                </a:lnTo>
                <a:lnTo>
                  <a:pt x="832" y="889"/>
                </a:lnTo>
                <a:lnTo>
                  <a:pt x="832" y="887"/>
                </a:lnTo>
                <a:lnTo>
                  <a:pt x="832" y="885"/>
                </a:lnTo>
                <a:lnTo>
                  <a:pt x="832" y="885"/>
                </a:lnTo>
                <a:lnTo>
                  <a:pt x="832" y="885"/>
                </a:lnTo>
                <a:lnTo>
                  <a:pt x="832" y="887"/>
                </a:lnTo>
                <a:lnTo>
                  <a:pt x="832" y="887"/>
                </a:lnTo>
                <a:lnTo>
                  <a:pt x="830" y="889"/>
                </a:lnTo>
                <a:lnTo>
                  <a:pt x="830" y="889"/>
                </a:lnTo>
                <a:lnTo>
                  <a:pt x="828" y="891"/>
                </a:lnTo>
                <a:lnTo>
                  <a:pt x="828" y="891"/>
                </a:lnTo>
                <a:lnTo>
                  <a:pt x="826" y="891"/>
                </a:lnTo>
                <a:lnTo>
                  <a:pt x="826" y="893"/>
                </a:lnTo>
                <a:lnTo>
                  <a:pt x="826" y="893"/>
                </a:lnTo>
                <a:lnTo>
                  <a:pt x="826" y="895"/>
                </a:lnTo>
                <a:lnTo>
                  <a:pt x="826" y="895"/>
                </a:lnTo>
                <a:lnTo>
                  <a:pt x="828" y="895"/>
                </a:lnTo>
                <a:lnTo>
                  <a:pt x="828" y="895"/>
                </a:lnTo>
                <a:lnTo>
                  <a:pt x="826" y="895"/>
                </a:lnTo>
                <a:lnTo>
                  <a:pt x="823" y="895"/>
                </a:lnTo>
                <a:lnTo>
                  <a:pt x="823" y="895"/>
                </a:lnTo>
                <a:lnTo>
                  <a:pt x="823" y="895"/>
                </a:lnTo>
                <a:lnTo>
                  <a:pt x="823" y="893"/>
                </a:lnTo>
                <a:lnTo>
                  <a:pt x="826" y="891"/>
                </a:lnTo>
                <a:lnTo>
                  <a:pt x="828" y="887"/>
                </a:lnTo>
                <a:lnTo>
                  <a:pt x="828" y="887"/>
                </a:lnTo>
                <a:lnTo>
                  <a:pt x="828" y="889"/>
                </a:lnTo>
                <a:lnTo>
                  <a:pt x="830" y="889"/>
                </a:lnTo>
                <a:lnTo>
                  <a:pt x="830" y="887"/>
                </a:lnTo>
                <a:lnTo>
                  <a:pt x="830" y="885"/>
                </a:lnTo>
                <a:lnTo>
                  <a:pt x="830" y="883"/>
                </a:lnTo>
                <a:lnTo>
                  <a:pt x="830" y="883"/>
                </a:lnTo>
                <a:lnTo>
                  <a:pt x="830" y="881"/>
                </a:lnTo>
                <a:lnTo>
                  <a:pt x="830" y="881"/>
                </a:lnTo>
                <a:lnTo>
                  <a:pt x="828" y="883"/>
                </a:lnTo>
                <a:lnTo>
                  <a:pt x="828" y="883"/>
                </a:lnTo>
                <a:lnTo>
                  <a:pt x="826" y="883"/>
                </a:lnTo>
                <a:lnTo>
                  <a:pt x="826" y="883"/>
                </a:lnTo>
                <a:lnTo>
                  <a:pt x="823" y="881"/>
                </a:lnTo>
                <a:lnTo>
                  <a:pt x="823" y="881"/>
                </a:lnTo>
                <a:lnTo>
                  <a:pt x="821" y="881"/>
                </a:lnTo>
                <a:lnTo>
                  <a:pt x="821" y="881"/>
                </a:lnTo>
                <a:lnTo>
                  <a:pt x="811" y="881"/>
                </a:lnTo>
                <a:lnTo>
                  <a:pt x="811" y="881"/>
                </a:lnTo>
                <a:lnTo>
                  <a:pt x="809" y="879"/>
                </a:lnTo>
                <a:lnTo>
                  <a:pt x="805" y="879"/>
                </a:lnTo>
                <a:lnTo>
                  <a:pt x="803" y="876"/>
                </a:lnTo>
                <a:lnTo>
                  <a:pt x="800" y="876"/>
                </a:lnTo>
                <a:lnTo>
                  <a:pt x="800" y="879"/>
                </a:lnTo>
                <a:lnTo>
                  <a:pt x="800" y="881"/>
                </a:lnTo>
                <a:lnTo>
                  <a:pt x="803" y="885"/>
                </a:lnTo>
                <a:lnTo>
                  <a:pt x="803" y="885"/>
                </a:lnTo>
                <a:lnTo>
                  <a:pt x="805" y="887"/>
                </a:lnTo>
                <a:lnTo>
                  <a:pt x="807" y="891"/>
                </a:lnTo>
                <a:lnTo>
                  <a:pt x="807" y="895"/>
                </a:lnTo>
                <a:lnTo>
                  <a:pt x="809" y="897"/>
                </a:lnTo>
                <a:lnTo>
                  <a:pt x="809" y="900"/>
                </a:lnTo>
                <a:lnTo>
                  <a:pt x="809" y="902"/>
                </a:lnTo>
                <a:lnTo>
                  <a:pt x="809" y="904"/>
                </a:lnTo>
                <a:lnTo>
                  <a:pt x="809" y="902"/>
                </a:lnTo>
                <a:lnTo>
                  <a:pt x="809" y="902"/>
                </a:lnTo>
                <a:lnTo>
                  <a:pt x="811" y="902"/>
                </a:lnTo>
                <a:lnTo>
                  <a:pt x="811" y="902"/>
                </a:lnTo>
                <a:lnTo>
                  <a:pt x="813" y="904"/>
                </a:lnTo>
                <a:lnTo>
                  <a:pt x="809" y="904"/>
                </a:lnTo>
                <a:lnTo>
                  <a:pt x="811" y="906"/>
                </a:lnTo>
                <a:lnTo>
                  <a:pt x="811" y="908"/>
                </a:lnTo>
                <a:lnTo>
                  <a:pt x="813" y="908"/>
                </a:lnTo>
                <a:lnTo>
                  <a:pt x="813" y="910"/>
                </a:lnTo>
                <a:lnTo>
                  <a:pt x="813" y="912"/>
                </a:lnTo>
                <a:lnTo>
                  <a:pt x="811" y="910"/>
                </a:lnTo>
                <a:lnTo>
                  <a:pt x="811" y="910"/>
                </a:lnTo>
                <a:lnTo>
                  <a:pt x="811" y="912"/>
                </a:lnTo>
                <a:lnTo>
                  <a:pt x="811" y="914"/>
                </a:lnTo>
                <a:lnTo>
                  <a:pt x="811" y="914"/>
                </a:lnTo>
                <a:lnTo>
                  <a:pt x="811" y="914"/>
                </a:lnTo>
                <a:lnTo>
                  <a:pt x="813" y="916"/>
                </a:lnTo>
                <a:lnTo>
                  <a:pt x="815" y="914"/>
                </a:lnTo>
                <a:lnTo>
                  <a:pt x="817" y="916"/>
                </a:lnTo>
                <a:lnTo>
                  <a:pt x="819" y="914"/>
                </a:lnTo>
                <a:lnTo>
                  <a:pt x="819" y="916"/>
                </a:lnTo>
                <a:lnTo>
                  <a:pt x="821" y="916"/>
                </a:lnTo>
                <a:lnTo>
                  <a:pt x="821" y="916"/>
                </a:lnTo>
                <a:lnTo>
                  <a:pt x="823" y="918"/>
                </a:lnTo>
                <a:lnTo>
                  <a:pt x="821" y="918"/>
                </a:lnTo>
                <a:lnTo>
                  <a:pt x="819" y="916"/>
                </a:lnTo>
                <a:lnTo>
                  <a:pt x="819" y="916"/>
                </a:lnTo>
                <a:lnTo>
                  <a:pt x="817" y="916"/>
                </a:lnTo>
                <a:lnTo>
                  <a:pt x="815" y="916"/>
                </a:lnTo>
                <a:lnTo>
                  <a:pt x="813" y="916"/>
                </a:lnTo>
                <a:lnTo>
                  <a:pt x="811" y="916"/>
                </a:lnTo>
                <a:lnTo>
                  <a:pt x="811" y="916"/>
                </a:lnTo>
                <a:lnTo>
                  <a:pt x="811" y="916"/>
                </a:lnTo>
                <a:lnTo>
                  <a:pt x="813" y="918"/>
                </a:lnTo>
                <a:lnTo>
                  <a:pt x="811" y="923"/>
                </a:lnTo>
                <a:lnTo>
                  <a:pt x="813" y="927"/>
                </a:lnTo>
                <a:lnTo>
                  <a:pt x="811" y="929"/>
                </a:lnTo>
                <a:lnTo>
                  <a:pt x="813" y="931"/>
                </a:lnTo>
                <a:lnTo>
                  <a:pt x="811" y="941"/>
                </a:lnTo>
                <a:lnTo>
                  <a:pt x="811" y="944"/>
                </a:lnTo>
                <a:lnTo>
                  <a:pt x="811" y="946"/>
                </a:lnTo>
                <a:lnTo>
                  <a:pt x="811" y="948"/>
                </a:lnTo>
                <a:lnTo>
                  <a:pt x="811" y="950"/>
                </a:lnTo>
                <a:lnTo>
                  <a:pt x="809" y="954"/>
                </a:lnTo>
                <a:lnTo>
                  <a:pt x="809" y="960"/>
                </a:lnTo>
                <a:lnTo>
                  <a:pt x="809" y="962"/>
                </a:lnTo>
                <a:lnTo>
                  <a:pt x="809" y="965"/>
                </a:lnTo>
                <a:lnTo>
                  <a:pt x="807" y="967"/>
                </a:lnTo>
                <a:lnTo>
                  <a:pt x="809" y="965"/>
                </a:lnTo>
                <a:lnTo>
                  <a:pt x="809" y="967"/>
                </a:lnTo>
                <a:lnTo>
                  <a:pt x="807" y="967"/>
                </a:lnTo>
                <a:lnTo>
                  <a:pt x="807" y="967"/>
                </a:lnTo>
                <a:lnTo>
                  <a:pt x="807" y="967"/>
                </a:lnTo>
                <a:lnTo>
                  <a:pt x="805" y="973"/>
                </a:lnTo>
                <a:lnTo>
                  <a:pt x="805" y="975"/>
                </a:lnTo>
                <a:lnTo>
                  <a:pt x="803" y="977"/>
                </a:lnTo>
                <a:lnTo>
                  <a:pt x="805" y="979"/>
                </a:lnTo>
                <a:lnTo>
                  <a:pt x="805" y="981"/>
                </a:lnTo>
                <a:lnTo>
                  <a:pt x="805" y="983"/>
                </a:lnTo>
                <a:lnTo>
                  <a:pt x="805" y="986"/>
                </a:lnTo>
                <a:lnTo>
                  <a:pt x="807" y="988"/>
                </a:lnTo>
                <a:lnTo>
                  <a:pt x="809" y="990"/>
                </a:lnTo>
                <a:lnTo>
                  <a:pt x="809" y="992"/>
                </a:lnTo>
                <a:lnTo>
                  <a:pt x="809" y="994"/>
                </a:lnTo>
                <a:lnTo>
                  <a:pt x="809" y="996"/>
                </a:lnTo>
                <a:lnTo>
                  <a:pt x="809" y="996"/>
                </a:lnTo>
                <a:lnTo>
                  <a:pt x="811" y="1000"/>
                </a:lnTo>
                <a:lnTo>
                  <a:pt x="811" y="1000"/>
                </a:lnTo>
                <a:lnTo>
                  <a:pt x="809" y="1004"/>
                </a:lnTo>
                <a:lnTo>
                  <a:pt x="809" y="1009"/>
                </a:lnTo>
                <a:lnTo>
                  <a:pt x="809" y="1011"/>
                </a:lnTo>
                <a:lnTo>
                  <a:pt x="809" y="1011"/>
                </a:lnTo>
                <a:lnTo>
                  <a:pt x="809" y="1011"/>
                </a:lnTo>
                <a:lnTo>
                  <a:pt x="809" y="1011"/>
                </a:lnTo>
                <a:lnTo>
                  <a:pt x="809" y="1013"/>
                </a:lnTo>
                <a:lnTo>
                  <a:pt x="809" y="1013"/>
                </a:lnTo>
                <a:lnTo>
                  <a:pt x="807" y="1013"/>
                </a:lnTo>
                <a:lnTo>
                  <a:pt x="809" y="1013"/>
                </a:lnTo>
                <a:lnTo>
                  <a:pt x="807" y="1013"/>
                </a:lnTo>
                <a:lnTo>
                  <a:pt x="807" y="1013"/>
                </a:lnTo>
                <a:lnTo>
                  <a:pt x="807" y="1015"/>
                </a:lnTo>
                <a:lnTo>
                  <a:pt x="807" y="1017"/>
                </a:lnTo>
                <a:lnTo>
                  <a:pt x="807" y="1019"/>
                </a:lnTo>
                <a:lnTo>
                  <a:pt x="807" y="1021"/>
                </a:lnTo>
                <a:lnTo>
                  <a:pt x="809" y="1023"/>
                </a:lnTo>
                <a:lnTo>
                  <a:pt x="813" y="1027"/>
                </a:lnTo>
                <a:lnTo>
                  <a:pt x="813" y="1027"/>
                </a:lnTo>
                <a:lnTo>
                  <a:pt x="815" y="1032"/>
                </a:lnTo>
                <a:lnTo>
                  <a:pt x="815" y="1034"/>
                </a:lnTo>
                <a:lnTo>
                  <a:pt x="813" y="1036"/>
                </a:lnTo>
                <a:lnTo>
                  <a:pt x="815" y="1040"/>
                </a:lnTo>
                <a:lnTo>
                  <a:pt x="815" y="1042"/>
                </a:lnTo>
                <a:lnTo>
                  <a:pt x="819" y="1046"/>
                </a:lnTo>
                <a:lnTo>
                  <a:pt x="821" y="1048"/>
                </a:lnTo>
                <a:lnTo>
                  <a:pt x="823" y="1050"/>
                </a:lnTo>
                <a:lnTo>
                  <a:pt x="826" y="1053"/>
                </a:lnTo>
                <a:lnTo>
                  <a:pt x="826" y="1053"/>
                </a:lnTo>
                <a:lnTo>
                  <a:pt x="828" y="1055"/>
                </a:lnTo>
                <a:lnTo>
                  <a:pt x="828" y="1057"/>
                </a:lnTo>
                <a:lnTo>
                  <a:pt x="826" y="1055"/>
                </a:lnTo>
                <a:lnTo>
                  <a:pt x="826" y="1057"/>
                </a:lnTo>
                <a:lnTo>
                  <a:pt x="826" y="1057"/>
                </a:lnTo>
                <a:lnTo>
                  <a:pt x="826" y="1059"/>
                </a:lnTo>
                <a:lnTo>
                  <a:pt x="828" y="1057"/>
                </a:lnTo>
                <a:lnTo>
                  <a:pt x="828" y="1057"/>
                </a:lnTo>
                <a:lnTo>
                  <a:pt x="830" y="1059"/>
                </a:lnTo>
                <a:lnTo>
                  <a:pt x="830" y="1059"/>
                </a:lnTo>
                <a:lnTo>
                  <a:pt x="832" y="1061"/>
                </a:lnTo>
                <a:lnTo>
                  <a:pt x="832" y="1061"/>
                </a:lnTo>
                <a:lnTo>
                  <a:pt x="834" y="1061"/>
                </a:lnTo>
                <a:lnTo>
                  <a:pt x="834" y="1059"/>
                </a:lnTo>
                <a:lnTo>
                  <a:pt x="834" y="1057"/>
                </a:lnTo>
                <a:lnTo>
                  <a:pt x="834" y="1055"/>
                </a:lnTo>
                <a:lnTo>
                  <a:pt x="836" y="1057"/>
                </a:lnTo>
                <a:lnTo>
                  <a:pt x="838" y="1057"/>
                </a:lnTo>
                <a:lnTo>
                  <a:pt x="838" y="1057"/>
                </a:lnTo>
                <a:lnTo>
                  <a:pt x="840" y="1057"/>
                </a:lnTo>
                <a:lnTo>
                  <a:pt x="840" y="1057"/>
                </a:lnTo>
                <a:lnTo>
                  <a:pt x="840" y="1057"/>
                </a:lnTo>
                <a:lnTo>
                  <a:pt x="842" y="1057"/>
                </a:lnTo>
                <a:lnTo>
                  <a:pt x="844" y="1057"/>
                </a:lnTo>
                <a:lnTo>
                  <a:pt x="844" y="1057"/>
                </a:lnTo>
                <a:lnTo>
                  <a:pt x="847" y="1057"/>
                </a:lnTo>
                <a:lnTo>
                  <a:pt x="847" y="1057"/>
                </a:lnTo>
                <a:lnTo>
                  <a:pt x="847" y="1057"/>
                </a:lnTo>
                <a:lnTo>
                  <a:pt x="847" y="1057"/>
                </a:lnTo>
                <a:lnTo>
                  <a:pt x="844" y="1057"/>
                </a:lnTo>
                <a:lnTo>
                  <a:pt x="838" y="1057"/>
                </a:lnTo>
                <a:lnTo>
                  <a:pt x="838" y="1057"/>
                </a:lnTo>
                <a:lnTo>
                  <a:pt x="836" y="1059"/>
                </a:lnTo>
                <a:lnTo>
                  <a:pt x="834" y="1059"/>
                </a:lnTo>
                <a:lnTo>
                  <a:pt x="834" y="1059"/>
                </a:lnTo>
                <a:lnTo>
                  <a:pt x="836" y="1059"/>
                </a:lnTo>
                <a:lnTo>
                  <a:pt x="836" y="1061"/>
                </a:lnTo>
                <a:lnTo>
                  <a:pt x="836" y="1063"/>
                </a:lnTo>
                <a:lnTo>
                  <a:pt x="838" y="1065"/>
                </a:lnTo>
                <a:lnTo>
                  <a:pt x="838" y="1065"/>
                </a:lnTo>
                <a:lnTo>
                  <a:pt x="838" y="1065"/>
                </a:lnTo>
                <a:lnTo>
                  <a:pt x="840" y="1067"/>
                </a:lnTo>
                <a:lnTo>
                  <a:pt x="838" y="1067"/>
                </a:lnTo>
                <a:lnTo>
                  <a:pt x="838" y="1067"/>
                </a:lnTo>
                <a:lnTo>
                  <a:pt x="836" y="1065"/>
                </a:lnTo>
                <a:lnTo>
                  <a:pt x="836" y="1065"/>
                </a:lnTo>
                <a:lnTo>
                  <a:pt x="834" y="1063"/>
                </a:lnTo>
                <a:lnTo>
                  <a:pt x="834" y="1063"/>
                </a:lnTo>
                <a:lnTo>
                  <a:pt x="834" y="1061"/>
                </a:lnTo>
                <a:lnTo>
                  <a:pt x="834" y="1061"/>
                </a:lnTo>
                <a:lnTo>
                  <a:pt x="832" y="1061"/>
                </a:lnTo>
                <a:lnTo>
                  <a:pt x="834" y="1063"/>
                </a:lnTo>
                <a:lnTo>
                  <a:pt x="834" y="1065"/>
                </a:lnTo>
                <a:lnTo>
                  <a:pt x="834" y="1069"/>
                </a:lnTo>
                <a:lnTo>
                  <a:pt x="834" y="1071"/>
                </a:lnTo>
                <a:lnTo>
                  <a:pt x="838" y="1076"/>
                </a:lnTo>
                <a:lnTo>
                  <a:pt x="842" y="1076"/>
                </a:lnTo>
                <a:lnTo>
                  <a:pt x="842" y="1078"/>
                </a:lnTo>
                <a:lnTo>
                  <a:pt x="842" y="1078"/>
                </a:lnTo>
                <a:lnTo>
                  <a:pt x="842" y="1080"/>
                </a:lnTo>
                <a:lnTo>
                  <a:pt x="842" y="1080"/>
                </a:lnTo>
                <a:lnTo>
                  <a:pt x="842" y="1082"/>
                </a:lnTo>
                <a:lnTo>
                  <a:pt x="842" y="1084"/>
                </a:lnTo>
                <a:lnTo>
                  <a:pt x="842" y="1086"/>
                </a:lnTo>
                <a:lnTo>
                  <a:pt x="844" y="1088"/>
                </a:lnTo>
                <a:lnTo>
                  <a:pt x="849" y="1092"/>
                </a:lnTo>
                <a:lnTo>
                  <a:pt x="849" y="1092"/>
                </a:lnTo>
                <a:lnTo>
                  <a:pt x="851" y="1095"/>
                </a:lnTo>
                <a:lnTo>
                  <a:pt x="851" y="1097"/>
                </a:lnTo>
                <a:lnTo>
                  <a:pt x="853" y="1097"/>
                </a:lnTo>
                <a:lnTo>
                  <a:pt x="855" y="1099"/>
                </a:lnTo>
                <a:lnTo>
                  <a:pt x="857" y="1101"/>
                </a:lnTo>
                <a:lnTo>
                  <a:pt x="857" y="1101"/>
                </a:lnTo>
                <a:lnTo>
                  <a:pt x="857" y="1103"/>
                </a:lnTo>
                <a:lnTo>
                  <a:pt x="857" y="1105"/>
                </a:lnTo>
                <a:lnTo>
                  <a:pt x="859" y="1105"/>
                </a:lnTo>
                <a:lnTo>
                  <a:pt x="859" y="1105"/>
                </a:lnTo>
                <a:lnTo>
                  <a:pt x="859" y="1107"/>
                </a:lnTo>
                <a:lnTo>
                  <a:pt x="859" y="1109"/>
                </a:lnTo>
                <a:lnTo>
                  <a:pt x="861" y="1111"/>
                </a:lnTo>
                <a:lnTo>
                  <a:pt x="859" y="1111"/>
                </a:lnTo>
                <a:lnTo>
                  <a:pt x="861" y="1113"/>
                </a:lnTo>
                <a:lnTo>
                  <a:pt x="859" y="1113"/>
                </a:lnTo>
                <a:lnTo>
                  <a:pt x="861" y="1115"/>
                </a:lnTo>
                <a:lnTo>
                  <a:pt x="863" y="1115"/>
                </a:lnTo>
                <a:lnTo>
                  <a:pt x="863" y="1115"/>
                </a:lnTo>
                <a:lnTo>
                  <a:pt x="867" y="1115"/>
                </a:lnTo>
                <a:lnTo>
                  <a:pt x="867" y="1115"/>
                </a:lnTo>
                <a:lnTo>
                  <a:pt x="872" y="1118"/>
                </a:lnTo>
                <a:lnTo>
                  <a:pt x="874" y="1118"/>
                </a:lnTo>
                <a:lnTo>
                  <a:pt x="876" y="1118"/>
                </a:lnTo>
                <a:lnTo>
                  <a:pt x="878" y="1118"/>
                </a:lnTo>
                <a:lnTo>
                  <a:pt x="880" y="1120"/>
                </a:lnTo>
                <a:lnTo>
                  <a:pt x="880" y="1122"/>
                </a:lnTo>
                <a:lnTo>
                  <a:pt x="882" y="1122"/>
                </a:lnTo>
                <a:lnTo>
                  <a:pt x="886" y="1124"/>
                </a:lnTo>
                <a:lnTo>
                  <a:pt x="891" y="1124"/>
                </a:lnTo>
                <a:lnTo>
                  <a:pt x="891" y="1124"/>
                </a:lnTo>
                <a:lnTo>
                  <a:pt x="893" y="1126"/>
                </a:lnTo>
                <a:lnTo>
                  <a:pt x="893" y="1128"/>
                </a:lnTo>
                <a:lnTo>
                  <a:pt x="895" y="1128"/>
                </a:lnTo>
                <a:lnTo>
                  <a:pt x="895" y="1128"/>
                </a:lnTo>
                <a:lnTo>
                  <a:pt x="897" y="1128"/>
                </a:lnTo>
                <a:lnTo>
                  <a:pt x="897" y="1128"/>
                </a:lnTo>
                <a:lnTo>
                  <a:pt x="899" y="1130"/>
                </a:lnTo>
                <a:lnTo>
                  <a:pt x="901" y="1130"/>
                </a:lnTo>
                <a:lnTo>
                  <a:pt x="905" y="1134"/>
                </a:lnTo>
                <a:lnTo>
                  <a:pt x="907" y="1139"/>
                </a:lnTo>
                <a:lnTo>
                  <a:pt x="909" y="1141"/>
                </a:lnTo>
                <a:lnTo>
                  <a:pt x="909" y="1143"/>
                </a:lnTo>
                <a:lnTo>
                  <a:pt x="909" y="1143"/>
                </a:lnTo>
                <a:lnTo>
                  <a:pt x="909" y="1145"/>
                </a:lnTo>
                <a:lnTo>
                  <a:pt x="909" y="1145"/>
                </a:lnTo>
                <a:lnTo>
                  <a:pt x="911" y="1145"/>
                </a:lnTo>
                <a:lnTo>
                  <a:pt x="911" y="1147"/>
                </a:lnTo>
                <a:lnTo>
                  <a:pt x="911" y="1147"/>
                </a:lnTo>
                <a:lnTo>
                  <a:pt x="911" y="1151"/>
                </a:lnTo>
                <a:lnTo>
                  <a:pt x="911" y="1151"/>
                </a:lnTo>
                <a:lnTo>
                  <a:pt x="914" y="1153"/>
                </a:lnTo>
                <a:lnTo>
                  <a:pt x="916" y="1155"/>
                </a:lnTo>
                <a:lnTo>
                  <a:pt x="918" y="1157"/>
                </a:lnTo>
                <a:lnTo>
                  <a:pt x="918" y="1160"/>
                </a:lnTo>
                <a:lnTo>
                  <a:pt x="918" y="1160"/>
                </a:lnTo>
                <a:lnTo>
                  <a:pt x="918" y="1160"/>
                </a:lnTo>
                <a:lnTo>
                  <a:pt x="918" y="1160"/>
                </a:lnTo>
                <a:lnTo>
                  <a:pt x="918" y="1160"/>
                </a:lnTo>
                <a:lnTo>
                  <a:pt x="918" y="1162"/>
                </a:lnTo>
                <a:lnTo>
                  <a:pt x="918" y="1164"/>
                </a:lnTo>
                <a:lnTo>
                  <a:pt x="920" y="1166"/>
                </a:lnTo>
                <a:lnTo>
                  <a:pt x="922" y="1168"/>
                </a:lnTo>
                <a:lnTo>
                  <a:pt x="922" y="1170"/>
                </a:lnTo>
                <a:lnTo>
                  <a:pt x="922" y="1170"/>
                </a:lnTo>
                <a:lnTo>
                  <a:pt x="922" y="1172"/>
                </a:lnTo>
                <a:lnTo>
                  <a:pt x="926" y="1174"/>
                </a:lnTo>
                <a:lnTo>
                  <a:pt x="926" y="1176"/>
                </a:lnTo>
                <a:lnTo>
                  <a:pt x="926" y="1178"/>
                </a:lnTo>
                <a:lnTo>
                  <a:pt x="928" y="1180"/>
                </a:lnTo>
                <a:lnTo>
                  <a:pt x="928" y="1183"/>
                </a:lnTo>
                <a:lnTo>
                  <a:pt x="930" y="1183"/>
                </a:lnTo>
                <a:lnTo>
                  <a:pt x="930" y="1187"/>
                </a:lnTo>
                <a:lnTo>
                  <a:pt x="930" y="1189"/>
                </a:lnTo>
                <a:lnTo>
                  <a:pt x="930" y="1189"/>
                </a:lnTo>
                <a:lnTo>
                  <a:pt x="932" y="1191"/>
                </a:lnTo>
                <a:lnTo>
                  <a:pt x="935" y="1193"/>
                </a:lnTo>
                <a:lnTo>
                  <a:pt x="937" y="1195"/>
                </a:lnTo>
                <a:lnTo>
                  <a:pt x="939" y="1197"/>
                </a:lnTo>
                <a:lnTo>
                  <a:pt x="941" y="1197"/>
                </a:lnTo>
                <a:lnTo>
                  <a:pt x="943" y="1197"/>
                </a:lnTo>
                <a:lnTo>
                  <a:pt x="943" y="1199"/>
                </a:lnTo>
                <a:lnTo>
                  <a:pt x="947" y="1201"/>
                </a:lnTo>
                <a:lnTo>
                  <a:pt x="951" y="1208"/>
                </a:lnTo>
                <a:lnTo>
                  <a:pt x="953" y="1210"/>
                </a:lnTo>
                <a:lnTo>
                  <a:pt x="955" y="1212"/>
                </a:lnTo>
                <a:lnTo>
                  <a:pt x="955" y="1216"/>
                </a:lnTo>
                <a:lnTo>
                  <a:pt x="953" y="1218"/>
                </a:lnTo>
                <a:lnTo>
                  <a:pt x="951" y="1220"/>
                </a:lnTo>
                <a:lnTo>
                  <a:pt x="953" y="1220"/>
                </a:lnTo>
                <a:lnTo>
                  <a:pt x="953" y="1220"/>
                </a:lnTo>
                <a:lnTo>
                  <a:pt x="953" y="1220"/>
                </a:lnTo>
                <a:lnTo>
                  <a:pt x="953" y="1220"/>
                </a:lnTo>
                <a:lnTo>
                  <a:pt x="953" y="1222"/>
                </a:lnTo>
                <a:lnTo>
                  <a:pt x="955" y="1224"/>
                </a:lnTo>
                <a:lnTo>
                  <a:pt x="953" y="1224"/>
                </a:lnTo>
                <a:lnTo>
                  <a:pt x="953" y="1222"/>
                </a:lnTo>
                <a:lnTo>
                  <a:pt x="951" y="1222"/>
                </a:lnTo>
                <a:lnTo>
                  <a:pt x="951" y="1220"/>
                </a:lnTo>
                <a:lnTo>
                  <a:pt x="951" y="1220"/>
                </a:lnTo>
                <a:lnTo>
                  <a:pt x="951" y="1220"/>
                </a:lnTo>
                <a:lnTo>
                  <a:pt x="949" y="1222"/>
                </a:lnTo>
                <a:lnTo>
                  <a:pt x="947" y="1222"/>
                </a:lnTo>
                <a:lnTo>
                  <a:pt x="945" y="1220"/>
                </a:lnTo>
                <a:lnTo>
                  <a:pt x="941" y="1220"/>
                </a:lnTo>
                <a:lnTo>
                  <a:pt x="941" y="1222"/>
                </a:lnTo>
                <a:lnTo>
                  <a:pt x="941" y="1222"/>
                </a:lnTo>
                <a:lnTo>
                  <a:pt x="943" y="1224"/>
                </a:lnTo>
                <a:lnTo>
                  <a:pt x="945" y="1227"/>
                </a:lnTo>
                <a:lnTo>
                  <a:pt x="949" y="1227"/>
                </a:lnTo>
                <a:lnTo>
                  <a:pt x="949" y="1229"/>
                </a:lnTo>
                <a:lnTo>
                  <a:pt x="949" y="1229"/>
                </a:lnTo>
                <a:lnTo>
                  <a:pt x="949" y="1231"/>
                </a:lnTo>
                <a:lnTo>
                  <a:pt x="951" y="1231"/>
                </a:lnTo>
                <a:lnTo>
                  <a:pt x="953" y="1233"/>
                </a:lnTo>
                <a:lnTo>
                  <a:pt x="955" y="1233"/>
                </a:lnTo>
                <a:lnTo>
                  <a:pt x="955" y="1235"/>
                </a:lnTo>
                <a:lnTo>
                  <a:pt x="958" y="1235"/>
                </a:lnTo>
                <a:lnTo>
                  <a:pt x="958" y="1235"/>
                </a:lnTo>
                <a:lnTo>
                  <a:pt x="960" y="1237"/>
                </a:lnTo>
                <a:lnTo>
                  <a:pt x="960" y="1237"/>
                </a:lnTo>
                <a:lnTo>
                  <a:pt x="962" y="1239"/>
                </a:lnTo>
                <a:lnTo>
                  <a:pt x="964" y="1237"/>
                </a:lnTo>
                <a:lnTo>
                  <a:pt x="966" y="1237"/>
                </a:lnTo>
                <a:lnTo>
                  <a:pt x="968" y="1237"/>
                </a:lnTo>
                <a:lnTo>
                  <a:pt x="968" y="1235"/>
                </a:lnTo>
                <a:lnTo>
                  <a:pt x="968" y="1237"/>
                </a:lnTo>
                <a:lnTo>
                  <a:pt x="968" y="1239"/>
                </a:lnTo>
                <a:lnTo>
                  <a:pt x="970" y="1241"/>
                </a:lnTo>
                <a:lnTo>
                  <a:pt x="976" y="1245"/>
                </a:lnTo>
                <a:lnTo>
                  <a:pt x="979" y="1245"/>
                </a:lnTo>
                <a:lnTo>
                  <a:pt x="981" y="1245"/>
                </a:lnTo>
                <a:lnTo>
                  <a:pt x="983" y="1252"/>
                </a:lnTo>
                <a:lnTo>
                  <a:pt x="983" y="1254"/>
                </a:lnTo>
                <a:lnTo>
                  <a:pt x="983" y="1256"/>
                </a:lnTo>
                <a:lnTo>
                  <a:pt x="985" y="1256"/>
                </a:lnTo>
                <a:lnTo>
                  <a:pt x="985" y="1256"/>
                </a:lnTo>
                <a:lnTo>
                  <a:pt x="985" y="1258"/>
                </a:lnTo>
                <a:lnTo>
                  <a:pt x="985" y="1260"/>
                </a:lnTo>
                <a:lnTo>
                  <a:pt x="983" y="1264"/>
                </a:lnTo>
                <a:lnTo>
                  <a:pt x="983" y="1266"/>
                </a:lnTo>
                <a:lnTo>
                  <a:pt x="985" y="1266"/>
                </a:lnTo>
                <a:lnTo>
                  <a:pt x="987" y="1271"/>
                </a:lnTo>
                <a:lnTo>
                  <a:pt x="987" y="1271"/>
                </a:lnTo>
                <a:lnTo>
                  <a:pt x="987" y="1271"/>
                </a:lnTo>
                <a:lnTo>
                  <a:pt x="989" y="1273"/>
                </a:lnTo>
                <a:lnTo>
                  <a:pt x="989" y="1271"/>
                </a:lnTo>
                <a:lnTo>
                  <a:pt x="989" y="1271"/>
                </a:lnTo>
                <a:lnTo>
                  <a:pt x="991" y="1273"/>
                </a:lnTo>
                <a:lnTo>
                  <a:pt x="993" y="1275"/>
                </a:lnTo>
                <a:lnTo>
                  <a:pt x="999" y="1279"/>
                </a:lnTo>
                <a:lnTo>
                  <a:pt x="1002" y="1281"/>
                </a:lnTo>
                <a:lnTo>
                  <a:pt x="1004" y="1281"/>
                </a:lnTo>
                <a:lnTo>
                  <a:pt x="1006" y="1283"/>
                </a:lnTo>
                <a:lnTo>
                  <a:pt x="1008" y="1285"/>
                </a:lnTo>
                <a:lnTo>
                  <a:pt x="1010" y="1287"/>
                </a:lnTo>
                <a:lnTo>
                  <a:pt x="1010" y="1289"/>
                </a:lnTo>
                <a:lnTo>
                  <a:pt x="1012" y="1289"/>
                </a:lnTo>
                <a:lnTo>
                  <a:pt x="1012" y="1296"/>
                </a:lnTo>
                <a:lnTo>
                  <a:pt x="1014" y="1296"/>
                </a:lnTo>
                <a:lnTo>
                  <a:pt x="1016" y="1298"/>
                </a:lnTo>
                <a:lnTo>
                  <a:pt x="1016" y="1296"/>
                </a:lnTo>
                <a:lnTo>
                  <a:pt x="1018" y="1296"/>
                </a:lnTo>
                <a:lnTo>
                  <a:pt x="1020" y="1294"/>
                </a:lnTo>
                <a:lnTo>
                  <a:pt x="1020" y="1294"/>
                </a:lnTo>
                <a:lnTo>
                  <a:pt x="1023" y="1292"/>
                </a:lnTo>
                <a:lnTo>
                  <a:pt x="1023" y="1289"/>
                </a:lnTo>
                <a:lnTo>
                  <a:pt x="1023" y="1287"/>
                </a:lnTo>
                <a:lnTo>
                  <a:pt x="1020" y="1285"/>
                </a:lnTo>
                <a:lnTo>
                  <a:pt x="1018" y="1285"/>
                </a:lnTo>
                <a:lnTo>
                  <a:pt x="1018" y="1283"/>
                </a:lnTo>
                <a:lnTo>
                  <a:pt x="1018" y="1281"/>
                </a:lnTo>
                <a:lnTo>
                  <a:pt x="1016" y="1281"/>
                </a:lnTo>
                <a:lnTo>
                  <a:pt x="1016" y="1279"/>
                </a:lnTo>
                <a:lnTo>
                  <a:pt x="1014" y="1279"/>
                </a:lnTo>
                <a:lnTo>
                  <a:pt x="1014" y="1277"/>
                </a:lnTo>
                <a:lnTo>
                  <a:pt x="1010" y="1275"/>
                </a:lnTo>
                <a:lnTo>
                  <a:pt x="1010" y="1275"/>
                </a:lnTo>
                <a:lnTo>
                  <a:pt x="1010" y="1275"/>
                </a:lnTo>
                <a:lnTo>
                  <a:pt x="1010" y="1277"/>
                </a:lnTo>
                <a:lnTo>
                  <a:pt x="1010" y="1277"/>
                </a:lnTo>
                <a:lnTo>
                  <a:pt x="1010" y="1277"/>
                </a:lnTo>
                <a:lnTo>
                  <a:pt x="1008" y="1279"/>
                </a:lnTo>
                <a:lnTo>
                  <a:pt x="1008" y="1279"/>
                </a:lnTo>
                <a:lnTo>
                  <a:pt x="1008" y="1277"/>
                </a:lnTo>
                <a:lnTo>
                  <a:pt x="1008" y="1277"/>
                </a:lnTo>
                <a:lnTo>
                  <a:pt x="1006" y="1277"/>
                </a:lnTo>
                <a:lnTo>
                  <a:pt x="1004" y="1275"/>
                </a:lnTo>
                <a:lnTo>
                  <a:pt x="1004" y="1271"/>
                </a:lnTo>
                <a:lnTo>
                  <a:pt x="1004" y="1271"/>
                </a:lnTo>
                <a:lnTo>
                  <a:pt x="1004" y="1269"/>
                </a:lnTo>
                <a:lnTo>
                  <a:pt x="1004" y="1266"/>
                </a:lnTo>
                <a:lnTo>
                  <a:pt x="1004" y="1264"/>
                </a:lnTo>
                <a:lnTo>
                  <a:pt x="1002" y="1262"/>
                </a:lnTo>
                <a:lnTo>
                  <a:pt x="999" y="1258"/>
                </a:lnTo>
                <a:lnTo>
                  <a:pt x="999" y="1256"/>
                </a:lnTo>
                <a:lnTo>
                  <a:pt x="997" y="1256"/>
                </a:lnTo>
                <a:lnTo>
                  <a:pt x="995" y="1252"/>
                </a:lnTo>
                <a:lnTo>
                  <a:pt x="995" y="1250"/>
                </a:lnTo>
                <a:lnTo>
                  <a:pt x="995" y="1248"/>
                </a:lnTo>
                <a:lnTo>
                  <a:pt x="993" y="1245"/>
                </a:lnTo>
                <a:lnTo>
                  <a:pt x="993" y="1243"/>
                </a:lnTo>
                <a:lnTo>
                  <a:pt x="993" y="1243"/>
                </a:lnTo>
                <a:lnTo>
                  <a:pt x="993" y="1241"/>
                </a:lnTo>
                <a:lnTo>
                  <a:pt x="991" y="1241"/>
                </a:lnTo>
                <a:lnTo>
                  <a:pt x="991" y="1239"/>
                </a:lnTo>
                <a:lnTo>
                  <a:pt x="989" y="1235"/>
                </a:lnTo>
                <a:lnTo>
                  <a:pt x="987" y="1237"/>
                </a:lnTo>
                <a:lnTo>
                  <a:pt x="987" y="1237"/>
                </a:lnTo>
                <a:lnTo>
                  <a:pt x="989" y="1239"/>
                </a:lnTo>
                <a:lnTo>
                  <a:pt x="989" y="1241"/>
                </a:lnTo>
                <a:lnTo>
                  <a:pt x="989" y="1241"/>
                </a:lnTo>
                <a:lnTo>
                  <a:pt x="989" y="1241"/>
                </a:lnTo>
                <a:lnTo>
                  <a:pt x="987" y="1239"/>
                </a:lnTo>
                <a:lnTo>
                  <a:pt x="987" y="1237"/>
                </a:lnTo>
                <a:lnTo>
                  <a:pt x="985" y="1235"/>
                </a:lnTo>
                <a:lnTo>
                  <a:pt x="985" y="1233"/>
                </a:lnTo>
                <a:lnTo>
                  <a:pt x="985" y="1233"/>
                </a:lnTo>
                <a:lnTo>
                  <a:pt x="983" y="1231"/>
                </a:lnTo>
                <a:lnTo>
                  <a:pt x="983" y="1231"/>
                </a:lnTo>
                <a:lnTo>
                  <a:pt x="981" y="1229"/>
                </a:lnTo>
                <a:lnTo>
                  <a:pt x="981" y="1227"/>
                </a:lnTo>
                <a:lnTo>
                  <a:pt x="976" y="1224"/>
                </a:lnTo>
                <a:lnTo>
                  <a:pt x="974" y="1220"/>
                </a:lnTo>
                <a:lnTo>
                  <a:pt x="974" y="1220"/>
                </a:lnTo>
                <a:lnTo>
                  <a:pt x="974" y="1218"/>
                </a:lnTo>
                <a:lnTo>
                  <a:pt x="974" y="1216"/>
                </a:lnTo>
                <a:lnTo>
                  <a:pt x="974" y="1216"/>
                </a:lnTo>
                <a:lnTo>
                  <a:pt x="972" y="1214"/>
                </a:lnTo>
                <a:lnTo>
                  <a:pt x="972" y="1214"/>
                </a:lnTo>
                <a:lnTo>
                  <a:pt x="972" y="1212"/>
                </a:lnTo>
                <a:lnTo>
                  <a:pt x="972" y="1212"/>
                </a:lnTo>
                <a:lnTo>
                  <a:pt x="970" y="1212"/>
                </a:lnTo>
                <a:lnTo>
                  <a:pt x="970" y="1210"/>
                </a:lnTo>
                <a:lnTo>
                  <a:pt x="968" y="1206"/>
                </a:lnTo>
                <a:lnTo>
                  <a:pt x="966" y="1206"/>
                </a:lnTo>
                <a:lnTo>
                  <a:pt x="966" y="1206"/>
                </a:lnTo>
                <a:lnTo>
                  <a:pt x="966" y="1206"/>
                </a:lnTo>
                <a:lnTo>
                  <a:pt x="966" y="1206"/>
                </a:lnTo>
                <a:lnTo>
                  <a:pt x="966" y="1204"/>
                </a:lnTo>
                <a:lnTo>
                  <a:pt x="964" y="1204"/>
                </a:lnTo>
                <a:lnTo>
                  <a:pt x="964" y="1204"/>
                </a:lnTo>
                <a:lnTo>
                  <a:pt x="962" y="1201"/>
                </a:lnTo>
                <a:lnTo>
                  <a:pt x="960" y="1197"/>
                </a:lnTo>
                <a:lnTo>
                  <a:pt x="960" y="1195"/>
                </a:lnTo>
                <a:lnTo>
                  <a:pt x="955" y="1193"/>
                </a:lnTo>
                <a:lnTo>
                  <a:pt x="953" y="1191"/>
                </a:lnTo>
                <a:lnTo>
                  <a:pt x="951" y="1191"/>
                </a:lnTo>
                <a:lnTo>
                  <a:pt x="951" y="1189"/>
                </a:lnTo>
                <a:lnTo>
                  <a:pt x="949" y="1187"/>
                </a:lnTo>
                <a:lnTo>
                  <a:pt x="947" y="1185"/>
                </a:lnTo>
                <a:lnTo>
                  <a:pt x="947" y="1183"/>
                </a:lnTo>
                <a:lnTo>
                  <a:pt x="947" y="1178"/>
                </a:lnTo>
                <a:lnTo>
                  <a:pt x="947" y="1178"/>
                </a:lnTo>
                <a:lnTo>
                  <a:pt x="945" y="1176"/>
                </a:lnTo>
                <a:lnTo>
                  <a:pt x="945" y="1172"/>
                </a:lnTo>
                <a:lnTo>
                  <a:pt x="943" y="1170"/>
                </a:lnTo>
                <a:lnTo>
                  <a:pt x="943" y="1170"/>
                </a:lnTo>
                <a:lnTo>
                  <a:pt x="943" y="1164"/>
                </a:lnTo>
                <a:lnTo>
                  <a:pt x="945" y="1162"/>
                </a:lnTo>
                <a:lnTo>
                  <a:pt x="945" y="1160"/>
                </a:lnTo>
                <a:lnTo>
                  <a:pt x="943" y="1157"/>
                </a:lnTo>
                <a:lnTo>
                  <a:pt x="943" y="1157"/>
                </a:lnTo>
                <a:lnTo>
                  <a:pt x="945" y="1160"/>
                </a:lnTo>
                <a:lnTo>
                  <a:pt x="947" y="1160"/>
                </a:lnTo>
                <a:lnTo>
                  <a:pt x="947" y="1160"/>
                </a:lnTo>
                <a:lnTo>
                  <a:pt x="949" y="1160"/>
                </a:lnTo>
                <a:lnTo>
                  <a:pt x="953" y="1164"/>
                </a:lnTo>
                <a:lnTo>
                  <a:pt x="953" y="1164"/>
                </a:lnTo>
                <a:lnTo>
                  <a:pt x="955" y="1164"/>
                </a:lnTo>
                <a:lnTo>
                  <a:pt x="955" y="1164"/>
                </a:lnTo>
                <a:lnTo>
                  <a:pt x="955" y="1162"/>
                </a:lnTo>
                <a:lnTo>
                  <a:pt x="958" y="1162"/>
                </a:lnTo>
                <a:lnTo>
                  <a:pt x="960" y="1164"/>
                </a:lnTo>
                <a:lnTo>
                  <a:pt x="960" y="1164"/>
                </a:lnTo>
                <a:lnTo>
                  <a:pt x="962" y="1164"/>
                </a:lnTo>
                <a:lnTo>
                  <a:pt x="962" y="1166"/>
                </a:lnTo>
                <a:lnTo>
                  <a:pt x="964" y="1168"/>
                </a:lnTo>
                <a:lnTo>
                  <a:pt x="968" y="1168"/>
                </a:lnTo>
                <a:lnTo>
                  <a:pt x="968" y="1168"/>
                </a:lnTo>
                <a:lnTo>
                  <a:pt x="970" y="1168"/>
                </a:lnTo>
                <a:lnTo>
                  <a:pt x="970" y="1168"/>
                </a:lnTo>
                <a:lnTo>
                  <a:pt x="970" y="1170"/>
                </a:lnTo>
                <a:lnTo>
                  <a:pt x="970" y="1170"/>
                </a:lnTo>
                <a:lnTo>
                  <a:pt x="970" y="1170"/>
                </a:lnTo>
                <a:lnTo>
                  <a:pt x="968" y="1170"/>
                </a:lnTo>
                <a:lnTo>
                  <a:pt x="970" y="1172"/>
                </a:lnTo>
                <a:lnTo>
                  <a:pt x="970" y="1172"/>
                </a:lnTo>
                <a:lnTo>
                  <a:pt x="968" y="1174"/>
                </a:lnTo>
                <a:lnTo>
                  <a:pt x="970" y="1176"/>
                </a:lnTo>
                <a:lnTo>
                  <a:pt x="972" y="1178"/>
                </a:lnTo>
                <a:lnTo>
                  <a:pt x="972" y="1183"/>
                </a:lnTo>
                <a:lnTo>
                  <a:pt x="974" y="1185"/>
                </a:lnTo>
                <a:lnTo>
                  <a:pt x="974" y="1187"/>
                </a:lnTo>
                <a:lnTo>
                  <a:pt x="974" y="1189"/>
                </a:lnTo>
                <a:lnTo>
                  <a:pt x="976" y="1189"/>
                </a:lnTo>
                <a:lnTo>
                  <a:pt x="976" y="1191"/>
                </a:lnTo>
                <a:lnTo>
                  <a:pt x="979" y="1195"/>
                </a:lnTo>
                <a:lnTo>
                  <a:pt x="979" y="1195"/>
                </a:lnTo>
                <a:lnTo>
                  <a:pt x="979" y="1197"/>
                </a:lnTo>
                <a:lnTo>
                  <a:pt x="981" y="1197"/>
                </a:lnTo>
                <a:lnTo>
                  <a:pt x="981" y="1197"/>
                </a:lnTo>
                <a:lnTo>
                  <a:pt x="983" y="1199"/>
                </a:lnTo>
                <a:lnTo>
                  <a:pt x="983" y="1201"/>
                </a:lnTo>
                <a:lnTo>
                  <a:pt x="983" y="1204"/>
                </a:lnTo>
                <a:lnTo>
                  <a:pt x="985" y="1206"/>
                </a:lnTo>
                <a:lnTo>
                  <a:pt x="987" y="1206"/>
                </a:lnTo>
                <a:lnTo>
                  <a:pt x="987" y="1206"/>
                </a:lnTo>
                <a:lnTo>
                  <a:pt x="987" y="1208"/>
                </a:lnTo>
                <a:lnTo>
                  <a:pt x="987" y="1208"/>
                </a:lnTo>
                <a:lnTo>
                  <a:pt x="989" y="1210"/>
                </a:lnTo>
                <a:lnTo>
                  <a:pt x="989" y="1212"/>
                </a:lnTo>
                <a:lnTo>
                  <a:pt x="993" y="1212"/>
                </a:lnTo>
                <a:lnTo>
                  <a:pt x="995" y="1216"/>
                </a:lnTo>
                <a:lnTo>
                  <a:pt x="997" y="1218"/>
                </a:lnTo>
                <a:lnTo>
                  <a:pt x="999" y="1220"/>
                </a:lnTo>
                <a:lnTo>
                  <a:pt x="1002" y="1220"/>
                </a:lnTo>
                <a:lnTo>
                  <a:pt x="1002" y="1220"/>
                </a:lnTo>
                <a:lnTo>
                  <a:pt x="1004" y="1220"/>
                </a:lnTo>
                <a:lnTo>
                  <a:pt x="1006" y="1220"/>
                </a:lnTo>
                <a:lnTo>
                  <a:pt x="1006" y="1222"/>
                </a:lnTo>
                <a:lnTo>
                  <a:pt x="1006" y="1224"/>
                </a:lnTo>
                <a:lnTo>
                  <a:pt x="1006" y="1227"/>
                </a:lnTo>
                <a:lnTo>
                  <a:pt x="1006" y="1227"/>
                </a:lnTo>
                <a:lnTo>
                  <a:pt x="1006" y="1229"/>
                </a:lnTo>
                <a:lnTo>
                  <a:pt x="1008" y="1229"/>
                </a:lnTo>
                <a:lnTo>
                  <a:pt x="1008" y="1231"/>
                </a:lnTo>
                <a:lnTo>
                  <a:pt x="1010" y="1231"/>
                </a:lnTo>
                <a:lnTo>
                  <a:pt x="1014" y="1233"/>
                </a:lnTo>
                <a:lnTo>
                  <a:pt x="1016" y="1233"/>
                </a:lnTo>
                <a:lnTo>
                  <a:pt x="1016" y="1235"/>
                </a:lnTo>
                <a:lnTo>
                  <a:pt x="1016" y="1235"/>
                </a:lnTo>
                <a:lnTo>
                  <a:pt x="1016" y="1237"/>
                </a:lnTo>
                <a:lnTo>
                  <a:pt x="1018" y="1239"/>
                </a:lnTo>
                <a:lnTo>
                  <a:pt x="1018" y="1239"/>
                </a:lnTo>
                <a:lnTo>
                  <a:pt x="1023" y="1239"/>
                </a:lnTo>
                <a:lnTo>
                  <a:pt x="1025" y="1241"/>
                </a:lnTo>
                <a:lnTo>
                  <a:pt x="1025" y="1243"/>
                </a:lnTo>
                <a:lnTo>
                  <a:pt x="1025" y="1243"/>
                </a:lnTo>
                <a:lnTo>
                  <a:pt x="1025" y="1243"/>
                </a:lnTo>
                <a:lnTo>
                  <a:pt x="1027" y="1245"/>
                </a:lnTo>
                <a:lnTo>
                  <a:pt x="1027" y="1245"/>
                </a:lnTo>
                <a:lnTo>
                  <a:pt x="1027" y="1245"/>
                </a:lnTo>
                <a:lnTo>
                  <a:pt x="1027" y="1245"/>
                </a:lnTo>
                <a:lnTo>
                  <a:pt x="1025" y="1245"/>
                </a:lnTo>
                <a:lnTo>
                  <a:pt x="1023" y="1248"/>
                </a:lnTo>
                <a:lnTo>
                  <a:pt x="1023" y="1250"/>
                </a:lnTo>
                <a:lnTo>
                  <a:pt x="1023" y="1254"/>
                </a:lnTo>
                <a:lnTo>
                  <a:pt x="1025" y="1256"/>
                </a:lnTo>
                <a:lnTo>
                  <a:pt x="1025" y="1256"/>
                </a:lnTo>
                <a:lnTo>
                  <a:pt x="1027" y="1256"/>
                </a:lnTo>
                <a:lnTo>
                  <a:pt x="1027" y="1256"/>
                </a:lnTo>
                <a:lnTo>
                  <a:pt x="1029" y="1256"/>
                </a:lnTo>
                <a:lnTo>
                  <a:pt x="1029" y="1254"/>
                </a:lnTo>
                <a:lnTo>
                  <a:pt x="1031" y="1254"/>
                </a:lnTo>
                <a:lnTo>
                  <a:pt x="1031" y="1254"/>
                </a:lnTo>
                <a:lnTo>
                  <a:pt x="1029" y="1256"/>
                </a:lnTo>
                <a:lnTo>
                  <a:pt x="1027" y="1256"/>
                </a:lnTo>
                <a:lnTo>
                  <a:pt x="1027" y="1256"/>
                </a:lnTo>
                <a:lnTo>
                  <a:pt x="1029" y="1258"/>
                </a:lnTo>
                <a:lnTo>
                  <a:pt x="1031" y="1256"/>
                </a:lnTo>
                <a:lnTo>
                  <a:pt x="1031" y="1256"/>
                </a:lnTo>
                <a:lnTo>
                  <a:pt x="1031" y="1256"/>
                </a:lnTo>
                <a:lnTo>
                  <a:pt x="1033" y="1258"/>
                </a:lnTo>
                <a:lnTo>
                  <a:pt x="1033" y="1258"/>
                </a:lnTo>
                <a:lnTo>
                  <a:pt x="1037" y="1260"/>
                </a:lnTo>
                <a:lnTo>
                  <a:pt x="1037" y="1262"/>
                </a:lnTo>
                <a:lnTo>
                  <a:pt x="1041" y="1264"/>
                </a:lnTo>
                <a:lnTo>
                  <a:pt x="1041" y="1264"/>
                </a:lnTo>
                <a:lnTo>
                  <a:pt x="1043" y="1264"/>
                </a:lnTo>
                <a:lnTo>
                  <a:pt x="1041" y="1264"/>
                </a:lnTo>
                <a:lnTo>
                  <a:pt x="1041" y="1264"/>
                </a:lnTo>
                <a:lnTo>
                  <a:pt x="1039" y="1264"/>
                </a:lnTo>
                <a:lnTo>
                  <a:pt x="1039" y="1264"/>
                </a:lnTo>
                <a:lnTo>
                  <a:pt x="1039" y="1264"/>
                </a:lnTo>
                <a:lnTo>
                  <a:pt x="1039" y="1264"/>
                </a:lnTo>
                <a:lnTo>
                  <a:pt x="1043" y="1269"/>
                </a:lnTo>
                <a:lnTo>
                  <a:pt x="1043" y="1269"/>
                </a:lnTo>
                <a:lnTo>
                  <a:pt x="1043" y="1271"/>
                </a:lnTo>
                <a:lnTo>
                  <a:pt x="1046" y="1273"/>
                </a:lnTo>
                <a:lnTo>
                  <a:pt x="1048" y="1273"/>
                </a:lnTo>
                <a:lnTo>
                  <a:pt x="1048" y="1273"/>
                </a:lnTo>
                <a:lnTo>
                  <a:pt x="1050" y="1273"/>
                </a:lnTo>
                <a:lnTo>
                  <a:pt x="1050" y="1273"/>
                </a:lnTo>
                <a:lnTo>
                  <a:pt x="1050" y="1273"/>
                </a:lnTo>
                <a:lnTo>
                  <a:pt x="1050" y="1273"/>
                </a:lnTo>
                <a:lnTo>
                  <a:pt x="1050" y="1275"/>
                </a:lnTo>
                <a:lnTo>
                  <a:pt x="1050" y="1275"/>
                </a:lnTo>
                <a:lnTo>
                  <a:pt x="1048" y="1273"/>
                </a:lnTo>
                <a:lnTo>
                  <a:pt x="1046" y="1273"/>
                </a:lnTo>
                <a:lnTo>
                  <a:pt x="1056" y="1279"/>
                </a:lnTo>
                <a:lnTo>
                  <a:pt x="1058" y="1281"/>
                </a:lnTo>
                <a:lnTo>
                  <a:pt x="1062" y="1285"/>
                </a:lnTo>
                <a:lnTo>
                  <a:pt x="1064" y="1287"/>
                </a:lnTo>
                <a:lnTo>
                  <a:pt x="1067" y="1292"/>
                </a:lnTo>
                <a:lnTo>
                  <a:pt x="1069" y="1294"/>
                </a:lnTo>
                <a:lnTo>
                  <a:pt x="1071" y="1298"/>
                </a:lnTo>
                <a:lnTo>
                  <a:pt x="1073" y="1298"/>
                </a:lnTo>
                <a:lnTo>
                  <a:pt x="1075" y="1300"/>
                </a:lnTo>
                <a:lnTo>
                  <a:pt x="1077" y="1306"/>
                </a:lnTo>
                <a:lnTo>
                  <a:pt x="1077" y="1310"/>
                </a:lnTo>
                <a:lnTo>
                  <a:pt x="1079" y="1313"/>
                </a:lnTo>
                <a:lnTo>
                  <a:pt x="1079" y="1315"/>
                </a:lnTo>
                <a:lnTo>
                  <a:pt x="1081" y="1317"/>
                </a:lnTo>
                <a:lnTo>
                  <a:pt x="1083" y="1319"/>
                </a:lnTo>
                <a:lnTo>
                  <a:pt x="1083" y="1319"/>
                </a:lnTo>
                <a:lnTo>
                  <a:pt x="1083" y="1321"/>
                </a:lnTo>
                <a:lnTo>
                  <a:pt x="1083" y="1323"/>
                </a:lnTo>
                <a:lnTo>
                  <a:pt x="1081" y="1325"/>
                </a:lnTo>
                <a:lnTo>
                  <a:pt x="1081" y="1327"/>
                </a:lnTo>
                <a:lnTo>
                  <a:pt x="1079" y="1327"/>
                </a:lnTo>
                <a:lnTo>
                  <a:pt x="1079" y="1327"/>
                </a:lnTo>
                <a:lnTo>
                  <a:pt x="1079" y="1329"/>
                </a:lnTo>
                <a:lnTo>
                  <a:pt x="1081" y="1329"/>
                </a:lnTo>
                <a:lnTo>
                  <a:pt x="1081" y="1329"/>
                </a:lnTo>
                <a:lnTo>
                  <a:pt x="1083" y="1329"/>
                </a:lnTo>
                <a:lnTo>
                  <a:pt x="1083" y="1331"/>
                </a:lnTo>
                <a:lnTo>
                  <a:pt x="1083" y="1331"/>
                </a:lnTo>
                <a:lnTo>
                  <a:pt x="1081" y="1334"/>
                </a:lnTo>
                <a:lnTo>
                  <a:pt x="1079" y="1334"/>
                </a:lnTo>
                <a:lnTo>
                  <a:pt x="1077" y="1334"/>
                </a:lnTo>
                <a:lnTo>
                  <a:pt x="1077" y="1334"/>
                </a:lnTo>
                <a:lnTo>
                  <a:pt x="1077" y="1336"/>
                </a:lnTo>
                <a:lnTo>
                  <a:pt x="1079" y="1338"/>
                </a:lnTo>
                <a:lnTo>
                  <a:pt x="1079" y="1340"/>
                </a:lnTo>
                <a:lnTo>
                  <a:pt x="1079" y="1340"/>
                </a:lnTo>
                <a:lnTo>
                  <a:pt x="1083" y="1344"/>
                </a:lnTo>
                <a:lnTo>
                  <a:pt x="1085" y="1346"/>
                </a:lnTo>
                <a:lnTo>
                  <a:pt x="1085" y="1348"/>
                </a:lnTo>
                <a:lnTo>
                  <a:pt x="1087" y="1350"/>
                </a:lnTo>
                <a:lnTo>
                  <a:pt x="1092" y="1352"/>
                </a:lnTo>
                <a:lnTo>
                  <a:pt x="1096" y="1354"/>
                </a:lnTo>
                <a:lnTo>
                  <a:pt x="1098" y="1354"/>
                </a:lnTo>
                <a:lnTo>
                  <a:pt x="1100" y="1357"/>
                </a:lnTo>
                <a:lnTo>
                  <a:pt x="1102" y="1359"/>
                </a:lnTo>
                <a:lnTo>
                  <a:pt x="1106" y="1361"/>
                </a:lnTo>
                <a:lnTo>
                  <a:pt x="1106" y="1363"/>
                </a:lnTo>
                <a:lnTo>
                  <a:pt x="1108" y="1365"/>
                </a:lnTo>
                <a:lnTo>
                  <a:pt x="1115" y="1367"/>
                </a:lnTo>
                <a:lnTo>
                  <a:pt x="1119" y="1369"/>
                </a:lnTo>
                <a:lnTo>
                  <a:pt x="1123" y="1369"/>
                </a:lnTo>
                <a:lnTo>
                  <a:pt x="1127" y="1371"/>
                </a:lnTo>
                <a:lnTo>
                  <a:pt x="1129" y="1371"/>
                </a:lnTo>
                <a:lnTo>
                  <a:pt x="1131" y="1371"/>
                </a:lnTo>
                <a:lnTo>
                  <a:pt x="1131" y="1371"/>
                </a:lnTo>
                <a:lnTo>
                  <a:pt x="1134" y="1373"/>
                </a:lnTo>
                <a:lnTo>
                  <a:pt x="1136" y="1375"/>
                </a:lnTo>
                <a:lnTo>
                  <a:pt x="1138" y="1375"/>
                </a:lnTo>
                <a:lnTo>
                  <a:pt x="1140" y="1378"/>
                </a:lnTo>
                <a:lnTo>
                  <a:pt x="1142" y="1380"/>
                </a:lnTo>
                <a:lnTo>
                  <a:pt x="1144" y="1382"/>
                </a:lnTo>
                <a:lnTo>
                  <a:pt x="1146" y="1382"/>
                </a:lnTo>
                <a:lnTo>
                  <a:pt x="1152" y="1384"/>
                </a:lnTo>
                <a:lnTo>
                  <a:pt x="1155" y="1386"/>
                </a:lnTo>
                <a:lnTo>
                  <a:pt x="1159" y="1386"/>
                </a:lnTo>
                <a:lnTo>
                  <a:pt x="1163" y="1388"/>
                </a:lnTo>
                <a:lnTo>
                  <a:pt x="1169" y="1390"/>
                </a:lnTo>
                <a:lnTo>
                  <a:pt x="1173" y="1390"/>
                </a:lnTo>
                <a:lnTo>
                  <a:pt x="1175" y="1392"/>
                </a:lnTo>
                <a:lnTo>
                  <a:pt x="1178" y="1392"/>
                </a:lnTo>
                <a:lnTo>
                  <a:pt x="1180" y="1394"/>
                </a:lnTo>
                <a:lnTo>
                  <a:pt x="1186" y="1396"/>
                </a:lnTo>
                <a:lnTo>
                  <a:pt x="1192" y="1401"/>
                </a:lnTo>
                <a:lnTo>
                  <a:pt x="1201" y="1401"/>
                </a:lnTo>
                <a:lnTo>
                  <a:pt x="1205" y="1403"/>
                </a:lnTo>
                <a:lnTo>
                  <a:pt x="1209" y="1405"/>
                </a:lnTo>
                <a:lnTo>
                  <a:pt x="1211" y="1405"/>
                </a:lnTo>
                <a:lnTo>
                  <a:pt x="1213" y="1405"/>
                </a:lnTo>
                <a:lnTo>
                  <a:pt x="1219" y="1401"/>
                </a:lnTo>
                <a:lnTo>
                  <a:pt x="1224" y="1401"/>
                </a:lnTo>
                <a:lnTo>
                  <a:pt x="1230" y="1396"/>
                </a:lnTo>
                <a:lnTo>
                  <a:pt x="1232" y="1396"/>
                </a:lnTo>
                <a:lnTo>
                  <a:pt x="1234" y="1396"/>
                </a:lnTo>
                <a:lnTo>
                  <a:pt x="1234" y="1396"/>
                </a:lnTo>
                <a:lnTo>
                  <a:pt x="1234" y="1396"/>
                </a:lnTo>
                <a:lnTo>
                  <a:pt x="1232" y="1396"/>
                </a:lnTo>
                <a:lnTo>
                  <a:pt x="1232" y="1394"/>
                </a:lnTo>
                <a:lnTo>
                  <a:pt x="1232" y="1394"/>
                </a:lnTo>
                <a:lnTo>
                  <a:pt x="1232" y="1394"/>
                </a:lnTo>
                <a:lnTo>
                  <a:pt x="1234" y="1394"/>
                </a:lnTo>
                <a:lnTo>
                  <a:pt x="1234" y="1394"/>
                </a:lnTo>
                <a:lnTo>
                  <a:pt x="1234" y="1394"/>
                </a:lnTo>
                <a:lnTo>
                  <a:pt x="1234" y="1394"/>
                </a:lnTo>
                <a:lnTo>
                  <a:pt x="1234" y="1394"/>
                </a:lnTo>
                <a:lnTo>
                  <a:pt x="1236" y="1394"/>
                </a:lnTo>
                <a:lnTo>
                  <a:pt x="1236" y="1394"/>
                </a:lnTo>
                <a:lnTo>
                  <a:pt x="1238" y="1394"/>
                </a:lnTo>
                <a:lnTo>
                  <a:pt x="1236" y="1396"/>
                </a:lnTo>
                <a:lnTo>
                  <a:pt x="1236" y="1396"/>
                </a:lnTo>
                <a:lnTo>
                  <a:pt x="1238" y="1396"/>
                </a:lnTo>
                <a:lnTo>
                  <a:pt x="1247" y="1399"/>
                </a:lnTo>
                <a:lnTo>
                  <a:pt x="1245" y="1399"/>
                </a:lnTo>
                <a:lnTo>
                  <a:pt x="1243" y="1396"/>
                </a:lnTo>
                <a:lnTo>
                  <a:pt x="1243" y="1396"/>
                </a:lnTo>
                <a:lnTo>
                  <a:pt x="1243" y="1396"/>
                </a:lnTo>
                <a:lnTo>
                  <a:pt x="1240" y="1396"/>
                </a:lnTo>
                <a:lnTo>
                  <a:pt x="1240" y="1396"/>
                </a:lnTo>
                <a:lnTo>
                  <a:pt x="1240" y="1394"/>
                </a:lnTo>
                <a:lnTo>
                  <a:pt x="1240" y="1394"/>
                </a:lnTo>
                <a:lnTo>
                  <a:pt x="1240" y="1396"/>
                </a:lnTo>
                <a:lnTo>
                  <a:pt x="1243" y="1396"/>
                </a:lnTo>
                <a:lnTo>
                  <a:pt x="1245" y="1396"/>
                </a:lnTo>
                <a:lnTo>
                  <a:pt x="1247" y="1399"/>
                </a:lnTo>
                <a:lnTo>
                  <a:pt x="1249" y="1401"/>
                </a:lnTo>
                <a:lnTo>
                  <a:pt x="1253" y="1403"/>
                </a:lnTo>
                <a:lnTo>
                  <a:pt x="1257" y="1407"/>
                </a:lnTo>
                <a:lnTo>
                  <a:pt x="1259" y="1409"/>
                </a:lnTo>
                <a:lnTo>
                  <a:pt x="1261" y="1411"/>
                </a:lnTo>
                <a:lnTo>
                  <a:pt x="1263" y="1413"/>
                </a:lnTo>
                <a:lnTo>
                  <a:pt x="1268" y="1417"/>
                </a:lnTo>
                <a:lnTo>
                  <a:pt x="1272" y="1422"/>
                </a:lnTo>
                <a:lnTo>
                  <a:pt x="1272" y="1422"/>
                </a:lnTo>
                <a:lnTo>
                  <a:pt x="1278" y="1426"/>
                </a:lnTo>
                <a:lnTo>
                  <a:pt x="1280" y="1428"/>
                </a:lnTo>
                <a:lnTo>
                  <a:pt x="1284" y="1430"/>
                </a:lnTo>
                <a:lnTo>
                  <a:pt x="1287" y="1430"/>
                </a:lnTo>
                <a:lnTo>
                  <a:pt x="1295" y="1430"/>
                </a:lnTo>
                <a:lnTo>
                  <a:pt x="1297" y="1430"/>
                </a:lnTo>
                <a:lnTo>
                  <a:pt x="1303" y="1432"/>
                </a:lnTo>
                <a:lnTo>
                  <a:pt x="1303" y="1434"/>
                </a:lnTo>
                <a:lnTo>
                  <a:pt x="1307" y="1436"/>
                </a:lnTo>
                <a:lnTo>
                  <a:pt x="1312" y="1436"/>
                </a:lnTo>
                <a:lnTo>
                  <a:pt x="1314" y="1436"/>
                </a:lnTo>
                <a:lnTo>
                  <a:pt x="1320" y="1438"/>
                </a:lnTo>
                <a:lnTo>
                  <a:pt x="1326" y="1440"/>
                </a:lnTo>
                <a:lnTo>
                  <a:pt x="1326" y="1440"/>
                </a:lnTo>
                <a:lnTo>
                  <a:pt x="1324" y="1440"/>
                </a:lnTo>
                <a:lnTo>
                  <a:pt x="1324" y="1440"/>
                </a:lnTo>
                <a:lnTo>
                  <a:pt x="1322" y="1440"/>
                </a:lnTo>
                <a:lnTo>
                  <a:pt x="1324" y="1440"/>
                </a:lnTo>
                <a:lnTo>
                  <a:pt x="1326" y="1440"/>
                </a:lnTo>
                <a:lnTo>
                  <a:pt x="1331" y="1440"/>
                </a:lnTo>
                <a:lnTo>
                  <a:pt x="1333" y="1440"/>
                </a:lnTo>
                <a:lnTo>
                  <a:pt x="1335" y="1440"/>
                </a:lnTo>
                <a:lnTo>
                  <a:pt x="1335" y="1440"/>
                </a:lnTo>
                <a:lnTo>
                  <a:pt x="1335" y="1438"/>
                </a:lnTo>
                <a:lnTo>
                  <a:pt x="1335" y="1438"/>
                </a:lnTo>
                <a:lnTo>
                  <a:pt x="1335" y="1438"/>
                </a:lnTo>
                <a:lnTo>
                  <a:pt x="1337" y="1438"/>
                </a:lnTo>
                <a:lnTo>
                  <a:pt x="1337" y="1438"/>
                </a:lnTo>
                <a:lnTo>
                  <a:pt x="1339" y="1438"/>
                </a:lnTo>
                <a:lnTo>
                  <a:pt x="1341" y="1438"/>
                </a:lnTo>
                <a:lnTo>
                  <a:pt x="1341" y="1438"/>
                </a:lnTo>
                <a:lnTo>
                  <a:pt x="1341" y="1440"/>
                </a:lnTo>
                <a:lnTo>
                  <a:pt x="1341" y="1440"/>
                </a:lnTo>
                <a:lnTo>
                  <a:pt x="1341" y="1443"/>
                </a:lnTo>
                <a:lnTo>
                  <a:pt x="1343" y="1443"/>
                </a:lnTo>
                <a:lnTo>
                  <a:pt x="1343" y="1445"/>
                </a:lnTo>
                <a:lnTo>
                  <a:pt x="1343" y="1445"/>
                </a:lnTo>
                <a:lnTo>
                  <a:pt x="1341" y="1445"/>
                </a:lnTo>
                <a:lnTo>
                  <a:pt x="1341" y="1445"/>
                </a:lnTo>
                <a:lnTo>
                  <a:pt x="1341" y="1445"/>
                </a:lnTo>
                <a:lnTo>
                  <a:pt x="1339" y="1443"/>
                </a:lnTo>
                <a:lnTo>
                  <a:pt x="1339" y="1443"/>
                </a:lnTo>
                <a:lnTo>
                  <a:pt x="1337" y="1445"/>
                </a:lnTo>
                <a:lnTo>
                  <a:pt x="1337" y="1445"/>
                </a:lnTo>
                <a:lnTo>
                  <a:pt x="1341" y="1447"/>
                </a:lnTo>
                <a:lnTo>
                  <a:pt x="1345" y="1451"/>
                </a:lnTo>
                <a:lnTo>
                  <a:pt x="1345" y="1451"/>
                </a:lnTo>
                <a:lnTo>
                  <a:pt x="1349" y="1455"/>
                </a:lnTo>
                <a:lnTo>
                  <a:pt x="1351" y="1455"/>
                </a:lnTo>
                <a:lnTo>
                  <a:pt x="1351" y="1459"/>
                </a:lnTo>
                <a:lnTo>
                  <a:pt x="1356" y="1461"/>
                </a:lnTo>
                <a:lnTo>
                  <a:pt x="1362" y="1468"/>
                </a:lnTo>
                <a:lnTo>
                  <a:pt x="1364" y="1470"/>
                </a:lnTo>
                <a:lnTo>
                  <a:pt x="1366" y="1472"/>
                </a:lnTo>
                <a:lnTo>
                  <a:pt x="1366" y="1472"/>
                </a:lnTo>
                <a:lnTo>
                  <a:pt x="1366" y="1472"/>
                </a:lnTo>
                <a:lnTo>
                  <a:pt x="1366" y="1472"/>
                </a:lnTo>
                <a:lnTo>
                  <a:pt x="1364" y="1474"/>
                </a:lnTo>
                <a:lnTo>
                  <a:pt x="1364" y="1474"/>
                </a:lnTo>
                <a:lnTo>
                  <a:pt x="1364" y="1474"/>
                </a:lnTo>
                <a:lnTo>
                  <a:pt x="1366" y="1476"/>
                </a:lnTo>
                <a:lnTo>
                  <a:pt x="1366" y="1476"/>
                </a:lnTo>
                <a:lnTo>
                  <a:pt x="1366" y="1478"/>
                </a:lnTo>
                <a:lnTo>
                  <a:pt x="1366" y="1478"/>
                </a:lnTo>
                <a:lnTo>
                  <a:pt x="1366" y="1478"/>
                </a:lnTo>
                <a:lnTo>
                  <a:pt x="1364" y="1482"/>
                </a:lnTo>
                <a:lnTo>
                  <a:pt x="1364" y="1482"/>
                </a:lnTo>
                <a:lnTo>
                  <a:pt x="1364" y="1484"/>
                </a:lnTo>
                <a:lnTo>
                  <a:pt x="1366" y="1489"/>
                </a:lnTo>
                <a:lnTo>
                  <a:pt x="1368" y="1489"/>
                </a:lnTo>
                <a:lnTo>
                  <a:pt x="1372" y="1491"/>
                </a:lnTo>
                <a:lnTo>
                  <a:pt x="1375" y="1493"/>
                </a:lnTo>
                <a:lnTo>
                  <a:pt x="1375" y="1493"/>
                </a:lnTo>
                <a:lnTo>
                  <a:pt x="1375" y="1493"/>
                </a:lnTo>
                <a:lnTo>
                  <a:pt x="1375" y="1493"/>
                </a:lnTo>
                <a:lnTo>
                  <a:pt x="1377" y="1491"/>
                </a:lnTo>
                <a:lnTo>
                  <a:pt x="1379" y="1491"/>
                </a:lnTo>
                <a:lnTo>
                  <a:pt x="1377" y="1489"/>
                </a:lnTo>
                <a:lnTo>
                  <a:pt x="1377" y="1489"/>
                </a:lnTo>
                <a:lnTo>
                  <a:pt x="1375" y="1487"/>
                </a:lnTo>
                <a:lnTo>
                  <a:pt x="1372" y="1487"/>
                </a:lnTo>
                <a:lnTo>
                  <a:pt x="1372" y="1482"/>
                </a:lnTo>
                <a:lnTo>
                  <a:pt x="1372" y="1484"/>
                </a:lnTo>
                <a:lnTo>
                  <a:pt x="1372" y="1484"/>
                </a:lnTo>
                <a:lnTo>
                  <a:pt x="1377" y="1484"/>
                </a:lnTo>
                <a:lnTo>
                  <a:pt x="1381" y="1489"/>
                </a:lnTo>
                <a:lnTo>
                  <a:pt x="1381" y="1491"/>
                </a:lnTo>
                <a:lnTo>
                  <a:pt x="1381" y="1491"/>
                </a:lnTo>
                <a:lnTo>
                  <a:pt x="1381" y="1493"/>
                </a:lnTo>
                <a:lnTo>
                  <a:pt x="1383" y="1493"/>
                </a:lnTo>
                <a:lnTo>
                  <a:pt x="1383" y="1495"/>
                </a:lnTo>
                <a:lnTo>
                  <a:pt x="1387" y="1495"/>
                </a:lnTo>
                <a:lnTo>
                  <a:pt x="1389" y="1497"/>
                </a:lnTo>
                <a:lnTo>
                  <a:pt x="1391" y="1497"/>
                </a:lnTo>
                <a:lnTo>
                  <a:pt x="1395" y="1499"/>
                </a:lnTo>
                <a:lnTo>
                  <a:pt x="1395" y="1501"/>
                </a:lnTo>
                <a:lnTo>
                  <a:pt x="1395" y="1501"/>
                </a:lnTo>
                <a:lnTo>
                  <a:pt x="1395" y="1505"/>
                </a:lnTo>
                <a:lnTo>
                  <a:pt x="1395" y="1505"/>
                </a:lnTo>
                <a:lnTo>
                  <a:pt x="1395" y="1508"/>
                </a:lnTo>
                <a:lnTo>
                  <a:pt x="1395" y="1510"/>
                </a:lnTo>
                <a:lnTo>
                  <a:pt x="1398" y="1510"/>
                </a:lnTo>
                <a:lnTo>
                  <a:pt x="1400" y="1510"/>
                </a:lnTo>
                <a:lnTo>
                  <a:pt x="1400" y="1510"/>
                </a:lnTo>
                <a:lnTo>
                  <a:pt x="1402" y="1510"/>
                </a:lnTo>
                <a:lnTo>
                  <a:pt x="1402" y="1510"/>
                </a:lnTo>
                <a:lnTo>
                  <a:pt x="1402" y="1510"/>
                </a:lnTo>
                <a:lnTo>
                  <a:pt x="1400" y="1508"/>
                </a:lnTo>
                <a:lnTo>
                  <a:pt x="1398" y="1505"/>
                </a:lnTo>
                <a:lnTo>
                  <a:pt x="1400" y="1505"/>
                </a:lnTo>
                <a:lnTo>
                  <a:pt x="1402" y="1505"/>
                </a:lnTo>
                <a:lnTo>
                  <a:pt x="1404" y="1508"/>
                </a:lnTo>
                <a:lnTo>
                  <a:pt x="1404" y="1510"/>
                </a:lnTo>
                <a:lnTo>
                  <a:pt x="1404" y="1512"/>
                </a:lnTo>
                <a:lnTo>
                  <a:pt x="1404" y="1512"/>
                </a:lnTo>
                <a:lnTo>
                  <a:pt x="1406" y="1514"/>
                </a:lnTo>
                <a:lnTo>
                  <a:pt x="1408" y="1516"/>
                </a:lnTo>
                <a:lnTo>
                  <a:pt x="1408" y="1514"/>
                </a:lnTo>
                <a:lnTo>
                  <a:pt x="1408" y="1512"/>
                </a:lnTo>
                <a:lnTo>
                  <a:pt x="1408" y="1512"/>
                </a:lnTo>
                <a:lnTo>
                  <a:pt x="1410" y="1512"/>
                </a:lnTo>
                <a:lnTo>
                  <a:pt x="1412" y="1512"/>
                </a:lnTo>
                <a:lnTo>
                  <a:pt x="1414" y="1512"/>
                </a:lnTo>
                <a:lnTo>
                  <a:pt x="1416" y="1512"/>
                </a:lnTo>
                <a:lnTo>
                  <a:pt x="1416" y="1512"/>
                </a:lnTo>
                <a:lnTo>
                  <a:pt x="1416" y="1514"/>
                </a:lnTo>
                <a:lnTo>
                  <a:pt x="1419" y="1514"/>
                </a:lnTo>
                <a:lnTo>
                  <a:pt x="1421" y="1514"/>
                </a:lnTo>
                <a:lnTo>
                  <a:pt x="1423" y="1514"/>
                </a:lnTo>
                <a:lnTo>
                  <a:pt x="1423" y="1514"/>
                </a:lnTo>
                <a:lnTo>
                  <a:pt x="1425" y="1516"/>
                </a:lnTo>
                <a:lnTo>
                  <a:pt x="1425" y="1516"/>
                </a:lnTo>
                <a:lnTo>
                  <a:pt x="1427" y="1520"/>
                </a:lnTo>
                <a:lnTo>
                  <a:pt x="1429" y="1520"/>
                </a:lnTo>
                <a:lnTo>
                  <a:pt x="1431" y="1522"/>
                </a:lnTo>
                <a:lnTo>
                  <a:pt x="1431" y="1522"/>
                </a:lnTo>
                <a:lnTo>
                  <a:pt x="1431" y="1520"/>
                </a:lnTo>
                <a:lnTo>
                  <a:pt x="1431" y="1518"/>
                </a:lnTo>
                <a:lnTo>
                  <a:pt x="1431" y="1518"/>
                </a:lnTo>
                <a:lnTo>
                  <a:pt x="1433" y="1518"/>
                </a:lnTo>
                <a:lnTo>
                  <a:pt x="1433" y="1518"/>
                </a:lnTo>
                <a:lnTo>
                  <a:pt x="1433" y="1520"/>
                </a:lnTo>
                <a:lnTo>
                  <a:pt x="1435" y="1524"/>
                </a:lnTo>
                <a:lnTo>
                  <a:pt x="1435" y="1526"/>
                </a:lnTo>
                <a:lnTo>
                  <a:pt x="1437" y="1526"/>
                </a:lnTo>
                <a:lnTo>
                  <a:pt x="1439" y="1526"/>
                </a:lnTo>
                <a:lnTo>
                  <a:pt x="1442" y="1526"/>
                </a:lnTo>
                <a:lnTo>
                  <a:pt x="1444" y="1526"/>
                </a:lnTo>
                <a:lnTo>
                  <a:pt x="1444" y="1524"/>
                </a:lnTo>
                <a:lnTo>
                  <a:pt x="1444" y="1524"/>
                </a:lnTo>
                <a:lnTo>
                  <a:pt x="1448" y="1524"/>
                </a:lnTo>
                <a:lnTo>
                  <a:pt x="1448" y="1524"/>
                </a:lnTo>
                <a:lnTo>
                  <a:pt x="1448" y="1524"/>
                </a:lnTo>
                <a:lnTo>
                  <a:pt x="1448" y="1522"/>
                </a:lnTo>
                <a:lnTo>
                  <a:pt x="1448" y="1520"/>
                </a:lnTo>
                <a:lnTo>
                  <a:pt x="1446" y="1518"/>
                </a:lnTo>
                <a:lnTo>
                  <a:pt x="1444" y="1516"/>
                </a:lnTo>
                <a:lnTo>
                  <a:pt x="1444" y="1516"/>
                </a:lnTo>
                <a:lnTo>
                  <a:pt x="1442" y="1516"/>
                </a:lnTo>
                <a:lnTo>
                  <a:pt x="1442" y="1514"/>
                </a:lnTo>
                <a:lnTo>
                  <a:pt x="1442" y="1514"/>
                </a:lnTo>
                <a:lnTo>
                  <a:pt x="1444" y="1512"/>
                </a:lnTo>
                <a:lnTo>
                  <a:pt x="1444" y="1512"/>
                </a:lnTo>
                <a:lnTo>
                  <a:pt x="1446" y="1512"/>
                </a:lnTo>
                <a:lnTo>
                  <a:pt x="1448" y="1512"/>
                </a:lnTo>
                <a:lnTo>
                  <a:pt x="1452" y="1508"/>
                </a:lnTo>
                <a:lnTo>
                  <a:pt x="1452" y="1508"/>
                </a:lnTo>
                <a:lnTo>
                  <a:pt x="1452" y="1505"/>
                </a:lnTo>
                <a:lnTo>
                  <a:pt x="1452" y="1505"/>
                </a:lnTo>
                <a:lnTo>
                  <a:pt x="1454" y="1503"/>
                </a:lnTo>
                <a:lnTo>
                  <a:pt x="1454" y="1503"/>
                </a:lnTo>
                <a:lnTo>
                  <a:pt x="1456" y="1503"/>
                </a:lnTo>
                <a:lnTo>
                  <a:pt x="1456" y="1501"/>
                </a:lnTo>
                <a:lnTo>
                  <a:pt x="1456" y="1501"/>
                </a:lnTo>
                <a:lnTo>
                  <a:pt x="1460" y="1501"/>
                </a:lnTo>
                <a:lnTo>
                  <a:pt x="1463" y="1501"/>
                </a:lnTo>
                <a:lnTo>
                  <a:pt x="1465" y="1503"/>
                </a:lnTo>
                <a:lnTo>
                  <a:pt x="1465" y="1503"/>
                </a:lnTo>
                <a:lnTo>
                  <a:pt x="1467" y="1503"/>
                </a:lnTo>
                <a:lnTo>
                  <a:pt x="1467" y="1505"/>
                </a:lnTo>
                <a:lnTo>
                  <a:pt x="1469" y="1505"/>
                </a:lnTo>
                <a:lnTo>
                  <a:pt x="1469" y="1505"/>
                </a:lnTo>
                <a:lnTo>
                  <a:pt x="1471" y="1508"/>
                </a:lnTo>
                <a:lnTo>
                  <a:pt x="1471" y="1510"/>
                </a:lnTo>
                <a:lnTo>
                  <a:pt x="1471" y="1510"/>
                </a:lnTo>
                <a:lnTo>
                  <a:pt x="1471" y="1512"/>
                </a:lnTo>
                <a:lnTo>
                  <a:pt x="1473" y="1512"/>
                </a:lnTo>
                <a:lnTo>
                  <a:pt x="1473" y="1510"/>
                </a:lnTo>
                <a:lnTo>
                  <a:pt x="1473" y="1510"/>
                </a:lnTo>
                <a:lnTo>
                  <a:pt x="1471" y="1510"/>
                </a:lnTo>
                <a:lnTo>
                  <a:pt x="1473" y="1510"/>
                </a:lnTo>
                <a:lnTo>
                  <a:pt x="1473" y="1510"/>
                </a:lnTo>
                <a:lnTo>
                  <a:pt x="1473" y="1510"/>
                </a:lnTo>
                <a:lnTo>
                  <a:pt x="1475" y="1510"/>
                </a:lnTo>
                <a:lnTo>
                  <a:pt x="1475" y="1510"/>
                </a:lnTo>
                <a:lnTo>
                  <a:pt x="1475" y="1510"/>
                </a:lnTo>
                <a:lnTo>
                  <a:pt x="1475" y="1510"/>
                </a:lnTo>
                <a:lnTo>
                  <a:pt x="1477" y="1510"/>
                </a:lnTo>
                <a:lnTo>
                  <a:pt x="1477" y="1510"/>
                </a:lnTo>
                <a:lnTo>
                  <a:pt x="1477" y="1512"/>
                </a:lnTo>
                <a:lnTo>
                  <a:pt x="1479" y="1514"/>
                </a:lnTo>
                <a:lnTo>
                  <a:pt x="1481" y="1514"/>
                </a:lnTo>
                <a:lnTo>
                  <a:pt x="1479" y="1514"/>
                </a:lnTo>
                <a:lnTo>
                  <a:pt x="1479" y="1512"/>
                </a:lnTo>
                <a:lnTo>
                  <a:pt x="1477" y="1512"/>
                </a:lnTo>
                <a:lnTo>
                  <a:pt x="1475" y="1510"/>
                </a:lnTo>
                <a:lnTo>
                  <a:pt x="1475" y="1510"/>
                </a:lnTo>
                <a:lnTo>
                  <a:pt x="1475" y="1512"/>
                </a:lnTo>
                <a:lnTo>
                  <a:pt x="1473" y="1512"/>
                </a:lnTo>
                <a:lnTo>
                  <a:pt x="1473" y="1514"/>
                </a:lnTo>
                <a:lnTo>
                  <a:pt x="1473" y="1514"/>
                </a:lnTo>
                <a:lnTo>
                  <a:pt x="1473" y="1516"/>
                </a:lnTo>
                <a:lnTo>
                  <a:pt x="1473" y="1516"/>
                </a:lnTo>
                <a:lnTo>
                  <a:pt x="1471" y="1516"/>
                </a:lnTo>
                <a:lnTo>
                  <a:pt x="1473" y="1518"/>
                </a:lnTo>
                <a:lnTo>
                  <a:pt x="1475" y="1522"/>
                </a:lnTo>
                <a:lnTo>
                  <a:pt x="1479" y="1526"/>
                </a:lnTo>
                <a:lnTo>
                  <a:pt x="1479" y="1526"/>
                </a:lnTo>
                <a:lnTo>
                  <a:pt x="1481" y="1528"/>
                </a:lnTo>
                <a:lnTo>
                  <a:pt x="1481" y="1531"/>
                </a:lnTo>
                <a:lnTo>
                  <a:pt x="1483" y="1533"/>
                </a:lnTo>
                <a:lnTo>
                  <a:pt x="1483" y="1533"/>
                </a:lnTo>
                <a:lnTo>
                  <a:pt x="1486" y="1535"/>
                </a:lnTo>
                <a:lnTo>
                  <a:pt x="1486" y="1535"/>
                </a:lnTo>
                <a:lnTo>
                  <a:pt x="1488" y="1537"/>
                </a:lnTo>
                <a:lnTo>
                  <a:pt x="1488" y="1537"/>
                </a:lnTo>
                <a:lnTo>
                  <a:pt x="1486" y="1541"/>
                </a:lnTo>
                <a:lnTo>
                  <a:pt x="1486" y="1541"/>
                </a:lnTo>
                <a:lnTo>
                  <a:pt x="1486" y="1541"/>
                </a:lnTo>
                <a:lnTo>
                  <a:pt x="1486" y="1543"/>
                </a:lnTo>
                <a:lnTo>
                  <a:pt x="1488" y="1545"/>
                </a:lnTo>
                <a:lnTo>
                  <a:pt x="1488" y="1547"/>
                </a:lnTo>
                <a:lnTo>
                  <a:pt x="1488" y="1549"/>
                </a:lnTo>
                <a:lnTo>
                  <a:pt x="1483" y="1552"/>
                </a:lnTo>
                <a:lnTo>
                  <a:pt x="1486" y="1554"/>
                </a:lnTo>
                <a:lnTo>
                  <a:pt x="1488" y="1554"/>
                </a:lnTo>
                <a:lnTo>
                  <a:pt x="1488" y="1556"/>
                </a:lnTo>
                <a:lnTo>
                  <a:pt x="1488" y="1558"/>
                </a:lnTo>
                <a:lnTo>
                  <a:pt x="1488" y="1562"/>
                </a:lnTo>
                <a:lnTo>
                  <a:pt x="1488" y="1562"/>
                </a:lnTo>
                <a:lnTo>
                  <a:pt x="1488" y="1564"/>
                </a:lnTo>
                <a:lnTo>
                  <a:pt x="1488" y="1564"/>
                </a:lnTo>
                <a:lnTo>
                  <a:pt x="1488" y="1566"/>
                </a:lnTo>
                <a:lnTo>
                  <a:pt x="1488" y="1568"/>
                </a:lnTo>
                <a:lnTo>
                  <a:pt x="1486" y="1568"/>
                </a:lnTo>
                <a:lnTo>
                  <a:pt x="1486" y="1568"/>
                </a:lnTo>
                <a:lnTo>
                  <a:pt x="1486" y="1570"/>
                </a:lnTo>
                <a:lnTo>
                  <a:pt x="1486" y="1570"/>
                </a:lnTo>
                <a:lnTo>
                  <a:pt x="1486" y="1570"/>
                </a:lnTo>
                <a:lnTo>
                  <a:pt x="1486" y="1570"/>
                </a:lnTo>
                <a:lnTo>
                  <a:pt x="1486" y="1573"/>
                </a:lnTo>
                <a:lnTo>
                  <a:pt x="1486" y="1573"/>
                </a:lnTo>
                <a:lnTo>
                  <a:pt x="1488" y="1575"/>
                </a:lnTo>
                <a:lnTo>
                  <a:pt x="1488" y="1573"/>
                </a:lnTo>
                <a:lnTo>
                  <a:pt x="1488" y="1573"/>
                </a:lnTo>
                <a:lnTo>
                  <a:pt x="1488" y="1575"/>
                </a:lnTo>
                <a:lnTo>
                  <a:pt x="1490" y="1575"/>
                </a:lnTo>
                <a:lnTo>
                  <a:pt x="1490" y="1577"/>
                </a:lnTo>
                <a:lnTo>
                  <a:pt x="1490" y="1575"/>
                </a:lnTo>
                <a:lnTo>
                  <a:pt x="1492" y="1575"/>
                </a:lnTo>
                <a:lnTo>
                  <a:pt x="1488" y="1579"/>
                </a:lnTo>
                <a:lnTo>
                  <a:pt x="1488" y="1581"/>
                </a:lnTo>
                <a:lnTo>
                  <a:pt x="1488" y="1583"/>
                </a:lnTo>
                <a:lnTo>
                  <a:pt x="1486" y="1583"/>
                </a:lnTo>
                <a:lnTo>
                  <a:pt x="1486" y="1585"/>
                </a:lnTo>
                <a:lnTo>
                  <a:pt x="1486" y="1585"/>
                </a:lnTo>
                <a:lnTo>
                  <a:pt x="1483" y="1587"/>
                </a:lnTo>
                <a:lnTo>
                  <a:pt x="1483" y="1587"/>
                </a:lnTo>
                <a:lnTo>
                  <a:pt x="1481" y="1587"/>
                </a:lnTo>
                <a:lnTo>
                  <a:pt x="1481" y="1587"/>
                </a:lnTo>
                <a:lnTo>
                  <a:pt x="1483" y="1589"/>
                </a:lnTo>
                <a:lnTo>
                  <a:pt x="1483" y="1589"/>
                </a:lnTo>
                <a:lnTo>
                  <a:pt x="1481" y="1591"/>
                </a:lnTo>
                <a:lnTo>
                  <a:pt x="1481" y="1591"/>
                </a:lnTo>
                <a:lnTo>
                  <a:pt x="1481" y="1591"/>
                </a:lnTo>
                <a:lnTo>
                  <a:pt x="1479" y="1591"/>
                </a:lnTo>
                <a:lnTo>
                  <a:pt x="1479" y="1591"/>
                </a:lnTo>
                <a:lnTo>
                  <a:pt x="1479" y="1593"/>
                </a:lnTo>
                <a:lnTo>
                  <a:pt x="1477" y="1593"/>
                </a:lnTo>
                <a:lnTo>
                  <a:pt x="1477" y="1596"/>
                </a:lnTo>
                <a:lnTo>
                  <a:pt x="1477" y="1596"/>
                </a:lnTo>
                <a:lnTo>
                  <a:pt x="1475" y="1596"/>
                </a:lnTo>
                <a:lnTo>
                  <a:pt x="1473" y="1596"/>
                </a:lnTo>
                <a:lnTo>
                  <a:pt x="1473" y="1596"/>
                </a:lnTo>
                <a:lnTo>
                  <a:pt x="1471" y="1596"/>
                </a:lnTo>
                <a:lnTo>
                  <a:pt x="1471" y="1596"/>
                </a:lnTo>
                <a:lnTo>
                  <a:pt x="1471" y="1596"/>
                </a:lnTo>
                <a:lnTo>
                  <a:pt x="1469" y="1598"/>
                </a:lnTo>
                <a:lnTo>
                  <a:pt x="1469" y="1598"/>
                </a:lnTo>
                <a:lnTo>
                  <a:pt x="1469" y="1602"/>
                </a:lnTo>
                <a:lnTo>
                  <a:pt x="1469" y="1604"/>
                </a:lnTo>
                <a:lnTo>
                  <a:pt x="1469" y="1606"/>
                </a:lnTo>
                <a:lnTo>
                  <a:pt x="1467" y="1604"/>
                </a:lnTo>
                <a:lnTo>
                  <a:pt x="1465" y="1606"/>
                </a:lnTo>
                <a:lnTo>
                  <a:pt x="1463" y="1608"/>
                </a:lnTo>
                <a:lnTo>
                  <a:pt x="1465" y="1610"/>
                </a:lnTo>
                <a:lnTo>
                  <a:pt x="1465" y="1610"/>
                </a:lnTo>
                <a:lnTo>
                  <a:pt x="1467" y="1612"/>
                </a:lnTo>
                <a:lnTo>
                  <a:pt x="1465" y="1614"/>
                </a:lnTo>
                <a:lnTo>
                  <a:pt x="1460" y="1614"/>
                </a:lnTo>
                <a:lnTo>
                  <a:pt x="1456" y="1617"/>
                </a:lnTo>
                <a:lnTo>
                  <a:pt x="1454" y="1617"/>
                </a:lnTo>
                <a:lnTo>
                  <a:pt x="1452" y="1617"/>
                </a:lnTo>
                <a:lnTo>
                  <a:pt x="1452" y="1619"/>
                </a:lnTo>
                <a:lnTo>
                  <a:pt x="1450" y="1619"/>
                </a:lnTo>
                <a:lnTo>
                  <a:pt x="1448" y="1619"/>
                </a:lnTo>
                <a:lnTo>
                  <a:pt x="1448" y="1621"/>
                </a:lnTo>
                <a:lnTo>
                  <a:pt x="1448" y="1623"/>
                </a:lnTo>
                <a:lnTo>
                  <a:pt x="1448" y="1625"/>
                </a:lnTo>
                <a:lnTo>
                  <a:pt x="1448" y="1629"/>
                </a:lnTo>
                <a:lnTo>
                  <a:pt x="1446" y="1631"/>
                </a:lnTo>
                <a:lnTo>
                  <a:pt x="1446" y="1633"/>
                </a:lnTo>
                <a:lnTo>
                  <a:pt x="1444" y="1633"/>
                </a:lnTo>
                <a:lnTo>
                  <a:pt x="1442" y="1635"/>
                </a:lnTo>
                <a:lnTo>
                  <a:pt x="1442" y="1638"/>
                </a:lnTo>
                <a:lnTo>
                  <a:pt x="1444" y="1640"/>
                </a:lnTo>
                <a:lnTo>
                  <a:pt x="1444" y="1640"/>
                </a:lnTo>
                <a:lnTo>
                  <a:pt x="1444" y="1640"/>
                </a:lnTo>
                <a:lnTo>
                  <a:pt x="1442" y="1640"/>
                </a:lnTo>
                <a:lnTo>
                  <a:pt x="1442" y="1642"/>
                </a:lnTo>
                <a:lnTo>
                  <a:pt x="1442" y="1644"/>
                </a:lnTo>
                <a:lnTo>
                  <a:pt x="1439" y="1644"/>
                </a:lnTo>
                <a:lnTo>
                  <a:pt x="1437" y="1646"/>
                </a:lnTo>
                <a:lnTo>
                  <a:pt x="1435" y="1646"/>
                </a:lnTo>
                <a:lnTo>
                  <a:pt x="1437" y="1650"/>
                </a:lnTo>
                <a:lnTo>
                  <a:pt x="1437" y="1650"/>
                </a:lnTo>
                <a:lnTo>
                  <a:pt x="1437" y="1654"/>
                </a:lnTo>
                <a:lnTo>
                  <a:pt x="1437" y="1656"/>
                </a:lnTo>
                <a:lnTo>
                  <a:pt x="1437" y="1658"/>
                </a:lnTo>
                <a:lnTo>
                  <a:pt x="1437" y="1661"/>
                </a:lnTo>
                <a:lnTo>
                  <a:pt x="1435" y="1663"/>
                </a:lnTo>
                <a:lnTo>
                  <a:pt x="1435" y="1663"/>
                </a:lnTo>
                <a:lnTo>
                  <a:pt x="1435" y="1663"/>
                </a:lnTo>
                <a:lnTo>
                  <a:pt x="1435" y="1665"/>
                </a:lnTo>
                <a:lnTo>
                  <a:pt x="1437" y="1665"/>
                </a:lnTo>
                <a:lnTo>
                  <a:pt x="1439" y="1665"/>
                </a:lnTo>
                <a:lnTo>
                  <a:pt x="1442" y="1669"/>
                </a:lnTo>
                <a:lnTo>
                  <a:pt x="1444" y="1669"/>
                </a:lnTo>
                <a:lnTo>
                  <a:pt x="1444" y="1669"/>
                </a:lnTo>
                <a:lnTo>
                  <a:pt x="1446" y="1669"/>
                </a:lnTo>
                <a:lnTo>
                  <a:pt x="1446" y="1669"/>
                </a:lnTo>
                <a:lnTo>
                  <a:pt x="1448" y="1667"/>
                </a:lnTo>
                <a:lnTo>
                  <a:pt x="1448" y="1665"/>
                </a:lnTo>
                <a:lnTo>
                  <a:pt x="1448" y="1665"/>
                </a:lnTo>
                <a:lnTo>
                  <a:pt x="1448" y="1667"/>
                </a:lnTo>
                <a:lnTo>
                  <a:pt x="1448" y="1669"/>
                </a:lnTo>
                <a:lnTo>
                  <a:pt x="1450" y="1667"/>
                </a:lnTo>
                <a:lnTo>
                  <a:pt x="1450" y="1667"/>
                </a:lnTo>
                <a:lnTo>
                  <a:pt x="1450" y="1663"/>
                </a:lnTo>
                <a:lnTo>
                  <a:pt x="1452" y="1661"/>
                </a:lnTo>
                <a:lnTo>
                  <a:pt x="1452" y="1661"/>
                </a:lnTo>
                <a:lnTo>
                  <a:pt x="1452" y="1663"/>
                </a:lnTo>
                <a:lnTo>
                  <a:pt x="1452" y="1665"/>
                </a:lnTo>
                <a:lnTo>
                  <a:pt x="1452" y="1667"/>
                </a:lnTo>
                <a:lnTo>
                  <a:pt x="1452" y="1669"/>
                </a:lnTo>
                <a:lnTo>
                  <a:pt x="1452" y="1671"/>
                </a:lnTo>
                <a:lnTo>
                  <a:pt x="1450" y="1675"/>
                </a:lnTo>
                <a:lnTo>
                  <a:pt x="1450" y="1677"/>
                </a:lnTo>
                <a:lnTo>
                  <a:pt x="1448" y="1677"/>
                </a:lnTo>
                <a:lnTo>
                  <a:pt x="1448" y="1677"/>
                </a:lnTo>
                <a:lnTo>
                  <a:pt x="1446" y="1679"/>
                </a:lnTo>
                <a:lnTo>
                  <a:pt x="1444" y="1679"/>
                </a:lnTo>
                <a:lnTo>
                  <a:pt x="1444" y="1679"/>
                </a:lnTo>
                <a:lnTo>
                  <a:pt x="1442" y="1682"/>
                </a:lnTo>
                <a:lnTo>
                  <a:pt x="1439" y="1684"/>
                </a:lnTo>
                <a:lnTo>
                  <a:pt x="1437" y="1686"/>
                </a:lnTo>
                <a:lnTo>
                  <a:pt x="1435" y="1688"/>
                </a:lnTo>
                <a:lnTo>
                  <a:pt x="1431" y="1692"/>
                </a:lnTo>
                <a:lnTo>
                  <a:pt x="1431" y="1694"/>
                </a:lnTo>
                <a:lnTo>
                  <a:pt x="1429" y="1698"/>
                </a:lnTo>
                <a:lnTo>
                  <a:pt x="1431" y="1700"/>
                </a:lnTo>
                <a:lnTo>
                  <a:pt x="1431" y="1700"/>
                </a:lnTo>
                <a:lnTo>
                  <a:pt x="1433" y="1702"/>
                </a:lnTo>
                <a:lnTo>
                  <a:pt x="1431" y="1705"/>
                </a:lnTo>
                <a:lnTo>
                  <a:pt x="1431" y="1705"/>
                </a:lnTo>
                <a:lnTo>
                  <a:pt x="1435" y="1709"/>
                </a:lnTo>
                <a:lnTo>
                  <a:pt x="1435" y="1713"/>
                </a:lnTo>
                <a:lnTo>
                  <a:pt x="1435" y="1713"/>
                </a:lnTo>
                <a:lnTo>
                  <a:pt x="1435" y="1715"/>
                </a:lnTo>
                <a:lnTo>
                  <a:pt x="1435" y="1715"/>
                </a:lnTo>
                <a:lnTo>
                  <a:pt x="1433" y="1715"/>
                </a:lnTo>
                <a:lnTo>
                  <a:pt x="1431" y="1715"/>
                </a:lnTo>
                <a:lnTo>
                  <a:pt x="1431" y="1717"/>
                </a:lnTo>
                <a:lnTo>
                  <a:pt x="1433" y="1717"/>
                </a:lnTo>
                <a:lnTo>
                  <a:pt x="1433" y="1719"/>
                </a:lnTo>
                <a:lnTo>
                  <a:pt x="1437" y="1721"/>
                </a:lnTo>
                <a:lnTo>
                  <a:pt x="1448" y="1728"/>
                </a:lnTo>
                <a:lnTo>
                  <a:pt x="1448" y="1728"/>
                </a:lnTo>
                <a:lnTo>
                  <a:pt x="1450" y="1730"/>
                </a:lnTo>
                <a:lnTo>
                  <a:pt x="1452" y="1732"/>
                </a:lnTo>
                <a:lnTo>
                  <a:pt x="1454" y="1736"/>
                </a:lnTo>
                <a:lnTo>
                  <a:pt x="1454" y="1738"/>
                </a:lnTo>
                <a:lnTo>
                  <a:pt x="1458" y="1744"/>
                </a:lnTo>
                <a:lnTo>
                  <a:pt x="1458" y="1744"/>
                </a:lnTo>
                <a:lnTo>
                  <a:pt x="1460" y="1747"/>
                </a:lnTo>
                <a:lnTo>
                  <a:pt x="1463" y="1749"/>
                </a:lnTo>
                <a:lnTo>
                  <a:pt x="1465" y="1753"/>
                </a:lnTo>
                <a:lnTo>
                  <a:pt x="1467" y="1755"/>
                </a:lnTo>
                <a:lnTo>
                  <a:pt x="1467" y="1757"/>
                </a:lnTo>
                <a:lnTo>
                  <a:pt x="1469" y="1761"/>
                </a:lnTo>
                <a:lnTo>
                  <a:pt x="1469" y="1763"/>
                </a:lnTo>
                <a:lnTo>
                  <a:pt x="1471" y="1765"/>
                </a:lnTo>
                <a:lnTo>
                  <a:pt x="1473" y="1770"/>
                </a:lnTo>
                <a:lnTo>
                  <a:pt x="1473" y="1772"/>
                </a:lnTo>
                <a:lnTo>
                  <a:pt x="1475" y="1776"/>
                </a:lnTo>
                <a:lnTo>
                  <a:pt x="1477" y="1778"/>
                </a:lnTo>
                <a:lnTo>
                  <a:pt x="1481" y="1786"/>
                </a:lnTo>
                <a:lnTo>
                  <a:pt x="1483" y="1791"/>
                </a:lnTo>
                <a:lnTo>
                  <a:pt x="1483" y="1793"/>
                </a:lnTo>
                <a:lnTo>
                  <a:pt x="1483" y="1795"/>
                </a:lnTo>
                <a:lnTo>
                  <a:pt x="1488" y="1797"/>
                </a:lnTo>
                <a:lnTo>
                  <a:pt x="1490" y="1799"/>
                </a:lnTo>
                <a:lnTo>
                  <a:pt x="1490" y="1803"/>
                </a:lnTo>
                <a:lnTo>
                  <a:pt x="1490" y="1805"/>
                </a:lnTo>
                <a:lnTo>
                  <a:pt x="1492" y="1805"/>
                </a:lnTo>
                <a:lnTo>
                  <a:pt x="1492" y="1807"/>
                </a:lnTo>
                <a:lnTo>
                  <a:pt x="1492" y="1807"/>
                </a:lnTo>
                <a:lnTo>
                  <a:pt x="1494" y="1809"/>
                </a:lnTo>
                <a:lnTo>
                  <a:pt x="1496" y="1812"/>
                </a:lnTo>
                <a:lnTo>
                  <a:pt x="1498" y="1816"/>
                </a:lnTo>
                <a:lnTo>
                  <a:pt x="1498" y="1816"/>
                </a:lnTo>
                <a:lnTo>
                  <a:pt x="1500" y="1818"/>
                </a:lnTo>
                <a:lnTo>
                  <a:pt x="1500" y="1820"/>
                </a:lnTo>
                <a:lnTo>
                  <a:pt x="1504" y="1824"/>
                </a:lnTo>
                <a:lnTo>
                  <a:pt x="1504" y="1826"/>
                </a:lnTo>
                <a:lnTo>
                  <a:pt x="1502" y="1830"/>
                </a:lnTo>
                <a:lnTo>
                  <a:pt x="1502" y="1830"/>
                </a:lnTo>
                <a:lnTo>
                  <a:pt x="1500" y="1830"/>
                </a:lnTo>
                <a:lnTo>
                  <a:pt x="1502" y="1832"/>
                </a:lnTo>
                <a:lnTo>
                  <a:pt x="1502" y="1835"/>
                </a:lnTo>
                <a:lnTo>
                  <a:pt x="1504" y="1837"/>
                </a:lnTo>
                <a:lnTo>
                  <a:pt x="1504" y="1839"/>
                </a:lnTo>
                <a:lnTo>
                  <a:pt x="1507" y="1841"/>
                </a:lnTo>
                <a:lnTo>
                  <a:pt x="1509" y="1843"/>
                </a:lnTo>
                <a:lnTo>
                  <a:pt x="1511" y="1845"/>
                </a:lnTo>
                <a:lnTo>
                  <a:pt x="1513" y="1847"/>
                </a:lnTo>
                <a:lnTo>
                  <a:pt x="1515" y="1849"/>
                </a:lnTo>
                <a:lnTo>
                  <a:pt x="1517" y="1851"/>
                </a:lnTo>
                <a:lnTo>
                  <a:pt x="1519" y="1853"/>
                </a:lnTo>
                <a:lnTo>
                  <a:pt x="1519" y="1853"/>
                </a:lnTo>
                <a:lnTo>
                  <a:pt x="1527" y="1858"/>
                </a:lnTo>
                <a:lnTo>
                  <a:pt x="1530" y="1860"/>
                </a:lnTo>
                <a:lnTo>
                  <a:pt x="1534" y="1862"/>
                </a:lnTo>
                <a:lnTo>
                  <a:pt x="1538" y="1866"/>
                </a:lnTo>
                <a:lnTo>
                  <a:pt x="1540" y="1866"/>
                </a:lnTo>
                <a:lnTo>
                  <a:pt x="1544" y="1868"/>
                </a:lnTo>
                <a:lnTo>
                  <a:pt x="1546" y="1868"/>
                </a:lnTo>
                <a:lnTo>
                  <a:pt x="1551" y="1870"/>
                </a:lnTo>
                <a:lnTo>
                  <a:pt x="1553" y="1872"/>
                </a:lnTo>
                <a:lnTo>
                  <a:pt x="1557" y="1872"/>
                </a:lnTo>
                <a:lnTo>
                  <a:pt x="1559" y="1874"/>
                </a:lnTo>
                <a:lnTo>
                  <a:pt x="1561" y="1877"/>
                </a:lnTo>
                <a:lnTo>
                  <a:pt x="1563" y="1877"/>
                </a:lnTo>
                <a:lnTo>
                  <a:pt x="1565" y="1879"/>
                </a:lnTo>
                <a:lnTo>
                  <a:pt x="1567" y="1881"/>
                </a:lnTo>
                <a:lnTo>
                  <a:pt x="1567" y="1881"/>
                </a:lnTo>
                <a:lnTo>
                  <a:pt x="1571" y="1883"/>
                </a:lnTo>
                <a:lnTo>
                  <a:pt x="1574" y="1883"/>
                </a:lnTo>
                <a:lnTo>
                  <a:pt x="1574" y="1883"/>
                </a:lnTo>
                <a:lnTo>
                  <a:pt x="1574" y="1887"/>
                </a:lnTo>
                <a:lnTo>
                  <a:pt x="1574" y="1887"/>
                </a:lnTo>
                <a:lnTo>
                  <a:pt x="1578" y="1891"/>
                </a:lnTo>
                <a:lnTo>
                  <a:pt x="1580" y="1891"/>
                </a:lnTo>
                <a:lnTo>
                  <a:pt x="1582" y="1893"/>
                </a:lnTo>
                <a:lnTo>
                  <a:pt x="1586" y="1895"/>
                </a:lnTo>
                <a:lnTo>
                  <a:pt x="1588" y="1897"/>
                </a:lnTo>
                <a:lnTo>
                  <a:pt x="1588" y="1897"/>
                </a:lnTo>
                <a:lnTo>
                  <a:pt x="1588" y="1902"/>
                </a:lnTo>
                <a:lnTo>
                  <a:pt x="1588" y="1904"/>
                </a:lnTo>
                <a:lnTo>
                  <a:pt x="1590" y="1912"/>
                </a:lnTo>
                <a:lnTo>
                  <a:pt x="1590" y="1914"/>
                </a:lnTo>
                <a:lnTo>
                  <a:pt x="1590" y="1916"/>
                </a:lnTo>
                <a:lnTo>
                  <a:pt x="1590" y="1918"/>
                </a:lnTo>
                <a:lnTo>
                  <a:pt x="1592" y="1918"/>
                </a:lnTo>
                <a:lnTo>
                  <a:pt x="1592" y="1925"/>
                </a:lnTo>
                <a:lnTo>
                  <a:pt x="1590" y="1931"/>
                </a:lnTo>
                <a:lnTo>
                  <a:pt x="1590" y="1933"/>
                </a:lnTo>
                <a:lnTo>
                  <a:pt x="1592" y="1941"/>
                </a:lnTo>
                <a:lnTo>
                  <a:pt x="1592" y="1941"/>
                </a:lnTo>
                <a:lnTo>
                  <a:pt x="1592" y="1944"/>
                </a:lnTo>
                <a:lnTo>
                  <a:pt x="1592" y="1946"/>
                </a:lnTo>
                <a:lnTo>
                  <a:pt x="1590" y="1950"/>
                </a:lnTo>
                <a:lnTo>
                  <a:pt x="1590" y="1952"/>
                </a:lnTo>
                <a:lnTo>
                  <a:pt x="1590" y="1954"/>
                </a:lnTo>
                <a:lnTo>
                  <a:pt x="1590" y="1960"/>
                </a:lnTo>
                <a:lnTo>
                  <a:pt x="1588" y="1965"/>
                </a:lnTo>
                <a:lnTo>
                  <a:pt x="1588" y="1967"/>
                </a:lnTo>
                <a:lnTo>
                  <a:pt x="1586" y="1967"/>
                </a:lnTo>
                <a:lnTo>
                  <a:pt x="1586" y="1969"/>
                </a:lnTo>
                <a:lnTo>
                  <a:pt x="1586" y="1969"/>
                </a:lnTo>
                <a:lnTo>
                  <a:pt x="1584" y="1971"/>
                </a:lnTo>
                <a:lnTo>
                  <a:pt x="1584" y="1973"/>
                </a:lnTo>
                <a:lnTo>
                  <a:pt x="1586" y="1975"/>
                </a:lnTo>
                <a:lnTo>
                  <a:pt x="1588" y="1975"/>
                </a:lnTo>
                <a:lnTo>
                  <a:pt x="1588" y="1975"/>
                </a:lnTo>
                <a:lnTo>
                  <a:pt x="1588" y="1977"/>
                </a:lnTo>
                <a:lnTo>
                  <a:pt x="1586" y="1979"/>
                </a:lnTo>
                <a:lnTo>
                  <a:pt x="1586" y="1981"/>
                </a:lnTo>
                <a:lnTo>
                  <a:pt x="1586" y="1981"/>
                </a:lnTo>
                <a:lnTo>
                  <a:pt x="1586" y="1983"/>
                </a:lnTo>
                <a:lnTo>
                  <a:pt x="1586" y="1988"/>
                </a:lnTo>
                <a:lnTo>
                  <a:pt x="1586" y="1992"/>
                </a:lnTo>
                <a:lnTo>
                  <a:pt x="1586" y="1994"/>
                </a:lnTo>
                <a:lnTo>
                  <a:pt x="1586" y="2000"/>
                </a:lnTo>
                <a:lnTo>
                  <a:pt x="1586" y="2002"/>
                </a:lnTo>
                <a:lnTo>
                  <a:pt x="1586" y="2002"/>
                </a:lnTo>
                <a:lnTo>
                  <a:pt x="1586" y="2004"/>
                </a:lnTo>
                <a:lnTo>
                  <a:pt x="1584" y="2006"/>
                </a:lnTo>
                <a:lnTo>
                  <a:pt x="1584" y="2009"/>
                </a:lnTo>
                <a:lnTo>
                  <a:pt x="1584" y="2011"/>
                </a:lnTo>
                <a:lnTo>
                  <a:pt x="1584" y="2013"/>
                </a:lnTo>
                <a:lnTo>
                  <a:pt x="1584" y="2017"/>
                </a:lnTo>
                <a:lnTo>
                  <a:pt x="1584" y="2017"/>
                </a:lnTo>
                <a:lnTo>
                  <a:pt x="1584" y="2019"/>
                </a:lnTo>
                <a:lnTo>
                  <a:pt x="1584" y="2021"/>
                </a:lnTo>
                <a:lnTo>
                  <a:pt x="1582" y="2025"/>
                </a:lnTo>
                <a:lnTo>
                  <a:pt x="1582" y="2027"/>
                </a:lnTo>
                <a:lnTo>
                  <a:pt x="1580" y="2032"/>
                </a:lnTo>
                <a:lnTo>
                  <a:pt x="1580" y="2034"/>
                </a:lnTo>
                <a:lnTo>
                  <a:pt x="1580" y="2036"/>
                </a:lnTo>
                <a:lnTo>
                  <a:pt x="1580" y="2038"/>
                </a:lnTo>
                <a:lnTo>
                  <a:pt x="1580" y="2038"/>
                </a:lnTo>
                <a:lnTo>
                  <a:pt x="1578" y="2040"/>
                </a:lnTo>
                <a:lnTo>
                  <a:pt x="1578" y="2040"/>
                </a:lnTo>
                <a:lnTo>
                  <a:pt x="1578" y="2044"/>
                </a:lnTo>
                <a:lnTo>
                  <a:pt x="1576" y="2051"/>
                </a:lnTo>
                <a:lnTo>
                  <a:pt x="1576" y="2053"/>
                </a:lnTo>
                <a:lnTo>
                  <a:pt x="1576" y="2055"/>
                </a:lnTo>
                <a:lnTo>
                  <a:pt x="1574" y="2057"/>
                </a:lnTo>
                <a:lnTo>
                  <a:pt x="1571" y="2057"/>
                </a:lnTo>
                <a:lnTo>
                  <a:pt x="1571" y="2059"/>
                </a:lnTo>
                <a:lnTo>
                  <a:pt x="1571" y="2063"/>
                </a:lnTo>
                <a:lnTo>
                  <a:pt x="1574" y="2065"/>
                </a:lnTo>
                <a:lnTo>
                  <a:pt x="1574" y="2065"/>
                </a:lnTo>
                <a:lnTo>
                  <a:pt x="1574" y="2069"/>
                </a:lnTo>
                <a:lnTo>
                  <a:pt x="1574" y="2074"/>
                </a:lnTo>
                <a:lnTo>
                  <a:pt x="1574" y="2078"/>
                </a:lnTo>
                <a:lnTo>
                  <a:pt x="1569" y="2080"/>
                </a:lnTo>
                <a:lnTo>
                  <a:pt x="1569" y="2084"/>
                </a:lnTo>
                <a:lnTo>
                  <a:pt x="1569" y="2086"/>
                </a:lnTo>
                <a:lnTo>
                  <a:pt x="1569" y="2090"/>
                </a:lnTo>
                <a:lnTo>
                  <a:pt x="1569" y="2092"/>
                </a:lnTo>
                <a:lnTo>
                  <a:pt x="1571" y="2099"/>
                </a:lnTo>
                <a:lnTo>
                  <a:pt x="1571" y="2103"/>
                </a:lnTo>
                <a:lnTo>
                  <a:pt x="1571" y="2109"/>
                </a:lnTo>
                <a:lnTo>
                  <a:pt x="1574" y="2113"/>
                </a:lnTo>
                <a:lnTo>
                  <a:pt x="1571" y="2115"/>
                </a:lnTo>
                <a:lnTo>
                  <a:pt x="1574" y="2118"/>
                </a:lnTo>
                <a:lnTo>
                  <a:pt x="1571" y="2122"/>
                </a:lnTo>
                <a:lnTo>
                  <a:pt x="1569" y="2124"/>
                </a:lnTo>
                <a:lnTo>
                  <a:pt x="1569" y="2124"/>
                </a:lnTo>
                <a:lnTo>
                  <a:pt x="1569" y="2128"/>
                </a:lnTo>
                <a:lnTo>
                  <a:pt x="1569" y="2130"/>
                </a:lnTo>
                <a:lnTo>
                  <a:pt x="1569" y="2130"/>
                </a:lnTo>
                <a:lnTo>
                  <a:pt x="1569" y="2132"/>
                </a:lnTo>
                <a:lnTo>
                  <a:pt x="1567" y="2136"/>
                </a:lnTo>
                <a:lnTo>
                  <a:pt x="1567" y="2136"/>
                </a:lnTo>
                <a:lnTo>
                  <a:pt x="1565" y="2139"/>
                </a:lnTo>
                <a:lnTo>
                  <a:pt x="1565" y="2141"/>
                </a:lnTo>
                <a:lnTo>
                  <a:pt x="1565" y="2143"/>
                </a:lnTo>
                <a:lnTo>
                  <a:pt x="1565" y="2145"/>
                </a:lnTo>
                <a:lnTo>
                  <a:pt x="1563" y="2149"/>
                </a:lnTo>
                <a:lnTo>
                  <a:pt x="1561" y="2153"/>
                </a:lnTo>
                <a:lnTo>
                  <a:pt x="1561" y="2155"/>
                </a:lnTo>
                <a:lnTo>
                  <a:pt x="1559" y="2160"/>
                </a:lnTo>
                <a:lnTo>
                  <a:pt x="1559" y="2160"/>
                </a:lnTo>
                <a:lnTo>
                  <a:pt x="1557" y="2162"/>
                </a:lnTo>
                <a:lnTo>
                  <a:pt x="1557" y="2164"/>
                </a:lnTo>
                <a:lnTo>
                  <a:pt x="1555" y="2164"/>
                </a:lnTo>
                <a:lnTo>
                  <a:pt x="1557" y="2168"/>
                </a:lnTo>
                <a:lnTo>
                  <a:pt x="1555" y="2170"/>
                </a:lnTo>
                <a:lnTo>
                  <a:pt x="1553" y="2170"/>
                </a:lnTo>
                <a:lnTo>
                  <a:pt x="1553" y="2178"/>
                </a:lnTo>
                <a:lnTo>
                  <a:pt x="1551" y="2180"/>
                </a:lnTo>
                <a:lnTo>
                  <a:pt x="1551" y="2183"/>
                </a:lnTo>
                <a:lnTo>
                  <a:pt x="1548" y="2183"/>
                </a:lnTo>
                <a:lnTo>
                  <a:pt x="1548" y="2185"/>
                </a:lnTo>
                <a:lnTo>
                  <a:pt x="1548" y="2185"/>
                </a:lnTo>
                <a:lnTo>
                  <a:pt x="1548" y="2189"/>
                </a:lnTo>
                <a:lnTo>
                  <a:pt x="1546" y="2191"/>
                </a:lnTo>
                <a:lnTo>
                  <a:pt x="1546" y="2191"/>
                </a:lnTo>
                <a:lnTo>
                  <a:pt x="1544" y="2191"/>
                </a:lnTo>
                <a:lnTo>
                  <a:pt x="1542" y="2191"/>
                </a:lnTo>
                <a:lnTo>
                  <a:pt x="1540" y="2191"/>
                </a:lnTo>
                <a:lnTo>
                  <a:pt x="1540" y="2193"/>
                </a:lnTo>
                <a:lnTo>
                  <a:pt x="1542" y="2195"/>
                </a:lnTo>
                <a:lnTo>
                  <a:pt x="1540" y="2197"/>
                </a:lnTo>
                <a:lnTo>
                  <a:pt x="1540" y="2199"/>
                </a:lnTo>
                <a:lnTo>
                  <a:pt x="1542" y="2204"/>
                </a:lnTo>
                <a:lnTo>
                  <a:pt x="1544" y="2206"/>
                </a:lnTo>
                <a:lnTo>
                  <a:pt x="1544" y="2206"/>
                </a:lnTo>
                <a:lnTo>
                  <a:pt x="1542" y="2210"/>
                </a:lnTo>
                <a:lnTo>
                  <a:pt x="1542" y="2212"/>
                </a:lnTo>
                <a:lnTo>
                  <a:pt x="1542" y="2214"/>
                </a:lnTo>
                <a:lnTo>
                  <a:pt x="1546" y="2225"/>
                </a:lnTo>
                <a:lnTo>
                  <a:pt x="1546" y="2229"/>
                </a:lnTo>
                <a:lnTo>
                  <a:pt x="1544" y="2235"/>
                </a:lnTo>
                <a:lnTo>
                  <a:pt x="1542" y="2235"/>
                </a:lnTo>
                <a:lnTo>
                  <a:pt x="1540" y="2237"/>
                </a:lnTo>
                <a:lnTo>
                  <a:pt x="1540" y="2239"/>
                </a:lnTo>
                <a:lnTo>
                  <a:pt x="1540" y="2241"/>
                </a:lnTo>
                <a:lnTo>
                  <a:pt x="1538" y="2245"/>
                </a:lnTo>
                <a:lnTo>
                  <a:pt x="1536" y="2252"/>
                </a:lnTo>
                <a:lnTo>
                  <a:pt x="1536" y="2254"/>
                </a:lnTo>
                <a:lnTo>
                  <a:pt x="1536" y="2256"/>
                </a:lnTo>
                <a:lnTo>
                  <a:pt x="1538" y="2260"/>
                </a:lnTo>
                <a:lnTo>
                  <a:pt x="1538" y="2262"/>
                </a:lnTo>
                <a:lnTo>
                  <a:pt x="1538" y="2264"/>
                </a:lnTo>
                <a:lnTo>
                  <a:pt x="1540" y="2264"/>
                </a:lnTo>
                <a:lnTo>
                  <a:pt x="1542" y="2264"/>
                </a:lnTo>
                <a:lnTo>
                  <a:pt x="1540" y="2264"/>
                </a:lnTo>
                <a:lnTo>
                  <a:pt x="1540" y="2266"/>
                </a:lnTo>
                <a:lnTo>
                  <a:pt x="1540" y="2266"/>
                </a:lnTo>
                <a:lnTo>
                  <a:pt x="1540" y="2266"/>
                </a:lnTo>
                <a:lnTo>
                  <a:pt x="1542" y="2269"/>
                </a:lnTo>
                <a:lnTo>
                  <a:pt x="1542" y="2269"/>
                </a:lnTo>
                <a:lnTo>
                  <a:pt x="1546" y="2269"/>
                </a:lnTo>
                <a:lnTo>
                  <a:pt x="1548" y="2269"/>
                </a:lnTo>
                <a:lnTo>
                  <a:pt x="1551" y="2264"/>
                </a:lnTo>
                <a:lnTo>
                  <a:pt x="1551" y="2264"/>
                </a:lnTo>
                <a:lnTo>
                  <a:pt x="1553" y="2264"/>
                </a:lnTo>
                <a:lnTo>
                  <a:pt x="1553" y="2264"/>
                </a:lnTo>
                <a:lnTo>
                  <a:pt x="1555" y="2266"/>
                </a:lnTo>
                <a:lnTo>
                  <a:pt x="1557" y="2266"/>
                </a:lnTo>
                <a:lnTo>
                  <a:pt x="1557" y="2266"/>
                </a:lnTo>
                <a:lnTo>
                  <a:pt x="1559" y="2266"/>
                </a:lnTo>
                <a:lnTo>
                  <a:pt x="1559" y="2264"/>
                </a:lnTo>
                <a:lnTo>
                  <a:pt x="1561" y="2262"/>
                </a:lnTo>
                <a:lnTo>
                  <a:pt x="1559" y="2266"/>
                </a:lnTo>
                <a:lnTo>
                  <a:pt x="1557" y="2266"/>
                </a:lnTo>
                <a:lnTo>
                  <a:pt x="1555" y="2266"/>
                </a:lnTo>
                <a:lnTo>
                  <a:pt x="1555" y="2269"/>
                </a:lnTo>
                <a:lnTo>
                  <a:pt x="1553" y="2269"/>
                </a:lnTo>
                <a:lnTo>
                  <a:pt x="1553" y="2271"/>
                </a:lnTo>
                <a:lnTo>
                  <a:pt x="1553" y="2271"/>
                </a:lnTo>
                <a:lnTo>
                  <a:pt x="1555" y="2273"/>
                </a:lnTo>
                <a:lnTo>
                  <a:pt x="1555" y="2273"/>
                </a:lnTo>
                <a:lnTo>
                  <a:pt x="1557" y="2271"/>
                </a:lnTo>
                <a:lnTo>
                  <a:pt x="1559" y="2275"/>
                </a:lnTo>
                <a:lnTo>
                  <a:pt x="1559" y="2279"/>
                </a:lnTo>
                <a:lnTo>
                  <a:pt x="1559" y="2279"/>
                </a:lnTo>
                <a:lnTo>
                  <a:pt x="1557" y="2277"/>
                </a:lnTo>
                <a:lnTo>
                  <a:pt x="1555" y="2275"/>
                </a:lnTo>
                <a:lnTo>
                  <a:pt x="1555" y="2275"/>
                </a:lnTo>
                <a:lnTo>
                  <a:pt x="1553" y="2277"/>
                </a:lnTo>
                <a:lnTo>
                  <a:pt x="1553" y="2277"/>
                </a:lnTo>
                <a:lnTo>
                  <a:pt x="1555" y="2279"/>
                </a:lnTo>
                <a:lnTo>
                  <a:pt x="1555" y="2281"/>
                </a:lnTo>
                <a:lnTo>
                  <a:pt x="1555" y="2281"/>
                </a:lnTo>
                <a:lnTo>
                  <a:pt x="1553" y="2281"/>
                </a:lnTo>
                <a:lnTo>
                  <a:pt x="1553" y="2283"/>
                </a:lnTo>
                <a:lnTo>
                  <a:pt x="1553" y="2285"/>
                </a:lnTo>
                <a:lnTo>
                  <a:pt x="1553" y="2287"/>
                </a:lnTo>
                <a:lnTo>
                  <a:pt x="1555" y="2290"/>
                </a:lnTo>
                <a:lnTo>
                  <a:pt x="1553" y="2290"/>
                </a:lnTo>
                <a:lnTo>
                  <a:pt x="1553" y="2290"/>
                </a:lnTo>
                <a:lnTo>
                  <a:pt x="1551" y="2292"/>
                </a:lnTo>
                <a:lnTo>
                  <a:pt x="1551" y="2294"/>
                </a:lnTo>
                <a:lnTo>
                  <a:pt x="1548" y="2296"/>
                </a:lnTo>
                <a:lnTo>
                  <a:pt x="1548" y="2298"/>
                </a:lnTo>
                <a:lnTo>
                  <a:pt x="1551" y="2300"/>
                </a:lnTo>
                <a:lnTo>
                  <a:pt x="1548" y="2304"/>
                </a:lnTo>
                <a:lnTo>
                  <a:pt x="1546" y="2304"/>
                </a:lnTo>
                <a:lnTo>
                  <a:pt x="1546" y="2308"/>
                </a:lnTo>
                <a:lnTo>
                  <a:pt x="1546" y="2310"/>
                </a:lnTo>
                <a:lnTo>
                  <a:pt x="1548" y="2310"/>
                </a:lnTo>
                <a:lnTo>
                  <a:pt x="1551" y="2313"/>
                </a:lnTo>
                <a:lnTo>
                  <a:pt x="1553" y="2315"/>
                </a:lnTo>
                <a:lnTo>
                  <a:pt x="1555" y="2315"/>
                </a:lnTo>
                <a:lnTo>
                  <a:pt x="1555" y="2317"/>
                </a:lnTo>
                <a:lnTo>
                  <a:pt x="1555" y="2319"/>
                </a:lnTo>
                <a:lnTo>
                  <a:pt x="1548" y="2323"/>
                </a:lnTo>
                <a:lnTo>
                  <a:pt x="1546" y="2323"/>
                </a:lnTo>
                <a:lnTo>
                  <a:pt x="1544" y="2323"/>
                </a:lnTo>
                <a:lnTo>
                  <a:pt x="1544" y="2325"/>
                </a:lnTo>
                <a:lnTo>
                  <a:pt x="1544" y="2329"/>
                </a:lnTo>
                <a:lnTo>
                  <a:pt x="1546" y="2329"/>
                </a:lnTo>
                <a:lnTo>
                  <a:pt x="1548" y="2331"/>
                </a:lnTo>
                <a:lnTo>
                  <a:pt x="1551" y="2331"/>
                </a:lnTo>
                <a:lnTo>
                  <a:pt x="1551" y="2331"/>
                </a:lnTo>
                <a:lnTo>
                  <a:pt x="1551" y="2331"/>
                </a:lnTo>
                <a:lnTo>
                  <a:pt x="1551" y="2331"/>
                </a:lnTo>
                <a:lnTo>
                  <a:pt x="1546" y="2331"/>
                </a:lnTo>
                <a:lnTo>
                  <a:pt x="1546" y="2331"/>
                </a:lnTo>
                <a:lnTo>
                  <a:pt x="1544" y="2331"/>
                </a:lnTo>
                <a:lnTo>
                  <a:pt x="1542" y="2334"/>
                </a:lnTo>
                <a:lnTo>
                  <a:pt x="1540" y="2334"/>
                </a:lnTo>
                <a:lnTo>
                  <a:pt x="1538" y="2336"/>
                </a:lnTo>
                <a:lnTo>
                  <a:pt x="1540" y="2338"/>
                </a:lnTo>
                <a:lnTo>
                  <a:pt x="1540" y="2338"/>
                </a:lnTo>
                <a:lnTo>
                  <a:pt x="1542" y="2338"/>
                </a:lnTo>
                <a:lnTo>
                  <a:pt x="1542" y="2340"/>
                </a:lnTo>
                <a:lnTo>
                  <a:pt x="1540" y="2342"/>
                </a:lnTo>
                <a:lnTo>
                  <a:pt x="1540" y="2344"/>
                </a:lnTo>
                <a:lnTo>
                  <a:pt x="1540" y="2346"/>
                </a:lnTo>
                <a:lnTo>
                  <a:pt x="1540" y="2348"/>
                </a:lnTo>
                <a:lnTo>
                  <a:pt x="1540" y="2350"/>
                </a:lnTo>
                <a:lnTo>
                  <a:pt x="1538" y="2350"/>
                </a:lnTo>
                <a:lnTo>
                  <a:pt x="1538" y="2352"/>
                </a:lnTo>
                <a:lnTo>
                  <a:pt x="1536" y="2352"/>
                </a:lnTo>
                <a:lnTo>
                  <a:pt x="1536" y="2352"/>
                </a:lnTo>
                <a:lnTo>
                  <a:pt x="1536" y="2350"/>
                </a:lnTo>
                <a:lnTo>
                  <a:pt x="1538" y="2348"/>
                </a:lnTo>
                <a:lnTo>
                  <a:pt x="1540" y="2344"/>
                </a:lnTo>
                <a:lnTo>
                  <a:pt x="1540" y="2342"/>
                </a:lnTo>
                <a:lnTo>
                  <a:pt x="1540" y="2340"/>
                </a:lnTo>
                <a:lnTo>
                  <a:pt x="1540" y="2340"/>
                </a:lnTo>
                <a:lnTo>
                  <a:pt x="1538" y="2340"/>
                </a:lnTo>
                <a:lnTo>
                  <a:pt x="1538" y="2340"/>
                </a:lnTo>
                <a:lnTo>
                  <a:pt x="1536" y="2344"/>
                </a:lnTo>
                <a:lnTo>
                  <a:pt x="1536" y="2344"/>
                </a:lnTo>
                <a:lnTo>
                  <a:pt x="1534" y="2346"/>
                </a:lnTo>
                <a:lnTo>
                  <a:pt x="1532" y="2346"/>
                </a:lnTo>
                <a:lnTo>
                  <a:pt x="1530" y="2346"/>
                </a:lnTo>
                <a:lnTo>
                  <a:pt x="1530" y="2346"/>
                </a:lnTo>
                <a:lnTo>
                  <a:pt x="1530" y="2346"/>
                </a:lnTo>
                <a:lnTo>
                  <a:pt x="1534" y="2344"/>
                </a:lnTo>
                <a:lnTo>
                  <a:pt x="1536" y="2344"/>
                </a:lnTo>
                <a:lnTo>
                  <a:pt x="1534" y="2342"/>
                </a:lnTo>
                <a:lnTo>
                  <a:pt x="1536" y="2340"/>
                </a:lnTo>
                <a:lnTo>
                  <a:pt x="1536" y="2340"/>
                </a:lnTo>
                <a:lnTo>
                  <a:pt x="1538" y="2334"/>
                </a:lnTo>
                <a:lnTo>
                  <a:pt x="1538" y="2334"/>
                </a:lnTo>
                <a:lnTo>
                  <a:pt x="1538" y="2331"/>
                </a:lnTo>
                <a:lnTo>
                  <a:pt x="1536" y="2331"/>
                </a:lnTo>
                <a:lnTo>
                  <a:pt x="1536" y="2331"/>
                </a:lnTo>
                <a:lnTo>
                  <a:pt x="1536" y="2331"/>
                </a:lnTo>
                <a:lnTo>
                  <a:pt x="1534" y="2334"/>
                </a:lnTo>
                <a:lnTo>
                  <a:pt x="1534" y="2334"/>
                </a:lnTo>
                <a:lnTo>
                  <a:pt x="1534" y="2336"/>
                </a:lnTo>
                <a:lnTo>
                  <a:pt x="1534" y="2336"/>
                </a:lnTo>
                <a:lnTo>
                  <a:pt x="1534" y="2336"/>
                </a:lnTo>
                <a:lnTo>
                  <a:pt x="1534" y="2338"/>
                </a:lnTo>
                <a:lnTo>
                  <a:pt x="1534" y="2338"/>
                </a:lnTo>
                <a:lnTo>
                  <a:pt x="1532" y="2338"/>
                </a:lnTo>
                <a:lnTo>
                  <a:pt x="1530" y="2338"/>
                </a:lnTo>
                <a:lnTo>
                  <a:pt x="1530" y="2340"/>
                </a:lnTo>
                <a:lnTo>
                  <a:pt x="1527" y="2340"/>
                </a:lnTo>
                <a:lnTo>
                  <a:pt x="1525" y="2340"/>
                </a:lnTo>
                <a:lnTo>
                  <a:pt x="1521" y="2340"/>
                </a:lnTo>
                <a:lnTo>
                  <a:pt x="1519" y="2342"/>
                </a:lnTo>
                <a:lnTo>
                  <a:pt x="1521" y="2344"/>
                </a:lnTo>
                <a:lnTo>
                  <a:pt x="1523" y="2344"/>
                </a:lnTo>
                <a:lnTo>
                  <a:pt x="1519" y="2346"/>
                </a:lnTo>
                <a:lnTo>
                  <a:pt x="1517" y="2348"/>
                </a:lnTo>
                <a:lnTo>
                  <a:pt x="1515" y="2350"/>
                </a:lnTo>
                <a:lnTo>
                  <a:pt x="1515" y="2350"/>
                </a:lnTo>
                <a:lnTo>
                  <a:pt x="1511" y="2352"/>
                </a:lnTo>
                <a:lnTo>
                  <a:pt x="1511" y="2354"/>
                </a:lnTo>
                <a:lnTo>
                  <a:pt x="1511" y="2357"/>
                </a:lnTo>
                <a:lnTo>
                  <a:pt x="1513" y="2359"/>
                </a:lnTo>
                <a:lnTo>
                  <a:pt x="1515" y="2359"/>
                </a:lnTo>
                <a:lnTo>
                  <a:pt x="1515" y="2359"/>
                </a:lnTo>
                <a:lnTo>
                  <a:pt x="1515" y="2359"/>
                </a:lnTo>
                <a:lnTo>
                  <a:pt x="1515" y="2359"/>
                </a:lnTo>
                <a:lnTo>
                  <a:pt x="1515" y="2357"/>
                </a:lnTo>
                <a:lnTo>
                  <a:pt x="1513" y="2357"/>
                </a:lnTo>
                <a:lnTo>
                  <a:pt x="1513" y="2354"/>
                </a:lnTo>
                <a:lnTo>
                  <a:pt x="1513" y="2354"/>
                </a:lnTo>
                <a:lnTo>
                  <a:pt x="1515" y="2354"/>
                </a:lnTo>
                <a:lnTo>
                  <a:pt x="1517" y="2354"/>
                </a:lnTo>
                <a:lnTo>
                  <a:pt x="1519" y="2352"/>
                </a:lnTo>
                <a:lnTo>
                  <a:pt x="1521" y="2350"/>
                </a:lnTo>
                <a:lnTo>
                  <a:pt x="1521" y="2352"/>
                </a:lnTo>
                <a:lnTo>
                  <a:pt x="1521" y="2352"/>
                </a:lnTo>
                <a:lnTo>
                  <a:pt x="1521" y="2354"/>
                </a:lnTo>
                <a:lnTo>
                  <a:pt x="1521" y="2354"/>
                </a:lnTo>
                <a:lnTo>
                  <a:pt x="1523" y="2357"/>
                </a:lnTo>
                <a:lnTo>
                  <a:pt x="1525" y="2359"/>
                </a:lnTo>
                <a:lnTo>
                  <a:pt x="1527" y="2359"/>
                </a:lnTo>
                <a:lnTo>
                  <a:pt x="1530" y="2359"/>
                </a:lnTo>
                <a:lnTo>
                  <a:pt x="1530" y="2359"/>
                </a:lnTo>
                <a:lnTo>
                  <a:pt x="1530" y="2357"/>
                </a:lnTo>
                <a:lnTo>
                  <a:pt x="1530" y="2357"/>
                </a:lnTo>
                <a:lnTo>
                  <a:pt x="1530" y="2357"/>
                </a:lnTo>
                <a:lnTo>
                  <a:pt x="1532" y="2357"/>
                </a:lnTo>
                <a:lnTo>
                  <a:pt x="1532" y="2359"/>
                </a:lnTo>
                <a:lnTo>
                  <a:pt x="1534" y="2359"/>
                </a:lnTo>
                <a:lnTo>
                  <a:pt x="1532" y="2361"/>
                </a:lnTo>
                <a:lnTo>
                  <a:pt x="1534" y="2363"/>
                </a:lnTo>
                <a:lnTo>
                  <a:pt x="1532" y="2365"/>
                </a:lnTo>
                <a:lnTo>
                  <a:pt x="1530" y="2367"/>
                </a:lnTo>
                <a:lnTo>
                  <a:pt x="1530" y="2367"/>
                </a:lnTo>
                <a:lnTo>
                  <a:pt x="1532" y="2369"/>
                </a:lnTo>
                <a:lnTo>
                  <a:pt x="1532" y="2371"/>
                </a:lnTo>
                <a:lnTo>
                  <a:pt x="1534" y="2371"/>
                </a:lnTo>
                <a:lnTo>
                  <a:pt x="1534" y="2371"/>
                </a:lnTo>
                <a:lnTo>
                  <a:pt x="1534" y="2371"/>
                </a:lnTo>
                <a:lnTo>
                  <a:pt x="1532" y="2373"/>
                </a:lnTo>
                <a:lnTo>
                  <a:pt x="1532" y="2371"/>
                </a:lnTo>
                <a:lnTo>
                  <a:pt x="1530" y="2371"/>
                </a:lnTo>
                <a:lnTo>
                  <a:pt x="1530" y="2371"/>
                </a:lnTo>
                <a:lnTo>
                  <a:pt x="1527" y="2371"/>
                </a:lnTo>
                <a:lnTo>
                  <a:pt x="1527" y="2371"/>
                </a:lnTo>
                <a:lnTo>
                  <a:pt x="1525" y="2373"/>
                </a:lnTo>
                <a:lnTo>
                  <a:pt x="1527" y="2373"/>
                </a:lnTo>
                <a:lnTo>
                  <a:pt x="1527" y="2373"/>
                </a:lnTo>
                <a:lnTo>
                  <a:pt x="1530" y="2375"/>
                </a:lnTo>
                <a:lnTo>
                  <a:pt x="1530" y="2375"/>
                </a:lnTo>
                <a:lnTo>
                  <a:pt x="1530" y="2375"/>
                </a:lnTo>
                <a:lnTo>
                  <a:pt x="1530" y="2378"/>
                </a:lnTo>
                <a:lnTo>
                  <a:pt x="1532" y="2378"/>
                </a:lnTo>
                <a:lnTo>
                  <a:pt x="1534" y="2378"/>
                </a:lnTo>
                <a:lnTo>
                  <a:pt x="1536" y="2378"/>
                </a:lnTo>
                <a:lnTo>
                  <a:pt x="1538" y="2375"/>
                </a:lnTo>
                <a:lnTo>
                  <a:pt x="1538" y="2373"/>
                </a:lnTo>
                <a:lnTo>
                  <a:pt x="1540" y="2371"/>
                </a:lnTo>
                <a:lnTo>
                  <a:pt x="1540" y="2371"/>
                </a:lnTo>
                <a:lnTo>
                  <a:pt x="1540" y="2375"/>
                </a:lnTo>
                <a:lnTo>
                  <a:pt x="1540" y="2378"/>
                </a:lnTo>
                <a:lnTo>
                  <a:pt x="1542" y="2378"/>
                </a:lnTo>
                <a:lnTo>
                  <a:pt x="1542" y="2380"/>
                </a:lnTo>
                <a:lnTo>
                  <a:pt x="1542" y="2380"/>
                </a:lnTo>
                <a:lnTo>
                  <a:pt x="1544" y="2382"/>
                </a:lnTo>
                <a:lnTo>
                  <a:pt x="1544" y="2382"/>
                </a:lnTo>
                <a:lnTo>
                  <a:pt x="1542" y="2382"/>
                </a:lnTo>
                <a:lnTo>
                  <a:pt x="1538" y="2380"/>
                </a:lnTo>
                <a:lnTo>
                  <a:pt x="1532" y="2380"/>
                </a:lnTo>
                <a:lnTo>
                  <a:pt x="1530" y="2380"/>
                </a:lnTo>
                <a:lnTo>
                  <a:pt x="1527" y="2378"/>
                </a:lnTo>
                <a:lnTo>
                  <a:pt x="1527" y="2382"/>
                </a:lnTo>
                <a:lnTo>
                  <a:pt x="1527" y="2384"/>
                </a:lnTo>
                <a:lnTo>
                  <a:pt x="1527" y="2386"/>
                </a:lnTo>
                <a:lnTo>
                  <a:pt x="1530" y="2386"/>
                </a:lnTo>
                <a:lnTo>
                  <a:pt x="1532" y="2388"/>
                </a:lnTo>
                <a:lnTo>
                  <a:pt x="1532" y="2386"/>
                </a:lnTo>
                <a:lnTo>
                  <a:pt x="1534" y="2386"/>
                </a:lnTo>
                <a:lnTo>
                  <a:pt x="1536" y="2388"/>
                </a:lnTo>
                <a:lnTo>
                  <a:pt x="1536" y="2388"/>
                </a:lnTo>
                <a:lnTo>
                  <a:pt x="1534" y="2388"/>
                </a:lnTo>
                <a:lnTo>
                  <a:pt x="1534" y="2388"/>
                </a:lnTo>
                <a:lnTo>
                  <a:pt x="1532" y="2388"/>
                </a:lnTo>
                <a:lnTo>
                  <a:pt x="1532" y="2390"/>
                </a:lnTo>
                <a:lnTo>
                  <a:pt x="1530" y="2392"/>
                </a:lnTo>
                <a:lnTo>
                  <a:pt x="1530" y="2399"/>
                </a:lnTo>
                <a:lnTo>
                  <a:pt x="1530" y="2403"/>
                </a:lnTo>
                <a:lnTo>
                  <a:pt x="1530" y="2405"/>
                </a:lnTo>
                <a:lnTo>
                  <a:pt x="1530" y="2405"/>
                </a:lnTo>
                <a:lnTo>
                  <a:pt x="1532" y="2405"/>
                </a:lnTo>
                <a:lnTo>
                  <a:pt x="1532" y="2407"/>
                </a:lnTo>
                <a:lnTo>
                  <a:pt x="1534" y="2405"/>
                </a:lnTo>
                <a:lnTo>
                  <a:pt x="1534" y="2403"/>
                </a:lnTo>
                <a:lnTo>
                  <a:pt x="1534" y="2401"/>
                </a:lnTo>
                <a:lnTo>
                  <a:pt x="1534" y="2401"/>
                </a:lnTo>
                <a:lnTo>
                  <a:pt x="1534" y="2399"/>
                </a:lnTo>
                <a:lnTo>
                  <a:pt x="1536" y="2396"/>
                </a:lnTo>
                <a:lnTo>
                  <a:pt x="1536" y="2396"/>
                </a:lnTo>
                <a:lnTo>
                  <a:pt x="1536" y="2399"/>
                </a:lnTo>
                <a:lnTo>
                  <a:pt x="1536" y="2399"/>
                </a:lnTo>
                <a:lnTo>
                  <a:pt x="1536" y="2399"/>
                </a:lnTo>
                <a:lnTo>
                  <a:pt x="1536" y="2401"/>
                </a:lnTo>
                <a:lnTo>
                  <a:pt x="1536" y="2401"/>
                </a:lnTo>
                <a:lnTo>
                  <a:pt x="1536" y="2403"/>
                </a:lnTo>
                <a:lnTo>
                  <a:pt x="1534" y="2403"/>
                </a:lnTo>
                <a:lnTo>
                  <a:pt x="1534" y="2405"/>
                </a:lnTo>
                <a:lnTo>
                  <a:pt x="1536" y="2407"/>
                </a:lnTo>
                <a:lnTo>
                  <a:pt x="1538" y="2407"/>
                </a:lnTo>
                <a:lnTo>
                  <a:pt x="1538" y="2409"/>
                </a:lnTo>
                <a:lnTo>
                  <a:pt x="1538" y="2409"/>
                </a:lnTo>
                <a:lnTo>
                  <a:pt x="1536" y="2407"/>
                </a:lnTo>
                <a:lnTo>
                  <a:pt x="1534" y="2407"/>
                </a:lnTo>
                <a:lnTo>
                  <a:pt x="1532" y="2407"/>
                </a:lnTo>
                <a:lnTo>
                  <a:pt x="1532" y="2409"/>
                </a:lnTo>
                <a:lnTo>
                  <a:pt x="1532" y="2411"/>
                </a:lnTo>
                <a:lnTo>
                  <a:pt x="1532" y="2411"/>
                </a:lnTo>
                <a:lnTo>
                  <a:pt x="1534" y="2413"/>
                </a:lnTo>
                <a:lnTo>
                  <a:pt x="1534" y="2415"/>
                </a:lnTo>
                <a:lnTo>
                  <a:pt x="1536" y="2413"/>
                </a:lnTo>
                <a:lnTo>
                  <a:pt x="1536" y="2415"/>
                </a:lnTo>
                <a:lnTo>
                  <a:pt x="1536" y="2415"/>
                </a:lnTo>
                <a:lnTo>
                  <a:pt x="1532" y="2415"/>
                </a:lnTo>
                <a:lnTo>
                  <a:pt x="1530" y="2417"/>
                </a:lnTo>
                <a:lnTo>
                  <a:pt x="1527" y="2419"/>
                </a:lnTo>
                <a:lnTo>
                  <a:pt x="1527" y="2419"/>
                </a:lnTo>
                <a:lnTo>
                  <a:pt x="1530" y="2422"/>
                </a:lnTo>
                <a:lnTo>
                  <a:pt x="1530" y="2422"/>
                </a:lnTo>
                <a:lnTo>
                  <a:pt x="1532" y="2424"/>
                </a:lnTo>
                <a:lnTo>
                  <a:pt x="1536" y="2424"/>
                </a:lnTo>
                <a:lnTo>
                  <a:pt x="1536" y="2426"/>
                </a:lnTo>
                <a:lnTo>
                  <a:pt x="1534" y="2424"/>
                </a:lnTo>
                <a:lnTo>
                  <a:pt x="1534" y="2428"/>
                </a:lnTo>
                <a:lnTo>
                  <a:pt x="1534" y="2428"/>
                </a:lnTo>
                <a:lnTo>
                  <a:pt x="1534" y="2430"/>
                </a:lnTo>
                <a:lnTo>
                  <a:pt x="1536" y="2430"/>
                </a:lnTo>
                <a:lnTo>
                  <a:pt x="1538" y="2430"/>
                </a:lnTo>
                <a:lnTo>
                  <a:pt x="1540" y="2426"/>
                </a:lnTo>
                <a:lnTo>
                  <a:pt x="1540" y="2424"/>
                </a:lnTo>
                <a:lnTo>
                  <a:pt x="1540" y="2424"/>
                </a:lnTo>
                <a:lnTo>
                  <a:pt x="1540" y="2426"/>
                </a:lnTo>
                <a:lnTo>
                  <a:pt x="1542" y="2428"/>
                </a:lnTo>
                <a:lnTo>
                  <a:pt x="1542" y="2428"/>
                </a:lnTo>
                <a:lnTo>
                  <a:pt x="1540" y="2428"/>
                </a:lnTo>
                <a:lnTo>
                  <a:pt x="1540" y="2428"/>
                </a:lnTo>
                <a:lnTo>
                  <a:pt x="1538" y="2432"/>
                </a:lnTo>
                <a:lnTo>
                  <a:pt x="1538" y="2434"/>
                </a:lnTo>
                <a:lnTo>
                  <a:pt x="1538" y="2434"/>
                </a:lnTo>
                <a:lnTo>
                  <a:pt x="1534" y="2430"/>
                </a:lnTo>
                <a:lnTo>
                  <a:pt x="1534" y="2430"/>
                </a:lnTo>
                <a:lnTo>
                  <a:pt x="1534" y="2430"/>
                </a:lnTo>
                <a:lnTo>
                  <a:pt x="1532" y="2426"/>
                </a:lnTo>
                <a:lnTo>
                  <a:pt x="1530" y="2424"/>
                </a:lnTo>
                <a:lnTo>
                  <a:pt x="1527" y="2422"/>
                </a:lnTo>
                <a:lnTo>
                  <a:pt x="1525" y="2422"/>
                </a:lnTo>
                <a:lnTo>
                  <a:pt x="1525" y="2424"/>
                </a:lnTo>
                <a:lnTo>
                  <a:pt x="1525" y="2424"/>
                </a:lnTo>
                <a:lnTo>
                  <a:pt x="1525" y="2426"/>
                </a:lnTo>
                <a:lnTo>
                  <a:pt x="1525" y="2428"/>
                </a:lnTo>
                <a:lnTo>
                  <a:pt x="1525" y="2428"/>
                </a:lnTo>
                <a:lnTo>
                  <a:pt x="1523" y="2428"/>
                </a:lnTo>
                <a:lnTo>
                  <a:pt x="1519" y="2428"/>
                </a:lnTo>
                <a:lnTo>
                  <a:pt x="1521" y="2430"/>
                </a:lnTo>
                <a:lnTo>
                  <a:pt x="1521" y="2432"/>
                </a:lnTo>
                <a:lnTo>
                  <a:pt x="1523" y="2436"/>
                </a:lnTo>
                <a:lnTo>
                  <a:pt x="1525" y="2436"/>
                </a:lnTo>
                <a:lnTo>
                  <a:pt x="1527" y="2436"/>
                </a:lnTo>
                <a:lnTo>
                  <a:pt x="1527" y="2436"/>
                </a:lnTo>
                <a:lnTo>
                  <a:pt x="1530" y="2438"/>
                </a:lnTo>
                <a:lnTo>
                  <a:pt x="1532" y="2438"/>
                </a:lnTo>
                <a:lnTo>
                  <a:pt x="1532" y="2438"/>
                </a:lnTo>
                <a:lnTo>
                  <a:pt x="1534" y="2438"/>
                </a:lnTo>
                <a:lnTo>
                  <a:pt x="1536" y="2438"/>
                </a:lnTo>
                <a:lnTo>
                  <a:pt x="1538" y="2440"/>
                </a:lnTo>
                <a:lnTo>
                  <a:pt x="1536" y="2447"/>
                </a:lnTo>
                <a:lnTo>
                  <a:pt x="1534" y="2445"/>
                </a:lnTo>
                <a:lnTo>
                  <a:pt x="1534" y="2447"/>
                </a:lnTo>
                <a:lnTo>
                  <a:pt x="1534" y="2449"/>
                </a:lnTo>
                <a:lnTo>
                  <a:pt x="1536" y="2449"/>
                </a:lnTo>
                <a:lnTo>
                  <a:pt x="1538" y="2449"/>
                </a:lnTo>
                <a:lnTo>
                  <a:pt x="1538" y="2449"/>
                </a:lnTo>
                <a:lnTo>
                  <a:pt x="1538" y="2449"/>
                </a:lnTo>
                <a:lnTo>
                  <a:pt x="1540" y="2449"/>
                </a:lnTo>
                <a:lnTo>
                  <a:pt x="1540" y="2451"/>
                </a:lnTo>
                <a:lnTo>
                  <a:pt x="1542" y="2453"/>
                </a:lnTo>
                <a:lnTo>
                  <a:pt x="1542" y="2455"/>
                </a:lnTo>
                <a:lnTo>
                  <a:pt x="1544" y="2455"/>
                </a:lnTo>
                <a:lnTo>
                  <a:pt x="1548" y="2453"/>
                </a:lnTo>
                <a:lnTo>
                  <a:pt x="1551" y="2451"/>
                </a:lnTo>
                <a:lnTo>
                  <a:pt x="1557" y="2449"/>
                </a:lnTo>
                <a:lnTo>
                  <a:pt x="1557" y="2449"/>
                </a:lnTo>
                <a:lnTo>
                  <a:pt x="1555" y="2447"/>
                </a:lnTo>
                <a:lnTo>
                  <a:pt x="1555" y="2447"/>
                </a:lnTo>
                <a:lnTo>
                  <a:pt x="1553" y="2447"/>
                </a:lnTo>
                <a:lnTo>
                  <a:pt x="1548" y="2445"/>
                </a:lnTo>
                <a:lnTo>
                  <a:pt x="1548" y="2445"/>
                </a:lnTo>
                <a:lnTo>
                  <a:pt x="1546" y="2443"/>
                </a:lnTo>
                <a:lnTo>
                  <a:pt x="1548" y="2443"/>
                </a:lnTo>
                <a:lnTo>
                  <a:pt x="1548" y="2443"/>
                </a:lnTo>
                <a:lnTo>
                  <a:pt x="1553" y="2445"/>
                </a:lnTo>
                <a:lnTo>
                  <a:pt x="1557" y="2447"/>
                </a:lnTo>
                <a:lnTo>
                  <a:pt x="1557" y="2449"/>
                </a:lnTo>
                <a:lnTo>
                  <a:pt x="1557" y="2451"/>
                </a:lnTo>
                <a:lnTo>
                  <a:pt x="1557" y="2451"/>
                </a:lnTo>
                <a:lnTo>
                  <a:pt x="1555" y="2453"/>
                </a:lnTo>
                <a:lnTo>
                  <a:pt x="1555" y="2453"/>
                </a:lnTo>
                <a:lnTo>
                  <a:pt x="1555" y="2453"/>
                </a:lnTo>
                <a:lnTo>
                  <a:pt x="1557" y="2457"/>
                </a:lnTo>
                <a:lnTo>
                  <a:pt x="1557" y="2457"/>
                </a:lnTo>
                <a:lnTo>
                  <a:pt x="1557" y="2457"/>
                </a:lnTo>
                <a:lnTo>
                  <a:pt x="1557" y="2459"/>
                </a:lnTo>
                <a:lnTo>
                  <a:pt x="1557" y="2459"/>
                </a:lnTo>
                <a:lnTo>
                  <a:pt x="1555" y="2461"/>
                </a:lnTo>
                <a:lnTo>
                  <a:pt x="1555" y="2461"/>
                </a:lnTo>
                <a:lnTo>
                  <a:pt x="1555" y="2459"/>
                </a:lnTo>
                <a:lnTo>
                  <a:pt x="1555" y="2459"/>
                </a:lnTo>
                <a:lnTo>
                  <a:pt x="1557" y="2457"/>
                </a:lnTo>
                <a:lnTo>
                  <a:pt x="1557" y="2457"/>
                </a:lnTo>
                <a:lnTo>
                  <a:pt x="1557" y="2455"/>
                </a:lnTo>
                <a:lnTo>
                  <a:pt x="1555" y="2455"/>
                </a:lnTo>
                <a:lnTo>
                  <a:pt x="1555" y="2455"/>
                </a:lnTo>
                <a:lnTo>
                  <a:pt x="1555" y="2453"/>
                </a:lnTo>
                <a:lnTo>
                  <a:pt x="1555" y="2453"/>
                </a:lnTo>
                <a:lnTo>
                  <a:pt x="1553" y="2453"/>
                </a:lnTo>
                <a:lnTo>
                  <a:pt x="1553" y="2453"/>
                </a:lnTo>
                <a:lnTo>
                  <a:pt x="1551" y="2455"/>
                </a:lnTo>
                <a:lnTo>
                  <a:pt x="1548" y="2455"/>
                </a:lnTo>
                <a:lnTo>
                  <a:pt x="1546" y="2457"/>
                </a:lnTo>
                <a:lnTo>
                  <a:pt x="1546" y="2457"/>
                </a:lnTo>
                <a:lnTo>
                  <a:pt x="1544" y="2455"/>
                </a:lnTo>
                <a:lnTo>
                  <a:pt x="1542" y="2457"/>
                </a:lnTo>
                <a:lnTo>
                  <a:pt x="1540" y="2455"/>
                </a:lnTo>
                <a:lnTo>
                  <a:pt x="1540" y="2455"/>
                </a:lnTo>
                <a:lnTo>
                  <a:pt x="1540" y="2455"/>
                </a:lnTo>
                <a:lnTo>
                  <a:pt x="1540" y="2457"/>
                </a:lnTo>
                <a:lnTo>
                  <a:pt x="1540" y="2457"/>
                </a:lnTo>
                <a:lnTo>
                  <a:pt x="1538" y="2457"/>
                </a:lnTo>
                <a:lnTo>
                  <a:pt x="1536" y="2457"/>
                </a:lnTo>
                <a:lnTo>
                  <a:pt x="1534" y="2457"/>
                </a:lnTo>
                <a:lnTo>
                  <a:pt x="1534" y="2455"/>
                </a:lnTo>
                <a:lnTo>
                  <a:pt x="1532" y="2455"/>
                </a:lnTo>
                <a:lnTo>
                  <a:pt x="1532" y="2455"/>
                </a:lnTo>
                <a:lnTo>
                  <a:pt x="1532" y="2457"/>
                </a:lnTo>
                <a:lnTo>
                  <a:pt x="1532" y="2457"/>
                </a:lnTo>
                <a:lnTo>
                  <a:pt x="1534" y="2459"/>
                </a:lnTo>
                <a:lnTo>
                  <a:pt x="1534" y="2461"/>
                </a:lnTo>
                <a:lnTo>
                  <a:pt x="1534" y="2461"/>
                </a:lnTo>
                <a:lnTo>
                  <a:pt x="1536" y="2461"/>
                </a:lnTo>
                <a:lnTo>
                  <a:pt x="1536" y="2464"/>
                </a:lnTo>
                <a:lnTo>
                  <a:pt x="1536" y="2464"/>
                </a:lnTo>
                <a:lnTo>
                  <a:pt x="1536" y="2466"/>
                </a:lnTo>
                <a:lnTo>
                  <a:pt x="1536" y="2466"/>
                </a:lnTo>
                <a:lnTo>
                  <a:pt x="1540" y="2466"/>
                </a:lnTo>
                <a:lnTo>
                  <a:pt x="1542" y="2466"/>
                </a:lnTo>
                <a:lnTo>
                  <a:pt x="1544" y="2466"/>
                </a:lnTo>
                <a:lnTo>
                  <a:pt x="1546" y="2466"/>
                </a:lnTo>
                <a:lnTo>
                  <a:pt x="1548" y="2464"/>
                </a:lnTo>
                <a:lnTo>
                  <a:pt x="1548" y="2464"/>
                </a:lnTo>
                <a:lnTo>
                  <a:pt x="1548" y="2464"/>
                </a:lnTo>
                <a:lnTo>
                  <a:pt x="1548" y="2464"/>
                </a:lnTo>
                <a:lnTo>
                  <a:pt x="1548" y="2466"/>
                </a:lnTo>
                <a:lnTo>
                  <a:pt x="1546" y="2468"/>
                </a:lnTo>
                <a:lnTo>
                  <a:pt x="1544" y="2468"/>
                </a:lnTo>
                <a:lnTo>
                  <a:pt x="1540" y="2470"/>
                </a:lnTo>
                <a:lnTo>
                  <a:pt x="1542" y="2470"/>
                </a:lnTo>
                <a:lnTo>
                  <a:pt x="1544" y="2472"/>
                </a:lnTo>
                <a:lnTo>
                  <a:pt x="1544" y="2474"/>
                </a:lnTo>
                <a:lnTo>
                  <a:pt x="1548" y="2474"/>
                </a:lnTo>
                <a:lnTo>
                  <a:pt x="1548" y="2474"/>
                </a:lnTo>
                <a:lnTo>
                  <a:pt x="1551" y="2474"/>
                </a:lnTo>
                <a:lnTo>
                  <a:pt x="1551" y="2472"/>
                </a:lnTo>
                <a:lnTo>
                  <a:pt x="1551" y="2470"/>
                </a:lnTo>
                <a:lnTo>
                  <a:pt x="1551" y="2468"/>
                </a:lnTo>
                <a:lnTo>
                  <a:pt x="1553" y="2468"/>
                </a:lnTo>
                <a:lnTo>
                  <a:pt x="1553" y="2466"/>
                </a:lnTo>
                <a:lnTo>
                  <a:pt x="1553" y="2464"/>
                </a:lnTo>
                <a:lnTo>
                  <a:pt x="1555" y="2464"/>
                </a:lnTo>
                <a:lnTo>
                  <a:pt x="1555" y="2464"/>
                </a:lnTo>
                <a:lnTo>
                  <a:pt x="1557" y="2464"/>
                </a:lnTo>
                <a:lnTo>
                  <a:pt x="1557" y="2466"/>
                </a:lnTo>
                <a:lnTo>
                  <a:pt x="1559" y="2466"/>
                </a:lnTo>
                <a:lnTo>
                  <a:pt x="1561" y="2464"/>
                </a:lnTo>
                <a:lnTo>
                  <a:pt x="1561" y="2464"/>
                </a:lnTo>
                <a:lnTo>
                  <a:pt x="1567" y="2464"/>
                </a:lnTo>
                <a:lnTo>
                  <a:pt x="1569" y="2464"/>
                </a:lnTo>
                <a:lnTo>
                  <a:pt x="1571" y="2466"/>
                </a:lnTo>
                <a:lnTo>
                  <a:pt x="1571" y="2466"/>
                </a:lnTo>
                <a:lnTo>
                  <a:pt x="1571" y="2466"/>
                </a:lnTo>
                <a:lnTo>
                  <a:pt x="1567" y="2466"/>
                </a:lnTo>
                <a:lnTo>
                  <a:pt x="1565" y="2466"/>
                </a:lnTo>
                <a:lnTo>
                  <a:pt x="1563" y="2466"/>
                </a:lnTo>
                <a:lnTo>
                  <a:pt x="1559" y="2470"/>
                </a:lnTo>
                <a:lnTo>
                  <a:pt x="1555" y="2470"/>
                </a:lnTo>
                <a:lnTo>
                  <a:pt x="1555" y="2468"/>
                </a:lnTo>
                <a:lnTo>
                  <a:pt x="1555" y="2468"/>
                </a:lnTo>
                <a:lnTo>
                  <a:pt x="1555" y="2468"/>
                </a:lnTo>
                <a:lnTo>
                  <a:pt x="1553" y="2470"/>
                </a:lnTo>
                <a:lnTo>
                  <a:pt x="1553" y="2470"/>
                </a:lnTo>
                <a:lnTo>
                  <a:pt x="1551" y="2472"/>
                </a:lnTo>
                <a:lnTo>
                  <a:pt x="1551" y="2476"/>
                </a:lnTo>
                <a:lnTo>
                  <a:pt x="1551" y="2476"/>
                </a:lnTo>
                <a:lnTo>
                  <a:pt x="1548" y="2478"/>
                </a:lnTo>
                <a:lnTo>
                  <a:pt x="1551" y="2478"/>
                </a:lnTo>
                <a:lnTo>
                  <a:pt x="1555" y="2480"/>
                </a:lnTo>
                <a:lnTo>
                  <a:pt x="1557" y="2482"/>
                </a:lnTo>
                <a:lnTo>
                  <a:pt x="1557" y="2480"/>
                </a:lnTo>
                <a:lnTo>
                  <a:pt x="1557" y="2478"/>
                </a:lnTo>
                <a:lnTo>
                  <a:pt x="1559" y="2478"/>
                </a:lnTo>
                <a:lnTo>
                  <a:pt x="1561" y="2476"/>
                </a:lnTo>
                <a:lnTo>
                  <a:pt x="1563" y="2474"/>
                </a:lnTo>
                <a:lnTo>
                  <a:pt x="1565" y="2472"/>
                </a:lnTo>
                <a:lnTo>
                  <a:pt x="1574" y="2468"/>
                </a:lnTo>
                <a:lnTo>
                  <a:pt x="1576" y="2470"/>
                </a:lnTo>
                <a:lnTo>
                  <a:pt x="1578" y="2470"/>
                </a:lnTo>
                <a:lnTo>
                  <a:pt x="1578" y="2470"/>
                </a:lnTo>
                <a:lnTo>
                  <a:pt x="1576" y="2472"/>
                </a:lnTo>
                <a:lnTo>
                  <a:pt x="1576" y="2474"/>
                </a:lnTo>
                <a:lnTo>
                  <a:pt x="1574" y="2474"/>
                </a:lnTo>
                <a:lnTo>
                  <a:pt x="1569" y="2478"/>
                </a:lnTo>
                <a:lnTo>
                  <a:pt x="1567" y="2482"/>
                </a:lnTo>
                <a:lnTo>
                  <a:pt x="1565" y="2482"/>
                </a:lnTo>
                <a:lnTo>
                  <a:pt x="1565" y="2482"/>
                </a:lnTo>
                <a:lnTo>
                  <a:pt x="1567" y="2482"/>
                </a:lnTo>
                <a:lnTo>
                  <a:pt x="1567" y="2480"/>
                </a:lnTo>
                <a:lnTo>
                  <a:pt x="1567" y="2478"/>
                </a:lnTo>
                <a:lnTo>
                  <a:pt x="1565" y="2478"/>
                </a:lnTo>
                <a:lnTo>
                  <a:pt x="1563" y="2478"/>
                </a:lnTo>
                <a:lnTo>
                  <a:pt x="1561" y="2478"/>
                </a:lnTo>
                <a:lnTo>
                  <a:pt x="1561" y="2478"/>
                </a:lnTo>
                <a:lnTo>
                  <a:pt x="1559" y="2480"/>
                </a:lnTo>
                <a:lnTo>
                  <a:pt x="1559" y="2480"/>
                </a:lnTo>
                <a:lnTo>
                  <a:pt x="1559" y="2482"/>
                </a:lnTo>
                <a:lnTo>
                  <a:pt x="1563" y="2484"/>
                </a:lnTo>
                <a:lnTo>
                  <a:pt x="1563" y="2487"/>
                </a:lnTo>
                <a:lnTo>
                  <a:pt x="1567" y="2487"/>
                </a:lnTo>
                <a:lnTo>
                  <a:pt x="1569" y="2489"/>
                </a:lnTo>
                <a:lnTo>
                  <a:pt x="1574" y="2489"/>
                </a:lnTo>
                <a:lnTo>
                  <a:pt x="1576" y="2491"/>
                </a:lnTo>
                <a:lnTo>
                  <a:pt x="1578" y="2489"/>
                </a:lnTo>
                <a:lnTo>
                  <a:pt x="1580" y="2489"/>
                </a:lnTo>
                <a:lnTo>
                  <a:pt x="1580" y="2484"/>
                </a:lnTo>
                <a:lnTo>
                  <a:pt x="1580" y="2482"/>
                </a:lnTo>
                <a:lnTo>
                  <a:pt x="1580" y="2480"/>
                </a:lnTo>
                <a:lnTo>
                  <a:pt x="1580" y="2476"/>
                </a:lnTo>
                <a:lnTo>
                  <a:pt x="1582" y="2472"/>
                </a:lnTo>
                <a:lnTo>
                  <a:pt x="1582" y="2470"/>
                </a:lnTo>
                <a:lnTo>
                  <a:pt x="1582" y="2468"/>
                </a:lnTo>
                <a:lnTo>
                  <a:pt x="1584" y="2468"/>
                </a:lnTo>
                <a:lnTo>
                  <a:pt x="1586" y="2466"/>
                </a:lnTo>
                <a:lnTo>
                  <a:pt x="1588" y="2466"/>
                </a:lnTo>
                <a:lnTo>
                  <a:pt x="1595" y="2464"/>
                </a:lnTo>
                <a:lnTo>
                  <a:pt x="1597" y="2464"/>
                </a:lnTo>
                <a:lnTo>
                  <a:pt x="1599" y="2461"/>
                </a:lnTo>
                <a:lnTo>
                  <a:pt x="1601" y="2461"/>
                </a:lnTo>
                <a:lnTo>
                  <a:pt x="1601" y="2459"/>
                </a:lnTo>
                <a:lnTo>
                  <a:pt x="1605" y="2457"/>
                </a:lnTo>
                <a:lnTo>
                  <a:pt x="1607" y="2457"/>
                </a:lnTo>
                <a:lnTo>
                  <a:pt x="1607" y="2459"/>
                </a:lnTo>
                <a:lnTo>
                  <a:pt x="1615" y="2459"/>
                </a:lnTo>
                <a:lnTo>
                  <a:pt x="1618" y="2459"/>
                </a:lnTo>
                <a:lnTo>
                  <a:pt x="1615" y="2457"/>
                </a:lnTo>
                <a:lnTo>
                  <a:pt x="1613" y="2453"/>
                </a:lnTo>
                <a:lnTo>
                  <a:pt x="1609" y="2449"/>
                </a:lnTo>
                <a:lnTo>
                  <a:pt x="1609" y="2447"/>
                </a:lnTo>
                <a:lnTo>
                  <a:pt x="1607" y="2447"/>
                </a:lnTo>
                <a:lnTo>
                  <a:pt x="1605" y="2447"/>
                </a:lnTo>
                <a:lnTo>
                  <a:pt x="1603" y="2447"/>
                </a:lnTo>
                <a:lnTo>
                  <a:pt x="1603" y="2447"/>
                </a:lnTo>
                <a:lnTo>
                  <a:pt x="1601" y="2445"/>
                </a:lnTo>
                <a:lnTo>
                  <a:pt x="1603" y="2445"/>
                </a:lnTo>
                <a:lnTo>
                  <a:pt x="1605" y="2445"/>
                </a:lnTo>
                <a:lnTo>
                  <a:pt x="1607" y="2445"/>
                </a:lnTo>
                <a:lnTo>
                  <a:pt x="1607" y="2443"/>
                </a:lnTo>
                <a:lnTo>
                  <a:pt x="1607" y="2443"/>
                </a:lnTo>
                <a:lnTo>
                  <a:pt x="1607" y="2440"/>
                </a:lnTo>
                <a:lnTo>
                  <a:pt x="1605" y="2436"/>
                </a:lnTo>
                <a:lnTo>
                  <a:pt x="1605" y="2434"/>
                </a:lnTo>
                <a:lnTo>
                  <a:pt x="1605" y="2434"/>
                </a:lnTo>
                <a:lnTo>
                  <a:pt x="1603" y="2434"/>
                </a:lnTo>
                <a:lnTo>
                  <a:pt x="1603" y="2434"/>
                </a:lnTo>
                <a:lnTo>
                  <a:pt x="1605" y="2434"/>
                </a:lnTo>
                <a:lnTo>
                  <a:pt x="1605" y="2432"/>
                </a:lnTo>
                <a:lnTo>
                  <a:pt x="1605" y="2430"/>
                </a:lnTo>
                <a:lnTo>
                  <a:pt x="1607" y="2426"/>
                </a:lnTo>
                <a:lnTo>
                  <a:pt x="1607" y="2426"/>
                </a:lnTo>
                <a:lnTo>
                  <a:pt x="1609" y="2422"/>
                </a:lnTo>
                <a:lnTo>
                  <a:pt x="1611" y="2422"/>
                </a:lnTo>
                <a:lnTo>
                  <a:pt x="1613" y="2419"/>
                </a:lnTo>
                <a:lnTo>
                  <a:pt x="1615" y="2419"/>
                </a:lnTo>
                <a:lnTo>
                  <a:pt x="1615" y="2417"/>
                </a:lnTo>
                <a:lnTo>
                  <a:pt x="1615" y="2417"/>
                </a:lnTo>
                <a:lnTo>
                  <a:pt x="1615" y="2415"/>
                </a:lnTo>
                <a:lnTo>
                  <a:pt x="1613" y="2415"/>
                </a:lnTo>
                <a:lnTo>
                  <a:pt x="1611" y="2415"/>
                </a:lnTo>
                <a:lnTo>
                  <a:pt x="1609" y="2415"/>
                </a:lnTo>
                <a:lnTo>
                  <a:pt x="1609" y="2415"/>
                </a:lnTo>
                <a:lnTo>
                  <a:pt x="1613" y="2413"/>
                </a:lnTo>
                <a:lnTo>
                  <a:pt x="1613" y="2413"/>
                </a:lnTo>
                <a:lnTo>
                  <a:pt x="1613" y="2411"/>
                </a:lnTo>
                <a:lnTo>
                  <a:pt x="1613" y="2411"/>
                </a:lnTo>
                <a:lnTo>
                  <a:pt x="1613" y="2413"/>
                </a:lnTo>
                <a:lnTo>
                  <a:pt x="1615" y="2415"/>
                </a:lnTo>
                <a:lnTo>
                  <a:pt x="1618" y="2415"/>
                </a:lnTo>
                <a:lnTo>
                  <a:pt x="1620" y="2417"/>
                </a:lnTo>
                <a:lnTo>
                  <a:pt x="1620" y="2417"/>
                </a:lnTo>
                <a:lnTo>
                  <a:pt x="1624" y="2415"/>
                </a:lnTo>
                <a:lnTo>
                  <a:pt x="1626" y="2413"/>
                </a:lnTo>
                <a:lnTo>
                  <a:pt x="1626" y="2413"/>
                </a:lnTo>
                <a:lnTo>
                  <a:pt x="1628" y="2403"/>
                </a:lnTo>
                <a:lnTo>
                  <a:pt x="1628" y="2403"/>
                </a:lnTo>
                <a:lnTo>
                  <a:pt x="1628" y="2401"/>
                </a:lnTo>
                <a:lnTo>
                  <a:pt x="1630" y="2396"/>
                </a:lnTo>
                <a:lnTo>
                  <a:pt x="1632" y="2394"/>
                </a:lnTo>
                <a:lnTo>
                  <a:pt x="1634" y="2390"/>
                </a:lnTo>
                <a:lnTo>
                  <a:pt x="1636" y="2390"/>
                </a:lnTo>
                <a:lnTo>
                  <a:pt x="1641" y="2388"/>
                </a:lnTo>
                <a:lnTo>
                  <a:pt x="1643" y="2386"/>
                </a:lnTo>
                <a:lnTo>
                  <a:pt x="1645" y="2384"/>
                </a:lnTo>
                <a:lnTo>
                  <a:pt x="1651" y="2380"/>
                </a:lnTo>
                <a:lnTo>
                  <a:pt x="1653" y="2380"/>
                </a:lnTo>
                <a:lnTo>
                  <a:pt x="1653" y="2378"/>
                </a:lnTo>
                <a:lnTo>
                  <a:pt x="1655" y="2378"/>
                </a:lnTo>
                <a:lnTo>
                  <a:pt x="1653" y="2375"/>
                </a:lnTo>
                <a:lnTo>
                  <a:pt x="1653" y="2375"/>
                </a:lnTo>
                <a:lnTo>
                  <a:pt x="1651" y="2375"/>
                </a:lnTo>
                <a:lnTo>
                  <a:pt x="1649" y="2375"/>
                </a:lnTo>
                <a:lnTo>
                  <a:pt x="1649" y="2375"/>
                </a:lnTo>
                <a:lnTo>
                  <a:pt x="1651" y="2375"/>
                </a:lnTo>
                <a:lnTo>
                  <a:pt x="1653" y="2373"/>
                </a:lnTo>
                <a:lnTo>
                  <a:pt x="1653" y="2371"/>
                </a:lnTo>
                <a:lnTo>
                  <a:pt x="1655" y="2371"/>
                </a:lnTo>
                <a:lnTo>
                  <a:pt x="1655" y="2367"/>
                </a:lnTo>
                <a:lnTo>
                  <a:pt x="1655" y="2365"/>
                </a:lnTo>
                <a:lnTo>
                  <a:pt x="1653" y="2363"/>
                </a:lnTo>
                <a:lnTo>
                  <a:pt x="1651" y="2363"/>
                </a:lnTo>
                <a:lnTo>
                  <a:pt x="1643" y="2361"/>
                </a:lnTo>
                <a:lnTo>
                  <a:pt x="1641" y="2361"/>
                </a:lnTo>
                <a:lnTo>
                  <a:pt x="1632" y="2352"/>
                </a:lnTo>
                <a:lnTo>
                  <a:pt x="1630" y="2350"/>
                </a:lnTo>
                <a:lnTo>
                  <a:pt x="1628" y="2348"/>
                </a:lnTo>
                <a:lnTo>
                  <a:pt x="1628" y="2346"/>
                </a:lnTo>
                <a:lnTo>
                  <a:pt x="1628" y="2346"/>
                </a:lnTo>
                <a:lnTo>
                  <a:pt x="1628" y="2344"/>
                </a:lnTo>
                <a:lnTo>
                  <a:pt x="1628" y="2342"/>
                </a:lnTo>
                <a:lnTo>
                  <a:pt x="1632" y="2338"/>
                </a:lnTo>
                <a:lnTo>
                  <a:pt x="1634" y="2336"/>
                </a:lnTo>
                <a:lnTo>
                  <a:pt x="1639" y="2329"/>
                </a:lnTo>
                <a:lnTo>
                  <a:pt x="1639" y="2329"/>
                </a:lnTo>
                <a:lnTo>
                  <a:pt x="1643" y="2327"/>
                </a:lnTo>
                <a:lnTo>
                  <a:pt x="1645" y="2327"/>
                </a:lnTo>
                <a:lnTo>
                  <a:pt x="1645" y="2327"/>
                </a:lnTo>
                <a:lnTo>
                  <a:pt x="1647" y="2325"/>
                </a:lnTo>
                <a:lnTo>
                  <a:pt x="1649" y="2323"/>
                </a:lnTo>
                <a:lnTo>
                  <a:pt x="1655" y="2325"/>
                </a:lnTo>
                <a:lnTo>
                  <a:pt x="1657" y="2325"/>
                </a:lnTo>
                <a:lnTo>
                  <a:pt x="1657" y="2323"/>
                </a:lnTo>
                <a:lnTo>
                  <a:pt x="1657" y="2323"/>
                </a:lnTo>
                <a:lnTo>
                  <a:pt x="1655" y="2321"/>
                </a:lnTo>
                <a:lnTo>
                  <a:pt x="1657" y="2319"/>
                </a:lnTo>
                <a:lnTo>
                  <a:pt x="1662" y="2315"/>
                </a:lnTo>
                <a:lnTo>
                  <a:pt x="1662" y="2313"/>
                </a:lnTo>
                <a:lnTo>
                  <a:pt x="1662" y="2313"/>
                </a:lnTo>
                <a:lnTo>
                  <a:pt x="1662" y="2310"/>
                </a:lnTo>
                <a:lnTo>
                  <a:pt x="1662" y="2308"/>
                </a:lnTo>
                <a:lnTo>
                  <a:pt x="1662" y="2302"/>
                </a:lnTo>
                <a:lnTo>
                  <a:pt x="1662" y="2300"/>
                </a:lnTo>
                <a:lnTo>
                  <a:pt x="1662" y="2300"/>
                </a:lnTo>
                <a:lnTo>
                  <a:pt x="1664" y="2298"/>
                </a:lnTo>
                <a:lnTo>
                  <a:pt x="1666" y="2294"/>
                </a:lnTo>
                <a:lnTo>
                  <a:pt x="1668" y="2292"/>
                </a:lnTo>
                <a:lnTo>
                  <a:pt x="1670" y="2292"/>
                </a:lnTo>
                <a:lnTo>
                  <a:pt x="1674" y="2290"/>
                </a:lnTo>
                <a:lnTo>
                  <a:pt x="1674" y="2290"/>
                </a:lnTo>
                <a:lnTo>
                  <a:pt x="1676" y="2290"/>
                </a:lnTo>
                <a:lnTo>
                  <a:pt x="1674" y="2287"/>
                </a:lnTo>
                <a:lnTo>
                  <a:pt x="1674" y="2287"/>
                </a:lnTo>
                <a:lnTo>
                  <a:pt x="1672" y="2287"/>
                </a:lnTo>
                <a:lnTo>
                  <a:pt x="1666" y="2285"/>
                </a:lnTo>
                <a:lnTo>
                  <a:pt x="1666" y="2283"/>
                </a:lnTo>
                <a:lnTo>
                  <a:pt x="1668" y="2283"/>
                </a:lnTo>
                <a:lnTo>
                  <a:pt x="1672" y="2281"/>
                </a:lnTo>
                <a:lnTo>
                  <a:pt x="1674" y="2281"/>
                </a:lnTo>
                <a:lnTo>
                  <a:pt x="1676" y="2281"/>
                </a:lnTo>
                <a:lnTo>
                  <a:pt x="1676" y="2283"/>
                </a:lnTo>
                <a:lnTo>
                  <a:pt x="1678" y="2285"/>
                </a:lnTo>
                <a:lnTo>
                  <a:pt x="1678" y="2287"/>
                </a:lnTo>
                <a:lnTo>
                  <a:pt x="1680" y="2287"/>
                </a:lnTo>
                <a:lnTo>
                  <a:pt x="1685" y="2285"/>
                </a:lnTo>
                <a:lnTo>
                  <a:pt x="1685" y="2285"/>
                </a:lnTo>
                <a:lnTo>
                  <a:pt x="1687" y="2283"/>
                </a:lnTo>
                <a:lnTo>
                  <a:pt x="1687" y="2281"/>
                </a:lnTo>
                <a:lnTo>
                  <a:pt x="1687" y="2279"/>
                </a:lnTo>
                <a:lnTo>
                  <a:pt x="1687" y="2277"/>
                </a:lnTo>
                <a:lnTo>
                  <a:pt x="1685" y="2275"/>
                </a:lnTo>
                <a:lnTo>
                  <a:pt x="1685" y="2275"/>
                </a:lnTo>
                <a:lnTo>
                  <a:pt x="1683" y="2275"/>
                </a:lnTo>
                <a:lnTo>
                  <a:pt x="1683" y="2275"/>
                </a:lnTo>
                <a:lnTo>
                  <a:pt x="1678" y="2275"/>
                </a:lnTo>
                <a:lnTo>
                  <a:pt x="1676" y="2275"/>
                </a:lnTo>
                <a:lnTo>
                  <a:pt x="1676" y="2277"/>
                </a:lnTo>
                <a:lnTo>
                  <a:pt x="1680" y="2277"/>
                </a:lnTo>
                <a:lnTo>
                  <a:pt x="1680" y="2277"/>
                </a:lnTo>
                <a:lnTo>
                  <a:pt x="1678" y="2279"/>
                </a:lnTo>
                <a:lnTo>
                  <a:pt x="1676" y="2279"/>
                </a:lnTo>
                <a:lnTo>
                  <a:pt x="1674" y="2279"/>
                </a:lnTo>
                <a:lnTo>
                  <a:pt x="1672" y="2279"/>
                </a:lnTo>
                <a:lnTo>
                  <a:pt x="1672" y="2279"/>
                </a:lnTo>
                <a:lnTo>
                  <a:pt x="1672" y="2277"/>
                </a:lnTo>
                <a:lnTo>
                  <a:pt x="1674" y="2277"/>
                </a:lnTo>
                <a:lnTo>
                  <a:pt x="1672" y="2277"/>
                </a:lnTo>
                <a:lnTo>
                  <a:pt x="1672" y="2277"/>
                </a:lnTo>
                <a:lnTo>
                  <a:pt x="1670" y="2275"/>
                </a:lnTo>
                <a:lnTo>
                  <a:pt x="1668" y="2275"/>
                </a:lnTo>
                <a:lnTo>
                  <a:pt x="1666" y="2273"/>
                </a:lnTo>
                <a:lnTo>
                  <a:pt x="1666" y="2271"/>
                </a:lnTo>
                <a:lnTo>
                  <a:pt x="1666" y="2266"/>
                </a:lnTo>
                <a:lnTo>
                  <a:pt x="1666" y="2264"/>
                </a:lnTo>
                <a:lnTo>
                  <a:pt x="1664" y="2258"/>
                </a:lnTo>
                <a:lnTo>
                  <a:pt x="1664" y="2256"/>
                </a:lnTo>
                <a:lnTo>
                  <a:pt x="1664" y="2254"/>
                </a:lnTo>
                <a:lnTo>
                  <a:pt x="1664" y="2252"/>
                </a:lnTo>
                <a:lnTo>
                  <a:pt x="1666" y="2252"/>
                </a:lnTo>
                <a:lnTo>
                  <a:pt x="1668" y="2250"/>
                </a:lnTo>
                <a:lnTo>
                  <a:pt x="1668" y="2250"/>
                </a:lnTo>
                <a:lnTo>
                  <a:pt x="1668" y="2250"/>
                </a:lnTo>
                <a:lnTo>
                  <a:pt x="1668" y="2252"/>
                </a:lnTo>
                <a:lnTo>
                  <a:pt x="1668" y="2252"/>
                </a:lnTo>
                <a:lnTo>
                  <a:pt x="1672" y="2252"/>
                </a:lnTo>
                <a:lnTo>
                  <a:pt x="1674" y="2254"/>
                </a:lnTo>
                <a:lnTo>
                  <a:pt x="1678" y="2254"/>
                </a:lnTo>
                <a:lnTo>
                  <a:pt x="1685" y="2258"/>
                </a:lnTo>
                <a:lnTo>
                  <a:pt x="1687" y="2258"/>
                </a:lnTo>
                <a:lnTo>
                  <a:pt x="1691" y="2258"/>
                </a:lnTo>
                <a:lnTo>
                  <a:pt x="1695" y="2256"/>
                </a:lnTo>
                <a:lnTo>
                  <a:pt x="1697" y="2256"/>
                </a:lnTo>
                <a:lnTo>
                  <a:pt x="1703" y="2254"/>
                </a:lnTo>
                <a:lnTo>
                  <a:pt x="1706" y="2252"/>
                </a:lnTo>
                <a:lnTo>
                  <a:pt x="1706" y="2250"/>
                </a:lnTo>
                <a:lnTo>
                  <a:pt x="1703" y="2245"/>
                </a:lnTo>
                <a:lnTo>
                  <a:pt x="1703" y="2243"/>
                </a:lnTo>
                <a:lnTo>
                  <a:pt x="1703" y="2241"/>
                </a:lnTo>
                <a:lnTo>
                  <a:pt x="1706" y="2237"/>
                </a:lnTo>
                <a:lnTo>
                  <a:pt x="1706" y="2235"/>
                </a:lnTo>
                <a:lnTo>
                  <a:pt x="1706" y="2235"/>
                </a:lnTo>
                <a:lnTo>
                  <a:pt x="1708" y="2235"/>
                </a:lnTo>
                <a:lnTo>
                  <a:pt x="1708" y="2231"/>
                </a:lnTo>
                <a:lnTo>
                  <a:pt x="1708" y="2229"/>
                </a:lnTo>
                <a:lnTo>
                  <a:pt x="1708" y="2229"/>
                </a:lnTo>
                <a:lnTo>
                  <a:pt x="1708" y="2227"/>
                </a:lnTo>
                <a:lnTo>
                  <a:pt x="1708" y="2227"/>
                </a:lnTo>
                <a:lnTo>
                  <a:pt x="1708" y="2227"/>
                </a:lnTo>
                <a:lnTo>
                  <a:pt x="1706" y="2225"/>
                </a:lnTo>
                <a:lnTo>
                  <a:pt x="1706" y="2225"/>
                </a:lnTo>
                <a:lnTo>
                  <a:pt x="1706" y="2222"/>
                </a:lnTo>
                <a:lnTo>
                  <a:pt x="1706" y="2220"/>
                </a:lnTo>
                <a:lnTo>
                  <a:pt x="1703" y="2218"/>
                </a:lnTo>
                <a:lnTo>
                  <a:pt x="1706" y="2218"/>
                </a:lnTo>
                <a:lnTo>
                  <a:pt x="1708" y="2218"/>
                </a:lnTo>
                <a:lnTo>
                  <a:pt x="1708" y="2220"/>
                </a:lnTo>
                <a:lnTo>
                  <a:pt x="1712" y="2220"/>
                </a:lnTo>
                <a:lnTo>
                  <a:pt x="1716" y="2220"/>
                </a:lnTo>
                <a:lnTo>
                  <a:pt x="1718" y="2220"/>
                </a:lnTo>
                <a:lnTo>
                  <a:pt x="1722" y="2220"/>
                </a:lnTo>
                <a:lnTo>
                  <a:pt x="1724" y="2220"/>
                </a:lnTo>
                <a:lnTo>
                  <a:pt x="1741" y="2218"/>
                </a:lnTo>
                <a:lnTo>
                  <a:pt x="1743" y="2218"/>
                </a:lnTo>
                <a:lnTo>
                  <a:pt x="1754" y="2216"/>
                </a:lnTo>
                <a:lnTo>
                  <a:pt x="1764" y="2212"/>
                </a:lnTo>
                <a:lnTo>
                  <a:pt x="1773" y="2208"/>
                </a:lnTo>
                <a:lnTo>
                  <a:pt x="1775" y="2206"/>
                </a:lnTo>
                <a:lnTo>
                  <a:pt x="1775" y="2204"/>
                </a:lnTo>
                <a:lnTo>
                  <a:pt x="1777" y="2199"/>
                </a:lnTo>
                <a:lnTo>
                  <a:pt x="1781" y="2195"/>
                </a:lnTo>
                <a:lnTo>
                  <a:pt x="1785" y="2187"/>
                </a:lnTo>
                <a:lnTo>
                  <a:pt x="1787" y="2185"/>
                </a:lnTo>
                <a:lnTo>
                  <a:pt x="1787" y="2183"/>
                </a:lnTo>
                <a:lnTo>
                  <a:pt x="1787" y="2178"/>
                </a:lnTo>
                <a:lnTo>
                  <a:pt x="1785" y="2178"/>
                </a:lnTo>
                <a:lnTo>
                  <a:pt x="1785" y="2176"/>
                </a:lnTo>
                <a:lnTo>
                  <a:pt x="1783" y="2176"/>
                </a:lnTo>
                <a:lnTo>
                  <a:pt x="1781" y="2176"/>
                </a:lnTo>
                <a:lnTo>
                  <a:pt x="1779" y="2174"/>
                </a:lnTo>
                <a:lnTo>
                  <a:pt x="1777" y="2172"/>
                </a:lnTo>
                <a:lnTo>
                  <a:pt x="1777" y="2170"/>
                </a:lnTo>
                <a:lnTo>
                  <a:pt x="1777" y="2166"/>
                </a:lnTo>
                <a:lnTo>
                  <a:pt x="1779" y="2164"/>
                </a:lnTo>
                <a:lnTo>
                  <a:pt x="1779" y="2162"/>
                </a:lnTo>
                <a:lnTo>
                  <a:pt x="1777" y="2157"/>
                </a:lnTo>
                <a:lnTo>
                  <a:pt x="1775" y="2155"/>
                </a:lnTo>
                <a:lnTo>
                  <a:pt x="1771" y="2153"/>
                </a:lnTo>
                <a:lnTo>
                  <a:pt x="1764" y="2149"/>
                </a:lnTo>
                <a:lnTo>
                  <a:pt x="1762" y="2147"/>
                </a:lnTo>
                <a:lnTo>
                  <a:pt x="1760" y="2147"/>
                </a:lnTo>
                <a:lnTo>
                  <a:pt x="1760" y="2143"/>
                </a:lnTo>
                <a:lnTo>
                  <a:pt x="1760" y="2143"/>
                </a:lnTo>
                <a:lnTo>
                  <a:pt x="1762" y="2143"/>
                </a:lnTo>
                <a:lnTo>
                  <a:pt x="1762" y="2143"/>
                </a:lnTo>
                <a:lnTo>
                  <a:pt x="1762" y="2139"/>
                </a:lnTo>
                <a:lnTo>
                  <a:pt x="1762" y="2139"/>
                </a:lnTo>
                <a:lnTo>
                  <a:pt x="1760" y="2136"/>
                </a:lnTo>
                <a:lnTo>
                  <a:pt x="1760" y="2134"/>
                </a:lnTo>
                <a:lnTo>
                  <a:pt x="1760" y="2132"/>
                </a:lnTo>
                <a:lnTo>
                  <a:pt x="1760" y="2128"/>
                </a:lnTo>
                <a:lnTo>
                  <a:pt x="1762" y="2124"/>
                </a:lnTo>
                <a:lnTo>
                  <a:pt x="1762" y="2124"/>
                </a:lnTo>
                <a:lnTo>
                  <a:pt x="1762" y="2124"/>
                </a:lnTo>
                <a:lnTo>
                  <a:pt x="1764" y="2124"/>
                </a:lnTo>
                <a:lnTo>
                  <a:pt x="1764" y="2122"/>
                </a:lnTo>
                <a:lnTo>
                  <a:pt x="1764" y="2122"/>
                </a:lnTo>
                <a:lnTo>
                  <a:pt x="1764" y="2115"/>
                </a:lnTo>
                <a:lnTo>
                  <a:pt x="1764" y="2113"/>
                </a:lnTo>
                <a:lnTo>
                  <a:pt x="1764" y="2115"/>
                </a:lnTo>
                <a:lnTo>
                  <a:pt x="1766" y="2120"/>
                </a:lnTo>
                <a:lnTo>
                  <a:pt x="1766" y="2122"/>
                </a:lnTo>
                <a:lnTo>
                  <a:pt x="1766" y="2122"/>
                </a:lnTo>
                <a:lnTo>
                  <a:pt x="1764" y="2124"/>
                </a:lnTo>
                <a:lnTo>
                  <a:pt x="1764" y="2124"/>
                </a:lnTo>
                <a:lnTo>
                  <a:pt x="1764" y="2124"/>
                </a:lnTo>
                <a:lnTo>
                  <a:pt x="1762" y="2126"/>
                </a:lnTo>
                <a:lnTo>
                  <a:pt x="1762" y="2126"/>
                </a:lnTo>
                <a:lnTo>
                  <a:pt x="1762" y="2130"/>
                </a:lnTo>
                <a:lnTo>
                  <a:pt x="1760" y="2134"/>
                </a:lnTo>
                <a:lnTo>
                  <a:pt x="1762" y="2136"/>
                </a:lnTo>
                <a:lnTo>
                  <a:pt x="1764" y="2141"/>
                </a:lnTo>
                <a:lnTo>
                  <a:pt x="1768" y="2143"/>
                </a:lnTo>
                <a:lnTo>
                  <a:pt x="1768" y="2145"/>
                </a:lnTo>
                <a:lnTo>
                  <a:pt x="1768" y="2145"/>
                </a:lnTo>
                <a:lnTo>
                  <a:pt x="1771" y="2147"/>
                </a:lnTo>
                <a:lnTo>
                  <a:pt x="1775" y="2145"/>
                </a:lnTo>
                <a:lnTo>
                  <a:pt x="1779" y="2147"/>
                </a:lnTo>
                <a:lnTo>
                  <a:pt x="1783" y="2149"/>
                </a:lnTo>
                <a:lnTo>
                  <a:pt x="1789" y="2151"/>
                </a:lnTo>
                <a:lnTo>
                  <a:pt x="1791" y="2153"/>
                </a:lnTo>
                <a:lnTo>
                  <a:pt x="1794" y="2153"/>
                </a:lnTo>
                <a:lnTo>
                  <a:pt x="1794" y="2153"/>
                </a:lnTo>
                <a:lnTo>
                  <a:pt x="1796" y="2153"/>
                </a:lnTo>
                <a:lnTo>
                  <a:pt x="1798" y="2151"/>
                </a:lnTo>
                <a:lnTo>
                  <a:pt x="1802" y="2151"/>
                </a:lnTo>
                <a:lnTo>
                  <a:pt x="1806" y="2151"/>
                </a:lnTo>
                <a:lnTo>
                  <a:pt x="1808" y="2153"/>
                </a:lnTo>
                <a:lnTo>
                  <a:pt x="1810" y="2153"/>
                </a:lnTo>
                <a:lnTo>
                  <a:pt x="1812" y="2153"/>
                </a:lnTo>
                <a:lnTo>
                  <a:pt x="1821" y="2151"/>
                </a:lnTo>
                <a:lnTo>
                  <a:pt x="1821" y="2149"/>
                </a:lnTo>
                <a:lnTo>
                  <a:pt x="1823" y="2149"/>
                </a:lnTo>
                <a:lnTo>
                  <a:pt x="1825" y="2147"/>
                </a:lnTo>
                <a:lnTo>
                  <a:pt x="1829" y="2145"/>
                </a:lnTo>
                <a:lnTo>
                  <a:pt x="1829" y="2143"/>
                </a:lnTo>
                <a:lnTo>
                  <a:pt x="1831" y="2139"/>
                </a:lnTo>
                <a:lnTo>
                  <a:pt x="1833" y="2136"/>
                </a:lnTo>
                <a:lnTo>
                  <a:pt x="1833" y="2134"/>
                </a:lnTo>
                <a:lnTo>
                  <a:pt x="1835" y="2134"/>
                </a:lnTo>
                <a:lnTo>
                  <a:pt x="1842" y="2128"/>
                </a:lnTo>
                <a:lnTo>
                  <a:pt x="1844" y="2126"/>
                </a:lnTo>
                <a:lnTo>
                  <a:pt x="1846" y="2124"/>
                </a:lnTo>
                <a:lnTo>
                  <a:pt x="1846" y="2120"/>
                </a:lnTo>
                <a:lnTo>
                  <a:pt x="1850" y="2113"/>
                </a:lnTo>
                <a:lnTo>
                  <a:pt x="1850" y="2111"/>
                </a:lnTo>
                <a:lnTo>
                  <a:pt x="1852" y="2109"/>
                </a:lnTo>
                <a:lnTo>
                  <a:pt x="1852" y="2109"/>
                </a:lnTo>
                <a:lnTo>
                  <a:pt x="1852" y="2107"/>
                </a:lnTo>
                <a:lnTo>
                  <a:pt x="1852" y="2105"/>
                </a:lnTo>
                <a:lnTo>
                  <a:pt x="1852" y="2105"/>
                </a:lnTo>
                <a:lnTo>
                  <a:pt x="1852" y="2101"/>
                </a:lnTo>
                <a:lnTo>
                  <a:pt x="1854" y="2101"/>
                </a:lnTo>
                <a:lnTo>
                  <a:pt x="1854" y="2099"/>
                </a:lnTo>
                <a:lnTo>
                  <a:pt x="1854" y="2097"/>
                </a:lnTo>
                <a:lnTo>
                  <a:pt x="1856" y="2097"/>
                </a:lnTo>
                <a:lnTo>
                  <a:pt x="1859" y="2095"/>
                </a:lnTo>
                <a:lnTo>
                  <a:pt x="1861" y="2092"/>
                </a:lnTo>
                <a:lnTo>
                  <a:pt x="1863" y="2092"/>
                </a:lnTo>
                <a:lnTo>
                  <a:pt x="1863" y="2090"/>
                </a:lnTo>
                <a:lnTo>
                  <a:pt x="1863" y="2090"/>
                </a:lnTo>
                <a:lnTo>
                  <a:pt x="1863" y="2088"/>
                </a:lnTo>
                <a:lnTo>
                  <a:pt x="1863" y="2086"/>
                </a:lnTo>
                <a:lnTo>
                  <a:pt x="1865" y="2086"/>
                </a:lnTo>
                <a:lnTo>
                  <a:pt x="1865" y="2086"/>
                </a:lnTo>
                <a:lnTo>
                  <a:pt x="1865" y="2084"/>
                </a:lnTo>
                <a:lnTo>
                  <a:pt x="1865" y="2082"/>
                </a:lnTo>
                <a:lnTo>
                  <a:pt x="1867" y="2082"/>
                </a:lnTo>
                <a:lnTo>
                  <a:pt x="1867" y="2080"/>
                </a:lnTo>
                <a:lnTo>
                  <a:pt x="1865" y="2078"/>
                </a:lnTo>
                <a:lnTo>
                  <a:pt x="1865" y="2078"/>
                </a:lnTo>
                <a:lnTo>
                  <a:pt x="1865" y="2076"/>
                </a:lnTo>
                <a:lnTo>
                  <a:pt x="1865" y="2076"/>
                </a:lnTo>
                <a:lnTo>
                  <a:pt x="1865" y="2078"/>
                </a:lnTo>
                <a:lnTo>
                  <a:pt x="1867" y="2078"/>
                </a:lnTo>
                <a:lnTo>
                  <a:pt x="1869" y="2080"/>
                </a:lnTo>
                <a:lnTo>
                  <a:pt x="1869" y="2080"/>
                </a:lnTo>
                <a:lnTo>
                  <a:pt x="1869" y="2080"/>
                </a:lnTo>
                <a:lnTo>
                  <a:pt x="1873" y="2078"/>
                </a:lnTo>
                <a:lnTo>
                  <a:pt x="1875" y="2080"/>
                </a:lnTo>
                <a:lnTo>
                  <a:pt x="1875" y="2080"/>
                </a:lnTo>
                <a:lnTo>
                  <a:pt x="1875" y="2082"/>
                </a:lnTo>
                <a:lnTo>
                  <a:pt x="1875" y="2082"/>
                </a:lnTo>
                <a:lnTo>
                  <a:pt x="1873" y="2082"/>
                </a:lnTo>
                <a:lnTo>
                  <a:pt x="1873" y="2082"/>
                </a:lnTo>
                <a:lnTo>
                  <a:pt x="1873" y="2086"/>
                </a:lnTo>
                <a:lnTo>
                  <a:pt x="1873" y="2088"/>
                </a:lnTo>
                <a:lnTo>
                  <a:pt x="1869" y="2088"/>
                </a:lnTo>
                <a:lnTo>
                  <a:pt x="1869" y="2090"/>
                </a:lnTo>
                <a:lnTo>
                  <a:pt x="1869" y="2092"/>
                </a:lnTo>
                <a:lnTo>
                  <a:pt x="1869" y="2092"/>
                </a:lnTo>
                <a:lnTo>
                  <a:pt x="1867" y="2092"/>
                </a:lnTo>
                <a:lnTo>
                  <a:pt x="1867" y="2092"/>
                </a:lnTo>
                <a:lnTo>
                  <a:pt x="1867" y="2095"/>
                </a:lnTo>
                <a:lnTo>
                  <a:pt x="1867" y="2097"/>
                </a:lnTo>
                <a:lnTo>
                  <a:pt x="1865" y="2099"/>
                </a:lnTo>
                <a:lnTo>
                  <a:pt x="1863" y="2099"/>
                </a:lnTo>
                <a:lnTo>
                  <a:pt x="1859" y="2103"/>
                </a:lnTo>
                <a:lnTo>
                  <a:pt x="1856" y="2103"/>
                </a:lnTo>
                <a:lnTo>
                  <a:pt x="1856" y="2103"/>
                </a:lnTo>
                <a:lnTo>
                  <a:pt x="1856" y="2105"/>
                </a:lnTo>
                <a:lnTo>
                  <a:pt x="1854" y="2103"/>
                </a:lnTo>
                <a:lnTo>
                  <a:pt x="1854" y="2103"/>
                </a:lnTo>
                <a:lnTo>
                  <a:pt x="1854" y="2105"/>
                </a:lnTo>
                <a:lnTo>
                  <a:pt x="1854" y="2107"/>
                </a:lnTo>
                <a:lnTo>
                  <a:pt x="1854" y="2107"/>
                </a:lnTo>
                <a:lnTo>
                  <a:pt x="1854" y="2109"/>
                </a:lnTo>
                <a:lnTo>
                  <a:pt x="1856" y="2107"/>
                </a:lnTo>
                <a:lnTo>
                  <a:pt x="1856" y="2105"/>
                </a:lnTo>
                <a:lnTo>
                  <a:pt x="1863" y="2101"/>
                </a:lnTo>
                <a:lnTo>
                  <a:pt x="1867" y="2099"/>
                </a:lnTo>
                <a:lnTo>
                  <a:pt x="1869" y="2095"/>
                </a:lnTo>
                <a:lnTo>
                  <a:pt x="1873" y="2092"/>
                </a:lnTo>
                <a:lnTo>
                  <a:pt x="1875" y="2088"/>
                </a:lnTo>
                <a:lnTo>
                  <a:pt x="1879" y="2082"/>
                </a:lnTo>
                <a:lnTo>
                  <a:pt x="1884" y="2071"/>
                </a:lnTo>
                <a:lnTo>
                  <a:pt x="1888" y="2065"/>
                </a:lnTo>
                <a:lnTo>
                  <a:pt x="1890" y="2061"/>
                </a:lnTo>
                <a:lnTo>
                  <a:pt x="1894" y="2057"/>
                </a:lnTo>
                <a:lnTo>
                  <a:pt x="1898" y="2055"/>
                </a:lnTo>
                <a:lnTo>
                  <a:pt x="1900" y="2053"/>
                </a:lnTo>
                <a:lnTo>
                  <a:pt x="1900" y="2051"/>
                </a:lnTo>
                <a:lnTo>
                  <a:pt x="1903" y="2048"/>
                </a:lnTo>
                <a:lnTo>
                  <a:pt x="1903" y="2046"/>
                </a:lnTo>
                <a:lnTo>
                  <a:pt x="1903" y="2044"/>
                </a:lnTo>
                <a:lnTo>
                  <a:pt x="1903" y="2040"/>
                </a:lnTo>
                <a:lnTo>
                  <a:pt x="1903" y="2036"/>
                </a:lnTo>
                <a:lnTo>
                  <a:pt x="1905" y="2034"/>
                </a:lnTo>
                <a:lnTo>
                  <a:pt x="1905" y="2032"/>
                </a:lnTo>
                <a:lnTo>
                  <a:pt x="1905" y="2032"/>
                </a:lnTo>
                <a:lnTo>
                  <a:pt x="1905" y="2030"/>
                </a:lnTo>
                <a:lnTo>
                  <a:pt x="1905" y="2030"/>
                </a:lnTo>
                <a:lnTo>
                  <a:pt x="1903" y="2025"/>
                </a:lnTo>
                <a:lnTo>
                  <a:pt x="1903" y="2023"/>
                </a:lnTo>
                <a:lnTo>
                  <a:pt x="1903" y="2023"/>
                </a:lnTo>
                <a:lnTo>
                  <a:pt x="1903" y="2021"/>
                </a:lnTo>
                <a:lnTo>
                  <a:pt x="1903" y="2019"/>
                </a:lnTo>
                <a:lnTo>
                  <a:pt x="1903" y="2019"/>
                </a:lnTo>
                <a:lnTo>
                  <a:pt x="1900" y="2017"/>
                </a:lnTo>
                <a:lnTo>
                  <a:pt x="1903" y="2017"/>
                </a:lnTo>
                <a:lnTo>
                  <a:pt x="1903" y="2017"/>
                </a:lnTo>
                <a:lnTo>
                  <a:pt x="1903" y="2015"/>
                </a:lnTo>
                <a:lnTo>
                  <a:pt x="1905" y="2013"/>
                </a:lnTo>
                <a:lnTo>
                  <a:pt x="1903" y="2011"/>
                </a:lnTo>
                <a:lnTo>
                  <a:pt x="1903" y="2011"/>
                </a:lnTo>
                <a:lnTo>
                  <a:pt x="1903" y="2011"/>
                </a:lnTo>
                <a:lnTo>
                  <a:pt x="1905" y="2011"/>
                </a:lnTo>
                <a:lnTo>
                  <a:pt x="1907" y="2006"/>
                </a:lnTo>
                <a:lnTo>
                  <a:pt x="1907" y="2006"/>
                </a:lnTo>
                <a:lnTo>
                  <a:pt x="1905" y="2006"/>
                </a:lnTo>
                <a:lnTo>
                  <a:pt x="1903" y="2004"/>
                </a:lnTo>
                <a:lnTo>
                  <a:pt x="1903" y="2002"/>
                </a:lnTo>
                <a:lnTo>
                  <a:pt x="1903" y="2004"/>
                </a:lnTo>
                <a:lnTo>
                  <a:pt x="1905" y="2004"/>
                </a:lnTo>
                <a:lnTo>
                  <a:pt x="1905" y="2004"/>
                </a:lnTo>
                <a:lnTo>
                  <a:pt x="1907" y="2004"/>
                </a:lnTo>
                <a:lnTo>
                  <a:pt x="1905" y="2002"/>
                </a:lnTo>
                <a:lnTo>
                  <a:pt x="1907" y="2002"/>
                </a:lnTo>
                <a:lnTo>
                  <a:pt x="1909" y="2002"/>
                </a:lnTo>
                <a:lnTo>
                  <a:pt x="1909" y="2002"/>
                </a:lnTo>
                <a:lnTo>
                  <a:pt x="1909" y="2004"/>
                </a:lnTo>
                <a:lnTo>
                  <a:pt x="1909" y="2004"/>
                </a:lnTo>
                <a:lnTo>
                  <a:pt x="1911" y="2000"/>
                </a:lnTo>
                <a:lnTo>
                  <a:pt x="1913" y="2000"/>
                </a:lnTo>
                <a:lnTo>
                  <a:pt x="1913" y="1998"/>
                </a:lnTo>
                <a:lnTo>
                  <a:pt x="1913" y="1998"/>
                </a:lnTo>
                <a:lnTo>
                  <a:pt x="1913" y="1998"/>
                </a:lnTo>
                <a:lnTo>
                  <a:pt x="1913" y="1998"/>
                </a:lnTo>
                <a:lnTo>
                  <a:pt x="1915" y="1998"/>
                </a:lnTo>
                <a:lnTo>
                  <a:pt x="1915" y="1996"/>
                </a:lnTo>
                <a:lnTo>
                  <a:pt x="1917" y="1994"/>
                </a:lnTo>
                <a:lnTo>
                  <a:pt x="1926" y="1990"/>
                </a:lnTo>
                <a:lnTo>
                  <a:pt x="1930" y="1986"/>
                </a:lnTo>
                <a:lnTo>
                  <a:pt x="1932" y="1983"/>
                </a:lnTo>
                <a:lnTo>
                  <a:pt x="1942" y="1979"/>
                </a:lnTo>
                <a:lnTo>
                  <a:pt x="1944" y="1979"/>
                </a:lnTo>
                <a:lnTo>
                  <a:pt x="1947" y="1979"/>
                </a:lnTo>
                <a:lnTo>
                  <a:pt x="1949" y="1979"/>
                </a:lnTo>
                <a:lnTo>
                  <a:pt x="1949" y="1979"/>
                </a:lnTo>
                <a:lnTo>
                  <a:pt x="1949" y="1979"/>
                </a:lnTo>
                <a:lnTo>
                  <a:pt x="1949" y="1977"/>
                </a:lnTo>
                <a:lnTo>
                  <a:pt x="1951" y="1977"/>
                </a:lnTo>
                <a:lnTo>
                  <a:pt x="1953" y="1975"/>
                </a:lnTo>
                <a:lnTo>
                  <a:pt x="1957" y="1973"/>
                </a:lnTo>
                <a:lnTo>
                  <a:pt x="1961" y="1973"/>
                </a:lnTo>
                <a:lnTo>
                  <a:pt x="1961" y="1971"/>
                </a:lnTo>
                <a:lnTo>
                  <a:pt x="1961" y="1971"/>
                </a:lnTo>
                <a:lnTo>
                  <a:pt x="1961" y="1971"/>
                </a:lnTo>
                <a:lnTo>
                  <a:pt x="1961" y="1971"/>
                </a:lnTo>
                <a:lnTo>
                  <a:pt x="1961" y="1969"/>
                </a:lnTo>
                <a:lnTo>
                  <a:pt x="1961" y="1969"/>
                </a:lnTo>
                <a:lnTo>
                  <a:pt x="1965" y="1967"/>
                </a:lnTo>
                <a:lnTo>
                  <a:pt x="1967" y="1967"/>
                </a:lnTo>
                <a:lnTo>
                  <a:pt x="1970" y="1967"/>
                </a:lnTo>
                <a:lnTo>
                  <a:pt x="1972" y="1967"/>
                </a:lnTo>
                <a:lnTo>
                  <a:pt x="1974" y="1967"/>
                </a:lnTo>
                <a:lnTo>
                  <a:pt x="1976" y="1967"/>
                </a:lnTo>
                <a:lnTo>
                  <a:pt x="1974" y="1969"/>
                </a:lnTo>
                <a:lnTo>
                  <a:pt x="1972" y="1967"/>
                </a:lnTo>
                <a:lnTo>
                  <a:pt x="1972" y="1969"/>
                </a:lnTo>
                <a:lnTo>
                  <a:pt x="1972" y="1969"/>
                </a:lnTo>
                <a:lnTo>
                  <a:pt x="1974" y="1969"/>
                </a:lnTo>
                <a:lnTo>
                  <a:pt x="1978" y="1969"/>
                </a:lnTo>
                <a:lnTo>
                  <a:pt x="1980" y="1967"/>
                </a:lnTo>
                <a:lnTo>
                  <a:pt x="1982" y="1967"/>
                </a:lnTo>
                <a:lnTo>
                  <a:pt x="1982" y="1967"/>
                </a:lnTo>
                <a:lnTo>
                  <a:pt x="1982" y="1965"/>
                </a:lnTo>
                <a:lnTo>
                  <a:pt x="1982" y="1965"/>
                </a:lnTo>
                <a:lnTo>
                  <a:pt x="1982" y="1965"/>
                </a:lnTo>
                <a:lnTo>
                  <a:pt x="1982" y="1962"/>
                </a:lnTo>
                <a:lnTo>
                  <a:pt x="1982" y="1962"/>
                </a:lnTo>
                <a:lnTo>
                  <a:pt x="1984" y="1962"/>
                </a:lnTo>
                <a:lnTo>
                  <a:pt x="1984" y="1965"/>
                </a:lnTo>
                <a:lnTo>
                  <a:pt x="1984" y="1965"/>
                </a:lnTo>
                <a:lnTo>
                  <a:pt x="1984" y="1967"/>
                </a:lnTo>
                <a:lnTo>
                  <a:pt x="1984" y="1967"/>
                </a:lnTo>
                <a:lnTo>
                  <a:pt x="1986" y="1967"/>
                </a:lnTo>
                <a:lnTo>
                  <a:pt x="1986" y="1967"/>
                </a:lnTo>
                <a:lnTo>
                  <a:pt x="1991" y="1967"/>
                </a:lnTo>
                <a:lnTo>
                  <a:pt x="1997" y="1967"/>
                </a:lnTo>
                <a:lnTo>
                  <a:pt x="1999" y="1967"/>
                </a:lnTo>
                <a:lnTo>
                  <a:pt x="1999" y="1965"/>
                </a:lnTo>
                <a:lnTo>
                  <a:pt x="2001" y="1965"/>
                </a:lnTo>
                <a:lnTo>
                  <a:pt x="1999" y="1962"/>
                </a:lnTo>
                <a:lnTo>
                  <a:pt x="1999" y="1962"/>
                </a:lnTo>
                <a:lnTo>
                  <a:pt x="1999" y="1960"/>
                </a:lnTo>
                <a:lnTo>
                  <a:pt x="2003" y="1956"/>
                </a:lnTo>
                <a:lnTo>
                  <a:pt x="2005" y="1956"/>
                </a:lnTo>
                <a:lnTo>
                  <a:pt x="2011" y="1954"/>
                </a:lnTo>
                <a:lnTo>
                  <a:pt x="2014" y="1952"/>
                </a:lnTo>
                <a:lnTo>
                  <a:pt x="2014" y="1950"/>
                </a:lnTo>
                <a:lnTo>
                  <a:pt x="2014" y="1946"/>
                </a:lnTo>
                <a:lnTo>
                  <a:pt x="2014" y="1944"/>
                </a:lnTo>
                <a:lnTo>
                  <a:pt x="2014" y="1941"/>
                </a:lnTo>
                <a:lnTo>
                  <a:pt x="2016" y="1937"/>
                </a:lnTo>
                <a:lnTo>
                  <a:pt x="2018" y="1935"/>
                </a:lnTo>
                <a:lnTo>
                  <a:pt x="2018" y="1935"/>
                </a:lnTo>
                <a:lnTo>
                  <a:pt x="2020" y="1933"/>
                </a:lnTo>
                <a:lnTo>
                  <a:pt x="2022" y="1931"/>
                </a:lnTo>
                <a:lnTo>
                  <a:pt x="2024" y="1929"/>
                </a:lnTo>
                <a:lnTo>
                  <a:pt x="2024" y="1927"/>
                </a:lnTo>
                <a:lnTo>
                  <a:pt x="2026" y="1925"/>
                </a:lnTo>
                <a:lnTo>
                  <a:pt x="2026" y="1921"/>
                </a:lnTo>
                <a:lnTo>
                  <a:pt x="2028" y="1918"/>
                </a:lnTo>
                <a:lnTo>
                  <a:pt x="2030" y="1916"/>
                </a:lnTo>
                <a:lnTo>
                  <a:pt x="2030" y="1916"/>
                </a:lnTo>
                <a:lnTo>
                  <a:pt x="2032" y="1914"/>
                </a:lnTo>
                <a:lnTo>
                  <a:pt x="2032" y="1912"/>
                </a:lnTo>
                <a:lnTo>
                  <a:pt x="2032" y="1906"/>
                </a:lnTo>
                <a:lnTo>
                  <a:pt x="2032" y="1902"/>
                </a:lnTo>
                <a:lnTo>
                  <a:pt x="2032" y="1895"/>
                </a:lnTo>
                <a:lnTo>
                  <a:pt x="2037" y="1891"/>
                </a:lnTo>
                <a:lnTo>
                  <a:pt x="2037" y="1891"/>
                </a:lnTo>
                <a:lnTo>
                  <a:pt x="2039" y="1889"/>
                </a:lnTo>
                <a:lnTo>
                  <a:pt x="2041" y="1887"/>
                </a:lnTo>
                <a:lnTo>
                  <a:pt x="2041" y="1887"/>
                </a:lnTo>
                <a:lnTo>
                  <a:pt x="2039" y="1883"/>
                </a:lnTo>
                <a:lnTo>
                  <a:pt x="2039" y="1881"/>
                </a:lnTo>
                <a:lnTo>
                  <a:pt x="2041" y="1879"/>
                </a:lnTo>
                <a:lnTo>
                  <a:pt x="2041" y="1874"/>
                </a:lnTo>
                <a:lnTo>
                  <a:pt x="2041" y="1870"/>
                </a:lnTo>
                <a:lnTo>
                  <a:pt x="2043" y="1866"/>
                </a:lnTo>
                <a:lnTo>
                  <a:pt x="2045" y="1860"/>
                </a:lnTo>
                <a:lnTo>
                  <a:pt x="2045" y="1860"/>
                </a:lnTo>
                <a:lnTo>
                  <a:pt x="2043" y="1856"/>
                </a:lnTo>
                <a:lnTo>
                  <a:pt x="2043" y="1851"/>
                </a:lnTo>
                <a:lnTo>
                  <a:pt x="2043" y="1847"/>
                </a:lnTo>
                <a:lnTo>
                  <a:pt x="2041" y="1843"/>
                </a:lnTo>
                <a:lnTo>
                  <a:pt x="2043" y="1835"/>
                </a:lnTo>
                <a:lnTo>
                  <a:pt x="2043" y="1832"/>
                </a:lnTo>
                <a:lnTo>
                  <a:pt x="2043" y="1835"/>
                </a:lnTo>
                <a:lnTo>
                  <a:pt x="2043" y="1835"/>
                </a:lnTo>
                <a:lnTo>
                  <a:pt x="2043" y="1832"/>
                </a:lnTo>
                <a:lnTo>
                  <a:pt x="2043" y="1830"/>
                </a:lnTo>
                <a:lnTo>
                  <a:pt x="2043" y="1828"/>
                </a:lnTo>
                <a:lnTo>
                  <a:pt x="2043" y="1828"/>
                </a:lnTo>
                <a:lnTo>
                  <a:pt x="2043" y="1828"/>
                </a:lnTo>
                <a:lnTo>
                  <a:pt x="2043" y="1826"/>
                </a:lnTo>
                <a:lnTo>
                  <a:pt x="2041" y="1828"/>
                </a:lnTo>
                <a:lnTo>
                  <a:pt x="2041" y="1826"/>
                </a:lnTo>
                <a:lnTo>
                  <a:pt x="2043" y="1824"/>
                </a:lnTo>
                <a:lnTo>
                  <a:pt x="2043" y="1822"/>
                </a:lnTo>
                <a:lnTo>
                  <a:pt x="2045" y="1820"/>
                </a:lnTo>
                <a:lnTo>
                  <a:pt x="2045" y="1820"/>
                </a:lnTo>
                <a:lnTo>
                  <a:pt x="2047" y="1818"/>
                </a:lnTo>
                <a:lnTo>
                  <a:pt x="2045" y="1816"/>
                </a:lnTo>
                <a:lnTo>
                  <a:pt x="2045" y="1816"/>
                </a:lnTo>
                <a:lnTo>
                  <a:pt x="2045" y="1816"/>
                </a:lnTo>
                <a:lnTo>
                  <a:pt x="2047" y="1816"/>
                </a:lnTo>
                <a:lnTo>
                  <a:pt x="2047" y="1814"/>
                </a:lnTo>
                <a:lnTo>
                  <a:pt x="2047" y="1814"/>
                </a:lnTo>
                <a:lnTo>
                  <a:pt x="2049" y="1816"/>
                </a:lnTo>
                <a:lnTo>
                  <a:pt x="2049" y="1818"/>
                </a:lnTo>
                <a:lnTo>
                  <a:pt x="2051" y="1818"/>
                </a:lnTo>
                <a:lnTo>
                  <a:pt x="2051" y="1818"/>
                </a:lnTo>
                <a:lnTo>
                  <a:pt x="2053" y="1816"/>
                </a:lnTo>
                <a:lnTo>
                  <a:pt x="2058" y="1814"/>
                </a:lnTo>
                <a:lnTo>
                  <a:pt x="2058" y="1812"/>
                </a:lnTo>
                <a:lnTo>
                  <a:pt x="2062" y="1805"/>
                </a:lnTo>
                <a:lnTo>
                  <a:pt x="2064" y="1799"/>
                </a:lnTo>
                <a:lnTo>
                  <a:pt x="2066" y="1797"/>
                </a:lnTo>
                <a:lnTo>
                  <a:pt x="2066" y="1795"/>
                </a:lnTo>
                <a:lnTo>
                  <a:pt x="2066" y="1793"/>
                </a:lnTo>
                <a:lnTo>
                  <a:pt x="2066" y="1793"/>
                </a:lnTo>
                <a:lnTo>
                  <a:pt x="2068" y="1793"/>
                </a:lnTo>
                <a:lnTo>
                  <a:pt x="2066" y="1795"/>
                </a:lnTo>
                <a:lnTo>
                  <a:pt x="2066" y="1795"/>
                </a:lnTo>
                <a:lnTo>
                  <a:pt x="2066" y="1795"/>
                </a:lnTo>
                <a:lnTo>
                  <a:pt x="2068" y="1795"/>
                </a:lnTo>
                <a:lnTo>
                  <a:pt x="2068" y="1793"/>
                </a:lnTo>
                <a:lnTo>
                  <a:pt x="2068" y="1791"/>
                </a:lnTo>
                <a:lnTo>
                  <a:pt x="2070" y="1791"/>
                </a:lnTo>
                <a:lnTo>
                  <a:pt x="2070" y="1791"/>
                </a:lnTo>
                <a:lnTo>
                  <a:pt x="2072" y="1786"/>
                </a:lnTo>
                <a:lnTo>
                  <a:pt x="2074" y="1784"/>
                </a:lnTo>
                <a:lnTo>
                  <a:pt x="2076" y="1784"/>
                </a:lnTo>
                <a:lnTo>
                  <a:pt x="2081" y="1782"/>
                </a:lnTo>
                <a:lnTo>
                  <a:pt x="2081" y="1782"/>
                </a:lnTo>
                <a:lnTo>
                  <a:pt x="2083" y="1778"/>
                </a:lnTo>
                <a:lnTo>
                  <a:pt x="2085" y="1776"/>
                </a:lnTo>
                <a:lnTo>
                  <a:pt x="2087" y="1774"/>
                </a:lnTo>
                <a:lnTo>
                  <a:pt x="2089" y="1772"/>
                </a:lnTo>
                <a:lnTo>
                  <a:pt x="2087" y="1770"/>
                </a:lnTo>
                <a:lnTo>
                  <a:pt x="2089" y="1772"/>
                </a:lnTo>
                <a:lnTo>
                  <a:pt x="2089" y="1772"/>
                </a:lnTo>
                <a:lnTo>
                  <a:pt x="2091" y="1767"/>
                </a:lnTo>
                <a:lnTo>
                  <a:pt x="2095" y="1763"/>
                </a:lnTo>
                <a:lnTo>
                  <a:pt x="2097" y="1759"/>
                </a:lnTo>
                <a:lnTo>
                  <a:pt x="2102" y="1753"/>
                </a:lnTo>
                <a:lnTo>
                  <a:pt x="2102" y="1747"/>
                </a:lnTo>
                <a:lnTo>
                  <a:pt x="2104" y="1747"/>
                </a:lnTo>
                <a:lnTo>
                  <a:pt x="2104" y="1744"/>
                </a:lnTo>
                <a:lnTo>
                  <a:pt x="2102" y="1742"/>
                </a:lnTo>
                <a:lnTo>
                  <a:pt x="2102" y="1742"/>
                </a:lnTo>
                <a:lnTo>
                  <a:pt x="2104" y="1740"/>
                </a:lnTo>
                <a:lnTo>
                  <a:pt x="2104" y="1740"/>
                </a:lnTo>
                <a:lnTo>
                  <a:pt x="2104" y="1740"/>
                </a:lnTo>
                <a:lnTo>
                  <a:pt x="2104" y="1738"/>
                </a:lnTo>
                <a:lnTo>
                  <a:pt x="2104" y="1736"/>
                </a:lnTo>
                <a:lnTo>
                  <a:pt x="2104" y="1732"/>
                </a:lnTo>
                <a:lnTo>
                  <a:pt x="2102" y="1732"/>
                </a:lnTo>
                <a:close/>
                <a:moveTo>
                  <a:pt x="1475" y="977"/>
                </a:moveTo>
                <a:lnTo>
                  <a:pt x="1475" y="977"/>
                </a:lnTo>
                <a:lnTo>
                  <a:pt x="1475" y="977"/>
                </a:lnTo>
                <a:lnTo>
                  <a:pt x="1473" y="979"/>
                </a:lnTo>
                <a:lnTo>
                  <a:pt x="1473" y="979"/>
                </a:lnTo>
                <a:lnTo>
                  <a:pt x="1471" y="981"/>
                </a:lnTo>
                <a:lnTo>
                  <a:pt x="1469" y="981"/>
                </a:lnTo>
                <a:lnTo>
                  <a:pt x="1469" y="983"/>
                </a:lnTo>
                <a:lnTo>
                  <a:pt x="1467" y="983"/>
                </a:lnTo>
                <a:lnTo>
                  <a:pt x="1465" y="986"/>
                </a:lnTo>
                <a:lnTo>
                  <a:pt x="1458" y="988"/>
                </a:lnTo>
                <a:lnTo>
                  <a:pt x="1458" y="988"/>
                </a:lnTo>
                <a:lnTo>
                  <a:pt x="1458" y="988"/>
                </a:lnTo>
                <a:lnTo>
                  <a:pt x="1456" y="990"/>
                </a:lnTo>
                <a:lnTo>
                  <a:pt x="1456" y="990"/>
                </a:lnTo>
                <a:lnTo>
                  <a:pt x="1448" y="992"/>
                </a:lnTo>
                <a:lnTo>
                  <a:pt x="1442" y="994"/>
                </a:lnTo>
                <a:lnTo>
                  <a:pt x="1439" y="996"/>
                </a:lnTo>
                <a:lnTo>
                  <a:pt x="1437" y="998"/>
                </a:lnTo>
                <a:lnTo>
                  <a:pt x="1435" y="998"/>
                </a:lnTo>
                <a:lnTo>
                  <a:pt x="1433" y="998"/>
                </a:lnTo>
                <a:lnTo>
                  <a:pt x="1431" y="998"/>
                </a:lnTo>
                <a:lnTo>
                  <a:pt x="1429" y="998"/>
                </a:lnTo>
                <a:lnTo>
                  <a:pt x="1427" y="1000"/>
                </a:lnTo>
                <a:lnTo>
                  <a:pt x="1425" y="1000"/>
                </a:lnTo>
                <a:lnTo>
                  <a:pt x="1425" y="1000"/>
                </a:lnTo>
                <a:lnTo>
                  <a:pt x="1425" y="1000"/>
                </a:lnTo>
                <a:lnTo>
                  <a:pt x="1425" y="1000"/>
                </a:lnTo>
                <a:lnTo>
                  <a:pt x="1423" y="1000"/>
                </a:lnTo>
                <a:lnTo>
                  <a:pt x="1423" y="1000"/>
                </a:lnTo>
                <a:lnTo>
                  <a:pt x="1421" y="1000"/>
                </a:lnTo>
                <a:lnTo>
                  <a:pt x="1421" y="1000"/>
                </a:lnTo>
                <a:lnTo>
                  <a:pt x="1419" y="1000"/>
                </a:lnTo>
                <a:lnTo>
                  <a:pt x="1419" y="1000"/>
                </a:lnTo>
                <a:lnTo>
                  <a:pt x="1419" y="1000"/>
                </a:lnTo>
                <a:lnTo>
                  <a:pt x="1416" y="1000"/>
                </a:lnTo>
                <a:lnTo>
                  <a:pt x="1416" y="1000"/>
                </a:lnTo>
                <a:lnTo>
                  <a:pt x="1421" y="998"/>
                </a:lnTo>
                <a:lnTo>
                  <a:pt x="1421" y="998"/>
                </a:lnTo>
                <a:lnTo>
                  <a:pt x="1421" y="998"/>
                </a:lnTo>
                <a:lnTo>
                  <a:pt x="1419" y="998"/>
                </a:lnTo>
                <a:lnTo>
                  <a:pt x="1419" y="998"/>
                </a:lnTo>
                <a:lnTo>
                  <a:pt x="1419" y="998"/>
                </a:lnTo>
                <a:lnTo>
                  <a:pt x="1419" y="998"/>
                </a:lnTo>
                <a:lnTo>
                  <a:pt x="1419" y="998"/>
                </a:lnTo>
                <a:lnTo>
                  <a:pt x="1416" y="998"/>
                </a:lnTo>
                <a:lnTo>
                  <a:pt x="1416" y="998"/>
                </a:lnTo>
                <a:lnTo>
                  <a:pt x="1414" y="996"/>
                </a:lnTo>
                <a:lnTo>
                  <a:pt x="1412" y="996"/>
                </a:lnTo>
                <a:lnTo>
                  <a:pt x="1412" y="996"/>
                </a:lnTo>
                <a:lnTo>
                  <a:pt x="1410" y="996"/>
                </a:lnTo>
                <a:lnTo>
                  <a:pt x="1410" y="994"/>
                </a:lnTo>
                <a:lnTo>
                  <a:pt x="1410" y="994"/>
                </a:lnTo>
                <a:lnTo>
                  <a:pt x="1412" y="992"/>
                </a:lnTo>
                <a:lnTo>
                  <a:pt x="1412" y="992"/>
                </a:lnTo>
                <a:lnTo>
                  <a:pt x="1412" y="992"/>
                </a:lnTo>
                <a:lnTo>
                  <a:pt x="1412" y="992"/>
                </a:lnTo>
                <a:lnTo>
                  <a:pt x="1412" y="992"/>
                </a:lnTo>
                <a:lnTo>
                  <a:pt x="1412" y="992"/>
                </a:lnTo>
                <a:lnTo>
                  <a:pt x="1414" y="990"/>
                </a:lnTo>
                <a:lnTo>
                  <a:pt x="1414" y="990"/>
                </a:lnTo>
                <a:lnTo>
                  <a:pt x="1414" y="990"/>
                </a:lnTo>
                <a:lnTo>
                  <a:pt x="1414" y="990"/>
                </a:lnTo>
                <a:lnTo>
                  <a:pt x="1414" y="988"/>
                </a:lnTo>
                <a:lnTo>
                  <a:pt x="1414" y="986"/>
                </a:lnTo>
                <a:lnTo>
                  <a:pt x="1416" y="986"/>
                </a:lnTo>
                <a:lnTo>
                  <a:pt x="1416" y="986"/>
                </a:lnTo>
                <a:lnTo>
                  <a:pt x="1416" y="983"/>
                </a:lnTo>
                <a:lnTo>
                  <a:pt x="1419" y="983"/>
                </a:lnTo>
                <a:lnTo>
                  <a:pt x="1419" y="983"/>
                </a:lnTo>
                <a:lnTo>
                  <a:pt x="1419" y="983"/>
                </a:lnTo>
                <a:lnTo>
                  <a:pt x="1419" y="981"/>
                </a:lnTo>
                <a:lnTo>
                  <a:pt x="1419" y="981"/>
                </a:lnTo>
                <a:lnTo>
                  <a:pt x="1421" y="979"/>
                </a:lnTo>
                <a:lnTo>
                  <a:pt x="1421" y="979"/>
                </a:lnTo>
                <a:lnTo>
                  <a:pt x="1421" y="979"/>
                </a:lnTo>
                <a:lnTo>
                  <a:pt x="1421" y="979"/>
                </a:lnTo>
                <a:lnTo>
                  <a:pt x="1421" y="979"/>
                </a:lnTo>
                <a:lnTo>
                  <a:pt x="1421" y="979"/>
                </a:lnTo>
                <a:lnTo>
                  <a:pt x="1423" y="979"/>
                </a:lnTo>
                <a:lnTo>
                  <a:pt x="1423" y="979"/>
                </a:lnTo>
                <a:lnTo>
                  <a:pt x="1423" y="979"/>
                </a:lnTo>
                <a:lnTo>
                  <a:pt x="1423" y="981"/>
                </a:lnTo>
                <a:lnTo>
                  <a:pt x="1423" y="981"/>
                </a:lnTo>
                <a:lnTo>
                  <a:pt x="1423" y="981"/>
                </a:lnTo>
                <a:lnTo>
                  <a:pt x="1423" y="981"/>
                </a:lnTo>
                <a:lnTo>
                  <a:pt x="1425" y="981"/>
                </a:lnTo>
                <a:lnTo>
                  <a:pt x="1425" y="981"/>
                </a:lnTo>
                <a:lnTo>
                  <a:pt x="1425" y="981"/>
                </a:lnTo>
                <a:lnTo>
                  <a:pt x="1425" y="981"/>
                </a:lnTo>
                <a:lnTo>
                  <a:pt x="1425" y="983"/>
                </a:lnTo>
                <a:lnTo>
                  <a:pt x="1425" y="983"/>
                </a:lnTo>
                <a:lnTo>
                  <a:pt x="1425" y="986"/>
                </a:lnTo>
                <a:lnTo>
                  <a:pt x="1425" y="986"/>
                </a:lnTo>
                <a:lnTo>
                  <a:pt x="1423" y="986"/>
                </a:lnTo>
                <a:lnTo>
                  <a:pt x="1419" y="986"/>
                </a:lnTo>
                <a:lnTo>
                  <a:pt x="1416" y="986"/>
                </a:lnTo>
                <a:lnTo>
                  <a:pt x="1416" y="986"/>
                </a:lnTo>
                <a:lnTo>
                  <a:pt x="1416" y="986"/>
                </a:lnTo>
                <a:lnTo>
                  <a:pt x="1416" y="986"/>
                </a:lnTo>
                <a:lnTo>
                  <a:pt x="1416" y="988"/>
                </a:lnTo>
                <a:lnTo>
                  <a:pt x="1414" y="988"/>
                </a:lnTo>
                <a:lnTo>
                  <a:pt x="1416" y="990"/>
                </a:lnTo>
                <a:lnTo>
                  <a:pt x="1416" y="990"/>
                </a:lnTo>
                <a:lnTo>
                  <a:pt x="1419" y="990"/>
                </a:lnTo>
                <a:lnTo>
                  <a:pt x="1419" y="990"/>
                </a:lnTo>
                <a:lnTo>
                  <a:pt x="1421" y="990"/>
                </a:lnTo>
                <a:lnTo>
                  <a:pt x="1423" y="990"/>
                </a:lnTo>
                <a:lnTo>
                  <a:pt x="1423" y="990"/>
                </a:lnTo>
                <a:lnTo>
                  <a:pt x="1423" y="990"/>
                </a:lnTo>
                <a:lnTo>
                  <a:pt x="1425" y="992"/>
                </a:lnTo>
                <a:lnTo>
                  <a:pt x="1425" y="992"/>
                </a:lnTo>
                <a:lnTo>
                  <a:pt x="1425" y="990"/>
                </a:lnTo>
                <a:lnTo>
                  <a:pt x="1425" y="990"/>
                </a:lnTo>
                <a:lnTo>
                  <a:pt x="1425" y="988"/>
                </a:lnTo>
                <a:lnTo>
                  <a:pt x="1427" y="988"/>
                </a:lnTo>
                <a:lnTo>
                  <a:pt x="1429" y="988"/>
                </a:lnTo>
                <a:lnTo>
                  <a:pt x="1431" y="986"/>
                </a:lnTo>
                <a:lnTo>
                  <a:pt x="1433" y="986"/>
                </a:lnTo>
                <a:lnTo>
                  <a:pt x="1433" y="986"/>
                </a:lnTo>
                <a:lnTo>
                  <a:pt x="1433" y="986"/>
                </a:lnTo>
                <a:lnTo>
                  <a:pt x="1433" y="986"/>
                </a:lnTo>
                <a:lnTo>
                  <a:pt x="1433" y="986"/>
                </a:lnTo>
                <a:lnTo>
                  <a:pt x="1433" y="986"/>
                </a:lnTo>
                <a:lnTo>
                  <a:pt x="1433" y="986"/>
                </a:lnTo>
                <a:lnTo>
                  <a:pt x="1433" y="986"/>
                </a:lnTo>
                <a:lnTo>
                  <a:pt x="1433" y="983"/>
                </a:lnTo>
                <a:lnTo>
                  <a:pt x="1435" y="983"/>
                </a:lnTo>
                <a:lnTo>
                  <a:pt x="1439" y="979"/>
                </a:lnTo>
                <a:lnTo>
                  <a:pt x="1439" y="979"/>
                </a:lnTo>
                <a:lnTo>
                  <a:pt x="1442" y="979"/>
                </a:lnTo>
                <a:lnTo>
                  <a:pt x="1446" y="979"/>
                </a:lnTo>
                <a:lnTo>
                  <a:pt x="1448" y="979"/>
                </a:lnTo>
                <a:lnTo>
                  <a:pt x="1452" y="979"/>
                </a:lnTo>
                <a:lnTo>
                  <a:pt x="1454" y="981"/>
                </a:lnTo>
                <a:lnTo>
                  <a:pt x="1454" y="981"/>
                </a:lnTo>
                <a:lnTo>
                  <a:pt x="1458" y="981"/>
                </a:lnTo>
                <a:lnTo>
                  <a:pt x="1458" y="981"/>
                </a:lnTo>
                <a:lnTo>
                  <a:pt x="1458" y="981"/>
                </a:lnTo>
                <a:lnTo>
                  <a:pt x="1456" y="979"/>
                </a:lnTo>
                <a:lnTo>
                  <a:pt x="1454" y="979"/>
                </a:lnTo>
                <a:lnTo>
                  <a:pt x="1454" y="979"/>
                </a:lnTo>
                <a:lnTo>
                  <a:pt x="1454" y="979"/>
                </a:lnTo>
                <a:lnTo>
                  <a:pt x="1454" y="979"/>
                </a:lnTo>
                <a:lnTo>
                  <a:pt x="1454" y="979"/>
                </a:lnTo>
                <a:lnTo>
                  <a:pt x="1456" y="979"/>
                </a:lnTo>
                <a:lnTo>
                  <a:pt x="1456" y="977"/>
                </a:lnTo>
                <a:lnTo>
                  <a:pt x="1456" y="977"/>
                </a:lnTo>
                <a:lnTo>
                  <a:pt x="1458" y="977"/>
                </a:lnTo>
                <a:lnTo>
                  <a:pt x="1460" y="977"/>
                </a:lnTo>
                <a:lnTo>
                  <a:pt x="1465" y="975"/>
                </a:lnTo>
                <a:lnTo>
                  <a:pt x="1465" y="975"/>
                </a:lnTo>
                <a:lnTo>
                  <a:pt x="1465" y="975"/>
                </a:lnTo>
                <a:lnTo>
                  <a:pt x="1467" y="975"/>
                </a:lnTo>
                <a:lnTo>
                  <a:pt x="1469" y="975"/>
                </a:lnTo>
                <a:lnTo>
                  <a:pt x="1471" y="975"/>
                </a:lnTo>
                <a:lnTo>
                  <a:pt x="1471" y="975"/>
                </a:lnTo>
                <a:lnTo>
                  <a:pt x="1473" y="975"/>
                </a:lnTo>
                <a:lnTo>
                  <a:pt x="1473" y="975"/>
                </a:lnTo>
                <a:lnTo>
                  <a:pt x="1475" y="975"/>
                </a:lnTo>
                <a:lnTo>
                  <a:pt x="1475" y="975"/>
                </a:lnTo>
                <a:lnTo>
                  <a:pt x="1475" y="973"/>
                </a:lnTo>
                <a:lnTo>
                  <a:pt x="1475" y="973"/>
                </a:lnTo>
                <a:lnTo>
                  <a:pt x="1473" y="973"/>
                </a:lnTo>
                <a:lnTo>
                  <a:pt x="1473" y="973"/>
                </a:lnTo>
                <a:lnTo>
                  <a:pt x="1473" y="973"/>
                </a:lnTo>
                <a:lnTo>
                  <a:pt x="1473" y="971"/>
                </a:lnTo>
                <a:lnTo>
                  <a:pt x="1473" y="971"/>
                </a:lnTo>
                <a:lnTo>
                  <a:pt x="1475" y="971"/>
                </a:lnTo>
                <a:lnTo>
                  <a:pt x="1475" y="973"/>
                </a:lnTo>
                <a:lnTo>
                  <a:pt x="1475" y="973"/>
                </a:lnTo>
                <a:lnTo>
                  <a:pt x="1475" y="973"/>
                </a:lnTo>
                <a:lnTo>
                  <a:pt x="1475" y="975"/>
                </a:lnTo>
                <a:lnTo>
                  <a:pt x="1475" y="975"/>
                </a:lnTo>
                <a:lnTo>
                  <a:pt x="1477" y="975"/>
                </a:lnTo>
                <a:lnTo>
                  <a:pt x="1475" y="977"/>
                </a:lnTo>
                <a:close/>
                <a:moveTo>
                  <a:pt x="1465" y="965"/>
                </a:moveTo>
                <a:lnTo>
                  <a:pt x="1465" y="965"/>
                </a:lnTo>
                <a:lnTo>
                  <a:pt x="1467" y="962"/>
                </a:lnTo>
                <a:lnTo>
                  <a:pt x="1467" y="962"/>
                </a:lnTo>
                <a:lnTo>
                  <a:pt x="1467" y="962"/>
                </a:lnTo>
                <a:lnTo>
                  <a:pt x="1467" y="962"/>
                </a:lnTo>
                <a:lnTo>
                  <a:pt x="1469" y="962"/>
                </a:lnTo>
                <a:lnTo>
                  <a:pt x="1469" y="962"/>
                </a:lnTo>
                <a:lnTo>
                  <a:pt x="1471" y="960"/>
                </a:lnTo>
                <a:lnTo>
                  <a:pt x="1473" y="960"/>
                </a:lnTo>
                <a:lnTo>
                  <a:pt x="1473" y="958"/>
                </a:lnTo>
                <a:lnTo>
                  <a:pt x="1475" y="958"/>
                </a:lnTo>
                <a:lnTo>
                  <a:pt x="1477" y="958"/>
                </a:lnTo>
                <a:lnTo>
                  <a:pt x="1479" y="958"/>
                </a:lnTo>
                <a:lnTo>
                  <a:pt x="1481" y="956"/>
                </a:lnTo>
                <a:lnTo>
                  <a:pt x="1481" y="958"/>
                </a:lnTo>
                <a:lnTo>
                  <a:pt x="1481" y="956"/>
                </a:lnTo>
                <a:lnTo>
                  <a:pt x="1483" y="956"/>
                </a:lnTo>
                <a:lnTo>
                  <a:pt x="1486" y="956"/>
                </a:lnTo>
                <a:lnTo>
                  <a:pt x="1488" y="956"/>
                </a:lnTo>
                <a:lnTo>
                  <a:pt x="1490" y="956"/>
                </a:lnTo>
                <a:lnTo>
                  <a:pt x="1492" y="956"/>
                </a:lnTo>
                <a:lnTo>
                  <a:pt x="1492" y="956"/>
                </a:lnTo>
                <a:lnTo>
                  <a:pt x="1492" y="954"/>
                </a:lnTo>
                <a:lnTo>
                  <a:pt x="1494" y="954"/>
                </a:lnTo>
                <a:lnTo>
                  <a:pt x="1494" y="954"/>
                </a:lnTo>
                <a:lnTo>
                  <a:pt x="1496" y="956"/>
                </a:lnTo>
                <a:lnTo>
                  <a:pt x="1496" y="956"/>
                </a:lnTo>
                <a:lnTo>
                  <a:pt x="1494" y="956"/>
                </a:lnTo>
                <a:lnTo>
                  <a:pt x="1496" y="956"/>
                </a:lnTo>
                <a:lnTo>
                  <a:pt x="1496" y="956"/>
                </a:lnTo>
                <a:lnTo>
                  <a:pt x="1496" y="956"/>
                </a:lnTo>
                <a:lnTo>
                  <a:pt x="1498" y="956"/>
                </a:lnTo>
                <a:lnTo>
                  <a:pt x="1500" y="956"/>
                </a:lnTo>
                <a:lnTo>
                  <a:pt x="1498" y="956"/>
                </a:lnTo>
                <a:lnTo>
                  <a:pt x="1498" y="956"/>
                </a:lnTo>
                <a:lnTo>
                  <a:pt x="1498" y="956"/>
                </a:lnTo>
                <a:lnTo>
                  <a:pt x="1498" y="956"/>
                </a:lnTo>
                <a:lnTo>
                  <a:pt x="1500" y="956"/>
                </a:lnTo>
                <a:lnTo>
                  <a:pt x="1500" y="956"/>
                </a:lnTo>
                <a:lnTo>
                  <a:pt x="1500" y="956"/>
                </a:lnTo>
                <a:lnTo>
                  <a:pt x="1500" y="958"/>
                </a:lnTo>
                <a:lnTo>
                  <a:pt x="1500" y="958"/>
                </a:lnTo>
                <a:lnTo>
                  <a:pt x="1500" y="958"/>
                </a:lnTo>
                <a:lnTo>
                  <a:pt x="1502" y="958"/>
                </a:lnTo>
                <a:lnTo>
                  <a:pt x="1504" y="956"/>
                </a:lnTo>
                <a:lnTo>
                  <a:pt x="1504" y="956"/>
                </a:lnTo>
                <a:lnTo>
                  <a:pt x="1504" y="956"/>
                </a:lnTo>
                <a:lnTo>
                  <a:pt x="1504" y="956"/>
                </a:lnTo>
                <a:lnTo>
                  <a:pt x="1502" y="956"/>
                </a:lnTo>
                <a:lnTo>
                  <a:pt x="1502" y="956"/>
                </a:lnTo>
                <a:lnTo>
                  <a:pt x="1502" y="956"/>
                </a:lnTo>
                <a:lnTo>
                  <a:pt x="1502" y="956"/>
                </a:lnTo>
                <a:lnTo>
                  <a:pt x="1504" y="954"/>
                </a:lnTo>
                <a:lnTo>
                  <a:pt x="1504" y="954"/>
                </a:lnTo>
                <a:lnTo>
                  <a:pt x="1504" y="954"/>
                </a:lnTo>
                <a:lnTo>
                  <a:pt x="1504" y="954"/>
                </a:lnTo>
                <a:lnTo>
                  <a:pt x="1504" y="954"/>
                </a:lnTo>
                <a:lnTo>
                  <a:pt x="1502" y="954"/>
                </a:lnTo>
                <a:lnTo>
                  <a:pt x="1502" y="954"/>
                </a:lnTo>
                <a:lnTo>
                  <a:pt x="1502" y="954"/>
                </a:lnTo>
                <a:lnTo>
                  <a:pt x="1502" y="954"/>
                </a:lnTo>
                <a:lnTo>
                  <a:pt x="1502" y="952"/>
                </a:lnTo>
                <a:lnTo>
                  <a:pt x="1498" y="954"/>
                </a:lnTo>
                <a:lnTo>
                  <a:pt x="1498" y="954"/>
                </a:lnTo>
                <a:lnTo>
                  <a:pt x="1498" y="954"/>
                </a:lnTo>
                <a:lnTo>
                  <a:pt x="1498" y="954"/>
                </a:lnTo>
                <a:lnTo>
                  <a:pt x="1498" y="954"/>
                </a:lnTo>
                <a:lnTo>
                  <a:pt x="1498" y="954"/>
                </a:lnTo>
                <a:lnTo>
                  <a:pt x="1498" y="954"/>
                </a:lnTo>
                <a:lnTo>
                  <a:pt x="1498" y="954"/>
                </a:lnTo>
                <a:lnTo>
                  <a:pt x="1498" y="954"/>
                </a:lnTo>
                <a:lnTo>
                  <a:pt x="1498" y="952"/>
                </a:lnTo>
                <a:lnTo>
                  <a:pt x="1498" y="954"/>
                </a:lnTo>
                <a:lnTo>
                  <a:pt x="1496" y="954"/>
                </a:lnTo>
                <a:lnTo>
                  <a:pt x="1494" y="954"/>
                </a:lnTo>
                <a:lnTo>
                  <a:pt x="1494" y="954"/>
                </a:lnTo>
                <a:lnTo>
                  <a:pt x="1496" y="954"/>
                </a:lnTo>
                <a:lnTo>
                  <a:pt x="1498" y="952"/>
                </a:lnTo>
                <a:lnTo>
                  <a:pt x="1498" y="952"/>
                </a:lnTo>
                <a:lnTo>
                  <a:pt x="1498" y="952"/>
                </a:lnTo>
                <a:lnTo>
                  <a:pt x="1500" y="952"/>
                </a:lnTo>
                <a:lnTo>
                  <a:pt x="1500" y="952"/>
                </a:lnTo>
                <a:lnTo>
                  <a:pt x="1500" y="952"/>
                </a:lnTo>
                <a:lnTo>
                  <a:pt x="1500" y="952"/>
                </a:lnTo>
                <a:lnTo>
                  <a:pt x="1502" y="952"/>
                </a:lnTo>
                <a:lnTo>
                  <a:pt x="1502" y="952"/>
                </a:lnTo>
                <a:lnTo>
                  <a:pt x="1502" y="952"/>
                </a:lnTo>
                <a:lnTo>
                  <a:pt x="1502" y="952"/>
                </a:lnTo>
                <a:lnTo>
                  <a:pt x="1504" y="952"/>
                </a:lnTo>
                <a:lnTo>
                  <a:pt x="1504" y="952"/>
                </a:lnTo>
                <a:lnTo>
                  <a:pt x="1504" y="952"/>
                </a:lnTo>
                <a:lnTo>
                  <a:pt x="1502" y="954"/>
                </a:lnTo>
                <a:lnTo>
                  <a:pt x="1502" y="954"/>
                </a:lnTo>
                <a:lnTo>
                  <a:pt x="1502" y="954"/>
                </a:lnTo>
                <a:lnTo>
                  <a:pt x="1502" y="954"/>
                </a:lnTo>
                <a:lnTo>
                  <a:pt x="1502" y="954"/>
                </a:lnTo>
                <a:lnTo>
                  <a:pt x="1507" y="952"/>
                </a:lnTo>
                <a:lnTo>
                  <a:pt x="1507" y="952"/>
                </a:lnTo>
                <a:lnTo>
                  <a:pt x="1509" y="952"/>
                </a:lnTo>
                <a:lnTo>
                  <a:pt x="1511" y="952"/>
                </a:lnTo>
                <a:lnTo>
                  <a:pt x="1511" y="952"/>
                </a:lnTo>
                <a:lnTo>
                  <a:pt x="1513" y="950"/>
                </a:lnTo>
                <a:lnTo>
                  <a:pt x="1517" y="950"/>
                </a:lnTo>
                <a:lnTo>
                  <a:pt x="1519" y="948"/>
                </a:lnTo>
                <a:lnTo>
                  <a:pt x="1519" y="948"/>
                </a:lnTo>
                <a:lnTo>
                  <a:pt x="1521" y="948"/>
                </a:lnTo>
                <a:lnTo>
                  <a:pt x="1521" y="948"/>
                </a:lnTo>
                <a:lnTo>
                  <a:pt x="1521" y="948"/>
                </a:lnTo>
                <a:lnTo>
                  <a:pt x="1521" y="948"/>
                </a:lnTo>
                <a:lnTo>
                  <a:pt x="1519" y="948"/>
                </a:lnTo>
                <a:lnTo>
                  <a:pt x="1515" y="952"/>
                </a:lnTo>
                <a:lnTo>
                  <a:pt x="1513" y="954"/>
                </a:lnTo>
                <a:lnTo>
                  <a:pt x="1513" y="954"/>
                </a:lnTo>
                <a:lnTo>
                  <a:pt x="1513" y="954"/>
                </a:lnTo>
                <a:lnTo>
                  <a:pt x="1513" y="954"/>
                </a:lnTo>
                <a:lnTo>
                  <a:pt x="1515" y="954"/>
                </a:lnTo>
                <a:lnTo>
                  <a:pt x="1515" y="954"/>
                </a:lnTo>
                <a:lnTo>
                  <a:pt x="1515" y="954"/>
                </a:lnTo>
                <a:lnTo>
                  <a:pt x="1515" y="954"/>
                </a:lnTo>
                <a:lnTo>
                  <a:pt x="1515" y="956"/>
                </a:lnTo>
                <a:lnTo>
                  <a:pt x="1515" y="956"/>
                </a:lnTo>
                <a:lnTo>
                  <a:pt x="1515" y="956"/>
                </a:lnTo>
                <a:lnTo>
                  <a:pt x="1517" y="956"/>
                </a:lnTo>
                <a:lnTo>
                  <a:pt x="1517" y="956"/>
                </a:lnTo>
                <a:lnTo>
                  <a:pt x="1515" y="956"/>
                </a:lnTo>
                <a:lnTo>
                  <a:pt x="1515" y="956"/>
                </a:lnTo>
                <a:lnTo>
                  <a:pt x="1515" y="958"/>
                </a:lnTo>
                <a:lnTo>
                  <a:pt x="1515" y="958"/>
                </a:lnTo>
                <a:lnTo>
                  <a:pt x="1515" y="958"/>
                </a:lnTo>
                <a:lnTo>
                  <a:pt x="1515" y="958"/>
                </a:lnTo>
                <a:lnTo>
                  <a:pt x="1513" y="958"/>
                </a:lnTo>
                <a:lnTo>
                  <a:pt x="1513" y="958"/>
                </a:lnTo>
                <a:lnTo>
                  <a:pt x="1513" y="958"/>
                </a:lnTo>
                <a:lnTo>
                  <a:pt x="1515" y="958"/>
                </a:lnTo>
                <a:lnTo>
                  <a:pt x="1515" y="960"/>
                </a:lnTo>
                <a:lnTo>
                  <a:pt x="1515" y="960"/>
                </a:lnTo>
                <a:lnTo>
                  <a:pt x="1515" y="962"/>
                </a:lnTo>
                <a:lnTo>
                  <a:pt x="1515" y="962"/>
                </a:lnTo>
                <a:lnTo>
                  <a:pt x="1515" y="962"/>
                </a:lnTo>
                <a:lnTo>
                  <a:pt x="1515" y="962"/>
                </a:lnTo>
                <a:lnTo>
                  <a:pt x="1515" y="962"/>
                </a:lnTo>
                <a:lnTo>
                  <a:pt x="1515" y="962"/>
                </a:lnTo>
                <a:lnTo>
                  <a:pt x="1515" y="965"/>
                </a:lnTo>
                <a:lnTo>
                  <a:pt x="1513" y="965"/>
                </a:lnTo>
                <a:lnTo>
                  <a:pt x="1513" y="965"/>
                </a:lnTo>
                <a:lnTo>
                  <a:pt x="1511" y="965"/>
                </a:lnTo>
                <a:lnTo>
                  <a:pt x="1509" y="965"/>
                </a:lnTo>
                <a:lnTo>
                  <a:pt x="1509" y="967"/>
                </a:lnTo>
                <a:lnTo>
                  <a:pt x="1507" y="967"/>
                </a:lnTo>
                <a:lnTo>
                  <a:pt x="1507" y="967"/>
                </a:lnTo>
                <a:lnTo>
                  <a:pt x="1507" y="967"/>
                </a:lnTo>
                <a:lnTo>
                  <a:pt x="1504" y="967"/>
                </a:lnTo>
                <a:lnTo>
                  <a:pt x="1504" y="969"/>
                </a:lnTo>
                <a:lnTo>
                  <a:pt x="1504" y="969"/>
                </a:lnTo>
                <a:lnTo>
                  <a:pt x="1504" y="969"/>
                </a:lnTo>
                <a:lnTo>
                  <a:pt x="1504" y="969"/>
                </a:lnTo>
                <a:lnTo>
                  <a:pt x="1502" y="969"/>
                </a:lnTo>
                <a:lnTo>
                  <a:pt x="1498" y="969"/>
                </a:lnTo>
                <a:lnTo>
                  <a:pt x="1496" y="969"/>
                </a:lnTo>
                <a:lnTo>
                  <a:pt x="1496" y="969"/>
                </a:lnTo>
                <a:lnTo>
                  <a:pt x="1494" y="969"/>
                </a:lnTo>
                <a:lnTo>
                  <a:pt x="1494" y="967"/>
                </a:lnTo>
                <a:lnTo>
                  <a:pt x="1492" y="967"/>
                </a:lnTo>
                <a:lnTo>
                  <a:pt x="1486" y="967"/>
                </a:lnTo>
                <a:lnTo>
                  <a:pt x="1481" y="967"/>
                </a:lnTo>
                <a:lnTo>
                  <a:pt x="1479" y="967"/>
                </a:lnTo>
                <a:lnTo>
                  <a:pt x="1473" y="969"/>
                </a:lnTo>
                <a:lnTo>
                  <a:pt x="1471" y="969"/>
                </a:lnTo>
                <a:lnTo>
                  <a:pt x="1471" y="969"/>
                </a:lnTo>
                <a:lnTo>
                  <a:pt x="1469" y="969"/>
                </a:lnTo>
                <a:lnTo>
                  <a:pt x="1469" y="969"/>
                </a:lnTo>
                <a:lnTo>
                  <a:pt x="1467" y="969"/>
                </a:lnTo>
                <a:lnTo>
                  <a:pt x="1465" y="969"/>
                </a:lnTo>
                <a:lnTo>
                  <a:pt x="1465" y="969"/>
                </a:lnTo>
                <a:lnTo>
                  <a:pt x="1463" y="969"/>
                </a:lnTo>
                <a:lnTo>
                  <a:pt x="1463" y="967"/>
                </a:lnTo>
                <a:lnTo>
                  <a:pt x="1465" y="965"/>
                </a:lnTo>
                <a:close/>
                <a:moveTo>
                  <a:pt x="1287" y="906"/>
                </a:moveTo>
                <a:lnTo>
                  <a:pt x="1287" y="906"/>
                </a:lnTo>
                <a:lnTo>
                  <a:pt x="1293" y="902"/>
                </a:lnTo>
                <a:lnTo>
                  <a:pt x="1297" y="897"/>
                </a:lnTo>
                <a:lnTo>
                  <a:pt x="1303" y="893"/>
                </a:lnTo>
                <a:lnTo>
                  <a:pt x="1305" y="891"/>
                </a:lnTo>
                <a:lnTo>
                  <a:pt x="1307" y="889"/>
                </a:lnTo>
                <a:lnTo>
                  <a:pt x="1314" y="887"/>
                </a:lnTo>
                <a:lnTo>
                  <a:pt x="1316" y="887"/>
                </a:lnTo>
                <a:lnTo>
                  <a:pt x="1320" y="885"/>
                </a:lnTo>
                <a:lnTo>
                  <a:pt x="1320" y="885"/>
                </a:lnTo>
                <a:lnTo>
                  <a:pt x="1322" y="885"/>
                </a:lnTo>
                <a:lnTo>
                  <a:pt x="1322" y="885"/>
                </a:lnTo>
                <a:lnTo>
                  <a:pt x="1322" y="885"/>
                </a:lnTo>
                <a:lnTo>
                  <a:pt x="1322" y="883"/>
                </a:lnTo>
                <a:lnTo>
                  <a:pt x="1324" y="883"/>
                </a:lnTo>
                <a:lnTo>
                  <a:pt x="1324" y="883"/>
                </a:lnTo>
                <a:lnTo>
                  <a:pt x="1326" y="881"/>
                </a:lnTo>
                <a:lnTo>
                  <a:pt x="1326" y="881"/>
                </a:lnTo>
                <a:lnTo>
                  <a:pt x="1326" y="881"/>
                </a:lnTo>
                <a:lnTo>
                  <a:pt x="1326" y="879"/>
                </a:lnTo>
                <a:lnTo>
                  <a:pt x="1328" y="879"/>
                </a:lnTo>
                <a:lnTo>
                  <a:pt x="1328" y="879"/>
                </a:lnTo>
                <a:lnTo>
                  <a:pt x="1328" y="876"/>
                </a:lnTo>
                <a:lnTo>
                  <a:pt x="1328" y="876"/>
                </a:lnTo>
                <a:lnTo>
                  <a:pt x="1328" y="876"/>
                </a:lnTo>
                <a:lnTo>
                  <a:pt x="1331" y="874"/>
                </a:lnTo>
                <a:lnTo>
                  <a:pt x="1335" y="872"/>
                </a:lnTo>
                <a:lnTo>
                  <a:pt x="1335" y="874"/>
                </a:lnTo>
                <a:lnTo>
                  <a:pt x="1333" y="874"/>
                </a:lnTo>
                <a:lnTo>
                  <a:pt x="1333" y="876"/>
                </a:lnTo>
                <a:lnTo>
                  <a:pt x="1333" y="876"/>
                </a:lnTo>
                <a:lnTo>
                  <a:pt x="1333" y="876"/>
                </a:lnTo>
                <a:lnTo>
                  <a:pt x="1333" y="879"/>
                </a:lnTo>
                <a:lnTo>
                  <a:pt x="1333" y="879"/>
                </a:lnTo>
                <a:lnTo>
                  <a:pt x="1335" y="876"/>
                </a:lnTo>
                <a:lnTo>
                  <a:pt x="1335" y="876"/>
                </a:lnTo>
                <a:lnTo>
                  <a:pt x="1335" y="876"/>
                </a:lnTo>
                <a:lnTo>
                  <a:pt x="1335" y="874"/>
                </a:lnTo>
                <a:lnTo>
                  <a:pt x="1335" y="874"/>
                </a:lnTo>
                <a:lnTo>
                  <a:pt x="1337" y="874"/>
                </a:lnTo>
                <a:lnTo>
                  <a:pt x="1337" y="874"/>
                </a:lnTo>
                <a:lnTo>
                  <a:pt x="1337" y="872"/>
                </a:lnTo>
                <a:lnTo>
                  <a:pt x="1337" y="872"/>
                </a:lnTo>
                <a:lnTo>
                  <a:pt x="1337" y="872"/>
                </a:lnTo>
                <a:lnTo>
                  <a:pt x="1337" y="872"/>
                </a:lnTo>
                <a:lnTo>
                  <a:pt x="1337" y="872"/>
                </a:lnTo>
                <a:lnTo>
                  <a:pt x="1337" y="870"/>
                </a:lnTo>
                <a:lnTo>
                  <a:pt x="1337" y="870"/>
                </a:lnTo>
                <a:lnTo>
                  <a:pt x="1339" y="868"/>
                </a:lnTo>
                <a:lnTo>
                  <a:pt x="1339" y="868"/>
                </a:lnTo>
                <a:lnTo>
                  <a:pt x="1339" y="868"/>
                </a:lnTo>
                <a:lnTo>
                  <a:pt x="1341" y="868"/>
                </a:lnTo>
                <a:lnTo>
                  <a:pt x="1341" y="870"/>
                </a:lnTo>
                <a:lnTo>
                  <a:pt x="1341" y="870"/>
                </a:lnTo>
                <a:lnTo>
                  <a:pt x="1341" y="870"/>
                </a:lnTo>
                <a:lnTo>
                  <a:pt x="1339" y="872"/>
                </a:lnTo>
                <a:lnTo>
                  <a:pt x="1337" y="874"/>
                </a:lnTo>
                <a:lnTo>
                  <a:pt x="1337" y="874"/>
                </a:lnTo>
                <a:lnTo>
                  <a:pt x="1337" y="874"/>
                </a:lnTo>
                <a:lnTo>
                  <a:pt x="1337" y="876"/>
                </a:lnTo>
                <a:lnTo>
                  <a:pt x="1337" y="876"/>
                </a:lnTo>
                <a:lnTo>
                  <a:pt x="1339" y="874"/>
                </a:lnTo>
                <a:lnTo>
                  <a:pt x="1339" y="874"/>
                </a:lnTo>
                <a:lnTo>
                  <a:pt x="1339" y="874"/>
                </a:lnTo>
                <a:lnTo>
                  <a:pt x="1339" y="874"/>
                </a:lnTo>
                <a:lnTo>
                  <a:pt x="1339" y="874"/>
                </a:lnTo>
                <a:lnTo>
                  <a:pt x="1339" y="874"/>
                </a:lnTo>
                <a:lnTo>
                  <a:pt x="1339" y="874"/>
                </a:lnTo>
                <a:lnTo>
                  <a:pt x="1341" y="874"/>
                </a:lnTo>
                <a:lnTo>
                  <a:pt x="1341" y="872"/>
                </a:lnTo>
                <a:lnTo>
                  <a:pt x="1341" y="872"/>
                </a:lnTo>
                <a:lnTo>
                  <a:pt x="1341" y="872"/>
                </a:lnTo>
                <a:lnTo>
                  <a:pt x="1343" y="872"/>
                </a:lnTo>
                <a:lnTo>
                  <a:pt x="1343" y="870"/>
                </a:lnTo>
                <a:lnTo>
                  <a:pt x="1343" y="870"/>
                </a:lnTo>
                <a:lnTo>
                  <a:pt x="1343" y="868"/>
                </a:lnTo>
                <a:lnTo>
                  <a:pt x="1341" y="868"/>
                </a:lnTo>
                <a:lnTo>
                  <a:pt x="1341" y="866"/>
                </a:lnTo>
                <a:lnTo>
                  <a:pt x="1341" y="866"/>
                </a:lnTo>
                <a:lnTo>
                  <a:pt x="1341" y="866"/>
                </a:lnTo>
                <a:lnTo>
                  <a:pt x="1341" y="866"/>
                </a:lnTo>
                <a:lnTo>
                  <a:pt x="1343" y="866"/>
                </a:lnTo>
                <a:lnTo>
                  <a:pt x="1343" y="866"/>
                </a:lnTo>
                <a:lnTo>
                  <a:pt x="1343" y="866"/>
                </a:lnTo>
                <a:lnTo>
                  <a:pt x="1345" y="866"/>
                </a:lnTo>
                <a:lnTo>
                  <a:pt x="1345" y="866"/>
                </a:lnTo>
                <a:lnTo>
                  <a:pt x="1345" y="866"/>
                </a:lnTo>
                <a:lnTo>
                  <a:pt x="1349" y="866"/>
                </a:lnTo>
                <a:lnTo>
                  <a:pt x="1349" y="868"/>
                </a:lnTo>
                <a:lnTo>
                  <a:pt x="1351" y="868"/>
                </a:lnTo>
                <a:lnTo>
                  <a:pt x="1351" y="868"/>
                </a:lnTo>
                <a:lnTo>
                  <a:pt x="1351" y="868"/>
                </a:lnTo>
                <a:lnTo>
                  <a:pt x="1351" y="868"/>
                </a:lnTo>
                <a:lnTo>
                  <a:pt x="1354" y="868"/>
                </a:lnTo>
                <a:lnTo>
                  <a:pt x="1354" y="868"/>
                </a:lnTo>
                <a:lnTo>
                  <a:pt x="1356" y="870"/>
                </a:lnTo>
                <a:lnTo>
                  <a:pt x="1356" y="870"/>
                </a:lnTo>
                <a:lnTo>
                  <a:pt x="1358" y="870"/>
                </a:lnTo>
                <a:lnTo>
                  <a:pt x="1360" y="870"/>
                </a:lnTo>
                <a:lnTo>
                  <a:pt x="1362" y="870"/>
                </a:lnTo>
                <a:lnTo>
                  <a:pt x="1362" y="870"/>
                </a:lnTo>
                <a:lnTo>
                  <a:pt x="1364" y="870"/>
                </a:lnTo>
                <a:lnTo>
                  <a:pt x="1364" y="868"/>
                </a:lnTo>
                <a:lnTo>
                  <a:pt x="1364" y="870"/>
                </a:lnTo>
                <a:lnTo>
                  <a:pt x="1364" y="870"/>
                </a:lnTo>
                <a:lnTo>
                  <a:pt x="1366" y="870"/>
                </a:lnTo>
                <a:lnTo>
                  <a:pt x="1368" y="870"/>
                </a:lnTo>
                <a:lnTo>
                  <a:pt x="1368" y="870"/>
                </a:lnTo>
                <a:lnTo>
                  <a:pt x="1368" y="870"/>
                </a:lnTo>
                <a:lnTo>
                  <a:pt x="1368" y="870"/>
                </a:lnTo>
                <a:lnTo>
                  <a:pt x="1368" y="870"/>
                </a:lnTo>
                <a:lnTo>
                  <a:pt x="1368" y="872"/>
                </a:lnTo>
                <a:lnTo>
                  <a:pt x="1370" y="872"/>
                </a:lnTo>
                <a:lnTo>
                  <a:pt x="1370" y="872"/>
                </a:lnTo>
                <a:lnTo>
                  <a:pt x="1370" y="874"/>
                </a:lnTo>
                <a:lnTo>
                  <a:pt x="1370" y="874"/>
                </a:lnTo>
                <a:lnTo>
                  <a:pt x="1370" y="876"/>
                </a:lnTo>
                <a:lnTo>
                  <a:pt x="1370" y="876"/>
                </a:lnTo>
                <a:lnTo>
                  <a:pt x="1370" y="876"/>
                </a:lnTo>
                <a:lnTo>
                  <a:pt x="1372" y="879"/>
                </a:lnTo>
                <a:lnTo>
                  <a:pt x="1372" y="881"/>
                </a:lnTo>
                <a:lnTo>
                  <a:pt x="1375" y="881"/>
                </a:lnTo>
                <a:lnTo>
                  <a:pt x="1375" y="883"/>
                </a:lnTo>
                <a:lnTo>
                  <a:pt x="1377" y="885"/>
                </a:lnTo>
                <a:lnTo>
                  <a:pt x="1379" y="885"/>
                </a:lnTo>
                <a:lnTo>
                  <a:pt x="1381" y="885"/>
                </a:lnTo>
                <a:lnTo>
                  <a:pt x="1383" y="885"/>
                </a:lnTo>
                <a:lnTo>
                  <a:pt x="1385" y="885"/>
                </a:lnTo>
                <a:lnTo>
                  <a:pt x="1389" y="885"/>
                </a:lnTo>
                <a:lnTo>
                  <a:pt x="1391" y="885"/>
                </a:lnTo>
                <a:lnTo>
                  <a:pt x="1391" y="885"/>
                </a:lnTo>
                <a:lnTo>
                  <a:pt x="1389" y="885"/>
                </a:lnTo>
                <a:lnTo>
                  <a:pt x="1389" y="887"/>
                </a:lnTo>
                <a:lnTo>
                  <a:pt x="1389" y="887"/>
                </a:lnTo>
                <a:lnTo>
                  <a:pt x="1389" y="887"/>
                </a:lnTo>
                <a:lnTo>
                  <a:pt x="1389" y="889"/>
                </a:lnTo>
                <a:lnTo>
                  <a:pt x="1389" y="889"/>
                </a:lnTo>
                <a:lnTo>
                  <a:pt x="1389" y="889"/>
                </a:lnTo>
                <a:lnTo>
                  <a:pt x="1389" y="889"/>
                </a:lnTo>
                <a:lnTo>
                  <a:pt x="1387" y="891"/>
                </a:lnTo>
                <a:lnTo>
                  <a:pt x="1389" y="891"/>
                </a:lnTo>
                <a:lnTo>
                  <a:pt x="1389" y="893"/>
                </a:lnTo>
                <a:lnTo>
                  <a:pt x="1391" y="893"/>
                </a:lnTo>
                <a:lnTo>
                  <a:pt x="1391" y="893"/>
                </a:lnTo>
                <a:lnTo>
                  <a:pt x="1393" y="895"/>
                </a:lnTo>
                <a:lnTo>
                  <a:pt x="1393" y="895"/>
                </a:lnTo>
                <a:lnTo>
                  <a:pt x="1393" y="895"/>
                </a:lnTo>
                <a:lnTo>
                  <a:pt x="1393" y="895"/>
                </a:lnTo>
                <a:lnTo>
                  <a:pt x="1393" y="895"/>
                </a:lnTo>
                <a:lnTo>
                  <a:pt x="1393" y="895"/>
                </a:lnTo>
                <a:lnTo>
                  <a:pt x="1393" y="897"/>
                </a:lnTo>
                <a:lnTo>
                  <a:pt x="1393" y="900"/>
                </a:lnTo>
                <a:lnTo>
                  <a:pt x="1391" y="900"/>
                </a:lnTo>
                <a:lnTo>
                  <a:pt x="1393" y="900"/>
                </a:lnTo>
                <a:lnTo>
                  <a:pt x="1391" y="902"/>
                </a:lnTo>
                <a:lnTo>
                  <a:pt x="1391" y="902"/>
                </a:lnTo>
                <a:lnTo>
                  <a:pt x="1391" y="902"/>
                </a:lnTo>
                <a:lnTo>
                  <a:pt x="1393" y="904"/>
                </a:lnTo>
                <a:lnTo>
                  <a:pt x="1393" y="904"/>
                </a:lnTo>
                <a:lnTo>
                  <a:pt x="1393" y="904"/>
                </a:lnTo>
                <a:lnTo>
                  <a:pt x="1393" y="904"/>
                </a:lnTo>
                <a:lnTo>
                  <a:pt x="1395" y="904"/>
                </a:lnTo>
                <a:lnTo>
                  <a:pt x="1395" y="904"/>
                </a:lnTo>
                <a:lnTo>
                  <a:pt x="1395" y="904"/>
                </a:lnTo>
                <a:lnTo>
                  <a:pt x="1398" y="904"/>
                </a:lnTo>
                <a:lnTo>
                  <a:pt x="1398" y="904"/>
                </a:lnTo>
                <a:lnTo>
                  <a:pt x="1398" y="904"/>
                </a:lnTo>
                <a:lnTo>
                  <a:pt x="1398" y="906"/>
                </a:lnTo>
                <a:lnTo>
                  <a:pt x="1395" y="906"/>
                </a:lnTo>
                <a:lnTo>
                  <a:pt x="1395" y="906"/>
                </a:lnTo>
                <a:lnTo>
                  <a:pt x="1395" y="906"/>
                </a:lnTo>
                <a:lnTo>
                  <a:pt x="1395" y="908"/>
                </a:lnTo>
                <a:lnTo>
                  <a:pt x="1395" y="908"/>
                </a:lnTo>
                <a:lnTo>
                  <a:pt x="1395" y="908"/>
                </a:lnTo>
                <a:lnTo>
                  <a:pt x="1395" y="908"/>
                </a:lnTo>
                <a:lnTo>
                  <a:pt x="1395" y="906"/>
                </a:lnTo>
                <a:lnTo>
                  <a:pt x="1395" y="906"/>
                </a:lnTo>
                <a:lnTo>
                  <a:pt x="1395" y="908"/>
                </a:lnTo>
                <a:lnTo>
                  <a:pt x="1395" y="908"/>
                </a:lnTo>
                <a:lnTo>
                  <a:pt x="1395" y="910"/>
                </a:lnTo>
                <a:lnTo>
                  <a:pt x="1395" y="910"/>
                </a:lnTo>
                <a:lnTo>
                  <a:pt x="1395" y="910"/>
                </a:lnTo>
                <a:lnTo>
                  <a:pt x="1395" y="912"/>
                </a:lnTo>
                <a:lnTo>
                  <a:pt x="1395" y="912"/>
                </a:lnTo>
                <a:lnTo>
                  <a:pt x="1395" y="910"/>
                </a:lnTo>
                <a:lnTo>
                  <a:pt x="1395" y="910"/>
                </a:lnTo>
                <a:lnTo>
                  <a:pt x="1398" y="910"/>
                </a:lnTo>
                <a:lnTo>
                  <a:pt x="1400" y="910"/>
                </a:lnTo>
                <a:lnTo>
                  <a:pt x="1400" y="910"/>
                </a:lnTo>
                <a:lnTo>
                  <a:pt x="1402" y="910"/>
                </a:lnTo>
                <a:lnTo>
                  <a:pt x="1402" y="910"/>
                </a:lnTo>
                <a:lnTo>
                  <a:pt x="1402" y="912"/>
                </a:lnTo>
                <a:lnTo>
                  <a:pt x="1402" y="912"/>
                </a:lnTo>
                <a:lnTo>
                  <a:pt x="1402" y="912"/>
                </a:lnTo>
                <a:lnTo>
                  <a:pt x="1402" y="914"/>
                </a:lnTo>
                <a:lnTo>
                  <a:pt x="1402" y="914"/>
                </a:lnTo>
                <a:lnTo>
                  <a:pt x="1404" y="914"/>
                </a:lnTo>
                <a:lnTo>
                  <a:pt x="1404" y="914"/>
                </a:lnTo>
                <a:lnTo>
                  <a:pt x="1404" y="914"/>
                </a:lnTo>
                <a:lnTo>
                  <a:pt x="1404" y="914"/>
                </a:lnTo>
                <a:lnTo>
                  <a:pt x="1408" y="914"/>
                </a:lnTo>
                <a:lnTo>
                  <a:pt x="1408" y="914"/>
                </a:lnTo>
                <a:lnTo>
                  <a:pt x="1408" y="916"/>
                </a:lnTo>
                <a:lnTo>
                  <a:pt x="1410" y="916"/>
                </a:lnTo>
                <a:lnTo>
                  <a:pt x="1416" y="916"/>
                </a:lnTo>
                <a:lnTo>
                  <a:pt x="1419" y="916"/>
                </a:lnTo>
                <a:lnTo>
                  <a:pt x="1421" y="916"/>
                </a:lnTo>
                <a:lnTo>
                  <a:pt x="1423" y="916"/>
                </a:lnTo>
                <a:lnTo>
                  <a:pt x="1423" y="916"/>
                </a:lnTo>
                <a:lnTo>
                  <a:pt x="1423" y="916"/>
                </a:lnTo>
                <a:lnTo>
                  <a:pt x="1427" y="916"/>
                </a:lnTo>
                <a:lnTo>
                  <a:pt x="1427" y="916"/>
                </a:lnTo>
                <a:lnTo>
                  <a:pt x="1429" y="918"/>
                </a:lnTo>
                <a:lnTo>
                  <a:pt x="1429" y="918"/>
                </a:lnTo>
                <a:lnTo>
                  <a:pt x="1431" y="918"/>
                </a:lnTo>
                <a:lnTo>
                  <a:pt x="1433" y="918"/>
                </a:lnTo>
                <a:lnTo>
                  <a:pt x="1435" y="918"/>
                </a:lnTo>
                <a:lnTo>
                  <a:pt x="1435" y="918"/>
                </a:lnTo>
                <a:lnTo>
                  <a:pt x="1435" y="918"/>
                </a:lnTo>
                <a:lnTo>
                  <a:pt x="1435" y="918"/>
                </a:lnTo>
                <a:lnTo>
                  <a:pt x="1435" y="918"/>
                </a:lnTo>
                <a:lnTo>
                  <a:pt x="1435" y="918"/>
                </a:lnTo>
                <a:lnTo>
                  <a:pt x="1435" y="918"/>
                </a:lnTo>
                <a:lnTo>
                  <a:pt x="1437" y="918"/>
                </a:lnTo>
                <a:lnTo>
                  <a:pt x="1437" y="918"/>
                </a:lnTo>
                <a:lnTo>
                  <a:pt x="1437" y="918"/>
                </a:lnTo>
                <a:lnTo>
                  <a:pt x="1437" y="918"/>
                </a:lnTo>
                <a:lnTo>
                  <a:pt x="1437" y="918"/>
                </a:lnTo>
                <a:lnTo>
                  <a:pt x="1437" y="921"/>
                </a:lnTo>
                <a:lnTo>
                  <a:pt x="1437" y="921"/>
                </a:lnTo>
                <a:lnTo>
                  <a:pt x="1437" y="921"/>
                </a:lnTo>
                <a:lnTo>
                  <a:pt x="1437" y="921"/>
                </a:lnTo>
                <a:lnTo>
                  <a:pt x="1437" y="921"/>
                </a:lnTo>
                <a:lnTo>
                  <a:pt x="1437" y="921"/>
                </a:lnTo>
                <a:lnTo>
                  <a:pt x="1439" y="921"/>
                </a:lnTo>
                <a:lnTo>
                  <a:pt x="1439" y="921"/>
                </a:lnTo>
                <a:lnTo>
                  <a:pt x="1442" y="921"/>
                </a:lnTo>
                <a:lnTo>
                  <a:pt x="1442" y="921"/>
                </a:lnTo>
                <a:lnTo>
                  <a:pt x="1444" y="921"/>
                </a:lnTo>
                <a:lnTo>
                  <a:pt x="1444" y="921"/>
                </a:lnTo>
                <a:lnTo>
                  <a:pt x="1444" y="921"/>
                </a:lnTo>
                <a:lnTo>
                  <a:pt x="1444" y="921"/>
                </a:lnTo>
                <a:lnTo>
                  <a:pt x="1444" y="921"/>
                </a:lnTo>
                <a:lnTo>
                  <a:pt x="1444" y="921"/>
                </a:lnTo>
                <a:lnTo>
                  <a:pt x="1444" y="921"/>
                </a:lnTo>
                <a:lnTo>
                  <a:pt x="1446" y="921"/>
                </a:lnTo>
                <a:lnTo>
                  <a:pt x="1448" y="921"/>
                </a:lnTo>
                <a:lnTo>
                  <a:pt x="1448" y="921"/>
                </a:lnTo>
                <a:lnTo>
                  <a:pt x="1448" y="921"/>
                </a:lnTo>
                <a:lnTo>
                  <a:pt x="1448" y="923"/>
                </a:lnTo>
                <a:lnTo>
                  <a:pt x="1450" y="923"/>
                </a:lnTo>
                <a:lnTo>
                  <a:pt x="1450" y="923"/>
                </a:lnTo>
                <a:lnTo>
                  <a:pt x="1450" y="923"/>
                </a:lnTo>
                <a:lnTo>
                  <a:pt x="1450" y="925"/>
                </a:lnTo>
                <a:lnTo>
                  <a:pt x="1450" y="925"/>
                </a:lnTo>
                <a:lnTo>
                  <a:pt x="1450" y="925"/>
                </a:lnTo>
                <a:lnTo>
                  <a:pt x="1450" y="925"/>
                </a:lnTo>
                <a:lnTo>
                  <a:pt x="1452" y="927"/>
                </a:lnTo>
                <a:lnTo>
                  <a:pt x="1452" y="927"/>
                </a:lnTo>
                <a:lnTo>
                  <a:pt x="1452" y="927"/>
                </a:lnTo>
                <a:lnTo>
                  <a:pt x="1452" y="927"/>
                </a:lnTo>
                <a:lnTo>
                  <a:pt x="1452" y="927"/>
                </a:lnTo>
                <a:lnTo>
                  <a:pt x="1454" y="927"/>
                </a:lnTo>
                <a:lnTo>
                  <a:pt x="1454" y="927"/>
                </a:lnTo>
                <a:lnTo>
                  <a:pt x="1454" y="927"/>
                </a:lnTo>
                <a:lnTo>
                  <a:pt x="1454" y="927"/>
                </a:lnTo>
                <a:lnTo>
                  <a:pt x="1454" y="927"/>
                </a:lnTo>
                <a:lnTo>
                  <a:pt x="1454" y="929"/>
                </a:lnTo>
                <a:lnTo>
                  <a:pt x="1454" y="929"/>
                </a:lnTo>
                <a:lnTo>
                  <a:pt x="1454" y="931"/>
                </a:lnTo>
                <a:lnTo>
                  <a:pt x="1456" y="931"/>
                </a:lnTo>
                <a:lnTo>
                  <a:pt x="1456" y="931"/>
                </a:lnTo>
                <a:lnTo>
                  <a:pt x="1458" y="931"/>
                </a:lnTo>
                <a:lnTo>
                  <a:pt x="1458" y="931"/>
                </a:lnTo>
                <a:lnTo>
                  <a:pt x="1458" y="931"/>
                </a:lnTo>
                <a:lnTo>
                  <a:pt x="1458" y="931"/>
                </a:lnTo>
                <a:lnTo>
                  <a:pt x="1458" y="931"/>
                </a:lnTo>
                <a:lnTo>
                  <a:pt x="1458" y="931"/>
                </a:lnTo>
                <a:lnTo>
                  <a:pt x="1458" y="931"/>
                </a:lnTo>
                <a:lnTo>
                  <a:pt x="1460" y="931"/>
                </a:lnTo>
                <a:lnTo>
                  <a:pt x="1458" y="933"/>
                </a:lnTo>
                <a:lnTo>
                  <a:pt x="1458" y="933"/>
                </a:lnTo>
                <a:lnTo>
                  <a:pt x="1458" y="933"/>
                </a:lnTo>
                <a:lnTo>
                  <a:pt x="1458" y="935"/>
                </a:lnTo>
                <a:lnTo>
                  <a:pt x="1458" y="935"/>
                </a:lnTo>
                <a:lnTo>
                  <a:pt x="1458" y="935"/>
                </a:lnTo>
                <a:lnTo>
                  <a:pt x="1458" y="935"/>
                </a:lnTo>
                <a:lnTo>
                  <a:pt x="1460" y="935"/>
                </a:lnTo>
                <a:lnTo>
                  <a:pt x="1460" y="935"/>
                </a:lnTo>
                <a:lnTo>
                  <a:pt x="1460" y="935"/>
                </a:lnTo>
                <a:lnTo>
                  <a:pt x="1458" y="935"/>
                </a:lnTo>
                <a:lnTo>
                  <a:pt x="1458" y="935"/>
                </a:lnTo>
                <a:lnTo>
                  <a:pt x="1460" y="937"/>
                </a:lnTo>
                <a:lnTo>
                  <a:pt x="1460" y="937"/>
                </a:lnTo>
                <a:lnTo>
                  <a:pt x="1460" y="937"/>
                </a:lnTo>
                <a:lnTo>
                  <a:pt x="1460" y="937"/>
                </a:lnTo>
                <a:lnTo>
                  <a:pt x="1460" y="939"/>
                </a:lnTo>
                <a:lnTo>
                  <a:pt x="1460" y="939"/>
                </a:lnTo>
                <a:lnTo>
                  <a:pt x="1463" y="939"/>
                </a:lnTo>
                <a:lnTo>
                  <a:pt x="1463" y="939"/>
                </a:lnTo>
                <a:lnTo>
                  <a:pt x="1463" y="941"/>
                </a:lnTo>
                <a:lnTo>
                  <a:pt x="1463" y="941"/>
                </a:lnTo>
                <a:lnTo>
                  <a:pt x="1465" y="941"/>
                </a:lnTo>
                <a:lnTo>
                  <a:pt x="1465" y="941"/>
                </a:lnTo>
                <a:lnTo>
                  <a:pt x="1465" y="939"/>
                </a:lnTo>
                <a:lnTo>
                  <a:pt x="1465" y="939"/>
                </a:lnTo>
                <a:lnTo>
                  <a:pt x="1465" y="941"/>
                </a:lnTo>
                <a:lnTo>
                  <a:pt x="1465" y="941"/>
                </a:lnTo>
                <a:lnTo>
                  <a:pt x="1465" y="941"/>
                </a:lnTo>
                <a:lnTo>
                  <a:pt x="1465" y="941"/>
                </a:lnTo>
                <a:lnTo>
                  <a:pt x="1465" y="941"/>
                </a:lnTo>
                <a:lnTo>
                  <a:pt x="1463" y="941"/>
                </a:lnTo>
                <a:lnTo>
                  <a:pt x="1463" y="941"/>
                </a:lnTo>
                <a:lnTo>
                  <a:pt x="1463" y="941"/>
                </a:lnTo>
                <a:lnTo>
                  <a:pt x="1460" y="941"/>
                </a:lnTo>
                <a:lnTo>
                  <a:pt x="1460" y="941"/>
                </a:lnTo>
                <a:lnTo>
                  <a:pt x="1460" y="941"/>
                </a:lnTo>
                <a:lnTo>
                  <a:pt x="1460" y="939"/>
                </a:lnTo>
                <a:lnTo>
                  <a:pt x="1460" y="941"/>
                </a:lnTo>
                <a:lnTo>
                  <a:pt x="1458" y="941"/>
                </a:lnTo>
                <a:lnTo>
                  <a:pt x="1458" y="941"/>
                </a:lnTo>
                <a:lnTo>
                  <a:pt x="1458" y="941"/>
                </a:lnTo>
                <a:lnTo>
                  <a:pt x="1458" y="941"/>
                </a:lnTo>
                <a:lnTo>
                  <a:pt x="1460" y="944"/>
                </a:lnTo>
                <a:lnTo>
                  <a:pt x="1460" y="944"/>
                </a:lnTo>
                <a:lnTo>
                  <a:pt x="1460" y="946"/>
                </a:lnTo>
                <a:lnTo>
                  <a:pt x="1460" y="946"/>
                </a:lnTo>
                <a:lnTo>
                  <a:pt x="1458" y="948"/>
                </a:lnTo>
                <a:lnTo>
                  <a:pt x="1456" y="946"/>
                </a:lnTo>
                <a:lnTo>
                  <a:pt x="1454" y="946"/>
                </a:lnTo>
                <a:lnTo>
                  <a:pt x="1452" y="944"/>
                </a:lnTo>
                <a:lnTo>
                  <a:pt x="1450" y="944"/>
                </a:lnTo>
                <a:lnTo>
                  <a:pt x="1450" y="944"/>
                </a:lnTo>
                <a:lnTo>
                  <a:pt x="1448" y="944"/>
                </a:lnTo>
                <a:lnTo>
                  <a:pt x="1448" y="944"/>
                </a:lnTo>
                <a:lnTo>
                  <a:pt x="1448" y="946"/>
                </a:lnTo>
                <a:lnTo>
                  <a:pt x="1446" y="944"/>
                </a:lnTo>
                <a:lnTo>
                  <a:pt x="1448" y="944"/>
                </a:lnTo>
                <a:lnTo>
                  <a:pt x="1448" y="941"/>
                </a:lnTo>
                <a:lnTo>
                  <a:pt x="1448" y="941"/>
                </a:lnTo>
                <a:lnTo>
                  <a:pt x="1448" y="941"/>
                </a:lnTo>
                <a:lnTo>
                  <a:pt x="1446" y="941"/>
                </a:lnTo>
                <a:lnTo>
                  <a:pt x="1446" y="941"/>
                </a:lnTo>
                <a:lnTo>
                  <a:pt x="1444" y="941"/>
                </a:lnTo>
                <a:lnTo>
                  <a:pt x="1444" y="941"/>
                </a:lnTo>
                <a:lnTo>
                  <a:pt x="1444" y="941"/>
                </a:lnTo>
                <a:lnTo>
                  <a:pt x="1446" y="941"/>
                </a:lnTo>
                <a:lnTo>
                  <a:pt x="1446" y="939"/>
                </a:lnTo>
                <a:lnTo>
                  <a:pt x="1446" y="939"/>
                </a:lnTo>
                <a:lnTo>
                  <a:pt x="1446" y="939"/>
                </a:lnTo>
                <a:lnTo>
                  <a:pt x="1446" y="939"/>
                </a:lnTo>
                <a:lnTo>
                  <a:pt x="1446" y="939"/>
                </a:lnTo>
                <a:lnTo>
                  <a:pt x="1446" y="939"/>
                </a:lnTo>
                <a:lnTo>
                  <a:pt x="1446" y="939"/>
                </a:lnTo>
                <a:lnTo>
                  <a:pt x="1444" y="939"/>
                </a:lnTo>
                <a:lnTo>
                  <a:pt x="1444" y="939"/>
                </a:lnTo>
                <a:lnTo>
                  <a:pt x="1444" y="939"/>
                </a:lnTo>
                <a:lnTo>
                  <a:pt x="1444" y="939"/>
                </a:lnTo>
                <a:lnTo>
                  <a:pt x="1444" y="939"/>
                </a:lnTo>
                <a:lnTo>
                  <a:pt x="1444" y="939"/>
                </a:lnTo>
                <a:lnTo>
                  <a:pt x="1444" y="937"/>
                </a:lnTo>
                <a:lnTo>
                  <a:pt x="1444" y="937"/>
                </a:lnTo>
                <a:lnTo>
                  <a:pt x="1442" y="937"/>
                </a:lnTo>
                <a:lnTo>
                  <a:pt x="1442" y="937"/>
                </a:lnTo>
                <a:lnTo>
                  <a:pt x="1442" y="935"/>
                </a:lnTo>
                <a:lnTo>
                  <a:pt x="1442" y="935"/>
                </a:lnTo>
                <a:lnTo>
                  <a:pt x="1442" y="935"/>
                </a:lnTo>
                <a:lnTo>
                  <a:pt x="1442" y="933"/>
                </a:lnTo>
                <a:lnTo>
                  <a:pt x="1442" y="933"/>
                </a:lnTo>
                <a:lnTo>
                  <a:pt x="1439" y="933"/>
                </a:lnTo>
                <a:lnTo>
                  <a:pt x="1437" y="933"/>
                </a:lnTo>
                <a:lnTo>
                  <a:pt x="1435" y="933"/>
                </a:lnTo>
                <a:lnTo>
                  <a:pt x="1435" y="933"/>
                </a:lnTo>
                <a:lnTo>
                  <a:pt x="1435" y="935"/>
                </a:lnTo>
                <a:lnTo>
                  <a:pt x="1437" y="935"/>
                </a:lnTo>
                <a:lnTo>
                  <a:pt x="1437" y="935"/>
                </a:lnTo>
                <a:lnTo>
                  <a:pt x="1437" y="935"/>
                </a:lnTo>
                <a:lnTo>
                  <a:pt x="1437" y="935"/>
                </a:lnTo>
                <a:lnTo>
                  <a:pt x="1439" y="937"/>
                </a:lnTo>
                <a:lnTo>
                  <a:pt x="1439" y="937"/>
                </a:lnTo>
                <a:lnTo>
                  <a:pt x="1439" y="937"/>
                </a:lnTo>
                <a:lnTo>
                  <a:pt x="1439" y="937"/>
                </a:lnTo>
                <a:lnTo>
                  <a:pt x="1442" y="939"/>
                </a:lnTo>
                <a:lnTo>
                  <a:pt x="1442" y="939"/>
                </a:lnTo>
                <a:lnTo>
                  <a:pt x="1442" y="939"/>
                </a:lnTo>
                <a:lnTo>
                  <a:pt x="1442" y="941"/>
                </a:lnTo>
                <a:lnTo>
                  <a:pt x="1442" y="941"/>
                </a:lnTo>
                <a:lnTo>
                  <a:pt x="1442" y="944"/>
                </a:lnTo>
                <a:lnTo>
                  <a:pt x="1442" y="944"/>
                </a:lnTo>
                <a:lnTo>
                  <a:pt x="1442" y="946"/>
                </a:lnTo>
                <a:lnTo>
                  <a:pt x="1442" y="946"/>
                </a:lnTo>
                <a:lnTo>
                  <a:pt x="1439" y="948"/>
                </a:lnTo>
                <a:lnTo>
                  <a:pt x="1439" y="948"/>
                </a:lnTo>
                <a:lnTo>
                  <a:pt x="1439" y="948"/>
                </a:lnTo>
                <a:lnTo>
                  <a:pt x="1439" y="948"/>
                </a:lnTo>
                <a:lnTo>
                  <a:pt x="1437" y="948"/>
                </a:lnTo>
                <a:lnTo>
                  <a:pt x="1437" y="950"/>
                </a:lnTo>
                <a:lnTo>
                  <a:pt x="1437" y="950"/>
                </a:lnTo>
                <a:lnTo>
                  <a:pt x="1437" y="952"/>
                </a:lnTo>
                <a:lnTo>
                  <a:pt x="1437" y="952"/>
                </a:lnTo>
                <a:lnTo>
                  <a:pt x="1435" y="954"/>
                </a:lnTo>
                <a:lnTo>
                  <a:pt x="1435" y="954"/>
                </a:lnTo>
                <a:lnTo>
                  <a:pt x="1435" y="956"/>
                </a:lnTo>
                <a:lnTo>
                  <a:pt x="1435" y="962"/>
                </a:lnTo>
                <a:lnTo>
                  <a:pt x="1435" y="962"/>
                </a:lnTo>
                <a:lnTo>
                  <a:pt x="1435" y="965"/>
                </a:lnTo>
                <a:lnTo>
                  <a:pt x="1435" y="967"/>
                </a:lnTo>
                <a:lnTo>
                  <a:pt x="1435" y="967"/>
                </a:lnTo>
                <a:lnTo>
                  <a:pt x="1433" y="969"/>
                </a:lnTo>
                <a:lnTo>
                  <a:pt x="1433" y="969"/>
                </a:lnTo>
                <a:lnTo>
                  <a:pt x="1431" y="969"/>
                </a:lnTo>
                <a:lnTo>
                  <a:pt x="1431" y="971"/>
                </a:lnTo>
                <a:lnTo>
                  <a:pt x="1431" y="971"/>
                </a:lnTo>
                <a:lnTo>
                  <a:pt x="1429" y="971"/>
                </a:lnTo>
                <a:lnTo>
                  <a:pt x="1427" y="973"/>
                </a:lnTo>
                <a:lnTo>
                  <a:pt x="1425" y="973"/>
                </a:lnTo>
                <a:lnTo>
                  <a:pt x="1425" y="973"/>
                </a:lnTo>
                <a:lnTo>
                  <a:pt x="1425" y="971"/>
                </a:lnTo>
                <a:lnTo>
                  <a:pt x="1425" y="969"/>
                </a:lnTo>
                <a:lnTo>
                  <a:pt x="1423" y="962"/>
                </a:lnTo>
                <a:lnTo>
                  <a:pt x="1423" y="958"/>
                </a:lnTo>
                <a:lnTo>
                  <a:pt x="1421" y="956"/>
                </a:lnTo>
                <a:lnTo>
                  <a:pt x="1421" y="956"/>
                </a:lnTo>
                <a:lnTo>
                  <a:pt x="1419" y="954"/>
                </a:lnTo>
                <a:lnTo>
                  <a:pt x="1419" y="954"/>
                </a:lnTo>
                <a:lnTo>
                  <a:pt x="1416" y="954"/>
                </a:lnTo>
                <a:lnTo>
                  <a:pt x="1416" y="956"/>
                </a:lnTo>
                <a:lnTo>
                  <a:pt x="1414" y="956"/>
                </a:lnTo>
                <a:lnTo>
                  <a:pt x="1412" y="956"/>
                </a:lnTo>
                <a:lnTo>
                  <a:pt x="1412" y="956"/>
                </a:lnTo>
                <a:lnTo>
                  <a:pt x="1412" y="956"/>
                </a:lnTo>
                <a:lnTo>
                  <a:pt x="1412" y="956"/>
                </a:lnTo>
                <a:lnTo>
                  <a:pt x="1412" y="956"/>
                </a:lnTo>
                <a:lnTo>
                  <a:pt x="1412" y="958"/>
                </a:lnTo>
                <a:lnTo>
                  <a:pt x="1412" y="958"/>
                </a:lnTo>
                <a:lnTo>
                  <a:pt x="1410" y="960"/>
                </a:lnTo>
                <a:lnTo>
                  <a:pt x="1410" y="960"/>
                </a:lnTo>
                <a:lnTo>
                  <a:pt x="1410" y="960"/>
                </a:lnTo>
                <a:lnTo>
                  <a:pt x="1408" y="960"/>
                </a:lnTo>
                <a:lnTo>
                  <a:pt x="1408" y="962"/>
                </a:lnTo>
                <a:lnTo>
                  <a:pt x="1408" y="962"/>
                </a:lnTo>
                <a:lnTo>
                  <a:pt x="1406" y="962"/>
                </a:lnTo>
                <a:lnTo>
                  <a:pt x="1404" y="962"/>
                </a:lnTo>
                <a:lnTo>
                  <a:pt x="1404" y="960"/>
                </a:lnTo>
                <a:lnTo>
                  <a:pt x="1404" y="960"/>
                </a:lnTo>
                <a:lnTo>
                  <a:pt x="1404" y="960"/>
                </a:lnTo>
                <a:lnTo>
                  <a:pt x="1404" y="958"/>
                </a:lnTo>
                <a:lnTo>
                  <a:pt x="1404" y="958"/>
                </a:lnTo>
                <a:lnTo>
                  <a:pt x="1404" y="956"/>
                </a:lnTo>
                <a:lnTo>
                  <a:pt x="1406" y="956"/>
                </a:lnTo>
                <a:lnTo>
                  <a:pt x="1406" y="956"/>
                </a:lnTo>
                <a:lnTo>
                  <a:pt x="1408" y="956"/>
                </a:lnTo>
                <a:lnTo>
                  <a:pt x="1408" y="954"/>
                </a:lnTo>
                <a:lnTo>
                  <a:pt x="1408" y="954"/>
                </a:lnTo>
                <a:lnTo>
                  <a:pt x="1408" y="954"/>
                </a:lnTo>
                <a:lnTo>
                  <a:pt x="1408" y="954"/>
                </a:lnTo>
                <a:lnTo>
                  <a:pt x="1410" y="952"/>
                </a:lnTo>
                <a:lnTo>
                  <a:pt x="1410" y="950"/>
                </a:lnTo>
                <a:lnTo>
                  <a:pt x="1410" y="950"/>
                </a:lnTo>
                <a:lnTo>
                  <a:pt x="1410" y="950"/>
                </a:lnTo>
                <a:lnTo>
                  <a:pt x="1410" y="952"/>
                </a:lnTo>
                <a:lnTo>
                  <a:pt x="1412" y="950"/>
                </a:lnTo>
                <a:lnTo>
                  <a:pt x="1412" y="950"/>
                </a:lnTo>
                <a:lnTo>
                  <a:pt x="1412" y="948"/>
                </a:lnTo>
                <a:lnTo>
                  <a:pt x="1412" y="946"/>
                </a:lnTo>
                <a:lnTo>
                  <a:pt x="1412" y="944"/>
                </a:lnTo>
                <a:lnTo>
                  <a:pt x="1412" y="944"/>
                </a:lnTo>
                <a:lnTo>
                  <a:pt x="1412" y="941"/>
                </a:lnTo>
                <a:lnTo>
                  <a:pt x="1412" y="939"/>
                </a:lnTo>
                <a:lnTo>
                  <a:pt x="1410" y="939"/>
                </a:lnTo>
                <a:lnTo>
                  <a:pt x="1410" y="937"/>
                </a:lnTo>
                <a:lnTo>
                  <a:pt x="1410" y="937"/>
                </a:lnTo>
                <a:lnTo>
                  <a:pt x="1410" y="937"/>
                </a:lnTo>
                <a:lnTo>
                  <a:pt x="1412" y="937"/>
                </a:lnTo>
                <a:lnTo>
                  <a:pt x="1412" y="937"/>
                </a:lnTo>
                <a:lnTo>
                  <a:pt x="1412" y="937"/>
                </a:lnTo>
                <a:lnTo>
                  <a:pt x="1412" y="937"/>
                </a:lnTo>
                <a:lnTo>
                  <a:pt x="1412" y="937"/>
                </a:lnTo>
                <a:lnTo>
                  <a:pt x="1412" y="935"/>
                </a:lnTo>
                <a:lnTo>
                  <a:pt x="1412" y="935"/>
                </a:lnTo>
                <a:lnTo>
                  <a:pt x="1412" y="935"/>
                </a:lnTo>
                <a:lnTo>
                  <a:pt x="1412" y="933"/>
                </a:lnTo>
                <a:lnTo>
                  <a:pt x="1412" y="933"/>
                </a:lnTo>
                <a:lnTo>
                  <a:pt x="1412" y="933"/>
                </a:lnTo>
                <a:lnTo>
                  <a:pt x="1410" y="933"/>
                </a:lnTo>
                <a:lnTo>
                  <a:pt x="1410" y="931"/>
                </a:lnTo>
                <a:lnTo>
                  <a:pt x="1408" y="931"/>
                </a:lnTo>
                <a:lnTo>
                  <a:pt x="1404" y="929"/>
                </a:lnTo>
                <a:lnTo>
                  <a:pt x="1404" y="929"/>
                </a:lnTo>
                <a:lnTo>
                  <a:pt x="1404" y="929"/>
                </a:lnTo>
                <a:lnTo>
                  <a:pt x="1402" y="929"/>
                </a:lnTo>
                <a:lnTo>
                  <a:pt x="1402" y="929"/>
                </a:lnTo>
                <a:lnTo>
                  <a:pt x="1400" y="927"/>
                </a:lnTo>
                <a:lnTo>
                  <a:pt x="1400" y="927"/>
                </a:lnTo>
                <a:lnTo>
                  <a:pt x="1400" y="927"/>
                </a:lnTo>
                <a:lnTo>
                  <a:pt x="1398" y="927"/>
                </a:lnTo>
                <a:lnTo>
                  <a:pt x="1395" y="927"/>
                </a:lnTo>
                <a:lnTo>
                  <a:pt x="1395" y="925"/>
                </a:lnTo>
                <a:lnTo>
                  <a:pt x="1393" y="925"/>
                </a:lnTo>
                <a:lnTo>
                  <a:pt x="1391" y="925"/>
                </a:lnTo>
                <a:lnTo>
                  <a:pt x="1391" y="925"/>
                </a:lnTo>
                <a:lnTo>
                  <a:pt x="1389" y="925"/>
                </a:lnTo>
                <a:lnTo>
                  <a:pt x="1389" y="925"/>
                </a:lnTo>
                <a:lnTo>
                  <a:pt x="1389" y="925"/>
                </a:lnTo>
                <a:lnTo>
                  <a:pt x="1389" y="925"/>
                </a:lnTo>
                <a:lnTo>
                  <a:pt x="1389" y="925"/>
                </a:lnTo>
                <a:lnTo>
                  <a:pt x="1387" y="927"/>
                </a:lnTo>
                <a:lnTo>
                  <a:pt x="1387" y="927"/>
                </a:lnTo>
                <a:lnTo>
                  <a:pt x="1387" y="929"/>
                </a:lnTo>
                <a:lnTo>
                  <a:pt x="1387" y="929"/>
                </a:lnTo>
                <a:lnTo>
                  <a:pt x="1387" y="929"/>
                </a:lnTo>
                <a:lnTo>
                  <a:pt x="1389" y="931"/>
                </a:lnTo>
                <a:lnTo>
                  <a:pt x="1389" y="931"/>
                </a:lnTo>
                <a:lnTo>
                  <a:pt x="1389" y="931"/>
                </a:lnTo>
                <a:lnTo>
                  <a:pt x="1389" y="931"/>
                </a:lnTo>
                <a:lnTo>
                  <a:pt x="1387" y="931"/>
                </a:lnTo>
                <a:lnTo>
                  <a:pt x="1387" y="931"/>
                </a:lnTo>
                <a:lnTo>
                  <a:pt x="1385" y="931"/>
                </a:lnTo>
                <a:lnTo>
                  <a:pt x="1383" y="933"/>
                </a:lnTo>
                <a:lnTo>
                  <a:pt x="1383" y="933"/>
                </a:lnTo>
                <a:lnTo>
                  <a:pt x="1383" y="933"/>
                </a:lnTo>
                <a:lnTo>
                  <a:pt x="1383" y="935"/>
                </a:lnTo>
                <a:lnTo>
                  <a:pt x="1383" y="937"/>
                </a:lnTo>
                <a:lnTo>
                  <a:pt x="1383" y="937"/>
                </a:lnTo>
                <a:lnTo>
                  <a:pt x="1383" y="939"/>
                </a:lnTo>
                <a:lnTo>
                  <a:pt x="1381" y="941"/>
                </a:lnTo>
                <a:lnTo>
                  <a:pt x="1381" y="941"/>
                </a:lnTo>
                <a:lnTo>
                  <a:pt x="1381" y="941"/>
                </a:lnTo>
                <a:lnTo>
                  <a:pt x="1381" y="941"/>
                </a:lnTo>
                <a:lnTo>
                  <a:pt x="1381" y="939"/>
                </a:lnTo>
                <a:lnTo>
                  <a:pt x="1381" y="939"/>
                </a:lnTo>
                <a:lnTo>
                  <a:pt x="1381" y="937"/>
                </a:lnTo>
                <a:lnTo>
                  <a:pt x="1381" y="937"/>
                </a:lnTo>
                <a:lnTo>
                  <a:pt x="1381" y="939"/>
                </a:lnTo>
                <a:lnTo>
                  <a:pt x="1381" y="939"/>
                </a:lnTo>
                <a:lnTo>
                  <a:pt x="1381" y="939"/>
                </a:lnTo>
                <a:lnTo>
                  <a:pt x="1381" y="939"/>
                </a:lnTo>
                <a:lnTo>
                  <a:pt x="1381" y="939"/>
                </a:lnTo>
                <a:lnTo>
                  <a:pt x="1381" y="941"/>
                </a:lnTo>
                <a:lnTo>
                  <a:pt x="1379" y="941"/>
                </a:lnTo>
                <a:lnTo>
                  <a:pt x="1379" y="941"/>
                </a:lnTo>
                <a:lnTo>
                  <a:pt x="1379" y="939"/>
                </a:lnTo>
                <a:lnTo>
                  <a:pt x="1379" y="939"/>
                </a:lnTo>
                <a:lnTo>
                  <a:pt x="1379" y="937"/>
                </a:lnTo>
                <a:lnTo>
                  <a:pt x="1379" y="937"/>
                </a:lnTo>
                <a:lnTo>
                  <a:pt x="1381" y="937"/>
                </a:lnTo>
                <a:lnTo>
                  <a:pt x="1379" y="935"/>
                </a:lnTo>
                <a:lnTo>
                  <a:pt x="1381" y="935"/>
                </a:lnTo>
                <a:lnTo>
                  <a:pt x="1381" y="935"/>
                </a:lnTo>
                <a:lnTo>
                  <a:pt x="1381" y="935"/>
                </a:lnTo>
                <a:lnTo>
                  <a:pt x="1379" y="935"/>
                </a:lnTo>
                <a:lnTo>
                  <a:pt x="1379" y="935"/>
                </a:lnTo>
                <a:lnTo>
                  <a:pt x="1377" y="937"/>
                </a:lnTo>
                <a:lnTo>
                  <a:pt x="1377" y="939"/>
                </a:lnTo>
                <a:lnTo>
                  <a:pt x="1375" y="939"/>
                </a:lnTo>
                <a:lnTo>
                  <a:pt x="1375" y="939"/>
                </a:lnTo>
                <a:lnTo>
                  <a:pt x="1375" y="939"/>
                </a:lnTo>
                <a:lnTo>
                  <a:pt x="1375" y="939"/>
                </a:lnTo>
                <a:lnTo>
                  <a:pt x="1372" y="939"/>
                </a:lnTo>
                <a:lnTo>
                  <a:pt x="1372" y="939"/>
                </a:lnTo>
                <a:lnTo>
                  <a:pt x="1372" y="941"/>
                </a:lnTo>
                <a:lnTo>
                  <a:pt x="1372" y="941"/>
                </a:lnTo>
                <a:lnTo>
                  <a:pt x="1370" y="944"/>
                </a:lnTo>
                <a:lnTo>
                  <a:pt x="1370" y="944"/>
                </a:lnTo>
                <a:lnTo>
                  <a:pt x="1370" y="944"/>
                </a:lnTo>
                <a:lnTo>
                  <a:pt x="1370" y="944"/>
                </a:lnTo>
                <a:lnTo>
                  <a:pt x="1370" y="946"/>
                </a:lnTo>
                <a:lnTo>
                  <a:pt x="1370" y="948"/>
                </a:lnTo>
                <a:lnTo>
                  <a:pt x="1370" y="950"/>
                </a:lnTo>
                <a:lnTo>
                  <a:pt x="1368" y="952"/>
                </a:lnTo>
                <a:lnTo>
                  <a:pt x="1368" y="952"/>
                </a:lnTo>
                <a:lnTo>
                  <a:pt x="1366" y="954"/>
                </a:lnTo>
                <a:lnTo>
                  <a:pt x="1366" y="954"/>
                </a:lnTo>
                <a:lnTo>
                  <a:pt x="1368" y="956"/>
                </a:lnTo>
                <a:lnTo>
                  <a:pt x="1368" y="956"/>
                </a:lnTo>
                <a:lnTo>
                  <a:pt x="1368" y="958"/>
                </a:lnTo>
                <a:lnTo>
                  <a:pt x="1368" y="958"/>
                </a:lnTo>
                <a:lnTo>
                  <a:pt x="1366" y="962"/>
                </a:lnTo>
                <a:lnTo>
                  <a:pt x="1366" y="962"/>
                </a:lnTo>
                <a:lnTo>
                  <a:pt x="1368" y="967"/>
                </a:lnTo>
                <a:lnTo>
                  <a:pt x="1368" y="969"/>
                </a:lnTo>
                <a:lnTo>
                  <a:pt x="1368" y="969"/>
                </a:lnTo>
                <a:lnTo>
                  <a:pt x="1370" y="971"/>
                </a:lnTo>
                <a:lnTo>
                  <a:pt x="1370" y="973"/>
                </a:lnTo>
                <a:lnTo>
                  <a:pt x="1370" y="975"/>
                </a:lnTo>
                <a:lnTo>
                  <a:pt x="1370" y="977"/>
                </a:lnTo>
                <a:lnTo>
                  <a:pt x="1370" y="979"/>
                </a:lnTo>
                <a:lnTo>
                  <a:pt x="1370" y="981"/>
                </a:lnTo>
                <a:lnTo>
                  <a:pt x="1370" y="983"/>
                </a:lnTo>
                <a:lnTo>
                  <a:pt x="1368" y="986"/>
                </a:lnTo>
                <a:lnTo>
                  <a:pt x="1368" y="986"/>
                </a:lnTo>
                <a:lnTo>
                  <a:pt x="1366" y="990"/>
                </a:lnTo>
                <a:lnTo>
                  <a:pt x="1366" y="990"/>
                </a:lnTo>
                <a:lnTo>
                  <a:pt x="1364" y="992"/>
                </a:lnTo>
                <a:lnTo>
                  <a:pt x="1364" y="994"/>
                </a:lnTo>
                <a:lnTo>
                  <a:pt x="1362" y="994"/>
                </a:lnTo>
                <a:lnTo>
                  <a:pt x="1358" y="996"/>
                </a:lnTo>
                <a:lnTo>
                  <a:pt x="1358" y="996"/>
                </a:lnTo>
                <a:lnTo>
                  <a:pt x="1356" y="996"/>
                </a:lnTo>
                <a:lnTo>
                  <a:pt x="1354" y="996"/>
                </a:lnTo>
                <a:lnTo>
                  <a:pt x="1354" y="996"/>
                </a:lnTo>
                <a:lnTo>
                  <a:pt x="1354" y="996"/>
                </a:lnTo>
                <a:lnTo>
                  <a:pt x="1354" y="996"/>
                </a:lnTo>
                <a:lnTo>
                  <a:pt x="1354" y="996"/>
                </a:lnTo>
                <a:lnTo>
                  <a:pt x="1351" y="996"/>
                </a:lnTo>
                <a:lnTo>
                  <a:pt x="1351" y="994"/>
                </a:lnTo>
                <a:lnTo>
                  <a:pt x="1351" y="992"/>
                </a:lnTo>
                <a:lnTo>
                  <a:pt x="1349" y="990"/>
                </a:lnTo>
                <a:lnTo>
                  <a:pt x="1349" y="990"/>
                </a:lnTo>
                <a:lnTo>
                  <a:pt x="1349" y="988"/>
                </a:lnTo>
                <a:lnTo>
                  <a:pt x="1349" y="988"/>
                </a:lnTo>
                <a:lnTo>
                  <a:pt x="1347" y="988"/>
                </a:lnTo>
                <a:lnTo>
                  <a:pt x="1347" y="986"/>
                </a:lnTo>
                <a:lnTo>
                  <a:pt x="1347" y="981"/>
                </a:lnTo>
                <a:lnTo>
                  <a:pt x="1347" y="979"/>
                </a:lnTo>
                <a:lnTo>
                  <a:pt x="1349" y="977"/>
                </a:lnTo>
                <a:lnTo>
                  <a:pt x="1347" y="977"/>
                </a:lnTo>
                <a:lnTo>
                  <a:pt x="1347" y="975"/>
                </a:lnTo>
                <a:lnTo>
                  <a:pt x="1347" y="975"/>
                </a:lnTo>
                <a:lnTo>
                  <a:pt x="1347" y="973"/>
                </a:lnTo>
                <a:lnTo>
                  <a:pt x="1347" y="973"/>
                </a:lnTo>
                <a:lnTo>
                  <a:pt x="1347" y="973"/>
                </a:lnTo>
                <a:lnTo>
                  <a:pt x="1347" y="973"/>
                </a:lnTo>
                <a:lnTo>
                  <a:pt x="1347" y="971"/>
                </a:lnTo>
                <a:lnTo>
                  <a:pt x="1347" y="971"/>
                </a:lnTo>
                <a:lnTo>
                  <a:pt x="1347" y="971"/>
                </a:lnTo>
                <a:lnTo>
                  <a:pt x="1347" y="971"/>
                </a:lnTo>
                <a:lnTo>
                  <a:pt x="1347" y="971"/>
                </a:lnTo>
                <a:lnTo>
                  <a:pt x="1347" y="969"/>
                </a:lnTo>
                <a:lnTo>
                  <a:pt x="1347" y="969"/>
                </a:lnTo>
                <a:lnTo>
                  <a:pt x="1347" y="967"/>
                </a:lnTo>
                <a:lnTo>
                  <a:pt x="1347" y="965"/>
                </a:lnTo>
                <a:lnTo>
                  <a:pt x="1347" y="965"/>
                </a:lnTo>
                <a:lnTo>
                  <a:pt x="1347" y="965"/>
                </a:lnTo>
                <a:lnTo>
                  <a:pt x="1349" y="962"/>
                </a:lnTo>
                <a:lnTo>
                  <a:pt x="1349" y="960"/>
                </a:lnTo>
                <a:lnTo>
                  <a:pt x="1349" y="960"/>
                </a:lnTo>
                <a:lnTo>
                  <a:pt x="1349" y="958"/>
                </a:lnTo>
                <a:lnTo>
                  <a:pt x="1349" y="958"/>
                </a:lnTo>
                <a:lnTo>
                  <a:pt x="1349" y="958"/>
                </a:lnTo>
                <a:lnTo>
                  <a:pt x="1349" y="956"/>
                </a:lnTo>
                <a:lnTo>
                  <a:pt x="1349" y="954"/>
                </a:lnTo>
                <a:lnTo>
                  <a:pt x="1351" y="954"/>
                </a:lnTo>
                <a:lnTo>
                  <a:pt x="1351" y="952"/>
                </a:lnTo>
                <a:lnTo>
                  <a:pt x="1351" y="952"/>
                </a:lnTo>
                <a:lnTo>
                  <a:pt x="1351" y="950"/>
                </a:lnTo>
                <a:lnTo>
                  <a:pt x="1351" y="950"/>
                </a:lnTo>
                <a:lnTo>
                  <a:pt x="1354" y="946"/>
                </a:lnTo>
                <a:lnTo>
                  <a:pt x="1354" y="946"/>
                </a:lnTo>
                <a:lnTo>
                  <a:pt x="1354" y="944"/>
                </a:lnTo>
                <a:lnTo>
                  <a:pt x="1354" y="944"/>
                </a:lnTo>
                <a:lnTo>
                  <a:pt x="1356" y="941"/>
                </a:lnTo>
                <a:lnTo>
                  <a:pt x="1356" y="941"/>
                </a:lnTo>
                <a:lnTo>
                  <a:pt x="1354" y="941"/>
                </a:lnTo>
                <a:lnTo>
                  <a:pt x="1354" y="939"/>
                </a:lnTo>
                <a:lnTo>
                  <a:pt x="1354" y="939"/>
                </a:lnTo>
                <a:lnTo>
                  <a:pt x="1351" y="941"/>
                </a:lnTo>
                <a:lnTo>
                  <a:pt x="1351" y="941"/>
                </a:lnTo>
                <a:lnTo>
                  <a:pt x="1351" y="941"/>
                </a:lnTo>
                <a:lnTo>
                  <a:pt x="1349" y="941"/>
                </a:lnTo>
                <a:lnTo>
                  <a:pt x="1349" y="944"/>
                </a:lnTo>
                <a:lnTo>
                  <a:pt x="1347" y="944"/>
                </a:lnTo>
                <a:lnTo>
                  <a:pt x="1347" y="944"/>
                </a:lnTo>
                <a:lnTo>
                  <a:pt x="1347" y="946"/>
                </a:lnTo>
                <a:lnTo>
                  <a:pt x="1347" y="946"/>
                </a:lnTo>
                <a:lnTo>
                  <a:pt x="1345" y="946"/>
                </a:lnTo>
                <a:lnTo>
                  <a:pt x="1345" y="946"/>
                </a:lnTo>
                <a:lnTo>
                  <a:pt x="1345" y="946"/>
                </a:lnTo>
                <a:lnTo>
                  <a:pt x="1345" y="944"/>
                </a:lnTo>
                <a:lnTo>
                  <a:pt x="1345" y="941"/>
                </a:lnTo>
                <a:lnTo>
                  <a:pt x="1347" y="939"/>
                </a:lnTo>
                <a:lnTo>
                  <a:pt x="1347" y="939"/>
                </a:lnTo>
                <a:lnTo>
                  <a:pt x="1347" y="939"/>
                </a:lnTo>
                <a:lnTo>
                  <a:pt x="1349" y="937"/>
                </a:lnTo>
                <a:lnTo>
                  <a:pt x="1351" y="937"/>
                </a:lnTo>
                <a:lnTo>
                  <a:pt x="1351" y="937"/>
                </a:lnTo>
                <a:lnTo>
                  <a:pt x="1351" y="935"/>
                </a:lnTo>
                <a:lnTo>
                  <a:pt x="1351" y="935"/>
                </a:lnTo>
                <a:lnTo>
                  <a:pt x="1351" y="935"/>
                </a:lnTo>
                <a:lnTo>
                  <a:pt x="1351" y="933"/>
                </a:lnTo>
                <a:lnTo>
                  <a:pt x="1354" y="931"/>
                </a:lnTo>
                <a:lnTo>
                  <a:pt x="1356" y="929"/>
                </a:lnTo>
                <a:lnTo>
                  <a:pt x="1356" y="927"/>
                </a:lnTo>
                <a:lnTo>
                  <a:pt x="1358" y="927"/>
                </a:lnTo>
                <a:lnTo>
                  <a:pt x="1358" y="925"/>
                </a:lnTo>
                <a:lnTo>
                  <a:pt x="1358" y="925"/>
                </a:lnTo>
                <a:lnTo>
                  <a:pt x="1360" y="923"/>
                </a:lnTo>
                <a:lnTo>
                  <a:pt x="1360" y="923"/>
                </a:lnTo>
                <a:lnTo>
                  <a:pt x="1360" y="923"/>
                </a:lnTo>
                <a:lnTo>
                  <a:pt x="1360" y="923"/>
                </a:lnTo>
                <a:lnTo>
                  <a:pt x="1360" y="923"/>
                </a:lnTo>
                <a:lnTo>
                  <a:pt x="1360" y="925"/>
                </a:lnTo>
                <a:lnTo>
                  <a:pt x="1360" y="925"/>
                </a:lnTo>
                <a:lnTo>
                  <a:pt x="1360" y="925"/>
                </a:lnTo>
                <a:lnTo>
                  <a:pt x="1362" y="925"/>
                </a:lnTo>
                <a:lnTo>
                  <a:pt x="1362" y="925"/>
                </a:lnTo>
                <a:lnTo>
                  <a:pt x="1362" y="923"/>
                </a:lnTo>
                <a:lnTo>
                  <a:pt x="1364" y="923"/>
                </a:lnTo>
                <a:lnTo>
                  <a:pt x="1364" y="923"/>
                </a:lnTo>
                <a:lnTo>
                  <a:pt x="1364" y="923"/>
                </a:lnTo>
                <a:lnTo>
                  <a:pt x="1364" y="923"/>
                </a:lnTo>
                <a:lnTo>
                  <a:pt x="1366" y="923"/>
                </a:lnTo>
                <a:lnTo>
                  <a:pt x="1366" y="923"/>
                </a:lnTo>
                <a:lnTo>
                  <a:pt x="1366" y="923"/>
                </a:lnTo>
                <a:lnTo>
                  <a:pt x="1366" y="925"/>
                </a:lnTo>
                <a:lnTo>
                  <a:pt x="1366" y="925"/>
                </a:lnTo>
                <a:lnTo>
                  <a:pt x="1364" y="925"/>
                </a:lnTo>
                <a:lnTo>
                  <a:pt x="1364" y="925"/>
                </a:lnTo>
                <a:lnTo>
                  <a:pt x="1364" y="927"/>
                </a:lnTo>
                <a:lnTo>
                  <a:pt x="1364" y="927"/>
                </a:lnTo>
                <a:lnTo>
                  <a:pt x="1364" y="927"/>
                </a:lnTo>
                <a:lnTo>
                  <a:pt x="1364" y="927"/>
                </a:lnTo>
                <a:lnTo>
                  <a:pt x="1366" y="927"/>
                </a:lnTo>
                <a:lnTo>
                  <a:pt x="1366" y="925"/>
                </a:lnTo>
                <a:lnTo>
                  <a:pt x="1366" y="925"/>
                </a:lnTo>
                <a:lnTo>
                  <a:pt x="1368" y="925"/>
                </a:lnTo>
                <a:lnTo>
                  <a:pt x="1368" y="923"/>
                </a:lnTo>
                <a:lnTo>
                  <a:pt x="1368" y="923"/>
                </a:lnTo>
                <a:lnTo>
                  <a:pt x="1370" y="921"/>
                </a:lnTo>
                <a:lnTo>
                  <a:pt x="1370" y="921"/>
                </a:lnTo>
                <a:lnTo>
                  <a:pt x="1372" y="921"/>
                </a:lnTo>
                <a:lnTo>
                  <a:pt x="1372" y="921"/>
                </a:lnTo>
                <a:lnTo>
                  <a:pt x="1375" y="921"/>
                </a:lnTo>
                <a:lnTo>
                  <a:pt x="1375" y="921"/>
                </a:lnTo>
                <a:lnTo>
                  <a:pt x="1375" y="921"/>
                </a:lnTo>
                <a:lnTo>
                  <a:pt x="1377" y="921"/>
                </a:lnTo>
                <a:lnTo>
                  <a:pt x="1379" y="921"/>
                </a:lnTo>
                <a:lnTo>
                  <a:pt x="1379" y="921"/>
                </a:lnTo>
                <a:lnTo>
                  <a:pt x="1381" y="918"/>
                </a:lnTo>
                <a:lnTo>
                  <a:pt x="1381" y="918"/>
                </a:lnTo>
                <a:lnTo>
                  <a:pt x="1383" y="918"/>
                </a:lnTo>
                <a:lnTo>
                  <a:pt x="1385" y="918"/>
                </a:lnTo>
                <a:lnTo>
                  <a:pt x="1387" y="918"/>
                </a:lnTo>
                <a:lnTo>
                  <a:pt x="1389" y="921"/>
                </a:lnTo>
                <a:lnTo>
                  <a:pt x="1391" y="923"/>
                </a:lnTo>
                <a:lnTo>
                  <a:pt x="1391" y="923"/>
                </a:lnTo>
                <a:lnTo>
                  <a:pt x="1391" y="923"/>
                </a:lnTo>
                <a:lnTo>
                  <a:pt x="1393" y="923"/>
                </a:lnTo>
                <a:lnTo>
                  <a:pt x="1393" y="923"/>
                </a:lnTo>
                <a:lnTo>
                  <a:pt x="1391" y="923"/>
                </a:lnTo>
                <a:lnTo>
                  <a:pt x="1393" y="921"/>
                </a:lnTo>
                <a:lnTo>
                  <a:pt x="1391" y="921"/>
                </a:lnTo>
                <a:lnTo>
                  <a:pt x="1393" y="921"/>
                </a:lnTo>
                <a:lnTo>
                  <a:pt x="1393" y="918"/>
                </a:lnTo>
                <a:lnTo>
                  <a:pt x="1393" y="918"/>
                </a:lnTo>
                <a:lnTo>
                  <a:pt x="1395" y="921"/>
                </a:lnTo>
                <a:lnTo>
                  <a:pt x="1395" y="921"/>
                </a:lnTo>
                <a:lnTo>
                  <a:pt x="1395" y="921"/>
                </a:lnTo>
                <a:lnTo>
                  <a:pt x="1395" y="921"/>
                </a:lnTo>
                <a:lnTo>
                  <a:pt x="1395" y="921"/>
                </a:lnTo>
                <a:lnTo>
                  <a:pt x="1395" y="921"/>
                </a:lnTo>
                <a:lnTo>
                  <a:pt x="1395" y="921"/>
                </a:lnTo>
                <a:lnTo>
                  <a:pt x="1398" y="921"/>
                </a:lnTo>
                <a:lnTo>
                  <a:pt x="1404" y="921"/>
                </a:lnTo>
                <a:lnTo>
                  <a:pt x="1404" y="921"/>
                </a:lnTo>
                <a:lnTo>
                  <a:pt x="1404" y="921"/>
                </a:lnTo>
                <a:lnTo>
                  <a:pt x="1404" y="921"/>
                </a:lnTo>
                <a:lnTo>
                  <a:pt x="1404" y="921"/>
                </a:lnTo>
                <a:lnTo>
                  <a:pt x="1402" y="918"/>
                </a:lnTo>
                <a:lnTo>
                  <a:pt x="1402" y="918"/>
                </a:lnTo>
                <a:lnTo>
                  <a:pt x="1402" y="918"/>
                </a:lnTo>
                <a:lnTo>
                  <a:pt x="1402" y="918"/>
                </a:lnTo>
                <a:lnTo>
                  <a:pt x="1402" y="916"/>
                </a:lnTo>
                <a:lnTo>
                  <a:pt x="1402" y="916"/>
                </a:lnTo>
                <a:lnTo>
                  <a:pt x="1400" y="916"/>
                </a:lnTo>
                <a:lnTo>
                  <a:pt x="1400" y="916"/>
                </a:lnTo>
                <a:lnTo>
                  <a:pt x="1400" y="916"/>
                </a:lnTo>
                <a:lnTo>
                  <a:pt x="1400" y="916"/>
                </a:lnTo>
                <a:lnTo>
                  <a:pt x="1400" y="914"/>
                </a:lnTo>
                <a:lnTo>
                  <a:pt x="1400" y="914"/>
                </a:lnTo>
                <a:lnTo>
                  <a:pt x="1400" y="914"/>
                </a:lnTo>
                <a:lnTo>
                  <a:pt x="1400" y="912"/>
                </a:lnTo>
                <a:lnTo>
                  <a:pt x="1398" y="912"/>
                </a:lnTo>
                <a:lnTo>
                  <a:pt x="1398" y="912"/>
                </a:lnTo>
                <a:lnTo>
                  <a:pt x="1398" y="910"/>
                </a:lnTo>
                <a:lnTo>
                  <a:pt x="1398" y="912"/>
                </a:lnTo>
                <a:lnTo>
                  <a:pt x="1398" y="912"/>
                </a:lnTo>
                <a:lnTo>
                  <a:pt x="1395" y="912"/>
                </a:lnTo>
                <a:lnTo>
                  <a:pt x="1395" y="912"/>
                </a:lnTo>
                <a:lnTo>
                  <a:pt x="1393" y="912"/>
                </a:lnTo>
                <a:lnTo>
                  <a:pt x="1393" y="912"/>
                </a:lnTo>
                <a:lnTo>
                  <a:pt x="1393" y="912"/>
                </a:lnTo>
                <a:lnTo>
                  <a:pt x="1391" y="912"/>
                </a:lnTo>
                <a:lnTo>
                  <a:pt x="1391" y="912"/>
                </a:lnTo>
                <a:lnTo>
                  <a:pt x="1389" y="912"/>
                </a:lnTo>
                <a:lnTo>
                  <a:pt x="1387" y="910"/>
                </a:lnTo>
                <a:lnTo>
                  <a:pt x="1387" y="910"/>
                </a:lnTo>
                <a:lnTo>
                  <a:pt x="1387" y="910"/>
                </a:lnTo>
                <a:lnTo>
                  <a:pt x="1387" y="910"/>
                </a:lnTo>
                <a:lnTo>
                  <a:pt x="1387" y="910"/>
                </a:lnTo>
                <a:lnTo>
                  <a:pt x="1387" y="908"/>
                </a:lnTo>
                <a:lnTo>
                  <a:pt x="1389" y="906"/>
                </a:lnTo>
                <a:lnTo>
                  <a:pt x="1389" y="906"/>
                </a:lnTo>
                <a:lnTo>
                  <a:pt x="1387" y="906"/>
                </a:lnTo>
                <a:lnTo>
                  <a:pt x="1387" y="906"/>
                </a:lnTo>
                <a:lnTo>
                  <a:pt x="1385" y="906"/>
                </a:lnTo>
                <a:lnTo>
                  <a:pt x="1383" y="908"/>
                </a:lnTo>
                <a:lnTo>
                  <a:pt x="1379" y="908"/>
                </a:lnTo>
                <a:lnTo>
                  <a:pt x="1377" y="908"/>
                </a:lnTo>
                <a:lnTo>
                  <a:pt x="1375" y="908"/>
                </a:lnTo>
                <a:lnTo>
                  <a:pt x="1372" y="908"/>
                </a:lnTo>
                <a:lnTo>
                  <a:pt x="1372" y="908"/>
                </a:lnTo>
                <a:lnTo>
                  <a:pt x="1370" y="908"/>
                </a:lnTo>
                <a:lnTo>
                  <a:pt x="1368" y="910"/>
                </a:lnTo>
                <a:lnTo>
                  <a:pt x="1366" y="910"/>
                </a:lnTo>
                <a:lnTo>
                  <a:pt x="1364" y="912"/>
                </a:lnTo>
                <a:lnTo>
                  <a:pt x="1364" y="912"/>
                </a:lnTo>
                <a:lnTo>
                  <a:pt x="1364" y="912"/>
                </a:lnTo>
                <a:lnTo>
                  <a:pt x="1364" y="912"/>
                </a:lnTo>
                <a:lnTo>
                  <a:pt x="1362" y="912"/>
                </a:lnTo>
                <a:lnTo>
                  <a:pt x="1362" y="912"/>
                </a:lnTo>
                <a:lnTo>
                  <a:pt x="1360" y="912"/>
                </a:lnTo>
                <a:lnTo>
                  <a:pt x="1360" y="910"/>
                </a:lnTo>
                <a:lnTo>
                  <a:pt x="1360" y="910"/>
                </a:lnTo>
                <a:lnTo>
                  <a:pt x="1358" y="910"/>
                </a:lnTo>
                <a:lnTo>
                  <a:pt x="1358" y="910"/>
                </a:lnTo>
                <a:lnTo>
                  <a:pt x="1354" y="910"/>
                </a:lnTo>
                <a:lnTo>
                  <a:pt x="1354" y="910"/>
                </a:lnTo>
                <a:lnTo>
                  <a:pt x="1354" y="910"/>
                </a:lnTo>
                <a:lnTo>
                  <a:pt x="1354" y="910"/>
                </a:lnTo>
                <a:lnTo>
                  <a:pt x="1354" y="908"/>
                </a:lnTo>
                <a:lnTo>
                  <a:pt x="1351" y="908"/>
                </a:lnTo>
                <a:lnTo>
                  <a:pt x="1351" y="906"/>
                </a:lnTo>
                <a:lnTo>
                  <a:pt x="1349" y="906"/>
                </a:lnTo>
                <a:lnTo>
                  <a:pt x="1349" y="904"/>
                </a:lnTo>
                <a:lnTo>
                  <a:pt x="1347" y="904"/>
                </a:lnTo>
                <a:lnTo>
                  <a:pt x="1343" y="904"/>
                </a:lnTo>
                <a:lnTo>
                  <a:pt x="1343" y="904"/>
                </a:lnTo>
                <a:lnTo>
                  <a:pt x="1343" y="904"/>
                </a:lnTo>
                <a:lnTo>
                  <a:pt x="1339" y="904"/>
                </a:lnTo>
                <a:lnTo>
                  <a:pt x="1339" y="904"/>
                </a:lnTo>
                <a:lnTo>
                  <a:pt x="1339" y="906"/>
                </a:lnTo>
                <a:lnTo>
                  <a:pt x="1339" y="906"/>
                </a:lnTo>
                <a:lnTo>
                  <a:pt x="1339" y="906"/>
                </a:lnTo>
                <a:lnTo>
                  <a:pt x="1339" y="906"/>
                </a:lnTo>
                <a:lnTo>
                  <a:pt x="1339" y="906"/>
                </a:lnTo>
                <a:lnTo>
                  <a:pt x="1339" y="904"/>
                </a:lnTo>
                <a:lnTo>
                  <a:pt x="1339" y="904"/>
                </a:lnTo>
                <a:lnTo>
                  <a:pt x="1339" y="902"/>
                </a:lnTo>
                <a:lnTo>
                  <a:pt x="1339" y="902"/>
                </a:lnTo>
                <a:lnTo>
                  <a:pt x="1337" y="902"/>
                </a:lnTo>
                <a:lnTo>
                  <a:pt x="1337" y="900"/>
                </a:lnTo>
                <a:lnTo>
                  <a:pt x="1337" y="900"/>
                </a:lnTo>
                <a:lnTo>
                  <a:pt x="1337" y="900"/>
                </a:lnTo>
                <a:lnTo>
                  <a:pt x="1337" y="900"/>
                </a:lnTo>
                <a:lnTo>
                  <a:pt x="1337" y="900"/>
                </a:lnTo>
                <a:lnTo>
                  <a:pt x="1337" y="897"/>
                </a:lnTo>
                <a:lnTo>
                  <a:pt x="1337" y="897"/>
                </a:lnTo>
                <a:lnTo>
                  <a:pt x="1335" y="897"/>
                </a:lnTo>
                <a:lnTo>
                  <a:pt x="1333" y="900"/>
                </a:lnTo>
                <a:lnTo>
                  <a:pt x="1333" y="900"/>
                </a:lnTo>
                <a:lnTo>
                  <a:pt x="1333" y="902"/>
                </a:lnTo>
                <a:lnTo>
                  <a:pt x="1331" y="902"/>
                </a:lnTo>
                <a:lnTo>
                  <a:pt x="1331" y="902"/>
                </a:lnTo>
                <a:lnTo>
                  <a:pt x="1328" y="902"/>
                </a:lnTo>
                <a:lnTo>
                  <a:pt x="1326" y="904"/>
                </a:lnTo>
                <a:lnTo>
                  <a:pt x="1326" y="904"/>
                </a:lnTo>
                <a:lnTo>
                  <a:pt x="1324" y="904"/>
                </a:lnTo>
                <a:lnTo>
                  <a:pt x="1320" y="906"/>
                </a:lnTo>
                <a:lnTo>
                  <a:pt x="1318" y="906"/>
                </a:lnTo>
                <a:lnTo>
                  <a:pt x="1316" y="908"/>
                </a:lnTo>
                <a:lnTo>
                  <a:pt x="1314" y="908"/>
                </a:lnTo>
                <a:lnTo>
                  <a:pt x="1312" y="910"/>
                </a:lnTo>
                <a:lnTo>
                  <a:pt x="1310" y="910"/>
                </a:lnTo>
                <a:lnTo>
                  <a:pt x="1310" y="910"/>
                </a:lnTo>
                <a:lnTo>
                  <a:pt x="1307" y="908"/>
                </a:lnTo>
                <a:lnTo>
                  <a:pt x="1305" y="908"/>
                </a:lnTo>
                <a:lnTo>
                  <a:pt x="1305" y="908"/>
                </a:lnTo>
                <a:lnTo>
                  <a:pt x="1305" y="908"/>
                </a:lnTo>
                <a:lnTo>
                  <a:pt x="1305" y="908"/>
                </a:lnTo>
                <a:lnTo>
                  <a:pt x="1305" y="908"/>
                </a:lnTo>
                <a:lnTo>
                  <a:pt x="1303" y="910"/>
                </a:lnTo>
                <a:lnTo>
                  <a:pt x="1303" y="910"/>
                </a:lnTo>
                <a:lnTo>
                  <a:pt x="1303" y="908"/>
                </a:lnTo>
                <a:lnTo>
                  <a:pt x="1303" y="908"/>
                </a:lnTo>
                <a:lnTo>
                  <a:pt x="1303" y="906"/>
                </a:lnTo>
                <a:lnTo>
                  <a:pt x="1305" y="906"/>
                </a:lnTo>
                <a:lnTo>
                  <a:pt x="1305" y="904"/>
                </a:lnTo>
                <a:lnTo>
                  <a:pt x="1305" y="904"/>
                </a:lnTo>
                <a:lnTo>
                  <a:pt x="1305" y="904"/>
                </a:lnTo>
                <a:lnTo>
                  <a:pt x="1305" y="904"/>
                </a:lnTo>
                <a:lnTo>
                  <a:pt x="1303" y="904"/>
                </a:lnTo>
                <a:lnTo>
                  <a:pt x="1303" y="904"/>
                </a:lnTo>
                <a:lnTo>
                  <a:pt x="1301" y="904"/>
                </a:lnTo>
                <a:lnTo>
                  <a:pt x="1299" y="904"/>
                </a:lnTo>
                <a:lnTo>
                  <a:pt x="1299" y="904"/>
                </a:lnTo>
                <a:lnTo>
                  <a:pt x="1299" y="904"/>
                </a:lnTo>
                <a:lnTo>
                  <a:pt x="1297" y="906"/>
                </a:lnTo>
                <a:lnTo>
                  <a:pt x="1295" y="906"/>
                </a:lnTo>
                <a:lnTo>
                  <a:pt x="1291" y="908"/>
                </a:lnTo>
                <a:lnTo>
                  <a:pt x="1289" y="908"/>
                </a:lnTo>
                <a:lnTo>
                  <a:pt x="1289" y="908"/>
                </a:lnTo>
                <a:lnTo>
                  <a:pt x="1287" y="906"/>
                </a:lnTo>
                <a:lnTo>
                  <a:pt x="1287" y="906"/>
                </a:lnTo>
                <a:lnTo>
                  <a:pt x="1287" y="906"/>
                </a:lnTo>
                <a:close/>
                <a:moveTo>
                  <a:pt x="1310" y="902"/>
                </a:moveTo>
                <a:lnTo>
                  <a:pt x="1312" y="902"/>
                </a:lnTo>
                <a:lnTo>
                  <a:pt x="1312" y="902"/>
                </a:lnTo>
                <a:lnTo>
                  <a:pt x="1310" y="902"/>
                </a:lnTo>
                <a:lnTo>
                  <a:pt x="1310" y="902"/>
                </a:lnTo>
                <a:lnTo>
                  <a:pt x="1310" y="902"/>
                </a:lnTo>
                <a:lnTo>
                  <a:pt x="1310" y="902"/>
                </a:lnTo>
                <a:lnTo>
                  <a:pt x="1310" y="902"/>
                </a:lnTo>
                <a:lnTo>
                  <a:pt x="1310" y="902"/>
                </a:lnTo>
                <a:close/>
                <a:moveTo>
                  <a:pt x="1310" y="904"/>
                </a:moveTo>
                <a:lnTo>
                  <a:pt x="1310" y="904"/>
                </a:lnTo>
                <a:lnTo>
                  <a:pt x="1310" y="904"/>
                </a:lnTo>
                <a:lnTo>
                  <a:pt x="1307" y="904"/>
                </a:lnTo>
                <a:lnTo>
                  <a:pt x="1307" y="904"/>
                </a:lnTo>
                <a:lnTo>
                  <a:pt x="1307" y="904"/>
                </a:lnTo>
                <a:lnTo>
                  <a:pt x="1307" y="904"/>
                </a:lnTo>
                <a:lnTo>
                  <a:pt x="1310" y="904"/>
                </a:lnTo>
                <a:close/>
                <a:moveTo>
                  <a:pt x="1337" y="897"/>
                </a:moveTo>
                <a:lnTo>
                  <a:pt x="1337" y="900"/>
                </a:lnTo>
                <a:lnTo>
                  <a:pt x="1337" y="900"/>
                </a:lnTo>
                <a:lnTo>
                  <a:pt x="1339" y="900"/>
                </a:lnTo>
                <a:lnTo>
                  <a:pt x="1339" y="900"/>
                </a:lnTo>
                <a:lnTo>
                  <a:pt x="1339" y="900"/>
                </a:lnTo>
                <a:lnTo>
                  <a:pt x="1339" y="900"/>
                </a:lnTo>
                <a:lnTo>
                  <a:pt x="1339" y="900"/>
                </a:lnTo>
                <a:lnTo>
                  <a:pt x="1339" y="900"/>
                </a:lnTo>
                <a:lnTo>
                  <a:pt x="1339" y="900"/>
                </a:lnTo>
                <a:lnTo>
                  <a:pt x="1339" y="900"/>
                </a:lnTo>
                <a:lnTo>
                  <a:pt x="1339" y="902"/>
                </a:lnTo>
                <a:lnTo>
                  <a:pt x="1339" y="902"/>
                </a:lnTo>
                <a:lnTo>
                  <a:pt x="1339" y="902"/>
                </a:lnTo>
                <a:lnTo>
                  <a:pt x="1339" y="902"/>
                </a:lnTo>
                <a:lnTo>
                  <a:pt x="1341" y="902"/>
                </a:lnTo>
                <a:lnTo>
                  <a:pt x="1341" y="900"/>
                </a:lnTo>
                <a:lnTo>
                  <a:pt x="1341" y="900"/>
                </a:lnTo>
                <a:lnTo>
                  <a:pt x="1343" y="897"/>
                </a:lnTo>
                <a:lnTo>
                  <a:pt x="1345" y="895"/>
                </a:lnTo>
                <a:lnTo>
                  <a:pt x="1345" y="895"/>
                </a:lnTo>
                <a:lnTo>
                  <a:pt x="1345" y="895"/>
                </a:lnTo>
                <a:lnTo>
                  <a:pt x="1345" y="895"/>
                </a:lnTo>
                <a:lnTo>
                  <a:pt x="1345" y="895"/>
                </a:lnTo>
                <a:lnTo>
                  <a:pt x="1347" y="895"/>
                </a:lnTo>
                <a:lnTo>
                  <a:pt x="1349" y="893"/>
                </a:lnTo>
                <a:lnTo>
                  <a:pt x="1347" y="893"/>
                </a:lnTo>
                <a:lnTo>
                  <a:pt x="1347" y="893"/>
                </a:lnTo>
                <a:lnTo>
                  <a:pt x="1345" y="893"/>
                </a:lnTo>
                <a:lnTo>
                  <a:pt x="1343" y="893"/>
                </a:lnTo>
                <a:lnTo>
                  <a:pt x="1341" y="895"/>
                </a:lnTo>
                <a:lnTo>
                  <a:pt x="1339" y="895"/>
                </a:lnTo>
                <a:lnTo>
                  <a:pt x="1337" y="897"/>
                </a:lnTo>
                <a:lnTo>
                  <a:pt x="1337" y="897"/>
                </a:lnTo>
                <a:close/>
                <a:moveTo>
                  <a:pt x="1345" y="870"/>
                </a:moveTo>
                <a:lnTo>
                  <a:pt x="1345" y="870"/>
                </a:lnTo>
                <a:lnTo>
                  <a:pt x="1345" y="870"/>
                </a:lnTo>
                <a:lnTo>
                  <a:pt x="1345" y="870"/>
                </a:lnTo>
                <a:lnTo>
                  <a:pt x="1347" y="870"/>
                </a:lnTo>
                <a:lnTo>
                  <a:pt x="1347" y="870"/>
                </a:lnTo>
                <a:lnTo>
                  <a:pt x="1347" y="870"/>
                </a:lnTo>
                <a:lnTo>
                  <a:pt x="1349" y="870"/>
                </a:lnTo>
                <a:lnTo>
                  <a:pt x="1349" y="868"/>
                </a:lnTo>
                <a:lnTo>
                  <a:pt x="1349" y="868"/>
                </a:lnTo>
                <a:lnTo>
                  <a:pt x="1347" y="868"/>
                </a:lnTo>
                <a:lnTo>
                  <a:pt x="1347" y="868"/>
                </a:lnTo>
                <a:lnTo>
                  <a:pt x="1345" y="868"/>
                </a:lnTo>
                <a:lnTo>
                  <a:pt x="1345" y="868"/>
                </a:lnTo>
                <a:lnTo>
                  <a:pt x="1343" y="868"/>
                </a:lnTo>
                <a:lnTo>
                  <a:pt x="1345" y="870"/>
                </a:lnTo>
                <a:lnTo>
                  <a:pt x="1345" y="870"/>
                </a:lnTo>
                <a:close/>
                <a:moveTo>
                  <a:pt x="1328" y="885"/>
                </a:moveTo>
                <a:lnTo>
                  <a:pt x="1328" y="887"/>
                </a:lnTo>
                <a:lnTo>
                  <a:pt x="1328" y="887"/>
                </a:lnTo>
                <a:lnTo>
                  <a:pt x="1328" y="887"/>
                </a:lnTo>
                <a:lnTo>
                  <a:pt x="1331" y="887"/>
                </a:lnTo>
                <a:lnTo>
                  <a:pt x="1331" y="887"/>
                </a:lnTo>
                <a:lnTo>
                  <a:pt x="1333" y="885"/>
                </a:lnTo>
                <a:lnTo>
                  <a:pt x="1333" y="885"/>
                </a:lnTo>
                <a:lnTo>
                  <a:pt x="1331" y="885"/>
                </a:lnTo>
                <a:lnTo>
                  <a:pt x="1331" y="885"/>
                </a:lnTo>
                <a:lnTo>
                  <a:pt x="1333" y="885"/>
                </a:lnTo>
                <a:lnTo>
                  <a:pt x="1337" y="883"/>
                </a:lnTo>
                <a:lnTo>
                  <a:pt x="1337" y="883"/>
                </a:lnTo>
                <a:lnTo>
                  <a:pt x="1337" y="883"/>
                </a:lnTo>
                <a:lnTo>
                  <a:pt x="1337" y="883"/>
                </a:lnTo>
                <a:lnTo>
                  <a:pt x="1339" y="881"/>
                </a:lnTo>
                <a:lnTo>
                  <a:pt x="1339" y="881"/>
                </a:lnTo>
                <a:lnTo>
                  <a:pt x="1337" y="881"/>
                </a:lnTo>
                <a:lnTo>
                  <a:pt x="1335" y="883"/>
                </a:lnTo>
                <a:lnTo>
                  <a:pt x="1328" y="885"/>
                </a:lnTo>
                <a:lnTo>
                  <a:pt x="1328" y="885"/>
                </a:lnTo>
                <a:lnTo>
                  <a:pt x="1328" y="885"/>
                </a:lnTo>
                <a:lnTo>
                  <a:pt x="1328" y="885"/>
                </a:lnTo>
                <a:lnTo>
                  <a:pt x="1328" y="885"/>
                </a:lnTo>
                <a:close/>
                <a:moveTo>
                  <a:pt x="1307" y="904"/>
                </a:moveTo>
                <a:lnTo>
                  <a:pt x="1305" y="906"/>
                </a:lnTo>
                <a:lnTo>
                  <a:pt x="1305" y="906"/>
                </a:lnTo>
                <a:lnTo>
                  <a:pt x="1305" y="906"/>
                </a:lnTo>
                <a:lnTo>
                  <a:pt x="1305" y="906"/>
                </a:lnTo>
                <a:lnTo>
                  <a:pt x="1305" y="906"/>
                </a:lnTo>
                <a:lnTo>
                  <a:pt x="1307" y="906"/>
                </a:lnTo>
                <a:lnTo>
                  <a:pt x="1307" y="906"/>
                </a:lnTo>
                <a:lnTo>
                  <a:pt x="1307" y="906"/>
                </a:lnTo>
                <a:lnTo>
                  <a:pt x="1307" y="904"/>
                </a:lnTo>
                <a:lnTo>
                  <a:pt x="1307" y="904"/>
                </a:lnTo>
                <a:lnTo>
                  <a:pt x="1307" y="904"/>
                </a:lnTo>
                <a:close/>
                <a:moveTo>
                  <a:pt x="1400" y="914"/>
                </a:moveTo>
                <a:lnTo>
                  <a:pt x="1400" y="914"/>
                </a:lnTo>
                <a:lnTo>
                  <a:pt x="1400" y="914"/>
                </a:lnTo>
                <a:lnTo>
                  <a:pt x="1400" y="914"/>
                </a:lnTo>
                <a:lnTo>
                  <a:pt x="1400" y="916"/>
                </a:lnTo>
                <a:lnTo>
                  <a:pt x="1402" y="916"/>
                </a:lnTo>
                <a:lnTo>
                  <a:pt x="1402" y="916"/>
                </a:lnTo>
                <a:lnTo>
                  <a:pt x="1402" y="914"/>
                </a:lnTo>
                <a:lnTo>
                  <a:pt x="1400" y="914"/>
                </a:lnTo>
                <a:lnTo>
                  <a:pt x="1400" y="914"/>
                </a:lnTo>
                <a:close/>
                <a:moveTo>
                  <a:pt x="2047" y="1818"/>
                </a:moveTo>
                <a:lnTo>
                  <a:pt x="2047" y="1818"/>
                </a:lnTo>
                <a:lnTo>
                  <a:pt x="2045" y="1820"/>
                </a:lnTo>
                <a:lnTo>
                  <a:pt x="2045" y="1820"/>
                </a:lnTo>
                <a:lnTo>
                  <a:pt x="2047" y="1820"/>
                </a:lnTo>
                <a:lnTo>
                  <a:pt x="2049" y="1818"/>
                </a:lnTo>
                <a:lnTo>
                  <a:pt x="2049" y="1818"/>
                </a:lnTo>
                <a:lnTo>
                  <a:pt x="2049" y="1818"/>
                </a:lnTo>
                <a:lnTo>
                  <a:pt x="2047" y="1818"/>
                </a:lnTo>
                <a:close/>
                <a:moveTo>
                  <a:pt x="1953" y="1979"/>
                </a:moveTo>
                <a:lnTo>
                  <a:pt x="1951" y="1977"/>
                </a:lnTo>
                <a:lnTo>
                  <a:pt x="1949" y="1981"/>
                </a:lnTo>
                <a:lnTo>
                  <a:pt x="1951" y="1981"/>
                </a:lnTo>
                <a:lnTo>
                  <a:pt x="1951" y="1981"/>
                </a:lnTo>
                <a:lnTo>
                  <a:pt x="1953" y="1981"/>
                </a:lnTo>
                <a:lnTo>
                  <a:pt x="1953" y="1981"/>
                </a:lnTo>
                <a:lnTo>
                  <a:pt x="1953" y="1979"/>
                </a:lnTo>
                <a:lnTo>
                  <a:pt x="1953" y="1979"/>
                </a:lnTo>
                <a:lnTo>
                  <a:pt x="1953" y="1979"/>
                </a:lnTo>
                <a:lnTo>
                  <a:pt x="1953" y="1979"/>
                </a:lnTo>
                <a:close/>
                <a:moveTo>
                  <a:pt x="1967" y="1969"/>
                </a:moveTo>
                <a:lnTo>
                  <a:pt x="1967" y="1969"/>
                </a:lnTo>
                <a:lnTo>
                  <a:pt x="1967" y="1969"/>
                </a:lnTo>
                <a:lnTo>
                  <a:pt x="1965" y="1969"/>
                </a:lnTo>
                <a:lnTo>
                  <a:pt x="1965" y="1969"/>
                </a:lnTo>
                <a:lnTo>
                  <a:pt x="1965" y="1971"/>
                </a:lnTo>
                <a:lnTo>
                  <a:pt x="1967" y="1971"/>
                </a:lnTo>
                <a:lnTo>
                  <a:pt x="1967" y="1969"/>
                </a:lnTo>
                <a:lnTo>
                  <a:pt x="1970" y="1969"/>
                </a:lnTo>
                <a:lnTo>
                  <a:pt x="1967" y="1969"/>
                </a:lnTo>
                <a:lnTo>
                  <a:pt x="1967" y="1969"/>
                </a:lnTo>
                <a:close/>
                <a:moveTo>
                  <a:pt x="2087" y="2505"/>
                </a:moveTo>
                <a:lnTo>
                  <a:pt x="2087" y="2503"/>
                </a:lnTo>
                <a:lnTo>
                  <a:pt x="2087" y="2503"/>
                </a:lnTo>
                <a:lnTo>
                  <a:pt x="2085" y="2503"/>
                </a:lnTo>
                <a:lnTo>
                  <a:pt x="2085" y="2503"/>
                </a:lnTo>
                <a:lnTo>
                  <a:pt x="2085" y="2501"/>
                </a:lnTo>
                <a:lnTo>
                  <a:pt x="2083" y="2499"/>
                </a:lnTo>
                <a:lnTo>
                  <a:pt x="2083" y="2499"/>
                </a:lnTo>
                <a:lnTo>
                  <a:pt x="2083" y="2497"/>
                </a:lnTo>
                <a:lnTo>
                  <a:pt x="2081" y="2497"/>
                </a:lnTo>
                <a:lnTo>
                  <a:pt x="2081" y="2497"/>
                </a:lnTo>
                <a:lnTo>
                  <a:pt x="2081" y="2499"/>
                </a:lnTo>
                <a:lnTo>
                  <a:pt x="2081" y="2499"/>
                </a:lnTo>
                <a:lnTo>
                  <a:pt x="2079" y="2497"/>
                </a:lnTo>
                <a:lnTo>
                  <a:pt x="2076" y="2497"/>
                </a:lnTo>
                <a:lnTo>
                  <a:pt x="2076" y="2495"/>
                </a:lnTo>
                <a:lnTo>
                  <a:pt x="2076" y="2495"/>
                </a:lnTo>
                <a:lnTo>
                  <a:pt x="2074" y="2495"/>
                </a:lnTo>
                <a:lnTo>
                  <a:pt x="2074" y="2495"/>
                </a:lnTo>
                <a:lnTo>
                  <a:pt x="2074" y="2493"/>
                </a:lnTo>
                <a:lnTo>
                  <a:pt x="2072" y="2493"/>
                </a:lnTo>
                <a:lnTo>
                  <a:pt x="2072" y="2495"/>
                </a:lnTo>
                <a:lnTo>
                  <a:pt x="2070" y="2493"/>
                </a:lnTo>
                <a:lnTo>
                  <a:pt x="2068" y="2493"/>
                </a:lnTo>
                <a:lnTo>
                  <a:pt x="2066" y="2493"/>
                </a:lnTo>
                <a:lnTo>
                  <a:pt x="2066" y="2493"/>
                </a:lnTo>
                <a:lnTo>
                  <a:pt x="2064" y="2493"/>
                </a:lnTo>
                <a:lnTo>
                  <a:pt x="2058" y="2493"/>
                </a:lnTo>
                <a:lnTo>
                  <a:pt x="2058" y="2493"/>
                </a:lnTo>
                <a:lnTo>
                  <a:pt x="2058" y="2493"/>
                </a:lnTo>
                <a:lnTo>
                  <a:pt x="2062" y="2493"/>
                </a:lnTo>
                <a:lnTo>
                  <a:pt x="2062" y="2493"/>
                </a:lnTo>
                <a:lnTo>
                  <a:pt x="2062" y="2495"/>
                </a:lnTo>
                <a:lnTo>
                  <a:pt x="2062" y="2495"/>
                </a:lnTo>
                <a:lnTo>
                  <a:pt x="2064" y="2495"/>
                </a:lnTo>
                <a:lnTo>
                  <a:pt x="2070" y="2497"/>
                </a:lnTo>
                <a:lnTo>
                  <a:pt x="2070" y="2499"/>
                </a:lnTo>
                <a:lnTo>
                  <a:pt x="2072" y="2499"/>
                </a:lnTo>
                <a:lnTo>
                  <a:pt x="2074" y="2499"/>
                </a:lnTo>
                <a:lnTo>
                  <a:pt x="2074" y="2499"/>
                </a:lnTo>
                <a:lnTo>
                  <a:pt x="2074" y="2501"/>
                </a:lnTo>
                <a:lnTo>
                  <a:pt x="2076" y="2501"/>
                </a:lnTo>
                <a:lnTo>
                  <a:pt x="2076" y="2501"/>
                </a:lnTo>
                <a:lnTo>
                  <a:pt x="2079" y="2503"/>
                </a:lnTo>
                <a:lnTo>
                  <a:pt x="2079" y="2503"/>
                </a:lnTo>
                <a:lnTo>
                  <a:pt x="2081" y="2503"/>
                </a:lnTo>
                <a:lnTo>
                  <a:pt x="2081" y="2505"/>
                </a:lnTo>
                <a:lnTo>
                  <a:pt x="2083" y="2508"/>
                </a:lnTo>
                <a:lnTo>
                  <a:pt x="2085" y="2510"/>
                </a:lnTo>
                <a:lnTo>
                  <a:pt x="2085" y="2510"/>
                </a:lnTo>
                <a:lnTo>
                  <a:pt x="2087" y="2510"/>
                </a:lnTo>
                <a:lnTo>
                  <a:pt x="2089" y="2508"/>
                </a:lnTo>
                <a:lnTo>
                  <a:pt x="2089" y="2508"/>
                </a:lnTo>
                <a:lnTo>
                  <a:pt x="2087" y="2505"/>
                </a:lnTo>
                <a:lnTo>
                  <a:pt x="2087" y="2505"/>
                </a:lnTo>
                <a:close/>
                <a:moveTo>
                  <a:pt x="1823" y="891"/>
                </a:moveTo>
                <a:lnTo>
                  <a:pt x="1823" y="891"/>
                </a:lnTo>
                <a:lnTo>
                  <a:pt x="1823" y="891"/>
                </a:lnTo>
                <a:lnTo>
                  <a:pt x="1823" y="891"/>
                </a:lnTo>
                <a:lnTo>
                  <a:pt x="1823" y="893"/>
                </a:lnTo>
                <a:lnTo>
                  <a:pt x="1821" y="893"/>
                </a:lnTo>
                <a:lnTo>
                  <a:pt x="1821" y="893"/>
                </a:lnTo>
                <a:lnTo>
                  <a:pt x="1821" y="895"/>
                </a:lnTo>
                <a:lnTo>
                  <a:pt x="1821" y="895"/>
                </a:lnTo>
                <a:lnTo>
                  <a:pt x="1823" y="893"/>
                </a:lnTo>
                <a:lnTo>
                  <a:pt x="1823" y="891"/>
                </a:lnTo>
                <a:lnTo>
                  <a:pt x="1823" y="891"/>
                </a:lnTo>
                <a:close/>
                <a:moveTo>
                  <a:pt x="1768" y="2445"/>
                </a:moveTo>
                <a:lnTo>
                  <a:pt x="1768" y="2445"/>
                </a:lnTo>
                <a:lnTo>
                  <a:pt x="1771" y="2445"/>
                </a:lnTo>
                <a:lnTo>
                  <a:pt x="1768" y="2443"/>
                </a:lnTo>
                <a:lnTo>
                  <a:pt x="1768" y="2443"/>
                </a:lnTo>
                <a:lnTo>
                  <a:pt x="1764" y="2443"/>
                </a:lnTo>
                <a:lnTo>
                  <a:pt x="1764" y="2443"/>
                </a:lnTo>
                <a:lnTo>
                  <a:pt x="1764" y="2443"/>
                </a:lnTo>
                <a:lnTo>
                  <a:pt x="1764" y="2445"/>
                </a:lnTo>
                <a:lnTo>
                  <a:pt x="1764" y="2445"/>
                </a:lnTo>
                <a:lnTo>
                  <a:pt x="1764" y="2445"/>
                </a:lnTo>
                <a:lnTo>
                  <a:pt x="1764" y="2445"/>
                </a:lnTo>
                <a:lnTo>
                  <a:pt x="1760" y="2445"/>
                </a:lnTo>
                <a:lnTo>
                  <a:pt x="1760" y="2443"/>
                </a:lnTo>
                <a:lnTo>
                  <a:pt x="1760" y="2443"/>
                </a:lnTo>
                <a:lnTo>
                  <a:pt x="1760" y="2443"/>
                </a:lnTo>
                <a:lnTo>
                  <a:pt x="1762" y="2443"/>
                </a:lnTo>
                <a:lnTo>
                  <a:pt x="1762" y="2440"/>
                </a:lnTo>
                <a:lnTo>
                  <a:pt x="1762" y="2440"/>
                </a:lnTo>
                <a:lnTo>
                  <a:pt x="1760" y="2440"/>
                </a:lnTo>
                <a:lnTo>
                  <a:pt x="1758" y="2440"/>
                </a:lnTo>
                <a:lnTo>
                  <a:pt x="1756" y="2440"/>
                </a:lnTo>
                <a:lnTo>
                  <a:pt x="1754" y="2440"/>
                </a:lnTo>
                <a:lnTo>
                  <a:pt x="1754" y="2440"/>
                </a:lnTo>
                <a:lnTo>
                  <a:pt x="1752" y="2445"/>
                </a:lnTo>
                <a:lnTo>
                  <a:pt x="1752" y="2445"/>
                </a:lnTo>
                <a:lnTo>
                  <a:pt x="1752" y="2447"/>
                </a:lnTo>
                <a:lnTo>
                  <a:pt x="1752" y="2447"/>
                </a:lnTo>
                <a:lnTo>
                  <a:pt x="1752" y="2447"/>
                </a:lnTo>
                <a:lnTo>
                  <a:pt x="1750" y="2449"/>
                </a:lnTo>
                <a:lnTo>
                  <a:pt x="1750" y="2449"/>
                </a:lnTo>
                <a:lnTo>
                  <a:pt x="1747" y="2449"/>
                </a:lnTo>
                <a:lnTo>
                  <a:pt x="1745" y="2451"/>
                </a:lnTo>
                <a:lnTo>
                  <a:pt x="1745" y="2453"/>
                </a:lnTo>
                <a:lnTo>
                  <a:pt x="1743" y="2455"/>
                </a:lnTo>
                <a:lnTo>
                  <a:pt x="1743" y="2455"/>
                </a:lnTo>
                <a:lnTo>
                  <a:pt x="1745" y="2457"/>
                </a:lnTo>
                <a:lnTo>
                  <a:pt x="1747" y="2459"/>
                </a:lnTo>
                <a:lnTo>
                  <a:pt x="1747" y="2457"/>
                </a:lnTo>
                <a:lnTo>
                  <a:pt x="1750" y="2457"/>
                </a:lnTo>
                <a:lnTo>
                  <a:pt x="1750" y="2457"/>
                </a:lnTo>
                <a:lnTo>
                  <a:pt x="1752" y="2457"/>
                </a:lnTo>
                <a:lnTo>
                  <a:pt x="1750" y="2453"/>
                </a:lnTo>
                <a:lnTo>
                  <a:pt x="1752" y="2453"/>
                </a:lnTo>
                <a:lnTo>
                  <a:pt x="1758" y="2455"/>
                </a:lnTo>
                <a:lnTo>
                  <a:pt x="1758" y="2453"/>
                </a:lnTo>
                <a:lnTo>
                  <a:pt x="1758" y="2453"/>
                </a:lnTo>
                <a:lnTo>
                  <a:pt x="1758" y="2453"/>
                </a:lnTo>
                <a:lnTo>
                  <a:pt x="1762" y="2451"/>
                </a:lnTo>
                <a:lnTo>
                  <a:pt x="1764" y="2451"/>
                </a:lnTo>
                <a:lnTo>
                  <a:pt x="1764" y="2449"/>
                </a:lnTo>
                <a:lnTo>
                  <a:pt x="1768" y="2449"/>
                </a:lnTo>
                <a:lnTo>
                  <a:pt x="1771" y="2447"/>
                </a:lnTo>
                <a:lnTo>
                  <a:pt x="1771" y="2447"/>
                </a:lnTo>
                <a:lnTo>
                  <a:pt x="1771" y="2447"/>
                </a:lnTo>
                <a:lnTo>
                  <a:pt x="1768" y="2447"/>
                </a:lnTo>
                <a:lnTo>
                  <a:pt x="1768" y="2445"/>
                </a:lnTo>
                <a:close/>
                <a:moveTo>
                  <a:pt x="1398" y="923"/>
                </a:moveTo>
                <a:lnTo>
                  <a:pt x="1395" y="923"/>
                </a:lnTo>
                <a:lnTo>
                  <a:pt x="1395" y="923"/>
                </a:lnTo>
                <a:lnTo>
                  <a:pt x="1395" y="923"/>
                </a:lnTo>
                <a:lnTo>
                  <a:pt x="1395" y="925"/>
                </a:lnTo>
                <a:lnTo>
                  <a:pt x="1395" y="925"/>
                </a:lnTo>
                <a:lnTo>
                  <a:pt x="1398" y="925"/>
                </a:lnTo>
                <a:lnTo>
                  <a:pt x="1398" y="925"/>
                </a:lnTo>
                <a:lnTo>
                  <a:pt x="1398" y="925"/>
                </a:lnTo>
                <a:lnTo>
                  <a:pt x="1398" y="925"/>
                </a:lnTo>
                <a:lnTo>
                  <a:pt x="1398" y="923"/>
                </a:lnTo>
                <a:close/>
                <a:moveTo>
                  <a:pt x="1905" y="2036"/>
                </a:moveTo>
                <a:lnTo>
                  <a:pt x="1905" y="2036"/>
                </a:lnTo>
                <a:lnTo>
                  <a:pt x="1905" y="2038"/>
                </a:lnTo>
                <a:lnTo>
                  <a:pt x="1905" y="2040"/>
                </a:lnTo>
                <a:lnTo>
                  <a:pt x="1905" y="2040"/>
                </a:lnTo>
                <a:lnTo>
                  <a:pt x="1905" y="2040"/>
                </a:lnTo>
                <a:lnTo>
                  <a:pt x="1907" y="2038"/>
                </a:lnTo>
                <a:lnTo>
                  <a:pt x="1907" y="2036"/>
                </a:lnTo>
                <a:lnTo>
                  <a:pt x="1907" y="2034"/>
                </a:lnTo>
                <a:lnTo>
                  <a:pt x="1905" y="2036"/>
                </a:lnTo>
                <a:close/>
                <a:moveTo>
                  <a:pt x="1475" y="973"/>
                </a:moveTo>
                <a:lnTo>
                  <a:pt x="1475" y="973"/>
                </a:lnTo>
                <a:lnTo>
                  <a:pt x="1475" y="973"/>
                </a:lnTo>
                <a:lnTo>
                  <a:pt x="1475" y="973"/>
                </a:lnTo>
                <a:lnTo>
                  <a:pt x="1475" y="973"/>
                </a:lnTo>
                <a:lnTo>
                  <a:pt x="1475" y="973"/>
                </a:lnTo>
                <a:lnTo>
                  <a:pt x="1475" y="973"/>
                </a:lnTo>
                <a:lnTo>
                  <a:pt x="1475" y="973"/>
                </a:lnTo>
                <a:lnTo>
                  <a:pt x="1475" y="973"/>
                </a:lnTo>
                <a:lnTo>
                  <a:pt x="1475" y="973"/>
                </a:lnTo>
                <a:close/>
                <a:moveTo>
                  <a:pt x="1760" y="2453"/>
                </a:moveTo>
                <a:lnTo>
                  <a:pt x="1760" y="2453"/>
                </a:lnTo>
                <a:lnTo>
                  <a:pt x="1760" y="2453"/>
                </a:lnTo>
                <a:lnTo>
                  <a:pt x="1760" y="2455"/>
                </a:lnTo>
                <a:lnTo>
                  <a:pt x="1762" y="2455"/>
                </a:lnTo>
                <a:lnTo>
                  <a:pt x="1760" y="2453"/>
                </a:lnTo>
                <a:lnTo>
                  <a:pt x="1760" y="2453"/>
                </a:lnTo>
                <a:close/>
                <a:moveTo>
                  <a:pt x="1375" y="935"/>
                </a:moveTo>
                <a:lnTo>
                  <a:pt x="1372" y="935"/>
                </a:lnTo>
                <a:lnTo>
                  <a:pt x="1372" y="935"/>
                </a:lnTo>
                <a:lnTo>
                  <a:pt x="1372" y="935"/>
                </a:lnTo>
                <a:lnTo>
                  <a:pt x="1375" y="937"/>
                </a:lnTo>
                <a:lnTo>
                  <a:pt x="1375" y="937"/>
                </a:lnTo>
                <a:lnTo>
                  <a:pt x="1375" y="935"/>
                </a:lnTo>
                <a:lnTo>
                  <a:pt x="1375" y="935"/>
                </a:lnTo>
                <a:lnTo>
                  <a:pt x="1375" y="935"/>
                </a:lnTo>
                <a:close/>
                <a:moveTo>
                  <a:pt x="1741" y="2455"/>
                </a:moveTo>
                <a:lnTo>
                  <a:pt x="1741" y="2457"/>
                </a:lnTo>
                <a:lnTo>
                  <a:pt x="1741" y="2457"/>
                </a:lnTo>
                <a:lnTo>
                  <a:pt x="1741" y="2457"/>
                </a:lnTo>
                <a:lnTo>
                  <a:pt x="1741" y="2457"/>
                </a:lnTo>
                <a:lnTo>
                  <a:pt x="1743" y="2457"/>
                </a:lnTo>
                <a:lnTo>
                  <a:pt x="1743" y="2457"/>
                </a:lnTo>
                <a:lnTo>
                  <a:pt x="1741" y="2455"/>
                </a:lnTo>
                <a:lnTo>
                  <a:pt x="1741" y="2455"/>
                </a:lnTo>
                <a:close/>
                <a:moveTo>
                  <a:pt x="1381" y="925"/>
                </a:moveTo>
                <a:lnTo>
                  <a:pt x="1381" y="925"/>
                </a:lnTo>
                <a:lnTo>
                  <a:pt x="1379" y="927"/>
                </a:lnTo>
                <a:lnTo>
                  <a:pt x="1379" y="927"/>
                </a:lnTo>
                <a:lnTo>
                  <a:pt x="1381" y="927"/>
                </a:lnTo>
                <a:lnTo>
                  <a:pt x="1381" y="927"/>
                </a:lnTo>
                <a:lnTo>
                  <a:pt x="1381" y="927"/>
                </a:lnTo>
                <a:lnTo>
                  <a:pt x="1381" y="927"/>
                </a:lnTo>
                <a:lnTo>
                  <a:pt x="1381" y="925"/>
                </a:lnTo>
                <a:lnTo>
                  <a:pt x="1381" y="925"/>
                </a:lnTo>
                <a:lnTo>
                  <a:pt x="1381" y="925"/>
                </a:lnTo>
                <a:close/>
                <a:moveTo>
                  <a:pt x="1360" y="933"/>
                </a:moveTo>
                <a:lnTo>
                  <a:pt x="1358" y="933"/>
                </a:lnTo>
                <a:lnTo>
                  <a:pt x="1358" y="933"/>
                </a:lnTo>
                <a:lnTo>
                  <a:pt x="1358" y="935"/>
                </a:lnTo>
                <a:lnTo>
                  <a:pt x="1356" y="935"/>
                </a:lnTo>
                <a:lnTo>
                  <a:pt x="1356" y="935"/>
                </a:lnTo>
                <a:lnTo>
                  <a:pt x="1356" y="937"/>
                </a:lnTo>
                <a:lnTo>
                  <a:pt x="1356" y="937"/>
                </a:lnTo>
                <a:lnTo>
                  <a:pt x="1354" y="939"/>
                </a:lnTo>
                <a:lnTo>
                  <a:pt x="1354" y="939"/>
                </a:lnTo>
                <a:lnTo>
                  <a:pt x="1354" y="939"/>
                </a:lnTo>
                <a:lnTo>
                  <a:pt x="1354" y="939"/>
                </a:lnTo>
                <a:lnTo>
                  <a:pt x="1354" y="941"/>
                </a:lnTo>
                <a:lnTo>
                  <a:pt x="1356" y="941"/>
                </a:lnTo>
                <a:lnTo>
                  <a:pt x="1356" y="941"/>
                </a:lnTo>
                <a:lnTo>
                  <a:pt x="1358" y="939"/>
                </a:lnTo>
                <a:lnTo>
                  <a:pt x="1358" y="939"/>
                </a:lnTo>
                <a:lnTo>
                  <a:pt x="1358" y="939"/>
                </a:lnTo>
                <a:lnTo>
                  <a:pt x="1358" y="937"/>
                </a:lnTo>
                <a:lnTo>
                  <a:pt x="1358" y="937"/>
                </a:lnTo>
                <a:lnTo>
                  <a:pt x="1358" y="937"/>
                </a:lnTo>
                <a:lnTo>
                  <a:pt x="1358" y="937"/>
                </a:lnTo>
                <a:lnTo>
                  <a:pt x="1358" y="937"/>
                </a:lnTo>
                <a:lnTo>
                  <a:pt x="1358" y="935"/>
                </a:lnTo>
                <a:lnTo>
                  <a:pt x="1358" y="935"/>
                </a:lnTo>
                <a:lnTo>
                  <a:pt x="1358" y="935"/>
                </a:lnTo>
                <a:lnTo>
                  <a:pt x="1358" y="935"/>
                </a:lnTo>
                <a:lnTo>
                  <a:pt x="1358" y="935"/>
                </a:lnTo>
                <a:lnTo>
                  <a:pt x="1360" y="935"/>
                </a:lnTo>
                <a:lnTo>
                  <a:pt x="1360" y="933"/>
                </a:lnTo>
                <a:lnTo>
                  <a:pt x="1360" y="933"/>
                </a:lnTo>
                <a:lnTo>
                  <a:pt x="1360" y="933"/>
                </a:lnTo>
                <a:lnTo>
                  <a:pt x="1360" y="933"/>
                </a:lnTo>
                <a:lnTo>
                  <a:pt x="1360" y="933"/>
                </a:lnTo>
                <a:lnTo>
                  <a:pt x="1360" y="933"/>
                </a:lnTo>
                <a:lnTo>
                  <a:pt x="1360" y="933"/>
                </a:lnTo>
                <a:close/>
                <a:moveTo>
                  <a:pt x="1515" y="950"/>
                </a:moveTo>
                <a:lnTo>
                  <a:pt x="1517" y="950"/>
                </a:lnTo>
                <a:lnTo>
                  <a:pt x="1517" y="950"/>
                </a:lnTo>
                <a:lnTo>
                  <a:pt x="1515" y="950"/>
                </a:lnTo>
                <a:lnTo>
                  <a:pt x="1515" y="950"/>
                </a:lnTo>
                <a:lnTo>
                  <a:pt x="1515" y="950"/>
                </a:lnTo>
                <a:lnTo>
                  <a:pt x="1515" y="950"/>
                </a:lnTo>
                <a:lnTo>
                  <a:pt x="1515" y="950"/>
                </a:lnTo>
                <a:close/>
                <a:moveTo>
                  <a:pt x="1515" y="956"/>
                </a:moveTo>
                <a:lnTo>
                  <a:pt x="1515" y="956"/>
                </a:lnTo>
                <a:lnTo>
                  <a:pt x="1513" y="956"/>
                </a:lnTo>
                <a:lnTo>
                  <a:pt x="1513" y="956"/>
                </a:lnTo>
                <a:lnTo>
                  <a:pt x="1513" y="956"/>
                </a:lnTo>
                <a:lnTo>
                  <a:pt x="1513" y="956"/>
                </a:lnTo>
                <a:lnTo>
                  <a:pt x="1515" y="956"/>
                </a:lnTo>
                <a:close/>
                <a:moveTo>
                  <a:pt x="1423" y="994"/>
                </a:moveTo>
                <a:lnTo>
                  <a:pt x="1421" y="994"/>
                </a:lnTo>
                <a:lnTo>
                  <a:pt x="1421" y="994"/>
                </a:lnTo>
                <a:lnTo>
                  <a:pt x="1421" y="996"/>
                </a:lnTo>
                <a:lnTo>
                  <a:pt x="1423" y="994"/>
                </a:lnTo>
                <a:lnTo>
                  <a:pt x="1423" y="994"/>
                </a:lnTo>
                <a:lnTo>
                  <a:pt x="1423" y="994"/>
                </a:lnTo>
                <a:lnTo>
                  <a:pt x="1423" y="994"/>
                </a:lnTo>
                <a:close/>
                <a:moveTo>
                  <a:pt x="1511" y="954"/>
                </a:moveTo>
                <a:lnTo>
                  <a:pt x="1511" y="954"/>
                </a:lnTo>
                <a:lnTo>
                  <a:pt x="1511" y="954"/>
                </a:lnTo>
                <a:lnTo>
                  <a:pt x="1511" y="954"/>
                </a:lnTo>
                <a:lnTo>
                  <a:pt x="1513" y="952"/>
                </a:lnTo>
                <a:lnTo>
                  <a:pt x="1513" y="952"/>
                </a:lnTo>
                <a:lnTo>
                  <a:pt x="1513" y="952"/>
                </a:lnTo>
                <a:lnTo>
                  <a:pt x="1515" y="952"/>
                </a:lnTo>
                <a:lnTo>
                  <a:pt x="1515" y="952"/>
                </a:lnTo>
                <a:lnTo>
                  <a:pt x="1513" y="952"/>
                </a:lnTo>
                <a:lnTo>
                  <a:pt x="1513" y="952"/>
                </a:lnTo>
                <a:lnTo>
                  <a:pt x="1511" y="952"/>
                </a:lnTo>
                <a:lnTo>
                  <a:pt x="1511" y="952"/>
                </a:lnTo>
                <a:lnTo>
                  <a:pt x="1511" y="952"/>
                </a:lnTo>
                <a:lnTo>
                  <a:pt x="1511" y="952"/>
                </a:lnTo>
                <a:lnTo>
                  <a:pt x="1511" y="952"/>
                </a:lnTo>
                <a:lnTo>
                  <a:pt x="1511" y="954"/>
                </a:lnTo>
                <a:close/>
                <a:moveTo>
                  <a:pt x="1507" y="954"/>
                </a:moveTo>
                <a:lnTo>
                  <a:pt x="1507" y="954"/>
                </a:lnTo>
                <a:lnTo>
                  <a:pt x="1509" y="952"/>
                </a:lnTo>
                <a:lnTo>
                  <a:pt x="1509" y="952"/>
                </a:lnTo>
                <a:lnTo>
                  <a:pt x="1507" y="952"/>
                </a:lnTo>
                <a:lnTo>
                  <a:pt x="1507" y="952"/>
                </a:lnTo>
                <a:lnTo>
                  <a:pt x="1507" y="954"/>
                </a:lnTo>
                <a:lnTo>
                  <a:pt x="1507" y="954"/>
                </a:lnTo>
                <a:lnTo>
                  <a:pt x="1507" y="954"/>
                </a:lnTo>
                <a:close/>
                <a:moveTo>
                  <a:pt x="1362" y="931"/>
                </a:moveTo>
                <a:lnTo>
                  <a:pt x="1360" y="931"/>
                </a:lnTo>
                <a:lnTo>
                  <a:pt x="1360" y="931"/>
                </a:lnTo>
                <a:lnTo>
                  <a:pt x="1360" y="931"/>
                </a:lnTo>
                <a:lnTo>
                  <a:pt x="1360" y="931"/>
                </a:lnTo>
                <a:lnTo>
                  <a:pt x="1362" y="931"/>
                </a:lnTo>
                <a:lnTo>
                  <a:pt x="1362" y="931"/>
                </a:lnTo>
                <a:lnTo>
                  <a:pt x="1362" y="931"/>
                </a:lnTo>
                <a:lnTo>
                  <a:pt x="1362" y="931"/>
                </a:lnTo>
                <a:lnTo>
                  <a:pt x="1362" y="931"/>
                </a:lnTo>
                <a:close/>
                <a:moveTo>
                  <a:pt x="277" y="677"/>
                </a:moveTo>
                <a:lnTo>
                  <a:pt x="279" y="673"/>
                </a:lnTo>
                <a:lnTo>
                  <a:pt x="279" y="673"/>
                </a:lnTo>
                <a:lnTo>
                  <a:pt x="274" y="673"/>
                </a:lnTo>
                <a:lnTo>
                  <a:pt x="274" y="675"/>
                </a:lnTo>
                <a:lnTo>
                  <a:pt x="272" y="675"/>
                </a:lnTo>
                <a:lnTo>
                  <a:pt x="274" y="677"/>
                </a:lnTo>
                <a:lnTo>
                  <a:pt x="274" y="677"/>
                </a:lnTo>
                <a:lnTo>
                  <a:pt x="277" y="677"/>
                </a:lnTo>
                <a:close/>
                <a:moveTo>
                  <a:pt x="828" y="897"/>
                </a:moveTo>
                <a:lnTo>
                  <a:pt x="828" y="900"/>
                </a:lnTo>
                <a:lnTo>
                  <a:pt x="828" y="900"/>
                </a:lnTo>
                <a:lnTo>
                  <a:pt x="828" y="897"/>
                </a:lnTo>
                <a:lnTo>
                  <a:pt x="828" y="897"/>
                </a:lnTo>
                <a:lnTo>
                  <a:pt x="828" y="897"/>
                </a:lnTo>
                <a:lnTo>
                  <a:pt x="828" y="897"/>
                </a:lnTo>
                <a:lnTo>
                  <a:pt x="828" y="897"/>
                </a:lnTo>
                <a:close/>
                <a:moveTo>
                  <a:pt x="205" y="503"/>
                </a:moveTo>
                <a:lnTo>
                  <a:pt x="205" y="503"/>
                </a:lnTo>
                <a:lnTo>
                  <a:pt x="203" y="505"/>
                </a:lnTo>
                <a:lnTo>
                  <a:pt x="201" y="505"/>
                </a:lnTo>
                <a:lnTo>
                  <a:pt x="201" y="505"/>
                </a:lnTo>
                <a:lnTo>
                  <a:pt x="201" y="505"/>
                </a:lnTo>
                <a:lnTo>
                  <a:pt x="203" y="505"/>
                </a:lnTo>
                <a:lnTo>
                  <a:pt x="205" y="503"/>
                </a:lnTo>
                <a:close/>
                <a:moveTo>
                  <a:pt x="1257" y="606"/>
                </a:moveTo>
                <a:lnTo>
                  <a:pt x="1257" y="606"/>
                </a:lnTo>
                <a:lnTo>
                  <a:pt x="1259" y="606"/>
                </a:lnTo>
                <a:lnTo>
                  <a:pt x="1259" y="606"/>
                </a:lnTo>
                <a:lnTo>
                  <a:pt x="1261" y="606"/>
                </a:lnTo>
                <a:lnTo>
                  <a:pt x="1261" y="606"/>
                </a:lnTo>
                <a:lnTo>
                  <a:pt x="1259" y="604"/>
                </a:lnTo>
                <a:lnTo>
                  <a:pt x="1257" y="606"/>
                </a:lnTo>
                <a:close/>
                <a:moveTo>
                  <a:pt x="1041" y="487"/>
                </a:moveTo>
                <a:lnTo>
                  <a:pt x="1041" y="489"/>
                </a:lnTo>
                <a:lnTo>
                  <a:pt x="1043" y="491"/>
                </a:lnTo>
                <a:lnTo>
                  <a:pt x="1043" y="491"/>
                </a:lnTo>
                <a:lnTo>
                  <a:pt x="1046" y="491"/>
                </a:lnTo>
                <a:lnTo>
                  <a:pt x="1046" y="489"/>
                </a:lnTo>
                <a:lnTo>
                  <a:pt x="1046" y="489"/>
                </a:lnTo>
                <a:lnTo>
                  <a:pt x="1043" y="489"/>
                </a:lnTo>
                <a:lnTo>
                  <a:pt x="1041" y="487"/>
                </a:lnTo>
                <a:close/>
                <a:moveTo>
                  <a:pt x="1041" y="478"/>
                </a:moveTo>
                <a:lnTo>
                  <a:pt x="1041" y="478"/>
                </a:lnTo>
                <a:lnTo>
                  <a:pt x="1043" y="478"/>
                </a:lnTo>
                <a:lnTo>
                  <a:pt x="1043" y="480"/>
                </a:lnTo>
                <a:lnTo>
                  <a:pt x="1043" y="480"/>
                </a:lnTo>
                <a:lnTo>
                  <a:pt x="1046" y="478"/>
                </a:lnTo>
                <a:lnTo>
                  <a:pt x="1046" y="476"/>
                </a:lnTo>
                <a:lnTo>
                  <a:pt x="1043" y="476"/>
                </a:lnTo>
                <a:lnTo>
                  <a:pt x="1043" y="476"/>
                </a:lnTo>
                <a:lnTo>
                  <a:pt x="1043" y="476"/>
                </a:lnTo>
                <a:lnTo>
                  <a:pt x="1043" y="474"/>
                </a:lnTo>
                <a:lnTo>
                  <a:pt x="1043" y="472"/>
                </a:lnTo>
                <a:lnTo>
                  <a:pt x="1041" y="472"/>
                </a:lnTo>
                <a:lnTo>
                  <a:pt x="1041" y="472"/>
                </a:lnTo>
                <a:lnTo>
                  <a:pt x="1041" y="474"/>
                </a:lnTo>
                <a:lnTo>
                  <a:pt x="1041" y="474"/>
                </a:lnTo>
                <a:lnTo>
                  <a:pt x="1041" y="478"/>
                </a:lnTo>
                <a:close/>
                <a:moveTo>
                  <a:pt x="832" y="879"/>
                </a:moveTo>
                <a:lnTo>
                  <a:pt x="832" y="879"/>
                </a:lnTo>
                <a:lnTo>
                  <a:pt x="832" y="876"/>
                </a:lnTo>
                <a:lnTo>
                  <a:pt x="832" y="876"/>
                </a:lnTo>
                <a:lnTo>
                  <a:pt x="832" y="876"/>
                </a:lnTo>
                <a:lnTo>
                  <a:pt x="830" y="876"/>
                </a:lnTo>
                <a:lnTo>
                  <a:pt x="830" y="879"/>
                </a:lnTo>
                <a:lnTo>
                  <a:pt x="830" y="879"/>
                </a:lnTo>
                <a:lnTo>
                  <a:pt x="830" y="881"/>
                </a:lnTo>
                <a:lnTo>
                  <a:pt x="830" y="881"/>
                </a:lnTo>
                <a:lnTo>
                  <a:pt x="830" y="881"/>
                </a:lnTo>
                <a:lnTo>
                  <a:pt x="832" y="881"/>
                </a:lnTo>
                <a:lnTo>
                  <a:pt x="832" y="881"/>
                </a:lnTo>
                <a:lnTo>
                  <a:pt x="832" y="883"/>
                </a:lnTo>
                <a:lnTo>
                  <a:pt x="832" y="883"/>
                </a:lnTo>
                <a:lnTo>
                  <a:pt x="832" y="885"/>
                </a:lnTo>
                <a:lnTo>
                  <a:pt x="834" y="885"/>
                </a:lnTo>
                <a:lnTo>
                  <a:pt x="834" y="885"/>
                </a:lnTo>
                <a:lnTo>
                  <a:pt x="834" y="885"/>
                </a:lnTo>
                <a:lnTo>
                  <a:pt x="834" y="885"/>
                </a:lnTo>
                <a:lnTo>
                  <a:pt x="834" y="885"/>
                </a:lnTo>
                <a:lnTo>
                  <a:pt x="834" y="885"/>
                </a:lnTo>
                <a:lnTo>
                  <a:pt x="834" y="885"/>
                </a:lnTo>
                <a:lnTo>
                  <a:pt x="834" y="883"/>
                </a:lnTo>
                <a:lnTo>
                  <a:pt x="832" y="883"/>
                </a:lnTo>
                <a:lnTo>
                  <a:pt x="832" y="881"/>
                </a:lnTo>
                <a:lnTo>
                  <a:pt x="832" y="881"/>
                </a:lnTo>
                <a:lnTo>
                  <a:pt x="832" y="881"/>
                </a:lnTo>
                <a:lnTo>
                  <a:pt x="830" y="881"/>
                </a:lnTo>
                <a:lnTo>
                  <a:pt x="830" y="879"/>
                </a:lnTo>
                <a:lnTo>
                  <a:pt x="832" y="879"/>
                </a:lnTo>
                <a:close/>
                <a:moveTo>
                  <a:pt x="826" y="874"/>
                </a:moveTo>
                <a:lnTo>
                  <a:pt x="823" y="872"/>
                </a:lnTo>
                <a:lnTo>
                  <a:pt x="823" y="872"/>
                </a:lnTo>
                <a:lnTo>
                  <a:pt x="823" y="872"/>
                </a:lnTo>
                <a:lnTo>
                  <a:pt x="823" y="874"/>
                </a:lnTo>
                <a:lnTo>
                  <a:pt x="823" y="874"/>
                </a:lnTo>
                <a:lnTo>
                  <a:pt x="823" y="874"/>
                </a:lnTo>
                <a:lnTo>
                  <a:pt x="826" y="874"/>
                </a:lnTo>
                <a:lnTo>
                  <a:pt x="826" y="874"/>
                </a:lnTo>
                <a:lnTo>
                  <a:pt x="826" y="874"/>
                </a:lnTo>
                <a:close/>
                <a:moveTo>
                  <a:pt x="834" y="891"/>
                </a:moveTo>
                <a:lnTo>
                  <a:pt x="834" y="889"/>
                </a:lnTo>
                <a:lnTo>
                  <a:pt x="832" y="889"/>
                </a:lnTo>
                <a:lnTo>
                  <a:pt x="832" y="889"/>
                </a:lnTo>
                <a:lnTo>
                  <a:pt x="832" y="889"/>
                </a:lnTo>
                <a:lnTo>
                  <a:pt x="832" y="889"/>
                </a:lnTo>
                <a:lnTo>
                  <a:pt x="832" y="891"/>
                </a:lnTo>
                <a:lnTo>
                  <a:pt x="832" y="891"/>
                </a:lnTo>
                <a:lnTo>
                  <a:pt x="834" y="891"/>
                </a:lnTo>
                <a:lnTo>
                  <a:pt x="834" y="891"/>
                </a:lnTo>
                <a:close/>
                <a:moveTo>
                  <a:pt x="834" y="895"/>
                </a:moveTo>
                <a:lnTo>
                  <a:pt x="834" y="895"/>
                </a:lnTo>
                <a:lnTo>
                  <a:pt x="834" y="895"/>
                </a:lnTo>
                <a:lnTo>
                  <a:pt x="834" y="895"/>
                </a:lnTo>
                <a:lnTo>
                  <a:pt x="834" y="895"/>
                </a:lnTo>
                <a:lnTo>
                  <a:pt x="834" y="893"/>
                </a:lnTo>
                <a:lnTo>
                  <a:pt x="834" y="893"/>
                </a:lnTo>
                <a:lnTo>
                  <a:pt x="834" y="893"/>
                </a:lnTo>
                <a:lnTo>
                  <a:pt x="834" y="895"/>
                </a:lnTo>
                <a:lnTo>
                  <a:pt x="832" y="895"/>
                </a:lnTo>
                <a:lnTo>
                  <a:pt x="834" y="895"/>
                </a:lnTo>
                <a:lnTo>
                  <a:pt x="834" y="895"/>
                </a:lnTo>
                <a:close/>
                <a:moveTo>
                  <a:pt x="1802" y="832"/>
                </a:moveTo>
                <a:lnTo>
                  <a:pt x="1802" y="832"/>
                </a:lnTo>
                <a:lnTo>
                  <a:pt x="1802" y="832"/>
                </a:lnTo>
                <a:lnTo>
                  <a:pt x="1802" y="832"/>
                </a:lnTo>
                <a:lnTo>
                  <a:pt x="1804" y="832"/>
                </a:lnTo>
                <a:lnTo>
                  <a:pt x="1804" y="832"/>
                </a:lnTo>
                <a:lnTo>
                  <a:pt x="1804" y="832"/>
                </a:lnTo>
                <a:lnTo>
                  <a:pt x="1804" y="832"/>
                </a:lnTo>
                <a:lnTo>
                  <a:pt x="1804" y="832"/>
                </a:lnTo>
                <a:lnTo>
                  <a:pt x="1802" y="832"/>
                </a:lnTo>
                <a:lnTo>
                  <a:pt x="1802" y="832"/>
                </a:lnTo>
                <a:close/>
                <a:moveTo>
                  <a:pt x="1823" y="851"/>
                </a:moveTo>
                <a:lnTo>
                  <a:pt x="1823" y="853"/>
                </a:lnTo>
                <a:lnTo>
                  <a:pt x="1821" y="851"/>
                </a:lnTo>
                <a:lnTo>
                  <a:pt x="1821" y="851"/>
                </a:lnTo>
                <a:lnTo>
                  <a:pt x="1821" y="853"/>
                </a:lnTo>
                <a:lnTo>
                  <a:pt x="1821" y="853"/>
                </a:lnTo>
                <a:lnTo>
                  <a:pt x="1821" y="856"/>
                </a:lnTo>
                <a:lnTo>
                  <a:pt x="1823" y="853"/>
                </a:lnTo>
                <a:lnTo>
                  <a:pt x="1825" y="853"/>
                </a:lnTo>
                <a:lnTo>
                  <a:pt x="1825" y="853"/>
                </a:lnTo>
                <a:lnTo>
                  <a:pt x="1825" y="851"/>
                </a:lnTo>
                <a:lnTo>
                  <a:pt x="1823" y="851"/>
                </a:lnTo>
                <a:close/>
                <a:moveTo>
                  <a:pt x="1817" y="413"/>
                </a:moveTo>
                <a:lnTo>
                  <a:pt x="1815" y="413"/>
                </a:lnTo>
                <a:lnTo>
                  <a:pt x="1812" y="415"/>
                </a:lnTo>
                <a:lnTo>
                  <a:pt x="1812" y="419"/>
                </a:lnTo>
                <a:lnTo>
                  <a:pt x="1812" y="422"/>
                </a:lnTo>
                <a:lnTo>
                  <a:pt x="1815" y="422"/>
                </a:lnTo>
                <a:lnTo>
                  <a:pt x="1815" y="424"/>
                </a:lnTo>
                <a:lnTo>
                  <a:pt x="1819" y="424"/>
                </a:lnTo>
                <a:lnTo>
                  <a:pt x="1823" y="424"/>
                </a:lnTo>
                <a:lnTo>
                  <a:pt x="1825" y="424"/>
                </a:lnTo>
                <a:lnTo>
                  <a:pt x="1827" y="426"/>
                </a:lnTo>
                <a:lnTo>
                  <a:pt x="1827" y="424"/>
                </a:lnTo>
                <a:lnTo>
                  <a:pt x="1829" y="426"/>
                </a:lnTo>
                <a:lnTo>
                  <a:pt x="1829" y="426"/>
                </a:lnTo>
                <a:lnTo>
                  <a:pt x="1831" y="426"/>
                </a:lnTo>
                <a:lnTo>
                  <a:pt x="1827" y="428"/>
                </a:lnTo>
                <a:lnTo>
                  <a:pt x="1825" y="428"/>
                </a:lnTo>
                <a:lnTo>
                  <a:pt x="1823" y="428"/>
                </a:lnTo>
                <a:lnTo>
                  <a:pt x="1823" y="428"/>
                </a:lnTo>
                <a:lnTo>
                  <a:pt x="1823" y="430"/>
                </a:lnTo>
                <a:lnTo>
                  <a:pt x="1825" y="430"/>
                </a:lnTo>
                <a:lnTo>
                  <a:pt x="1827" y="430"/>
                </a:lnTo>
                <a:lnTo>
                  <a:pt x="1829" y="432"/>
                </a:lnTo>
                <a:lnTo>
                  <a:pt x="1829" y="432"/>
                </a:lnTo>
                <a:lnTo>
                  <a:pt x="1831" y="432"/>
                </a:lnTo>
                <a:lnTo>
                  <a:pt x="1840" y="430"/>
                </a:lnTo>
                <a:lnTo>
                  <a:pt x="1844" y="430"/>
                </a:lnTo>
                <a:lnTo>
                  <a:pt x="1852" y="426"/>
                </a:lnTo>
                <a:lnTo>
                  <a:pt x="1854" y="424"/>
                </a:lnTo>
                <a:lnTo>
                  <a:pt x="1856" y="424"/>
                </a:lnTo>
                <a:lnTo>
                  <a:pt x="1856" y="422"/>
                </a:lnTo>
                <a:lnTo>
                  <a:pt x="1854" y="422"/>
                </a:lnTo>
                <a:lnTo>
                  <a:pt x="1854" y="422"/>
                </a:lnTo>
                <a:lnTo>
                  <a:pt x="1854" y="419"/>
                </a:lnTo>
                <a:lnTo>
                  <a:pt x="1854" y="419"/>
                </a:lnTo>
                <a:lnTo>
                  <a:pt x="1854" y="419"/>
                </a:lnTo>
                <a:lnTo>
                  <a:pt x="1854" y="419"/>
                </a:lnTo>
                <a:lnTo>
                  <a:pt x="1854" y="417"/>
                </a:lnTo>
                <a:lnTo>
                  <a:pt x="1848" y="417"/>
                </a:lnTo>
                <a:lnTo>
                  <a:pt x="1844" y="415"/>
                </a:lnTo>
                <a:lnTo>
                  <a:pt x="1838" y="409"/>
                </a:lnTo>
                <a:lnTo>
                  <a:pt x="1835" y="407"/>
                </a:lnTo>
                <a:lnTo>
                  <a:pt x="1835" y="407"/>
                </a:lnTo>
                <a:lnTo>
                  <a:pt x="1825" y="405"/>
                </a:lnTo>
                <a:lnTo>
                  <a:pt x="1821" y="405"/>
                </a:lnTo>
                <a:lnTo>
                  <a:pt x="1815" y="407"/>
                </a:lnTo>
                <a:lnTo>
                  <a:pt x="1815" y="407"/>
                </a:lnTo>
                <a:lnTo>
                  <a:pt x="1815" y="409"/>
                </a:lnTo>
                <a:lnTo>
                  <a:pt x="1812" y="409"/>
                </a:lnTo>
                <a:lnTo>
                  <a:pt x="1812" y="409"/>
                </a:lnTo>
                <a:lnTo>
                  <a:pt x="1815" y="411"/>
                </a:lnTo>
                <a:lnTo>
                  <a:pt x="1815" y="411"/>
                </a:lnTo>
                <a:lnTo>
                  <a:pt x="1817" y="413"/>
                </a:lnTo>
                <a:lnTo>
                  <a:pt x="1821" y="415"/>
                </a:lnTo>
                <a:lnTo>
                  <a:pt x="1821" y="415"/>
                </a:lnTo>
                <a:lnTo>
                  <a:pt x="1817" y="413"/>
                </a:lnTo>
                <a:close/>
                <a:moveTo>
                  <a:pt x="1806" y="809"/>
                </a:moveTo>
                <a:lnTo>
                  <a:pt x="1806" y="809"/>
                </a:lnTo>
                <a:lnTo>
                  <a:pt x="1806" y="809"/>
                </a:lnTo>
                <a:lnTo>
                  <a:pt x="1806" y="809"/>
                </a:lnTo>
                <a:lnTo>
                  <a:pt x="1804" y="811"/>
                </a:lnTo>
                <a:lnTo>
                  <a:pt x="1804" y="811"/>
                </a:lnTo>
                <a:lnTo>
                  <a:pt x="1806" y="811"/>
                </a:lnTo>
                <a:lnTo>
                  <a:pt x="1806" y="809"/>
                </a:lnTo>
                <a:close/>
                <a:moveTo>
                  <a:pt x="1815" y="856"/>
                </a:moveTo>
                <a:lnTo>
                  <a:pt x="1815" y="856"/>
                </a:lnTo>
                <a:lnTo>
                  <a:pt x="1815" y="856"/>
                </a:lnTo>
                <a:lnTo>
                  <a:pt x="1815" y="856"/>
                </a:lnTo>
                <a:lnTo>
                  <a:pt x="1815" y="853"/>
                </a:lnTo>
                <a:lnTo>
                  <a:pt x="1812" y="853"/>
                </a:lnTo>
                <a:lnTo>
                  <a:pt x="1812" y="856"/>
                </a:lnTo>
                <a:lnTo>
                  <a:pt x="1815" y="856"/>
                </a:lnTo>
                <a:lnTo>
                  <a:pt x="1815" y="856"/>
                </a:lnTo>
                <a:lnTo>
                  <a:pt x="1815" y="856"/>
                </a:lnTo>
                <a:lnTo>
                  <a:pt x="1815" y="856"/>
                </a:lnTo>
                <a:lnTo>
                  <a:pt x="1817" y="856"/>
                </a:lnTo>
                <a:lnTo>
                  <a:pt x="1817" y="853"/>
                </a:lnTo>
                <a:lnTo>
                  <a:pt x="1817" y="853"/>
                </a:lnTo>
                <a:lnTo>
                  <a:pt x="1817" y="853"/>
                </a:lnTo>
                <a:lnTo>
                  <a:pt x="1815" y="856"/>
                </a:lnTo>
                <a:close/>
                <a:moveTo>
                  <a:pt x="1724" y="728"/>
                </a:moveTo>
                <a:lnTo>
                  <a:pt x="1722" y="728"/>
                </a:lnTo>
                <a:lnTo>
                  <a:pt x="1722" y="728"/>
                </a:lnTo>
                <a:lnTo>
                  <a:pt x="1722" y="728"/>
                </a:lnTo>
                <a:lnTo>
                  <a:pt x="1720" y="728"/>
                </a:lnTo>
                <a:lnTo>
                  <a:pt x="1720" y="730"/>
                </a:lnTo>
                <a:lnTo>
                  <a:pt x="1720" y="730"/>
                </a:lnTo>
                <a:lnTo>
                  <a:pt x="1722" y="730"/>
                </a:lnTo>
                <a:lnTo>
                  <a:pt x="1724" y="730"/>
                </a:lnTo>
                <a:lnTo>
                  <a:pt x="1724" y="730"/>
                </a:lnTo>
                <a:lnTo>
                  <a:pt x="1724" y="728"/>
                </a:lnTo>
                <a:lnTo>
                  <a:pt x="1724" y="728"/>
                </a:lnTo>
                <a:close/>
                <a:moveTo>
                  <a:pt x="828" y="874"/>
                </a:moveTo>
                <a:lnTo>
                  <a:pt x="828" y="874"/>
                </a:lnTo>
                <a:lnTo>
                  <a:pt x="828" y="874"/>
                </a:lnTo>
                <a:lnTo>
                  <a:pt x="828" y="874"/>
                </a:lnTo>
                <a:lnTo>
                  <a:pt x="828" y="876"/>
                </a:lnTo>
                <a:lnTo>
                  <a:pt x="828" y="876"/>
                </a:lnTo>
                <a:lnTo>
                  <a:pt x="828" y="876"/>
                </a:lnTo>
                <a:lnTo>
                  <a:pt x="828" y="876"/>
                </a:lnTo>
                <a:lnTo>
                  <a:pt x="828" y="876"/>
                </a:lnTo>
                <a:lnTo>
                  <a:pt x="828" y="874"/>
                </a:lnTo>
                <a:lnTo>
                  <a:pt x="828" y="874"/>
                </a:lnTo>
                <a:close/>
                <a:moveTo>
                  <a:pt x="1456" y="809"/>
                </a:moveTo>
                <a:lnTo>
                  <a:pt x="1456" y="809"/>
                </a:lnTo>
                <a:lnTo>
                  <a:pt x="1458" y="809"/>
                </a:lnTo>
                <a:lnTo>
                  <a:pt x="1458" y="809"/>
                </a:lnTo>
                <a:lnTo>
                  <a:pt x="1458" y="809"/>
                </a:lnTo>
                <a:lnTo>
                  <a:pt x="1458" y="809"/>
                </a:lnTo>
                <a:lnTo>
                  <a:pt x="1458" y="807"/>
                </a:lnTo>
                <a:lnTo>
                  <a:pt x="1458" y="807"/>
                </a:lnTo>
                <a:lnTo>
                  <a:pt x="1458" y="807"/>
                </a:lnTo>
                <a:lnTo>
                  <a:pt x="1454" y="809"/>
                </a:lnTo>
                <a:lnTo>
                  <a:pt x="1454" y="809"/>
                </a:lnTo>
                <a:lnTo>
                  <a:pt x="1456" y="809"/>
                </a:lnTo>
                <a:close/>
                <a:moveTo>
                  <a:pt x="1798" y="342"/>
                </a:moveTo>
                <a:lnTo>
                  <a:pt x="1798" y="342"/>
                </a:lnTo>
                <a:lnTo>
                  <a:pt x="1800" y="342"/>
                </a:lnTo>
                <a:lnTo>
                  <a:pt x="1800" y="344"/>
                </a:lnTo>
                <a:lnTo>
                  <a:pt x="1800" y="344"/>
                </a:lnTo>
                <a:lnTo>
                  <a:pt x="1802" y="344"/>
                </a:lnTo>
                <a:lnTo>
                  <a:pt x="1802" y="344"/>
                </a:lnTo>
                <a:lnTo>
                  <a:pt x="1802" y="346"/>
                </a:lnTo>
                <a:lnTo>
                  <a:pt x="1804" y="346"/>
                </a:lnTo>
                <a:lnTo>
                  <a:pt x="1806" y="342"/>
                </a:lnTo>
                <a:lnTo>
                  <a:pt x="1808" y="342"/>
                </a:lnTo>
                <a:lnTo>
                  <a:pt x="1810" y="340"/>
                </a:lnTo>
                <a:lnTo>
                  <a:pt x="1810" y="338"/>
                </a:lnTo>
                <a:lnTo>
                  <a:pt x="1808" y="338"/>
                </a:lnTo>
                <a:lnTo>
                  <a:pt x="1808" y="338"/>
                </a:lnTo>
                <a:lnTo>
                  <a:pt x="1804" y="340"/>
                </a:lnTo>
                <a:lnTo>
                  <a:pt x="1804" y="340"/>
                </a:lnTo>
                <a:lnTo>
                  <a:pt x="1802" y="340"/>
                </a:lnTo>
                <a:lnTo>
                  <a:pt x="1802" y="340"/>
                </a:lnTo>
                <a:lnTo>
                  <a:pt x="1796" y="340"/>
                </a:lnTo>
                <a:lnTo>
                  <a:pt x="1796" y="340"/>
                </a:lnTo>
                <a:lnTo>
                  <a:pt x="1794" y="342"/>
                </a:lnTo>
                <a:lnTo>
                  <a:pt x="1794" y="342"/>
                </a:lnTo>
                <a:lnTo>
                  <a:pt x="1796" y="342"/>
                </a:lnTo>
                <a:lnTo>
                  <a:pt x="1798" y="342"/>
                </a:lnTo>
                <a:close/>
                <a:moveTo>
                  <a:pt x="1804" y="818"/>
                </a:moveTo>
                <a:lnTo>
                  <a:pt x="1804" y="818"/>
                </a:lnTo>
                <a:lnTo>
                  <a:pt x="1804" y="816"/>
                </a:lnTo>
                <a:lnTo>
                  <a:pt x="1802" y="818"/>
                </a:lnTo>
                <a:lnTo>
                  <a:pt x="1800" y="818"/>
                </a:lnTo>
                <a:lnTo>
                  <a:pt x="1802" y="818"/>
                </a:lnTo>
                <a:lnTo>
                  <a:pt x="1800" y="820"/>
                </a:lnTo>
                <a:lnTo>
                  <a:pt x="1798" y="818"/>
                </a:lnTo>
                <a:lnTo>
                  <a:pt x="1798" y="818"/>
                </a:lnTo>
                <a:lnTo>
                  <a:pt x="1796" y="818"/>
                </a:lnTo>
                <a:lnTo>
                  <a:pt x="1794" y="818"/>
                </a:lnTo>
                <a:lnTo>
                  <a:pt x="1789" y="820"/>
                </a:lnTo>
                <a:lnTo>
                  <a:pt x="1787" y="822"/>
                </a:lnTo>
                <a:lnTo>
                  <a:pt x="1787" y="822"/>
                </a:lnTo>
                <a:lnTo>
                  <a:pt x="1785" y="822"/>
                </a:lnTo>
                <a:lnTo>
                  <a:pt x="1785" y="826"/>
                </a:lnTo>
                <a:lnTo>
                  <a:pt x="1785" y="826"/>
                </a:lnTo>
                <a:lnTo>
                  <a:pt x="1783" y="828"/>
                </a:lnTo>
                <a:lnTo>
                  <a:pt x="1781" y="828"/>
                </a:lnTo>
                <a:lnTo>
                  <a:pt x="1781" y="828"/>
                </a:lnTo>
                <a:lnTo>
                  <a:pt x="1781" y="828"/>
                </a:lnTo>
                <a:lnTo>
                  <a:pt x="1781" y="828"/>
                </a:lnTo>
                <a:lnTo>
                  <a:pt x="1781" y="830"/>
                </a:lnTo>
                <a:lnTo>
                  <a:pt x="1781" y="832"/>
                </a:lnTo>
                <a:lnTo>
                  <a:pt x="1779" y="832"/>
                </a:lnTo>
                <a:lnTo>
                  <a:pt x="1779" y="832"/>
                </a:lnTo>
                <a:lnTo>
                  <a:pt x="1777" y="835"/>
                </a:lnTo>
                <a:lnTo>
                  <a:pt x="1777" y="835"/>
                </a:lnTo>
                <a:lnTo>
                  <a:pt x="1779" y="835"/>
                </a:lnTo>
                <a:lnTo>
                  <a:pt x="1779" y="835"/>
                </a:lnTo>
                <a:lnTo>
                  <a:pt x="1779" y="835"/>
                </a:lnTo>
                <a:lnTo>
                  <a:pt x="1777" y="835"/>
                </a:lnTo>
                <a:lnTo>
                  <a:pt x="1777" y="837"/>
                </a:lnTo>
                <a:lnTo>
                  <a:pt x="1775" y="837"/>
                </a:lnTo>
                <a:lnTo>
                  <a:pt x="1775" y="839"/>
                </a:lnTo>
                <a:lnTo>
                  <a:pt x="1773" y="843"/>
                </a:lnTo>
                <a:lnTo>
                  <a:pt x="1773" y="847"/>
                </a:lnTo>
                <a:lnTo>
                  <a:pt x="1768" y="853"/>
                </a:lnTo>
                <a:lnTo>
                  <a:pt x="1768" y="853"/>
                </a:lnTo>
                <a:lnTo>
                  <a:pt x="1768" y="853"/>
                </a:lnTo>
                <a:lnTo>
                  <a:pt x="1771" y="856"/>
                </a:lnTo>
                <a:lnTo>
                  <a:pt x="1771" y="856"/>
                </a:lnTo>
                <a:lnTo>
                  <a:pt x="1771" y="858"/>
                </a:lnTo>
                <a:lnTo>
                  <a:pt x="1768" y="856"/>
                </a:lnTo>
                <a:lnTo>
                  <a:pt x="1766" y="856"/>
                </a:lnTo>
                <a:lnTo>
                  <a:pt x="1766" y="856"/>
                </a:lnTo>
                <a:lnTo>
                  <a:pt x="1764" y="858"/>
                </a:lnTo>
                <a:lnTo>
                  <a:pt x="1764" y="858"/>
                </a:lnTo>
                <a:lnTo>
                  <a:pt x="1764" y="860"/>
                </a:lnTo>
                <a:lnTo>
                  <a:pt x="1764" y="860"/>
                </a:lnTo>
                <a:lnTo>
                  <a:pt x="1766" y="862"/>
                </a:lnTo>
                <a:lnTo>
                  <a:pt x="1768" y="862"/>
                </a:lnTo>
                <a:lnTo>
                  <a:pt x="1768" y="862"/>
                </a:lnTo>
                <a:lnTo>
                  <a:pt x="1766" y="862"/>
                </a:lnTo>
                <a:lnTo>
                  <a:pt x="1766" y="864"/>
                </a:lnTo>
                <a:lnTo>
                  <a:pt x="1766" y="864"/>
                </a:lnTo>
                <a:lnTo>
                  <a:pt x="1766" y="866"/>
                </a:lnTo>
                <a:lnTo>
                  <a:pt x="1768" y="866"/>
                </a:lnTo>
                <a:lnTo>
                  <a:pt x="1766" y="866"/>
                </a:lnTo>
                <a:lnTo>
                  <a:pt x="1766" y="866"/>
                </a:lnTo>
                <a:lnTo>
                  <a:pt x="1764" y="864"/>
                </a:lnTo>
                <a:lnTo>
                  <a:pt x="1762" y="864"/>
                </a:lnTo>
                <a:lnTo>
                  <a:pt x="1762" y="864"/>
                </a:lnTo>
                <a:lnTo>
                  <a:pt x="1762" y="864"/>
                </a:lnTo>
                <a:lnTo>
                  <a:pt x="1760" y="866"/>
                </a:lnTo>
                <a:lnTo>
                  <a:pt x="1760" y="868"/>
                </a:lnTo>
                <a:lnTo>
                  <a:pt x="1758" y="870"/>
                </a:lnTo>
                <a:lnTo>
                  <a:pt x="1758" y="872"/>
                </a:lnTo>
                <a:lnTo>
                  <a:pt x="1758" y="872"/>
                </a:lnTo>
                <a:lnTo>
                  <a:pt x="1756" y="872"/>
                </a:lnTo>
                <a:lnTo>
                  <a:pt x="1754" y="872"/>
                </a:lnTo>
                <a:lnTo>
                  <a:pt x="1754" y="872"/>
                </a:lnTo>
                <a:lnTo>
                  <a:pt x="1754" y="870"/>
                </a:lnTo>
                <a:lnTo>
                  <a:pt x="1756" y="870"/>
                </a:lnTo>
                <a:lnTo>
                  <a:pt x="1756" y="870"/>
                </a:lnTo>
                <a:lnTo>
                  <a:pt x="1752" y="872"/>
                </a:lnTo>
                <a:lnTo>
                  <a:pt x="1750" y="874"/>
                </a:lnTo>
                <a:lnTo>
                  <a:pt x="1750" y="874"/>
                </a:lnTo>
                <a:lnTo>
                  <a:pt x="1754" y="874"/>
                </a:lnTo>
                <a:lnTo>
                  <a:pt x="1758" y="874"/>
                </a:lnTo>
                <a:lnTo>
                  <a:pt x="1758" y="874"/>
                </a:lnTo>
                <a:lnTo>
                  <a:pt x="1760" y="874"/>
                </a:lnTo>
                <a:lnTo>
                  <a:pt x="1762" y="874"/>
                </a:lnTo>
                <a:lnTo>
                  <a:pt x="1762" y="874"/>
                </a:lnTo>
                <a:lnTo>
                  <a:pt x="1760" y="876"/>
                </a:lnTo>
                <a:lnTo>
                  <a:pt x="1758" y="876"/>
                </a:lnTo>
                <a:lnTo>
                  <a:pt x="1758" y="879"/>
                </a:lnTo>
                <a:lnTo>
                  <a:pt x="1754" y="881"/>
                </a:lnTo>
                <a:lnTo>
                  <a:pt x="1750" y="885"/>
                </a:lnTo>
                <a:lnTo>
                  <a:pt x="1747" y="885"/>
                </a:lnTo>
                <a:lnTo>
                  <a:pt x="1747" y="887"/>
                </a:lnTo>
                <a:lnTo>
                  <a:pt x="1747" y="887"/>
                </a:lnTo>
                <a:lnTo>
                  <a:pt x="1747" y="889"/>
                </a:lnTo>
                <a:lnTo>
                  <a:pt x="1750" y="891"/>
                </a:lnTo>
                <a:lnTo>
                  <a:pt x="1750" y="891"/>
                </a:lnTo>
                <a:lnTo>
                  <a:pt x="1752" y="891"/>
                </a:lnTo>
                <a:lnTo>
                  <a:pt x="1754" y="891"/>
                </a:lnTo>
                <a:lnTo>
                  <a:pt x="1758" y="891"/>
                </a:lnTo>
                <a:lnTo>
                  <a:pt x="1760" y="891"/>
                </a:lnTo>
                <a:lnTo>
                  <a:pt x="1762" y="889"/>
                </a:lnTo>
                <a:lnTo>
                  <a:pt x="1762" y="889"/>
                </a:lnTo>
                <a:lnTo>
                  <a:pt x="1762" y="889"/>
                </a:lnTo>
                <a:lnTo>
                  <a:pt x="1762" y="889"/>
                </a:lnTo>
                <a:lnTo>
                  <a:pt x="1764" y="889"/>
                </a:lnTo>
                <a:lnTo>
                  <a:pt x="1768" y="889"/>
                </a:lnTo>
                <a:lnTo>
                  <a:pt x="1768" y="889"/>
                </a:lnTo>
                <a:lnTo>
                  <a:pt x="1773" y="891"/>
                </a:lnTo>
                <a:lnTo>
                  <a:pt x="1775" y="891"/>
                </a:lnTo>
                <a:lnTo>
                  <a:pt x="1783" y="891"/>
                </a:lnTo>
                <a:lnTo>
                  <a:pt x="1785" y="891"/>
                </a:lnTo>
                <a:lnTo>
                  <a:pt x="1785" y="891"/>
                </a:lnTo>
                <a:lnTo>
                  <a:pt x="1789" y="891"/>
                </a:lnTo>
                <a:lnTo>
                  <a:pt x="1791" y="891"/>
                </a:lnTo>
                <a:lnTo>
                  <a:pt x="1794" y="891"/>
                </a:lnTo>
                <a:lnTo>
                  <a:pt x="1794" y="889"/>
                </a:lnTo>
                <a:lnTo>
                  <a:pt x="1794" y="887"/>
                </a:lnTo>
                <a:lnTo>
                  <a:pt x="1796" y="887"/>
                </a:lnTo>
                <a:lnTo>
                  <a:pt x="1796" y="889"/>
                </a:lnTo>
                <a:lnTo>
                  <a:pt x="1796" y="889"/>
                </a:lnTo>
                <a:lnTo>
                  <a:pt x="1798" y="887"/>
                </a:lnTo>
                <a:lnTo>
                  <a:pt x="1798" y="887"/>
                </a:lnTo>
                <a:lnTo>
                  <a:pt x="1798" y="887"/>
                </a:lnTo>
                <a:lnTo>
                  <a:pt x="1798" y="891"/>
                </a:lnTo>
                <a:lnTo>
                  <a:pt x="1796" y="893"/>
                </a:lnTo>
                <a:lnTo>
                  <a:pt x="1794" y="893"/>
                </a:lnTo>
                <a:lnTo>
                  <a:pt x="1796" y="893"/>
                </a:lnTo>
                <a:lnTo>
                  <a:pt x="1798" y="893"/>
                </a:lnTo>
                <a:lnTo>
                  <a:pt x="1800" y="893"/>
                </a:lnTo>
                <a:lnTo>
                  <a:pt x="1800" y="893"/>
                </a:lnTo>
                <a:lnTo>
                  <a:pt x="1802" y="893"/>
                </a:lnTo>
                <a:lnTo>
                  <a:pt x="1804" y="893"/>
                </a:lnTo>
                <a:lnTo>
                  <a:pt x="1804" y="893"/>
                </a:lnTo>
                <a:lnTo>
                  <a:pt x="1804" y="893"/>
                </a:lnTo>
                <a:lnTo>
                  <a:pt x="1804" y="891"/>
                </a:lnTo>
                <a:lnTo>
                  <a:pt x="1806" y="891"/>
                </a:lnTo>
                <a:lnTo>
                  <a:pt x="1806" y="889"/>
                </a:lnTo>
                <a:lnTo>
                  <a:pt x="1808" y="891"/>
                </a:lnTo>
                <a:lnTo>
                  <a:pt x="1810" y="891"/>
                </a:lnTo>
                <a:lnTo>
                  <a:pt x="1810" y="891"/>
                </a:lnTo>
                <a:lnTo>
                  <a:pt x="1812" y="891"/>
                </a:lnTo>
                <a:lnTo>
                  <a:pt x="1812" y="891"/>
                </a:lnTo>
                <a:lnTo>
                  <a:pt x="1815" y="889"/>
                </a:lnTo>
                <a:lnTo>
                  <a:pt x="1815" y="891"/>
                </a:lnTo>
                <a:lnTo>
                  <a:pt x="1812" y="891"/>
                </a:lnTo>
                <a:lnTo>
                  <a:pt x="1810" y="893"/>
                </a:lnTo>
                <a:lnTo>
                  <a:pt x="1808" y="893"/>
                </a:lnTo>
                <a:lnTo>
                  <a:pt x="1806" y="897"/>
                </a:lnTo>
                <a:lnTo>
                  <a:pt x="1804" y="897"/>
                </a:lnTo>
                <a:lnTo>
                  <a:pt x="1804" y="900"/>
                </a:lnTo>
                <a:lnTo>
                  <a:pt x="1802" y="900"/>
                </a:lnTo>
                <a:lnTo>
                  <a:pt x="1800" y="900"/>
                </a:lnTo>
                <a:lnTo>
                  <a:pt x="1798" y="902"/>
                </a:lnTo>
                <a:lnTo>
                  <a:pt x="1798" y="902"/>
                </a:lnTo>
                <a:lnTo>
                  <a:pt x="1798" y="902"/>
                </a:lnTo>
                <a:lnTo>
                  <a:pt x="1798" y="904"/>
                </a:lnTo>
                <a:lnTo>
                  <a:pt x="1798" y="904"/>
                </a:lnTo>
                <a:lnTo>
                  <a:pt x="1798" y="904"/>
                </a:lnTo>
                <a:lnTo>
                  <a:pt x="1798" y="904"/>
                </a:lnTo>
                <a:lnTo>
                  <a:pt x="1800" y="904"/>
                </a:lnTo>
                <a:lnTo>
                  <a:pt x="1802" y="904"/>
                </a:lnTo>
                <a:lnTo>
                  <a:pt x="1804" y="904"/>
                </a:lnTo>
                <a:lnTo>
                  <a:pt x="1804" y="904"/>
                </a:lnTo>
                <a:lnTo>
                  <a:pt x="1804" y="904"/>
                </a:lnTo>
                <a:lnTo>
                  <a:pt x="1806" y="904"/>
                </a:lnTo>
                <a:lnTo>
                  <a:pt x="1808" y="904"/>
                </a:lnTo>
                <a:lnTo>
                  <a:pt x="1808" y="902"/>
                </a:lnTo>
                <a:lnTo>
                  <a:pt x="1810" y="900"/>
                </a:lnTo>
                <a:lnTo>
                  <a:pt x="1810" y="900"/>
                </a:lnTo>
                <a:lnTo>
                  <a:pt x="1812" y="895"/>
                </a:lnTo>
                <a:lnTo>
                  <a:pt x="1815" y="895"/>
                </a:lnTo>
                <a:lnTo>
                  <a:pt x="1815" y="895"/>
                </a:lnTo>
                <a:lnTo>
                  <a:pt x="1817" y="895"/>
                </a:lnTo>
                <a:lnTo>
                  <a:pt x="1817" y="893"/>
                </a:lnTo>
                <a:lnTo>
                  <a:pt x="1819" y="891"/>
                </a:lnTo>
                <a:lnTo>
                  <a:pt x="1819" y="893"/>
                </a:lnTo>
                <a:lnTo>
                  <a:pt x="1817" y="895"/>
                </a:lnTo>
                <a:lnTo>
                  <a:pt x="1817" y="895"/>
                </a:lnTo>
                <a:lnTo>
                  <a:pt x="1819" y="895"/>
                </a:lnTo>
                <a:lnTo>
                  <a:pt x="1819" y="895"/>
                </a:lnTo>
                <a:lnTo>
                  <a:pt x="1819" y="893"/>
                </a:lnTo>
                <a:lnTo>
                  <a:pt x="1819" y="891"/>
                </a:lnTo>
                <a:lnTo>
                  <a:pt x="1823" y="889"/>
                </a:lnTo>
                <a:lnTo>
                  <a:pt x="1823" y="887"/>
                </a:lnTo>
                <a:lnTo>
                  <a:pt x="1823" y="887"/>
                </a:lnTo>
                <a:lnTo>
                  <a:pt x="1825" y="887"/>
                </a:lnTo>
                <a:lnTo>
                  <a:pt x="1825" y="889"/>
                </a:lnTo>
                <a:lnTo>
                  <a:pt x="1827" y="891"/>
                </a:lnTo>
                <a:lnTo>
                  <a:pt x="1827" y="893"/>
                </a:lnTo>
                <a:lnTo>
                  <a:pt x="1827" y="893"/>
                </a:lnTo>
                <a:lnTo>
                  <a:pt x="1827" y="893"/>
                </a:lnTo>
                <a:lnTo>
                  <a:pt x="1827" y="895"/>
                </a:lnTo>
                <a:lnTo>
                  <a:pt x="1825" y="897"/>
                </a:lnTo>
                <a:lnTo>
                  <a:pt x="1825" y="900"/>
                </a:lnTo>
                <a:lnTo>
                  <a:pt x="1823" y="904"/>
                </a:lnTo>
                <a:lnTo>
                  <a:pt x="1823" y="904"/>
                </a:lnTo>
                <a:lnTo>
                  <a:pt x="1823" y="904"/>
                </a:lnTo>
                <a:lnTo>
                  <a:pt x="1823" y="906"/>
                </a:lnTo>
                <a:lnTo>
                  <a:pt x="1823" y="906"/>
                </a:lnTo>
                <a:lnTo>
                  <a:pt x="1825" y="906"/>
                </a:lnTo>
                <a:lnTo>
                  <a:pt x="1825" y="906"/>
                </a:lnTo>
                <a:lnTo>
                  <a:pt x="1827" y="904"/>
                </a:lnTo>
                <a:lnTo>
                  <a:pt x="1829" y="902"/>
                </a:lnTo>
                <a:lnTo>
                  <a:pt x="1829" y="900"/>
                </a:lnTo>
                <a:lnTo>
                  <a:pt x="1831" y="900"/>
                </a:lnTo>
                <a:lnTo>
                  <a:pt x="1831" y="900"/>
                </a:lnTo>
                <a:lnTo>
                  <a:pt x="1831" y="900"/>
                </a:lnTo>
                <a:lnTo>
                  <a:pt x="1831" y="900"/>
                </a:lnTo>
                <a:lnTo>
                  <a:pt x="1831" y="902"/>
                </a:lnTo>
                <a:lnTo>
                  <a:pt x="1831" y="904"/>
                </a:lnTo>
                <a:lnTo>
                  <a:pt x="1831" y="904"/>
                </a:lnTo>
                <a:lnTo>
                  <a:pt x="1831" y="908"/>
                </a:lnTo>
                <a:lnTo>
                  <a:pt x="1831" y="908"/>
                </a:lnTo>
                <a:lnTo>
                  <a:pt x="1831" y="908"/>
                </a:lnTo>
                <a:lnTo>
                  <a:pt x="1831" y="908"/>
                </a:lnTo>
                <a:lnTo>
                  <a:pt x="1833" y="908"/>
                </a:lnTo>
                <a:lnTo>
                  <a:pt x="1835" y="908"/>
                </a:lnTo>
                <a:lnTo>
                  <a:pt x="1835" y="908"/>
                </a:lnTo>
                <a:lnTo>
                  <a:pt x="1835" y="908"/>
                </a:lnTo>
                <a:lnTo>
                  <a:pt x="1838" y="908"/>
                </a:lnTo>
                <a:lnTo>
                  <a:pt x="1838" y="908"/>
                </a:lnTo>
                <a:lnTo>
                  <a:pt x="1838" y="908"/>
                </a:lnTo>
                <a:lnTo>
                  <a:pt x="1840" y="908"/>
                </a:lnTo>
                <a:lnTo>
                  <a:pt x="1840" y="908"/>
                </a:lnTo>
                <a:lnTo>
                  <a:pt x="1840" y="906"/>
                </a:lnTo>
                <a:lnTo>
                  <a:pt x="1842" y="902"/>
                </a:lnTo>
                <a:lnTo>
                  <a:pt x="1842" y="902"/>
                </a:lnTo>
                <a:lnTo>
                  <a:pt x="1842" y="902"/>
                </a:lnTo>
                <a:lnTo>
                  <a:pt x="1842" y="900"/>
                </a:lnTo>
                <a:lnTo>
                  <a:pt x="1844" y="895"/>
                </a:lnTo>
                <a:lnTo>
                  <a:pt x="1844" y="893"/>
                </a:lnTo>
                <a:lnTo>
                  <a:pt x="1844" y="891"/>
                </a:lnTo>
                <a:lnTo>
                  <a:pt x="1844" y="891"/>
                </a:lnTo>
                <a:lnTo>
                  <a:pt x="1844" y="889"/>
                </a:lnTo>
                <a:lnTo>
                  <a:pt x="1844" y="889"/>
                </a:lnTo>
                <a:lnTo>
                  <a:pt x="1844" y="889"/>
                </a:lnTo>
                <a:lnTo>
                  <a:pt x="1844" y="889"/>
                </a:lnTo>
                <a:lnTo>
                  <a:pt x="1842" y="889"/>
                </a:lnTo>
                <a:lnTo>
                  <a:pt x="1842" y="891"/>
                </a:lnTo>
                <a:lnTo>
                  <a:pt x="1840" y="891"/>
                </a:lnTo>
                <a:lnTo>
                  <a:pt x="1840" y="893"/>
                </a:lnTo>
                <a:lnTo>
                  <a:pt x="1838" y="893"/>
                </a:lnTo>
                <a:lnTo>
                  <a:pt x="1838" y="893"/>
                </a:lnTo>
                <a:lnTo>
                  <a:pt x="1838" y="893"/>
                </a:lnTo>
                <a:lnTo>
                  <a:pt x="1838" y="891"/>
                </a:lnTo>
                <a:lnTo>
                  <a:pt x="1838" y="889"/>
                </a:lnTo>
                <a:lnTo>
                  <a:pt x="1838" y="887"/>
                </a:lnTo>
                <a:lnTo>
                  <a:pt x="1840" y="885"/>
                </a:lnTo>
                <a:lnTo>
                  <a:pt x="1840" y="883"/>
                </a:lnTo>
                <a:lnTo>
                  <a:pt x="1842" y="883"/>
                </a:lnTo>
                <a:lnTo>
                  <a:pt x="1842" y="883"/>
                </a:lnTo>
                <a:lnTo>
                  <a:pt x="1842" y="881"/>
                </a:lnTo>
                <a:lnTo>
                  <a:pt x="1842" y="881"/>
                </a:lnTo>
                <a:lnTo>
                  <a:pt x="1840" y="883"/>
                </a:lnTo>
                <a:lnTo>
                  <a:pt x="1835" y="885"/>
                </a:lnTo>
                <a:lnTo>
                  <a:pt x="1833" y="889"/>
                </a:lnTo>
                <a:lnTo>
                  <a:pt x="1831" y="889"/>
                </a:lnTo>
                <a:lnTo>
                  <a:pt x="1829" y="891"/>
                </a:lnTo>
                <a:lnTo>
                  <a:pt x="1829" y="891"/>
                </a:lnTo>
                <a:lnTo>
                  <a:pt x="1829" y="889"/>
                </a:lnTo>
                <a:lnTo>
                  <a:pt x="1827" y="889"/>
                </a:lnTo>
                <a:lnTo>
                  <a:pt x="1827" y="887"/>
                </a:lnTo>
                <a:lnTo>
                  <a:pt x="1827" y="887"/>
                </a:lnTo>
                <a:lnTo>
                  <a:pt x="1829" y="885"/>
                </a:lnTo>
                <a:lnTo>
                  <a:pt x="1831" y="885"/>
                </a:lnTo>
                <a:lnTo>
                  <a:pt x="1831" y="883"/>
                </a:lnTo>
                <a:lnTo>
                  <a:pt x="1831" y="883"/>
                </a:lnTo>
                <a:lnTo>
                  <a:pt x="1829" y="883"/>
                </a:lnTo>
                <a:lnTo>
                  <a:pt x="1827" y="883"/>
                </a:lnTo>
                <a:lnTo>
                  <a:pt x="1829" y="883"/>
                </a:lnTo>
                <a:lnTo>
                  <a:pt x="1829" y="883"/>
                </a:lnTo>
                <a:lnTo>
                  <a:pt x="1829" y="883"/>
                </a:lnTo>
                <a:lnTo>
                  <a:pt x="1831" y="883"/>
                </a:lnTo>
                <a:lnTo>
                  <a:pt x="1831" y="883"/>
                </a:lnTo>
                <a:lnTo>
                  <a:pt x="1831" y="881"/>
                </a:lnTo>
                <a:lnTo>
                  <a:pt x="1831" y="881"/>
                </a:lnTo>
                <a:lnTo>
                  <a:pt x="1831" y="881"/>
                </a:lnTo>
                <a:lnTo>
                  <a:pt x="1833" y="879"/>
                </a:lnTo>
                <a:lnTo>
                  <a:pt x="1835" y="876"/>
                </a:lnTo>
                <a:lnTo>
                  <a:pt x="1835" y="876"/>
                </a:lnTo>
                <a:lnTo>
                  <a:pt x="1838" y="876"/>
                </a:lnTo>
                <a:lnTo>
                  <a:pt x="1838" y="876"/>
                </a:lnTo>
                <a:lnTo>
                  <a:pt x="1838" y="876"/>
                </a:lnTo>
                <a:lnTo>
                  <a:pt x="1840" y="874"/>
                </a:lnTo>
                <a:lnTo>
                  <a:pt x="1840" y="874"/>
                </a:lnTo>
                <a:lnTo>
                  <a:pt x="1840" y="874"/>
                </a:lnTo>
                <a:lnTo>
                  <a:pt x="1840" y="872"/>
                </a:lnTo>
                <a:lnTo>
                  <a:pt x="1840" y="872"/>
                </a:lnTo>
                <a:lnTo>
                  <a:pt x="1840" y="872"/>
                </a:lnTo>
                <a:lnTo>
                  <a:pt x="1838" y="872"/>
                </a:lnTo>
                <a:lnTo>
                  <a:pt x="1838" y="872"/>
                </a:lnTo>
                <a:lnTo>
                  <a:pt x="1835" y="874"/>
                </a:lnTo>
                <a:lnTo>
                  <a:pt x="1835" y="874"/>
                </a:lnTo>
                <a:lnTo>
                  <a:pt x="1833" y="874"/>
                </a:lnTo>
                <a:lnTo>
                  <a:pt x="1831" y="874"/>
                </a:lnTo>
                <a:lnTo>
                  <a:pt x="1831" y="874"/>
                </a:lnTo>
                <a:lnTo>
                  <a:pt x="1829" y="874"/>
                </a:lnTo>
                <a:lnTo>
                  <a:pt x="1829" y="876"/>
                </a:lnTo>
                <a:lnTo>
                  <a:pt x="1827" y="876"/>
                </a:lnTo>
                <a:lnTo>
                  <a:pt x="1827" y="876"/>
                </a:lnTo>
                <a:lnTo>
                  <a:pt x="1823" y="876"/>
                </a:lnTo>
                <a:lnTo>
                  <a:pt x="1823" y="876"/>
                </a:lnTo>
                <a:lnTo>
                  <a:pt x="1825" y="876"/>
                </a:lnTo>
                <a:lnTo>
                  <a:pt x="1827" y="874"/>
                </a:lnTo>
                <a:lnTo>
                  <a:pt x="1829" y="874"/>
                </a:lnTo>
                <a:lnTo>
                  <a:pt x="1829" y="872"/>
                </a:lnTo>
                <a:lnTo>
                  <a:pt x="1829" y="872"/>
                </a:lnTo>
                <a:lnTo>
                  <a:pt x="1829" y="872"/>
                </a:lnTo>
                <a:lnTo>
                  <a:pt x="1829" y="870"/>
                </a:lnTo>
                <a:lnTo>
                  <a:pt x="1827" y="872"/>
                </a:lnTo>
                <a:lnTo>
                  <a:pt x="1825" y="870"/>
                </a:lnTo>
                <a:lnTo>
                  <a:pt x="1825" y="870"/>
                </a:lnTo>
                <a:lnTo>
                  <a:pt x="1825" y="870"/>
                </a:lnTo>
                <a:lnTo>
                  <a:pt x="1827" y="870"/>
                </a:lnTo>
                <a:lnTo>
                  <a:pt x="1827" y="870"/>
                </a:lnTo>
                <a:lnTo>
                  <a:pt x="1827" y="868"/>
                </a:lnTo>
                <a:lnTo>
                  <a:pt x="1827" y="868"/>
                </a:lnTo>
                <a:lnTo>
                  <a:pt x="1823" y="870"/>
                </a:lnTo>
                <a:lnTo>
                  <a:pt x="1823" y="870"/>
                </a:lnTo>
                <a:lnTo>
                  <a:pt x="1827" y="868"/>
                </a:lnTo>
                <a:lnTo>
                  <a:pt x="1827" y="866"/>
                </a:lnTo>
                <a:lnTo>
                  <a:pt x="1827" y="866"/>
                </a:lnTo>
                <a:lnTo>
                  <a:pt x="1827" y="866"/>
                </a:lnTo>
                <a:lnTo>
                  <a:pt x="1829" y="864"/>
                </a:lnTo>
                <a:lnTo>
                  <a:pt x="1829" y="864"/>
                </a:lnTo>
                <a:lnTo>
                  <a:pt x="1831" y="862"/>
                </a:lnTo>
                <a:lnTo>
                  <a:pt x="1831" y="862"/>
                </a:lnTo>
                <a:lnTo>
                  <a:pt x="1831" y="860"/>
                </a:lnTo>
                <a:lnTo>
                  <a:pt x="1831" y="860"/>
                </a:lnTo>
                <a:lnTo>
                  <a:pt x="1829" y="858"/>
                </a:lnTo>
                <a:lnTo>
                  <a:pt x="1827" y="858"/>
                </a:lnTo>
                <a:lnTo>
                  <a:pt x="1825" y="858"/>
                </a:lnTo>
                <a:lnTo>
                  <a:pt x="1821" y="858"/>
                </a:lnTo>
                <a:lnTo>
                  <a:pt x="1821" y="858"/>
                </a:lnTo>
                <a:lnTo>
                  <a:pt x="1821" y="858"/>
                </a:lnTo>
                <a:lnTo>
                  <a:pt x="1819" y="858"/>
                </a:lnTo>
                <a:lnTo>
                  <a:pt x="1819" y="860"/>
                </a:lnTo>
                <a:lnTo>
                  <a:pt x="1819" y="860"/>
                </a:lnTo>
                <a:lnTo>
                  <a:pt x="1819" y="858"/>
                </a:lnTo>
                <a:lnTo>
                  <a:pt x="1819" y="858"/>
                </a:lnTo>
                <a:lnTo>
                  <a:pt x="1819" y="856"/>
                </a:lnTo>
                <a:lnTo>
                  <a:pt x="1819" y="856"/>
                </a:lnTo>
                <a:lnTo>
                  <a:pt x="1817" y="856"/>
                </a:lnTo>
                <a:lnTo>
                  <a:pt x="1817" y="858"/>
                </a:lnTo>
                <a:lnTo>
                  <a:pt x="1815" y="858"/>
                </a:lnTo>
                <a:lnTo>
                  <a:pt x="1815" y="860"/>
                </a:lnTo>
                <a:lnTo>
                  <a:pt x="1812" y="860"/>
                </a:lnTo>
                <a:lnTo>
                  <a:pt x="1812" y="860"/>
                </a:lnTo>
                <a:lnTo>
                  <a:pt x="1810" y="860"/>
                </a:lnTo>
                <a:lnTo>
                  <a:pt x="1810" y="860"/>
                </a:lnTo>
                <a:lnTo>
                  <a:pt x="1810" y="860"/>
                </a:lnTo>
                <a:lnTo>
                  <a:pt x="1810" y="860"/>
                </a:lnTo>
                <a:lnTo>
                  <a:pt x="1810" y="860"/>
                </a:lnTo>
                <a:lnTo>
                  <a:pt x="1808" y="862"/>
                </a:lnTo>
                <a:lnTo>
                  <a:pt x="1808" y="862"/>
                </a:lnTo>
                <a:lnTo>
                  <a:pt x="1808" y="862"/>
                </a:lnTo>
                <a:lnTo>
                  <a:pt x="1808" y="864"/>
                </a:lnTo>
                <a:lnTo>
                  <a:pt x="1808" y="864"/>
                </a:lnTo>
                <a:lnTo>
                  <a:pt x="1806" y="864"/>
                </a:lnTo>
                <a:lnTo>
                  <a:pt x="1806" y="864"/>
                </a:lnTo>
                <a:lnTo>
                  <a:pt x="1806" y="864"/>
                </a:lnTo>
                <a:lnTo>
                  <a:pt x="1806" y="862"/>
                </a:lnTo>
                <a:lnTo>
                  <a:pt x="1806" y="860"/>
                </a:lnTo>
                <a:lnTo>
                  <a:pt x="1808" y="860"/>
                </a:lnTo>
                <a:lnTo>
                  <a:pt x="1808" y="858"/>
                </a:lnTo>
                <a:lnTo>
                  <a:pt x="1808" y="856"/>
                </a:lnTo>
                <a:lnTo>
                  <a:pt x="1808" y="856"/>
                </a:lnTo>
                <a:lnTo>
                  <a:pt x="1806" y="856"/>
                </a:lnTo>
                <a:lnTo>
                  <a:pt x="1806" y="856"/>
                </a:lnTo>
                <a:lnTo>
                  <a:pt x="1806" y="858"/>
                </a:lnTo>
                <a:lnTo>
                  <a:pt x="1806" y="858"/>
                </a:lnTo>
                <a:lnTo>
                  <a:pt x="1806" y="858"/>
                </a:lnTo>
                <a:lnTo>
                  <a:pt x="1806" y="858"/>
                </a:lnTo>
                <a:lnTo>
                  <a:pt x="1806" y="858"/>
                </a:lnTo>
                <a:lnTo>
                  <a:pt x="1806" y="858"/>
                </a:lnTo>
                <a:lnTo>
                  <a:pt x="1806" y="856"/>
                </a:lnTo>
                <a:lnTo>
                  <a:pt x="1804" y="858"/>
                </a:lnTo>
                <a:lnTo>
                  <a:pt x="1802" y="858"/>
                </a:lnTo>
                <a:lnTo>
                  <a:pt x="1800" y="856"/>
                </a:lnTo>
                <a:lnTo>
                  <a:pt x="1796" y="858"/>
                </a:lnTo>
                <a:lnTo>
                  <a:pt x="1796" y="858"/>
                </a:lnTo>
                <a:lnTo>
                  <a:pt x="1798" y="856"/>
                </a:lnTo>
                <a:lnTo>
                  <a:pt x="1798" y="853"/>
                </a:lnTo>
                <a:lnTo>
                  <a:pt x="1798" y="853"/>
                </a:lnTo>
                <a:lnTo>
                  <a:pt x="1798" y="853"/>
                </a:lnTo>
                <a:lnTo>
                  <a:pt x="1798" y="853"/>
                </a:lnTo>
                <a:lnTo>
                  <a:pt x="1796" y="853"/>
                </a:lnTo>
                <a:lnTo>
                  <a:pt x="1796" y="853"/>
                </a:lnTo>
                <a:lnTo>
                  <a:pt x="1794" y="853"/>
                </a:lnTo>
                <a:lnTo>
                  <a:pt x="1796" y="851"/>
                </a:lnTo>
                <a:lnTo>
                  <a:pt x="1800" y="849"/>
                </a:lnTo>
                <a:lnTo>
                  <a:pt x="1802" y="849"/>
                </a:lnTo>
                <a:lnTo>
                  <a:pt x="1804" y="847"/>
                </a:lnTo>
                <a:lnTo>
                  <a:pt x="1804" y="847"/>
                </a:lnTo>
                <a:lnTo>
                  <a:pt x="1804" y="847"/>
                </a:lnTo>
                <a:lnTo>
                  <a:pt x="1802" y="847"/>
                </a:lnTo>
                <a:lnTo>
                  <a:pt x="1800" y="847"/>
                </a:lnTo>
                <a:lnTo>
                  <a:pt x="1798" y="847"/>
                </a:lnTo>
                <a:lnTo>
                  <a:pt x="1798" y="847"/>
                </a:lnTo>
                <a:lnTo>
                  <a:pt x="1796" y="847"/>
                </a:lnTo>
                <a:lnTo>
                  <a:pt x="1794" y="847"/>
                </a:lnTo>
                <a:lnTo>
                  <a:pt x="1794" y="847"/>
                </a:lnTo>
                <a:lnTo>
                  <a:pt x="1794" y="847"/>
                </a:lnTo>
                <a:lnTo>
                  <a:pt x="1796" y="845"/>
                </a:lnTo>
                <a:lnTo>
                  <a:pt x="1794" y="845"/>
                </a:lnTo>
                <a:lnTo>
                  <a:pt x="1794" y="845"/>
                </a:lnTo>
                <a:lnTo>
                  <a:pt x="1794" y="845"/>
                </a:lnTo>
                <a:lnTo>
                  <a:pt x="1791" y="847"/>
                </a:lnTo>
                <a:lnTo>
                  <a:pt x="1791" y="847"/>
                </a:lnTo>
                <a:lnTo>
                  <a:pt x="1789" y="849"/>
                </a:lnTo>
                <a:lnTo>
                  <a:pt x="1789" y="849"/>
                </a:lnTo>
                <a:lnTo>
                  <a:pt x="1787" y="851"/>
                </a:lnTo>
                <a:lnTo>
                  <a:pt x="1785" y="853"/>
                </a:lnTo>
                <a:lnTo>
                  <a:pt x="1785" y="853"/>
                </a:lnTo>
                <a:lnTo>
                  <a:pt x="1785" y="853"/>
                </a:lnTo>
                <a:lnTo>
                  <a:pt x="1785" y="851"/>
                </a:lnTo>
                <a:lnTo>
                  <a:pt x="1785" y="851"/>
                </a:lnTo>
                <a:lnTo>
                  <a:pt x="1783" y="851"/>
                </a:lnTo>
                <a:lnTo>
                  <a:pt x="1785" y="851"/>
                </a:lnTo>
                <a:lnTo>
                  <a:pt x="1785" y="849"/>
                </a:lnTo>
                <a:lnTo>
                  <a:pt x="1785" y="849"/>
                </a:lnTo>
                <a:lnTo>
                  <a:pt x="1785" y="849"/>
                </a:lnTo>
                <a:lnTo>
                  <a:pt x="1785" y="847"/>
                </a:lnTo>
                <a:lnTo>
                  <a:pt x="1785" y="847"/>
                </a:lnTo>
                <a:lnTo>
                  <a:pt x="1787" y="845"/>
                </a:lnTo>
                <a:lnTo>
                  <a:pt x="1789" y="843"/>
                </a:lnTo>
                <a:lnTo>
                  <a:pt x="1789" y="841"/>
                </a:lnTo>
                <a:lnTo>
                  <a:pt x="1789" y="841"/>
                </a:lnTo>
                <a:lnTo>
                  <a:pt x="1789" y="839"/>
                </a:lnTo>
                <a:lnTo>
                  <a:pt x="1791" y="839"/>
                </a:lnTo>
                <a:lnTo>
                  <a:pt x="1794" y="837"/>
                </a:lnTo>
                <a:lnTo>
                  <a:pt x="1794" y="835"/>
                </a:lnTo>
                <a:lnTo>
                  <a:pt x="1796" y="832"/>
                </a:lnTo>
                <a:lnTo>
                  <a:pt x="1796" y="832"/>
                </a:lnTo>
                <a:lnTo>
                  <a:pt x="1796" y="832"/>
                </a:lnTo>
                <a:lnTo>
                  <a:pt x="1798" y="830"/>
                </a:lnTo>
                <a:lnTo>
                  <a:pt x="1798" y="830"/>
                </a:lnTo>
                <a:lnTo>
                  <a:pt x="1800" y="828"/>
                </a:lnTo>
                <a:lnTo>
                  <a:pt x="1800" y="826"/>
                </a:lnTo>
                <a:lnTo>
                  <a:pt x="1800" y="826"/>
                </a:lnTo>
                <a:lnTo>
                  <a:pt x="1800" y="824"/>
                </a:lnTo>
                <a:lnTo>
                  <a:pt x="1800" y="824"/>
                </a:lnTo>
                <a:lnTo>
                  <a:pt x="1798" y="824"/>
                </a:lnTo>
                <a:lnTo>
                  <a:pt x="1798" y="824"/>
                </a:lnTo>
                <a:lnTo>
                  <a:pt x="1798" y="824"/>
                </a:lnTo>
                <a:lnTo>
                  <a:pt x="1796" y="824"/>
                </a:lnTo>
                <a:lnTo>
                  <a:pt x="1796" y="824"/>
                </a:lnTo>
                <a:lnTo>
                  <a:pt x="1796" y="822"/>
                </a:lnTo>
                <a:lnTo>
                  <a:pt x="1796" y="822"/>
                </a:lnTo>
                <a:lnTo>
                  <a:pt x="1798" y="822"/>
                </a:lnTo>
                <a:lnTo>
                  <a:pt x="1800" y="822"/>
                </a:lnTo>
                <a:lnTo>
                  <a:pt x="1802" y="820"/>
                </a:lnTo>
                <a:lnTo>
                  <a:pt x="1802" y="820"/>
                </a:lnTo>
                <a:lnTo>
                  <a:pt x="1804" y="820"/>
                </a:lnTo>
                <a:lnTo>
                  <a:pt x="1804" y="818"/>
                </a:lnTo>
                <a:lnTo>
                  <a:pt x="1804" y="818"/>
                </a:lnTo>
                <a:close/>
                <a:moveTo>
                  <a:pt x="1475" y="1596"/>
                </a:moveTo>
                <a:lnTo>
                  <a:pt x="1475" y="1593"/>
                </a:lnTo>
                <a:lnTo>
                  <a:pt x="1475" y="1593"/>
                </a:lnTo>
                <a:lnTo>
                  <a:pt x="1475" y="1593"/>
                </a:lnTo>
                <a:lnTo>
                  <a:pt x="1475" y="1593"/>
                </a:lnTo>
                <a:lnTo>
                  <a:pt x="1475" y="1593"/>
                </a:lnTo>
                <a:lnTo>
                  <a:pt x="1475" y="1596"/>
                </a:lnTo>
                <a:lnTo>
                  <a:pt x="1475" y="1596"/>
                </a:lnTo>
                <a:close/>
                <a:moveTo>
                  <a:pt x="1525" y="2336"/>
                </a:moveTo>
                <a:lnTo>
                  <a:pt x="1525" y="2338"/>
                </a:lnTo>
                <a:lnTo>
                  <a:pt x="1527" y="2338"/>
                </a:lnTo>
                <a:lnTo>
                  <a:pt x="1530" y="2338"/>
                </a:lnTo>
                <a:lnTo>
                  <a:pt x="1530" y="2338"/>
                </a:lnTo>
                <a:lnTo>
                  <a:pt x="1532" y="2336"/>
                </a:lnTo>
                <a:lnTo>
                  <a:pt x="1532" y="2336"/>
                </a:lnTo>
                <a:lnTo>
                  <a:pt x="1532" y="2336"/>
                </a:lnTo>
                <a:lnTo>
                  <a:pt x="1532" y="2334"/>
                </a:lnTo>
                <a:lnTo>
                  <a:pt x="1532" y="2334"/>
                </a:lnTo>
                <a:lnTo>
                  <a:pt x="1532" y="2329"/>
                </a:lnTo>
                <a:lnTo>
                  <a:pt x="1532" y="2327"/>
                </a:lnTo>
                <a:lnTo>
                  <a:pt x="1530" y="2327"/>
                </a:lnTo>
                <a:lnTo>
                  <a:pt x="1530" y="2329"/>
                </a:lnTo>
                <a:lnTo>
                  <a:pt x="1527" y="2329"/>
                </a:lnTo>
                <a:lnTo>
                  <a:pt x="1527" y="2331"/>
                </a:lnTo>
                <a:lnTo>
                  <a:pt x="1527" y="2334"/>
                </a:lnTo>
                <a:lnTo>
                  <a:pt x="1525" y="2336"/>
                </a:lnTo>
                <a:lnTo>
                  <a:pt x="1525" y="2336"/>
                </a:lnTo>
                <a:close/>
                <a:moveTo>
                  <a:pt x="1538" y="2302"/>
                </a:moveTo>
                <a:lnTo>
                  <a:pt x="1536" y="2304"/>
                </a:lnTo>
                <a:lnTo>
                  <a:pt x="1534" y="2304"/>
                </a:lnTo>
                <a:lnTo>
                  <a:pt x="1534" y="2304"/>
                </a:lnTo>
                <a:lnTo>
                  <a:pt x="1534" y="2304"/>
                </a:lnTo>
                <a:lnTo>
                  <a:pt x="1536" y="2306"/>
                </a:lnTo>
                <a:lnTo>
                  <a:pt x="1536" y="2304"/>
                </a:lnTo>
                <a:lnTo>
                  <a:pt x="1538" y="2304"/>
                </a:lnTo>
                <a:lnTo>
                  <a:pt x="1538" y="2304"/>
                </a:lnTo>
                <a:lnTo>
                  <a:pt x="1538" y="2304"/>
                </a:lnTo>
                <a:lnTo>
                  <a:pt x="1538" y="2304"/>
                </a:lnTo>
                <a:lnTo>
                  <a:pt x="1538" y="2302"/>
                </a:lnTo>
                <a:lnTo>
                  <a:pt x="1538" y="2302"/>
                </a:lnTo>
                <a:close/>
                <a:moveTo>
                  <a:pt x="830" y="872"/>
                </a:moveTo>
                <a:lnTo>
                  <a:pt x="830" y="872"/>
                </a:lnTo>
                <a:lnTo>
                  <a:pt x="828" y="870"/>
                </a:lnTo>
                <a:lnTo>
                  <a:pt x="828" y="870"/>
                </a:lnTo>
                <a:lnTo>
                  <a:pt x="826" y="872"/>
                </a:lnTo>
                <a:lnTo>
                  <a:pt x="826" y="872"/>
                </a:lnTo>
                <a:lnTo>
                  <a:pt x="826" y="872"/>
                </a:lnTo>
                <a:lnTo>
                  <a:pt x="828" y="872"/>
                </a:lnTo>
                <a:lnTo>
                  <a:pt x="828" y="872"/>
                </a:lnTo>
                <a:lnTo>
                  <a:pt x="828" y="872"/>
                </a:lnTo>
                <a:lnTo>
                  <a:pt x="828" y="872"/>
                </a:lnTo>
                <a:lnTo>
                  <a:pt x="828" y="872"/>
                </a:lnTo>
                <a:lnTo>
                  <a:pt x="828" y="872"/>
                </a:lnTo>
                <a:lnTo>
                  <a:pt x="830" y="872"/>
                </a:lnTo>
                <a:close/>
                <a:moveTo>
                  <a:pt x="1448" y="1673"/>
                </a:moveTo>
                <a:lnTo>
                  <a:pt x="1448" y="1671"/>
                </a:lnTo>
                <a:lnTo>
                  <a:pt x="1448" y="1671"/>
                </a:lnTo>
                <a:lnTo>
                  <a:pt x="1448" y="1671"/>
                </a:lnTo>
                <a:lnTo>
                  <a:pt x="1450" y="1671"/>
                </a:lnTo>
                <a:lnTo>
                  <a:pt x="1448" y="1669"/>
                </a:lnTo>
                <a:lnTo>
                  <a:pt x="1448" y="1669"/>
                </a:lnTo>
                <a:lnTo>
                  <a:pt x="1446" y="1669"/>
                </a:lnTo>
                <a:lnTo>
                  <a:pt x="1446" y="1671"/>
                </a:lnTo>
                <a:lnTo>
                  <a:pt x="1446" y="1671"/>
                </a:lnTo>
                <a:lnTo>
                  <a:pt x="1446" y="1673"/>
                </a:lnTo>
                <a:lnTo>
                  <a:pt x="1446" y="1673"/>
                </a:lnTo>
                <a:lnTo>
                  <a:pt x="1446" y="1675"/>
                </a:lnTo>
                <a:lnTo>
                  <a:pt x="1446" y="1675"/>
                </a:lnTo>
                <a:lnTo>
                  <a:pt x="1448" y="1673"/>
                </a:lnTo>
                <a:close/>
                <a:moveTo>
                  <a:pt x="1463" y="1512"/>
                </a:moveTo>
                <a:lnTo>
                  <a:pt x="1463" y="1512"/>
                </a:lnTo>
                <a:lnTo>
                  <a:pt x="1460" y="1512"/>
                </a:lnTo>
                <a:lnTo>
                  <a:pt x="1463" y="1514"/>
                </a:lnTo>
                <a:lnTo>
                  <a:pt x="1463" y="1512"/>
                </a:lnTo>
                <a:lnTo>
                  <a:pt x="1463" y="1512"/>
                </a:lnTo>
                <a:close/>
                <a:moveTo>
                  <a:pt x="1532" y="2292"/>
                </a:moveTo>
                <a:lnTo>
                  <a:pt x="1530" y="2292"/>
                </a:lnTo>
                <a:lnTo>
                  <a:pt x="1530" y="2294"/>
                </a:lnTo>
                <a:lnTo>
                  <a:pt x="1530" y="2294"/>
                </a:lnTo>
                <a:lnTo>
                  <a:pt x="1532" y="2294"/>
                </a:lnTo>
                <a:lnTo>
                  <a:pt x="1534" y="2296"/>
                </a:lnTo>
                <a:lnTo>
                  <a:pt x="1536" y="2296"/>
                </a:lnTo>
                <a:lnTo>
                  <a:pt x="1536" y="2296"/>
                </a:lnTo>
                <a:lnTo>
                  <a:pt x="1538" y="2296"/>
                </a:lnTo>
                <a:lnTo>
                  <a:pt x="1538" y="2296"/>
                </a:lnTo>
                <a:lnTo>
                  <a:pt x="1540" y="2294"/>
                </a:lnTo>
                <a:lnTo>
                  <a:pt x="1540" y="2292"/>
                </a:lnTo>
                <a:lnTo>
                  <a:pt x="1540" y="2292"/>
                </a:lnTo>
                <a:lnTo>
                  <a:pt x="1542" y="2290"/>
                </a:lnTo>
                <a:lnTo>
                  <a:pt x="1544" y="2290"/>
                </a:lnTo>
                <a:lnTo>
                  <a:pt x="1544" y="2287"/>
                </a:lnTo>
                <a:lnTo>
                  <a:pt x="1542" y="2287"/>
                </a:lnTo>
                <a:lnTo>
                  <a:pt x="1542" y="2285"/>
                </a:lnTo>
                <a:lnTo>
                  <a:pt x="1540" y="2283"/>
                </a:lnTo>
                <a:lnTo>
                  <a:pt x="1540" y="2283"/>
                </a:lnTo>
                <a:lnTo>
                  <a:pt x="1538" y="2281"/>
                </a:lnTo>
                <a:lnTo>
                  <a:pt x="1540" y="2281"/>
                </a:lnTo>
                <a:lnTo>
                  <a:pt x="1540" y="2281"/>
                </a:lnTo>
                <a:lnTo>
                  <a:pt x="1540" y="2281"/>
                </a:lnTo>
                <a:lnTo>
                  <a:pt x="1542" y="2281"/>
                </a:lnTo>
                <a:lnTo>
                  <a:pt x="1544" y="2279"/>
                </a:lnTo>
                <a:lnTo>
                  <a:pt x="1542" y="2279"/>
                </a:lnTo>
                <a:lnTo>
                  <a:pt x="1542" y="2277"/>
                </a:lnTo>
                <a:lnTo>
                  <a:pt x="1544" y="2277"/>
                </a:lnTo>
                <a:lnTo>
                  <a:pt x="1544" y="2275"/>
                </a:lnTo>
                <a:lnTo>
                  <a:pt x="1544" y="2275"/>
                </a:lnTo>
                <a:lnTo>
                  <a:pt x="1544" y="2273"/>
                </a:lnTo>
                <a:lnTo>
                  <a:pt x="1542" y="2271"/>
                </a:lnTo>
                <a:lnTo>
                  <a:pt x="1542" y="2271"/>
                </a:lnTo>
                <a:lnTo>
                  <a:pt x="1540" y="2271"/>
                </a:lnTo>
                <a:lnTo>
                  <a:pt x="1536" y="2269"/>
                </a:lnTo>
                <a:lnTo>
                  <a:pt x="1534" y="2269"/>
                </a:lnTo>
                <a:lnTo>
                  <a:pt x="1536" y="2269"/>
                </a:lnTo>
                <a:lnTo>
                  <a:pt x="1536" y="2271"/>
                </a:lnTo>
                <a:lnTo>
                  <a:pt x="1536" y="2273"/>
                </a:lnTo>
                <a:lnTo>
                  <a:pt x="1534" y="2273"/>
                </a:lnTo>
                <a:lnTo>
                  <a:pt x="1534" y="2273"/>
                </a:lnTo>
                <a:lnTo>
                  <a:pt x="1534" y="2275"/>
                </a:lnTo>
                <a:lnTo>
                  <a:pt x="1534" y="2277"/>
                </a:lnTo>
                <a:lnTo>
                  <a:pt x="1534" y="2277"/>
                </a:lnTo>
                <a:lnTo>
                  <a:pt x="1534" y="2279"/>
                </a:lnTo>
                <a:lnTo>
                  <a:pt x="1534" y="2279"/>
                </a:lnTo>
                <a:lnTo>
                  <a:pt x="1534" y="2281"/>
                </a:lnTo>
                <a:lnTo>
                  <a:pt x="1534" y="2281"/>
                </a:lnTo>
                <a:lnTo>
                  <a:pt x="1532" y="2287"/>
                </a:lnTo>
                <a:lnTo>
                  <a:pt x="1532" y="2292"/>
                </a:lnTo>
                <a:close/>
                <a:moveTo>
                  <a:pt x="1540" y="2317"/>
                </a:moveTo>
                <a:lnTo>
                  <a:pt x="1540" y="2317"/>
                </a:lnTo>
                <a:lnTo>
                  <a:pt x="1538" y="2317"/>
                </a:lnTo>
                <a:lnTo>
                  <a:pt x="1538" y="2317"/>
                </a:lnTo>
                <a:lnTo>
                  <a:pt x="1538" y="2319"/>
                </a:lnTo>
                <a:lnTo>
                  <a:pt x="1538" y="2319"/>
                </a:lnTo>
                <a:lnTo>
                  <a:pt x="1540" y="2321"/>
                </a:lnTo>
                <a:lnTo>
                  <a:pt x="1540" y="2321"/>
                </a:lnTo>
                <a:lnTo>
                  <a:pt x="1540" y="2321"/>
                </a:lnTo>
                <a:lnTo>
                  <a:pt x="1540" y="2321"/>
                </a:lnTo>
                <a:lnTo>
                  <a:pt x="1540" y="2321"/>
                </a:lnTo>
                <a:lnTo>
                  <a:pt x="1542" y="2321"/>
                </a:lnTo>
                <a:lnTo>
                  <a:pt x="1540" y="2319"/>
                </a:lnTo>
                <a:lnTo>
                  <a:pt x="1540" y="2317"/>
                </a:lnTo>
                <a:lnTo>
                  <a:pt x="1540" y="2317"/>
                </a:lnTo>
                <a:close/>
                <a:moveTo>
                  <a:pt x="1527" y="2319"/>
                </a:moveTo>
                <a:lnTo>
                  <a:pt x="1530" y="2321"/>
                </a:lnTo>
                <a:lnTo>
                  <a:pt x="1530" y="2323"/>
                </a:lnTo>
                <a:lnTo>
                  <a:pt x="1532" y="2325"/>
                </a:lnTo>
                <a:lnTo>
                  <a:pt x="1534" y="2327"/>
                </a:lnTo>
                <a:lnTo>
                  <a:pt x="1534" y="2327"/>
                </a:lnTo>
                <a:lnTo>
                  <a:pt x="1534" y="2329"/>
                </a:lnTo>
                <a:lnTo>
                  <a:pt x="1536" y="2331"/>
                </a:lnTo>
                <a:lnTo>
                  <a:pt x="1538" y="2329"/>
                </a:lnTo>
                <a:lnTo>
                  <a:pt x="1538" y="2329"/>
                </a:lnTo>
                <a:lnTo>
                  <a:pt x="1538" y="2329"/>
                </a:lnTo>
                <a:lnTo>
                  <a:pt x="1538" y="2329"/>
                </a:lnTo>
                <a:lnTo>
                  <a:pt x="1540" y="2329"/>
                </a:lnTo>
                <a:lnTo>
                  <a:pt x="1540" y="2327"/>
                </a:lnTo>
                <a:lnTo>
                  <a:pt x="1540" y="2327"/>
                </a:lnTo>
                <a:lnTo>
                  <a:pt x="1540" y="2327"/>
                </a:lnTo>
                <a:lnTo>
                  <a:pt x="1538" y="2325"/>
                </a:lnTo>
                <a:lnTo>
                  <a:pt x="1538" y="2323"/>
                </a:lnTo>
                <a:lnTo>
                  <a:pt x="1538" y="2323"/>
                </a:lnTo>
                <a:lnTo>
                  <a:pt x="1538" y="2321"/>
                </a:lnTo>
                <a:lnTo>
                  <a:pt x="1538" y="2319"/>
                </a:lnTo>
                <a:lnTo>
                  <a:pt x="1536" y="2319"/>
                </a:lnTo>
                <a:lnTo>
                  <a:pt x="1536" y="2317"/>
                </a:lnTo>
                <a:lnTo>
                  <a:pt x="1536" y="2317"/>
                </a:lnTo>
                <a:lnTo>
                  <a:pt x="1536" y="2315"/>
                </a:lnTo>
                <a:lnTo>
                  <a:pt x="1538" y="2315"/>
                </a:lnTo>
                <a:lnTo>
                  <a:pt x="1538" y="2315"/>
                </a:lnTo>
                <a:lnTo>
                  <a:pt x="1540" y="2313"/>
                </a:lnTo>
                <a:lnTo>
                  <a:pt x="1540" y="2313"/>
                </a:lnTo>
                <a:lnTo>
                  <a:pt x="1540" y="2310"/>
                </a:lnTo>
                <a:lnTo>
                  <a:pt x="1538" y="2310"/>
                </a:lnTo>
                <a:lnTo>
                  <a:pt x="1538" y="2310"/>
                </a:lnTo>
                <a:lnTo>
                  <a:pt x="1538" y="2308"/>
                </a:lnTo>
                <a:lnTo>
                  <a:pt x="1536" y="2308"/>
                </a:lnTo>
                <a:lnTo>
                  <a:pt x="1534" y="2310"/>
                </a:lnTo>
                <a:lnTo>
                  <a:pt x="1534" y="2310"/>
                </a:lnTo>
                <a:lnTo>
                  <a:pt x="1534" y="2313"/>
                </a:lnTo>
                <a:lnTo>
                  <a:pt x="1534" y="2315"/>
                </a:lnTo>
                <a:lnTo>
                  <a:pt x="1532" y="2315"/>
                </a:lnTo>
                <a:lnTo>
                  <a:pt x="1532" y="2315"/>
                </a:lnTo>
                <a:lnTo>
                  <a:pt x="1530" y="2315"/>
                </a:lnTo>
                <a:lnTo>
                  <a:pt x="1527" y="2315"/>
                </a:lnTo>
                <a:lnTo>
                  <a:pt x="1530" y="2317"/>
                </a:lnTo>
                <a:lnTo>
                  <a:pt x="1527" y="2319"/>
                </a:lnTo>
                <a:lnTo>
                  <a:pt x="1527" y="2319"/>
                </a:lnTo>
                <a:close/>
                <a:moveTo>
                  <a:pt x="1546" y="2317"/>
                </a:moveTo>
                <a:lnTo>
                  <a:pt x="1544" y="2317"/>
                </a:lnTo>
                <a:lnTo>
                  <a:pt x="1544" y="2319"/>
                </a:lnTo>
                <a:lnTo>
                  <a:pt x="1544" y="2319"/>
                </a:lnTo>
                <a:lnTo>
                  <a:pt x="1544" y="2321"/>
                </a:lnTo>
                <a:lnTo>
                  <a:pt x="1544" y="2321"/>
                </a:lnTo>
                <a:lnTo>
                  <a:pt x="1546" y="2321"/>
                </a:lnTo>
                <a:lnTo>
                  <a:pt x="1551" y="2321"/>
                </a:lnTo>
                <a:lnTo>
                  <a:pt x="1553" y="2319"/>
                </a:lnTo>
                <a:lnTo>
                  <a:pt x="1553" y="2319"/>
                </a:lnTo>
                <a:lnTo>
                  <a:pt x="1553" y="2317"/>
                </a:lnTo>
                <a:lnTo>
                  <a:pt x="1553" y="2315"/>
                </a:lnTo>
                <a:lnTo>
                  <a:pt x="1553" y="2315"/>
                </a:lnTo>
                <a:lnTo>
                  <a:pt x="1551" y="2313"/>
                </a:lnTo>
                <a:lnTo>
                  <a:pt x="1546" y="2313"/>
                </a:lnTo>
                <a:lnTo>
                  <a:pt x="1546" y="2313"/>
                </a:lnTo>
                <a:lnTo>
                  <a:pt x="1546" y="2313"/>
                </a:lnTo>
                <a:lnTo>
                  <a:pt x="1546" y="2315"/>
                </a:lnTo>
                <a:lnTo>
                  <a:pt x="1546" y="2315"/>
                </a:lnTo>
                <a:lnTo>
                  <a:pt x="1546" y="2317"/>
                </a:lnTo>
                <a:close/>
                <a:moveTo>
                  <a:pt x="1525" y="2298"/>
                </a:moveTo>
                <a:lnTo>
                  <a:pt x="1525" y="2298"/>
                </a:lnTo>
                <a:lnTo>
                  <a:pt x="1523" y="2298"/>
                </a:lnTo>
                <a:lnTo>
                  <a:pt x="1523" y="2300"/>
                </a:lnTo>
                <a:lnTo>
                  <a:pt x="1523" y="2300"/>
                </a:lnTo>
                <a:lnTo>
                  <a:pt x="1523" y="2300"/>
                </a:lnTo>
                <a:lnTo>
                  <a:pt x="1525" y="2300"/>
                </a:lnTo>
                <a:lnTo>
                  <a:pt x="1525" y="2300"/>
                </a:lnTo>
                <a:lnTo>
                  <a:pt x="1525" y="2300"/>
                </a:lnTo>
                <a:lnTo>
                  <a:pt x="1525" y="2298"/>
                </a:lnTo>
                <a:close/>
                <a:moveTo>
                  <a:pt x="599" y="1782"/>
                </a:moveTo>
                <a:lnTo>
                  <a:pt x="599" y="1782"/>
                </a:lnTo>
                <a:lnTo>
                  <a:pt x="599" y="1782"/>
                </a:lnTo>
                <a:lnTo>
                  <a:pt x="599" y="1782"/>
                </a:lnTo>
                <a:lnTo>
                  <a:pt x="599" y="1782"/>
                </a:lnTo>
                <a:lnTo>
                  <a:pt x="599" y="1782"/>
                </a:lnTo>
                <a:lnTo>
                  <a:pt x="599" y="1782"/>
                </a:lnTo>
                <a:close/>
                <a:moveTo>
                  <a:pt x="966" y="1197"/>
                </a:moveTo>
                <a:lnTo>
                  <a:pt x="966" y="1197"/>
                </a:lnTo>
                <a:lnTo>
                  <a:pt x="964" y="1195"/>
                </a:lnTo>
                <a:lnTo>
                  <a:pt x="964" y="1195"/>
                </a:lnTo>
                <a:lnTo>
                  <a:pt x="962" y="1193"/>
                </a:lnTo>
                <a:lnTo>
                  <a:pt x="962" y="1195"/>
                </a:lnTo>
                <a:lnTo>
                  <a:pt x="962" y="1197"/>
                </a:lnTo>
                <a:lnTo>
                  <a:pt x="964" y="1197"/>
                </a:lnTo>
                <a:lnTo>
                  <a:pt x="966" y="1201"/>
                </a:lnTo>
                <a:lnTo>
                  <a:pt x="968" y="1201"/>
                </a:lnTo>
                <a:lnTo>
                  <a:pt x="968" y="1201"/>
                </a:lnTo>
                <a:lnTo>
                  <a:pt x="968" y="1201"/>
                </a:lnTo>
                <a:lnTo>
                  <a:pt x="968" y="1197"/>
                </a:lnTo>
                <a:lnTo>
                  <a:pt x="966" y="1197"/>
                </a:lnTo>
                <a:close/>
                <a:moveTo>
                  <a:pt x="997" y="1248"/>
                </a:moveTo>
                <a:lnTo>
                  <a:pt x="997" y="1250"/>
                </a:lnTo>
                <a:lnTo>
                  <a:pt x="997" y="1252"/>
                </a:lnTo>
                <a:lnTo>
                  <a:pt x="997" y="1252"/>
                </a:lnTo>
                <a:lnTo>
                  <a:pt x="997" y="1250"/>
                </a:lnTo>
                <a:lnTo>
                  <a:pt x="997" y="1250"/>
                </a:lnTo>
                <a:lnTo>
                  <a:pt x="997" y="1250"/>
                </a:lnTo>
                <a:lnTo>
                  <a:pt x="997" y="1250"/>
                </a:lnTo>
                <a:lnTo>
                  <a:pt x="997" y="1248"/>
                </a:lnTo>
                <a:lnTo>
                  <a:pt x="997" y="1248"/>
                </a:lnTo>
                <a:close/>
                <a:moveTo>
                  <a:pt x="945" y="1160"/>
                </a:moveTo>
                <a:lnTo>
                  <a:pt x="945" y="1160"/>
                </a:lnTo>
                <a:lnTo>
                  <a:pt x="945" y="1160"/>
                </a:lnTo>
                <a:lnTo>
                  <a:pt x="945" y="1160"/>
                </a:lnTo>
                <a:lnTo>
                  <a:pt x="947" y="1160"/>
                </a:lnTo>
                <a:lnTo>
                  <a:pt x="947" y="1160"/>
                </a:lnTo>
                <a:lnTo>
                  <a:pt x="945" y="1160"/>
                </a:lnTo>
                <a:lnTo>
                  <a:pt x="945" y="1160"/>
                </a:lnTo>
                <a:close/>
                <a:moveTo>
                  <a:pt x="981" y="1199"/>
                </a:moveTo>
                <a:lnTo>
                  <a:pt x="981" y="1199"/>
                </a:lnTo>
                <a:lnTo>
                  <a:pt x="979" y="1199"/>
                </a:lnTo>
                <a:lnTo>
                  <a:pt x="979" y="1199"/>
                </a:lnTo>
                <a:lnTo>
                  <a:pt x="976" y="1206"/>
                </a:lnTo>
                <a:lnTo>
                  <a:pt x="979" y="1206"/>
                </a:lnTo>
                <a:lnTo>
                  <a:pt x="981" y="1206"/>
                </a:lnTo>
                <a:lnTo>
                  <a:pt x="981" y="1206"/>
                </a:lnTo>
                <a:lnTo>
                  <a:pt x="983" y="1204"/>
                </a:lnTo>
                <a:lnTo>
                  <a:pt x="981" y="1201"/>
                </a:lnTo>
                <a:lnTo>
                  <a:pt x="981" y="1199"/>
                </a:lnTo>
                <a:close/>
                <a:moveTo>
                  <a:pt x="1521" y="2323"/>
                </a:moveTo>
                <a:lnTo>
                  <a:pt x="1521" y="2323"/>
                </a:lnTo>
                <a:lnTo>
                  <a:pt x="1521" y="2323"/>
                </a:lnTo>
                <a:lnTo>
                  <a:pt x="1521" y="2321"/>
                </a:lnTo>
                <a:lnTo>
                  <a:pt x="1519" y="2321"/>
                </a:lnTo>
                <a:lnTo>
                  <a:pt x="1519" y="2321"/>
                </a:lnTo>
                <a:lnTo>
                  <a:pt x="1519" y="2321"/>
                </a:lnTo>
                <a:lnTo>
                  <a:pt x="1519" y="2323"/>
                </a:lnTo>
                <a:lnTo>
                  <a:pt x="1519" y="2323"/>
                </a:lnTo>
                <a:lnTo>
                  <a:pt x="1521" y="2323"/>
                </a:lnTo>
                <a:close/>
                <a:moveTo>
                  <a:pt x="1465" y="1512"/>
                </a:moveTo>
                <a:lnTo>
                  <a:pt x="1465" y="1512"/>
                </a:lnTo>
                <a:lnTo>
                  <a:pt x="1465" y="1512"/>
                </a:lnTo>
                <a:lnTo>
                  <a:pt x="1465" y="1512"/>
                </a:lnTo>
                <a:lnTo>
                  <a:pt x="1465" y="1510"/>
                </a:lnTo>
                <a:lnTo>
                  <a:pt x="1465" y="1510"/>
                </a:lnTo>
                <a:lnTo>
                  <a:pt x="1465" y="1510"/>
                </a:lnTo>
                <a:lnTo>
                  <a:pt x="1465" y="1510"/>
                </a:lnTo>
                <a:lnTo>
                  <a:pt x="1465" y="1512"/>
                </a:lnTo>
                <a:lnTo>
                  <a:pt x="1465" y="1512"/>
                </a:lnTo>
                <a:lnTo>
                  <a:pt x="1465" y="1512"/>
                </a:lnTo>
                <a:close/>
                <a:moveTo>
                  <a:pt x="1006" y="1264"/>
                </a:moveTo>
                <a:lnTo>
                  <a:pt x="1004" y="1264"/>
                </a:lnTo>
                <a:lnTo>
                  <a:pt x="1004" y="1264"/>
                </a:lnTo>
                <a:lnTo>
                  <a:pt x="1004" y="1264"/>
                </a:lnTo>
                <a:lnTo>
                  <a:pt x="1004" y="1264"/>
                </a:lnTo>
                <a:lnTo>
                  <a:pt x="1006" y="1266"/>
                </a:lnTo>
                <a:lnTo>
                  <a:pt x="1006" y="1266"/>
                </a:lnTo>
                <a:lnTo>
                  <a:pt x="1006" y="1264"/>
                </a:lnTo>
                <a:lnTo>
                  <a:pt x="1006" y="1264"/>
                </a:lnTo>
                <a:close/>
                <a:moveTo>
                  <a:pt x="1016" y="1275"/>
                </a:moveTo>
                <a:lnTo>
                  <a:pt x="1016" y="1277"/>
                </a:lnTo>
                <a:lnTo>
                  <a:pt x="1016" y="1277"/>
                </a:lnTo>
                <a:lnTo>
                  <a:pt x="1016" y="1277"/>
                </a:lnTo>
                <a:lnTo>
                  <a:pt x="1016" y="1277"/>
                </a:lnTo>
                <a:lnTo>
                  <a:pt x="1016" y="1277"/>
                </a:lnTo>
                <a:lnTo>
                  <a:pt x="1016" y="1275"/>
                </a:lnTo>
                <a:lnTo>
                  <a:pt x="1016" y="1275"/>
                </a:lnTo>
                <a:close/>
                <a:moveTo>
                  <a:pt x="1905" y="2015"/>
                </a:moveTo>
                <a:lnTo>
                  <a:pt x="1903" y="2017"/>
                </a:lnTo>
                <a:lnTo>
                  <a:pt x="1903" y="2019"/>
                </a:lnTo>
                <a:lnTo>
                  <a:pt x="1905" y="2019"/>
                </a:lnTo>
                <a:lnTo>
                  <a:pt x="1905" y="2019"/>
                </a:lnTo>
                <a:lnTo>
                  <a:pt x="1905" y="2017"/>
                </a:lnTo>
                <a:lnTo>
                  <a:pt x="1905" y="2017"/>
                </a:lnTo>
                <a:lnTo>
                  <a:pt x="1905" y="2015"/>
                </a:lnTo>
                <a:close/>
                <a:moveTo>
                  <a:pt x="744" y="788"/>
                </a:moveTo>
                <a:lnTo>
                  <a:pt x="742" y="786"/>
                </a:lnTo>
                <a:lnTo>
                  <a:pt x="742" y="784"/>
                </a:lnTo>
                <a:lnTo>
                  <a:pt x="740" y="784"/>
                </a:lnTo>
                <a:lnTo>
                  <a:pt x="738" y="784"/>
                </a:lnTo>
                <a:lnTo>
                  <a:pt x="738" y="784"/>
                </a:lnTo>
                <a:lnTo>
                  <a:pt x="738" y="786"/>
                </a:lnTo>
                <a:lnTo>
                  <a:pt x="738" y="788"/>
                </a:lnTo>
                <a:lnTo>
                  <a:pt x="735" y="788"/>
                </a:lnTo>
                <a:lnTo>
                  <a:pt x="735" y="791"/>
                </a:lnTo>
                <a:lnTo>
                  <a:pt x="735" y="791"/>
                </a:lnTo>
                <a:lnTo>
                  <a:pt x="738" y="793"/>
                </a:lnTo>
                <a:lnTo>
                  <a:pt x="738" y="793"/>
                </a:lnTo>
                <a:lnTo>
                  <a:pt x="738" y="795"/>
                </a:lnTo>
                <a:lnTo>
                  <a:pt x="740" y="797"/>
                </a:lnTo>
                <a:lnTo>
                  <a:pt x="742" y="797"/>
                </a:lnTo>
                <a:lnTo>
                  <a:pt x="742" y="795"/>
                </a:lnTo>
                <a:lnTo>
                  <a:pt x="742" y="795"/>
                </a:lnTo>
                <a:lnTo>
                  <a:pt x="742" y="797"/>
                </a:lnTo>
                <a:lnTo>
                  <a:pt x="742" y="799"/>
                </a:lnTo>
                <a:lnTo>
                  <a:pt x="742" y="799"/>
                </a:lnTo>
                <a:lnTo>
                  <a:pt x="742" y="801"/>
                </a:lnTo>
                <a:lnTo>
                  <a:pt x="744" y="803"/>
                </a:lnTo>
                <a:lnTo>
                  <a:pt x="744" y="803"/>
                </a:lnTo>
                <a:lnTo>
                  <a:pt x="746" y="801"/>
                </a:lnTo>
                <a:lnTo>
                  <a:pt x="746" y="799"/>
                </a:lnTo>
                <a:lnTo>
                  <a:pt x="746" y="797"/>
                </a:lnTo>
                <a:lnTo>
                  <a:pt x="746" y="791"/>
                </a:lnTo>
                <a:lnTo>
                  <a:pt x="744" y="788"/>
                </a:lnTo>
                <a:close/>
                <a:moveTo>
                  <a:pt x="740" y="797"/>
                </a:moveTo>
                <a:lnTo>
                  <a:pt x="735" y="793"/>
                </a:lnTo>
                <a:lnTo>
                  <a:pt x="735" y="793"/>
                </a:lnTo>
                <a:lnTo>
                  <a:pt x="735" y="793"/>
                </a:lnTo>
                <a:lnTo>
                  <a:pt x="735" y="793"/>
                </a:lnTo>
                <a:lnTo>
                  <a:pt x="735" y="795"/>
                </a:lnTo>
                <a:lnTo>
                  <a:pt x="735" y="795"/>
                </a:lnTo>
                <a:lnTo>
                  <a:pt x="738" y="797"/>
                </a:lnTo>
                <a:lnTo>
                  <a:pt x="738" y="797"/>
                </a:lnTo>
                <a:lnTo>
                  <a:pt x="740" y="801"/>
                </a:lnTo>
                <a:lnTo>
                  <a:pt x="740" y="799"/>
                </a:lnTo>
                <a:lnTo>
                  <a:pt x="740" y="797"/>
                </a:lnTo>
                <a:lnTo>
                  <a:pt x="740" y="797"/>
                </a:lnTo>
                <a:close/>
                <a:moveTo>
                  <a:pt x="748" y="801"/>
                </a:moveTo>
                <a:lnTo>
                  <a:pt x="748" y="799"/>
                </a:lnTo>
                <a:lnTo>
                  <a:pt x="750" y="795"/>
                </a:lnTo>
                <a:lnTo>
                  <a:pt x="750" y="795"/>
                </a:lnTo>
                <a:lnTo>
                  <a:pt x="748" y="795"/>
                </a:lnTo>
                <a:lnTo>
                  <a:pt x="746" y="795"/>
                </a:lnTo>
                <a:lnTo>
                  <a:pt x="748" y="799"/>
                </a:lnTo>
                <a:lnTo>
                  <a:pt x="748" y="799"/>
                </a:lnTo>
                <a:lnTo>
                  <a:pt x="748" y="799"/>
                </a:lnTo>
                <a:lnTo>
                  <a:pt x="748" y="801"/>
                </a:lnTo>
                <a:lnTo>
                  <a:pt x="746" y="801"/>
                </a:lnTo>
                <a:lnTo>
                  <a:pt x="748" y="801"/>
                </a:lnTo>
                <a:lnTo>
                  <a:pt x="748" y="801"/>
                </a:lnTo>
                <a:lnTo>
                  <a:pt x="748" y="801"/>
                </a:lnTo>
                <a:close/>
                <a:moveTo>
                  <a:pt x="748" y="1988"/>
                </a:moveTo>
                <a:lnTo>
                  <a:pt x="748" y="1988"/>
                </a:lnTo>
                <a:lnTo>
                  <a:pt x="748" y="1988"/>
                </a:lnTo>
                <a:lnTo>
                  <a:pt x="748" y="1988"/>
                </a:lnTo>
                <a:lnTo>
                  <a:pt x="748" y="1988"/>
                </a:lnTo>
                <a:lnTo>
                  <a:pt x="748" y="1988"/>
                </a:lnTo>
                <a:lnTo>
                  <a:pt x="750" y="1988"/>
                </a:lnTo>
                <a:lnTo>
                  <a:pt x="750" y="1988"/>
                </a:lnTo>
                <a:lnTo>
                  <a:pt x="748" y="1988"/>
                </a:lnTo>
                <a:close/>
                <a:moveTo>
                  <a:pt x="773" y="851"/>
                </a:moveTo>
                <a:lnTo>
                  <a:pt x="773" y="851"/>
                </a:lnTo>
                <a:lnTo>
                  <a:pt x="771" y="849"/>
                </a:lnTo>
                <a:lnTo>
                  <a:pt x="771" y="849"/>
                </a:lnTo>
                <a:lnTo>
                  <a:pt x="769" y="849"/>
                </a:lnTo>
                <a:lnTo>
                  <a:pt x="769" y="851"/>
                </a:lnTo>
                <a:lnTo>
                  <a:pt x="769" y="851"/>
                </a:lnTo>
                <a:lnTo>
                  <a:pt x="769" y="851"/>
                </a:lnTo>
                <a:lnTo>
                  <a:pt x="769" y="851"/>
                </a:lnTo>
                <a:lnTo>
                  <a:pt x="769" y="851"/>
                </a:lnTo>
                <a:lnTo>
                  <a:pt x="771" y="853"/>
                </a:lnTo>
                <a:lnTo>
                  <a:pt x="771" y="853"/>
                </a:lnTo>
                <a:lnTo>
                  <a:pt x="773" y="853"/>
                </a:lnTo>
                <a:lnTo>
                  <a:pt x="773" y="853"/>
                </a:lnTo>
                <a:lnTo>
                  <a:pt x="773" y="853"/>
                </a:lnTo>
                <a:lnTo>
                  <a:pt x="773" y="853"/>
                </a:lnTo>
                <a:lnTo>
                  <a:pt x="773" y="851"/>
                </a:lnTo>
                <a:close/>
                <a:moveTo>
                  <a:pt x="733" y="786"/>
                </a:moveTo>
                <a:lnTo>
                  <a:pt x="731" y="786"/>
                </a:lnTo>
                <a:lnTo>
                  <a:pt x="731" y="786"/>
                </a:lnTo>
                <a:lnTo>
                  <a:pt x="731" y="786"/>
                </a:lnTo>
                <a:lnTo>
                  <a:pt x="731" y="786"/>
                </a:lnTo>
                <a:lnTo>
                  <a:pt x="731" y="788"/>
                </a:lnTo>
                <a:lnTo>
                  <a:pt x="733" y="788"/>
                </a:lnTo>
                <a:lnTo>
                  <a:pt x="733" y="791"/>
                </a:lnTo>
                <a:lnTo>
                  <a:pt x="733" y="791"/>
                </a:lnTo>
                <a:lnTo>
                  <a:pt x="733" y="791"/>
                </a:lnTo>
                <a:lnTo>
                  <a:pt x="733" y="788"/>
                </a:lnTo>
                <a:lnTo>
                  <a:pt x="733" y="786"/>
                </a:lnTo>
                <a:close/>
                <a:moveTo>
                  <a:pt x="723" y="780"/>
                </a:moveTo>
                <a:lnTo>
                  <a:pt x="721" y="778"/>
                </a:lnTo>
                <a:lnTo>
                  <a:pt x="719" y="778"/>
                </a:lnTo>
                <a:lnTo>
                  <a:pt x="719" y="778"/>
                </a:lnTo>
                <a:lnTo>
                  <a:pt x="717" y="778"/>
                </a:lnTo>
                <a:lnTo>
                  <a:pt x="719" y="780"/>
                </a:lnTo>
                <a:lnTo>
                  <a:pt x="721" y="782"/>
                </a:lnTo>
                <a:lnTo>
                  <a:pt x="723" y="782"/>
                </a:lnTo>
                <a:lnTo>
                  <a:pt x="725" y="786"/>
                </a:lnTo>
                <a:lnTo>
                  <a:pt x="727" y="786"/>
                </a:lnTo>
                <a:lnTo>
                  <a:pt x="727" y="786"/>
                </a:lnTo>
                <a:lnTo>
                  <a:pt x="727" y="786"/>
                </a:lnTo>
                <a:lnTo>
                  <a:pt x="727" y="784"/>
                </a:lnTo>
                <a:lnTo>
                  <a:pt x="725" y="780"/>
                </a:lnTo>
                <a:lnTo>
                  <a:pt x="723" y="780"/>
                </a:lnTo>
                <a:close/>
                <a:moveTo>
                  <a:pt x="719" y="774"/>
                </a:moveTo>
                <a:lnTo>
                  <a:pt x="719" y="774"/>
                </a:lnTo>
                <a:lnTo>
                  <a:pt x="719" y="772"/>
                </a:lnTo>
                <a:lnTo>
                  <a:pt x="721" y="772"/>
                </a:lnTo>
                <a:lnTo>
                  <a:pt x="721" y="772"/>
                </a:lnTo>
                <a:lnTo>
                  <a:pt x="721" y="770"/>
                </a:lnTo>
                <a:lnTo>
                  <a:pt x="721" y="770"/>
                </a:lnTo>
                <a:lnTo>
                  <a:pt x="719" y="767"/>
                </a:lnTo>
                <a:lnTo>
                  <a:pt x="719" y="767"/>
                </a:lnTo>
                <a:lnTo>
                  <a:pt x="717" y="770"/>
                </a:lnTo>
                <a:lnTo>
                  <a:pt x="715" y="770"/>
                </a:lnTo>
                <a:lnTo>
                  <a:pt x="715" y="772"/>
                </a:lnTo>
                <a:lnTo>
                  <a:pt x="715" y="772"/>
                </a:lnTo>
                <a:lnTo>
                  <a:pt x="715" y="772"/>
                </a:lnTo>
                <a:lnTo>
                  <a:pt x="715" y="774"/>
                </a:lnTo>
                <a:lnTo>
                  <a:pt x="715" y="774"/>
                </a:lnTo>
                <a:lnTo>
                  <a:pt x="715" y="774"/>
                </a:lnTo>
                <a:lnTo>
                  <a:pt x="715" y="774"/>
                </a:lnTo>
                <a:lnTo>
                  <a:pt x="715" y="772"/>
                </a:lnTo>
                <a:lnTo>
                  <a:pt x="715" y="772"/>
                </a:lnTo>
                <a:lnTo>
                  <a:pt x="715" y="772"/>
                </a:lnTo>
                <a:lnTo>
                  <a:pt x="717" y="772"/>
                </a:lnTo>
                <a:lnTo>
                  <a:pt x="717" y="772"/>
                </a:lnTo>
                <a:lnTo>
                  <a:pt x="717" y="774"/>
                </a:lnTo>
                <a:lnTo>
                  <a:pt x="719" y="774"/>
                </a:lnTo>
                <a:close/>
                <a:moveTo>
                  <a:pt x="735" y="786"/>
                </a:moveTo>
                <a:lnTo>
                  <a:pt x="735" y="784"/>
                </a:lnTo>
                <a:lnTo>
                  <a:pt x="735" y="784"/>
                </a:lnTo>
                <a:lnTo>
                  <a:pt x="735" y="782"/>
                </a:lnTo>
                <a:lnTo>
                  <a:pt x="735" y="784"/>
                </a:lnTo>
                <a:lnTo>
                  <a:pt x="735" y="784"/>
                </a:lnTo>
                <a:lnTo>
                  <a:pt x="733" y="786"/>
                </a:lnTo>
                <a:lnTo>
                  <a:pt x="733" y="786"/>
                </a:lnTo>
                <a:lnTo>
                  <a:pt x="733" y="786"/>
                </a:lnTo>
                <a:lnTo>
                  <a:pt x="735" y="786"/>
                </a:lnTo>
                <a:lnTo>
                  <a:pt x="735" y="788"/>
                </a:lnTo>
                <a:lnTo>
                  <a:pt x="735" y="788"/>
                </a:lnTo>
                <a:lnTo>
                  <a:pt x="735" y="786"/>
                </a:lnTo>
                <a:close/>
                <a:moveTo>
                  <a:pt x="712" y="757"/>
                </a:moveTo>
                <a:lnTo>
                  <a:pt x="710" y="757"/>
                </a:lnTo>
                <a:lnTo>
                  <a:pt x="710" y="757"/>
                </a:lnTo>
                <a:lnTo>
                  <a:pt x="710" y="759"/>
                </a:lnTo>
                <a:lnTo>
                  <a:pt x="710" y="761"/>
                </a:lnTo>
                <a:lnTo>
                  <a:pt x="710" y="761"/>
                </a:lnTo>
                <a:lnTo>
                  <a:pt x="710" y="761"/>
                </a:lnTo>
                <a:lnTo>
                  <a:pt x="712" y="759"/>
                </a:lnTo>
                <a:lnTo>
                  <a:pt x="712" y="759"/>
                </a:lnTo>
                <a:lnTo>
                  <a:pt x="712" y="759"/>
                </a:lnTo>
                <a:lnTo>
                  <a:pt x="712" y="757"/>
                </a:lnTo>
                <a:lnTo>
                  <a:pt x="712" y="757"/>
                </a:lnTo>
                <a:close/>
                <a:moveTo>
                  <a:pt x="782" y="860"/>
                </a:moveTo>
                <a:lnTo>
                  <a:pt x="779" y="858"/>
                </a:lnTo>
                <a:lnTo>
                  <a:pt x="779" y="860"/>
                </a:lnTo>
                <a:lnTo>
                  <a:pt x="779" y="860"/>
                </a:lnTo>
                <a:lnTo>
                  <a:pt x="779" y="860"/>
                </a:lnTo>
                <a:lnTo>
                  <a:pt x="782" y="860"/>
                </a:lnTo>
                <a:lnTo>
                  <a:pt x="782" y="860"/>
                </a:lnTo>
                <a:lnTo>
                  <a:pt x="782" y="860"/>
                </a:lnTo>
                <a:close/>
                <a:moveTo>
                  <a:pt x="876" y="1134"/>
                </a:moveTo>
                <a:lnTo>
                  <a:pt x="876" y="1134"/>
                </a:lnTo>
                <a:lnTo>
                  <a:pt x="876" y="1134"/>
                </a:lnTo>
                <a:lnTo>
                  <a:pt x="876" y="1136"/>
                </a:lnTo>
                <a:lnTo>
                  <a:pt x="876" y="1136"/>
                </a:lnTo>
                <a:lnTo>
                  <a:pt x="878" y="1136"/>
                </a:lnTo>
                <a:lnTo>
                  <a:pt x="878" y="1136"/>
                </a:lnTo>
                <a:lnTo>
                  <a:pt x="876" y="1134"/>
                </a:lnTo>
                <a:close/>
                <a:moveTo>
                  <a:pt x="863" y="1122"/>
                </a:moveTo>
                <a:lnTo>
                  <a:pt x="863" y="1122"/>
                </a:lnTo>
                <a:lnTo>
                  <a:pt x="863" y="1124"/>
                </a:lnTo>
                <a:lnTo>
                  <a:pt x="863" y="1124"/>
                </a:lnTo>
                <a:lnTo>
                  <a:pt x="865" y="1124"/>
                </a:lnTo>
                <a:lnTo>
                  <a:pt x="863" y="1122"/>
                </a:lnTo>
                <a:lnTo>
                  <a:pt x="863" y="1122"/>
                </a:lnTo>
                <a:close/>
                <a:moveTo>
                  <a:pt x="807" y="874"/>
                </a:moveTo>
                <a:lnTo>
                  <a:pt x="809" y="876"/>
                </a:lnTo>
                <a:lnTo>
                  <a:pt x="813" y="876"/>
                </a:lnTo>
                <a:lnTo>
                  <a:pt x="817" y="879"/>
                </a:lnTo>
                <a:lnTo>
                  <a:pt x="817" y="879"/>
                </a:lnTo>
                <a:lnTo>
                  <a:pt x="817" y="879"/>
                </a:lnTo>
                <a:lnTo>
                  <a:pt x="819" y="876"/>
                </a:lnTo>
                <a:lnTo>
                  <a:pt x="819" y="876"/>
                </a:lnTo>
                <a:lnTo>
                  <a:pt x="821" y="876"/>
                </a:lnTo>
                <a:lnTo>
                  <a:pt x="821" y="876"/>
                </a:lnTo>
                <a:lnTo>
                  <a:pt x="821" y="876"/>
                </a:lnTo>
                <a:lnTo>
                  <a:pt x="821" y="872"/>
                </a:lnTo>
                <a:lnTo>
                  <a:pt x="819" y="872"/>
                </a:lnTo>
                <a:lnTo>
                  <a:pt x="819" y="870"/>
                </a:lnTo>
                <a:lnTo>
                  <a:pt x="819" y="870"/>
                </a:lnTo>
                <a:lnTo>
                  <a:pt x="819" y="872"/>
                </a:lnTo>
                <a:lnTo>
                  <a:pt x="819" y="872"/>
                </a:lnTo>
                <a:lnTo>
                  <a:pt x="819" y="872"/>
                </a:lnTo>
                <a:lnTo>
                  <a:pt x="817" y="868"/>
                </a:lnTo>
                <a:lnTo>
                  <a:pt x="815" y="866"/>
                </a:lnTo>
                <a:lnTo>
                  <a:pt x="813" y="864"/>
                </a:lnTo>
                <a:lnTo>
                  <a:pt x="813" y="864"/>
                </a:lnTo>
                <a:lnTo>
                  <a:pt x="813" y="862"/>
                </a:lnTo>
                <a:lnTo>
                  <a:pt x="811" y="862"/>
                </a:lnTo>
                <a:lnTo>
                  <a:pt x="809" y="860"/>
                </a:lnTo>
                <a:lnTo>
                  <a:pt x="805" y="858"/>
                </a:lnTo>
                <a:lnTo>
                  <a:pt x="803" y="858"/>
                </a:lnTo>
                <a:lnTo>
                  <a:pt x="798" y="856"/>
                </a:lnTo>
                <a:lnTo>
                  <a:pt x="798" y="853"/>
                </a:lnTo>
                <a:lnTo>
                  <a:pt x="798" y="853"/>
                </a:lnTo>
                <a:lnTo>
                  <a:pt x="798" y="853"/>
                </a:lnTo>
                <a:lnTo>
                  <a:pt x="798" y="851"/>
                </a:lnTo>
                <a:lnTo>
                  <a:pt x="796" y="849"/>
                </a:lnTo>
                <a:lnTo>
                  <a:pt x="794" y="847"/>
                </a:lnTo>
                <a:lnTo>
                  <a:pt x="792" y="845"/>
                </a:lnTo>
                <a:lnTo>
                  <a:pt x="790" y="843"/>
                </a:lnTo>
                <a:lnTo>
                  <a:pt x="790" y="841"/>
                </a:lnTo>
                <a:lnTo>
                  <a:pt x="790" y="841"/>
                </a:lnTo>
                <a:lnTo>
                  <a:pt x="788" y="841"/>
                </a:lnTo>
                <a:lnTo>
                  <a:pt x="784" y="839"/>
                </a:lnTo>
                <a:lnTo>
                  <a:pt x="779" y="839"/>
                </a:lnTo>
                <a:lnTo>
                  <a:pt x="773" y="837"/>
                </a:lnTo>
                <a:lnTo>
                  <a:pt x="765" y="835"/>
                </a:lnTo>
                <a:lnTo>
                  <a:pt x="759" y="830"/>
                </a:lnTo>
                <a:lnTo>
                  <a:pt x="754" y="830"/>
                </a:lnTo>
                <a:lnTo>
                  <a:pt x="752" y="830"/>
                </a:lnTo>
                <a:lnTo>
                  <a:pt x="750" y="830"/>
                </a:lnTo>
                <a:lnTo>
                  <a:pt x="748" y="832"/>
                </a:lnTo>
                <a:lnTo>
                  <a:pt x="748" y="832"/>
                </a:lnTo>
                <a:lnTo>
                  <a:pt x="748" y="835"/>
                </a:lnTo>
                <a:lnTo>
                  <a:pt x="750" y="835"/>
                </a:lnTo>
                <a:lnTo>
                  <a:pt x="752" y="837"/>
                </a:lnTo>
                <a:lnTo>
                  <a:pt x="752" y="837"/>
                </a:lnTo>
                <a:lnTo>
                  <a:pt x="754" y="837"/>
                </a:lnTo>
                <a:lnTo>
                  <a:pt x="754" y="837"/>
                </a:lnTo>
                <a:lnTo>
                  <a:pt x="756" y="837"/>
                </a:lnTo>
                <a:lnTo>
                  <a:pt x="756" y="837"/>
                </a:lnTo>
                <a:lnTo>
                  <a:pt x="756" y="835"/>
                </a:lnTo>
                <a:lnTo>
                  <a:pt x="761" y="837"/>
                </a:lnTo>
                <a:lnTo>
                  <a:pt x="761" y="837"/>
                </a:lnTo>
                <a:lnTo>
                  <a:pt x="761" y="837"/>
                </a:lnTo>
                <a:lnTo>
                  <a:pt x="761" y="837"/>
                </a:lnTo>
                <a:lnTo>
                  <a:pt x="761" y="839"/>
                </a:lnTo>
                <a:lnTo>
                  <a:pt x="761" y="839"/>
                </a:lnTo>
                <a:lnTo>
                  <a:pt x="759" y="839"/>
                </a:lnTo>
                <a:lnTo>
                  <a:pt x="759" y="839"/>
                </a:lnTo>
                <a:lnTo>
                  <a:pt x="756" y="839"/>
                </a:lnTo>
                <a:lnTo>
                  <a:pt x="754" y="839"/>
                </a:lnTo>
                <a:lnTo>
                  <a:pt x="754" y="839"/>
                </a:lnTo>
                <a:lnTo>
                  <a:pt x="754" y="841"/>
                </a:lnTo>
                <a:lnTo>
                  <a:pt x="754" y="841"/>
                </a:lnTo>
                <a:lnTo>
                  <a:pt x="756" y="841"/>
                </a:lnTo>
                <a:lnTo>
                  <a:pt x="756" y="841"/>
                </a:lnTo>
                <a:lnTo>
                  <a:pt x="756" y="843"/>
                </a:lnTo>
                <a:lnTo>
                  <a:pt x="754" y="845"/>
                </a:lnTo>
                <a:lnTo>
                  <a:pt x="754" y="845"/>
                </a:lnTo>
                <a:lnTo>
                  <a:pt x="756" y="845"/>
                </a:lnTo>
                <a:lnTo>
                  <a:pt x="756" y="845"/>
                </a:lnTo>
                <a:lnTo>
                  <a:pt x="759" y="843"/>
                </a:lnTo>
                <a:lnTo>
                  <a:pt x="761" y="843"/>
                </a:lnTo>
                <a:lnTo>
                  <a:pt x="761" y="845"/>
                </a:lnTo>
                <a:lnTo>
                  <a:pt x="763" y="845"/>
                </a:lnTo>
                <a:lnTo>
                  <a:pt x="763" y="845"/>
                </a:lnTo>
                <a:lnTo>
                  <a:pt x="763" y="845"/>
                </a:lnTo>
                <a:lnTo>
                  <a:pt x="765" y="845"/>
                </a:lnTo>
                <a:lnTo>
                  <a:pt x="765" y="845"/>
                </a:lnTo>
                <a:lnTo>
                  <a:pt x="765" y="845"/>
                </a:lnTo>
                <a:lnTo>
                  <a:pt x="765" y="845"/>
                </a:lnTo>
                <a:lnTo>
                  <a:pt x="765" y="845"/>
                </a:lnTo>
                <a:lnTo>
                  <a:pt x="765" y="845"/>
                </a:lnTo>
                <a:lnTo>
                  <a:pt x="765" y="845"/>
                </a:lnTo>
                <a:lnTo>
                  <a:pt x="765" y="847"/>
                </a:lnTo>
                <a:lnTo>
                  <a:pt x="765" y="847"/>
                </a:lnTo>
                <a:lnTo>
                  <a:pt x="765" y="849"/>
                </a:lnTo>
                <a:lnTo>
                  <a:pt x="767" y="849"/>
                </a:lnTo>
                <a:lnTo>
                  <a:pt x="767" y="849"/>
                </a:lnTo>
                <a:lnTo>
                  <a:pt x="769" y="849"/>
                </a:lnTo>
                <a:lnTo>
                  <a:pt x="769" y="849"/>
                </a:lnTo>
                <a:lnTo>
                  <a:pt x="769" y="847"/>
                </a:lnTo>
                <a:lnTo>
                  <a:pt x="769" y="847"/>
                </a:lnTo>
                <a:lnTo>
                  <a:pt x="769" y="849"/>
                </a:lnTo>
                <a:lnTo>
                  <a:pt x="771" y="849"/>
                </a:lnTo>
                <a:lnTo>
                  <a:pt x="773" y="849"/>
                </a:lnTo>
                <a:lnTo>
                  <a:pt x="773" y="851"/>
                </a:lnTo>
                <a:lnTo>
                  <a:pt x="775" y="851"/>
                </a:lnTo>
                <a:lnTo>
                  <a:pt x="775" y="851"/>
                </a:lnTo>
                <a:lnTo>
                  <a:pt x="775" y="851"/>
                </a:lnTo>
                <a:lnTo>
                  <a:pt x="777" y="853"/>
                </a:lnTo>
                <a:lnTo>
                  <a:pt x="777" y="853"/>
                </a:lnTo>
                <a:lnTo>
                  <a:pt x="779" y="853"/>
                </a:lnTo>
                <a:lnTo>
                  <a:pt x="779" y="853"/>
                </a:lnTo>
                <a:lnTo>
                  <a:pt x="775" y="853"/>
                </a:lnTo>
                <a:lnTo>
                  <a:pt x="775" y="856"/>
                </a:lnTo>
                <a:lnTo>
                  <a:pt x="775" y="856"/>
                </a:lnTo>
                <a:lnTo>
                  <a:pt x="773" y="856"/>
                </a:lnTo>
                <a:lnTo>
                  <a:pt x="775" y="858"/>
                </a:lnTo>
                <a:lnTo>
                  <a:pt x="775" y="858"/>
                </a:lnTo>
                <a:lnTo>
                  <a:pt x="775" y="858"/>
                </a:lnTo>
                <a:lnTo>
                  <a:pt x="775" y="858"/>
                </a:lnTo>
                <a:lnTo>
                  <a:pt x="775" y="858"/>
                </a:lnTo>
                <a:lnTo>
                  <a:pt x="777" y="858"/>
                </a:lnTo>
                <a:lnTo>
                  <a:pt x="777" y="858"/>
                </a:lnTo>
                <a:lnTo>
                  <a:pt x="779" y="858"/>
                </a:lnTo>
                <a:lnTo>
                  <a:pt x="779" y="858"/>
                </a:lnTo>
                <a:lnTo>
                  <a:pt x="779" y="858"/>
                </a:lnTo>
                <a:lnTo>
                  <a:pt x="782" y="858"/>
                </a:lnTo>
                <a:lnTo>
                  <a:pt x="782" y="858"/>
                </a:lnTo>
                <a:lnTo>
                  <a:pt x="782" y="858"/>
                </a:lnTo>
                <a:lnTo>
                  <a:pt x="782" y="858"/>
                </a:lnTo>
                <a:lnTo>
                  <a:pt x="784" y="858"/>
                </a:lnTo>
                <a:lnTo>
                  <a:pt x="784" y="858"/>
                </a:lnTo>
                <a:lnTo>
                  <a:pt x="782" y="860"/>
                </a:lnTo>
                <a:lnTo>
                  <a:pt x="784" y="862"/>
                </a:lnTo>
                <a:lnTo>
                  <a:pt x="784" y="862"/>
                </a:lnTo>
                <a:lnTo>
                  <a:pt x="786" y="860"/>
                </a:lnTo>
                <a:lnTo>
                  <a:pt x="786" y="860"/>
                </a:lnTo>
                <a:lnTo>
                  <a:pt x="786" y="862"/>
                </a:lnTo>
                <a:lnTo>
                  <a:pt x="786" y="862"/>
                </a:lnTo>
                <a:lnTo>
                  <a:pt x="788" y="862"/>
                </a:lnTo>
                <a:lnTo>
                  <a:pt x="788" y="862"/>
                </a:lnTo>
                <a:lnTo>
                  <a:pt x="786" y="864"/>
                </a:lnTo>
                <a:lnTo>
                  <a:pt x="786" y="864"/>
                </a:lnTo>
                <a:lnTo>
                  <a:pt x="786" y="864"/>
                </a:lnTo>
                <a:lnTo>
                  <a:pt x="788" y="864"/>
                </a:lnTo>
                <a:lnTo>
                  <a:pt x="790" y="866"/>
                </a:lnTo>
                <a:lnTo>
                  <a:pt x="790" y="866"/>
                </a:lnTo>
                <a:lnTo>
                  <a:pt x="790" y="866"/>
                </a:lnTo>
                <a:lnTo>
                  <a:pt x="792" y="866"/>
                </a:lnTo>
                <a:lnTo>
                  <a:pt x="794" y="866"/>
                </a:lnTo>
                <a:lnTo>
                  <a:pt x="798" y="866"/>
                </a:lnTo>
                <a:lnTo>
                  <a:pt x="798" y="864"/>
                </a:lnTo>
                <a:lnTo>
                  <a:pt x="798" y="864"/>
                </a:lnTo>
                <a:lnTo>
                  <a:pt x="798" y="864"/>
                </a:lnTo>
                <a:lnTo>
                  <a:pt x="800" y="862"/>
                </a:lnTo>
                <a:lnTo>
                  <a:pt x="800" y="862"/>
                </a:lnTo>
                <a:lnTo>
                  <a:pt x="800" y="862"/>
                </a:lnTo>
                <a:lnTo>
                  <a:pt x="800" y="864"/>
                </a:lnTo>
                <a:lnTo>
                  <a:pt x="798" y="864"/>
                </a:lnTo>
                <a:lnTo>
                  <a:pt x="798" y="866"/>
                </a:lnTo>
                <a:lnTo>
                  <a:pt x="794" y="868"/>
                </a:lnTo>
                <a:lnTo>
                  <a:pt x="794" y="868"/>
                </a:lnTo>
                <a:lnTo>
                  <a:pt x="794" y="870"/>
                </a:lnTo>
                <a:lnTo>
                  <a:pt x="796" y="870"/>
                </a:lnTo>
                <a:lnTo>
                  <a:pt x="798" y="872"/>
                </a:lnTo>
                <a:lnTo>
                  <a:pt x="800" y="872"/>
                </a:lnTo>
                <a:lnTo>
                  <a:pt x="807" y="874"/>
                </a:lnTo>
                <a:close/>
                <a:moveTo>
                  <a:pt x="817" y="866"/>
                </a:moveTo>
                <a:lnTo>
                  <a:pt x="817" y="866"/>
                </a:lnTo>
                <a:lnTo>
                  <a:pt x="819" y="870"/>
                </a:lnTo>
                <a:lnTo>
                  <a:pt x="819" y="870"/>
                </a:lnTo>
                <a:lnTo>
                  <a:pt x="819" y="870"/>
                </a:lnTo>
                <a:lnTo>
                  <a:pt x="819" y="870"/>
                </a:lnTo>
                <a:lnTo>
                  <a:pt x="819" y="870"/>
                </a:lnTo>
                <a:lnTo>
                  <a:pt x="819" y="870"/>
                </a:lnTo>
                <a:lnTo>
                  <a:pt x="819" y="868"/>
                </a:lnTo>
                <a:lnTo>
                  <a:pt x="819" y="868"/>
                </a:lnTo>
                <a:lnTo>
                  <a:pt x="817" y="866"/>
                </a:lnTo>
                <a:close/>
                <a:moveTo>
                  <a:pt x="867" y="1124"/>
                </a:moveTo>
                <a:lnTo>
                  <a:pt x="865" y="1124"/>
                </a:lnTo>
                <a:lnTo>
                  <a:pt x="867" y="1126"/>
                </a:lnTo>
                <a:lnTo>
                  <a:pt x="867" y="1126"/>
                </a:lnTo>
                <a:lnTo>
                  <a:pt x="870" y="1126"/>
                </a:lnTo>
                <a:lnTo>
                  <a:pt x="870" y="1124"/>
                </a:lnTo>
                <a:lnTo>
                  <a:pt x="870" y="1124"/>
                </a:lnTo>
                <a:lnTo>
                  <a:pt x="867" y="1124"/>
                </a:lnTo>
                <a:close/>
                <a:moveTo>
                  <a:pt x="876" y="1124"/>
                </a:moveTo>
                <a:lnTo>
                  <a:pt x="876" y="1122"/>
                </a:lnTo>
                <a:lnTo>
                  <a:pt x="874" y="1124"/>
                </a:lnTo>
                <a:lnTo>
                  <a:pt x="872" y="1122"/>
                </a:lnTo>
                <a:lnTo>
                  <a:pt x="870" y="1122"/>
                </a:lnTo>
                <a:lnTo>
                  <a:pt x="872" y="1124"/>
                </a:lnTo>
                <a:lnTo>
                  <a:pt x="872" y="1124"/>
                </a:lnTo>
                <a:lnTo>
                  <a:pt x="872" y="1124"/>
                </a:lnTo>
                <a:lnTo>
                  <a:pt x="876" y="1124"/>
                </a:lnTo>
                <a:lnTo>
                  <a:pt x="876" y="1124"/>
                </a:lnTo>
                <a:close/>
                <a:moveTo>
                  <a:pt x="805" y="853"/>
                </a:moveTo>
                <a:lnTo>
                  <a:pt x="805" y="853"/>
                </a:lnTo>
                <a:lnTo>
                  <a:pt x="805" y="853"/>
                </a:lnTo>
                <a:lnTo>
                  <a:pt x="807" y="856"/>
                </a:lnTo>
                <a:lnTo>
                  <a:pt x="809" y="856"/>
                </a:lnTo>
                <a:lnTo>
                  <a:pt x="809" y="856"/>
                </a:lnTo>
                <a:lnTo>
                  <a:pt x="807" y="853"/>
                </a:lnTo>
                <a:lnTo>
                  <a:pt x="805" y="851"/>
                </a:lnTo>
                <a:lnTo>
                  <a:pt x="803" y="851"/>
                </a:lnTo>
                <a:lnTo>
                  <a:pt x="803" y="851"/>
                </a:lnTo>
                <a:lnTo>
                  <a:pt x="803" y="851"/>
                </a:lnTo>
                <a:lnTo>
                  <a:pt x="803" y="851"/>
                </a:lnTo>
                <a:lnTo>
                  <a:pt x="805" y="853"/>
                </a:lnTo>
                <a:close/>
                <a:moveTo>
                  <a:pt x="794" y="845"/>
                </a:moveTo>
                <a:lnTo>
                  <a:pt x="794" y="845"/>
                </a:lnTo>
                <a:lnTo>
                  <a:pt x="794" y="843"/>
                </a:lnTo>
                <a:lnTo>
                  <a:pt x="796" y="843"/>
                </a:lnTo>
                <a:lnTo>
                  <a:pt x="796" y="841"/>
                </a:lnTo>
                <a:lnTo>
                  <a:pt x="794" y="841"/>
                </a:lnTo>
                <a:lnTo>
                  <a:pt x="794" y="841"/>
                </a:lnTo>
                <a:lnTo>
                  <a:pt x="794" y="839"/>
                </a:lnTo>
                <a:lnTo>
                  <a:pt x="792" y="839"/>
                </a:lnTo>
                <a:lnTo>
                  <a:pt x="792" y="839"/>
                </a:lnTo>
                <a:lnTo>
                  <a:pt x="792" y="841"/>
                </a:lnTo>
                <a:lnTo>
                  <a:pt x="792" y="841"/>
                </a:lnTo>
                <a:lnTo>
                  <a:pt x="792" y="845"/>
                </a:lnTo>
                <a:lnTo>
                  <a:pt x="794" y="845"/>
                </a:lnTo>
                <a:close/>
                <a:moveTo>
                  <a:pt x="752" y="820"/>
                </a:moveTo>
                <a:lnTo>
                  <a:pt x="754" y="820"/>
                </a:lnTo>
                <a:lnTo>
                  <a:pt x="754" y="820"/>
                </a:lnTo>
                <a:lnTo>
                  <a:pt x="754" y="820"/>
                </a:lnTo>
                <a:lnTo>
                  <a:pt x="754" y="818"/>
                </a:lnTo>
                <a:lnTo>
                  <a:pt x="754" y="818"/>
                </a:lnTo>
                <a:lnTo>
                  <a:pt x="754" y="816"/>
                </a:lnTo>
                <a:lnTo>
                  <a:pt x="754" y="816"/>
                </a:lnTo>
                <a:lnTo>
                  <a:pt x="754" y="814"/>
                </a:lnTo>
                <a:lnTo>
                  <a:pt x="752" y="814"/>
                </a:lnTo>
                <a:lnTo>
                  <a:pt x="752" y="816"/>
                </a:lnTo>
                <a:lnTo>
                  <a:pt x="752" y="816"/>
                </a:lnTo>
                <a:lnTo>
                  <a:pt x="752" y="816"/>
                </a:lnTo>
                <a:lnTo>
                  <a:pt x="752" y="818"/>
                </a:lnTo>
                <a:lnTo>
                  <a:pt x="752" y="820"/>
                </a:lnTo>
                <a:close/>
                <a:moveTo>
                  <a:pt x="796" y="845"/>
                </a:moveTo>
                <a:lnTo>
                  <a:pt x="796" y="847"/>
                </a:lnTo>
                <a:lnTo>
                  <a:pt x="796" y="847"/>
                </a:lnTo>
                <a:lnTo>
                  <a:pt x="798" y="845"/>
                </a:lnTo>
                <a:lnTo>
                  <a:pt x="798" y="845"/>
                </a:lnTo>
                <a:lnTo>
                  <a:pt x="798" y="845"/>
                </a:lnTo>
                <a:lnTo>
                  <a:pt x="798" y="843"/>
                </a:lnTo>
                <a:lnTo>
                  <a:pt x="796" y="843"/>
                </a:lnTo>
                <a:lnTo>
                  <a:pt x="796" y="843"/>
                </a:lnTo>
                <a:lnTo>
                  <a:pt x="796" y="843"/>
                </a:lnTo>
                <a:lnTo>
                  <a:pt x="796" y="845"/>
                </a:lnTo>
                <a:close/>
                <a:moveTo>
                  <a:pt x="821" y="868"/>
                </a:moveTo>
                <a:lnTo>
                  <a:pt x="819" y="868"/>
                </a:lnTo>
                <a:lnTo>
                  <a:pt x="819" y="866"/>
                </a:lnTo>
                <a:lnTo>
                  <a:pt x="815" y="864"/>
                </a:lnTo>
                <a:lnTo>
                  <a:pt x="817" y="864"/>
                </a:lnTo>
                <a:lnTo>
                  <a:pt x="817" y="866"/>
                </a:lnTo>
                <a:lnTo>
                  <a:pt x="819" y="868"/>
                </a:lnTo>
                <a:lnTo>
                  <a:pt x="821" y="868"/>
                </a:lnTo>
                <a:close/>
                <a:moveTo>
                  <a:pt x="658" y="715"/>
                </a:moveTo>
                <a:lnTo>
                  <a:pt x="656" y="713"/>
                </a:lnTo>
                <a:lnTo>
                  <a:pt x="656" y="709"/>
                </a:lnTo>
                <a:lnTo>
                  <a:pt x="654" y="707"/>
                </a:lnTo>
                <a:lnTo>
                  <a:pt x="654" y="705"/>
                </a:lnTo>
                <a:lnTo>
                  <a:pt x="652" y="702"/>
                </a:lnTo>
                <a:lnTo>
                  <a:pt x="652" y="700"/>
                </a:lnTo>
                <a:lnTo>
                  <a:pt x="650" y="700"/>
                </a:lnTo>
                <a:lnTo>
                  <a:pt x="647" y="698"/>
                </a:lnTo>
                <a:lnTo>
                  <a:pt x="645" y="698"/>
                </a:lnTo>
                <a:lnTo>
                  <a:pt x="645" y="698"/>
                </a:lnTo>
                <a:lnTo>
                  <a:pt x="643" y="700"/>
                </a:lnTo>
                <a:lnTo>
                  <a:pt x="643" y="702"/>
                </a:lnTo>
                <a:lnTo>
                  <a:pt x="643" y="702"/>
                </a:lnTo>
                <a:lnTo>
                  <a:pt x="641" y="702"/>
                </a:lnTo>
                <a:lnTo>
                  <a:pt x="641" y="702"/>
                </a:lnTo>
                <a:lnTo>
                  <a:pt x="639" y="705"/>
                </a:lnTo>
                <a:lnTo>
                  <a:pt x="639" y="705"/>
                </a:lnTo>
                <a:lnTo>
                  <a:pt x="641" y="707"/>
                </a:lnTo>
                <a:lnTo>
                  <a:pt x="641" y="709"/>
                </a:lnTo>
                <a:lnTo>
                  <a:pt x="641" y="709"/>
                </a:lnTo>
                <a:lnTo>
                  <a:pt x="643" y="709"/>
                </a:lnTo>
                <a:lnTo>
                  <a:pt x="643" y="709"/>
                </a:lnTo>
                <a:lnTo>
                  <a:pt x="645" y="705"/>
                </a:lnTo>
                <a:lnTo>
                  <a:pt x="645" y="705"/>
                </a:lnTo>
                <a:lnTo>
                  <a:pt x="647" y="707"/>
                </a:lnTo>
                <a:lnTo>
                  <a:pt x="647" y="709"/>
                </a:lnTo>
                <a:lnTo>
                  <a:pt x="647" y="709"/>
                </a:lnTo>
                <a:lnTo>
                  <a:pt x="650" y="709"/>
                </a:lnTo>
                <a:lnTo>
                  <a:pt x="650" y="709"/>
                </a:lnTo>
                <a:lnTo>
                  <a:pt x="647" y="711"/>
                </a:lnTo>
                <a:lnTo>
                  <a:pt x="647" y="713"/>
                </a:lnTo>
                <a:lnTo>
                  <a:pt x="647" y="713"/>
                </a:lnTo>
                <a:lnTo>
                  <a:pt x="647" y="713"/>
                </a:lnTo>
                <a:lnTo>
                  <a:pt x="647" y="713"/>
                </a:lnTo>
                <a:lnTo>
                  <a:pt x="650" y="713"/>
                </a:lnTo>
                <a:lnTo>
                  <a:pt x="650" y="713"/>
                </a:lnTo>
                <a:lnTo>
                  <a:pt x="650" y="715"/>
                </a:lnTo>
                <a:lnTo>
                  <a:pt x="650" y="715"/>
                </a:lnTo>
                <a:lnTo>
                  <a:pt x="652" y="717"/>
                </a:lnTo>
                <a:lnTo>
                  <a:pt x="654" y="717"/>
                </a:lnTo>
                <a:lnTo>
                  <a:pt x="654" y="717"/>
                </a:lnTo>
                <a:lnTo>
                  <a:pt x="654" y="717"/>
                </a:lnTo>
                <a:lnTo>
                  <a:pt x="654" y="717"/>
                </a:lnTo>
                <a:lnTo>
                  <a:pt x="652" y="717"/>
                </a:lnTo>
                <a:lnTo>
                  <a:pt x="652" y="719"/>
                </a:lnTo>
                <a:lnTo>
                  <a:pt x="652" y="719"/>
                </a:lnTo>
                <a:lnTo>
                  <a:pt x="652" y="721"/>
                </a:lnTo>
                <a:lnTo>
                  <a:pt x="654" y="723"/>
                </a:lnTo>
                <a:lnTo>
                  <a:pt x="654" y="723"/>
                </a:lnTo>
                <a:lnTo>
                  <a:pt x="656" y="726"/>
                </a:lnTo>
                <a:lnTo>
                  <a:pt x="656" y="726"/>
                </a:lnTo>
                <a:lnTo>
                  <a:pt x="658" y="726"/>
                </a:lnTo>
                <a:lnTo>
                  <a:pt x="658" y="723"/>
                </a:lnTo>
                <a:lnTo>
                  <a:pt x="658" y="721"/>
                </a:lnTo>
                <a:lnTo>
                  <a:pt x="658" y="719"/>
                </a:lnTo>
                <a:lnTo>
                  <a:pt x="658" y="719"/>
                </a:lnTo>
                <a:lnTo>
                  <a:pt x="658" y="719"/>
                </a:lnTo>
                <a:lnTo>
                  <a:pt x="658" y="717"/>
                </a:lnTo>
                <a:lnTo>
                  <a:pt x="658" y="715"/>
                </a:lnTo>
                <a:lnTo>
                  <a:pt x="658" y="715"/>
                </a:lnTo>
                <a:close/>
                <a:moveTo>
                  <a:pt x="681" y="723"/>
                </a:moveTo>
                <a:lnTo>
                  <a:pt x="681" y="723"/>
                </a:lnTo>
                <a:lnTo>
                  <a:pt x="683" y="726"/>
                </a:lnTo>
                <a:lnTo>
                  <a:pt x="683" y="726"/>
                </a:lnTo>
                <a:lnTo>
                  <a:pt x="683" y="726"/>
                </a:lnTo>
                <a:lnTo>
                  <a:pt x="685" y="723"/>
                </a:lnTo>
                <a:lnTo>
                  <a:pt x="685" y="723"/>
                </a:lnTo>
                <a:lnTo>
                  <a:pt x="685" y="723"/>
                </a:lnTo>
                <a:lnTo>
                  <a:pt x="685" y="723"/>
                </a:lnTo>
                <a:lnTo>
                  <a:pt x="687" y="721"/>
                </a:lnTo>
                <a:lnTo>
                  <a:pt x="687" y="721"/>
                </a:lnTo>
                <a:lnTo>
                  <a:pt x="685" y="721"/>
                </a:lnTo>
                <a:lnTo>
                  <a:pt x="685" y="721"/>
                </a:lnTo>
                <a:lnTo>
                  <a:pt x="683" y="721"/>
                </a:lnTo>
                <a:lnTo>
                  <a:pt x="681" y="721"/>
                </a:lnTo>
                <a:lnTo>
                  <a:pt x="681" y="721"/>
                </a:lnTo>
                <a:lnTo>
                  <a:pt x="681" y="723"/>
                </a:lnTo>
                <a:close/>
                <a:moveTo>
                  <a:pt x="664" y="705"/>
                </a:moveTo>
                <a:lnTo>
                  <a:pt x="668" y="702"/>
                </a:lnTo>
                <a:lnTo>
                  <a:pt x="668" y="702"/>
                </a:lnTo>
                <a:lnTo>
                  <a:pt x="668" y="702"/>
                </a:lnTo>
                <a:lnTo>
                  <a:pt x="666" y="700"/>
                </a:lnTo>
                <a:lnTo>
                  <a:pt x="668" y="700"/>
                </a:lnTo>
                <a:lnTo>
                  <a:pt x="666" y="698"/>
                </a:lnTo>
                <a:lnTo>
                  <a:pt x="666" y="696"/>
                </a:lnTo>
                <a:lnTo>
                  <a:pt x="664" y="694"/>
                </a:lnTo>
                <a:lnTo>
                  <a:pt x="662" y="692"/>
                </a:lnTo>
                <a:lnTo>
                  <a:pt x="662" y="690"/>
                </a:lnTo>
                <a:lnTo>
                  <a:pt x="662" y="688"/>
                </a:lnTo>
                <a:lnTo>
                  <a:pt x="662" y="688"/>
                </a:lnTo>
                <a:lnTo>
                  <a:pt x="662" y="688"/>
                </a:lnTo>
                <a:lnTo>
                  <a:pt x="664" y="688"/>
                </a:lnTo>
                <a:lnTo>
                  <a:pt x="664" y="690"/>
                </a:lnTo>
                <a:lnTo>
                  <a:pt x="664" y="690"/>
                </a:lnTo>
                <a:lnTo>
                  <a:pt x="664" y="692"/>
                </a:lnTo>
                <a:lnTo>
                  <a:pt x="666" y="692"/>
                </a:lnTo>
                <a:lnTo>
                  <a:pt x="666" y="692"/>
                </a:lnTo>
                <a:lnTo>
                  <a:pt x="666" y="694"/>
                </a:lnTo>
                <a:lnTo>
                  <a:pt x="668" y="696"/>
                </a:lnTo>
                <a:lnTo>
                  <a:pt x="668" y="696"/>
                </a:lnTo>
                <a:lnTo>
                  <a:pt x="668" y="696"/>
                </a:lnTo>
                <a:lnTo>
                  <a:pt x="668" y="696"/>
                </a:lnTo>
                <a:lnTo>
                  <a:pt x="668" y="694"/>
                </a:lnTo>
                <a:lnTo>
                  <a:pt x="666" y="692"/>
                </a:lnTo>
                <a:lnTo>
                  <a:pt x="666" y="690"/>
                </a:lnTo>
                <a:lnTo>
                  <a:pt x="662" y="686"/>
                </a:lnTo>
                <a:lnTo>
                  <a:pt x="660" y="686"/>
                </a:lnTo>
                <a:lnTo>
                  <a:pt x="656" y="686"/>
                </a:lnTo>
                <a:lnTo>
                  <a:pt x="656" y="684"/>
                </a:lnTo>
                <a:lnTo>
                  <a:pt x="654" y="682"/>
                </a:lnTo>
                <a:lnTo>
                  <a:pt x="654" y="682"/>
                </a:lnTo>
                <a:lnTo>
                  <a:pt x="654" y="682"/>
                </a:lnTo>
                <a:lnTo>
                  <a:pt x="654" y="684"/>
                </a:lnTo>
                <a:lnTo>
                  <a:pt x="654" y="686"/>
                </a:lnTo>
                <a:lnTo>
                  <a:pt x="654" y="686"/>
                </a:lnTo>
                <a:lnTo>
                  <a:pt x="656" y="688"/>
                </a:lnTo>
                <a:lnTo>
                  <a:pt x="656" y="690"/>
                </a:lnTo>
                <a:lnTo>
                  <a:pt x="656" y="694"/>
                </a:lnTo>
                <a:lnTo>
                  <a:pt x="656" y="696"/>
                </a:lnTo>
                <a:lnTo>
                  <a:pt x="658" y="698"/>
                </a:lnTo>
                <a:lnTo>
                  <a:pt x="660" y="700"/>
                </a:lnTo>
                <a:lnTo>
                  <a:pt x="660" y="700"/>
                </a:lnTo>
                <a:lnTo>
                  <a:pt x="658" y="705"/>
                </a:lnTo>
                <a:lnTo>
                  <a:pt x="658" y="707"/>
                </a:lnTo>
                <a:lnTo>
                  <a:pt x="658" y="707"/>
                </a:lnTo>
                <a:lnTo>
                  <a:pt x="658" y="709"/>
                </a:lnTo>
                <a:lnTo>
                  <a:pt x="658" y="709"/>
                </a:lnTo>
                <a:lnTo>
                  <a:pt x="658" y="709"/>
                </a:lnTo>
                <a:lnTo>
                  <a:pt x="660" y="709"/>
                </a:lnTo>
                <a:lnTo>
                  <a:pt x="662" y="707"/>
                </a:lnTo>
                <a:lnTo>
                  <a:pt x="664" y="705"/>
                </a:lnTo>
                <a:close/>
                <a:moveTo>
                  <a:pt x="689" y="732"/>
                </a:moveTo>
                <a:lnTo>
                  <a:pt x="689" y="732"/>
                </a:lnTo>
                <a:lnTo>
                  <a:pt x="691" y="732"/>
                </a:lnTo>
                <a:lnTo>
                  <a:pt x="691" y="732"/>
                </a:lnTo>
                <a:lnTo>
                  <a:pt x="694" y="732"/>
                </a:lnTo>
                <a:lnTo>
                  <a:pt x="694" y="732"/>
                </a:lnTo>
                <a:lnTo>
                  <a:pt x="694" y="728"/>
                </a:lnTo>
                <a:lnTo>
                  <a:pt x="694" y="726"/>
                </a:lnTo>
                <a:lnTo>
                  <a:pt x="691" y="721"/>
                </a:lnTo>
                <a:lnTo>
                  <a:pt x="691" y="719"/>
                </a:lnTo>
                <a:lnTo>
                  <a:pt x="689" y="719"/>
                </a:lnTo>
                <a:lnTo>
                  <a:pt x="687" y="723"/>
                </a:lnTo>
                <a:lnTo>
                  <a:pt x="687" y="723"/>
                </a:lnTo>
                <a:lnTo>
                  <a:pt x="687" y="726"/>
                </a:lnTo>
                <a:lnTo>
                  <a:pt x="685" y="726"/>
                </a:lnTo>
                <a:lnTo>
                  <a:pt x="685" y="726"/>
                </a:lnTo>
                <a:lnTo>
                  <a:pt x="685" y="728"/>
                </a:lnTo>
                <a:lnTo>
                  <a:pt x="685" y="728"/>
                </a:lnTo>
                <a:lnTo>
                  <a:pt x="687" y="730"/>
                </a:lnTo>
                <a:lnTo>
                  <a:pt x="689" y="730"/>
                </a:lnTo>
                <a:lnTo>
                  <a:pt x="689" y="730"/>
                </a:lnTo>
                <a:lnTo>
                  <a:pt x="689" y="730"/>
                </a:lnTo>
                <a:lnTo>
                  <a:pt x="689" y="732"/>
                </a:lnTo>
                <a:close/>
                <a:moveTo>
                  <a:pt x="685" y="717"/>
                </a:moveTo>
                <a:lnTo>
                  <a:pt x="683" y="713"/>
                </a:lnTo>
                <a:lnTo>
                  <a:pt x="683" y="715"/>
                </a:lnTo>
                <a:lnTo>
                  <a:pt x="683" y="717"/>
                </a:lnTo>
                <a:lnTo>
                  <a:pt x="681" y="717"/>
                </a:lnTo>
                <a:lnTo>
                  <a:pt x="681" y="719"/>
                </a:lnTo>
                <a:lnTo>
                  <a:pt x="681" y="719"/>
                </a:lnTo>
                <a:lnTo>
                  <a:pt x="683" y="719"/>
                </a:lnTo>
                <a:lnTo>
                  <a:pt x="685" y="719"/>
                </a:lnTo>
                <a:lnTo>
                  <a:pt x="685" y="719"/>
                </a:lnTo>
                <a:lnTo>
                  <a:pt x="685" y="719"/>
                </a:lnTo>
                <a:lnTo>
                  <a:pt x="685" y="719"/>
                </a:lnTo>
                <a:lnTo>
                  <a:pt x="687" y="719"/>
                </a:lnTo>
                <a:lnTo>
                  <a:pt x="687" y="717"/>
                </a:lnTo>
                <a:lnTo>
                  <a:pt x="685" y="717"/>
                </a:lnTo>
                <a:close/>
                <a:moveTo>
                  <a:pt x="662" y="686"/>
                </a:moveTo>
                <a:lnTo>
                  <a:pt x="662" y="684"/>
                </a:lnTo>
                <a:lnTo>
                  <a:pt x="660" y="684"/>
                </a:lnTo>
                <a:lnTo>
                  <a:pt x="658" y="682"/>
                </a:lnTo>
                <a:lnTo>
                  <a:pt x="658" y="684"/>
                </a:lnTo>
                <a:lnTo>
                  <a:pt x="656" y="684"/>
                </a:lnTo>
                <a:lnTo>
                  <a:pt x="658" y="684"/>
                </a:lnTo>
                <a:lnTo>
                  <a:pt x="660" y="686"/>
                </a:lnTo>
                <a:lnTo>
                  <a:pt x="662" y="686"/>
                </a:lnTo>
                <a:close/>
                <a:moveTo>
                  <a:pt x="643" y="700"/>
                </a:moveTo>
                <a:lnTo>
                  <a:pt x="643" y="698"/>
                </a:lnTo>
                <a:lnTo>
                  <a:pt x="643" y="696"/>
                </a:lnTo>
                <a:lnTo>
                  <a:pt x="643" y="696"/>
                </a:lnTo>
                <a:lnTo>
                  <a:pt x="645" y="696"/>
                </a:lnTo>
                <a:lnTo>
                  <a:pt x="650" y="698"/>
                </a:lnTo>
                <a:lnTo>
                  <a:pt x="652" y="698"/>
                </a:lnTo>
                <a:lnTo>
                  <a:pt x="654" y="700"/>
                </a:lnTo>
                <a:lnTo>
                  <a:pt x="654" y="698"/>
                </a:lnTo>
                <a:lnTo>
                  <a:pt x="654" y="696"/>
                </a:lnTo>
                <a:lnTo>
                  <a:pt x="652" y="694"/>
                </a:lnTo>
                <a:lnTo>
                  <a:pt x="647" y="694"/>
                </a:lnTo>
                <a:lnTo>
                  <a:pt x="647" y="694"/>
                </a:lnTo>
                <a:lnTo>
                  <a:pt x="650" y="692"/>
                </a:lnTo>
                <a:lnTo>
                  <a:pt x="650" y="694"/>
                </a:lnTo>
                <a:lnTo>
                  <a:pt x="650" y="694"/>
                </a:lnTo>
                <a:lnTo>
                  <a:pt x="652" y="692"/>
                </a:lnTo>
                <a:lnTo>
                  <a:pt x="654" y="690"/>
                </a:lnTo>
                <a:lnTo>
                  <a:pt x="652" y="688"/>
                </a:lnTo>
                <a:lnTo>
                  <a:pt x="652" y="688"/>
                </a:lnTo>
                <a:lnTo>
                  <a:pt x="650" y="688"/>
                </a:lnTo>
                <a:lnTo>
                  <a:pt x="647" y="686"/>
                </a:lnTo>
                <a:lnTo>
                  <a:pt x="647" y="686"/>
                </a:lnTo>
                <a:lnTo>
                  <a:pt x="645" y="688"/>
                </a:lnTo>
                <a:lnTo>
                  <a:pt x="643" y="690"/>
                </a:lnTo>
                <a:lnTo>
                  <a:pt x="643" y="690"/>
                </a:lnTo>
                <a:lnTo>
                  <a:pt x="641" y="688"/>
                </a:lnTo>
                <a:lnTo>
                  <a:pt x="641" y="688"/>
                </a:lnTo>
                <a:lnTo>
                  <a:pt x="643" y="688"/>
                </a:lnTo>
                <a:lnTo>
                  <a:pt x="643" y="686"/>
                </a:lnTo>
                <a:lnTo>
                  <a:pt x="643" y="686"/>
                </a:lnTo>
                <a:lnTo>
                  <a:pt x="641" y="684"/>
                </a:lnTo>
                <a:lnTo>
                  <a:pt x="641" y="684"/>
                </a:lnTo>
                <a:lnTo>
                  <a:pt x="639" y="684"/>
                </a:lnTo>
                <a:lnTo>
                  <a:pt x="639" y="686"/>
                </a:lnTo>
                <a:lnTo>
                  <a:pt x="637" y="686"/>
                </a:lnTo>
                <a:lnTo>
                  <a:pt x="637" y="686"/>
                </a:lnTo>
                <a:lnTo>
                  <a:pt x="635" y="686"/>
                </a:lnTo>
                <a:lnTo>
                  <a:pt x="635" y="688"/>
                </a:lnTo>
                <a:lnTo>
                  <a:pt x="635" y="686"/>
                </a:lnTo>
                <a:lnTo>
                  <a:pt x="633" y="684"/>
                </a:lnTo>
                <a:lnTo>
                  <a:pt x="633" y="686"/>
                </a:lnTo>
                <a:lnTo>
                  <a:pt x="631" y="688"/>
                </a:lnTo>
                <a:lnTo>
                  <a:pt x="631" y="688"/>
                </a:lnTo>
                <a:lnTo>
                  <a:pt x="631" y="688"/>
                </a:lnTo>
                <a:lnTo>
                  <a:pt x="629" y="690"/>
                </a:lnTo>
                <a:lnTo>
                  <a:pt x="631" y="692"/>
                </a:lnTo>
                <a:lnTo>
                  <a:pt x="633" y="692"/>
                </a:lnTo>
                <a:lnTo>
                  <a:pt x="637" y="696"/>
                </a:lnTo>
                <a:lnTo>
                  <a:pt x="637" y="698"/>
                </a:lnTo>
                <a:lnTo>
                  <a:pt x="639" y="700"/>
                </a:lnTo>
                <a:lnTo>
                  <a:pt x="641" y="700"/>
                </a:lnTo>
                <a:lnTo>
                  <a:pt x="643" y="700"/>
                </a:lnTo>
                <a:close/>
                <a:moveTo>
                  <a:pt x="622" y="1895"/>
                </a:moveTo>
                <a:lnTo>
                  <a:pt x="624" y="1897"/>
                </a:lnTo>
                <a:lnTo>
                  <a:pt x="624" y="1897"/>
                </a:lnTo>
                <a:lnTo>
                  <a:pt x="622" y="1895"/>
                </a:lnTo>
                <a:lnTo>
                  <a:pt x="622" y="1895"/>
                </a:lnTo>
                <a:close/>
                <a:moveTo>
                  <a:pt x="601" y="1933"/>
                </a:moveTo>
                <a:lnTo>
                  <a:pt x="599" y="1933"/>
                </a:lnTo>
                <a:lnTo>
                  <a:pt x="601" y="1933"/>
                </a:lnTo>
                <a:lnTo>
                  <a:pt x="601" y="1935"/>
                </a:lnTo>
                <a:lnTo>
                  <a:pt x="601" y="1935"/>
                </a:lnTo>
                <a:lnTo>
                  <a:pt x="601" y="1935"/>
                </a:lnTo>
                <a:lnTo>
                  <a:pt x="601" y="1935"/>
                </a:lnTo>
                <a:lnTo>
                  <a:pt x="601" y="1933"/>
                </a:lnTo>
                <a:close/>
                <a:moveTo>
                  <a:pt x="633" y="1900"/>
                </a:moveTo>
                <a:lnTo>
                  <a:pt x="631" y="1900"/>
                </a:lnTo>
                <a:lnTo>
                  <a:pt x="631" y="1900"/>
                </a:lnTo>
                <a:lnTo>
                  <a:pt x="631" y="1900"/>
                </a:lnTo>
                <a:lnTo>
                  <a:pt x="631" y="1900"/>
                </a:lnTo>
                <a:lnTo>
                  <a:pt x="631" y="1900"/>
                </a:lnTo>
                <a:lnTo>
                  <a:pt x="633" y="1900"/>
                </a:lnTo>
                <a:lnTo>
                  <a:pt x="633" y="1900"/>
                </a:lnTo>
                <a:lnTo>
                  <a:pt x="633" y="1900"/>
                </a:lnTo>
                <a:lnTo>
                  <a:pt x="633" y="1902"/>
                </a:lnTo>
                <a:lnTo>
                  <a:pt x="633" y="1900"/>
                </a:lnTo>
                <a:lnTo>
                  <a:pt x="633" y="1900"/>
                </a:lnTo>
                <a:lnTo>
                  <a:pt x="633" y="1900"/>
                </a:lnTo>
                <a:close/>
                <a:moveTo>
                  <a:pt x="679" y="753"/>
                </a:moveTo>
                <a:lnTo>
                  <a:pt x="681" y="753"/>
                </a:lnTo>
                <a:lnTo>
                  <a:pt x="683" y="755"/>
                </a:lnTo>
                <a:lnTo>
                  <a:pt x="683" y="757"/>
                </a:lnTo>
                <a:lnTo>
                  <a:pt x="685" y="757"/>
                </a:lnTo>
                <a:lnTo>
                  <a:pt x="685" y="755"/>
                </a:lnTo>
                <a:lnTo>
                  <a:pt x="685" y="755"/>
                </a:lnTo>
                <a:lnTo>
                  <a:pt x="685" y="753"/>
                </a:lnTo>
                <a:lnTo>
                  <a:pt x="687" y="753"/>
                </a:lnTo>
                <a:lnTo>
                  <a:pt x="685" y="753"/>
                </a:lnTo>
                <a:lnTo>
                  <a:pt x="685" y="753"/>
                </a:lnTo>
                <a:lnTo>
                  <a:pt x="685" y="751"/>
                </a:lnTo>
                <a:lnTo>
                  <a:pt x="683" y="753"/>
                </a:lnTo>
                <a:lnTo>
                  <a:pt x="683" y="753"/>
                </a:lnTo>
                <a:lnTo>
                  <a:pt x="683" y="753"/>
                </a:lnTo>
                <a:lnTo>
                  <a:pt x="681" y="751"/>
                </a:lnTo>
                <a:lnTo>
                  <a:pt x="681" y="749"/>
                </a:lnTo>
                <a:lnTo>
                  <a:pt x="681" y="749"/>
                </a:lnTo>
                <a:lnTo>
                  <a:pt x="681" y="747"/>
                </a:lnTo>
                <a:lnTo>
                  <a:pt x="679" y="747"/>
                </a:lnTo>
                <a:lnTo>
                  <a:pt x="677" y="744"/>
                </a:lnTo>
                <a:lnTo>
                  <a:pt x="675" y="744"/>
                </a:lnTo>
                <a:lnTo>
                  <a:pt x="675" y="744"/>
                </a:lnTo>
                <a:lnTo>
                  <a:pt x="675" y="747"/>
                </a:lnTo>
                <a:lnTo>
                  <a:pt x="677" y="747"/>
                </a:lnTo>
                <a:lnTo>
                  <a:pt x="677" y="747"/>
                </a:lnTo>
                <a:lnTo>
                  <a:pt x="679" y="749"/>
                </a:lnTo>
                <a:lnTo>
                  <a:pt x="679" y="751"/>
                </a:lnTo>
                <a:lnTo>
                  <a:pt x="679" y="751"/>
                </a:lnTo>
                <a:lnTo>
                  <a:pt x="679" y="753"/>
                </a:lnTo>
                <a:close/>
                <a:moveTo>
                  <a:pt x="689" y="786"/>
                </a:moveTo>
                <a:lnTo>
                  <a:pt x="696" y="784"/>
                </a:lnTo>
                <a:lnTo>
                  <a:pt x="696" y="784"/>
                </a:lnTo>
                <a:lnTo>
                  <a:pt x="696" y="782"/>
                </a:lnTo>
                <a:lnTo>
                  <a:pt x="696" y="778"/>
                </a:lnTo>
                <a:lnTo>
                  <a:pt x="698" y="776"/>
                </a:lnTo>
                <a:lnTo>
                  <a:pt x="698" y="774"/>
                </a:lnTo>
                <a:lnTo>
                  <a:pt x="700" y="770"/>
                </a:lnTo>
                <a:lnTo>
                  <a:pt x="700" y="770"/>
                </a:lnTo>
                <a:lnTo>
                  <a:pt x="700" y="767"/>
                </a:lnTo>
                <a:lnTo>
                  <a:pt x="700" y="767"/>
                </a:lnTo>
                <a:lnTo>
                  <a:pt x="698" y="767"/>
                </a:lnTo>
                <a:lnTo>
                  <a:pt x="696" y="770"/>
                </a:lnTo>
                <a:lnTo>
                  <a:pt x="694" y="770"/>
                </a:lnTo>
                <a:lnTo>
                  <a:pt x="694" y="770"/>
                </a:lnTo>
                <a:lnTo>
                  <a:pt x="694" y="772"/>
                </a:lnTo>
                <a:lnTo>
                  <a:pt x="694" y="774"/>
                </a:lnTo>
                <a:lnTo>
                  <a:pt x="694" y="774"/>
                </a:lnTo>
                <a:lnTo>
                  <a:pt x="694" y="776"/>
                </a:lnTo>
                <a:lnTo>
                  <a:pt x="694" y="776"/>
                </a:lnTo>
                <a:lnTo>
                  <a:pt x="689" y="776"/>
                </a:lnTo>
                <a:lnTo>
                  <a:pt x="687" y="776"/>
                </a:lnTo>
                <a:lnTo>
                  <a:pt x="687" y="776"/>
                </a:lnTo>
                <a:lnTo>
                  <a:pt x="687" y="776"/>
                </a:lnTo>
                <a:lnTo>
                  <a:pt x="687" y="776"/>
                </a:lnTo>
                <a:lnTo>
                  <a:pt x="691" y="774"/>
                </a:lnTo>
                <a:lnTo>
                  <a:pt x="694" y="774"/>
                </a:lnTo>
                <a:lnTo>
                  <a:pt x="694" y="772"/>
                </a:lnTo>
                <a:lnTo>
                  <a:pt x="694" y="772"/>
                </a:lnTo>
                <a:lnTo>
                  <a:pt x="691" y="770"/>
                </a:lnTo>
                <a:lnTo>
                  <a:pt x="691" y="770"/>
                </a:lnTo>
                <a:lnTo>
                  <a:pt x="691" y="767"/>
                </a:lnTo>
                <a:lnTo>
                  <a:pt x="689" y="767"/>
                </a:lnTo>
                <a:lnTo>
                  <a:pt x="687" y="770"/>
                </a:lnTo>
                <a:lnTo>
                  <a:pt x="685" y="767"/>
                </a:lnTo>
                <a:lnTo>
                  <a:pt x="683" y="767"/>
                </a:lnTo>
                <a:lnTo>
                  <a:pt x="681" y="767"/>
                </a:lnTo>
                <a:lnTo>
                  <a:pt x="681" y="767"/>
                </a:lnTo>
                <a:lnTo>
                  <a:pt x="681" y="767"/>
                </a:lnTo>
                <a:lnTo>
                  <a:pt x="679" y="770"/>
                </a:lnTo>
                <a:lnTo>
                  <a:pt x="679" y="772"/>
                </a:lnTo>
                <a:lnTo>
                  <a:pt x="679" y="774"/>
                </a:lnTo>
                <a:lnTo>
                  <a:pt x="681" y="774"/>
                </a:lnTo>
                <a:lnTo>
                  <a:pt x="683" y="778"/>
                </a:lnTo>
                <a:lnTo>
                  <a:pt x="683" y="778"/>
                </a:lnTo>
                <a:lnTo>
                  <a:pt x="683" y="778"/>
                </a:lnTo>
                <a:lnTo>
                  <a:pt x="683" y="780"/>
                </a:lnTo>
                <a:lnTo>
                  <a:pt x="685" y="780"/>
                </a:lnTo>
                <a:lnTo>
                  <a:pt x="689" y="782"/>
                </a:lnTo>
                <a:lnTo>
                  <a:pt x="689" y="782"/>
                </a:lnTo>
                <a:lnTo>
                  <a:pt x="689" y="782"/>
                </a:lnTo>
                <a:lnTo>
                  <a:pt x="687" y="782"/>
                </a:lnTo>
                <a:lnTo>
                  <a:pt x="685" y="782"/>
                </a:lnTo>
                <a:lnTo>
                  <a:pt x="685" y="782"/>
                </a:lnTo>
                <a:lnTo>
                  <a:pt x="685" y="784"/>
                </a:lnTo>
                <a:lnTo>
                  <a:pt x="685" y="784"/>
                </a:lnTo>
                <a:lnTo>
                  <a:pt x="687" y="786"/>
                </a:lnTo>
                <a:lnTo>
                  <a:pt x="689" y="786"/>
                </a:lnTo>
                <a:close/>
                <a:moveTo>
                  <a:pt x="704" y="753"/>
                </a:moveTo>
                <a:lnTo>
                  <a:pt x="704" y="753"/>
                </a:lnTo>
                <a:lnTo>
                  <a:pt x="706" y="753"/>
                </a:lnTo>
                <a:lnTo>
                  <a:pt x="706" y="753"/>
                </a:lnTo>
                <a:lnTo>
                  <a:pt x="706" y="751"/>
                </a:lnTo>
                <a:lnTo>
                  <a:pt x="704" y="749"/>
                </a:lnTo>
                <a:lnTo>
                  <a:pt x="704" y="747"/>
                </a:lnTo>
                <a:lnTo>
                  <a:pt x="702" y="744"/>
                </a:lnTo>
                <a:lnTo>
                  <a:pt x="702" y="744"/>
                </a:lnTo>
                <a:lnTo>
                  <a:pt x="702" y="744"/>
                </a:lnTo>
                <a:lnTo>
                  <a:pt x="702" y="747"/>
                </a:lnTo>
                <a:lnTo>
                  <a:pt x="702" y="747"/>
                </a:lnTo>
                <a:lnTo>
                  <a:pt x="702" y="749"/>
                </a:lnTo>
                <a:lnTo>
                  <a:pt x="702" y="751"/>
                </a:lnTo>
                <a:lnTo>
                  <a:pt x="702" y="749"/>
                </a:lnTo>
                <a:lnTo>
                  <a:pt x="702" y="749"/>
                </a:lnTo>
                <a:lnTo>
                  <a:pt x="704" y="751"/>
                </a:lnTo>
                <a:lnTo>
                  <a:pt x="704" y="751"/>
                </a:lnTo>
                <a:lnTo>
                  <a:pt x="704" y="753"/>
                </a:lnTo>
                <a:close/>
                <a:moveTo>
                  <a:pt x="708" y="744"/>
                </a:moveTo>
                <a:lnTo>
                  <a:pt x="710" y="742"/>
                </a:lnTo>
                <a:lnTo>
                  <a:pt x="710" y="740"/>
                </a:lnTo>
                <a:lnTo>
                  <a:pt x="710" y="738"/>
                </a:lnTo>
                <a:lnTo>
                  <a:pt x="710" y="736"/>
                </a:lnTo>
                <a:lnTo>
                  <a:pt x="710" y="736"/>
                </a:lnTo>
                <a:lnTo>
                  <a:pt x="708" y="734"/>
                </a:lnTo>
                <a:lnTo>
                  <a:pt x="706" y="732"/>
                </a:lnTo>
                <a:lnTo>
                  <a:pt x="706" y="732"/>
                </a:lnTo>
                <a:lnTo>
                  <a:pt x="700" y="734"/>
                </a:lnTo>
                <a:lnTo>
                  <a:pt x="700" y="738"/>
                </a:lnTo>
                <a:lnTo>
                  <a:pt x="700" y="740"/>
                </a:lnTo>
                <a:lnTo>
                  <a:pt x="698" y="742"/>
                </a:lnTo>
                <a:lnTo>
                  <a:pt x="698" y="742"/>
                </a:lnTo>
                <a:lnTo>
                  <a:pt x="698" y="747"/>
                </a:lnTo>
                <a:lnTo>
                  <a:pt x="700" y="747"/>
                </a:lnTo>
                <a:lnTo>
                  <a:pt x="700" y="747"/>
                </a:lnTo>
                <a:lnTo>
                  <a:pt x="700" y="744"/>
                </a:lnTo>
                <a:lnTo>
                  <a:pt x="702" y="744"/>
                </a:lnTo>
                <a:lnTo>
                  <a:pt x="704" y="742"/>
                </a:lnTo>
                <a:lnTo>
                  <a:pt x="704" y="742"/>
                </a:lnTo>
                <a:lnTo>
                  <a:pt x="704" y="742"/>
                </a:lnTo>
                <a:lnTo>
                  <a:pt x="704" y="744"/>
                </a:lnTo>
                <a:lnTo>
                  <a:pt x="704" y="744"/>
                </a:lnTo>
                <a:lnTo>
                  <a:pt x="704" y="744"/>
                </a:lnTo>
                <a:lnTo>
                  <a:pt x="706" y="744"/>
                </a:lnTo>
                <a:lnTo>
                  <a:pt x="706" y="747"/>
                </a:lnTo>
                <a:lnTo>
                  <a:pt x="706" y="747"/>
                </a:lnTo>
                <a:lnTo>
                  <a:pt x="708" y="744"/>
                </a:lnTo>
                <a:close/>
                <a:moveTo>
                  <a:pt x="708" y="803"/>
                </a:moveTo>
                <a:lnTo>
                  <a:pt x="706" y="803"/>
                </a:lnTo>
                <a:lnTo>
                  <a:pt x="706" y="803"/>
                </a:lnTo>
                <a:lnTo>
                  <a:pt x="706" y="803"/>
                </a:lnTo>
                <a:lnTo>
                  <a:pt x="706" y="801"/>
                </a:lnTo>
                <a:lnTo>
                  <a:pt x="706" y="801"/>
                </a:lnTo>
                <a:lnTo>
                  <a:pt x="706" y="801"/>
                </a:lnTo>
                <a:lnTo>
                  <a:pt x="704" y="801"/>
                </a:lnTo>
                <a:lnTo>
                  <a:pt x="704" y="801"/>
                </a:lnTo>
                <a:lnTo>
                  <a:pt x="704" y="801"/>
                </a:lnTo>
                <a:lnTo>
                  <a:pt x="702" y="797"/>
                </a:lnTo>
                <a:lnTo>
                  <a:pt x="702" y="797"/>
                </a:lnTo>
                <a:lnTo>
                  <a:pt x="704" y="795"/>
                </a:lnTo>
                <a:lnTo>
                  <a:pt x="702" y="795"/>
                </a:lnTo>
                <a:lnTo>
                  <a:pt x="700" y="795"/>
                </a:lnTo>
                <a:lnTo>
                  <a:pt x="698" y="793"/>
                </a:lnTo>
                <a:lnTo>
                  <a:pt x="698" y="793"/>
                </a:lnTo>
                <a:lnTo>
                  <a:pt x="696" y="793"/>
                </a:lnTo>
                <a:lnTo>
                  <a:pt x="696" y="791"/>
                </a:lnTo>
                <a:lnTo>
                  <a:pt x="698" y="791"/>
                </a:lnTo>
                <a:lnTo>
                  <a:pt x="698" y="793"/>
                </a:lnTo>
                <a:lnTo>
                  <a:pt x="700" y="791"/>
                </a:lnTo>
                <a:lnTo>
                  <a:pt x="700" y="788"/>
                </a:lnTo>
                <a:lnTo>
                  <a:pt x="700" y="788"/>
                </a:lnTo>
                <a:lnTo>
                  <a:pt x="700" y="786"/>
                </a:lnTo>
                <a:lnTo>
                  <a:pt x="698" y="784"/>
                </a:lnTo>
                <a:lnTo>
                  <a:pt x="698" y="784"/>
                </a:lnTo>
                <a:lnTo>
                  <a:pt x="696" y="786"/>
                </a:lnTo>
                <a:lnTo>
                  <a:pt x="696" y="786"/>
                </a:lnTo>
                <a:lnTo>
                  <a:pt x="694" y="786"/>
                </a:lnTo>
                <a:lnTo>
                  <a:pt x="689" y="786"/>
                </a:lnTo>
                <a:lnTo>
                  <a:pt x="687" y="786"/>
                </a:lnTo>
                <a:lnTo>
                  <a:pt x="687" y="786"/>
                </a:lnTo>
                <a:lnTo>
                  <a:pt x="687" y="788"/>
                </a:lnTo>
                <a:lnTo>
                  <a:pt x="689" y="788"/>
                </a:lnTo>
                <a:lnTo>
                  <a:pt x="694" y="791"/>
                </a:lnTo>
                <a:lnTo>
                  <a:pt x="694" y="791"/>
                </a:lnTo>
                <a:lnTo>
                  <a:pt x="691" y="791"/>
                </a:lnTo>
                <a:lnTo>
                  <a:pt x="691" y="791"/>
                </a:lnTo>
                <a:lnTo>
                  <a:pt x="691" y="791"/>
                </a:lnTo>
                <a:lnTo>
                  <a:pt x="691" y="793"/>
                </a:lnTo>
                <a:lnTo>
                  <a:pt x="694" y="795"/>
                </a:lnTo>
                <a:lnTo>
                  <a:pt x="694" y="795"/>
                </a:lnTo>
                <a:lnTo>
                  <a:pt x="698" y="799"/>
                </a:lnTo>
                <a:lnTo>
                  <a:pt x="700" y="801"/>
                </a:lnTo>
                <a:lnTo>
                  <a:pt x="702" y="801"/>
                </a:lnTo>
                <a:lnTo>
                  <a:pt x="702" y="803"/>
                </a:lnTo>
                <a:lnTo>
                  <a:pt x="704" y="805"/>
                </a:lnTo>
                <a:lnTo>
                  <a:pt x="706" y="805"/>
                </a:lnTo>
                <a:lnTo>
                  <a:pt x="708" y="805"/>
                </a:lnTo>
                <a:lnTo>
                  <a:pt x="708" y="803"/>
                </a:lnTo>
                <a:close/>
                <a:moveTo>
                  <a:pt x="681" y="713"/>
                </a:moveTo>
                <a:lnTo>
                  <a:pt x="681" y="711"/>
                </a:lnTo>
                <a:lnTo>
                  <a:pt x="679" y="711"/>
                </a:lnTo>
                <a:lnTo>
                  <a:pt x="679" y="709"/>
                </a:lnTo>
                <a:lnTo>
                  <a:pt x="677" y="709"/>
                </a:lnTo>
                <a:lnTo>
                  <a:pt x="677" y="711"/>
                </a:lnTo>
                <a:lnTo>
                  <a:pt x="675" y="709"/>
                </a:lnTo>
                <a:lnTo>
                  <a:pt x="671" y="709"/>
                </a:lnTo>
                <a:lnTo>
                  <a:pt x="668" y="709"/>
                </a:lnTo>
                <a:lnTo>
                  <a:pt x="666" y="709"/>
                </a:lnTo>
                <a:lnTo>
                  <a:pt x="666" y="709"/>
                </a:lnTo>
                <a:lnTo>
                  <a:pt x="668" y="711"/>
                </a:lnTo>
                <a:lnTo>
                  <a:pt x="668" y="711"/>
                </a:lnTo>
                <a:lnTo>
                  <a:pt x="671" y="713"/>
                </a:lnTo>
                <a:lnTo>
                  <a:pt x="671" y="713"/>
                </a:lnTo>
                <a:lnTo>
                  <a:pt x="671" y="715"/>
                </a:lnTo>
                <a:lnTo>
                  <a:pt x="671" y="717"/>
                </a:lnTo>
                <a:lnTo>
                  <a:pt x="671" y="719"/>
                </a:lnTo>
                <a:lnTo>
                  <a:pt x="673" y="721"/>
                </a:lnTo>
                <a:lnTo>
                  <a:pt x="673" y="721"/>
                </a:lnTo>
                <a:lnTo>
                  <a:pt x="675" y="721"/>
                </a:lnTo>
                <a:lnTo>
                  <a:pt x="675" y="721"/>
                </a:lnTo>
                <a:lnTo>
                  <a:pt x="677" y="721"/>
                </a:lnTo>
                <a:lnTo>
                  <a:pt x="679" y="721"/>
                </a:lnTo>
                <a:lnTo>
                  <a:pt x="679" y="719"/>
                </a:lnTo>
                <a:lnTo>
                  <a:pt x="679" y="719"/>
                </a:lnTo>
                <a:lnTo>
                  <a:pt x="679" y="719"/>
                </a:lnTo>
                <a:lnTo>
                  <a:pt x="679" y="717"/>
                </a:lnTo>
                <a:lnTo>
                  <a:pt x="679" y="717"/>
                </a:lnTo>
                <a:lnTo>
                  <a:pt x="677" y="717"/>
                </a:lnTo>
                <a:lnTo>
                  <a:pt x="677" y="715"/>
                </a:lnTo>
                <a:lnTo>
                  <a:pt x="677" y="715"/>
                </a:lnTo>
                <a:lnTo>
                  <a:pt x="677" y="713"/>
                </a:lnTo>
                <a:lnTo>
                  <a:pt x="677" y="713"/>
                </a:lnTo>
                <a:lnTo>
                  <a:pt x="677" y="713"/>
                </a:lnTo>
                <a:lnTo>
                  <a:pt x="679" y="717"/>
                </a:lnTo>
                <a:lnTo>
                  <a:pt x="681" y="717"/>
                </a:lnTo>
                <a:lnTo>
                  <a:pt x="681" y="717"/>
                </a:lnTo>
                <a:lnTo>
                  <a:pt x="681" y="717"/>
                </a:lnTo>
                <a:lnTo>
                  <a:pt x="681" y="717"/>
                </a:lnTo>
                <a:lnTo>
                  <a:pt x="681" y="715"/>
                </a:lnTo>
                <a:lnTo>
                  <a:pt x="681" y="715"/>
                </a:lnTo>
                <a:lnTo>
                  <a:pt x="681" y="713"/>
                </a:lnTo>
                <a:lnTo>
                  <a:pt x="681" y="713"/>
                </a:lnTo>
                <a:close/>
                <a:moveTo>
                  <a:pt x="673" y="730"/>
                </a:moveTo>
                <a:lnTo>
                  <a:pt x="675" y="730"/>
                </a:lnTo>
                <a:lnTo>
                  <a:pt x="677" y="730"/>
                </a:lnTo>
                <a:lnTo>
                  <a:pt x="677" y="732"/>
                </a:lnTo>
                <a:lnTo>
                  <a:pt x="677" y="732"/>
                </a:lnTo>
                <a:lnTo>
                  <a:pt x="677" y="732"/>
                </a:lnTo>
                <a:lnTo>
                  <a:pt x="677" y="734"/>
                </a:lnTo>
                <a:lnTo>
                  <a:pt x="675" y="734"/>
                </a:lnTo>
                <a:lnTo>
                  <a:pt x="675" y="734"/>
                </a:lnTo>
                <a:lnTo>
                  <a:pt x="673" y="734"/>
                </a:lnTo>
                <a:lnTo>
                  <a:pt x="673" y="734"/>
                </a:lnTo>
                <a:lnTo>
                  <a:pt x="671" y="734"/>
                </a:lnTo>
                <a:lnTo>
                  <a:pt x="671" y="734"/>
                </a:lnTo>
                <a:lnTo>
                  <a:pt x="673" y="736"/>
                </a:lnTo>
                <a:lnTo>
                  <a:pt x="673" y="736"/>
                </a:lnTo>
                <a:lnTo>
                  <a:pt x="673" y="736"/>
                </a:lnTo>
                <a:lnTo>
                  <a:pt x="675" y="736"/>
                </a:lnTo>
                <a:lnTo>
                  <a:pt x="677" y="738"/>
                </a:lnTo>
                <a:lnTo>
                  <a:pt x="677" y="738"/>
                </a:lnTo>
                <a:lnTo>
                  <a:pt x="677" y="738"/>
                </a:lnTo>
                <a:lnTo>
                  <a:pt x="679" y="738"/>
                </a:lnTo>
                <a:lnTo>
                  <a:pt x="681" y="738"/>
                </a:lnTo>
                <a:lnTo>
                  <a:pt x="679" y="740"/>
                </a:lnTo>
                <a:lnTo>
                  <a:pt x="679" y="740"/>
                </a:lnTo>
                <a:lnTo>
                  <a:pt x="681" y="742"/>
                </a:lnTo>
                <a:lnTo>
                  <a:pt x="681" y="742"/>
                </a:lnTo>
                <a:lnTo>
                  <a:pt x="681" y="742"/>
                </a:lnTo>
                <a:lnTo>
                  <a:pt x="679" y="742"/>
                </a:lnTo>
                <a:lnTo>
                  <a:pt x="679" y="744"/>
                </a:lnTo>
                <a:lnTo>
                  <a:pt x="681" y="744"/>
                </a:lnTo>
                <a:lnTo>
                  <a:pt x="683" y="747"/>
                </a:lnTo>
                <a:lnTo>
                  <a:pt x="683" y="749"/>
                </a:lnTo>
                <a:lnTo>
                  <a:pt x="685" y="749"/>
                </a:lnTo>
                <a:lnTo>
                  <a:pt x="685" y="749"/>
                </a:lnTo>
                <a:lnTo>
                  <a:pt x="685" y="749"/>
                </a:lnTo>
                <a:lnTo>
                  <a:pt x="685" y="747"/>
                </a:lnTo>
                <a:lnTo>
                  <a:pt x="687" y="747"/>
                </a:lnTo>
                <a:lnTo>
                  <a:pt x="687" y="749"/>
                </a:lnTo>
                <a:lnTo>
                  <a:pt x="687" y="749"/>
                </a:lnTo>
                <a:lnTo>
                  <a:pt x="687" y="751"/>
                </a:lnTo>
                <a:lnTo>
                  <a:pt x="687" y="751"/>
                </a:lnTo>
                <a:lnTo>
                  <a:pt x="689" y="751"/>
                </a:lnTo>
                <a:lnTo>
                  <a:pt x="689" y="751"/>
                </a:lnTo>
                <a:lnTo>
                  <a:pt x="689" y="753"/>
                </a:lnTo>
                <a:lnTo>
                  <a:pt x="691" y="753"/>
                </a:lnTo>
                <a:lnTo>
                  <a:pt x="691" y="755"/>
                </a:lnTo>
                <a:lnTo>
                  <a:pt x="694" y="755"/>
                </a:lnTo>
                <a:lnTo>
                  <a:pt x="694" y="755"/>
                </a:lnTo>
                <a:lnTo>
                  <a:pt x="694" y="755"/>
                </a:lnTo>
                <a:lnTo>
                  <a:pt x="696" y="755"/>
                </a:lnTo>
                <a:lnTo>
                  <a:pt x="696" y="755"/>
                </a:lnTo>
                <a:lnTo>
                  <a:pt x="696" y="753"/>
                </a:lnTo>
                <a:lnTo>
                  <a:pt x="696" y="753"/>
                </a:lnTo>
                <a:lnTo>
                  <a:pt x="696" y="753"/>
                </a:lnTo>
                <a:lnTo>
                  <a:pt x="696" y="751"/>
                </a:lnTo>
                <a:lnTo>
                  <a:pt x="696" y="751"/>
                </a:lnTo>
                <a:lnTo>
                  <a:pt x="696" y="749"/>
                </a:lnTo>
                <a:lnTo>
                  <a:pt x="696" y="747"/>
                </a:lnTo>
                <a:lnTo>
                  <a:pt x="696" y="747"/>
                </a:lnTo>
                <a:lnTo>
                  <a:pt x="694" y="747"/>
                </a:lnTo>
                <a:lnTo>
                  <a:pt x="691" y="747"/>
                </a:lnTo>
                <a:lnTo>
                  <a:pt x="691" y="747"/>
                </a:lnTo>
                <a:lnTo>
                  <a:pt x="694" y="744"/>
                </a:lnTo>
                <a:lnTo>
                  <a:pt x="694" y="744"/>
                </a:lnTo>
                <a:lnTo>
                  <a:pt x="694" y="744"/>
                </a:lnTo>
                <a:lnTo>
                  <a:pt x="691" y="742"/>
                </a:lnTo>
                <a:lnTo>
                  <a:pt x="691" y="742"/>
                </a:lnTo>
                <a:lnTo>
                  <a:pt x="689" y="740"/>
                </a:lnTo>
                <a:lnTo>
                  <a:pt x="687" y="740"/>
                </a:lnTo>
                <a:lnTo>
                  <a:pt x="687" y="740"/>
                </a:lnTo>
                <a:lnTo>
                  <a:pt x="687" y="740"/>
                </a:lnTo>
                <a:lnTo>
                  <a:pt x="687" y="740"/>
                </a:lnTo>
                <a:lnTo>
                  <a:pt x="687" y="738"/>
                </a:lnTo>
                <a:lnTo>
                  <a:pt x="687" y="738"/>
                </a:lnTo>
                <a:lnTo>
                  <a:pt x="691" y="740"/>
                </a:lnTo>
                <a:lnTo>
                  <a:pt x="694" y="740"/>
                </a:lnTo>
                <a:lnTo>
                  <a:pt x="694" y="740"/>
                </a:lnTo>
                <a:lnTo>
                  <a:pt x="691" y="740"/>
                </a:lnTo>
                <a:lnTo>
                  <a:pt x="691" y="738"/>
                </a:lnTo>
                <a:lnTo>
                  <a:pt x="689" y="736"/>
                </a:lnTo>
                <a:lnTo>
                  <a:pt x="687" y="734"/>
                </a:lnTo>
                <a:lnTo>
                  <a:pt x="687" y="734"/>
                </a:lnTo>
                <a:lnTo>
                  <a:pt x="687" y="732"/>
                </a:lnTo>
                <a:lnTo>
                  <a:pt x="685" y="730"/>
                </a:lnTo>
                <a:lnTo>
                  <a:pt x="679" y="728"/>
                </a:lnTo>
                <a:lnTo>
                  <a:pt x="679" y="728"/>
                </a:lnTo>
                <a:lnTo>
                  <a:pt x="679" y="728"/>
                </a:lnTo>
                <a:lnTo>
                  <a:pt x="679" y="728"/>
                </a:lnTo>
                <a:lnTo>
                  <a:pt x="679" y="726"/>
                </a:lnTo>
                <a:lnTo>
                  <a:pt x="679" y="726"/>
                </a:lnTo>
                <a:lnTo>
                  <a:pt x="679" y="723"/>
                </a:lnTo>
                <a:lnTo>
                  <a:pt x="679" y="723"/>
                </a:lnTo>
                <a:lnTo>
                  <a:pt x="675" y="723"/>
                </a:lnTo>
                <a:lnTo>
                  <a:pt x="673" y="723"/>
                </a:lnTo>
                <a:lnTo>
                  <a:pt x="673" y="723"/>
                </a:lnTo>
                <a:lnTo>
                  <a:pt x="673" y="726"/>
                </a:lnTo>
                <a:lnTo>
                  <a:pt x="673" y="726"/>
                </a:lnTo>
                <a:lnTo>
                  <a:pt x="673" y="728"/>
                </a:lnTo>
                <a:lnTo>
                  <a:pt x="673" y="728"/>
                </a:lnTo>
                <a:lnTo>
                  <a:pt x="671" y="730"/>
                </a:lnTo>
                <a:lnTo>
                  <a:pt x="671" y="732"/>
                </a:lnTo>
                <a:lnTo>
                  <a:pt x="671" y="732"/>
                </a:lnTo>
                <a:lnTo>
                  <a:pt x="673" y="730"/>
                </a:lnTo>
                <a:close/>
                <a:moveTo>
                  <a:pt x="708" y="807"/>
                </a:moveTo>
                <a:lnTo>
                  <a:pt x="708" y="807"/>
                </a:lnTo>
                <a:lnTo>
                  <a:pt x="708" y="809"/>
                </a:lnTo>
                <a:lnTo>
                  <a:pt x="708" y="809"/>
                </a:lnTo>
                <a:lnTo>
                  <a:pt x="708" y="809"/>
                </a:lnTo>
                <a:lnTo>
                  <a:pt x="710" y="809"/>
                </a:lnTo>
                <a:lnTo>
                  <a:pt x="710" y="807"/>
                </a:lnTo>
                <a:lnTo>
                  <a:pt x="708" y="805"/>
                </a:lnTo>
                <a:lnTo>
                  <a:pt x="708" y="807"/>
                </a:lnTo>
                <a:close/>
                <a:moveTo>
                  <a:pt x="671" y="715"/>
                </a:moveTo>
                <a:lnTo>
                  <a:pt x="668" y="715"/>
                </a:lnTo>
                <a:lnTo>
                  <a:pt x="668" y="715"/>
                </a:lnTo>
                <a:lnTo>
                  <a:pt x="666" y="713"/>
                </a:lnTo>
                <a:lnTo>
                  <a:pt x="666" y="713"/>
                </a:lnTo>
                <a:lnTo>
                  <a:pt x="666" y="711"/>
                </a:lnTo>
                <a:lnTo>
                  <a:pt x="664" y="711"/>
                </a:lnTo>
                <a:lnTo>
                  <a:pt x="662" y="711"/>
                </a:lnTo>
                <a:lnTo>
                  <a:pt x="660" y="713"/>
                </a:lnTo>
                <a:lnTo>
                  <a:pt x="660" y="715"/>
                </a:lnTo>
                <a:lnTo>
                  <a:pt x="660" y="715"/>
                </a:lnTo>
                <a:lnTo>
                  <a:pt x="662" y="717"/>
                </a:lnTo>
                <a:lnTo>
                  <a:pt x="662" y="719"/>
                </a:lnTo>
                <a:lnTo>
                  <a:pt x="664" y="719"/>
                </a:lnTo>
                <a:lnTo>
                  <a:pt x="664" y="721"/>
                </a:lnTo>
                <a:lnTo>
                  <a:pt x="664" y="721"/>
                </a:lnTo>
                <a:lnTo>
                  <a:pt x="662" y="726"/>
                </a:lnTo>
                <a:lnTo>
                  <a:pt x="664" y="728"/>
                </a:lnTo>
                <a:lnTo>
                  <a:pt x="664" y="728"/>
                </a:lnTo>
                <a:lnTo>
                  <a:pt x="666" y="728"/>
                </a:lnTo>
                <a:lnTo>
                  <a:pt x="666" y="728"/>
                </a:lnTo>
                <a:lnTo>
                  <a:pt x="666" y="728"/>
                </a:lnTo>
                <a:lnTo>
                  <a:pt x="666" y="728"/>
                </a:lnTo>
                <a:lnTo>
                  <a:pt x="666" y="728"/>
                </a:lnTo>
                <a:lnTo>
                  <a:pt x="666" y="726"/>
                </a:lnTo>
                <a:lnTo>
                  <a:pt x="668" y="723"/>
                </a:lnTo>
                <a:lnTo>
                  <a:pt x="668" y="721"/>
                </a:lnTo>
                <a:lnTo>
                  <a:pt x="668" y="719"/>
                </a:lnTo>
                <a:lnTo>
                  <a:pt x="668" y="719"/>
                </a:lnTo>
                <a:lnTo>
                  <a:pt x="668" y="717"/>
                </a:lnTo>
                <a:lnTo>
                  <a:pt x="671" y="717"/>
                </a:lnTo>
                <a:lnTo>
                  <a:pt x="671" y="717"/>
                </a:lnTo>
                <a:lnTo>
                  <a:pt x="671" y="715"/>
                </a:lnTo>
                <a:close/>
                <a:moveTo>
                  <a:pt x="675" y="742"/>
                </a:moveTo>
                <a:lnTo>
                  <a:pt x="677" y="740"/>
                </a:lnTo>
                <a:lnTo>
                  <a:pt x="677" y="740"/>
                </a:lnTo>
                <a:lnTo>
                  <a:pt x="677" y="740"/>
                </a:lnTo>
                <a:lnTo>
                  <a:pt x="677" y="738"/>
                </a:lnTo>
                <a:lnTo>
                  <a:pt x="675" y="740"/>
                </a:lnTo>
                <a:lnTo>
                  <a:pt x="673" y="740"/>
                </a:lnTo>
                <a:lnTo>
                  <a:pt x="673" y="740"/>
                </a:lnTo>
                <a:lnTo>
                  <a:pt x="671" y="740"/>
                </a:lnTo>
                <a:lnTo>
                  <a:pt x="673" y="742"/>
                </a:lnTo>
                <a:lnTo>
                  <a:pt x="671" y="744"/>
                </a:lnTo>
                <a:lnTo>
                  <a:pt x="673" y="744"/>
                </a:lnTo>
                <a:lnTo>
                  <a:pt x="675" y="742"/>
                </a:lnTo>
                <a:lnTo>
                  <a:pt x="675" y="742"/>
                </a:lnTo>
                <a:lnTo>
                  <a:pt x="675" y="742"/>
                </a:lnTo>
                <a:lnTo>
                  <a:pt x="675" y="742"/>
                </a:lnTo>
                <a:close/>
                <a:moveTo>
                  <a:pt x="1662" y="2505"/>
                </a:moveTo>
                <a:lnTo>
                  <a:pt x="1655" y="2505"/>
                </a:lnTo>
                <a:lnTo>
                  <a:pt x="1651" y="2503"/>
                </a:lnTo>
                <a:lnTo>
                  <a:pt x="1649" y="2503"/>
                </a:lnTo>
                <a:lnTo>
                  <a:pt x="1645" y="2501"/>
                </a:lnTo>
                <a:lnTo>
                  <a:pt x="1643" y="2499"/>
                </a:lnTo>
                <a:lnTo>
                  <a:pt x="1639" y="2497"/>
                </a:lnTo>
                <a:lnTo>
                  <a:pt x="1636" y="2495"/>
                </a:lnTo>
                <a:lnTo>
                  <a:pt x="1632" y="2493"/>
                </a:lnTo>
                <a:lnTo>
                  <a:pt x="1630" y="2491"/>
                </a:lnTo>
                <a:lnTo>
                  <a:pt x="1628" y="2489"/>
                </a:lnTo>
                <a:lnTo>
                  <a:pt x="1624" y="2487"/>
                </a:lnTo>
                <a:lnTo>
                  <a:pt x="1624" y="2484"/>
                </a:lnTo>
                <a:lnTo>
                  <a:pt x="1622" y="2484"/>
                </a:lnTo>
                <a:lnTo>
                  <a:pt x="1620" y="2478"/>
                </a:lnTo>
                <a:lnTo>
                  <a:pt x="1620" y="2478"/>
                </a:lnTo>
                <a:lnTo>
                  <a:pt x="1618" y="2478"/>
                </a:lnTo>
                <a:lnTo>
                  <a:pt x="1615" y="2478"/>
                </a:lnTo>
                <a:lnTo>
                  <a:pt x="1615" y="2476"/>
                </a:lnTo>
                <a:lnTo>
                  <a:pt x="1615" y="2476"/>
                </a:lnTo>
                <a:lnTo>
                  <a:pt x="1615" y="2474"/>
                </a:lnTo>
                <a:lnTo>
                  <a:pt x="1615" y="2474"/>
                </a:lnTo>
                <a:lnTo>
                  <a:pt x="1618" y="2474"/>
                </a:lnTo>
                <a:lnTo>
                  <a:pt x="1620" y="2474"/>
                </a:lnTo>
                <a:lnTo>
                  <a:pt x="1618" y="2472"/>
                </a:lnTo>
                <a:lnTo>
                  <a:pt x="1618" y="2470"/>
                </a:lnTo>
                <a:lnTo>
                  <a:pt x="1613" y="2468"/>
                </a:lnTo>
                <a:lnTo>
                  <a:pt x="1613" y="2466"/>
                </a:lnTo>
                <a:lnTo>
                  <a:pt x="1613" y="2466"/>
                </a:lnTo>
                <a:lnTo>
                  <a:pt x="1611" y="2466"/>
                </a:lnTo>
                <a:lnTo>
                  <a:pt x="1611" y="2464"/>
                </a:lnTo>
                <a:lnTo>
                  <a:pt x="1607" y="2466"/>
                </a:lnTo>
                <a:lnTo>
                  <a:pt x="1605" y="2466"/>
                </a:lnTo>
                <a:lnTo>
                  <a:pt x="1603" y="2464"/>
                </a:lnTo>
                <a:lnTo>
                  <a:pt x="1601" y="2464"/>
                </a:lnTo>
                <a:lnTo>
                  <a:pt x="1601" y="2464"/>
                </a:lnTo>
                <a:lnTo>
                  <a:pt x="1599" y="2466"/>
                </a:lnTo>
                <a:lnTo>
                  <a:pt x="1597" y="2468"/>
                </a:lnTo>
                <a:lnTo>
                  <a:pt x="1595" y="2470"/>
                </a:lnTo>
                <a:lnTo>
                  <a:pt x="1595" y="2470"/>
                </a:lnTo>
                <a:lnTo>
                  <a:pt x="1595" y="2470"/>
                </a:lnTo>
                <a:lnTo>
                  <a:pt x="1592" y="2468"/>
                </a:lnTo>
                <a:lnTo>
                  <a:pt x="1590" y="2468"/>
                </a:lnTo>
                <a:lnTo>
                  <a:pt x="1588" y="2468"/>
                </a:lnTo>
                <a:lnTo>
                  <a:pt x="1588" y="2468"/>
                </a:lnTo>
                <a:lnTo>
                  <a:pt x="1590" y="2470"/>
                </a:lnTo>
                <a:lnTo>
                  <a:pt x="1590" y="2470"/>
                </a:lnTo>
                <a:lnTo>
                  <a:pt x="1590" y="2470"/>
                </a:lnTo>
                <a:lnTo>
                  <a:pt x="1592" y="2472"/>
                </a:lnTo>
                <a:lnTo>
                  <a:pt x="1592" y="2472"/>
                </a:lnTo>
                <a:lnTo>
                  <a:pt x="1590" y="2472"/>
                </a:lnTo>
                <a:lnTo>
                  <a:pt x="1590" y="2472"/>
                </a:lnTo>
                <a:lnTo>
                  <a:pt x="1590" y="2472"/>
                </a:lnTo>
                <a:lnTo>
                  <a:pt x="1588" y="2472"/>
                </a:lnTo>
                <a:lnTo>
                  <a:pt x="1588" y="2474"/>
                </a:lnTo>
                <a:lnTo>
                  <a:pt x="1586" y="2474"/>
                </a:lnTo>
                <a:lnTo>
                  <a:pt x="1586" y="2476"/>
                </a:lnTo>
                <a:lnTo>
                  <a:pt x="1586" y="2476"/>
                </a:lnTo>
                <a:lnTo>
                  <a:pt x="1588" y="2478"/>
                </a:lnTo>
                <a:lnTo>
                  <a:pt x="1588" y="2480"/>
                </a:lnTo>
                <a:lnTo>
                  <a:pt x="1590" y="2480"/>
                </a:lnTo>
                <a:lnTo>
                  <a:pt x="1592" y="2480"/>
                </a:lnTo>
                <a:lnTo>
                  <a:pt x="1595" y="2480"/>
                </a:lnTo>
                <a:lnTo>
                  <a:pt x="1597" y="2480"/>
                </a:lnTo>
                <a:lnTo>
                  <a:pt x="1599" y="2478"/>
                </a:lnTo>
                <a:lnTo>
                  <a:pt x="1601" y="2480"/>
                </a:lnTo>
                <a:lnTo>
                  <a:pt x="1603" y="2480"/>
                </a:lnTo>
                <a:lnTo>
                  <a:pt x="1603" y="2480"/>
                </a:lnTo>
                <a:lnTo>
                  <a:pt x="1603" y="2482"/>
                </a:lnTo>
                <a:lnTo>
                  <a:pt x="1603" y="2482"/>
                </a:lnTo>
                <a:lnTo>
                  <a:pt x="1599" y="2484"/>
                </a:lnTo>
                <a:lnTo>
                  <a:pt x="1595" y="2487"/>
                </a:lnTo>
                <a:lnTo>
                  <a:pt x="1592" y="2487"/>
                </a:lnTo>
                <a:lnTo>
                  <a:pt x="1592" y="2487"/>
                </a:lnTo>
                <a:lnTo>
                  <a:pt x="1592" y="2491"/>
                </a:lnTo>
                <a:lnTo>
                  <a:pt x="1592" y="2493"/>
                </a:lnTo>
                <a:lnTo>
                  <a:pt x="1595" y="2495"/>
                </a:lnTo>
                <a:lnTo>
                  <a:pt x="1605" y="2499"/>
                </a:lnTo>
                <a:lnTo>
                  <a:pt x="1607" y="2501"/>
                </a:lnTo>
                <a:lnTo>
                  <a:pt x="1607" y="2501"/>
                </a:lnTo>
                <a:lnTo>
                  <a:pt x="1607" y="2501"/>
                </a:lnTo>
                <a:lnTo>
                  <a:pt x="1607" y="2501"/>
                </a:lnTo>
                <a:lnTo>
                  <a:pt x="1605" y="2501"/>
                </a:lnTo>
                <a:lnTo>
                  <a:pt x="1605" y="2503"/>
                </a:lnTo>
                <a:lnTo>
                  <a:pt x="1603" y="2503"/>
                </a:lnTo>
                <a:lnTo>
                  <a:pt x="1603" y="2503"/>
                </a:lnTo>
                <a:lnTo>
                  <a:pt x="1603" y="2501"/>
                </a:lnTo>
                <a:lnTo>
                  <a:pt x="1603" y="2501"/>
                </a:lnTo>
                <a:lnTo>
                  <a:pt x="1603" y="2501"/>
                </a:lnTo>
                <a:lnTo>
                  <a:pt x="1599" y="2499"/>
                </a:lnTo>
                <a:lnTo>
                  <a:pt x="1597" y="2499"/>
                </a:lnTo>
                <a:lnTo>
                  <a:pt x="1597" y="2499"/>
                </a:lnTo>
                <a:lnTo>
                  <a:pt x="1595" y="2499"/>
                </a:lnTo>
                <a:lnTo>
                  <a:pt x="1595" y="2499"/>
                </a:lnTo>
                <a:lnTo>
                  <a:pt x="1590" y="2499"/>
                </a:lnTo>
                <a:lnTo>
                  <a:pt x="1590" y="2499"/>
                </a:lnTo>
                <a:lnTo>
                  <a:pt x="1590" y="2497"/>
                </a:lnTo>
                <a:lnTo>
                  <a:pt x="1588" y="2495"/>
                </a:lnTo>
                <a:lnTo>
                  <a:pt x="1586" y="2495"/>
                </a:lnTo>
                <a:lnTo>
                  <a:pt x="1584" y="2493"/>
                </a:lnTo>
                <a:lnTo>
                  <a:pt x="1586" y="2493"/>
                </a:lnTo>
                <a:lnTo>
                  <a:pt x="1588" y="2493"/>
                </a:lnTo>
                <a:lnTo>
                  <a:pt x="1586" y="2491"/>
                </a:lnTo>
                <a:lnTo>
                  <a:pt x="1586" y="2484"/>
                </a:lnTo>
                <a:lnTo>
                  <a:pt x="1584" y="2484"/>
                </a:lnTo>
                <a:lnTo>
                  <a:pt x="1584" y="2487"/>
                </a:lnTo>
                <a:lnTo>
                  <a:pt x="1584" y="2489"/>
                </a:lnTo>
                <a:lnTo>
                  <a:pt x="1582" y="2491"/>
                </a:lnTo>
                <a:lnTo>
                  <a:pt x="1582" y="2493"/>
                </a:lnTo>
                <a:lnTo>
                  <a:pt x="1582" y="2495"/>
                </a:lnTo>
                <a:lnTo>
                  <a:pt x="1582" y="2497"/>
                </a:lnTo>
                <a:lnTo>
                  <a:pt x="1584" y="2497"/>
                </a:lnTo>
                <a:lnTo>
                  <a:pt x="1586" y="2499"/>
                </a:lnTo>
                <a:lnTo>
                  <a:pt x="1586" y="2499"/>
                </a:lnTo>
                <a:lnTo>
                  <a:pt x="1590" y="2501"/>
                </a:lnTo>
                <a:lnTo>
                  <a:pt x="1588" y="2503"/>
                </a:lnTo>
                <a:lnTo>
                  <a:pt x="1588" y="2501"/>
                </a:lnTo>
                <a:lnTo>
                  <a:pt x="1586" y="2501"/>
                </a:lnTo>
                <a:lnTo>
                  <a:pt x="1584" y="2501"/>
                </a:lnTo>
                <a:lnTo>
                  <a:pt x="1584" y="2501"/>
                </a:lnTo>
                <a:lnTo>
                  <a:pt x="1584" y="2499"/>
                </a:lnTo>
                <a:lnTo>
                  <a:pt x="1582" y="2499"/>
                </a:lnTo>
                <a:lnTo>
                  <a:pt x="1580" y="2499"/>
                </a:lnTo>
                <a:lnTo>
                  <a:pt x="1580" y="2499"/>
                </a:lnTo>
                <a:lnTo>
                  <a:pt x="1580" y="2499"/>
                </a:lnTo>
                <a:lnTo>
                  <a:pt x="1580" y="2501"/>
                </a:lnTo>
                <a:lnTo>
                  <a:pt x="1578" y="2501"/>
                </a:lnTo>
                <a:lnTo>
                  <a:pt x="1578" y="2501"/>
                </a:lnTo>
                <a:lnTo>
                  <a:pt x="1574" y="2499"/>
                </a:lnTo>
                <a:lnTo>
                  <a:pt x="1574" y="2499"/>
                </a:lnTo>
                <a:lnTo>
                  <a:pt x="1571" y="2501"/>
                </a:lnTo>
                <a:lnTo>
                  <a:pt x="1571" y="2501"/>
                </a:lnTo>
                <a:lnTo>
                  <a:pt x="1569" y="2501"/>
                </a:lnTo>
                <a:lnTo>
                  <a:pt x="1569" y="2501"/>
                </a:lnTo>
                <a:lnTo>
                  <a:pt x="1567" y="2501"/>
                </a:lnTo>
                <a:lnTo>
                  <a:pt x="1567" y="2501"/>
                </a:lnTo>
                <a:lnTo>
                  <a:pt x="1565" y="2501"/>
                </a:lnTo>
                <a:lnTo>
                  <a:pt x="1565" y="2503"/>
                </a:lnTo>
                <a:lnTo>
                  <a:pt x="1565" y="2503"/>
                </a:lnTo>
                <a:lnTo>
                  <a:pt x="1567" y="2505"/>
                </a:lnTo>
                <a:lnTo>
                  <a:pt x="1574" y="2505"/>
                </a:lnTo>
                <a:lnTo>
                  <a:pt x="1576" y="2505"/>
                </a:lnTo>
                <a:lnTo>
                  <a:pt x="1580" y="2505"/>
                </a:lnTo>
                <a:lnTo>
                  <a:pt x="1582" y="2508"/>
                </a:lnTo>
                <a:lnTo>
                  <a:pt x="1586" y="2508"/>
                </a:lnTo>
                <a:lnTo>
                  <a:pt x="1590" y="2508"/>
                </a:lnTo>
                <a:lnTo>
                  <a:pt x="1590" y="2508"/>
                </a:lnTo>
                <a:lnTo>
                  <a:pt x="1590" y="2508"/>
                </a:lnTo>
                <a:lnTo>
                  <a:pt x="1592" y="2508"/>
                </a:lnTo>
                <a:lnTo>
                  <a:pt x="1592" y="2508"/>
                </a:lnTo>
                <a:lnTo>
                  <a:pt x="1595" y="2508"/>
                </a:lnTo>
                <a:lnTo>
                  <a:pt x="1597" y="2508"/>
                </a:lnTo>
                <a:lnTo>
                  <a:pt x="1597" y="2505"/>
                </a:lnTo>
                <a:lnTo>
                  <a:pt x="1599" y="2508"/>
                </a:lnTo>
                <a:lnTo>
                  <a:pt x="1601" y="2510"/>
                </a:lnTo>
                <a:lnTo>
                  <a:pt x="1607" y="2510"/>
                </a:lnTo>
                <a:lnTo>
                  <a:pt x="1611" y="2510"/>
                </a:lnTo>
                <a:lnTo>
                  <a:pt x="1611" y="2510"/>
                </a:lnTo>
                <a:lnTo>
                  <a:pt x="1613" y="2510"/>
                </a:lnTo>
                <a:lnTo>
                  <a:pt x="1613" y="2510"/>
                </a:lnTo>
                <a:lnTo>
                  <a:pt x="1615" y="2510"/>
                </a:lnTo>
                <a:lnTo>
                  <a:pt x="1618" y="2508"/>
                </a:lnTo>
                <a:lnTo>
                  <a:pt x="1620" y="2508"/>
                </a:lnTo>
                <a:lnTo>
                  <a:pt x="1622" y="2510"/>
                </a:lnTo>
                <a:lnTo>
                  <a:pt x="1626" y="2510"/>
                </a:lnTo>
                <a:lnTo>
                  <a:pt x="1634" y="2510"/>
                </a:lnTo>
                <a:lnTo>
                  <a:pt x="1639" y="2510"/>
                </a:lnTo>
                <a:lnTo>
                  <a:pt x="1643" y="2512"/>
                </a:lnTo>
                <a:lnTo>
                  <a:pt x="1645" y="2512"/>
                </a:lnTo>
                <a:lnTo>
                  <a:pt x="1645" y="2512"/>
                </a:lnTo>
                <a:lnTo>
                  <a:pt x="1647" y="2512"/>
                </a:lnTo>
                <a:lnTo>
                  <a:pt x="1649" y="2512"/>
                </a:lnTo>
                <a:lnTo>
                  <a:pt x="1651" y="2512"/>
                </a:lnTo>
                <a:lnTo>
                  <a:pt x="1653" y="2510"/>
                </a:lnTo>
                <a:lnTo>
                  <a:pt x="1653" y="2510"/>
                </a:lnTo>
                <a:lnTo>
                  <a:pt x="1655" y="2510"/>
                </a:lnTo>
                <a:lnTo>
                  <a:pt x="1657" y="2510"/>
                </a:lnTo>
                <a:lnTo>
                  <a:pt x="1659" y="2510"/>
                </a:lnTo>
                <a:lnTo>
                  <a:pt x="1662" y="2510"/>
                </a:lnTo>
                <a:lnTo>
                  <a:pt x="1662" y="2508"/>
                </a:lnTo>
                <a:lnTo>
                  <a:pt x="1664" y="2505"/>
                </a:lnTo>
                <a:lnTo>
                  <a:pt x="1662" y="2505"/>
                </a:lnTo>
                <a:lnTo>
                  <a:pt x="1662" y="2505"/>
                </a:lnTo>
                <a:close/>
                <a:moveTo>
                  <a:pt x="1530" y="2451"/>
                </a:moveTo>
                <a:lnTo>
                  <a:pt x="1532" y="2451"/>
                </a:lnTo>
                <a:lnTo>
                  <a:pt x="1532" y="2451"/>
                </a:lnTo>
                <a:lnTo>
                  <a:pt x="1534" y="2453"/>
                </a:lnTo>
                <a:lnTo>
                  <a:pt x="1534" y="2453"/>
                </a:lnTo>
                <a:lnTo>
                  <a:pt x="1534" y="2451"/>
                </a:lnTo>
                <a:lnTo>
                  <a:pt x="1534" y="2451"/>
                </a:lnTo>
                <a:lnTo>
                  <a:pt x="1534" y="2451"/>
                </a:lnTo>
                <a:lnTo>
                  <a:pt x="1532" y="2449"/>
                </a:lnTo>
                <a:lnTo>
                  <a:pt x="1532" y="2449"/>
                </a:lnTo>
                <a:lnTo>
                  <a:pt x="1530" y="2449"/>
                </a:lnTo>
                <a:lnTo>
                  <a:pt x="1530" y="2449"/>
                </a:lnTo>
                <a:lnTo>
                  <a:pt x="1530" y="2449"/>
                </a:lnTo>
                <a:lnTo>
                  <a:pt x="1530" y="2449"/>
                </a:lnTo>
                <a:lnTo>
                  <a:pt x="1530" y="2451"/>
                </a:lnTo>
                <a:close/>
                <a:moveTo>
                  <a:pt x="1561" y="2487"/>
                </a:moveTo>
                <a:lnTo>
                  <a:pt x="1559" y="2487"/>
                </a:lnTo>
                <a:lnTo>
                  <a:pt x="1559" y="2484"/>
                </a:lnTo>
                <a:lnTo>
                  <a:pt x="1557" y="2484"/>
                </a:lnTo>
                <a:lnTo>
                  <a:pt x="1555" y="2484"/>
                </a:lnTo>
                <a:lnTo>
                  <a:pt x="1553" y="2484"/>
                </a:lnTo>
                <a:lnTo>
                  <a:pt x="1553" y="2484"/>
                </a:lnTo>
                <a:lnTo>
                  <a:pt x="1553" y="2484"/>
                </a:lnTo>
                <a:lnTo>
                  <a:pt x="1551" y="2482"/>
                </a:lnTo>
                <a:lnTo>
                  <a:pt x="1551" y="2480"/>
                </a:lnTo>
                <a:lnTo>
                  <a:pt x="1551" y="2480"/>
                </a:lnTo>
                <a:lnTo>
                  <a:pt x="1551" y="2480"/>
                </a:lnTo>
                <a:lnTo>
                  <a:pt x="1548" y="2480"/>
                </a:lnTo>
                <a:lnTo>
                  <a:pt x="1548" y="2480"/>
                </a:lnTo>
                <a:lnTo>
                  <a:pt x="1548" y="2480"/>
                </a:lnTo>
                <a:lnTo>
                  <a:pt x="1548" y="2482"/>
                </a:lnTo>
                <a:lnTo>
                  <a:pt x="1548" y="2482"/>
                </a:lnTo>
                <a:lnTo>
                  <a:pt x="1544" y="2482"/>
                </a:lnTo>
                <a:lnTo>
                  <a:pt x="1544" y="2480"/>
                </a:lnTo>
                <a:lnTo>
                  <a:pt x="1540" y="2480"/>
                </a:lnTo>
                <a:lnTo>
                  <a:pt x="1538" y="2482"/>
                </a:lnTo>
                <a:lnTo>
                  <a:pt x="1540" y="2484"/>
                </a:lnTo>
                <a:lnTo>
                  <a:pt x="1542" y="2484"/>
                </a:lnTo>
                <a:lnTo>
                  <a:pt x="1544" y="2487"/>
                </a:lnTo>
                <a:lnTo>
                  <a:pt x="1544" y="2487"/>
                </a:lnTo>
                <a:lnTo>
                  <a:pt x="1546" y="2487"/>
                </a:lnTo>
                <a:lnTo>
                  <a:pt x="1546" y="2487"/>
                </a:lnTo>
                <a:lnTo>
                  <a:pt x="1546" y="2489"/>
                </a:lnTo>
                <a:lnTo>
                  <a:pt x="1546" y="2489"/>
                </a:lnTo>
                <a:lnTo>
                  <a:pt x="1546" y="2491"/>
                </a:lnTo>
                <a:lnTo>
                  <a:pt x="1546" y="2491"/>
                </a:lnTo>
                <a:lnTo>
                  <a:pt x="1546" y="2493"/>
                </a:lnTo>
                <a:lnTo>
                  <a:pt x="1548" y="2493"/>
                </a:lnTo>
                <a:lnTo>
                  <a:pt x="1548" y="2493"/>
                </a:lnTo>
                <a:lnTo>
                  <a:pt x="1548" y="2491"/>
                </a:lnTo>
                <a:lnTo>
                  <a:pt x="1548" y="2491"/>
                </a:lnTo>
                <a:lnTo>
                  <a:pt x="1548" y="2491"/>
                </a:lnTo>
                <a:lnTo>
                  <a:pt x="1551" y="2489"/>
                </a:lnTo>
                <a:lnTo>
                  <a:pt x="1551" y="2489"/>
                </a:lnTo>
                <a:lnTo>
                  <a:pt x="1551" y="2489"/>
                </a:lnTo>
                <a:lnTo>
                  <a:pt x="1553" y="2489"/>
                </a:lnTo>
                <a:lnTo>
                  <a:pt x="1553" y="2489"/>
                </a:lnTo>
                <a:lnTo>
                  <a:pt x="1553" y="2491"/>
                </a:lnTo>
                <a:lnTo>
                  <a:pt x="1553" y="2493"/>
                </a:lnTo>
                <a:lnTo>
                  <a:pt x="1551" y="2493"/>
                </a:lnTo>
                <a:lnTo>
                  <a:pt x="1551" y="2495"/>
                </a:lnTo>
                <a:lnTo>
                  <a:pt x="1551" y="2495"/>
                </a:lnTo>
                <a:lnTo>
                  <a:pt x="1553" y="2495"/>
                </a:lnTo>
                <a:lnTo>
                  <a:pt x="1553" y="2495"/>
                </a:lnTo>
                <a:lnTo>
                  <a:pt x="1553" y="2495"/>
                </a:lnTo>
                <a:lnTo>
                  <a:pt x="1555" y="2493"/>
                </a:lnTo>
                <a:lnTo>
                  <a:pt x="1557" y="2493"/>
                </a:lnTo>
                <a:lnTo>
                  <a:pt x="1557" y="2493"/>
                </a:lnTo>
                <a:lnTo>
                  <a:pt x="1559" y="2493"/>
                </a:lnTo>
                <a:lnTo>
                  <a:pt x="1559" y="2493"/>
                </a:lnTo>
                <a:lnTo>
                  <a:pt x="1559" y="2491"/>
                </a:lnTo>
                <a:lnTo>
                  <a:pt x="1561" y="2489"/>
                </a:lnTo>
                <a:lnTo>
                  <a:pt x="1561" y="2489"/>
                </a:lnTo>
                <a:lnTo>
                  <a:pt x="1561" y="2487"/>
                </a:lnTo>
                <a:close/>
                <a:moveTo>
                  <a:pt x="1622" y="2522"/>
                </a:moveTo>
                <a:lnTo>
                  <a:pt x="1620" y="2520"/>
                </a:lnTo>
                <a:lnTo>
                  <a:pt x="1618" y="2520"/>
                </a:lnTo>
                <a:lnTo>
                  <a:pt x="1618" y="2518"/>
                </a:lnTo>
                <a:lnTo>
                  <a:pt x="1618" y="2518"/>
                </a:lnTo>
                <a:lnTo>
                  <a:pt x="1618" y="2518"/>
                </a:lnTo>
                <a:lnTo>
                  <a:pt x="1618" y="2516"/>
                </a:lnTo>
                <a:lnTo>
                  <a:pt x="1618" y="2516"/>
                </a:lnTo>
                <a:lnTo>
                  <a:pt x="1613" y="2516"/>
                </a:lnTo>
                <a:lnTo>
                  <a:pt x="1613" y="2516"/>
                </a:lnTo>
                <a:lnTo>
                  <a:pt x="1613" y="2514"/>
                </a:lnTo>
                <a:lnTo>
                  <a:pt x="1618" y="2514"/>
                </a:lnTo>
                <a:lnTo>
                  <a:pt x="1615" y="2512"/>
                </a:lnTo>
                <a:lnTo>
                  <a:pt x="1613" y="2512"/>
                </a:lnTo>
                <a:lnTo>
                  <a:pt x="1609" y="2512"/>
                </a:lnTo>
                <a:lnTo>
                  <a:pt x="1599" y="2510"/>
                </a:lnTo>
                <a:lnTo>
                  <a:pt x="1595" y="2510"/>
                </a:lnTo>
                <a:lnTo>
                  <a:pt x="1595" y="2514"/>
                </a:lnTo>
                <a:lnTo>
                  <a:pt x="1595" y="2514"/>
                </a:lnTo>
                <a:lnTo>
                  <a:pt x="1595" y="2514"/>
                </a:lnTo>
                <a:lnTo>
                  <a:pt x="1595" y="2516"/>
                </a:lnTo>
                <a:lnTo>
                  <a:pt x="1595" y="2516"/>
                </a:lnTo>
                <a:lnTo>
                  <a:pt x="1595" y="2516"/>
                </a:lnTo>
                <a:lnTo>
                  <a:pt x="1597" y="2516"/>
                </a:lnTo>
                <a:lnTo>
                  <a:pt x="1597" y="2516"/>
                </a:lnTo>
                <a:lnTo>
                  <a:pt x="1599" y="2516"/>
                </a:lnTo>
                <a:lnTo>
                  <a:pt x="1599" y="2516"/>
                </a:lnTo>
                <a:lnTo>
                  <a:pt x="1599" y="2518"/>
                </a:lnTo>
                <a:lnTo>
                  <a:pt x="1599" y="2518"/>
                </a:lnTo>
                <a:lnTo>
                  <a:pt x="1599" y="2518"/>
                </a:lnTo>
                <a:lnTo>
                  <a:pt x="1601" y="2520"/>
                </a:lnTo>
                <a:lnTo>
                  <a:pt x="1601" y="2520"/>
                </a:lnTo>
                <a:lnTo>
                  <a:pt x="1603" y="2520"/>
                </a:lnTo>
                <a:lnTo>
                  <a:pt x="1605" y="2522"/>
                </a:lnTo>
                <a:lnTo>
                  <a:pt x="1605" y="2522"/>
                </a:lnTo>
                <a:lnTo>
                  <a:pt x="1603" y="2520"/>
                </a:lnTo>
                <a:lnTo>
                  <a:pt x="1603" y="2518"/>
                </a:lnTo>
                <a:lnTo>
                  <a:pt x="1603" y="2518"/>
                </a:lnTo>
                <a:lnTo>
                  <a:pt x="1603" y="2516"/>
                </a:lnTo>
                <a:lnTo>
                  <a:pt x="1605" y="2516"/>
                </a:lnTo>
                <a:lnTo>
                  <a:pt x="1605" y="2516"/>
                </a:lnTo>
                <a:lnTo>
                  <a:pt x="1607" y="2516"/>
                </a:lnTo>
                <a:lnTo>
                  <a:pt x="1607" y="2518"/>
                </a:lnTo>
                <a:lnTo>
                  <a:pt x="1609" y="2516"/>
                </a:lnTo>
                <a:lnTo>
                  <a:pt x="1609" y="2516"/>
                </a:lnTo>
                <a:lnTo>
                  <a:pt x="1609" y="2518"/>
                </a:lnTo>
                <a:lnTo>
                  <a:pt x="1609" y="2518"/>
                </a:lnTo>
                <a:lnTo>
                  <a:pt x="1609" y="2520"/>
                </a:lnTo>
                <a:lnTo>
                  <a:pt x="1609" y="2520"/>
                </a:lnTo>
                <a:lnTo>
                  <a:pt x="1609" y="2520"/>
                </a:lnTo>
                <a:lnTo>
                  <a:pt x="1611" y="2520"/>
                </a:lnTo>
                <a:lnTo>
                  <a:pt x="1613" y="2520"/>
                </a:lnTo>
                <a:lnTo>
                  <a:pt x="1613" y="2520"/>
                </a:lnTo>
                <a:lnTo>
                  <a:pt x="1615" y="2522"/>
                </a:lnTo>
                <a:lnTo>
                  <a:pt x="1618" y="2522"/>
                </a:lnTo>
                <a:lnTo>
                  <a:pt x="1618" y="2522"/>
                </a:lnTo>
                <a:lnTo>
                  <a:pt x="1620" y="2524"/>
                </a:lnTo>
                <a:lnTo>
                  <a:pt x="1620" y="2524"/>
                </a:lnTo>
                <a:lnTo>
                  <a:pt x="1622" y="2524"/>
                </a:lnTo>
                <a:lnTo>
                  <a:pt x="1622" y="2524"/>
                </a:lnTo>
                <a:lnTo>
                  <a:pt x="1622" y="2524"/>
                </a:lnTo>
                <a:lnTo>
                  <a:pt x="1622" y="2522"/>
                </a:lnTo>
                <a:lnTo>
                  <a:pt x="1622" y="2522"/>
                </a:lnTo>
                <a:close/>
                <a:moveTo>
                  <a:pt x="1542" y="2478"/>
                </a:moveTo>
                <a:lnTo>
                  <a:pt x="1542" y="2478"/>
                </a:lnTo>
                <a:lnTo>
                  <a:pt x="1542" y="2478"/>
                </a:lnTo>
                <a:lnTo>
                  <a:pt x="1542" y="2478"/>
                </a:lnTo>
                <a:lnTo>
                  <a:pt x="1542" y="2478"/>
                </a:lnTo>
                <a:lnTo>
                  <a:pt x="1544" y="2478"/>
                </a:lnTo>
                <a:lnTo>
                  <a:pt x="1546" y="2480"/>
                </a:lnTo>
                <a:lnTo>
                  <a:pt x="1548" y="2480"/>
                </a:lnTo>
                <a:lnTo>
                  <a:pt x="1548" y="2480"/>
                </a:lnTo>
                <a:lnTo>
                  <a:pt x="1546" y="2478"/>
                </a:lnTo>
                <a:lnTo>
                  <a:pt x="1546" y="2478"/>
                </a:lnTo>
                <a:lnTo>
                  <a:pt x="1544" y="2476"/>
                </a:lnTo>
                <a:lnTo>
                  <a:pt x="1542" y="2476"/>
                </a:lnTo>
                <a:lnTo>
                  <a:pt x="1542" y="2476"/>
                </a:lnTo>
                <a:lnTo>
                  <a:pt x="1540" y="2474"/>
                </a:lnTo>
                <a:lnTo>
                  <a:pt x="1538" y="2474"/>
                </a:lnTo>
                <a:lnTo>
                  <a:pt x="1538" y="2472"/>
                </a:lnTo>
                <a:lnTo>
                  <a:pt x="1534" y="2472"/>
                </a:lnTo>
                <a:lnTo>
                  <a:pt x="1532" y="2472"/>
                </a:lnTo>
                <a:lnTo>
                  <a:pt x="1532" y="2472"/>
                </a:lnTo>
                <a:lnTo>
                  <a:pt x="1530" y="2472"/>
                </a:lnTo>
                <a:lnTo>
                  <a:pt x="1530" y="2472"/>
                </a:lnTo>
                <a:lnTo>
                  <a:pt x="1530" y="2470"/>
                </a:lnTo>
                <a:lnTo>
                  <a:pt x="1530" y="2470"/>
                </a:lnTo>
                <a:lnTo>
                  <a:pt x="1527" y="2468"/>
                </a:lnTo>
                <a:lnTo>
                  <a:pt x="1525" y="2468"/>
                </a:lnTo>
                <a:lnTo>
                  <a:pt x="1525" y="2468"/>
                </a:lnTo>
                <a:lnTo>
                  <a:pt x="1525" y="2468"/>
                </a:lnTo>
                <a:lnTo>
                  <a:pt x="1527" y="2470"/>
                </a:lnTo>
                <a:lnTo>
                  <a:pt x="1527" y="2472"/>
                </a:lnTo>
                <a:lnTo>
                  <a:pt x="1530" y="2472"/>
                </a:lnTo>
                <a:lnTo>
                  <a:pt x="1532" y="2474"/>
                </a:lnTo>
                <a:lnTo>
                  <a:pt x="1532" y="2474"/>
                </a:lnTo>
                <a:lnTo>
                  <a:pt x="1534" y="2474"/>
                </a:lnTo>
                <a:lnTo>
                  <a:pt x="1536" y="2474"/>
                </a:lnTo>
                <a:lnTo>
                  <a:pt x="1538" y="2474"/>
                </a:lnTo>
                <a:lnTo>
                  <a:pt x="1538" y="2474"/>
                </a:lnTo>
                <a:lnTo>
                  <a:pt x="1542" y="2478"/>
                </a:lnTo>
                <a:close/>
                <a:moveTo>
                  <a:pt x="1517" y="2413"/>
                </a:moveTo>
                <a:lnTo>
                  <a:pt x="1519" y="2413"/>
                </a:lnTo>
                <a:lnTo>
                  <a:pt x="1521" y="2413"/>
                </a:lnTo>
                <a:lnTo>
                  <a:pt x="1521" y="2413"/>
                </a:lnTo>
                <a:lnTo>
                  <a:pt x="1521" y="2411"/>
                </a:lnTo>
                <a:lnTo>
                  <a:pt x="1521" y="2409"/>
                </a:lnTo>
                <a:lnTo>
                  <a:pt x="1521" y="2407"/>
                </a:lnTo>
                <a:lnTo>
                  <a:pt x="1521" y="2407"/>
                </a:lnTo>
                <a:lnTo>
                  <a:pt x="1525" y="2405"/>
                </a:lnTo>
                <a:lnTo>
                  <a:pt x="1525" y="2405"/>
                </a:lnTo>
                <a:lnTo>
                  <a:pt x="1525" y="2405"/>
                </a:lnTo>
                <a:lnTo>
                  <a:pt x="1525" y="2405"/>
                </a:lnTo>
                <a:lnTo>
                  <a:pt x="1523" y="2407"/>
                </a:lnTo>
                <a:lnTo>
                  <a:pt x="1523" y="2407"/>
                </a:lnTo>
                <a:lnTo>
                  <a:pt x="1523" y="2409"/>
                </a:lnTo>
                <a:lnTo>
                  <a:pt x="1523" y="2409"/>
                </a:lnTo>
                <a:lnTo>
                  <a:pt x="1523" y="2409"/>
                </a:lnTo>
                <a:lnTo>
                  <a:pt x="1523" y="2411"/>
                </a:lnTo>
                <a:lnTo>
                  <a:pt x="1523" y="2411"/>
                </a:lnTo>
                <a:lnTo>
                  <a:pt x="1523" y="2413"/>
                </a:lnTo>
                <a:lnTo>
                  <a:pt x="1523" y="2413"/>
                </a:lnTo>
                <a:lnTo>
                  <a:pt x="1525" y="2415"/>
                </a:lnTo>
                <a:lnTo>
                  <a:pt x="1525" y="2415"/>
                </a:lnTo>
                <a:lnTo>
                  <a:pt x="1527" y="2415"/>
                </a:lnTo>
                <a:lnTo>
                  <a:pt x="1527" y="2415"/>
                </a:lnTo>
                <a:lnTo>
                  <a:pt x="1527" y="2413"/>
                </a:lnTo>
                <a:lnTo>
                  <a:pt x="1527" y="2413"/>
                </a:lnTo>
                <a:lnTo>
                  <a:pt x="1530" y="2411"/>
                </a:lnTo>
                <a:lnTo>
                  <a:pt x="1530" y="2409"/>
                </a:lnTo>
                <a:lnTo>
                  <a:pt x="1530" y="2409"/>
                </a:lnTo>
                <a:lnTo>
                  <a:pt x="1527" y="2409"/>
                </a:lnTo>
                <a:lnTo>
                  <a:pt x="1527" y="2409"/>
                </a:lnTo>
                <a:lnTo>
                  <a:pt x="1530" y="2405"/>
                </a:lnTo>
                <a:lnTo>
                  <a:pt x="1530" y="2403"/>
                </a:lnTo>
                <a:lnTo>
                  <a:pt x="1530" y="2399"/>
                </a:lnTo>
                <a:lnTo>
                  <a:pt x="1527" y="2394"/>
                </a:lnTo>
                <a:lnTo>
                  <a:pt x="1527" y="2392"/>
                </a:lnTo>
                <a:lnTo>
                  <a:pt x="1527" y="2392"/>
                </a:lnTo>
                <a:lnTo>
                  <a:pt x="1525" y="2392"/>
                </a:lnTo>
                <a:lnTo>
                  <a:pt x="1525" y="2392"/>
                </a:lnTo>
                <a:lnTo>
                  <a:pt x="1523" y="2392"/>
                </a:lnTo>
                <a:lnTo>
                  <a:pt x="1523" y="2392"/>
                </a:lnTo>
                <a:lnTo>
                  <a:pt x="1521" y="2392"/>
                </a:lnTo>
                <a:lnTo>
                  <a:pt x="1521" y="2394"/>
                </a:lnTo>
                <a:lnTo>
                  <a:pt x="1521" y="2394"/>
                </a:lnTo>
                <a:lnTo>
                  <a:pt x="1521" y="2396"/>
                </a:lnTo>
                <a:lnTo>
                  <a:pt x="1521" y="2396"/>
                </a:lnTo>
                <a:lnTo>
                  <a:pt x="1519" y="2399"/>
                </a:lnTo>
                <a:lnTo>
                  <a:pt x="1519" y="2399"/>
                </a:lnTo>
                <a:lnTo>
                  <a:pt x="1519" y="2401"/>
                </a:lnTo>
                <a:lnTo>
                  <a:pt x="1519" y="2403"/>
                </a:lnTo>
                <a:lnTo>
                  <a:pt x="1517" y="2403"/>
                </a:lnTo>
                <a:lnTo>
                  <a:pt x="1517" y="2403"/>
                </a:lnTo>
                <a:lnTo>
                  <a:pt x="1517" y="2403"/>
                </a:lnTo>
                <a:lnTo>
                  <a:pt x="1515" y="2403"/>
                </a:lnTo>
                <a:lnTo>
                  <a:pt x="1515" y="2403"/>
                </a:lnTo>
                <a:lnTo>
                  <a:pt x="1515" y="2405"/>
                </a:lnTo>
                <a:lnTo>
                  <a:pt x="1515" y="2405"/>
                </a:lnTo>
                <a:lnTo>
                  <a:pt x="1517" y="2407"/>
                </a:lnTo>
                <a:lnTo>
                  <a:pt x="1517" y="2409"/>
                </a:lnTo>
                <a:lnTo>
                  <a:pt x="1513" y="2409"/>
                </a:lnTo>
                <a:lnTo>
                  <a:pt x="1513" y="2409"/>
                </a:lnTo>
                <a:lnTo>
                  <a:pt x="1513" y="2411"/>
                </a:lnTo>
                <a:lnTo>
                  <a:pt x="1515" y="2411"/>
                </a:lnTo>
                <a:lnTo>
                  <a:pt x="1517" y="2413"/>
                </a:lnTo>
                <a:close/>
                <a:moveTo>
                  <a:pt x="1586" y="2510"/>
                </a:moveTo>
                <a:lnTo>
                  <a:pt x="1584" y="2512"/>
                </a:lnTo>
                <a:lnTo>
                  <a:pt x="1582" y="2512"/>
                </a:lnTo>
                <a:lnTo>
                  <a:pt x="1582" y="2512"/>
                </a:lnTo>
                <a:lnTo>
                  <a:pt x="1580" y="2512"/>
                </a:lnTo>
                <a:lnTo>
                  <a:pt x="1580" y="2512"/>
                </a:lnTo>
                <a:lnTo>
                  <a:pt x="1580" y="2510"/>
                </a:lnTo>
                <a:lnTo>
                  <a:pt x="1578" y="2510"/>
                </a:lnTo>
                <a:lnTo>
                  <a:pt x="1576" y="2510"/>
                </a:lnTo>
                <a:lnTo>
                  <a:pt x="1574" y="2510"/>
                </a:lnTo>
                <a:lnTo>
                  <a:pt x="1574" y="2510"/>
                </a:lnTo>
                <a:lnTo>
                  <a:pt x="1574" y="2510"/>
                </a:lnTo>
                <a:lnTo>
                  <a:pt x="1574" y="2510"/>
                </a:lnTo>
                <a:lnTo>
                  <a:pt x="1574" y="2510"/>
                </a:lnTo>
                <a:lnTo>
                  <a:pt x="1574" y="2512"/>
                </a:lnTo>
                <a:lnTo>
                  <a:pt x="1574" y="2510"/>
                </a:lnTo>
                <a:lnTo>
                  <a:pt x="1576" y="2510"/>
                </a:lnTo>
                <a:lnTo>
                  <a:pt x="1576" y="2510"/>
                </a:lnTo>
                <a:lnTo>
                  <a:pt x="1576" y="2510"/>
                </a:lnTo>
                <a:lnTo>
                  <a:pt x="1578" y="2512"/>
                </a:lnTo>
                <a:lnTo>
                  <a:pt x="1580" y="2512"/>
                </a:lnTo>
                <a:lnTo>
                  <a:pt x="1580" y="2512"/>
                </a:lnTo>
                <a:lnTo>
                  <a:pt x="1580" y="2514"/>
                </a:lnTo>
                <a:lnTo>
                  <a:pt x="1580" y="2514"/>
                </a:lnTo>
                <a:lnTo>
                  <a:pt x="1582" y="2514"/>
                </a:lnTo>
                <a:lnTo>
                  <a:pt x="1582" y="2514"/>
                </a:lnTo>
                <a:lnTo>
                  <a:pt x="1584" y="2514"/>
                </a:lnTo>
                <a:lnTo>
                  <a:pt x="1584" y="2514"/>
                </a:lnTo>
                <a:lnTo>
                  <a:pt x="1584" y="2514"/>
                </a:lnTo>
                <a:lnTo>
                  <a:pt x="1586" y="2514"/>
                </a:lnTo>
                <a:lnTo>
                  <a:pt x="1586" y="2514"/>
                </a:lnTo>
                <a:lnTo>
                  <a:pt x="1586" y="2516"/>
                </a:lnTo>
                <a:lnTo>
                  <a:pt x="1586" y="2516"/>
                </a:lnTo>
                <a:lnTo>
                  <a:pt x="1588" y="2516"/>
                </a:lnTo>
                <a:lnTo>
                  <a:pt x="1588" y="2514"/>
                </a:lnTo>
                <a:lnTo>
                  <a:pt x="1590" y="2514"/>
                </a:lnTo>
                <a:lnTo>
                  <a:pt x="1588" y="2510"/>
                </a:lnTo>
                <a:lnTo>
                  <a:pt x="1586" y="2510"/>
                </a:lnTo>
                <a:close/>
                <a:moveTo>
                  <a:pt x="1519" y="2417"/>
                </a:moveTo>
                <a:lnTo>
                  <a:pt x="1519" y="2415"/>
                </a:lnTo>
                <a:lnTo>
                  <a:pt x="1517" y="2415"/>
                </a:lnTo>
                <a:lnTo>
                  <a:pt x="1515" y="2417"/>
                </a:lnTo>
                <a:lnTo>
                  <a:pt x="1515" y="2419"/>
                </a:lnTo>
                <a:lnTo>
                  <a:pt x="1515" y="2419"/>
                </a:lnTo>
                <a:lnTo>
                  <a:pt x="1515" y="2419"/>
                </a:lnTo>
                <a:lnTo>
                  <a:pt x="1515" y="2422"/>
                </a:lnTo>
                <a:lnTo>
                  <a:pt x="1517" y="2422"/>
                </a:lnTo>
                <a:lnTo>
                  <a:pt x="1517" y="2422"/>
                </a:lnTo>
                <a:lnTo>
                  <a:pt x="1521" y="2422"/>
                </a:lnTo>
                <a:lnTo>
                  <a:pt x="1521" y="2419"/>
                </a:lnTo>
                <a:lnTo>
                  <a:pt x="1523" y="2419"/>
                </a:lnTo>
                <a:lnTo>
                  <a:pt x="1523" y="2417"/>
                </a:lnTo>
                <a:lnTo>
                  <a:pt x="1521" y="2417"/>
                </a:lnTo>
                <a:lnTo>
                  <a:pt x="1519" y="2417"/>
                </a:lnTo>
                <a:close/>
                <a:moveTo>
                  <a:pt x="1519" y="2426"/>
                </a:moveTo>
                <a:lnTo>
                  <a:pt x="1519" y="2426"/>
                </a:lnTo>
                <a:lnTo>
                  <a:pt x="1519" y="2426"/>
                </a:lnTo>
                <a:lnTo>
                  <a:pt x="1519" y="2426"/>
                </a:lnTo>
                <a:lnTo>
                  <a:pt x="1517" y="2424"/>
                </a:lnTo>
                <a:lnTo>
                  <a:pt x="1515" y="2424"/>
                </a:lnTo>
                <a:lnTo>
                  <a:pt x="1515" y="2426"/>
                </a:lnTo>
                <a:lnTo>
                  <a:pt x="1515" y="2426"/>
                </a:lnTo>
                <a:lnTo>
                  <a:pt x="1515" y="2428"/>
                </a:lnTo>
                <a:lnTo>
                  <a:pt x="1515" y="2428"/>
                </a:lnTo>
                <a:lnTo>
                  <a:pt x="1515" y="2430"/>
                </a:lnTo>
                <a:lnTo>
                  <a:pt x="1515" y="2430"/>
                </a:lnTo>
                <a:lnTo>
                  <a:pt x="1517" y="2430"/>
                </a:lnTo>
                <a:lnTo>
                  <a:pt x="1517" y="2428"/>
                </a:lnTo>
                <a:lnTo>
                  <a:pt x="1517" y="2426"/>
                </a:lnTo>
                <a:lnTo>
                  <a:pt x="1519" y="2426"/>
                </a:lnTo>
                <a:close/>
                <a:moveTo>
                  <a:pt x="1521" y="2443"/>
                </a:moveTo>
                <a:lnTo>
                  <a:pt x="1523" y="2443"/>
                </a:lnTo>
                <a:lnTo>
                  <a:pt x="1523" y="2443"/>
                </a:lnTo>
                <a:lnTo>
                  <a:pt x="1525" y="2440"/>
                </a:lnTo>
                <a:lnTo>
                  <a:pt x="1525" y="2440"/>
                </a:lnTo>
                <a:lnTo>
                  <a:pt x="1527" y="2443"/>
                </a:lnTo>
                <a:lnTo>
                  <a:pt x="1527" y="2443"/>
                </a:lnTo>
                <a:lnTo>
                  <a:pt x="1527" y="2440"/>
                </a:lnTo>
                <a:lnTo>
                  <a:pt x="1527" y="2440"/>
                </a:lnTo>
                <a:lnTo>
                  <a:pt x="1527" y="2438"/>
                </a:lnTo>
                <a:lnTo>
                  <a:pt x="1527" y="2438"/>
                </a:lnTo>
                <a:lnTo>
                  <a:pt x="1525" y="2438"/>
                </a:lnTo>
                <a:lnTo>
                  <a:pt x="1523" y="2440"/>
                </a:lnTo>
                <a:lnTo>
                  <a:pt x="1521" y="2440"/>
                </a:lnTo>
                <a:lnTo>
                  <a:pt x="1519" y="2440"/>
                </a:lnTo>
                <a:lnTo>
                  <a:pt x="1519" y="2443"/>
                </a:lnTo>
                <a:lnTo>
                  <a:pt x="1517" y="2443"/>
                </a:lnTo>
                <a:lnTo>
                  <a:pt x="1517" y="2445"/>
                </a:lnTo>
                <a:lnTo>
                  <a:pt x="1517" y="2447"/>
                </a:lnTo>
                <a:lnTo>
                  <a:pt x="1519" y="2445"/>
                </a:lnTo>
                <a:lnTo>
                  <a:pt x="1519" y="2445"/>
                </a:lnTo>
                <a:lnTo>
                  <a:pt x="1521" y="2443"/>
                </a:lnTo>
                <a:lnTo>
                  <a:pt x="1521" y="2443"/>
                </a:lnTo>
                <a:close/>
                <a:moveTo>
                  <a:pt x="1525" y="2457"/>
                </a:moveTo>
                <a:lnTo>
                  <a:pt x="1527" y="2453"/>
                </a:lnTo>
                <a:lnTo>
                  <a:pt x="1527" y="2453"/>
                </a:lnTo>
                <a:lnTo>
                  <a:pt x="1525" y="2451"/>
                </a:lnTo>
                <a:lnTo>
                  <a:pt x="1525" y="2451"/>
                </a:lnTo>
                <a:lnTo>
                  <a:pt x="1525" y="2451"/>
                </a:lnTo>
                <a:lnTo>
                  <a:pt x="1523" y="2447"/>
                </a:lnTo>
                <a:lnTo>
                  <a:pt x="1523" y="2447"/>
                </a:lnTo>
                <a:lnTo>
                  <a:pt x="1523" y="2449"/>
                </a:lnTo>
                <a:lnTo>
                  <a:pt x="1521" y="2449"/>
                </a:lnTo>
                <a:lnTo>
                  <a:pt x="1519" y="2449"/>
                </a:lnTo>
                <a:lnTo>
                  <a:pt x="1521" y="2451"/>
                </a:lnTo>
                <a:lnTo>
                  <a:pt x="1521" y="2455"/>
                </a:lnTo>
                <a:lnTo>
                  <a:pt x="1523" y="2457"/>
                </a:lnTo>
                <a:lnTo>
                  <a:pt x="1523" y="2459"/>
                </a:lnTo>
                <a:lnTo>
                  <a:pt x="1525" y="2459"/>
                </a:lnTo>
                <a:lnTo>
                  <a:pt x="1525" y="2457"/>
                </a:lnTo>
                <a:close/>
                <a:moveTo>
                  <a:pt x="1567" y="2497"/>
                </a:moveTo>
                <a:lnTo>
                  <a:pt x="1569" y="2497"/>
                </a:lnTo>
                <a:lnTo>
                  <a:pt x="1571" y="2497"/>
                </a:lnTo>
                <a:lnTo>
                  <a:pt x="1571" y="2497"/>
                </a:lnTo>
                <a:lnTo>
                  <a:pt x="1576" y="2499"/>
                </a:lnTo>
                <a:lnTo>
                  <a:pt x="1578" y="2499"/>
                </a:lnTo>
                <a:lnTo>
                  <a:pt x="1578" y="2499"/>
                </a:lnTo>
                <a:lnTo>
                  <a:pt x="1578" y="2499"/>
                </a:lnTo>
                <a:lnTo>
                  <a:pt x="1578" y="2497"/>
                </a:lnTo>
                <a:lnTo>
                  <a:pt x="1580" y="2497"/>
                </a:lnTo>
                <a:lnTo>
                  <a:pt x="1578" y="2495"/>
                </a:lnTo>
                <a:lnTo>
                  <a:pt x="1578" y="2495"/>
                </a:lnTo>
                <a:lnTo>
                  <a:pt x="1576" y="2495"/>
                </a:lnTo>
                <a:lnTo>
                  <a:pt x="1574" y="2493"/>
                </a:lnTo>
                <a:lnTo>
                  <a:pt x="1571" y="2491"/>
                </a:lnTo>
                <a:lnTo>
                  <a:pt x="1569" y="2491"/>
                </a:lnTo>
                <a:lnTo>
                  <a:pt x="1565" y="2491"/>
                </a:lnTo>
                <a:lnTo>
                  <a:pt x="1563" y="2491"/>
                </a:lnTo>
                <a:lnTo>
                  <a:pt x="1563" y="2491"/>
                </a:lnTo>
                <a:lnTo>
                  <a:pt x="1561" y="2493"/>
                </a:lnTo>
                <a:lnTo>
                  <a:pt x="1563" y="2495"/>
                </a:lnTo>
                <a:lnTo>
                  <a:pt x="1565" y="2497"/>
                </a:lnTo>
                <a:lnTo>
                  <a:pt x="1565" y="2499"/>
                </a:lnTo>
                <a:lnTo>
                  <a:pt x="1567" y="2497"/>
                </a:lnTo>
                <a:lnTo>
                  <a:pt x="1567" y="2497"/>
                </a:lnTo>
                <a:close/>
                <a:moveTo>
                  <a:pt x="1712" y="2222"/>
                </a:moveTo>
                <a:lnTo>
                  <a:pt x="1710" y="2222"/>
                </a:lnTo>
                <a:lnTo>
                  <a:pt x="1708" y="2222"/>
                </a:lnTo>
                <a:lnTo>
                  <a:pt x="1708" y="2222"/>
                </a:lnTo>
                <a:lnTo>
                  <a:pt x="1710" y="2225"/>
                </a:lnTo>
                <a:lnTo>
                  <a:pt x="1710" y="2225"/>
                </a:lnTo>
                <a:lnTo>
                  <a:pt x="1712" y="2225"/>
                </a:lnTo>
                <a:lnTo>
                  <a:pt x="1712" y="2225"/>
                </a:lnTo>
                <a:lnTo>
                  <a:pt x="1712" y="2222"/>
                </a:lnTo>
                <a:close/>
                <a:moveTo>
                  <a:pt x="1680" y="2508"/>
                </a:moveTo>
                <a:lnTo>
                  <a:pt x="1680" y="2508"/>
                </a:lnTo>
                <a:lnTo>
                  <a:pt x="1678" y="2508"/>
                </a:lnTo>
                <a:lnTo>
                  <a:pt x="1678" y="2508"/>
                </a:lnTo>
                <a:lnTo>
                  <a:pt x="1674" y="2508"/>
                </a:lnTo>
                <a:lnTo>
                  <a:pt x="1672" y="2505"/>
                </a:lnTo>
                <a:lnTo>
                  <a:pt x="1672" y="2508"/>
                </a:lnTo>
                <a:lnTo>
                  <a:pt x="1672" y="2508"/>
                </a:lnTo>
                <a:lnTo>
                  <a:pt x="1670" y="2508"/>
                </a:lnTo>
                <a:lnTo>
                  <a:pt x="1670" y="2510"/>
                </a:lnTo>
                <a:lnTo>
                  <a:pt x="1670" y="2510"/>
                </a:lnTo>
                <a:lnTo>
                  <a:pt x="1672" y="2510"/>
                </a:lnTo>
                <a:lnTo>
                  <a:pt x="1674" y="2510"/>
                </a:lnTo>
                <a:lnTo>
                  <a:pt x="1674" y="2510"/>
                </a:lnTo>
                <a:lnTo>
                  <a:pt x="1676" y="2508"/>
                </a:lnTo>
                <a:lnTo>
                  <a:pt x="1680" y="2508"/>
                </a:lnTo>
                <a:lnTo>
                  <a:pt x="1680" y="2508"/>
                </a:lnTo>
                <a:lnTo>
                  <a:pt x="1683" y="2508"/>
                </a:lnTo>
                <a:lnTo>
                  <a:pt x="1683" y="2508"/>
                </a:lnTo>
                <a:lnTo>
                  <a:pt x="1683" y="2508"/>
                </a:lnTo>
                <a:lnTo>
                  <a:pt x="1680" y="2508"/>
                </a:lnTo>
                <a:close/>
                <a:moveTo>
                  <a:pt x="1724" y="2451"/>
                </a:moveTo>
                <a:lnTo>
                  <a:pt x="1727" y="2449"/>
                </a:lnTo>
                <a:lnTo>
                  <a:pt x="1724" y="2449"/>
                </a:lnTo>
                <a:lnTo>
                  <a:pt x="1724" y="2449"/>
                </a:lnTo>
                <a:lnTo>
                  <a:pt x="1722" y="2449"/>
                </a:lnTo>
                <a:lnTo>
                  <a:pt x="1722" y="2451"/>
                </a:lnTo>
                <a:lnTo>
                  <a:pt x="1722" y="2451"/>
                </a:lnTo>
                <a:lnTo>
                  <a:pt x="1724" y="2453"/>
                </a:lnTo>
                <a:lnTo>
                  <a:pt x="1724" y="2453"/>
                </a:lnTo>
                <a:lnTo>
                  <a:pt x="1724" y="2451"/>
                </a:lnTo>
                <a:close/>
                <a:moveTo>
                  <a:pt x="1745" y="2447"/>
                </a:moveTo>
                <a:lnTo>
                  <a:pt x="1745" y="2447"/>
                </a:lnTo>
                <a:lnTo>
                  <a:pt x="1747" y="2445"/>
                </a:lnTo>
                <a:lnTo>
                  <a:pt x="1747" y="2445"/>
                </a:lnTo>
                <a:lnTo>
                  <a:pt x="1747" y="2445"/>
                </a:lnTo>
                <a:lnTo>
                  <a:pt x="1750" y="2443"/>
                </a:lnTo>
                <a:lnTo>
                  <a:pt x="1750" y="2443"/>
                </a:lnTo>
                <a:lnTo>
                  <a:pt x="1747" y="2443"/>
                </a:lnTo>
                <a:lnTo>
                  <a:pt x="1747" y="2440"/>
                </a:lnTo>
                <a:lnTo>
                  <a:pt x="1745" y="2443"/>
                </a:lnTo>
                <a:lnTo>
                  <a:pt x="1745" y="2443"/>
                </a:lnTo>
                <a:lnTo>
                  <a:pt x="1743" y="2443"/>
                </a:lnTo>
                <a:lnTo>
                  <a:pt x="1741" y="2443"/>
                </a:lnTo>
                <a:lnTo>
                  <a:pt x="1741" y="2443"/>
                </a:lnTo>
                <a:lnTo>
                  <a:pt x="1739" y="2443"/>
                </a:lnTo>
                <a:lnTo>
                  <a:pt x="1739" y="2443"/>
                </a:lnTo>
                <a:lnTo>
                  <a:pt x="1737" y="2443"/>
                </a:lnTo>
                <a:lnTo>
                  <a:pt x="1735" y="2443"/>
                </a:lnTo>
                <a:lnTo>
                  <a:pt x="1733" y="2443"/>
                </a:lnTo>
                <a:lnTo>
                  <a:pt x="1731" y="2440"/>
                </a:lnTo>
                <a:lnTo>
                  <a:pt x="1731" y="2440"/>
                </a:lnTo>
                <a:lnTo>
                  <a:pt x="1731" y="2443"/>
                </a:lnTo>
                <a:lnTo>
                  <a:pt x="1731" y="2443"/>
                </a:lnTo>
                <a:lnTo>
                  <a:pt x="1731" y="2443"/>
                </a:lnTo>
                <a:lnTo>
                  <a:pt x="1733" y="2445"/>
                </a:lnTo>
                <a:lnTo>
                  <a:pt x="1735" y="2445"/>
                </a:lnTo>
                <a:lnTo>
                  <a:pt x="1735" y="2447"/>
                </a:lnTo>
                <a:lnTo>
                  <a:pt x="1735" y="2447"/>
                </a:lnTo>
                <a:lnTo>
                  <a:pt x="1731" y="2447"/>
                </a:lnTo>
                <a:lnTo>
                  <a:pt x="1731" y="2447"/>
                </a:lnTo>
                <a:lnTo>
                  <a:pt x="1731" y="2449"/>
                </a:lnTo>
                <a:lnTo>
                  <a:pt x="1731" y="2449"/>
                </a:lnTo>
                <a:lnTo>
                  <a:pt x="1733" y="2449"/>
                </a:lnTo>
                <a:lnTo>
                  <a:pt x="1733" y="2449"/>
                </a:lnTo>
                <a:lnTo>
                  <a:pt x="1735" y="2449"/>
                </a:lnTo>
                <a:lnTo>
                  <a:pt x="1735" y="2449"/>
                </a:lnTo>
                <a:lnTo>
                  <a:pt x="1735" y="2449"/>
                </a:lnTo>
                <a:lnTo>
                  <a:pt x="1735" y="2449"/>
                </a:lnTo>
                <a:lnTo>
                  <a:pt x="1733" y="2451"/>
                </a:lnTo>
                <a:lnTo>
                  <a:pt x="1733" y="2451"/>
                </a:lnTo>
                <a:lnTo>
                  <a:pt x="1731" y="2453"/>
                </a:lnTo>
                <a:lnTo>
                  <a:pt x="1727" y="2453"/>
                </a:lnTo>
                <a:lnTo>
                  <a:pt x="1724" y="2455"/>
                </a:lnTo>
                <a:lnTo>
                  <a:pt x="1727" y="2457"/>
                </a:lnTo>
                <a:lnTo>
                  <a:pt x="1729" y="2457"/>
                </a:lnTo>
                <a:lnTo>
                  <a:pt x="1731" y="2457"/>
                </a:lnTo>
                <a:lnTo>
                  <a:pt x="1731" y="2457"/>
                </a:lnTo>
                <a:lnTo>
                  <a:pt x="1733" y="2457"/>
                </a:lnTo>
                <a:lnTo>
                  <a:pt x="1733" y="2457"/>
                </a:lnTo>
                <a:lnTo>
                  <a:pt x="1733" y="2455"/>
                </a:lnTo>
                <a:lnTo>
                  <a:pt x="1735" y="2455"/>
                </a:lnTo>
                <a:lnTo>
                  <a:pt x="1735" y="2453"/>
                </a:lnTo>
                <a:lnTo>
                  <a:pt x="1735" y="2453"/>
                </a:lnTo>
                <a:lnTo>
                  <a:pt x="1737" y="2453"/>
                </a:lnTo>
                <a:lnTo>
                  <a:pt x="1739" y="2453"/>
                </a:lnTo>
                <a:lnTo>
                  <a:pt x="1739" y="2453"/>
                </a:lnTo>
                <a:lnTo>
                  <a:pt x="1743" y="2449"/>
                </a:lnTo>
                <a:lnTo>
                  <a:pt x="1745" y="2447"/>
                </a:lnTo>
                <a:close/>
                <a:moveTo>
                  <a:pt x="1630" y="2529"/>
                </a:moveTo>
                <a:lnTo>
                  <a:pt x="1626" y="2529"/>
                </a:lnTo>
                <a:lnTo>
                  <a:pt x="1626" y="2529"/>
                </a:lnTo>
                <a:lnTo>
                  <a:pt x="1624" y="2529"/>
                </a:lnTo>
                <a:lnTo>
                  <a:pt x="1624" y="2529"/>
                </a:lnTo>
                <a:lnTo>
                  <a:pt x="1626" y="2529"/>
                </a:lnTo>
                <a:lnTo>
                  <a:pt x="1626" y="2531"/>
                </a:lnTo>
                <a:lnTo>
                  <a:pt x="1628" y="2531"/>
                </a:lnTo>
                <a:lnTo>
                  <a:pt x="1628" y="2531"/>
                </a:lnTo>
                <a:lnTo>
                  <a:pt x="1630" y="2531"/>
                </a:lnTo>
                <a:lnTo>
                  <a:pt x="1630" y="2529"/>
                </a:lnTo>
                <a:lnTo>
                  <a:pt x="1630" y="2529"/>
                </a:lnTo>
                <a:lnTo>
                  <a:pt x="1630" y="2529"/>
                </a:lnTo>
                <a:close/>
                <a:moveTo>
                  <a:pt x="1636" y="2514"/>
                </a:moveTo>
                <a:lnTo>
                  <a:pt x="1634" y="2512"/>
                </a:lnTo>
                <a:lnTo>
                  <a:pt x="1630" y="2512"/>
                </a:lnTo>
                <a:lnTo>
                  <a:pt x="1624" y="2510"/>
                </a:lnTo>
                <a:lnTo>
                  <a:pt x="1622" y="2510"/>
                </a:lnTo>
                <a:lnTo>
                  <a:pt x="1618" y="2512"/>
                </a:lnTo>
                <a:lnTo>
                  <a:pt x="1620" y="2514"/>
                </a:lnTo>
                <a:lnTo>
                  <a:pt x="1620" y="2516"/>
                </a:lnTo>
                <a:lnTo>
                  <a:pt x="1622" y="2516"/>
                </a:lnTo>
                <a:lnTo>
                  <a:pt x="1622" y="2516"/>
                </a:lnTo>
                <a:lnTo>
                  <a:pt x="1626" y="2518"/>
                </a:lnTo>
                <a:lnTo>
                  <a:pt x="1626" y="2518"/>
                </a:lnTo>
                <a:lnTo>
                  <a:pt x="1628" y="2516"/>
                </a:lnTo>
                <a:lnTo>
                  <a:pt x="1628" y="2516"/>
                </a:lnTo>
                <a:lnTo>
                  <a:pt x="1630" y="2516"/>
                </a:lnTo>
                <a:lnTo>
                  <a:pt x="1630" y="2516"/>
                </a:lnTo>
                <a:lnTo>
                  <a:pt x="1630" y="2516"/>
                </a:lnTo>
                <a:lnTo>
                  <a:pt x="1630" y="2516"/>
                </a:lnTo>
                <a:lnTo>
                  <a:pt x="1630" y="2516"/>
                </a:lnTo>
                <a:lnTo>
                  <a:pt x="1632" y="2518"/>
                </a:lnTo>
                <a:lnTo>
                  <a:pt x="1632" y="2518"/>
                </a:lnTo>
                <a:lnTo>
                  <a:pt x="1634" y="2518"/>
                </a:lnTo>
                <a:lnTo>
                  <a:pt x="1634" y="2516"/>
                </a:lnTo>
                <a:lnTo>
                  <a:pt x="1636" y="2516"/>
                </a:lnTo>
                <a:lnTo>
                  <a:pt x="1636" y="2516"/>
                </a:lnTo>
                <a:lnTo>
                  <a:pt x="1636" y="2514"/>
                </a:lnTo>
                <a:lnTo>
                  <a:pt x="1636" y="2514"/>
                </a:lnTo>
                <a:close/>
                <a:moveTo>
                  <a:pt x="1632" y="2524"/>
                </a:moveTo>
                <a:lnTo>
                  <a:pt x="1632" y="2524"/>
                </a:lnTo>
                <a:lnTo>
                  <a:pt x="1632" y="2524"/>
                </a:lnTo>
                <a:lnTo>
                  <a:pt x="1630" y="2524"/>
                </a:lnTo>
                <a:lnTo>
                  <a:pt x="1630" y="2524"/>
                </a:lnTo>
                <a:lnTo>
                  <a:pt x="1630" y="2526"/>
                </a:lnTo>
                <a:lnTo>
                  <a:pt x="1628" y="2526"/>
                </a:lnTo>
                <a:lnTo>
                  <a:pt x="1628" y="2526"/>
                </a:lnTo>
                <a:lnTo>
                  <a:pt x="1632" y="2526"/>
                </a:lnTo>
                <a:lnTo>
                  <a:pt x="1632" y="2526"/>
                </a:lnTo>
                <a:lnTo>
                  <a:pt x="1632" y="2529"/>
                </a:lnTo>
                <a:lnTo>
                  <a:pt x="1632" y="2529"/>
                </a:lnTo>
                <a:lnTo>
                  <a:pt x="1632" y="2526"/>
                </a:lnTo>
                <a:lnTo>
                  <a:pt x="1632" y="2526"/>
                </a:lnTo>
                <a:lnTo>
                  <a:pt x="1632" y="2526"/>
                </a:lnTo>
                <a:lnTo>
                  <a:pt x="1632" y="2524"/>
                </a:lnTo>
                <a:close/>
                <a:moveTo>
                  <a:pt x="1643" y="2516"/>
                </a:moveTo>
                <a:lnTo>
                  <a:pt x="1643" y="2516"/>
                </a:lnTo>
                <a:lnTo>
                  <a:pt x="1643" y="2516"/>
                </a:lnTo>
                <a:lnTo>
                  <a:pt x="1643" y="2516"/>
                </a:lnTo>
                <a:lnTo>
                  <a:pt x="1643" y="2518"/>
                </a:lnTo>
                <a:lnTo>
                  <a:pt x="1643" y="2518"/>
                </a:lnTo>
                <a:lnTo>
                  <a:pt x="1643" y="2518"/>
                </a:lnTo>
                <a:lnTo>
                  <a:pt x="1645" y="2516"/>
                </a:lnTo>
                <a:lnTo>
                  <a:pt x="1645" y="2516"/>
                </a:lnTo>
                <a:lnTo>
                  <a:pt x="1645" y="2516"/>
                </a:lnTo>
                <a:lnTo>
                  <a:pt x="1643" y="2516"/>
                </a:lnTo>
                <a:close/>
                <a:moveTo>
                  <a:pt x="1737" y="2440"/>
                </a:moveTo>
                <a:lnTo>
                  <a:pt x="1737" y="2440"/>
                </a:lnTo>
                <a:lnTo>
                  <a:pt x="1737" y="2440"/>
                </a:lnTo>
                <a:lnTo>
                  <a:pt x="1735" y="2440"/>
                </a:lnTo>
                <a:lnTo>
                  <a:pt x="1735" y="2440"/>
                </a:lnTo>
                <a:lnTo>
                  <a:pt x="1735" y="2443"/>
                </a:lnTo>
                <a:lnTo>
                  <a:pt x="1737" y="2443"/>
                </a:lnTo>
                <a:lnTo>
                  <a:pt x="1737" y="2440"/>
                </a:lnTo>
                <a:close/>
                <a:moveTo>
                  <a:pt x="1297" y="1640"/>
                </a:moveTo>
                <a:lnTo>
                  <a:pt x="1297" y="1640"/>
                </a:lnTo>
                <a:lnTo>
                  <a:pt x="1297" y="1642"/>
                </a:lnTo>
                <a:lnTo>
                  <a:pt x="1299" y="1642"/>
                </a:lnTo>
                <a:lnTo>
                  <a:pt x="1299" y="1642"/>
                </a:lnTo>
                <a:lnTo>
                  <a:pt x="1299" y="1642"/>
                </a:lnTo>
                <a:lnTo>
                  <a:pt x="1299" y="1642"/>
                </a:lnTo>
                <a:lnTo>
                  <a:pt x="1301" y="1640"/>
                </a:lnTo>
                <a:lnTo>
                  <a:pt x="1301" y="1640"/>
                </a:lnTo>
                <a:lnTo>
                  <a:pt x="1299" y="1638"/>
                </a:lnTo>
                <a:lnTo>
                  <a:pt x="1297" y="1640"/>
                </a:lnTo>
                <a:close/>
                <a:moveTo>
                  <a:pt x="1291" y="1640"/>
                </a:moveTo>
                <a:lnTo>
                  <a:pt x="1291" y="1640"/>
                </a:lnTo>
                <a:lnTo>
                  <a:pt x="1291" y="1640"/>
                </a:lnTo>
                <a:lnTo>
                  <a:pt x="1291" y="1638"/>
                </a:lnTo>
                <a:lnTo>
                  <a:pt x="1287" y="1633"/>
                </a:lnTo>
                <a:lnTo>
                  <a:pt x="1287" y="1631"/>
                </a:lnTo>
                <a:lnTo>
                  <a:pt x="1284" y="1631"/>
                </a:lnTo>
                <a:lnTo>
                  <a:pt x="1284" y="1629"/>
                </a:lnTo>
                <a:lnTo>
                  <a:pt x="1284" y="1629"/>
                </a:lnTo>
                <a:lnTo>
                  <a:pt x="1282" y="1629"/>
                </a:lnTo>
                <a:lnTo>
                  <a:pt x="1282" y="1631"/>
                </a:lnTo>
                <a:lnTo>
                  <a:pt x="1280" y="1631"/>
                </a:lnTo>
                <a:lnTo>
                  <a:pt x="1280" y="1631"/>
                </a:lnTo>
                <a:lnTo>
                  <a:pt x="1282" y="1631"/>
                </a:lnTo>
                <a:lnTo>
                  <a:pt x="1282" y="1631"/>
                </a:lnTo>
                <a:lnTo>
                  <a:pt x="1282" y="1631"/>
                </a:lnTo>
                <a:lnTo>
                  <a:pt x="1284" y="1635"/>
                </a:lnTo>
                <a:lnTo>
                  <a:pt x="1287" y="1638"/>
                </a:lnTo>
                <a:lnTo>
                  <a:pt x="1287" y="1638"/>
                </a:lnTo>
                <a:lnTo>
                  <a:pt x="1289" y="1640"/>
                </a:lnTo>
                <a:lnTo>
                  <a:pt x="1287" y="1640"/>
                </a:lnTo>
                <a:lnTo>
                  <a:pt x="1284" y="1642"/>
                </a:lnTo>
                <a:lnTo>
                  <a:pt x="1282" y="1642"/>
                </a:lnTo>
                <a:lnTo>
                  <a:pt x="1282" y="1644"/>
                </a:lnTo>
                <a:lnTo>
                  <a:pt x="1282" y="1644"/>
                </a:lnTo>
                <a:lnTo>
                  <a:pt x="1282" y="1646"/>
                </a:lnTo>
                <a:lnTo>
                  <a:pt x="1284" y="1646"/>
                </a:lnTo>
                <a:lnTo>
                  <a:pt x="1287" y="1646"/>
                </a:lnTo>
                <a:lnTo>
                  <a:pt x="1291" y="1644"/>
                </a:lnTo>
                <a:lnTo>
                  <a:pt x="1293" y="1642"/>
                </a:lnTo>
                <a:lnTo>
                  <a:pt x="1291" y="1642"/>
                </a:lnTo>
                <a:lnTo>
                  <a:pt x="1291" y="1640"/>
                </a:lnTo>
                <a:close/>
                <a:moveTo>
                  <a:pt x="1023" y="2030"/>
                </a:moveTo>
                <a:lnTo>
                  <a:pt x="1023" y="2030"/>
                </a:lnTo>
                <a:lnTo>
                  <a:pt x="1023" y="2032"/>
                </a:lnTo>
                <a:lnTo>
                  <a:pt x="1025" y="2030"/>
                </a:lnTo>
                <a:lnTo>
                  <a:pt x="1025" y="2030"/>
                </a:lnTo>
                <a:lnTo>
                  <a:pt x="1025" y="2030"/>
                </a:lnTo>
                <a:lnTo>
                  <a:pt x="1023" y="2030"/>
                </a:lnTo>
                <a:close/>
                <a:moveTo>
                  <a:pt x="1284" y="1638"/>
                </a:moveTo>
                <a:lnTo>
                  <a:pt x="1284" y="1635"/>
                </a:lnTo>
                <a:lnTo>
                  <a:pt x="1282" y="1635"/>
                </a:lnTo>
                <a:lnTo>
                  <a:pt x="1280" y="1635"/>
                </a:lnTo>
                <a:lnTo>
                  <a:pt x="1280" y="1635"/>
                </a:lnTo>
                <a:lnTo>
                  <a:pt x="1280" y="1638"/>
                </a:lnTo>
                <a:lnTo>
                  <a:pt x="1280" y="1638"/>
                </a:lnTo>
                <a:lnTo>
                  <a:pt x="1282" y="1638"/>
                </a:lnTo>
                <a:lnTo>
                  <a:pt x="1282" y="1638"/>
                </a:lnTo>
                <a:lnTo>
                  <a:pt x="1284" y="1638"/>
                </a:lnTo>
                <a:close/>
                <a:moveTo>
                  <a:pt x="987" y="1271"/>
                </a:moveTo>
                <a:lnTo>
                  <a:pt x="985" y="1273"/>
                </a:lnTo>
                <a:lnTo>
                  <a:pt x="989" y="1275"/>
                </a:lnTo>
                <a:lnTo>
                  <a:pt x="989" y="1275"/>
                </a:lnTo>
                <a:lnTo>
                  <a:pt x="987" y="1273"/>
                </a:lnTo>
                <a:lnTo>
                  <a:pt x="987" y="1271"/>
                </a:lnTo>
                <a:close/>
                <a:moveTo>
                  <a:pt x="1064" y="1315"/>
                </a:moveTo>
                <a:lnTo>
                  <a:pt x="1062" y="1315"/>
                </a:lnTo>
                <a:lnTo>
                  <a:pt x="1062" y="1317"/>
                </a:lnTo>
                <a:lnTo>
                  <a:pt x="1062" y="1317"/>
                </a:lnTo>
                <a:lnTo>
                  <a:pt x="1064" y="1317"/>
                </a:lnTo>
                <a:lnTo>
                  <a:pt x="1064" y="1317"/>
                </a:lnTo>
                <a:lnTo>
                  <a:pt x="1064" y="1315"/>
                </a:lnTo>
                <a:lnTo>
                  <a:pt x="1064" y="1315"/>
                </a:lnTo>
                <a:close/>
                <a:moveTo>
                  <a:pt x="999" y="1357"/>
                </a:moveTo>
                <a:lnTo>
                  <a:pt x="999" y="1359"/>
                </a:lnTo>
                <a:lnTo>
                  <a:pt x="999" y="1359"/>
                </a:lnTo>
                <a:lnTo>
                  <a:pt x="999" y="1359"/>
                </a:lnTo>
                <a:lnTo>
                  <a:pt x="1002" y="1359"/>
                </a:lnTo>
                <a:lnTo>
                  <a:pt x="999" y="1359"/>
                </a:lnTo>
                <a:lnTo>
                  <a:pt x="999" y="1357"/>
                </a:lnTo>
                <a:close/>
                <a:moveTo>
                  <a:pt x="891" y="1132"/>
                </a:moveTo>
                <a:lnTo>
                  <a:pt x="891" y="1132"/>
                </a:lnTo>
                <a:lnTo>
                  <a:pt x="891" y="1134"/>
                </a:lnTo>
                <a:lnTo>
                  <a:pt x="893" y="1134"/>
                </a:lnTo>
                <a:lnTo>
                  <a:pt x="893" y="1134"/>
                </a:lnTo>
                <a:lnTo>
                  <a:pt x="895" y="1134"/>
                </a:lnTo>
                <a:lnTo>
                  <a:pt x="893" y="1134"/>
                </a:lnTo>
                <a:lnTo>
                  <a:pt x="893" y="1132"/>
                </a:lnTo>
                <a:lnTo>
                  <a:pt x="891" y="1132"/>
                </a:lnTo>
                <a:lnTo>
                  <a:pt x="891" y="1132"/>
                </a:lnTo>
                <a:lnTo>
                  <a:pt x="891" y="1132"/>
                </a:lnTo>
                <a:lnTo>
                  <a:pt x="891" y="1132"/>
                </a:lnTo>
                <a:lnTo>
                  <a:pt x="891" y="1132"/>
                </a:lnTo>
                <a:close/>
                <a:moveTo>
                  <a:pt x="1515" y="2401"/>
                </a:moveTo>
                <a:lnTo>
                  <a:pt x="1517" y="2399"/>
                </a:lnTo>
                <a:lnTo>
                  <a:pt x="1519" y="2394"/>
                </a:lnTo>
                <a:lnTo>
                  <a:pt x="1519" y="2394"/>
                </a:lnTo>
                <a:lnTo>
                  <a:pt x="1519" y="2392"/>
                </a:lnTo>
                <a:lnTo>
                  <a:pt x="1517" y="2392"/>
                </a:lnTo>
                <a:lnTo>
                  <a:pt x="1517" y="2394"/>
                </a:lnTo>
                <a:lnTo>
                  <a:pt x="1515" y="2394"/>
                </a:lnTo>
                <a:lnTo>
                  <a:pt x="1513" y="2394"/>
                </a:lnTo>
                <a:lnTo>
                  <a:pt x="1513" y="2394"/>
                </a:lnTo>
                <a:lnTo>
                  <a:pt x="1513" y="2394"/>
                </a:lnTo>
                <a:lnTo>
                  <a:pt x="1513" y="2396"/>
                </a:lnTo>
                <a:lnTo>
                  <a:pt x="1513" y="2396"/>
                </a:lnTo>
                <a:lnTo>
                  <a:pt x="1513" y="2396"/>
                </a:lnTo>
                <a:lnTo>
                  <a:pt x="1513" y="2396"/>
                </a:lnTo>
                <a:lnTo>
                  <a:pt x="1515" y="2399"/>
                </a:lnTo>
                <a:lnTo>
                  <a:pt x="1513" y="2399"/>
                </a:lnTo>
                <a:lnTo>
                  <a:pt x="1513" y="2401"/>
                </a:lnTo>
                <a:lnTo>
                  <a:pt x="1513" y="2401"/>
                </a:lnTo>
                <a:lnTo>
                  <a:pt x="1513" y="2401"/>
                </a:lnTo>
                <a:lnTo>
                  <a:pt x="1515" y="2401"/>
                </a:lnTo>
                <a:close/>
                <a:moveTo>
                  <a:pt x="939" y="1212"/>
                </a:moveTo>
                <a:lnTo>
                  <a:pt x="939" y="1214"/>
                </a:lnTo>
                <a:lnTo>
                  <a:pt x="939" y="1216"/>
                </a:lnTo>
                <a:lnTo>
                  <a:pt x="937" y="1216"/>
                </a:lnTo>
                <a:lnTo>
                  <a:pt x="939" y="1218"/>
                </a:lnTo>
                <a:lnTo>
                  <a:pt x="939" y="1218"/>
                </a:lnTo>
                <a:lnTo>
                  <a:pt x="939" y="1216"/>
                </a:lnTo>
                <a:lnTo>
                  <a:pt x="939" y="1214"/>
                </a:lnTo>
                <a:lnTo>
                  <a:pt x="939" y="1212"/>
                </a:lnTo>
                <a:close/>
                <a:moveTo>
                  <a:pt x="983" y="1271"/>
                </a:moveTo>
                <a:lnTo>
                  <a:pt x="983" y="1269"/>
                </a:lnTo>
                <a:lnTo>
                  <a:pt x="983" y="1269"/>
                </a:lnTo>
                <a:lnTo>
                  <a:pt x="983" y="1266"/>
                </a:lnTo>
                <a:lnTo>
                  <a:pt x="983" y="1266"/>
                </a:lnTo>
                <a:lnTo>
                  <a:pt x="983" y="1262"/>
                </a:lnTo>
                <a:lnTo>
                  <a:pt x="983" y="1260"/>
                </a:lnTo>
                <a:lnTo>
                  <a:pt x="983" y="1266"/>
                </a:lnTo>
                <a:lnTo>
                  <a:pt x="981" y="1269"/>
                </a:lnTo>
                <a:lnTo>
                  <a:pt x="983" y="1269"/>
                </a:lnTo>
                <a:lnTo>
                  <a:pt x="983" y="1269"/>
                </a:lnTo>
                <a:lnTo>
                  <a:pt x="983" y="1271"/>
                </a:lnTo>
                <a:lnTo>
                  <a:pt x="985" y="1273"/>
                </a:lnTo>
                <a:lnTo>
                  <a:pt x="985" y="1273"/>
                </a:lnTo>
                <a:lnTo>
                  <a:pt x="985" y="1271"/>
                </a:lnTo>
                <a:lnTo>
                  <a:pt x="983" y="1271"/>
                </a:lnTo>
                <a:close/>
                <a:moveTo>
                  <a:pt x="895" y="1201"/>
                </a:moveTo>
                <a:lnTo>
                  <a:pt x="895" y="1201"/>
                </a:lnTo>
                <a:lnTo>
                  <a:pt x="895" y="1199"/>
                </a:lnTo>
                <a:lnTo>
                  <a:pt x="893" y="1199"/>
                </a:lnTo>
                <a:lnTo>
                  <a:pt x="893" y="1201"/>
                </a:lnTo>
                <a:lnTo>
                  <a:pt x="893" y="1201"/>
                </a:lnTo>
                <a:lnTo>
                  <a:pt x="895" y="1204"/>
                </a:lnTo>
                <a:lnTo>
                  <a:pt x="895" y="1204"/>
                </a:lnTo>
                <a:lnTo>
                  <a:pt x="895" y="1201"/>
                </a:lnTo>
                <a:lnTo>
                  <a:pt x="895" y="1201"/>
                </a:lnTo>
                <a:close/>
                <a:moveTo>
                  <a:pt x="1523" y="2375"/>
                </a:moveTo>
                <a:lnTo>
                  <a:pt x="1521" y="2378"/>
                </a:lnTo>
                <a:lnTo>
                  <a:pt x="1519" y="2378"/>
                </a:lnTo>
                <a:lnTo>
                  <a:pt x="1517" y="2380"/>
                </a:lnTo>
                <a:lnTo>
                  <a:pt x="1517" y="2380"/>
                </a:lnTo>
                <a:lnTo>
                  <a:pt x="1519" y="2382"/>
                </a:lnTo>
                <a:lnTo>
                  <a:pt x="1519" y="2382"/>
                </a:lnTo>
                <a:lnTo>
                  <a:pt x="1519" y="2384"/>
                </a:lnTo>
                <a:lnTo>
                  <a:pt x="1519" y="2386"/>
                </a:lnTo>
                <a:lnTo>
                  <a:pt x="1521" y="2386"/>
                </a:lnTo>
                <a:lnTo>
                  <a:pt x="1521" y="2388"/>
                </a:lnTo>
                <a:lnTo>
                  <a:pt x="1523" y="2390"/>
                </a:lnTo>
                <a:lnTo>
                  <a:pt x="1525" y="2390"/>
                </a:lnTo>
                <a:lnTo>
                  <a:pt x="1527" y="2390"/>
                </a:lnTo>
                <a:lnTo>
                  <a:pt x="1527" y="2390"/>
                </a:lnTo>
                <a:lnTo>
                  <a:pt x="1527" y="2386"/>
                </a:lnTo>
                <a:lnTo>
                  <a:pt x="1527" y="2386"/>
                </a:lnTo>
                <a:lnTo>
                  <a:pt x="1527" y="2386"/>
                </a:lnTo>
                <a:lnTo>
                  <a:pt x="1527" y="2384"/>
                </a:lnTo>
                <a:lnTo>
                  <a:pt x="1525" y="2384"/>
                </a:lnTo>
                <a:lnTo>
                  <a:pt x="1525" y="2382"/>
                </a:lnTo>
                <a:lnTo>
                  <a:pt x="1525" y="2382"/>
                </a:lnTo>
                <a:lnTo>
                  <a:pt x="1525" y="2380"/>
                </a:lnTo>
                <a:lnTo>
                  <a:pt x="1523" y="2380"/>
                </a:lnTo>
                <a:lnTo>
                  <a:pt x="1523" y="2380"/>
                </a:lnTo>
                <a:lnTo>
                  <a:pt x="1523" y="2375"/>
                </a:lnTo>
                <a:lnTo>
                  <a:pt x="1523" y="2375"/>
                </a:lnTo>
                <a:close/>
                <a:moveTo>
                  <a:pt x="1511" y="2390"/>
                </a:moveTo>
                <a:lnTo>
                  <a:pt x="1513" y="2392"/>
                </a:lnTo>
                <a:lnTo>
                  <a:pt x="1513" y="2392"/>
                </a:lnTo>
                <a:lnTo>
                  <a:pt x="1515" y="2392"/>
                </a:lnTo>
                <a:lnTo>
                  <a:pt x="1517" y="2390"/>
                </a:lnTo>
                <a:lnTo>
                  <a:pt x="1519" y="2390"/>
                </a:lnTo>
                <a:lnTo>
                  <a:pt x="1519" y="2386"/>
                </a:lnTo>
                <a:lnTo>
                  <a:pt x="1517" y="2382"/>
                </a:lnTo>
                <a:lnTo>
                  <a:pt x="1517" y="2380"/>
                </a:lnTo>
                <a:lnTo>
                  <a:pt x="1515" y="2380"/>
                </a:lnTo>
                <a:lnTo>
                  <a:pt x="1513" y="2380"/>
                </a:lnTo>
                <a:lnTo>
                  <a:pt x="1513" y="2380"/>
                </a:lnTo>
                <a:lnTo>
                  <a:pt x="1513" y="2382"/>
                </a:lnTo>
                <a:lnTo>
                  <a:pt x="1513" y="2382"/>
                </a:lnTo>
                <a:lnTo>
                  <a:pt x="1513" y="2384"/>
                </a:lnTo>
                <a:lnTo>
                  <a:pt x="1511" y="2390"/>
                </a:lnTo>
                <a:close/>
                <a:moveTo>
                  <a:pt x="1465" y="2132"/>
                </a:moveTo>
                <a:lnTo>
                  <a:pt x="1465" y="2132"/>
                </a:lnTo>
                <a:lnTo>
                  <a:pt x="1465" y="2132"/>
                </a:lnTo>
                <a:lnTo>
                  <a:pt x="1465" y="2132"/>
                </a:lnTo>
                <a:lnTo>
                  <a:pt x="1465" y="2132"/>
                </a:lnTo>
                <a:lnTo>
                  <a:pt x="1463" y="2132"/>
                </a:lnTo>
                <a:lnTo>
                  <a:pt x="1463" y="2132"/>
                </a:lnTo>
                <a:lnTo>
                  <a:pt x="1463" y="2132"/>
                </a:lnTo>
                <a:lnTo>
                  <a:pt x="1467" y="2132"/>
                </a:lnTo>
                <a:lnTo>
                  <a:pt x="1467" y="2132"/>
                </a:lnTo>
                <a:lnTo>
                  <a:pt x="1467" y="2132"/>
                </a:lnTo>
                <a:lnTo>
                  <a:pt x="1467" y="2132"/>
                </a:lnTo>
                <a:lnTo>
                  <a:pt x="1465" y="2132"/>
                </a:lnTo>
                <a:close/>
                <a:moveTo>
                  <a:pt x="1521" y="2373"/>
                </a:moveTo>
                <a:lnTo>
                  <a:pt x="1519" y="2373"/>
                </a:lnTo>
                <a:lnTo>
                  <a:pt x="1519" y="2373"/>
                </a:lnTo>
                <a:lnTo>
                  <a:pt x="1517" y="2373"/>
                </a:lnTo>
                <a:lnTo>
                  <a:pt x="1519" y="2375"/>
                </a:lnTo>
                <a:lnTo>
                  <a:pt x="1519" y="2375"/>
                </a:lnTo>
                <a:lnTo>
                  <a:pt x="1519" y="2375"/>
                </a:lnTo>
                <a:lnTo>
                  <a:pt x="1519" y="2375"/>
                </a:lnTo>
                <a:lnTo>
                  <a:pt x="1521" y="2375"/>
                </a:lnTo>
                <a:lnTo>
                  <a:pt x="1523" y="2373"/>
                </a:lnTo>
                <a:lnTo>
                  <a:pt x="1521" y="2373"/>
                </a:lnTo>
                <a:lnTo>
                  <a:pt x="1521" y="2373"/>
                </a:lnTo>
                <a:close/>
                <a:moveTo>
                  <a:pt x="1314" y="1642"/>
                </a:moveTo>
                <a:lnTo>
                  <a:pt x="1314" y="1642"/>
                </a:lnTo>
                <a:lnTo>
                  <a:pt x="1312" y="1642"/>
                </a:lnTo>
                <a:lnTo>
                  <a:pt x="1312" y="1642"/>
                </a:lnTo>
                <a:lnTo>
                  <a:pt x="1310" y="1644"/>
                </a:lnTo>
                <a:lnTo>
                  <a:pt x="1310" y="1644"/>
                </a:lnTo>
                <a:lnTo>
                  <a:pt x="1310" y="1644"/>
                </a:lnTo>
                <a:lnTo>
                  <a:pt x="1310" y="1644"/>
                </a:lnTo>
                <a:lnTo>
                  <a:pt x="1310" y="1644"/>
                </a:lnTo>
                <a:lnTo>
                  <a:pt x="1312" y="1644"/>
                </a:lnTo>
                <a:lnTo>
                  <a:pt x="1314" y="1644"/>
                </a:lnTo>
                <a:lnTo>
                  <a:pt x="1314" y="1642"/>
                </a:lnTo>
                <a:lnTo>
                  <a:pt x="1314" y="1642"/>
                </a:lnTo>
                <a:lnTo>
                  <a:pt x="1314" y="1642"/>
                </a:lnTo>
                <a:lnTo>
                  <a:pt x="1314" y="1642"/>
                </a:lnTo>
                <a:close/>
                <a:moveTo>
                  <a:pt x="1297" y="1648"/>
                </a:moveTo>
                <a:lnTo>
                  <a:pt x="1297" y="1648"/>
                </a:lnTo>
                <a:lnTo>
                  <a:pt x="1297" y="1650"/>
                </a:lnTo>
                <a:lnTo>
                  <a:pt x="1297" y="1650"/>
                </a:lnTo>
                <a:lnTo>
                  <a:pt x="1297" y="1650"/>
                </a:lnTo>
                <a:lnTo>
                  <a:pt x="1299" y="1650"/>
                </a:lnTo>
                <a:lnTo>
                  <a:pt x="1299" y="1650"/>
                </a:lnTo>
                <a:lnTo>
                  <a:pt x="1297" y="1648"/>
                </a:lnTo>
                <a:close/>
                <a:moveTo>
                  <a:pt x="893" y="1143"/>
                </a:moveTo>
                <a:lnTo>
                  <a:pt x="891" y="1141"/>
                </a:lnTo>
                <a:lnTo>
                  <a:pt x="891" y="1139"/>
                </a:lnTo>
                <a:lnTo>
                  <a:pt x="891" y="1139"/>
                </a:lnTo>
                <a:lnTo>
                  <a:pt x="891" y="1141"/>
                </a:lnTo>
                <a:lnTo>
                  <a:pt x="891" y="1143"/>
                </a:lnTo>
                <a:lnTo>
                  <a:pt x="893" y="1143"/>
                </a:lnTo>
                <a:lnTo>
                  <a:pt x="893" y="1143"/>
                </a:lnTo>
                <a:lnTo>
                  <a:pt x="893" y="1143"/>
                </a:lnTo>
                <a:close/>
                <a:moveTo>
                  <a:pt x="1293" y="1633"/>
                </a:moveTo>
                <a:lnTo>
                  <a:pt x="1293" y="1633"/>
                </a:lnTo>
                <a:lnTo>
                  <a:pt x="1291" y="1635"/>
                </a:lnTo>
                <a:lnTo>
                  <a:pt x="1293" y="1635"/>
                </a:lnTo>
                <a:lnTo>
                  <a:pt x="1295" y="1635"/>
                </a:lnTo>
                <a:lnTo>
                  <a:pt x="1295" y="1635"/>
                </a:lnTo>
                <a:lnTo>
                  <a:pt x="1295" y="1635"/>
                </a:lnTo>
                <a:lnTo>
                  <a:pt x="1295" y="1633"/>
                </a:lnTo>
                <a:lnTo>
                  <a:pt x="1293" y="1633"/>
                </a:lnTo>
                <a:close/>
                <a:moveTo>
                  <a:pt x="1425" y="1524"/>
                </a:moveTo>
                <a:lnTo>
                  <a:pt x="1425" y="1524"/>
                </a:lnTo>
                <a:lnTo>
                  <a:pt x="1425" y="1522"/>
                </a:lnTo>
                <a:lnTo>
                  <a:pt x="1423" y="1522"/>
                </a:lnTo>
                <a:lnTo>
                  <a:pt x="1423" y="1522"/>
                </a:lnTo>
                <a:lnTo>
                  <a:pt x="1423" y="1522"/>
                </a:lnTo>
                <a:lnTo>
                  <a:pt x="1423" y="1522"/>
                </a:lnTo>
                <a:lnTo>
                  <a:pt x="1423" y="1524"/>
                </a:lnTo>
                <a:lnTo>
                  <a:pt x="1423" y="1524"/>
                </a:lnTo>
                <a:lnTo>
                  <a:pt x="1423" y="1524"/>
                </a:lnTo>
                <a:lnTo>
                  <a:pt x="1425" y="1526"/>
                </a:lnTo>
                <a:lnTo>
                  <a:pt x="1425" y="1526"/>
                </a:lnTo>
                <a:lnTo>
                  <a:pt x="1425" y="1524"/>
                </a:lnTo>
                <a:lnTo>
                  <a:pt x="1425" y="1524"/>
                </a:lnTo>
                <a:close/>
                <a:moveTo>
                  <a:pt x="1465" y="1612"/>
                </a:moveTo>
                <a:lnTo>
                  <a:pt x="1465" y="1612"/>
                </a:lnTo>
                <a:lnTo>
                  <a:pt x="1463" y="1612"/>
                </a:lnTo>
                <a:lnTo>
                  <a:pt x="1465" y="1612"/>
                </a:lnTo>
                <a:lnTo>
                  <a:pt x="1465" y="1612"/>
                </a:lnTo>
                <a:lnTo>
                  <a:pt x="1465" y="1612"/>
                </a:lnTo>
                <a:close/>
                <a:moveTo>
                  <a:pt x="1320" y="1191"/>
                </a:moveTo>
                <a:lnTo>
                  <a:pt x="1320" y="1189"/>
                </a:lnTo>
                <a:lnTo>
                  <a:pt x="1320" y="1187"/>
                </a:lnTo>
                <a:lnTo>
                  <a:pt x="1320" y="1187"/>
                </a:lnTo>
                <a:lnTo>
                  <a:pt x="1320" y="1189"/>
                </a:lnTo>
                <a:lnTo>
                  <a:pt x="1320" y="1191"/>
                </a:lnTo>
                <a:lnTo>
                  <a:pt x="1320" y="1191"/>
                </a:lnTo>
                <a:close/>
                <a:moveTo>
                  <a:pt x="1905" y="1642"/>
                </a:moveTo>
                <a:lnTo>
                  <a:pt x="1905" y="1640"/>
                </a:lnTo>
                <a:lnTo>
                  <a:pt x="1907" y="1638"/>
                </a:lnTo>
                <a:lnTo>
                  <a:pt x="1907" y="1635"/>
                </a:lnTo>
                <a:lnTo>
                  <a:pt x="1907" y="1635"/>
                </a:lnTo>
                <a:lnTo>
                  <a:pt x="1907" y="1635"/>
                </a:lnTo>
                <a:lnTo>
                  <a:pt x="1905" y="1635"/>
                </a:lnTo>
                <a:lnTo>
                  <a:pt x="1905" y="1635"/>
                </a:lnTo>
                <a:lnTo>
                  <a:pt x="1900" y="1633"/>
                </a:lnTo>
                <a:lnTo>
                  <a:pt x="1896" y="1633"/>
                </a:lnTo>
                <a:lnTo>
                  <a:pt x="1894" y="1633"/>
                </a:lnTo>
                <a:lnTo>
                  <a:pt x="1894" y="1633"/>
                </a:lnTo>
                <a:lnTo>
                  <a:pt x="1892" y="1633"/>
                </a:lnTo>
                <a:lnTo>
                  <a:pt x="1890" y="1635"/>
                </a:lnTo>
                <a:lnTo>
                  <a:pt x="1888" y="1635"/>
                </a:lnTo>
                <a:lnTo>
                  <a:pt x="1879" y="1633"/>
                </a:lnTo>
                <a:lnTo>
                  <a:pt x="1877" y="1633"/>
                </a:lnTo>
                <a:lnTo>
                  <a:pt x="1873" y="1635"/>
                </a:lnTo>
                <a:lnTo>
                  <a:pt x="1873" y="1635"/>
                </a:lnTo>
                <a:lnTo>
                  <a:pt x="1873" y="1638"/>
                </a:lnTo>
                <a:lnTo>
                  <a:pt x="1873" y="1640"/>
                </a:lnTo>
                <a:lnTo>
                  <a:pt x="1873" y="1640"/>
                </a:lnTo>
                <a:lnTo>
                  <a:pt x="1873" y="1640"/>
                </a:lnTo>
                <a:lnTo>
                  <a:pt x="1871" y="1642"/>
                </a:lnTo>
                <a:lnTo>
                  <a:pt x="1871" y="1644"/>
                </a:lnTo>
                <a:lnTo>
                  <a:pt x="1871" y="1646"/>
                </a:lnTo>
                <a:lnTo>
                  <a:pt x="1873" y="1646"/>
                </a:lnTo>
                <a:lnTo>
                  <a:pt x="1875" y="1646"/>
                </a:lnTo>
                <a:lnTo>
                  <a:pt x="1875" y="1648"/>
                </a:lnTo>
                <a:lnTo>
                  <a:pt x="1875" y="1648"/>
                </a:lnTo>
                <a:lnTo>
                  <a:pt x="1875" y="1648"/>
                </a:lnTo>
                <a:lnTo>
                  <a:pt x="1873" y="1648"/>
                </a:lnTo>
                <a:lnTo>
                  <a:pt x="1873" y="1648"/>
                </a:lnTo>
                <a:lnTo>
                  <a:pt x="1873" y="1648"/>
                </a:lnTo>
                <a:lnTo>
                  <a:pt x="1873" y="1650"/>
                </a:lnTo>
                <a:lnTo>
                  <a:pt x="1873" y="1652"/>
                </a:lnTo>
                <a:lnTo>
                  <a:pt x="1875" y="1654"/>
                </a:lnTo>
                <a:lnTo>
                  <a:pt x="1875" y="1656"/>
                </a:lnTo>
                <a:lnTo>
                  <a:pt x="1875" y="1656"/>
                </a:lnTo>
                <a:lnTo>
                  <a:pt x="1877" y="1656"/>
                </a:lnTo>
                <a:lnTo>
                  <a:pt x="1877" y="1656"/>
                </a:lnTo>
                <a:lnTo>
                  <a:pt x="1882" y="1656"/>
                </a:lnTo>
                <a:lnTo>
                  <a:pt x="1882" y="1656"/>
                </a:lnTo>
                <a:lnTo>
                  <a:pt x="1884" y="1656"/>
                </a:lnTo>
                <a:lnTo>
                  <a:pt x="1884" y="1656"/>
                </a:lnTo>
                <a:lnTo>
                  <a:pt x="1886" y="1656"/>
                </a:lnTo>
                <a:lnTo>
                  <a:pt x="1888" y="1656"/>
                </a:lnTo>
                <a:lnTo>
                  <a:pt x="1888" y="1656"/>
                </a:lnTo>
                <a:lnTo>
                  <a:pt x="1890" y="1656"/>
                </a:lnTo>
                <a:lnTo>
                  <a:pt x="1890" y="1654"/>
                </a:lnTo>
                <a:lnTo>
                  <a:pt x="1890" y="1652"/>
                </a:lnTo>
                <a:lnTo>
                  <a:pt x="1892" y="1654"/>
                </a:lnTo>
                <a:lnTo>
                  <a:pt x="1892" y="1654"/>
                </a:lnTo>
                <a:lnTo>
                  <a:pt x="1894" y="1654"/>
                </a:lnTo>
                <a:lnTo>
                  <a:pt x="1894" y="1654"/>
                </a:lnTo>
                <a:lnTo>
                  <a:pt x="1894" y="1652"/>
                </a:lnTo>
                <a:lnTo>
                  <a:pt x="1896" y="1652"/>
                </a:lnTo>
                <a:lnTo>
                  <a:pt x="1896" y="1652"/>
                </a:lnTo>
                <a:lnTo>
                  <a:pt x="1896" y="1652"/>
                </a:lnTo>
                <a:lnTo>
                  <a:pt x="1898" y="1652"/>
                </a:lnTo>
                <a:lnTo>
                  <a:pt x="1898" y="1652"/>
                </a:lnTo>
                <a:lnTo>
                  <a:pt x="1900" y="1650"/>
                </a:lnTo>
                <a:lnTo>
                  <a:pt x="1900" y="1650"/>
                </a:lnTo>
                <a:lnTo>
                  <a:pt x="1900" y="1650"/>
                </a:lnTo>
                <a:lnTo>
                  <a:pt x="1900" y="1648"/>
                </a:lnTo>
                <a:lnTo>
                  <a:pt x="1900" y="1648"/>
                </a:lnTo>
                <a:lnTo>
                  <a:pt x="1903" y="1648"/>
                </a:lnTo>
                <a:lnTo>
                  <a:pt x="1903" y="1648"/>
                </a:lnTo>
                <a:lnTo>
                  <a:pt x="1903" y="1646"/>
                </a:lnTo>
                <a:lnTo>
                  <a:pt x="1905" y="1644"/>
                </a:lnTo>
                <a:lnTo>
                  <a:pt x="1905" y="1644"/>
                </a:lnTo>
                <a:lnTo>
                  <a:pt x="1905" y="1642"/>
                </a:lnTo>
                <a:lnTo>
                  <a:pt x="1905" y="1642"/>
                </a:lnTo>
                <a:lnTo>
                  <a:pt x="1905" y="1642"/>
                </a:lnTo>
                <a:lnTo>
                  <a:pt x="1905" y="1642"/>
                </a:lnTo>
                <a:close/>
                <a:moveTo>
                  <a:pt x="1322" y="1183"/>
                </a:moveTo>
                <a:lnTo>
                  <a:pt x="1324" y="1185"/>
                </a:lnTo>
                <a:lnTo>
                  <a:pt x="1324" y="1185"/>
                </a:lnTo>
                <a:lnTo>
                  <a:pt x="1324" y="1185"/>
                </a:lnTo>
                <a:lnTo>
                  <a:pt x="1324" y="1185"/>
                </a:lnTo>
                <a:lnTo>
                  <a:pt x="1322" y="1183"/>
                </a:lnTo>
                <a:lnTo>
                  <a:pt x="1322" y="1183"/>
                </a:lnTo>
                <a:close/>
                <a:moveTo>
                  <a:pt x="1320" y="1193"/>
                </a:moveTo>
                <a:lnTo>
                  <a:pt x="1320" y="1191"/>
                </a:lnTo>
                <a:lnTo>
                  <a:pt x="1320" y="1191"/>
                </a:lnTo>
                <a:lnTo>
                  <a:pt x="1320" y="1191"/>
                </a:lnTo>
                <a:lnTo>
                  <a:pt x="1320" y="1193"/>
                </a:lnTo>
                <a:lnTo>
                  <a:pt x="1320" y="1193"/>
                </a:lnTo>
                <a:close/>
                <a:moveTo>
                  <a:pt x="1316" y="1185"/>
                </a:moveTo>
                <a:lnTo>
                  <a:pt x="1314" y="1185"/>
                </a:lnTo>
                <a:lnTo>
                  <a:pt x="1314" y="1187"/>
                </a:lnTo>
                <a:lnTo>
                  <a:pt x="1314" y="1187"/>
                </a:lnTo>
                <a:lnTo>
                  <a:pt x="1314" y="1187"/>
                </a:lnTo>
                <a:lnTo>
                  <a:pt x="1314" y="1187"/>
                </a:lnTo>
                <a:lnTo>
                  <a:pt x="1316" y="1187"/>
                </a:lnTo>
                <a:lnTo>
                  <a:pt x="1316" y="1187"/>
                </a:lnTo>
                <a:lnTo>
                  <a:pt x="1316" y="1185"/>
                </a:lnTo>
                <a:lnTo>
                  <a:pt x="1316" y="1185"/>
                </a:lnTo>
                <a:close/>
                <a:moveTo>
                  <a:pt x="1349" y="1331"/>
                </a:moveTo>
                <a:lnTo>
                  <a:pt x="1347" y="1334"/>
                </a:lnTo>
                <a:lnTo>
                  <a:pt x="1347" y="1334"/>
                </a:lnTo>
                <a:lnTo>
                  <a:pt x="1347" y="1336"/>
                </a:lnTo>
                <a:lnTo>
                  <a:pt x="1347" y="1336"/>
                </a:lnTo>
                <a:lnTo>
                  <a:pt x="1349" y="1334"/>
                </a:lnTo>
                <a:lnTo>
                  <a:pt x="1351" y="1331"/>
                </a:lnTo>
                <a:lnTo>
                  <a:pt x="1351" y="1331"/>
                </a:lnTo>
                <a:lnTo>
                  <a:pt x="1349" y="1331"/>
                </a:lnTo>
                <a:lnTo>
                  <a:pt x="1349" y="1331"/>
                </a:lnTo>
                <a:close/>
                <a:moveTo>
                  <a:pt x="1362" y="1392"/>
                </a:moveTo>
                <a:lnTo>
                  <a:pt x="1362" y="1392"/>
                </a:lnTo>
                <a:lnTo>
                  <a:pt x="1362" y="1394"/>
                </a:lnTo>
                <a:lnTo>
                  <a:pt x="1364" y="1392"/>
                </a:lnTo>
                <a:lnTo>
                  <a:pt x="1364" y="1392"/>
                </a:lnTo>
                <a:lnTo>
                  <a:pt x="1364" y="1392"/>
                </a:lnTo>
                <a:lnTo>
                  <a:pt x="1364" y="1392"/>
                </a:lnTo>
                <a:lnTo>
                  <a:pt x="1362" y="1392"/>
                </a:lnTo>
                <a:close/>
                <a:moveTo>
                  <a:pt x="1280" y="1361"/>
                </a:moveTo>
                <a:lnTo>
                  <a:pt x="1280" y="1359"/>
                </a:lnTo>
                <a:lnTo>
                  <a:pt x="1282" y="1359"/>
                </a:lnTo>
                <a:lnTo>
                  <a:pt x="1282" y="1359"/>
                </a:lnTo>
                <a:lnTo>
                  <a:pt x="1280" y="1359"/>
                </a:lnTo>
                <a:lnTo>
                  <a:pt x="1278" y="1361"/>
                </a:lnTo>
                <a:lnTo>
                  <a:pt x="1278" y="1361"/>
                </a:lnTo>
                <a:lnTo>
                  <a:pt x="1280" y="1361"/>
                </a:lnTo>
                <a:close/>
                <a:moveTo>
                  <a:pt x="1354" y="1394"/>
                </a:moveTo>
                <a:lnTo>
                  <a:pt x="1354" y="1394"/>
                </a:lnTo>
                <a:lnTo>
                  <a:pt x="1354" y="1394"/>
                </a:lnTo>
                <a:lnTo>
                  <a:pt x="1356" y="1394"/>
                </a:lnTo>
                <a:lnTo>
                  <a:pt x="1358" y="1392"/>
                </a:lnTo>
                <a:lnTo>
                  <a:pt x="1358" y="1392"/>
                </a:lnTo>
                <a:lnTo>
                  <a:pt x="1356" y="1394"/>
                </a:lnTo>
                <a:lnTo>
                  <a:pt x="1354" y="1394"/>
                </a:lnTo>
                <a:close/>
                <a:moveTo>
                  <a:pt x="1351" y="1321"/>
                </a:moveTo>
                <a:lnTo>
                  <a:pt x="1351" y="1321"/>
                </a:lnTo>
                <a:lnTo>
                  <a:pt x="1351" y="1321"/>
                </a:lnTo>
                <a:lnTo>
                  <a:pt x="1351" y="1323"/>
                </a:lnTo>
                <a:lnTo>
                  <a:pt x="1351" y="1323"/>
                </a:lnTo>
                <a:lnTo>
                  <a:pt x="1351" y="1321"/>
                </a:lnTo>
                <a:lnTo>
                  <a:pt x="1351" y="1321"/>
                </a:lnTo>
                <a:lnTo>
                  <a:pt x="1351" y="1321"/>
                </a:lnTo>
                <a:close/>
                <a:moveTo>
                  <a:pt x="1427" y="1174"/>
                </a:moveTo>
                <a:lnTo>
                  <a:pt x="1427" y="1174"/>
                </a:lnTo>
                <a:lnTo>
                  <a:pt x="1427" y="1176"/>
                </a:lnTo>
                <a:lnTo>
                  <a:pt x="1429" y="1172"/>
                </a:lnTo>
                <a:lnTo>
                  <a:pt x="1427" y="1172"/>
                </a:lnTo>
                <a:lnTo>
                  <a:pt x="1427" y="1174"/>
                </a:lnTo>
                <a:close/>
                <a:moveTo>
                  <a:pt x="1335" y="1378"/>
                </a:moveTo>
                <a:lnTo>
                  <a:pt x="1335" y="1378"/>
                </a:lnTo>
                <a:lnTo>
                  <a:pt x="1337" y="1378"/>
                </a:lnTo>
                <a:lnTo>
                  <a:pt x="1335" y="1378"/>
                </a:lnTo>
                <a:lnTo>
                  <a:pt x="1335" y="1378"/>
                </a:lnTo>
                <a:lnTo>
                  <a:pt x="1335" y="1378"/>
                </a:lnTo>
                <a:lnTo>
                  <a:pt x="1335" y="1378"/>
                </a:lnTo>
                <a:lnTo>
                  <a:pt x="1335" y="1380"/>
                </a:lnTo>
                <a:lnTo>
                  <a:pt x="1335" y="1380"/>
                </a:lnTo>
                <a:lnTo>
                  <a:pt x="1335" y="1378"/>
                </a:lnTo>
                <a:close/>
                <a:moveTo>
                  <a:pt x="1335" y="1367"/>
                </a:moveTo>
                <a:lnTo>
                  <a:pt x="1335" y="1367"/>
                </a:lnTo>
                <a:lnTo>
                  <a:pt x="1333" y="1369"/>
                </a:lnTo>
                <a:lnTo>
                  <a:pt x="1333" y="1371"/>
                </a:lnTo>
                <a:lnTo>
                  <a:pt x="1333" y="1371"/>
                </a:lnTo>
                <a:lnTo>
                  <a:pt x="1333" y="1371"/>
                </a:lnTo>
                <a:lnTo>
                  <a:pt x="1335" y="1367"/>
                </a:lnTo>
                <a:lnTo>
                  <a:pt x="1335" y="1367"/>
                </a:lnTo>
                <a:close/>
                <a:moveTo>
                  <a:pt x="1196" y="1231"/>
                </a:moveTo>
                <a:lnTo>
                  <a:pt x="1196" y="1233"/>
                </a:lnTo>
                <a:lnTo>
                  <a:pt x="1196" y="1237"/>
                </a:lnTo>
                <a:lnTo>
                  <a:pt x="1199" y="1243"/>
                </a:lnTo>
                <a:lnTo>
                  <a:pt x="1201" y="1248"/>
                </a:lnTo>
                <a:lnTo>
                  <a:pt x="1201" y="1248"/>
                </a:lnTo>
                <a:lnTo>
                  <a:pt x="1199" y="1245"/>
                </a:lnTo>
                <a:lnTo>
                  <a:pt x="1196" y="1237"/>
                </a:lnTo>
                <a:lnTo>
                  <a:pt x="1196" y="1231"/>
                </a:lnTo>
                <a:close/>
                <a:moveTo>
                  <a:pt x="1877" y="1604"/>
                </a:moveTo>
                <a:lnTo>
                  <a:pt x="1879" y="1604"/>
                </a:lnTo>
                <a:lnTo>
                  <a:pt x="1879" y="1602"/>
                </a:lnTo>
                <a:lnTo>
                  <a:pt x="1877" y="1600"/>
                </a:lnTo>
                <a:lnTo>
                  <a:pt x="1877" y="1600"/>
                </a:lnTo>
                <a:lnTo>
                  <a:pt x="1877" y="1600"/>
                </a:lnTo>
                <a:lnTo>
                  <a:pt x="1875" y="1600"/>
                </a:lnTo>
                <a:lnTo>
                  <a:pt x="1875" y="1602"/>
                </a:lnTo>
                <a:lnTo>
                  <a:pt x="1877" y="1604"/>
                </a:lnTo>
                <a:lnTo>
                  <a:pt x="1877" y="1604"/>
                </a:lnTo>
                <a:close/>
                <a:moveTo>
                  <a:pt x="1209" y="1214"/>
                </a:moveTo>
                <a:lnTo>
                  <a:pt x="1207" y="1214"/>
                </a:lnTo>
                <a:lnTo>
                  <a:pt x="1207" y="1216"/>
                </a:lnTo>
                <a:lnTo>
                  <a:pt x="1205" y="1216"/>
                </a:lnTo>
                <a:lnTo>
                  <a:pt x="1207" y="1216"/>
                </a:lnTo>
                <a:lnTo>
                  <a:pt x="1209" y="1214"/>
                </a:lnTo>
                <a:lnTo>
                  <a:pt x="1211" y="1214"/>
                </a:lnTo>
                <a:lnTo>
                  <a:pt x="1211" y="1212"/>
                </a:lnTo>
                <a:lnTo>
                  <a:pt x="1211" y="1212"/>
                </a:lnTo>
                <a:lnTo>
                  <a:pt x="1211" y="1214"/>
                </a:lnTo>
                <a:lnTo>
                  <a:pt x="1209" y="1214"/>
                </a:lnTo>
                <a:close/>
                <a:moveTo>
                  <a:pt x="1201" y="1222"/>
                </a:moveTo>
                <a:lnTo>
                  <a:pt x="1199" y="1227"/>
                </a:lnTo>
                <a:lnTo>
                  <a:pt x="1196" y="1229"/>
                </a:lnTo>
                <a:lnTo>
                  <a:pt x="1196" y="1231"/>
                </a:lnTo>
                <a:lnTo>
                  <a:pt x="1196" y="1229"/>
                </a:lnTo>
                <a:lnTo>
                  <a:pt x="1199" y="1227"/>
                </a:lnTo>
                <a:lnTo>
                  <a:pt x="1201" y="1220"/>
                </a:lnTo>
                <a:lnTo>
                  <a:pt x="1201" y="1222"/>
                </a:lnTo>
                <a:close/>
                <a:moveTo>
                  <a:pt x="1278" y="1195"/>
                </a:moveTo>
                <a:lnTo>
                  <a:pt x="1278" y="1193"/>
                </a:lnTo>
                <a:lnTo>
                  <a:pt x="1278" y="1193"/>
                </a:lnTo>
                <a:lnTo>
                  <a:pt x="1276" y="1193"/>
                </a:lnTo>
                <a:lnTo>
                  <a:pt x="1276" y="1193"/>
                </a:lnTo>
                <a:lnTo>
                  <a:pt x="1274" y="1193"/>
                </a:lnTo>
                <a:lnTo>
                  <a:pt x="1274" y="1193"/>
                </a:lnTo>
                <a:lnTo>
                  <a:pt x="1278" y="1195"/>
                </a:lnTo>
                <a:lnTo>
                  <a:pt x="1278" y="1195"/>
                </a:lnTo>
                <a:lnTo>
                  <a:pt x="1278" y="1195"/>
                </a:lnTo>
                <a:lnTo>
                  <a:pt x="1278" y="1195"/>
                </a:lnTo>
                <a:close/>
                <a:moveTo>
                  <a:pt x="1234" y="1199"/>
                </a:moveTo>
                <a:lnTo>
                  <a:pt x="1230" y="1201"/>
                </a:lnTo>
                <a:lnTo>
                  <a:pt x="1230" y="1201"/>
                </a:lnTo>
                <a:lnTo>
                  <a:pt x="1234" y="1199"/>
                </a:lnTo>
                <a:lnTo>
                  <a:pt x="1234" y="1197"/>
                </a:lnTo>
                <a:lnTo>
                  <a:pt x="1234" y="1197"/>
                </a:lnTo>
                <a:lnTo>
                  <a:pt x="1234" y="1199"/>
                </a:lnTo>
                <a:close/>
                <a:moveTo>
                  <a:pt x="1203" y="1218"/>
                </a:moveTo>
                <a:lnTo>
                  <a:pt x="1203" y="1218"/>
                </a:lnTo>
                <a:lnTo>
                  <a:pt x="1203" y="1220"/>
                </a:lnTo>
                <a:lnTo>
                  <a:pt x="1203" y="1220"/>
                </a:lnTo>
                <a:lnTo>
                  <a:pt x="1203" y="1218"/>
                </a:lnTo>
                <a:lnTo>
                  <a:pt x="1205" y="1218"/>
                </a:lnTo>
                <a:lnTo>
                  <a:pt x="1205" y="1216"/>
                </a:lnTo>
                <a:lnTo>
                  <a:pt x="1205" y="1216"/>
                </a:lnTo>
                <a:lnTo>
                  <a:pt x="1203" y="1218"/>
                </a:lnTo>
                <a:close/>
                <a:moveTo>
                  <a:pt x="1328" y="1183"/>
                </a:moveTo>
                <a:lnTo>
                  <a:pt x="1328" y="1183"/>
                </a:lnTo>
                <a:lnTo>
                  <a:pt x="1328" y="1185"/>
                </a:lnTo>
                <a:lnTo>
                  <a:pt x="1331" y="1185"/>
                </a:lnTo>
                <a:lnTo>
                  <a:pt x="1333" y="1183"/>
                </a:lnTo>
                <a:lnTo>
                  <a:pt x="1331" y="1183"/>
                </a:lnTo>
                <a:lnTo>
                  <a:pt x="1328" y="1183"/>
                </a:lnTo>
                <a:close/>
                <a:moveTo>
                  <a:pt x="1444" y="1224"/>
                </a:moveTo>
                <a:lnTo>
                  <a:pt x="1444" y="1222"/>
                </a:lnTo>
                <a:lnTo>
                  <a:pt x="1442" y="1220"/>
                </a:lnTo>
                <a:lnTo>
                  <a:pt x="1444" y="1224"/>
                </a:lnTo>
                <a:lnTo>
                  <a:pt x="1446" y="1229"/>
                </a:lnTo>
                <a:lnTo>
                  <a:pt x="1446" y="1231"/>
                </a:lnTo>
                <a:lnTo>
                  <a:pt x="1446" y="1231"/>
                </a:lnTo>
                <a:lnTo>
                  <a:pt x="1444" y="1224"/>
                </a:lnTo>
                <a:close/>
                <a:moveTo>
                  <a:pt x="1540" y="1325"/>
                </a:moveTo>
                <a:lnTo>
                  <a:pt x="1540" y="1327"/>
                </a:lnTo>
                <a:lnTo>
                  <a:pt x="1544" y="1325"/>
                </a:lnTo>
                <a:lnTo>
                  <a:pt x="1548" y="1325"/>
                </a:lnTo>
                <a:lnTo>
                  <a:pt x="1548" y="1323"/>
                </a:lnTo>
                <a:lnTo>
                  <a:pt x="1551" y="1323"/>
                </a:lnTo>
                <a:lnTo>
                  <a:pt x="1551" y="1321"/>
                </a:lnTo>
                <a:lnTo>
                  <a:pt x="1548" y="1321"/>
                </a:lnTo>
                <a:lnTo>
                  <a:pt x="1548" y="1323"/>
                </a:lnTo>
                <a:lnTo>
                  <a:pt x="1546" y="1323"/>
                </a:lnTo>
                <a:lnTo>
                  <a:pt x="1546" y="1323"/>
                </a:lnTo>
                <a:lnTo>
                  <a:pt x="1544" y="1323"/>
                </a:lnTo>
                <a:lnTo>
                  <a:pt x="1542" y="1323"/>
                </a:lnTo>
                <a:lnTo>
                  <a:pt x="1542" y="1323"/>
                </a:lnTo>
                <a:lnTo>
                  <a:pt x="1540" y="1323"/>
                </a:lnTo>
                <a:lnTo>
                  <a:pt x="1540" y="1323"/>
                </a:lnTo>
                <a:lnTo>
                  <a:pt x="1540" y="1325"/>
                </a:lnTo>
                <a:lnTo>
                  <a:pt x="1540" y="1325"/>
                </a:lnTo>
                <a:lnTo>
                  <a:pt x="1540" y="1325"/>
                </a:lnTo>
                <a:close/>
                <a:moveTo>
                  <a:pt x="1553" y="1359"/>
                </a:moveTo>
                <a:lnTo>
                  <a:pt x="1551" y="1357"/>
                </a:lnTo>
                <a:lnTo>
                  <a:pt x="1548" y="1357"/>
                </a:lnTo>
                <a:lnTo>
                  <a:pt x="1548" y="1357"/>
                </a:lnTo>
                <a:lnTo>
                  <a:pt x="1546" y="1357"/>
                </a:lnTo>
                <a:lnTo>
                  <a:pt x="1546" y="1357"/>
                </a:lnTo>
                <a:lnTo>
                  <a:pt x="1548" y="1359"/>
                </a:lnTo>
                <a:lnTo>
                  <a:pt x="1553" y="1359"/>
                </a:lnTo>
                <a:lnTo>
                  <a:pt x="1553" y="1359"/>
                </a:lnTo>
                <a:close/>
                <a:moveTo>
                  <a:pt x="1551" y="1317"/>
                </a:moveTo>
                <a:lnTo>
                  <a:pt x="1548" y="1317"/>
                </a:lnTo>
                <a:lnTo>
                  <a:pt x="1548" y="1319"/>
                </a:lnTo>
                <a:lnTo>
                  <a:pt x="1551" y="1317"/>
                </a:lnTo>
                <a:lnTo>
                  <a:pt x="1551" y="1317"/>
                </a:lnTo>
                <a:close/>
                <a:moveTo>
                  <a:pt x="1559" y="1313"/>
                </a:moveTo>
                <a:lnTo>
                  <a:pt x="1559" y="1313"/>
                </a:lnTo>
                <a:lnTo>
                  <a:pt x="1559" y="1315"/>
                </a:lnTo>
                <a:lnTo>
                  <a:pt x="1561" y="1315"/>
                </a:lnTo>
                <a:lnTo>
                  <a:pt x="1561" y="1315"/>
                </a:lnTo>
                <a:lnTo>
                  <a:pt x="1561" y="1313"/>
                </a:lnTo>
                <a:lnTo>
                  <a:pt x="1563" y="1313"/>
                </a:lnTo>
                <a:lnTo>
                  <a:pt x="1563" y="1313"/>
                </a:lnTo>
                <a:lnTo>
                  <a:pt x="1561" y="1313"/>
                </a:lnTo>
                <a:lnTo>
                  <a:pt x="1559" y="1313"/>
                </a:lnTo>
                <a:close/>
                <a:moveTo>
                  <a:pt x="1553" y="1340"/>
                </a:moveTo>
                <a:lnTo>
                  <a:pt x="1553" y="1340"/>
                </a:lnTo>
                <a:lnTo>
                  <a:pt x="1555" y="1340"/>
                </a:lnTo>
                <a:lnTo>
                  <a:pt x="1555" y="1340"/>
                </a:lnTo>
                <a:lnTo>
                  <a:pt x="1555" y="1340"/>
                </a:lnTo>
                <a:lnTo>
                  <a:pt x="1555" y="1340"/>
                </a:lnTo>
                <a:lnTo>
                  <a:pt x="1553" y="1340"/>
                </a:lnTo>
                <a:lnTo>
                  <a:pt x="1553" y="1340"/>
                </a:lnTo>
                <a:lnTo>
                  <a:pt x="1551" y="1340"/>
                </a:lnTo>
                <a:lnTo>
                  <a:pt x="1551" y="1340"/>
                </a:lnTo>
                <a:lnTo>
                  <a:pt x="1553" y="1340"/>
                </a:lnTo>
                <a:lnTo>
                  <a:pt x="1553" y="1340"/>
                </a:lnTo>
                <a:close/>
                <a:moveTo>
                  <a:pt x="1534" y="1030"/>
                </a:moveTo>
                <a:lnTo>
                  <a:pt x="1532" y="1032"/>
                </a:lnTo>
                <a:lnTo>
                  <a:pt x="1532" y="1032"/>
                </a:lnTo>
                <a:lnTo>
                  <a:pt x="1534" y="1030"/>
                </a:lnTo>
                <a:lnTo>
                  <a:pt x="1534" y="1030"/>
                </a:lnTo>
                <a:close/>
                <a:moveTo>
                  <a:pt x="1536" y="1304"/>
                </a:moveTo>
                <a:lnTo>
                  <a:pt x="1536" y="1304"/>
                </a:lnTo>
                <a:lnTo>
                  <a:pt x="1536" y="1304"/>
                </a:lnTo>
                <a:lnTo>
                  <a:pt x="1534" y="1306"/>
                </a:lnTo>
                <a:lnTo>
                  <a:pt x="1532" y="1306"/>
                </a:lnTo>
                <a:lnTo>
                  <a:pt x="1532" y="1308"/>
                </a:lnTo>
                <a:lnTo>
                  <a:pt x="1532" y="1306"/>
                </a:lnTo>
                <a:lnTo>
                  <a:pt x="1534" y="1306"/>
                </a:lnTo>
                <a:lnTo>
                  <a:pt x="1536" y="1304"/>
                </a:lnTo>
                <a:lnTo>
                  <a:pt x="1538" y="1302"/>
                </a:lnTo>
                <a:lnTo>
                  <a:pt x="1538" y="1300"/>
                </a:lnTo>
                <a:lnTo>
                  <a:pt x="1538" y="1300"/>
                </a:lnTo>
                <a:lnTo>
                  <a:pt x="1536" y="1300"/>
                </a:lnTo>
                <a:lnTo>
                  <a:pt x="1536" y="1300"/>
                </a:lnTo>
                <a:lnTo>
                  <a:pt x="1536" y="1300"/>
                </a:lnTo>
                <a:lnTo>
                  <a:pt x="1536" y="1302"/>
                </a:lnTo>
                <a:lnTo>
                  <a:pt x="1538" y="1302"/>
                </a:lnTo>
                <a:lnTo>
                  <a:pt x="1536" y="1302"/>
                </a:lnTo>
                <a:lnTo>
                  <a:pt x="1536" y="1304"/>
                </a:lnTo>
                <a:close/>
                <a:moveTo>
                  <a:pt x="1559" y="1006"/>
                </a:moveTo>
                <a:lnTo>
                  <a:pt x="1561" y="1004"/>
                </a:lnTo>
                <a:lnTo>
                  <a:pt x="1559" y="1004"/>
                </a:lnTo>
                <a:lnTo>
                  <a:pt x="1557" y="1006"/>
                </a:lnTo>
                <a:lnTo>
                  <a:pt x="1555" y="1009"/>
                </a:lnTo>
                <a:lnTo>
                  <a:pt x="1553" y="1009"/>
                </a:lnTo>
                <a:lnTo>
                  <a:pt x="1551" y="1009"/>
                </a:lnTo>
                <a:lnTo>
                  <a:pt x="1548" y="1009"/>
                </a:lnTo>
                <a:lnTo>
                  <a:pt x="1548" y="1009"/>
                </a:lnTo>
                <a:lnTo>
                  <a:pt x="1546" y="1009"/>
                </a:lnTo>
                <a:lnTo>
                  <a:pt x="1544" y="1009"/>
                </a:lnTo>
                <a:lnTo>
                  <a:pt x="1544" y="1009"/>
                </a:lnTo>
                <a:lnTo>
                  <a:pt x="1544" y="1009"/>
                </a:lnTo>
                <a:lnTo>
                  <a:pt x="1542" y="1009"/>
                </a:lnTo>
                <a:lnTo>
                  <a:pt x="1542" y="1009"/>
                </a:lnTo>
                <a:lnTo>
                  <a:pt x="1542" y="1009"/>
                </a:lnTo>
                <a:lnTo>
                  <a:pt x="1540" y="1009"/>
                </a:lnTo>
                <a:lnTo>
                  <a:pt x="1540" y="1011"/>
                </a:lnTo>
                <a:lnTo>
                  <a:pt x="1540" y="1011"/>
                </a:lnTo>
                <a:lnTo>
                  <a:pt x="1540" y="1011"/>
                </a:lnTo>
                <a:lnTo>
                  <a:pt x="1538" y="1011"/>
                </a:lnTo>
                <a:lnTo>
                  <a:pt x="1536" y="1013"/>
                </a:lnTo>
                <a:lnTo>
                  <a:pt x="1536" y="1013"/>
                </a:lnTo>
                <a:lnTo>
                  <a:pt x="1536" y="1013"/>
                </a:lnTo>
                <a:lnTo>
                  <a:pt x="1536" y="1015"/>
                </a:lnTo>
                <a:lnTo>
                  <a:pt x="1536" y="1015"/>
                </a:lnTo>
                <a:lnTo>
                  <a:pt x="1538" y="1013"/>
                </a:lnTo>
                <a:lnTo>
                  <a:pt x="1538" y="1013"/>
                </a:lnTo>
                <a:lnTo>
                  <a:pt x="1538" y="1013"/>
                </a:lnTo>
                <a:lnTo>
                  <a:pt x="1538" y="1015"/>
                </a:lnTo>
                <a:lnTo>
                  <a:pt x="1538" y="1015"/>
                </a:lnTo>
                <a:lnTo>
                  <a:pt x="1540" y="1015"/>
                </a:lnTo>
                <a:lnTo>
                  <a:pt x="1542" y="1015"/>
                </a:lnTo>
                <a:lnTo>
                  <a:pt x="1546" y="1013"/>
                </a:lnTo>
                <a:lnTo>
                  <a:pt x="1546" y="1013"/>
                </a:lnTo>
                <a:lnTo>
                  <a:pt x="1546" y="1013"/>
                </a:lnTo>
                <a:lnTo>
                  <a:pt x="1553" y="1011"/>
                </a:lnTo>
                <a:lnTo>
                  <a:pt x="1555" y="1011"/>
                </a:lnTo>
                <a:lnTo>
                  <a:pt x="1557" y="1011"/>
                </a:lnTo>
                <a:lnTo>
                  <a:pt x="1559" y="1011"/>
                </a:lnTo>
                <a:lnTo>
                  <a:pt x="1559" y="1009"/>
                </a:lnTo>
                <a:lnTo>
                  <a:pt x="1565" y="1006"/>
                </a:lnTo>
                <a:lnTo>
                  <a:pt x="1565" y="1006"/>
                </a:lnTo>
                <a:lnTo>
                  <a:pt x="1563" y="1006"/>
                </a:lnTo>
                <a:lnTo>
                  <a:pt x="1563" y="1006"/>
                </a:lnTo>
                <a:lnTo>
                  <a:pt x="1561" y="1006"/>
                </a:lnTo>
                <a:lnTo>
                  <a:pt x="1561" y="1006"/>
                </a:lnTo>
                <a:lnTo>
                  <a:pt x="1559" y="1009"/>
                </a:lnTo>
                <a:lnTo>
                  <a:pt x="1559" y="1009"/>
                </a:lnTo>
                <a:lnTo>
                  <a:pt x="1557" y="1009"/>
                </a:lnTo>
                <a:lnTo>
                  <a:pt x="1557" y="1009"/>
                </a:lnTo>
                <a:lnTo>
                  <a:pt x="1557" y="1009"/>
                </a:lnTo>
                <a:lnTo>
                  <a:pt x="1559" y="1006"/>
                </a:lnTo>
                <a:close/>
                <a:moveTo>
                  <a:pt x="1565" y="1310"/>
                </a:moveTo>
                <a:lnTo>
                  <a:pt x="1565" y="1313"/>
                </a:lnTo>
                <a:lnTo>
                  <a:pt x="1565" y="1313"/>
                </a:lnTo>
                <a:lnTo>
                  <a:pt x="1565" y="1313"/>
                </a:lnTo>
                <a:lnTo>
                  <a:pt x="1565" y="1313"/>
                </a:lnTo>
                <a:lnTo>
                  <a:pt x="1567" y="1313"/>
                </a:lnTo>
                <a:lnTo>
                  <a:pt x="1565" y="1313"/>
                </a:lnTo>
                <a:lnTo>
                  <a:pt x="1565" y="1310"/>
                </a:lnTo>
                <a:lnTo>
                  <a:pt x="1565" y="1310"/>
                </a:lnTo>
                <a:lnTo>
                  <a:pt x="1565" y="1310"/>
                </a:lnTo>
                <a:close/>
                <a:moveTo>
                  <a:pt x="1551" y="1304"/>
                </a:moveTo>
                <a:lnTo>
                  <a:pt x="1553" y="1304"/>
                </a:lnTo>
                <a:lnTo>
                  <a:pt x="1553" y="1306"/>
                </a:lnTo>
                <a:lnTo>
                  <a:pt x="1555" y="1306"/>
                </a:lnTo>
                <a:lnTo>
                  <a:pt x="1553" y="1304"/>
                </a:lnTo>
                <a:lnTo>
                  <a:pt x="1553" y="1304"/>
                </a:lnTo>
                <a:lnTo>
                  <a:pt x="1551" y="1304"/>
                </a:lnTo>
                <a:lnTo>
                  <a:pt x="1551" y="1304"/>
                </a:lnTo>
                <a:lnTo>
                  <a:pt x="1551" y="1304"/>
                </a:lnTo>
                <a:lnTo>
                  <a:pt x="1548" y="1304"/>
                </a:lnTo>
                <a:lnTo>
                  <a:pt x="1548" y="1304"/>
                </a:lnTo>
                <a:lnTo>
                  <a:pt x="1548" y="1304"/>
                </a:lnTo>
                <a:lnTo>
                  <a:pt x="1551" y="1304"/>
                </a:lnTo>
                <a:close/>
                <a:moveTo>
                  <a:pt x="1618" y="1455"/>
                </a:moveTo>
                <a:lnTo>
                  <a:pt x="1618" y="1455"/>
                </a:lnTo>
                <a:lnTo>
                  <a:pt x="1618" y="1457"/>
                </a:lnTo>
                <a:lnTo>
                  <a:pt x="1620" y="1457"/>
                </a:lnTo>
                <a:lnTo>
                  <a:pt x="1620" y="1455"/>
                </a:lnTo>
                <a:lnTo>
                  <a:pt x="1620" y="1455"/>
                </a:lnTo>
                <a:lnTo>
                  <a:pt x="1618" y="1453"/>
                </a:lnTo>
                <a:lnTo>
                  <a:pt x="1618" y="1455"/>
                </a:lnTo>
                <a:lnTo>
                  <a:pt x="1618" y="1455"/>
                </a:lnTo>
                <a:lnTo>
                  <a:pt x="1618" y="1455"/>
                </a:lnTo>
                <a:close/>
                <a:moveTo>
                  <a:pt x="1620" y="950"/>
                </a:moveTo>
                <a:lnTo>
                  <a:pt x="1620" y="948"/>
                </a:lnTo>
                <a:lnTo>
                  <a:pt x="1618" y="948"/>
                </a:lnTo>
                <a:lnTo>
                  <a:pt x="1618" y="948"/>
                </a:lnTo>
                <a:lnTo>
                  <a:pt x="1618" y="950"/>
                </a:lnTo>
                <a:lnTo>
                  <a:pt x="1618" y="950"/>
                </a:lnTo>
                <a:lnTo>
                  <a:pt x="1618" y="950"/>
                </a:lnTo>
                <a:lnTo>
                  <a:pt x="1618" y="952"/>
                </a:lnTo>
                <a:lnTo>
                  <a:pt x="1618" y="950"/>
                </a:lnTo>
                <a:lnTo>
                  <a:pt x="1618" y="950"/>
                </a:lnTo>
                <a:lnTo>
                  <a:pt x="1620" y="950"/>
                </a:lnTo>
                <a:lnTo>
                  <a:pt x="1620" y="950"/>
                </a:lnTo>
                <a:lnTo>
                  <a:pt x="1620" y="950"/>
                </a:lnTo>
                <a:close/>
                <a:moveTo>
                  <a:pt x="1613" y="952"/>
                </a:moveTo>
                <a:lnTo>
                  <a:pt x="1613" y="952"/>
                </a:lnTo>
                <a:lnTo>
                  <a:pt x="1613" y="952"/>
                </a:lnTo>
                <a:lnTo>
                  <a:pt x="1613" y="952"/>
                </a:lnTo>
                <a:lnTo>
                  <a:pt x="1613" y="952"/>
                </a:lnTo>
                <a:lnTo>
                  <a:pt x="1613" y="952"/>
                </a:lnTo>
                <a:lnTo>
                  <a:pt x="1613" y="952"/>
                </a:lnTo>
                <a:lnTo>
                  <a:pt x="1613" y="952"/>
                </a:lnTo>
                <a:close/>
                <a:moveTo>
                  <a:pt x="1532" y="1298"/>
                </a:moveTo>
                <a:lnTo>
                  <a:pt x="1532" y="1298"/>
                </a:lnTo>
                <a:lnTo>
                  <a:pt x="1532" y="1300"/>
                </a:lnTo>
                <a:lnTo>
                  <a:pt x="1532" y="1300"/>
                </a:lnTo>
                <a:lnTo>
                  <a:pt x="1534" y="1300"/>
                </a:lnTo>
                <a:lnTo>
                  <a:pt x="1536" y="1300"/>
                </a:lnTo>
                <a:lnTo>
                  <a:pt x="1534" y="1300"/>
                </a:lnTo>
                <a:lnTo>
                  <a:pt x="1534" y="1298"/>
                </a:lnTo>
                <a:lnTo>
                  <a:pt x="1532" y="1298"/>
                </a:lnTo>
                <a:lnTo>
                  <a:pt x="1532" y="1298"/>
                </a:lnTo>
                <a:lnTo>
                  <a:pt x="1532" y="1298"/>
                </a:lnTo>
                <a:close/>
                <a:moveTo>
                  <a:pt x="1586" y="1000"/>
                </a:moveTo>
                <a:lnTo>
                  <a:pt x="1586" y="1000"/>
                </a:lnTo>
                <a:lnTo>
                  <a:pt x="1584" y="1000"/>
                </a:lnTo>
                <a:lnTo>
                  <a:pt x="1584" y="1000"/>
                </a:lnTo>
                <a:lnTo>
                  <a:pt x="1582" y="1000"/>
                </a:lnTo>
                <a:lnTo>
                  <a:pt x="1582" y="1002"/>
                </a:lnTo>
                <a:lnTo>
                  <a:pt x="1582" y="1002"/>
                </a:lnTo>
                <a:lnTo>
                  <a:pt x="1586" y="1000"/>
                </a:lnTo>
                <a:close/>
                <a:moveTo>
                  <a:pt x="1574" y="998"/>
                </a:moveTo>
                <a:lnTo>
                  <a:pt x="1574" y="998"/>
                </a:lnTo>
                <a:lnTo>
                  <a:pt x="1574" y="998"/>
                </a:lnTo>
                <a:lnTo>
                  <a:pt x="1574" y="998"/>
                </a:lnTo>
                <a:lnTo>
                  <a:pt x="1574" y="1000"/>
                </a:lnTo>
                <a:lnTo>
                  <a:pt x="1574" y="1000"/>
                </a:lnTo>
                <a:lnTo>
                  <a:pt x="1574" y="998"/>
                </a:lnTo>
                <a:close/>
                <a:moveTo>
                  <a:pt x="1576" y="996"/>
                </a:moveTo>
                <a:lnTo>
                  <a:pt x="1576" y="996"/>
                </a:lnTo>
                <a:lnTo>
                  <a:pt x="1576" y="996"/>
                </a:lnTo>
                <a:lnTo>
                  <a:pt x="1576" y="998"/>
                </a:lnTo>
                <a:lnTo>
                  <a:pt x="1574" y="998"/>
                </a:lnTo>
                <a:lnTo>
                  <a:pt x="1574" y="1000"/>
                </a:lnTo>
                <a:lnTo>
                  <a:pt x="1576" y="1000"/>
                </a:lnTo>
                <a:lnTo>
                  <a:pt x="1576" y="1000"/>
                </a:lnTo>
                <a:lnTo>
                  <a:pt x="1576" y="996"/>
                </a:lnTo>
                <a:close/>
                <a:moveTo>
                  <a:pt x="1569" y="1313"/>
                </a:moveTo>
                <a:lnTo>
                  <a:pt x="1569" y="1315"/>
                </a:lnTo>
                <a:lnTo>
                  <a:pt x="1569" y="1315"/>
                </a:lnTo>
                <a:lnTo>
                  <a:pt x="1569" y="1313"/>
                </a:lnTo>
                <a:lnTo>
                  <a:pt x="1569" y="1313"/>
                </a:lnTo>
                <a:lnTo>
                  <a:pt x="1567" y="1313"/>
                </a:lnTo>
                <a:lnTo>
                  <a:pt x="1567" y="1313"/>
                </a:lnTo>
                <a:lnTo>
                  <a:pt x="1567" y="1313"/>
                </a:lnTo>
                <a:lnTo>
                  <a:pt x="1569" y="1313"/>
                </a:lnTo>
                <a:close/>
                <a:moveTo>
                  <a:pt x="1595" y="1002"/>
                </a:moveTo>
                <a:lnTo>
                  <a:pt x="1595" y="1002"/>
                </a:lnTo>
                <a:lnTo>
                  <a:pt x="1592" y="1000"/>
                </a:lnTo>
                <a:lnTo>
                  <a:pt x="1592" y="1000"/>
                </a:lnTo>
                <a:lnTo>
                  <a:pt x="1592" y="1002"/>
                </a:lnTo>
                <a:lnTo>
                  <a:pt x="1592" y="1002"/>
                </a:lnTo>
                <a:lnTo>
                  <a:pt x="1590" y="1002"/>
                </a:lnTo>
                <a:lnTo>
                  <a:pt x="1592" y="1002"/>
                </a:lnTo>
                <a:lnTo>
                  <a:pt x="1595" y="1002"/>
                </a:lnTo>
                <a:close/>
                <a:moveTo>
                  <a:pt x="1534" y="1015"/>
                </a:moveTo>
                <a:lnTo>
                  <a:pt x="1532" y="1015"/>
                </a:lnTo>
                <a:lnTo>
                  <a:pt x="1534" y="1015"/>
                </a:lnTo>
                <a:lnTo>
                  <a:pt x="1534" y="1015"/>
                </a:lnTo>
                <a:lnTo>
                  <a:pt x="1534" y="1015"/>
                </a:lnTo>
                <a:lnTo>
                  <a:pt x="1534" y="1015"/>
                </a:lnTo>
                <a:lnTo>
                  <a:pt x="1534" y="1013"/>
                </a:lnTo>
                <a:lnTo>
                  <a:pt x="1534" y="1013"/>
                </a:lnTo>
                <a:lnTo>
                  <a:pt x="1534" y="1015"/>
                </a:lnTo>
                <a:close/>
                <a:moveTo>
                  <a:pt x="2334" y="174"/>
                </a:moveTo>
                <a:lnTo>
                  <a:pt x="2332" y="174"/>
                </a:lnTo>
                <a:lnTo>
                  <a:pt x="2330" y="174"/>
                </a:lnTo>
                <a:lnTo>
                  <a:pt x="2328" y="176"/>
                </a:lnTo>
                <a:lnTo>
                  <a:pt x="2328" y="183"/>
                </a:lnTo>
                <a:lnTo>
                  <a:pt x="2330" y="187"/>
                </a:lnTo>
                <a:lnTo>
                  <a:pt x="2330" y="189"/>
                </a:lnTo>
                <a:lnTo>
                  <a:pt x="2332" y="189"/>
                </a:lnTo>
                <a:lnTo>
                  <a:pt x="2334" y="185"/>
                </a:lnTo>
                <a:lnTo>
                  <a:pt x="2334" y="180"/>
                </a:lnTo>
                <a:lnTo>
                  <a:pt x="2334" y="176"/>
                </a:lnTo>
                <a:lnTo>
                  <a:pt x="2334" y="174"/>
                </a:lnTo>
                <a:close/>
                <a:moveTo>
                  <a:pt x="2343" y="277"/>
                </a:moveTo>
                <a:lnTo>
                  <a:pt x="2353" y="277"/>
                </a:lnTo>
                <a:lnTo>
                  <a:pt x="2355" y="277"/>
                </a:lnTo>
                <a:lnTo>
                  <a:pt x="2355" y="273"/>
                </a:lnTo>
                <a:lnTo>
                  <a:pt x="2351" y="273"/>
                </a:lnTo>
                <a:lnTo>
                  <a:pt x="2349" y="271"/>
                </a:lnTo>
                <a:lnTo>
                  <a:pt x="2349" y="269"/>
                </a:lnTo>
                <a:lnTo>
                  <a:pt x="2347" y="266"/>
                </a:lnTo>
                <a:lnTo>
                  <a:pt x="2345" y="266"/>
                </a:lnTo>
                <a:lnTo>
                  <a:pt x="2340" y="269"/>
                </a:lnTo>
                <a:lnTo>
                  <a:pt x="2338" y="266"/>
                </a:lnTo>
                <a:lnTo>
                  <a:pt x="2334" y="269"/>
                </a:lnTo>
                <a:lnTo>
                  <a:pt x="2334" y="271"/>
                </a:lnTo>
                <a:lnTo>
                  <a:pt x="2334" y="275"/>
                </a:lnTo>
                <a:lnTo>
                  <a:pt x="2336" y="277"/>
                </a:lnTo>
                <a:lnTo>
                  <a:pt x="2343" y="277"/>
                </a:lnTo>
                <a:close/>
                <a:moveTo>
                  <a:pt x="2338" y="248"/>
                </a:moveTo>
                <a:lnTo>
                  <a:pt x="2338" y="237"/>
                </a:lnTo>
                <a:lnTo>
                  <a:pt x="2336" y="229"/>
                </a:lnTo>
                <a:lnTo>
                  <a:pt x="2334" y="227"/>
                </a:lnTo>
                <a:lnTo>
                  <a:pt x="2332" y="227"/>
                </a:lnTo>
                <a:lnTo>
                  <a:pt x="2332" y="231"/>
                </a:lnTo>
                <a:lnTo>
                  <a:pt x="2332" y="235"/>
                </a:lnTo>
                <a:lnTo>
                  <a:pt x="2336" y="248"/>
                </a:lnTo>
                <a:lnTo>
                  <a:pt x="2338" y="248"/>
                </a:lnTo>
                <a:close/>
                <a:moveTo>
                  <a:pt x="2347" y="134"/>
                </a:moveTo>
                <a:lnTo>
                  <a:pt x="2353" y="130"/>
                </a:lnTo>
                <a:lnTo>
                  <a:pt x="2355" y="126"/>
                </a:lnTo>
                <a:lnTo>
                  <a:pt x="2355" y="124"/>
                </a:lnTo>
                <a:lnTo>
                  <a:pt x="2347" y="122"/>
                </a:lnTo>
                <a:lnTo>
                  <a:pt x="2338" y="124"/>
                </a:lnTo>
                <a:lnTo>
                  <a:pt x="2332" y="126"/>
                </a:lnTo>
                <a:lnTo>
                  <a:pt x="2330" y="128"/>
                </a:lnTo>
                <a:lnTo>
                  <a:pt x="2332" y="132"/>
                </a:lnTo>
                <a:lnTo>
                  <a:pt x="2338" y="132"/>
                </a:lnTo>
                <a:lnTo>
                  <a:pt x="2347" y="134"/>
                </a:lnTo>
                <a:close/>
                <a:moveTo>
                  <a:pt x="2349" y="193"/>
                </a:moveTo>
                <a:lnTo>
                  <a:pt x="2345" y="197"/>
                </a:lnTo>
                <a:lnTo>
                  <a:pt x="2345" y="197"/>
                </a:lnTo>
                <a:lnTo>
                  <a:pt x="2345" y="199"/>
                </a:lnTo>
                <a:lnTo>
                  <a:pt x="2347" y="199"/>
                </a:lnTo>
                <a:lnTo>
                  <a:pt x="2351" y="197"/>
                </a:lnTo>
                <a:lnTo>
                  <a:pt x="2353" y="195"/>
                </a:lnTo>
                <a:lnTo>
                  <a:pt x="2351" y="193"/>
                </a:lnTo>
                <a:lnTo>
                  <a:pt x="2349" y="191"/>
                </a:lnTo>
                <a:lnTo>
                  <a:pt x="2349" y="193"/>
                </a:lnTo>
                <a:close/>
                <a:moveTo>
                  <a:pt x="2202" y="396"/>
                </a:moveTo>
                <a:lnTo>
                  <a:pt x="2202" y="398"/>
                </a:lnTo>
                <a:lnTo>
                  <a:pt x="2202" y="401"/>
                </a:lnTo>
                <a:lnTo>
                  <a:pt x="2202" y="401"/>
                </a:lnTo>
                <a:lnTo>
                  <a:pt x="2202" y="401"/>
                </a:lnTo>
                <a:lnTo>
                  <a:pt x="2204" y="401"/>
                </a:lnTo>
                <a:lnTo>
                  <a:pt x="2206" y="401"/>
                </a:lnTo>
                <a:lnTo>
                  <a:pt x="2215" y="398"/>
                </a:lnTo>
                <a:lnTo>
                  <a:pt x="2223" y="398"/>
                </a:lnTo>
                <a:lnTo>
                  <a:pt x="2225" y="401"/>
                </a:lnTo>
                <a:lnTo>
                  <a:pt x="2227" y="401"/>
                </a:lnTo>
                <a:lnTo>
                  <a:pt x="2227" y="401"/>
                </a:lnTo>
                <a:lnTo>
                  <a:pt x="2229" y="401"/>
                </a:lnTo>
                <a:lnTo>
                  <a:pt x="2231" y="398"/>
                </a:lnTo>
                <a:lnTo>
                  <a:pt x="2234" y="396"/>
                </a:lnTo>
                <a:lnTo>
                  <a:pt x="2240" y="396"/>
                </a:lnTo>
                <a:lnTo>
                  <a:pt x="2240" y="394"/>
                </a:lnTo>
                <a:lnTo>
                  <a:pt x="2240" y="394"/>
                </a:lnTo>
                <a:lnTo>
                  <a:pt x="2240" y="394"/>
                </a:lnTo>
                <a:lnTo>
                  <a:pt x="2238" y="392"/>
                </a:lnTo>
                <a:lnTo>
                  <a:pt x="2240" y="392"/>
                </a:lnTo>
                <a:lnTo>
                  <a:pt x="2240" y="392"/>
                </a:lnTo>
                <a:lnTo>
                  <a:pt x="2240" y="392"/>
                </a:lnTo>
                <a:lnTo>
                  <a:pt x="2240" y="390"/>
                </a:lnTo>
                <a:lnTo>
                  <a:pt x="2240" y="388"/>
                </a:lnTo>
                <a:lnTo>
                  <a:pt x="2240" y="388"/>
                </a:lnTo>
                <a:lnTo>
                  <a:pt x="2236" y="388"/>
                </a:lnTo>
                <a:lnTo>
                  <a:pt x="2236" y="388"/>
                </a:lnTo>
                <a:lnTo>
                  <a:pt x="2236" y="386"/>
                </a:lnTo>
                <a:lnTo>
                  <a:pt x="2234" y="386"/>
                </a:lnTo>
                <a:lnTo>
                  <a:pt x="2225" y="388"/>
                </a:lnTo>
                <a:lnTo>
                  <a:pt x="2221" y="390"/>
                </a:lnTo>
                <a:lnTo>
                  <a:pt x="2217" y="390"/>
                </a:lnTo>
                <a:lnTo>
                  <a:pt x="2213" y="390"/>
                </a:lnTo>
                <a:lnTo>
                  <a:pt x="2211" y="390"/>
                </a:lnTo>
                <a:lnTo>
                  <a:pt x="2208" y="390"/>
                </a:lnTo>
                <a:lnTo>
                  <a:pt x="2206" y="390"/>
                </a:lnTo>
                <a:lnTo>
                  <a:pt x="2206" y="392"/>
                </a:lnTo>
                <a:lnTo>
                  <a:pt x="2206" y="394"/>
                </a:lnTo>
                <a:lnTo>
                  <a:pt x="2204" y="396"/>
                </a:lnTo>
                <a:lnTo>
                  <a:pt x="2202" y="396"/>
                </a:lnTo>
                <a:close/>
                <a:moveTo>
                  <a:pt x="2405" y="1208"/>
                </a:moveTo>
                <a:lnTo>
                  <a:pt x="2405" y="1208"/>
                </a:lnTo>
                <a:lnTo>
                  <a:pt x="2405" y="1210"/>
                </a:lnTo>
                <a:lnTo>
                  <a:pt x="2403" y="1212"/>
                </a:lnTo>
                <a:lnTo>
                  <a:pt x="2401" y="1216"/>
                </a:lnTo>
                <a:lnTo>
                  <a:pt x="2399" y="1216"/>
                </a:lnTo>
                <a:lnTo>
                  <a:pt x="2397" y="1216"/>
                </a:lnTo>
                <a:lnTo>
                  <a:pt x="2399" y="1218"/>
                </a:lnTo>
                <a:lnTo>
                  <a:pt x="2399" y="1218"/>
                </a:lnTo>
                <a:lnTo>
                  <a:pt x="2401" y="1216"/>
                </a:lnTo>
                <a:lnTo>
                  <a:pt x="2405" y="1214"/>
                </a:lnTo>
                <a:lnTo>
                  <a:pt x="2408" y="1212"/>
                </a:lnTo>
                <a:lnTo>
                  <a:pt x="2408" y="1210"/>
                </a:lnTo>
                <a:lnTo>
                  <a:pt x="2408" y="1208"/>
                </a:lnTo>
                <a:lnTo>
                  <a:pt x="2408" y="1208"/>
                </a:lnTo>
                <a:lnTo>
                  <a:pt x="2408" y="1208"/>
                </a:lnTo>
                <a:lnTo>
                  <a:pt x="2405" y="1208"/>
                </a:lnTo>
                <a:close/>
                <a:moveTo>
                  <a:pt x="1856" y="390"/>
                </a:moveTo>
                <a:lnTo>
                  <a:pt x="1859" y="390"/>
                </a:lnTo>
                <a:lnTo>
                  <a:pt x="1861" y="390"/>
                </a:lnTo>
                <a:lnTo>
                  <a:pt x="1861" y="390"/>
                </a:lnTo>
                <a:lnTo>
                  <a:pt x="1856" y="388"/>
                </a:lnTo>
                <a:lnTo>
                  <a:pt x="1854" y="388"/>
                </a:lnTo>
                <a:lnTo>
                  <a:pt x="1852" y="388"/>
                </a:lnTo>
                <a:lnTo>
                  <a:pt x="1852" y="390"/>
                </a:lnTo>
                <a:lnTo>
                  <a:pt x="1852" y="390"/>
                </a:lnTo>
                <a:lnTo>
                  <a:pt x="1852" y="390"/>
                </a:lnTo>
                <a:lnTo>
                  <a:pt x="1856" y="390"/>
                </a:lnTo>
                <a:close/>
                <a:moveTo>
                  <a:pt x="1831" y="386"/>
                </a:moveTo>
                <a:lnTo>
                  <a:pt x="1831" y="386"/>
                </a:lnTo>
                <a:lnTo>
                  <a:pt x="1833" y="386"/>
                </a:lnTo>
                <a:lnTo>
                  <a:pt x="1833" y="384"/>
                </a:lnTo>
                <a:lnTo>
                  <a:pt x="1833" y="384"/>
                </a:lnTo>
                <a:lnTo>
                  <a:pt x="1833" y="384"/>
                </a:lnTo>
                <a:lnTo>
                  <a:pt x="1833" y="382"/>
                </a:lnTo>
                <a:lnTo>
                  <a:pt x="1833" y="380"/>
                </a:lnTo>
                <a:lnTo>
                  <a:pt x="1831" y="380"/>
                </a:lnTo>
                <a:lnTo>
                  <a:pt x="1829" y="380"/>
                </a:lnTo>
                <a:lnTo>
                  <a:pt x="1827" y="382"/>
                </a:lnTo>
                <a:lnTo>
                  <a:pt x="1827" y="384"/>
                </a:lnTo>
                <a:lnTo>
                  <a:pt x="1825" y="384"/>
                </a:lnTo>
                <a:lnTo>
                  <a:pt x="1827" y="384"/>
                </a:lnTo>
                <a:lnTo>
                  <a:pt x="1827" y="384"/>
                </a:lnTo>
                <a:lnTo>
                  <a:pt x="1831" y="386"/>
                </a:lnTo>
                <a:close/>
                <a:moveTo>
                  <a:pt x="2410" y="1204"/>
                </a:moveTo>
                <a:lnTo>
                  <a:pt x="2412" y="1204"/>
                </a:lnTo>
                <a:lnTo>
                  <a:pt x="2412" y="1204"/>
                </a:lnTo>
                <a:lnTo>
                  <a:pt x="2414" y="1201"/>
                </a:lnTo>
                <a:lnTo>
                  <a:pt x="2414" y="1199"/>
                </a:lnTo>
                <a:lnTo>
                  <a:pt x="2412" y="1199"/>
                </a:lnTo>
                <a:lnTo>
                  <a:pt x="2412" y="1199"/>
                </a:lnTo>
                <a:lnTo>
                  <a:pt x="2412" y="1201"/>
                </a:lnTo>
                <a:lnTo>
                  <a:pt x="2410" y="1201"/>
                </a:lnTo>
                <a:lnTo>
                  <a:pt x="2408" y="1201"/>
                </a:lnTo>
                <a:lnTo>
                  <a:pt x="2408" y="1204"/>
                </a:lnTo>
                <a:lnTo>
                  <a:pt x="2408" y="1206"/>
                </a:lnTo>
                <a:lnTo>
                  <a:pt x="2408" y="1206"/>
                </a:lnTo>
                <a:lnTo>
                  <a:pt x="2410" y="1204"/>
                </a:lnTo>
                <a:close/>
                <a:moveTo>
                  <a:pt x="2259" y="1390"/>
                </a:moveTo>
                <a:lnTo>
                  <a:pt x="2257" y="1390"/>
                </a:lnTo>
                <a:lnTo>
                  <a:pt x="2255" y="1390"/>
                </a:lnTo>
                <a:lnTo>
                  <a:pt x="2255" y="1390"/>
                </a:lnTo>
                <a:lnTo>
                  <a:pt x="2255" y="1390"/>
                </a:lnTo>
                <a:lnTo>
                  <a:pt x="2255" y="1392"/>
                </a:lnTo>
                <a:lnTo>
                  <a:pt x="2257" y="1390"/>
                </a:lnTo>
                <a:lnTo>
                  <a:pt x="2257" y="1390"/>
                </a:lnTo>
                <a:lnTo>
                  <a:pt x="2259" y="1392"/>
                </a:lnTo>
                <a:lnTo>
                  <a:pt x="2259" y="1390"/>
                </a:lnTo>
                <a:lnTo>
                  <a:pt x="2259" y="1390"/>
                </a:lnTo>
                <a:lnTo>
                  <a:pt x="2259" y="1390"/>
                </a:lnTo>
                <a:close/>
                <a:moveTo>
                  <a:pt x="2351" y="1206"/>
                </a:moveTo>
                <a:lnTo>
                  <a:pt x="2349" y="1206"/>
                </a:lnTo>
                <a:lnTo>
                  <a:pt x="2349" y="1206"/>
                </a:lnTo>
                <a:lnTo>
                  <a:pt x="2347" y="1208"/>
                </a:lnTo>
                <a:lnTo>
                  <a:pt x="2349" y="1210"/>
                </a:lnTo>
                <a:lnTo>
                  <a:pt x="2349" y="1212"/>
                </a:lnTo>
                <a:lnTo>
                  <a:pt x="2349" y="1212"/>
                </a:lnTo>
                <a:lnTo>
                  <a:pt x="2351" y="1210"/>
                </a:lnTo>
                <a:lnTo>
                  <a:pt x="2351" y="1210"/>
                </a:lnTo>
                <a:lnTo>
                  <a:pt x="2351" y="1208"/>
                </a:lnTo>
                <a:lnTo>
                  <a:pt x="2351" y="1208"/>
                </a:lnTo>
                <a:lnTo>
                  <a:pt x="2351" y="1206"/>
                </a:lnTo>
                <a:close/>
                <a:moveTo>
                  <a:pt x="2347" y="1222"/>
                </a:moveTo>
                <a:lnTo>
                  <a:pt x="2345" y="1222"/>
                </a:lnTo>
                <a:lnTo>
                  <a:pt x="2345" y="1222"/>
                </a:lnTo>
                <a:lnTo>
                  <a:pt x="2345" y="1222"/>
                </a:lnTo>
                <a:lnTo>
                  <a:pt x="2347" y="1224"/>
                </a:lnTo>
                <a:lnTo>
                  <a:pt x="2349" y="1222"/>
                </a:lnTo>
                <a:lnTo>
                  <a:pt x="2349" y="1220"/>
                </a:lnTo>
                <a:lnTo>
                  <a:pt x="2347" y="1222"/>
                </a:lnTo>
                <a:close/>
                <a:moveTo>
                  <a:pt x="2361" y="562"/>
                </a:moveTo>
                <a:lnTo>
                  <a:pt x="2366" y="562"/>
                </a:lnTo>
                <a:lnTo>
                  <a:pt x="2366" y="562"/>
                </a:lnTo>
                <a:lnTo>
                  <a:pt x="2370" y="560"/>
                </a:lnTo>
                <a:lnTo>
                  <a:pt x="2372" y="558"/>
                </a:lnTo>
                <a:lnTo>
                  <a:pt x="2376" y="556"/>
                </a:lnTo>
                <a:lnTo>
                  <a:pt x="2378" y="554"/>
                </a:lnTo>
                <a:lnTo>
                  <a:pt x="2382" y="552"/>
                </a:lnTo>
                <a:lnTo>
                  <a:pt x="2387" y="552"/>
                </a:lnTo>
                <a:lnTo>
                  <a:pt x="2391" y="552"/>
                </a:lnTo>
                <a:lnTo>
                  <a:pt x="2391" y="552"/>
                </a:lnTo>
                <a:lnTo>
                  <a:pt x="2393" y="549"/>
                </a:lnTo>
                <a:lnTo>
                  <a:pt x="2395" y="549"/>
                </a:lnTo>
                <a:lnTo>
                  <a:pt x="2397" y="547"/>
                </a:lnTo>
                <a:lnTo>
                  <a:pt x="2397" y="547"/>
                </a:lnTo>
                <a:lnTo>
                  <a:pt x="2399" y="545"/>
                </a:lnTo>
                <a:lnTo>
                  <a:pt x="2399" y="545"/>
                </a:lnTo>
                <a:lnTo>
                  <a:pt x="2399" y="545"/>
                </a:lnTo>
                <a:lnTo>
                  <a:pt x="2399" y="543"/>
                </a:lnTo>
                <a:lnTo>
                  <a:pt x="2399" y="543"/>
                </a:lnTo>
                <a:lnTo>
                  <a:pt x="2399" y="541"/>
                </a:lnTo>
                <a:lnTo>
                  <a:pt x="2401" y="541"/>
                </a:lnTo>
                <a:lnTo>
                  <a:pt x="2403" y="541"/>
                </a:lnTo>
                <a:lnTo>
                  <a:pt x="2403" y="541"/>
                </a:lnTo>
                <a:lnTo>
                  <a:pt x="2405" y="541"/>
                </a:lnTo>
                <a:lnTo>
                  <a:pt x="2408" y="539"/>
                </a:lnTo>
                <a:lnTo>
                  <a:pt x="2408" y="537"/>
                </a:lnTo>
                <a:lnTo>
                  <a:pt x="2408" y="537"/>
                </a:lnTo>
                <a:lnTo>
                  <a:pt x="2408" y="535"/>
                </a:lnTo>
                <a:lnTo>
                  <a:pt x="2408" y="535"/>
                </a:lnTo>
                <a:lnTo>
                  <a:pt x="2410" y="535"/>
                </a:lnTo>
                <a:lnTo>
                  <a:pt x="2412" y="535"/>
                </a:lnTo>
                <a:lnTo>
                  <a:pt x="2412" y="533"/>
                </a:lnTo>
                <a:lnTo>
                  <a:pt x="2412" y="533"/>
                </a:lnTo>
                <a:lnTo>
                  <a:pt x="2412" y="533"/>
                </a:lnTo>
                <a:lnTo>
                  <a:pt x="2412" y="533"/>
                </a:lnTo>
                <a:lnTo>
                  <a:pt x="2408" y="531"/>
                </a:lnTo>
                <a:lnTo>
                  <a:pt x="2410" y="531"/>
                </a:lnTo>
                <a:lnTo>
                  <a:pt x="2410" y="531"/>
                </a:lnTo>
                <a:lnTo>
                  <a:pt x="2410" y="531"/>
                </a:lnTo>
                <a:lnTo>
                  <a:pt x="2410" y="528"/>
                </a:lnTo>
                <a:lnTo>
                  <a:pt x="2410" y="528"/>
                </a:lnTo>
                <a:lnTo>
                  <a:pt x="2410" y="528"/>
                </a:lnTo>
                <a:lnTo>
                  <a:pt x="2410" y="528"/>
                </a:lnTo>
                <a:lnTo>
                  <a:pt x="2408" y="528"/>
                </a:lnTo>
                <a:lnTo>
                  <a:pt x="2408" y="526"/>
                </a:lnTo>
                <a:lnTo>
                  <a:pt x="2408" y="526"/>
                </a:lnTo>
                <a:lnTo>
                  <a:pt x="2410" y="526"/>
                </a:lnTo>
                <a:lnTo>
                  <a:pt x="2410" y="526"/>
                </a:lnTo>
                <a:lnTo>
                  <a:pt x="2410" y="524"/>
                </a:lnTo>
                <a:lnTo>
                  <a:pt x="2410" y="524"/>
                </a:lnTo>
                <a:lnTo>
                  <a:pt x="2410" y="522"/>
                </a:lnTo>
                <a:lnTo>
                  <a:pt x="2410" y="522"/>
                </a:lnTo>
                <a:lnTo>
                  <a:pt x="2410" y="522"/>
                </a:lnTo>
                <a:lnTo>
                  <a:pt x="2408" y="522"/>
                </a:lnTo>
                <a:lnTo>
                  <a:pt x="2408" y="522"/>
                </a:lnTo>
                <a:lnTo>
                  <a:pt x="2405" y="520"/>
                </a:lnTo>
                <a:lnTo>
                  <a:pt x="2403" y="520"/>
                </a:lnTo>
                <a:lnTo>
                  <a:pt x="2401" y="520"/>
                </a:lnTo>
                <a:lnTo>
                  <a:pt x="2397" y="522"/>
                </a:lnTo>
                <a:lnTo>
                  <a:pt x="2399" y="520"/>
                </a:lnTo>
                <a:lnTo>
                  <a:pt x="2401" y="518"/>
                </a:lnTo>
                <a:lnTo>
                  <a:pt x="2399" y="518"/>
                </a:lnTo>
                <a:lnTo>
                  <a:pt x="2399" y="518"/>
                </a:lnTo>
                <a:lnTo>
                  <a:pt x="2399" y="518"/>
                </a:lnTo>
                <a:lnTo>
                  <a:pt x="2399" y="516"/>
                </a:lnTo>
                <a:lnTo>
                  <a:pt x="2399" y="516"/>
                </a:lnTo>
                <a:lnTo>
                  <a:pt x="2395" y="518"/>
                </a:lnTo>
                <a:lnTo>
                  <a:pt x="2393" y="518"/>
                </a:lnTo>
                <a:lnTo>
                  <a:pt x="2393" y="516"/>
                </a:lnTo>
                <a:lnTo>
                  <a:pt x="2395" y="516"/>
                </a:lnTo>
                <a:lnTo>
                  <a:pt x="2395" y="514"/>
                </a:lnTo>
                <a:lnTo>
                  <a:pt x="2395" y="512"/>
                </a:lnTo>
                <a:lnTo>
                  <a:pt x="2395" y="512"/>
                </a:lnTo>
                <a:lnTo>
                  <a:pt x="2395" y="512"/>
                </a:lnTo>
                <a:lnTo>
                  <a:pt x="2395" y="510"/>
                </a:lnTo>
                <a:lnTo>
                  <a:pt x="2393" y="510"/>
                </a:lnTo>
                <a:lnTo>
                  <a:pt x="2393" y="512"/>
                </a:lnTo>
                <a:lnTo>
                  <a:pt x="2391" y="510"/>
                </a:lnTo>
                <a:lnTo>
                  <a:pt x="2389" y="510"/>
                </a:lnTo>
                <a:lnTo>
                  <a:pt x="2389" y="510"/>
                </a:lnTo>
                <a:lnTo>
                  <a:pt x="2391" y="508"/>
                </a:lnTo>
                <a:lnTo>
                  <a:pt x="2391" y="505"/>
                </a:lnTo>
                <a:lnTo>
                  <a:pt x="2393" y="503"/>
                </a:lnTo>
                <a:lnTo>
                  <a:pt x="2395" y="503"/>
                </a:lnTo>
                <a:lnTo>
                  <a:pt x="2397" y="503"/>
                </a:lnTo>
                <a:lnTo>
                  <a:pt x="2397" y="503"/>
                </a:lnTo>
                <a:lnTo>
                  <a:pt x="2395" y="503"/>
                </a:lnTo>
                <a:lnTo>
                  <a:pt x="2393" y="503"/>
                </a:lnTo>
                <a:lnTo>
                  <a:pt x="2391" y="503"/>
                </a:lnTo>
                <a:lnTo>
                  <a:pt x="2389" y="505"/>
                </a:lnTo>
                <a:lnTo>
                  <a:pt x="2387" y="505"/>
                </a:lnTo>
                <a:lnTo>
                  <a:pt x="2384" y="505"/>
                </a:lnTo>
                <a:lnTo>
                  <a:pt x="2382" y="505"/>
                </a:lnTo>
                <a:lnTo>
                  <a:pt x="2380" y="505"/>
                </a:lnTo>
                <a:lnTo>
                  <a:pt x="2380" y="505"/>
                </a:lnTo>
                <a:lnTo>
                  <a:pt x="2380" y="503"/>
                </a:lnTo>
                <a:lnTo>
                  <a:pt x="2380" y="501"/>
                </a:lnTo>
                <a:lnTo>
                  <a:pt x="2378" y="501"/>
                </a:lnTo>
                <a:lnTo>
                  <a:pt x="2376" y="499"/>
                </a:lnTo>
                <a:lnTo>
                  <a:pt x="2376" y="499"/>
                </a:lnTo>
                <a:lnTo>
                  <a:pt x="2372" y="499"/>
                </a:lnTo>
                <a:lnTo>
                  <a:pt x="2370" y="499"/>
                </a:lnTo>
                <a:lnTo>
                  <a:pt x="2368" y="501"/>
                </a:lnTo>
                <a:lnTo>
                  <a:pt x="2370" y="505"/>
                </a:lnTo>
                <a:lnTo>
                  <a:pt x="2370" y="505"/>
                </a:lnTo>
                <a:lnTo>
                  <a:pt x="2370" y="508"/>
                </a:lnTo>
                <a:lnTo>
                  <a:pt x="2368" y="508"/>
                </a:lnTo>
                <a:lnTo>
                  <a:pt x="2366" y="508"/>
                </a:lnTo>
                <a:lnTo>
                  <a:pt x="2364" y="510"/>
                </a:lnTo>
                <a:lnTo>
                  <a:pt x="2364" y="508"/>
                </a:lnTo>
                <a:lnTo>
                  <a:pt x="2361" y="508"/>
                </a:lnTo>
                <a:lnTo>
                  <a:pt x="2361" y="508"/>
                </a:lnTo>
                <a:lnTo>
                  <a:pt x="2359" y="508"/>
                </a:lnTo>
                <a:lnTo>
                  <a:pt x="2359" y="508"/>
                </a:lnTo>
                <a:lnTo>
                  <a:pt x="2357" y="510"/>
                </a:lnTo>
                <a:lnTo>
                  <a:pt x="2355" y="512"/>
                </a:lnTo>
                <a:lnTo>
                  <a:pt x="2355" y="512"/>
                </a:lnTo>
                <a:lnTo>
                  <a:pt x="2353" y="512"/>
                </a:lnTo>
                <a:lnTo>
                  <a:pt x="2353" y="512"/>
                </a:lnTo>
                <a:lnTo>
                  <a:pt x="2353" y="512"/>
                </a:lnTo>
                <a:lnTo>
                  <a:pt x="2353" y="512"/>
                </a:lnTo>
                <a:lnTo>
                  <a:pt x="2349" y="510"/>
                </a:lnTo>
                <a:lnTo>
                  <a:pt x="2349" y="508"/>
                </a:lnTo>
                <a:lnTo>
                  <a:pt x="2345" y="508"/>
                </a:lnTo>
                <a:lnTo>
                  <a:pt x="2343" y="508"/>
                </a:lnTo>
                <a:lnTo>
                  <a:pt x="2343" y="508"/>
                </a:lnTo>
                <a:lnTo>
                  <a:pt x="2343" y="510"/>
                </a:lnTo>
                <a:lnTo>
                  <a:pt x="2345" y="514"/>
                </a:lnTo>
                <a:lnTo>
                  <a:pt x="2345" y="516"/>
                </a:lnTo>
                <a:lnTo>
                  <a:pt x="2345" y="516"/>
                </a:lnTo>
                <a:lnTo>
                  <a:pt x="2345" y="518"/>
                </a:lnTo>
                <a:lnTo>
                  <a:pt x="2345" y="518"/>
                </a:lnTo>
                <a:lnTo>
                  <a:pt x="2345" y="518"/>
                </a:lnTo>
                <a:lnTo>
                  <a:pt x="2345" y="518"/>
                </a:lnTo>
                <a:lnTo>
                  <a:pt x="2343" y="514"/>
                </a:lnTo>
                <a:lnTo>
                  <a:pt x="2340" y="512"/>
                </a:lnTo>
                <a:lnTo>
                  <a:pt x="2338" y="510"/>
                </a:lnTo>
                <a:lnTo>
                  <a:pt x="2336" y="508"/>
                </a:lnTo>
                <a:lnTo>
                  <a:pt x="2336" y="508"/>
                </a:lnTo>
                <a:lnTo>
                  <a:pt x="2334" y="508"/>
                </a:lnTo>
                <a:lnTo>
                  <a:pt x="2334" y="508"/>
                </a:lnTo>
                <a:lnTo>
                  <a:pt x="2332" y="508"/>
                </a:lnTo>
                <a:lnTo>
                  <a:pt x="2332" y="510"/>
                </a:lnTo>
                <a:lnTo>
                  <a:pt x="2330" y="510"/>
                </a:lnTo>
                <a:lnTo>
                  <a:pt x="2328" y="510"/>
                </a:lnTo>
                <a:lnTo>
                  <a:pt x="2326" y="512"/>
                </a:lnTo>
                <a:lnTo>
                  <a:pt x="2326" y="512"/>
                </a:lnTo>
                <a:lnTo>
                  <a:pt x="2326" y="516"/>
                </a:lnTo>
                <a:lnTo>
                  <a:pt x="2326" y="516"/>
                </a:lnTo>
                <a:lnTo>
                  <a:pt x="2326" y="518"/>
                </a:lnTo>
                <a:lnTo>
                  <a:pt x="2326" y="518"/>
                </a:lnTo>
                <a:lnTo>
                  <a:pt x="2324" y="516"/>
                </a:lnTo>
                <a:lnTo>
                  <a:pt x="2324" y="516"/>
                </a:lnTo>
                <a:lnTo>
                  <a:pt x="2322" y="514"/>
                </a:lnTo>
                <a:lnTo>
                  <a:pt x="2320" y="514"/>
                </a:lnTo>
                <a:lnTo>
                  <a:pt x="2317" y="510"/>
                </a:lnTo>
                <a:lnTo>
                  <a:pt x="2317" y="510"/>
                </a:lnTo>
                <a:lnTo>
                  <a:pt x="2315" y="510"/>
                </a:lnTo>
                <a:lnTo>
                  <a:pt x="2313" y="510"/>
                </a:lnTo>
                <a:lnTo>
                  <a:pt x="2313" y="512"/>
                </a:lnTo>
                <a:lnTo>
                  <a:pt x="2313" y="514"/>
                </a:lnTo>
                <a:lnTo>
                  <a:pt x="2313" y="516"/>
                </a:lnTo>
                <a:lnTo>
                  <a:pt x="2313" y="518"/>
                </a:lnTo>
                <a:lnTo>
                  <a:pt x="2311" y="520"/>
                </a:lnTo>
                <a:lnTo>
                  <a:pt x="2311" y="522"/>
                </a:lnTo>
                <a:lnTo>
                  <a:pt x="2311" y="522"/>
                </a:lnTo>
                <a:lnTo>
                  <a:pt x="2309" y="522"/>
                </a:lnTo>
                <a:lnTo>
                  <a:pt x="2309" y="520"/>
                </a:lnTo>
                <a:lnTo>
                  <a:pt x="2309" y="520"/>
                </a:lnTo>
                <a:lnTo>
                  <a:pt x="2307" y="520"/>
                </a:lnTo>
                <a:lnTo>
                  <a:pt x="2307" y="520"/>
                </a:lnTo>
                <a:lnTo>
                  <a:pt x="2305" y="522"/>
                </a:lnTo>
                <a:lnTo>
                  <a:pt x="2303" y="524"/>
                </a:lnTo>
                <a:lnTo>
                  <a:pt x="2303" y="524"/>
                </a:lnTo>
                <a:lnTo>
                  <a:pt x="2303" y="524"/>
                </a:lnTo>
                <a:lnTo>
                  <a:pt x="2303" y="524"/>
                </a:lnTo>
                <a:lnTo>
                  <a:pt x="2303" y="526"/>
                </a:lnTo>
                <a:lnTo>
                  <a:pt x="2303" y="528"/>
                </a:lnTo>
                <a:lnTo>
                  <a:pt x="2301" y="528"/>
                </a:lnTo>
                <a:lnTo>
                  <a:pt x="2301" y="528"/>
                </a:lnTo>
                <a:lnTo>
                  <a:pt x="2301" y="524"/>
                </a:lnTo>
                <a:lnTo>
                  <a:pt x="2299" y="524"/>
                </a:lnTo>
                <a:lnTo>
                  <a:pt x="2299" y="524"/>
                </a:lnTo>
                <a:lnTo>
                  <a:pt x="2296" y="524"/>
                </a:lnTo>
                <a:lnTo>
                  <a:pt x="2296" y="524"/>
                </a:lnTo>
                <a:lnTo>
                  <a:pt x="2299" y="524"/>
                </a:lnTo>
                <a:lnTo>
                  <a:pt x="2299" y="522"/>
                </a:lnTo>
                <a:lnTo>
                  <a:pt x="2299" y="522"/>
                </a:lnTo>
                <a:lnTo>
                  <a:pt x="2299" y="522"/>
                </a:lnTo>
                <a:lnTo>
                  <a:pt x="2296" y="522"/>
                </a:lnTo>
                <a:lnTo>
                  <a:pt x="2296" y="522"/>
                </a:lnTo>
                <a:lnTo>
                  <a:pt x="2296" y="520"/>
                </a:lnTo>
                <a:lnTo>
                  <a:pt x="2296" y="520"/>
                </a:lnTo>
                <a:lnTo>
                  <a:pt x="2294" y="520"/>
                </a:lnTo>
                <a:lnTo>
                  <a:pt x="2294" y="518"/>
                </a:lnTo>
                <a:lnTo>
                  <a:pt x="2296" y="518"/>
                </a:lnTo>
                <a:lnTo>
                  <a:pt x="2296" y="518"/>
                </a:lnTo>
                <a:lnTo>
                  <a:pt x="2299" y="518"/>
                </a:lnTo>
                <a:lnTo>
                  <a:pt x="2299" y="514"/>
                </a:lnTo>
                <a:lnTo>
                  <a:pt x="2299" y="514"/>
                </a:lnTo>
                <a:lnTo>
                  <a:pt x="2299" y="514"/>
                </a:lnTo>
                <a:lnTo>
                  <a:pt x="2296" y="512"/>
                </a:lnTo>
                <a:lnTo>
                  <a:pt x="2296" y="512"/>
                </a:lnTo>
                <a:lnTo>
                  <a:pt x="2296" y="512"/>
                </a:lnTo>
                <a:lnTo>
                  <a:pt x="2299" y="512"/>
                </a:lnTo>
                <a:lnTo>
                  <a:pt x="2299" y="512"/>
                </a:lnTo>
                <a:lnTo>
                  <a:pt x="2294" y="510"/>
                </a:lnTo>
                <a:lnTo>
                  <a:pt x="2292" y="508"/>
                </a:lnTo>
                <a:lnTo>
                  <a:pt x="2290" y="505"/>
                </a:lnTo>
                <a:lnTo>
                  <a:pt x="2290" y="505"/>
                </a:lnTo>
                <a:lnTo>
                  <a:pt x="2286" y="503"/>
                </a:lnTo>
                <a:lnTo>
                  <a:pt x="2284" y="503"/>
                </a:lnTo>
                <a:lnTo>
                  <a:pt x="2282" y="501"/>
                </a:lnTo>
                <a:lnTo>
                  <a:pt x="2282" y="501"/>
                </a:lnTo>
                <a:lnTo>
                  <a:pt x="2278" y="501"/>
                </a:lnTo>
                <a:lnTo>
                  <a:pt x="2276" y="501"/>
                </a:lnTo>
                <a:lnTo>
                  <a:pt x="2276" y="501"/>
                </a:lnTo>
                <a:lnTo>
                  <a:pt x="2273" y="503"/>
                </a:lnTo>
                <a:lnTo>
                  <a:pt x="2273" y="503"/>
                </a:lnTo>
                <a:lnTo>
                  <a:pt x="2273" y="503"/>
                </a:lnTo>
                <a:lnTo>
                  <a:pt x="2276" y="503"/>
                </a:lnTo>
                <a:lnTo>
                  <a:pt x="2278" y="503"/>
                </a:lnTo>
                <a:lnTo>
                  <a:pt x="2280" y="503"/>
                </a:lnTo>
                <a:lnTo>
                  <a:pt x="2280" y="503"/>
                </a:lnTo>
                <a:lnTo>
                  <a:pt x="2280" y="505"/>
                </a:lnTo>
                <a:lnTo>
                  <a:pt x="2282" y="505"/>
                </a:lnTo>
                <a:lnTo>
                  <a:pt x="2282" y="505"/>
                </a:lnTo>
                <a:lnTo>
                  <a:pt x="2282" y="505"/>
                </a:lnTo>
                <a:lnTo>
                  <a:pt x="2278" y="505"/>
                </a:lnTo>
                <a:lnTo>
                  <a:pt x="2276" y="505"/>
                </a:lnTo>
                <a:lnTo>
                  <a:pt x="2276" y="505"/>
                </a:lnTo>
                <a:lnTo>
                  <a:pt x="2276" y="508"/>
                </a:lnTo>
                <a:lnTo>
                  <a:pt x="2276" y="508"/>
                </a:lnTo>
                <a:lnTo>
                  <a:pt x="2278" y="508"/>
                </a:lnTo>
                <a:lnTo>
                  <a:pt x="2282" y="510"/>
                </a:lnTo>
                <a:lnTo>
                  <a:pt x="2282" y="510"/>
                </a:lnTo>
                <a:lnTo>
                  <a:pt x="2284" y="512"/>
                </a:lnTo>
                <a:lnTo>
                  <a:pt x="2282" y="514"/>
                </a:lnTo>
                <a:lnTo>
                  <a:pt x="2282" y="514"/>
                </a:lnTo>
                <a:lnTo>
                  <a:pt x="2282" y="514"/>
                </a:lnTo>
                <a:lnTo>
                  <a:pt x="2280" y="514"/>
                </a:lnTo>
                <a:lnTo>
                  <a:pt x="2280" y="514"/>
                </a:lnTo>
                <a:lnTo>
                  <a:pt x="2280" y="514"/>
                </a:lnTo>
                <a:lnTo>
                  <a:pt x="2280" y="512"/>
                </a:lnTo>
                <a:lnTo>
                  <a:pt x="2280" y="512"/>
                </a:lnTo>
                <a:lnTo>
                  <a:pt x="2280" y="512"/>
                </a:lnTo>
                <a:lnTo>
                  <a:pt x="2278" y="510"/>
                </a:lnTo>
                <a:lnTo>
                  <a:pt x="2278" y="512"/>
                </a:lnTo>
                <a:lnTo>
                  <a:pt x="2278" y="512"/>
                </a:lnTo>
                <a:lnTo>
                  <a:pt x="2276" y="512"/>
                </a:lnTo>
                <a:lnTo>
                  <a:pt x="2273" y="512"/>
                </a:lnTo>
                <a:lnTo>
                  <a:pt x="2273" y="512"/>
                </a:lnTo>
                <a:lnTo>
                  <a:pt x="2273" y="512"/>
                </a:lnTo>
                <a:lnTo>
                  <a:pt x="2273" y="510"/>
                </a:lnTo>
                <a:lnTo>
                  <a:pt x="2273" y="510"/>
                </a:lnTo>
                <a:lnTo>
                  <a:pt x="2269" y="508"/>
                </a:lnTo>
                <a:lnTo>
                  <a:pt x="2269" y="508"/>
                </a:lnTo>
                <a:lnTo>
                  <a:pt x="2267" y="508"/>
                </a:lnTo>
                <a:lnTo>
                  <a:pt x="2267" y="508"/>
                </a:lnTo>
                <a:lnTo>
                  <a:pt x="2267" y="508"/>
                </a:lnTo>
                <a:lnTo>
                  <a:pt x="2267" y="510"/>
                </a:lnTo>
                <a:lnTo>
                  <a:pt x="2265" y="510"/>
                </a:lnTo>
                <a:lnTo>
                  <a:pt x="2265" y="510"/>
                </a:lnTo>
                <a:lnTo>
                  <a:pt x="2267" y="510"/>
                </a:lnTo>
                <a:lnTo>
                  <a:pt x="2269" y="512"/>
                </a:lnTo>
                <a:lnTo>
                  <a:pt x="2267" y="512"/>
                </a:lnTo>
                <a:lnTo>
                  <a:pt x="2263" y="510"/>
                </a:lnTo>
                <a:lnTo>
                  <a:pt x="2263" y="510"/>
                </a:lnTo>
                <a:lnTo>
                  <a:pt x="2263" y="510"/>
                </a:lnTo>
                <a:lnTo>
                  <a:pt x="2263" y="512"/>
                </a:lnTo>
                <a:lnTo>
                  <a:pt x="2263" y="512"/>
                </a:lnTo>
                <a:lnTo>
                  <a:pt x="2265" y="512"/>
                </a:lnTo>
                <a:lnTo>
                  <a:pt x="2267" y="514"/>
                </a:lnTo>
                <a:lnTo>
                  <a:pt x="2263" y="514"/>
                </a:lnTo>
                <a:lnTo>
                  <a:pt x="2263" y="514"/>
                </a:lnTo>
                <a:lnTo>
                  <a:pt x="2263" y="516"/>
                </a:lnTo>
                <a:lnTo>
                  <a:pt x="2263" y="516"/>
                </a:lnTo>
                <a:lnTo>
                  <a:pt x="2265" y="516"/>
                </a:lnTo>
                <a:lnTo>
                  <a:pt x="2267" y="518"/>
                </a:lnTo>
                <a:lnTo>
                  <a:pt x="2269" y="518"/>
                </a:lnTo>
                <a:lnTo>
                  <a:pt x="2271" y="518"/>
                </a:lnTo>
                <a:lnTo>
                  <a:pt x="2269" y="518"/>
                </a:lnTo>
                <a:lnTo>
                  <a:pt x="2267" y="518"/>
                </a:lnTo>
                <a:lnTo>
                  <a:pt x="2265" y="520"/>
                </a:lnTo>
                <a:lnTo>
                  <a:pt x="2261" y="518"/>
                </a:lnTo>
                <a:lnTo>
                  <a:pt x="2259" y="516"/>
                </a:lnTo>
                <a:lnTo>
                  <a:pt x="2259" y="516"/>
                </a:lnTo>
                <a:lnTo>
                  <a:pt x="2259" y="518"/>
                </a:lnTo>
                <a:lnTo>
                  <a:pt x="2259" y="518"/>
                </a:lnTo>
                <a:lnTo>
                  <a:pt x="2259" y="518"/>
                </a:lnTo>
                <a:lnTo>
                  <a:pt x="2261" y="520"/>
                </a:lnTo>
                <a:lnTo>
                  <a:pt x="2261" y="520"/>
                </a:lnTo>
                <a:lnTo>
                  <a:pt x="2263" y="522"/>
                </a:lnTo>
                <a:lnTo>
                  <a:pt x="2261" y="522"/>
                </a:lnTo>
                <a:lnTo>
                  <a:pt x="2259" y="520"/>
                </a:lnTo>
                <a:lnTo>
                  <a:pt x="2257" y="520"/>
                </a:lnTo>
                <a:lnTo>
                  <a:pt x="2255" y="520"/>
                </a:lnTo>
                <a:lnTo>
                  <a:pt x="2252" y="522"/>
                </a:lnTo>
                <a:lnTo>
                  <a:pt x="2252" y="524"/>
                </a:lnTo>
                <a:lnTo>
                  <a:pt x="2257" y="524"/>
                </a:lnTo>
                <a:lnTo>
                  <a:pt x="2259" y="524"/>
                </a:lnTo>
                <a:lnTo>
                  <a:pt x="2261" y="526"/>
                </a:lnTo>
                <a:lnTo>
                  <a:pt x="2263" y="524"/>
                </a:lnTo>
                <a:lnTo>
                  <a:pt x="2265" y="524"/>
                </a:lnTo>
                <a:lnTo>
                  <a:pt x="2273" y="522"/>
                </a:lnTo>
                <a:lnTo>
                  <a:pt x="2276" y="522"/>
                </a:lnTo>
                <a:lnTo>
                  <a:pt x="2278" y="522"/>
                </a:lnTo>
                <a:lnTo>
                  <a:pt x="2280" y="522"/>
                </a:lnTo>
                <a:lnTo>
                  <a:pt x="2284" y="522"/>
                </a:lnTo>
                <a:lnTo>
                  <a:pt x="2284" y="524"/>
                </a:lnTo>
                <a:lnTo>
                  <a:pt x="2288" y="524"/>
                </a:lnTo>
                <a:lnTo>
                  <a:pt x="2292" y="524"/>
                </a:lnTo>
                <a:lnTo>
                  <a:pt x="2290" y="524"/>
                </a:lnTo>
                <a:lnTo>
                  <a:pt x="2290" y="526"/>
                </a:lnTo>
                <a:lnTo>
                  <a:pt x="2286" y="526"/>
                </a:lnTo>
                <a:lnTo>
                  <a:pt x="2284" y="528"/>
                </a:lnTo>
                <a:lnTo>
                  <a:pt x="2282" y="531"/>
                </a:lnTo>
                <a:lnTo>
                  <a:pt x="2282" y="531"/>
                </a:lnTo>
                <a:lnTo>
                  <a:pt x="2284" y="531"/>
                </a:lnTo>
                <a:lnTo>
                  <a:pt x="2288" y="533"/>
                </a:lnTo>
                <a:lnTo>
                  <a:pt x="2288" y="533"/>
                </a:lnTo>
                <a:lnTo>
                  <a:pt x="2292" y="531"/>
                </a:lnTo>
                <a:lnTo>
                  <a:pt x="2292" y="531"/>
                </a:lnTo>
                <a:lnTo>
                  <a:pt x="2292" y="533"/>
                </a:lnTo>
                <a:lnTo>
                  <a:pt x="2292" y="533"/>
                </a:lnTo>
                <a:lnTo>
                  <a:pt x="2290" y="535"/>
                </a:lnTo>
                <a:lnTo>
                  <a:pt x="2284" y="535"/>
                </a:lnTo>
                <a:lnTo>
                  <a:pt x="2282" y="535"/>
                </a:lnTo>
                <a:lnTo>
                  <a:pt x="2280" y="535"/>
                </a:lnTo>
                <a:lnTo>
                  <a:pt x="2280" y="535"/>
                </a:lnTo>
                <a:lnTo>
                  <a:pt x="2278" y="535"/>
                </a:lnTo>
                <a:lnTo>
                  <a:pt x="2278" y="535"/>
                </a:lnTo>
                <a:lnTo>
                  <a:pt x="2278" y="535"/>
                </a:lnTo>
                <a:lnTo>
                  <a:pt x="2276" y="535"/>
                </a:lnTo>
                <a:lnTo>
                  <a:pt x="2273" y="537"/>
                </a:lnTo>
                <a:lnTo>
                  <a:pt x="2273" y="535"/>
                </a:lnTo>
                <a:lnTo>
                  <a:pt x="2271" y="535"/>
                </a:lnTo>
                <a:lnTo>
                  <a:pt x="2271" y="535"/>
                </a:lnTo>
                <a:lnTo>
                  <a:pt x="2269" y="537"/>
                </a:lnTo>
                <a:lnTo>
                  <a:pt x="2269" y="537"/>
                </a:lnTo>
                <a:lnTo>
                  <a:pt x="2267" y="537"/>
                </a:lnTo>
                <a:lnTo>
                  <a:pt x="2265" y="537"/>
                </a:lnTo>
                <a:lnTo>
                  <a:pt x="2263" y="537"/>
                </a:lnTo>
                <a:lnTo>
                  <a:pt x="2261" y="537"/>
                </a:lnTo>
                <a:lnTo>
                  <a:pt x="2261" y="537"/>
                </a:lnTo>
                <a:lnTo>
                  <a:pt x="2259" y="539"/>
                </a:lnTo>
                <a:lnTo>
                  <a:pt x="2261" y="539"/>
                </a:lnTo>
                <a:lnTo>
                  <a:pt x="2261" y="541"/>
                </a:lnTo>
                <a:lnTo>
                  <a:pt x="2261" y="541"/>
                </a:lnTo>
                <a:lnTo>
                  <a:pt x="2263" y="541"/>
                </a:lnTo>
                <a:lnTo>
                  <a:pt x="2265" y="541"/>
                </a:lnTo>
                <a:lnTo>
                  <a:pt x="2267" y="539"/>
                </a:lnTo>
                <a:lnTo>
                  <a:pt x="2269" y="539"/>
                </a:lnTo>
                <a:lnTo>
                  <a:pt x="2278" y="541"/>
                </a:lnTo>
                <a:lnTo>
                  <a:pt x="2282" y="539"/>
                </a:lnTo>
                <a:lnTo>
                  <a:pt x="2284" y="541"/>
                </a:lnTo>
                <a:lnTo>
                  <a:pt x="2286" y="541"/>
                </a:lnTo>
                <a:lnTo>
                  <a:pt x="2286" y="541"/>
                </a:lnTo>
                <a:lnTo>
                  <a:pt x="2284" y="543"/>
                </a:lnTo>
                <a:lnTo>
                  <a:pt x="2284" y="543"/>
                </a:lnTo>
                <a:lnTo>
                  <a:pt x="2284" y="545"/>
                </a:lnTo>
                <a:lnTo>
                  <a:pt x="2286" y="545"/>
                </a:lnTo>
                <a:lnTo>
                  <a:pt x="2286" y="545"/>
                </a:lnTo>
                <a:lnTo>
                  <a:pt x="2288" y="545"/>
                </a:lnTo>
                <a:lnTo>
                  <a:pt x="2290" y="545"/>
                </a:lnTo>
                <a:lnTo>
                  <a:pt x="2294" y="543"/>
                </a:lnTo>
                <a:lnTo>
                  <a:pt x="2294" y="543"/>
                </a:lnTo>
                <a:lnTo>
                  <a:pt x="2294" y="543"/>
                </a:lnTo>
                <a:lnTo>
                  <a:pt x="2294" y="543"/>
                </a:lnTo>
                <a:lnTo>
                  <a:pt x="2292" y="545"/>
                </a:lnTo>
                <a:lnTo>
                  <a:pt x="2290" y="547"/>
                </a:lnTo>
                <a:lnTo>
                  <a:pt x="2288" y="547"/>
                </a:lnTo>
                <a:lnTo>
                  <a:pt x="2288" y="549"/>
                </a:lnTo>
                <a:lnTo>
                  <a:pt x="2290" y="549"/>
                </a:lnTo>
                <a:lnTo>
                  <a:pt x="2290" y="549"/>
                </a:lnTo>
                <a:lnTo>
                  <a:pt x="2288" y="549"/>
                </a:lnTo>
                <a:lnTo>
                  <a:pt x="2288" y="552"/>
                </a:lnTo>
                <a:lnTo>
                  <a:pt x="2288" y="552"/>
                </a:lnTo>
                <a:lnTo>
                  <a:pt x="2290" y="552"/>
                </a:lnTo>
                <a:lnTo>
                  <a:pt x="2294" y="549"/>
                </a:lnTo>
                <a:lnTo>
                  <a:pt x="2294" y="549"/>
                </a:lnTo>
                <a:lnTo>
                  <a:pt x="2296" y="549"/>
                </a:lnTo>
                <a:lnTo>
                  <a:pt x="2294" y="549"/>
                </a:lnTo>
                <a:lnTo>
                  <a:pt x="2294" y="549"/>
                </a:lnTo>
                <a:lnTo>
                  <a:pt x="2292" y="552"/>
                </a:lnTo>
                <a:lnTo>
                  <a:pt x="2292" y="552"/>
                </a:lnTo>
                <a:lnTo>
                  <a:pt x="2292" y="554"/>
                </a:lnTo>
                <a:lnTo>
                  <a:pt x="2290" y="554"/>
                </a:lnTo>
                <a:lnTo>
                  <a:pt x="2290" y="554"/>
                </a:lnTo>
                <a:lnTo>
                  <a:pt x="2288" y="556"/>
                </a:lnTo>
                <a:lnTo>
                  <a:pt x="2288" y="556"/>
                </a:lnTo>
                <a:lnTo>
                  <a:pt x="2286" y="558"/>
                </a:lnTo>
                <a:lnTo>
                  <a:pt x="2282" y="558"/>
                </a:lnTo>
                <a:lnTo>
                  <a:pt x="2282" y="558"/>
                </a:lnTo>
                <a:lnTo>
                  <a:pt x="2280" y="558"/>
                </a:lnTo>
                <a:lnTo>
                  <a:pt x="2280" y="556"/>
                </a:lnTo>
                <a:lnTo>
                  <a:pt x="2280" y="556"/>
                </a:lnTo>
                <a:lnTo>
                  <a:pt x="2278" y="558"/>
                </a:lnTo>
                <a:lnTo>
                  <a:pt x="2278" y="558"/>
                </a:lnTo>
                <a:lnTo>
                  <a:pt x="2278" y="560"/>
                </a:lnTo>
                <a:lnTo>
                  <a:pt x="2280" y="562"/>
                </a:lnTo>
                <a:lnTo>
                  <a:pt x="2280" y="562"/>
                </a:lnTo>
                <a:lnTo>
                  <a:pt x="2280" y="562"/>
                </a:lnTo>
                <a:lnTo>
                  <a:pt x="2284" y="562"/>
                </a:lnTo>
                <a:lnTo>
                  <a:pt x="2296" y="562"/>
                </a:lnTo>
                <a:lnTo>
                  <a:pt x="2299" y="562"/>
                </a:lnTo>
                <a:lnTo>
                  <a:pt x="2301" y="560"/>
                </a:lnTo>
                <a:lnTo>
                  <a:pt x="2301" y="560"/>
                </a:lnTo>
                <a:lnTo>
                  <a:pt x="2303" y="560"/>
                </a:lnTo>
                <a:lnTo>
                  <a:pt x="2303" y="560"/>
                </a:lnTo>
                <a:lnTo>
                  <a:pt x="2301" y="560"/>
                </a:lnTo>
                <a:lnTo>
                  <a:pt x="2301" y="560"/>
                </a:lnTo>
                <a:lnTo>
                  <a:pt x="2303" y="562"/>
                </a:lnTo>
                <a:lnTo>
                  <a:pt x="2305" y="562"/>
                </a:lnTo>
                <a:lnTo>
                  <a:pt x="2307" y="562"/>
                </a:lnTo>
                <a:lnTo>
                  <a:pt x="2307" y="564"/>
                </a:lnTo>
                <a:lnTo>
                  <a:pt x="2309" y="564"/>
                </a:lnTo>
                <a:lnTo>
                  <a:pt x="2309" y="564"/>
                </a:lnTo>
                <a:lnTo>
                  <a:pt x="2311" y="562"/>
                </a:lnTo>
                <a:lnTo>
                  <a:pt x="2311" y="562"/>
                </a:lnTo>
                <a:lnTo>
                  <a:pt x="2313" y="564"/>
                </a:lnTo>
                <a:lnTo>
                  <a:pt x="2313" y="564"/>
                </a:lnTo>
                <a:lnTo>
                  <a:pt x="2311" y="564"/>
                </a:lnTo>
                <a:lnTo>
                  <a:pt x="2311" y="564"/>
                </a:lnTo>
                <a:lnTo>
                  <a:pt x="2311" y="564"/>
                </a:lnTo>
                <a:lnTo>
                  <a:pt x="2311" y="564"/>
                </a:lnTo>
                <a:lnTo>
                  <a:pt x="2311" y="566"/>
                </a:lnTo>
                <a:lnTo>
                  <a:pt x="2311" y="566"/>
                </a:lnTo>
                <a:lnTo>
                  <a:pt x="2315" y="568"/>
                </a:lnTo>
                <a:lnTo>
                  <a:pt x="2320" y="568"/>
                </a:lnTo>
                <a:lnTo>
                  <a:pt x="2322" y="568"/>
                </a:lnTo>
                <a:lnTo>
                  <a:pt x="2326" y="570"/>
                </a:lnTo>
                <a:lnTo>
                  <a:pt x="2328" y="570"/>
                </a:lnTo>
                <a:lnTo>
                  <a:pt x="2338" y="572"/>
                </a:lnTo>
                <a:lnTo>
                  <a:pt x="2343" y="570"/>
                </a:lnTo>
                <a:lnTo>
                  <a:pt x="2345" y="570"/>
                </a:lnTo>
                <a:lnTo>
                  <a:pt x="2343" y="568"/>
                </a:lnTo>
                <a:lnTo>
                  <a:pt x="2343" y="568"/>
                </a:lnTo>
                <a:lnTo>
                  <a:pt x="2343" y="568"/>
                </a:lnTo>
                <a:lnTo>
                  <a:pt x="2345" y="568"/>
                </a:lnTo>
                <a:lnTo>
                  <a:pt x="2345" y="570"/>
                </a:lnTo>
                <a:lnTo>
                  <a:pt x="2347" y="570"/>
                </a:lnTo>
                <a:lnTo>
                  <a:pt x="2347" y="568"/>
                </a:lnTo>
                <a:lnTo>
                  <a:pt x="2349" y="568"/>
                </a:lnTo>
                <a:lnTo>
                  <a:pt x="2349" y="566"/>
                </a:lnTo>
                <a:lnTo>
                  <a:pt x="2349" y="566"/>
                </a:lnTo>
                <a:lnTo>
                  <a:pt x="2349" y="566"/>
                </a:lnTo>
                <a:lnTo>
                  <a:pt x="2349" y="566"/>
                </a:lnTo>
                <a:lnTo>
                  <a:pt x="2349" y="564"/>
                </a:lnTo>
                <a:lnTo>
                  <a:pt x="2353" y="564"/>
                </a:lnTo>
                <a:lnTo>
                  <a:pt x="2359" y="562"/>
                </a:lnTo>
                <a:lnTo>
                  <a:pt x="2361" y="562"/>
                </a:lnTo>
                <a:close/>
                <a:moveTo>
                  <a:pt x="1869" y="1635"/>
                </a:moveTo>
                <a:lnTo>
                  <a:pt x="1869" y="1635"/>
                </a:lnTo>
                <a:lnTo>
                  <a:pt x="1873" y="1633"/>
                </a:lnTo>
                <a:lnTo>
                  <a:pt x="1873" y="1633"/>
                </a:lnTo>
                <a:lnTo>
                  <a:pt x="1873" y="1631"/>
                </a:lnTo>
                <a:lnTo>
                  <a:pt x="1873" y="1631"/>
                </a:lnTo>
                <a:lnTo>
                  <a:pt x="1871" y="1631"/>
                </a:lnTo>
                <a:lnTo>
                  <a:pt x="1869" y="1633"/>
                </a:lnTo>
                <a:lnTo>
                  <a:pt x="1869" y="1633"/>
                </a:lnTo>
                <a:lnTo>
                  <a:pt x="1869" y="1633"/>
                </a:lnTo>
                <a:lnTo>
                  <a:pt x="1869" y="1635"/>
                </a:lnTo>
                <a:lnTo>
                  <a:pt x="1869" y="1635"/>
                </a:lnTo>
                <a:close/>
                <a:moveTo>
                  <a:pt x="1871" y="419"/>
                </a:moveTo>
                <a:lnTo>
                  <a:pt x="1873" y="417"/>
                </a:lnTo>
                <a:lnTo>
                  <a:pt x="1873" y="417"/>
                </a:lnTo>
                <a:lnTo>
                  <a:pt x="1873" y="417"/>
                </a:lnTo>
                <a:lnTo>
                  <a:pt x="1869" y="415"/>
                </a:lnTo>
                <a:lnTo>
                  <a:pt x="1867" y="415"/>
                </a:lnTo>
                <a:lnTo>
                  <a:pt x="1865" y="415"/>
                </a:lnTo>
                <a:lnTo>
                  <a:pt x="1865" y="417"/>
                </a:lnTo>
                <a:lnTo>
                  <a:pt x="1865" y="417"/>
                </a:lnTo>
                <a:lnTo>
                  <a:pt x="1865" y="419"/>
                </a:lnTo>
                <a:lnTo>
                  <a:pt x="1865" y="422"/>
                </a:lnTo>
                <a:lnTo>
                  <a:pt x="1865" y="424"/>
                </a:lnTo>
                <a:lnTo>
                  <a:pt x="1867" y="426"/>
                </a:lnTo>
                <a:lnTo>
                  <a:pt x="1867" y="426"/>
                </a:lnTo>
                <a:lnTo>
                  <a:pt x="1869" y="424"/>
                </a:lnTo>
                <a:lnTo>
                  <a:pt x="1869" y="424"/>
                </a:lnTo>
                <a:lnTo>
                  <a:pt x="1869" y="424"/>
                </a:lnTo>
                <a:lnTo>
                  <a:pt x="1869" y="422"/>
                </a:lnTo>
                <a:lnTo>
                  <a:pt x="1871" y="419"/>
                </a:lnTo>
                <a:close/>
                <a:moveTo>
                  <a:pt x="2255" y="1413"/>
                </a:moveTo>
                <a:lnTo>
                  <a:pt x="2252" y="1415"/>
                </a:lnTo>
                <a:lnTo>
                  <a:pt x="2252" y="1415"/>
                </a:lnTo>
                <a:lnTo>
                  <a:pt x="2252" y="1415"/>
                </a:lnTo>
                <a:lnTo>
                  <a:pt x="2255" y="1417"/>
                </a:lnTo>
                <a:lnTo>
                  <a:pt x="2255" y="1417"/>
                </a:lnTo>
                <a:lnTo>
                  <a:pt x="2255" y="1417"/>
                </a:lnTo>
                <a:lnTo>
                  <a:pt x="2257" y="1415"/>
                </a:lnTo>
                <a:lnTo>
                  <a:pt x="2255" y="1413"/>
                </a:lnTo>
                <a:lnTo>
                  <a:pt x="2255" y="1413"/>
                </a:lnTo>
                <a:close/>
                <a:moveTo>
                  <a:pt x="2267" y="1411"/>
                </a:moveTo>
                <a:lnTo>
                  <a:pt x="2265" y="1411"/>
                </a:lnTo>
                <a:lnTo>
                  <a:pt x="2265" y="1409"/>
                </a:lnTo>
                <a:lnTo>
                  <a:pt x="2263" y="1409"/>
                </a:lnTo>
                <a:lnTo>
                  <a:pt x="2263" y="1409"/>
                </a:lnTo>
                <a:lnTo>
                  <a:pt x="2263" y="1411"/>
                </a:lnTo>
                <a:lnTo>
                  <a:pt x="2263" y="1411"/>
                </a:lnTo>
                <a:lnTo>
                  <a:pt x="2263" y="1413"/>
                </a:lnTo>
                <a:lnTo>
                  <a:pt x="2265" y="1415"/>
                </a:lnTo>
                <a:lnTo>
                  <a:pt x="2265" y="1415"/>
                </a:lnTo>
                <a:lnTo>
                  <a:pt x="2267" y="1415"/>
                </a:lnTo>
                <a:lnTo>
                  <a:pt x="2267" y="1413"/>
                </a:lnTo>
                <a:lnTo>
                  <a:pt x="2267" y="1413"/>
                </a:lnTo>
                <a:lnTo>
                  <a:pt x="2267" y="1411"/>
                </a:lnTo>
                <a:close/>
                <a:moveTo>
                  <a:pt x="2276" y="1390"/>
                </a:moveTo>
                <a:lnTo>
                  <a:pt x="2276" y="1390"/>
                </a:lnTo>
                <a:lnTo>
                  <a:pt x="2276" y="1388"/>
                </a:lnTo>
                <a:lnTo>
                  <a:pt x="2276" y="1388"/>
                </a:lnTo>
                <a:lnTo>
                  <a:pt x="2276" y="1388"/>
                </a:lnTo>
                <a:lnTo>
                  <a:pt x="2276" y="1388"/>
                </a:lnTo>
                <a:lnTo>
                  <a:pt x="2276" y="1390"/>
                </a:lnTo>
                <a:lnTo>
                  <a:pt x="2276" y="1390"/>
                </a:lnTo>
                <a:lnTo>
                  <a:pt x="2276" y="1390"/>
                </a:lnTo>
                <a:close/>
                <a:moveTo>
                  <a:pt x="2273" y="1409"/>
                </a:moveTo>
                <a:lnTo>
                  <a:pt x="2271" y="1409"/>
                </a:lnTo>
                <a:lnTo>
                  <a:pt x="2271" y="1411"/>
                </a:lnTo>
                <a:lnTo>
                  <a:pt x="2271" y="1411"/>
                </a:lnTo>
                <a:lnTo>
                  <a:pt x="2271" y="1411"/>
                </a:lnTo>
                <a:lnTo>
                  <a:pt x="2271" y="1413"/>
                </a:lnTo>
                <a:lnTo>
                  <a:pt x="2271" y="1413"/>
                </a:lnTo>
                <a:lnTo>
                  <a:pt x="2273" y="1411"/>
                </a:lnTo>
                <a:lnTo>
                  <a:pt x="2273" y="1411"/>
                </a:lnTo>
                <a:lnTo>
                  <a:pt x="2273" y="1409"/>
                </a:lnTo>
                <a:close/>
                <a:moveTo>
                  <a:pt x="2278" y="1396"/>
                </a:moveTo>
                <a:lnTo>
                  <a:pt x="2278" y="1396"/>
                </a:lnTo>
                <a:lnTo>
                  <a:pt x="2278" y="1396"/>
                </a:lnTo>
                <a:lnTo>
                  <a:pt x="2276" y="1396"/>
                </a:lnTo>
                <a:lnTo>
                  <a:pt x="2276" y="1396"/>
                </a:lnTo>
                <a:lnTo>
                  <a:pt x="2276" y="1399"/>
                </a:lnTo>
                <a:lnTo>
                  <a:pt x="2276" y="1401"/>
                </a:lnTo>
                <a:lnTo>
                  <a:pt x="2278" y="1401"/>
                </a:lnTo>
                <a:lnTo>
                  <a:pt x="2280" y="1399"/>
                </a:lnTo>
                <a:lnTo>
                  <a:pt x="2280" y="1399"/>
                </a:lnTo>
                <a:lnTo>
                  <a:pt x="2280" y="1396"/>
                </a:lnTo>
                <a:lnTo>
                  <a:pt x="2278" y="1396"/>
                </a:lnTo>
                <a:close/>
                <a:moveTo>
                  <a:pt x="1934" y="631"/>
                </a:moveTo>
                <a:lnTo>
                  <a:pt x="1934" y="631"/>
                </a:lnTo>
                <a:lnTo>
                  <a:pt x="1936" y="633"/>
                </a:lnTo>
                <a:lnTo>
                  <a:pt x="1938" y="629"/>
                </a:lnTo>
                <a:lnTo>
                  <a:pt x="1938" y="629"/>
                </a:lnTo>
                <a:lnTo>
                  <a:pt x="1938" y="627"/>
                </a:lnTo>
                <a:lnTo>
                  <a:pt x="1938" y="627"/>
                </a:lnTo>
                <a:lnTo>
                  <a:pt x="1936" y="627"/>
                </a:lnTo>
                <a:lnTo>
                  <a:pt x="1930" y="629"/>
                </a:lnTo>
                <a:lnTo>
                  <a:pt x="1930" y="631"/>
                </a:lnTo>
                <a:lnTo>
                  <a:pt x="1932" y="631"/>
                </a:lnTo>
                <a:lnTo>
                  <a:pt x="1934" y="631"/>
                </a:lnTo>
                <a:close/>
                <a:moveTo>
                  <a:pt x="1957" y="1650"/>
                </a:moveTo>
                <a:lnTo>
                  <a:pt x="1957" y="1650"/>
                </a:lnTo>
                <a:lnTo>
                  <a:pt x="1957" y="1650"/>
                </a:lnTo>
                <a:lnTo>
                  <a:pt x="1955" y="1650"/>
                </a:lnTo>
                <a:lnTo>
                  <a:pt x="1955" y="1650"/>
                </a:lnTo>
                <a:lnTo>
                  <a:pt x="1955" y="1650"/>
                </a:lnTo>
                <a:lnTo>
                  <a:pt x="1957" y="1650"/>
                </a:lnTo>
                <a:lnTo>
                  <a:pt x="1957" y="1650"/>
                </a:lnTo>
                <a:lnTo>
                  <a:pt x="1957" y="1650"/>
                </a:lnTo>
                <a:close/>
                <a:moveTo>
                  <a:pt x="2072" y="522"/>
                </a:moveTo>
                <a:lnTo>
                  <a:pt x="2072" y="520"/>
                </a:lnTo>
                <a:lnTo>
                  <a:pt x="2070" y="518"/>
                </a:lnTo>
                <a:lnTo>
                  <a:pt x="2068" y="518"/>
                </a:lnTo>
                <a:lnTo>
                  <a:pt x="2068" y="520"/>
                </a:lnTo>
                <a:lnTo>
                  <a:pt x="2068" y="522"/>
                </a:lnTo>
                <a:lnTo>
                  <a:pt x="2072" y="522"/>
                </a:lnTo>
                <a:lnTo>
                  <a:pt x="2072" y="522"/>
                </a:lnTo>
                <a:close/>
                <a:moveTo>
                  <a:pt x="1861" y="1640"/>
                </a:moveTo>
                <a:lnTo>
                  <a:pt x="1859" y="1644"/>
                </a:lnTo>
                <a:lnTo>
                  <a:pt x="1859" y="1646"/>
                </a:lnTo>
                <a:lnTo>
                  <a:pt x="1856" y="1648"/>
                </a:lnTo>
                <a:lnTo>
                  <a:pt x="1854" y="1652"/>
                </a:lnTo>
                <a:lnTo>
                  <a:pt x="1856" y="1652"/>
                </a:lnTo>
                <a:lnTo>
                  <a:pt x="1861" y="1650"/>
                </a:lnTo>
                <a:lnTo>
                  <a:pt x="1863" y="1648"/>
                </a:lnTo>
                <a:lnTo>
                  <a:pt x="1865" y="1646"/>
                </a:lnTo>
                <a:lnTo>
                  <a:pt x="1865" y="1646"/>
                </a:lnTo>
                <a:lnTo>
                  <a:pt x="1867" y="1642"/>
                </a:lnTo>
                <a:lnTo>
                  <a:pt x="1865" y="1640"/>
                </a:lnTo>
                <a:lnTo>
                  <a:pt x="1863" y="1640"/>
                </a:lnTo>
                <a:lnTo>
                  <a:pt x="1861" y="1640"/>
                </a:lnTo>
                <a:close/>
                <a:moveTo>
                  <a:pt x="2257" y="428"/>
                </a:moveTo>
                <a:lnTo>
                  <a:pt x="2257" y="426"/>
                </a:lnTo>
                <a:lnTo>
                  <a:pt x="2257" y="426"/>
                </a:lnTo>
                <a:lnTo>
                  <a:pt x="2257" y="424"/>
                </a:lnTo>
                <a:lnTo>
                  <a:pt x="2257" y="424"/>
                </a:lnTo>
                <a:lnTo>
                  <a:pt x="2257" y="424"/>
                </a:lnTo>
                <a:lnTo>
                  <a:pt x="2261" y="424"/>
                </a:lnTo>
                <a:lnTo>
                  <a:pt x="2263" y="424"/>
                </a:lnTo>
                <a:lnTo>
                  <a:pt x="2263" y="424"/>
                </a:lnTo>
                <a:lnTo>
                  <a:pt x="2265" y="422"/>
                </a:lnTo>
                <a:lnTo>
                  <a:pt x="2263" y="422"/>
                </a:lnTo>
                <a:lnTo>
                  <a:pt x="2263" y="419"/>
                </a:lnTo>
                <a:lnTo>
                  <a:pt x="2263" y="419"/>
                </a:lnTo>
                <a:lnTo>
                  <a:pt x="2263" y="419"/>
                </a:lnTo>
                <a:lnTo>
                  <a:pt x="2267" y="419"/>
                </a:lnTo>
                <a:lnTo>
                  <a:pt x="2271" y="417"/>
                </a:lnTo>
                <a:lnTo>
                  <a:pt x="2273" y="417"/>
                </a:lnTo>
                <a:lnTo>
                  <a:pt x="2273" y="417"/>
                </a:lnTo>
                <a:lnTo>
                  <a:pt x="2273" y="415"/>
                </a:lnTo>
                <a:lnTo>
                  <a:pt x="2273" y="415"/>
                </a:lnTo>
                <a:lnTo>
                  <a:pt x="2278" y="415"/>
                </a:lnTo>
                <a:lnTo>
                  <a:pt x="2278" y="415"/>
                </a:lnTo>
                <a:lnTo>
                  <a:pt x="2280" y="413"/>
                </a:lnTo>
                <a:lnTo>
                  <a:pt x="2282" y="413"/>
                </a:lnTo>
                <a:lnTo>
                  <a:pt x="2284" y="411"/>
                </a:lnTo>
                <a:lnTo>
                  <a:pt x="2286" y="411"/>
                </a:lnTo>
                <a:lnTo>
                  <a:pt x="2286" y="411"/>
                </a:lnTo>
                <a:lnTo>
                  <a:pt x="2284" y="409"/>
                </a:lnTo>
                <a:lnTo>
                  <a:pt x="2271" y="409"/>
                </a:lnTo>
                <a:lnTo>
                  <a:pt x="2265" y="409"/>
                </a:lnTo>
                <a:lnTo>
                  <a:pt x="2259" y="409"/>
                </a:lnTo>
                <a:lnTo>
                  <a:pt x="2248" y="405"/>
                </a:lnTo>
                <a:lnTo>
                  <a:pt x="2238" y="405"/>
                </a:lnTo>
                <a:lnTo>
                  <a:pt x="2236" y="405"/>
                </a:lnTo>
                <a:lnTo>
                  <a:pt x="2229" y="407"/>
                </a:lnTo>
                <a:lnTo>
                  <a:pt x="2225" y="407"/>
                </a:lnTo>
                <a:lnTo>
                  <a:pt x="2221" y="407"/>
                </a:lnTo>
                <a:lnTo>
                  <a:pt x="2217" y="407"/>
                </a:lnTo>
                <a:lnTo>
                  <a:pt x="2215" y="409"/>
                </a:lnTo>
                <a:lnTo>
                  <a:pt x="2213" y="411"/>
                </a:lnTo>
                <a:lnTo>
                  <a:pt x="2211" y="413"/>
                </a:lnTo>
                <a:lnTo>
                  <a:pt x="2208" y="413"/>
                </a:lnTo>
                <a:lnTo>
                  <a:pt x="2208" y="409"/>
                </a:lnTo>
                <a:lnTo>
                  <a:pt x="2213" y="407"/>
                </a:lnTo>
                <a:lnTo>
                  <a:pt x="2213" y="407"/>
                </a:lnTo>
                <a:lnTo>
                  <a:pt x="2215" y="405"/>
                </a:lnTo>
                <a:lnTo>
                  <a:pt x="2219" y="405"/>
                </a:lnTo>
                <a:lnTo>
                  <a:pt x="2223" y="403"/>
                </a:lnTo>
                <a:lnTo>
                  <a:pt x="2223" y="403"/>
                </a:lnTo>
                <a:lnTo>
                  <a:pt x="2223" y="401"/>
                </a:lnTo>
                <a:lnTo>
                  <a:pt x="2221" y="401"/>
                </a:lnTo>
                <a:lnTo>
                  <a:pt x="2221" y="401"/>
                </a:lnTo>
                <a:lnTo>
                  <a:pt x="2221" y="401"/>
                </a:lnTo>
                <a:lnTo>
                  <a:pt x="2208" y="403"/>
                </a:lnTo>
                <a:lnTo>
                  <a:pt x="2202" y="403"/>
                </a:lnTo>
                <a:lnTo>
                  <a:pt x="2194" y="401"/>
                </a:lnTo>
                <a:lnTo>
                  <a:pt x="2194" y="401"/>
                </a:lnTo>
                <a:lnTo>
                  <a:pt x="2187" y="401"/>
                </a:lnTo>
                <a:lnTo>
                  <a:pt x="2187" y="401"/>
                </a:lnTo>
                <a:lnTo>
                  <a:pt x="2187" y="401"/>
                </a:lnTo>
                <a:lnTo>
                  <a:pt x="2194" y="398"/>
                </a:lnTo>
                <a:lnTo>
                  <a:pt x="2196" y="398"/>
                </a:lnTo>
                <a:lnTo>
                  <a:pt x="2200" y="396"/>
                </a:lnTo>
                <a:lnTo>
                  <a:pt x="2200" y="394"/>
                </a:lnTo>
                <a:lnTo>
                  <a:pt x="2202" y="394"/>
                </a:lnTo>
                <a:lnTo>
                  <a:pt x="2202" y="390"/>
                </a:lnTo>
                <a:lnTo>
                  <a:pt x="2202" y="390"/>
                </a:lnTo>
                <a:lnTo>
                  <a:pt x="2200" y="388"/>
                </a:lnTo>
                <a:lnTo>
                  <a:pt x="2198" y="388"/>
                </a:lnTo>
                <a:lnTo>
                  <a:pt x="2196" y="388"/>
                </a:lnTo>
                <a:lnTo>
                  <a:pt x="2198" y="386"/>
                </a:lnTo>
                <a:lnTo>
                  <a:pt x="2204" y="386"/>
                </a:lnTo>
                <a:lnTo>
                  <a:pt x="2206" y="388"/>
                </a:lnTo>
                <a:lnTo>
                  <a:pt x="2213" y="388"/>
                </a:lnTo>
                <a:lnTo>
                  <a:pt x="2215" y="388"/>
                </a:lnTo>
                <a:lnTo>
                  <a:pt x="2221" y="388"/>
                </a:lnTo>
                <a:lnTo>
                  <a:pt x="2223" y="388"/>
                </a:lnTo>
                <a:lnTo>
                  <a:pt x="2229" y="386"/>
                </a:lnTo>
                <a:lnTo>
                  <a:pt x="2231" y="384"/>
                </a:lnTo>
                <a:lnTo>
                  <a:pt x="2236" y="382"/>
                </a:lnTo>
                <a:lnTo>
                  <a:pt x="2236" y="380"/>
                </a:lnTo>
                <a:lnTo>
                  <a:pt x="2236" y="378"/>
                </a:lnTo>
                <a:lnTo>
                  <a:pt x="2234" y="375"/>
                </a:lnTo>
                <a:lnTo>
                  <a:pt x="2234" y="373"/>
                </a:lnTo>
                <a:lnTo>
                  <a:pt x="2229" y="373"/>
                </a:lnTo>
                <a:lnTo>
                  <a:pt x="2225" y="373"/>
                </a:lnTo>
                <a:lnTo>
                  <a:pt x="2221" y="373"/>
                </a:lnTo>
                <a:lnTo>
                  <a:pt x="2215" y="373"/>
                </a:lnTo>
                <a:lnTo>
                  <a:pt x="2215" y="371"/>
                </a:lnTo>
                <a:lnTo>
                  <a:pt x="2215" y="371"/>
                </a:lnTo>
                <a:lnTo>
                  <a:pt x="2217" y="371"/>
                </a:lnTo>
                <a:lnTo>
                  <a:pt x="2221" y="371"/>
                </a:lnTo>
                <a:lnTo>
                  <a:pt x="2227" y="371"/>
                </a:lnTo>
                <a:lnTo>
                  <a:pt x="2234" y="371"/>
                </a:lnTo>
                <a:lnTo>
                  <a:pt x="2236" y="373"/>
                </a:lnTo>
                <a:lnTo>
                  <a:pt x="2240" y="375"/>
                </a:lnTo>
                <a:lnTo>
                  <a:pt x="2242" y="378"/>
                </a:lnTo>
                <a:lnTo>
                  <a:pt x="2244" y="378"/>
                </a:lnTo>
                <a:lnTo>
                  <a:pt x="2248" y="380"/>
                </a:lnTo>
                <a:lnTo>
                  <a:pt x="2252" y="382"/>
                </a:lnTo>
                <a:lnTo>
                  <a:pt x="2255" y="384"/>
                </a:lnTo>
                <a:lnTo>
                  <a:pt x="2257" y="386"/>
                </a:lnTo>
                <a:lnTo>
                  <a:pt x="2257" y="388"/>
                </a:lnTo>
                <a:lnTo>
                  <a:pt x="2259" y="392"/>
                </a:lnTo>
                <a:lnTo>
                  <a:pt x="2261" y="396"/>
                </a:lnTo>
                <a:lnTo>
                  <a:pt x="2263" y="398"/>
                </a:lnTo>
                <a:lnTo>
                  <a:pt x="2269" y="401"/>
                </a:lnTo>
                <a:lnTo>
                  <a:pt x="2271" y="401"/>
                </a:lnTo>
                <a:lnTo>
                  <a:pt x="2276" y="401"/>
                </a:lnTo>
                <a:lnTo>
                  <a:pt x="2280" y="401"/>
                </a:lnTo>
                <a:lnTo>
                  <a:pt x="2280" y="401"/>
                </a:lnTo>
                <a:lnTo>
                  <a:pt x="2282" y="394"/>
                </a:lnTo>
                <a:lnTo>
                  <a:pt x="2282" y="392"/>
                </a:lnTo>
                <a:lnTo>
                  <a:pt x="2282" y="392"/>
                </a:lnTo>
                <a:lnTo>
                  <a:pt x="2282" y="390"/>
                </a:lnTo>
                <a:lnTo>
                  <a:pt x="2284" y="396"/>
                </a:lnTo>
                <a:lnTo>
                  <a:pt x="2284" y="396"/>
                </a:lnTo>
                <a:lnTo>
                  <a:pt x="2284" y="398"/>
                </a:lnTo>
                <a:lnTo>
                  <a:pt x="2284" y="401"/>
                </a:lnTo>
                <a:lnTo>
                  <a:pt x="2284" y="401"/>
                </a:lnTo>
                <a:lnTo>
                  <a:pt x="2288" y="401"/>
                </a:lnTo>
                <a:lnTo>
                  <a:pt x="2290" y="401"/>
                </a:lnTo>
                <a:lnTo>
                  <a:pt x="2294" y="401"/>
                </a:lnTo>
                <a:lnTo>
                  <a:pt x="2296" y="398"/>
                </a:lnTo>
                <a:lnTo>
                  <a:pt x="2294" y="398"/>
                </a:lnTo>
                <a:lnTo>
                  <a:pt x="2294" y="392"/>
                </a:lnTo>
                <a:lnTo>
                  <a:pt x="2294" y="390"/>
                </a:lnTo>
                <a:lnTo>
                  <a:pt x="2294" y="390"/>
                </a:lnTo>
                <a:lnTo>
                  <a:pt x="2294" y="384"/>
                </a:lnTo>
                <a:lnTo>
                  <a:pt x="2294" y="382"/>
                </a:lnTo>
                <a:lnTo>
                  <a:pt x="2294" y="378"/>
                </a:lnTo>
                <a:lnTo>
                  <a:pt x="2292" y="373"/>
                </a:lnTo>
                <a:lnTo>
                  <a:pt x="2290" y="373"/>
                </a:lnTo>
                <a:lnTo>
                  <a:pt x="2286" y="375"/>
                </a:lnTo>
                <a:lnTo>
                  <a:pt x="2286" y="375"/>
                </a:lnTo>
                <a:lnTo>
                  <a:pt x="2284" y="375"/>
                </a:lnTo>
                <a:lnTo>
                  <a:pt x="2284" y="378"/>
                </a:lnTo>
                <a:lnTo>
                  <a:pt x="2284" y="380"/>
                </a:lnTo>
                <a:lnTo>
                  <a:pt x="2282" y="378"/>
                </a:lnTo>
                <a:lnTo>
                  <a:pt x="2282" y="375"/>
                </a:lnTo>
                <a:lnTo>
                  <a:pt x="2282" y="373"/>
                </a:lnTo>
                <a:lnTo>
                  <a:pt x="2282" y="373"/>
                </a:lnTo>
                <a:lnTo>
                  <a:pt x="2284" y="371"/>
                </a:lnTo>
                <a:lnTo>
                  <a:pt x="2288" y="369"/>
                </a:lnTo>
                <a:lnTo>
                  <a:pt x="2290" y="367"/>
                </a:lnTo>
                <a:lnTo>
                  <a:pt x="2286" y="367"/>
                </a:lnTo>
                <a:lnTo>
                  <a:pt x="2284" y="367"/>
                </a:lnTo>
                <a:lnTo>
                  <a:pt x="2282" y="363"/>
                </a:lnTo>
                <a:lnTo>
                  <a:pt x="2282" y="363"/>
                </a:lnTo>
                <a:lnTo>
                  <a:pt x="2276" y="361"/>
                </a:lnTo>
                <a:lnTo>
                  <a:pt x="2276" y="361"/>
                </a:lnTo>
                <a:lnTo>
                  <a:pt x="2271" y="359"/>
                </a:lnTo>
                <a:lnTo>
                  <a:pt x="2265" y="357"/>
                </a:lnTo>
                <a:lnTo>
                  <a:pt x="2263" y="354"/>
                </a:lnTo>
                <a:lnTo>
                  <a:pt x="2257" y="352"/>
                </a:lnTo>
                <a:lnTo>
                  <a:pt x="2255" y="350"/>
                </a:lnTo>
                <a:lnTo>
                  <a:pt x="2252" y="348"/>
                </a:lnTo>
                <a:lnTo>
                  <a:pt x="2250" y="348"/>
                </a:lnTo>
                <a:lnTo>
                  <a:pt x="2248" y="350"/>
                </a:lnTo>
                <a:lnTo>
                  <a:pt x="2244" y="350"/>
                </a:lnTo>
                <a:lnTo>
                  <a:pt x="2242" y="350"/>
                </a:lnTo>
                <a:lnTo>
                  <a:pt x="2244" y="348"/>
                </a:lnTo>
                <a:lnTo>
                  <a:pt x="2248" y="348"/>
                </a:lnTo>
                <a:lnTo>
                  <a:pt x="2250" y="346"/>
                </a:lnTo>
                <a:lnTo>
                  <a:pt x="2250" y="344"/>
                </a:lnTo>
                <a:lnTo>
                  <a:pt x="2248" y="338"/>
                </a:lnTo>
                <a:lnTo>
                  <a:pt x="2248" y="336"/>
                </a:lnTo>
                <a:lnTo>
                  <a:pt x="2248" y="336"/>
                </a:lnTo>
                <a:lnTo>
                  <a:pt x="2246" y="336"/>
                </a:lnTo>
                <a:lnTo>
                  <a:pt x="2242" y="338"/>
                </a:lnTo>
                <a:lnTo>
                  <a:pt x="2240" y="338"/>
                </a:lnTo>
                <a:lnTo>
                  <a:pt x="2236" y="340"/>
                </a:lnTo>
                <a:lnTo>
                  <a:pt x="2229" y="342"/>
                </a:lnTo>
                <a:lnTo>
                  <a:pt x="2227" y="342"/>
                </a:lnTo>
                <a:lnTo>
                  <a:pt x="2225" y="342"/>
                </a:lnTo>
                <a:lnTo>
                  <a:pt x="2223" y="342"/>
                </a:lnTo>
                <a:lnTo>
                  <a:pt x="2221" y="342"/>
                </a:lnTo>
                <a:lnTo>
                  <a:pt x="2227" y="340"/>
                </a:lnTo>
                <a:lnTo>
                  <a:pt x="2229" y="340"/>
                </a:lnTo>
                <a:lnTo>
                  <a:pt x="2234" y="338"/>
                </a:lnTo>
                <a:lnTo>
                  <a:pt x="2242" y="336"/>
                </a:lnTo>
                <a:lnTo>
                  <a:pt x="2244" y="333"/>
                </a:lnTo>
                <a:lnTo>
                  <a:pt x="2246" y="333"/>
                </a:lnTo>
                <a:lnTo>
                  <a:pt x="2248" y="331"/>
                </a:lnTo>
                <a:lnTo>
                  <a:pt x="2250" y="331"/>
                </a:lnTo>
                <a:lnTo>
                  <a:pt x="2252" y="336"/>
                </a:lnTo>
                <a:lnTo>
                  <a:pt x="2255" y="342"/>
                </a:lnTo>
                <a:lnTo>
                  <a:pt x="2259" y="346"/>
                </a:lnTo>
                <a:lnTo>
                  <a:pt x="2263" y="348"/>
                </a:lnTo>
                <a:lnTo>
                  <a:pt x="2265" y="350"/>
                </a:lnTo>
                <a:lnTo>
                  <a:pt x="2271" y="352"/>
                </a:lnTo>
                <a:lnTo>
                  <a:pt x="2280" y="354"/>
                </a:lnTo>
                <a:lnTo>
                  <a:pt x="2282" y="357"/>
                </a:lnTo>
                <a:lnTo>
                  <a:pt x="2284" y="357"/>
                </a:lnTo>
                <a:lnTo>
                  <a:pt x="2286" y="354"/>
                </a:lnTo>
                <a:lnTo>
                  <a:pt x="2284" y="350"/>
                </a:lnTo>
                <a:lnTo>
                  <a:pt x="2288" y="350"/>
                </a:lnTo>
                <a:lnTo>
                  <a:pt x="2288" y="344"/>
                </a:lnTo>
                <a:lnTo>
                  <a:pt x="2288" y="342"/>
                </a:lnTo>
                <a:lnTo>
                  <a:pt x="2288" y="336"/>
                </a:lnTo>
                <a:lnTo>
                  <a:pt x="2286" y="333"/>
                </a:lnTo>
                <a:lnTo>
                  <a:pt x="2282" y="333"/>
                </a:lnTo>
                <a:lnTo>
                  <a:pt x="2278" y="331"/>
                </a:lnTo>
                <a:lnTo>
                  <a:pt x="2276" y="329"/>
                </a:lnTo>
                <a:lnTo>
                  <a:pt x="2271" y="327"/>
                </a:lnTo>
                <a:lnTo>
                  <a:pt x="2267" y="327"/>
                </a:lnTo>
                <a:lnTo>
                  <a:pt x="2265" y="325"/>
                </a:lnTo>
                <a:lnTo>
                  <a:pt x="2261" y="323"/>
                </a:lnTo>
                <a:lnTo>
                  <a:pt x="2259" y="323"/>
                </a:lnTo>
                <a:lnTo>
                  <a:pt x="2252" y="321"/>
                </a:lnTo>
                <a:lnTo>
                  <a:pt x="2244" y="323"/>
                </a:lnTo>
                <a:lnTo>
                  <a:pt x="2242" y="323"/>
                </a:lnTo>
                <a:lnTo>
                  <a:pt x="2240" y="325"/>
                </a:lnTo>
                <a:lnTo>
                  <a:pt x="2231" y="327"/>
                </a:lnTo>
                <a:lnTo>
                  <a:pt x="2227" y="327"/>
                </a:lnTo>
                <a:lnTo>
                  <a:pt x="2225" y="329"/>
                </a:lnTo>
                <a:lnTo>
                  <a:pt x="2221" y="329"/>
                </a:lnTo>
                <a:lnTo>
                  <a:pt x="2215" y="329"/>
                </a:lnTo>
                <a:lnTo>
                  <a:pt x="2215" y="329"/>
                </a:lnTo>
                <a:lnTo>
                  <a:pt x="2211" y="331"/>
                </a:lnTo>
                <a:lnTo>
                  <a:pt x="2211" y="331"/>
                </a:lnTo>
                <a:lnTo>
                  <a:pt x="2211" y="331"/>
                </a:lnTo>
                <a:lnTo>
                  <a:pt x="2208" y="329"/>
                </a:lnTo>
                <a:lnTo>
                  <a:pt x="2208" y="329"/>
                </a:lnTo>
                <a:lnTo>
                  <a:pt x="2211" y="329"/>
                </a:lnTo>
                <a:lnTo>
                  <a:pt x="2213" y="329"/>
                </a:lnTo>
                <a:lnTo>
                  <a:pt x="2215" y="329"/>
                </a:lnTo>
                <a:lnTo>
                  <a:pt x="2219" y="329"/>
                </a:lnTo>
                <a:lnTo>
                  <a:pt x="2221" y="329"/>
                </a:lnTo>
                <a:lnTo>
                  <a:pt x="2221" y="327"/>
                </a:lnTo>
                <a:lnTo>
                  <a:pt x="2223" y="327"/>
                </a:lnTo>
                <a:lnTo>
                  <a:pt x="2223" y="325"/>
                </a:lnTo>
                <a:lnTo>
                  <a:pt x="2215" y="323"/>
                </a:lnTo>
                <a:lnTo>
                  <a:pt x="2213" y="321"/>
                </a:lnTo>
                <a:lnTo>
                  <a:pt x="2217" y="323"/>
                </a:lnTo>
                <a:lnTo>
                  <a:pt x="2219" y="323"/>
                </a:lnTo>
                <a:lnTo>
                  <a:pt x="2225" y="325"/>
                </a:lnTo>
                <a:lnTo>
                  <a:pt x="2229" y="327"/>
                </a:lnTo>
                <a:lnTo>
                  <a:pt x="2229" y="327"/>
                </a:lnTo>
                <a:lnTo>
                  <a:pt x="2236" y="325"/>
                </a:lnTo>
                <a:lnTo>
                  <a:pt x="2236" y="325"/>
                </a:lnTo>
                <a:lnTo>
                  <a:pt x="2240" y="323"/>
                </a:lnTo>
                <a:lnTo>
                  <a:pt x="2242" y="321"/>
                </a:lnTo>
                <a:lnTo>
                  <a:pt x="2246" y="321"/>
                </a:lnTo>
                <a:lnTo>
                  <a:pt x="2248" y="319"/>
                </a:lnTo>
                <a:lnTo>
                  <a:pt x="2248" y="319"/>
                </a:lnTo>
                <a:lnTo>
                  <a:pt x="2246" y="317"/>
                </a:lnTo>
                <a:lnTo>
                  <a:pt x="2242" y="313"/>
                </a:lnTo>
                <a:lnTo>
                  <a:pt x="2240" y="310"/>
                </a:lnTo>
                <a:lnTo>
                  <a:pt x="2238" y="310"/>
                </a:lnTo>
                <a:lnTo>
                  <a:pt x="2238" y="310"/>
                </a:lnTo>
                <a:lnTo>
                  <a:pt x="2240" y="310"/>
                </a:lnTo>
                <a:lnTo>
                  <a:pt x="2244" y="313"/>
                </a:lnTo>
                <a:lnTo>
                  <a:pt x="2246" y="315"/>
                </a:lnTo>
                <a:lnTo>
                  <a:pt x="2248" y="317"/>
                </a:lnTo>
                <a:lnTo>
                  <a:pt x="2250" y="317"/>
                </a:lnTo>
                <a:lnTo>
                  <a:pt x="2252" y="317"/>
                </a:lnTo>
                <a:lnTo>
                  <a:pt x="2252" y="317"/>
                </a:lnTo>
                <a:lnTo>
                  <a:pt x="2255" y="315"/>
                </a:lnTo>
                <a:lnTo>
                  <a:pt x="2259" y="313"/>
                </a:lnTo>
                <a:lnTo>
                  <a:pt x="2263" y="319"/>
                </a:lnTo>
                <a:lnTo>
                  <a:pt x="2271" y="323"/>
                </a:lnTo>
                <a:lnTo>
                  <a:pt x="2276" y="323"/>
                </a:lnTo>
                <a:lnTo>
                  <a:pt x="2284" y="325"/>
                </a:lnTo>
                <a:lnTo>
                  <a:pt x="2286" y="325"/>
                </a:lnTo>
                <a:lnTo>
                  <a:pt x="2290" y="323"/>
                </a:lnTo>
                <a:lnTo>
                  <a:pt x="2296" y="321"/>
                </a:lnTo>
                <a:lnTo>
                  <a:pt x="2299" y="321"/>
                </a:lnTo>
                <a:lnTo>
                  <a:pt x="2309" y="321"/>
                </a:lnTo>
                <a:lnTo>
                  <a:pt x="2311" y="319"/>
                </a:lnTo>
                <a:lnTo>
                  <a:pt x="2311" y="315"/>
                </a:lnTo>
                <a:lnTo>
                  <a:pt x="2313" y="310"/>
                </a:lnTo>
                <a:lnTo>
                  <a:pt x="2313" y="310"/>
                </a:lnTo>
                <a:lnTo>
                  <a:pt x="2303" y="306"/>
                </a:lnTo>
                <a:lnTo>
                  <a:pt x="2299" y="306"/>
                </a:lnTo>
                <a:lnTo>
                  <a:pt x="2290" y="306"/>
                </a:lnTo>
                <a:lnTo>
                  <a:pt x="2288" y="306"/>
                </a:lnTo>
                <a:lnTo>
                  <a:pt x="2286" y="304"/>
                </a:lnTo>
                <a:lnTo>
                  <a:pt x="2284" y="304"/>
                </a:lnTo>
                <a:lnTo>
                  <a:pt x="2284" y="302"/>
                </a:lnTo>
                <a:lnTo>
                  <a:pt x="2284" y="302"/>
                </a:lnTo>
                <a:lnTo>
                  <a:pt x="2286" y="300"/>
                </a:lnTo>
                <a:lnTo>
                  <a:pt x="2286" y="300"/>
                </a:lnTo>
                <a:lnTo>
                  <a:pt x="2286" y="298"/>
                </a:lnTo>
                <a:lnTo>
                  <a:pt x="2286" y="298"/>
                </a:lnTo>
                <a:lnTo>
                  <a:pt x="2284" y="298"/>
                </a:lnTo>
                <a:lnTo>
                  <a:pt x="2284" y="298"/>
                </a:lnTo>
                <a:lnTo>
                  <a:pt x="2286" y="296"/>
                </a:lnTo>
                <a:lnTo>
                  <a:pt x="2290" y="294"/>
                </a:lnTo>
                <a:lnTo>
                  <a:pt x="2290" y="294"/>
                </a:lnTo>
                <a:lnTo>
                  <a:pt x="2290" y="289"/>
                </a:lnTo>
                <a:lnTo>
                  <a:pt x="2290" y="289"/>
                </a:lnTo>
                <a:lnTo>
                  <a:pt x="2292" y="292"/>
                </a:lnTo>
                <a:lnTo>
                  <a:pt x="2292" y="296"/>
                </a:lnTo>
                <a:lnTo>
                  <a:pt x="2290" y="298"/>
                </a:lnTo>
                <a:lnTo>
                  <a:pt x="2294" y="302"/>
                </a:lnTo>
                <a:lnTo>
                  <a:pt x="2301" y="302"/>
                </a:lnTo>
                <a:lnTo>
                  <a:pt x="2309" y="302"/>
                </a:lnTo>
                <a:lnTo>
                  <a:pt x="2315" y="300"/>
                </a:lnTo>
                <a:lnTo>
                  <a:pt x="2313" y="298"/>
                </a:lnTo>
                <a:lnTo>
                  <a:pt x="2317" y="298"/>
                </a:lnTo>
                <a:lnTo>
                  <a:pt x="2324" y="298"/>
                </a:lnTo>
                <a:lnTo>
                  <a:pt x="2326" y="298"/>
                </a:lnTo>
                <a:lnTo>
                  <a:pt x="2328" y="298"/>
                </a:lnTo>
                <a:lnTo>
                  <a:pt x="2328" y="298"/>
                </a:lnTo>
                <a:lnTo>
                  <a:pt x="2328" y="296"/>
                </a:lnTo>
                <a:lnTo>
                  <a:pt x="2330" y="294"/>
                </a:lnTo>
                <a:lnTo>
                  <a:pt x="2330" y="292"/>
                </a:lnTo>
                <a:lnTo>
                  <a:pt x="2328" y="289"/>
                </a:lnTo>
                <a:lnTo>
                  <a:pt x="2326" y="289"/>
                </a:lnTo>
                <a:lnTo>
                  <a:pt x="2324" y="287"/>
                </a:lnTo>
                <a:lnTo>
                  <a:pt x="2322" y="281"/>
                </a:lnTo>
                <a:lnTo>
                  <a:pt x="2317" y="279"/>
                </a:lnTo>
                <a:lnTo>
                  <a:pt x="2315" y="277"/>
                </a:lnTo>
                <a:lnTo>
                  <a:pt x="2311" y="279"/>
                </a:lnTo>
                <a:lnTo>
                  <a:pt x="2311" y="281"/>
                </a:lnTo>
                <a:lnTo>
                  <a:pt x="2309" y="285"/>
                </a:lnTo>
                <a:lnTo>
                  <a:pt x="2305" y="287"/>
                </a:lnTo>
                <a:lnTo>
                  <a:pt x="2303" y="287"/>
                </a:lnTo>
                <a:lnTo>
                  <a:pt x="2303" y="287"/>
                </a:lnTo>
                <a:lnTo>
                  <a:pt x="2305" y="285"/>
                </a:lnTo>
                <a:lnTo>
                  <a:pt x="2305" y="285"/>
                </a:lnTo>
                <a:lnTo>
                  <a:pt x="2307" y="283"/>
                </a:lnTo>
                <a:lnTo>
                  <a:pt x="2307" y="281"/>
                </a:lnTo>
                <a:lnTo>
                  <a:pt x="2305" y="277"/>
                </a:lnTo>
                <a:lnTo>
                  <a:pt x="2305" y="275"/>
                </a:lnTo>
                <a:lnTo>
                  <a:pt x="2303" y="275"/>
                </a:lnTo>
                <a:lnTo>
                  <a:pt x="2303" y="275"/>
                </a:lnTo>
                <a:lnTo>
                  <a:pt x="2301" y="275"/>
                </a:lnTo>
                <a:lnTo>
                  <a:pt x="2296" y="277"/>
                </a:lnTo>
                <a:lnTo>
                  <a:pt x="2294" y="279"/>
                </a:lnTo>
                <a:lnTo>
                  <a:pt x="2294" y="279"/>
                </a:lnTo>
                <a:lnTo>
                  <a:pt x="2292" y="279"/>
                </a:lnTo>
                <a:lnTo>
                  <a:pt x="2290" y="277"/>
                </a:lnTo>
                <a:lnTo>
                  <a:pt x="2288" y="275"/>
                </a:lnTo>
                <a:lnTo>
                  <a:pt x="2286" y="275"/>
                </a:lnTo>
                <a:lnTo>
                  <a:pt x="2290" y="277"/>
                </a:lnTo>
                <a:lnTo>
                  <a:pt x="2294" y="277"/>
                </a:lnTo>
                <a:lnTo>
                  <a:pt x="2299" y="275"/>
                </a:lnTo>
                <a:lnTo>
                  <a:pt x="2301" y="273"/>
                </a:lnTo>
                <a:lnTo>
                  <a:pt x="2303" y="273"/>
                </a:lnTo>
                <a:lnTo>
                  <a:pt x="2305" y="273"/>
                </a:lnTo>
                <a:lnTo>
                  <a:pt x="2311" y="269"/>
                </a:lnTo>
                <a:lnTo>
                  <a:pt x="2315" y="269"/>
                </a:lnTo>
                <a:lnTo>
                  <a:pt x="2317" y="271"/>
                </a:lnTo>
                <a:lnTo>
                  <a:pt x="2320" y="271"/>
                </a:lnTo>
                <a:lnTo>
                  <a:pt x="2322" y="273"/>
                </a:lnTo>
                <a:lnTo>
                  <a:pt x="2324" y="273"/>
                </a:lnTo>
                <a:lnTo>
                  <a:pt x="2326" y="273"/>
                </a:lnTo>
                <a:lnTo>
                  <a:pt x="2326" y="271"/>
                </a:lnTo>
                <a:lnTo>
                  <a:pt x="2328" y="269"/>
                </a:lnTo>
                <a:lnTo>
                  <a:pt x="2328" y="266"/>
                </a:lnTo>
                <a:lnTo>
                  <a:pt x="2326" y="262"/>
                </a:lnTo>
                <a:lnTo>
                  <a:pt x="2326" y="260"/>
                </a:lnTo>
                <a:lnTo>
                  <a:pt x="2326" y="260"/>
                </a:lnTo>
                <a:lnTo>
                  <a:pt x="2326" y="258"/>
                </a:lnTo>
                <a:lnTo>
                  <a:pt x="2326" y="258"/>
                </a:lnTo>
                <a:lnTo>
                  <a:pt x="2326" y="256"/>
                </a:lnTo>
                <a:lnTo>
                  <a:pt x="2324" y="254"/>
                </a:lnTo>
                <a:lnTo>
                  <a:pt x="2322" y="252"/>
                </a:lnTo>
                <a:lnTo>
                  <a:pt x="2320" y="248"/>
                </a:lnTo>
                <a:lnTo>
                  <a:pt x="2320" y="245"/>
                </a:lnTo>
                <a:lnTo>
                  <a:pt x="2317" y="241"/>
                </a:lnTo>
                <a:lnTo>
                  <a:pt x="2313" y="241"/>
                </a:lnTo>
                <a:lnTo>
                  <a:pt x="2311" y="241"/>
                </a:lnTo>
                <a:lnTo>
                  <a:pt x="2309" y="241"/>
                </a:lnTo>
                <a:lnTo>
                  <a:pt x="2307" y="239"/>
                </a:lnTo>
                <a:lnTo>
                  <a:pt x="2305" y="239"/>
                </a:lnTo>
                <a:lnTo>
                  <a:pt x="2301" y="241"/>
                </a:lnTo>
                <a:lnTo>
                  <a:pt x="2296" y="241"/>
                </a:lnTo>
                <a:lnTo>
                  <a:pt x="2296" y="239"/>
                </a:lnTo>
                <a:lnTo>
                  <a:pt x="2294" y="239"/>
                </a:lnTo>
                <a:lnTo>
                  <a:pt x="2292" y="237"/>
                </a:lnTo>
                <a:lnTo>
                  <a:pt x="2290" y="231"/>
                </a:lnTo>
                <a:lnTo>
                  <a:pt x="2288" y="231"/>
                </a:lnTo>
                <a:lnTo>
                  <a:pt x="2284" y="231"/>
                </a:lnTo>
                <a:lnTo>
                  <a:pt x="2284" y="231"/>
                </a:lnTo>
                <a:lnTo>
                  <a:pt x="2282" y="229"/>
                </a:lnTo>
                <a:lnTo>
                  <a:pt x="2280" y="229"/>
                </a:lnTo>
                <a:lnTo>
                  <a:pt x="2280" y="227"/>
                </a:lnTo>
                <a:lnTo>
                  <a:pt x="2282" y="227"/>
                </a:lnTo>
                <a:lnTo>
                  <a:pt x="2284" y="224"/>
                </a:lnTo>
                <a:lnTo>
                  <a:pt x="2286" y="224"/>
                </a:lnTo>
                <a:lnTo>
                  <a:pt x="2290" y="227"/>
                </a:lnTo>
                <a:lnTo>
                  <a:pt x="2292" y="229"/>
                </a:lnTo>
                <a:lnTo>
                  <a:pt x="2294" y="229"/>
                </a:lnTo>
                <a:lnTo>
                  <a:pt x="2305" y="222"/>
                </a:lnTo>
                <a:lnTo>
                  <a:pt x="2305" y="222"/>
                </a:lnTo>
                <a:lnTo>
                  <a:pt x="2311" y="220"/>
                </a:lnTo>
                <a:lnTo>
                  <a:pt x="2317" y="220"/>
                </a:lnTo>
                <a:lnTo>
                  <a:pt x="2320" y="220"/>
                </a:lnTo>
                <a:lnTo>
                  <a:pt x="2326" y="222"/>
                </a:lnTo>
                <a:lnTo>
                  <a:pt x="2330" y="222"/>
                </a:lnTo>
                <a:lnTo>
                  <a:pt x="2332" y="224"/>
                </a:lnTo>
                <a:lnTo>
                  <a:pt x="2334" y="224"/>
                </a:lnTo>
                <a:lnTo>
                  <a:pt x="2336" y="224"/>
                </a:lnTo>
                <a:lnTo>
                  <a:pt x="2338" y="224"/>
                </a:lnTo>
                <a:lnTo>
                  <a:pt x="2340" y="224"/>
                </a:lnTo>
                <a:lnTo>
                  <a:pt x="2340" y="222"/>
                </a:lnTo>
                <a:lnTo>
                  <a:pt x="2343" y="220"/>
                </a:lnTo>
                <a:lnTo>
                  <a:pt x="2343" y="218"/>
                </a:lnTo>
                <a:lnTo>
                  <a:pt x="2343" y="214"/>
                </a:lnTo>
                <a:lnTo>
                  <a:pt x="2343" y="212"/>
                </a:lnTo>
                <a:lnTo>
                  <a:pt x="2340" y="210"/>
                </a:lnTo>
                <a:lnTo>
                  <a:pt x="2338" y="210"/>
                </a:lnTo>
                <a:lnTo>
                  <a:pt x="2334" y="210"/>
                </a:lnTo>
                <a:lnTo>
                  <a:pt x="2330" y="212"/>
                </a:lnTo>
                <a:lnTo>
                  <a:pt x="2328" y="212"/>
                </a:lnTo>
                <a:lnTo>
                  <a:pt x="2326" y="212"/>
                </a:lnTo>
                <a:lnTo>
                  <a:pt x="2324" y="210"/>
                </a:lnTo>
                <a:lnTo>
                  <a:pt x="2322" y="208"/>
                </a:lnTo>
                <a:lnTo>
                  <a:pt x="2315" y="208"/>
                </a:lnTo>
                <a:lnTo>
                  <a:pt x="2311" y="206"/>
                </a:lnTo>
                <a:lnTo>
                  <a:pt x="2309" y="199"/>
                </a:lnTo>
                <a:lnTo>
                  <a:pt x="2311" y="197"/>
                </a:lnTo>
                <a:lnTo>
                  <a:pt x="2315" y="197"/>
                </a:lnTo>
                <a:lnTo>
                  <a:pt x="2320" y="197"/>
                </a:lnTo>
                <a:lnTo>
                  <a:pt x="2326" y="201"/>
                </a:lnTo>
                <a:lnTo>
                  <a:pt x="2326" y="201"/>
                </a:lnTo>
                <a:lnTo>
                  <a:pt x="2328" y="201"/>
                </a:lnTo>
                <a:lnTo>
                  <a:pt x="2328" y="199"/>
                </a:lnTo>
                <a:lnTo>
                  <a:pt x="2326" y="197"/>
                </a:lnTo>
                <a:lnTo>
                  <a:pt x="2326" y="197"/>
                </a:lnTo>
                <a:lnTo>
                  <a:pt x="2322" y="195"/>
                </a:lnTo>
                <a:lnTo>
                  <a:pt x="2317" y="193"/>
                </a:lnTo>
                <a:lnTo>
                  <a:pt x="2313" y="193"/>
                </a:lnTo>
                <a:lnTo>
                  <a:pt x="2309" y="191"/>
                </a:lnTo>
                <a:lnTo>
                  <a:pt x="2305" y="191"/>
                </a:lnTo>
                <a:lnTo>
                  <a:pt x="2301" y="193"/>
                </a:lnTo>
                <a:lnTo>
                  <a:pt x="2299" y="197"/>
                </a:lnTo>
                <a:lnTo>
                  <a:pt x="2294" y="199"/>
                </a:lnTo>
                <a:lnTo>
                  <a:pt x="2292" y="197"/>
                </a:lnTo>
                <a:lnTo>
                  <a:pt x="2292" y="195"/>
                </a:lnTo>
                <a:lnTo>
                  <a:pt x="2294" y="191"/>
                </a:lnTo>
                <a:lnTo>
                  <a:pt x="2296" y="189"/>
                </a:lnTo>
                <a:lnTo>
                  <a:pt x="2299" y="185"/>
                </a:lnTo>
                <a:lnTo>
                  <a:pt x="2299" y="183"/>
                </a:lnTo>
                <a:lnTo>
                  <a:pt x="2301" y="178"/>
                </a:lnTo>
                <a:lnTo>
                  <a:pt x="2301" y="176"/>
                </a:lnTo>
                <a:lnTo>
                  <a:pt x="2305" y="170"/>
                </a:lnTo>
                <a:lnTo>
                  <a:pt x="2305" y="170"/>
                </a:lnTo>
                <a:lnTo>
                  <a:pt x="2301" y="168"/>
                </a:lnTo>
                <a:lnTo>
                  <a:pt x="2301" y="168"/>
                </a:lnTo>
                <a:lnTo>
                  <a:pt x="2309" y="164"/>
                </a:lnTo>
                <a:lnTo>
                  <a:pt x="2313" y="162"/>
                </a:lnTo>
                <a:lnTo>
                  <a:pt x="2315" y="162"/>
                </a:lnTo>
                <a:lnTo>
                  <a:pt x="2317" y="162"/>
                </a:lnTo>
                <a:lnTo>
                  <a:pt x="2317" y="162"/>
                </a:lnTo>
                <a:lnTo>
                  <a:pt x="2320" y="159"/>
                </a:lnTo>
                <a:lnTo>
                  <a:pt x="2320" y="157"/>
                </a:lnTo>
                <a:lnTo>
                  <a:pt x="2322" y="155"/>
                </a:lnTo>
                <a:lnTo>
                  <a:pt x="2322" y="155"/>
                </a:lnTo>
                <a:lnTo>
                  <a:pt x="2322" y="155"/>
                </a:lnTo>
                <a:lnTo>
                  <a:pt x="2328" y="153"/>
                </a:lnTo>
                <a:lnTo>
                  <a:pt x="2332" y="151"/>
                </a:lnTo>
                <a:lnTo>
                  <a:pt x="2332" y="151"/>
                </a:lnTo>
                <a:lnTo>
                  <a:pt x="2332" y="149"/>
                </a:lnTo>
                <a:lnTo>
                  <a:pt x="2332" y="149"/>
                </a:lnTo>
                <a:lnTo>
                  <a:pt x="2332" y="147"/>
                </a:lnTo>
                <a:lnTo>
                  <a:pt x="2330" y="147"/>
                </a:lnTo>
                <a:lnTo>
                  <a:pt x="2330" y="145"/>
                </a:lnTo>
                <a:lnTo>
                  <a:pt x="2328" y="145"/>
                </a:lnTo>
                <a:lnTo>
                  <a:pt x="2326" y="145"/>
                </a:lnTo>
                <a:lnTo>
                  <a:pt x="2326" y="143"/>
                </a:lnTo>
                <a:lnTo>
                  <a:pt x="2326" y="141"/>
                </a:lnTo>
                <a:lnTo>
                  <a:pt x="2328" y="139"/>
                </a:lnTo>
                <a:lnTo>
                  <a:pt x="2328" y="136"/>
                </a:lnTo>
                <a:lnTo>
                  <a:pt x="2328" y="134"/>
                </a:lnTo>
                <a:lnTo>
                  <a:pt x="2328" y="132"/>
                </a:lnTo>
                <a:lnTo>
                  <a:pt x="2326" y="132"/>
                </a:lnTo>
                <a:lnTo>
                  <a:pt x="2326" y="132"/>
                </a:lnTo>
                <a:lnTo>
                  <a:pt x="2320" y="132"/>
                </a:lnTo>
                <a:lnTo>
                  <a:pt x="2317" y="132"/>
                </a:lnTo>
                <a:lnTo>
                  <a:pt x="2317" y="132"/>
                </a:lnTo>
                <a:lnTo>
                  <a:pt x="2315" y="130"/>
                </a:lnTo>
                <a:lnTo>
                  <a:pt x="2315" y="128"/>
                </a:lnTo>
                <a:lnTo>
                  <a:pt x="2315" y="126"/>
                </a:lnTo>
                <a:lnTo>
                  <a:pt x="2315" y="124"/>
                </a:lnTo>
                <a:lnTo>
                  <a:pt x="2317" y="122"/>
                </a:lnTo>
                <a:lnTo>
                  <a:pt x="2320" y="120"/>
                </a:lnTo>
                <a:lnTo>
                  <a:pt x="2326" y="115"/>
                </a:lnTo>
                <a:lnTo>
                  <a:pt x="2326" y="115"/>
                </a:lnTo>
                <a:lnTo>
                  <a:pt x="2330" y="115"/>
                </a:lnTo>
                <a:lnTo>
                  <a:pt x="2332" y="115"/>
                </a:lnTo>
                <a:lnTo>
                  <a:pt x="2336" y="118"/>
                </a:lnTo>
                <a:lnTo>
                  <a:pt x="2347" y="118"/>
                </a:lnTo>
                <a:lnTo>
                  <a:pt x="2351" y="118"/>
                </a:lnTo>
                <a:lnTo>
                  <a:pt x="2357" y="118"/>
                </a:lnTo>
                <a:lnTo>
                  <a:pt x="2359" y="118"/>
                </a:lnTo>
                <a:lnTo>
                  <a:pt x="2361" y="118"/>
                </a:lnTo>
                <a:lnTo>
                  <a:pt x="2364" y="118"/>
                </a:lnTo>
                <a:lnTo>
                  <a:pt x="2370" y="115"/>
                </a:lnTo>
                <a:lnTo>
                  <a:pt x="2374" y="113"/>
                </a:lnTo>
                <a:lnTo>
                  <a:pt x="2376" y="111"/>
                </a:lnTo>
                <a:lnTo>
                  <a:pt x="2376" y="109"/>
                </a:lnTo>
                <a:lnTo>
                  <a:pt x="2370" y="109"/>
                </a:lnTo>
                <a:lnTo>
                  <a:pt x="2368" y="107"/>
                </a:lnTo>
                <a:lnTo>
                  <a:pt x="2366" y="105"/>
                </a:lnTo>
                <a:lnTo>
                  <a:pt x="2372" y="103"/>
                </a:lnTo>
                <a:lnTo>
                  <a:pt x="2376" y="103"/>
                </a:lnTo>
                <a:lnTo>
                  <a:pt x="2382" y="103"/>
                </a:lnTo>
                <a:lnTo>
                  <a:pt x="2387" y="101"/>
                </a:lnTo>
                <a:lnTo>
                  <a:pt x="2397" y="99"/>
                </a:lnTo>
                <a:lnTo>
                  <a:pt x="2399" y="99"/>
                </a:lnTo>
                <a:lnTo>
                  <a:pt x="2401" y="97"/>
                </a:lnTo>
                <a:lnTo>
                  <a:pt x="2401" y="95"/>
                </a:lnTo>
                <a:lnTo>
                  <a:pt x="2401" y="95"/>
                </a:lnTo>
                <a:lnTo>
                  <a:pt x="2397" y="92"/>
                </a:lnTo>
                <a:lnTo>
                  <a:pt x="2399" y="90"/>
                </a:lnTo>
                <a:lnTo>
                  <a:pt x="2401" y="90"/>
                </a:lnTo>
                <a:lnTo>
                  <a:pt x="2408" y="90"/>
                </a:lnTo>
                <a:lnTo>
                  <a:pt x="2414" y="90"/>
                </a:lnTo>
                <a:lnTo>
                  <a:pt x="2418" y="88"/>
                </a:lnTo>
                <a:lnTo>
                  <a:pt x="2426" y="84"/>
                </a:lnTo>
                <a:lnTo>
                  <a:pt x="2431" y="80"/>
                </a:lnTo>
                <a:lnTo>
                  <a:pt x="2441" y="76"/>
                </a:lnTo>
                <a:lnTo>
                  <a:pt x="2443" y="76"/>
                </a:lnTo>
                <a:lnTo>
                  <a:pt x="2443" y="76"/>
                </a:lnTo>
                <a:lnTo>
                  <a:pt x="2441" y="74"/>
                </a:lnTo>
                <a:lnTo>
                  <a:pt x="2437" y="71"/>
                </a:lnTo>
                <a:lnTo>
                  <a:pt x="2431" y="69"/>
                </a:lnTo>
                <a:lnTo>
                  <a:pt x="2428" y="67"/>
                </a:lnTo>
                <a:lnTo>
                  <a:pt x="2420" y="67"/>
                </a:lnTo>
                <a:lnTo>
                  <a:pt x="2410" y="63"/>
                </a:lnTo>
                <a:lnTo>
                  <a:pt x="2401" y="63"/>
                </a:lnTo>
                <a:lnTo>
                  <a:pt x="2387" y="63"/>
                </a:lnTo>
                <a:lnTo>
                  <a:pt x="2384" y="63"/>
                </a:lnTo>
                <a:lnTo>
                  <a:pt x="2382" y="63"/>
                </a:lnTo>
                <a:lnTo>
                  <a:pt x="2376" y="65"/>
                </a:lnTo>
                <a:lnTo>
                  <a:pt x="2374" y="65"/>
                </a:lnTo>
                <a:lnTo>
                  <a:pt x="2372" y="65"/>
                </a:lnTo>
                <a:lnTo>
                  <a:pt x="2370" y="65"/>
                </a:lnTo>
                <a:lnTo>
                  <a:pt x="2368" y="69"/>
                </a:lnTo>
                <a:lnTo>
                  <a:pt x="2361" y="71"/>
                </a:lnTo>
                <a:lnTo>
                  <a:pt x="2359" y="76"/>
                </a:lnTo>
                <a:lnTo>
                  <a:pt x="2357" y="76"/>
                </a:lnTo>
                <a:lnTo>
                  <a:pt x="2355" y="78"/>
                </a:lnTo>
                <a:lnTo>
                  <a:pt x="2351" y="76"/>
                </a:lnTo>
                <a:lnTo>
                  <a:pt x="2347" y="76"/>
                </a:lnTo>
                <a:lnTo>
                  <a:pt x="2345" y="76"/>
                </a:lnTo>
                <a:lnTo>
                  <a:pt x="2340" y="74"/>
                </a:lnTo>
                <a:lnTo>
                  <a:pt x="2336" y="74"/>
                </a:lnTo>
                <a:lnTo>
                  <a:pt x="2330" y="74"/>
                </a:lnTo>
                <a:lnTo>
                  <a:pt x="2330" y="69"/>
                </a:lnTo>
                <a:lnTo>
                  <a:pt x="2324" y="69"/>
                </a:lnTo>
                <a:lnTo>
                  <a:pt x="2317" y="71"/>
                </a:lnTo>
                <a:lnTo>
                  <a:pt x="2307" y="80"/>
                </a:lnTo>
                <a:lnTo>
                  <a:pt x="2305" y="82"/>
                </a:lnTo>
                <a:lnTo>
                  <a:pt x="2301" y="84"/>
                </a:lnTo>
                <a:lnTo>
                  <a:pt x="2296" y="84"/>
                </a:lnTo>
                <a:lnTo>
                  <a:pt x="2290" y="88"/>
                </a:lnTo>
                <a:lnTo>
                  <a:pt x="2288" y="90"/>
                </a:lnTo>
                <a:lnTo>
                  <a:pt x="2278" y="95"/>
                </a:lnTo>
                <a:lnTo>
                  <a:pt x="2276" y="95"/>
                </a:lnTo>
                <a:lnTo>
                  <a:pt x="2276" y="97"/>
                </a:lnTo>
                <a:lnTo>
                  <a:pt x="2273" y="99"/>
                </a:lnTo>
                <a:lnTo>
                  <a:pt x="2271" y="99"/>
                </a:lnTo>
                <a:lnTo>
                  <a:pt x="2271" y="97"/>
                </a:lnTo>
                <a:lnTo>
                  <a:pt x="2273" y="92"/>
                </a:lnTo>
                <a:lnTo>
                  <a:pt x="2280" y="88"/>
                </a:lnTo>
                <a:lnTo>
                  <a:pt x="2284" y="86"/>
                </a:lnTo>
                <a:lnTo>
                  <a:pt x="2290" y="82"/>
                </a:lnTo>
                <a:lnTo>
                  <a:pt x="2292" y="80"/>
                </a:lnTo>
                <a:lnTo>
                  <a:pt x="2296" y="76"/>
                </a:lnTo>
                <a:lnTo>
                  <a:pt x="2301" y="71"/>
                </a:lnTo>
                <a:lnTo>
                  <a:pt x="2301" y="67"/>
                </a:lnTo>
                <a:lnTo>
                  <a:pt x="2301" y="63"/>
                </a:lnTo>
                <a:lnTo>
                  <a:pt x="2303" y="61"/>
                </a:lnTo>
                <a:lnTo>
                  <a:pt x="2301" y="59"/>
                </a:lnTo>
                <a:lnTo>
                  <a:pt x="2301" y="57"/>
                </a:lnTo>
                <a:lnTo>
                  <a:pt x="2299" y="55"/>
                </a:lnTo>
                <a:lnTo>
                  <a:pt x="2294" y="55"/>
                </a:lnTo>
                <a:lnTo>
                  <a:pt x="2282" y="55"/>
                </a:lnTo>
                <a:lnTo>
                  <a:pt x="2276" y="55"/>
                </a:lnTo>
                <a:lnTo>
                  <a:pt x="2273" y="57"/>
                </a:lnTo>
                <a:lnTo>
                  <a:pt x="2271" y="57"/>
                </a:lnTo>
                <a:lnTo>
                  <a:pt x="2271" y="59"/>
                </a:lnTo>
                <a:lnTo>
                  <a:pt x="2269" y="61"/>
                </a:lnTo>
                <a:lnTo>
                  <a:pt x="2269" y="63"/>
                </a:lnTo>
                <a:lnTo>
                  <a:pt x="2267" y="65"/>
                </a:lnTo>
                <a:lnTo>
                  <a:pt x="2265" y="65"/>
                </a:lnTo>
                <a:lnTo>
                  <a:pt x="2257" y="67"/>
                </a:lnTo>
                <a:lnTo>
                  <a:pt x="2252" y="61"/>
                </a:lnTo>
                <a:lnTo>
                  <a:pt x="2244" y="57"/>
                </a:lnTo>
                <a:lnTo>
                  <a:pt x="2217" y="55"/>
                </a:lnTo>
                <a:lnTo>
                  <a:pt x="2204" y="55"/>
                </a:lnTo>
                <a:lnTo>
                  <a:pt x="2190" y="57"/>
                </a:lnTo>
                <a:lnTo>
                  <a:pt x="2179" y="59"/>
                </a:lnTo>
                <a:lnTo>
                  <a:pt x="2175" y="59"/>
                </a:lnTo>
                <a:lnTo>
                  <a:pt x="2175" y="55"/>
                </a:lnTo>
                <a:lnTo>
                  <a:pt x="2177" y="53"/>
                </a:lnTo>
                <a:lnTo>
                  <a:pt x="2179" y="50"/>
                </a:lnTo>
                <a:lnTo>
                  <a:pt x="2263" y="46"/>
                </a:lnTo>
                <a:lnTo>
                  <a:pt x="2273" y="46"/>
                </a:lnTo>
                <a:lnTo>
                  <a:pt x="2282" y="44"/>
                </a:lnTo>
                <a:lnTo>
                  <a:pt x="2288" y="40"/>
                </a:lnTo>
                <a:lnTo>
                  <a:pt x="2294" y="38"/>
                </a:lnTo>
                <a:lnTo>
                  <a:pt x="2296" y="36"/>
                </a:lnTo>
                <a:lnTo>
                  <a:pt x="2294" y="34"/>
                </a:lnTo>
                <a:lnTo>
                  <a:pt x="2294" y="34"/>
                </a:lnTo>
                <a:lnTo>
                  <a:pt x="2290" y="32"/>
                </a:lnTo>
                <a:lnTo>
                  <a:pt x="2282" y="30"/>
                </a:lnTo>
                <a:lnTo>
                  <a:pt x="2269" y="27"/>
                </a:lnTo>
                <a:lnTo>
                  <a:pt x="2265" y="27"/>
                </a:lnTo>
                <a:lnTo>
                  <a:pt x="2263" y="27"/>
                </a:lnTo>
                <a:lnTo>
                  <a:pt x="2261" y="25"/>
                </a:lnTo>
                <a:lnTo>
                  <a:pt x="2257" y="25"/>
                </a:lnTo>
                <a:lnTo>
                  <a:pt x="2252" y="25"/>
                </a:lnTo>
                <a:lnTo>
                  <a:pt x="2248" y="21"/>
                </a:lnTo>
                <a:lnTo>
                  <a:pt x="2244" y="15"/>
                </a:lnTo>
                <a:lnTo>
                  <a:pt x="2229" y="17"/>
                </a:lnTo>
                <a:lnTo>
                  <a:pt x="2217" y="19"/>
                </a:lnTo>
                <a:lnTo>
                  <a:pt x="2206" y="19"/>
                </a:lnTo>
                <a:lnTo>
                  <a:pt x="2200" y="19"/>
                </a:lnTo>
                <a:lnTo>
                  <a:pt x="2185" y="17"/>
                </a:lnTo>
                <a:lnTo>
                  <a:pt x="2173" y="17"/>
                </a:lnTo>
                <a:lnTo>
                  <a:pt x="2167" y="19"/>
                </a:lnTo>
                <a:lnTo>
                  <a:pt x="2152" y="21"/>
                </a:lnTo>
                <a:lnTo>
                  <a:pt x="2146" y="23"/>
                </a:lnTo>
                <a:lnTo>
                  <a:pt x="2143" y="21"/>
                </a:lnTo>
                <a:lnTo>
                  <a:pt x="2143" y="19"/>
                </a:lnTo>
                <a:lnTo>
                  <a:pt x="2152" y="19"/>
                </a:lnTo>
                <a:lnTo>
                  <a:pt x="2171" y="15"/>
                </a:lnTo>
                <a:lnTo>
                  <a:pt x="2208" y="15"/>
                </a:lnTo>
                <a:lnTo>
                  <a:pt x="2229" y="13"/>
                </a:lnTo>
                <a:lnTo>
                  <a:pt x="2231" y="13"/>
                </a:lnTo>
                <a:lnTo>
                  <a:pt x="2234" y="13"/>
                </a:lnTo>
                <a:lnTo>
                  <a:pt x="2231" y="11"/>
                </a:lnTo>
                <a:lnTo>
                  <a:pt x="2217" y="9"/>
                </a:lnTo>
                <a:lnTo>
                  <a:pt x="2206" y="6"/>
                </a:lnTo>
                <a:lnTo>
                  <a:pt x="2196" y="6"/>
                </a:lnTo>
                <a:lnTo>
                  <a:pt x="2196" y="6"/>
                </a:lnTo>
                <a:lnTo>
                  <a:pt x="2187" y="2"/>
                </a:lnTo>
                <a:lnTo>
                  <a:pt x="2173" y="0"/>
                </a:lnTo>
                <a:lnTo>
                  <a:pt x="2162" y="0"/>
                </a:lnTo>
                <a:lnTo>
                  <a:pt x="2129" y="0"/>
                </a:lnTo>
                <a:lnTo>
                  <a:pt x="2125" y="0"/>
                </a:lnTo>
                <a:lnTo>
                  <a:pt x="2118" y="2"/>
                </a:lnTo>
                <a:lnTo>
                  <a:pt x="2114" y="2"/>
                </a:lnTo>
                <a:lnTo>
                  <a:pt x="2110" y="2"/>
                </a:lnTo>
                <a:lnTo>
                  <a:pt x="2106" y="0"/>
                </a:lnTo>
                <a:lnTo>
                  <a:pt x="2102" y="0"/>
                </a:lnTo>
                <a:lnTo>
                  <a:pt x="2097" y="2"/>
                </a:lnTo>
                <a:lnTo>
                  <a:pt x="2093" y="2"/>
                </a:lnTo>
                <a:lnTo>
                  <a:pt x="2076" y="2"/>
                </a:lnTo>
                <a:lnTo>
                  <a:pt x="2076" y="2"/>
                </a:lnTo>
                <a:lnTo>
                  <a:pt x="2076" y="2"/>
                </a:lnTo>
                <a:lnTo>
                  <a:pt x="2076" y="4"/>
                </a:lnTo>
                <a:lnTo>
                  <a:pt x="2074" y="4"/>
                </a:lnTo>
                <a:lnTo>
                  <a:pt x="2070" y="4"/>
                </a:lnTo>
                <a:lnTo>
                  <a:pt x="2064" y="4"/>
                </a:lnTo>
                <a:lnTo>
                  <a:pt x="2062" y="4"/>
                </a:lnTo>
                <a:lnTo>
                  <a:pt x="2060" y="4"/>
                </a:lnTo>
                <a:lnTo>
                  <a:pt x="2058" y="6"/>
                </a:lnTo>
                <a:lnTo>
                  <a:pt x="2055" y="6"/>
                </a:lnTo>
                <a:lnTo>
                  <a:pt x="2055" y="6"/>
                </a:lnTo>
                <a:lnTo>
                  <a:pt x="2049" y="6"/>
                </a:lnTo>
                <a:lnTo>
                  <a:pt x="2047" y="6"/>
                </a:lnTo>
                <a:lnTo>
                  <a:pt x="2047" y="9"/>
                </a:lnTo>
                <a:lnTo>
                  <a:pt x="2047" y="9"/>
                </a:lnTo>
                <a:lnTo>
                  <a:pt x="2047" y="11"/>
                </a:lnTo>
                <a:lnTo>
                  <a:pt x="2049" y="13"/>
                </a:lnTo>
                <a:lnTo>
                  <a:pt x="2058" y="15"/>
                </a:lnTo>
                <a:lnTo>
                  <a:pt x="2058" y="15"/>
                </a:lnTo>
                <a:lnTo>
                  <a:pt x="2058" y="19"/>
                </a:lnTo>
                <a:lnTo>
                  <a:pt x="2058" y="19"/>
                </a:lnTo>
                <a:lnTo>
                  <a:pt x="2055" y="21"/>
                </a:lnTo>
                <a:lnTo>
                  <a:pt x="2055" y="21"/>
                </a:lnTo>
                <a:lnTo>
                  <a:pt x="2053" y="21"/>
                </a:lnTo>
                <a:lnTo>
                  <a:pt x="2043" y="15"/>
                </a:lnTo>
                <a:lnTo>
                  <a:pt x="2039" y="15"/>
                </a:lnTo>
                <a:lnTo>
                  <a:pt x="2035" y="13"/>
                </a:lnTo>
                <a:lnTo>
                  <a:pt x="2030" y="11"/>
                </a:lnTo>
                <a:lnTo>
                  <a:pt x="2024" y="9"/>
                </a:lnTo>
                <a:lnTo>
                  <a:pt x="2018" y="11"/>
                </a:lnTo>
                <a:lnTo>
                  <a:pt x="2014" y="15"/>
                </a:lnTo>
                <a:lnTo>
                  <a:pt x="2009" y="17"/>
                </a:lnTo>
                <a:lnTo>
                  <a:pt x="2005" y="17"/>
                </a:lnTo>
                <a:lnTo>
                  <a:pt x="2003" y="17"/>
                </a:lnTo>
                <a:lnTo>
                  <a:pt x="2001" y="17"/>
                </a:lnTo>
                <a:lnTo>
                  <a:pt x="1999" y="15"/>
                </a:lnTo>
                <a:lnTo>
                  <a:pt x="1995" y="13"/>
                </a:lnTo>
                <a:lnTo>
                  <a:pt x="1988" y="13"/>
                </a:lnTo>
                <a:lnTo>
                  <a:pt x="1984" y="13"/>
                </a:lnTo>
                <a:lnTo>
                  <a:pt x="1982" y="13"/>
                </a:lnTo>
                <a:lnTo>
                  <a:pt x="1967" y="17"/>
                </a:lnTo>
                <a:lnTo>
                  <a:pt x="1961" y="17"/>
                </a:lnTo>
                <a:lnTo>
                  <a:pt x="1955" y="19"/>
                </a:lnTo>
                <a:lnTo>
                  <a:pt x="1951" y="21"/>
                </a:lnTo>
                <a:lnTo>
                  <a:pt x="1942" y="19"/>
                </a:lnTo>
                <a:lnTo>
                  <a:pt x="1938" y="19"/>
                </a:lnTo>
                <a:lnTo>
                  <a:pt x="1934" y="23"/>
                </a:lnTo>
                <a:lnTo>
                  <a:pt x="1940" y="27"/>
                </a:lnTo>
                <a:lnTo>
                  <a:pt x="1942" y="27"/>
                </a:lnTo>
                <a:lnTo>
                  <a:pt x="1951" y="25"/>
                </a:lnTo>
                <a:lnTo>
                  <a:pt x="1955" y="25"/>
                </a:lnTo>
                <a:lnTo>
                  <a:pt x="1959" y="25"/>
                </a:lnTo>
                <a:lnTo>
                  <a:pt x="1967" y="27"/>
                </a:lnTo>
                <a:lnTo>
                  <a:pt x="2007" y="30"/>
                </a:lnTo>
                <a:lnTo>
                  <a:pt x="2009" y="30"/>
                </a:lnTo>
                <a:lnTo>
                  <a:pt x="2009" y="32"/>
                </a:lnTo>
                <a:lnTo>
                  <a:pt x="2001" y="34"/>
                </a:lnTo>
                <a:lnTo>
                  <a:pt x="1999" y="32"/>
                </a:lnTo>
                <a:lnTo>
                  <a:pt x="1999" y="32"/>
                </a:lnTo>
                <a:lnTo>
                  <a:pt x="1997" y="32"/>
                </a:lnTo>
                <a:lnTo>
                  <a:pt x="1991" y="32"/>
                </a:lnTo>
                <a:lnTo>
                  <a:pt x="1955" y="30"/>
                </a:lnTo>
                <a:lnTo>
                  <a:pt x="1951" y="30"/>
                </a:lnTo>
                <a:lnTo>
                  <a:pt x="1949" y="30"/>
                </a:lnTo>
                <a:lnTo>
                  <a:pt x="1949" y="32"/>
                </a:lnTo>
                <a:lnTo>
                  <a:pt x="1961" y="38"/>
                </a:lnTo>
                <a:lnTo>
                  <a:pt x="1965" y="40"/>
                </a:lnTo>
                <a:lnTo>
                  <a:pt x="1967" y="44"/>
                </a:lnTo>
                <a:lnTo>
                  <a:pt x="1965" y="46"/>
                </a:lnTo>
                <a:lnTo>
                  <a:pt x="1963" y="48"/>
                </a:lnTo>
                <a:lnTo>
                  <a:pt x="1961" y="53"/>
                </a:lnTo>
                <a:lnTo>
                  <a:pt x="1961" y="57"/>
                </a:lnTo>
                <a:lnTo>
                  <a:pt x="1961" y="59"/>
                </a:lnTo>
                <a:lnTo>
                  <a:pt x="1963" y="61"/>
                </a:lnTo>
                <a:lnTo>
                  <a:pt x="1963" y="61"/>
                </a:lnTo>
                <a:lnTo>
                  <a:pt x="1961" y="63"/>
                </a:lnTo>
                <a:lnTo>
                  <a:pt x="1959" y="65"/>
                </a:lnTo>
                <a:lnTo>
                  <a:pt x="1957" y="63"/>
                </a:lnTo>
                <a:lnTo>
                  <a:pt x="1951" y="63"/>
                </a:lnTo>
                <a:lnTo>
                  <a:pt x="1932" y="53"/>
                </a:lnTo>
                <a:lnTo>
                  <a:pt x="1921" y="50"/>
                </a:lnTo>
                <a:lnTo>
                  <a:pt x="1900" y="42"/>
                </a:lnTo>
                <a:lnTo>
                  <a:pt x="1884" y="40"/>
                </a:lnTo>
                <a:lnTo>
                  <a:pt x="1871" y="40"/>
                </a:lnTo>
                <a:lnTo>
                  <a:pt x="1869" y="40"/>
                </a:lnTo>
                <a:lnTo>
                  <a:pt x="1869" y="44"/>
                </a:lnTo>
                <a:lnTo>
                  <a:pt x="1873" y="48"/>
                </a:lnTo>
                <a:lnTo>
                  <a:pt x="1877" y="53"/>
                </a:lnTo>
                <a:lnTo>
                  <a:pt x="1888" y="57"/>
                </a:lnTo>
                <a:lnTo>
                  <a:pt x="1890" y="59"/>
                </a:lnTo>
                <a:lnTo>
                  <a:pt x="1888" y="61"/>
                </a:lnTo>
                <a:lnTo>
                  <a:pt x="1886" y="61"/>
                </a:lnTo>
                <a:lnTo>
                  <a:pt x="1877" y="59"/>
                </a:lnTo>
                <a:lnTo>
                  <a:pt x="1871" y="61"/>
                </a:lnTo>
                <a:lnTo>
                  <a:pt x="1863" y="57"/>
                </a:lnTo>
                <a:lnTo>
                  <a:pt x="1859" y="55"/>
                </a:lnTo>
                <a:lnTo>
                  <a:pt x="1844" y="46"/>
                </a:lnTo>
                <a:lnTo>
                  <a:pt x="1840" y="46"/>
                </a:lnTo>
                <a:lnTo>
                  <a:pt x="1838" y="48"/>
                </a:lnTo>
                <a:lnTo>
                  <a:pt x="1838" y="53"/>
                </a:lnTo>
                <a:lnTo>
                  <a:pt x="1842" y="55"/>
                </a:lnTo>
                <a:lnTo>
                  <a:pt x="1840" y="59"/>
                </a:lnTo>
                <a:lnTo>
                  <a:pt x="1840" y="61"/>
                </a:lnTo>
                <a:lnTo>
                  <a:pt x="1838" y="63"/>
                </a:lnTo>
                <a:lnTo>
                  <a:pt x="1835" y="65"/>
                </a:lnTo>
                <a:lnTo>
                  <a:pt x="1833" y="67"/>
                </a:lnTo>
                <a:lnTo>
                  <a:pt x="1831" y="69"/>
                </a:lnTo>
                <a:lnTo>
                  <a:pt x="1831" y="67"/>
                </a:lnTo>
                <a:lnTo>
                  <a:pt x="1831" y="65"/>
                </a:lnTo>
                <a:lnTo>
                  <a:pt x="1831" y="55"/>
                </a:lnTo>
                <a:lnTo>
                  <a:pt x="1829" y="50"/>
                </a:lnTo>
                <a:lnTo>
                  <a:pt x="1827" y="48"/>
                </a:lnTo>
                <a:lnTo>
                  <a:pt x="1825" y="46"/>
                </a:lnTo>
                <a:lnTo>
                  <a:pt x="1821" y="46"/>
                </a:lnTo>
                <a:lnTo>
                  <a:pt x="1817" y="44"/>
                </a:lnTo>
                <a:lnTo>
                  <a:pt x="1815" y="44"/>
                </a:lnTo>
                <a:lnTo>
                  <a:pt x="1806" y="46"/>
                </a:lnTo>
                <a:lnTo>
                  <a:pt x="1804" y="46"/>
                </a:lnTo>
                <a:lnTo>
                  <a:pt x="1802" y="48"/>
                </a:lnTo>
                <a:lnTo>
                  <a:pt x="1794" y="48"/>
                </a:lnTo>
                <a:lnTo>
                  <a:pt x="1787" y="48"/>
                </a:lnTo>
                <a:lnTo>
                  <a:pt x="1771" y="50"/>
                </a:lnTo>
                <a:lnTo>
                  <a:pt x="1758" y="53"/>
                </a:lnTo>
                <a:lnTo>
                  <a:pt x="1750" y="57"/>
                </a:lnTo>
                <a:lnTo>
                  <a:pt x="1750" y="57"/>
                </a:lnTo>
                <a:lnTo>
                  <a:pt x="1756" y="59"/>
                </a:lnTo>
                <a:lnTo>
                  <a:pt x="1760" y="61"/>
                </a:lnTo>
                <a:lnTo>
                  <a:pt x="1764" y="65"/>
                </a:lnTo>
                <a:lnTo>
                  <a:pt x="1771" y="69"/>
                </a:lnTo>
                <a:lnTo>
                  <a:pt x="1779" y="74"/>
                </a:lnTo>
                <a:lnTo>
                  <a:pt x="1783" y="76"/>
                </a:lnTo>
                <a:lnTo>
                  <a:pt x="1787" y="78"/>
                </a:lnTo>
                <a:lnTo>
                  <a:pt x="1787" y="78"/>
                </a:lnTo>
                <a:lnTo>
                  <a:pt x="1785" y="78"/>
                </a:lnTo>
                <a:lnTo>
                  <a:pt x="1783" y="78"/>
                </a:lnTo>
                <a:lnTo>
                  <a:pt x="1781" y="76"/>
                </a:lnTo>
                <a:lnTo>
                  <a:pt x="1775" y="74"/>
                </a:lnTo>
                <a:lnTo>
                  <a:pt x="1771" y="71"/>
                </a:lnTo>
                <a:lnTo>
                  <a:pt x="1766" y="69"/>
                </a:lnTo>
                <a:lnTo>
                  <a:pt x="1762" y="67"/>
                </a:lnTo>
                <a:lnTo>
                  <a:pt x="1754" y="63"/>
                </a:lnTo>
                <a:lnTo>
                  <a:pt x="1750" y="61"/>
                </a:lnTo>
                <a:lnTo>
                  <a:pt x="1743" y="61"/>
                </a:lnTo>
                <a:lnTo>
                  <a:pt x="1739" y="59"/>
                </a:lnTo>
                <a:lnTo>
                  <a:pt x="1737" y="59"/>
                </a:lnTo>
                <a:lnTo>
                  <a:pt x="1733" y="59"/>
                </a:lnTo>
                <a:lnTo>
                  <a:pt x="1727" y="61"/>
                </a:lnTo>
                <a:lnTo>
                  <a:pt x="1724" y="63"/>
                </a:lnTo>
                <a:lnTo>
                  <a:pt x="1720" y="65"/>
                </a:lnTo>
                <a:lnTo>
                  <a:pt x="1720" y="67"/>
                </a:lnTo>
                <a:lnTo>
                  <a:pt x="1722" y="69"/>
                </a:lnTo>
                <a:lnTo>
                  <a:pt x="1722" y="74"/>
                </a:lnTo>
                <a:lnTo>
                  <a:pt x="1722" y="78"/>
                </a:lnTo>
                <a:lnTo>
                  <a:pt x="1722" y="82"/>
                </a:lnTo>
                <a:lnTo>
                  <a:pt x="1720" y="84"/>
                </a:lnTo>
                <a:lnTo>
                  <a:pt x="1718" y="86"/>
                </a:lnTo>
                <a:lnTo>
                  <a:pt x="1716" y="86"/>
                </a:lnTo>
                <a:lnTo>
                  <a:pt x="1714" y="86"/>
                </a:lnTo>
                <a:lnTo>
                  <a:pt x="1712" y="86"/>
                </a:lnTo>
                <a:lnTo>
                  <a:pt x="1710" y="86"/>
                </a:lnTo>
                <a:lnTo>
                  <a:pt x="1706" y="84"/>
                </a:lnTo>
                <a:lnTo>
                  <a:pt x="1699" y="84"/>
                </a:lnTo>
                <a:lnTo>
                  <a:pt x="1697" y="84"/>
                </a:lnTo>
                <a:lnTo>
                  <a:pt x="1695" y="84"/>
                </a:lnTo>
                <a:lnTo>
                  <a:pt x="1691" y="86"/>
                </a:lnTo>
                <a:lnTo>
                  <a:pt x="1691" y="88"/>
                </a:lnTo>
                <a:lnTo>
                  <a:pt x="1693" y="92"/>
                </a:lnTo>
                <a:lnTo>
                  <a:pt x="1695" y="95"/>
                </a:lnTo>
                <a:lnTo>
                  <a:pt x="1695" y="95"/>
                </a:lnTo>
                <a:lnTo>
                  <a:pt x="1689" y="90"/>
                </a:lnTo>
                <a:lnTo>
                  <a:pt x="1687" y="90"/>
                </a:lnTo>
                <a:lnTo>
                  <a:pt x="1685" y="88"/>
                </a:lnTo>
                <a:lnTo>
                  <a:pt x="1683" y="88"/>
                </a:lnTo>
                <a:lnTo>
                  <a:pt x="1672" y="90"/>
                </a:lnTo>
                <a:lnTo>
                  <a:pt x="1670" y="92"/>
                </a:lnTo>
                <a:lnTo>
                  <a:pt x="1666" y="97"/>
                </a:lnTo>
                <a:lnTo>
                  <a:pt x="1662" y="99"/>
                </a:lnTo>
                <a:lnTo>
                  <a:pt x="1657" y="101"/>
                </a:lnTo>
                <a:lnTo>
                  <a:pt x="1655" y="103"/>
                </a:lnTo>
                <a:lnTo>
                  <a:pt x="1651" y="103"/>
                </a:lnTo>
                <a:lnTo>
                  <a:pt x="1649" y="103"/>
                </a:lnTo>
                <a:lnTo>
                  <a:pt x="1647" y="105"/>
                </a:lnTo>
                <a:lnTo>
                  <a:pt x="1643" y="107"/>
                </a:lnTo>
                <a:lnTo>
                  <a:pt x="1636" y="111"/>
                </a:lnTo>
                <a:lnTo>
                  <a:pt x="1636" y="111"/>
                </a:lnTo>
                <a:lnTo>
                  <a:pt x="1634" y="115"/>
                </a:lnTo>
                <a:lnTo>
                  <a:pt x="1634" y="118"/>
                </a:lnTo>
                <a:lnTo>
                  <a:pt x="1634" y="120"/>
                </a:lnTo>
                <a:lnTo>
                  <a:pt x="1636" y="120"/>
                </a:lnTo>
                <a:lnTo>
                  <a:pt x="1639" y="122"/>
                </a:lnTo>
                <a:lnTo>
                  <a:pt x="1639" y="122"/>
                </a:lnTo>
                <a:lnTo>
                  <a:pt x="1645" y="122"/>
                </a:lnTo>
                <a:lnTo>
                  <a:pt x="1647" y="122"/>
                </a:lnTo>
                <a:lnTo>
                  <a:pt x="1651" y="124"/>
                </a:lnTo>
                <a:lnTo>
                  <a:pt x="1655" y="124"/>
                </a:lnTo>
                <a:lnTo>
                  <a:pt x="1657" y="122"/>
                </a:lnTo>
                <a:lnTo>
                  <a:pt x="1659" y="122"/>
                </a:lnTo>
                <a:lnTo>
                  <a:pt x="1664" y="122"/>
                </a:lnTo>
                <a:lnTo>
                  <a:pt x="1666" y="122"/>
                </a:lnTo>
                <a:lnTo>
                  <a:pt x="1670" y="122"/>
                </a:lnTo>
                <a:lnTo>
                  <a:pt x="1672" y="120"/>
                </a:lnTo>
                <a:lnTo>
                  <a:pt x="1674" y="120"/>
                </a:lnTo>
                <a:lnTo>
                  <a:pt x="1676" y="120"/>
                </a:lnTo>
                <a:lnTo>
                  <a:pt x="1678" y="120"/>
                </a:lnTo>
                <a:lnTo>
                  <a:pt x="1678" y="122"/>
                </a:lnTo>
                <a:lnTo>
                  <a:pt x="1674" y="122"/>
                </a:lnTo>
                <a:lnTo>
                  <a:pt x="1672" y="122"/>
                </a:lnTo>
                <a:lnTo>
                  <a:pt x="1670" y="124"/>
                </a:lnTo>
                <a:lnTo>
                  <a:pt x="1668" y="126"/>
                </a:lnTo>
                <a:lnTo>
                  <a:pt x="1668" y="128"/>
                </a:lnTo>
                <a:lnTo>
                  <a:pt x="1666" y="132"/>
                </a:lnTo>
                <a:lnTo>
                  <a:pt x="1664" y="139"/>
                </a:lnTo>
                <a:lnTo>
                  <a:pt x="1662" y="143"/>
                </a:lnTo>
                <a:lnTo>
                  <a:pt x="1659" y="145"/>
                </a:lnTo>
                <a:lnTo>
                  <a:pt x="1657" y="147"/>
                </a:lnTo>
                <a:lnTo>
                  <a:pt x="1653" y="151"/>
                </a:lnTo>
                <a:lnTo>
                  <a:pt x="1651" y="153"/>
                </a:lnTo>
                <a:lnTo>
                  <a:pt x="1651" y="153"/>
                </a:lnTo>
                <a:lnTo>
                  <a:pt x="1649" y="153"/>
                </a:lnTo>
                <a:lnTo>
                  <a:pt x="1643" y="151"/>
                </a:lnTo>
                <a:lnTo>
                  <a:pt x="1632" y="153"/>
                </a:lnTo>
                <a:lnTo>
                  <a:pt x="1630" y="153"/>
                </a:lnTo>
                <a:lnTo>
                  <a:pt x="1626" y="153"/>
                </a:lnTo>
                <a:lnTo>
                  <a:pt x="1624" y="155"/>
                </a:lnTo>
                <a:lnTo>
                  <a:pt x="1622" y="155"/>
                </a:lnTo>
                <a:lnTo>
                  <a:pt x="1618" y="155"/>
                </a:lnTo>
                <a:lnTo>
                  <a:pt x="1611" y="157"/>
                </a:lnTo>
                <a:lnTo>
                  <a:pt x="1607" y="157"/>
                </a:lnTo>
                <a:lnTo>
                  <a:pt x="1607" y="159"/>
                </a:lnTo>
                <a:lnTo>
                  <a:pt x="1609" y="159"/>
                </a:lnTo>
                <a:lnTo>
                  <a:pt x="1609" y="162"/>
                </a:lnTo>
                <a:lnTo>
                  <a:pt x="1609" y="162"/>
                </a:lnTo>
                <a:lnTo>
                  <a:pt x="1595" y="164"/>
                </a:lnTo>
                <a:lnTo>
                  <a:pt x="1588" y="166"/>
                </a:lnTo>
                <a:lnTo>
                  <a:pt x="1584" y="166"/>
                </a:lnTo>
                <a:lnTo>
                  <a:pt x="1582" y="168"/>
                </a:lnTo>
                <a:lnTo>
                  <a:pt x="1580" y="168"/>
                </a:lnTo>
                <a:lnTo>
                  <a:pt x="1574" y="168"/>
                </a:lnTo>
                <a:lnTo>
                  <a:pt x="1571" y="168"/>
                </a:lnTo>
                <a:lnTo>
                  <a:pt x="1569" y="168"/>
                </a:lnTo>
                <a:lnTo>
                  <a:pt x="1565" y="170"/>
                </a:lnTo>
                <a:lnTo>
                  <a:pt x="1559" y="172"/>
                </a:lnTo>
                <a:lnTo>
                  <a:pt x="1557" y="172"/>
                </a:lnTo>
                <a:lnTo>
                  <a:pt x="1555" y="176"/>
                </a:lnTo>
                <a:lnTo>
                  <a:pt x="1555" y="176"/>
                </a:lnTo>
                <a:lnTo>
                  <a:pt x="1555" y="178"/>
                </a:lnTo>
                <a:lnTo>
                  <a:pt x="1557" y="178"/>
                </a:lnTo>
                <a:lnTo>
                  <a:pt x="1557" y="178"/>
                </a:lnTo>
                <a:lnTo>
                  <a:pt x="1553" y="183"/>
                </a:lnTo>
                <a:lnTo>
                  <a:pt x="1553" y="183"/>
                </a:lnTo>
                <a:lnTo>
                  <a:pt x="1557" y="185"/>
                </a:lnTo>
                <a:lnTo>
                  <a:pt x="1561" y="189"/>
                </a:lnTo>
                <a:lnTo>
                  <a:pt x="1563" y="189"/>
                </a:lnTo>
                <a:lnTo>
                  <a:pt x="1563" y="189"/>
                </a:lnTo>
                <a:lnTo>
                  <a:pt x="1569" y="191"/>
                </a:lnTo>
                <a:lnTo>
                  <a:pt x="1571" y="191"/>
                </a:lnTo>
                <a:lnTo>
                  <a:pt x="1574" y="193"/>
                </a:lnTo>
                <a:lnTo>
                  <a:pt x="1576" y="193"/>
                </a:lnTo>
                <a:lnTo>
                  <a:pt x="1580" y="195"/>
                </a:lnTo>
                <a:lnTo>
                  <a:pt x="1584" y="195"/>
                </a:lnTo>
                <a:lnTo>
                  <a:pt x="1584" y="193"/>
                </a:lnTo>
                <a:lnTo>
                  <a:pt x="1588" y="193"/>
                </a:lnTo>
                <a:lnTo>
                  <a:pt x="1592" y="193"/>
                </a:lnTo>
                <a:lnTo>
                  <a:pt x="1592" y="193"/>
                </a:lnTo>
                <a:lnTo>
                  <a:pt x="1590" y="193"/>
                </a:lnTo>
                <a:lnTo>
                  <a:pt x="1586" y="197"/>
                </a:lnTo>
                <a:lnTo>
                  <a:pt x="1586" y="197"/>
                </a:lnTo>
                <a:lnTo>
                  <a:pt x="1588" y="197"/>
                </a:lnTo>
                <a:lnTo>
                  <a:pt x="1592" y="199"/>
                </a:lnTo>
                <a:lnTo>
                  <a:pt x="1592" y="201"/>
                </a:lnTo>
                <a:lnTo>
                  <a:pt x="1595" y="201"/>
                </a:lnTo>
                <a:lnTo>
                  <a:pt x="1603" y="204"/>
                </a:lnTo>
                <a:lnTo>
                  <a:pt x="1605" y="204"/>
                </a:lnTo>
                <a:lnTo>
                  <a:pt x="1607" y="204"/>
                </a:lnTo>
                <a:lnTo>
                  <a:pt x="1609" y="204"/>
                </a:lnTo>
                <a:lnTo>
                  <a:pt x="1609" y="201"/>
                </a:lnTo>
                <a:lnTo>
                  <a:pt x="1611" y="201"/>
                </a:lnTo>
                <a:lnTo>
                  <a:pt x="1613" y="199"/>
                </a:lnTo>
                <a:lnTo>
                  <a:pt x="1615" y="199"/>
                </a:lnTo>
                <a:lnTo>
                  <a:pt x="1618" y="201"/>
                </a:lnTo>
                <a:lnTo>
                  <a:pt x="1620" y="201"/>
                </a:lnTo>
                <a:lnTo>
                  <a:pt x="1624" y="204"/>
                </a:lnTo>
                <a:lnTo>
                  <a:pt x="1628" y="204"/>
                </a:lnTo>
                <a:lnTo>
                  <a:pt x="1630" y="201"/>
                </a:lnTo>
                <a:lnTo>
                  <a:pt x="1634" y="199"/>
                </a:lnTo>
                <a:lnTo>
                  <a:pt x="1639" y="197"/>
                </a:lnTo>
                <a:lnTo>
                  <a:pt x="1641" y="197"/>
                </a:lnTo>
                <a:lnTo>
                  <a:pt x="1641" y="197"/>
                </a:lnTo>
                <a:lnTo>
                  <a:pt x="1645" y="199"/>
                </a:lnTo>
                <a:lnTo>
                  <a:pt x="1647" y="201"/>
                </a:lnTo>
                <a:lnTo>
                  <a:pt x="1647" y="204"/>
                </a:lnTo>
                <a:lnTo>
                  <a:pt x="1647" y="204"/>
                </a:lnTo>
                <a:lnTo>
                  <a:pt x="1645" y="206"/>
                </a:lnTo>
                <a:lnTo>
                  <a:pt x="1645" y="208"/>
                </a:lnTo>
                <a:lnTo>
                  <a:pt x="1647" y="210"/>
                </a:lnTo>
                <a:lnTo>
                  <a:pt x="1647" y="210"/>
                </a:lnTo>
                <a:lnTo>
                  <a:pt x="1641" y="208"/>
                </a:lnTo>
                <a:lnTo>
                  <a:pt x="1639" y="208"/>
                </a:lnTo>
                <a:lnTo>
                  <a:pt x="1630" y="208"/>
                </a:lnTo>
                <a:lnTo>
                  <a:pt x="1620" y="208"/>
                </a:lnTo>
                <a:lnTo>
                  <a:pt x="1613" y="208"/>
                </a:lnTo>
                <a:lnTo>
                  <a:pt x="1611" y="210"/>
                </a:lnTo>
                <a:lnTo>
                  <a:pt x="1609" y="212"/>
                </a:lnTo>
                <a:lnTo>
                  <a:pt x="1599" y="212"/>
                </a:lnTo>
                <a:lnTo>
                  <a:pt x="1584" y="212"/>
                </a:lnTo>
                <a:lnTo>
                  <a:pt x="1582" y="214"/>
                </a:lnTo>
                <a:lnTo>
                  <a:pt x="1580" y="214"/>
                </a:lnTo>
                <a:lnTo>
                  <a:pt x="1578" y="214"/>
                </a:lnTo>
                <a:lnTo>
                  <a:pt x="1578" y="216"/>
                </a:lnTo>
                <a:lnTo>
                  <a:pt x="1578" y="218"/>
                </a:lnTo>
                <a:lnTo>
                  <a:pt x="1580" y="218"/>
                </a:lnTo>
                <a:lnTo>
                  <a:pt x="1582" y="220"/>
                </a:lnTo>
                <a:lnTo>
                  <a:pt x="1582" y="220"/>
                </a:lnTo>
                <a:lnTo>
                  <a:pt x="1582" y="222"/>
                </a:lnTo>
                <a:lnTo>
                  <a:pt x="1582" y="222"/>
                </a:lnTo>
                <a:lnTo>
                  <a:pt x="1582" y="222"/>
                </a:lnTo>
                <a:lnTo>
                  <a:pt x="1584" y="224"/>
                </a:lnTo>
                <a:lnTo>
                  <a:pt x="1588" y="224"/>
                </a:lnTo>
                <a:lnTo>
                  <a:pt x="1590" y="222"/>
                </a:lnTo>
                <a:lnTo>
                  <a:pt x="1599" y="218"/>
                </a:lnTo>
                <a:lnTo>
                  <a:pt x="1599" y="220"/>
                </a:lnTo>
                <a:lnTo>
                  <a:pt x="1597" y="220"/>
                </a:lnTo>
                <a:lnTo>
                  <a:pt x="1595" y="222"/>
                </a:lnTo>
                <a:lnTo>
                  <a:pt x="1595" y="224"/>
                </a:lnTo>
                <a:lnTo>
                  <a:pt x="1597" y="224"/>
                </a:lnTo>
                <a:lnTo>
                  <a:pt x="1597" y="227"/>
                </a:lnTo>
                <a:lnTo>
                  <a:pt x="1599" y="227"/>
                </a:lnTo>
                <a:lnTo>
                  <a:pt x="1605" y="229"/>
                </a:lnTo>
                <a:lnTo>
                  <a:pt x="1611" y="229"/>
                </a:lnTo>
                <a:lnTo>
                  <a:pt x="1620" y="229"/>
                </a:lnTo>
                <a:lnTo>
                  <a:pt x="1622" y="229"/>
                </a:lnTo>
                <a:lnTo>
                  <a:pt x="1620" y="229"/>
                </a:lnTo>
                <a:lnTo>
                  <a:pt x="1620" y="231"/>
                </a:lnTo>
                <a:lnTo>
                  <a:pt x="1613" y="231"/>
                </a:lnTo>
                <a:lnTo>
                  <a:pt x="1609" y="231"/>
                </a:lnTo>
                <a:lnTo>
                  <a:pt x="1603" y="235"/>
                </a:lnTo>
                <a:lnTo>
                  <a:pt x="1601" y="237"/>
                </a:lnTo>
                <a:lnTo>
                  <a:pt x="1601" y="237"/>
                </a:lnTo>
                <a:lnTo>
                  <a:pt x="1603" y="239"/>
                </a:lnTo>
                <a:lnTo>
                  <a:pt x="1607" y="239"/>
                </a:lnTo>
                <a:lnTo>
                  <a:pt x="1611" y="243"/>
                </a:lnTo>
                <a:lnTo>
                  <a:pt x="1615" y="243"/>
                </a:lnTo>
                <a:lnTo>
                  <a:pt x="1618" y="245"/>
                </a:lnTo>
                <a:lnTo>
                  <a:pt x="1620" y="245"/>
                </a:lnTo>
                <a:lnTo>
                  <a:pt x="1641" y="250"/>
                </a:lnTo>
                <a:lnTo>
                  <a:pt x="1643" y="250"/>
                </a:lnTo>
                <a:lnTo>
                  <a:pt x="1639" y="248"/>
                </a:lnTo>
                <a:lnTo>
                  <a:pt x="1636" y="243"/>
                </a:lnTo>
                <a:lnTo>
                  <a:pt x="1636" y="243"/>
                </a:lnTo>
                <a:lnTo>
                  <a:pt x="1636" y="241"/>
                </a:lnTo>
                <a:lnTo>
                  <a:pt x="1639" y="241"/>
                </a:lnTo>
                <a:lnTo>
                  <a:pt x="1643" y="243"/>
                </a:lnTo>
                <a:lnTo>
                  <a:pt x="1643" y="243"/>
                </a:lnTo>
                <a:lnTo>
                  <a:pt x="1645" y="243"/>
                </a:lnTo>
                <a:lnTo>
                  <a:pt x="1647" y="243"/>
                </a:lnTo>
                <a:lnTo>
                  <a:pt x="1649" y="241"/>
                </a:lnTo>
                <a:lnTo>
                  <a:pt x="1653" y="241"/>
                </a:lnTo>
                <a:lnTo>
                  <a:pt x="1653" y="241"/>
                </a:lnTo>
                <a:lnTo>
                  <a:pt x="1655" y="241"/>
                </a:lnTo>
                <a:lnTo>
                  <a:pt x="1655" y="243"/>
                </a:lnTo>
                <a:lnTo>
                  <a:pt x="1657" y="243"/>
                </a:lnTo>
                <a:lnTo>
                  <a:pt x="1659" y="243"/>
                </a:lnTo>
                <a:lnTo>
                  <a:pt x="1662" y="243"/>
                </a:lnTo>
                <a:lnTo>
                  <a:pt x="1662" y="243"/>
                </a:lnTo>
                <a:lnTo>
                  <a:pt x="1666" y="243"/>
                </a:lnTo>
                <a:lnTo>
                  <a:pt x="1668" y="243"/>
                </a:lnTo>
                <a:lnTo>
                  <a:pt x="1670" y="241"/>
                </a:lnTo>
                <a:lnTo>
                  <a:pt x="1672" y="241"/>
                </a:lnTo>
                <a:lnTo>
                  <a:pt x="1674" y="239"/>
                </a:lnTo>
                <a:lnTo>
                  <a:pt x="1676" y="239"/>
                </a:lnTo>
                <a:lnTo>
                  <a:pt x="1676" y="239"/>
                </a:lnTo>
                <a:lnTo>
                  <a:pt x="1678" y="241"/>
                </a:lnTo>
                <a:lnTo>
                  <a:pt x="1680" y="241"/>
                </a:lnTo>
                <a:lnTo>
                  <a:pt x="1683" y="241"/>
                </a:lnTo>
                <a:lnTo>
                  <a:pt x="1687" y="239"/>
                </a:lnTo>
                <a:lnTo>
                  <a:pt x="1689" y="239"/>
                </a:lnTo>
                <a:lnTo>
                  <a:pt x="1691" y="237"/>
                </a:lnTo>
                <a:lnTo>
                  <a:pt x="1695" y="239"/>
                </a:lnTo>
                <a:lnTo>
                  <a:pt x="1697" y="241"/>
                </a:lnTo>
                <a:lnTo>
                  <a:pt x="1699" y="241"/>
                </a:lnTo>
                <a:lnTo>
                  <a:pt x="1701" y="241"/>
                </a:lnTo>
                <a:lnTo>
                  <a:pt x="1708" y="241"/>
                </a:lnTo>
                <a:lnTo>
                  <a:pt x="1714" y="243"/>
                </a:lnTo>
                <a:lnTo>
                  <a:pt x="1718" y="243"/>
                </a:lnTo>
                <a:lnTo>
                  <a:pt x="1720" y="243"/>
                </a:lnTo>
                <a:lnTo>
                  <a:pt x="1727" y="245"/>
                </a:lnTo>
                <a:lnTo>
                  <a:pt x="1737" y="248"/>
                </a:lnTo>
                <a:lnTo>
                  <a:pt x="1743" y="252"/>
                </a:lnTo>
                <a:lnTo>
                  <a:pt x="1747" y="252"/>
                </a:lnTo>
                <a:lnTo>
                  <a:pt x="1750" y="254"/>
                </a:lnTo>
                <a:lnTo>
                  <a:pt x="1752" y="256"/>
                </a:lnTo>
                <a:lnTo>
                  <a:pt x="1754" y="256"/>
                </a:lnTo>
                <a:lnTo>
                  <a:pt x="1758" y="256"/>
                </a:lnTo>
                <a:lnTo>
                  <a:pt x="1760" y="258"/>
                </a:lnTo>
                <a:lnTo>
                  <a:pt x="1762" y="260"/>
                </a:lnTo>
                <a:lnTo>
                  <a:pt x="1764" y="262"/>
                </a:lnTo>
                <a:lnTo>
                  <a:pt x="1764" y="264"/>
                </a:lnTo>
                <a:lnTo>
                  <a:pt x="1758" y="266"/>
                </a:lnTo>
                <a:lnTo>
                  <a:pt x="1760" y="266"/>
                </a:lnTo>
                <a:lnTo>
                  <a:pt x="1764" y="269"/>
                </a:lnTo>
                <a:lnTo>
                  <a:pt x="1764" y="271"/>
                </a:lnTo>
                <a:lnTo>
                  <a:pt x="1766" y="271"/>
                </a:lnTo>
                <a:lnTo>
                  <a:pt x="1768" y="275"/>
                </a:lnTo>
                <a:lnTo>
                  <a:pt x="1771" y="277"/>
                </a:lnTo>
                <a:lnTo>
                  <a:pt x="1777" y="279"/>
                </a:lnTo>
                <a:lnTo>
                  <a:pt x="1779" y="281"/>
                </a:lnTo>
                <a:lnTo>
                  <a:pt x="1781" y="281"/>
                </a:lnTo>
                <a:lnTo>
                  <a:pt x="1783" y="283"/>
                </a:lnTo>
                <a:lnTo>
                  <a:pt x="1783" y="285"/>
                </a:lnTo>
                <a:lnTo>
                  <a:pt x="1783" y="285"/>
                </a:lnTo>
                <a:lnTo>
                  <a:pt x="1785" y="287"/>
                </a:lnTo>
                <a:lnTo>
                  <a:pt x="1789" y="287"/>
                </a:lnTo>
                <a:lnTo>
                  <a:pt x="1794" y="292"/>
                </a:lnTo>
                <a:lnTo>
                  <a:pt x="1791" y="292"/>
                </a:lnTo>
                <a:lnTo>
                  <a:pt x="1789" y="292"/>
                </a:lnTo>
                <a:lnTo>
                  <a:pt x="1787" y="294"/>
                </a:lnTo>
                <a:lnTo>
                  <a:pt x="1785" y="294"/>
                </a:lnTo>
                <a:lnTo>
                  <a:pt x="1787" y="296"/>
                </a:lnTo>
                <a:lnTo>
                  <a:pt x="1787" y="296"/>
                </a:lnTo>
                <a:lnTo>
                  <a:pt x="1787" y="298"/>
                </a:lnTo>
                <a:lnTo>
                  <a:pt x="1785" y="300"/>
                </a:lnTo>
                <a:lnTo>
                  <a:pt x="1783" y="300"/>
                </a:lnTo>
                <a:lnTo>
                  <a:pt x="1781" y="302"/>
                </a:lnTo>
                <a:lnTo>
                  <a:pt x="1779" y="302"/>
                </a:lnTo>
                <a:lnTo>
                  <a:pt x="1779" y="302"/>
                </a:lnTo>
                <a:lnTo>
                  <a:pt x="1783" y="302"/>
                </a:lnTo>
                <a:lnTo>
                  <a:pt x="1787" y="302"/>
                </a:lnTo>
                <a:lnTo>
                  <a:pt x="1789" y="300"/>
                </a:lnTo>
                <a:lnTo>
                  <a:pt x="1791" y="300"/>
                </a:lnTo>
                <a:lnTo>
                  <a:pt x="1791" y="302"/>
                </a:lnTo>
                <a:lnTo>
                  <a:pt x="1794" y="302"/>
                </a:lnTo>
                <a:lnTo>
                  <a:pt x="1794" y="304"/>
                </a:lnTo>
                <a:lnTo>
                  <a:pt x="1796" y="306"/>
                </a:lnTo>
                <a:lnTo>
                  <a:pt x="1796" y="306"/>
                </a:lnTo>
                <a:lnTo>
                  <a:pt x="1796" y="306"/>
                </a:lnTo>
                <a:lnTo>
                  <a:pt x="1796" y="308"/>
                </a:lnTo>
                <a:lnTo>
                  <a:pt x="1798" y="308"/>
                </a:lnTo>
                <a:lnTo>
                  <a:pt x="1798" y="310"/>
                </a:lnTo>
                <a:lnTo>
                  <a:pt x="1798" y="313"/>
                </a:lnTo>
                <a:lnTo>
                  <a:pt x="1798" y="313"/>
                </a:lnTo>
                <a:lnTo>
                  <a:pt x="1798" y="313"/>
                </a:lnTo>
                <a:lnTo>
                  <a:pt x="1796" y="315"/>
                </a:lnTo>
                <a:lnTo>
                  <a:pt x="1796" y="317"/>
                </a:lnTo>
                <a:lnTo>
                  <a:pt x="1796" y="317"/>
                </a:lnTo>
                <a:lnTo>
                  <a:pt x="1796" y="319"/>
                </a:lnTo>
                <a:lnTo>
                  <a:pt x="1796" y="319"/>
                </a:lnTo>
                <a:lnTo>
                  <a:pt x="1798" y="319"/>
                </a:lnTo>
                <a:lnTo>
                  <a:pt x="1800" y="321"/>
                </a:lnTo>
                <a:lnTo>
                  <a:pt x="1800" y="321"/>
                </a:lnTo>
                <a:lnTo>
                  <a:pt x="1800" y="323"/>
                </a:lnTo>
                <a:lnTo>
                  <a:pt x="1802" y="323"/>
                </a:lnTo>
                <a:lnTo>
                  <a:pt x="1804" y="321"/>
                </a:lnTo>
                <a:lnTo>
                  <a:pt x="1806" y="323"/>
                </a:lnTo>
                <a:lnTo>
                  <a:pt x="1806" y="325"/>
                </a:lnTo>
                <a:lnTo>
                  <a:pt x="1806" y="325"/>
                </a:lnTo>
                <a:lnTo>
                  <a:pt x="1806" y="327"/>
                </a:lnTo>
                <a:lnTo>
                  <a:pt x="1804" y="329"/>
                </a:lnTo>
                <a:lnTo>
                  <a:pt x="1802" y="329"/>
                </a:lnTo>
                <a:lnTo>
                  <a:pt x="1800" y="329"/>
                </a:lnTo>
                <a:lnTo>
                  <a:pt x="1800" y="331"/>
                </a:lnTo>
                <a:lnTo>
                  <a:pt x="1802" y="333"/>
                </a:lnTo>
                <a:lnTo>
                  <a:pt x="1802" y="333"/>
                </a:lnTo>
                <a:lnTo>
                  <a:pt x="1802" y="333"/>
                </a:lnTo>
                <a:lnTo>
                  <a:pt x="1804" y="333"/>
                </a:lnTo>
                <a:lnTo>
                  <a:pt x="1806" y="333"/>
                </a:lnTo>
                <a:lnTo>
                  <a:pt x="1806" y="336"/>
                </a:lnTo>
                <a:lnTo>
                  <a:pt x="1808" y="336"/>
                </a:lnTo>
                <a:lnTo>
                  <a:pt x="1808" y="333"/>
                </a:lnTo>
                <a:lnTo>
                  <a:pt x="1810" y="333"/>
                </a:lnTo>
                <a:lnTo>
                  <a:pt x="1812" y="333"/>
                </a:lnTo>
                <a:lnTo>
                  <a:pt x="1815" y="336"/>
                </a:lnTo>
                <a:lnTo>
                  <a:pt x="1815" y="338"/>
                </a:lnTo>
                <a:lnTo>
                  <a:pt x="1815" y="338"/>
                </a:lnTo>
                <a:lnTo>
                  <a:pt x="1815" y="340"/>
                </a:lnTo>
                <a:lnTo>
                  <a:pt x="1815" y="340"/>
                </a:lnTo>
                <a:lnTo>
                  <a:pt x="1815" y="342"/>
                </a:lnTo>
                <a:lnTo>
                  <a:pt x="1815" y="344"/>
                </a:lnTo>
                <a:lnTo>
                  <a:pt x="1812" y="344"/>
                </a:lnTo>
                <a:lnTo>
                  <a:pt x="1810" y="346"/>
                </a:lnTo>
                <a:lnTo>
                  <a:pt x="1808" y="346"/>
                </a:lnTo>
                <a:lnTo>
                  <a:pt x="1804" y="346"/>
                </a:lnTo>
                <a:lnTo>
                  <a:pt x="1802" y="348"/>
                </a:lnTo>
                <a:lnTo>
                  <a:pt x="1802" y="348"/>
                </a:lnTo>
                <a:lnTo>
                  <a:pt x="1804" y="348"/>
                </a:lnTo>
                <a:lnTo>
                  <a:pt x="1806" y="350"/>
                </a:lnTo>
                <a:lnTo>
                  <a:pt x="1806" y="352"/>
                </a:lnTo>
                <a:lnTo>
                  <a:pt x="1802" y="352"/>
                </a:lnTo>
                <a:lnTo>
                  <a:pt x="1802" y="352"/>
                </a:lnTo>
                <a:lnTo>
                  <a:pt x="1802" y="354"/>
                </a:lnTo>
                <a:lnTo>
                  <a:pt x="1802" y="357"/>
                </a:lnTo>
                <a:lnTo>
                  <a:pt x="1806" y="354"/>
                </a:lnTo>
                <a:lnTo>
                  <a:pt x="1812" y="350"/>
                </a:lnTo>
                <a:lnTo>
                  <a:pt x="1812" y="350"/>
                </a:lnTo>
                <a:lnTo>
                  <a:pt x="1812" y="350"/>
                </a:lnTo>
                <a:lnTo>
                  <a:pt x="1812" y="352"/>
                </a:lnTo>
                <a:lnTo>
                  <a:pt x="1810" y="352"/>
                </a:lnTo>
                <a:lnTo>
                  <a:pt x="1806" y="357"/>
                </a:lnTo>
                <a:lnTo>
                  <a:pt x="1804" y="361"/>
                </a:lnTo>
                <a:lnTo>
                  <a:pt x="1802" y="367"/>
                </a:lnTo>
                <a:lnTo>
                  <a:pt x="1802" y="367"/>
                </a:lnTo>
                <a:lnTo>
                  <a:pt x="1802" y="369"/>
                </a:lnTo>
                <a:lnTo>
                  <a:pt x="1802" y="371"/>
                </a:lnTo>
                <a:lnTo>
                  <a:pt x="1802" y="373"/>
                </a:lnTo>
                <a:lnTo>
                  <a:pt x="1804" y="375"/>
                </a:lnTo>
                <a:lnTo>
                  <a:pt x="1806" y="375"/>
                </a:lnTo>
                <a:lnTo>
                  <a:pt x="1810" y="375"/>
                </a:lnTo>
                <a:lnTo>
                  <a:pt x="1815" y="378"/>
                </a:lnTo>
                <a:lnTo>
                  <a:pt x="1815" y="378"/>
                </a:lnTo>
                <a:lnTo>
                  <a:pt x="1821" y="378"/>
                </a:lnTo>
                <a:lnTo>
                  <a:pt x="1823" y="375"/>
                </a:lnTo>
                <a:lnTo>
                  <a:pt x="1823" y="375"/>
                </a:lnTo>
                <a:lnTo>
                  <a:pt x="1825" y="375"/>
                </a:lnTo>
                <a:lnTo>
                  <a:pt x="1827" y="373"/>
                </a:lnTo>
                <a:lnTo>
                  <a:pt x="1825" y="371"/>
                </a:lnTo>
                <a:lnTo>
                  <a:pt x="1825" y="369"/>
                </a:lnTo>
                <a:lnTo>
                  <a:pt x="1825" y="369"/>
                </a:lnTo>
                <a:lnTo>
                  <a:pt x="1827" y="369"/>
                </a:lnTo>
                <a:lnTo>
                  <a:pt x="1829" y="369"/>
                </a:lnTo>
                <a:lnTo>
                  <a:pt x="1829" y="367"/>
                </a:lnTo>
                <a:lnTo>
                  <a:pt x="1829" y="367"/>
                </a:lnTo>
                <a:lnTo>
                  <a:pt x="1831" y="365"/>
                </a:lnTo>
                <a:lnTo>
                  <a:pt x="1833" y="365"/>
                </a:lnTo>
                <a:lnTo>
                  <a:pt x="1833" y="363"/>
                </a:lnTo>
                <a:lnTo>
                  <a:pt x="1833" y="361"/>
                </a:lnTo>
                <a:lnTo>
                  <a:pt x="1831" y="359"/>
                </a:lnTo>
                <a:lnTo>
                  <a:pt x="1829" y="359"/>
                </a:lnTo>
                <a:lnTo>
                  <a:pt x="1829" y="357"/>
                </a:lnTo>
                <a:lnTo>
                  <a:pt x="1827" y="354"/>
                </a:lnTo>
                <a:lnTo>
                  <a:pt x="1827" y="354"/>
                </a:lnTo>
                <a:lnTo>
                  <a:pt x="1827" y="352"/>
                </a:lnTo>
                <a:lnTo>
                  <a:pt x="1827" y="352"/>
                </a:lnTo>
                <a:lnTo>
                  <a:pt x="1827" y="350"/>
                </a:lnTo>
                <a:lnTo>
                  <a:pt x="1831" y="350"/>
                </a:lnTo>
                <a:lnTo>
                  <a:pt x="1829" y="350"/>
                </a:lnTo>
                <a:lnTo>
                  <a:pt x="1829" y="352"/>
                </a:lnTo>
                <a:lnTo>
                  <a:pt x="1827" y="352"/>
                </a:lnTo>
                <a:lnTo>
                  <a:pt x="1829" y="357"/>
                </a:lnTo>
                <a:lnTo>
                  <a:pt x="1831" y="357"/>
                </a:lnTo>
                <a:lnTo>
                  <a:pt x="1831" y="359"/>
                </a:lnTo>
                <a:lnTo>
                  <a:pt x="1833" y="361"/>
                </a:lnTo>
                <a:lnTo>
                  <a:pt x="1835" y="363"/>
                </a:lnTo>
                <a:lnTo>
                  <a:pt x="1835" y="363"/>
                </a:lnTo>
                <a:lnTo>
                  <a:pt x="1835" y="365"/>
                </a:lnTo>
                <a:lnTo>
                  <a:pt x="1835" y="367"/>
                </a:lnTo>
                <a:lnTo>
                  <a:pt x="1838" y="365"/>
                </a:lnTo>
                <a:lnTo>
                  <a:pt x="1838" y="367"/>
                </a:lnTo>
                <a:lnTo>
                  <a:pt x="1835" y="369"/>
                </a:lnTo>
                <a:lnTo>
                  <a:pt x="1835" y="369"/>
                </a:lnTo>
                <a:lnTo>
                  <a:pt x="1833" y="369"/>
                </a:lnTo>
                <a:lnTo>
                  <a:pt x="1833" y="371"/>
                </a:lnTo>
                <a:lnTo>
                  <a:pt x="1833" y="371"/>
                </a:lnTo>
                <a:lnTo>
                  <a:pt x="1835" y="373"/>
                </a:lnTo>
                <a:lnTo>
                  <a:pt x="1838" y="373"/>
                </a:lnTo>
                <a:lnTo>
                  <a:pt x="1842" y="371"/>
                </a:lnTo>
                <a:lnTo>
                  <a:pt x="1844" y="369"/>
                </a:lnTo>
                <a:lnTo>
                  <a:pt x="1844" y="369"/>
                </a:lnTo>
                <a:lnTo>
                  <a:pt x="1852" y="371"/>
                </a:lnTo>
                <a:lnTo>
                  <a:pt x="1852" y="369"/>
                </a:lnTo>
                <a:lnTo>
                  <a:pt x="1856" y="369"/>
                </a:lnTo>
                <a:lnTo>
                  <a:pt x="1859" y="369"/>
                </a:lnTo>
                <a:lnTo>
                  <a:pt x="1859" y="369"/>
                </a:lnTo>
                <a:lnTo>
                  <a:pt x="1854" y="371"/>
                </a:lnTo>
                <a:lnTo>
                  <a:pt x="1844" y="373"/>
                </a:lnTo>
                <a:lnTo>
                  <a:pt x="1842" y="375"/>
                </a:lnTo>
                <a:lnTo>
                  <a:pt x="1842" y="375"/>
                </a:lnTo>
                <a:lnTo>
                  <a:pt x="1840" y="378"/>
                </a:lnTo>
                <a:lnTo>
                  <a:pt x="1838" y="378"/>
                </a:lnTo>
                <a:lnTo>
                  <a:pt x="1838" y="380"/>
                </a:lnTo>
                <a:lnTo>
                  <a:pt x="1840" y="382"/>
                </a:lnTo>
                <a:lnTo>
                  <a:pt x="1842" y="382"/>
                </a:lnTo>
                <a:lnTo>
                  <a:pt x="1844" y="382"/>
                </a:lnTo>
                <a:lnTo>
                  <a:pt x="1846" y="382"/>
                </a:lnTo>
                <a:lnTo>
                  <a:pt x="1848" y="382"/>
                </a:lnTo>
                <a:lnTo>
                  <a:pt x="1850" y="384"/>
                </a:lnTo>
                <a:lnTo>
                  <a:pt x="1854" y="384"/>
                </a:lnTo>
                <a:lnTo>
                  <a:pt x="1856" y="384"/>
                </a:lnTo>
                <a:lnTo>
                  <a:pt x="1863" y="384"/>
                </a:lnTo>
                <a:lnTo>
                  <a:pt x="1867" y="386"/>
                </a:lnTo>
                <a:lnTo>
                  <a:pt x="1869" y="386"/>
                </a:lnTo>
                <a:lnTo>
                  <a:pt x="1869" y="388"/>
                </a:lnTo>
                <a:lnTo>
                  <a:pt x="1867" y="388"/>
                </a:lnTo>
                <a:lnTo>
                  <a:pt x="1865" y="388"/>
                </a:lnTo>
                <a:lnTo>
                  <a:pt x="1861" y="386"/>
                </a:lnTo>
                <a:lnTo>
                  <a:pt x="1859" y="386"/>
                </a:lnTo>
                <a:lnTo>
                  <a:pt x="1859" y="386"/>
                </a:lnTo>
                <a:lnTo>
                  <a:pt x="1859" y="388"/>
                </a:lnTo>
                <a:lnTo>
                  <a:pt x="1863" y="388"/>
                </a:lnTo>
                <a:lnTo>
                  <a:pt x="1863" y="390"/>
                </a:lnTo>
                <a:lnTo>
                  <a:pt x="1865" y="390"/>
                </a:lnTo>
                <a:lnTo>
                  <a:pt x="1865" y="392"/>
                </a:lnTo>
                <a:lnTo>
                  <a:pt x="1865" y="394"/>
                </a:lnTo>
                <a:lnTo>
                  <a:pt x="1865" y="394"/>
                </a:lnTo>
                <a:lnTo>
                  <a:pt x="1865" y="398"/>
                </a:lnTo>
                <a:lnTo>
                  <a:pt x="1867" y="398"/>
                </a:lnTo>
                <a:lnTo>
                  <a:pt x="1869" y="401"/>
                </a:lnTo>
                <a:lnTo>
                  <a:pt x="1873" y="401"/>
                </a:lnTo>
                <a:lnTo>
                  <a:pt x="1873" y="403"/>
                </a:lnTo>
                <a:lnTo>
                  <a:pt x="1873" y="403"/>
                </a:lnTo>
                <a:lnTo>
                  <a:pt x="1871" y="403"/>
                </a:lnTo>
                <a:lnTo>
                  <a:pt x="1869" y="403"/>
                </a:lnTo>
                <a:lnTo>
                  <a:pt x="1863" y="403"/>
                </a:lnTo>
                <a:lnTo>
                  <a:pt x="1861" y="401"/>
                </a:lnTo>
                <a:lnTo>
                  <a:pt x="1859" y="401"/>
                </a:lnTo>
                <a:lnTo>
                  <a:pt x="1848" y="394"/>
                </a:lnTo>
                <a:lnTo>
                  <a:pt x="1846" y="394"/>
                </a:lnTo>
                <a:lnTo>
                  <a:pt x="1842" y="394"/>
                </a:lnTo>
                <a:lnTo>
                  <a:pt x="1838" y="392"/>
                </a:lnTo>
                <a:lnTo>
                  <a:pt x="1833" y="392"/>
                </a:lnTo>
                <a:lnTo>
                  <a:pt x="1833" y="392"/>
                </a:lnTo>
                <a:lnTo>
                  <a:pt x="1829" y="392"/>
                </a:lnTo>
                <a:lnTo>
                  <a:pt x="1827" y="392"/>
                </a:lnTo>
                <a:lnTo>
                  <a:pt x="1823" y="392"/>
                </a:lnTo>
                <a:lnTo>
                  <a:pt x="1821" y="392"/>
                </a:lnTo>
                <a:lnTo>
                  <a:pt x="1819" y="394"/>
                </a:lnTo>
                <a:lnTo>
                  <a:pt x="1819" y="394"/>
                </a:lnTo>
                <a:lnTo>
                  <a:pt x="1819" y="396"/>
                </a:lnTo>
                <a:lnTo>
                  <a:pt x="1821" y="398"/>
                </a:lnTo>
                <a:lnTo>
                  <a:pt x="1823" y="401"/>
                </a:lnTo>
                <a:lnTo>
                  <a:pt x="1825" y="403"/>
                </a:lnTo>
                <a:lnTo>
                  <a:pt x="1829" y="403"/>
                </a:lnTo>
                <a:lnTo>
                  <a:pt x="1835" y="405"/>
                </a:lnTo>
                <a:lnTo>
                  <a:pt x="1840" y="405"/>
                </a:lnTo>
                <a:lnTo>
                  <a:pt x="1844" y="407"/>
                </a:lnTo>
                <a:lnTo>
                  <a:pt x="1846" y="409"/>
                </a:lnTo>
                <a:lnTo>
                  <a:pt x="1850" y="411"/>
                </a:lnTo>
                <a:lnTo>
                  <a:pt x="1850" y="411"/>
                </a:lnTo>
                <a:lnTo>
                  <a:pt x="1861" y="413"/>
                </a:lnTo>
                <a:lnTo>
                  <a:pt x="1861" y="413"/>
                </a:lnTo>
                <a:lnTo>
                  <a:pt x="1863" y="413"/>
                </a:lnTo>
                <a:lnTo>
                  <a:pt x="1867" y="411"/>
                </a:lnTo>
                <a:lnTo>
                  <a:pt x="1867" y="411"/>
                </a:lnTo>
                <a:lnTo>
                  <a:pt x="1869" y="411"/>
                </a:lnTo>
                <a:lnTo>
                  <a:pt x="1871" y="413"/>
                </a:lnTo>
                <a:lnTo>
                  <a:pt x="1875" y="413"/>
                </a:lnTo>
                <a:lnTo>
                  <a:pt x="1877" y="411"/>
                </a:lnTo>
                <a:lnTo>
                  <a:pt x="1879" y="413"/>
                </a:lnTo>
                <a:lnTo>
                  <a:pt x="1879" y="413"/>
                </a:lnTo>
                <a:lnTo>
                  <a:pt x="1879" y="413"/>
                </a:lnTo>
                <a:lnTo>
                  <a:pt x="1877" y="413"/>
                </a:lnTo>
                <a:lnTo>
                  <a:pt x="1875" y="415"/>
                </a:lnTo>
                <a:lnTo>
                  <a:pt x="1877" y="417"/>
                </a:lnTo>
                <a:lnTo>
                  <a:pt x="1877" y="417"/>
                </a:lnTo>
                <a:lnTo>
                  <a:pt x="1877" y="419"/>
                </a:lnTo>
                <a:lnTo>
                  <a:pt x="1873" y="419"/>
                </a:lnTo>
                <a:lnTo>
                  <a:pt x="1871" y="422"/>
                </a:lnTo>
                <a:lnTo>
                  <a:pt x="1871" y="424"/>
                </a:lnTo>
                <a:lnTo>
                  <a:pt x="1871" y="426"/>
                </a:lnTo>
                <a:lnTo>
                  <a:pt x="1871" y="428"/>
                </a:lnTo>
                <a:lnTo>
                  <a:pt x="1869" y="432"/>
                </a:lnTo>
                <a:lnTo>
                  <a:pt x="1867" y="432"/>
                </a:lnTo>
                <a:lnTo>
                  <a:pt x="1871" y="432"/>
                </a:lnTo>
                <a:lnTo>
                  <a:pt x="1873" y="432"/>
                </a:lnTo>
                <a:lnTo>
                  <a:pt x="1875" y="432"/>
                </a:lnTo>
                <a:lnTo>
                  <a:pt x="1877" y="434"/>
                </a:lnTo>
                <a:lnTo>
                  <a:pt x="1879" y="434"/>
                </a:lnTo>
                <a:lnTo>
                  <a:pt x="1879" y="434"/>
                </a:lnTo>
                <a:lnTo>
                  <a:pt x="1877" y="434"/>
                </a:lnTo>
                <a:lnTo>
                  <a:pt x="1871" y="436"/>
                </a:lnTo>
                <a:lnTo>
                  <a:pt x="1867" y="434"/>
                </a:lnTo>
                <a:lnTo>
                  <a:pt x="1867" y="436"/>
                </a:lnTo>
                <a:lnTo>
                  <a:pt x="1867" y="440"/>
                </a:lnTo>
                <a:lnTo>
                  <a:pt x="1865" y="445"/>
                </a:lnTo>
                <a:lnTo>
                  <a:pt x="1867" y="445"/>
                </a:lnTo>
                <a:lnTo>
                  <a:pt x="1869" y="445"/>
                </a:lnTo>
                <a:lnTo>
                  <a:pt x="1871" y="443"/>
                </a:lnTo>
                <a:lnTo>
                  <a:pt x="1871" y="443"/>
                </a:lnTo>
                <a:lnTo>
                  <a:pt x="1869" y="447"/>
                </a:lnTo>
                <a:lnTo>
                  <a:pt x="1867" y="449"/>
                </a:lnTo>
                <a:lnTo>
                  <a:pt x="1867" y="449"/>
                </a:lnTo>
                <a:lnTo>
                  <a:pt x="1863" y="449"/>
                </a:lnTo>
                <a:lnTo>
                  <a:pt x="1861" y="451"/>
                </a:lnTo>
                <a:lnTo>
                  <a:pt x="1859" y="449"/>
                </a:lnTo>
                <a:lnTo>
                  <a:pt x="1850" y="447"/>
                </a:lnTo>
                <a:lnTo>
                  <a:pt x="1846" y="445"/>
                </a:lnTo>
                <a:lnTo>
                  <a:pt x="1842" y="447"/>
                </a:lnTo>
                <a:lnTo>
                  <a:pt x="1840" y="449"/>
                </a:lnTo>
                <a:lnTo>
                  <a:pt x="1838" y="453"/>
                </a:lnTo>
                <a:lnTo>
                  <a:pt x="1835" y="455"/>
                </a:lnTo>
                <a:lnTo>
                  <a:pt x="1833" y="455"/>
                </a:lnTo>
                <a:lnTo>
                  <a:pt x="1835" y="455"/>
                </a:lnTo>
                <a:lnTo>
                  <a:pt x="1838" y="455"/>
                </a:lnTo>
                <a:lnTo>
                  <a:pt x="1844" y="455"/>
                </a:lnTo>
                <a:lnTo>
                  <a:pt x="1844" y="457"/>
                </a:lnTo>
                <a:lnTo>
                  <a:pt x="1844" y="457"/>
                </a:lnTo>
                <a:lnTo>
                  <a:pt x="1848" y="457"/>
                </a:lnTo>
                <a:lnTo>
                  <a:pt x="1852" y="457"/>
                </a:lnTo>
                <a:lnTo>
                  <a:pt x="1856" y="457"/>
                </a:lnTo>
                <a:lnTo>
                  <a:pt x="1861" y="457"/>
                </a:lnTo>
                <a:lnTo>
                  <a:pt x="1863" y="455"/>
                </a:lnTo>
                <a:lnTo>
                  <a:pt x="1863" y="453"/>
                </a:lnTo>
                <a:lnTo>
                  <a:pt x="1863" y="453"/>
                </a:lnTo>
                <a:lnTo>
                  <a:pt x="1865" y="453"/>
                </a:lnTo>
                <a:lnTo>
                  <a:pt x="1865" y="453"/>
                </a:lnTo>
                <a:lnTo>
                  <a:pt x="1867" y="453"/>
                </a:lnTo>
                <a:lnTo>
                  <a:pt x="1865" y="455"/>
                </a:lnTo>
                <a:lnTo>
                  <a:pt x="1865" y="457"/>
                </a:lnTo>
                <a:lnTo>
                  <a:pt x="1863" y="457"/>
                </a:lnTo>
                <a:lnTo>
                  <a:pt x="1863" y="459"/>
                </a:lnTo>
                <a:lnTo>
                  <a:pt x="1863" y="459"/>
                </a:lnTo>
                <a:lnTo>
                  <a:pt x="1863" y="459"/>
                </a:lnTo>
                <a:lnTo>
                  <a:pt x="1861" y="461"/>
                </a:lnTo>
                <a:lnTo>
                  <a:pt x="1861" y="461"/>
                </a:lnTo>
                <a:lnTo>
                  <a:pt x="1859" y="461"/>
                </a:lnTo>
                <a:lnTo>
                  <a:pt x="1854" y="461"/>
                </a:lnTo>
                <a:lnTo>
                  <a:pt x="1848" y="459"/>
                </a:lnTo>
                <a:lnTo>
                  <a:pt x="1842" y="457"/>
                </a:lnTo>
                <a:lnTo>
                  <a:pt x="1840" y="457"/>
                </a:lnTo>
                <a:lnTo>
                  <a:pt x="1838" y="457"/>
                </a:lnTo>
                <a:lnTo>
                  <a:pt x="1838" y="459"/>
                </a:lnTo>
                <a:lnTo>
                  <a:pt x="1835" y="463"/>
                </a:lnTo>
                <a:lnTo>
                  <a:pt x="1831" y="468"/>
                </a:lnTo>
                <a:lnTo>
                  <a:pt x="1831" y="470"/>
                </a:lnTo>
                <a:lnTo>
                  <a:pt x="1831" y="470"/>
                </a:lnTo>
                <a:lnTo>
                  <a:pt x="1831" y="472"/>
                </a:lnTo>
                <a:lnTo>
                  <a:pt x="1829" y="474"/>
                </a:lnTo>
                <a:lnTo>
                  <a:pt x="1831" y="474"/>
                </a:lnTo>
                <a:lnTo>
                  <a:pt x="1833" y="474"/>
                </a:lnTo>
                <a:lnTo>
                  <a:pt x="1840" y="470"/>
                </a:lnTo>
                <a:lnTo>
                  <a:pt x="1842" y="470"/>
                </a:lnTo>
                <a:lnTo>
                  <a:pt x="1844" y="468"/>
                </a:lnTo>
                <a:lnTo>
                  <a:pt x="1846" y="468"/>
                </a:lnTo>
                <a:lnTo>
                  <a:pt x="1850" y="468"/>
                </a:lnTo>
                <a:lnTo>
                  <a:pt x="1852" y="468"/>
                </a:lnTo>
                <a:lnTo>
                  <a:pt x="1854" y="470"/>
                </a:lnTo>
                <a:lnTo>
                  <a:pt x="1859" y="470"/>
                </a:lnTo>
                <a:lnTo>
                  <a:pt x="1863" y="470"/>
                </a:lnTo>
                <a:lnTo>
                  <a:pt x="1865" y="468"/>
                </a:lnTo>
                <a:lnTo>
                  <a:pt x="1869" y="468"/>
                </a:lnTo>
                <a:lnTo>
                  <a:pt x="1871" y="468"/>
                </a:lnTo>
                <a:lnTo>
                  <a:pt x="1869" y="470"/>
                </a:lnTo>
                <a:lnTo>
                  <a:pt x="1867" y="470"/>
                </a:lnTo>
                <a:lnTo>
                  <a:pt x="1867" y="470"/>
                </a:lnTo>
                <a:lnTo>
                  <a:pt x="1873" y="474"/>
                </a:lnTo>
                <a:lnTo>
                  <a:pt x="1875" y="474"/>
                </a:lnTo>
                <a:lnTo>
                  <a:pt x="1873" y="476"/>
                </a:lnTo>
                <a:lnTo>
                  <a:pt x="1867" y="472"/>
                </a:lnTo>
                <a:lnTo>
                  <a:pt x="1863" y="472"/>
                </a:lnTo>
                <a:lnTo>
                  <a:pt x="1859" y="472"/>
                </a:lnTo>
                <a:lnTo>
                  <a:pt x="1856" y="472"/>
                </a:lnTo>
                <a:lnTo>
                  <a:pt x="1848" y="470"/>
                </a:lnTo>
                <a:lnTo>
                  <a:pt x="1846" y="470"/>
                </a:lnTo>
                <a:lnTo>
                  <a:pt x="1844" y="470"/>
                </a:lnTo>
                <a:lnTo>
                  <a:pt x="1840" y="472"/>
                </a:lnTo>
                <a:lnTo>
                  <a:pt x="1838" y="474"/>
                </a:lnTo>
                <a:lnTo>
                  <a:pt x="1833" y="474"/>
                </a:lnTo>
                <a:lnTo>
                  <a:pt x="1831" y="476"/>
                </a:lnTo>
                <a:lnTo>
                  <a:pt x="1829" y="478"/>
                </a:lnTo>
                <a:lnTo>
                  <a:pt x="1829" y="480"/>
                </a:lnTo>
                <a:lnTo>
                  <a:pt x="1827" y="484"/>
                </a:lnTo>
                <a:lnTo>
                  <a:pt x="1829" y="489"/>
                </a:lnTo>
                <a:lnTo>
                  <a:pt x="1831" y="489"/>
                </a:lnTo>
                <a:lnTo>
                  <a:pt x="1833" y="489"/>
                </a:lnTo>
                <a:lnTo>
                  <a:pt x="1835" y="489"/>
                </a:lnTo>
                <a:lnTo>
                  <a:pt x="1838" y="489"/>
                </a:lnTo>
                <a:lnTo>
                  <a:pt x="1842" y="491"/>
                </a:lnTo>
                <a:lnTo>
                  <a:pt x="1846" y="491"/>
                </a:lnTo>
                <a:lnTo>
                  <a:pt x="1848" y="491"/>
                </a:lnTo>
                <a:lnTo>
                  <a:pt x="1848" y="491"/>
                </a:lnTo>
                <a:lnTo>
                  <a:pt x="1848" y="491"/>
                </a:lnTo>
                <a:lnTo>
                  <a:pt x="1848" y="491"/>
                </a:lnTo>
                <a:lnTo>
                  <a:pt x="1846" y="491"/>
                </a:lnTo>
                <a:lnTo>
                  <a:pt x="1840" y="491"/>
                </a:lnTo>
                <a:lnTo>
                  <a:pt x="1838" y="493"/>
                </a:lnTo>
                <a:lnTo>
                  <a:pt x="1838" y="495"/>
                </a:lnTo>
                <a:lnTo>
                  <a:pt x="1833" y="497"/>
                </a:lnTo>
                <a:lnTo>
                  <a:pt x="1833" y="497"/>
                </a:lnTo>
                <a:lnTo>
                  <a:pt x="1833" y="497"/>
                </a:lnTo>
                <a:lnTo>
                  <a:pt x="1831" y="499"/>
                </a:lnTo>
                <a:lnTo>
                  <a:pt x="1831" y="501"/>
                </a:lnTo>
                <a:lnTo>
                  <a:pt x="1831" y="503"/>
                </a:lnTo>
                <a:lnTo>
                  <a:pt x="1831" y="505"/>
                </a:lnTo>
                <a:lnTo>
                  <a:pt x="1831" y="508"/>
                </a:lnTo>
                <a:lnTo>
                  <a:pt x="1831" y="508"/>
                </a:lnTo>
                <a:lnTo>
                  <a:pt x="1833" y="508"/>
                </a:lnTo>
                <a:lnTo>
                  <a:pt x="1838" y="508"/>
                </a:lnTo>
                <a:lnTo>
                  <a:pt x="1840" y="508"/>
                </a:lnTo>
                <a:lnTo>
                  <a:pt x="1842" y="505"/>
                </a:lnTo>
                <a:lnTo>
                  <a:pt x="1842" y="505"/>
                </a:lnTo>
                <a:lnTo>
                  <a:pt x="1844" y="503"/>
                </a:lnTo>
                <a:lnTo>
                  <a:pt x="1848" y="501"/>
                </a:lnTo>
                <a:lnTo>
                  <a:pt x="1856" y="495"/>
                </a:lnTo>
                <a:lnTo>
                  <a:pt x="1859" y="493"/>
                </a:lnTo>
                <a:lnTo>
                  <a:pt x="1863" y="491"/>
                </a:lnTo>
                <a:lnTo>
                  <a:pt x="1865" y="491"/>
                </a:lnTo>
                <a:lnTo>
                  <a:pt x="1865" y="491"/>
                </a:lnTo>
                <a:lnTo>
                  <a:pt x="1865" y="491"/>
                </a:lnTo>
                <a:lnTo>
                  <a:pt x="1861" y="495"/>
                </a:lnTo>
                <a:lnTo>
                  <a:pt x="1859" y="495"/>
                </a:lnTo>
                <a:lnTo>
                  <a:pt x="1856" y="497"/>
                </a:lnTo>
                <a:lnTo>
                  <a:pt x="1856" y="497"/>
                </a:lnTo>
                <a:lnTo>
                  <a:pt x="1854" y="497"/>
                </a:lnTo>
                <a:lnTo>
                  <a:pt x="1854" y="499"/>
                </a:lnTo>
                <a:lnTo>
                  <a:pt x="1852" y="501"/>
                </a:lnTo>
                <a:lnTo>
                  <a:pt x="1850" y="501"/>
                </a:lnTo>
                <a:lnTo>
                  <a:pt x="1846" y="503"/>
                </a:lnTo>
                <a:lnTo>
                  <a:pt x="1840" y="508"/>
                </a:lnTo>
                <a:lnTo>
                  <a:pt x="1835" y="510"/>
                </a:lnTo>
                <a:lnTo>
                  <a:pt x="1833" y="510"/>
                </a:lnTo>
                <a:lnTo>
                  <a:pt x="1835" y="512"/>
                </a:lnTo>
                <a:lnTo>
                  <a:pt x="1835" y="512"/>
                </a:lnTo>
                <a:lnTo>
                  <a:pt x="1835" y="512"/>
                </a:lnTo>
                <a:lnTo>
                  <a:pt x="1838" y="512"/>
                </a:lnTo>
                <a:lnTo>
                  <a:pt x="1835" y="518"/>
                </a:lnTo>
                <a:lnTo>
                  <a:pt x="1838" y="522"/>
                </a:lnTo>
                <a:lnTo>
                  <a:pt x="1838" y="522"/>
                </a:lnTo>
                <a:lnTo>
                  <a:pt x="1840" y="522"/>
                </a:lnTo>
                <a:lnTo>
                  <a:pt x="1844" y="522"/>
                </a:lnTo>
                <a:lnTo>
                  <a:pt x="1846" y="524"/>
                </a:lnTo>
                <a:lnTo>
                  <a:pt x="1850" y="524"/>
                </a:lnTo>
                <a:lnTo>
                  <a:pt x="1854" y="522"/>
                </a:lnTo>
                <a:lnTo>
                  <a:pt x="1856" y="520"/>
                </a:lnTo>
                <a:lnTo>
                  <a:pt x="1859" y="518"/>
                </a:lnTo>
                <a:lnTo>
                  <a:pt x="1859" y="518"/>
                </a:lnTo>
                <a:lnTo>
                  <a:pt x="1863" y="516"/>
                </a:lnTo>
                <a:lnTo>
                  <a:pt x="1867" y="516"/>
                </a:lnTo>
                <a:lnTo>
                  <a:pt x="1867" y="516"/>
                </a:lnTo>
                <a:lnTo>
                  <a:pt x="1867" y="518"/>
                </a:lnTo>
                <a:lnTo>
                  <a:pt x="1865" y="518"/>
                </a:lnTo>
                <a:lnTo>
                  <a:pt x="1861" y="518"/>
                </a:lnTo>
                <a:lnTo>
                  <a:pt x="1859" y="520"/>
                </a:lnTo>
                <a:lnTo>
                  <a:pt x="1854" y="522"/>
                </a:lnTo>
                <a:lnTo>
                  <a:pt x="1852" y="524"/>
                </a:lnTo>
                <a:lnTo>
                  <a:pt x="1848" y="526"/>
                </a:lnTo>
                <a:lnTo>
                  <a:pt x="1848" y="526"/>
                </a:lnTo>
                <a:lnTo>
                  <a:pt x="1846" y="526"/>
                </a:lnTo>
                <a:lnTo>
                  <a:pt x="1848" y="528"/>
                </a:lnTo>
                <a:lnTo>
                  <a:pt x="1848" y="531"/>
                </a:lnTo>
                <a:lnTo>
                  <a:pt x="1848" y="531"/>
                </a:lnTo>
                <a:lnTo>
                  <a:pt x="1850" y="531"/>
                </a:lnTo>
                <a:lnTo>
                  <a:pt x="1850" y="533"/>
                </a:lnTo>
                <a:lnTo>
                  <a:pt x="1852" y="539"/>
                </a:lnTo>
                <a:lnTo>
                  <a:pt x="1852" y="543"/>
                </a:lnTo>
                <a:lnTo>
                  <a:pt x="1852" y="545"/>
                </a:lnTo>
                <a:lnTo>
                  <a:pt x="1852" y="549"/>
                </a:lnTo>
                <a:lnTo>
                  <a:pt x="1854" y="549"/>
                </a:lnTo>
                <a:lnTo>
                  <a:pt x="1854" y="552"/>
                </a:lnTo>
                <a:lnTo>
                  <a:pt x="1856" y="554"/>
                </a:lnTo>
                <a:lnTo>
                  <a:pt x="1856" y="554"/>
                </a:lnTo>
                <a:lnTo>
                  <a:pt x="1859" y="552"/>
                </a:lnTo>
                <a:lnTo>
                  <a:pt x="1859" y="549"/>
                </a:lnTo>
                <a:lnTo>
                  <a:pt x="1863" y="545"/>
                </a:lnTo>
                <a:lnTo>
                  <a:pt x="1863" y="543"/>
                </a:lnTo>
                <a:lnTo>
                  <a:pt x="1863" y="541"/>
                </a:lnTo>
                <a:lnTo>
                  <a:pt x="1865" y="541"/>
                </a:lnTo>
                <a:lnTo>
                  <a:pt x="1867" y="541"/>
                </a:lnTo>
                <a:lnTo>
                  <a:pt x="1867" y="541"/>
                </a:lnTo>
                <a:lnTo>
                  <a:pt x="1865" y="543"/>
                </a:lnTo>
                <a:lnTo>
                  <a:pt x="1869" y="543"/>
                </a:lnTo>
                <a:lnTo>
                  <a:pt x="1871" y="543"/>
                </a:lnTo>
                <a:lnTo>
                  <a:pt x="1871" y="541"/>
                </a:lnTo>
                <a:lnTo>
                  <a:pt x="1873" y="539"/>
                </a:lnTo>
                <a:lnTo>
                  <a:pt x="1873" y="539"/>
                </a:lnTo>
                <a:lnTo>
                  <a:pt x="1871" y="535"/>
                </a:lnTo>
                <a:lnTo>
                  <a:pt x="1871" y="533"/>
                </a:lnTo>
                <a:lnTo>
                  <a:pt x="1869" y="531"/>
                </a:lnTo>
                <a:lnTo>
                  <a:pt x="1869" y="531"/>
                </a:lnTo>
                <a:lnTo>
                  <a:pt x="1871" y="533"/>
                </a:lnTo>
                <a:lnTo>
                  <a:pt x="1871" y="535"/>
                </a:lnTo>
                <a:lnTo>
                  <a:pt x="1873" y="537"/>
                </a:lnTo>
                <a:lnTo>
                  <a:pt x="1873" y="537"/>
                </a:lnTo>
                <a:lnTo>
                  <a:pt x="1873" y="539"/>
                </a:lnTo>
                <a:lnTo>
                  <a:pt x="1875" y="541"/>
                </a:lnTo>
                <a:lnTo>
                  <a:pt x="1879" y="541"/>
                </a:lnTo>
                <a:lnTo>
                  <a:pt x="1879" y="541"/>
                </a:lnTo>
                <a:lnTo>
                  <a:pt x="1882" y="541"/>
                </a:lnTo>
                <a:lnTo>
                  <a:pt x="1882" y="545"/>
                </a:lnTo>
                <a:lnTo>
                  <a:pt x="1884" y="547"/>
                </a:lnTo>
                <a:lnTo>
                  <a:pt x="1884" y="547"/>
                </a:lnTo>
                <a:lnTo>
                  <a:pt x="1882" y="547"/>
                </a:lnTo>
                <a:lnTo>
                  <a:pt x="1879" y="543"/>
                </a:lnTo>
                <a:lnTo>
                  <a:pt x="1877" y="543"/>
                </a:lnTo>
                <a:lnTo>
                  <a:pt x="1875" y="543"/>
                </a:lnTo>
                <a:lnTo>
                  <a:pt x="1873" y="543"/>
                </a:lnTo>
                <a:lnTo>
                  <a:pt x="1871" y="543"/>
                </a:lnTo>
                <a:lnTo>
                  <a:pt x="1871" y="543"/>
                </a:lnTo>
                <a:lnTo>
                  <a:pt x="1871" y="545"/>
                </a:lnTo>
                <a:lnTo>
                  <a:pt x="1871" y="545"/>
                </a:lnTo>
                <a:lnTo>
                  <a:pt x="1867" y="545"/>
                </a:lnTo>
                <a:lnTo>
                  <a:pt x="1865" y="545"/>
                </a:lnTo>
                <a:lnTo>
                  <a:pt x="1863" y="547"/>
                </a:lnTo>
                <a:lnTo>
                  <a:pt x="1861" y="552"/>
                </a:lnTo>
                <a:lnTo>
                  <a:pt x="1859" y="554"/>
                </a:lnTo>
                <a:lnTo>
                  <a:pt x="1859" y="554"/>
                </a:lnTo>
                <a:lnTo>
                  <a:pt x="1861" y="556"/>
                </a:lnTo>
                <a:lnTo>
                  <a:pt x="1861" y="556"/>
                </a:lnTo>
                <a:lnTo>
                  <a:pt x="1863" y="556"/>
                </a:lnTo>
                <a:lnTo>
                  <a:pt x="1863" y="556"/>
                </a:lnTo>
                <a:lnTo>
                  <a:pt x="1865" y="556"/>
                </a:lnTo>
                <a:lnTo>
                  <a:pt x="1867" y="554"/>
                </a:lnTo>
                <a:lnTo>
                  <a:pt x="1873" y="554"/>
                </a:lnTo>
                <a:lnTo>
                  <a:pt x="1875" y="552"/>
                </a:lnTo>
                <a:lnTo>
                  <a:pt x="1877" y="552"/>
                </a:lnTo>
                <a:lnTo>
                  <a:pt x="1877" y="552"/>
                </a:lnTo>
                <a:lnTo>
                  <a:pt x="1875" y="554"/>
                </a:lnTo>
                <a:lnTo>
                  <a:pt x="1875" y="554"/>
                </a:lnTo>
                <a:lnTo>
                  <a:pt x="1877" y="554"/>
                </a:lnTo>
                <a:lnTo>
                  <a:pt x="1879" y="554"/>
                </a:lnTo>
                <a:lnTo>
                  <a:pt x="1877" y="554"/>
                </a:lnTo>
                <a:lnTo>
                  <a:pt x="1875" y="554"/>
                </a:lnTo>
                <a:lnTo>
                  <a:pt x="1873" y="556"/>
                </a:lnTo>
                <a:lnTo>
                  <a:pt x="1871" y="556"/>
                </a:lnTo>
                <a:lnTo>
                  <a:pt x="1865" y="558"/>
                </a:lnTo>
                <a:lnTo>
                  <a:pt x="1861" y="558"/>
                </a:lnTo>
                <a:lnTo>
                  <a:pt x="1863" y="560"/>
                </a:lnTo>
                <a:lnTo>
                  <a:pt x="1861" y="564"/>
                </a:lnTo>
                <a:lnTo>
                  <a:pt x="1863" y="566"/>
                </a:lnTo>
                <a:lnTo>
                  <a:pt x="1867" y="570"/>
                </a:lnTo>
                <a:lnTo>
                  <a:pt x="1869" y="575"/>
                </a:lnTo>
                <a:lnTo>
                  <a:pt x="1871" y="577"/>
                </a:lnTo>
                <a:lnTo>
                  <a:pt x="1871" y="579"/>
                </a:lnTo>
                <a:lnTo>
                  <a:pt x="1873" y="579"/>
                </a:lnTo>
                <a:lnTo>
                  <a:pt x="1875" y="581"/>
                </a:lnTo>
                <a:lnTo>
                  <a:pt x="1875" y="581"/>
                </a:lnTo>
                <a:lnTo>
                  <a:pt x="1875" y="583"/>
                </a:lnTo>
                <a:lnTo>
                  <a:pt x="1877" y="585"/>
                </a:lnTo>
                <a:lnTo>
                  <a:pt x="1877" y="585"/>
                </a:lnTo>
                <a:lnTo>
                  <a:pt x="1877" y="585"/>
                </a:lnTo>
                <a:lnTo>
                  <a:pt x="1882" y="581"/>
                </a:lnTo>
                <a:lnTo>
                  <a:pt x="1886" y="581"/>
                </a:lnTo>
                <a:lnTo>
                  <a:pt x="1882" y="583"/>
                </a:lnTo>
                <a:lnTo>
                  <a:pt x="1879" y="585"/>
                </a:lnTo>
                <a:lnTo>
                  <a:pt x="1879" y="587"/>
                </a:lnTo>
                <a:lnTo>
                  <a:pt x="1879" y="587"/>
                </a:lnTo>
                <a:lnTo>
                  <a:pt x="1879" y="591"/>
                </a:lnTo>
                <a:lnTo>
                  <a:pt x="1879" y="591"/>
                </a:lnTo>
                <a:lnTo>
                  <a:pt x="1879" y="593"/>
                </a:lnTo>
                <a:lnTo>
                  <a:pt x="1879" y="593"/>
                </a:lnTo>
                <a:lnTo>
                  <a:pt x="1882" y="593"/>
                </a:lnTo>
                <a:lnTo>
                  <a:pt x="1882" y="596"/>
                </a:lnTo>
                <a:lnTo>
                  <a:pt x="1884" y="596"/>
                </a:lnTo>
                <a:lnTo>
                  <a:pt x="1886" y="598"/>
                </a:lnTo>
                <a:lnTo>
                  <a:pt x="1888" y="598"/>
                </a:lnTo>
                <a:lnTo>
                  <a:pt x="1890" y="598"/>
                </a:lnTo>
                <a:lnTo>
                  <a:pt x="1888" y="600"/>
                </a:lnTo>
                <a:lnTo>
                  <a:pt x="1888" y="602"/>
                </a:lnTo>
                <a:lnTo>
                  <a:pt x="1888" y="602"/>
                </a:lnTo>
                <a:lnTo>
                  <a:pt x="1888" y="604"/>
                </a:lnTo>
                <a:lnTo>
                  <a:pt x="1892" y="604"/>
                </a:lnTo>
                <a:lnTo>
                  <a:pt x="1894" y="602"/>
                </a:lnTo>
                <a:lnTo>
                  <a:pt x="1894" y="602"/>
                </a:lnTo>
                <a:lnTo>
                  <a:pt x="1896" y="600"/>
                </a:lnTo>
                <a:lnTo>
                  <a:pt x="1898" y="602"/>
                </a:lnTo>
                <a:lnTo>
                  <a:pt x="1900" y="602"/>
                </a:lnTo>
                <a:lnTo>
                  <a:pt x="1896" y="602"/>
                </a:lnTo>
                <a:lnTo>
                  <a:pt x="1896" y="604"/>
                </a:lnTo>
                <a:lnTo>
                  <a:pt x="1896" y="604"/>
                </a:lnTo>
                <a:lnTo>
                  <a:pt x="1894" y="604"/>
                </a:lnTo>
                <a:lnTo>
                  <a:pt x="1892" y="606"/>
                </a:lnTo>
                <a:lnTo>
                  <a:pt x="1892" y="606"/>
                </a:lnTo>
                <a:lnTo>
                  <a:pt x="1894" y="608"/>
                </a:lnTo>
                <a:lnTo>
                  <a:pt x="1894" y="608"/>
                </a:lnTo>
                <a:lnTo>
                  <a:pt x="1894" y="610"/>
                </a:lnTo>
                <a:lnTo>
                  <a:pt x="1894" y="610"/>
                </a:lnTo>
                <a:lnTo>
                  <a:pt x="1894" y="612"/>
                </a:lnTo>
                <a:lnTo>
                  <a:pt x="1894" y="612"/>
                </a:lnTo>
                <a:lnTo>
                  <a:pt x="1894" y="612"/>
                </a:lnTo>
                <a:lnTo>
                  <a:pt x="1896" y="614"/>
                </a:lnTo>
                <a:lnTo>
                  <a:pt x="1898" y="617"/>
                </a:lnTo>
                <a:lnTo>
                  <a:pt x="1898" y="617"/>
                </a:lnTo>
                <a:lnTo>
                  <a:pt x="1898" y="619"/>
                </a:lnTo>
                <a:lnTo>
                  <a:pt x="1905" y="621"/>
                </a:lnTo>
                <a:lnTo>
                  <a:pt x="1905" y="621"/>
                </a:lnTo>
                <a:lnTo>
                  <a:pt x="1905" y="621"/>
                </a:lnTo>
                <a:lnTo>
                  <a:pt x="1907" y="621"/>
                </a:lnTo>
                <a:lnTo>
                  <a:pt x="1907" y="621"/>
                </a:lnTo>
                <a:lnTo>
                  <a:pt x="1907" y="623"/>
                </a:lnTo>
                <a:lnTo>
                  <a:pt x="1907" y="625"/>
                </a:lnTo>
                <a:lnTo>
                  <a:pt x="1909" y="625"/>
                </a:lnTo>
                <a:lnTo>
                  <a:pt x="1911" y="625"/>
                </a:lnTo>
                <a:lnTo>
                  <a:pt x="1915" y="625"/>
                </a:lnTo>
                <a:lnTo>
                  <a:pt x="1915" y="625"/>
                </a:lnTo>
                <a:lnTo>
                  <a:pt x="1913" y="627"/>
                </a:lnTo>
                <a:lnTo>
                  <a:pt x="1909" y="629"/>
                </a:lnTo>
                <a:lnTo>
                  <a:pt x="1909" y="629"/>
                </a:lnTo>
                <a:lnTo>
                  <a:pt x="1909" y="631"/>
                </a:lnTo>
                <a:lnTo>
                  <a:pt x="1911" y="631"/>
                </a:lnTo>
                <a:lnTo>
                  <a:pt x="1913" y="631"/>
                </a:lnTo>
                <a:lnTo>
                  <a:pt x="1915" y="631"/>
                </a:lnTo>
                <a:lnTo>
                  <a:pt x="1917" y="631"/>
                </a:lnTo>
                <a:lnTo>
                  <a:pt x="1915" y="629"/>
                </a:lnTo>
                <a:lnTo>
                  <a:pt x="1915" y="629"/>
                </a:lnTo>
                <a:lnTo>
                  <a:pt x="1917" y="629"/>
                </a:lnTo>
                <a:lnTo>
                  <a:pt x="1919" y="629"/>
                </a:lnTo>
                <a:lnTo>
                  <a:pt x="1919" y="629"/>
                </a:lnTo>
                <a:lnTo>
                  <a:pt x="1921" y="629"/>
                </a:lnTo>
                <a:lnTo>
                  <a:pt x="1923" y="629"/>
                </a:lnTo>
                <a:lnTo>
                  <a:pt x="1926" y="629"/>
                </a:lnTo>
                <a:lnTo>
                  <a:pt x="1928" y="629"/>
                </a:lnTo>
                <a:lnTo>
                  <a:pt x="1928" y="629"/>
                </a:lnTo>
                <a:lnTo>
                  <a:pt x="1930" y="629"/>
                </a:lnTo>
                <a:lnTo>
                  <a:pt x="1932" y="627"/>
                </a:lnTo>
                <a:lnTo>
                  <a:pt x="1932" y="627"/>
                </a:lnTo>
                <a:lnTo>
                  <a:pt x="1936" y="625"/>
                </a:lnTo>
                <a:lnTo>
                  <a:pt x="1940" y="623"/>
                </a:lnTo>
                <a:lnTo>
                  <a:pt x="1942" y="623"/>
                </a:lnTo>
                <a:lnTo>
                  <a:pt x="1942" y="621"/>
                </a:lnTo>
                <a:lnTo>
                  <a:pt x="1942" y="621"/>
                </a:lnTo>
                <a:lnTo>
                  <a:pt x="1942" y="621"/>
                </a:lnTo>
                <a:lnTo>
                  <a:pt x="1944" y="621"/>
                </a:lnTo>
                <a:lnTo>
                  <a:pt x="1942" y="623"/>
                </a:lnTo>
                <a:lnTo>
                  <a:pt x="1942" y="625"/>
                </a:lnTo>
                <a:lnTo>
                  <a:pt x="1940" y="625"/>
                </a:lnTo>
                <a:lnTo>
                  <a:pt x="1940" y="629"/>
                </a:lnTo>
                <a:lnTo>
                  <a:pt x="1940" y="633"/>
                </a:lnTo>
                <a:lnTo>
                  <a:pt x="1942" y="633"/>
                </a:lnTo>
                <a:lnTo>
                  <a:pt x="1942" y="633"/>
                </a:lnTo>
                <a:lnTo>
                  <a:pt x="1947" y="635"/>
                </a:lnTo>
                <a:lnTo>
                  <a:pt x="1947" y="635"/>
                </a:lnTo>
                <a:lnTo>
                  <a:pt x="1949" y="637"/>
                </a:lnTo>
                <a:lnTo>
                  <a:pt x="1951" y="637"/>
                </a:lnTo>
                <a:lnTo>
                  <a:pt x="1951" y="637"/>
                </a:lnTo>
                <a:lnTo>
                  <a:pt x="1955" y="635"/>
                </a:lnTo>
                <a:lnTo>
                  <a:pt x="1959" y="633"/>
                </a:lnTo>
                <a:lnTo>
                  <a:pt x="1959" y="633"/>
                </a:lnTo>
                <a:lnTo>
                  <a:pt x="1957" y="635"/>
                </a:lnTo>
                <a:lnTo>
                  <a:pt x="1957" y="637"/>
                </a:lnTo>
                <a:lnTo>
                  <a:pt x="1955" y="637"/>
                </a:lnTo>
                <a:lnTo>
                  <a:pt x="1953" y="640"/>
                </a:lnTo>
                <a:lnTo>
                  <a:pt x="1951" y="640"/>
                </a:lnTo>
                <a:lnTo>
                  <a:pt x="1951" y="640"/>
                </a:lnTo>
                <a:lnTo>
                  <a:pt x="1951" y="642"/>
                </a:lnTo>
                <a:lnTo>
                  <a:pt x="1959" y="646"/>
                </a:lnTo>
                <a:lnTo>
                  <a:pt x="1961" y="646"/>
                </a:lnTo>
                <a:lnTo>
                  <a:pt x="1963" y="646"/>
                </a:lnTo>
                <a:lnTo>
                  <a:pt x="1963" y="644"/>
                </a:lnTo>
                <a:lnTo>
                  <a:pt x="1965" y="642"/>
                </a:lnTo>
                <a:lnTo>
                  <a:pt x="1967" y="642"/>
                </a:lnTo>
                <a:lnTo>
                  <a:pt x="1967" y="642"/>
                </a:lnTo>
                <a:lnTo>
                  <a:pt x="1967" y="644"/>
                </a:lnTo>
                <a:lnTo>
                  <a:pt x="1965" y="646"/>
                </a:lnTo>
                <a:lnTo>
                  <a:pt x="1963" y="646"/>
                </a:lnTo>
                <a:lnTo>
                  <a:pt x="1963" y="648"/>
                </a:lnTo>
                <a:lnTo>
                  <a:pt x="1965" y="648"/>
                </a:lnTo>
                <a:lnTo>
                  <a:pt x="1965" y="648"/>
                </a:lnTo>
                <a:lnTo>
                  <a:pt x="1965" y="650"/>
                </a:lnTo>
                <a:lnTo>
                  <a:pt x="1967" y="648"/>
                </a:lnTo>
                <a:lnTo>
                  <a:pt x="1970" y="648"/>
                </a:lnTo>
                <a:lnTo>
                  <a:pt x="1970" y="650"/>
                </a:lnTo>
                <a:lnTo>
                  <a:pt x="1970" y="650"/>
                </a:lnTo>
                <a:lnTo>
                  <a:pt x="1972" y="650"/>
                </a:lnTo>
                <a:lnTo>
                  <a:pt x="1974" y="650"/>
                </a:lnTo>
                <a:lnTo>
                  <a:pt x="1974" y="650"/>
                </a:lnTo>
                <a:lnTo>
                  <a:pt x="1976" y="650"/>
                </a:lnTo>
                <a:lnTo>
                  <a:pt x="1974" y="648"/>
                </a:lnTo>
                <a:lnTo>
                  <a:pt x="1972" y="648"/>
                </a:lnTo>
                <a:lnTo>
                  <a:pt x="1972" y="646"/>
                </a:lnTo>
                <a:lnTo>
                  <a:pt x="1976" y="648"/>
                </a:lnTo>
                <a:lnTo>
                  <a:pt x="1976" y="648"/>
                </a:lnTo>
                <a:lnTo>
                  <a:pt x="1980" y="648"/>
                </a:lnTo>
                <a:lnTo>
                  <a:pt x="1982" y="648"/>
                </a:lnTo>
                <a:lnTo>
                  <a:pt x="1982" y="646"/>
                </a:lnTo>
                <a:lnTo>
                  <a:pt x="1982" y="642"/>
                </a:lnTo>
                <a:lnTo>
                  <a:pt x="1982" y="640"/>
                </a:lnTo>
                <a:lnTo>
                  <a:pt x="1982" y="640"/>
                </a:lnTo>
                <a:lnTo>
                  <a:pt x="1982" y="637"/>
                </a:lnTo>
                <a:lnTo>
                  <a:pt x="1980" y="637"/>
                </a:lnTo>
                <a:lnTo>
                  <a:pt x="1978" y="637"/>
                </a:lnTo>
                <a:lnTo>
                  <a:pt x="1976" y="635"/>
                </a:lnTo>
                <a:lnTo>
                  <a:pt x="1972" y="635"/>
                </a:lnTo>
                <a:lnTo>
                  <a:pt x="1972" y="635"/>
                </a:lnTo>
                <a:lnTo>
                  <a:pt x="1972" y="633"/>
                </a:lnTo>
                <a:lnTo>
                  <a:pt x="1974" y="633"/>
                </a:lnTo>
                <a:lnTo>
                  <a:pt x="1976" y="635"/>
                </a:lnTo>
                <a:lnTo>
                  <a:pt x="1980" y="635"/>
                </a:lnTo>
                <a:lnTo>
                  <a:pt x="1982" y="635"/>
                </a:lnTo>
                <a:lnTo>
                  <a:pt x="1982" y="635"/>
                </a:lnTo>
                <a:lnTo>
                  <a:pt x="1984" y="635"/>
                </a:lnTo>
                <a:lnTo>
                  <a:pt x="1988" y="631"/>
                </a:lnTo>
                <a:lnTo>
                  <a:pt x="1991" y="623"/>
                </a:lnTo>
                <a:lnTo>
                  <a:pt x="1993" y="617"/>
                </a:lnTo>
                <a:lnTo>
                  <a:pt x="1993" y="614"/>
                </a:lnTo>
                <a:lnTo>
                  <a:pt x="1995" y="612"/>
                </a:lnTo>
                <a:lnTo>
                  <a:pt x="1995" y="610"/>
                </a:lnTo>
                <a:lnTo>
                  <a:pt x="1991" y="610"/>
                </a:lnTo>
                <a:lnTo>
                  <a:pt x="1991" y="608"/>
                </a:lnTo>
                <a:lnTo>
                  <a:pt x="1995" y="608"/>
                </a:lnTo>
                <a:lnTo>
                  <a:pt x="1995" y="608"/>
                </a:lnTo>
                <a:lnTo>
                  <a:pt x="1997" y="606"/>
                </a:lnTo>
                <a:lnTo>
                  <a:pt x="1997" y="604"/>
                </a:lnTo>
                <a:lnTo>
                  <a:pt x="1997" y="604"/>
                </a:lnTo>
                <a:lnTo>
                  <a:pt x="1997" y="602"/>
                </a:lnTo>
                <a:lnTo>
                  <a:pt x="1995" y="600"/>
                </a:lnTo>
                <a:lnTo>
                  <a:pt x="1995" y="598"/>
                </a:lnTo>
                <a:lnTo>
                  <a:pt x="1997" y="596"/>
                </a:lnTo>
                <a:lnTo>
                  <a:pt x="1997" y="593"/>
                </a:lnTo>
                <a:lnTo>
                  <a:pt x="1995" y="593"/>
                </a:lnTo>
                <a:lnTo>
                  <a:pt x="1997" y="591"/>
                </a:lnTo>
                <a:lnTo>
                  <a:pt x="1997" y="591"/>
                </a:lnTo>
                <a:lnTo>
                  <a:pt x="1993" y="589"/>
                </a:lnTo>
                <a:lnTo>
                  <a:pt x="1988" y="589"/>
                </a:lnTo>
                <a:lnTo>
                  <a:pt x="1986" y="587"/>
                </a:lnTo>
                <a:lnTo>
                  <a:pt x="1986" y="587"/>
                </a:lnTo>
                <a:lnTo>
                  <a:pt x="1986" y="587"/>
                </a:lnTo>
                <a:lnTo>
                  <a:pt x="1988" y="587"/>
                </a:lnTo>
                <a:lnTo>
                  <a:pt x="1993" y="587"/>
                </a:lnTo>
                <a:lnTo>
                  <a:pt x="1995" y="587"/>
                </a:lnTo>
                <a:lnTo>
                  <a:pt x="1999" y="587"/>
                </a:lnTo>
                <a:lnTo>
                  <a:pt x="1999" y="587"/>
                </a:lnTo>
                <a:lnTo>
                  <a:pt x="2001" y="587"/>
                </a:lnTo>
                <a:lnTo>
                  <a:pt x="2003" y="583"/>
                </a:lnTo>
                <a:lnTo>
                  <a:pt x="2005" y="583"/>
                </a:lnTo>
                <a:lnTo>
                  <a:pt x="2005" y="581"/>
                </a:lnTo>
                <a:lnTo>
                  <a:pt x="2001" y="579"/>
                </a:lnTo>
                <a:lnTo>
                  <a:pt x="1999" y="579"/>
                </a:lnTo>
                <a:lnTo>
                  <a:pt x="1997" y="577"/>
                </a:lnTo>
                <a:lnTo>
                  <a:pt x="1997" y="577"/>
                </a:lnTo>
                <a:lnTo>
                  <a:pt x="1999" y="577"/>
                </a:lnTo>
                <a:lnTo>
                  <a:pt x="1999" y="577"/>
                </a:lnTo>
                <a:lnTo>
                  <a:pt x="2001" y="579"/>
                </a:lnTo>
                <a:lnTo>
                  <a:pt x="2005" y="579"/>
                </a:lnTo>
                <a:lnTo>
                  <a:pt x="2007" y="579"/>
                </a:lnTo>
                <a:lnTo>
                  <a:pt x="2007" y="579"/>
                </a:lnTo>
                <a:lnTo>
                  <a:pt x="2009" y="579"/>
                </a:lnTo>
                <a:lnTo>
                  <a:pt x="2011" y="577"/>
                </a:lnTo>
                <a:lnTo>
                  <a:pt x="2011" y="575"/>
                </a:lnTo>
                <a:lnTo>
                  <a:pt x="2011" y="575"/>
                </a:lnTo>
                <a:lnTo>
                  <a:pt x="2011" y="572"/>
                </a:lnTo>
                <a:lnTo>
                  <a:pt x="2014" y="572"/>
                </a:lnTo>
                <a:lnTo>
                  <a:pt x="2014" y="568"/>
                </a:lnTo>
                <a:lnTo>
                  <a:pt x="2016" y="570"/>
                </a:lnTo>
                <a:lnTo>
                  <a:pt x="2018" y="568"/>
                </a:lnTo>
                <a:lnTo>
                  <a:pt x="2018" y="566"/>
                </a:lnTo>
                <a:lnTo>
                  <a:pt x="2020" y="564"/>
                </a:lnTo>
                <a:lnTo>
                  <a:pt x="2020" y="564"/>
                </a:lnTo>
                <a:lnTo>
                  <a:pt x="2018" y="560"/>
                </a:lnTo>
                <a:lnTo>
                  <a:pt x="2020" y="556"/>
                </a:lnTo>
                <a:lnTo>
                  <a:pt x="2016" y="554"/>
                </a:lnTo>
                <a:lnTo>
                  <a:pt x="2014" y="554"/>
                </a:lnTo>
                <a:lnTo>
                  <a:pt x="2014" y="556"/>
                </a:lnTo>
                <a:lnTo>
                  <a:pt x="2011" y="554"/>
                </a:lnTo>
                <a:lnTo>
                  <a:pt x="2005" y="552"/>
                </a:lnTo>
                <a:lnTo>
                  <a:pt x="2011" y="552"/>
                </a:lnTo>
                <a:lnTo>
                  <a:pt x="2014" y="552"/>
                </a:lnTo>
                <a:lnTo>
                  <a:pt x="2014" y="554"/>
                </a:lnTo>
                <a:lnTo>
                  <a:pt x="2018" y="554"/>
                </a:lnTo>
                <a:lnTo>
                  <a:pt x="2018" y="552"/>
                </a:lnTo>
                <a:lnTo>
                  <a:pt x="2018" y="552"/>
                </a:lnTo>
                <a:lnTo>
                  <a:pt x="2022" y="549"/>
                </a:lnTo>
                <a:lnTo>
                  <a:pt x="2024" y="549"/>
                </a:lnTo>
                <a:lnTo>
                  <a:pt x="2026" y="547"/>
                </a:lnTo>
                <a:lnTo>
                  <a:pt x="2026" y="545"/>
                </a:lnTo>
                <a:lnTo>
                  <a:pt x="2024" y="545"/>
                </a:lnTo>
                <a:lnTo>
                  <a:pt x="2022" y="543"/>
                </a:lnTo>
                <a:lnTo>
                  <a:pt x="2020" y="539"/>
                </a:lnTo>
                <a:lnTo>
                  <a:pt x="2018" y="537"/>
                </a:lnTo>
                <a:lnTo>
                  <a:pt x="2016" y="539"/>
                </a:lnTo>
                <a:lnTo>
                  <a:pt x="2014" y="539"/>
                </a:lnTo>
                <a:lnTo>
                  <a:pt x="2014" y="535"/>
                </a:lnTo>
                <a:lnTo>
                  <a:pt x="2011" y="535"/>
                </a:lnTo>
                <a:lnTo>
                  <a:pt x="2011" y="533"/>
                </a:lnTo>
                <a:lnTo>
                  <a:pt x="2016" y="533"/>
                </a:lnTo>
                <a:lnTo>
                  <a:pt x="2018" y="533"/>
                </a:lnTo>
                <a:lnTo>
                  <a:pt x="2024" y="535"/>
                </a:lnTo>
                <a:lnTo>
                  <a:pt x="2028" y="533"/>
                </a:lnTo>
                <a:lnTo>
                  <a:pt x="2028" y="533"/>
                </a:lnTo>
                <a:lnTo>
                  <a:pt x="2032" y="528"/>
                </a:lnTo>
                <a:lnTo>
                  <a:pt x="2032" y="528"/>
                </a:lnTo>
                <a:lnTo>
                  <a:pt x="2035" y="526"/>
                </a:lnTo>
                <a:lnTo>
                  <a:pt x="2032" y="526"/>
                </a:lnTo>
                <a:lnTo>
                  <a:pt x="2026" y="522"/>
                </a:lnTo>
                <a:lnTo>
                  <a:pt x="2026" y="522"/>
                </a:lnTo>
                <a:lnTo>
                  <a:pt x="2028" y="522"/>
                </a:lnTo>
                <a:lnTo>
                  <a:pt x="2037" y="522"/>
                </a:lnTo>
                <a:lnTo>
                  <a:pt x="2041" y="520"/>
                </a:lnTo>
                <a:lnTo>
                  <a:pt x="2047" y="520"/>
                </a:lnTo>
                <a:lnTo>
                  <a:pt x="2053" y="518"/>
                </a:lnTo>
                <a:lnTo>
                  <a:pt x="2053" y="516"/>
                </a:lnTo>
                <a:lnTo>
                  <a:pt x="2053" y="516"/>
                </a:lnTo>
                <a:lnTo>
                  <a:pt x="2051" y="514"/>
                </a:lnTo>
                <a:lnTo>
                  <a:pt x="2049" y="512"/>
                </a:lnTo>
                <a:lnTo>
                  <a:pt x="2051" y="512"/>
                </a:lnTo>
                <a:lnTo>
                  <a:pt x="2055" y="514"/>
                </a:lnTo>
                <a:lnTo>
                  <a:pt x="2055" y="512"/>
                </a:lnTo>
                <a:lnTo>
                  <a:pt x="2058" y="508"/>
                </a:lnTo>
                <a:lnTo>
                  <a:pt x="2060" y="508"/>
                </a:lnTo>
                <a:lnTo>
                  <a:pt x="2062" y="505"/>
                </a:lnTo>
                <a:lnTo>
                  <a:pt x="2058" y="503"/>
                </a:lnTo>
                <a:lnTo>
                  <a:pt x="2055" y="503"/>
                </a:lnTo>
                <a:lnTo>
                  <a:pt x="2055" y="501"/>
                </a:lnTo>
                <a:lnTo>
                  <a:pt x="2060" y="503"/>
                </a:lnTo>
                <a:lnTo>
                  <a:pt x="2064" y="503"/>
                </a:lnTo>
                <a:lnTo>
                  <a:pt x="2068" y="503"/>
                </a:lnTo>
                <a:lnTo>
                  <a:pt x="2068" y="503"/>
                </a:lnTo>
                <a:lnTo>
                  <a:pt x="2064" y="508"/>
                </a:lnTo>
                <a:lnTo>
                  <a:pt x="2060" y="512"/>
                </a:lnTo>
                <a:lnTo>
                  <a:pt x="2060" y="514"/>
                </a:lnTo>
                <a:lnTo>
                  <a:pt x="2060" y="516"/>
                </a:lnTo>
                <a:lnTo>
                  <a:pt x="2060" y="516"/>
                </a:lnTo>
                <a:lnTo>
                  <a:pt x="2058" y="518"/>
                </a:lnTo>
                <a:lnTo>
                  <a:pt x="2058" y="520"/>
                </a:lnTo>
                <a:lnTo>
                  <a:pt x="2062" y="522"/>
                </a:lnTo>
                <a:lnTo>
                  <a:pt x="2062" y="520"/>
                </a:lnTo>
                <a:lnTo>
                  <a:pt x="2064" y="520"/>
                </a:lnTo>
                <a:lnTo>
                  <a:pt x="2066" y="520"/>
                </a:lnTo>
                <a:lnTo>
                  <a:pt x="2066" y="518"/>
                </a:lnTo>
                <a:lnTo>
                  <a:pt x="2068" y="516"/>
                </a:lnTo>
                <a:lnTo>
                  <a:pt x="2068" y="516"/>
                </a:lnTo>
                <a:lnTo>
                  <a:pt x="2070" y="514"/>
                </a:lnTo>
                <a:lnTo>
                  <a:pt x="2072" y="516"/>
                </a:lnTo>
                <a:lnTo>
                  <a:pt x="2072" y="516"/>
                </a:lnTo>
                <a:lnTo>
                  <a:pt x="2074" y="518"/>
                </a:lnTo>
                <a:lnTo>
                  <a:pt x="2076" y="516"/>
                </a:lnTo>
                <a:lnTo>
                  <a:pt x="2076" y="516"/>
                </a:lnTo>
                <a:lnTo>
                  <a:pt x="2076" y="516"/>
                </a:lnTo>
                <a:lnTo>
                  <a:pt x="2079" y="514"/>
                </a:lnTo>
                <a:lnTo>
                  <a:pt x="2079" y="512"/>
                </a:lnTo>
                <a:lnTo>
                  <a:pt x="2079" y="512"/>
                </a:lnTo>
                <a:lnTo>
                  <a:pt x="2081" y="512"/>
                </a:lnTo>
                <a:lnTo>
                  <a:pt x="2081" y="514"/>
                </a:lnTo>
                <a:lnTo>
                  <a:pt x="2081" y="516"/>
                </a:lnTo>
                <a:lnTo>
                  <a:pt x="2083" y="514"/>
                </a:lnTo>
                <a:lnTo>
                  <a:pt x="2085" y="512"/>
                </a:lnTo>
                <a:lnTo>
                  <a:pt x="2089" y="510"/>
                </a:lnTo>
                <a:lnTo>
                  <a:pt x="2091" y="510"/>
                </a:lnTo>
                <a:lnTo>
                  <a:pt x="2091" y="508"/>
                </a:lnTo>
                <a:lnTo>
                  <a:pt x="2089" y="503"/>
                </a:lnTo>
                <a:lnTo>
                  <a:pt x="2089" y="503"/>
                </a:lnTo>
                <a:lnTo>
                  <a:pt x="2089" y="503"/>
                </a:lnTo>
                <a:lnTo>
                  <a:pt x="2089" y="501"/>
                </a:lnTo>
                <a:lnTo>
                  <a:pt x="2089" y="501"/>
                </a:lnTo>
                <a:lnTo>
                  <a:pt x="2091" y="503"/>
                </a:lnTo>
                <a:lnTo>
                  <a:pt x="2091" y="503"/>
                </a:lnTo>
                <a:lnTo>
                  <a:pt x="2095" y="505"/>
                </a:lnTo>
                <a:lnTo>
                  <a:pt x="2097" y="505"/>
                </a:lnTo>
                <a:lnTo>
                  <a:pt x="2097" y="505"/>
                </a:lnTo>
                <a:lnTo>
                  <a:pt x="2099" y="505"/>
                </a:lnTo>
                <a:lnTo>
                  <a:pt x="2106" y="501"/>
                </a:lnTo>
                <a:lnTo>
                  <a:pt x="2106" y="501"/>
                </a:lnTo>
                <a:lnTo>
                  <a:pt x="2108" y="499"/>
                </a:lnTo>
                <a:lnTo>
                  <a:pt x="2108" y="497"/>
                </a:lnTo>
                <a:lnTo>
                  <a:pt x="2110" y="497"/>
                </a:lnTo>
                <a:lnTo>
                  <a:pt x="2110" y="497"/>
                </a:lnTo>
                <a:lnTo>
                  <a:pt x="2112" y="497"/>
                </a:lnTo>
                <a:lnTo>
                  <a:pt x="2112" y="495"/>
                </a:lnTo>
                <a:lnTo>
                  <a:pt x="2114" y="495"/>
                </a:lnTo>
                <a:lnTo>
                  <a:pt x="2116" y="489"/>
                </a:lnTo>
                <a:lnTo>
                  <a:pt x="2120" y="482"/>
                </a:lnTo>
                <a:lnTo>
                  <a:pt x="2123" y="482"/>
                </a:lnTo>
                <a:lnTo>
                  <a:pt x="2123" y="480"/>
                </a:lnTo>
                <a:lnTo>
                  <a:pt x="2123" y="478"/>
                </a:lnTo>
                <a:lnTo>
                  <a:pt x="2123" y="478"/>
                </a:lnTo>
                <a:lnTo>
                  <a:pt x="2123" y="478"/>
                </a:lnTo>
                <a:lnTo>
                  <a:pt x="2125" y="476"/>
                </a:lnTo>
                <a:lnTo>
                  <a:pt x="2125" y="476"/>
                </a:lnTo>
                <a:lnTo>
                  <a:pt x="2127" y="472"/>
                </a:lnTo>
                <a:lnTo>
                  <a:pt x="2129" y="472"/>
                </a:lnTo>
                <a:lnTo>
                  <a:pt x="2129" y="472"/>
                </a:lnTo>
                <a:lnTo>
                  <a:pt x="2131" y="470"/>
                </a:lnTo>
                <a:lnTo>
                  <a:pt x="2137" y="466"/>
                </a:lnTo>
                <a:lnTo>
                  <a:pt x="2139" y="466"/>
                </a:lnTo>
                <a:lnTo>
                  <a:pt x="2139" y="466"/>
                </a:lnTo>
                <a:lnTo>
                  <a:pt x="2141" y="463"/>
                </a:lnTo>
                <a:lnTo>
                  <a:pt x="2141" y="461"/>
                </a:lnTo>
                <a:lnTo>
                  <a:pt x="2141" y="459"/>
                </a:lnTo>
                <a:lnTo>
                  <a:pt x="2139" y="457"/>
                </a:lnTo>
                <a:lnTo>
                  <a:pt x="2139" y="457"/>
                </a:lnTo>
                <a:lnTo>
                  <a:pt x="2139" y="457"/>
                </a:lnTo>
                <a:lnTo>
                  <a:pt x="2141" y="457"/>
                </a:lnTo>
                <a:lnTo>
                  <a:pt x="2141" y="457"/>
                </a:lnTo>
                <a:lnTo>
                  <a:pt x="2141" y="455"/>
                </a:lnTo>
                <a:lnTo>
                  <a:pt x="2139" y="455"/>
                </a:lnTo>
                <a:lnTo>
                  <a:pt x="2139" y="453"/>
                </a:lnTo>
                <a:lnTo>
                  <a:pt x="2139" y="453"/>
                </a:lnTo>
                <a:lnTo>
                  <a:pt x="2141" y="453"/>
                </a:lnTo>
                <a:lnTo>
                  <a:pt x="2148" y="457"/>
                </a:lnTo>
                <a:lnTo>
                  <a:pt x="2152" y="459"/>
                </a:lnTo>
                <a:lnTo>
                  <a:pt x="2156" y="461"/>
                </a:lnTo>
                <a:lnTo>
                  <a:pt x="2158" y="461"/>
                </a:lnTo>
                <a:lnTo>
                  <a:pt x="2160" y="461"/>
                </a:lnTo>
                <a:lnTo>
                  <a:pt x="2164" y="459"/>
                </a:lnTo>
                <a:lnTo>
                  <a:pt x="2164" y="459"/>
                </a:lnTo>
                <a:lnTo>
                  <a:pt x="2162" y="457"/>
                </a:lnTo>
                <a:lnTo>
                  <a:pt x="2162" y="457"/>
                </a:lnTo>
                <a:lnTo>
                  <a:pt x="2169" y="459"/>
                </a:lnTo>
                <a:lnTo>
                  <a:pt x="2171" y="459"/>
                </a:lnTo>
                <a:lnTo>
                  <a:pt x="2173" y="457"/>
                </a:lnTo>
                <a:lnTo>
                  <a:pt x="2173" y="455"/>
                </a:lnTo>
                <a:lnTo>
                  <a:pt x="2175" y="455"/>
                </a:lnTo>
                <a:lnTo>
                  <a:pt x="2177" y="455"/>
                </a:lnTo>
                <a:lnTo>
                  <a:pt x="2181" y="455"/>
                </a:lnTo>
                <a:lnTo>
                  <a:pt x="2183" y="455"/>
                </a:lnTo>
                <a:lnTo>
                  <a:pt x="2185" y="455"/>
                </a:lnTo>
                <a:lnTo>
                  <a:pt x="2190" y="455"/>
                </a:lnTo>
                <a:lnTo>
                  <a:pt x="2196" y="453"/>
                </a:lnTo>
                <a:lnTo>
                  <a:pt x="2200" y="451"/>
                </a:lnTo>
                <a:lnTo>
                  <a:pt x="2204" y="451"/>
                </a:lnTo>
                <a:lnTo>
                  <a:pt x="2213" y="449"/>
                </a:lnTo>
                <a:lnTo>
                  <a:pt x="2215" y="449"/>
                </a:lnTo>
                <a:lnTo>
                  <a:pt x="2219" y="447"/>
                </a:lnTo>
                <a:lnTo>
                  <a:pt x="2221" y="447"/>
                </a:lnTo>
                <a:lnTo>
                  <a:pt x="2223" y="447"/>
                </a:lnTo>
                <a:lnTo>
                  <a:pt x="2225" y="447"/>
                </a:lnTo>
                <a:lnTo>
                  <a:pt x="2227" y="445"/>
                </a:lnTo>
                <a:lnTo>
                  <a:pt x="2229" y="445"/>
                </a:lnTo>
                <a:lnTo>
                  <a:pt x="2231" y="443"/>
                </a:lnTo>
                <a:lnTo>
                  <a:pt x="2236" y="440"/>
                </a:lnTo>
                <a:lnTo>
                  <a:pt x="2236" y="440"/>
                </a:lnTo>
                <a:lnTo>
                  <a:pt x="2236" y="440"/>
                </a:lnTo>
                <a:lnTo>
                  <a:pt x="2238" y="438"/>
                </a:lnTo>
                <a:lnTo>
                  <a:pt x="2238" y="436"/>
                </a:lnTo>
                <a:lnTo>
                  <a:pt x="2242" y="436"/>
                </a:lnTo>
                <a:lnTo>
                  <a:pt x="2244" y="434"/>
                </a:lnTo>
                <a:lnTo>
                  <a:pt x="2244" y="434"/>
                </a:lnTo>
                <a:lnTo>
                  <a:pt x="2242" y="432"/>
                </a:lnTo>
                <a:lnTo>
                  <a:pt x="2244" y="432"/>
                </a:lnTo>
                <a:lnTo>
                  <a:pt x="2248" y="430"/>
                </a:lnTo>
                <a:lnTo>
                  <a:pt x="2248" y="430"/>
                </a:lnTo>
                <a:lnTo>
                  <a:pt x="2252" y="428"/>
                </a:lnTo>
                <a:lnTo>
                  <a:pt x="2257" y="428"/>
                </a:lnTo>
                <a:close/>
                <a:moveTo>
                  <a:pt x="1886" y="1627"/>
                </a:moveTo>
                <a:lnTo>
                  <a:pt x="1882" y="1627"/>
                </a:lnTo>
                <a:lnTo>
                  <a:pt x="1879" y="1627"/>
                </a:lnTo>
                <a:lnTo>
                  <a:pt x="1877" y="1629"/>
                </a:lnTo>
                <a:lnTo>
                  <a:pt x="1877" y="1631"/>
                </a:lnTo>
                <a:lnTo>
                  <a:pt x="1879" y="1631"/>
                </a:lnTo>
                <a:lnTo>
                  <a:pt x="1882" y="1631"/>
                </a:lnTo>
                <a:lnTo>
                  <a:pt x="1884" y="1631"/>
                </a:lnTo>
                <a:lnTo>
                  <a:pt x="1884" y="1631"/>
                </a:lnTo>
                <a:lnTo>
                  <a:pt x="1886" y="1631"/>
                </a:lnTo>
                <a:lnTo>
                  <a:pt x="1888" y="1627"/>
                </a:lnTo>
                <a:lnTo>
                  <a:pt x="1888" y="1627"/>
                </a:lnTo>
                <a:lnTo>
                  <a:pt x="1886" y="1627"/>
                </a:lnTo>
                <a:close/>
                <a:moveTo>
                  <a:pt x="1882" y="1625"/>
                </a:moveTo>
                <a:lnTo>
                  <a:pt x="1884" y="1623"/>
                </a:lnTo>
                <a:lnTo>
                  <a:pt x="1884" y="1623"/>
                </a:lnTo>
                <a:lnTo>
                  <a:pt x="1882" y="1623"/>
                </a:lnTo>
                <a:lnTo>
                  <a:pt x="1882" y="1623"/>
                </a:lnTo>
                <a:lnTo>
                  <a:pt x="1882" y="1623"/>
                </a:lnTo>
                <a:lnTo>
                  <a:pt x="1879" y="1623"/>
                </a:lnTo>
                <a:lnTo>
                  <a:pt x="1879" y="1623"/>
                </a:lnTo>
                <a:lnTo>
                  <a:pt x="1879" y="1625"/>
                </a:lnTo>
                <a:lnTo>
                  <a:pt x="1879" y="1627"/>
                </a:lnTo>
                <a:lnTo>
                  <a:pt x="1882" y="1625"/>
                </a:lnTo>
                <a:close/>
                <a:moveTo>
                  <a:pt x="1877" y="1629"/>
                </a:moveTo>
                <a:lnTo>
                  <a:pt x="1879" y="1627"/>
                </a:lnTo>
                <a:lnTo>
                  <a:pt x="1877" y="1625"/>
                </a:lnTo>
                <a:lnTo>
                  <a:pt x="1877" y="1623"/>
                </a:lnTo>
                <a:lnTo>
                  <a:pt x="1877" y="1623"/>
                </a:lnTo>
                <a:lnTo>
                  <a:pt x="1877" y="1623"/>
                </a:lnTo>
                <a:lnTo>
                  <a:pt x="1877" y="1623"/>
                </a:lnTo>
                <a:lnTo>
                  <a:pt x="1877" y="1625"/>
                </a:lnTo>
                <a:lnTo>
                  <a:pt x="1877" y="1627"/>
                </a:lnTo>
                <a:lnTo>
                  <a:pt x="1875" y="1627"/>
                </a:lnTo>
                <a:lnTo>
                  <a:pt x="1875" y="1629"/>
                </a:lnTo>
                <a:lnTo>
                  <a:pt x="1875" y="1631"/>
                </a:lnTo>
                <a:lnTo>
                  <a:pt x="1877" y="1631"/>
                </a:lnTo>
                <a:lnTo>
                  <a:pt x="1877" y="1629"/>
                </a:lnTo>
                <a:close/>
                <a:moveTo>
                  <a:pt x="1890" y="1629"/>
                </a:moveTo>
                <a:lnTo>
                  <a:pt x="1890" y="1631"/>
                </a:lnTo>
                <a:lnTo>
                  <a:pt x="1888" y="1631"/>
                </a:lnTo>
                <a:lnTo>
                  <a:pt x="1886" y="1631"/>
                </a:lnTo>
                <a:lnTo>
                  <a:pt x="1886" y="1633"/>
                </a:lnTo>
                <a:lnTo>
                  <a:pt x="1888" y="1633"/>
                </a:lnTo>
                <a:lnTo>
                  <a:pt x="1892" y="1633"/>
                </a:lnTo>
                <a:lnTo>
                  <a:pt x="1892" y="1631"/>
                </a:lnTo>
                <a:lnTo>
                  <a:pt x="1892" y="1631"/>
                </a:lnTo>
                <a:lnTo>
                  <a:pt x="1892" y="1631"/>
                </a:lnTo>
                <a:lnTo>
                  <a:pt x="1890" y="1629"/>
                </a:lnTo>
                <a:close/>
                <a:moveTo>
                  <a:pt x="2156" y="1032"/>
                </a:moveTo>
                <a:lnTo>
                  <a:pt x="2154" y="1034"/>
                </a:lnTo>
                <a:lnTo>
                  <a:pt x="2154" y="1036"/>
                </a:lnTo>
                <a:lnTo>
                  <a:pt x="2154" y="1036"/>
                </a:lnTo>
                <a:lnTo>
                  <a:pt x="2156" y="1036"/>
                </a:lnTo>
                <a:lnTo>
                  <a:pt x="2156" y="1034"/>
                </a:lnTo>
                <a:lnTo>
                  <a:pt x="2156" y="1034"/>
                </a:lnTo>
                <a:lnTo>
                  <a:pt x="2156" y="1032"/>
                </a:lnTo>
                <a:close/>
                <a:moveTo>
                  <a:pt x="1963" y="1671"/>
                </a:moveTo>
                <a:lnTo>
                  <a:pt x="1961" y="1671"/>
                </a:lnTo>
                <a:lnTo>
                  <a:pt x="1961" y="1671"/>
                </a:lnTo>
                <a:lnTo>
                  <a:pt x="1961" y="1673"/>
                </a:lnTo>
                <a:lnTo>
                  <a:pt x="1961" y="1675"/>
                </a:lnTo>
                <a:lnTo>
                  <a:pt x="1963" y="1673"/>
                </a:lnTo>
                <a:lnTo>
                  <a:pt x="1963" y="1671"/>
                </a:lnTo>
                <a:lnTo>
                  <a:pt x="1963" y="1671"/>
                </a:lnTo>
                <a:lnTo>
                  <a:pt x="1963" y="1671"/>
                </a:lnTo>
                <a:lnTo>
                  <a:pt x="1963" y="1671"/>
                </a:lnTo>
                <a:close/>
                <a:moveTo>
                  <a:pt x="2242" y="1063"/>
                </a:moveTo>
                <a:lnTo>
                  <a:pt x="2242" y="1061"/>
                </a:lnTo>
                <a:lnTo>
                  <a:pt x="2242" y="1061"/>
                </a:lnTo>
                <a:lnTo>
                  <a:pt x="2238" y="1061"/>
                </a:lnTo>
                <a:lnTo>
                  <a:pt x="2236" y="1061"/>
                </a:lnTo>
                <a:lnTo>
                  <a:pt x="2234" y="1059"/>
                </a:lnTo>
                <a:lnTo>
                  <a:pt x="2234" y="1059"/>
                </a:lnTo>
                <a:lnTo>
                  <a:pt x="2234" y="1061"/>
                </a:lnTo>
                <a:lnTo>
                  <a:pt x="2234" y="1061"/>
                </a:lnTo>
                <a:lnTo>
                  <a:pt x="2236" y="1063"/>
                </a:lnTo>
                <a:lnTo>
                  <a:pt x="2240" y="1063"/>
                </a:lnTo>
                <a:lnTo>
                  <a:pt x="2242" y="1063"/>
                </a:lnTo>
                <a:lnTo>
                  <a:pt x="2242" y="1063"/>
                </a:lnTo>
                <a:close/>
                <a:moveTo>
                  <a:pt x="2246" y="1384"/>
                </a:moveTo>
                <a:lnTo>
                  <a:pt x="2244" y="1382"/>
                </a:lnTo>
                <a:lnTo>
                  <a:pt x="2244" y="1382"/>
                </a:lnTo>
                <a:lnTo>
                  <a:pt x="2240" y="1384"/>
                </a:lnTo>
                <a:lnTo>
                  <a:pt x="2240" y="1384"/>
                </a:lnTo>
                <a:lnTo>
                  <a:pt x="2240" y="1384"/>
                </a:lnTo>
                <a:lnTo>
                  <a:pt x="2242" y="1386"/>
                </a:lnTo>
                <a:lnTo>
                  <a:pt x="2242" y="1386"/>
                </a:lnTo>
                <a:lnTo>
                  <a:pt x="2244" y="1386"/>
                </a:lnTo>
                <a:lnTo>
                  <a:pt x="2246" y="1384"/>
                </a:lnTo>
                <a:lnTo>
                  <a:pt x="2246" y="1384"/>
                </a:lnTo>
                <a:close/>
                <a:moveTo>
                  <a:pt x="2244" y="1076"/>
                </a:moveTo>
                <a:lnTo>
                  <a:pt x="2244" y="1076"/>
                </a:lnTo>
                <a:lnTo>
                  <a:pt x="2244" y="1076"/>
                </a:lnTo>
                <a:lnTo>
                  <a:pt x="2246" y="1076"/>
                </a:lnTo>
                <a:lnTo>
                  <a:pt x="2244" y="1076"/>
                </a:lnTo>
                <a:lnTo>
                  <a:pt x="2244" y="1074"/>
                </a:lnTo>
                <a:lnTo>
                  <a:pt x="2244" y="1074"/>
                </a:lnTo>
                <a:lnTo>
                  <a:pt x="2242" y="1076"/>
                </a:lnTo>
                <a:lnTo>
                  <a:pt x="2244" y="1076"/>
                </a:lnTo>
                <a:close/>
                <a:moveTo>
                  <a:pt x="2246" y="1386"/>
                </a:moveTo>
                <a:lnTo>
                  <a:pt x="2246" y="1386"/>
                </a:lnTo>
                <a:lnTo>
                  <a:pt x="2244" y="1386"/>
                </a:lnTo>
                <a:lnTo>
                  <a:pt x="2244" y="1388"/>
                </a:lnTo>
                <a:lnTo>
                  <a:pt x="2246" y="1388"/>
                </a:lnTo>
                <a:lnTo>
                  <a:pt x="2246" y="1388"/>
                </a:lnTo>
                <a:lnTo>
                  <a:pt x="2246" y="1388"/>
                </a:lnTo>
                <a:lnTo>
                  <a:pt x="2246" y="1388"/>
                </a:lnTo>
                <a:lnTo>
                  <a:pt x="2246" y="1386"/>
                </a:lnTo>
                <a:close/>
                <a:moveTo>
                  <a:pt x="2213" y="1044"/>
                </a:moveTo>
                <a:lnTo>
                  <a:pt x="2211" y="1044"/>
                </a:lnTo>
                <a:lnTo>
                  <a:pt x="2211" y="1046"/>
                </a:lnTo>
                <a:lnTo>
                  <a:pt x="2211" y="1046"/>
                </a:lnTo>
                <a:lnTo>
                  <a:pt x="2213" y="1046"/>
                </a:lnTo>
                <a:lnTo>
                  <a:pt x="2215" y="1048"/>
                </a:lnTo>
                <a:lnTo>
                  <a:pt x="2215" y="1048"/>
                </a:lnTo>
                <a:lnTo>
                  <a:pt x="2217" y="1046"/>
                </a:lnTo>
                <a:lnTo>
                  <a:pt x="2217" y="1046"/>
                </a:lnTo>
                <a:lnTo>
                  <a:pt x="2215" y="1044"/>
                </a:lnTo>
                <a:lnTo>
                  <a:pt x="2213" y="1044"/>
                </a:lnTo>
                <a:close/>
                <a:moveTo>
                  <a:pt x="2227" y="2581"/>
                </a:moveTo>
                <a:lnTo>
                  <a:pt x="2227" y="2581"/>
                </a:lnTo>
                <a:lnTo>
                  <a:pt x="2225" y="2581"/>
                </a:lnTo>
                <a:lnTo>
                  <a:pt x="2225" y="2581"/>
                </a:lnTo>
                <a:lnTo>
                  <a:pt x="2225" y="2583"/>
                </a:lnTo>
                <a:lnTo>
                  <a:pt x="2227" y="2583"/>
                </a:lnTo>
                <a:lnTo>
                  <a:pt x="2227" y="2583"/>
                </a:lnTo>
                <a:lnTo>
                  <a:pt x="2227" y="2581"/>
                </a:lnTo>
                <a:close/>
                <a:moveTo>
                  <a:pt x="2196" y="1048"/>
                </a:moveTo>
                <a:lnTo>
                  <a:pt x="2194" y="1048"/>
                </a:lnTo>
                <a:lnTo>
                  <a:pt x="2194" y="1050"/>
                </a:lnTo>
                <a:lnTo>
                  <a:pt x="2194" y="1050"/>
                </a:lnTo>
                <a:lnTo>
                  <a:pt x="2196" y="1050"/>
                </a:lnTo>
                <a:lnTo>
                  <a:pt x="2198" y="1050"/>
                </a:lnTo>
                <a:lnTo>
                  <a:pt x="2198" y="1053"/>
                </a:lnTo>
                <a:lnTo>
                  <a:pt x="2200" y="1050"/>
                </a:lnTo>
                <a:lnTo>
                  <a:pt x="2202" y="1050"/>
                </a:lnTo>
                <a:lnTo>
                  <a:pt x="2200" y="1050"/>
                </a:lnTo>
                <a:lnTo>
                  <a:pt x="2196" y="1048"/>
                </a:lnTo>
                <a:close/>
                <a:moveTo>
                  <a:pt x="2198" y="1046"/>
                </a:moveTo>
                <a:lnTo>
                  <a:pt x="2200" y="1046"/>
                </a:lnTo>
                <a:lnTo>
                  <a:pt x="2200" y="1048"/>
                </a:lnTo>
                <a:lnTo>
                  <a:pt x="2204" y="1048"/>
                </a:lnTo>
                <a:lnTo>
                  <a:pt x="2204" y="1048"/>
                </a:lnTo>
                <a:lnTo>
                  <a:pt x="2202" y="1048"/>
                </a:lnTo>
                <a:lnTo>
                  <a:pt x="2198" y="1046"/>
                </a:lnTo>
                <a:close/>
                <a:moveTo>
                  <a:pt x="2192" y="1048"/>
                </a:moveTo>
                <a:lnTo>
                  <a:pt x="2192" y="1048"/>
                </a:lnTo>
                <a:lnTo>
                  <a:pt x="2190" y="1048"/>
                </a:lnTo>
                <a:lnTo>
                  <a:pt x="2192" y="1048"/>
                </a:lnTo>
                <a:lnTo>
                  <a:pt x="2194" y="1048"/>
                </a:lnTo>
                <a:lnTo>
                  <a:pt x="2194" y="1048"/>
                </a:lnTo>
                <a:lnTo>
                  <a:pt x="2194" y="1048"/>
                </a:lnTo>
                <a:lnTo>
                  <a:pt x="2192" y="1048"/>
                </a:lnTo>
                <a:close/>
                <a:moveTo>
                  <a:pt x="1720" y="1401"/>
                </a:moveTo>
                <a:lnTo>
                  <a:pt x="1720" y="1399"/>
                </a:lnTo>
                <a:lnTo>
                  <a:pt x="1720" y="1401"/>
                </a:lnTo>
                <a:lnTo>
                  <a:pt x="1720" y="1401"/>
                </a:lnTo>
                <a:lnTo>
                  <a:pt x="1720" y="1401"/>
                </a:lnTo>
                <a:lnTo>
                  <a:pt x="1720" y="1401"/>
                </a:lnTo>
                <a:lnTo>
                  <a:pt x="1720" y="1401"/>
                </a:lnTo>
                <a:lnTo>
                  <a:pt x="1720" y="1401"/>
                </a:lnTo>
                <a:lnTo>
                  <a:pt x="1720" y="1401"/>
                </a:lnTo>
                <a:close/>
                <a:moveTo>
                  <a:pt x="1695" y="1367"/>
                </a:moveTo>
                <a:lnTo>
                  <a:pt x="1695" y="1365"/>
                </a:lnTo>
                <a:lnTo>
                  <a:pt x="1693" y="1367"/>
                </a:lnTo>
                <a:lnTo>
                  <a:pt x="1693" y="1367"/>
                </a:lnTo>
                <a:lnTo>
                  <a:pt x="1695" y="1367"/>
                </a:lnTo>
                <a:lnTo>
                  <a:pt x="1695" y="1367"/>
                </a:lnTo>
                <a:close/>
                <a:moveTo>
                  <a:pt x="1674" y="883"/>
                </a:moveTo>
                <a:lnTo>
                  <a:pt x="1674" y="883"/>
                </a:lnTo>
                <a:lnTo>
                  <a:pt x="1672" y="883"/>
                </a:lnTo>
                <a:lnTo>
                  <a:pt x="1672" y="885"/>
                </a:lnTo>
                <a:lnTo>
                  <a:pt x="1672" y="885"/>
                </a:lnTo>
                <a:lnTo>
                  <a:pt x="1674" y="885"/>
                </a:lnTo>
                <a:lnTo>
                  <a:pt x="1674" y="883"/>
                </a:lnTo>
                <a:close/>
                <a:moveTo>
                  <a:pt x="1670" y="889"/>
                </a:moveTo>
                <a:lnTo>
                  <a:pt x="1672" y="889"/>
                </a:lnTo>
                <a:lnTo>
                  <a:pt x="1672" y="887"/>
                </a:lnTo>
                <a:lnTo>
                  <a:pt x="1674" y="887"/>
                </a:lnTo>
                <a:lnTo>
                  <a:pt x="1672" y="887"/>
                </a:lnTo>
                <a:lnTo>
                  <a:pt x="1672" y="887"/>
                </a:lnTo>
                <a:lnTo>
                  <a:pt x="1670" y="887"/>
                </a:lnTo>
                <a:lnTo>
                  <a:pt x="1670" y="887"/>
                </a:lnTo>
                <a:lnTo>
                  <a:pt x="1670" y="889"/>
                </a:lnTo>
                <a:lnTo>
                  <a:pt x="1670" y="889"/>
                </a:lnTo>
                <a:close/>
                <a:moveTo>
                  <a:pt x="1701" y="1382"/>
                </a:moveTo>
                <a:lnTo>
                  <a:pt x="1701" y="1384"/>
                </a:lnTo>
                <a:lnTo>
                  <a:pt x="1701" y="1384"/>
                </a:lnTo>
                <a:lnTo>
                  <a:pt x="1701" y="1384"/>
                </a:lnTo>
                <a:lnTo>
                  <a:pt x="1701" y="1382"/>
                </a:lnTo>
                <a:lnTo>
                  <a:pt x="1701" y="1382"/>
                </a:lnTo>
                <a:lnTo>
                  <a:pt x="1701" y="1382"/>
                </a:lnTo>
                <a:close/>
                <a:moveTo>
                  <a:pt x="1714" y="864"/>
                </a:moveTo>
                <a:lnTo>
                  <a:pt x="1714" y="864"/>
                </a:lnTo>
                <a:lnTo>
                  <a:pt x="1714" y="862"/>
                </a:lnTo>
                <a:lnTo>
                  <a:pt x="1712" y="860"/>
                </a:lnTo>
                <a:lnTo>
                  <a:pt x="1710" y="858"/>
                </a:lnTo>
                <a:lnTo>
                  <a:pt x="1708" y="858"/>
                </a:lnTo>
                <a:lnTo>
                  <a:pt x="1699" y="853"/>
                </a:lnTo>
                <a:lnTo>
                  <a:pt x="1697" y="851"/>
                </a:lnTo>
                <a:lnTo>
                  <a:pt x="1693" y="851"/>
                </a:lnTo>
                <a:lnTo>
                  <a:pt x="1691" y="849"/>
                </a:lnTo>
                <a:lnTo>
                  <a:pt x="1685" y="849"/>
                </a:lnTo>
                <a:lnTo>
                  <a:pt x="1678" y="847"/>
                </a:lnTo>
                <a:lnTo>
                  <a:pt x="1676" y="847"/>
                </a:lnTo>
                <a:lnTo>
                  <a:pt x="1674" y="849"/>
                </a:lnTo>
                <a:lnTo>
                  <a:pt x="1674" y="849"/>
                </a:lnTo>
                <a:lnTo>
                  <a:pt x="1674" y="849"/>
                </a:lnTo>
                <a:lnTo>
                  <a:pt x="1683" y="853"/>
                </a:lnTo>
                <a:lnTo>
                  <a:pt x="1685" y="853"/>
                </a:lnTo>
                <a:lnTo>
                  <a:pt x="1685" y="856"/>
                </a:lnTo>
                <a:lnTo>
                  <a:pt x="1687" y="858"/>
                </a:lnTo>
                <a:lnTo>
                  <a:pt x="1687" y="858"/>
                </a:lnTo>
                <a:lnTo>
                  <a:pt x="1695" y="862"/>
                </a:lnTo>
                <a:lnTo>
                  <a:pt x="1697" y="862"/>
                </a:lnTo>
                <a:lnTo>
                  <a:pt x="1701" y="862"/>
                </a:lnTo>
                <a:lnTo>
                  <a:pt x="1706" y="864"/>
                </a:lnTo>
                <a:lnTo>
                  <a:pt x="1712" y="864"/>
                </a:lnTo>
                <a:lnTo>
                  <a:pt x="1714" y="864"/>
                </a:lnTo>
                <a:close/>
                <a:moveTo>
                  <a:pt x="1706" y="1388"/>
                </a:moveTo>
                <a:lnTo>
                  <a:pt x="1706" y="1390"/>
                </a:lnTo>
                <a:lnTo>
                  <a:pt x="1708" y="1390"/>
                </a:lnTo>
                <a:lnTo>
                  <a:pt x="1708" y="1388"/>
                </a:lnTo>
                <a:lnTo>
                  <a:pt x="1708" y="1388"/>
                </a:lnTo>
                <a:lnTo>
                  <a:pt x="1708" y="1388"/>
                </a:lnTo>
                <a:lnTo>
                  <a:pt x="1706" y="1388"/>
                </a:lnTo>
                <a:close/>
                <a:moveTo>
                  <a:pt x="1540" y="927"/>
                </a:moveTo>
                <a:lnTo>
                  <a:pt x="1542" y="925"/>
                </a:lnTo>
                <a:lnTo>
                  <a:pt x="1540" y="927"/>
                </a:lnTo>
                <a:lnTo>
                  <a:pt x="1538" y="927"/>
                </a:lnTo>
                <a:lnTo>
                  <a:pt x="1538" y="929"/>
                </a:lnTo>
                <a:lnTo>
                  <a:pt x="1540" y="927"/>
                </a:lnTo>
                <a:close/>
                <a:moveTo>
                  <a:pt x="1578" y="904"/>
                </a:moveTo>
                <a:lnTo>
                  <a:pt x="1578" y="904"/>
                </a:lnTo>
                <a:lnTo>
                  <a:pt x="1578" y="904"/>
                </a:lnTo>
                <a:lnTo>
                  <a:pt x="1580" y="904"/>
                </a:lnTo>
                <a:lnTo>
                  <a:pt x="1582" y="902"/>
                </a:lnTo>
                <a:lnTo>
                  <a:pt x="1580" y="902"/>
                </a:lnTo>
                <a:lnTo>
                  <a:pt x="1580" y="904"/>
                </a:lnTo>
                <a:lnTo>
                  <a:pt x="1578" y="904"/>
                </a:lnTo>
                <a:close/>
                <a:moveTo>
                  <a:pt x="1737" y="958"/>
                </a:moveTo>
                <a:lnTo>
                  <a:pt x="1739" y="958"/>
                </a:lnTo>
                <a:lnTo>
                  <a:pt x="1741" y="956"/>
                </a:lnTo>
                <a:lnTo>
                  <a:pt x="1743" y="956"/>
                </a:lnTo>
                <a:lnTo>
                  <a:pt x="1741" y="956"/>
                </a:lnTo>
                <a:lnTo>
                  <a:pt x="1739" y="956"/>
                </a:lnTo>
                <a:lnTo>
                  <a:pt x="1737" y="956"/>
                </a:lnTo>
                <a:lnTo>
                  <a:pt x="1737" y="956"/>
                </a:lnTo>
                <a:lnTo>
                  <a:pt x="1737" y="958"/>
                </a:lnTo>
                <a:close/>
                <a:moveTo>
                  <a:pt x="1536" y="931"/>
                </a:moveTo>
                <a:lnTo>
                  <a:pt x="1538" y="929"/>
                </a:lnTo>
                <a:lnTo>
                  <a:pt x="1540" y="931"/>
                </a:lnTo>
                <a:lnTo>
                  <a:pt x="1542" y="929"/>
                </a:lnTo>
                <a:lnTo>
                  <a:pt x="1542" y="929"/>
                </a:lnTo>
                <a:lnTo>
                  <a:pt x="1542" y="929"/>
                </a:lnTo>
                <a:lnTo>
                  <a:pt x="1544" y="925"/>
                </a:lnTo>
                <a:lnTo>
                  <a:pt x="1542" y="925"/>
                </a:lnTo>
                <a:lnTo>
                  <a:pt x="1540" y="929"/>
                </a:lnTo>
                <a:lnTo>
                  <a:pt x="1538" y="929"/>
                </a:lnTo>
                <a:lnTo>
                  <a:pt x="1536" y="931"/>
                </a:lnTo>
                <a:lnTo>
                  <a:pt x="1536" y="931"/>
                </a:lnTo>
                <a:close/>
                <a:moveTo>
                  <a:pt x="1699" y="1380"/>
                </a:moveTo>
                <a:lnTo>
                  <a:pt x="1697" y="1380"/>
                </a:lnTo>
                <a:lnTo>
                  <a:pt x="1697" y="1380"/>
                </a:lnTo>
                <a:lnTo>
                  <a:pt x="1697" y="1380"/>
                </a:lnTo>
                <a:lnTo>
                  <a:pt x="1697" y="1380"/>
                </a:lnTo>
                <a:lnTo>
                  <a:pt x="1697" y="1380"/>
                </a:lnTo>
                <a:lnTo>
                  <a:pt x="1699" y="1380"/>
                </a:lnTo>
                <a:lnTo>
                  <a:pt x="1699" y="1380"/>
                </a:lnTo>
                <a:lnTo>
                  <a:pt x="1699" y="1382"/>
                </a:lnTo>
                <a:lnTo>
                  <a:pt x="1701" y="1382"/>
                </a:lnTo>
                <a:lnTo>
                  <a:pt x="1699" y="1382"/>
                </a:lnTo>
                <a:lnTo>
                  <a:pt x="1699" y="1380"/>
                </a:lnTo>
                <a:lnTo>
                  <a:pt x="1699" y="1380"/>
                </a:lnTo>
                <a:close/>
                <a:moveTo>
                  <a:pt x="1672" y="1373"/>
                </a:moveTo>
                <a:lnTo>
                  <a:pt x="1670" y="1373"/>
                </a:lnTo>
                <a:lnTo>
                  <a:pt x="1670" y="1373"/>
                </a:lnTo>
                <a:lnTo>
                  <a:pt x="1668" y="1373"/>
                </a:lnTo>
                <a:lnTo>
                  <a:pt x="1668" y="1375"/>
                </a:lnTo>
                <a:lnTo>
                  <a:pt x="1670" y="1373"/>
                </a:lnTo>
                <a:lnTo>
                  <a:pt x="1672" y="1373"/>
                </a:lnTo>
                <a:close/>
                <a:moveTo>
                  <a:pt x="1672" y="1363"/>
                </a:moveTo>
                <a:lnTo>
                  <a:pt x="1672" y="1363"/>
                </a:lnTo>
                <a:lnTo>
                  <a:pt x="1670" y="1363"/>
                </a:lnTo>
                <a:lnTo>
                  <a:pt x="1670" y="1365"/>
                </a:lnTo>
                <a:lnTo>
                  <a:pt x="1672" y="1365"/>
                </a:lnTo>
                <a:lnTo>
                  <a:pt x="1672" y="1363"/>
                </a:lnTo>
                <a:lnTo>
                  <a:pt x="1672" y="1363"/>
                </a:lnTo>
                <a:close/>
                <a:moveTo>
                  <a:pt x="1668" y="1365"/>
                </a:moveTo>
                <a:lnTo>
                  <a:pt x="1666" y="1365"/>
                </a:lnTo>
                <a:lnTo>
                  <a:pt x="1668" y="1365"/>
                </a:lnTo>
                <a:lnTo>
                  <a:pt x="1668" y="1365"/>
                </a:lnTo>
                <a:lnTo>
                  <a:pt x="1668" y="1365"/>
                </a:lnTo>
                <a:lnTo>
                  <a:pt x="1668" y="1365"/>
                </a:lnTo>
                <a:close/>
                <a:moveTo>
                  <a:pt x="1662" y="1474"/>
                </a:moveTo>
                <a:lnTo>
                  <a:pt x="1664" y="1474"/>
                </a:lnTo>
                <a:lnTo>
                  <a:pt x="1664" y="1474"/>
                </a:lnTo>
                <a:lnTo>
                  <a:pt x="1662" y="1474"/>
                </a:lnTo>
                <a:lnTo>
                  <a:pt x="1659" y="1474"/>
                </a:lnTo>
                <a:lnTo>
                  <a:pt x="1659" y="1474"/>
                </a:lnTo>
                <a:lnTo>
                  <a:pt x="1662" y="1474"/>
                </a:lnTo>
                <a:lnTo>
                  <a:pt x="1662" y="1474"/>
                </a:lnTo>
                <a:close/>
                <a:moveTo>
                  <a:pt x="1693" y="1369"/>
                </a:moveTo>
                <a:lnTo>
                  <a:pt x="1693" y="1369"/>
                </a:lnTo>
                <a:lnTo>
                  <a:pt x="1693" y="1369"/>
                </a:lnTo>
                <a:lnTo>
                  <a:pt x="1695" y="1369"/>
                </a:lnTo>
                <a:lnTo>
                  <a:pt x="1695" y="1369"/>
                </a:lnTo>
                <a:lnTo>
                  <a:pt x="1695" y="1369"/>
                </a:lnTo>
                <a:lnTo>
                  <a:pt x="1695" y="1369"/>
                </a:lnTo>
                <a:lnTo>
                  <a:pt x="1695" y="1369"/>
                </a:lnTo>
                <a:lnTo>
                  <a:pt x="1693" y="1369"/>
                </a:lnTo>
                <a:close/>
                <a:moveTo>
                  <a:pt x="1678" y="1474"/>
                </a:moveTo>
                <a:lnTo>
                  <a:pt x="1678" y="1474"/>
                </a:lnTo>
                <a:lnTo>
                  <a:pt x="1678" y="1474"/>
                </a:lnTo>
                <a:lnTo>
                  <a:pt x="1680" y="1474"/>
                </a:lnTo>
                <a:lnTo>
                  <a:pt x="1680" y="1474"/>
                </a:lnTo>
                <a:lnTo>
                  <a:pt x="1683" y="1474"/>
                </a:lnTo>
                <a:lnTo>
                  <a:pt x="1683" y="1474"/>
                </a:lnTo>
                <a:lnTo>
                  <a:pt x="1683" y="1472"/>
                </a:lnTo>
                <a:lnTo>
                  <a:pt x="1683" y="1470"/>
                </a:lnTo>
                <a:lnTo>
                  <a:pt x="1683" y="1470"/>
                </a:lnTo>
                <a:lnTo>
                  <a:pt x="1680" y="1472"/>
                </a:lnTo>
                <a:lnTo>
                  <a:pt x="1680" y="1472"/>
                </a:lnTo>
                <a:lnTo>
                  <a:pt x="1678" y="1472"/>
                </a:lnTo>
                <a:lnTo>
                  <a:pt x="1678" y="1472"/>
                </a:lnTo>
                <a:lnTo>
                  <a:pt x="1678" y="1472"/>
                </a:lnTo>
                <a:lnTo>
                  <a:pt x="1676" y="1472"/>
                </a:lnTo>
                <a:lnTo>
                  <a:pt x="1676" y="1472"/>
                </a:lnTo>
                <a:lnTo>
                  <a:pt x="1674" y="1472"/>
                </a:lnTo>
                <a:lnTo>
                  <a:pt x="1676" y="1474"/>
                </a:lnTo>
                <a:lnTo>
                  <a:pt x="1678" y="1474"/>
                </a:lnTo>
                <a:close/>
                <a:moveTo>
                  <a:pt x="1674" y="1363"/>
                </a:moveTo>
                <a:lnTo>
                  <a:pt x="1674" y="1363"/>
                </a:lnTo>
                <a:lnTo>
                  <a:pt x="1674" y="1363"/>
                </a:lnTo>
                <a:lnTo>
                  <a:pt x="1674" y="1363"/>
                </a:lnTo>
                <a:lnTo>
                  <a:pt x="1674" y="1363"/>
                </a:lnTo>
                <a:lnTo>
                  <a:pt x="1676" y="1363"/>
                </a:lnTo>
                <a:lnTo>
                  <a:pt x="1674" y="1363"/>
                </a:lnTo>
                <a:close/>
                <a:moveTo>
                  <a:pt x="1670" y="1365"/>
                </a:moveTo>
                <a:lnTo>
                  <a:pt x="1670" y="1365"/>
                </a:lnTo>
                <a:lnTo>
                  <a:pt x="1670" y="1365"/>
                </a:lnTo>
                <a:lnTo>
                  <a:pt x="1670" y="1365"/>
                </a:lnTo>
                <a:lnTo>
                  <a:pt x="1670" y="1365"/>
                </a:lnTo>
                <a:lnTo>
                  <a:pt x="1670" y="1365"/>
                </a:lnTo>
                <a:close/>
                <a:moveTo>
                  <a:pt x="1662" y="1367"/>
                </a:moveTo>
                <a:lnTo>
                  <a:pt x="1662" y="1367"/>
                </a:lnTo>
                <a:lnTo>
                  <a:pt x="1659" y="1367"/>
                </a:lnTo>
                <a:lnTo>
                  <a:pt x="1657" y="1367"/>
                </a:lnTo>
                <a:lnTo>
                  <a:pt x="1657" y="1369"/>
                </a:lnTo>
                <a:lnTo>
                  <a:pt x="1659" y="1369"/>
                </a:lnTo>
                <a:lnTo>
                  <a:pt x="1659" y="1369"/>
                </a:lnTo>
                <a:lnTo>
                  <a:pt x="1662" y="1367"/>
                </a:lnTo>
                <a:lnTo>
                  <a:pt x="1662" y="1367"/>
                </a:lnTo>
                <a:close/>
                <a:moveTo>
                  <a:pt x="1670" y="1149"/>
                </a:moveTo>
                <a:lnTo>
                  <a:pt x="1670" y="1151"/>
                </a:lnTo>
                <a:lnTo>
                  <a:pt x="1668" y="1151"/>
                </a:lnTo>
                <a:lnTo>
                  <a:pt x="1668" y="1151"/>
                </a:lnTo>
                <a:lnTo>
                  <a:pt x="1668" y="1151"/>
                </a:lnTo>
                <a:lnTo>
                  <a:pt x="1670" y="1151"/>
                </a:lnTo>
                <a:lnTo>
                  <a:pt x="1670" y="1149"/>
                </a:lnTo>
                <a:lnTo>
                  <a:pt x="1670" y="1149"/>
                </a:lnTo>
                <a:close/>
                <a:moveTo>
                  <a:pt x="1735" y="925"/>
                </a:moveTo>
                <a:lnTo>
                  <a:pt x="1737" y="923"/>
                </a:lnTo>
                <a:lnTo>
                  <a:pt x="1739" y="923"/>
                </a:lnTo>
                <a:lnTo>
                  <a:pt x="1741" y="921"/>
                </a:lnTo>
                <a:lnTo>
                  <a:pt x="1741" y="921"/>
                </a:lnTo>
                <a:lnTo>
                  <a:pt x="1739" y="921"/>
                </a:lnTo>
                <a:lnTo>
                  <a:pt x="1741" y="918"/>
                </a:lnTo>
                <a:lnTo>
                  <a:pt x="1741" y="918"/>
                </a:lnTo>
                <a:lnTo>
                  <a:pt x="1741" y="918"/>
                </a:lnTo>
                <a:lnTo>
                  <a:pt x="1741" y="916"/>
                </a:lnTo>
                <a:lnTo>
                  <a:pt x="1739" y="916"/>
                </a:lnTo>
                <a:lnTo>
                  <a:pt x="1737" y="916"/>
                </a:lnTo>
                <a:lnTo>
                  <a:pt x="1735" y="916"/>
                </a:lnTo>
                <a:lnTo>
                  <a:pt x="1735" y="916"/>
                </a:lnTo>
                <a:lnTo>
                  <a:pt x="1735" y="914"/>
                </a:lnTo>
                <a:lnTo>
                  <a:pt x="1733" y="914"/>
                </a:lnTo>
                <a:lnTo>
                  <a:pt x="1733" y="916"/>
                </a:lnTo>
                <a:lnTo>
                  <a:pt x="1731" y="916"/>
                </a:lnTo>
                <a:lnTo>
                  <a:pt x="1731" y="918"/>
                </a:lnTo>
                <a:lnTo>
                  <a:pt x="1731" y="918"/>
                </a:lnTo>
                <a:lnTo>
                  <a:pt x="1729" y="921"/>
                </a:lnTo>
                <a:lnTo>
                  <a:pt x="1729" y="921"/>
                </a:lnTo>
                <a:lnTo>
                  <a:pt x="1733" y="921"/>
                </a:lnTo>
                <a:lnTo>
                  <a:pt x="1731" y="921"/>
                </a:lnTo>
                <a:lnTo>
                  <a:pt x="1729" y="925"/>
                </a:lnTo>
                <a:lnTo>
                  <a:pt x="1729" y="925"/>
                </a:lnTo>
                <a:lnTo>
                  <a:pt x="1727" y="925"/>
                </a:lnTo>
                <a:lnTo>
                  <a:pt x="1727" y="925"/>
                </a:lnTo>
                <a:lnTo>
                  <a:pt x="1724" y="925"/>
                </a:lnTo>
                <a:lnTo>
                  <a:pt x="1722" y="925"/>
                </a:lnTo>
                <a:lnTo>
                  <a:pt x="1722" y="925"/>
                </a:lnTo>
                <a:lnTo>
                  <a:pt x="1722" y="925"/>
                </a:lnTo>
                <a:lnTo>
                  <a:pt x="1724" y="923"/>
                </a:lnTo>
                <a:lnTo>
                  <a:pt x="1724" y="923"/>
                </a:lnTo>
                <a:lnTo>
                  <a:pt x="1724" y="923"/>
                </a:lnTo>
                <a:lnTo>
                  <a:pt x="1724" y="923"/>
                </a:lnTo>
                <a:lnTo>
                  <a:pt x="1727" y="921"/>
                </a:lnTo>
                <a:lnTo>
                  <a:pt x="1727" y="921"/>
                </a:lnTo>
                <a:lnTo>
                  <a:pt x="1724" y="921"/>
                </a:lnTo>
                <a:lnTo>
                  <a:pt x="1722" y="921"/>
                </a:lnTo>
                <a:lnTo>
                  <a:pt x="1722" y="921"/>
                </a:lnTo>
                <a:lnTo>
                  <a:pt x="1724" y="918"/>
                </a:lnTo>
                <a:lnTo>
                  <a:pt x="1727" y="918"/>
                </a:lnTo>
                <a:lnTo>
                  <a:pt x="1729" y="918"/>
                </a:lnTo>
                <a:lnTo>
                  <a:pt x="1731" y="916"/>
                </a:lnTo>
                <a:lnTo>
                  <a:pt x="1731" y="916"/>
                </a:lnTo>
                <a:lnTo>
                  <a:pt x="1731" y="916"/>
                </a:lnTo>
                <a:lnTo>
                  <a:pt x="1731" y="914"/>
                </a:lnTo>
                <a:lnTo>
                  <a:pt x="1731" y="912"/>
                </a:lnTo>
                <a:lnTo>
                  <a:pt x="1733" y="910"/>
                </a:lnTo>
                <a:lnTo>
                  <a:pt x="1733" y="906"/>
                </a:lnTo>
                <a:lnTo>
                  <a:pt x="1733" y="906"/>
                </a:lnTo>
                <a:lnTo>
                  <a:pt x="1733" y="904"/>
                </a:lnTo>
                <a:lnTo>
                  <a:pt x="1733" y="904"/>
                </a:lnTo>
                <a:lnTo>
                  <a:pt x="1733" y="902"/>
                </a:lnTo>
                <a:lnTo>
                  <a:pt x="1731" y="902"/>
                </a:lnTo>
                <a:lnTo>
                  <a:pt x="1731" y="902"/>
                </a:lnTo>
                <a:lnTo>
                  <a:pt x="1729" y="902"/>
                </a:lnTo>
                <a:lnTo>
                  <a:pt x="1727" y="904"/>
                </a:lnTo>
                <a:lnTo>
                  <a:pt x="1727" y="906"/>
                </a:lnTo>
                <a:lnTo>
                  <a:pt x="1724" y="908"/>
                </a:lnTo>
                <a:lnTo>
                  <a:pt x="1724" y="908"/>
                </a:lnTo>
                <a:lnTo>
                  <a:pt x="1720" y="914"/>
                </a:lnTo>
                <a:lnTo>
                  <a:pt x="1720" y="916"/>
                </a:lnTo>
                <a:lnTo>
                  <a:pt x="1718" y="916"/>
                </a:lnTo>
                <a:lnTo>
                  <a:pt x="1716" y="918"/>
                </a:lnTo>
                <a:lnTo>
                  <a:pt x="1716" y="921"/>
                </a:lnTo>
                <a:lnTo>
                  <a:pt x="1718" y="925"/>
                </a:lnTo>
                <a:lnTo>
                  <a:pt x="1718" y="927"/>
                </a:lnTo>
                <a:lnTo>
                  <a:pt x="1720" y="927"/>
                </a:lnTo>
                <a:lnTo>
                  <a:pt x="1720" y="927"/>
                </a:lnTo>
                <a:lnTo>
                  <a:pt x="1720" y="927"/>
                </a:lnTo>
                <a:lnTo>
                  <a:pt x="1720" y="927"/>
                </a:lnTo>
                <a:lnTo>
                  <a:pt x="1722" y="927"/>
                </a:lnTo>
                <a:lnTo>
                  <a:pt x="1724" y="927"/>
                </a:lnTo>
                <a:lnTo>
                  <a:pt x="1727" y="927"/>
                </a:lnTo>
                <a:lnTo>
                  <a:pt x="1727" y="927"/>
                </a:lnTo>
                <a:lnTo>
                  <a:pt x="1729" y="927"/>
                </a:lnTo>
                <a:lnTo>
                  <a:pt x="1733" y="927"/>
                </a:lnTo>
                <a:lnTo>
                  <a:pt x="1735" y="925"/>
                </a:lnTo>
                <a:close/>
                <a:moveTo>
                  <a:pt x="1724" y="1474"/>
                </a:moveTo>
                <a:lnTo>
                  <a:pt x="1722" y="1476"/>
                </a:lnTo>
                <a:lnTo>
                  <a:pt x="1722" y="1476"/>
                </a:lnTo>
                <a:lnTo>
                  <a:pt x="1718" y="1476"/>
                </a:lnTo>
                <a:lnTo>
                  <a:pt x="1718" y="1476"/>
                </a:lnTo>
                <a:lnTo>
                  <a:pt x="1716" y="1476"/>
                </a:lnTo>
                <a:lnTo>
                  <a:pt x="1714" y="1476"/>
                </a:lnTo>
                <a:lnTo>
                  <a:pt x="1714" y="1476"/>
                </a:lnTo>
                <a:lnTo>
                  <a:pt x="1716" y="1478"/>
                </a:lnTo>
                <a:lnTo>
                  <a:pt x="1716" y="1478"/>
                </a:lnTo>
                <a:lnTo>
                  <a:pt x="1716" y="1478"/>
                </a:lnTo>
                <a:lnTo>
                  <a:pt x="1718" y="1480"/>
                </a:lnTo>
                <a:lnTo>
                  <a:pt x="1716" y="1482"/>
                </a:lnTo>
                <a:lnTo>
                  <a:pt x="1716" y="1484"/>
                </a:lnTo>
                <a:lnTo>
                  <a:pt x="1714" y="1484"/>
                </a:lnTo>
                <a:lnTo>
                  <a:pt x="1714" y="1484"/>
                </a:lnTo>
                <a:lnTo>
                  <a:pt x="1712" y="1487"/>
                </a:lnTo>
                <a:lnTo>
                  <a:pt x="1712" y="1487"/>
                </a:lnTo>
                <a:lnTo>
                  <a:pt x="1716" y="1487"/>
                </a:lnTo>
                <a:lnTo>
                  <a:pt x="1722" y="1487"/>
                </a:lnTo>
                <a:lnTo>
                  <a:pt x="1724" y="1484"/>
                </a:lnTo>
                <a:lnTo>
                  <a:pt x="1724" y="1484"/>
                </a:lnTo>
                <a:lnTo>
                  <a:pt x="1724" y="1482"/>
                </a:lnTo>
                <a:lnTo>
                  <a:pt x="1724" y="1482"/>
                </a:lnTo>
                <a:lnTo>
                  <a:pt x="1724" y="1482"/>
                </a:lnTo>
                <a:lnTo>
                  <a:pt x="1724" y="1480"/>
                </a:lnTo>
                <a:lnTo>
                  <a:pt x="1724" y="1478"/>
                </a:lnTo>
                <a:lnTo>
                  <a:pt x="1724" y="1478"/>
                </a:lnTo>
                <a:lnTo>
                  <a:pt x="1724" y="1476"/>
                </a:lnTo>
                <a:lnTo>
                  <a:pt x="1724" y="1474"/>
                </a:lnTo>
                <a:close/>
                <a:moveTo>
                  <a:pt x="1712" y="1384"/>
                </a:moveTo>
                <a:lnTo>
                  <a:pt x="1712" y="1384"/>
                </a:lnTo>
                <a:lnTo>
                  <a:pt x="1714" y="1384"/>
                </a:lnTo>
                <a:lnTo>
                  <a:pt x="1714" y="1384"/>
                </a:lnTo>
                <a:lnTo>
                  <a:pt x="1714" y="1384"/>
                </a:lnTo>
                <a:lnTo>
                  <a:pt x="1714" y="1384"/>
                </a:lnTo>
                <a:lnTo>
                  <a:pt x="1714" y="1384"/>
                </a:lnTo>
                <a:lnTo>
                  <a:pt x="1714" y="1384"/>
                </a:lnTo>
                <a:lnTo>
                  <a:pt x="1714" y="1382"/>
                </a:lnTo>
                <a:lnTo>
                  <a:pt x="1712" y="1382"/>
                </a:lnTo>
                <a:lnTo>
                  <a:pt x="1712" y="1384"/>
                </a:lnTo>
                <a:lnTo>
                  <a:pt x="1712" y="1384"/>
                </a:lnTo>
                <a:close/>
                <a:moveTo>
                  <a:pt x="1714" y="1375"/>
                </a:moveTo>
                <a:lnTo>
                  <a:pt x="1714" y="1375"/>
                </a:lnTo>
                <a:lnTo>
                  <a:pt x="1712" y="1375"/>
                </a:lnTo>
                <a:lnTo>
                  <a:pt x="1712" y="1375"/>
                </a:lnTo>
                <a:lnTo>
                  <a:pt x="1712" y="1373"/>
                </a:lnTo>
                <a:lnTo>
                  <a:pt x="1712" y="1373"/>
                </a:lnTo>
                <a:lnTo>
                  <a:pt x="1712" y="1375"/>
                </a:lnTo>
                <a:lnTo>
                  <a:pt x="1712" y="1375"/>
                </a:lnTo>
                <a:lnTo>
                  <a:pt x="1714" y="1378"/>
                </a:lnTo>
                <a:lnTo>
                  <a:pt x="1714" y="1375"/>
                </a:lnTo>
                <a:close/>
                <a:moveTo>
                  <a:pt x="1731" y="1468"/>
                </a:moveTo>
                <a:lnTo>
                  <a:pt x="1731" y="1468"/>
                </a:lnTo>
                <a:lnTo>
                  <a:pt x="1729" y="1468"/>
                </a:lnTo>
                <a:lnTo>
                  <a:pt x="1727" y="1470"/>
                </a:lnTo>
                <a:lnTo>
                  <a:pt x="1727" y="1470"/>
                </a:lnTo>
                <a:lnTo>
                  <a:pt x="1727" y="1470"/>
                </a:lnTo>
                <a:lnTo>
                  <a:pt x="1731" y="1470"/>
                </a:lnTo>
                <a:lnTo>
                  <a:pt x="1731" y="1468"/>
                </a:lnTo>
                <a:close/>
                <a:moveTo>
                  <a:pt x="1791" y="906"/>
                </a:moveTo>
                <a:lnTo>
                  <a:pt x="1791" y="906"/>
                </a:lnTo>
                <a:lnTo>
                  <a:pt x="1794" y="906"/>
                </a:lnTo>
                <a:lnTo>
                  <a:pt x="1794" y="904"/>
                </a:lnTo>
                <a:lnTo>
                  <a:pt x="1791" y="904"/>
                </a:lnTo>
                <a:lnTo>
                  <a:pt x="1791" y="904"/>
                </a:lnTo>
                <a:lnTo>
                  <a:pt x="1791" y="902"/>
                </a:lnTo>
                <a:lnTo>
                  <a:pt x="1791" y="902"/>
                </a:lnTo>
                <a:lnTo>
                  <a:pt x="1791" y="900"/>
                </a:lnTo>
                <a:lnTo>
                  <a:pt x="1791" y="900"/>
                </a:lnTo>
                <a:lnTo>
                  <a:pt x="1791" y="902"/>
                </a:lnTo>
                <a:lnTo>
                  <a:pt x="1791" y="904"/>
                </a:lnTo>
                <a:lnTo>
                  <a:pt x="1791" y="904"/>
                </a:lnTo>
                <a:lnTo>
                  <a:pt x="1791" y="906"/>
                </a:lnTo>
                <a:lnTo>
                  <a:pt x="1791" y="906"/>
                </a:lnTo>
                <a:close/>
                <a:moveTo>
                  <a:pt x="1716" y="1394"/>
                </a:moveTo>
                <a:lnTo>
                  <a:pt x="1714" y="1394"/>
                </a:lnTo>
                <a:lnTo>
                  <a:pt x="1714" y="1394"/>
                </a:lnTo>
                <a:lnTo>
                  <a:pt x="1712" y="1394"/>
                </a:lnTo>
                <a:lnTo>
                  <a:pt x="1712" y="1394"/>
                </a:lnTo>
                <a:lnTo>
                  <a:pt x="1714" y="1399"/>
                </a:lnTo>
                <a:lnTo>
                  <a:pt x="1714" y="1401"/>
                </a:lnTo>
                <a:lnTo>
                  <a:pt x="1714" y="1401"/>
                </a:lnTo>
                <a:lnTo>
                  <a:pt x="1716" y="1399"/>
                </a:lnTo>
                <a:lnTo>
                  <a:pt x="1716" y="1399"/>
                </a:lnTo>
                <a:lnTo>
                  <a:pt x="1716" y="1396"/>
                </a:lnTo>
                <a:lnTo>
                  <a:pt x="1716" y="1396"/>
                </a:lnTo>
                <a:lnTo>
                  <a:pt x="1716" y="1394"/>
                </a:lnTo>
                <a:close/>
                <a:moveTo>
                  <a:pt x="1743" y="1438"/>
                </a:moveTo>
                <a:lnTo>
                  <a:pt x="1743" y="1440"/>
                </a:lnTo>
                <a:lnTo>
                  <a:pt x="1743" y="1443"/>
                </a:lnTo>
                <a:lnTo>
                  <a:pt x="1745" y="1443"/>
                </a:lnTo>
                <a:lnTo>
                  <a:pt x="1745" y="1443"/>
                </a:lnTo>
                <a:lnTo>
                  <a:pt x="1747" y="1440"/>
                </a:lnTo>
                <a:lnTo>
                  <a:pt x="1745" y="1440"/>
                </a:lnTo>
                <a:lnTo>
                  <a:pt x="1745" y="1438"/>
                </a:lnTo>
                <a:lnTo>
                  <a:pt x="1743" y="1438"/>
                </a:lnTo>
                <a:close/>
                <a:moveTo>
                  <a:pt x="1724" y="1501"/>
                </a:moveTo>
                <a:lnTo>
                  <a:pt x="1724" y="1501"/>
                </a:lnTo>
                <a:lnTo>
                  <a:pt x="1722" y="1501"/>
                </a:lnTo>
                <a:lnTo>
                  <a:pt x="1722" y="1503"/>
                </a:lnTo>
                <a:lnTo>
                  <a:pt x="1722" y="1503"/>
                </a:lnTo>
                <a:lnTo>
                  <a:pt x="1724" y="1503"/>
                </a:lnTo>
                <a:lnTo>
                  <a:pt x="1724" y="1503"/>
                </a:lnTo>
                <a:lnTo>
                  <a:pt x="1727" y="1503"/>
                </a:lnTo>
                <a:lnTo>
                  <a:pt x="1727" y="1501"/>
                </a:lnTo>
                <a:lnTo>
                  <a:pt x="1724" y="1501"/>
                </a:lnTo>
                <a:lnTo>
                  <a:pt x="1727" y="1501"/>
                </a:lnTo>
                <a:lnTo>
                  <a:pt x="1724" y="1501"/>
                </a:lnTo>
                <a:close/>
                <a:moveTo>
                  <a:pt x="1727" y="1499"/>
                </a:moveTo>
                <a:lnTo>
                  <a:pt x="1729" y="1499"/>
                </a:lnTo>
                <a:lnTo>
                  <a:pt x="1727" y="1499"/>
                </a:lnTo>
                <a:lnTo>
                  <a:pt x="1727" y="1499"/>
                </a:lnTo>
                <a:lnTo>
                  <a:pt x="1727" y="1499"/>
                </a:lnTo>
                <a:lnTo>
                  <a:pt x="1727" y="1499"/>
                </a:lnTo>
                <a:lnTo>
                  <a:pt x="1724" y="1499"/>
                </a:lnTo>
                <a:lnTo>
                  <a:pt x="1724" y="1499"/>
                </a:lnTo>
                <a:lnTo>
                  <a:pt x="1724" y="1499"/>
                </a:lnTo>
                <a:lnTo>
                  <a:pt x="1727" y="1499"/>
                </a:lnTo>
                <a:lnTo>
                  <a:pt x="1727" y="1499"/>
                </a:lnTo>
                <a:close/>
                <a:moveTo>
                  <a:pt x="1714" y="1457"/>
                </a:moveTo>
                <a:lnTo>
                  <a:pt x="1714" y="1457"/>
                </a:lnTo>
                <a:lnTo>
                  <a:pt x="1712" y="1457"/>
                </a:lnTo>
                <a:lnTo>
                  <a:pt x="1714" y="1457"/>
                </a:lnTo>
                <a:lnTo>
                  <a:pt x="1714" y="1457"/>
                </a:lnTo>
                <a:lnTo>
                  <a:pt x="1716" y="1455"/>
                </a:lnTo>
                <a:lnTo>
                  <a:pt x="1714" y="1455"/>
                </a:lnTo>
                <a:lnTo>
                  <a:pt x="1714" y="1455"/>
                </a:lnTo>
                <a:lnTo>
                  <a:pt x="1714" y="1457"/>
                </a:lnTo>
                <a:close/>
                <a:moveTo>
                  <a:pt x="1724" y="929"/>
                </a:moveTo>
                <a:lnTo>
                  <a:pt x="1724" y="929"/>
                </a:lnTo>
                <a:lnTo>
                  <a:pt x="1724" y="929"/>
                </a:lnTo>
                <a:lnTo>
                  <a:pt x="1724" y="927"/>
                </a:lnTo>
                <a:lnTo>
                  <a:pt x="1722" y="929"/>
                </a:lnTo>
                <a:lnTo>
                  <a:pt x="1722" y="929"/>
                </a:lnTo>
                <a:lnTo>
                  <a:pt x="1724" y="929"/>
                </a:lnTo>
                <a:lnTo>
                  <a:pt x="1724" y="929"/>
                </a:lnTo>
                <a:lnTo>
                  <a:pt x="1724" y="929"/>
                </a:lnTo>
                <a:close/>
                <a:moveTo>
                  <a:pt x="1727" y="1422"/>
                </a:moveTo>
                <a:lnTo>
                  <a:pt x="1727" y="1422"/>
                </a:lnTo>
                <a:lnTo>
                  <a:pt x="1727" y="1419"/>
                </a:lnTo>
                <a:lnTo>
                  <a:pt x="1727" y="1419"/>
                </a:lnTo>
                <a:lnTo>
                  <a:pt x="1724" y="1419"/>
                </a:lnTo>
                <a:lnTo>
                  <a:pt x="1724" y="1417"/>
                </a:lnTo>
                <a:lnTo>
                  <a:pt x="1724" y="1417"/>
                </a:lnTo>
                <a:lnTo>
                  <a:pt x="1724" y="1417"/>
                </a:lnTo>
                <a:lnTo>
                  <a:pt x="1724" y="1417"/>
                </a:lnTo>
                <a:lnTo>
                  <a:pt x="1722" y="1415"/>
                </a:lnTo>
                <a:lnTo>
                  <a:pt x="1722" y="1415"/>
                </a:lnTo>
                <a:lnTo>
                  <a:pt x="1720" y="1417"/>
                </a:lnTo>
                <a:lnTo>
                  <a:pt x="1720" y="1417"/>
                </a:lnTo>
                <a:lnTo>
                  <a:pt x="1722" y="1419"/>
                </a:lnTo>
                <a:lnTo>
                  <a:pt x="1722" y="1419"/>
                </a:lnTo>
                <a:lnTo>
                  <a:pt x="1724" y="1419"/>
                </a:lnTo>
                <a:lnTo>
                  <a:pt x="1722" y="1422"/>
                </a:lnTo>
                <a:lnTo>
                  <a:pt x="1722" y="1422"/>
                </a:lnTo>
                <a:lnTo>
                  <a:pt x="1722" y="1422"/>
                </a:lnTo>
                <a:lnTo>
                  <a:pt x="1724" y="1422"/>
                </a:lnTo>
                <a:lnTo>
                  <a:pt x="1727" y="1424"/>
                </a:lnTo>
                <a:lnTo>
                  <a:pt x="1727" y="1422"/>
                </a:lnTo>
                <a:close/>
                <a:moveTo>
                  <a:pt x="1706" y="914"/>
                </a:moveTo>
                <a:lnTo>
                  <a:pt x="1708" y="914"/>
                </a:lnTo>
                <a:lnTo>
                  <a:pt x="1710" y="912"/>
                </a:lnTo>
                <a:lnTo>
                  <a:pt x="1710" y="912"/>
                </a:lnTo>
                <a:lnTo>
                  <a:pt x="1708" y="912"/>
                </a:lnTo>
                <a:lnTo>
                  <a:pt x="1708" y="912"/>
                </a:lnTo>
                <a:lnTo>
                  <a:pt x="1703" y="912"/>
                </a:lnTo>
                <a:lnTo>
                  <a:pt x="1699" y="912"/>
                </a:lnTo>
                <a:lnTo>
                  <a:pt x="1699" y="912"/>
                </a:lnTo>
                <a:lnTo>
                  <a:pt x="1695" y="912"/>
                </a:lnTo>
                <a:lnTo>
                  <a:pt x="1693" y="912"/>
                </a:lnTo>
                <a:lnTo>
                  <a:pt x="1691" y="912"/>
                </a:lnTo>
                <a:lnTo>
                  <a:pt x="1689" y="910"/>
                </a:lnTo>
                <a:lnTo>
                  <a:pt x="1689" y="910"/>
                </a:lnTo>
                <a:lnTo>
                  <a:pt x="1689" y="910"/>
                </a:lnTo>
                <a:lnTo>
                  <a:pt x="1687" y="910"/>
                </a:lnTo>
                <a:lnTo>
                  <a:pt x="1685" y="910"/>
                </a:lnTo>
                <a:lnTo>
                  <a:pt x="1685" y="912"/>
                </a:lnTo>
                <a:lnTo>
                  <a:pt x="1685" y="912"/>
                </a:lnTo>
                <a:lnTo>
                  <a:pt x="1683" y="912"/>
                </a:lnTo>
                <a:lnTo>
                  <a:pt x="1683" y="912"/>
                </a:lnTo>
                <a:lnTo>
                  <a:pt x="1683" y="910"/>
                </a:lnTo>
                <a:lnTo>
                  <a:pt x="1683" y="910"/>
                </a:lnTo>
                <a:lnTo>
                  <a:pt x="1683" y="910"/>
                </a:lnTo>
                <a:lnTo>
                  <a:pt x="1683" y="910"/>
                </a:lnTo>
                <a:lnTo>
                  <a:pt x="1683" y="908"/>
                </a:lnTo>
                <a:lnTo>
                  <a:pt x="1678" y="906"/>
                </a:lnTo>
                <a:lnTo>
                  <a:pt x="1680" y="904"/>
                </a:lnTo>
                <a:lnTo>
                  <a:pt x="1680" y="902"/>
                </a:lnTo>
                <a:lnTo>
                  <a:pt x="1680" y="902"/>
                </a:lnTo>
                <a:lnTo>
                  <a:pt x="1678" y="904"/>
                </a:lnTo>
                <a:lnTo>
                  <a:pt x="1676" y="904"/>
                </a:lnTo>
                <a:lnTo>
                  <a:pt x="1676" y="906"/>
                </a:lnTo>
                <a:lnTo>
                  <a:pt x="1676" y="906"/>
                </a:lnTo>
                <a:lnTo>
                  <a:pt x="1674" y="908"/>
                </a:lnTo>
                <a:lnTo>
                  <a:pt x="1674" y="908"/>
                </a:lnTo>
                <a:lnTo>
                  <a:pt x="1676" y="908"/>
                </a:lnTo>
                <a:lnTo>
                  <a:pt x="1678" y="910"/>
                </a:lnTo>
                <a:lnTo>
                  <a:pt x="1678" y="910"/>
                </a:lnTo>
                <a:lnTo>
                  <a:pt x="1678" y="912"/>
                </a:lnTo>
                <a:lnTo>
                  <a:pt x="1680" y="912"/>
                </a:lnTo>
                <a:lnTo>
                  <a:pt x="1683" y="912"/>
                </a:lnTo>
                <a:lnTo>
                  <a:pt x="1685" y="912"/>
                </a:lnTo>
                <a:lnTo>
                  <a:pt x="1685" y="914"/>
                </a:lnTo>
                <a:lnTo>
                  <a:pt x="1685" y="914"/>
                </a:lnTo>
                <a:lnTo>
                  <a:pt x="1683" y="914"/>
                </a:lnTo>
                <a:lnTo>
                  <a:pt x="1685" y="914"/>
                </a:lnTo>
                <a:lnTo>
                  <a:pt x="1687" y="916"/>
                </a:lnTo>
                <a:lnTo>
                  <a:pt x="1687" y="916"/>
                </a:lnTo>
                <a:lnTo>
                  <a:pt x="1691" y="918"/>
                </a:lnTo>
                <a:lnTo>
                  <a:pt x="1691" y="916"/>
                </a:lnTo>
                <a:lnTo>
                  <a:pt x="1693" y="916"/>
                </a:lnTo>
                <a:lnTo>
                  <a:pt x="1691" y="916"/>
                </a:lnTo>
                <a:lnTo>
                  <a:pt x="1693" y="916"/>
                </a:lnTo>
                <a:lnTo>
                  <a:pt x="1693" y="916"/>
                </a:lnTo>
                <a:lnTo>
                  <a:pt x="1695" y="914"/>
                </a:lnTo>
                <a:lnTo>
                  <a:pt x="1695" y="914"/>
                </a:lnTo>
                <a:lnTo>
                  <a:pt x="1695" y="914"/>
                </a:lnTo>
                <a:lnTo>
                  <a:pt x="1695" y="916"/>
                </a:lnTo>
                <a:lnTo>
                  <a:pt x="1695" y="916"/>
                </a:lnTo>
                <a:lnTo>
                  <a:pt x="1695" y="916"/>
                </a:lnTo>
                <a:lnTo>
                  <a:pt x="1695" y="916"/>
                </a:lnTo>
                <a:lnTo>
                  <a:pt x="1697" y="918"/>
                </a:lnTo>
                <a:lnTo>
                  <a:pt x="1695" y="918"/>
                </a:lnTo>
                <a:lnTo>
                  <a:pt x="1695" y="918"/>
                </a:lnTo>
                <a:lnTo>
                  <a:pt x="1697" y="918"/>
                </a:lnTo>
                <a:lnTo>
                  <a:pt x="1697" y="921"/>
                </a:lnTo>
                <a:lnTo>
                  <a:pt x="1697" y="921"/>
                </a:lnTo>
                <a:lnTo>
                  <a:pt x="1699" y="921"/>
                </a:lnTo>
                <a:lnTo>
                  <a:pt x="1701" y="921"/>
                </a:lnTo>
                <a:lnTo>
                  <a:pt x="1703" y="921"/>
                </a:lnTo>
                <a:lnTo>
                  <a:pt x="1701" y="921"/>
                </a:lnTo>
                <a:lnTo>
                  <a:pt x="1701" y="921"/>
                </a:lnTo>
                <a:lnTo>
                  <a:pt x="1701" y="918"/>
                </a:lnTo>
                <a:lnTo>
                  <a:pt x="1701" y="916"/>
                </a:lnTo>
                <a:lnTo>
                  <a:pt x="1701" y="916"/>
                </a:lnTo>
                <a:lnTo>
                  <a:pt x="1706" y="914"/>
                </a:lnTo>
                <a:close/>
                <a:moveTo>
                  <a:pt x="1712" y="895"/>
                </a:moveTo>
                <a:lnTo>
                  <a:pt x="1714" y="893"/>
                </a:lnTo>
                <a:lnTo>
                  <a:pt x="1714" y="893"/>
                </a:lnTo>
                <a:lnTo>
                  <a:pt x="1716" y="891"/>
                </a:lnTo>
                <a:lnTo>
                  <a:pt x="1716" y="891"/>
                </a:lnTo>
                <a:lnTo>
                  <a:pt x="1718" y="891"/>
                </a:lnTo>
                <a:lnTo>
                  <a:pt x="1718" y="891"/>
                </a:lnTo>
                <a:lnTo>
                  <a:pt x="1716" y="891"/>
                </a:lnTo>
                <a:lnTo>
                  <a:pt x="1714" y="891"/>
                </a:lnTo>
                <a:lnTo>
                  <a:pt x="1712" y="893"/>
                </a:lnTo>
                <a:lnTo>
                  <a:pt x="1710" y="895"/>
                </a:lnTo>
                <a:lnTo>
                  <a:pt x="1710" y="897"/>
                </a:lnTo>
                <a:lnTo>
                  <a:pt x="1710" y="897"/>
                </a:lnTo>
                <a:lnTo>
                  <a:pt x="1712" y="897"/>
                </a:lnTo>
                <a:lnTo>
                  <a:pt x="1712" y="897"/>
                </a:lnTo>
                <a:lnTo>
                  <a:pt x="1712" y="897"/>
                </a:lnTo>
                <a:lnTo>
                  <a:pt x="1712" y="897"/>
                </a:lnTo>
                <a:lnTo>
                  <a:pt x="1710" y="897"/>
                </a:lnTo>
                <a:lnTo>
                  <a:pt x="1712" y="895"/>
                </a:lnTo>
                <a:lnTo>
                  <a:pt x="1712" y="895"/>
                </a:lnTo>
                <a:close/>
                <a:moveTo>
                  <a:pt x="1727" y="1428"/>
                </a:moveTo>
                <a:lnTo>
                  <a:pt x="1724" y="1428"/>
                </a:lnTo>
                <a:lnTo>
                  <a:pt x="1724" y="1428"/>
                </a:lnTo>
                <a:lnTo>
                  <a:pt x="1724" y="1428"/>
                </a:lnTo>
                <a:lnTo>
                  <a:pt x="1722" y="1430"/>
                </a:lnTo>
                <a:lnTo>
                  <a:pt x="1722" y="1430"/>
                </a:lnTo>
                <a:lnTo>
                  <a:pt x="1722" y="1432"/>
                </a:lnTo>
                <a:lnTo>
                  <a:pt x="1724" y="1432"/>
                </a:lnTo>
                <a:lnTo>
                  <a:pt x="1727" y="1432"/>
                </a:lnTo>
                <a:lnTo>
                  <a:pt x="1727" y="1428"/>
                </a:lnTo>
                <a:close/>
                <a:moveTo>
                  <a:pt x="1716" y="1396"/>
                </a:moveTo>
                <a:lnTo>
                  <a:pt x="1718" y="1396"/>
                </a:lnTo>
                <a:lnTo>
                  <a:pt x="1720" y="1396"/>
                </a:lnTo>
                <a:lnTo>
                  <a:pt x="1722" y="1396"/>
                </a:lnTo>
                <a:lnTo>
                  <a:pt x="1718" y="1394"/>
                </a:lnTo>
                <a:lnTo>
                  <a:pt x="1718" y="1394"/>
                </a:lnTo>
                <a:lnTo>
                  <a:pt x="1718" y="1392"/>
                </a:lnTo>
                <a:lnTo>
                  <a:pt x="1718" y="1392"/>
                </a:lnTo>
                <a:lnTo>
                  <a:pt x="1716" y="1392"/>
                </a:lnTo>
                <a:lnTo>
                  <a:pt x="1716" y="1392"/>
                </a:lnTo>
                <a:lnTo>
                  <a:pt x="1716" y="1394"/>
                </a:lnTo>
                <a:lnTo>
                  <a:pt x="1716" y="1394"/>
                </a:lnTo>
                <a:lnTo>
                  <a:pt x="1716" y="1396"/>
                </a:lnTo>
                <a:close/>
                <a:moveTo>
                  <a:pt x="1722" y="1440"/>
                </a:moveTo>
                <a:lnTo>
                  <a:pt x="1722" y="1440"/>
                </a:lnTo>
                <a:lnTo>
                  <a:pt x="1722" y="1438"/>
                </a:lnTo>
                <a:lnTo>
                  <a:pt x="1722" y="1438"/>
                </a:lnTo>
                <a:lnTo>
                  <a:pt x="1722" y="1438"/>
                </a:lnTo>
                <a:lnTo>
                  <a:pt x="1720" y="1438"/>
                </a:lnTo>
                <a:lnTo>
                  <a:pt x="1720" y="1438"/>
                </a:lnTo>
                <a:lnTo>
                  <a:pt x="1720" y="1440"/>
                </a:lnTo>
                <a:lnTo>
                  <a:pt x="1720" y="1440"/>
                </a:lnTo>
                <a:lnTo>
                  <a:pt x="1722" y="1440"/>
                </a:lnTo>
                <a:close/>
                <a:moveTo>
                  <a:pt x="1794" y="906"/>
                </a:moveTo>
                <a:lnTo>
                  <a:pt x="1794" y="906"/>
                </a:lnTo>
                <a:lnTo>
                  <a:pt x="1794" y="906"/>
                </a:lnTo>
                <a:lnTo>
                  <a:pt x="1794" y="906"/>
                </a:lnTo>
                <a:lnTo>
                  <a:pt x="1794" y="906"/>
                </a:lnTo>
                <a:lnTo>
                  <a:pt x="1794" y="906"/>
                </a:lnTo>
                <a:lnTo>
                  <a:pt x="1794" y="906"/>
                </a:lnTo>
                <a:lnTo>
                  <a:pt x="1794" y="906"/>
                </a:lnTo>
                <a:lnTo>
                  <a:pt x="1794" y="906"/>
                </a:lnTo>
                <a:close/>
                <a:moveTo>
                  <a:pt x="1720" y="1407"/>
                </a:moveTo>
                <a:lnTo>
                  <a:pt x="1720" y="1405"/>
                </a:lnTo>
                <a:lnTo>
                  <a:pt x="1718" y="1405"/>
                </a:lnTo>
                <a:lnTo>
                  <a:pt x="1718" y="1405"/>
                </a:lnTo>
                <a:lnTo>
                  <a:pt x="1716" y="1407"/>
                </a:lnTo>
                <a:lnTo>
                  <a:pt x="1718" y="1409"/>
                </a:lnTo>
                <a:lnTo>
                  <a:pt x="1718" y="1411"/>
                </a:lnTo>
                <a:lnTo>
                  <a:pt x="1720" y="1411"/>
                </a:lnTo>
                <a:lnTo>
                  <a:pt x="1720" y="1409"/>
                </a:lnTo>
                <a:lnTo>
                  <a:pt x="1720" y="1407"/>
                </a:lnTo>
                <a:close/>
                <a:moveTo>
                  <a:pt x="1507" y="1285"/>
                </a:moveTo>
                <a:lnTo>
                  <a:pt x="1507" y="1285"/>
                </a:lnTo>
                <a:lnTo>
                  <a:pt x="1511" y="1287"/>
                </a:lnTo>
                <a:lnTo>
                  <a:pt x="1511" y="1287"/>
                </a:lnTo>
                <a:lnTo>
                  <a:pt x="1511" y="1287"/>
                </a:lnTo>
                <a:lnTo>
                  <a:pt x="1511" y="1287"/>
                </a:lnTo>
                <a:lnTo>
                  <a:pt x="1509" y="1287"/>
                </a:lnTo>
                <a:lnTo>
                  <a:pt x="1507" y="1285"/>
                </a:lnTo>
                <a:lnTo>
                  <a:pt x="1507" y="1285"/>
                </a:lnTo>
                <a:lnTo>
                  <a:pt x="1507" y="1285"/>
                </a:lnTo>
                <a:close/>
                <a:moveTo>
                  <a:pt x="1634" y="1369"/>
                </a:moveTo>
                <a:lnTo>
                  <a:pt x="1634" y="1371"/>
                </a:lnTo>
                <a:lnTo>
                  <a:pt x="1636" y="1371"/>
                </a:lnTo>
                <a:lnTo>
                  <a:pt x="1639" y="1371"/>
                </a:lnTo>
                <a:lnTo>
                  <a:pt x="1639" y="1371"/>
                </a:lnTo>
                <a:lnTo>
                  <a:pt x="1639" y="1371"/>
                </a:lnTo>
                <a:lnTo>
                  <a:pt x="1641" y="1369"/>
                </a:lnTo>
                <a:lnTo>
                  <a:pt x="1643" y="1371"/>
                </a:lnTo>
                <a:lnTo>
                  <a:pt x="1645" y="1369"/>
                </a:lnTo>
                <a:lnTo>
                  <a:pt x="1645" y="1371"/>
                </a:lnTo>
                <a:lnTo>
                  <a:pt x="1647" y="1371"/>
                </a:lnTo>
                <a:lnTo>
                  <a:pt x="1647" y="1371"/>
                </a:lnTo>
                <a:lnTo>
                  <a:pt x="1649" y="1371"/>
                </a:lnTo>
                <a:lnTo>
                  <a:pt x="1649" y="1371"/>
                </a:lnTo>
                <a:lnTo>
                  <a:pt x="1651" y="1371"/>
                </a:lnTo>
                <a:lnTo>
                  <a:pt x="1653" y="1369"/>
                </a:lnTo>
                <a:lnTo>
                  <a:pt x="1655" y="1367"/>
                </a:lnTo>
                <a:lnTo>
                  <a:pt x="1655" y="1367"/>
                </a:lnTo>
                <a:lnTo>
                  <a:pt x="1657" y="1367"/>
                </a:lnTo>
                <a:lnTo>
                  <a:pt x="1657" y="1365"/>
                </a:lnTo>
                <a:lnTo>
                  <a:pt x="1655" y="1365"/>
                </a:lnTo>
                <a:lnTo>
                  <a:pt x="1653" y="1363"/>
                </a:lnTo>
                <a:lnTo>
                  <a:pt x="1651" y="1363"/>
                </a:lnTo>
                <a:lnTo>
                  <a:pt x="1651" y="1363"/>
                </a:lnTo>
                <a:lnTo>
                  <a:pt x="1651" y="1363"/>
                </a:lnTo>
                <a:lnTo>
                  <a:pt x="1651" y="1363"/>
                </a:lnTo>
                <a:lnTo>
                  <a:pt x="1649" y="1363"/>
                </a:lnTo>
                <a:lnTo>
                  <a:pt x="1649" y="1363"/>
                </a:lnTo>
                <a:lnTo>
                  <a:pt x="1649" y="1363"/>
                </a:lnTo>
                <a:lnTo>
                  <a:pt x="1641" y="1363"/>
                </a:lnTo>
                <a:lnTo>
                  <a:pt x="1636" y="1363"/>
                </a:lnTo>
                <a:lnTo>
                  <a:pt x="1636" y="1363"/>
                </a:lnTo>
                <a:lnTo>
                  <a:pt x="1634" y="1363"/>
                </a:lnTo>
                <a:lnTo>
                  <a:pt x="1634" y="1363"/>
                </a:lnTo>
                <a:lnTo>
                  <a:pt x="1634" y="1365"/>
                </a:lnTo>
                <a:lnTo>
                  <a:pt x="1632" y="1365"/>
                </a:lnTo>
                <a:lnTo>
                  <a:pt x="1634" y="1365"/>
                </a:lnTo>
                <a:lnTo>
                  <a:pt x="1634" y="1365"/>
                </a:lnTo>
                <a:lnTo>
                  <a:pt x="1634" y="1367"/>
                </a:lnTo>
                <a:lnTo>
                  <a:pt x="1634" y="1367"/>
                </a:lnTo>
                <a:lnTo>
                  <a:pt x="1634" y="1369"/>
                </a:lnTo>
                <a:close/>
                <a:moveTo>
                  <a:pt x="1479" y="1308"/>
                </a:moveTo>
                <a:lnTo>
                  <a:pt x="1479" y="1308"/>
                </a:lnTo>
                <a:lnTo>
                  <a:pt x="1479" y="1308"/>
                </a:lnTo>
                <a:lnTo>
                  <a:pt x="1479" y="1306"/>
                </a:lnTo>
                <a:lnTo>
                  <a:pt x="1479" y="1306"/>
                </a:lnTo>
                <a:lnTo>
                  <a:pt x="1477" y="1306"/>
                </a:lnTo>
                <a:lnTo>
                  <a:pt x="1477" y="1306"/>
                </a:lnTo>
                <a:lnTo>
                  <a:pt x="1477" y="1306"/>
                </a:lnTo>
                <a:lnTo>
                  <a:pt x="1477" y="1306"/>
                </a:lnTo>
                <a:lnTo>
                  <a:pt x="1477" y="1306"/>
                </a:lnTo>
                <a:lnTo>
                  <a:pt x="1477" y="1308"/>
                </a:lnTo>
                <a:lnTo>
                  <a:pt x="1479" y="1308"/>
                </a:lnTo>
                <a:close/>
                <a:moveTo>
                  <a:pt x="1486" y="1281"/>
                </a:moveTo>
                <a:lnTo>
                  <a:pt x="1486" y="1281"/>
                </a:lnTo>
                <a:lnTo>
                  <a:pt x="1483" y="1281"/>
                </a:lnTo>
                <a:lnTo>
                  <a:pt x="1483" y="1281"/>
                </a:lnTo>
                <a:lnTo>
                  <a:pt x="1483" y="1281"/>
                </a:lnTo>
                <a:lnTo>
                  <a:pt x="1483" y="1277"/>
                </a:lnTo>
                <a:lnTo>
                  <a:pt x="1483" y="1277"/>
                </a:lnTo>
                <a:lnTo>
                  <a:pt x="1481" y="1279"/>
                </a:lnTo>
                <a:lnTo>
                  <a:pt x="1481" y="1277"/>
                </a:lnTo>
                <a:lnTo>
                  <a:pt x="1483" y="1277"/>
                </a:lnTo>
                <a:lnTo>
                  <a:pt x="1483" y="1277"/>
                </a:lnTo>
                <a:lnTo>
                  <a:pt x="1481" y="1275"/>
                </a:lnTo>
                <a:lnTo>
                  <a:pt x="1481" y="1277"/>
                </a:lnTo>
                <a:lnTo>
                  <a:pt x="1479" y="1277"/>
                </a:lnTo>
                <a:lnTo>
                  <a:pt x="1479" y="1277"/>
                </a:lnTo>
                <a:lnTo>
                  <a:pt x="1479" y="1277"/>
                </a:lnTo>
                <a:lnTo>
                  <a:pt x="1477" y="1277"/>
                </a:lnTo>
                <a:lnTo>
                  <a:pt x="1479" y="1279"/>
                </a:lnTo>
                <a:lnTo>
                  <a:pt x="1479" y="1279"/>
                </a:lnTo>
                <a:lnTo>
                  <a:pt x="1481" y="1281"/>
                </a:lnTo>
                <a:lnTo>
                  <a:pt x="1481" y="1281"/>
                </a:lnTo>
                <a:lnTo>
                  <a:pt x="1481" y="1283"/>
                </a:lnTo>
                <a:lnTo>
                  <a:pt x="1483" y="1283"/>
                </a:lnTo>
                <a:lnTo>
                  <a:pt x="1486" y="1281"/>
                </a:lnTo>
                <a:close/>
                <a:moveTo>
                  <a:pt x="1488" y="1264"/>
                </a:moveTo>
                <a:lnTo>
                  <a:pt x="1488" y="1264"/>
                </a:lnTo>
                <a:lnTo>
                  <a:pt x="1488" y="1264"/>
                </a:lnTo>
                <a:lnTo>
                  <a:pt x="1488" y="1264"/>
                </a:lnTo>
                <a:lnTo>
                  <a:pt x="1486" y="1264"/>
                </a:lnTo>
                <a:lnTo>
                  <a:pt x="1486" y="1264"/>
                </a:lnTo>
                <a:lnTo>
                  <a:pt x="1483" y="1264"/>
                </a:lnTo>
                <a:lnTo>
                  <a:pt x="1483" y="1264"/>
                </a:lnTo>
                <a:lnTo>
                  <a:pt x="1486" y="1264"/>
                </a:lnTo>
                <a:lnTo>
                  <a:pt x="1488" y="1264"/>
                </a:lnTo>
                <a:close/>
                <a:moveTo>
                  <a:pt x="1475" y="1304"/>
                </a:moveTo>
                <a:lnTo>
                  <a:pt x="1475" y="1306"/>
                </a:lnTo>
                <a:lnTo>
                  <a:pt x="1477" y="1306"/>
                </a:lnTo>
                <a:lnTo>
                  <a:pt x="1477" y="1306"/>
                </a:lnTo>
                <a:lnTo>
                  <a:pt x="1477" y="1306"/>
                </a:lnTo>
                <a:lnTo>
                  <a:pt x="1477" y="1306"/>
                </a:lnTo>
                <a:lnTo>
                  <a:pt x="1477" y="1304"/>
                </a:lnTo>
                <a:lnTo>
                  <a:pt x="1475" y="1304"/>
                </a:lnTo>
                <a:lnTo>
                  <a:pt x="1475" y="1304"/>
                </a:lnTo>
                <a:lnTo>
                  <a:pt x="1473" y="1304"/>
                </a:lnTo>
                <a:lnTo>
                  <a:pt x="1473" y="1304"/>
                </a:lnTo>
                <a:lnTo>
                  <a:pt x="1475" y="1304"/>
                </a:lnTo>
                <a:close/>
                <a:moveTo>
                  <a:pt x="1496" y="1256"/>
                </a:moveTo>
                <a:lnTo>
                  <a:pt x="1496" y="1258"/>
                </a:lnTo>
                <a:lnTo>
                  <a:pt x="1496" y="1258"/>
                </a:lnTo>
                <a:lnTo>
                  <a:pt x="1496" y="1258"/>
                </a:lnTo>
                <a:lnTo>
                  <a:pt x="1498" y="1258"/>
                </a:lnTo>
                <a:lnTo>
                  <a:pt x="1500" y="1260"/>
                </a:lnTo>
                <a:lnTo>
                  <a:pt x="1502" y="1260"/>
                </a:lnTo>
                <a:lnTo>
                  <a:pt x="1502" y="1262"/>
                </a:lnTo>
                <a:lnTo>
                  <a:pt x="1504" y="1262"/>
                </a:lnTo>
                <a:lnTo>
                  <a:pt x="1504" y="1264"/>
                </a:lnTo>
                <a:lnTo>
                  <a:pt x="1504" y="1266"/>
                </a:lnTo>
                <a:lnTo>
                  <a:pt x="1504" y="1266"/>
                </a:lnTo>
                <a:lnTo>
                  <a:pt x="1502" y="1269"/>
                </a:lnTo>
                <a:lnTo>
                  <a:pt x="1502" y="1269"/>
                </a:lnTo>
                <a:lnTo>
                  <a:pt x="1502" y="1269"/>
                </a:lnTo>
                <a:lnTo>
                  <a:pt x="1504" y="1271"/>
                </a:lnTo>
                <a:lnTo>
                  <a:pt x="1504" y="1271"/>
                </a:lnTo>
                <a:lnTo>
                  <a:pt x="1504" y="1269"/>
                </a:lnTo>
                <a:lnTo>
                  <a:pt x="1504" y="1266"/>
                </a:lnTo>
                <a:lnTo>
                  <a:pt x="1504" y="1264"/>
                </a:lnTo>
                <a:lnTo>
                  <a:pt x="1504" y="1262"/>
                </a:lnTo>
                <a:lnTo>
                  <a:pt x="1504" y="1262"/>
                </a:lnTo>
                <a:lnTo>
                  <a:pt x="1502" y="1260"/>
                </a:lnTo>
                <a:lnTo>
                  <a:pt x="1500" y="1258"/>
                </a:lnTo>
                <a:lnTo>
                  <a:pt x="1498" y="1258"/>
                </a:lnTo>
                <a:lnTo>
                  <a:pt x="1496" y="1256"/>
                </a:lnTo>
                <a:lnTo>
                  <a:pt x="1496" y="1256"/>
                </a:lnTo>
                <a:close/>
                <a:moveTo>
                  <a:pt x="1467" y="1241"/>
                </a:moveTo>
                <a:lnTo>
                  <a:pt x="1467" y="1241"/>
                </a:lnTo>
                <a:lnTo>
                  <a:pt x="1465" y="1239"/>
                </a:lnTo>
                <a:lnTo>
                  <a:pt x="1463" y="1239"/>
                </a:lnTo>
                <a:lnTo>
                  <a:pt x="1467" y="1241"/>
                </a:lnTo>
                <a:lnTo>
                  <a:pt x="1467" y="1241"/>
                </a:lnTo>
                <a:lnTo>
                  <a:pt x="1469" y="1241"/>
                </a:lnTo>
                <a:lnTo>
                  <a:pt x="1471" y="1241"/>
                </a:lnTo>
                <a:lnTo>
                  <a:pt x="1475" y="1239"/>
                </a:lnTo>
                <a:lnTo>
                  <a:pt x="1479" y="1239"/>
                </a:lnTo>
                <a:lnTo>
                  <a:pt x="1479" y="1239"/>
                </a:lnTo>
                <a:lnTo>
                  <a:pt x="1479" y="1237"/>
                </a:lnTo>
                <a:lnTo>
                  <a:pt x="1477" y="1239"/>
                </a:lnTo>
                <a:lnTo>
                  <a:pt x="1473" y="1239"/>
                </a:lnTo>
                <a:lnTo>
                  <a:pt x="1473" y="1239"/>
                </a:lnTo>
                <a:lnTo>
                  <a:pt x="1473" y="1239"/>
                </a:lnTo>
                <a:lnTo>
                  <a:pt x="1471" y="1239"/>
                </a:lnTo>
                <a:lnTo>
                  <a:pt x="1469" y="1237"/>
                </a:lnTo>
                <a:lnTo>
                  <a:pt x="1469" y="1239"/>
                </a:lnTo>
                <a:lnTo>
                  <a:pt x="1469" y="1239"/>
                </a:lnTo>
                <a:lnTo>
                  <a:pt x="1469" y="1239"/>
                </a:lnTo>
                <a:lnTo>
                  <a:pt x="1467" y="1241"/>
                </a:lnTo>
                <a:close/>
                <a:moveTo>
                  <a:pt x="1488" y="1239"/>
                </a:moveTo>
                <a:lnTo>
                  <a:pt x="1488" y="1237"/>
                </a:lnTo>
                <a:lnTo>
                  <a:pt x="1486" y="1237"/>
                </a:lnTo>
                <a:lnTo>
                  <a:pt x="1483" y="1235"/>
                </a:lnTo>
                <a:lnTo>
                  <a:pt x="1483" y="1235"/>
                </a:lnTo>
                <a:lnTo>
                  <a:pt x="1481" y="1235"/>
                </a:lnTo>
                <a:lnTo>
                  <a:pt x="1479" y="1235"/>
                </a:lnTo>
                <a:lnTo>
                  <a:pt x="1479" y="1235"/>
                </a:lnTo>
                <a:lnTo>
                  <a:pt x="1481" y="1235"/>
                </a:lnTo>
                <a:lnTo>
                  <a:pt x="1486" y="1237"/>
                </a:lnTo>
                <a:lnTo>
                  <a:pt x="1488" y="1239"/>
                </a:lnTo>
                <a:lnTo>
                  <a:pt x="1490" y="1241"/>
                </a:lnTo>
                <a:lnTo>
                  <a:pt x="1490" y="1241"/>
                </a:lnTo>
                <a:lnTo>
                  <a:pt x="1490" y="1243"/>
                </a:lnTo>
                <a:lnTo>
                  <a:pt x="1490" y="1243"/>
                </a:lnTo>
                <a:lnTo>
                  <a:pt x="1488" y="1245"/>
                </a:lnTo>
                <a:lnTo>
                  <a:pt x="1488" y="1248"/>
                </a:lnTo>
                <a:lnTo>
                  <a:pt x="1488" y="1248"/>
                </a:lnTo>
                <a:lnTo>
                  <a:pt x="1486" y="1250"/>
                </a:lnTo>
                <a:lnTo>
                  <a:pt x="1488" y="1250"/>
                </a:lnTo>
                <a:lnTo>
                  <a:pt x="1488" y="1252"/>
                </a:lnTo>
                <a:lnTo>
                  <a:pt x="1490" y="1252"/>
                </a:lnTo>
                <a:lnTo>
                  <a:pt x="1490" y="1250"/>
                </a:lnTo>
                <a:lnTo>
                  <a:pt x="1490" y="1245"/>
                </a:lnTo>
                <a:lnTo>
                  <a:pt x="1492" y="1243"/>
                </a:lnTo>
                <a:lnTo>
                  <a:pt x="1492" y="1241"/>
                </a:lnTo>
                <a:lnTo>
                  <a:pt x="1490" y="1241"/>
                </a:lnTo>
                <a:lnTo>
                  <a:pt x="1488" y="1239"/>
                </a:lnTo>
                <a:lnTo>
                  <a:pt x="1488" y="1239"/>
                </a:lnTo>
                <a:lnTo>
                  <a:pt x="1488" y="1239"/>
                </a:lnTo>
                <a:lnTo>
                  <a:pt x="1488" y="1239"/>
                </a:lnTo>
                <a:close/>
                <a:moveTo>
                  <a:pt x="1475" y="1273"/>
                </a:moveTo>
                <a:lnTo>
                  <a:pt x="1475" y="1273"/>
                </a:lnTo>
                <a:lnTo>
                  <a:pt x="1475" y="1273"/>
                </a:lnTo>
                <a:lnTo>
                  <a:pt x="1477" y="1275"/>
                </a:lnTo>
                <a:lnTo>
                  <a:pt x="1477" y="1275"/>
                </a:lnTo>
                <a:lnTo>
                  <a:pt x="1477" y="1275"/>
                </a:lnTo>
                <a:lnTo>
                  <a:pt x="1479" y="1275"/>
                </a:lnTo>
                <a:lnTo>
                  <a:pt x="1479" y="1275"/>
                </a:lnTo>
                <a:lnTo>
                  <a:pt x="1481" y="1273"/>
                </a:lnTo>
                <a:lnTo>
                  <a:pt x="1481" y="1273"/>
                </a:lnTo>
                <a:lnTo>
                  <a:pt x="1481" y="1271"/>
                </a:lnTo>
                <a:lnTo>
                  <a:pt x="1481" y="1269"/>
                </a:lnTo>
                <a:lnTo>
                  <a:pt x="1479" y="1269"/>
                </a:lnTo>
                <a:lnTo>
                  <a:pt x="1479" y="1266"/>
                </a:lnTo>
                <a:lnTo>
                  <a:pt x="1477" y="1264"/>
                </a:lnTo>
                <a:lnTo>
                  <a:pt x="1477" y="1264"/>
                </a:lnTo>
                <a:lnTo>
                  <a:pt x="1477" y="1262"/>
                </a:lnTo>
                <a:lnTo>
                  <a:pt x="1475" y="1262"/>
                </a:lnTo>
                <a:lnTo>
                  <a:pt x="1475" y="1262"/>
                </a:lnTo>
                <a:lnTo>
                  <a:pt x="1475" y="1264"/>
                </a:lnTo>
                <a:lnTo>
                  <a:pt x="1475" y="1266"/>
                </a:lnTo>
                <a:lnTo>
                  <a:pt x="1473" y="1269"/>
                </a:lnTo>
                <a:lnTo>
                  <a:pt x="1473" y="1269"/>
                </a:lnTo>
                <a:lnTo>
                  <a:pt x="1473" y="1269"/>
                </a:lnTo>
                <a:lnTo>
                  <a:pt x="1475" y="1271"/>
                </a:lnTo>
                <a:lnTo>
                  <a:pt x="1473" y="1271"/>
                </a:lnTo>
                <a:lnTo>
                  <a:pt x="1473" y="1271"/>
                </a:lnTo>
                <a:lnTo>
                  <a:pt x="1471" y="1271"/>
                </a:lnTo>
                <a:lnTo>
                  <a:pt x="1473" y="1273"/>
                </a:lnTo>
                <a:lnTo>
                  <a:pt x="1473" y="1273"/>
                </a:lnTo>
                <a:lnTo>
                  <a:pt x="1475" y="1273"/>
                </a:lnTo>
                <a:close/>
                <a:moveTo>
                  <a:pt x="1471" y="1302"/>
                </a:moveTo>
                <a:lnTo>
                  <a:pt x="1471" y="1302"/>
                </a:lnTo>
                <a:lnTo>
                  <a:pt x="1469" y="1302"/>
                </a:lnTo>
                <a:lnTo>
                  <a:pt x="1467" y="1302"/>
                </a:lnTo>
                <a:lnTo>
                  <a:pt x="1469" y="1302"/>
                </a:lnTo>
                <a:lnTo>
                  <a:pt x="1469" y="1302"/>
                </a:lnTo>
                <a:lnTo>
                  <a:pt x="1469" y="1304"/>
                </a:lnTo>
                <a:lnTo>
                  <a:pt x="1471" y="1304"/>
                </a:lnTo>
                <a:lnTo>
                  <a:pt x="1473" y="1304"/>
                </a:lnTo>
                <a:lnTo>
                  <a:pt x="1473" y="1304"/>
                </a:lnTo>
                <a:lnTo>
                  <a:pt x="1473" y="1304"/>
                </a:lnTo>
                <a:lnTo>
                  <a:pt x="1473" y="1302"/>
                </a:lnTo>
                <a:lnTo>
                  <a:pt x="1471" y="1302"/>
                </a:lnTo>
                <a:lnTo>
                  <a:pt x="1471" y="1302"/>
                </a:lnTo>
                <a:close/>
                <a:moveTo>
                  <a:pt x="1509" y="1105"/>
                </a:moveTo>
                <a:lnTo>
                  <a:pt x="1507" y="1105"/>
                </a:lnTo>
                <a:lnTo>
                  <a:pt x="1507" y="1105"/>
                </a:lnTo>
                <a:lnTo>
                  <a:pt x="1511" y="1105"/>
                </a:lnTo>
                <a:lnTo>
                  <a:pt x="1509" y="1105"/>
                </a:lnTo>
                <a:close/>
                <a:moveTo>
                  <a:pt x="1511" y="1271"/>
                </a:moveTo>
                <a:lnTo>
                  <a:pt x="1511" y="1271"/>
                </a:lnTo>
                <a:lnTo>
                  <a:pt x="1513" y="1273"/>
                </a:lnTo>
                <a:lnTo>
                  <a:pt x="1513" y="1273"/>
                </a:lnTo>
                <a:lnTo>
                  <a:pt x="1515" y="1275"/>
                </a:lnTo>
                <a:lnTo>
                  <a:pt x="1515" y="1277"/>
                </a:lnTo>
                <a:lnTo>
                  <a:pt x="1515" y="1277"/>
                </a:lnTo>
                <a:lnTo>
                  <a:pt x="1515" y="1277"/>
                </a:lnTo>
                <a:lnTo>
                  <a:pt x="1515" y="1277"/>
                </a:lnTo>
                <a:lnTo>
                  <a:pt x="1515" y="1277"/>
                </a:lnTo>
                <a:lnTo>
                  <a:pt x="1515" y="1277"/>
                </a:lnTo>
                <a:lnTo>
                  <a:pt x="1517" y="1277"/>
                </a:lnTo>
                <a:lnTo>
                  <a:pt x="1517" y="1277"/>
                </a:lnTo>
                <a:lnTo>
                  <a:pt x="1513" y="1273"/>
                </a:lnTo>
                <a:lnTo>
                  <a:pt x="1513" y="1273"/>
                </a:lnTo>
                <a:lnTo>
                  <a:pt x="1511" y="1271"/>
                </a:lnTo>
                <a:lnTo>
                  <a:pt x="1511" y="1269"/>
                </a:lnTo>
                <a:lnTo>
                  <a:pt x="1511" y="1269"/>
                </a:lnTo>
                <a:lnTo>
                  <a:pt x="1511" y="1271"/>
                </a:lnTo>
                <a:close/>
                <a:moveTo>
                  <a:pt x="1519" y="1292"/>
                </a:moveTo>
                <a:lnTo>
                  <a:pt x="1517" y="1294"/>
                </a:lnTo>
                <a:lnTo>
                  <a:pt x="1519" y="1294"/>
                </a:lnTo>
                <a:lnTo>
                  <a:pt x="1521" y="1294"/>
                </a:lnTo>
                <a:lnTo>
                  <a:pt x="1523" y="1298"/>
                </a:lnTo>
                <a:lnTo>
                  <a:pt x="1523" y="1296"/>
                </a:lnTo>
                <a:lnTo>
                  <a:pt x="1523" y="1296"/>
                </a:lnTo>
                <a:lnTo>
                  <a:pt x="1521" y="1294"/>
                </a:lnTo>
                <a:lnTo>
                  <a:pt x="1521" y="1294"/>
                </a:lnTo>
                <a:lnTo>
                  <a:pt x="1519" y="1289"/>
                </a:lnTo>
                <a:lnTo>
                  <a:pt x="1519" y="1289"/>
                </a:lnTo>
                <a:lnTo>
                  <a:pt x="1517" y="1287"/>
                </a:lnTo>
                <a:lnTo>
                  <a:pt x="1517" y="1285"/>
                </a:lnTo>
                <a:lnTo>
                  <a:pt x="1517" y="1285"/>
                </a:lnTo>
                <a:lnTo>
                  <a:pt x="1517" y="1287"/>
                </a:lnTo>
                <a:lnTo>
                  <a:pt x="1517" y="1287"/>
                </a:lnTo>
                <a:lnTo>
                  <a:pt x="1519" y="1289"/>
                </a:lnTo>
                <a:lnTo>
                  <a:pt x="1519" y="1292"/>
                </a:lnTo>
                <a:lnTo>
                  <a:pt x="1519" y="1292"/>
                </a:lnTo>
                <a:lnTo>
                  <a:pt x="1519" y="1292"/>
                </a:lnTo>
                <a:close/>
                <a:moveTo>
                  <a:pt x="1511" y="1092"/>
                </a:moveTo>
                <a:lnTo>
                  <a:pt x="1511" y="1092"/>
                </a:lnTo>
                <a:lnTo>
                  <a:pt x="1511" y="1095"/>
                </a:lnTo>
                <a:lnTo>
                  <a:pt x="1513" y="1095"/>
                </a:lnTo>
                <a:lnTo>
                  <a:pt x="1513" y="1092"/>
                </a:lnTo>
                <a:lnTo>
                  <a:pt x="1511" y="1092"/>
                </a:lnTo>
                <a:close/>
                <a:moveTo>
                  <a:pt x="1517" y="1057"/>
                </a:moveTo>
                <a:lnTo>
                  <a:pt x="1515" y="1061"/>
                </a:lnTo>
                <a:lnTo>
                  <a:pt x="1517" y="1061"/>
                </a:lnTo>
                <a:lnTo>
                  <a:pt x="1519" y="1057"/>
                </a:lnTo>
                <a:lnTo>
                  <a:pt x="1519" y="1055"/>
                </a:lnTo>
                <a:lnTo>
                  <a:pt x="1519" y="1053"/>
                </a:lnTo>
                <a:lnTo>
                  <a:pt x="1519" y="1055"/>
                </a:lnTo>
                <a:lnTo>
                  <a:pt x="1517" y="1057"/>
                </a:lnTo>
                <a:close/>
                <a:moveTo>
                  <a:pt x="1504" y="1109"/>
                </a:moveTo>
                <a:lnTo>
                  <a:pt x="1502" y="1109"/>
                </a:lnTo>
                <a:lnTo>
                  <a:pt x="1500" y="1111"/>
                </a:lnTo>
                <a:lnTo>
                  <a:pt x="1498" y="1113"/>
                </a:lnTo>
                <a:lnTo>
                  <a:pt x="1500" y="1113"/>
                </a:lnTo>
                <a:lnTo>
                  <a:pt x="1502" y="1111"/>
                </a:lnTo>
                <a:lnTo>
                  <a:pt x="1504" y="1109"/>
                </a:lnTo>
                <a:close/>
                <a:moveTo>
                  <a:pt x="1513" y="1103"/>
                </a:moveTo>
                <a:lnTo>
                  <a:pt x="1511" y="1103"/>
                </a:lnTo>
                <a:lnTo>
                  <a:pt x="1511" y="1105"/>
                </a:lnTo>
                <a:lnTo>
                  <a:pt x="1513" y="1103"/>
                </a:lnTo>
                <a:lnTo>
                  <a:pt x="1513" y="1103"/>
                </a:lnTo>
                <a:lnTo>
                  <a:pt x="1515" y="1101"/>
                </a:lnTo>
                <a:lnTo>
                  <a:pt x="1515" y="1099"/>
                </a:lnTo>
                <a:lnTo>
                  <a:pt x="1515" y="1097"/>
                </a:lnTo>
                <a:lnTo>
                  <a:pt x="1515" y="1095"/>
                </a:lnTo>
                <a:lnTo>
                  <a:pt x="1513" y="1095"/>
                </a:lnTo>
                <a:lnTo>
                  <a:pt x="1515" y="1099"/>
                </a:lnTo>
                <a:lnTo>
                  <a:pt x="1515" y="1099"/>
                </a:lnTo>
                <a:lnTo>
                  <a:pt x="1513" y="1103"/>
                </a:lnTo>
                <a:close/>
                <a:moveTo>
                  <a:pt x="1498" y="1113"/>
                </a:moveTo>
                <a:lnTo>
                  <a:pt x="1498" y="1113"/>
                </a:lnTo>
                <a:lnTo>
                  <a:pt x="1498" y="1113"/>
                </a:lnTo>
                <a:lnTo>
                  <a:pt x="1496" y="1111"/>
                </a:lnTo>
                <a:lnTo>
                  <a:pt x="1496" y="1113"/>
                </a:lnTo>
                <a:lnTo>
                  <a:pt x="1498" y="1113"/>
                </a:lnTo>
                <a:lnTo>
                  <a:pt x="1498" y="1113"/>
                </a:lnTo>
                <a:close/>
                <a:moveTo>
                  <a:pt x="1530" y="1279"/>
                </a:moveTo>
                <a:lnTo>
                  <a:pt x="1530" y="1279"/>
                </a:lnTo>
                <a:lnTo>
                  <a:pt x="1530" y="1279"/>
                </a:lnTo>
                <a:lnTo>
                  <a:pt x="1527" y="1279"/>
                </a:lnTo>
                <a:lnTo>
                  <a:pt x="1527" y="1281"/>
                </a:lnTo>
                <a:lnTo>
                  <a:pt x="1527" y="1281"/>
                </a:lnTo>
                <a:lnTo>
                  <a:pt x="1530" y="1279"/>
                </a:lnTo>
                <a:close/>
                <a:moveTo>
                  <a:pt x="1458" y="1300"/>
                </a:moveTo>
                <a:lnTo>
                  <a:pt x="1458" y="1300"/>
                </a:lnTo>
                <a:lnTo>
                  <a:pt x="1458" y="1300"/>
                </a:lnTo>
                <a:lnTo>
                  <a:pt x="1454" y="1298"/>
                </a:lnTo>
                <a:lnTo>
                  <a:pt x="1454" y="1298"/>
                </a:lnTo>
                <a:lnTo>
                  <a:pt x="1454" y="1298"/>
                </a:lnTo>
                <a:lnTo>
                  <a:pt x="1456" y="1300"/>
                </a:lnTo>
                <a:lnTo>
                  <a:pt x="1458" y="1300"/>
                </a:lnTo>
                <a:close/>
                <a:moveTo>
                  <a:pt x="1479" y="1310"/>
                </a:moveTo>
                <a:lnTo>
                  <a:pt x="1481" y="1310"/>
                </a:lnTo>
                <a:lnTo>
                  <a:pt x="1481" y="1310"/>
                </a:lnTo>
                <a:lnTo>
                  <a:pt x="1481" y="1310"/>
                </a:lnTo>
                <a:lnTo>
                  <a:pt x="1483" y="1310"/>
                </a:lnTo>
                <a:lnTo>
                  <a:pt x="1483" y="1310"/>
                </a:lnTo>
                <a:lnTo>
                  <a:pt x="1483" y="1310"/>
                </a:lnTo>
                <a:lnTo>
                  <a:pt x="1481" y="1308"/>
                </a:lnTo>
                <a:lnTo>
                  <a:pt x="1479" y="1308"/>
                </a:lnTo>
                <a:lnTo>
                  <a:pt x="1479" y="1308"/>
                </a:lnTo>
                <a:lnTo>
                  <a:pt x="1479" y="1310"/>
                </a:lnTo>
                <a:lnTo>
                  <a:pt x="1479" y="1310"/>
                </a:lnTo>
                <a:close/>
                <a:moveTo>
                  <a:pt x="1595" y="1451"/>
                </a:moveTo>
                <a:lnTo>
                  <a:pt x="1595" y="1449"/>
                </a:lnTo>
                <a:lnTo>
                  <a:pt x="1592" y="1449"/>
                </a:lnTo>
                <a:lnTo>
                  <a:pt x="1592" y="1449"/>
                </a:lnTo>
                <a:lnTo>
                  <a:pt x="1592" y="1451"/>
                </a:lnTo>
                <a:lnTo>
                  <a:pt x="1595" y="1451"/>
                </a:lnTo>
                <a:lnTo>
                  <a:pt x="1595" y="1451"/>
                </a:lnTo>
                <a:lnTo>
                  <a:pt x="1595" y="1451"/>
                </a:lnTo>
                <a:lnTo>
                  <a:pt x="1595" y="1451"/>
                </a:lnTo>
                <a:lnTo>
                  <a:pt x="1595" y="1451"/>
                </a:lnTo>
                <a:close/>
                <a:moveTo>
                  <a:pt x="1496" y="1371"/>
                </a:moveTo>
                <a:lnTo>
                  <a:pt x="1498" y="1371"/>
                </a:lnTo>
                <a:lnTo>
                  <a:pt x="1498" y="1371"/>
                </a:lnTo>
                <a:lnTo>
                  <a:pt x="1500" y="1371"/>
                </a:lnTo>
                <a:lnTo>
                  <a:pt x="1502" y="1371"/>
                </a:lnTo>
                <a:lnTo>
                  <a:pt x="1504" y="1371"/>
                </a:lnTo>
                <a:lnTo>
                  <a:pt x="1502" y="1371"/>
                </a:lnTo>
                <a:lnTo>
                  <a:pt x="1502" y="1367"/>
                </a:lnTo>
                <a:lnTo>
                  <a:pt x="1496" y="1367"/>
                </a:lnTo>
                <a:lnTo>
                  <a:pt x="1496" y="1365"/>
                </a:lnTo>
                <a:lnTo>
                  <a:pt x="1494" y="1365"/>
                </a:lnTo>
                <a:lnTo>
                  <a:pt x="1492" y="1365"/>
                </a:lnTo>
                <a:lnTo>
                  <a:pt x="1492" y="1365"/>
                </a:lnTo>
                <a:lnTo>
                  <a:pt x="1490" y="1363"/>
                </a:lnTo>
                <a:lnTo>
                  <a:pt x="1488" y="1363"/>
                </a:lnTo>
                <a:lnTo>
                  <a:pt x="1488" y="1363"/>
                </a:lnTo>
                <a:lnTo>
                  <a:pt x="1486" y="1363"/>
                </a:lnTo>
                <a:lnTo>
                  <a:pt x="1479" y="1363"/>
                </a:lnTo>
                <a:lnTo>
                  <a:pt x="1479" y="1363"/>
                </a:lnTo>
                <a:lnTo>
                  <a:pt x="1477" y="1363"/>
                </a:lnTo>
                <a:lnTo>
                  <a:pt x="1477" y="1363"/>
                </a:lnTo>
                <a:lnTo>
                  <a:pt x="1475" y="1363"/>
                </a:lnTo>
                <a:lnTo>
                  <a:pt x="1473" y="1363"/>
                </a:lnTo>
                <a:lnTo>
                  <a:pt x="1473" y="1365"/>
                </a:lnTo>
                <a:lnTo>
                  <a:pt x="1473" y="1365"/>
                </a:lnTo>
                <a:lnTo>
                  <a:pt x="1473" y="1367"/>
                </a:lnTo>
                <a:lnTo>
                  <a:pt x="1477" y="1367"/>
                </a:lnTo>
                <a:lnTo>
                  <a:pt x="1477" y="1367"/>
                </a:lnTo>
                <a:lnTo>
                  <a:pt x="1477" y="1369"/>
                </a:lnTo>
                <a:lnTo>
                  <a:pt x="1479" y="1369"/>
                </a:lnTo>
                <a:lnTo>
                  <a:pt x="1479" y="1369"/>
                </a:lnTo>
                <a:lnTo>
                  <a:pt x="1481" y="1371"/>
                </a:lnTo>
                <a:lnTo>
                  <a:pt x="1483" y="1371"/>
                </a:lnTo>
                <a:lnTo>
                  <a:pt x="1486" y="1371"/>
                </a:lnTo>
                <a:lnTo>
                  <a:pt x="1488" y="1373"/>
                </a:lnTo>
                <a:lnTo>
                  <a:pt x="1488" y="1373"/>
                </a:lnTo>
                <a:lnTo>
                  <a:pt x="1490" y="1373"/>
                </a:lnTo>
                <a:lnTo>
                  <a:pt x="1490" y="1371"/>
                </a:lnTo>
                <a:lnTo>
                  <a:pt x="1490" y="1371"/>
                </a:lnTo>
                <a:lnTo>
                  <a:pt x="1492" y="1371"/>
                </a:lnTo>
                <a:lnTo>
                  <a:pt x="1492" y="1371"/>
                </a:lnTo>
                <a:lnTo>
                  <a:pt x="1494" y="1371"/>
                </a:lnTo>
                <a:lnTo>
                  <a:pt x="1494" y="1371"/>
                </a:lnTo>
                <a:lnTo>
                  <a:pt x="1494" y="1371"/>
                </a:lnTo>
                <a:lnTo>
                  <a:pt x="1496" y="1371"/>
                </a:lnTo>
                <a:lnTo>
                  <a:pt x="1496" y="1371"/>
                </a:lnTo>
                <a:lnTo>
                  <a:pt x="1496" y="1371"/>
                </a:lnTo>
                <a:lnTo>
                  <a:pt x="1496" y="1371"/>
                </a:lnTo>
                <a:close/>
                <a:moveTo>
                  <a:pt x="1404" y="1317"/>
                </a:moveTo>
                <a:lnTo>
                  <a:pt x="1404" y="1317"/>
                </a:lnTo>
                <a:lnTo>
                  <a:pt x="1402" y="1317"/>
                </a:lnTo>
                <a:lnTo>
                  <a:pt x="1402" y="1317"/>
                </a:lnTo>
                <a:lnTo>
                  <a:pt x="1404" y="1317"/>
                </a:lnTo>
                <a:lnTo>
                  <a:pt x="1404" y="1319"/>
                </a:lnTo>
                <a:lnTo>
                  <a:pt x="1406" y="1319"/>
                </a:lnTo>
                <a:lnTo>
                  <a:pt x="1408" y="1319"/>
                </a:lnTo>
                <a:lnTo>
                  <a:pt x="1410" y="1317"/>
                </a:lnTo>
                <a:lnTo>
                  <a:pt x="1412" y="1317"/>
                </a:lnTo>
                <a:lnTo>
                  <a:pt x="1412" y="1317"/>
                </a:lnTo>
                <a:lnTo>
                  <a:pt x="1410" y="1315"/>
                </a:lnTo>
                <a:lnTo>
                  <a:pt x="1410" y="1313"/>
                </a:lnTo>
                <a:lnTo>
                  <a:pt x="1410" y="1313"/>
                </a:lnTo>
                <a:lnTo>
                  <a:pt x="1408" y="1313"/>
                </a:lnTo>
                <a:lnTo>
                  <a:pt x="1406" y="1310"/>
                </a:lnTo>
                <a:lnTo>
                  <a:pt x="1404" y="1313"/>
                </a:lnTo>
                <a:lnTo>
                  <a:pt x="1404" y="1313"/>
                </a:lnTo>
                <a:lnTo>
                  <a:pt x="1406" y="1317"/>
                </a:lnTo>
                <a:lnTo>
                  <a:pt x="1406" y="1317"/>
                </a:lnTo>
                <a:lnTo>
                  <a:pt x="1404" y="1317"/>
                </a:lnTo>
                <a:close/>
                <a:moveTo>
                  <a:pt x="1414" y="1495"/>
                </a:moveTo>
                <a:lnTo>
                  <a:pt x="1416" y="1497"/>
                </a:lnTo>
                <a:lnTo>
                  <a:pt x="1416" y="1497"/>
                </a:lnTo>
                <a:lnTo>
                  <a:pt x="1416" y="1495"/>
                </a:lnTo>
                <a:lnTo>
                  <a:pt x="1416" y="1495"/>
                </a:lnTo>
                <a:lnTo>
                  <a:pt x="1414" y="1495"/>
                </a:lnTo>
                <a:close/>
                <a:moveTo>
                  <a:pt x="1431" y="1350"/>
                </a:moveTo>
                <a:lnTo>
                  <a:pt x="1429" y="1350"/>
                </a:lnTo>
                <a:lnTo>
                  <a:pt x="1429" y="1350"/>
                </a:lnTo>
                <a:lnTo>
                  <a:pt x="1429" y="1350"/>
                </a:lnTo>
                <a:lnTo>
                  <a:pt x="1429" y="1350"/>
                </a:lnTo>
                <a:lnTo>
                  <a:pt x="1429" y="1350"/>
                </a:lnTo>
                <a:lnTo>
                  <a:pt x="1429" y="1350"/>
                </a:lnTo>
                <a:lnTo>
                  <a:pt x="1429" y="1350"/>
                </a:lnTo>
                <a:lnTo>
                  <a:pt x="1431" y="1350"/>
                </a:lnTo>
                <a:lnTo>
                  <a:pt x="1431" y="1350"/>
                </a:lnTo>
                <a:lnTo>
                  <a:pt x="1433" y="1350"/>
                </a:lnTo>
                <a:lnTo>
                  <a:pt x="1433" y="1350"/>
                </a:lnTo>
                <a:lnTo>
                  <a:pt x="1431" y="1350"/>
                </a:lnTo>
                <a:close/>
                <a:moveTo>
                  <a:pt x="1519" y="1342"/>
                </a:moveTo>
                <a:lnTo>
                  <a:pt x="1521" y="1342"/>
                </a:lnTo>
                <a:lnTo>
                  <a:pt x="1521" y="1342"/>
                </a:lnTo>
                <a:lnTo>
                  <a:pt x="1523" y="1340"/>
                </a:lnTo>
                <a:lnTo>
                  <a:pt x="1527" y="1340"/>
                </a:lnTo>
                <a:lnTo>
                  <a:pt x="1530" y="1340"/>
                </a:lnTo>
                <a:lnTo>
                  <a:pt x="1532" y="1340"/>
                </a:lnTo>
                <a:lnTo>
                  <a:pt x="1532" y="1338"/>
                </a:lnTo>
                <a:lnTo>
                  <a:pt x="1534" y="1338"/>
                </a:lnTo>
                <a:lnTo>
                  <a:pt x="1534" y="1338"/>
                </a:lnTo>
                <a:lnTo>
                  <a:pt x="1534" y="1336"/>
                </a:lnTo>
                <a:lnTo>
                  <a:pt x="1534" y="1336"/>
                </a:lnTo>
                <a:lnTo>
                  <a:pt x="1532" y="1336"/>
                </a:lnTo>
                <a:lnTo>
                  <a:pt x="1532" y="1336"/>
                </a:lnTo>
                <a:lnTo>
                  <a:pt x="1530" y="1336"/>
                </a:lnTo>
                <a:lnTo>
                  <a:pt x="1527" y="1334"/>
                </a:lnTo>
                <a:lnTo>
                  <a:pt x="1525" y="1331"/>
                </a:lnTo>
                <a:lnTo>
                  <a:pt x="1525" y="1331"/>
                </a:lnTo>
                <a:lnTo>
                  <a:pt x="1523" y="1331"/>
                </a:lnTo>
                <a:lnTo>
                  <a:pt x="1521" y="1329"/>
                </a:lnTo>
                <a:lnTo>
                  <a:pt x="1519" y="1329"/>
                </a:lnTo>
                <a:lnTo>
                  <a:pt x="1517" y="1329"/>
                </a:lnTo>
                <a:lnTo>
                  <a:pt x="1513" y="1329"/>
                </a:lnTo>
                <a:lnTo>
                  <a:pt x="1513" y="1329"/>
                </a:lnTo>
                <a:lnTo>
                  <a:pt x="1511" y="1329"/>
                </a:lnTo>
                <a:lnTo>
                  <a:pt x="1511" y="1329"/>
                </a:lnTo>
                <a:lnTo>
                  <a:pt x="1511" y="1329"/>
                </a:lnTo>
                <a:lnTo>
                  <a:pt x="1511" y="1327"/>
                </a:lnTo>
                <a:lnTo>
                  <a:pt x="1513" y="1327"/>
                </a:lnTo>
                <a:lnTo>
                  <a:pt x="1511" y="1327"/>
                </a:lnTo>
                <a:lnTo>
                  <a:pt x="1513" y="1325"/>
                </a:lnTo>
                <a:lnTo>
                  <a:pt x="1513" y="1325"/>
                </a:lnTo>
                <a:lnTo>
                  <a:pt x="1513" y="1325"/>
                </a:lnTo>
                <a:lnTo>
                  <a:pt x="1511" y="1323"/>
                </a:lnTo>
                <a:lnTo>
                  <a:pt x="1509" y="1323"/>
                </a:lnTo>
                <a:lnTo>
                  <a:pt x="1507" y="1323"/>
                </a:lnTo>
                <a:lnTo>
                  <a:pt x="1502" y="1321"/>
                </a:lnTo>
                <a:lnTo>
                  <a:pt x="1500" y="1321"/>
                </a:lnTo>
                <a:lnTo>
                  <a:pt x="1498" y="1321"/>
                </a:lnTo>
                <a:lnTo>
                  <a:pt x="1498" y="1321"/>
                </a:lnTo>
                <a:lnTo>
                  <a:pt x="1496" y="1321"/>
                </a:lnTo>
                <a:lnTo>
                  <a:pt x="1496" y="1321"/>
                </a:lnTo>
                <a:lnTo>
                  <a:pt x="1496" y="1319"/>
                </a:lnTo>
                <a:lnTo>
                  <a:pt x="1494" y="1321"/>
                </a:lnTo>
                <a:lnTo>
                  <a:pt x="1494" y="1319"/>
                </a:lnTo>
                <a:lnTo>
                  <a:pt x="1494" y="1319"/>
                </a:lnTo>
                <a:lnTo>
                  <a:pt x="1494" y="1319"/>
                </a:lnTo>
                <a:lnTo>
                  <a:pt x="1490" y="1317"/>
                </a:lnTo>
                <a:lnTo>
                  <a:pt x="1490" y="1317"/>
                </a:lnTo>
                <a:lnTo>
                  <a:pt x="1490" y="1319"/>
                </a:lnTo>
                <a:lnTo>
                  <a:pt x="1488" y="1319"/>
                </a:lnTo>
                <a:lnTo>
                  <a:pt x="1488" y="1317"/>
                </a:lnTo>
                <a:lnTo>
                  <a:pt x="1488" y="1317"/>
                </a:lnTo>
                <a:lnTo>
                  <a:pt x="1488" y="1317"/>
                </a:lnTo>
                <a:lnTo>
                  <a:pt x="1490" y="1317"/>
                </a:lnTo>
                <a:lnTo>
                  <a:pt x="1490" y="1315"/>
                </a:lnTo>
                <a:lnTo>
                  <a:pt x="1490" y="1315"/>
                </a:lnTo>
                <a:lnTo>
                  <a:pt x="1488" y="1315"/>
                </a:lnTo>
                <a:lnTo>
                  <a:pt x="1488" y="1315"/>
                </a:lnTo>
                <a:lnTo>
                  <a:pt x="1486" y="1313"/>
                </a:lnTo>
                <a:lnTo>
                  <a:pt x="1483" y="1313"/>
                </a:lnTo>
                <a:lnTo>
                  <a:pt x="1483" y="1313"/>
                </a:lnTo>
                <a:lnTo>
                  <a:pt x="1486" y="1313"/>
                </a:lnTo>
                <a:lnTo>
                  <a:pt x="1486" y="1313"/>
                </a:lnTo>
                <a:lnTo>
                  <a:pt x="1483" y="1315"/>
                </a:lnTo>
                <a:lnTo>
                  <a:pt x="1483" y="1313"/>
                </a:lnTo>
                <a:lnTo>
                  <a:pt x="1479" y="1313"/>
                </a:lnTo>
                <a:lnTo>
                  <a:pt x="1477" y="1310"/>
                </a:lnTo>
                <a:lnTo>
                  <a:pt x="1475" y="1308"/>
                </a:lnTo>
                <a:lnTo>
                  <a:pt x="1467" y="1304"/>
                </a:lnTo>
                <a:lnTo>
                  <a:pt x="1467" y="1304"/>
                </a:lnTo>
                <a:lnTo>
                  <a:pt x="1467" y="1304"/>
                </a:lnTo>
                <a:lnTo>
                  <a:pt x="1465" y="1304"/>
                </a:lnTo>
                <a:lnTo>
                  <a:pt x="1465" y="1304"/>
                </a:lnTo>
                <a:lnTo>
                  <a:pt x="1460" y="1304"/>
                </a:lnTo>
                <a:lnTo>
                  <a:pt x="1458" y="1304"/>
                </a:lnTo>
                <a:lnTo>
                  <a:pt x="1458" y="1304"/>
                </a:lnTo>
                <a:lnTo>
                  <a:pt x="1456" y="1302"/>
                </a:lnTo>
                <a:lnTo>
                  <a:pt x="1456" y="1302"/>
                </a:lnTo>
                <a:lnTo>
                  <a:pt x="1454" y="1300"/>
                </a:lnTo>
                <a:lnTo>
                  <a:pt x="1450" y="1298"/>
                </a:lnTo>
                <a:lnTo>
                  <a:pt x="1452" y="1298"/>
                </a:lnTo>
                <a:lnTo>
                  <a:pt x="1450" y="1298"/>
                </a:lnTo>
                <a:lnTo>
                  <a:pt x="1450" y="1298"/>
                </a:lnTo>
                <a:lnTo>
                  <a:pt x="1448" y="1296"/>
                </a:lnTo>
                <a:lnTo>
                  <a:pt x="1446" y="1296"/>
                </a:lnTo>
                <a:lnTo>
                  <a:pt x="1446" y="1296"/>
                </a:lnTo>
                <a:lnTo>
                  <a:pt x="1444" y="1296"/>
                </a:lnTo>
                <a:lnTo>
                  <a:pt x="1442" y="1296"/>
                </a:lnTo>
                <a:lnTo>
                  <a:pt x="1442" y="1296"/>
                </a:lnTo>
                <a:lnTo>
                  <a:pt x="1439" y="1294"/>
                </a:lnTo>
                <a:lnTo>
                  <a:pt x="1439" y="1294"/>
                </a:lnTo>
                <a:lnTo>
                  <a:pt x="1433" y="1294"/>
                </a:lnTo>
                <a:lnTo>
                  <a:pt x="1433" y="1294"/>
                </a:lnTo>
                <a:lnTo>
                  <a:pt x="1431" y="1294"/>
                </a:lnTo>
                <a:lnTo>
                  <a:pt x="1431" y="1294"/>
                </a:lnTo>
                <a:lnTo>
                  <a:pt x="1431" y="1294"/>
                </a:lnTo>
                <a:lnTo>
                  <a:pt x="1429" y="1294"/>
                </a:lnTo>
                <a:lnTo>
                  <a:pt x="1427" y="1294"/>
                </a:lnTo>
                <a:lnTo>
                  <a:pt x="1423" y="1294"/>
                </a:lnTo>
                <a:lnTo>
                  <a:pt x="1419" y="1292"/>
                </a:lnTo>
                <a:lnTo>
                  <a:pt x="1414" y="1294"/>
                </a:lnTo>
                <a:lnTo>
                  <a:pt x="1412" y="1294"/>
                </a:lnTo>
                <a:lnTo>
                  <a:pt x="1410" y="1294"/>
                </a:lnTo>
                <a:lnTo>
                  <a:pt x="1402" y="1296"/>
                </a:lnTo>
                <a:lnTo>
                  <a:pt x="1402" y="1296"/>
                </a:lnTo>
                <a:lnTo>
                  <a:pt x="1389" y="1300"/>
                </a:lnTo>
                <a:lnTo>
                  <a:pt x="1389" y="1300"/>
                </a:lnTo>
                <a:lnTo>
                  <a:pt x="1387" y="1302"/>
                </a:lnTo>
                <a:lnTo>
                  <a:pt x="1385" y="1304"/>
                </a:lnTo>
                <a:lnTo>
                  <a:pt x="1385" y="1306"/>
                </a:lnTo>
                <a:lnTo>
                  <a:pt x="1387" y="1308"/>
                </a:lnTo>
                <a:lnTo>
                  <a:pt x="1385" y="1310"/>
                </a:lnTo>
                <a:lnTo>
                  <a:pt x="1385" y="1310"/>
                </a:lnTo>
                <a:lnTo>
                  <a:pt x="1383" y="1310"/>
                </a:lnTo>
                <a:lnTo>
                  <a:pt x="1383" y="1310"/>
                </a:lnTo>
                <a:lnTo>
                  <a:pt x="1379" y="1313"/>
                </a:lnTo>
                <a:lnTo>
                  <a:pt x="1379" y="1313"/>
                </a:lnTo>
                <a:lnTo>
                  <a:pt x="1379" y="1313"/>
                </a:lnTo>
                <a:lnTo>
                  <a:pt x="1379" y="1313"/>
                </a:lnTo>
                <a:lnTo>
                  <a:pt x="1381" y="1313"/>
                </a:lnTo>
                <a:lnTo>
                  <a:pt x="1381" y="1310"/>
                </a:lnTo>
                <a:lnTo>
                  <a:pt x="1383" y="1310"/>
                </a:lnTo>
                <a:lnTo>
                  <a:pt x="1383" y="1310"/>
                </a:lnTo>
                <a:lnTo>
                  <a:pt x="1383" y="1313"/>
                </a:lnTo>
                <a:lnTo>
                  <a:pt x="1383" y="1315"/>
                </a:lnTo>
                <a:lnTo>
                  <a:pt x="1385" y="1313"/>
                </a:lnTo>
                <a:lnTo>
                  <a:pt x="1387" y="1313"/>
                </a:lnTo>
                <a:lnTo>
                  <a:pt x="1389" y="1310"/>
                </a:lnTo>
                <a:lnTo>
                  <a:pt x="1391" y="1310"/>
                </a:lnTo>
                <a:lnTo>
                  <a:pt x="1391" y="1310"/>
                </a:lnTo>
                <a:lnTo>
                  <a:pt x="1391" y="1308"/>
                </a:lnTo>
                <a:lnTo>
                  <a:pt x="1391" y="1308"/>
                </a:lnTo>
                <a:lnTo>
                  <a:pt x="1391" y="1308"/>
                </a:lnTo>
                <a:lnTo>
                  <a:pt x="1395" y="1308"/>
                </a:lnTo>
                <a:lnTo>
                  <a:pt x="1395" y="1308"/>
                </a:lnTo>
                <a:lnTo>
                  <a:pt x="1398" y="1306"/>
                </a:lnTo>
                <a:lnTo>
                  <a:pt x="1398" y="1306"/>
                </a:lnTo>
                <a:lnTo>
                  <a:pt x="1398" y="1308"/>
                </a:lnTo>
                <a:lnTo>
                  <a:pt x="1400" y="1306"/>
                </a:lnTo>
                <a:lnTo>
                  <a:pt x="1402" y="1306"/>
                </a:lnTo>
                <a:lnTo>
                  <a:pt x="1402" y="1304"/>
                </a:lnTo>
                <a:lnTo>
                  <a:pt x="1404" y="1304"/>
                </a:lnTo>
                <a:lnTo>
                  <a:pt x="1404" y="1304"/>
                </a:lnTo>
                <a:lnTo>
                  <a:pt x="1406" y="1302"/>
                </a:lnTo>
                <a:lnTo>
                  <a:pt x="1408" y="1302"/>
                </a:lnTo>
                <a:lnTo>
                  <a:pt x="1408" y="1300"/>
                </a:lnTo>
                <a:lnTo>
                  <a:pt x="1408" y="1300"/>
                </a:lnTo>
                <a:lnTo>
                  <a:pt x="1421" y="1300"/>
                </a:lnTo>
                <a:lnTo>
                  <a:pt x="1423" y="1300"/>
                </a:lnTo>
                <a:lnTo>
                  <a:pt x="1423" y="1300"/>
                </a:lnTo>
                <a:lnTo>
                  <a:pt x="1423" y="1300"/>
                </a:lnTo>
                <a:lnTo>
                  <a:pt x="1425" y="1302"/>
                </a:lnTo>
                <a:lnTo>
                  <a:pt x="1425" y="1302"/>
                </a:lnTo>
                <a:lnTo>
                  <a:pt x="1425" y="1302"/>
                </a:lnTo>
                <a:lnTo>
                  <a:pt x="1423" y="1304"/>
                </a:lnTo>
                <a:lnTo>
                  <a:pt x="1421" y="1304"/>
                </a:lnTo>
                <a:lnTo>
                  <a:pt x="1419" y="1304"/>
                </a:lnTo>
                <a:lnTo>
                  <a:pt x="1421" y="1306"/>
                </a:lnTo>
                <a:lnTo>
                  <a:pt x="1423" y="1306"/>
                </a:lnTo>
                <a:lnTo>
                  <a:pt x="1423" y="1306"/>
                </a:lnTo>
                <a:lnTo>
                  <a:pt x="1427" y="1308"/>
                </a:lnTo>
                <a:lnTo>
                  <a:pt x="1429" y="1308"/>
                </a:lnTo>
                <a:lnTo>
                  <a:pt x="1431" y="1308"/>
                </a:lnTo>
                <a:lnTo>
                  <a:pt x="1431" y="1308"/>
                </a:lnTo>
                <a:lnTo>
                  <a:pt x="1431" y="1306"/>
                </a:lnTo>
                <a:lnTo>
                  <a:pt x="1431" y="1306"/>
                </a:lnTo>
                <a:lnTo>
                  <a:pt x="1433" y="1306"/>
                </a:lnTo>
                <a:lnTo>
                  <a:pt x="1433" y="1308"/>
                </a:lnTo>
                <a:lnTo>
                  <a:pt x="1433" y="1308"/>
                </a:lnTo>
                <a:lnTo>
                  <a:pt x="1433" y="1308"/>
                </a:lnTo>
                <a:lnTo>
                  <a:pt x="1435" y="1310"/>
                </a:lnTo>
                <a:lnTo>
                  <a:pt x="1442" y="1308"/>
                </a:lnTo>
                <a:lnTo>
                  <a:pt x="1442" y="1308"/>
                </a:lnTo>
                <a:lnTo>
                  <a:pt x="1442" y="1308"/>
                </a:lnTo>
                <a:lnTo>
                  <a:pt x="1444" y="1310"/>
                </a:lnTo>
                <a:lnTo>
                  <a:pt x="1444" y="1310"/>
                </a:lnTo>
                <a:lnTo>
                  <a:pt x="1446" y="1313"/>
                </a:lnTo>
                <a:lnTo>
                  <a:pt x="1446" y="1313"/>
                </a:lnTo>
                <a:lnTo>
                  <a:pt x="1450" y="1315"/>
                </a:lnTo>
                <a:lnTo>
                  <a:pt x="1458" y="1317"/>
                </a:lnTo>
                <a:lnTo>
                  <a:pt x="1458" y="1317"/>
                </a:lnTo>
                <a:lnTo>
                  <a:pt x="1460" y="1317"/>
                </a:lnTo>
                <a:lnTo>
                  <a:pt x="1467" y="1317"/>
                </a:lnTo>
                <a:lnTo>
                  <a:pt x="1467" y="1317"/>
                </a:lnTo>
                <a:lnTo>
                  <a:pt x="1469" y="1317"/>
                </a:lnTo>
                <a:lnTo>
                  <a:pt x="1469" y="1319"/>
                </a:lnTo>
                <a:lnTo>
                  <a:pt x="1471" y="1321"/>
                </a:lnTo>
                <a:lnTo>
                  <a:pt x="1471" y="1325"/>
                </a:lnTo>
                <a:lnTo>
                  <a:pt x="1471" y="1325"/>
                </a:lnTo>
                <a:lnTo>
                  <a:pt x="1471" y="1325"/>
                </a:lnTo>
                <a:lnTo>
                  <a:pt x="1473" y="1327"/>
                </a:lnTo>
                <a:lnTo>
                  <a:pt x="1475" y="1329"/>
                </a:lnTo>
                <a:lnTo>
                  <a:pt x="1477" y="1329"/>
                </a:lnTo>
                <a:lnTo>
                  <a:pt x="1479" y="1329"/>
                </a:lnTo>
                <a:lnTo>
                  <a:pt x="1483" y="1329"/>
                </a:lnTo>
                <a:lnTo>
                  <a:pt x="1486" y="1329"/>
                </a:lnTo>
                <a:lnTo>
                  <a:pt x="1488" y="1329"/>
                </a:lnTo>
                <a:lnTo>
                  <a:pt x="1490" y="1331"/>
                </a:lnTo>
                <a:lnTo>
                  <a:pt x="1490" y="1331"/>
                </a:lnTo>
                <a:lnTo>
                  <a:pt x="1490" y="1331"/>
                </a:lnTo>
                <a:lnTo>
                  <a:pt x="1490" y="1334"/>
                </a:lnTo>
                <a:lnTo>
                  <a:pt x="1492" y="1334"/>
                </a:lnTo>
                <a:lnTo>
                  <a:pt x="1490" y="1334"/>
                </a:lnTo>
                <a:lnTo>
                  <a:pt x="1490" y="1336"/>
                </a:lnTo>
                <a:lnTo>
                  <a:pt x="1490" y="1336"/>
                </a:lnTo>
                <a:lnTo>
                  <a:pt x="1483" y="1340"/>
                </a:lnTo>
                <a:lnTo>
                  <a:pt x="1481" y="1342"/>
                </a:lnTo>
                <a:lnTo>
                  <a:pt x="1486" y="1342"/>
                </a:lnTo>
                <a:lnTo>
                  <a:pt x="1490" y="1342"/>
                </a:lnTo>
                <a:lnTo>
                  <a:pt x="1492" y="1342"/>
                </a:lnTo>
                <a:lnTo>
                  <a:pt x="1494" y="1342"/>
                </a:lnTo>
                <a:lnTo>
                  <a:pt x="1496" y="1342"/>
                </a:lnTo>
                <a:lnTo>
                  <a:pt x="1500" y="1342"/>
                </a:lnTo>
                <a:lnTo>
                  <a:pt x="1502" y="1340"/>
                </a:lnTo>
                <a:lnTo>
                  <a:pt x="1504" y="1340"/>
                </a:lnTo>
                <a:lnTo>
                  <a:pt x="1511" y="1340"/>
                </a:lnTo>
                <a:lnTo>
                  <a:pt x="1511" y="1342"/>
                </a:lnTo>
                <a:lnTo>
                  <a:pt x="1513" y="1342"/>
                </a:lnTo>
                <a:lnTo>
                  <a:pt x="1517" y="1342"/>
                </a:lnTo>
                <a:lnTo>
                  <a:pt x="1517" y="1342"/>
                </a:lnTo>
                <a:lnTo>
                  <a:pt x="1519" y="1342"/>
                </a:lnTo>
                <a:lnTo>
                  <a:pt x="1519" y="1340"/>
                </a:lnTo>
                <a:lnTo>
                  <a:pt x="1519" y="1342"/>
                </a:lnTo>
                <a:lnTo>
                  <a:pt x="1519" y="1342"/>
                </a:lnTo>
                <a:lnTo>
                  <a:pt x="1519" y="1342"/>
                </a:lnTo>
                <a:close/>
                <a:moveTo>
                  <a:pt x="1641" y="944"/>
                </a:moveTo>
                <a:lnTo>
                  <a:pt x="1641" y="941"/>
                </a:lnTo>
                <a:lnTo>
                  <a:pt x="1641" y="941"/>
                </a:lnTo>
                <a:lnTo>
                  <a:pt x="1639" y="941"/>
                </a:lnTo>
                <a:lnTo>
                  <a:pt x="1639" y="944"/>
                </a:lnTo>
                <a:lnTo>
                  <a:pt x="1641" y="944"/>
                </a:lnTo>
                <a:lnTo>
                  <a:pt x="1641" y="944"/>
                </a:lnTo>
                <a:close/>
                <a:moveTo>
                  <a:pt x="1607" y="1455"/>
                </a:moveTo>
                <a:lnTo>
                  <a:pt x="1607" y="1453"/>
                </a:lnTo>
                <a:lnTo>
                  <a:pt x="1607" y="1453"/>
                </a:lnTo>
                <a:lnTo>
                  <a:pt x="1605" y="1453"/>
                </a:lnTo>
                <a:lnTo>
                  <a:pt x="1605" y="1453"/>
                </a:lnTo>
                <a:lnTo>
                  <a:pt x="1609" y="1455"/>
                </a:lnTo>
                <a:lnTo>
                  <a:pt x="1611" y="1457"/>
                </a:lnTo>
                <a:lnTo>
                  <a:pt x="1611" y="1457"/>
                </a:lnTo>
                <a:lnTo>
                  <a:pt x="1611" y="1455"/>
                </a:lnTo>
                <a:lnTo>
                  <a:pt x="1607" y="1455"/>
                </a:lnTo>
                <a:close/>
                <a:moveTo>
                  <a:pt x="1647" y="950"/>
                </a:moveTo>
                <a:lnTo>
                  <a:pt x="1647" y="950"/>
                </a:lnTo>
                <a:lnTo>
                  <a:pt x="1647" y="952"/>
                </a:lnTo>
                <a:lnTo>
                  <a:pt x="1647" y="950"/>
                </a:lnTo>
                <a:lnTo>
                  <a:pt x="1649" y="948"/>
                </a:lnTo>
                <a:lnTo>
                  <a:pt x="1647" y="950"/>
                </a:lnTo>
                <a:close/>
                <a:moveTo>
                  <a:pt x="1613" y="1367"/>
                </a:moveTo>
                <a:lnTo>
                  <a:pt x="1613" y="1367"/>
                </a:lnTo>
                <a:lnTo>
                  <a:pt x="1613" y="1365"/>
                </a:lnTo>
                <a:lnTo>
                  <a:pt x="1613" y="1365"/>
                </a:lnTo>
                <a:lnTo>
                  <a:pt x="1615" y="1365"/>
                </a:lnTo>
                <a:lnTo>
                  <a:pt x="1615" y="1363"/>
                </a:lnTo>
                <a:lnTo>
                  <a:pt x="1618" y="1363"/>
                </a:lnTo>
                <a:lnTo>
                  <a:pt x="1618" y="1361"/>
                </a:lnTo>
                <a:lnTo>
                  <a:pt x="1618" y="1361"/>
                </a:lnTo>
                <a:lnTo>
                  <a:pt x="1615" y="1359"/>
                </a:lnTo>
                <a:lnTo>
                  <a:pt x="1613" y="1357"/>
                </a:lnTo>
                <a:lnTo>
                  <a:pt x="1609" y="1354"/>
                </a:lnTo>
                <a:lnTo>
                  <a:pt x="1607" y="1354"/>
                </a:lnTo>
                <a:lnTo>
                  <a:pt x="1605" y="1354"/>
                </a:lnTo>
                <a:lnTo>
                  <a:pt x="1605" y="1354"/>
                </a:lnTo>
                <a:lnTo>
                  <a:pt x="1603" y="1354"/>
                </a:lnTo>
                <a:lnTo>
                  <a:pt x="1601" y="1354"/>
                </a:lnTo>
                <a:lnTo>
                  <a:pt x="1599" y="1352"/>
                </a:lnTo>
                <a:lnTo>
                  <a:pt x="1599" y="1352"/>
                </a:lnTo>
                <a:lnTo>
                  <a:pt x="1599" y="1352"/>
                </a:lnTo>
                <a:lnTo>
                  <a:pt x="1601" y="1352"/>
                </a:lnTo>
                <a:lnTo>
                  <a:pt x="1603" y="1352"/>
                </a:lnTo>
                <a:lnTo>
                  <a:pt x="1605" y="1352"/>
                </a:lnTo>
                <a:lnTo>
                  <a:pt x="1605" y="1350"/>
                </a:lnTo>
                <a:lnTo>
                  <a:pt x="1603" y="1350"/>
                </a:lnTo>
                <a:lnTo>
                  <a:pt x="1597" y="1350"/>
                </a:lnTo>
                <a:lnTo>
                  <a:pt x="1597" y="1350"/>
                </a:lnTo>
                <a:lnTo>
                  <a:pt x="1595" y="1348"/>
                </a:lnTo>
                <a:lnTo>
                  <a:pt x="1595" y="1346"/>
                </a:lnTo>
                <a:lnTo>
                  <a:pt x="1595" y="1346"/>
                </a:lnTo>
                <a:lnTo>
                  <a:pt x="1592" y="1346"/>
                </a:lnTo>
                <a:lnTo>
                  <a:pt x="1592" y="1346"/>
                </a:lnTo>
                <a:lnTo>
                  <a:pt x="1590" y="1346"/>
                </a:lnTo>
                <a:lnTo>
                  <a:pt x="1588" y="1346"/>
                </a:lnTo>
                <a:lnTo>
                  <a:pt x="1588" y="1344"/>
                </a:lnTo>
                <a:lnTo>
                  <a:pt x="1586" y="1344"/>
                </a:lnTo>
                <a:lnTo>
                  <a:pt x="1584" y="1344"/>
                </a:lnTo>
                <a:lnTo>
                  <a:pt x="1584" y="1344"/>
                </a:lnTo>
                <a:lnTo>
                  <a:pt x="1582" y="1342"/>
                </a:lnTo>
                <a:lnTo>
                  <a:pt x="1582" y="1342"/>
                </a:lnTo>
                <a:lnTo>
                  <a:pt x="1580" y="1342"/>
                </a:lnTo>
                <a:lnTo>
                  <a:pt x="1578" y="1342"/>
                </a:lnTo>
                <a:lnTo>
                  <a:pt x="1576" y="1342"/>
                </a:lnTo>
                <a:lnTo>
                  <a:pt x="1576" y="1342"/>
                </a:lnTo>
                <a:lnTo>
                  <a:pt x="1574" y="1342"/>
                </a:lnTo>
                <a:lnTo>
                  <a:pt x="1571" y="1342"/>
                </a:lnTo>
                <a:lnTo>
                  <a:pt x="1569" y="1342"/>
                </a:lnTo>
                <a:lnTo>
                  <a:pt x="1569" y="1342"/>
                </a:lnTo>
                <a:lnTo>
                  <a:pt x="1569" y="1344"/>
                </a:lnTo>
                <a:lnTo>
                  <a:pt x="1569" y="1344"/>
                </a:lnTo>
                <a:lnTo>
                  <a:pt x="1567" y="1344"/>
                </a:lnTo>
                <a:lnTo>
                  <a:pt x="1567" y="1344"/>
                </a:lnTo>
                <a:lnTo>
                  <a:pt x="1565" y="1344"/>
                </a:lnTo>
                <a:lnTo>
                  <a:pt x="1561" y="1344"/>
                </a:lnTo>
                <a:lnTo>
                  <a:pt x="1559" y="1344"/>
                </a:lnTo>
                <a:lnTo>
                  <a:pt x="1555" y="1342"/>
                </a:lnTo>
                <a:lnTo>
                  <a:pt x="1553" y="1342"/>
                </a:lnTo>
                <a:lnTo>
                  <a:pt x="1548" y="1342"/>
                </a:lnTo>
                <a:lnTo>
                  <a:pt x="1546" y="1342"/>
                </a:lnTo>
                <a:lnTo>
                  <a:pt x="1546" y="1342"/>
                </a:lnTo>
                <a:lnTo>
                  <a:pt x="1544" y="1344"/>
                </a:lnTo>
                <a:lnTo>
                  <a:pt x="1544" y="1344"/>
                </a:lnTo>
                <a:lnTo>
                  <a:pt x="1544" y="1346"/>
                </a:lnTo>
                <a:lnTo>
                  <a:pt x="1546" y="1346"/>
                </a:lnTo>
                <a:lnTo>
                  <a:pt x="1548" y="1346"/>
                </a:lnTo>
                <a:lnTo>
                  <a:pt x="1553" y="1348"/>
                </a:lnTo>
                <a:lnTo>
                  <a:pt x="1555" y="1348"/>
                </a:lnTo>
                <a:lnTo>
                  <a:pt x="1555" y="1350"/>
                </a:lnTo>
                <a:lnTo>
                  <a:pt x="1553" y="1352"/>
                </a:lnTo>
                <a:lnTo>
                  <a:pt x="1555" y="1352"/>
                </a:lnTo>
                <a:lnTo>
                  <a:pt x="1553" y="1354"/>
                </a:lnTo>
                <a:lnTo>
                  <a:pt x="1555" y="1357"/>
                </a:lnTo>
                <a:lnTo>
                  <a:pt x="1559" y="1359"/>
                </a:lnTo>
                <a:lnTo>
                  <a:pt x="1559" y="1361"/>
                </a:lnTo>
                <a:lnTo>
                  <a:pt x="1559" y="1361"/>
                </a:lnTo>
                <a:lnTo>
                  <a:pt x="1559" y="1361"/>
                </a:lnTo>
                <a:lnTo>
                  <a:pt x="1559" y="1361"/>
                </a:lnTo>
                <a:lnTo>
                  <a:pt x="1555" y="1363"/>
                </a:lnTo>
                <a:lnTo>
                  <a:pt x="1555" y="1363"/>
                </a:lnTo>
                <a:lnTo>
                  <a:pt x="1555" y="1363"/>
                </a:lnTo>
                <a:lnTo>
                  <a:pt x="1555" y="1363"/>
                </a:lnTo>
                <a:lnTo>
                  <a:pt x="1553" y="1363"/>
                </a:lnTo>
                <a:lnTo>
                  <a:pt x="1551" y="1363"/>
                </a:lnTo>
                <a:lnTo>
                  <a:pt x="1542" y="1363"/>
                </a:lnTo>
                <a:lnTo>
                  <a:pt x="1540" y="1361"/>
                </a:lnTo>
                <a:lnTo>
                  <a:pt x="1538" y="1361"/>
                </a:lnTo>
                <a:lnTo>
                  <a:pt x="1536" y="1361"/>
                </a:lnTo>
                <a:lnTo>
                  <a:pt x="1534" y="1361"/>
                </a:lnTo>
                <a:lnTo>
                  <a:pt x="1532" y="1361"/>
                </a:lnTo>
                <a:lnTo>
                  <a:pt x="1532" y="1361"/>
                </a:lnTo>
                <a:lnTo>
                  <a:pt x="1530" y="1361"/>
                </a:lnTo>
                <a:lnTo>
                  <a:pt x="1530" y="1363"/>
                </a:lnTo>
                <a:lnTo>
                  <a:pt x="1530" y="1365"/>
                </a:lnTo>
                <a:lnTo>
                  <a:pt x="1530" y="1365"/>
                </a:lnTo>
                <a:lnTo>
                  <a:pt x="1534" y="1365"/>
                </a:lnTo>
                <a:lnTo>
                  <a:pt x="1534" y="1367"/>
                </a:lnTo>
                <a:lnTo>
                  <a:pt x="1536" y="1367"/>
                </a:lnTo>
                <a:lnTo>
                  <a:pt x="1538" y="1369"/>
                </a:lnTo>
                <a:lnTo>
                  <a:pt x="1538" y="1369"/>
                </a:lnTo>
                <a:lnTo>
                  <a:pt x="1538" y="1369"/>
                </a:lnTo>
                <a:lnTo>
                  <a:pt x="1540" y="1367"/>
                </a:lnTo>
                <a:lnTo>
                  <a:pt x="1540" y="1367"/>
                </a:lnTo>
                <a:lnTo>
                  <a:pt x="1542" y="1367"/>
                </a:lnTo>
                <a:lnTo>
                  <a:pt x="1544" y="1367"/>
                </a:lnTo>
                <a:lnTo>
                  <a:pt x="1546" y="1367"/>
                </a:lnTo>
                <a:lnTo>
                  <a:pt x="1548" y="1367"/>
                </a:lnTo>
                <a:lnTo>
                  <a:pt x="1553" y="1367"/>
                </a:lnTo>
                <a:lnTo>
                  <a:pt x="1555" y="1367"/>
                </a:lnTo>
                <a:lnTo>
                  <a:pt x="1555" y="1367"/>
                </a:lnTo>
                <a:lnTo>
                  <a:pt x="1557" y="1367"/>
                </a:lnTo>
                <a:lnTo>
                  <a:pt x="1557" y="1367"/>
                </a:lnTo>
                <a:lnTo>
                  <a:pt x="1557" y="1367"/>
                </a:lnTo>
                <a:lnTo>
                  <a:pt x="1563" y="1367"/>
                </a:lnTo>
                <a:lnTo>
                  <a:pt x="1565" y="1367"/>
                </a:lnTo>
                <a:lnTo>
                  <a:pt x="1565" y="1367"/>
                </a:lnTo>
                <a:lnTo>
                  <a:pt x="1567" y="1369"/>
                </a:lnTo>
                <a:lnTo>
                  <a:pt x="1567" y="1369"/>
                </a:lnTo>
                <a:lnTo>
                  <a:pt x="1569" y="1369"/>
                </a:lnTo>
                <a:lnTo>
                  <a:pt x="1569" y="1371"/>
                </a:lnTo>
                <a:lnTo>
                  <a:pt x="1569" y="1371"/>
                </a:lnTo>
                <a:lnTo>
                  <a:pt x="1569" y="1373"/>
                </a:lnTo>
                <a:lnTo>
                  <a:pt x="1569" y="1373"/>
                </a:lnTo>
                <a:lnTo>
                  <a:pt x="1571" y="1373"/>
                </a:lnTo>
                <a:lnTo>
                  <a:pt x="1571" y="1373"/>
                </a:lnTo>
                <a:lnTo>
                  <a:pt x="1574" y="1375"/>
                </a:lnTo>
                <a:lnTo>
                  <a:pt x="1574" y="1375"/>
                </a:lnTo>
                <a:lnTo>
                  <a:pt x="1574" y="1375"/>
                </a:lnTo>
                <a:lnTo>
                  <a:pt x="1576" y="1371"/>
                </a:lnTo>
                <a:lnTo>
                  <a:pt x="1578" y="1369"/>
                </a:lnTo>
                <a:lnTo>
                  <a:pt x="1578" y="1367"/>
                </a:lnTo>
                <a:lnTo>
                  <a:pt x="1578" y="1367"/>
                </a:lnTo>
                <a:lnTo>
                  <a:pt x="1578" y="1367"/>
                </a:lnTo>
                <a:lnTo>
                  <a:pt x="1578" y="1365"/>
                </a:lnTo>
                <a:lnTo>
                  <a:pt x="1580" y="1365"/>
                </a:lnTo>
                <a:lnTo>
                  <a:pt x="1582" y="1365"/>
                </a:lnTo>
                <a:lnTo>
                  <a:pt x="1584" y="1365"/>
                </a:lnTo>
                <a:lnTo>
                  <a:pt x="1586" y="1367"/>
                </a:lnTo>
                <a:lnTo>
                  <a:pt x="1586" y="1367"/>
                </a:lnTo>
                <a:lnTo>
                  <a:pt x="1590" y="1367"/>
                </a:lnTo>
                <a:lnTo>
                  <a:pt x="1592" y="1365"/>
                </a:lnTo>
                <a:lnTo>
                  <a:pt x="1592" y="1365"/>
                </a:lnTo>
                <a:lnTo>
                  <a:pt x="1592" y="1365"/>
                </a:lnTo>
                <a:lnTo>
                  <a:pt x="1595" y="1363"/>
                </a:lnTo>
                <a:lnTo>
                  <a:pt x="1597" y="1363"/>
                </a:lnTo>
                <a:lnTo>
                  <a:pt x="1599" y="1363"/>
                </a:lnTo>
                <a:lnTo>
                  <a:pt x="1601" y="1363"/>
                </a:lnTo>
                <a:lnTo>
                  <a:pt x="1603" y="1363"/>
                </a:lnTo>
                <a:lnTo>
                  <a:pt x="1605" y="1363"/>
                </a:lnTo>
                <a:lnTo>
                  <a:pt x="1607" y="1365"/>
                </a:lnTo>
                <a:lnTo>
                  <a:pt x="1609" y="1365"/>
                </a:lnTo>
                <a:lnTo>
                  <a:pt x="1611" y="1365"/>
                </a:lnTo>
                <a:lnTo>
                  <a:pt x="1611" y="1367"/>
                </a:lnTo>
                <a:lnTo>
                  <a:pt x="1611" y="1367"/>
                </a:lnTo>
                <a:lnTo>
                  <a:pt x="1613" y="1367"/>
                </a:lnTo>
                <a:close/>
                <a:moveTo>
                  <a:pt x="1435" y="1269"/>
                </a:moveTo>
                <a:lnTo>
                  <a:pt x="1435" y="1269"/>
                </a:lnTo>
                <a:lnTo>
                  <a:pt x="1433" y="1269"/>
                </a:lnTo>
                <a:lnTo>
                  <a:pt x="1433" y="1269"/>
                </a:lnTo>
                <a:lnTo>
                  <a:pt x="1433" y="1269"/>
                </a:lnTo>
                <a:lnTo>
                  <a:pt x="1433" y="1269"/>
                </a:lnTo>
                <a:lnTo>
                  <a:pt x="1435" y="1269"/>
                </a:lnTo>
                <a:close/>
                <a:moveTo>
                  <a:pt x="1437" y="1266"/>
                </a:moveTo>
                <a:lnTo>
                  <a:pt x="1437" y="1266"/>
                </a:lnTo>
                <a:lnTo>
                  <a:pt x="1437" y="1269"/>
                </a:lnTo>
                <a:lnTo>
                  <a:pt x="1437" y="1269"/>
                </a:lnTo>
                <a:lnTo>
                  <a:pt x="1437" y="1269"/>
                </a:lnTo>
                <a:lnTo>
                  <a:pt x="1437" y="1269"/>
                </a:lnTo>
                <a:lnTo>
                  <a:pt x="1437" y="1266"/>
                </a:lnTo>
                <a:close/>
                <a:moveTo>
                  <a:pt x="1446" y="1260"/>
                </a:moveTo>
                <a:lnTo>
                  <a:pt x="1444" y="1260"/>
                </a:lnTo>
                <a:lnTo>
                  <a:pt x="1444" y="1260"/>
                </a:lnTo>
                <a:lnTo>
                  <a:pt x="1444" y="1262"/>
                </a:lnTo>
                <a:lnTo>
                  <a:pt x="1444" y="1262"/>
                </a:lnTo>
                <a:lnTo>
                  <a:pt x="1442" y="1262"/>
                </a:lnTo>
                <a:lnTo>
                  <a:pt x="1442" y="1262"/>
                </a:lnTo>
                <a:lnTo>
                  <a:pt x="1442" y="1264"/>
                </a:lnTo>
                <a:lnTo>
                  <a:pt x="1439" y="1266"/>
                </a:lnTo>
                <a:lnTo>
                  <a:pt x="1444" y="1262"/>
                </a:lnTo>
                <a:lnTo>
                  <a:pt x="1446" y="1260"/>
                </a:lnTo>
                <a:close/>
                <a:moveTo>
                  <a:pt x="1429" y="1271"/>
                </a:moveTo>
                <a:lnTo>
                  <a:pt x="1429" y="1271"/>
                </a:lnTo>
                <a:lnTo>
                  <a:pt x="1429" y="1271"/>
                </a:lnTo>
                <a:lnTo>
                  <a:pt x="1429" y="1271"/>
                </a:lnTo>
                <a:lnTo>
                  <a:pt x="1429" y="1269"/>
                </a:lnTo>
                <a:lnTo>
                  <a:pt x="1429" y="1269"/>
                </a:lnTo>
                <a:lnTo>
                  <a:pt x="1429" y="1271"/>
                </a:lnTo>
                <a:lnTo>
                  <a:pt x="1429" y="1271"/>
                </a:lnTo>
                <a:lnTo>
                  <a:pt x="1429" y="1271"/>
                </a:lnTo>
                <a:close/>
                <a:moveTo>
                  <a:pt x="1439" y="1266"/>
                </a:moveTo>
                <a:lnTo>
                  <a:pt x="1439" y="1266"/>
                </a:lnTo>
                <a:lnTo>
                  <a:pt x="1439" y="1266"/>
                </a:lnTo>
                <a:lnTo>
                  <a:pt x="1439" y="1266"/>
                </a:lnTo>
                <a:lnTo>
                  <a:pt x="1439" y="1266"/>
                </a:lnTo>
                <a:close/>
                <a:moveTo>
                  <a:pt x="1379" y="1191"/>
                </a:moveTo>
                <a:lnTo>
                  <a:pt x="1379" y="1193"/>
                </a:lnTo>
                <a:lnTo>
                  <a:pt x="1377" y="1193"/>
                </a:lnTo>
                <a:lnTo>
                  <a:pt x="1377" y="1193"/>
                </a:lnTo>
                <a:lnTo>
                  <a:pt x="1375" y="1193"/>
                </a:lnTo>
                <a:lnTo>
                  <a:pt x="1377" y="1193"/>
                </a:lnTo>
                <a:lnTo>
                  <a:pt x="1377" y="1193"/>
                </a:lnTo>
                <a:lnTo>
                  <a:pt x="1381" y="1191"/>
                </a:lnTo>
                <a:lnTo>
                  <a:pt x="1379" y="1191"/>
                </a:lnTo>
                <a:close/>
                <a:moveTo>
                  <a:pt x="1416" y="1241"/>
                </a:moveTo>
                <a:lnTo>
                  <a:pt x="1419" y="1243"/>
                </a:lnTo>
                <a:lnTo>
                  <a:pt x="1419" y="1243"/>
                </a:lnTo>
                <a:lnTo>
                  <a:pt x="1419" y="1243"/>
                </a:lnTo>
                <a:lnTo>
                  <a:pt x="1419" y="1243"/>
                </a:lnTo>
                <a:lnTo>
                  <a:pt x="1419" y="1241"/>
                </a:lnTo>
                <a:lnTo>
                  <a:pt x="1416" y="1241"/>
                </a:lnTo>
                <a:lnTo>
                  <a:pt x="1416" y="1241"/>
                </a:lnTo>
                <a:close/>
                <a:moveTo>
                  <a:pt x="1419" y="1241"/>
                </a:moveTo>
                <a:lnTo>
                  <a:pt x="1419" y="1241"/>
                </a:lnTo>
                <a:lnTo>
                  <a:pt x="1419" y="1239"/>
                </a:lnTo>
                <a:lnTo>
                  <a:pt x="1416" y="1239"/>
                </a:lnTo>
                <a:lnTo>
                  <a:pt x="1419" y="1241"/>
                </a:lnTo>
                <a:lnTo>
                  <a:pt x="1419" y="1241"/>
                </a:lnTo>
                <a:close/>
                <a:moveTo>
                  <a:pt x="1427" y="1271"/>
                </a:moveTo>
                <a:lnTo>
                  <a:pt x="1427" y="1271"/>
                </a:lnTo>
                <a:lnTo>
                  <a:pt x="1427" y="1269"/>
                </a:lnTo>
                <a:lnTo>
                  <a:pt x="1425" y="1271"/>
                </a:lnTo>
                <a:lnTo>
                  <a:pt x="1425" y="1271"/>
                </a:lnTo>
                <a:lnTo>
                  <a:pt x="1427" y="1271"/>
                </a:lnTo>
                <a:lnTo>
                  <a:pt x="1427" y="1271"/>
                </a:lnTo>
                <a:close/>
                <a:moveTo>
                  <a:pt x="1423" y="1271"/>
                </a:moveTo>
                <a:lnTo>
                  <a:pt x="1423" y="1271"/>
                </a:lnTo>
                <a:lnTo>
                  <a:pt x="1423" y="1271"/>
                </a:lnTo>
                <a:lnTo>
                  <a:pt x="1423" y="1271"/>
                </a:lnTo>
                <a:lnTo>
                  <a:pt x="1423" y="1273"/>
                </a:lnTo>
                <a:lnTo>
                  <a:pt x="1423" y="1273"/>
                </a:lnTo>
                <a:lnTo>
                  <a:pt x="1423" y="1271"/>
                </a:lnTo>
                <a:close/>
                <a:moveTo>
                  <a:pt x="1159" y="440"/>
                </a:moveTo>
                <a:lnTo>
                  <a:pt x="1159" y="438"/>
                </a:lnTo>
                <a:lnTo>
                  <a:pt x="1159" y="436"/>
                </a:lnTo>
                <a:lnTo>
                  <a:pt x="1159" y="436"/>
                </a:lnTo>
                <a:lnTo>
                  <a:pt x="1159" y="436"/>
                </a:lnTo>
                <a:lnTo>
                  <a:pt x="1157" y="434"/>
                </a:lnTo>
                <a:lnTo>
                  <a:pt x="1157" y="436"/>
                </a:lnTo>
                <a:lnTo>
                  <a:pt x="1155" y="436"/>
                </a:lnTo>
                <a:lnTo>
                  <a:pt x="1155" y="436"/>
                </a:lnTo>
                <a:lnTo>
                  <a:pt x="1155" y="436"/>
                </a:lnTo>
                <a:lnTo>
                  <a:pt x="1157" y="438"/>
                </a:lnTo>
                <a:lnTo>
                  <a:pt x="1157" y="438"/>
                </a:lnTo>
                <a:lnTo>
                  <a:pt x="1159" y="440"/>
                </a:lnTo>
                <a:close/>
                <a:moveTo>
                  <a:pt x="2565" y="673"/>
                </a:moveTo>
                <a:lnTo>
                  <a:pt x="2565" y="673"/>
                </a:lnTo>
                <a:lnTo>
                  <a:pt x="2565" y="673"/>
                </a:lnTo>
                <a:lnTo>
                  <a:pt x="2565" y="673"/>
                </a:lnTo>
                <a:lnTo>
                  <a:pt x="2567" y="671"/>
                </a:lnTo>
                <a:lnTo>
                  <a:pt x="2565" y="671"/>
                </a:lnTo>
                <a:lnTo>
                  <a:pt x="2565" y="671"/>
                </a:lnTo>
                <a:lnTo>
                  <a:pt x="2565" y="673"/>
                </a:lnTo>
                <a:close/>
                <a:moveTo>
                  <a:pt x="2525" y="702"/>
                </a:moveTo>
                <a:lnTo>
                  <a:pt x="2527" y="705"/>
                </a:lnTo>
                <a:lnTo>
                  <a:pt x="2527" y="705"/>
                </a:lnTo>
                <a:lnTo>
                  <a:pt x="2527" y="707"/>
                </a:lnTo>
                <a:lnTo>
                  <a:pt x="2525" y="711"/>
                </a:lnTo>
                <a:lnTo>
                  <a:pt x="2523" y="711"/>
                </a:lnTo>
                <a:lnTo>
                  <a:pt x="2523" y="711"/>
                </a:lnTo>
                <a:lnTo>
                  <a:pt x="2525" y="713"/>
                </a:lnTo>
                <a:lnTo>
                  <a:pt x="2523" y="715"/>
                </a:lnTo>
                <a:lnTo>
                  <a:pt x="2521" y="715"/>
                </a:lnTo>
                <a:lnTo>
                  <a:pt x="2519" y="715"/>
                </a:lnTo>
                <a:lnTo>
                  <a:pt x="2519" y="715"/>
                </a:lnTo>
                <a:lnTo>
                  <a:pt x="2521" y="715"/>
                </a:lnTo>
                <a:lnTo>
                  <a:pt x="2521" y="715"/>
                </a:lnTo>
                <a:lnTo>
                  <a:pt x="2521" y="717"/>
                </a:lnTo>
                <a:lnTo>
                  <a:pt x="2523" y="719"/>
                </a:lnTo>
                <a:lnTo>
                  <a:pt x="2525" y="719"/>
                </a:lnTo>
                <a:lnTo>
                  <a:pt x="2525" y="719"/>
                </a:lnTo>
                <a:lnTo>
                  <a:pt x="2527" y="719"/>
                </a:lnTo>
                <a:lnTo>
                  <a:pt x="2531" y="715"/>
                </a:lnTo>
                <a:lnTo>
                  <a:pt x="2533" y="715"/>
                </a:lnTo>
                <a:lnTo>
                  <a:pt x="2531" y="717"/>
                </a:lnTo>
                <a:lnTo>
                  <a:pt x="2531" y="717"/>
                </a:lnTo>
                <a:lnTo>
                  <a:pt x="2531" y="719"/>
                </a:lnTo>
                <a:lnTo>
                  <a:pt x="2529" y="719"/>
                </a:lnTo>
                <a:lnTo>
                  <a:pt x="2529" y="721"/>
                </a:lnTo>
                <a:lnTo>
                  <a:pt x="2529" y="723"/>
                </a:lnTo>
                <a:lnTo>
                  <a:pt x="2527" y="726"/>
                </a:lnTo>
                <a:lnTo>
                  <a:pt x="2527" y="728"/>
                </a:lnTo>
                <a:lnTo>
                  <a:pt x="2527" y="730"/>
                </a:lnTo>
                <a:lnTo>
                  <a:pt x="2527" y="734"/>
                </a:lnTo>
                <a:lnTo>
                  <a:pt x="2527" y="734"/>
                </a:lnTo>
                <a:lnTo>
                  <a:pt x="2527" y="734"/>
                </a:lnTo>
                <a:lnTo>
                  <a:pt x="2527" y="734"/>
                </a:lnTo>
                <a:lnTo>
                  <a:pt x="2527" y="734"/>
                </a:lnTo>
                <a:lnTo>
                  <a:pt x="2527" y="736"/>
                </a:lnTo>
                <a:lnTo>
                  <a:pt x="2525" y="736"/>
                </a:lnTo>
                <a:lnTo>
                  <a:pt x="2525" y="738"/>
                </a:lnTo>
                <a:lnTo>
                  <a:pt x="2525" y="742"/>
                </a:lnTo>
                <a:lnTo>
                  <a:pt x="2525" y="742"/>
                </a:lnTo>
                <a:lnTo>
                  <a:pt x="2525" y="742"/>
                </a:lnTo>
                <a:lnTo>
                  <a:pt x="2525" y="744"/>
                </a:lnTo>
                <a:lnTo>
                  <a:pt x="2527" y="744"/>
                </a:lnTo>
                <a:lnTo>
                  <a:pt x="2527" y="744"/>
                </a:lnTo>
                <a:lnTo>
                  <a:pt x="2527" y="742"/>
                </a:lnTo>
                <a:lnTo>
                  <a:pt x="2527" y="742"/>
                </a:lnTo>
                <a:lnTo>
                  <a:pt x="2529" y="734"/>
                </a:lnTo>
                <a:lnTo>
                  <a:pt x="2529" y="734"/>
                </a:lnTo>
                <a:lnTo>
                  <a:pt x="2529" y="732"/>
                </a:lnTo>
                <a:lnTo>
                  <a:pt x="2529" y="730"/>
                </a:lnTo>
                <a:lnTo>
                  <a:pt x="2529" y="730"/>
                </a:lnTo>
                <a:lnTo>
                  <a:pt x="2529" y="730"/>
                </a:lnTo>
                <a:lnTo>
                  <a:pt x="2531" y="728"/>
                </a:lnTo>
                <a:lnTo>
                  <a:pt x="2533" y="726"/>
                </a:lnTo>
                <a:lnTo>
                  <a:pt x="2535" y="726"/>
                </a:lnTo>
                <a:lnTo>
                  <a:pt x="2533" y="728"/>
                </a:lnTo>
                <a:lnTo>
                  <a:pt x="2531" y="730"/>
                </a:lnTo>
                <a:lnTo>
                  <a:pt x="2531" y="730"/>
                </a:lnTo>
                <a:lnTo>
                  <a:pt x="2531" y="732"/>
                </a:lnTo>
                <a:lnTo>
                  <a:pt x="2531" y="732"/>
                </a:lnTo>
                <a:lnTo>
                  <a:pt x="2531" y="732"/>
                </a:lnTo>
                <a:lnTo>
                  <a:pt x="2533" y="732"/>
                </a:lnTo>
                <a:lnTo>
                  <a:pt x="2533" y="732"/>
                </a:lnTo>
                <a:lnTo>
                  <a:pt x="2533" y="732"/>
                </a:lnTo>
                <a:lnTo>
                  <a:pt x="2533" y="730"/>
                </a:lnTo>
                <a:lnTo>
                  <a:pt x="2535" y="730"/>
                </a:lnTo>
                <a:lnTo>
                  <a:pt x="2535" y="730"/>
                </a:lnTo>
                <a:lnTo>
                  <a:pt x="2537" y="728"/>
                </a:lnTo>
                <a:lnTo>
                  <a:pt x="2537" y="728"/>
                </a:lnTo>
                <a:lnTo>
                  <a:pt x="2537" y="728"/>
                </a:lnTo>
                <a:lnTo>
                  <a:pt x="2537" y="728"/>
                </a:lnTo>
                <a:lnTo>
                  <a:pt x="2537" y="730"/>
                </a:lnTo>
                <a:lnTo>
                  <a:pt x="2540" y="730"/>
                </a:lnTo>
                <a:lnTo>
                  <a:pt x="2542" y="732"/>
                </a:lnTo>
                <a:lnTo>
                  <a:pt x="2537" y="732"/>
                </a:lnTo>
                <a:lnTo>
                  <a:pt x="2537" y="732"/>
                </a:lnTo>
                <a:lnTo>
                  <a:pt x="2537" y="732"/>
                </a:lnTo>
                <a:lnTo>
                  <a:pt x="2537" y="734"/>
                </a:lnTo>
                <a:lnTo>
                  <a:pt x="2537" y="736"/>
                </a:lnTo>
                <a:lnTo>
                  <a:pt x="2540" y="738"/>
                </a:lnTo>
                <a:lnTo>
                  <a:pt x="2540" y="738"/>
                </a:lnTo>
                <a:lnTo>
                  <a:pt x="2540" y="740"/>
                </a:lnTo>
                <a:lnTo>
                  <a:pt x="2540" y="742"/>
                </a:lnTo>
                <a:lnTo>
                  <a:pt x="2537" y="742"/>
                </a:lnTo>
                <a:lnTo>
                  <a:pt x="2535" y="747"/>
                </a:lnTo>
                <a:lnTo>
                  <a:pt x="2535" y="751"/>
                </a:lnTo>
                <a:lnTo>
                  <a:pt x="2533" y="751"/>
                </a:lnTo>
                <a:lnTo>
                  <a:pt x="2533" y="751"/>
                </a:lnTo>
                <a:lnTo>
                  <a:pt x="2533" y="753"/>
                </a:lnTo>
                <a:lnTo>
                  <a:pt x="2533" y="753"/>
                </a:lnTo>
                <a:lnTo>
                  <a:pt x="2535" y="755"/>
                </a:lnTo>
                <a:lnTo>
                  <a:pt x="2537" y="757"/>
                </a:lnTo>
                <a:lnTo>
                  <a:pt x="2537" y="755"/>
                </a:lnTo>
                <a:lnTo>
                  <a:pt x="2537" y="753"/>
                </a:lnTo>
                <a:lnTo>
                  <a:pt x="2537" y="753"/>
                </a:lnTo>
                <a:lnTo>
                  <a:pt x="2540" y="755"/>
                </a:lnTo>
                <a:lnTo>
                  <a:pt x="2542" y="755"/>
                </a:lnTo>
                <a:lnTo>
                  <a:pt x="2544" y="755"/>
                </a:lnTo>
                <a:lnTo>
                  <a:pt x="2546" y="753"/>
                </a:lnTo>
                <a:lnTo>
                  <a:pt x="2546" y="753"/>
                </a:lnTo>
                <a:lnTo>
                  <a:pt x="2546" y="753"/>
                </a:lnTo>
                <a:lnTo>
                  <a:pt x="2548" y="755"/>
                </a:lnTo>
                <a:lnTo>
                  <a:pt x="2548" y="755"/>
                </a:lnTo>
                <a:lnTo>
                  <a:pt x="2548" y="755"/>
                </a:lnTo>
                <a:lnTo>
                  <a:pt x="2550" y="755"/>
                </a:lnTo>
                <a:lnTo>
                  <a:pt x="2552" y="755"/>
                </a:lnTo>
                <a:lnTo>
                  <a:pt x="2552" y="753"/>
                </a:lnTo>
                <a:lnTo>
                  <a:pt x="2552" y="753"/>
                </a:lnTo>
                <a:lnTo>
                  <a:pt x="2554" y="753"/>
                </a:lnTo>
                <a:lnTo>
                  <a:pt x="2554" y="753"/>
                </a:lnTo>
                <a:lnTo>
                  <a:pt x="2556" y="751"/>
                </a:lnTo>
                <a:lnTo>
                  <a:pt x="2558" y="751"/>
                </a:lnTo>
                <a:lnTo>
                  <a:pt x="2563" y="751"/>
                </a:lnTo>
                <a:lnTo>
                  <a:pt x="2565" y="751"/>
                </a:lnTo>
                <a:lnTo>
                  <a:pt x="2560" y="753"/>
                </a:lnTo>
                <a:lnTo>
                  <a:pt x="2558" y="755"/>
                </a:lnTo>
                <a:lnTo>
                  <a:pt x="2556" y="759"/>
                </a:lnTo>
                <a:lnTo>
                  <a:pt x="2556" y="761"/>
                </a:lnTo>
                <a:lnTo>
                  <a:pt x="2558" y="763"/>
                </a:lnTo>
                <a:lnTo>
                  <a:pt x="2560" y="765"/>
                </a:lnTo>
                <a:lnTo>
                  <a:pt x="2563" y="767"/>
                </a:lnTo>
                <a:lnTo>
                  <a:pt x="2563" y="767"/>
                </a:lnTo>
                <a:lnTo>
                  <a:pt x="2563" y="767"/>
                </a:lnTo>
                <a:lnTo>
                  <a:pt x="2565" y="767"/>
                </a:lnTo>
                <a:lnTo>
                  <a:pt x="2567" y="767"/>
                </a:lnTo>
                <a:lnTo>
                  <a:pt x="2567" y="767"/>
                </a:lnTo>
                <a:lnTo>
                  <a:pt x="2567" y="770"/>
                </a:lnTo>
                <a:lnTo>
                  <a:pt x="2565" y="772"/>
                </a:lnTo>
                <a:lnTo>
                  <a:pt x="2565" y="772"/>
                </a:lnTo>
                <a:lnTo>
                  <a:pt x="2563" y="774"/>
                </a:lnTo>
                <a:lnTo>
                  <a:pt x="2565" y="774"/>
                </a:lnTo>
                <a:lnTo>
                  <a:pt x="2565" y="776"/>
                </a:lnTo>
                <a:lnTo>
                  <a:pt x="2565" y="776"/>
                </a:lnTo>
                <a:lnTo>
                  <a:pt x="2565" y="776"/>
                </a:lnTo>
                <a:lnTo>
                  <a:pt x="2563" y="778"/>
                </a:lnTo>
                <a:lnTo>
                  <a:pt x="2563" y="780"/>
                </a:lnTo>
                <a:lnTo>
                  <a:pt x="2565" y="782"/>
                </a:lnTo>
                <a:lnTo>
                  <a:pt x="2565" y="782"/>
                </a:lnTo>
                <a:lnTo>
                  <a:pt x="2567" y="782"/>
                </a:lnTo>
                <a:lnTo>
                  <a:pt x="2567" y="782"/>
                </a:lnTo>
                <a:lnTo>
                  <a:pt x="2569" y="784"/>
                </a:lnTo>
                <a:lnTo>
                  <a:pt x="2567" y="784"/>
                </a:lnTo>
                <a:lnTo>
                  <a:pt x="2565" y="784"/>
                </a:lnTo>
                <a:lnTo>
                  <a:pt x="2563" y="782"/>
                </a:lnTo>
                <a:lnTo>
                  <a:pt x="2563" y="782"/>
                </a:lnTo>
                <a:lnTo>
                  <a:pt x="2563" y="784"/>
                </a:lnTo>
                <a:lnTo>
                  <a:pt x="2560" y="782"/>
                </a:lnTo>
                <a:lnTo>
                  <a:pt x="2558" y="782"/>
                </a:lnTo>
                <a:lnTo>
                  <a:pt x="2556" y="784"/>
                </a:lnTo>
                <a:lnTo>
                  <a:pt x="2554" y="784"/>
                </a:lnTo>
                <a:lnTo>
                  <a:pt x="2554" y="784"/>
                </a:lnTo>
                <a:lnTo>
                  <a:pt x="2552" y="784"/>
                </a:lnTo>
                <a:lnTo>
                  <a:pt x="2548" y="786"/>
                </a:lnTo>
                <a:lnTo>
                  <a:pt x="2546" y="786"/>
                </a:lnTo>
                <a:lnTo>
                  <a:pt x="2546" y="788"/>
                </a:lnTo>
                <a:lnTo>
                  <a:pt x="2544" y="788"/>
                </a:lnTo>
                <a:lnTo>
                  <a:pt x="2544" y="788"/>
                </a:lnTo>
                <a:lnTo>
                  <a:pt x="2542" y="791"/>
                </a:lnTo>
                <a:lnTo>
                  <a:pt x="2540" y="793"/>
                </a:lnTo>
                <a:lnTo>
                  <a:pt x="2540" y="793"/>
                </a:lnTo>
                <a:lnTo>
                  <a:pt x="2540" y="793"/>
                </a:lnTo>
                <a:lnTo>
                  <a:pt x="2542" y="793"/>
                </a:lnTo>
                <a:lnTo>
                  <a:pt x="2544" y="793"/>
                </a:lnTo>
                <a:lnTo>
                  <a:pt x="2544" y="793"/>
                </a:lnTo>
                <a:lnTo>
                  <a:pt x="2546" y="791"/>
                </a:lnTo>
                <a:lnTo>
                  <a:pt x="2548" y="791"/>
                </a:lnTo>
                <a:lnTo>
                  <a:pt x="2548" y="793"/>
                </a:lnTo>
                <a:lnTo>
                  <a:pt x="2548" y="793"/>
                </a:lnTo>
                <a:lnTo>
                  <a:pt x="2548" y="795"/>
                </a:lnTo>
                <a:lnTo>
                  <a:pt x="2550" y="795"/>
                </a:lnTo>
                <a:lnTo>
                  <a:pt x="2548" y="797"/>
                </a:lnTo>
                <a:lnTo>
                  <a:pt x="2548" y="797"/>
                </a:lnTo>
                <a:lnTo>
                  <a:pt x="2550" y="799"/>
                </a:lnTo>
                <a:lnTo>
                  <a:pt x="2550" y="799"/>
                </a:lnTo>
                <a:lnTo>
                  <a:pt x="2550" y="799"/>
                </a:lnTo>
                <a:lnTo>
                  <a:pt x="2548" y="801"/>
                </a:lnTo>
                <a:lnTo>
                  <a:pt x="2548" y="803"/>
                </a:lnTo>
                <a:lnTo>
                  <a:pt x="2546" y="803"/>
                </a:lnTo>
                <a:lnTo>
                  <a:pt x="2544" y="805"/>
                </a:lnTo>
                <a:lnTo>
                  <a:pt x="2542" y="805"/>
                </a:lnTo>
                <a:lnTo>
                  <a:pt x="2537" y="807"/>
                </a:lnTo>
                <a:lnTo>
                  <a:pt x="2533" y="809"/>
                </a:lnTo>
                <a:lnTo>
                  <a:pt x="2533" y="809"/>
                </a:lnTo>
                <a:lnTo>
                  <a:pt x="2531" y="811"/>
                </a:lnTo>
                <a:lnTo>
                  <a:pt x="2533" y="811"/>
                </a:lnTo>
                <a:lnTo>
                  <a:pt x="2533" y="814"/>
                </a:lnTo>
                <a:lnTo>
                  <a:pt x="2533" y="814"/>
                </a:lnTo>
                <a:lnTo>
                  <a:pt x="2533" y="814"/>
                </a:lnTo>
                <a:lnTo>
                  <a:pt x="2537" y="816"/>
                </a:lnTo>
                <a:lnTo>
                  <a:pt x="2540" y="816"/>
                </a:lnTo>
                <a:lnTo>
                  <a:pt x="2542" y="814"/>
                </a:lnTo>
                <a:lnTo>
                  <a:pt x="2542" y="814"/>
                </a:lnTo>
                <a:lnTo>
                  <a:pt x="2544" y="814"/>
                </a:lnTo>
                <a:lnTo>
                  <a:pt x="2546" y="816"/>
                </a:lnTo>
                <a:lnTo>
                  <a:pt x="2546" y="816"/>
                </a:lnTo>
                <a:lnTo>
                  <a:pt x="2548" y="816"/>
                </a:lnTo>
                <a:lnTo>
                  <a:pt x="2548" y="816"/>
                </a:lnTo>
                <a:lnTo>
                  <a:pt x="2546" y="818"/>
                </a:lnTo>
                <a:lnTo>
                  <a:pt x="2548" y="818"/>
                </a:lnTo>
                <a:lnTo>
                  <a:pt x="2550" y="818"/>
                </a:lnTo>
                <a:lnTo>
                  <a:pt x="2550" y="816"/>
                </a:lnTo>
                <a:lnTo>
                  <a:pt x="2552" y="816"/>
                </a:lnTo>
                <a:lnTo>
                  <a:pt x="2554" y="818"/>
                </a:lnTo>
                <a:lnTo>
                  <a:pt x="2556" y="820"/>
                </a:lnTo>
                <a:lnTo>
                  <a:pt x="2560" y="820"/>
                </a:lnTo>
                <a:lnTo>
                  <a:pt x="2560" y="820"/>
                </a:lnTo>
                <a:lnTo>
                  <a:pt x="2563" y="818"/>
                </a:lnTo>
                <a:lnTo>
                  <a:pt x="2565" y="818"/>
                </a:lnTo>
                <a:lnTo>
                  <a:pt x="2569" y="818"/>
                </a:lnTo>
                <a:lnTo>
                  <a:pt x="2569" y="816"/>
                </a:lnTo>
                <a:lnTo>
                  <a:pt x="2571" y="816"/>
                </a:lnTo>
                <a:lnTo>
                  <a:pt x="2573" y="814"/>
                </a:lnTo>
                <a:lnTo>
                  <a:pt x="2571" y="816"/>
                </a:lnTo>
                <a:lnTo>
                  <a:pt x="2569" y="818"/>
                </a:lnTo>
                <a:lnTo>
                  <a:pt x="2567" y="820"/>
                </a:lnTo>
                <a:lnTo>
                  <a:pt x="2567" y="820"/>
                </a:lnTo>
                <a:lnTo>
                  <a:pt x="2565" y="824"/>
                </a:lnTo>
                <a:lnTo>
                  <a:pt x="2563" y="824"/>
                </a:lnTo>
                <a:lnTo>
                  <a:pt x="2560" y="824"/>
                </a:lnTo>
                <a:lnTo>
                  <a:pt x="2558" y="824"/>
                </a:lnTo>
                <a:lnTo>
                  <a:pt x="2556" y="824"/>
                </a:lnTo>
                <a:lnTo>
                  <a:pt x="2552" y="824"/>
                </a:lnTo>
                <a:lnTo>
                  <a:pt x="2548" y="824"/>
                </a:lnTo>
                <a:lnTo>
                  <a:pt x="2548" y="824"/>
                </a:lnTo>
                <a:lnTo>
                  <a:pt x="2546" y="828"/>
                </a:lnTo>
                <a:lnTo>
                  <a:pt x="2542" y="828"/>
                </a:lnTo>
                <a:lnTo>
                  <a:pt x="2542" y="830"/>
                </a:lnTo>
                <a:lnTo>
                  <a:pt x="2542" y="830"/>
                </a:lnTo>
                <a:lnTo>
                  <a:pt x="2542" y="832"/>
                </a:lnTo>
                <a:lnTo>
                  <a:pt x="2537" y="837"/>
                </a:lnTo>
                <a:lnTo>
                  <a:pt x="2537" y="837"/>
                </a:lnTo>
                <a:lnTo>
                  <a:pt x="2535" y="837"/>
                </a:lnTo>
                <a:lnTo>
                  <a:pt x="2535" y="837"/>
                </a:lnTo>
                <a:lnTo>
                  <a:pt x="2535" y="839"/>
                </a:lnTo>
                <a:lnTo>
                  <a:pt x="2533" y="841"/>
                </a:lnTo>
                <a:lnTo>
                  <a:pt x="2531" y="843"/>
                </a:lnTo>
                <a:lnTo>
                  <a:pt x="2527" y="843"/>
                </a:lnTo>
                <a:lnTo>
                  <a:pt x="2525" y="845"/>
                </a:lnTo>
                <a:lnTo>
                  <a:pt x="2525" y="845"/>
                </a:lnTo>
                <a:lnTo>
                  <a:pt x="2527" y="845"/>
                </a:lnTo>
                <a:lnTo>
                  <a:pt x="2527" y="845"/>
                </a:lnTo>
                <a:lnTo>
                  <a:pt x="2529" y="845"/>
                </a:lnTo>
                <a:lnTo>
                  <a:pt x="2531" y="845"/>
                </a:lnTo>
                <a:lnTo>
                  <a:pt x="2531" y="847"/>
                </a:lnTo>
                <a:lnTo>
                  <a:pt x="2533" y="847"/>
                </a:lnTo>
                <a:lnTo>
                  <a:pt x="2535" y="845"/>
                </a:lnTo>
                <a:lnTo>
                  <a:pt x="2535" y="843"/>
                </a:lnTo>
                <a:lnTo>
                  <a:pt x="2537" y="843"/>
                </a:lnTo>
                <a:lnTo>
                  <a:pt x="2540" y="841"/>
                </a:lnTo>
                <a:lnTo>
                  <a:pt x="2542" y="841"/>
                </a:lnTo>
                <a:lnTo>
                  <a:pt x="2544" y="841"/>
                </a:lnTo>
                <a:lnTo>
                  <a:pt x="2546" y="841"/>
                </a:lnTo>
                <a:lnTo>
                  <a:pt x="2546" y="839"/>
                </a:lnTo>
                <a:lnTo>
                  <a:pt x="2548" y="839"/>
                </a:lnTo>
                <a:lnTo>
                  <a:pt x="2548" y="839"/>
                </a:lnTo>
                <a:lnTo>
                  <a:pt x="2548" y="841"/>
                </a:lnTo>
                <a:lnTo>
                  <a:pt x="2552" y="841"/>
                </a:lnTo>
                <a:lnTo>
                  <a:pt x="2552" y="843"/>
                </a:lnTo>
                <a:lnTo>
                  <a:pt x="2554" y="843"/>
                </a:lnTo>
                <a:lnTo>
                  <a:pt x="2556" y="841"/>
                </a:lnTo>
                <a:lnTo>
                  <a:pt x="2556" y="839"/>
                </a:lnTo>
                <a:lnTo>
                  <a:pt x="2556" y="837"/>
                </a:lnTo>
                <a:lnTo>
                  <a:pt x="2558" y="835"/>
                </a:lnTo>
                <a:lnTo>
                  <a:pt x="2565" y="832"/>
                </a:lnTo>
                <a:lnTo>
                  <a:pt x="2565" y="832"/>
                </a:lnTo>
                <a:lnTo>
                  <a:pt x="2567" y="835"/>
                </a:lnTo>
                <a:lnTo>
                  <a:pt x="2569" y="835"/>
                </a:lnTo>
                <a:lnTo>
                  <a:pt x="2571" y="835"/>
                </a:lnTo>
                <a:lnTo>
                  <a:pt x="2573" y="835"/>
                </a:lnTo>
                <a:lnTo>
                  <a:pt x="2573" y="835"/>
                </a:lnTo>
                <a:lnTo>
                  <a:pt x="2573" y="835"/>
                </a:lnTo>
                <a:lnTo>
                  <a:pt x="2577" y="835"/>
                </a:lnTo>
                <a:lnTo>
                  <a:pt x="2579" y="835"/>
                </a:lnTo>
                <a:lnTo>
                  <a:pt x="2579" y="835"/>
                </a:lnTo>
                <a:lnTo>
                  <a:pt x="2579" y="835"/>
                </a:lnTo>
                <a:lnTo>
                  <a:pt x="2577" y="832"/>
                </a:lnTo>
                <a:lnTo>
                  <a:pt x="2581" y="832"/>
                </a:lnTo>
                <a:lnTo>
                  <a:pt x="2584" y="832"/>
                </a:lnTo>
                <a:lnTo>
                  <a:pt x="2584" y="832"/>
                </a:lnTo>
                <a:lnTo>
                  <a:pt x="2586" y="832"/>
                </a:lnTo>
                <a:lnTo>
                  <a:pt x="2588" y="830"/>
                </a:lnTo>
                <a:lnTo>
                  <a:pt x="2588" y="830"/>
                </a:lnTo>
                <a:lnTo>
                  <a:pt x="2590" y="830"/>
                </a:lnTo>
                <a:lnTo>
                  <a:pt x="2592" y="830"/>
                </a:lnTo>
                <a:lnTo>
                  <a:pt x="2594" y="832"/>
                </a:lnTo>
                <a:lnTo>
                  <a:pt x="2596" y="832"/>
                </a:lnTo>
                <a:lnTo>
                  <a:pt x="2596" y="832"/>
                </a:lnTo>
                <a:lnTo>
                  <a:pt x="2600" y="832"/>
                </a:lnTo>
                <a:lnTo>
                  <a:pt x="2604" y="832"/>
                </a:lnTo>
                <a:lnTo>
                  <a:pt x="2611" y="832"/>
                </a:lnTo>
                <a:lnTo>
                  <a:pt x="2613" y="832"/>
                </a:lnTo>
                <a:lnTo>
                  <a:pt x="2613" y="832"/>
                </a:lnTo>
                <a:lnTo>
                  <a:pt x="2615" y="830"/>
                </a:lnTo>
                <a:lnTo>
                  <a:pt x="2617" y="830"/>
                </a:lnTo>
                <a:lnTo>
                  <a:pt x="2619" y="828"/>
                </a:lnTo>
                <a:lnTo>
                  <a:pt x="2621" y="830"/>
                </a:lnTo>
                <a:lnTo>
                  <a:pt x="2621" y="828"/>
                </a:lnTo>
                <a:lnTo>
                  <a:pt x="2623" y="826"/>
                </a:lnTo>
                <a:lnTo>
                  <a:pt x="2628" y="824"/>
                </a:lnTo>
                <a:lnTo>
                  <a:pt x="2628" y="824"/>
                </a:lnTo>
                <a:lnTo>
                  <a:pt x="2628" y="822"/>
                </a:lnTo>
                <a:lnTo>
                  <a:pt x="2628" y="822"/>
                </a:lnTo>
                <a:lnTo>
                  <a:pt x="2628" y="820"/>
                </a:lnTo>
                <a:lnTo>
                  <a:pt x="2625" y="820"/>
                </a:lnTo>
                <a:lnTo>
                  <a:pt x="2623" y="822"/>
                </a:lnTo>
                <a:lnTo>
                  <a:pt x="2621" y="822"/>
                </a:lnTo>
                <a:lnTo>
                  <a:pt x="2617" y="820"/>
                </a:lnTo>
                <a:lnTo>
                  <a:pt x="2617" y="820"/>
                </a:lnTo>
                <a:lnTo>
                  <a:pt x="2617" y="820"/>
                </a:lnTo>
                <a:lnTo>
                  <a:pt x="2615" y="818"/>
                </a:lnTo>
                <a:lnTo>
                  <a:pt x="2613" y="820"/>
                </a:lnTo>
                <a:lnTo>
                  <a:pt x="2615" y="818"/>
                </a:lnTo>
                <a:lnTo>
                  <a:pt x="2617" y="818"/>
                </a:lnTo>
                <a:lnTo>
                  <a:pt x="2617" y="818"/>
                </a:lnTo>
                <a:lnTo>
                  <a:pt x="2619" y="818"/>
                </a:lnTo>
                <a:lnTo>
                  <a:pt x="2621" y="818"/>
                </a:lnTo>
                <a:lnTo>
                  <a:pt x="2621" y="816"/>
                </a:lnTo>
                <a:lnTo>
                  <a:pt x="2621" y="816"/>
                </a:lnTo>
                <a:lnTo>
                  <a:pt x="2619" y="814"/>
                </a:lnTo>
                <a:lnTo>
                  <a:pt x="2621" y="814"/>
                </a:lnTo>
                <a:lnTo>
                  <a:pt x="2623" y="814"/>
                </a:lnTo>
                <a:lnTo>
                  <a:pt x="2625" y="814"/>
                </a:lnTo>
                <a:lnTo>
                  <a:pt x="2625" y="811"/>
                </a:lnTo>
                <a:lnTo>
                  <a:pt x="2625" y="811"/>
                </a:lnTo>
                <a:lnTo>
                  <a:pt x="2625" y="809"/>
                </a:lnTo>
                <a:lnTo>
                  <a:pt x="2625" y="809"/>
                </a:lnTo>
                <a:lnTo>
                  <a:pt x="2625" y="809"/>
                </a:lnTo>
                <a:lnTo>
                  <a:pt x="2628" y="809"/>
                </a:lnTo>
                <a:lnTo>
                  <a:pt x="2628" y="809"/>
                </a:lnTo>
                <a:lnTo>
                  <a:pt x="2630" y="807"/>
                </a:lnTo>
                <a:lnTo>
                  <a:pt x="2632" y="807"/>
                </a:lnTo>
                <a:lnTo>
                  <a:pt x="2632" y="805"/>
                </a:lnTo>
                <a:lnTo>
                  <a:pt x="2632" y="803"/>
                </a:lnTo>
                <a:lnTo>
                  <a:pt x="2632" y="801"/>
                </a:lnTo>
                <a:lnTo>
                  <a:pt x="2634" y="799"/>
                </a:lnTo>
                <a:lnTo>
                  <a:pt x="2634" y="797"/>
                </a:lnTo>
                <a:lnTo>
                  <a:pt x="2632" y="797"/>
                </a:lnTo>
                <a:lnTo>
                  <a:pt x="2632" y="795"/>
                </a:lnTo>
                <a:lnTo>
                  <a:pt x="2628" y="793"/>
                </a:lnTo>
                <a:lnTo>
                  <a:pt x="2625" y="791"/>
                </a:lnTo>
                <a:lnTo>
                  <a:pt x="2623" y="791"/>
                </a:lnTo>
                <a:lnTo>
                  <a:pt x="2621" y="791"/>
                </a:lnTo>
                <a:lnTo>
                  <a:pt x="2619" y="791"/>
                </a:lnTo>
                <a:lnTo>
                  <a:pt x="2617" y="791"/>
                </a:lnTo>
                <a:lnTo>
                  <a:pt x="2615" y="791"/>
                </a:lnTo>
                <a:lnTo>
                  <a:pt x="2615" y="791"/>
                </a:lnTo>
                <a:lnTo>
                  <a:pt x="2615" y="793"/>
                </a:lnTo>
                <a:lnTo>
                  <a:pt x="2613" y="793"/>
                </a:lnTo>
                <a:lnTo>
                  <a:pt x="2613" y="793"/>
                </a:lnTo>
                <a:lnTo>
                  <a:pt x="2611" y="793"/>
                </a:lnTo>
                <a:lnTo>
                  <a:pt x="2609" y="791"/>
                </a:lnTo>
                <a:lnTo>
                  <a:pt x="2609" y="791"/>
                </a:lnTo>
                <a:lnTo>
                  <a:pt x="2611" y="788"/>
                </a:lnTo>
                <a:lnTo>
                  <a:pt x="2613" y="788"/>
                </a:lnTo>
                <a:lnTo>
                  <a:pt x="2613" y="786"/>
                </a:lnTo>
                <a:lnTo>
                  <a:pt x="2611" y="782"/>
                </a:lnTo>
                <a:lnTo>
                  <a:pt x="2609" y="780"/>
                </a:lnTo>
                <a:lnTo>
                  <a:pt x="2604" y="776"/>
                </a:lnTo>
                <a:lnTo>
                  <a:pt x="2600" y="776"/>
                </a:lnTo>
                <a:lnTo>
                  <a:pt x="2598" y="776"/>
                </a:lnTo>
                <a:lnTo>
                  <a:pt x="2600" y="776"/>
                </a:lnTo>
                <a:lnTo>
                  <a:pt x="2600" y="776"/>
                </a:lnTo>
                <a:lnTo>
                  <a:pt x="2604" y="776"/>
                </a:lnTo>
                <a:lnTo>
                  <a:pt x="2604" y="776"/>
                </a:lnTo>
                <a:lnTo>
                  <a:pt x="2607" y="778"/>
                </a:lnTo>
                <a:lnTo>
                  <a:pt x="2607" y="778"/>
                </a:lnTo>
                <a:lnTo>
                  <a:pt x="2609" y="778"/>
                </a:lnTo>
                <a:lnTo>
                  <a:pt x="2609" y="778"/>
                </a:lnTo>
                <a:lnTo>
                  <a:pt x="2609" y="778"/>
                </a:lnTo>
                <a:lnTo>
                  <a:pt x="2609" y="776"/>
                </a:lnTo>
                <a:lnTo>
                  <a:pt x="2607" y="772"/>
                </a:lnTo>
                <a:lnTo>
                  <a:pt x="2604" y="772"/>
                </a:lnTo>
                <a:lnTo>
                  <a:pt x="2604" y="770"/>
                </a:lnTo>
                <a:lnTo>
                  <a:pt x="2604" y="767"/>
                </a:lnTo>
                <a:lnTo>
                  <a:pt x="2607" y="767"/>
                </a:lnTo>
                <a:lnTo>
                  <a:pt x="2604" y="765"/>
                </a:lnTo>
                <a:lnTo>
                  <a:pt x="2602" y="765"/>
                </a:lnTo>
                <a:lnTo>
                  <a:pt x="2600" y="763"/>
                </a:lnTo>
                <a:lnTo>
                  <a:pt x="2598" y="759"/>
                </a:lnTo>
                <a:lnTo>
                  <a:pt x="2596" y="759"/>
                </a:lnTo>
                <a:lnTo>
                  <a:pt x="2592" y="757"/>
                </a:lnTo>
                <a:lnTo>
                  <a:pt x="2590" y="757"/>
                </a:lnTo>
                <a:lnTo>
                  <a:pt x="2590" y="755"/>
                </a:lnTo>
                <a:lnTo>
                  <a:pt x="2588" y="751"/>
                </a:lnTo>
                <a:lnTo>
                  <a:pt x="2586" y="744"/>
                </a:lnTo>
                <a:lnTo>
                  <a:pt x="2584" y="740"/>
                </a:lnTo>
                <a:lnTo>
                  <a:pt x="2584" y="738"/>
                </a:lnTo>
                <a:lnTo>
                  <a:pt x="2584" y="738"/>
                </a:lnTo>
                <a:lnTo>
                  <a:pt x="2581" y="736"/>
                </a:lnTo>
                <a:lnTo>
                  <a:pt x="2579" y="734"/>
                </a:lnTo>
                <a:lnTo>
                  <a:pt x="2577" y="732"/>
                </a:lnTo>
                <a:lnTo>
                  <a:pt x="2571" y="730"/>
                </a:lnTo>
                <a:lnTo>
                  <a:pt x="2567" y="730"/>
                </a:lnTo>
                <a:lnTo>
                  <a:pt x="2565" y="732"/>
                </a:lnTo>
                <a:lnTo>
                  <a:pt x="2563" y="732"/>
                </a:lnTo>
                <a:lnTo>
                  <a:pt x="2556" y="730"/>
                </a:lnTo>
                <a:lnTo>
                  <a:pt x="2554" y="730"/>
                </a:lnTo>
                <a:lnTo>
                  <a:pt x="2552" y="728"/>
                </a:lnTo>
                <a:lnTo>
                  <a:pt x="2554" y="730"/>
                </a:lnTo>
                <a:lnTo>
                  <a:pt x="2556" y="730"/>
                </a:lnTo>
                <a:lnTo>
                  <a:pt x="2558" y="730"/>
                </a:lnTo>
                <a:lnTo>
                  <a:pt x="2560" y="730"/>
                </a:lnTo>
                <a:lnTo>
                  <a:pt x="2563" y="728"/>
                </a:lnTo>
                <a:lnTo>
                  <a:pt x="2565" y="726"/>
                </a:lnTo>
                <a:lnTo>
                  <a:pt x="2567" y="726"/>
                </a:lnTo>
                <a:lnTo>
                  <a:pt x="2569" y="726"/>
                </a:lnTo>
                <a:lnTo>
                  <a:pt x="2569" y="723"/>
                </a:lnTo>
                <a:lnTo>
                  <a:pt x="2567" y="721"/>
                </a:lnTo>
                <a:lnTo>
                  <a:pt x="2563" y="721"/>
                </a:lnTo>
                <a:lnTo>
                  <a:pt x="2560" y="723"/>
                </a:lnTo>
                <a:lnTo>
                  <a:pt x="2560" y="723"/>
                </a:lnTo>
                <a:lnTo>
                  <a:pt x="2560" y="721"/>
                </a:lnTo>
                <a:lnTo>
                  <a:pt x="2563" y="721"/>
                </a:lnTo>
                <a:lnTo>
                  <a:pt x="2563" y="721"/>
                </a:lnTo>
                <a:lnTo>
                  <a:pt x="2567" y="721"/>
                </a:lnTo>
                <a:lnTo>
                  <a:pt x="2569" y="719"/>
                </a:lnTo>
                <a:lnTo>
                  <a:pt x="2571" y="719"/>
                </a:lnTo>
                <a:lnTo>
                  <a:pt x="2571" y="717"/>
                </a:lnTo>
                <a:lnTo>
                  <a:pt x="2573" y="715"/>
                </a:lnTo>
                <a:lnTo>
                  <a:pt x="2575" y="713"/>
                </a:lnTo>
                <a:lnTo>
                  <a:pt x="2577" y="707"/>
                </a:lnTo>
                <a:lnTo>
                  <a:pt x="2577" y="707"/>
                </a:lnTo>
                <a:lnTo>
                  <a:pt x="2577" y="705"/>
                </a:lnTo>
                <a:lnTo>
                  <a:pt x="2579" y="705"/>
                </a:lnTo>
                <a:lnTo>
                  <a:pt x="2579" y="702"/>
                </a:lnTo>
                <a:lnTo>
                  <a:pt x="2581" y="700"/>
                </a:lnTo>
                <a:lnTo>
                  <a:pt x="2581" y="700"/>
                </a:lnTo>
                <a:lnTo>
                  <a:pt x="2581" y="700"/>
                </a:lnTo>
                <a:lnTo>
                  <a:pt x="2581" y="696"/>
                </a:lnTo>
                <a:lnTo>
                  <a:pt x="2579" y="696"/>
                </a:lnTo>
                <a:lnTo>
                  <a:pt x="2577" y="696"/>
                </a:lnTo>
                <a:lnTo>
                  <a:pt x="2575" y="696"/>
                </a:lnTo>
                <a:lnTo>
                  <a:pt x="2567" y="696"/>
                </a:lnTo>
                <a:lnTo>
                  <a:pt x="2565" y="696"/>
                </a:lnTo>
                <a:lnTo>
                  <a:pt x="2565" y="696"/>
                </a:lnTo>
                <a:lnTo>
                  <a:pt x="2563" y="696"/>
                </a:lnTo>
                <a:lnTo>
                  <a:pt x="2560" y="694"/>
                </a:lnTo>
                <a:lnTo>
                  <a:pt x="2558" y="696"/>
                </a:lnTo>
                <a:lnTo>
                  <a:pt x="2554" y="696"/>
                </a:lnTo>
                <a:lnTo>
                  <a:pt x="2552" y="698"/>
                </a:lnTo>
                <a:lnTo>
                  <a:pt x="2550" y="698"/>
                </a:lnTo>
                <a:lnTo>
                  <a:pt x="2548" y="698"/>
                </a:lnTo>
                <a:lnTo>
                  <a:pt x="2548" y="696"/>
                </a:lnTo>
                <a:lnTo>
                  <a:pt x="2552" y="694"/>
                </a:lnTo>
                <a:lnTo>
                  <a:pt x="2552" y="692"/>
                </a:lnTo>
                <a:lnTo>
                  <a:pt x="2552" y="692"/>
                </a:lnTo>
                <a:lnTo>
                  <a:pt x="2550" y="692"/>
                </a:lnTo>
                <a:lnTo>
                  <a:pt x="2550" y="690"/>
                </a:lnTo>
                <a:lnTo>
                  <a:pt x="2550" y="690"/>
                </a:lnTo>
                <a:lnTo>
                  <a:pt x="2552" y="688"/>
                </a:lnTo>
                <a:lnTo>
                  <a:pt x="2558" y="684"/>
                </a:lnTo>
                <a:lnTo>
                  <a:pt x="2560" y="682"/>
                </a:lnTo>
                <a:lnTo>
                  <a:pt x="2563" y="682"/>
                </a:lnTo>
                <a:lnTo>
                  <a:pt x="2563" y="682"/>
                </a:lnTo>
                <a:lnTo>
                  <a:pt x="2563" y="679"/>
                </a:lnTo>
                <a:lnTo>
                  <a:pt x="2563" y="677"/>
                </a:lnTo>
                <a:lnTo>
                  <a:pt x="2563" y="677"/>
                </a:lnTo>
                <a:lnTo>
                  <a:pt x="2563" y="675"/>
                </a:lnTo>
                <a:lnTo>
                  <a:pt x="2563" y="675"/>
                </a:lnTo>
                <a:lnTo>
                  <a:pt x="2560" y="675"/>
                </a:lnTo>
                <a:lnTo>
                  <a:pt x="2558" y="675"/>
                </a:lnTo>
                <a:lnTo>
                  <a:pt x="2554" y="677"/>
                </a:lnTo>
                <a:lnTo>
                  <a:pt x="2552" y="677"/>
                </a:lnTo>
                <a:lnTo>
                  <a:pt x="2548" y="677"/>
                </a:lnTo>
                <a:lnTo>
                  <a:pt x="2544" y="677"/>
                </a:lnTo>
                <a:lnTo>
                  <a:pt x="2542" y="677"/>
                </a:lnTo>
                <a:lnTo>
                  <a:pt x="2542" y="677"/>
                </a:lnTo>
                <a:lnTo>
                  <a:pt x="2540" y="677"/>
                </a:lnTo>
                <a:lnTo>
                  <a:pt x="2540" y="679"/>
                </a:lnTo>
                <a:lnTo>
                  <a:pt x="2540" y="677"/>
                </a:lnTo>
                <a:lnTo>
                  <a:pt x="2537" y="677"/>
                </a:lnTo>
                <a:lnTo>
                  <a:pt x="2535" y="677"/>
                </a:lnTo>
                <a:lnTo>
                  <a:pt x="2535" y="677"/>
                </a:lnTo>
                <a:lnTo>
                  <a:pt x="2535" y="677"/>
                </a:lnTo>
                <a:lnTo>
                  <a:pt x="2535" y="677"/>
                </a:lnTo>
                <a:lnTo>
                  <a:pt x="2533" y="679"/>
                </a:lnTo>
                <a:lnTo>
                  <a:pt x="2533" y="679"/>
                </a:lnTo>
                <a:lnTo>
                  <a:pt x="2533" y="682"/>
                </a:lnTo>
                <a:lnTo>
                  <a:pt x="2533" y="682"/>
                </a:lnTo>
                <a:lnTo>
                  <a:pt x="2535" y="684"/>
                </a:lnTo>
                <a:lnTo>
                  <a:pt x="2535" y="684"/>
                </a:lnTo>
                <a:lnTo>
                  <a:pt x="2535" y="684"/>
                </a:lnTo>
                <a:lnTo>
                  <a:pt x="2531" y="684"/>
                </a:lnTo>
                <a:lnTo>
                  <a:pt x="2531" y="684"/>
                </a:lnTo>
                <a:lnTo>
                  <a:pt x="2531" y="686"/>
                </a:lnTo>
                <a:lnTo>
                  <a:pt x="2531" y="686"/>
                </a:lnTo>
                <a:lnTo>
                  <a:pt x="2531" y="686"/>
                </a:lnTo>
                <a:lnTo>
                  <a:pt x="2529" y="688"/>
                </a:lnTo>
                <a:lnTo>
                  <a:pt x="2529" y="688"/>
                </a:lnTo>
                <a:lnTo>
                  <a:pt x="2533" y="692"/>
                </a:lnTo>
                <a:lnTo>
                  <a:pt x="2533" y="692"/>
                </a:lnTo>
                <a:lnTo>
                  <a:pt x="2531" y="692"/>
                </a:lnTo>
                <a:lnTo>
                  <a:pt x="2531" y="692"/>
                </a:lnTo>
                <a:lnTo>
                  <a:pt x="2531" y="692"/>
                </a:lnTo>
                <a:lnTo>
                  <a:pt x="2527" y="692"/>
                </a:lnTo>
                <a:lnTo>
                  <a:pt x="2525" y="692"/>
                </a:lnTo>
                <a:lnTo>
                  <a:pt x="2525" y="694"/>
                </a:lnTo>
                <a:lnTo>
                  <a:pt x="2525" y="696"/>
                </a:lnTo>
                <a:lnTo>
                  <a:pt x="2525" y="696"/>
                </a:lnTo>
                <a:lnTo>
                  <a:pt x="2525" y="698"/>
                </a:lnTo>
                <a:lnTo>
                  <a:pt x="2525" y="698"/>
                </a:lnTo>
                <a:lnTo>
                  <a:pt x="2527" y="698"/>
                </a:lnTo>
                <a:lnTo>
                  <a:pt x="2525" y="698"/>
                </a:lnTo>
                <a:lnTo>
                  <a:pt x="2525" y="700"/>
                </a:lnTo>
                <a:lnTo>
                  <a:pt x="2523" y="700"/>
                </a:lnTo>
                <a:lnTo>
                  <a:pt x="2523" y="700"/>
                </a:lnTo>
                <a:lnTo>
                  <a:pt x="2523" y="702"/>
                </a:lnTo>
                <a:lnTo>
                  <a:pt x="2525" y="702"/>
                </a:lnTo>
                <a:close/>
                <a:moveTo>
                  <a:pt x="2560" y="673"/>
                </a:moveTo>
                <a:lnTo>
                  <a:pt x="2560" y="673"/>
                </a:lnTo>
                <a:lnTo>
                  <a:pt x="2563" y="673"/>
                </a:lnTo>
                <a:lnTo>
                  <a:pt x="2563" y="673"/>
                </a:lnTo>
                <a:lnTo>
                  <a:pt x="2560" y="671"/>
                </a:lnTo>
                <a:lnTo>
                  <a:pt x="2560" y="671"/>
                </a:lnTo>
                <a:lnTo>
                  <a:pt x="2560" y="671"/>
                </a:lnTo>
                <a:lnTo>
                  <a:pt x="2560" y="671"/>
                </a:lnTo>
                <a:lnTo>
                  <a:pt x="2558" y="669"/>
                </a:lnTo>
                <a:lnTo>
                  <a:pt x="2558" y="671"/>
                </a:lnTo>
                <a:lnTo>
                  <a:pt x="2558" y="671"/>
                </a:lnTo>
                <a:lnTo>
                  <a:pt x="2558" y="671"/>
                </a:lnTo>
                <a:lnTo>
                  <a:pt x="2560" y="673"/>
                </a:lnTo>
                <a:close/>
                <a:moveTo>
                  <a:pt x="2592" y="635"/>
                </a:moveTo>
                <a:lnTo>
                  <a:pt x="2592" y="635"/>
                </a:lnTo>
                <a:lnTo>
                  <a:pt x="2592" y="633"/>
                </a:lnTo>
                <a:lnTo>
                  <a:pt x="2592" y="633"/>
                </a:lnTo>
                <a:lnTo>
                  <a:pt x="2592" y="633"/>
                </a:lnTo>
                <a:lnTo>
                  <a:pt x="2594" y="633"/>
                </a:lnTo>
                <a:lnTo>
                  <a:pt x="2594" y="631"/>
                </a:lnTo>
                <a:lnTo>
                  <a:pt x="2594" y="631"/>
                </a:lnTo>
                <a:lnTo>
                  <a:pt x="2592" y="631"/>
                </a:lnTo>
                <a:lnTo>
                  <a:pt x="2590" y="633"/>
                </a:lnTo>
                <a:lnTo>
                  <a:pt x="2592" y="635"/>
                </a:lnTo>
                <a:lnTo>
                  <a:pt x="2592" y="635"/>
                </a:lnTo>
                <a:close/>
                <a:moveTo>
                  <a:pt x="2588" y="832"/>
                </a:moveTo>
                <a:lnTo>
                  <a:pt x="2588" y="832"/>
                </a:lnTo>
                <a:lnTo>
                  <a:pt x="2586" y="835"/>
                </a:lnTo>
                <a:lnTo>
                  <a:pt x="2586" y="835"/>
                </a:lnTo>
                <a:lnTo>
                  <a:pt x="2586" y="835"/>
                </a:lnTo>
                <a:lnTo>
                  <a:pt x="2590" y="837"/>
                </a:lnTo>
                <a:lnTo>
                  <a:pt x="2590" y="837"/>
                </a:lnTo>
                <a:lnTo>
                  <a:pt x="2590" y="835"/>
                </a:lnTo>
                <a:lnTo>
                  <a:pt x="2590" y="835"/>
                </a:lnTo>
                <a:lnTo>
                  <a:pt x="2592" y="835"/>
                </a:lnTo>
                <a:lnTo>
                  <a:pt x="2592" y="835"/>
                </a:lnTo>
                <a:lnTo>
                  <a:pt x="2592" y="832"/>
                </a:lnTo>
                <a:lnTo>
                  <a:pt x="2588" y="832"/>
                </a:lnTo>
                <a:close/>
                <a:moveTo>
                  <a:pt x="2565" y="663"/>
                </a:moveTo>
                <a:lnTo>
                  <a:pt x="2567" y="663"/>
                </a:lnTo>
                <a:lnTo>
                  <a:pt x="2567" y="665"/>
                </a:lnTo>
                <a:lnTo>
                  <a:pt x="2567" y="665"/>
                </a:lnTo>
                <a:lnTo>
                  <a:pt x="2569" y="665"/>
                </a:lnTo>
                <a:lnTo>
                  <a:pt x="2569" y="663"/>
                </a:lnTo>
                <a:lnTo>
                  <a:pt x="2569" y="663"/>
                </a:lnTo>
                <a:lnTo>
                  <a:pt x="2567" y="663"/>
                </a:lnTo>
                <a:lnTo>
                  <a:pt x="2567" y="663"/>
                </a:lnTo>
                <a:lnTo>
                  <a:pt x="2565" y="661"/>
                </a:lnTo>
                <a:lnTo>
                  <a:pt x="2565" y="661"/>
                </a:lnTo>
                <a:lnTo>
                  <a:pt x="2563" y="661"/>
                </a:lnTo>
                <a:lnTo>
                  <a:pt x="2565" y="663"/>
                </a:lnTo>
                <a:lnTo>
                  <a:pt x="2565" y="663"/>
                </a:lnTo>
                <a:close/>
                <a:moveTo>
                  <a:pt x="2573" y="663"/>
                </a:moveTo>
                <a:lnTo>
                  <a:pt x="2573" y="663"/>
                </a:lnTo>
                <a:lnTo>
                  <a:pt x="2571" y="663"/>
                </a:lnTo>
                <a:lnTo>
                  <a:pt x="2571" y="663"/>
                </a:lnTo>
                <a:lnTo>
                  <a:pt x="2569" y="663"/>
                </a:lnTo>
                <a:lnTo>
                  <a:pt x="2571" y="663"/>
                </a:lnTo>
                <a:lnTo>
                  <a:pt x="2573" y="663"/>
                </a:lnTo>
                <a:close/>
                <a:moveTo>
                  <a:pt x="2584" y="642"/>
                </a:moveTo>
                <a:lnTo>
                  <a:pt x="2584" y="642"/>
                </a:lnTo>
                <a:lnTo>
                  <a:pt x="2586" y="642"/>
                </a:lnTo>
                <a:lnTo>
                  <a:pt x="2586" y="642"/>
                </a:lnTo>
                <a:lnTo>
                  <a:pt x="2586" y="642"/>
                </a:lnTo>
                <a:lnTo>
                  <a:pt x="2586" y="644"/>
                </a:lnTo>
                <a:lnTo>
                  <a:pt x="2588" y="644"/>
                </a:lnTo>
                <a:lnTo>
                  <a:pt x="2588" y="644"/>
                </a:lnTo>
                <a:lnTo>
                  <a:pt x="2590" y="644"/>
                </a:lnTo>
                <a:lnTo>
                  <a:pt x="2590" y="644"/>
                </a:lnTo>
                <a:lnTo>
                  <a:pt x="2590" y="646"/>
                </a:lnTo>
                <a:lnTo>
                  <a:pt x="2588" y="648"/>
                </a:lnTo>
                <a:lnTo>
                  <a:pt x="2590" y="650"/>
                </a:lnTo>
                <a:lnTo>
                  <a:pt x="2590" y="650"/>
                </a:lnTo>
                <a:lnTo>
                  <a:pt x="2590" y="648"/>
                </a:lnTo>
                <a:lnTo>
                  <a:pt x="2590" y="646"/>
                </a:lnTo>
                <a:lnTo>
                  <a:pt x="2590" y="644"/>
                </a:lnTo>
                <a:lnTo>
                  <a:pt x="2590" y="644"/>
                </a:lnTo>
                <a:lnTo>
                  <a:pt x="2592" y="644"/>
                </a:lnTo>
                <a:lnTo>
                  <a:pt x="2592" y="642"/>
                </a:lnTo>
                <a:lnTo>
                  <a:pt x="2592" y="640"/>
                </a:lnTo>
                <a:lnTo>
                  <a:pt x="2592" y="637"/>
                </a:lnTo>
                <a:lnTo>
                  <a:pt x="2592" y="637"/>
                </a:lnTo>
                <a:lnTo>
                  <a:pt x="2592" y="637"/>
                </a:lnTo>
                <a:lnTo>
                  <a:pt x="2590" y="635"/>
                </a:lnTo>
                <a:lnTo>
                  <a:pt x="2590" y="637"/>
                </a:lnTo>
                <a:lnTo>
                  <a:pt x="2588" y="635"/>
                </a:lnTo>
                <a:lnTo>
                  <a:pt x="2590" y="633"/>
                </a:lnTo>
                <a:lnTo>
                  <a:pt x="2588" y="633"/>
                </a:lnTo>
                <a:lnTo>
                  <a:pt x="2588" y="633"/>
                </a:lnTo>
                <a:lnTo>
                  <a:pt x="2586" y="635"/>
                </a:lnTo>
                <a:lnTo>
                  <a:pt x="2586" y="635"/>
                </a:lnTo>
                <a:lnTo>
                  <a:pt x="2586" y="635"/>
                </a:lnTo>
                <a:lnTo>
                  <a:pt x="2586" y="637"/>
                </a:lnTo>
                <a:lnTo>
                  <a:pt x="2588" y="637"/>
                </a:lnTo>
                <a:lnTo>
                  <a:pt x="2588" y="640"/>
                </a:lnTo>
                <a:lnTo>
                  <a:pt x="2586" y="640"/>
                </a:lnTo>
                <a:lnTo>
                  <a:pt x="2586" y="640"/>
                </a:lnTo>
                <a:lnTo>
                  <a:pt x="2584" y="642"/>
                </a:lnTo>
                <a:lnTo>
                  <a:pt x="2584" y="642"/>
                </a:lnTo>
                <a:lnTo>
                  <a:pt x="2584" y="642"/>
                </a:lnTo>
                <a:close/>
                <a:moveTo>
                  <a:pt x="2560" y="669"/>
                </a:moveTo>
                <a:lnTo>
                  <a:pt x="2560" y="669"/>
                </a:lnTo>
                <a:lnTo>
                  <a:pt x="2560" y="669"/>
                </a:lnTo>
                <a:lnTo>
                  <a:pt x="2560" y="669"/>
                </a:lnTo>
                <a:lnTo>
                  <a:pt x="2560" y="669"/>
                </a:lnTo>
                <a:lnTo>
                  <a:pt x="2560" y="669"/>
                </a:lnTo>
                <a:lnTo>
                  <a:pt x="2560" y="669"/>
                </a:lnTo>
                <a:lnTo>
                  <a:pt x="2563" y="669"/>
                </a:lnTo>
                <a:lnTo>
                  <a:pt x="2565" y="669"/>
                </a:lnTo>
                <a:lnTo>
                  <a:pt x="2567" y="671"/>
                </a:lnTo>
                <a:lnTo>
                  <a:pt x="2567" y="671"/>
                </a:lnTo>
                <a:lnTo>
                  <a:pt x="2567" y="671"/>
                </a:lnTo>
                <a:lnTo>
                  <a:pt x="2567" y="669"/>
                </a:lnTo>
                <a:lnTo>
                  <a:pt x="2567" y="669"/>
                </a:lnTo>
                <a:lnTo>
                  <a:pt x="2567" y="669"/>
                </a:lnTo>
                <a:lnTo>
                  <a:pt x="2565" y="669"/>
                </a:lnTo>
                <a:lnTo>
                  <a:pt x="2563" y="669"/>
                </a:lnTo>
                <a:lnTo>
                  <a:pt x="2563" y="667"/>
                </a:lnTo>
                <a:lnTo>
                  <a:pt x="2565" y="667"/>
                </a:lnTo>
                <a:lnTo>
                  <a:pt x="2565" y="667"/>
                </a:lnTo>
                <a:lnTo>
                  <a:pt x="2563" y="667"/>
                </a:lnTo>
                <a:lnTo>
                  <a:pt x="2563" y="665"/>
                </a:lnTo>
                <a:lnTo>
                  <a:pt x="2560" y="665"/>
                </a:lnTo>
                <a:lnTo>
                  <a:pt x="2560" y="665"/>
                </a:lnTo>
                <a:lnTo>
                  <a:pt x="2558" y="667"/>
                </a:lnTo>
                <a:lnTo>
                  <a:pt x="2558" y="667"/>
                </a:lnTo>
                <a:lnTo>
                  <a:pt x="2558" y="669"/>
                </a:lnTo>
                <a:lnTo>
                  <a:pt x="2560" y="669"/>
                </a:lnTo>
                <a:close/>
                <a:moveTo>
                  <a:pt x="2569" y="858"/>
                </a:moveTo>
                <a:lnTo>
                  <a:pt x="2569" y="858"/>
                </a:lnTo>
                <a:lnTo>
                  <a:pt x="2571" y="858"/>
                </a:lnTo>
                <a:lnTo>
                  <a:pt x="2571" y="856"/>
                </a:lnTo>
                <a:lnTo>
                  <a:pt x="2571" y="856"/>
                </a:lnTo>
                <a:lnTo>
                  <a:pt x="2571" y="856"/>
                </a:lnTo>
                <a:lnTo>
                  <a:pt x="2569" y="858"/>
                </a:lnTo>
                <a:close/>
                <a:moveTo>
                  <a:pt x="2575" y="860"/>
                </a:moveTo>
                <a:lnTo>
                  <a:pt x="2575" y="862"/>
                </a:lnTo>
                <a:lnTo>
                  <a:pt x="2577" y="862"/>
                </a:lnTo>
                <a:lnTo>
                  <a:pt x="2577" y="862"/>
                </a:lnTo>
                <a:lnTo>
                  <a:pt x="2577" y="862"/>
                </a:lnTo>
                <a:lnTo>
                  <a:pt x="2579" y="862"/>
                </a:lnTo>
                <a:lnTo>
                  <a:pt x="2579" y="862"/>
                </a:lnTo>
                <a:lnTo>
                  <a:pt x="2577" y="860"/>
                </a:lnTo>
                <a:lnTo>
                  <a:pt x="2575" y="860"/>
                </a:lnTo>
                <a:close/>
                <a:moveTo>
                  <a:pt x="2516" y="709"/>
                </a:moveTo>
                <a:lnTo>
                  <a:pt x="2516" y="709"/>
                </a:lnTo>
                <a:lnTo>
                  <a:pt x="2514" y="709"/>
                </a:lnTo>
                <a:lnTo>
                  <a:pt x="2514" y="711"/>
                </a:lnTo>
                <a:lnTo>
                  <a:pt x="2516" y="711"/>
                </a:lnTo>
                <a:lnTo>
                  <a:pt x="2516" y="711"/>
                </a:lnTo>
                <a:lnTo>
                  <a:pt x="2516" y="711"/>
                </a:lnTo>
                <a:lnTo>
                  <a:pt x="2516" y="711"/>
                </a:lnTo>
                <a:lnTo>
                  <a:pt x="2516" y="709"/>
                </a:lnTo>
                <a:lnTo>
                  <a:pt x="2516" y="709"/>
                </a:lnTo>
                <a:close/>
                <a:moveTo>
                  <a:pt x="2521" y="734"/>
                </a:moveTo>
                <a:lnTo>
                  <a:pt x="2521" y="734"/>
                </a:lnTo>
                <a:lnTo>
                  <a:pt x="2523" y="730"/>
                </a:lnTo>
                <a:lnTo>
                  <a:pt x="2525" y="728"/>
                </a:lnTo>
                <a:lnTo>
                  <a:pt x="2525" y="728"/>
                </a:lnTo>
                <a:lnTo>
                  <a:pt x="2523" y="728"/>
                </a:lnTo>
                <a:lnTo>
                  <a:pt x="2521" y="730"/>
                </a:lnTo>
                <a:lnTo>
                  <a:pt x="2521" y="730"/>
                </a:lnTo>
                <a:lnTo>
                  <a:pt x="2521" y="730"/>
                </a:lnTo>
                <a:lnTo>
                  <a:pt x="2523" y="730"/>
                </a:lnTo>
                <a:lnTo>
                  <a:pt x="2521" y="732"/>
                </a:lnTo>
                <a:lnTo>
                  <a:pt x="2521" y="732"/>
                </a:lnTo>
                <a:lnTo>
                  <a:pt x="2521" y="734"/>
                </a:lnTo>
                <a:lnTo>
                  <a:pt x="2521" y="734"/>
                </a:lnTo>
                <a:lnTo>
                  <a:pt x="2521" y="734"/>
                </a:lnTo>
                <a:lnTo>
                  <a:pt x="2521" y="734"/>
                </a:lnTo>
                <a:close/>
                <a:moveTo>
                  <a:pt x="2516" y="696"/>
                </a:moveTo>
                <a:lnTo>
                  <a:pt x="2516" y="696"/>
                </a:lnTo>
                <a:lnTo>
                  <a:pt x="2514" y="698"/>
                </a:lnTo>
                <a:lnTo>
                  <a:pt x="2512" y="698"/>
                </a:lnTo>
                <a:lnTo>
                  <a:pt x="2512" y="698"/>
                </a:lnTo>
                <a:lnTo>
                  <a:pt x="2512" y="698"/>
                </a:lnTo>
                <a:lnTo>
                  <a:pt x="2512" y="698"/>
                </a:lnTo>
                <a:lnTo>
                  <a:pt x="2512" y="700"/>
                </a:lnTo>
                <a:lnTo>
                  <a:pt x="2512" y="700"/>
                </a:lnTo>
                <a:lnTo>
                  <a:pt x="2510" y="700"/>
                </a:lnTo>
                <a:lnTo>
                  <a:pt x="2510" y="700"/>
                </a:lnTo>
                <a:lnTo>
                  <a:pt x="2510" y="700"/>
                </a:lnTo>
                <a:lnTo>
                  <a:pt x="2510" y="700"/>
                </a:lnTo>
                <a:lnTo>
                  <a:pt x="2510" y="702"/>
                </a:lnTo>
                <a:lnTo>
                  <a:pt x="2514" y="702"/>
                </a:lnTo>
                <a:lnTo>
                  <a:pt x="2516" y="705"/>
                </a:lnTo>
                <a:lnTo>
                  <a:pt x="2516" y="705"/>
                </a:lnTo>
                <a:lnTo>
                  <a:pt x="2516" y="707"/>
                </a:lnTo>
                <a:lnTo>
                  <a:pt x="2519" y="707"/>
                </a:lnTo>
                <a:lnTo>
                  <a:pt x="2521" y="705"/>
                </a:lnTo>
                <a:lnTo>
                  <a:pt x="2521" y="709"/>
                </a:lnTo>
                <a:lnTo>
                  <a:pt x="2521" y="709"/>
                </a:lnTo>
                <a:lnTo>
                  <a:pt x="2521" y="709"/>
                </a:lnTo>
                <a:lnTo>
                  <a:pt x="2523" y="709"/>
                </a:lnTo>
                <a:lnTo>
                  <a:pt x="2523" y="707"/>
                </a:lnTo>
                <a:lnTo>
                  <a:pt x="2525" y="707"/>
                </a:lnTo>
                <a:lnTo>
                  <a:pt x="2525" y="705"/>
                </a:lnTo>
                <a:lnTo>
                  <a:pt x="2525" y="705"/>
                </a:lnTo>
                <a:lnTo>
                  <a:pt x="2525" y="705"/>
                </a:lnTo>
                <a:lnTo>
                  <a:pt x="2523" y="705"/>
                </a:lnTo>
                <a:lnTo>
                  <a:pt x="2521" y="705"/>
                </a:lnTo>
                <a:lnTo>
                  <a:pt x="2519" y="705"/>
                </a:lnTo>
                <a:lnTo>
                  <a:pt x="2519" y="702"/>
                </a:lnTo>
                <a:lnTo>
                  <a:pt x="2519" y="702"/>
                </a:lnTo>
                <a:lnTo>
                  <a:pt x="2519" y="700"/>
                </a:lnTo>
                <a:lnTo>
                  <a:pt x="2519" y="700"/>
                </a:lnTo>
                <a:lnTo>
                  <a:pt x="2519" y="700"/>
                </a:lnTo>
                <a:lnTo>
                  <a:pt x="2519" y="698"/>
                </a:lnTo>
                <a:lnTo>
                  <a:pt x="2516" y="696"/>
                </a:lnTo>
                <a:lnTo>
                  <a:pt x="2516" y="696"/>
                </a:lnTo>
                <a:close/>
                <a:moveTo>
                  <a:pt x="2531" y="740"/>
                </a:moveTo>
                <a:lnTo>
                  <a:pt x="2531" y="740"/>
                </a:lnTo>
                <a:lnTo>
                  <a:pt x="2533" y="740"/>
                </a:lnTo>
                <a:lnTo>
                  <a:pt x="2533" y="740"/>
                </a:lnTo>
                <a:lnTo>
                  <a:pt x="2533" y="738"/>
                </a:lnTo>
                <a:lnTo>
                  <a:pt x="2533" y="736"/>
                </a:lnTo>
                <a:lnTo>
                  <a:pt x="2533" y="736"/>
                </a:lnTo>
                <a:lnTo>
                  <a:pt x="2531" y="736"/>
                </a:lnTo>
                <a:lnTo>
                  <a:pt x="2531" y="736"/>
                </a:lnTo>
                <a:lnTo>
                  <a:pt x="2531" y="736"/>
                </a:lnTo>
                <a:lnTo>
                  <a:pt x="2529" y="736"/>
                </a:lnTo>
                <a:lnTo>
                  <a:pt x="2529" y="738"/>
                </a:lnTo>
                <a:lnTo>
                  <a:pt x="2531" y="740"/>
                </a:lnTo>
                <a:lnTo>
                  <a:pt x="2531" y="740"/>
                </a:lnTo>
                <a:close/>
                <a:moveTo>
                  <a:pt x="2516" y="723"/>
                </a:moveTo>
                <a:lnTo>
                  <a:pt x="2516" y="723"/>
                </a:lnTo>
                <a:lnTo>
                  <a:pt x="2516" y="723"/>
                </a:lnTo>
                <a:lnTo>
                  <a:pt x="2519" y="723"/>
                </a:lnTo>
                <a:lnTo>
                  <a:pt x="2525" y="723"/>
                </a:lnTo>
                <a:lnTo>
                  <a:pt x="2525" y="719"/>
                </a:lnTo>
                <a:lnTo>
                  <a:pt x="2523" y="719"/>
                </a:lnTo>
                <a:lnTo>
                  <a:pt x="2521" y="719"/>
                </a:lnTo>
                <a:lnTo>
                  <a:pt x="2521" y="717"/>
                </a:lnTo>
                <a:lnTo>
                  <a:pt x="2519" y="717"/>
                </a:lnTo>
                <a:lnTo>
                  <a:pt x="2519" y="717"/>
                </a:lnTo>
                <a:lnTo>
                  <a:pt x="2519" y="717"/>
                </a:lnTo>
                <a:lnTo>
                  <a:pt x="2516" y="717"/>
                </a:lnTo>
                <a:lnTo>
                  <a:pt x="2516" y="717"/>
                </a:lnTo>
                <a:lnTo>
                  <a:pt x="2516" y="719"/>
                </a:lnTo>
                <a:lnTo>
                  <a:pt x="2516" y="719"/>
                </a:lnTo>
                <a:lnTo>
                  <a:pt x="2519" y="719"/>
                </a:lnTo>
                <a:lnTo>
                  <a:pt x="2519" y="723"/>
                </a:lnTo>
                <a:lnTo>
                  <a:pt x="2516" y="723"/>
                </a:lnTo>
                <a:close/>
                <a:moveTo>
                  <a:pt x="2542" y="782"/>
                </a:moveTo>
                <a:lnTo>
                  <a:pt x="2542" y="784"/>
                </a:lnTo>
                <a:lnTo>
                  <a:pt x="2544" y="786"/>
                </a:lnTo>
                <a:lnTo>
                  <a:pt x="2544" y="786"/>
                </a:lnTo>
                <a:lnTo>
                  <a:pt x="2544" y="786"/>
                </a:lnTo>
                <a:lnTo>
                  <a:pt x="2546" y="786"/>
                </a:lnTo>
                <a:lnTo>
                  <a:pt x="2548" y="786"/>
                </a:lnTo>
                <a:lnTo>
                  <a:pt x="2548" y="784"/>
                </a:lnTo>
                <a:lnTo>
                  <a:pt x="2550" y="784"/>
                </a:lnTo>
                <a:lnTo>
                  <a:pt x="2548" y="784"/>
                </a:lnTo>
                <a:lnTo>
                  <a:pt x="2548" y="784"/>
                </a:lnTo>
                <a:lnTo>
                  <a:pt x="2546" y="782"/>
                </a:lnTo>
                <a:lnTo>
                  <a:pt x="2544" y="782"/>
                </a:lnTo>
                <a:lnTo>
                  <a:pt x="2542" y="782"/>
                </a:lnTo>
                <a:close/>
                <a:moveTo>
                  <a:pt x="2544" y="761"/>
                </a:moveTo>
                <a:lnTo>
                  <a:pt x="2544" y="761"/>
                </a:lnTo>
                <a:lnTo>
                  <a:pt x="2542" y="763"/>
                </a:lnTo>
                <a:lnTo>
                  <a:pt x="2542" y="765"/>
                </a:lnTo>
                <a:lnTo>
                  <a:pt x="2540" y="765"/>
                </a:lnTo>
                <a:lnTo>
                  <a:pt x="2540" y="767"/>
                </a:lnTo>
                <a:lnTo>
                  <a:pt x="2537" y="770"/>
                </a:lnTo>
                <a:lnTo>
                  <a:pt x="2540" y="770"/>
                </a:lnTo>
                <a:lnTo>
                  <a:pt x="2540" y="767"/>
                </a:lnTo>
                <a:lnTo>
                  <a:pt x="2542" y="770"/>
                </a:lnTo>
                <a:lnTo>
                  <a:pt x="2544" y="765"/>
                </a:lnTo>
                <a:lnTo>
                  <a:pt x="2544" y="765"/>
                </a:lnTo>
                <a:lnTo>
                  <a:pt x="2546" y="765"/>
                </a:lnTo>
                <a:lnTo>
                  <a:pt x="2544" y="763"/>
                </a:lnTo>
                <a:lnTo>
                  <a:pt x="2544" y="761"/>
                </a:lnTo>
                <a:close/>
                <a:moveTo>
                  <a:pt x="2516" y="738"/>
                </a:moveTo>
                <a:lnTo>
                  <a:pt x="2516" y="738"/>
                </a:lnTo>
                <a:lnTo>
                  <a:pt x="2519" y="736"/>
                </a:lnTo>
                <a:lnTo>
                  <a:pt x="2521" y="736"/>
                </a:lnTo>
                <a:lnTo>
                  <a:pt x="2521" y="736"/>
                </a:lnTo>
                <a:lnTo>
                  <a:pt x="2519" y="734"/>
                </a:lnTo>
                <a:lnTo>
                  <a:pt x="2519" y="732"/>
                </a:lnTo>
                <a:lnTo>
                  <a:pt x="2519" y="732"/>
                </a:lnTo>
                <a:lnTo>
                  <a:pt x="2516" y="734"/>
                </a:lnTo>
                <a:lnTo>
                  <a:pt x="2516" y="732"/>
                </a:lnTo>
                <a:lnTo>
                  <a:pt x="2514" y="732"/>
                </a:lnTo>
                <a:lnTo>
                  <a:pt x="2514" y="734"/>
                </a:lnTo>
                <a:lnTo>
                  <a:pt x="2514" y="734"/>
                </a:lnTo>
                <a:lnTo>
                  <a:pt x="2514" y="734"/>
                </a:lnTo>
                <a:lnTo>
                  <a:pt x="2514" y="734"/>
                </a:lnTo>
                <a:lnTo>
                  <a:pt x="2514" y="736"/>
                </a:lnTo>
                <a:lnTo>
                  <a:pt x="2514" y="736"/>
                </a:lnTo>
                <a:lnTo>
                  <a:pt x="2514" y="736"/>
                </a:lnTo>
                <a:lnTo>
                  <a:pt x="2516" y="734"/>
                </a:lnTo>
                <a:lnTo>
                  <a:pt x="2516" y="734"/>
                </a:lnTo>
                <a:lnTo>
                  <a:pt x="2516" y="734"/>
                </a:lnTo>
                <a:lnTo>
                  <a:pt x="2516" y="736"/>
                </a:lnTo>
                <a:lnTo>
                  <a:pt x="2516" y="736"/>
                </a:lnTo>
                <a:lnTo>
                  <a:pt x="2516" y="738"/>
                </a:lnTo>
                <a:lnTo>
                  <a:pt x="2516" y="738"/>
                </a:lnTo>
                <a:close/>
                <a:moveTo>
                  <a:pt x="2512" y="717"/>
                </a:moveTo>
                <a:lnTo>
                  <a:pt x="2510" y="717"/>
                </a:lnTo>
                <a:lnTo>
                  <a:pt x="2510" y="719"/>
                </a:lnTo>
                <a:lnTo>
                  <a:pt x="2512" y="719"/>
                </a:lnTo>
                <a:lnTo>
                  <a:pt x="2512" y="717"/>
                </a:lnTo>
                <a:lnTo>
                  <a:pt x="2514" y="717"/>
                </a:lnTo>
                <a:lnTo>
                  <a:pt x="2514" y="717"/>
                </a:lnTo>
                <a:lnTo>
                  <a:pt x="2512" y="717"/>
                </a:lnTo>
                <a:close/>
                <a:moveTo>
                  <a:pt x="2661" y="816"/>
                </a:moveTo>
                <a:lnTo>
                  <a:pt x="2663" y="816"/>
                </a:lnTo>
                <a:lnTo>
                  <a:pt x="2665" y="816"/>
                </a:lnTo>
                <a:lnTo>
                  <a:pt x="2667" y="816"/>
                </a:lnTo>
                <a:lnTo>
                  <a:pt x="2667" y="816"/>
                </a:lnTo>
                <a:lnTo>
                  <a:pt x="2667" y="816"/>
                </a:lnTo>
                <a:lnTo>
                  <a:pt x="2665" y="814"/>
                </a:lnTo>
                <a:lnTo>
                  <a:pt x="2663" y="814"/>
                </a:lnTo>
                <a:lnTo>
                  <a:pt x="2661" y="814"/>
                </a:lnTo>
                <a:lnTo>
                  <a:pt x="2661" y="814"/>
                </a:lnTo>
                <a:lnTo>
                  <a:pt x="2661" y="816"/>
                </a:lnTo>
                <a:close/>
                <a:moveTo>
                  <a:pt x="2764" y="166"/>
                </a:moveTo>
                <a:lnTo>
                  <a:pt x="2764" y="168"/>
                </a:lnTo>
                <a:lnTo>
                  <a:pt x="2768" y="174"/>
                </a:lnTo>
                <a:lnTo>
                  <a:pt x="2770" y="174"/>
                </a:lnTo>
                <a:lnTo>
                  <a:pt x="2772" y="174"/>
                </a:lnTo>
                <a:lnTo>
                  <a:pt x="2776" y="176"/>
                </a:lnTo>
                <a:lnTo>
                  <a:pt x="2778" y="178"/>
                </a:lnTo>
                <a:lnTo>
                  <a:pt x="2780" y="180"/>
                </a:lnTo>
                <a:lnTo>
                  <a:pt x="2783" y="180"/>
                </a:lnTo>
                <a:lnTo>
                  <a:pt x="2783" y="178"/>
                </a:lnTo>
                <a:lnTo>
                  <a:pt x="2780" y="176"/>
                </a:lnTo>
                <a:lnTo>
                  <a:pt x="2780" y="174"/>
                </a:lnTo>
                <a:lnTo>
                  <a:pt x="2778" y="174"/>
                </a:lnTo>
                <a:lnTo>
                  <a:pt x="2776" y="172"/>
                </a:lnTo>
                <a:lnTo>
                  <a:pt x="2774" y="170"/>
                </a:lnTo>
                <a:lnTo>
                  <a:pt x="2770" y="170"/>
                </a:lnTo>
                <a:lnTo>
                  <a:pt x="2770" y="168"/>
                </a:lnTo>
                <a:lnTo>
                  <a:pt x="2770" y="168"/>
                </a:lnTo>
                <a:lnTo>
                  <a:pt x="2768" y="166"/>
                </a:lnTo>
                <a:lnTo>
                  <a:pt x="2770" y="166"/>
                </a:lnTo>
                <a:lnTo>
                  <a:pt x="2768" y="164"/>
                </a:lnTo>
                <a:lnTo>
                  <a:pt x="2766" y="162"/>
                </a:lnTo>
                <a:lnTo>
                  <a:pt x="2764" y="159"/>
                </a:lnTo>
                <a:lnTo>
                  <a:pt x="2762" y="159"/>
                </a:lnTo>
                <a:lnTo>
                  <a:pt x="2762" y="162"/>
                </a:lnTo>
                <a:lnTo>
                  <a:pt x="2762" y="164"/>
                </a:lnTo>
                <a:lnTo>
                  <a:pt x="2764" y="166"/>
                </a:lnTo>
                <a:close/>
                <a:moveTo>
                  <a:pt x="2808" y="457"/>
                </a:moveTo>
                <a:lnTo>
                  <a:pt x="2808" y="457"/>
                </a:lnTo>
                <a:lnTo>
                  <a:pt x="2806" y="457"/>
                </a:lnTo>
                <a:lnTo>
                  <a:pt x="2804" y="457"/>
                </a:lnTo>
                <a:lnTo>
                  <a:pt x="2801" y="459"/>
                </a:lnTo>
                <a:lnTo>
                  <a:pt x="2801" y="459"/>
                </a:lnTo>
                <a:lnTo>
                  <a:pt x="2801" y="459"/>
                </a:lnTo>
                <a:lnTo>
                  <a:pt x="2799" y="459"/>
                </a:lnTo>
                <a:lnTo>
                  <a:pt x="2799" y="461"/>
                </a:lnTo>
                <a:lnTo>
                  <a:pt x="2799" y="463"/>
                </a:lnTo>
                <a:lnTo>
                  <a:pt x="2801" y="463"/>
                </a:lnTo>
                <a:lnTo>
                  <a:pt x="2801" y="463"/>
                </a:lnTo>
                <a:lnTo>
                  <a:pt x="2801" y="461"/>
                </a:lnTo>
                <a:lnTo>
                  <a:pt x="2801" y="461"/>
                </a:lnTo>
                <a:lnTo>
                  <a:pt x="2804" y="461"/>
                </a:lnTo>
                <a:lnTo>
                  <a:pt x="2804" y="461"/>
                </a:lnTo>
                <a:lnTo>
                  <a:pt x="2806" y="461"/>
                </a:lnTo>
                <a:lnTo>
                  <a:pt x="2808" y="461"/>
                </a:lnTo>
                <a:lnTo>
                  <a:pt x="2808" y="459"/>
                </a:lnTo>
                <a:lnTo>
                  <a:pt x="2810" y="459"/>
                </a:lnTo>
                <a:lnTo>
                  <a:pt x="2812" y="459"/>
                </a:lnTo>
                <a:lnTo>
                  <a:pt x="2812" y="457"/>
                </a:lnTo>
                <a:lnTo>
                  <a:pt x="2812" y="457"/>
                </a:lnTo>
                <a:lnTo>
                  <a:pt x="2812" y="457"/>
                </a:lnTo>
                <a:lnTo>
                  <a:pt x="2810" y="457"/>
                </a:lnTo>
                <a:lnTo>
                  <a:pt x="2808" y="457"/>
                </a:lnTo>
                <a:close/>
                <a:moveTo>
                  <a:pt x="2594" y="631"/>
                </a:moveTo>
                <a:lnTo>
                  <a:pt x="2596" y="631"/>
                </a:lnTo>
                <a:lnTo>
                  <a:pt x="2596" y="631"/>
                </a:lnTo>
                <a:lnTo>
                  <a:pt x="2596" y="629"/>
                </a:lnTo>
                <a:lnTo>
                  <a:pt x="2596" y="629"/>
                </a:lnTo>
                <a:lnTo>
                  <a:pt x="2596" y="629"/>
                </a:lnTo>
                <a:lnTo>
                  <a:pt x="2596" y="629"/>
                </a:lnTo>
                <a:lnTo>
                  <a:pt x="2596" y="629"/>
                </a:lnTo>
                <a:lnTo>
                  <a:pt x="2594" y="629"/>
                </a:lnTo>
                <a:lnTo>
                  <a:pt x="2594" y="629"/>
                </a:lnTo>
                <a:lnTo>
                  <a:pt x="2594" y="629"/>
                </a:lnTo>
                <a:lnTo>
                  <a:pt x="2594" y="631"/>
                </a:lnTo>
                <a:lnTo>
                  <a:pt x="2594" y="631"/>
                </a:lnTo>
                <a:lnTo>
                  <a:pt x="2594" y="631"/>
                </a:lnTo>
                <a:close/>
                <a:moveTo>
                  <a:pt x="2791" y="512"/>
                </a:moveTo>
                <a:lnTo>
                  <a:pt x="2793" y="512"/>
                </a:lnTo>
                <a:lnTo>
                  <a:pt x="2793" y="512"/>
                </a:lnTo>
                <a:lnTo>
                  <a:pt x="2791" y="512"/>
                </a:lnTo>
                <a:lnTo>
                  <a:pt x="2789" y="512"/>
                </a:lnTo>
                <a:lnTo>
                  <a:pt x="2789" y="512"/>
                </a:lnTo>
                <a:lnTo>
                  <a:pt x="2787" y="514"/>
                </a:lnTo>
                <a:lnTo>
                  <a:pt x="2787" y="514"/>
                </a:lnTo>
                <a:lnTo>
                  <a:pt x="2789" y="514"/>
                </a:lnTo>
                <a:lnTo>
                  <a:pt x="2791" y="512"/>
                </a:lnTo>
                <a:close/>
                <a:moveTo>
                  <a:pt x="2791" y="510"/>
                </a:moveTo>
                <a:lnTo>
                  <a:pt x="2791" y="508"/>
                </a:lnTo>
                <a:lnTo>
                  <a:pt x="2789" y="508"/>
                </a:lnTo>
                <a:lnTo>
                  <a:pt x="2789" y="508"/>
                </a:lnTo>
                <a:lnTo>
                  <a:pt x="2789" y="508"/>
                </a:lnTo>
                <a:lnTo>
                  <a:pt x="2787" y="510"/>
                </a:lnTo>
                <a:lnTo>
                  <a:pt x="2787" y="510"/>
                </a:lnTo>
                <a:lnTo>
                  <a:pt x="2787" y="512"/>
                </a:lnTo>
                <a:lnTo>
                  <a:pt x="2787" y="510"/>
                </a:lnTo>
                <a:lnTo>
                  <a:pt x="2791" y="510"/>
                </a:lnTo>
                <a:lnTo>
                  <a:pt x="2791" y="510"/>
                </a:lnTo>
                <a:close/>
                <a:moveTo>
                  <a:pt x="2797" y="461"/>
                </a:moveTo>
                <a:lnTo>
                  <a:pt x="2795" y="463"/>
                </a:lnTo>
                <a:lnTo>
                  <a:pt x="2795" y="466"/>
                </a:lnTo>
                <a:lnTo>
                  <a:pt x="2793" y="468"/>
                </a:lnTo>
                <a:lnTo>
                  <a:pt x="2795" y="466"/>
                </a:lnTo>
                <a:lnTo>
                  <a:pt x="2797" y="466"/>
                </a:lnTo>
                <a:lnTo>
                  <a:pt x="2797" y="463"/>
                </a:lnTo>
                <a:lnTo>
                  <a:pt x="2797" y="463"/>
                </a:lnTo>
                <a:lnTo>
                  <a:pt x="2797" y="461"/>
                </a:lnTo>
                <a:lnTo>
                  <a:pt x="2797" y="461"/>
                </a:lnTo>
                <a:close/>
                <a:moveTo>
                  <a:pt x="2820" y="443"/>
                </a:moveTo>
                <a:lnTo>
                  <a:pt x="2820" y="443"/>
                </a:lnTo>
                <a:lnTo>
                  <a:pt x="2818" y="443"/>
                </a:lnTo>
                <a:lnTo>
                  <a:pt x="2818" y="445"/>
                </a:lnTo>
                <a:lnTo>
                  <a:pt x="2816" y="445"/>
                </a:lnTo>
                <a:lnTo>
                  <a:pt x="2816" y="447"/>
                </a:lnTo>
                <a:lnTo>
                  <a:pt x="2818" y="447"/>
                </a:lnTo>
                <a:lnTo>
                  <a:pt x="2820" y="447"/>
                </a:lnTo>
                <a:lnTo>
                  <a:pt x="2820" y="447"/>
                </a:lnTo>
                <a:lnTo>
                  <a:pt x="2822" y="447"/>
                </a:lnTo>
                <a:lnTo>
                  <a:pt x="2822" y="447"/>
                </a:lnTo>
                <a:lnTo>
                  <a:pt x="2822" y="449"/>
                </a:lnTo>
                <a:lnTo>
                  <a:pt x="2824" y="449"/>
                </a:lnTo>
                <a:lnTo>
                  <a:pt x="2829" y="449"/>
                </a:lnTo>
                <a:lnTo>
                  <a:pt x="2831" y="447"/>
                </a:lnTo>
                <a:lnTo>
                  <a:pt x="2831" y="445"/>
                </a:lnTo>
                <a:lnTo>
                  <a:pt x="2831" y="443"/>
                </a:lnTo>
                <a:lnTo>
                  <a:pt x="2829" y="440"/>
                </a:lnTo>
                <a:lnTo>
                  <a:pt x="2827" y="438"/>
                </a:lnTo>
                <a:lnTo>
                  <a:pt x="2827" y="438"/>
                </a:lnTo>
                <a:lnTo>
                  <a:pt x="2827" y="438"/>
                </a:lnTo>
                <a:lnTo>
                  <a:pt x="2827" y="438"/>
                </a:lnTo>
                <a:lnTo>
                  <a:pt x="2827" y="440"/>
                </a:lnTo>
                <a:lnTo>
                  <a:pt x="2822" y="440"/>
                </a:lnTo>
                <a:lnTo>
                  <a:pt x="2822" y="440"/>
                </a:lnTo>
                <a:lnTo>
                  <a:pt x="2822" y="443"/>
                </a:lnTo>
                <a:lnTo>
                  <a:pt x="2822" y="443"/>
                </a:lnTo>
                <a:lnTo>
                  <a:pt x="2820" y="443"/>
                </a:lnTo>
                <a:close/>
                <a:moveTo>
                  <a:pt x="2873" y="426"/>
                </a:moveTo>
                <a:lnTo>
                  <a:pt x="2875" y="424"/>
                </a:lnTo>
                <a:lnTo>
                  <a:pt x="2879" y="424"/>
                </a:lnTo>
                <a:lnTo>
                  <a:pt x="2881" y="424"/>
                </a:lnTo>
                <a:lnTo>
                  <a:pt x="2881" y="422"/>
                </a:lnTo>
                <a:lnTo>
                  <a:pt x="2881" y="419"/>
                </a:lnTo>
                <a:lnTo>
                  <a:pt x="2883" y="419"/>
                </a:lnTo>
                <a:lnTo>
                  <a:pt x="2885" y="417"/>
                </a:lnTo>
                <a:lnTo>
                  <a:pt x="2885" y="417"/>
                </a:lnTo>
                <a:lnTo>
                  <a:pt x="2887" y="417"/>
                </a:lnTo>
                <a:lnTo>
                  <a:pt x="2889" y="415"/>
                </a:lnTo>
                <a:lnTo>
                  <a:pt x="2892" y="413"/>
                </a:lnTo>
                <a:lnTo>
                  <a:pt x="2892" y="413"/>
                </a:lnTo>
                <a:lnTo>
                  <a:pt x="2889" y="411"/>
                </a:lnTo>
                <a:lnTo>
                  <a:pt x="2889" y="411"/>
                </a:lnTo>
                <a:lnTo>
                  <a:pt x="2889" y="413"/>
                </a:lnTo>
                <a:lnTo>
                  <a:pt x="2887" y="413"/>
                </a:lnTo>
                <a:lnTo>
                  <a:pt x="2887" y="411"/>
                </a:lnTo>
                <a:lnTo>
                  <a:pt x="2887" y="409"/>
                </a:lnTo>
                <a:lnTo>
                  <a:pt x="2885" y="407"/>
                </a:lnTo>
                <a:lnTo>
                  <a:pt x="2885" y="407"/>
                </a:lnTo>
                <a:lnTo>
                  <a:pt x="2883" y="409"/>
                </a:lnTo>
                <a:lnTo>
                  <a:pt x="2883" y="409"/>
                </a:lnTo>
                <a:lnTo>
                  <a:pt x="2883" y="411"/>
                </a:lnTo>
                <a:lnTo>
                  <a:pt x="2883" y="411"/>
                </a:lnTo>
                <a:lnTo>
                  <a:pt x="2883" y="411"/>
                </a:lnTo>
                <a:lnTo>
                  <a:pt x="2881" y="413"/>
                </a:lnTo>
                <a:lnTo>
                  <a:pt x="2881" y="413"/>
                </a:lnTo>
                <a:lnTo>
                  <a:pt x="2879" y="415"/>
                </a:lnTo>
                <a:lnTo>
                  <a:pt x="2879" y="417"/>
                </a:lnTo>
                <a:lnTo>
                  <a:pt x="2879" y="417"/>
                </a:lnTo>
                <a:lnTo>
                  <a:pt x="2879" y="419"/>
                </a:lnTo>
                <a:lnTo>
                  <a:pt x="2877" y="417"/>
                </a:lnTo>
                <a:lnTo>
                  <a:pt x="2877" y="417"/>
                </a:lnTo>
                <a:lnTo>
                  <a:pt x="2877" y="419"/>
                </a:lnTo>
                <a:lnTo>
                  <a:pt x="2875" y="419"/>
                </a:lnTo>
                <a:lnTo>
                  <a:pt x="2873" y="419"/>
                </a:lnTo>
                <a:lnTo>
                  <a:pt x="2873" y="419"/>
                </a:lnTo>
                <a:lnTo>
                  <a:pt x="2873" y="419"/>
                </a:lnTo>
                <a:lnTo>
                  <a:pt x="2873" y="422"/>
                </a:lnTo>
                <a:lnTo>
                  <a:pt x="2873" y="422"/>
                </a:lnTo>
                <a:lnTo>
                  <a:pt x="2871" y="422"/>
                </a:lnTo>
                <a:lnTo>
                  <a:pt x="2868" y="424"/>
                </a:lnTo>
                <a:lnTo>
                  <a:pt x="2871" y="424"/>
                </a:lnTo>
                <a:lnTo>
                  <a:pt x="2873" y="426"/>
                </a:lnTo>
                <a:close/>
                <a:moveTo>
                  <a:pt x="2885" y="296"/>
                </a:moveTo>
                <a:lnTo>
                  <a:pt x="2885" y="294"/>
                </a:lnTo>
                <a:lnTo>
                  <a:pt x="2887" y="294"/>
                </a:lnTo>
                <a:lnTo>
                  <a:pt x="2887" y="292"/>
                </a:lnTo>
                <a:lnTo>
                  <a:pt x="2885" y="292"/>
                </a:lnTo>
                <a:lnTo>
                  <a:pt x="2881" y="292"/>
                </a:lnTo>
                <a:lnTo>
                  <a:pt x="2881" y="292"/>
                </a:lnTo>
                <a:lnTo>
                  <a:pt x="2881" y="294"/>
                </a:lnTo>
                <a:lnTo>
                  <a:pt x="2885" y="296"/>
                </a:lnTo>
                <a:close/>
                <a:moveTo>
                  <a:pt x="2894" y="409"/>
                </a:moveTo>
                <a:lnTo>
                  <a:pt x="2894" y="411"/>
                </a:lnTo>
                <a:lnTo>
                  <a:pt x="2894" y="411"/>
                </a:lnTo>
                <a:lnTo>
                  <a:pt x="2896" y="411"/>
                </a:lnTo>
                <a:lnTo>
                  <a:pt x="2898" y="411"/>
                </a:lnTo>
                <a:lnTo>
                  <a:pt x="2898" y="411"/>
                </a:lnTo>
                <a:lnTo>
                  <a:pt x="2898" y="409"/>
                </a:lnTo>
                <a:lnTo>
                  <a:pt x="2898" y="409"/>
                </a:lnTo>
                <a:lnTo>
                  <a:pt x="2896" y="407"/>
                </a:lnTo>
                <a:lnTo>
                  <a:pt x="2896" y="407"/>
                </a:lnTo>
                <a:lnTo>
                  <a:pt x="2896" y="407"/>
                </a:lnTo>
                <a:lnTo>
                  <a:pt x="2894" y="407"/>
                </a:lnTo>
                <a:lnTo>
                  <a:pt x="2894" y="405"/>
                </a:lnTo>
                <a:lnTo>
                  <a:pt x="2892" y="407"/>
                </a:lnTo>
                <a:lnTo>
                  <a:pt x="2892" y="407"/>
                </a:lnTo>
                <a:lnTo>
                  <a:pt x="2894" y="409"/>
                </a:lnTo>
                <a:close/>
                <a:moveTo>
                  <a:pt x="2814" y="459"/>
                </a:moveTo>
                <a:lnTo>
                  <a:pt x="2816" y="459"/>
                </a:lnTo>
                <a:lnTo>
                  <a:pt x="2820" y="459"/>
                </a:lnTo>
                <a:lnTo>
                  <a:pt x="2824" y="455"/>
                </a:lnTo>
                <a:lnTo>
                  <a:pt x="2827" y="457"/>
                </a:lnTo>
                <a:lnTo>
                  <a:pt x="2827" y="455"/>
                </a:lnTo>
                <a:lnTo>
                  <a:pt x="2829" y="455"/>
                </a:lnTo>
                <a:lnTo>
                  <a:pt x="2829" y="453"/>
                </a:lnTo>
                <a:lnTo>
                  <a:pt x="2831" y="453"/>
                </a:lnTo>
                <a:lnTo>
                  <a:pt x="2831" y="455"/>
                </a:lnTo>
                <a:lnTo>
                  <a:pt x="2831" y="455"/>
                </a:lnTo>
                <a:lnTo>
                  <a:pt x="2835" y="455"/>
                </a:lnTo>
                <a:lnTo>
                  <a:pt x="2837" y="453"/>
                </a:lnTo>
                <a:lnTo>
                  <a:pt x="2837" y="453"/>
                </a:lnTo>
                <a:lnTo>
                  <a:pt x="2837" y="453"/>
                </a:lnTo>
                <a:lnTo>
                  <a:pt x="2839" y="453"/>
                </a:lnTo>
                <a:lnTo>
                  <a:pt x="2839" y="453"/>
                </a:lnTo>
                <a:lnTo>
                  <a:pt x="2841" y="451"/>
                </a:lnTo>
                <a:lnTo>
                  <a:pt x="2843" y="449"/>
                </a:lnTo>
                <a:lnTo>
                  <a:pt x="2845" y="449"/>
                </a:lnTo>
                <a:lnTo>
                  <a:pt x="2848" y="447"/>
                </a:lnTo>
                <a:lnTo>
                  <a:pt x="2848" y="445"/>
                </a:lnTo>
                <a:lnTo>
                  <a:pt x="2845" y="443"/>
                </a:lnTo>
                <a:lnTo>
                  <a:pt x="2845" y="443"/>
                </a:lnTo>
                <a:lnTo>
                  <a:pt x="2843" y="440"/>
                </a:lnTo>
                <a:lnTo>
                  <a:pt x="2843" y="443"/>
                </a:lnTo>
                <a:lnTo>
                  <a:pt x="2843" y="443"/>
                </a:lnTo>
                <a:lnTo>
                  <a:pt x="2841" y="443"/>
                </a:lnTo>
                <a:lnTo>
                  <a:pt x="2841" y="443"/>
                </a:lnTo>
                <a:lnTo>
                  <a:pt x="2841" y="445"/>
                </a:lnTo>
                <a:lnTo>
                  <a:pt x="2841" y="445"/>
                </a:lnTo>
                <a:lnTo>
                  <a:pt x="2841" y="447"/>
                </a:lnTo>
                <a:lnTo>
                  <a:pt x="2839" y="447"/>
                </a:lnTo>
                <a:lnTo>
                  <a:pt x="2837" y="449"/>
                </a:lnTo>
                <a:lnTo>
                  <a:pt x="2837" y="449"/>
                </a:lnTo>
                <a:lnTo>
                  <a:pt x="2837" y="449"/>
                </a:lnTo>
                <a:lnTo>
                  <a:pt x="2839" y="445"/>
                </a:lnTo>
                <a:lnTo>
                  <a:pt x="2839" y="443"/>
                </a:lnTo>
                <a:lnTo>
                  <a:pt x="2839" y="440"/>
                </a:lnTo>
                <a:lnTo>
                  <a:pt x="2837" y="438"/>
                </a:lnTo>
                <a:lnTo>
                  <a:pt x="2837" y="438"/>
                </a:lnTo>
                <a:lnTo>
                  <a:pt x="2839" y="436"/>
                </a:lnTo>
                <a:lnTo>
                  <a:pt x="2841" y="432"/>
                </a:lnTo>
                <a:lnTo>
                  <a:pt x="2841" y="432"/>
                </a:lnTo>
                <a:lnTo>
                  <a:pt x="2841" y="430"/>
                </a:lnTo>
                <a:lnTo>
                  <a:pt x="2839" y="430"/>
                </a:lnTo>
                <a:lnTo>
                  <a:pt x="2837" y="432"/>
                </a:lnTo>
                <a:lnTo>
                  <a:pt x="2835" y="434"/>
                </a:lnTo>
                <a:lnTo>
                  <a:pt x="2835" y="434"/>
                </a:lnTo>
                <a:lnTo>
                  <a:pt x="2833" y="436"/>
                </a:lnTo>
                <a:lnTo>
                  <a:pt x="2831" y="438"/>
                </a:lnTo>
                <a:lnTo>
                  <a:pt x="2831" y="440"/>
                </a:lnTo>
                <a:lnTo>
                  <a:pt x="2833" y="440"/>
                </a:lnTo>
                <a:lnTo>
                  <a:pt x="2833" y="440"/>
                </a:lnTo>
                <a:lnTo>
                  <a:pt x="2833" y="443"/>
                </a:lnTo>
                <a:lnTo>
                  <a:pt x="2831" y="449"/>
                </a:lnTo>
                <a:lnTo>
                  <a:pt x="2827" y="453"/>
                </a:lnTo>
                <a:lnTo>
                  <a:pt x="2818" y="453"/>
                </a:lnTo>
                <a:lnTo>
                  <a:pt x="2816" y="455"/>
                </a:lnTo>
                <a:lnTo>
                  <a:pt x="2814" y="457"/>
                </a:lnTo>
                <a:lnTo>
                  <a:pt x="2814" y="459"/>
                </a:lnTo>
                <a:close/>
                <a:moveTo>
                  <a:pt x="2680" y="784"/>
                </a:moveTo>
                <a:lnTo>
                  <a:pt x="2682" y="784"/>
                </a:lnTo>
                <a:lnTo>
                  <a:pt x="2680" y="784"/>
                </a:lnTo>
                <a:lnTo>
                  <a:pt x="2678" y="784"/>
                </a:lnTo>
                <a:lnTo>
                  <a:pt x="2680" y="784"/>
                </a:lnTo>
                <a:close/>
                <a:moveTo>
                  <a:pt x="2680" y="637"/>
                </a:moveTo>
                <a:lnTo>
                  <a:pt x="2680" y="637"/>
                </a:lnTo>
                <a:lnTo>
                  <a:pt x="2680" y="637"/>
                </a:lnTo>
                <a:lnTo>
                  <a:pt x="2680" y="637"/>
                </a:lnTo>
                <a:lnTo>
                  <a:pt x="2680" y="640"/>
                </a:lnTo>
                <a:lnTo>
                  <a:pt x="2680" y="642"/>
                </a:lnTo>
                <a:lnTo>
                  <a:pt x="2680" y="642"/>
                </a:lnTo>
                <a:lnTo>
                  <a:pt x="2680" y="642"/>
                </a:lnTo>
                <a:lnTo>
                  <a:pt x="2682" y="644"/>
                </a:lnTo>
                <a:lnTo>
                  <a:pt x="2682" y="640"/>
                </a:lnTo>
                <a:lnTo>
                  <a:pt x="2680" y="637"/>
                </a:lnTo>
                <a:close/>
                <a:moveTo>
                  <a:pt x="2678" y="791"/>
                </a:moveTo>
                <a:lnTo>
                  <a:pt x="2678" y="788"/>
                </a:lnTo>
                <a:lnTo>
                  <a:pt x="2678" y="786"/>
                </a:lnTo>
                <a:lnTo>
                  <a:pt x="2676" y="788"/>
                </a:lnTo>
                <a:lnTo>
                  <a:pt x="2676" y="788"/>
                </a:lnTo>
                <a:lnTo>
                  <a:pt x="2676" y="788"/>
                </a:lnTo>
                <a:lnTo>
                  <a:pt x="2678" y="791"/>
                </a:lnTo>
                <a:close/>
                <a:moveTo>
                  <a:pt x="2510" y="682"/>
                </a:moveTo>
                <a:lnTo>
                  <a:pt x="2510" y="684"/>
                </a:lnTo>
                <a:lnTo>
                  <a:pt x="2510" y="684"/>
                </a:lnTo>
                <a:lnTo>
                  <a:pt x="2510" y="686"/>
                </a:lnTo>
                <a:lnTo>
                  <a:pt x="2510" y="686"/>
                </a:lnTo>
                <a:lnTo>
                  <a:pt x="2508" y="686"/>
                </a:lnTo>
                <a:lnTo>
                  <a:pt x="2508" y="686"/>
                </a:lnTo>
                <a:lnTo>
                  <a:pt x="2506" y="684"/>
                </a:lnTo>
                <a:lnTo>
                  <a:pt x="2506" y="684"/>
                </a:lnTo>
                <a:lnTo>
                  <a:pt x="2506" y="684"/>
                </a:lnTo>
                <a:lnTo>
                  <a:pt x="2506" y="686"/>
                </a:lnTo>
                <a:lnTo>
                  <a:pt x="2506" y="686"/>
                </a:lnTo>
                <a:lnTo>
                  <a:pt x="2504" y="686"/>
                </a:lnTo>
                <a:lnTo>
                  <a:pt x="2506" y="688"/>
                </a:lnTo>
                <a:lnTo>
                  <a:pt x="2506" y="688"/>
                </a:lnTo>
                <a:lnTo>
                  <a:pt x="2506" y="688"/>
                </a:lnTo>
                <a:lnTo>
                  <a:pt x="2506" y="688"/>
                </a:lnTo>
                <a:lnTo>
                  <a:pt x="2506" y="688"/>
                </a:lnTo>
                <a:lnTo>
                  <a:pt x="2506" y="688"/>
                </a:lnTo>
                <a:lnTo>
                  <a:pt x="2506" y="690"/>
                </a:lnTo>
                <a:lnTo>
                  <a:pt x="2506" y="690"/>
                </a:lnTo>
                <a:lnTo>
                  <a:pt x="2508" y="690"/>
                </a:lnTo>
                <a:lnTo>
                  <a:pt x="2508" y="690"/>
                </a:lnTo>
                <a:lnTo>
                  <a:pt x="2508" y="692"/>
                </a:lnTo>
                <a:lnTo>
                  <a:pt x="2506" y="692"/>
                </a:lnTo>
                <a:lnTo>
                  <a:pt x="2506" y="692"/>
                </a:lnTo>
                <a:lnTo>
                  <a:pt x="2506" y="694"/>
                </a:lnTo>
                <a:lnTo>
                  <a:pt x="2506" y="694"/>
                </a:lnTo>
                <a:lnTo>
                  <a:pt x="2506" y="694"/>
                </a:lnTo>
                <a:lnTo>
                  <a:pt x="2508" y="694"/>
                </a:lnTo>
                <a:lnTo>
                  <a:pt x="2508" y="692"/>
                </a:lnTo>
                <a:lnTo>
                  <a:pt x="2510" y="692"/>
                </a:lnTo>
                <a:lnTo>
                  <a:pt x="2510" y="690"/>
                </a:lnTo>
                <a:lnTo>
                  <a:pt x="2512" y="690"/>
                </a:lnTo>
                <a:lnTo>
                  <a:pt x="2514" y="688"/>
                </a:lnTo>
                <a:lnTo>
                  <a:pt x="2514" y="688"/>
                </a:lnTo>
                <a:lnTo>
                  <a:pt x="2514" y="688"/>
                </a:lnTo>
                <a:lnTo>
                  <a:pt x="2514" y="688"/>
                </a:lnTo>
                <a:lnTo>
                  <a:pt x="2512" y="688"/>
                </a:lnTo>
                <a:lnTo>
                  <a:pt x="2514" y="686"/>
                </a:lnTo>
                <a:lnTo>
                  <a:pt x="2514" y="686"/>
                </a:lnTo>
                <a:lnTo>
                  <a:pt x="2516" y="686"/>
                </a:lnTo>
                <a:lnTo>
                  <a:pt x="2519" y="682"/>
                </a:lnTo>
                <a:lnTo>
                  <a:pt x="2519" y="679"/>
                </a:lnTo>
                <a:lnTo>
                  <a:pt x="2519" y="679"/>
                </a:lnTo>
                <a:lnTo>
                  <a:pt x="2516" y="679"/>
                </a:lnTo>
                <a:lnTo>
                  <a:pt x="2516" y="679"/>
                </a:lnTo>
                <a:lnTo>
                  <a:pt x="2512" y="682"/>
                </a:lnTo>
                <a:lnTo>
                  <a:pt x="2510" y="682"/>
                </a:lnTo>
                <a:close/>
                <a:moveTo>
                  <a:pt x="2722" y="572"/>
                </a:moveTo>
                <a:lnTo>
                  <a:pt x="2724" y="572"/>
                </a:lnTo>
                <a:lnTo>
                  <a:pt x="2726" y="572"/>
                </a:lnTo>
                <a:lnTo>
                  <a:pt x="2726" y="572"/>
                </a:lnTo>
                <a:lnTo>
                  <a:pt x="2726" y="570"/>
                </a:lnTo>
                <a:lnTo>
                  <a:pt x="2724" y="570"/>
                </a:lnTo>
                <a:lnTo>
                  <a:pt x="2722" y="570"/>
                </a:lnTo>
                <a:lnTo>
                  <a:pt x="2722" y="572"/>
                </a:lnTo>
                <a:lnTo>
                  <a:pt x="2722" y="572"/>
                </a:lnTo>
                <a:lnTo>
                  <a:pt x="2722" y="572"/>
                </a:lnTo>
                <a:close/>
                <a:moveTo>
                  <a:pt x="2768" y="535"/>
                </a:moveTo>
                <a:lnTo>
                  <a:pt x="2764" y="537"/>
                </a:lnTo>
                <a:lnTo>
                  <a:pt x="2764" y="539"/>
                </a:lnTo>
                <a:lnTo>
                  <a:pt x="2764" y="539"/>
                </a:lnTo>
                <a:lnTo>
                  <a:pt x="2768" y="539"/>
                </a:lnTo>
                <a:lnTo>
                  <a:pt x="2770" y="539"/>
                </a:lnTo>
                <a:lnTo>
                  <a:pt x="2770" y="539"/>
                </a:lnTo>
                <a:lnTo>
                  <a:pt x="2770" y="537"/>
                </a:lnTo>
                <a:lnTo>
                  <a:pt x="2770" y="535"/>
                </a:lnTo>
                <a:lnTo>
                  <a:pt x="2768" y="535"/>
                </a:lnTo>
                <a:close/>
                <a:moveTo>
                  <a:pt x="2680" y="623"/>
                </a:moveTo>
                <a:lnTo>
                  <a:pt x="2680" y="623"/>
                </a:lnTo>
                <a:lnTo>
                  <a:pt x="2680" y="621"/>
                </a:lnTo>
                <a:lnTo>
                  <a:pt x="2678" y="621"/>
                </a:lnTo>
                <a:lnTo>
                  <a:pt x="2678" y="621"/>
                </a:lnTo>
                <a:lnTo>
                  <a:pt x="2678" y="623"/>
                </a:lnTo>
                <a:lnTo>
                  <a:pt x="2678" y="623"/>
                </a:lnTo>
                <a:lnTo>
                  <a:pt x="2680" y="623"/>
                </a:lnTo>
                <a:close/>
                <a:moveTo>
                  <a:pt x="2730" y="566"/>
                </a:moveTo>
                <a:lnTo>
                  <a:pt x="2734" y="564"/>
                </a:lnTo>
                <a:lnTo>
                  <a:pt x="2734" y="564"/>
                </a:lnTo>
                <a:lnTo>
                  <a:pt x="2734" y="564"/>
                </a:lnTo>
                <a:lnTo>
                  <a:pt x="2734" y="562"/>
                </a:lnTo>
                <a:lnTo>
                  <a:pt x="2734" y="562"/>
                </a:lnTo>
                <a:lnTo>
                  <a:pt x="2734" y="564"/>
                </a:lnTo>
                <a:lnTo>
                  <a:pt x="2730" y="564"/>
                </a:lnTo>
                <a:lnTo>
                  <a:pt x="2728" y="566"/>
                </a:lnTo>
                <a:lnTo>
                  <a:pt x="2728" y="566"/>
                </a:lnTo>
                <a:lnTo>
                  <a:pt x="2730" y="566"/>
                </a:lnTo>
                <a:close/>
                <a:moveTo>
                  <a:pt x="2778" y="520"/>
                </a:moveTo>
                <a:lnTo>
                  <a:pt x="2778" y="520"/>
                </a:lnTo>
                <a:lnTo>
                  <a:pt x="2778" y="520"/>
                </a:lnTo>
                <a:lnTo>
                  <a:pt x="2780" y="520"/>
                </a:lnTo>
                <a:lnTo>
                  <a:pt x="2780" y="520"/>
                </a:lnTo>
                <a:lnTo>
                  <a:pt x="2783" y="520"/>
                </a:lnTo>
                <a:lnTo>
                  <a:pt x="2780" y="518"/>
                </a:lnTo>
                <a:lnTo>
                  <a:pt x="2780" y="518"/>
                </a:lnTo>
                <a:lnTo>
                  <a:pt x="2778" y="520"/>
                </a:lnTo>
                <a:close/>
                <a:moveTo>
                  <a:pt x="1444" y="654"/>
                </a:moveTo>
                <a:lnTo>
                  <a:pt x="1446" y="654"/>
                </a:lnTo>
                <a:lnTo>
                  <a:pt x="1446" y="654"/>
                </a:lnTo>
                <a:lnTo>
                  <a:pt x="1446" y="652"/>
                </a:lnTo>
                <a:lnTo>
                  <a:pt x="1446" y="652"/>
                </a:lnTo>
                <a:lnTo>
                  <a:pt x="1446" y="654"/>
                </a:lnTo>
                <a:lnTo>
                  <a:pt x="1444" y="654"/>
                </a:lnTo>
                <a:lnTo>
                  <a:pt x="1444" y="654"/>
                </a:lnTo>
                <a:lnTo>
                  <a:pt x="1444" y="654"/>
                </a:lnTo>
                <a:lnTo>
                  <a:pt x="1444" y="654"/>
                </a:lnTo>
                <a:close/>
                <a:moveTo>
                  <a:pt x="1490" y="566"/>
                </a:moveTo>
                <a:lnTo>
                  <a:pt x="1488" y="568"/>
                </a:lnTo>
                <a:lnTo>
                  <a:pt x="1492" y="570"/>
                </a:lnTo>
                <a:lnTo>
                  <a:pt x="1494" y="572"/>
                </a:lnTo>
                <a:lnTo>
                  <a:pt x="1496" y="572"/>
                </a:lnTo>
                <a:lnTo>
                  <a:pt x="1496" y="572"/>
                </a:lnTo>
                <a:lnTo>
                  <a:pt x="1498" y="570"/>
                </a:lnTo>
                <a:lnTo>
                  <a:pt x="1496" y="568"/>
                </a:lnTo>
                <a:lnTo>
                  <a:pt x="1490" y="566"/>
                </a:lnTo>
                <a:close/>
                <a:moveTo>
                  <a:pt x="1530" y="587"/>
                </a:moveTo>
                <a:lnTo>
                  <a:pt x="1527" y="587"/>
                </a:lnTo>
                <a:lnTo>
                  <a:pt x="1527" y="587"/>
                </a:lnTo>
                <a:lnTo>
                  <a:pt x="1527" y="587"/>
                </a:lnTo>
                <a:lnTo>
                  <a:pt x="1527" y="587"/>
                </a:lnTo>
                <a:lnTo>
                  <a:pt x="1527" y="589"/>
                </a:lnTo>
                <a:lnTo>
                  <a:pt x="1532" y="589"/>
                </a:lnTo>
                <a:lnTo>
                  <a:pt x="1536" y="589"/>
                </a:lnTo>
                <a:lnTo>
                  <a:pt x="1536" y="589"/>
                </a:lnTo>
                <a:lnTo>
                  <a:pt x="1536" y="589"/>
                </a:lnTo>
                <a:lnTo>
                  <a:pt x="1536" y="589"/>
                </a:lnTo>
                <a:lnTo>
                  <a:pt x="1534" y="587"/>
                </a:lnTo>
                <a:lnTo>
                  <a:pt x="1530" y="587"/>
                </a:lnTo>
                <a:close/>
                <a:moveTo>
                  <a:pt x="1458" y="732"/>
                </a:moveTo>
                <a:lnTo>
                  <a:pt x="1460" y="732"/>
                </a:lnTo>
                <a:lnTo>
                  <a:pt x="1460" y="732"/>
                </a:lnTo>
                <a:lnTo>
                  <a:pt x="1463" y="730"/>
                </a:lnTo>
                <a:lnTo>
                  <a:pt x="1463" y="728"/>
                </a:lnTo>
                <a:lnTo>
                  <a:pt x="1465" y="726"/>
                </a:lnTo>
                <a:lnTo>
                  <a:pt x="1465" y="723"/>
                </a:lnTo>
                <a:lnTo>
                  <a:pt x="1465" y="723"/>
                </a:lnTo>
                <a:lnTo>
                  <a:pt x="1465" y="723"/>
                </a:lnTo>
                <a:lnTo>
                  <a:pt x="1465" y="723"/>
                </a:lnTo>
                <a:lnTo>
                  <a:pt x="1465" y="721"/>
                </a:lnTo>
                <a:lnTo>
                  <a:pt x="1463" y="721"/>
                </a:lnTo>
                <a:lnTo>
                  <a:pt x="1463" y="721"/>
                </a:lnTo>
                <a:lnTo>
                  <a:pt x="1463" y="721"/>
                </a:lnTo>
                <a:lnTo>
                  <a:pt x="1460" y="719"/>
                </a:lnTo>
                <a:lnTo>
                  <a:pt x="1460" y="719"/>
                </a:lnTo>
                <a:lnTo>
                  <a:pt x="1460" y="719"/>
                </a:lnTo>
                <a:lnTo>
                  <a:pt x="1460" y="719"/>
                </a:lnTo>
                <a:lnTo>
                  <a:pt x="1460" y="717"/>
                </a:lnTo>
                <a:lnTo>
                  <a:pt x="1458" y="717"/>
                </a:lnTo>
                <a:lnTo>
                  <a:pt x="1458" y="721"/>
                </a:lnTo>
                <a:lnTo>
                  <a:pt x="1458" y="723"/>
                </a:lnTo>
                <a:lnTo>
                  <a:pt x="1458" y="726"/>
                </a:lnTo>
                <a:lnTo>
                  <a:pt x="1456" y="726"/>
                </a:lnTo>
                <a:lnTo>
                  <a:pt x="1456" y="726"/>
                </a:lnTo>
                <a:lnTo>
                  <a:pt x="1454" y="726"/>
                </a:lnTo>
                <a:lnTo>
                  <a:pt x="1456" y="726"/>
                </a:lnTo>
                <a:lnTo>
                  <a:pt x="1456" y="723"/>
                </a:lnTo>
                <a:lnTo>
                  <a:pt x="1456" y="721"/>
                </a:lnTo>
                <a:lnTo>
                  <a:pt x="1456" y="719"/>
                </a:lnTo>
                <a:lnTo>
                  <a:pt x="1456" y="719"/>
                </a:lnTo>
                <a:lnTo>
                  <a:pt x="1456" y="719"/>
                </a:lnTo>
                <a:lnTo>
                  <a:pt x="1456" y="719"/>
                </a:lnTo>
                <a:lnTo>
                  <a:pt x="1456" y="721"/>
                </a:lnTo>
                <a:lnTo>
                  <a:pt x="1456" y="721"/>
                </a:lnTo>
                <a:lnTo>
                  <a:pt x="1456" y="723"/>
                </a:lnTo>
                <a:lnTo>
                  <a:pt x="1454" y="726"/>
                </a:lnTo>
                <a:lnTo>
                  <a:pt x="1452" y="728"/>
                </a:lnTo>
                <a:lnTo>
                  <a:pt x="1448" y="732"/>
                </a:lnTo>
                <a:lnTo>
                  <a:pt x="1448" y="732"/>
                </a:lnTo>
                <a:lnTo>
                  <a:pt x="1450" y="732"/>
                </a:lnTo>
                <a:lnTo>
                  <a:pt x="1450" y="732"/>
                </a:lnTo>
                <a:lnTo>
                  <a:pt x="1452" y="732"/>
                </a:lnTo>
                <a:lnTo>
                  <a:pt x="1454" y="728"/>
                </a:lnTo>
                <a:lnTo>
                  <a:pt x="1456" y="728"/>
                </a:lnTo>
                <a:lnTo>
                  <a:pt x="1456" y="728"/>
                </a:lnTo>
                <a:lnTo>
                  <a:pt x="1456" y="728"/>
                </a:lnTo>
                <a:lnTo>
                  <a:pt x="1452" y="734"/>
                </a:lnTo>
                <a:lnTo>
                  <a:pt x="1454" y="732"/>
                </a:lnTo>
                <a:lnTo>
                  <a:pt x="1456" y="732"/>
                </a:lnTo>
                <a:lnTo>
                  <a:pt x="1456" y="732"/>
                </a:lnTo>
                <a:lnTo>
                  <a:pt x="1456" y="732"/>
                </a:lnTo>
                <a:lnTo>
                  <a:pt x="1458" y="732"/>
                </a:lnTo>
                <a:lnTo>
                  <a:pt x="1460" y="726"/>
                </a:lnTo>
                <a:lnTo>
                  <a:pt x="1460" y="726"/>
                </a:lnTo>
                <a:lnTo>
                  <a:pt x="1460" y="726"/>
                </a:lnTo>
                <a:lnTo>
                  <a:pt x="1460" y="728"/>
                </a:lnTo>
                <a:lnTo>
                  <a:pt x="1460" y="728"/>
                </a:lnTo>
                <a:lnTo>
                  <a:pt x="1458" y="732"/>
                </a:lnTo>
                <a:close/>
                <a:moveTo>
                  <a:pt x="1423" y="791"/>
                </a:moveTo>
                <a:lnTo>
                  <a:pt x="1429" y="793"/>
                </a:lnTo>
                <a:lnTo>
                  <a:pt x="1433" y="795"/>
                </a:lnTo>
                <a:lnTo>
                  <a:pt x="1433" y="795"/>
                </a:lnTo>
                <a:lnTo>
                  <a:pt x="1437" y="795"/>
                </a:lnTo>
                <a:lnTo>
                  <a:pt x="1437" y="795"/>
                </a:lnTo>
                <a:lnTo>
                  <a:pt x="1439" y="795"/>
                </a:lnTo>
                <a:lnTo>
                  <a:pt x="1439" y="793"/>
                </a:lnTo>
                <a:lnTo>
                  <a:pt x="1437" y="791"/>
                </a:lnTo>
                <a:lnTo>
                  <a:pt x="1435" y="788"/>
                </a:lnTo>
                <a:lnTo>
                  <a:pt x="1433" y="786"/>
                </a:lnTo>
                <a:lnTo>
                  <a:pt x="1429" y="784"/>
                </a:lnTo>
                <a:lnTo>
                  <a:pt x="1423" y="786"/>
                </a:lnTo>
                <a:lnTo>
                  <a:pt x="1421" y="786"/>
                </a:lnTo>
                <a:lnTo>
                  <a:pt x="1421" y="786"/>
                </a:lnTo>
                <a:lnTo>
                  <a:pt x="1419" y="788"/>
                </a:lnTo>
                <a:lnTo>
                  <a:pt x="1421" y="788"/>
                </a:lnTo>
                <a:lnTo>
                  <a:pt x="1423" y="791"/>
                </a:lnTo>
                <a:close/>
                <a:moveTo>
                  <a:pt x="1421" y="585"/>
                </a:moveTo>
                <a:lnTo>
                  <a:pt x="1421" y="583"/>
                </a:lnTo>
                <a:lnTo>
                  <a:pt x="1421" y="583"/>
                </a:lnTo>
                <a:lnTo>
                  <a:pt x="1421" y="583"/>
                </a:lnTo>
                <a:lnTo>
                  <a:pt x="1419" y="581"/>
                </a:lnTo>
                <a:lnTo>
                  <a:pt x="1419" y="581"/>
                </a:lnTo>
                <a:lnTo>
                  <a:pt x="1416" y="581"/>
                </a:lnTo>
                <a:lnTo>
                  <a:pt x="1412" y="583"/>
                </a:lnTo>
                <a:lnTo>
                  <a:pt x="1410" y="583"/>
                </a:lnTo>
                <a:lnTo>
                  <a:pt x="1406" y="583"/>
                </a:lnTo>
                <a:lnTo>
                  <a:pt x="1404" y="583"/>
                </a:lnTo>
                <a:lnTo>
                  <a:pt x="1404" y="583"/>
                </a:lnTo>
                <a:lnTo>
                  <a:pt x="1402" y="583"/>
                </a:lnTo>
                <a:lnTo>
                  <a:pt x="1400" y="583"/>
                </a:lnTo>
                <a:lnTo>
                  <a:pt x="1395" y="591"/>
                </a:lnTo>
                <a:lnTo>
                  <a:pt x="1391" y="593"/>
                </a:lnTo>
                <a:lnTo>
                  <a:pt x="1391" y="593"/>
                </a:lnTo>
                <a:lnTo>
                  <a:pt x="1391" y="593"/>
                </a:lnTo>
                <a:lnTo>
                  <a:pt x="1391" y="593"/>
                </a:lnTo>
                <a:lnTo>
                  <a:pt x="1393" y="596"/>
                </a:lnTo>
                <a:lnTo>
                  <a:pt x="1395" y="598"/>
                </a:lnTo>
                <a:lnTo>
                  <a:pt x="1395" y="600"/>
                </a:lnTo>
                <a:lnTo>
                  <a:pt x="1395" y="600"/>
                </a:lnTo>
                <a:lnTo>
                  <a:pt x="1400" y="598"/>
                </a:lnTo>
                <a:lnTo>
                  <a:pt x="1402" y="598"/>
                </a:lnTo>
                <a:lnTo>
                  <a:pt x="1404" y="600"/>
                </a:lnTo>
                <a:lnTo>
                  <a:pt x="1404" y="600"/>
                </a:lnTo>
                <a:lnTo>
                  <a:pt x="1406" y="598"/>
                </a:lnTo>
                <a:lnTo>
                  <a:pt x="1412" y="593"/>
                </a:lnTo>
                <a:lnTo>
                  <a:pt x="1412" y="593"/>
                </a:lnTo>
                <a:lnTo>
                  <a:pt x="1414" y="591"/>
                </a:lnTo>
                <a:lnTo>
                  <a:pt x="1419" y="589"/>
                </a:lnTo>
                <a:lnTo>
                  <a:pt x="1419" y="587"/>
                </a:lnTo>
                <a:lnTo>
                  <a:pt x="1421" y="585"/>
                </a:lnTo>
                <a:lnTo>
                  <a:pt x="1421" y="585"/>
                </a:lnTo>
                <a:close/>
                <a:moveTo>
                  <a:pt x="1444" y="564"/>
                </a:moveTo>
                <a:lnTo>
                  <a:pt x="1446" y="562"/>
                </a:lnTo>
                <a:lnTo>
                  <a:pt x="1442" y="562"/>
                </a:lnTo>
                <a:lnTo>
                  <a:pt x="1439" y="560"/>
                </a:lnTo>
                <a:lnTo>
                  <a:pt x="1439" y="560"/>
                </a:lnTo>
                <a:lnTo>
                  <a:pt x="1439" y="560"/>
                </a:lnTo>
                <a:lnTo>
                  <a:pt x="1439" y="558"/>
                </a:lnTo>
                <a:lnTo>
                  <a:pt x="1439" y="558"/>
                </a:lnTo>
                <a:lnTo>
                  <a:pt x="1437" y="556"/>
                </a:lnTo>
                <a:lnTo>
                  <a:pt x="1435" y="556"/>
                </a:lnTo>
                <a:lnTo>
                  <a:pt x="1433" y="558"/>
                </a:lnTo>
                <a:lnTo>
                  <a:pt x="1433" y="558"/>
                </a:lnTo>
                <a:lnTo>
                  <a:pt x="1433" y="558"/>
                </a:lnTo>
                <a:lnTo>
                  <a:pt x="1429" y="556"/>
                </a:lnTo>
                <a:lnTo>
                  <a:pt x="1425" y="558"/>
                </a:lnTo>
                <a:lnTo>
                  <a:pt x="1421" y="558"/>
                </a:lnTo>
                <a:lnTo>
                  <a:pt x="1421" y="558"/>
                </a:lnTo>
                <a:lnTo>
                  <a:pt x="1425" y="556"/>
                </a:lnTo>
                <a:lnTo>
                  <a:pt x="1425" y="556"/>
                </a:lnTo>
                <a:lnTo>
                  <a:pt x="1425" y="554"/>
                </a:lnTo>
                <a:lnTo>
                  <a:pt x="1425" y="554"/>
                </a:lnTo>
                <a:lnTo>
                  <a:pt x="1423" y="549"/>
                </a:lnTo>
                <a:lnTo>
                  <a:pt x="1421" y="545"/>
                </a:lnTo>
                <a:lnTo>
                  <a:pt x="1419" y="543"/>
                </a:lnTo>
                <a:lnTo>
                  <a:pt x="1416" y="543"/>
                </a:lnTo>
                <a:lnTo>
                  <a:pt x="1416" y="541"/>
                </a:lnTo>
                <a:lnTo>
                  <a:pt x="1412" y="541"/>
                </a:lnTo>
                <a:lnTo>
                  <a:pt x="1410" y="541"/>
                </a:lnTo>
                <a:lnTo>
                  <a:pt x="1406" y="537"/>
                </a:lnTo>
                <a:lnTo>
                  <a:pt x="1402" y="537"/>
                </a:lnTo>
                <a:lnTo>
                  <a:pt x="1402" y="537"/>
                </a:lnTo>
                <a:lnTo>
                  <a:pt x="1400" y="533"/>
                </a:lnTo>
                <a:lnTo>
                  <a:pt x="1398" y="533"/>
                </a:lnTo>
                <a:lnTo>
                  <a:pt x="1395" y="531"/>
                </a:lnTo>
                <a:lnTo>
                  <a:pt x="1391" y="531"/>
                </a:lnTo>
                <a:lnTo>
                  <a:pt x="1389" y="531"/>
                </a:lnTo>
                <a:lnTo>
                  <a:pt x="1389" y="528"/>
                </a:lnTo>
                <a:lnTo>
                  <a:pt x="1389" y="528"/>
                </a:lnTo>
                <a:lnTo>
                  <a:pt x="1387" y="526"/>
                </a:lnTo>
                <a:lnTo>
                  <a:pt x="1383" y="524"/>
                </a:lnTo>
                <a:lnTo>
                  <a:pt x="1383" y="524"/>
                </a:lnTo>
                <a:lnTo>
                  <a:pt x="1383" y="524"/>
                </a:lnTo>
                <a:lnTo>
                  <a:pt x="1379" y="528"/>
                </a:lnTo>
                <a:lnTo>
                  <a:pt x="1379" y="528"/>
                </a:lnTo>
                <a:lnTo>
                  <a:pt x="1379" y="528"/>
                </a:lnTo>
                <a:lnTo>
                  <a:pt x="1377" y="528"/>
                </a:lnTo>
                <a:lnTo>
                  <a:pt x="1375" y="524"/>
                </a:lnTo>
                <a:lnTo>
                  <a:pt x="1372" y="522"/>
                </a:lnTo>
                <a:lnTo>
                  <a:pt x="1372" y="522"/>
                </a:lnTo>
                <a:lnTo>
                  <a:pt x="1372" y="522"/>
                </a:lnTo>
                <a:lnTo>
                  <a:pt x="1375" y="522"/>
                </a:lnTo>
                <a:lnTo>
                  <a:pt x="1375" y="520"/>
                </a:lnTo>
                <a:lnTo>
                  <a:pt x="1375" y="518"/>
                </a:lnTo>
                <a:lnTo>
                  <a:pt x="1375" y="518"/>
                </a:lnTo>
                <a:lnTo>
                  <a:pt x="1372" y="516"/>
                </a:lnTo>
                <a:lnTo>
                  <a:pt x="1370" y="516"/>
                </a:lnTo>
                <a:lnTo>
                  <a:pt x="1368" y="514"/>
                </a:lnTo>
                <a:lnTo>
                  <a:pt x="1368" y="514"/>
                </a:lnTo>
                <a:lnTo>
                  <a:pt x="1368" y="514"/>
                </a:lnTo>
                <a:lnTo>
                  <a:pt x="1366" y="514"/>
                </a:lnTo>
                <a:lnTo>
                  <a:pt x="1364" y="516"/>
                </a:lnTo>
                <a:lnTo>
                  <a:pt x="1362" y="518"/>
                </a:lnTo>
                <a:lnTo>
                  <a:pt x="1362" y="520"/>
                </a:lnTo>
                <a:lnTo>
                  <a:pt x="1360" y="522"/>
                </a:lnTo>
                <a:lnTo>
                  <a:pt x="1360" y="524"/>
                </a:lnTo>
                <a:lnTo>
                  <a:pt x="1360" y="535"/>
                </a:lnTo>
                <a:lnTo>
                  <a:pt x="1358" y="537"/>
                </a:lnTo>
                <a:lnTo>
                  <a:pt x="1358" y="543"/>
                </a:lnTo>
                <a:lnTo>
                  <a:pt x="1356" y="545"/>
                </a:lnTo>
                <a:lnTo>
                  <a:pt x="1356" y="547"/>
                </a:lnTo>
                <a:lnTo>
                  <a:pt x="1356" y="549"/>
                </a:lnTo>
                <a:lnTo>
                  <a:pt x="1358" y="554"/>
                </a:lnTo>
                <a:lnTo>
                  <a:pt x="1358" y="554"/>
                </a:lnTo>
                <a:lnTo>
                  <a:pt x="1358" y="556"/>
                </a:lnTo>
                <a:lnTo>
                  <a:pt x="1358" y="556"/>
                </a:lnTo>
                <a:lnTo>
                  <a:pt x="1356" y="558"/>
                </a:lnTo>
                <a:lnTo>
                  <a:pt x="1349" y="560"/>
                </a:lnTo>
                <a:lnTo>
                  <a:pt x="1347" y="560"/>
                </a:lnTo>
                <a:lnTo>
                  <a:pt x="1347" y="562"/>
                </a:lnTo>
                <a:lnTo>
                  <a:pt x="1345" y="564"/>
                </a:lnTo>
                <a:lnTo>
                  <a:pt x="1345" y="566"/>
                </a:lnTo>
                <a:lnTo>
                  <a:pt x="1345" y="566"/>
                </a:lnTo>
                <a:lnTo>
                  <a:pt x="1345" y="568"/>
                </a:lnTo>
                <a:lnTo>
                  <a:pt x="1345" y="568"/>
                </a:lnTo>
                <a:lnTo>
                  <a:pt x="1347" y="568"/>
                </a:lnTo>
                <a:lnTo>
                  <a:pt x="1349" y="568"/>
                </a:lnTo>
                <a:lnTo>
                  <a:pt x="1349" y="568"/>
                </a:lnTo>
                <a:lnTo>
                  <a:pt x="1354" y="566"/>
                </a:lnTo>
                <a:lnTo>
                  <a:pt x="1358" y="566"/>
                </a:lnTo>
                <a:lnTo>
                  <a:pt x="1364" y="564"/>
                </a:lnTo>
                <a:lnTo>
                  <a:pt x="1366" y="564"/>
                </a:lnTo>
                <a:lnTo>
                  <a:pt x="1366" y="566"/>
                </a:lnTo>
                <a:lnTo>
                  <a:pt x="1366" y="566"/>
                </a:lnTo>
                <a:lnTo>
                  <a:pt x="1368" y="575"/>
                </a:lnTo>
                <a:lnTo>
                  <a:pt x="1368" y="579"/>
                </a:lnTo>
                <a:lnTo>
                  <a:pt x="1370" y="579"/>
                </a:lnTo>
                <a:lnTo>
                  <a:pt x="1372" y="579"/>
                </a:lnTo>
                <a:lnTo>
                  <a:pt x="1377" y="577"/>
                </a:lnTo>
                <a:lnTo>
                  <a:pt x="1379" y="575"/>
                </a:lnTo>
                <a:lnTo>
                  <a:pt x="1381" y="575"/>
                </a:lnTo>
                <a:lnTo>
                  <a:pt x="1383" y="572"/>
                </a:lnTo>
                <a:lnTo>
                  <a:pt x="1383" y="572"/>
                </a:lnTo>
                <a:lnTo>
                  <a:pt x="1385" y="568"/>
                </a:lnTo>
                <a:lnTo>
                  <a:pt x="1387" y="568"/>
                </a:lnTo>
                <a:lnTo>
                  <a:pt x="1387" y="568"/>
                </a:lnTo>
                <a:lnTo>
                  <a:pt x="1389" y="566"/>
                </a:lnTo>
                <a:lnTo>
                  <a:pt x="1391" y="566"/>
                </a:lnTo>
                <a:lnTo>
                  <a:pt x="1395" y="562"/>
                </a:lnTo>
                <a:lnTo>
                  <a:pt x="1395" y="562"/>
                </a:lnTo>
                <a:lnTo>
                  <a:pt x="1395" y="560"/>
                </a:lnTo>
                <a:lnTo>
                  <a:pt x="1395" y="558"/>
                </a:lnTo>
                <a:lnTo>
                  <a:pt x="1398" y="558"/>
                </a:lnTo>
                <a:lnTo>
                  <a:pt x="1398" y="556"/>
                </a:lnTo>
                <a:lnTo>
                  <a:pt x="1402" y="556"/>
                </a:lnTo>
                <a:lnTo>
                  <a:pt x="1402" y="554"/>
                </a:lnTo>
                <a:lnTo>
                  <a:pt x="1404" y="554"/>
                </a:lnTo>
                <a:lnTo>
                  <a:pt x="1406" y="556"/>
                </a:lnTo>
                <a:lnTo>
                  <a:pt x="1404" y="558"/>
                </a:lnTo>
                <a:lnTo>
                  <a:pt x="1404" y="558"/>
                </a:lnTo>
                <a:lnTo>
                  <a:pt x="1406" y="558"/>
                </a:lnTo>
                <a:lnTo>
                  <a:pt x="1412" y="560"/>
                </a:lnTo>
                <a:lnTo>
                  <a:pt x="1412" y="560"/>
                </a:lnTo>
                <a:lnTo>
                  <a:pt x="1414" y="564"/>
                </a:lnTo>
                <a:lnTo>
                  <a:pt x="1414" y="564"/>
                </a:lnTo>
                <a:lnTo>
                  <a:pt x="1419" y="566"/>
                </a:lnTo>
                <a:lnTo>
                  <a:pt x="1421" y="566"/>
                </a:lnTo>
                <a:lnTo>
                  <a:pt x="1429" y="568"/>
                </a:lnTo>
                <a:lnTo>
                  <a:pt x="1431" y="570"/>
                </a:lnTo>
                <a:lnTo>
                  <a:pt x="1433" y="570"/>
                </a:lnTo>
                <a:lnTo>
                  <a:pt x="1433" y="570"/>
                </a:lnTo>
                <a:lnTo>
                  <a:pt x="1435" y="570"/>
                </a:lnTo>
                <a:lnTo>
                  <a:pt x="1437" y="568"/>
                </a:lnTo>
                <a:lnTo>
                  <a:pt x="1442" y="566"/>
                </a:lnTo>
                <a:lnTo>
                  <a:pt x="1444" y="564"/>
                </a:lnTo>
                <a:close/>
                <a:moveTo>
                  <a:pt x="1586" y="587"/>
                </a:moveTo>
                <a:lnTo>
                  <a:pt x="1584" y="585"/>
                </a:lnTo>
                <a:lnTo>
                  <a:pt x="1582" y="585"/>
                </a:lnTo>
                <a:lnTo>
                  <a:pt x="1580" y="583"/>
                </a:lnTo>
                <a:lnTo>
                  <a:pt x="1578" y="583"/>
                </a:lnTo>
                <a:lnTo>
                  <a:pt x="1576" y="583"/>
                </a:lnTo>
                <a:lnTo>
                  <a:pt x="1578" y="585"/>
                </a:lnTo>
                <a:lnTo>
                  <a:pt x="1580" y="585"/>
                </a:lnTo>
                <a:lnTo>
                  <a:pt x="1582" y="587"/>
                </a:lnTo>
                <a:lnTo>
                  <a:pt x="1582" y="589"/>
                </a:lnTo>
                <a:lnTo>
                  <a:pt x="1582" y="589"/>
                </a:lnTo>
                <a:lnTo>
                  <a:pt x="1584" y="591"/>
                </a:lnTo>
                <a:lnTo>
                  <a:pt x="1586" y="591"/>
                </a:lnTo>
                <a:lnTo>
                  <a:pt x="1588" y="591"/>
                </a:lnTo>
                <a:lnTo>
                  <a:pt x="1588" y="591"/>
                </a:lnTo>
                <a:lnTo>
                  <a:pt x="1590" y="591"/>
                </a:lnTo>
                <a:lnTo>
                  <a:pt x="1590" y="591"/>
                </a:lnTo>
                <a:lnTo>
                  <a:pt x="1590" y="589"/>
                </a:lnTo>
                <a:lnTo>
                  <a:pt x="1588" y="589"/>
                </a:lnTo>
                <a:lnTo>
                  <a:pt x="1586" y="587"/>
                </a:lnTo>
                <a:close/>
                <a:moveTo>
                  <a:pt x="1624" y="635"/>
                </a:moveTo>
                <a:lnTo>
                  <a:pt x="1622" y="633"/>
                </a:lnTo>
                <a:lnTo>
                  <a:pt x="1620" y="635"/>
                </a:lnTo>
                <a:lnTo>
                  <a:pt x="1620" y="637"/>
                </a:lnTo>
                <a:lnTo>
                  <a:pt x="1618" y="640"/>
                </a:lnTo>
                <a:lnTo>
                  <a:pt x="1618" y="640"/>
                </a:lnTo>
                <a:lnTo>
                  <a:pt x="1618" y="642"/>
                </a:lnTo>
                <a:lnTo>
                  <a:pt x="1618" y="642"/>
                </a:lnTo>
                <a:lnTo>
                  <a:pt x="1620" y="642"/>
                </a:lnTo>
                <a:lnTo>
                  <a:pt x="1622" y="640"/>
                </a:lnTo>
                <a:lnTo>
                  <a:pt x="1624" y="640"/>
                </a:lnTo>
                <a:lnTo>
                  <a:pt x="1624" y="637"/>
                </a:lnTo>
                <a:lnTo>
                  <a:pt x="1626" y="637"/>
                </a:lnTo>
                <a:lnTo>
                  <a:pt x="1624" y="635"/>
                </a:lnTo>
                <a:lnTo>
                  <a:pt x="1624" y="635"/>
                </a:lnTo>
                <a:lnTo>
                  <a:pt x="1624" y="635"/>
                </a:lnTo>
                <a:close/>
                <a:moveTo>
                  <a:pt x="1668" y="637"/>
                </a:moveTo>
                <a:lnTo>
                  <a:pt x="1670" y="640"/>
                </a:lnTo>
                <a:lnTo>
                  <a:pt x="1672" y="640"/>
                </a:lnTo>
                <a:lnTo>
                  <a:pt x="1674" y="640"/>
                </a:lnTo>
                <a:lnTo>
                  <a:pt x="1674" y="640"/>
                </a:lnTo>
                <a:lnTo>
                  <a:pt x="1674" y="637"/>
                </a:lnTo>
                <a:lnTo>
                  <a:pt x="1672" y="637"/>
                </a:lnTo>
                <a:lnTo>
                  <a:pt x="1672" y="635"/>
                </a:lnTo>
                <a:lnTo>
                  <a:pt x="1670" y="635"/>
                </a:lnTo>
                <a:lnTo>
                  <a:pt x="1668" y="635"/>
                </a:lnTo>
                <a:lnTo>
                  <a:pt x="1668" y="637"/>
                </a:lnTo>
                <a:lnTo>
                  <a:pt x="1668" y="637"/>
                </a:lnTo>
                <a:close/>
                <a:moveTo>
                  <a:pt x="1603" y="669"/>
                </a:moveTo>
                <a:lnTo>
                  <a:pt x="1603" y="669"/>
                </a:lnTo>
                <a:lnTo>
                  <a:pt x="1603" y="669"/>
                </a:lnTo>
                <a:lnTo>
                  <a:pt x="1605" y="669"/>
                </a:lnTo>
                <a:lnTo>
                  <a:pt x="1605" y="667"/>
                </a:lnTo>
                <a:lnTo>
                  <a:pt x="1605" y="667"/>
                </a:lnTo>
                <a:lnTo>
                  <a:pt x="1605" y="667"/>
                </a:lnTo>
                <a:lnTo>
                  <a:pt x="1605" y="667"/>
                </a:lnTo>
                <a:lnTo>
                  <a:pt x="1605" y="665"/>
                </a:lnTo>
                <a:lnTo>
                  <a:pt x="1603" y="665"/>
                </a:lnTo>
                <a:lnTo>
                  <a:pt x="1603" y="665"/>
                </a:lnTo>
                <a:lnTo>
                  <a:pt x="1603" y="667"/>
                </a:lnTo>
                <a:lnTo>
                  <a:pt x="1603" y="667"/>
                </a:lnTo>
                <a:lnTo>
                  <a:pt x="1603" y="669"/>
                </a:lnTo>
                <a:close/>
                <a:moveTo>
                  <a:pt x="1659" y="610"/>
                </a:moveTo>
                <a:lnTo>
                  <a:pt x="1659" y="612"/>
                </a:lnTo>
                <a:lnTo>
                  <a:pt x="1659" y="612"/>
                </a:lnTo>
                <a:lnTo>
                  <a:pt x="1664" y="614"/>
                </a:lnTo>
                <a:lnTo>
                  <a:pt x="1666" y="617"/>
                </a:lnTo>
                <a:lnTo>
                  <a:pt x="1666" y="617"/>
                </a:lnTo>
                <a:lnTo>
                  <a:pt x="1668" y="617"/>
                </a:lnTo>
                <a:lnTo>
                  <a:pt x="1668" y="617"/>
                </a:lnTo>
                <a:lnTo>
                  <a:pt x="1668" y="617"/>
                </a:lnTo>
                <a:lnTo>
                  <a:pt x="1670" y="617"/>
                </a:lnTo>
                <a:lnTo>
                  <a:pt x="1670" y="617"/>
                </a:lnTo>
                <a:lnTo>
                  <a:pt x="1670" y="614"/>
                </a:lnTo>
                <a:lnTo>
                  <a:pt x="1670" y="614"/>
                </a:lnTo>
                <a:lnTo>
                  <a:pt x="1670" y="612"/>
                </a:lnTo>
                <a:lnTo>
                  <a:pt x="1670" y="610"/>
                </a:lnTo>
                <a:lnTo>
                  <a:pt x="1670" y="610"/>
                </a:lnTo>
                <a:lnTo>
                  <a:pt x="1666" y="610"/>
                </a:lnTo>
                <a:lnTo>
                  <a:pt x="1664" y="610"/>
                </a:lnTo>
                <a:lnTo>
                  <a:pt x="1662" y="610"/>
                </a:lnTo>
                <a:lnTo>
                  <a:pt x="1659" y="610"/>
                </a:lnTo>
                <a:close/>
                <a:moveTo>
                  <a:pt x="1456" y="417"/>
                </a:moveTo>
                <a:lnTo>
                  <a:pt x="1454" y="417"/>
                </a:lnTo>
                <a:lnTo>
                  <a:pt x="1452" y="417"/>
                </a:lnTo>
                <a:lnTo>
                  <a:pt x="1450" y="419"/>
                </a:lnTo>
                <a:lnTo>
                  <a:pt x="1450" y="419"/>
                </a:lnTo>
                <a:lnTo>
                  <a:pt x="1448" y="419"/>
                </a:lnTo>
                <a:lnTo>
                  <a:pt x="1448" y="419"/>
                </a:lnTo>
                <a:lnTo>
                  <a:pt x="1446" y="419"/>
                </a:lnTo>
                <a:lnTo>
                  <a:pt x="1446" y="417"/>
                </a:lnTo>
                <a:lnTo>
                  <a:pt x="1444" y="417"/>
                </a:lnTo>
                <a:lnTo>
                  <a:pt x="1442" y="417"/>
                </a:lnTo>
                <a:lnTo>
                  <a:pt x="1442" y="419"/>
                </a:lnTo>
                <a:lnTo>
                  <a:pt x="1442" y="419"/>
                </a:lnTo>
                <a:lnTo>
                  <a:pt x="1442" y="419"/>
                </a:lnTo>
                <a:lnTo>
                  <a:pt x="1439" y="419"/>
                </a:lnTo>
                <a:lnTo>
                  <a:pt x="1437" y="419"/>
                </a:lnTo>
                <a:lnTo>
                  <a:pt x="1437" y="419"/>
                </a:lnTo>
                <a:lnTo>
                  <a:pt x="1437" y="422"/>
                </a:lnTo>
                <a:lnTo>
                  <a:pt x="1437" y="422"/>
                </a:lnTo>
                <a:lnTo>
                  <a:pt x="1442" y="422"/>
                </a:lnTo>
                <a:lnTo>
                  <a:pt x="1444" y="422"/>
                </a:lnTo>
                <a:lnTo>
                  <a:pt x="1444" y="424"/>
                </a:lnTo>
                <a:lnTo>
                  <a:pt x="1444" y="424"/>
                </a:lnTo>
                <a:lnTo>
                  <a:pt x="1446" y="424"/>
                </a:lnTo>
                <a:lnTo>
                  <a:pt x="1446" y="424"/>
                </a:lnTo>
                <a:lnTo>
                  <a:pt x="1446" y="424"/>
                </a:lnTo>
                <a:lnTo>
                  <a:pt x="1446" y="426"/>
                </a:lnTo>
                <a:lnTo>
                  <a:pt x="1448" y="426"/>
                </a:lnTo>
                <a:lnTo>
                  <a:pt x="1450" y="426"/>
                </a:lnTo>
                <a:lnTo>
                  <a:pt x="1450" y="426"/>
                </a:lnTo>
                <a:lnTo>
                  <a:pt x="1450" y="424"/>
                </a:lnTo>
                <a:lnTo>
                  <a:pt x="1448" y="422"/>
                </a:lnTo>
                <a:lnTo>
                  <a:pt x="1450" y="424"/>
                </a:lnTo>
                <a:lnTo>
                  <a:pt x="1456" y="422"/>
                </a:lnTo>
                <a:lnTo>
                  <a:pt x="1458" y="422"/>
                </a:lnTo>
                <a:lnTo>
                  <a:pt x="1458" y="419"/>
                </a:lnTo>
                <a:lnTo>
                  <a:pt x="1458" y="419"/>
                </a:lnTo>
                <a:lnTo>
                  <a:pt x="1456" y="417"/>
                </a:lnTo>
                <a:close/>
                <a:moveTo>
                  <a:pt x="1465" y="455"/>
                </a:moveTo>
                <a:lnTo>
                  <a:pt x="1460" y="455"/>
                </a:lnTo>
                <a:lnTo>
                  <a:pt x="1460" y="457"/>
                </a:lnTo>
                <a:lnTo>
                  <a:pt x="1460" y="457"/>
                </a:lnTo>
                <a:lnTo>
                  <a:pt x="1463" y="459"/>
                </a:lnTo>
                <a:lnTo>
                  <a:pt x="1463" y="459"/>
                </a:lnTo>
                <a:lnTo>
                  <a:pt x="1467" y="457"/>
                </a:lnTo>
                <a:lnTo>
                  <a:pt x="1465" y="455"/>
                </a:lnTo>
                <a:lnTo>
                  <a:pt x="1465" y="455"/>
                </a:lnTo>
                <a:close/>
                <a:moveTo>
                  <a:pt x="2868" y="430"/>
                </a:moveTo>
                <a:lnTo>
                  <a:pt x="2871" y="428"/>
                </a:lnTo>
                <a:lnTo>
                  <a:pt x="2868" y="426"/>
                </a:lnTo>
                <a:lnTo>
                  <a:pt x="2868" y="426"/>
                </a:lnTo>
                <a:lnTo>
                  <a:pt x="2868" y="426"/>
                </a:lnTo>
                <a:lnTo>
                  <a:pt x="2866" y="424"/>
                </a:lnTo>
                <a:lnTo>
                  <a:pt x="2866" y="424"/>
                </a:lnTo>
                <a:lnTo>
                  <a:pt x="2864" y="424"/>
                </a:lnTo>
                <a:lnTo>
                  <a:pt x="2862" y="424"/>
                </a:lnTo>
                <a:lnTo>
                  <a:pt x="2862" y="424"/>
                </a:lnTo>
                <a:lnTo>
                  <a:pt x="2860" y="424"/>
                </a:lnTo>
                <a:lnTo>
                  <a:pt x="2860" y="424"/>
                </a:lnTo>
                <a:lnTo>
                  <a:pt x="2860" y="426"/>
                </a:lnTo>
                <a:lnTo>
                  <a:pt x="2860" y="426"/>
                </a:lnTo>
                <a:lnTo>
                  <a:pt x="2858" y="426"/>
                </a:lnTo>
                <a:lnTo>
                  <a:pt x="2858" y="426"/>
                </a:lnTo>
                <a:lnTo>
                  <a:pt x="2860" y="428"/>
                </a:lnTo>
                <a:lnTo>
                  <a:pt x="2860" y="428"/>
                </a:lnTo>
                <a:lnTo>
                  <a:pt x="2860" y="428"/>
                </a:lnTo>
                <a:lnTo>
                  <a:pt x="2856" y="428"/>
                </a:lnTo>
                <a:lnTo>
                  <a:pt x="2854" y="430"/>
                </a:lnTo>
                <a:lnTo>
                  <a:pt x="2854" y="430"/>
                </a:lnTo>
                <a:lnTo>
                  <a:pt x="2854" y="432"/>
                </a:lnTo>
                <a:lnTo>
                  <a:pt x="2854" y="434"/>
                </a:lnTo>
                <a:lnTo>
                  <a:pt x="2854" y="434"/>
                </a:lnTo>
                <a:lnTo>
                  <a:pt x="2852" y="436"/>
                </a:lnTo>
                <a:lnTo>
                  <a:pt x="2852" y="436"/>
                </a:lnTo>
                <a:lnTo>
                  <a:pt x="2852" y="436"/>
                </a:lnTo>
                <a:lnTo>
                  <a:pt x="2854" y="436"/>
                </a:lnTo>
                <a:lnTo>
                  <a:pt x="2856" y="436"/>
                </a:lnTo>
                <a:lnTo>
                  <a:pt x="2856" y="438"/>
                </a:lnTo>
                <a:lnTo>
                  <a:pt x="2856" y="438"/>
                </a:lnTo>
                <a:lnTo>
                  <a:pt x="2858" y="434"/>
                </a:lnTo>
                <a:lnTo>
                  <a:pt x="2860" y="434"/>
                </a:lnTo>
                <a:lnTo>
                  <a:pt x="2862" y="434"/>
                </a:lnTo>
                <a:lnTo>
                  <a:pt x="2864" y="434"/>
                </a:lnTo>
                <a:lnTo>
                  <a:pt x="2868" y="434"/>
                </a:lnTo>
                <a:lnTo>
                  <a:pt x="2866" y="432"/>
                </a:lnTo>
                <a:lnTo>
                  <a:pt x="2868" y="430"/>
                </a:lnTo>
                <a:lnTo>
                  <a:pt x="2868" y="430"/>
                </a:lnTo>
                <a:close/>
                <a:moveTo>
                  <a:pt x="1448" y="610"/>
                </a:moveTo>
                <a:lnTo>
                  <a:pt x="1450" y="612"/>
                </a:lnTo>
                <a:lnTo>
                  <a:pt x="1452" y="612"/>
                </a:lnTo>
                <a:lnTo>
                  <a:pt x="1452" y="612"/>
                </a:lnTo>
                <a:lnTo>
                  <a:pt x="1452" y="612"/>
                </a:lnTo>
                <a:lnTo>
                  <a:pt x="1454" y="610"/>
                </a:lnTo>
                <a:lnTo>
                  <a:pt x="1454" y="610"/>
                </a:lnTo>
                <a:lnTo>
                  <a:pt x="1456" y="608"/>
                </a:lnTo>
                <a:lnTo>
                  <a:pt x="1456" y="606"/>
                </a:lnTo>
                <a:lnTo>
                  <a:pt x="1458" y="604"/>
                </a:lnTo>
                <a:lnTo>
                  <a:pt x="1458" y="602"/>
                </a:lnTo>
                <a:lnTo>
                  <a:pt x="1458" y="602"/>
                </a:lnTo>
                <a:lnTo>
                  <a:pt x="1458" y="600"/>
                </a:lnTo>
                <a:lnTo>
                  <a:pt x="1458" y="598"/>
                </a:lnTo>
                <a:lnTo>
                  <a:pt x="1458" y="598"/>
                </a:lnTo>
                <a:lnTo>
                  <a:pt x="1456" y="596"/>
                </a:lnTo>
                <a:lnTo>
                  <a:pt x="1456" y="593"/>
                </a:lnTo>
                <a:lnTo>
                  <a:pt x="1454" y="593"/>
                </a:lnTo>
                <a:lnTo>
                  <a:pt x="1454" y="593"/>
                </a:lnTo>
                <a:lnTo>
                  <a:pt x="1452" y="593"/>
                </a:lnTo>
                <a:lnTo>
                  <a:pt x="1450" y="593"/>
                </a:lnTo>
                <a:lnTo>
                  <a:pt x="1450" y="596"/>
                </a:lnTo>
                <a:lnTo>
                  <a:pt x="1448" y="596"/>
                </a:lnTo>
                <a:lnTo>
                  <a:pt x="1446" y="598"/>
                </a:lnTo>
                <a:lnTo>
                  <a:pt x="1446" y="600"/>
                </a:lnTo>
                <a:lnTo>
                  <a:pt x="1446" y="602"/>
                </a:lnTo>
                <a:lnTo>
                  <a:pt x="1446" y="602"/>
                </a:lnTo>
                <a:lnTo>
                  <a:pt x="1444" y="604"/>
                </a:lnTo>
                <a:lnTo>
                  <a:pt x="1446" y="606"/>
                </a:lnTo>
                <a:lnTo>
                  <a:pt x="1446" y="608"/>
                </a:lnTo>
                <a:lnTo>
                  <a:pt x="1446" y="608"/>
                </a:lnTo>
                <a:lnTo>
                  <a:pt x="1448" y="608"/>
                </a:lnTo>
                <a:lnTo>
                  <a:pt x="1448" y="610"/>
                </a:lnTo>
                <a:close/>
                <a:moveTo>
                  <a:pt x="1395" y="514"/>
                </a:moveTo>
                <a:lnTo>
                  <a:pt x="1395" y="514"/>
                </a:lnTo>
                <a:lnTo>
                  <a:pt x="1393" y="512"/>
                </a:lnTo>
                <a:lnTo>
                  <a:pt x="1391" y="512"/>
                </a:lnTo>
                <a:lnTo>
                  <a:pt x="1389" y="510"/>
                </a:lnTo>
                <a:lnTo>
                  <a:pt x="1385" y="508"/>
                </a:lnTo>
                <a:lnTo>
                  <a:pt x="1385" y="510"/>
                </a:lnTo>
                <a:lnTo>
                  <a:pt x="1385" y="510"/>
                </a:lnTo>
                <a:lnTo>
                  <a:pt x="1385" y="510"/>
                </a:lnTo>
                <a:lnTo>
                  <a:pt x="1385" y="512"/>
                </a:lnTo>
                <a:lnTo>
                  <a:pt x="1387" y="512"/>
                </a:lnTo>
                <a:lnTo>
                  <a:pt x="1387" y="512"/>
                </a:lnTo>
                <a:lnTo>
                  <a:pt x="1387" y="514"/>
                </a:lnTo>
                <a:lnTo>
                  <a:pt x="1389" y="514"/>
                </a:lnTo>
                <a:lnTo>
                  <a:pt x="1389" y="514"/>
                </a:lnTo>
                <a:lnTo>
                  <a:pt x="1389" y="518"/>
                </a:lnTo>
                <a:lnTo>
                  <a:pt x="1391" y="518"/>
                </a:lnTo>
                <a:lnTo>
                  <a:pt x="1391" y="518"/>
                </a:lnTo>
                <a:lnTo>
                  <a:pt x="1393" y="516"/>
                </a:lnTo>
                <a:lnTo>
                  <a:pt x="1393" y="518"/>
                </a:lnTo>
                <a:lnTo>
                  <a:pt x="1395" y="518"/>
                </a:lnTo>
                <a:lnTo>
                  <a:pt x="1393" y="518"/>
                </a:lnTo>
                <a:lnTo>
                  <a:pt x="1393" y="520"/>
                </a:lnTo>
                <a:lnTo>
                  <a:pt x="1393" y="520"/>
                </a:lnTo>
                <a:lnTo>
                  <a:pt x="1395" y="520"/>
                </a:lnTo>
                <a:lnTo>
                  <a:pt x="1395" y="520"/>
                </a:lnTo>
                <a:lnTo>
                  <a:pt x="1395" y="520"/>
                </a:lnTo>
                <a:lnTo>
                  <a:pt x="1395" y="518"/>
                </a:lnTo>
                <a:lnTo>
                  <a:pt x="1395" y="518"/>
                </a:lnTo>
                <a:lnTo>
                  <a:pt x="1398" y="518"/>
                </a:lnTo>
                <a:lnTo>
                  <a:pt x="1398" y="520"/>
                </a:lnTo>
                <a:lnTo>
                  <a:pt x="1398" y="520"/>
                </a:lnTo>
                <a:lnTo>
                  <a:pt x="1400" y="520"/>
                </a:lnTo>
                <a:lnTo>
                  <a:pt x="1400" y="520"/>
                </a:lnTo>
                <a:lnTo>
                  <a:pt x="1402" y="520"/>
                </a:lnTo>
                <a:lnTo>
                  <a:pt x="1402" y="518"/>
                </a:lnTo>
                <a:lnTo>
                  <a:pt x="1402" y="518"/>
                </a:lnTo>
                <a:lnTo>
                  <a:pt x="1402" y="518"/>
                </a:lnTo>
                <a:lnTo>
                  <a:pt x="1398" y="518"/>
                </a:lnTo>
                <a:lnTo>
                  <a:pt x="1398" y="518"/>
                </a:lnTo>
                <a:lnTo>
                  <a:pt x="1395" y="516"/>
                </a:lnTo>
                <a:lnTo>
                  <a:pt x="1393" y="516"/>
                </a:lnTo>
                <a:lnTo>
                  <a:pt x="1395" y="516"/>
                </a:lnTo>
                <a:lnTo>
                  <a:pt x="1395" y="514"/>
                </a:lnTo>
                <a:close/>
                <a:moveTo>
                  <a:pt x="1469" y="426"/>
                </a:moveTo>
                <a:lnTo>
                  <a:pt x="1469" y="426"/>
                </a:lnTo>
                <a:lnTo>
                  <a:pt x="1471" y="426"/>
                </a:lnTo>
                <a:lnTo>
                  <a:pt x="1473" y="424"/>
                </a:lnTo>
                <a:lnTo>
                  <a:pt x="1477" y="424"/>
                </a:lnTo>
                <a:lnTo>
                  <a:pt x="1477" y="422"/>
                </a:lnTo>
                <a:lnTo>
                  <a:pt x="1477" y="422"/>
                </a:lnTo>
                <a:lnTo>
                  <a:pt x="1477" y="419"/>
                </a:lnTo>
                <a:lnTo>
                  <a:pt x="1475" y="419"/>
                </a:lnTo>
                <a:lnTo>
                  <a:pt x="1475" y="419"/>
                </a:lnTo>
                <a:lnTo>
                  <a:pt x="1473" y="419"/>
                </a:lnTo>
                <a:lnTo>
                  <a:pt x="1473" y="422"/>
                </a:lnTo>
                <a:lnTo>
                  <a:pt x="1473" y="422"/>
                </a:lnTo>
                <a:lnTo>
                  <a:pt x="1473" y="422"/>
                </a:lnTo>
                <a:lnTo>
                  <a:pt x="1471" y="422"/>
                </a:lnTo>
                <a:lnTo>
                  <a:pt x="1469" y="422"/>
                </a:lnTo>
                <a:lnTo>
                  <a:pt x="1467" y="426"/>
                </a:lnTo>
                <a:lnTo>
                  <a:pt x="1465" y="426"/>
                </a:lnTo>
                <a:lnTo>
                  <a:pt x="1467" y="426"/>
                </a:lnTo>
                <a:lnTo>
                  <a:pt x="1469" y="426"/>
                </a:lnTo>
                <a:close/>
                <a:moveTo>
                  <a:pt x="1402" y="505"/>
                </a:moveTo>
                <a:lnTo>
                  <a:pt x="1404" y="505"/>
                </a:lnTo>
                <a:lnTo>
                  <a:pt x="1404" y="508"/>
                </a:lnTo>
                <a:lnTo>
                  <a:pt x="1406" y="508"/>
                </a:lnTo>
                <a:lnTo>
                  <a:pt x="1406" y="505"/>
                </a:lnTo>
                <a:lnTo>
                  <a:pt x="1406" y="505"/>
                </a:lnTo>
                <a:lnTo>
                  <a:pt x="1406" y="505"/>
                </a:lnTo>
                <a:lnTo>
                  <a:pt x="1404" y="505"/>
                </a:lnTo>
                <a:lnTo>
                  <a:pt x="1402" y="503"/>
                </a:lnTo>
                <a:lnTo>
                  <a:pt x="1402" y="503"/>
                </a:lnTo>
                <a:lnTo>
                  <a:pt x="1402" y="503"/>
                </a:lnTo>
                <a:lnTo>
                  <a:pt x="1402" y="505"/>
                </a:lnTo>
                <a:close/>
                <a:moveTo>
                  <a:pt x="1375" y="516"/>
                </a:moveTo>
                <a:lnTo>
                  <a:pt x="1375" y="518"/>
                </a:lnTo>
                <a:lnTo>
                  <a:pt x="1375" y="518"/>
                </a:lnTo>
                <a:lnTo>
                  <a:pt x="1377" y="518"/>
                </a:lnTo>
                <a:lnTo>
                  <a:pt x="1379" y="520"/>
                </a:lnTo>
                <a:lnTo>
                  <a:pt x="1379" y="520"/>
                </a:lnTo>
                <a:lnTo>
                  <a:pt x="1379" y="522"/>
                </a:lnTo>
                <a:lnTo>
                  <a:pt x="1381" y="522"/>
                </a:lnTo>
                <a:lnTo>
                  <a:pt x="1381" y="522"/>
                </a:lnTo>
                <a:lnTo>
                  <a:pt x="1381" y="520"/>
                </a:lnTo>
                <a:lnTo>
                  <a:pt x="1383" y="520"/>
                </a:lnTo>
                <a:lnTo>
                  <a:pt x="1383" y="520"/>
                </a:lnTo>
                <a:lnTo>
                  <a:pt x="1381" y="516"/>
                </a:lnTo>
                <a:lnTo>
                  <a:pt x="1381" y="516"/>
                </a:lnTo>
                <a:lnTo>
                  <a:pt x="1379" y="514"/>
                </a:lnTo>
                <a:lnTo>
                  <a:pt x="1379" y="512"/>
                </a:lnTo>
                <a:lnTo>
                  <a:pt x="1377" y="512"/>
                </a:lnTo>
                <a:lnTo>
                  <a:pt x="1377" y="512"/>
                </a:lnTo>
                <a:lnTo>
                  <a:pt x="1377" y="512"/>
                </a:lnTo>
                <a:lnTo>
                  <a:pt x="1375" y="512"/>
                </a:lnTo>
                <a:lnTo>
                  <a:pt x="1375" y="512"/>
                </a:lnTo>
                <a:lnTo>
                  <a:pt x="1375" y="514"/>
                </a:lnTo>
                <a:lnTo>
                  <a:pt x="1375" y="514"/>
                </a:lnTo>
                <a:lnTo>
                  <a:pt x="1375" y="516"/>
                </a:lnTo>
                <a:close/>
                <a:moveTo>
                  <a:pt x="1465" y="434"/>
                </a:moveTo>
                <a:lnTo>
                  <a:pt x="1460" y="436"/>
                </a:lnTo>
                <a:lnTo>
                  <a:pt x="1460" y="436"/>
                </a:lnTo>
                <a:lnTo>
                  <a:pt x="1458" y="438"/>
                </a:lnTo>
                <a:lnTo>
                  <a:pt x="1458" y="440"/>
                </a:lnTo>
                <a:lnTo>
                  <a:pt x="1458" y="440"/>
                </a:lnTo>
                <a:lnTo>
                  <a:pt x="1458" y="440"/>
                </a:lnTo>
                <a:lnTo>
                  <a:pt x="1458" y="440"/>
                </a:lnTo>
                <a:lnTo>
                  <a:pt x="1458" y="443"/>
                </a:lnTo>
                <a:lnTo>
                  <a:pt x="1458" y="443"/>
                </a:lnTo>
                <a:lnTo>
                  <a:pt x="1460" y="443"/>
                </a:lnTo>
                <a:lnTo>
                  <a:pt x="1463" y="440"/>
                </a:lnTo>
                <a:lnTo>
                  <a:pt x="1465" y="440"/>
                </a:lnTo>
                <a:lnTo>
                  <a:pt x="1467" y="440"/>
                </a:lnTo>
                <a:lnTo>
                  <a:pt x="1467" y="438"/>
                </a:lnTo>
                <a:lnTo>
                  <a:pt x="1469" y="436"/>
                </a:lnTo>
                <a:lnTo>
                  <a:pt x="1469" y="436"/>
                </a:lnTo>
                <a:lnTo>
                  <a:pt x="1469" y="434"/>
                </a:lnTo>
                <a:lnTo>
                  <a:pt x="1471" y="434"/>
                </a:lnTo>
                <a:lnTo>
                  <a:pt x="1471" y="434"/>
                </a:lnTo>
                <a:lnTo>
                  <a:pt x="1473" y="432"/>
                </a:lnTo>
                <a:lnTo>
                  <a:pt x="1475" y="430"/>
                </a:lnTo>
                <a:lnTo>
                  <a:pt x="1475" y="430"/>
                </a:lnTo>
                <a:lnTo>
                  <a:pt x="1473" y="430"/>
                </a:lnTo>
                <a:lnTo>
                  <a:pt x="1473" y="428"/>
                </a:lnTo>
                <a:lnTo>
                  <a:pt x="1473" y="428"/>
                </a:lnTo>
                <a:lnTo>
                  <a:pt x="1471" y="428"/>
                </a:lnTo>
                <a:lnTo>
                  <a:pt x="1469" y="430"/>
                </a:lnTo>
                <a:lnTo>
                  <a:pt x="1469" y="430"/>
                </a:lnTo>
                <a:lnTo>
                  <a:pt x="1467" y="430"/>
                </a:lnTo>
                <a:lnTo>
                  <a:pt x="1467" y="430"/>
                </a:lnTo>
                <a:lnTo>
                  <a:pt x="1469" y="432"/>
                </a:lnTo>
                <a:lnTo>
                  <a:pt x="1469" y="432"/>
                </a:lnTo>
                <a:lnTo>
                  <a:pt x="1467" y="432"/>
                </a:lnTo>
                <a:lnTo>
                  <a:pt x="1467" y="432"/>
                </a:lnTo>
                <a:lnTo>
                  <a:pt x="1465" y="434"/>
                </a:lnTo>
                <a:lnTo>
                  <a:pt x="1465" y="434"/>
                </a:lnTo>
                <a:close/>
                <a:moveTo>
                  <a:pt x="1569" y="208"/>
                </a:moveTo>
                <a:lnTo>
                  <a:pt x="1571" y="208"/>
                </a:lnTo>
                <a:lnTo>
                  <a:pt x="1574" y="206"/>
                </a:lnTo>
                <a:lnTo>
                  <a:pt x="1571" y="206"/>
                </a:lnTo>
                <a:lnTo>
                  <a:pt x="1569" y="206"/>
                </a:lnTo>
                <a:lnTo>
                  <a:pt x="1565" y="204"/>
                </a:lnTo>
                <a:lnTo>
                  <a:pt x="1563" y="204"/>
                </a:lnTo>
                <a:lnTo>
                  <a:pt x="1561" y="204"/>
                </a:lnTo>
                <a:lnTo>
                  <a:pt x="1559" y="206"/>
                </a:lnTo>
                <a:lnTo>
                  <a:pt x="1557" y="206"/>
                </a:lnTo>
                <a:lnTo>
                  <a:pt x="1557" y="208"/>
                </a:lnTo>
                <a:lnTo>
                  <a:pt x="1559" y="208"/>
                </a:lnTo>
                <a:lnTo>
                  <a:pt x="1565" y="210"/>
                </a:lnTo>
                <a:lnTo>
                  <a:pt x="1569" y="208"/>
                </a:lnTo>
                <a:close/>
                <a:moveTo>
                  <a:pt x="2502" y="698"/>
                </a:moveTo>
                <a:lnTo>
                  <a:pt x="2504" y="698"/>
                </a:lnTo>
                <a:lnTo>
                  <a:pt x="2506" y="696"/>
                </a:lnTo>
                <a:lnTo>
                  <a:pt x="2504" y="696"/>
                </a:lnTo>
                <a:lnTo>
                  <a:pt x="2502" y="696"/>
                </a:lnTo>
                <a:lnTo>
                  <a:pt x="2502" y="696"/>
                </a:lnTo>
                <a:lnTo>
                  <a:pt x="2500" y="696"/>
                </a:lnTo>
                <a:lnTo>
                  <a:pt x="2500" y="696"/>
                </a:lnTo>
                <a:lnTo>
                  <a:pt x="2500" y="696"/>
                </a:lnTo>
                <a:lnTo>
                  <a:pt x="2500" y="696"/>
                </a:lnTo>
                <a:lnTo>
                  <a:pt x="2500" y="696"/>
                </a:lnTo>
                <a:lnTo>
                  <a:pt x="2500" y="698"/>
                </a:lnTo>
                <a:lnTo>
                  <a:pt x="2502" y="698"/>
                </a:lnTo>
                <a:close/>
                <a:moveTo>
                  <a:pt x="2500" y="711"/>
                </a:moveTo>
                <a:lnTo>
                  <a:pt x="2500" y="711"/>
                </a:lnTo>
                <a:lnTo>
                  <a:pt x="2500" y="711"/>
                </a:lnTo>
                <a:lnTo>
                  <a:pt x="2500" y="709"/>
                </a:lnTo>
                <a:lnTo>
                  <a:pt x="2500" y="709"/>
                </a:lnTo>
                <a:lnTo>
                  <a:pt x="2500" y="709"/>
                </a:lnTo>
                <a:lnTo>
                  <a:pt x="2498" y="711"/>
                </a:lnTo>
                <a:lnTo>
                  <a:pt x="2498" y="711"/>
                </a:lnTo>
                <a:lnTo>
                  <a:pt x="2500" y="711"/>
                </a:lnTo>
                <a:close/>
                <a:moveTo>
                  <a:pt x="2500" y="707"/>
                </a:moveTo>
                <a:lnTo>
                  <a:pt x="2502" y="707"/>
                </a:lnTo>
                <a:lnTo>
                  <a:pt x="2502" y="707"/>
                </a:lnTo>
                <a:lnTo>
                  <a:pt x="2502" y="707"/>
                </a:lnTo>
                <a:lnTo>
                  <a:pt x="2502" y="707"/>
                </a:lnTo>
                <a:lnTo>
                  <a:pt x="2502" y="707"/>
                </a:lnTo>
                <a:lnTo>
                  <a:pt x="2502" y="702"/>
                </a:lnTo>
                <a:lnTo>
                  <a:pt x="2502" y="702"/>
                </a:lnTo>
                <a:lnTo>
                  <a:pt x="2500" y="702"/>
                </a:lnTo>
                <a:lnTo>
                  <a:pt x="2500" y="705"/>
                </a:lnTo>
                <a:lnTo>
                  <a:pt x="2500" y="705"/>
                </a:lnTo>
                <a:lnTo>
                  <a:pt x="2500" y="707"/>
                </a:lnTo>
                <a:close/>
                <a:moveTo>
                  <a:pt x="2479" y="390"/>
                </a:moveTo>
                <a:lnTo>
                  <a:pt x="2483" y="388"/>
                </a:lnTo>
                <a:lnTo>
                  <a:pt x="2487" y="388"/>
                </a:lnTo>
                <a:lnTo>
                  <a:pt x="2491" y="386"/>
                </a:lnTo>
                <a:lnTo>
                  <a:pt x="2491" y="384"/>
                </a:lnTo>
                <a:lnTo>
                  <a:pt x="2491" y="382"/>
                </a:lnTo>
                <a:lnTo>
                  <a:pt x="2487" y="384"/>
                </a:lnTo>
                <a:lnTo>
                  <a:pt x="2485" y="386"/>
                </a:lnTo>
                <a:lnTo>
                  <a:pt x="2479" y="390"/>
                </a:lnTo>
                <a:lnTo>
                  <a:pt x="2477" y="390"/>
                </a:lnTo>
                <a:lnTo>
                  <a:pt x="2477" y="392"/>
                </a:lnTo>
                <a:lnTo>
                  <a:pt x="2479" y="390"/>
                </a:lnTo>
                <a:close/>
                <a:moveTo>
                  <a:pt x="2462" y="772"/>
                </a:moveTo>
                <a:lnTo>
                  <a:pt x="2464" y="772"/>
                </a:lnTo>
                <a:lnTo>
                  <a:pt x="2464" y="772"/>
                </a:lnTo>
                <a:lnTo>
                  <a:pt x="2464" y="770"/>
                </a:lnTo>
                <a:lnTo>
                  <a:pt x="2462" y="770"/>
                </a:lnTo>
                <a:lnTo>
                  <a:pt x="2460" y="770"/>
                </a:lnTo>
                <a:lnTo>
                  <a:pt x="2460" y="770"/>
                </a:lnTo>
                <a:lnTo>
                  <a:pt x="2460" y="770"/>
                </a:lnTo>
                <a:lnTo>
                  <a:pt x="2462" y="772"/>
                </a:lnTo>
                <a:lnTo>
                  <a:pt x="2462" y="772"/>
                </a:lnTo>
                <a:close/>
                <a:moveTo>
                  <a:pt x="2510" y="606"/>
                </a:moveTo>
                <a:lnTo>
                  <a:pt x="2508" y="606"/>
                </a:lnTo>
                <a:lnTo>
                  <a:pt x="2508" y="606"/>
                </a:lnTo>
                <a:lnTo>
                  <a:pt x="2508" y="606"/>
                </a:lnTo>
                <a:lnTo>
                  <a:pt x="2508" y="606"/>
                </a:lnTo>
                <a:lnTo>
                  <a:pt x="2510" y="608"/>
                </a:lnTo>
                <a:lnTo>
                  <a:pt x="2510" y="608"/>
                </a:lnTo>
                <a:lnTo>
                  <a:pt x="2512" y="608"/>
                </a:lnTo>
                <a:lnTo>
                  <a:pt x="2512" y="608"/>
                </a:lnTo>
                <a:lnTo>
                  <a:pt x="2512" y="606"/>
                </a:lnTo>
                <a:lnTo>
                  <a:pt x="2510" y="606"/>
                </a:lnTo>
                <a:lnTo>
                  <a:pt x="2510" y="606"/>
                </a:lnTo>
                <a:close/>
                <a:moveTo>
                  <a:pt x="2502" y="602"/>
                </a:moveTo>
                <a:lnTo>
                  <a:pt x="2504" y="602"/>
                </a:lnTo>
                <a:lnTo>
                  <a:pt x="2504" y="602"/>
                </a:lnTo>
                <a:lnTo>
                  <a:pt x="2506" y="602"/>
                </a:lnTo>
                <a:lnTo>
                  <a:pt x="2504" y="602"/>
                </a:lnTo>
                <a:lnTo>
                  <a:pt x="2504" y="600"/>
                </a:lnTo>
                <a:lnTo>
                  <a:pt x="2504" y="600"/>
                </a:lnTo>
                <a:lnTo>
                  <a:pt x="2502" y="600"/>
                </a:lnTo>
                <a:lnTo>
                  <a:pt x="2500" y="600"/>
                </a:lnTo>
                <a:lnTo>
                  <a:pt x="2502" y="602"/>
                </a:lnTo>
                <a:lnTo>
                  <a:pt x="2502" y="602"/>
                </a:lnTo>
                <a:close/>
                <a:moveTo>
                  <a:pt x="2464" y="807"/>
                </a:moveTo>
                <a:lnTo>
                  <a:pt x="2464" y="807"/>
                </a:lnTo>
                <a:lnTo>
                  <a:pt x="2464" y="807"/>
                </a:lnTo>
                <a:lnTo>
                  <a:pt x="2462" y="807"/>
                </a:lnTo>
                <a:lnTo>
                  <a:pt x="2460" y="809"/>
                </a:lnTo>
                <a:lnTo>
                  <a:pt x="2460" y="809"/>
                </a:lnTo>
                <a:lnTo>
                  <a:pt x="2458" y="811"/>
                </a:lnTo>
                <a:lnTo>
                  <a:pt x="2458" y="814"/>
                </a:lnTo>
                <a:lnTo>
                  <a:pt x="2460" y="811"/>
                </a:lnTo>
                <a:lnTo>
                  <a:pt x="2460" y="814"/>
                </a:lnTo>
                <a:lnTo>
                  <a:pt x="2462" y="814"/>
                </a:lnTo>
                <a:lnTo>
                  <a:pt x="2468" y="811"/>
                </a:lnTo>
                <a:lnTo>
                  <a:pt x="2466" y="811"/>
                </a:lnTo>
                <a:lnTo>
                  <a:pt x="2466" y="814"/>
                </a:lnTo>
                <a:lnTo>
                  <a:pt x="2464" y="814"/>
                </a:lnTo>
                <a:lnTo>
                  <a:pt x="2464" y="814"/>
                </a:lnTo>
                <a:lnTo>
                  <a:pt x="2462" y="816"/>
                </a:lnTo>
                <a:lnTo>
                  <a:pt x="2462" y="816"/>
                </a:lnTo>
                <a:lnTo>
                  <a:pt x="2462" y="816"/>
                </a:lnTo>
                <a:lnTo>
                  <a:pt x="2464" y="816"/>
                </a:lnTo>
                <a:lnTo>
                  <a:pt x="2468" y="816"/>
                </a:lnTo>
                <a:lnTo>
                  <a:pt x="2470" y="816"/>
                </a:lnTo>
                <a:lnTo>
                  <a:pt x="2470" y="816"/>
                </a:lnTo>
                <a:lnTo>
                  <a:pt x="2466" y="816"/>
                </a:lnTo>
                <a:lnTo>
                  <a:pt x="2466" y="818"/>
                </a:lnTo>
                <a:lnTo>
                  <a:pt x="2466" y="820"/>
                </a:lnTo>
                <a:lnTo>
                  <a:pt x="2470" y="818"/>
                </a:lnTo>
                <a:lnTo>
                  <a:pt x="2470" y="818"/>
                </a:lnTo>
                <a:lnTo>
                  <a:pt x="2472" y="818"/>
                </a:lnTo>
                <a:lnTo>
                  <a:pt x="2472" y="818"/>
                </a:lnTo>
                <a:lnTo>
                  <a:pt x="2472" y="818"/>
                </a:lnTo>
                <a:lnTo>
                  <a:pt x="2481" y="818"/>
                </a:lnTo>
                <a:lnTo>
                  <a:pt x="2481" y="816"/>
                </a:lnTo>
                <a:lnTo>
                  <a:pt x="2483" y="816"/>
                </a:lnTo>
                <a:lnTo>
                  <a:pt x="2485" y="814"/>
                </a:lnTo>
                <a:lnTo>
                  <a:pt x="2485" y="814"/>
                </a:lnTo>
                <a:lnTo>
                  <a:pt x="2487" y="814"/>
                </a:lnTo>
                <a:lnTo>
                  <a:pt x="2487" y="814"/>
                </a:lnTo>
                <a:lnTo>
                  <a:pt x="2487" y="811"/>
                </a:lnTo>
                <a:lnTo>
                  <a:pt x="2487" y="811"/>
                </a:lnTo>
                <a:lnTo>
                  <a:pt x="2485" y="811"/>
                </a:lnTo>
                <a:lnTo>
                  <a:pt x="2487" y="811"/>
                </a:lnTo>
                <a:lnTo>
                  <a:pt x="2487" y="811"/>
                </a:lnTo>
                <a:lnTo>
                  <a:pt x="2489" y="811"/>
                </a:lnTo>
                <a:lnTo>
                  <a:pt x="2489" y="811"/>
                </a:lnTo>
                <a:lnTo>
                  <a:pt x="2491" y="811"/>
                </a:lnTo>
                <a:lnTo>
                  <a:pt x="2493" y="811"/>
                </a:lnTo>
                <a:lnTo>
                  <a:pt x="2493" y="809"/>
                </a:lnTo>
                <a:lnTo>
                  <a:pt x="2493" y="809"/>
                </a:lnTo>
                <a:lnTo>
                  <a:pt x="2498" y="809"/>
                </a:lnTo>
                <a:lnTo>
                  <a:pt x="2498" y="809"/>
                </a:lnTo>
                <a:lnTo>
                  <a:pt x="2498" y="809"/>
                </a:lnTo>
                <a:lnTo>
                  <a:pt x="2498" y="807"/>
                </a:lnTo>
                <a:lnTo>
                  <a:pt x="2500" y="807"/>
                </a:lnTo>
                <a:lnTo>
                  <a:pt x="2500" y="807"/>
                </a:lnTo>
                <a:lnTo>
                  <a:pt x="2504" y="805"/>
                </a:lnTo>
                <a:lnTo>
                  <a:pt x="2506" y="805"/>
                </a:lnTo>
                <a:lnTo>
                  <a:pt x="2506" y="805"/>
                </a:lnTo>
                <a:lnTo>
                  <a:pt x="2506" y="803"/>
                </a:lnTo>
                <a:lnTo>
                  <a:pt x="2508" y="805"/>
                </a:lnTo>
                <a:lnTo>
                  <a:pt x="2508" y="805"/>
                </a:lnTo>
                <a:lnTo>
                  <a:pt x="2508" y="805"/>
                </a:lnTo>
                <a:lnTo>
                  <a:pt x="2510" y="805"/>
                </a:lnTo>
                <a:lnTo>
                  <a:pt x="2510" y="805"/>
                </a:lnTo>
                <a:lnTo>
                  <a:pt x="2512" y="805"/>
                </a:lnTo>
                <a:lnTo>
                  <a:pt x="2514" y="805"/>
                </a:lnTo>
                <a:lnTo>
                  <a:pt x="2516" y="805"/>
                </a:lnTo>
                <a:lnTo>
                  <a:pt x="2514" y="803"/>
                </a:lnTo>
                <a:lnTo>
                  <a:pt x="2514" y="801"/>
                </a:lnTo>
                <a:lnTo>
                  <a:pt x="2516" y="801"/>
                </a:lnTo>
                <a:lnTo>
                  <a:pt x="2519" y="799"/>
                </a:lnTo>
                <a:lnTo>
                  <a:pt x="2519" y="797"/>
                </a:lnTo>
                <a:lnTo>
                  <a:pt x="2519" y="795"/>
                </a:lnTo>
                <a:lnTo>
                  <a:pt x="2519" y="793"/>
                </a:lnTo>
                <a:lnTo>
                  <a:pt x="2521" y="793"/>
                </a:lnTo>
                <a:lnTo>
                  <a:pt x="2521" y="791"/>
                </a:lnTo>
                <a:lnTo>
                  <a:pt x="2521" y="788"/>
                </a:lnTo>
                <a:lnTo>
                  <a:pt x="2521" y="786"/>
                </a:lnTo>
                <a:lnTo>
                  <a:pt x="2519" y="784"/>
                </a:lnTo>
                <a:lnTo>
                  <a:pt x="2519" y="782"/>
                </a:lnTo>
                <a:lnTo>
                  <a:pt x="2519" y="782"/>
                </a:lnTo>
                <a:lnTo>
                  <a:pt x="2519" y="780"/>
                </a:lnTo>
                <a:lnTo>
                  <a:pt x="2519" y="780"/>
                </a:lnTo>
                <a:lnTo>
                  <a:pt x="2519" y="778"/>
                </a:lnTo>
                <a:lnTo>
                  <a:pt x="2519" y="778"/>
                </a:lnTo>
                <a:lnTo>
                  <a:pt x="2516" y="776"/>
                </a:lnTo>
                <a:lnTo>
                  <a:pt x="2516" y="774"/>
                </a:lnTo>
                <a:lnTo>
                  <a:pt x="2516" y="772"/>
                </a:lnTo>
                <a:lnTo>
                  <a:pt x="2516" y="772"/>
                </a:lnTo>
                <a:lnTo>
                  <a:pt x="2516" y="770"/>
                </a:lnTo>
                <a:lnTo>
                  <a:pt x="2516" y="770"/>
                </a:lnTo>
                <a:lnTo>
                  <a:pt x="2516" y="770"/>
                </a:lnTo>
                <a:lnTo>
                  <a:pt x="2519" y="770"/>
                </a:lnTo>
                <a:lnTo>
                  <a:pt x="2519" y="770"/>
                </a:lnTo>
                <a:lnTo>
                  <a:pt x="2519" y="767"/>
                </a:lnTo>
                <a:lnTo>
                  <a:pt x="2519" y="770"/>
                </a:lnTo>
                <a:lnTo>
                  <a:pt x="2521" y="770"/>
                </a:lnTo>
                <a:lnTo>
                  <a:pt x="2521" y="767"/>
                </a:lnTo>
                <a:lnTo>
                  <a:pt x="2523" y="767"/>
                </a:lnTo>
                <a:lnTo>
                  <a:pt x="2523" y="765"/>
                </a:lnTo>
                <a:lnTo>
                  <a:pt x="2523" y="765"/>
                </a:lnTo>
                <a:lnTo>
                  <a:pt x="2525" y="765"/>
                </a:lnTo>
                <a:lnTo>
                  <a:pt x="2527" y="765"/>
                </a:lnTo>
                <a:lnTo>
                  <a:pt x="2527" y="763"/>
                </a:lnTo>
                <a:lnTo>
                  <a:pt x="2527" y="763"/>
                </a:lnTo>
                <a:lnTo>
                  <a:pt x="2525" y="763"/>
                </a:lnTo>
                <a:lnTo>
                  <a:pt x="2527" y="761"/>
                </a:lnTo>
                <a:lnTo>
                  <a:pt x="2525" y="759"/>
                </a:lnTo>
                <a:lnTo>
                  <a:pt x="2527" y="759"/>
                </a:lnTo>
                <a:lnTo>
                  <a:pt x="2527" y="759"/>
                </a:lnTo>
                <a:lnTo>
                  <a:pt x="2527" y="761"/>
                </a:lnTo>
                <a:lnTo>
                  <a:pt x="2529" y="761"/>
                </a:lnTo>
                <a:lnTo>
                  <a:pt x="2529" y="761"/>
                </a:lnTo>
                <a:lnTo>
                  <a:pt x="2529" y="759"/>
                </a:lnTo>
                <a:lnTo>
                  <a:pt x="2527" y="757"/>
                </a:lnTo>
                <a:lnTo>
                  <a:pt x="2527" y="757"/>
                </a:lnTo>
                <a:lnTo>
                  <a:pt x="2525" y="757"/>
                </a:lnTo>
                <a:lnTo>
                  <a:pt x="2523" y="757"/>
                </a:lnTo>
                <a:lnTo>
                  <a:pt x="2523" y="757"/>
                </a:lnTo>
                <a:lnTo>
                  <a:pt x="2523" y="757"/>
                </a:lnTo>
                <a:lnTo>
                  <a:pt x="2525" y="755"/>
                </a:lnTo>
                <a:lnTo>
                  <a:pt x="2525" y="755"/>
                </a:lnTo>
                <a:lnTo>
                  <a:pt x="2525" y="755"/>
                </a:lnTo>
                <a:lnTo>
                  <a:pt x="2523" y="753"/>
                </a:lnTo>
                <a:lnTo>
                  <a:pt x="2521" y="749"/>
                </a:lnTo>
                <a:lnTo>
                  <a:pt x="2521" y="747"/>
                </a:lnTo>
                <a:lnTo>
                  <a:pt x="2519" y="747"/>
                </a:lnTo>
                <a:lnTo>
                  <a:pt x="2516" y="747"/>
                </a:lnTo>
                <a:lnTo>
                  <a:pt x="2514" y="744"/>
                </a:lnTo>
                <a:lnTo>
                  <a:pt x="2514" y="744"/>
                </a:lnTo>
                <a:lnTo>
                  <a:pt x="2510" y="747"/>
                </a:lnTo>
                <a:lnTo>
                  <a:pt x="2508" y="747"/>
                </a:lnTo>
                <a:lnTo>
                  <a:pt x="2508" y="747"/>
                </a:lnTo>
                <a:lnTo>
                  <a:pt x="2508" y="747"/>
                </a:lnTo>
                <a:lnTo>
                  <a:pt x="2506" y="749"/>
                </a:lnTo>
                <a:lnTo>
                  <a:pt x="2504" y="749"/>
                </a:lnTo>
                <a:lnTo>
                  <a:pt x="2504" y="749"/>
                </a:lnTo>
                <a:lnTo>
                  <a:pt x="2504" y="749"/>
                </a:lnTo>
                <a:lnTo>
                  <a:pt x="2504" y="747"/>
                </a:lnTo>
                <a:lnTo>
                  <a:pt x="2506" y="747"/>
                </a:lnTo>
                <a:lnTo>
                  <a:pt x="2506" y="747"/>
                </a:lnTo>
                <a:lnTo>
                  <a:pt x="2506" y="744"/>
                </a:lnTo>
                <a:lnTo>
                  <a:pt x="2504" y="744"/>
                </a:lnTo>
                <a:lnTo>
                  <a:pt x="2502" y="742"/>
                </a:lnTo>
                <a:lnTo>
                  <a:pt x="2502" y="742"/>
                </a:lnTo>
                <a:lnTo>
                  <a:pt x="2502" y="742"/>
                </a:lnTo>
                <a:lnTo>
                  <a:pt x="2502" y="744"/>
                </a:lnTo>
                <a:lnTo>
                  <a:pt x="2500" y="744"/>
                </a:lnTo>
                <a:lnTo>
                  <a:pt x="2500" y="744"/>
                </a:lnTo>
                <a:lnTo>
                  <a:pt x="2498" y="747"/>
                </a:lnTo>
                <a:lnTo>
                  <a:pt x="2500" y="747"/>
                </a:lnTo>
                <a:lnTo>
                  <a:pt x="2500" y="749"/>
                </a:lnTo>
                <a:lnTo>
                  <a:pt x="2500" y="749"/>
                </a:lnTo>
                <a:lnTo>
                  <a:pt x="2498" y="751"/>
                </a:lnTo>
                <a:lnTo>
                  <a:pt x="2498" y="751"/>
                </a:lnTo>
                <a:lnTo>
                  <a:pt x="2498" y="751"/>
                </a:lnTo>
                <a:lnTo>
                  <a:pt x="2498" y="749"/>
                </a:lnTo>
                <a:lnTo>
                  <a:pt x="2498" y="749"/>
                </a:lnTo>
                <a:lnTo>
                  <a:pt x="2498" y="749"/>
                </a:lnTo>
                <a:lnTo>
                  <a:pt x="2498" y="747"/>
                </a:lnTo>
                <a:lnTo>
                  <a:pt x="2498" y="747"/>
                </a:lnTo>
                <a:lnTo>
                  <a:pt x="2498" y="744"/>
                </a:lnTo>
                <a:lnTo>
                  <a:pt x="2498" y="744"/>
                </a:lnTo>
                <a:lnTo>
                  <a:pt x="2496" y="744"/>
                </a:lnTo>
                <a:lnTo>
                  <a:pt x="2496" y="747"/>
                </a:lnTo>
                <a:lnTo>
                  <a:pt x="2496" y="747"/>
                </a:lnTo>
                <a:lnTo>
                  <a:pt x="2493" y="747"/>
                </a:lnTo>
                <a:lnTo>
                  <a:pt x="2491" y="747"/>
                </a:lnTo>
                <a:lnTo>
                  <a:pt x="2489" y="747"/>
                </a:lnTo>
                <a:lnTo>
                  <a:pt x="2487" y="747"/>
                </a:lnTo>
                <a:lnTo>
                  <a:pt x="2487" y="749"/>
                </a:lnTo>
                <a:lnTo>
                  <a:pt x="2487" y="749"/>
                </a:lnTo>
                <a:lnTo>
                  <a:pt x="2487" y="751"/>
                </a:lnTo>
                <a:lnTo>
                  <a:pt x="2485" y="751"/>
                </a:lnTo>
                <a:lnTo>
                  <a:pt x="2487" y="753"/>
                </a:lnTo>
                <a:lnTo>
                  <a:pt x="2485" y="753"/>
                </a:lnTo>
                <a:lnTo>
                  <a:pt x="2485" y="755"/>
                </a:lnTo>
                <a:lnTo>
                  <a:pt x="2485" y="755"/>
                </a:lnTo>
                <a:lnTo>
                  <a:pt x="2483" y="755"/>
                </a:lnTo>
                <a:lnTo>
                  <a:pt x="2481" y="755"/>
                </a:lnTo>
                <a:lnTo>
                  <a:pt x="2481" y="757"/>
                </a:lnTo>
                <a:lnTo>
                  <a:pt x="2485" y="757"/>
                </a:lnTo>
                <a:lnTo>
                  <a:pt x="2489" y="757"/>
                </a:lnTo>
                <a:lnTo>
                  <a:pt x="2489" y="759"/>
                </a:lnTo>
                <a:lnTo>
                  <a:pt x="2489" y="759"/>
                </a:lnTo>
                <a:lnTo>
                  <a:pt x="2487" y="761"/>
                </a:lnTo>
                <a:lnTo>
                  <a:pt x="2485" y="761"/>
                </a:lnTo>
                <a:lnTo>
                  <a:pt x="2485" y="761"/>
                </a:lnTo>
                <a:lnTo>
                  <a:pt x="2483" y="761"/>
                </a:lnTo>
                <a:lnTo>
                  <a:pt x="2483" y="763"/>
                </a:lnTo>
                <a:lnTo>
                  <a:pt x="2483" y="763"/>
                </a:lnTo>
                <a:lnTo>
                  <a:pt x="2483" y="765"/>
                </a:lnTo>
                <a:lnTo>
                  <a:pt x="2483" y="765"/>
                </a:lnTo>
                <a:lnTo>
                  <a:pt x="2481" y="765"/>
                </a:lnTo>
                <a:lnTo>
                  <a:pt x="2477" y="765"/>
                </a:lnTo>
                <a:lnTo>
                  <a:pt x="2477" y="765"/>
                </a:lnTo>
                <a:lnTo>
                  <a:pt x="2477" y="765"/>
                </a:lnTo>
                <a:lnTo>
                  <a:pt x="2475" y="765"/>
                </a:lnTo>
                <a:lnTo>
                  <a:pt x="2472" y="763"/>
                </a:lnTo>
                <a:lnTo>
                  <a:pt x="2468" y="763"/>
                </a:lnTo>
                <a:lnTo>
                  <a:pt x="2466" y="763"/>
                </a:lnTo>
                <a:lnTo>
                  <a:pt x="2466" y="765"/>
                </a:lnTo>
                <a:lnTo>
                  <a:pt x="2464" y="765"/>
                </a:lnTo>
                <a:lnTo>
                  <a:pt x="2462" y="765"/>
                </a:lnTo>
                <a:lnTo>
                  <a:pt x="2462" y="765"/>
                </a:lnTo>
                <a:lnTo>
                  <a:pt x="2462" y="765"/>
                </a:lnTo>
                <a:lnTo>
                  <a:pt x="2462" y="767"/>
                </a:lnTo>
                <a:lnTo>
                  <a:pt x="2464" y="765"/>
                </a:lnTo>
                <a:lnTo>
                  <a:pt x="2464" y="767"/>
                </a:lnTo>
                <a:lnTo>
                  <a:pt x="2464" y="770"/>
                </a:lnTo>
                <a:lnTo>
                  <a:pt x="2464" y="767"/>
                </a:lnTo>
                <a:lnTo>
                  <a:pt x="2464" y="770"/>
                </a:lnTo>
                <a:lnTo>
                  <a:pt x="2464" y="770"/>
                </a:lnTo>
                <a:lnTo>
                  <a:pt x="2464" y="772"/>
                </a:lnTo>
                <a:lnTo>
                  <a:pt x="2464" y="774"/>
                </a:lnTo>
                <a:lnTo>
                  <a:pt x="2466" y="772"/>
                </a:lnTo>
                <a:lnTo>
                  <a:pt x="2468" y="772"/>
                </a:lnTo>
                <a:lnTo>
                  <a:pt x="2468" y="774"/>
                </a:lnTo>
                <a:lnTo>
                  <a:pt x="2468" y="774"/>
                </a:lnTo>
                <a:lnTo>
                  <a:pt x="2466" y="774"/>
                </a:lnTo>
                <a:lnTo>
                  <a:pt x="2464" y="776"/>
                </a:lnTo>
                <a:lnTo>
                  <a:pt x="2464" y="776"/>
                </a:lnTo>
                <a:lnTo>
                  <a:pt x="2464" y="776"/>
                </a:lnTo>
                <a:lnTo>
                  <a:pt x="2464" y="778"/>
                </a:lnTo>
                <a:lnTo>
                  <a:pt x="2466" y="778"/>
                </a:lnTo>
                <a:lnTo>
                  <a:pt x="2464" y="778"/>
                </a:lnTo>
                <a:lnTo>
                  <a:pt x="2462" y="778"/>
                </a:lnTo>
                <a:lnTo>
                  <a:pt x="2462" y="778"/>
                </a:lnTo>
                <a:lnTo>
                  <a:pt x="2462" y="778"/>
                </a:lnTo>
                <a:lnTo>
                  <a:pt x="2462" y="780"/>
                </a:lnTo>
                <a:lnTo>
                  <a:pt x="2462" y="780"/>
                </a:lnTo>
                <a:lnTo>
                  <a:pt x="2462" y="780"/>
                </a:lnTo>
                <a:lnTo>
                  <a:pt x="2462" y="782"/>
                </a:lnTo>
                <a:lnTo>
                  <a:pt x="2462" y="782"/>
                </a:lnTo>
                <a:lnTo>
                  <a:pt x="2464" y="782"/>
                </a:lnTo>
                <a:lnTo>
                  <a:pt x="2466" y="782"/>
                </a:lnTo>
                <a:lnTo>
                  <a:pt x="2464" y="782"/>
                </a:lnTo>
                <a:lnTo>
                  <a:pt x="2466" y="784"/>
                </a:lnTo>
                <a:lnTo>
                  <a:pt x="2466" y="784"/>
                </a:lnTo>
                <a:lnTo>
                  <a:pt x="2466" y="782"/>
                </a:lnTo>
                <a:lnTo>
                  <a:pt x="2468" y="782"/>
                </a:lnTo>
                <a:lnTo>
                  <a:pt x="2468" y="784"/>
                </a:lnTo>
                <a:lnTo>
                  <a:pt x="2468" y="784"/>
                </a:lnTo>
                <a:lnTo>
                  <a:pt x="2468" y="784"/>
                </a:lnTo>
                <a:lnTo>
                  <a:pt x="2470" y="784"/>
                </a:lnTo>
                <a:lnTo>
                  <a:pt x="2470" y="784"/>
                </a:lnTo>
                <a:lnTo>
                  <a:pt x="2475" y="784"/>
                </a:lnTo>
                <a:lnTo>
                  <a:pt x="2477" y="784"/>
                </a:lnTo>
                <a:lnTo>
                  <a:pt x="2479" y="786"/>
                </a:lnTo>
                <a:lnTo>
                  <a:pt x="2477" y="786"/>
                </a:lnTo>
                <a:lnTo>
                  <a:pt x="2477" y="786"/>
                </a:lnTo>
                <a:lnTo>
                  <a:pt x="2477" y="786"/>
                </a:lnTo>
                <a:lnTo>
                  <a:pt x="2475" y="786"/>
                </a:lnTo>
                <a:lnTo>
                  <a:pt x="2475" y="786"/>
                </a:lnTo>
                <a:lnTo>
                  <a:pt x="2472" y="788"/>
                </a:lnTo>
                <a:lnTo>
                  <a:pt x="2470" y="791"/>
                </a:lnTo>
                <a:lnTo>
                  <a:pt x="2470" y="791"/>
                </a:lnTo>
                <a:lnTo>
                  <a:pt x="2472" y="793"/>
                </a:lnTo>
                <a:lnTo>
                  <a:pt x="2470" y="793"/>
                </a:lnTo>
                <a:lnTo>
                  <a:pt x="2470" y="795"/>
                </a:lnTo>
                <a:lnTo>
                  <a:pt x="2466" y="797"/>
                </a:lnTo>
                <a:lnTo>
                  <a:pt x="2464" y="799"/>
                </a:lnTo>
                <a:lnTo>
                  <a:pt x="2466" y="797"/>
                </a:lnTo>
                <a:lnTo>
                  <a:pt x="2468" y="797"/>
                </a:lnTo>
                <a:lnTo>
                  <a:pt x="2468" y="797"/>
                </a:lnTo>
                <a:lnTo>
                  <a:pt x="2468" y="797"/>
                </a:lnTo>
                <a:lnTo>
                  <a:pt x="2470" y="797"/>
                </a:lnTo>
                <a:lnTo>
                  <a:pt x="2472" y="797"/>
                </a:lnTo>
                <a:lnTo>
                  <a:pt x="2475" y="797"/>
                </a:lnTo>
                <a:lnTo>
                  <a:pt x="2477" y="797"/>
                </a:lnTo>
                <a:lnTo>
                  <a:pt x="2477" y="795"/>
                </a:lnTo>
                <a:lnTo>
                  <a:pt x="2479" y="795"/>
                </a:lnTo>
                <a:lnTo>
                  <a:pt x="2481" y="797"/>
                </a:lnTo>
                <a:lnTo>
                  <a:pt x="2477" y="797"/>
                </a:lnTo>
                <a:lnTo>
                  <a:pt x="2472" y="797"/>
                </a:lnTo>
                <a:lnTo>
                  <a:pt x="2468" y="799"/>
                </a:lnTo>
                <a:lnTo>
                  <a:pt x="2468" y="799"/>
                </a:lnTo>
                <a:lnTo>
                  <a:pt x="2466" y="799"/>
                </a:lnTo>
                <a:lnTo>
                  <a:pt x="2466" y="801"/>
                </a:lnTo>
                <a:lnTo>
                  <a:pt x="2464" y="801"/>
                </a:lnTo>
                <a:lnTo>
                  <a:pt x="2464" y="801"/>
                </a:lnTo>
                <a:lnTo>
                  <a:pt x="2466" y="803"/>
                </a:lnTo>
                <a:lnTo>
                  <a:pt x="2466" y="803"/>
                </a:lnTo>
                <a:lnTo>
                  <a:pt x="2464" y="805"/>
                </a:lnTo>
                <a:lnTo>
                  <a:pt x="2462" y="803"/>
                </a:lnTo>
                <a:lnTo>
                  <a:pt x="2462" y="803"/>
                </a:lnTo>
                <a:lnTo>
                  <a:pt x="2460" y="803"/>
                </a:lnTo>
                <a:lnTo>
                  <a:pt x="2460" y="803"/>
                </a:lnTo>
                <a:lnTo>
                  <a:pt x="2458" y="805"/>
                </a:lnTo>
                <a:lnTo>
                  <a:pt x="2458" y="805"/>
                </a:lnTo>
                <a:lnTo>
                  <a:pt x="2458" y="807"/>
                </a:lnTo>
                <a:lnTo>
                  <a:pt x="2460" y="807"/>
                </a:lnTo>
                <a:lnTo>
                  <a:pt x="2464" y="807"/>
                </a:lnTo>
                <a:close/>
                <a:moveTo>
                  <a:pt x="2512" y="598"/>
                </a:moveTo>
                <a:lnTo>
                  <a:pt x="2512" y="600"/>
                </a:lnTo>
                <a:lnTo>
                  <a:pt x="2514" y="600"/>
                </a:lnTo>
                <a:lnTo>
                  <a:pt x="2514" y="598"/>
                </a:lnTo>
                <a:lnTo>
                  <a:pt x="2514" y="598"/>
                </a:lnTo>
                <a:lnTo>
                  <a:pt x="2512" y="596"/>
                </a:lnTo>
                <a:lnTo>
                  <a:pt x="2512" y="598"/>
                </a:lnTo>
                <a:lnTo>
                  <a:pt x="2512" y="598"/>
                </a:lnTo>
                <a:lnTo>
                  <a:pt x="2512" y="598"/>
                </a:lnTo>
                <a:close/>
                <a:moveTo>
                  <a:pt x="2508" y="604"/>
                </a:moveTo>
                <a:lnTo>
                  <a:pt x="2510" y="604"/>
                </a:lnTo>
                <a:lnTo>
                  <a:pt x="2510" y="604"/>
                </a:lnTo>
                <a:lnTo>
                  <a:pt x="2510" y="604"/>
                </a:lnTo>
                <a:lnTo>
                  <a:pt x="2508" y="602"/>
                </a:lnTo>
                <a:lnTo>
                  <a:pt x="2508" y="602"/>
                </a:lnTo>
                <a:lnTo>
                  <a:pt x="2508" y="600"/>
                </a:lnTo>
                <a:lnTo>
                  <a:pt x="2508" y="600"/>
                </a:lnTo>
                <a:lnTo>
                  <a:pt x="2510" y="600"/>
                </a:lnTo>
                <a:lnTo>
                  <a:pt x="2510" y="602"/>
                </a:lnTo>
                <a:lnTo>
                  <a:pt x="2512" y="602"/>
                </a:lnTo>
                <a:lnTo>
                  <a:pt x="2512" y="598"/>
                </a:lnTo>
                <a:lnTo>
                  <a:pt x="2510" y="598"/>
                </a:lnTo>
                <a:lnTo>
                  <a:pt x="2506" y="596"/>
                </a:lnTo>
                <a:lnTo>
                  <a:pt x="2504" y="598"/>
                </a:lnTo>
                <a:lnTo>
                  <a:pt x="2506" y="602"/>
                </a:lnTo>
                <a:lnTo>
                  <a:pt x="2508" y="604"/>
                </a:lnTo>
                <a:close/>
                <a:moveTo>
                  <a:pt x="1624" y="422"/>
                </a:moveTo>
                <a:lnTo>
                  <a:pt x="1622" y="422"/>
                </a:lnTo>
                <a:lnTo>
                  <a:pt x="1622" y="422"/>
                </a:lnTo>
                <a:lnTo>
                  <a:pt x="1620" y="424"/>
                </a:lnTo>
                <a:lnTo>
                  <a:pt x="1620" y="424"/>
                </a:lnTo>
                <a:lnTo>
                  <a:pt x="1624" y="426"/>
                </a:lnTo>
                <a:lnTo>
                  <a:pt x="1624" y="424"/>
                </a:lnTo>
                <a:lnTo>
                  <a:pt x="1624" y="424"/>
                </a:lnTo>
                <a:lnTo>
                  <a:pt x="1626" y="422"/>
                </a:lnTo>
                <a:lnTo>
                  <a:pt x="1626" y="422"/>
                </a:lnTo>
                <a:lnTo>
                  <a:pt x="1624" y="422"/>
                </a:lnTo>
                <a:close/>
                <a:moveTo>
                  <a:pt x="1712" y="698"/>
                </a:moveTo>
                <a:lnTo>
                  <a:pt x="1712" y="698"/>
                </a:lnTo>
                <a:lnTo>
                  <a:pt x="1710" y="698"/>
                </a:lnTo>
                <a:lnTo>
                  <a:pt x="1710" y="698"/>
                </a:lnTo>
                <a:lnTo>
                  <a:pt x="1710" y="698"/>
                </a:lnTo>
                <a:lnTo>
                  <a:pt x="1710" y="698"/>
                </a:lnTo>
                <a:lnTo>
                  <a:pt x="1710" y="700"/>
                </a:lnTo>
                <a:lnTo>
                  <a:pt x="1712" y="700"/>
                </a:lnTo>
                <a:lnTo>
                  <a:pt x="1714" y="700"/>
                </a:lnTo>
                <a:lnTo>
                  <a:pt x="1714" y="698"/>
                </a:lnTo>
                <a:lnTo>
                  <a:pt x="1714" y="698"/>
                </a:lnTo>
                <a:lnTo>
                  <a:pt x="1712" y="698"/>
                </a:lnTo>
                <a:close/>
                <a:moveTo>
                  <a:pt x="1666" y="606"/>
                </a:moveTo>
                <a:lnTo>
                  <a:pt x="1666" y="606"/>
                </a:lnTo>
                <a:lnTo>
                  <a:pt x="1666" y="606"/>
                </a:lnTo>
                <a:lnTo>
                  <a:pt x="1666" y="604"/>
                </a:lnTo>
                <a:lnTo>
                  <a:pt x="1664" y="604"/>
                </a:lnTo>
                <a:lnTo>
                  <a:pt x="1664" y="604"/>
                </a:lnTo>
                <a:lnTo>
                  <a:pt x="1664" y="604"/>
                </a:lnTo>
                <a:lnTo>
                  <a:pt x="1664" y="606"/>
                </a:lnTo>
                <a:lnTo>
                  <a:pt x="1664" y="606"/>
                </a:lnTo>
                <a:lnTo>
                  <a:pt x="1664" y="608"/>
                </a:lnTo>
                <a:lnTo>
                  <a:pt x="1668" y="608"/>
                </a:lnTo>
                <a:lnTo>
                  <a:pt x="1668" y="608"/>
                </a:lnTo>
                <a:lnTo>
                  <a:pt x="1668" y="608"/>
                </a:lnTo>
                <a:lnTo>
                  <a:pt x="1668" y="608"/>
                </a:lnTo>
                <a:lnTo>
                  <a:pt x="1668" y="608"/>
                </a:lnTo>
                <a:lnTo>
                  <a:pt x="1668" y="608"/>
                </a:lnTo>
                <a:lnTo>
                  <a:pt x="1666" y="606"/>
                </a:lnTo>
                <a:lnTo>
                  <a:pt x="1666" y="606"/>
                </a:lnTo>
                <a:lnTo>
                  <a:pt x="1666" y="606"/>
                </a:lnTo>
                <a:close/>
                <a:moveTo>
                  <a:pt x="1699" y="487"/>
                </a:moveTo>
                <a:lnTo>
                  <a:pt x="1703" y="484"/>
                </a:lnTo>
                <a:lnTo>
                  <a:pt x="1703" y="482"/>
                </a:lnTo>
                <a:lnTo>
                  <a:pt x="1703" y="482"/>
                </a:lnTo>
                <a:lnTo>
                  <a:pt x="1703" y="482"/>
                </a:lnTo>
                <a:lnTo>
                  <a:pt x="1701" y="482"/>
                </a:lnTo>
                <a:lnTo>
                  <a:pt x="1699" y="484"/>
                </a:lnTo>
                <a:lnTo>
                  <a:pt x="1699" y="484"/>
                </a:lnTo>
                <a:lnTo>
                  <a:pt x="1697" y="487"/>
                </a:lnTo>
                <a:lnTo>
                  <a:pt x="1697" y="487"/>
                </a:lnTo>
                <a:lnTo>
                  <a:pt x="1697" y="487"/>
                </a:lnTo>
                <a:lnTo>
                  <a:pt x="1699" y="487"/>
                </a:lnTo>
                <a:close/>
                <a:moveTo>
                  <a:pt x="1668" y="593"/>
                </a:moveTo>
                <a:lnTo>
                  <a:pt x="1666" y="593"/>
                </a:lnTo>
                <a:lnTo>
                  <a:pt x="1668" y="593"/>
                </a:lnTo>
                <a:lnTo>
                  <a:pt x="1668" y="593"/>
                </a:lnTo>
                <a:lnTo>
                  <a:pt x="1670" y="596"/>
                </a:lnTo>
                <a:lnTo>
                  <a:pt x="1672" y="596"/>
                </a:lnTo>
                <a:lnTo>
                  <a:pt x="1674" y="593"/>
                </a:lnTo>
                <a:lnTo>
                  <a:pt x="1674" y="591"/>
                </a:lnTo>
                <a:lnTo>
                  <a:pt x="1674" y="591"/>
                </a:lnTo>
                <a:lnTo>
                  <a:pt x="1672" y="591"/>
                </a:lnTo>
                <a:lnTo>
                  <a:pt x="1672" y="591"/>
                </a:lnTo>
                <a:lnTo>
                  <a:pt x="1668" y="591"/>
                </a:lnTo>
                <a:lnTo>
                  <a:pt x="1668" y="591"/>
                </a:lnTo>
                <a:lnTo>
                  <a:pt x="1668" y="591"/>
                </a:lnTo>
                <a:lnTo>
                  <a:pt x="1668" y="591"/>
                </a:lnTo>
                <a:lnTo>
                  <a:pt x="1668" y="591"/>
                </a:lnTo>
                <a:lnTo>
                  <a:pt x="1668" y="593"/>
                </a:lnTo>
                <a:close/>
                <a:moveTo>
                  <a:pt x="2510" y="612"/>
                </a:moveTo>
                <a:lnTo>
                  <a:pt x="2508" y="612"/>
                </a:lnTo>
                <a:lnTo>
                  <a:pt x="2508" y="612"/>
                </a:lnTo>
                <a:lnTo>
                  <a:pt x="2508" y="612"/>
                </a:lnTo>
                <a:lnTo>
                  <a:pt x="2508" y="612"/>
                </a:lnTo>
                <a:lnTo>
                  <a:pt x="2508" y="614"/>
                </a:lnTo>
                <a:lnTo>
                  <a:pt x="2510" y="614"/>
                </a:lnTo>
                <a:lnTo>
                  <a:pt x="2510" y="617"/>
                </a:lnTo>
                <a:lnTo>
                  <a:pt x="2510" y="617"/>
                </a:lnTo>
                <a:lnTo>
                  <a:pt x="2510" y="617"/>
                </a:lnTo>
                <a:lnTo>
                  <a:pt x="2510" y="614"/>
                </a:lnTo>
                <a:lnTo>
                  <a:pt x="2510" y="614"/>
                </a:lnTo>
                <a:lnTo>
                  <a:pt x="2510" y="612"/>
                </a:lnTo>
                <a:lnTo>
                  <a:pt x="2510" y="612"/>
                </a:lnTo>
                <a:close/>
                <a:moveTo>
                  <a:pt x="1284" y="71"/>
                </a:moveTo>
                <a:lnTo>
                  <a:pt x="1289" y="71"/>
                </a:lnTo>
                <a:lnTo>
                  <a:pt x="1293" y="69"/>
                </a:lnTo>
                <a:lnTo>
                  <a:pt x="1295" y="69"/>
                </a:lnTo>
                <a:lnTo>
                  <a:pt x="1297" y="69"/>
                </a:lnTo>
                <a:lnTo>
                  <a:pt x="1299" y="69"/>
                </a:lnTo>
                <a:lnTo>
                  <a:pt x="1307" y="69"/>
                </a:lnTo>
                <a:lnTo>
                  <a:pt x="1305" y="69"/>
                </a:lnTo>
                <a:lnTo>
                  <a:pt x="1295" y="76"/>
                </a:lnTo>
                <a:lnTo>
                  <a:pt x="1295" y="76"/>
                </a:lnTo>
                <a:lnTo>
                  <a:pt x="1297" y="78"/>
                </a:lnTo>
                <a:lnTo>
                  <a:pt x="1299" y="78"/>
                </a:lnTo>
                <a:lnTo>
                  <a:pt x="1318" y="74"/>
                </a:lnTo>
                <a:lnTo>
                  <a:pt x="1326" y="71"/>
                </a:lnTo>
                <a:lnTo>
                  <a:pt x="1331" y="71"/>
                </a:lnTo>
                <a:lnTo>
                  <a:pt x="1339" y="74"/>
                </a:lnTo>
                <a:lnTo>
                  <a:pt x="1339" y="74"/>
                </a:lnTo>
                <a:lnTo>
                  <a:pt x="1331" y="74"/>
                </a:lnTo>
                <a:lnTo>
                  <a:pt x="1324" y="74"/>
                </a:lnTo>
                <a:lnTo>
                  <a:pt x="1320" y="76"/>
                </a:lnTo>
                <a:lnTo>
                  <a:pt x="1312" y="78"/>
                </a:lnTo>
                <a:lnTo>
                  <a:pt x="1310" y="80"/>
                </a:lnTo>
                <a:lnTo>
                  <a:pt x="1310" y="80"/>
                </a:lnTo>
                <a:lnTo>
                  <a:pt x="1316" y="82"/>
                </a:lnTo>
                <a:lnTo>
                  <a:pt x="1314" y="82"/>
                </a:lnTo>
                <a:lnTo>
                  <a:pt x="1310" y="84"/>
                </a:lnTo>
                <a:lnTo>
                  <a:pt x="1305" y="86"/>
                </a:lnTo>
                <a:lnTo>
                  <a:pt x="1303" y="86"/>
                </a:lnTo>
                <a:lnTo>
                  <a:pt x="1307" y="88"/>
                </a:lnTo>
                <a:lnTo>
                  <a:pt x="1310" y="90"/>
                </a:lnTo>
                <a:lnTo>
                  <a:pt x="1312" y="90"/>
                </a:lnTo>
                <a:lnTo>
                  <a:pt x="1320" y="88"/>
                </a:lnTo>
                <a:lnTo>
                  <a:pt x="1343" y="88"/>
                </a:lnTo>
                <a:lnTo>
                  <a:pt x="1354" y="86"/>
                </a:lnTo>
                <a:lnTo>
                  <a:pt x="1364" y="82"/>
                </a:lnTo>
                <a:lnTo>
                  <a:pt x="1370" y="82"/>
                </a:lnTo>
                <a:lnTo>
                  <a:pt x="1372" y="82"/>
                </a:lnTo>
                <a:lnTo>
                  <a:pt x="1377" y="82"/>
                </a:lnTo>
                <a:lnTo>
                  <a:pt x="1375" y="82"/>
                </a:lnTo>
                <a:lnTo>
                  <a:pt x="1364" y="86"/>
                </a:lnTo>
                <a:lnTo>
                  <a:pt x="1356" y="90"/>
                </a:lnTo>
                <a:lnTo>
                  <a:pt x="1349" y="90"/>
                </a:lnTo>
                <a:lnTo>
                  <a:pt x="1341" y="90"/>
                </a:lnTo>
                <a:lnTo>
                  <a:pt x="1326" y="90"/>
                </a:lnTo>
                <a:lnTo>
                  <a:pt x="1316" y="92"/>
                </a:lnTo>
                <a:lnTo>
                  <a:pt x="1314" y="95"/>
                </a:lnTo>
                <a:lnTo>
                  <a:pt x="1316" y="95"/>
                </a:lnTo>
                <a:lnTo>
                  <a:pt x="1316" y="97"/>
                </a:lnTo>
                <a:lnTo>
                  <a:pt x="1318" y="97"/>
                </a:lnTo>
                <a:lnTo>
                  <a:pt x="1320" y="97"/>
                </a:lnTo>
                <a:lnTo>
                  <a:pt x="1324" y="99"/>
                </a:lnTo>
                <a:lnTo>
                  <a:pt x="1328" y="101"/>
                </a:lnTo>
                <a:lnTo>
                  <a:pt x="1333" y="101"/>
                </a:lnTo>
                <a:lnTo>
                  <a:pt x="1337" y="103"/>
                </a:lnTo>
                <a:lnTo>
                  <a:pt x="1343" y="103"/>
                </a:lnTo>
                <a:lnTo>
                  <a:pt x="1345" y="101"/>
                </a:lnTo>
                <a:lnTo>
                  <a:pt x="1358" y="92"/>
                </a:lnTo>
                <a:lnTo>
                  <a:pt x="1362" y="90"/>
                </a:lnTo>
                <a:lnTo>
                  <a:pt x="1364" y="90"/>
                </a:lnTo>
                <a:lnTo>
                  <a:pt x="1381" y="88"/>
                </a:lnTo>
                <a:lnTo>
                  <a:pt x="1402" y="86"/>
                </a:lnTo>
                <a:lnTo>
                  <a:pt x="1400" y="88"/>
                </a:lnTo>
                <a:lnTo>
                  <a:pt x="1381" y="90"/>
                </a:lnTo>
                <a:lnTo>
                  <a:pt x="1372" y="90"/>
                </a:lnTo>
                <a:lnTo>
                  <a:pt x="1366" y="92"/>
                </a:lnTo>
                <a:lnTo>
                  <a:pt x="1358" y="99"/>
                </a:lnTo>
                <a:lnTo>
                  <a:pt x="1356" y="101"/>
                </a:lnTo>
                <a:lnTo>
                  <a:pt x="1354" y="103"/>
                </a:lnTo>
                <a:lnTo>
                  <a:pt x="1354" y="103"/>
                </a:lnTo>
                <a:lnTo>
                  <a:pt x="1354" y="105"/>
                </a:lnTo>
                <a:lnTo>
                  <a:pt x="1358" y="105"/>
                </a:lnTo>
                <a:lnTo>
                  <a:pt x="1360" y="105"/>
                </a:lnTo>
                <a:lnTo>
                  <a:pt x="1366" y="105"/>
                </a:lnTo>
                <a:lnTo>
                  <a:pt x="1372" y="107"/>
                </a:lnTo>
                <a:lnTo>
                  <a:pt x="1375" y="107"/>
                </a:lnTo>
                <a:lnTo>
                  <a:pt x="1385" y="107"/>
                </a:lnTo>
                <a:lnTo>
                  <a:pt x="1387" y="107"/>
                </a:lnTo>
                <a:lnTo>
                  <a:pt x="1389" y="105"/>
                </a:lnTo>
                <a:lnTo>
                  <a:pt x="1393" y="105"/>
                </a:lnTo>
                <a:lnTo>
                  <a:pt x="1395" y="103"/>
                </a:lnTo>
                <a:lnTo>
                  <a:pt x="1400" y="101"/>
                </a:lnTo>
                <a:lnTo>
                  <a:pt x="1408" y="101"/>
                </a:lnTo>
                <a:lnTo>
                  <a:pt x="1412" y="99"/>
                </a:lnTo>
                <a:lnTo>
                  <a:pt x="1416" y="99"/>
                </a:lnTo>
                <a:lnTo>
                  <a:pt x="1414" y="101"/>
                </a:lnTo>
                <a:lnTo>
                  <a:pt x="1408" y="103"/>
                </a:lnTo>
                <a:lnTo>
                  <a:pt x="1406" y="105"/>
                </a:lnTo>
                <a:lnTo>
                  <a:pt x="1410" y="105"/>
                </a:lnTo>
                <a:lnTo>
                  <a:pt x="1414" y="105"/>
                </a:lnTo>
                <a:lnTo>
                  <a:pt x="1427" y="103"/>
                </a:lnTo>
                <a:lnTo>
                  <a:pt x="1429" y="103"/>
                </a:lnTo>
                <a:lnTo>
                  <a:pt x="1433" y="103"/>
                </a:lnTo>
                <a:lnTo>
                  <a:pt x="1446" y="99"/>
                </a:lnTo>
                <a:lnTo>
                  <a:pt x="1452" y="97"/>
                </a:lnTo>
                <a:lnTo>
                  <a:pt x="1454" y="95"/>
                </a:lnTo>
                <a:lnTo>
                  <a:pt x="1456" y="95"/>
                </a:lnTo>
                <a:lnTo>
                  <a:pt x="1456" y="92"/>
                </a:lnTo>
                <a:lnTo>
                  <a:pt x="1458" y="90"/>
                </a:lnTo>
                <a:lnTo>
                  <a:pt x="1458" y="88"/>
                </a:lnTo>
                <a:lnTo>
                  <a:pt x="1460" y="86"/>
                </a:lnTo>
                <a:lnTo>
                  <a:pt x="1463" y="86"/>
                </a:lnTo>
                <a:lnTo>
                  <a:pt x="1465" y="86"/>
                </a:lnTo>
                <a:lnTo>
                  <a:pt x="1467" y="86"/>
                </a:lnTo>
                <a:lnTo>
                  <a:pt x="1473" y="82"/>
                </a:lnTo>
                <a:lnTo>
                  <a:pt x="1477" y="80"/>
                </a:lnTo>
                <a:lnTo>
                  <a:pt x="1494" y="76"/>
                </a:lnTo>
                <a:lnTo>
                  <a:pt x="1492" y="78"/>
                </a:lnTo>
                <a:lnTo>
                  <a:pt x="1483" y="80"/>
                </a:lnTo>
                <a:lnTo>
                  <a:pt x="1473" y="86"/>
                </a:lnTo>
                <a:lnTo>
                  <a:pt x="1471" y="86"/>
                </a:lnTo>
                <a:lnTo>
                  <a:pt x="1469" y="90"/>
                </a:lnTo>
                <a:lnTo>
                  <a:pt x="1469" y="90"/>
                </a:lnTo>
                <a:lnTo>
                  <a:pt x="1467" y="92"/>
                </a:lnTo>
                <a:lnTo>
                  <a:pt x="1469" y="95"/>
                </a:lnTo>
                <a:lnTo>
                  <a:pt x="1477" y="95"/>
                </a:lnTo>
                <a:lnTo>
                  <a:pt x="1486" y="95"/>
                </a:lnTo>
                <a:lnTo>
                  <a:pt x="1490" y="95"/>
                </a:lnTo>
                <a:lnTo>
                  <a:pt x="1494" y="95"/>
                </a:lnTo>
                <a:lnTo>
                  <a:pt x="1494" y="95"/>
                </a:lnTo>
                <a:lnTo>
                  <a:pt x="1490" y="97"/>
                </a:lnTo>
                <a:lnTo>
                  <a:pt x="1486" y="97"/>
                </a:lnTo>
                <a:lnTo>
                  <a:pt x="1473" y="99"/>
                </a:lnTo>
                <a:lnTo>
                  <a:pt x="1454" y="103"/>
                </a:lnTo>
                <a:lnTo>
                  <a:pt x="1454" y="103"/>
                </a:lnTo>
                <a:lnTo>
                  <a:pt x="1448" y="107"/>
                </a:lnTo>
                <a:lnTo>
                  <a:pt x="1435" y="109"/>
                </a:lnTo>
                <a:lnTo>
                  <a:pt x="1412" y="111"/>
                </a:lnTo>
                <a:lnTo>
                  <a:pt x="1408" y="113"/>
                </a:lnTo>
                <a:lnTo>
                  <a:pt x="1406" y="113"/>
                </a:lnTo>
                <a:lnTo>
                  <a:pt x="1406" y="115"/>
                </a:lnTo>
                <a:lnTo>
                  <a:pt x="1410" y="118"/>
                </a:lnTo>
                <a:lnTo>
                  <a:pt x="1414" y="122"/>
                </a:lnTo>
                <a:lnTo>
                  <a:pt x="1423" y="126"/>
                </a:lnTo>
                <a:lnTo>
                  <a:pt x="1425" y="128"/>
                </a:lnTo>
                <a:lnTo>
                  <a:pt x="1429" y="130"/>
                </a:lnTo>
                <a:lnTo>
                  <a:pt x="1431" y="132"/>
                </a:lnTo>
                <a:lnTo>
                  <a:pt x="1433" y="134"/>
                </a:lnTo>
                <a:lnTo>
                  <a:pt x="1437" y="134"/>
                </a:lnTo>
                <a:lnTo>
                  <a:pt x="1444" y="134"/>
                </a:lnTo>
                <a:lnTo>
                  <a:pt x="1448" y="134"/>
                </a:lnTo>
                <a:lnTo>
                  <a:pt x="1446" y="136"/>
                </a:lnTo>
                <a:lnTo>
                  <a:pt x="1442" y="136"/>
                </a:lnTo>
                <a:lnTo>
                  <a:pt x="1439" y="136"/>
                </a:lnTo>
                <a:lnTo>
                  <a:pt x="1433" y="136"/>
                </a:lnTo>
                <a:lnTo>
                  <a:pt x="1427" y="136"/>
                </a:lnTo>
                <a:lnTo>
                  <a:pt x="1425" y="134"/>
                </a:lnTo>
                <a:lnTo>
                  <a:pt x="1423" y="132"/>
                </a:lnTo>
                <a:lnTo>
                  <a:pt x="1419" y="132"/>
                </a:lnTo>
                <a:lnTo>
                  <a:pt x="1414" y="128"/>
                </a:lnTo>
                <a:lnTo>
                  <a:pt x="1410" y="124"/>
                </a:lnTo>
                <a:lnTo>
                  <a:pt x="1406" y="122"/>
                </a:lnTo>
                <a:lnTo>
                  <a:pt x="1400" y="120"/>
                </a:lnTo>
                <a:lnTo>
                  <a:pt x="1395" y="118"/>
                </a:lnTo>
                <a:lnTo>
                  <a:pt x="1389" y="115"/>
                </a:lnTo>
                <a:lnTo>
                  <a:pt x="1381" y="115"/>
                </a:lnTo>
                <a:lnTo>
                  <a:pt x="1375" y="115"/>
                </a:lnTo>
                <a:lnTo>
                  <a:pt x="1358" y="113"/>
                </a:lnTo>
                <a:lnTo>
                  <a:pt x="1354" y="115"/>
                </a:lnTo>
                <a:lnTo>
                  <a:pt x="1354" y="120"/>
                </a:lnTo>
                <a:lnTo>
                  <a:pt x="1356" y="124"/>
                </a:lnTo>
                <a:lnTo>
                  <a:pt x="1356" y="130"/>
                </a:lnTo>
                <a:lnTo>
                  <a:pt x="1360" y="132"/>
                </a:lnTo>
                <a:lnTo>
                  <a:pt x="1362" y="132"/>
                </a:lnTo>
                <a:lnTo>
                  <a:pt x="1370" y="134"/>
                </a:lnTo>
                <a:lnTo>
                  <a:pt x="1372" y="134"/>
                </a:lnTo>
                <a:lnTo>
                  <a:pt x="1375" y="136"/>
                </a:lnTo>
                <a:lnTo>
                  <a:pt x="1379" y="141"/>
                </a:lnTo>
                <a:lnTo>
                  <a:pt x="1383" y="145"/>
                </a:lnTo>
                <a:lnTo>
                  <a:pt x="1385" y="147"/>
                </a:lnTo>
                <a:lnTo>
                  <a:pt x="1387" y="149"/>
                </a:lnTo>
                <a:lnTo>
                  <a:pt x="1391" y="151"/>
                </a:lnTo>
                <a:lnTo>
                  <a:pt x="1395" y="153"/>
                </a:lnTo>
                <a:lnTo>
                  <a:pt x="1398" y="155"/>
                </a:lnTo>
                <a:lnTo>
                  <a:pt x="1393" y="155"/>
                </a:lnTo>
                <a:lnTo>
                  <a:pt x="1389" y="153"/>
                </a:lnTo>
                <a:lnTo>
                  <a:pt x="1387" y="153"/>
                </a:lnTo>
                <a:lnTo>
                  <a:pt x="1385" y="153"/>
                </a:lnTo>
                <a:lnTo>
                  <a:pt x="1383" y="153"/>
                </a:lnTo>
                <a:lnTo>
                  <a:pt x="1383" y="153"/>
                </a:lnTo>
                <a:lnTo>
                  <a:pt x="1383" y="155"/>
                </a:lnTo>
                <a:lnTo>
                  <a:pt x="1385" y="157"/>
                </a:lnTo>
                <a:lnTo>
                  <a:pt x="1387" y="157"/>
                </a:lnTo>
                <a:lnTo>
                  <a:pt x="1389" y="157"/>
                </a:lnTo>
                <a:lnTo>
                  <a:pt x="1393" y="157"/>
                </a:lnTo>
                <a:lnTo>
                  <a:pt x="1404" y="157"/>
                </a:lnTo>
                <a:lnTo>
                  <a:pt x="1410" y="159"/>
                </a:lnTo>
                <a:lnTo>
                  <a:pt x="1414" y="159"/>
                </a:lnTo>
                <a:lnTo>
                  <a:pt x="1416" y="159"/>
                </a:lnTo>
                <a:lnTo>
                  <a:pt x="1419" y="157"/>
                </a:lnTo>
                <a:lnTo>
                  <a:pt x="1421" y="157"/>
                </a:lnTo>
                <a:lnTo>
                  <a:pt x="1423" y="157"/>
                </a:lnTo>
                <a:lnTo>
                  <a:pt x="1423" y="157"/>
                </a:lnTo>
                <a:lnTo>
                  <a:pt x="1421" y="159"/>
                </a:lnTo>
                <a:lnTo>
                  <a:pt x="1419" y="162"/>
                </a:lnTo>
                <a:lnTo>
                  <a:pt x="1416" y="162"/>
                </a:lnTo>
                <a:lnTo>
                  <a:pt x="1414" y="162"/>
                </a:lnTo>
                <a:lnTo>
                  <a:pt x="1406" y="162"/>
                </a:lnTo>
                <a:lnTo>
                  <a:pt x="1404" y="162"/>
                </a:lnTo>
                <a:lnTo>
                  <a:pt x="1402" y="164"/>
                </a:lnTo>
                <a:lnTo>
                  <a:pt x="1400" y="164"/>
                </a:lnTo>
                <a:lnTo>
                  <a:pt x="1398" y="162"/>
                </a:lnTo>
                <a:lnTo>
                  <a:pt x="1391" y="162"/>
                </a:lnTo>
                <a:lnTo>
                  <a:pt x="1379" y="159"/>
                </a:lnTo>
                <a:lnTo>
                  <a:pt x="1377" y="159"/>
                </a:lnTo>
                <a:lnTo>
                  <a:pt x="1372" y="159"/>
                </a:lnTo>
                <a:lnTo>
                  <a:pt x="1366" y="162"/>
                </a:lnTo>
                <a:lnTo>
                  <a:pt x="1358" y="162"/>
                </a:lnTo>
                <a:lnTo>
                  <a:pt x="1349" y="164"/>
                </a:lnTo>
                <a:lnTo>
                  <a:pt x="1347" y="168"/>
                </a:lnTo>
                <a:lnTo>
                  <a:pt x="1345" y="170"/>
                </a:lnTo>
                <a:lnTo>
                  <a:pt x="1343" y="172"/>
                </a:lnTo>
                <a:lnTo>
                  <a:pt x="1341" y="174"/>
                </a:lnTo>
                <a:lnTo>
                  <a:pt x="1341" y="178"/>
                </a:lnTo>
                <a:lnTo>
                  <a:pt x="1339" y="183"/>
                </a:lnTo>
                <a:lnTo>
                  <a:pt x="1343" y="185"/>
                </a:lnTo>
                <a:lnTo>
                  <a:pt x="1349" y="185"/>
                </a:lnTo>
                <a:lnTo>
                  <a:pt x="1351" y="183"/>
                </a:lnTo>
                <a:lnTo>
                  <a:pt x="1356" y="183"/>
                </a:lnTo>
                <a:lnTo>
                  <a:pt x="1360" y="178"/>
                </a:lnTo>
                <a:lnTo>
                  <a:pt x="1362" y="176"/>
                </a:lnTo>
                <a:lnTo>
                  <a:pt x="1360" y="183"/>
                </a:lnTo>
                <a:lnTo>
                  <a:pt x="1358" y="185"/>
                </a:lnTo>
                <a:lnTo>
                  <a:pt x="1368" y="185"/>
                </a:lnTo>
                <a:lnTo>
                  <a:pt x="1370" y="183"/>
                </a:lnTo>
                <a:lnTo>
                  <a:pt x="1372" y="183"/>
                </a:lnTo>
                <a:lnTo>
                  <a:pt x="1377" y="178"/>
                </a:lnTo>
                <a:lnTo>
                  <a:pt x="1379" y="172"/>
                </a:lnTo>
                <a:lnTo>
                  <a:pt x="1377" y="180"/>
                </a:lnTo>
                <a:lnTo>
                  <a:pt x="1383" y="180"/>
                </a:lnTo>
                <a:lnTo>
                  <a:pt x="1385" y="180"/>
                </a:lnTo>
                <a:lnTo>
                  <a:pt x="1387" y="183"/>
                </a:lnTo>
                <a:lnTo>
                  <a:pt x="1383" y="183"/>
                </a:lnTo>
                <a:lnTo>
                  <a:pt x="1383" y="183"/>
                </a:lnTo>
                <a:lnTo>
                  <a:pt x="1377" y="187"/>
                </a:lnTo>
                <a:lnTo>
                  <a:pt x="1372" y="187"/>
                </a:lnTo>
                <a:lnTo>
                  <a:pt x="1368" y="191"/>
                </a:lnTo>
                <a:lnTo>
                  <a:pt x="1372" y="195"/>
                </a:lnTo>
                <a:lnTo>
                  <a:pt x="1372" y="201"/>
                </a:lnTo>
                <a:lnTo>
                  <a:pt x="1375" y="204"/>
                </a:lnTo>
                <a:lnTo>
                  <a:pt x="1379" y="204"/>
                </a:lnTo>
                <a:lnTo>
                  <a:pt x="1383" y="201"/>
                </a:lnTo>
                <a:lnTo>
                  <a:pt x="1389" y="204"/>
                </a:lnTo>
                <a:lnTo>
                  <a:pt x="1391" y="204"/>
                </a:lnTo>
                <a:lnTo>
                  <a:pt x="1393" y="201"/>
                </a:lnTo>
                <a:lnTo>
                  <a:pt x="1400" y="199"/>
                </a:lnTo>
                <a:lnTo>
                  <a:pt x="1402" y="197"/>
                </a:lnTo>
                <a:lnTo>
                  <a:pt x="1410" y="189"/>
                </a:lnTo>
                <a:lnTo>
                  <a:pt x="1410" y="189"/>
                </a:lnTo>
                <a:lnTo>
                  <a:pt x="1410" y="189"/>
                </a:lnTo>
                <a:lnTo>
                  <a:pt x="1410" y="191"/>
                </a:lnTo>
                <a:lnTo>
                  <a:pt x="1410" y="193"/>
                </a:lnTo>
                <a:lnTo>
                  <a:pt x="1406" y="195"/>
                </a:lnTo>
                <a:lnTo>
                  <a:pt x="1402" y="201"/>
                </a:lnTo>
                <a:lnTo>
                  <a:pt x="1398" y="204"/>
                </a:lnTo>
                <a:lnTo>
                  <a:pt x="1398" y="204"/>
                </a:lnTo>
                <a:lnTo>
                  <a:pt x="1395" y="206"/>
                </a:lnTo>
                <a:lnTo>
                  <a:pt x="1395" y="206"/>
                </a:lnTo>
                <a:lnTo>
                  <a:pt x="1391" y="206"/>
                </a:lnTo>
                <a:lnTo>
                  <a:pt x="1383" y="208"/>
                </a:lnTo>
                <a:lnTo>
                  <a:pt x="1381" y="208"/>
                </a:lnTo>
                <a:lnTo>
                  <a:pt x="1377" y="208"/>
                </a:lnTo>
                <a:lnTo>
                  <a:pt x="1368" y="204"/>
                </a:lnTo>
                <a:lnTo>
                  <a:pt x="1366" y="204"/>
                </a:lnTo>
                <a:lnTo>
                  <a:pt x="1364" y="199"/>
                </a:lnTo>
                <a:lnTo>
                  <a:pt x="1360" y="195"/>
                </a:lnTo>
                <a:lnTo>
                  <a:pt x="1356" y="193"/>
                </a:lnTo>
                <a:lnTo>
                  <a:pt x="1351" y="193"/>
                </a:lnTo>
                <a:lnTo>
                  <a:pt x="1347" y="191"/>
                </a:lnTo>
                <a:lnTo>
                  <a:pt x="1343" y="191"/>
                </a:lnTo>
                <a:lnTo>
                  <a:pt x="1341" y="191"/>
                </a:lnTo>
                <a:lnTo>
                  <a:pt x="1337" y="193"/>
                </a:lnTo>
                <a:lnTo>
                  <a:pt x="1333" y="195"/>
                </a:lnTo>
                <a:lnTo>
                  <a:pt x="1331" y="197"/>
                </a:lnTo>
                <a:lnTo>
                  <a:pt x="1335" y="199"/>
                </a:lnTo>
                <a:lnTo>
                  <a:pt x="1337" y="204"/>
                </a:lnTo>
                <a:lnTo>
                  <a:pt x="1337" y="206"/>
                </a:lnTo>
                <a:lnTo>
                  <a:pt x="1339" y="206"/>
                </a:lnTo>
                <a:lnTo>
                  <a:pt x="1341" y="208"/>
                </a:lnTo>
                <a:lnTo>
                  <a:pt x="1343" y="208"/>
                </a:lnTo>
                <a:lnTo>
                  <a:pt x="1345" y="208"/>
                </a:lnTo>
                <a:lnTo>
                  <a:pt x="1345" y="210"/>
                </a:lnTo>
                <a:lnTo>
                  <a:pt x="1349" y="212"/>
                </a:lnTo>
                <a:lnTo>
                  <a:pt x="1349" y="212"/>
                </a:lnTo>
                <a:lnTo>
                  <a:pt x="1349" y="214"/>
                </a:lnTo>
                <a:lnTo>
                  <a:pt x="1347" y="214"/>
                </a:lnTo>
                <a:lnTo>
                  <a:pt x="1343" y="214"/>
                </a:lnTo>
                <a:lnTo>
                  <a:pt x="1339" y="214"/>
                </a:lnTo>
                <a:lnTo>
                  <a:pt x="1335" y="214"/>
                </a:lnTo>
                <a:lnTo>
                  <a:pt x="1331" y="214"/>
                </a:lnTo>
                <a:lnTo>
                  <a:pt x="1326" y="216"/>
                </a:lnTo>
                <a:lnTo>
                  <a:pt x="1324" y="216"/>
                </a:lnTo>
                <a:lnTo>
                  <a:pt x="1322" y="218"/>
                </a:lnTo>
                <a:lnTo>
                  <a:pt x="1312" y="224"/>
                </a:lnTo>
                <a:lnTo>
                  <a:pt x="1310" y="229"/>
                </a:lnTo>
                <a:lnTo>
                  <a:pt x="1310" y="233"/>
                </a:lnTo>
                <a:lnTo>
                  <a:pt x="1314" y="235"/>
                </a:lnTo>
                <a:lnTo>
                  <a:pt x="1322" y="235"/>
                </a:lnTo>
                <a:lnTo>
                  <a:pt x="1324" y="235"/>
                </a:lnTo>
                <a:lnTo>
                  <a:pt x="1324" y="233"/>
                </a:lnTo>
                <a:lnTo>
                  <a:pt x="1324" y="229"/>
                </a:lnTo>
                <a:lnTo>
                  <a:pt x="1326" y="224"/>
                </a:lnTo>
                <a:lnTo>
                  <a:pt x="1326" y="231"/>
                </a:lnTo>
                <a:lnTo>
                  <a:pt x="1326" y="237"/>
                </a:lnTo>
                <a:lnTo>
                  <a:pt x="1331" y="235"/>
                </a:lnTo>
                <a:lnTo>
                  <a:pt x="1341" y="237"/>
                </a:lnTo>
                <a:lnTo>
                  <a:pt x="1341" y="231"/>
                </a:lnTo>
                <a:lnTo>
                  <a:pt x="1343" y="235"/>
                </a:lnTo>
                <a:lnTo>
                  <a:pt x="1347" y="235"/>
                </a:lnTo>
                <a:lnTo>
                  <a:pt x="1351" y="237"/>
                </a:lnTo>
                <a:lnTo>
                  <a:pt x="1354" y="233"/>
                </a:lnTo>
                <a:lnTo>
                  <a:pt x="1356" y="231"/>
                </a:lnTo>
                <a:lnTo>
                  <a:pt x="1356" y="231"/>
                </a:lnTo>
                <a:lnTo>
                  <a:pt x="1356" y="233"/>
                </a:lnTo>
                <a:lnTo>
                  <a:pt x="1358" y="233"/>
                </a:lnTo>
                <a:lnTo>
                  <a:pt x="1360" y="235"/>
                </a:lnTo>
                <a:lnTo>
                  <a:pt x="1366" y="237"/>
                </a:lnTo>
                <a:lnTo>
                  <a:pt x="1370" y="239"/>
                </a:lnTo>
                <a:lnTo>
                  <a:pt x="1375" y="239"/>
                </a:lnTo>
                <a:lnTo>
                  <a:pt x="1387" y="237"/>
                </a:lnTo>
                <a:lnTo>
                  <a:pt x="1387" y="229"/>
                </a:lnTo>
                <a:lnTo>
                  <a:pt x="1391" y="233"/>
                </a:lnTo>
                <a:lnTo>
                  <a:pt x="1393" y="235"/>
                </a:lnTo>
                <a:lnTo>
                  <a:pt x="1400" y="235"/>
                </a:lnTo>
                <a:lnTo>
                  <a:pt x="1416" y="235"/>
                </a:lnTo>
                <a:lnTo>
                  <a:pt x="1416" y="233"/>
                </a:lnTo>
                <a:lnTo>
                  <a:pt x="1416" y="231"/>
                </a:lnTo>
                <a:lnTo>
                  <a:pt x="1414" y="229"/>
                </a:lnTo>
                <a:lnTo>
                  <a:pt x="1412" y="227"/>
                </a:lnTo>
                <a:lnTo>
                  <a:pt x="1412" y="227"/>
                </a:lnTo>
                <a:lnTo>
                  <a:pt x="1414" y="229"/>
                </a:lnTo>
                <a:lnTo>
                  <a:pt x="1414" y="229"/>
                </a:lnTo>
                <a:lnTo>
                  <a:pt x="1416" y="229"/>
                </a:lnTo>
                <a:lnTo>
                  <a:pt x="1419" y="229"/>
                </a:lnTo>
                <a:lnTo>
                  <a:pt x="1419" y="229"/>
                </a:lnTo>
                <a:lnTo>
                  <a:pt x="1423" y="233"/>
                </a:lnTo>
                <a:lnTo>
                  <a:pt x="1425" y="233"/>
                </a:lnTo>
                <a:lnTo>
                  <a:pt x="1425" y="233"/>
                </a:lnTo>
                <a:lnTo>
                  <a:pt x="1427" y="233"/>
                </a:lnTo>
                <a:lnTo>
                  <a:pt x="1429" y="233"/>
                </a:lnTo>
                <a:lnTo>
                  <a:pt x="1431" y="233"/>
                </a:lnTo>
                <a:lnTo>
                  <a:pt x="1433" y="233"/>
                </a:lnTo>
                <a:lnTo>
                  <a:pt x="1435" y="235"/>
                </a:lnTo>
                <a:lnTo>
                  <a:pt x="1437" y="237"/>
                </a:lnTo>
                <a:lnTo>
                  <a:pt x="1437" y="237"/>
                </a:lnTo>
                <a:lnTo>
                  <a:pt x="1435" y="239"/>
                </a:lnTo>
                <a:lnTo>
                  <a:pt x="1435" y="241"/>
                </a:lnTo>
                <a:lnTo>
                  <a:pt x="1435" y="241"/>
                </a:lnTo>
                <a:lnTo>
                  <a:pt x="1435" y="243"/>
                </a:lnTo>
                <a:lnTo>
                  <a:pt x="1437" y="243"/>
                </a:lnTo>
                <a:lnTo>
                  <a:pt x="1439" y="243"/>
                </a:lnTo>
                <a:lnTo>
                  <a:pt x="1446" y="241"/>
                </a:lnTo>
                <a:lnTo>
                  <a:pt x="1450" y="241"/>
                </a:lnTo>
                <a:lnTo>
                  <a:pt x="1456" y="239"/>
                </a:lnTo>
                <a:lnTo>
                  <a:pt x="1458" y="237"/>
                </a:lnTo>
                <a:lnTo>
                  <a:pt x="1460" y="237"/>
                </a:lnTo>
                <a:lnTo>
                  <a:pt x="1465" y="235"/>
                </a:lnTo>
                <a:lnTo>
                  <a:pt x="1473" y="231"/>
                </a:lnTo>
                <a:lnTo>
                  <a:pt x="1475" y="229"/>
                </a:lnTo>
                <a:lnTo>
                  <a:pt x="1477" y="227"/>
                </a:lnTo>
                <a:lnTo>
                  <a:pt x="1477" y="222"/>
                </a:lnTo>
                <a:lnTo>
                  <a:pt x="1475" y="220"/>
                </a:lnTo>
                <a:lnTo>
                  <a:pt x="1473" y="218"/>
                </a:lnTo>
                <a:lnTo>
                  <a:pt x="1473" y="218"/>
                </a:lnTo>
                <a:lnTo>
                  <a:pt x="1471" y="220"/>
                </a:lnTo>
                <a:lnTo>
                  <a:pt x="1469" y="220"/>
                </a:lnTo>
                <a:lnTo>
                  <a:pt x="1467" y="222"/>
                </a:lnTo>
                <a:lnTo>
                  <a:pt x="1463" y="222"/>
                </a:lnTo>
                <a:lnTo>
                  <a:pt x="1460" y="220"/>
                </a:lnTo>
                <a:lnTo>
                  <a:pt x="1458" y="218"/>
                </a:lnTo>
                <a:lnTo>
                  <a:pt x="1458" y="218"/>
                </a:lnTo>
                <a:lnTo>
                  <a:pt x="1458" y="216"/>
                </a:lnTo>
                <a:lnTo>
                  <a:pt x="1458" y="214"/>
                </a:lnTo>
                <a:lnTo>
                  <a:pt x="1456" y="212"/>
                </a:lnTo>
                <a:lnTo>
                  <a:pt x="1450" y="212"/>
                </a:lnTo>
                <a:lnTo>
                  <a:pt x="1446" y="214"/>
                </a:lnTo>
                <a:lnTo>
                  <a:pt x="1446" y="214"/>
                </a:lnTo>
                <a:lnTo>
                  <a:pt x="1439" y="212"/>
                </a:lnTo>
                <a:lnTo>
                  <a:pt x="1437" y="210"/>
                </a:lnTo>
                <a:lnTo>
                  <a:pt x="1433" y="210"/>
                </a:lnTo>
                <a:lnTo>
                  <a:pt x="1431" y="210"/>
                </a:lnTo>
                <a:lnTo>
                  <a:pt x="1427" y="212"/>
                </a:lnTo>
                <a:lnTo>
                  <a:pt x="1423" y="212"/>
                </a:lnTo>
                <a:lnTo>
                  <a:pt x="1423" y="212"/>
                </a:lnTo>
                <a:lnTo>
                  <a:pt x="1421" y="212"/>
                </a:lnTo>
                <a:lnTo>
                  <a:pt x="1419" y="210"/>
                </a:lnTo>
                <a:lnTo>
                  <a:pt x="1419" y="210"/>
                </a:lnTo>
                <a:lnTo>
                  <a:pt x="1423" y="210"/>
                </a:lnTo>
                <a:lnTo>
                  <a:pt x="1427" y="210"/>
                </a:lnTo>
                <a:lnTo>
                  <a:pt x="1429" y="208"/>
                </a:lnTo>
                <a:lnTo>
                  <a:pt x="1431" y="208"/>
                </a:lnTo>
                <a:lnTo>
                  <a:pt x="1429" y="208"/>
                </a:lnTo>
                <a:lnTo>
                  <a:pt x="1427" y="206"/>
                </a:lnTo>
                <a:lnTo>
                  <a:pt x="1425" y="204"/>
                </a:lnTo>
                <a:lnTo>
                  <a:pt x="1425" y="201"/>
                </a:lnTo>
                <a:lnTo>
                  <a:pt x="1427" y="204"/>
                </a:lnTo>
                <a:lnTo>
                  <a:pt x="1429" y="204"/>
                </a:lnTo>
                <a:lnTo>
                  <a:pt x="1435" y="208"/>
                </a:lnTo>
                <a:lnTo>
                  <a:pt x="1439" y="210"/>
                </a:lnTo>
                <a:lnTo>
                  <a:pt x="1444" y="210"/>
                </a:lnTo>
                <a:lnTo>
                  <a:pt x="1450" y="210"/>
                </a:lnTo>
                <a:lnTo>
                  <a:pt x="1460" y="208"/>
                </a:lnTo>
                <a:lnTo>
                  <a:pt x="1465" y="208"/>
                </a:lnTo>
                <a:lnTo>
                  <a:pt x="1467" y="208"/>
                </a:lnTo>
                <a:lnTo>
                  <a:pt x="1471" y="208"/>
                </a:lnTo>
                <a:lnTo>
                  <a:pt x="1473" y="206"/>
                </a:lnTo>
                <a:lnTo>
                  <a:pt x="1475" y="204"/>
                </a:lnTo>
                <a:lnTo>
                  <a:pt x="1477" y="204"/>
                </a:lnTo>
                <a:lnTo>
                  <a:pt x="1477" y="199"/>
                </a:lnTo>
                <a:lnTo>
                  <a:pt x="1477" y="195"/>
                </a:lnTo>
                <a:lnTo>
                  <a:pt x="1477" y="193"/>
                </a:lnTo>
                <a:lnTo>
                  <a:pt x="1477" y="191"/>
                </a:lnTo>
                <a:lnTo>
                  <a:pt x="1477" y="189"/>
                </a:lnTo>
                <a:lnTo>
                  <a:pt x="1486" y="189"/>
                </a:lnTo>
                <a:lnTo>
                  <a:pt x="1492" y="191"/>
                </a:lnTo>
                <a:lnTo>
                  <a:pt x="1496" y="189"/>
                </a:lnTo>
                <a:lnTo>
                  <a:pt x="1502" y="189"/>
                </a:lnTo>
                <a:lnTo>
                  <a:pt x="1507" y="189"/>
                </a:lnTo>
                <a:lnTo>
                  <a:pt x="1507" y="189"/>
                </a:lnTo>
                <a:lnTo>
                  <a:pt x="1509" y="187"/>
                </a:lnTo>
                <a:lnTo>
                  <a:pt x="1513" y="180"/>
                </a:lnTo>
                <a:lnTo>
                  <a:pt x="1519" y="178"/>
                </a:lnTo>
                <a:lnTo>
                  <a:pt x="1517" y="176"/>
                </a:lnTo>
                <a:lnTo>
                  <a:pt x="1515" y="176"/>
                </a:lnTo>
                <a:lnTo>
                  <a:pt x="1504" y="172"/>
                </a:lnTo>
                <a:lnTo>
                  <a:pt x="1500" y="172"/>
                </a:lnTo>
                <a:lnTo>
                  <a:pt x="1500" y="172"/>
                </a:lnTo>
                <a:lnTo>
                  <a:pt x="1507" y="172"/>
                </a:lnTo>
                <a:lnTo>
                  <a:pt x="1515" y="172"/>
                </a:lnTo>
                <a:lnTo>
                  <a:pt x="1523" y="170"/>
                </a:lnTo>
                <a:lnTo>
                  <a:pt x="1527" y="168"/>
                </a:lnTo>
                <a:lnTo>
                  <a:pt x="1527" y="168"/>
                </a:lnTo>
                <a:lnTo>
                  <a:pt x="1530" y="166"/>
                </a:lnTo>
                <a:lnTo>
                  <a:pt x="1530" y="164"/>
                </a:lnTo>
                <a:lnTo>
                  <a:pt x="1527" y="164"/>
                </a:lnTo>
                <a:lnTo>
                  <a:pt x="1519" y="162"/>
                </a:lnTo>
                <a:lnTo>
                  <a:pt x="1515" y="159"/>
                </a:lnTo>
                <a:lnTo>
                  <a:pt x="1509" y="159"/>
                </a:lnTo>
                <a:lnTo>
                  <a:pt x="1507" y="157"/>
                </a:lnTo>
                <a:lnTo>
                  <a:pt x="1507" y="157"/>
                </a:lnTo>
                <a:lnTo>
                  <a:pt x="1502" y="155"/>
                </a:lnTo>
                <a:lnTo>
                  <a:pt x="1498" y="155"/>
                </a:lnTo>
                <a:lnTo>
                  <a:pt x="1494" y="155"/>
                </a:lnTo>
                <a:lnTo>
                  <a:pt x="1486" y="157"/>
                </a:lnTo>
                <a:lnTo>
                  <a:pt x="1481" y="157"/>
                </a:lnTo>
                <a:lnTo>
                  <a:pt x="1479" y="157"/>
                </a:lnTo>
                <a:lnTo>
                  <a:pt x="1477" y="157"/>
                </a:lnTo>
                <a:lnTo>
                  <a:pt x="1475" y="155"/>
                </a:lnTo>
                <a:lnTo>
                  <a:pt x="1471" y="155"/>
                </a:lnTo>
                <a:lnTo>
                  <a:pt x="1469" y="155"/>
                </a:lnTo>
                <a:lnTo>
                  <a:pt x="1469" y="153"/>
                </a:lnTo>
                <a:lnTo>
                  <a:pt x="1473" y="153"/>
                </a:lnTo>
                <a:lnTo>
                  <a:pt x="1477" y="153"/>
                </a:lnTo>
                <a:lnTo>
                  <a:pt x="1481" y="155"/>
                </a:lnTo>
                <a:lnTo>
                  <a:pt x="1486" y="155"/>
                </a:lnTo>
                <a:lnTo>
                  <a:pt x="1496" y="153"/>
                </a:lnTo>
                <a:lnTo>
                  <a:pt x="1498" y="153"/>
                </a:lnTo>
                <a:lnTo>
                  <a:pt x="1500" y="153"/>
                </a:lnTo>
                <a:lnTo>
                  <a:pt x="1504" y="153"/>
                </a:lnTo>
                <a:lnTo>
                  <a:pt x="1509" y="153"/>
                </a:lnTo>
                <a:lnTo>
                  <a:pt x="1513" y="153"/>
                </a:lnTo>
                <a:lnTo>
                  <a:pt x="1513" y="155"/>
                </a:lnTo>
                <a:lnTo>
                  <a:pt x="1517" y="155"/>
                </a:lnTo>
                <a:lnTo>
                  <a:pt x="1525" y="155"/>
                </a:lnTo>
                <a:lnTo>
                  <a:pt x="1527" y="155"/>
                </a:lnTo>
                <a:lnTo>
                  <a:pt x="1530" y="149"/>
                </a:lnTo>
                <a:lnTo>
                  <a:pt x="1525" y="149"/>
                </a:lnTo>
                <a:lnTo>
                  <a:pt x="1519" y="149"/>
                </a:lnTo>
                <a:lnTo>
                  <a:pt x="1517" y="149"/>
                </a:lnTo>
                <a:lnTo>
                  <a:pt x="1513" y="149"/>
                </a:lnTo>
                <a:lnTo>
                  <a:pt x="1507" y="147"/>
                </a:lnTo>
                <a:lnTo>
                  <a:pt x="1504" y="147"/>
                </a:lnTo>
                <a:lnTo>
                  <a:pt x="1502" y="143"/>
                </a:lnTo>
                <a:lnTo>
                  <a:pt x="1496" y="141"/>
                </a:lnTo>
                <a:lnTo>
                  <a:pt x="1494" y="141"/>
                </a:lnTo>
                <a:lnTo>
                  <a:pt x="1494" y="141"/>
                </a:lnTo>
                <a:lnTo>
                  <a:pt x="1500" y="141"/>
                </a:lnTo>
                <a:lnTo>
                  <a:pt x="1507" y="141"/>
                </a:lnTo>
                <a:lnTo>
                  <a:pt x="1511" y="143"/>
                </a:lnTo>
                <a:lnTo>
                  <a:pt x="1515" y="143"/>
                </a:lnTo>
                <a:lnTo>
                  <a:pt x="1517" y="143"/>
                </a:lnTo>
                <a:lnTo>
                  <a:pt x="1523" y="143"/>
                </a:lnTo>
                <a:lnTo>
                  <a:pt x="1530" y="143"/>
                </a:lnTo>
                <a:lnTo>
                  <a:pt x="1534" y="141"/>
                </a:lnTo>
                <a:lnTo>
                  <a:pt x="1536" y="141"/>
                </a:lnTo>
                <a:lnTo>
                  <a:pt x="1538" y="141"/>
                </a:lnTo>
                <a:lnTo>
                  <a:pt x="1544" y="141"/>
                </a:lnTo>
                <a:lnTo>
                  <a:pt x="1544" y="141"/>
                </a:lnTo>
                <a:lnTo>
                  <a:pt x="1546" y="141"/>
                </a:lnTo>
                <a:lnTo>
                  <a:pt x="1546" y="139"/>
                </a:lnTo>
                <a:lnTo>
                  <a:pt x="1546" y="136"/>
                </a:lnTo>
                <a:lnTo>
                  <a:pt x="1546" y="136"/>
                </a:lnTo>
                <a:lnTo>
                  <a:pt x="1544" y="132"/>
                </a:lnTo>
                <a:lnTo>
                  <a:pt x="1544" y="132"/>
                </a:lnTo>
                <a:lnTo>
                  <a:pt x="1540" y="132"/>
                </a:lnTo>
                <a:lnTo>
                  <a:pt x="1536" y="132"/>
                </a:lnTo>
                <a:lnTo>
                  <a:pt x="1527" y="130"/>
                </a:lnTo>
                <a:lnTo>
                  <a:pt x="1525" y="130"/>
                </a:lnTo>
                <a:lnTo>
                  <a:pt x="1530" y="128"/>
                </a:lnTo>
                <a:lnTo>
                  <a:pt x="1534" y="128"/>
                </a:lnTo>
                <a:lnTo>
                  <a:pt x="1538" y="130"/>
                </a:lnTo>
                <a:lnTo>
                  <a:pt x="1544" y="130"/>
                </a:lnTo>
                <a:lnTo>
                  <a:pt x="1559" y="134"/>
                </a:lnTo>
                <a:lnTo>
                  <a:pt x="1561" y="134"/>
                </a:lnTo>
                <a:lnTo>
                  <a:pt x="1565" y="134"/>
                </a:lnTo>
                <a:lnTo>
                  <a:pt x="1574" y="132"/>
                </a:lnTo>
                <a:lnTo>
                  <a:pt x="1576" y="132"/>
                </a:lnTo>
                <a:lnTo>
                  <a:pt x="1578" y="130"/>
                </a:lnTo>
                <a:lnTo>
                  <a:pt x="1578" y="128"/>
                </a:lnTo>
                <a:lnTo>
                  <a:pt x="1576" y="128"/>
                </a:lnTo>
                <a:lnTo>
                  <a:pt x="1574" y="128"/>
                </a:lnTo>
                <a:lnTo>
                  <a:pt x="1582" y="124"/>
                </a:lnTo>
                <a:lnTo>
                  <a:pt x="1586" y="122"/>
                </a:lnTo>
                <a:lnTo>
                  <a:pt x="1586" y="122"/>
                </a:lnTo>
                <a:lnTo>
                  <a:pt x="1582" y="120"/>
                </a:lnTo>
                <a:lnTo>
                  <a:pt x="1580" y="120"/>
                </a:lnTo>
                <a:lnTo>
                  <a:pt x="1569" y="122"/>
                </a:lnTo>
                <a:lnTo>
                  <a:pt x="1565" y="122"/>
                </a:lnTo>
                <a:lnTo>
                  <a:pt x="1563" y="120"/>
                </a:lnTo>
                <a:lnTo>
                  <a:pt x="1563" y="120"/>
                </a:lnTo>
                <a:lnTo>
                  <a:pt x="1565" y="120"/>
                </a:lnTo>
                <a:lnTo>
                  <a:pt x="1567" y="120"/>
                </a:lnTo>
                <a:lnTo>
                  <a:pt x="1569" y="120"/>
                </a:lnTo>
                <a:lnTo>
                  <a:pt x="1571" y="120"/>
                </a:lnTo>
                <a:lnTo>
                  <a:pt x="1578" y="118"/>
                </a:lnTo>
                <a:lnTo>
                  <a:pt x="1590" y="115"/>
                </a:lnTo>
                <a:lnTo>
                  <a:pt x="1590" y="115"/>
                </a:lnTo>
                <a:lnTo>
                  <a:pt x="1584" y="107"/>
                </a:lnTo>
                <a:lnTo>
                  <a:pt x="1584" y="107"/>
                </a:lnTo>
                <a:lnTo>
                  <a:pt x="1584" y="107"/>
                </a:lnTo>
                <a:lnTo>
                  <a:pt x="1588" y="109"/>
                </a:lnTo>
                <a:lnTo>
                  <a:pt x="1592" y="111"/>
                </a:lnTo>
                <a:lnTo>
                  <a:pt x="1595" y="111"/>
                </a:lnTo>
                <a:lnTo>
                  <a:pt x="1597" y="111"/>
                </a:lnTo>
                <a:lnTo>
                  <a:pt x="1601" y="111"/>
                </a:lnTo>
                <a:lnTo>
                  <a:pt x="1603" y="109"/>
                </a:lnTo>
                <a:lnTo>
                  <a:pt x="1609" y="105"/>
                </a:lnTo>
                <a:lnTo>
                  <a:pt x="1613" y="101"/>
                </a:lnTo>
                <a:lnTo>
                  <a:pt x="1626" y="97"/>
                </a:lnTo>
                <a:lnTo>
                  <a:pt x="1641" y="90"/>
                </a:lnTo>
                <a:lnTo>
                  <a:pt x="1647" y="86"/>
                </a:lnTo>
                <a:lnTo>
                  <a:pt x="1659" y="82"/>
                </a:lnTo>
                <a:lnTo>
                  <a:pt x="1668" y="76"/>
                </a:lnTo>
                <a:lnTo>
                  <a:pt x="1670" y="74"/>
                </a:lnTo>
                <a:lnTo>
                  <a:pt x="1662" y="74"/>
                </a:lnTo>
                <a:lnTo>
                  <a:pt x="1655" y="74"/>
                </a:lnTo>
                <a:lnTo>
                  <a:pt x="1618" y="82"/>
                </a:lnTo>
                <a:lnTo>
                  <a:pt x="1615" y="82"/>
                </a:lnTo>
                <a:lnTo>
                  <a:pt x="1611" y="82"/>
                </a:lnTo>
                <a:lnTo>
                  <a:pt x="1613" y="82"/>
                </a:lnTo>
                <a:lnTo>
                  <a:pt x="1639" y="74"/>
                </a:lnTo>
                <a:lnTo>
                  <a:pt x="1639" y="74"/>
                </a:lnTo>
                <a:lnTo>
                  <a:pt x="1641" y="74"/>
                </a:lnTo>
                <a:lnTo>
                  <a:pt x="1641" y="71"/>
                </a:lnTo>
                <a:lnTo>
                  <a:pt x="1643" y="69"/>
                </a:lnTo>
                <a:lnTo>
                  <a:pt x="1651" y="69"/>
                </a:lnTo>
                <a:lnTo>
                  <a:pt x="1655" y="69"/>
                </a:lnTo>
                <a:lnTo>
                  <a:pt x="1659" y="67"/>
                </a:lnTo>
                <a:lnTo>
                  <a:pt x="1659" y="67"/>
                </a:lnTo>
                <a:lnTo>
                  <a:pt x="1664" y="65"/>
                </a:lnTo>
                <a:lnTo>
                  <a:pt x="1672" y="65"/>
                </a:lnTo>
                <a:lnTo>
                  <a:pt x="1674" y="65"/>
                </a:lnTo>
                <a:lnTo>
                  <a:pt x="1678" y="63"/>
                </a:lnTo>
                <a:lnTo>
                  <a:pt x="1687" y="63"/>
                </a:lnTo>
                <a:lnTo>
                  <a:pt x="1701" y="57"/>
                </a:lnTo>
                <a:lnTo>
                  <a:pt x="1708" y="55"/>
                </a:lnTo>
                <a:lnTo>
                  <a:pt x="1710" y="53"/>
                </a:lnTo>
                <a:lnTo>
                  <a:pt x="1716" y="50"/>
                </a:lnTo>
                <a:lnTo>
                  <a:pt x="1720" y="46"/>
                </a:lnTo>
                <a:lnTo>
                  <a:pt x="1720" y="44"/>
                </a:lnTo>
                <a:lnTo>
                  <a:pt x="1720" y="42"/>
                </a:lnTo>
                <a:lnTo>
                  <a:pt x="1718" y="42"/>
                </a:lnTo>
                <a:lnTo>
                  <a:pt x="1716" y="40"/>
                </a:lnTo>
                <a:lnTo>
                  <a:pt x="1714" y="40"/>
                </a:lnTo>
                <a:lnTo>
                  <a:pt x="1703" y="38"/>
                </a:lnTo>
                <a:lnTo>
                  <a:pt x="1691" y="40"/>
                </a:lnTo>
                <a:lnTo>
                  <a:pt x="1691" y="40"/>
                </a:lnTo>
                <a:lnTo>
                  <a:pt x="1693" y="38"/>
                </a:lnTo>
                <a:lnTo>
                  <a:pt x="1693" y="38"/>
                </a:lnTo>
                <a:lnTo>
                  <a:pt x="1689" y="34"/>
                </a:lnTo>
                <a:lnTo>
                  <a:pt x="1687" y="32"/>
                </a:lnTo>
                <a:lnTo>
                  <a:pt x="1687" y="32"/>
                </a:lnTo>
                <a:lnTo>
                  <a:pt x="1687" y="32"/>
                </a:lnTo>
                <a:lnTo>
                  <a:pt x="1687" y="30"/>
                </a:lnTo>
                <a:lnTo>
                  <a:pt x="1689" y="30"/>
                </a:lnTo>
                <a:lnTo>
                  <a:pt x="1689" y="30"/>
                </a:lnTo>
                <a:lnTo>
                  <a:pt x="1687" y="27"/>
                </a:lnTo>
                <a:lnTo>
                  <a:pt x="1680" y="27"/>
                </a:lnTo>
                <a:lnTo>
                  <a:pt x="1678" y="27"/>
                </a:lnTo>
                <a:lnTo>
                  <a:pt x="1674" y="30"/>
                </a:lnTo>
                <a:lnTo>
                  <a:pt x="1674" y="30"/>
                </a:lnTo>
                <a:lnTo>
                  <a:pt x="1672" y="27"/>
                </a:lnTo>
                <a:lnTo>
                  <a:pt x="1670" y="25"/>
                </a:lnTo>
                <a:lnTo>
                  <a:pt x="1668" y="25"/>
                </a:lnTo>
                <a:lnTo>
                  <a:pt x="1666" y="25"/>
                </a:lnTo>
                <a:lnTo>
                  <a:pt x="1664" y="25"/>
                </a:lnTo>
                <a:lnTo>
                  <a:pt x="1664" y="25"/>
                </a:lnTo>
                <a:lnTo>
                  <a:pt x="1662" y="27"/>
                </a:lnTo>
                <a:lnTo>
                  <a:pt x="1662" y="30"/>
                </a:lnTo>
                <a:lnTo>
                  <a:pt x="1659" y="27"/>
                </a:lnTo>
                <a:lnTo>
                  <a:pt x="1657" y="27"/>
                </a:lnTo>
                <a:lnTo>
                  <a:pt x="1655" y="27"/>
                </a:lnTo>
                <a:lnTo>
                  <a:pt x="1649" y="27"/>
                </a:lnTo>
                <a:lnTo>
                  <a:pt x="1643" y="32"/>
                </a:lnTo>
                <a:lnTo>
                  <a:pt x="1639" y="32"/>
                </a:lnTo>
                <a:lnTo>
                  <a:pt x="1636" y="32"/>
                </a:lnTo>
                <a:lnTo>
                  <a:pt x="1632" y="34"/>
                </a:lnTo>
                <a:lnTo>
                  <a:pt x="1626" y="34"/>
                </a:lnTo>
                <a:lnTo>
                  <a:pt x="1620" y="34"/>
                </a:lnTo>
                <a:lnTo>
                  <a:pt x="1615" y="34"/>
                </a:lnTo>
                <a:lnTo>
                  <a:pt x="1618" y="34"/>
                </a:lnTo>
                <a:lnTo>
                  <a:pt x="1639" y="27"/>
                </a:lnTo>
                <a:lnTo>
                  <a:pt x="1643" y="25"/>
                </a:lnTo>
                <a:lnTo>
                  <a:pt x="1645" y="25"/>
                </a:lnTo>
                <a:lnTo>
                  <a:pt x="1645" y="23"/>
                </a:lnTo>
                <a:lnTo>
                  <a:pt x="1643" y="23"/>
                </a:lnTo>
                <a:lnTo>
                  <a:pt x="1630" y="23"/>
                </a:lnTo>
                <a:lnTo>
                  <a:pt x="1628" y="23"/>
                </a:lnTo>
                <a:lnTo>
                  <a:pt x="1624" y="23"/>
                </a:lnTo>
                <a:lnTo>
                  <a:pt x="1622" y="23"/>
                </a:lnTo>
                <a:lnTo>
                  <a:pt x="1618" y="21"/>
                </a:lnTo>
                <a:lnTo>
                  <a:pt x="1613" y="21"/>
                </a:lnTo>
                <a:lnTo>
                  <a:pt x="1601" y="21"/>
                </a:lnTo>
                <a:lnTo>
                  <a:pt x="1601" y="21"/>
                </a:lnTo>
                <a:lnTo>
                  <a:pt x="1597" y="19"/>
                </a:lnTo>
                <a:lnTo>
                  <a:pt x="1595" y="17"/>
                </a:lnTo>
                <a:lnTo>
                  <a:pt x="1595" y="17"/>
                </a:lnTo>
                <a:lnTo>
                  <a:pt x="1582" y="17"/>
                </a:lnTo>
                <a:lnTo>
                  <a:pt x="1578" y="19"/>
                </a:lnTo>
                <a:lnTo>
                  <a:pt x="1574" y="21"/>
                </a:lnTo>
                <a:lnTo>
                  <a:pt x="1574" y="21"/>
                </a:lnTo>
                <a:lnTo>
                  <a:pt x="1576" y="23"/>
                </a:lnTo>
                <a:lnTo>
                  <a:pt x="1580" y="25"/>
                </a:lnTo>
                <a:lnTo>
                  <a:pt x="1580" y="25"/>
                </a:lnTo>
                <a:lnTo>
                  <a:pt x="1578" y="23"/>
                </a:lnTo>
                <a:lnTo>
                  <a:pt x="1574" y="23"/>
                </a:lnTo>
                <a:lnTo>
                  <a:pt x="1565" y="17"/>
                </a:lnTo>
                <a:lnTo>
                  <a:pt x="1563" y="17"/>
                </a:lnTo>
                <a:lnTo>
                  <a:pt x="1553" y="19"/>
                </a:lnTo>
                <a:lnTo>
                  <a:pt x="1546" y="21"/>
                </a:lnTo>
                <a:lnTo>
                  <a:pt x="1544" y="23"/>
                </a:lnTo>
                <a:lnTo>
                  <a:pt x="1544" y="23"/>
                </a:lnTo>
                <a:lnTo>
                  <a:pt x="1544" y="25"/>
                </a:lnTo>
                <a:lnTo>
                  <a:pt x="1546" y="27"/>
                </a:lnTo>
                <a:lnTo>
                  <a:pt x="1553" y="30"/>
                </a:lnTo>
                <a:lnTo>
                  <a:pt x="1555" y="32"/>
                </a:lnTo>
                <a:lnTo>
                  <a:pt x="1546" y="30"/>
                </a:lnTo>
                <a:lnTo>
                  <a:pt x="1540" y="27"/>
                </a:lnTo>
                <a:lnTo>
                  <a:pt x="1536" y="25"/>
                </a:lnTo>
                <a:lnTo>
                  <a:pt x="1536" y="23"/>
                </a:lnTo>
                <a:lnTo>
                  <a:pt x="1534" y="21"/>
                </a:lnTo>
                <a:lnTo>
                  <a:pt x="1530" y="21"/>
                </a:lnTo>
                <a:lnTo>
                  <a:pt x="1511" y="19"/>
                </a:lnTo>
                <a:lnTo>
                  <a:pt x="1490" y="21"/>
                </a:lnTo>
                <a:lnTo>
                  <a:pt x="1492" y="23"/>
                </a:lnTo>
                <a:lnTo>
                  <a:pt x="1494" y="25"/>
                </a:lnTo>
                <a:lnTo>
                  <a:pt x="1500" y="27"/>
                </a:lnTo>
                <a:lnTo>
                  <a:pt x="1504" y="30"/>
                </a:lnTo>
                <a:lnTo>
                  <a:pt x="1504" y="32"/>
                </a:lnTo>
                <a:lnTo>
                  <a:pt x="1513" y="34"/>
                </a:lnTo>
                <a:lnTo>
                  <a:pt x="1513" y="36"/>
                </a:lnTo>
                <a:lnTo>
                  <a:pt x="1511" y="36"/>
                </a:lnTo>
                <a:lnTo>
                  <a:pt x="1507" y="38"/>
                </a:lnTo>
                <a:lnTo>
                  <a:pt x="1504" y="38"/>
                </a:lnTo>
                <a:lnTo>
                  <a:pt x="1502" y="36"/>
                </a:lnTo>
                <a:lnTo>
                  <a:pt x="1502" y="34"/>
                </a:lnTo>
                <a:lnTo>
                  <a:pt x="1500" y="34"/>
                </a:lnTo>
                <a:lnTo>
                  <a:pt x="1490" y="27"/>
                </a:lnTo>
                <a:lnTo>
                  <a:pt x="1486" y="25"/>
                </a:lnTo>
                <a:lnTo>
                  <a:pt x="1483" y="25"/>
                </a:lnTo>
                <a:lnTo>
                  <a:pt x="1477" y="25"/>
                </a:lnTo>
                <a:lnTo>
                  <a:pt x="1471" y="25"/>
                </a:lnTo>
                <a:lnTo>
                  <a:pt x="1460" y="23"/>
                </a:lnTo>
                <a:lnTo>
                  <a:pt x="1450" y="23"/>
                </a:lnTo>
                <a:lnTo>
                  <a:pt x="1446" y="25"/>
                </a:lnTo>
                <a:lnTo>
                  <a:pt x="1446" y="25"/>
                </a:lnTo>
                <a:lnTo>
                  <a:pt x="1450" y="27"/>
                </a:lnTo>
                <a:lnTo>
                  <a:pt x="1452" y="27"/>
                </a:lnTo>
                <a:lnTo>
                  <a:pt x="1454" y="30"/>
                </a:lnTo>
                <a:lnTo>
                  <a:pt x="1460" y="32"/>
                </a:lnTo>
                <a:lnTo>
                  <a:pt x="1467" y="32"/>
                </a:lnTo>
                <a:lnTo>
                  <a:pt x="1467" y="34"/>
                </a:lnTo>
                <a:lnTo>
                  <a:pt x="1463" y="34"/>
                </a:lnTo>
                <a:lnTo>
                  <a:pt x="1448" y="32"/>
                </a:lnTo>
                <a:lnTo>
                  <a:pt x="1439" y="30"/>
                </a:lnTo>
                <a:lnTo>
                  <a:pt x="1433" y="30"/>
                </a:lnTo>
                <a:lnTo>
                  <a:pt x="1433" y="30"/>
                </a:lnTo>
                <a:lnTo>
                  <a:pt x="1431" y="30"/>
                </a:lnTo>
                <a:lnTo>
                  <a:pt x="1431" y="32"/>
                </a:lnTo>
                <a:lnTo>
                  <a:pt x="1437" y="36"/>
                </a:lnTo>
                <a:lnTo>
                  <a:pt x="1435" y="36"/>
                </a:lnTo>
                <a:lnTo>
                  <a:pt x="1431" y="36"/>
                </a:lnTo>
                <a:lnTo>
                  <a:pt x="1425" y="34"/>
                </a:lnTo>
                <a:lnTo>
                  <a:pt x="1423" y="34"/>
                </a:lnTo>
                <a:lnTo>
                  <a:pt x="1419" y="34"/>
                </a:lnTo>
                <a:lnTo>
                  <a:pt x="1419" y="36"/>
                </a:lnTo>
                <a:lnTo>
                  <a:pt x="1421" y="38"/>
                </a:lnTo>
                <a:lnTo>
                  <a:pt x="1425" y="38"/>
                </a:lnTo>
                <a:lnTo>
                  <a:pt x="1425" y="40"/>
                </a:lnTo>
                <a:lnTo>
                  <a:pt x="1419" y="40"/>
                </a:lnTo>
                <a:lnTo>
                  <a:pt x="1416" y="40"/>
                </a:lnTo>
                <a:lnTo>
                  <a:pt x="1412" y="42"/>
                </a:lnTo>
                <a:lnTo>
                  <a:pt x="1412" y="42"/>
                </a:lnTo>
                <a:lnTo>
                  <a:pt x="1416" y="44"/>
                </a:lnTo>
                <a:lnTo>
                  <a:pt x="1421" y="46"/>
                </a:lnTo>
                <a:lnTo>
                  <a:pt x="1427" y="50"/>
                </a:lnTo>
                <a:lnTo>
                  <a:pt x="1448" y="55"/>
                </a:lnTo>
                <a:lnTo>
                  <a:pt x="1454" y="59"/>
                </a:lnTo>
                <a:lnTo>
                  <a:pt x="1456" y="61"/>
                </a:lnTo>
                <a:lnTo>
                  <a:pt x="1456" y="61"/>
                </a:lnTo>
                <a:lnTo>
                  <a:pt x="1454" y="61"/>
                </a:lnTo>
                <a:lnTo>
                  <a:pt x="1450" y="59"/>
                </a:lnTo>
                <a:lnTo>
                  <a:pt x="1446" y="57"/>
                </a:lnTo>
                <a:lnTo>
                  <a:pt x="1442" y="57"/>
                </a:lnTo>
                <a:lnTo>
                  <a:pt x="1425" y="53"/>
                </a:lnTo>
                <a:lnTo>
                  <a:pt x="1416" y="48"/>
                </a:lnTo>
                <a:lnTo>
                  <a:pt x="1412" y="48"/>
                </a:lnTo>
                <a:lnTo>
                  <a:pt x="1410" y="48"/>
                </a:lnTo>
                <a:lnTo>
                  <a:pt x="1410" y="48"/>
                </a:lnTo>
                <a:lnTo>
                  <a:pt x="1408" y="50"/>
                </a:lnTo>
                <a:lnTo>
                  <a:pt x="1410" y="50"/>
                </a:lnTo>
                <a:lnTo>
                  <a:pt x="1414" y="53"/>
                </a:lnTo>
                <a:lnTo>
                  <a:pt x="1414" y="55"/>
                </a:lnTo>
                <a:lnTo>
                  <a:pt x="1410" y="55"/>
                </a:lnTo>
                <a:lnTo>
                  <a:pt x="1408" y="53"/>
                </a:lnTo>
                <a:lnTo>
                  <a:pt x="1406" y="53"/>
                </a:lnTo>
                <a:lnTo>
                  <a:pt x="1402" y="50"/>
                </a:lnTo>
                <a:lnTo>
                  <a:pt x="1398" y="46"/>
                </a:lnTo>
                <a:lnTo>
                  <a:pt x="1393" y="44"/>
                </a:lnTo>
                <a:lnTo>
                  <a:pt x="1385" y="44"/>
                </a:lnTo>
                <a:lnTo>
                  <a:pt x="1383" y="42"/>
                </a:lnTo>
                <a:lnTo>
                  <a:pt x="1381" y="42"/>
                </a:lnTo>
                <a:lnTo>
                  <a:pt x="1379" y="40"/>
                </a:lnTo>
                <a:lnTo>
                  <a:pt x="1372" y="42"/>
                </a:lnTo>
                <a:lnTo>
                  <a:pt x="1370" y="44"/>
                </a:lnTo>
                <a:lnTo>
                  <a:pt x="1364" y="46"/>
                </a:lnTo>
                <a:lnTo>
                  <a:pt x="1362" y="46"/>
                </a:lnTo>
                <a:lnTo>
                  <a:pt x="1360" y="48"/>
                </a:lnTo>
                <a:lnTo>
                  <a:pt x="1354" y="48"/>
                </a:lnTo>
                <a:lnTo>
                  <a:pt x="1354" y="50"/>
                </a:lnTo>
                <a:lnTo>
                  <a:pt x="1372" y="55"/>
                </a:lnTo>
                <a:lnTo>
                  <a:pt x="1375" y="57"/>
                </a:lnTo>
                <a:lnTo>
                  <a:pt x="1375" y="57"/>
                </a:lnTo>
                <a:lnTo>
                  <a:pt x="1377" y="57"/>
                </a:lnTo>
                <a:lnTo>
                  <a:pt x="1370" y="57"/>
                </a:lnTo>
                <a:lnTo>
                  <a:pt x="1368" y="59"/>
                </a:lnTo>
                <a:lnTo>
                  <a:pt x="1366" y="59"/>
                </a:lnTo>
                <a:lnTo>
                  <a:pt x="1364" y="57"/>
                </a:lnTo>
                <a:lnTo>
                  <a:pt x="1360" y="57"/>
                </a:lnTo>
                <a:lnTo>
                  <a:pt x="1356" y="55"/>
                </a:lnTo>
                <a:lnTo>
                  <a:pt x="1354" y="55"/>
                </a:lnTo>
                <a:lnTo>
                  <a:pt x="1349" y="55"/>
                </a:lnTo>
                <a:lnTo>
                  <a:pt x="1347" y="57"/>
                </a:lnTo>
                <a:lnTo>
                  <a:pt x="1347" y="59"/>
                </a:lnTo>
                <a:lnTo>
                  <a:pt x="1345" y="57"/>
                </a:lnTo>
                <a:lnTo>
                  <a:pt x="1341" y="55"/>
                </a:lnTo>
                <a:lnTo>
                  <a:pt x="1339" y="55"/>
                </a:lnTo>
                <a:lnTo>
                  <a:pt x="1333" y="53"/>
                </a:lnTo>
                <a:lnTo>
                  <a:pt x="1324" y="55"/>
                </a:lnTo>
                <a:lnTo>
                  <a:pt x="1320" y="57"/>
                </a:lnTo>
                <a:lnTo>
                  <a:pt x="1316" y="59"/>
                </a:lnTo>
                <a:lnTo>
                  <a:pt x="1314" y="59"/>
                </a:lnTo>
                <a:lnTo>
                  <a:pt x="1310" y="61"/>
                </a:lnTo>
                <a:lnTo>
                  <a:pt x="1301" y="61"/>
                </a:lnTo>
                <a:lnTo>
                  <a:pt x="1297" y="61"/>
                </a:lnTo>
                <a:lnTo>
                  <a:pt x="1291" y="63"/>
                </a:lnTo>
                <a:lnTo>
                  <a:pt x="1287" y="63"/>
                </a:lnTo>
                <a:lnTo>
                  <a:pt x="1282" y="65"/>
                </a:lnTo>
                <a:lnTo>
                  <a:pt x="1280" y="67"/>
                </a:lnTo>
                <a:lnTo>
                  <a:pt x="1280" y="69"/>
                </a:lnTo>
                <a:lnTo>
                  <a:pt x="1284" y="71"/>
                </a:lnTo>
                <a:lnTo>
                  <a:pt x="1284" y="71"/>
                </a:lnTo>
                <a:close/>
                <a:moveTo>
                  <a:pt x="2328" y="59"/>
                </a:moveTo>
                <a:lnTo>
                  <a:pt x="2332" y="63"/>
                </a:lnTo>
                <a:lnTo>
                  <a:pt x="2336" y="63"/>
                </a:lnTo>
                <a:lnTo>
                  <a:pt x="2336" y="61"/>
                </a:lnTo>
                <a:lnTo>
                  <a:pt x="2334" y="59"/>
                </a:lnTo>
                <a:lnTo>
                  <a:pt x="2332" y="55"/>
                </a:lnTo>
                <a:lnTo>
                  <a:pt x="2328" y="53"/>
                </a:lnTo>
                <a:lnTo>
                  <a:pt x="2326" y="53"/>
                </a:lnTo>
                <a:lnTo>
                  <a:pt x="2324" y="55"/>
                </a:lnTo>
                <a:lnTo>
                  <a:pt x="2324" y="57"/>
                </a:lnTo>
                <a:lnTo>
                  <a:pt x="2328" y="59"/>
                </a:lnTo>
                <a:close/>
                <a:moveTo>
                  <a:pt x="1930" y="44"/>
                </a:moveTo>
                <a:lnTo>
                  <a:pt x="1938" y="46"/>
                </a:lnTo>
                <a:lnTo>
                  <a:pt x="1949" y="50"/>
                </a:lnTo>
                <a:lnTo>
                  <a:pt x="1955" y="55"/>
                </a:lnTo>
                <a:lnTo>
                  <a:pt x="1957" y="55"/>
                </a:lnTo>
                <a:lnTo>
                  <a:pt x="1959" y="48"/>
                </a:lnTo>
                <a:lnTo>
                  <a:pt x="1959" y="42"/>
                </a:lnTo>
                <a:lnTo>
                  <a:pt x="1957" y="40"/>
                </a:lnTo>
                <a:lnTo>
                  <a:pt x="1951" y="36"/>
                </a:lnTo>
                <a:lnTo>
                  <a:pt x="1936" y="32"/>
                </a:lnTo>
                <a:lnTo>
                  <a:pt x="1930" y="34"/>
                </a:lnTo>
                <a:lnTo>
                  <a:pt x="1923" y="34"/>
                </a:lnTo>
                <a:lnTo>
                  <a:pt x="1921" y="36"/>
                </a:lnTo>
                <a:lnTo>
                  <a:pt x="1921" y="38"/>
                </a:lnTo>
                <a:lnTo>
                  <a:pt x="1930" y="44"/>
                </a:lnTo>
                <a:close/>
                <a:moveTo>
                  <a:pt x="1557" y="371"/>
                </a:moveTo>
                <a:lnTo>
                  <a:pt x="1555" y="369"/>
                </a:lnTo>
                <a:lnTo>
                  <a:pt x="1551" y="369"/>
                </a:lnTo>
                <a:lnTo>
                  <a:pt x="1548" y="371"/>
                </a:lnTo>
                <a:lnTo>
                  <a:pt x="1546" y="373"/>
                </a:lnTo>
                <a:lnTo>
                  <a:pt x="1546" y="373"/>
                </a:lnTo>
                <a:lnTo>
                  <a:pt x="1546" y="378"/>
                </a:lnTo>
                <a:lnTo>
                  <a:pt x="1548" y="380"/>
                </a:lnTo>
                <a:lnTo>
                  <a:pt x="1546" y="378"/>
                </a:lnTo>
                <a:lnTo>
                  <a:pt x="1544" y="378"/>
                </a:lnTo>
                <a:lnTo>
                  <a:pt x="1542" y="373"/>
                </a:lnTo>
                <a:lnTo>
                  <a:pt x="1542" y="373"/>
                </a:lnTo>
                <a:lnTo>
                  <a:pt x="1540" y="371"/>
                </a:lnTo>
                <a:lnTo>
                  <a:pt x="1538" y="373"/>
                </a:lnTo>
                <a:lnTo>
                  <a:pt x="1536" y="375"/>
                </a:lnTo>
                <a:lnTo>
                  <a:pt x="1534" y="375"/>
                </a:lnTo>
                <a:lnTo>
                  <a:pt x="1534" y="375"/>
                </a:lnTo>
                <a:lnTo>
                  <a:pt x="1538" y="371"/>
                </a:lnTo>
                <a:lnTo>
                  <a:pt x="1540" y="367"/>
                </a:lnTo>
                <a:lnTo>
                  <a:pt x="1540" y="367"/>
                </a:lnTo>
                <a:lnTo>
                  <a:pt x="1538" y="367"/>
                </a:lnTo>
                <a:lnTo>
                  <a:pt x="1538" y="367"/>
                </a:lnTo>
                <a:lnTo>
                  <a:pt x="1536" y="367"/>
                </a:lnTo>
                <a:lnTo>
                  <a:pt x="1534" y="369"/>
                </a:lnTo>
                <a:lnTo>
                  <a:pt x="1530" y="369"/>
                </a:lnTo>
                <a:lnTo>
                  <a:pt x="1530" y="369"/>
                </a:lnTo>
                <a:lnTo>
                  <a:pt x="1527" y="371"/>
                </a:lnTo>
                <a:lnTo>
                  <a:pt x="1525" y="375"/>
                </a:lnTo>
                <a:lnTo>
                  <a:pt x="1525" y="378"/>
                </a:lnTo>
                <a:lnTo>
                  <a:pt x="1521" y="382"/>
                </a:lnTo>
                <a:lnTo>
                  <a:pt x="1521" y="382"/>
                </a:lnTo>
                <a:lnTo>
                  <a:pt x="1521" y="380"/>
                </a:lnTo>
                <a:lnTo>
                  <a:pt x="1523" y="375"/>
                </a:lnTo>
                <a:lnTo>
                  <a:pt x="1523" y="375"/>
                </a:lnTo>
                <a:lnTo>
                  <a:pt x="1523" y="373"/>
                </a:lnTo>
                <a:lnTo>
                  <a:pt x="1523" y="371"/>
                </a:lnTo>
                <a:lnTo>
                  <a:pt x="1525" y="369"/>
                </a:lnTo>
                <a:lnTo>
                  <a:pt x="1525" y="369"/>
                </a:lnTo>
                <a:lnTo>
                  <a:pt x="1521" y="369"/>
                </a:lnTo>
                <a:lnTo>
                  <a:pt x="1519" y="369"/>
                </a:lnTo>
                <a:lnTo>
                  <a:pt x="1519" y="369"/>
                </a:lnTo>
                <a:lnTo>
                  <a:pt x="1523" y="367"/>
                </a:lnTo>
                <a:lnTo>
                  <a:pt x="1523" y="367"/>
                </a:lnTo>
                <a:lnTo>
                  <a:pt x="1527" y="367"/>
                </a:lnTo>
                <a:lnTo>
                  <a:pt x="1532" y="365"/>
                </a:lnTo>
                <a:lnTo>
                  <a:pt x="1532" y="363"/>
                </a:lnTo>
                <a:lnTo>
                  <a:pt x="1532" y="363"/>
                </a:lnTo>
                <a:lnTo>
                  <a:pt x="1532" y="361"/>
                </a:lnTo>
                <a:lnTo>
                  <a:pt x="1532" y="359"/>
                </a:lnTo>
                <a:lnTo>
                  <a:pt x="1532" y="359"/>
                </a:lnTo>
                <a:lnTo>
                  <a:pt x="1530" y="359"/>
                </a:lnTo>
                <a:lnTo>
                  <a:pt x="1527" y="359"/>
                </a:lnTo>
                <a:lnTo>
                  <a:pt x="1525" y="359"/>
                </a:lnTo>
                <a:lnTo>
                  <a:pt x="1523" y="359"/>
                </a:lnTo>
                <a:lnTo>
                  <a:pt x="1519" y="359"/>
                </a:lnTo>
                <a:lnTo>
                  <a:pt x="1515" y="361"/>
                </a:lnTo>
                <a:lnTo>
                  <a:pt x="1513" y="363"/>
                </a:lnTo>
                <a:lnTo>
                  <a:pt x="1511" y="365"/>
                </a:lnTo>
                <a:lnTo>
                  <a:pt x="1509" y="367"/>
                </a:lnTo>
                <a:lnTo>
                  <a:pt x="1509" y="367"/>
                </a:lnTo>
                <a:lnTo>
                  <a:pt x="1509" y="367"/>
                </a:lnTo>
                <a:lnTo>
                  <a:pt x="1509" y="367"/>
                </a:lnTo>
                <a:lnTo>
                  <a:pt x="1511" y="365"/>
                </a:lnTo>
                <a:lnTo>
                  <a:pt x="1513" y="363"/>
                </a:lnTo>
                <a:lnTo>
                  <a:pt x="1513" y="361"/>
                </a:lnTo>
                <a:lnTo>
                  <a:pt x="1515" y="359"/>
                </a:lnTo>
                <a:lnTo>
                  <a:pt x="1521" y="354"/>
                </a:lnTo>
                <a:lnTo>
                  <a:pt x="1521" y="352"/>
                </a:lnTo>
                <a:lnTo>
                  <a:pt x="1519" y="352"/>
                </a:lnTo>
                <a:lnTo>
                  <a:pt x="1519" y="350"/>
                </a:lnTo>
                <a:lnTo>
                  <a:pt x="1519" y="348"/>
                </a:lnTo>
                <a:lnTo>
                  <a:pt x="1517" y="348"/>
                </a:lnTo>
                <a:lnTo>
                  <a:pt x="1511" y="344"/>
                </a:lnTo>
                <a:lnTo>
                  <a:pt x="1509" y="344"/>
                </a:lnTo>
                <a:lnTo>
                  <a:pt x="1507" y="346"/>
                </a:lnTo>
                <a:lnTo>
                  <a:pt x="1504" y="346"/>
                </a:lnTo>
                <a:lnTo>
                  <a:pt x="1504" y="344"/>
                </a:lnTo>
                <a:lnTo>
                  <a:pt x="1500" y="344"/>
                </a:lnTo>
                <a:lnTo>
                  <a:pt x="1496" y="342"/>
                </a:lnTo>
                <a:lnTo>
                  <a:pt x="1494" y="342"/>
                </a:lnTo>
                <a:lnTo>
                  <a:pt x="1488" y="340"/>
                </a:lnTo>
                <a:lnTo>
                  <a:pt x="1483" y="340"/>
                </a:lnTo>
                <a:lnTo>
                  <a:pt x="1481" y="342"/>
                </a:lnTo>
                <a:lnTo>
                  <a:pt x="1477" y="342"/>
                </a:lnTo>
                <a:lnTo>
                  <a:pt x="1473" y="344"/>
                </a:lnTo>
                <a:lnTo>
                  <a:pt x="1471" y="344"/>
                </a:lnTo>
                <a:lnTo>
                  <a:pt x="1471" y="346"/>
                </a:lnTo>
                <a:lnTo>
                  <a:pt x="1471" y="346"/>
                </a:lnTo>
                <a:lnTo>
                  <a:pt x="1471" y="348"/>
                </a:lnTo>
                <a:lnTo>
                  <a:pt x="1471" y="348"/>
                </a:lnTo>
                <a:lnTo>
                  <a:pt x="1473" y="350"/>
                </a:lnTo>
                <a:lnTo>
                  <a:pt x="1479" y="352"/>
                </a:lnTo>
                <a:lnTo>
                  <a:pt x="1481" y="354"/>
                </a:lnTo>
                <a:lnTo>
                  <a:pt x="1483" y="354"/>
                </a:lnTo>
                <a:lnTo>
                  <a:pt x="1486" y="357"/>
                </a:lnTo>
                <a:lnTo>
                  <a:pt x="1481" y="357"/>
                </a:lnTo>
                <a:lnTo>
                  <a:pt x="1475" y="352"/>
                </a:lnTo>
                <a:lnTo>
                  <a:pt x="1473" y="352"/>
                </a:lnTo>
                <a:lnTo>
                  <a:pt x="1471" y="352"/>
                </a:lnTo>
                <a:lnTo>
                  <a:pt x="1469" y="352"/>
                </a:lnTo>
                <a:lnTo>
                  <a:pt x="1467" y="350"/>
                </a:lnTo>
                <a:lnTo>
                  <a:pt x="1467" y="352"/>
                </a:lnTo>
                <a:lnTo>
                  <a:pt x="1465" y="359"/>
                </a:lnTo>
                <a:lnTo>
                  <a:pt x="1467" y="359"/>
                </a:lnTo>
                <a:lnTo>
                  <a:pt x="1467" y="361"/>
                </a:lnTo>
                <a:lnTo>
                  <a:pt x="1469" y="363"/>
                </a:lnTo>
                <a:lnTo>
                  <a:pt x="1469" y="363"/>
                </a:lnTo>
                <a:lnTo>
                  <a:pt x="1469" y="363"/>
                </a:lnTo>
                <a:lnTo>
                  <a:pt x="1469" y="363"/>
                </a:lnTo>
                <a:lnTo>
                  <a:pt x="1467" y="363"/>
                </a:lnTo>
                <a:lnTo>
                  <a:pt x="1463" y="359"/>
                </a:lnTo>
                <a:lnTo>
                  <a:pt x="1463" y="359"/>
                </a:lnTo>
                <a:lnTo>
                  <a:pt x="1463" y="354"/>
                </a:lnTo>
                <a:lnTo>
                  <a:pt x="1463" y="352"/>
                </a:lnTo>
                <a:lnTo>
                  <a:pt x="1460" y="350"/>
                </a:lnTo>
                <a:lnTo>
                  <a:pt x="1458" y="350"/>
                </a:lnTo>
                <a:lnTo>
                  <a:pt x="1456" y="352"/>
                </a:lnTo>
                <a:lnTo>
                  <a:pt x="1454" y="352"/>
                </a:lnTo>
                <a:lnTo>
                  <a:pt x="1454" y="352"/>
                </a:lnTo>
                <a:lnTo>
                  <a:pt x="1454" y="350"/>
                </a:lnTo>
                <a:lnTo>
                  <a:pt x="1452" y="348"/>
                </a:lnTo>
                <a:lnTo>
                  <a:pt x="1452" y="348"/>
                </a:lnTo>
                <a:lnTo>
                  <a:pt x="1450" y="348"/>
                </a:lnTo>
                <a:lnTo>
                  <a:pt x="1448" y="350"/>
                </a:lnTo>
                <a:lnTo>
                  <a:pt x="1448" y="350"/>
                </a:lnTo>
                <a:lnTo>
                  <a:pt x="1448" y="352"/>
                </a:lnTo>
                <a:lnTo>
                  <a:pt x="1448" y="352"/>
                </a:lnTo>
                <a:lnTo>
                  <a:pt x="1450" y="357"/>
                </a:lnTo>
                <a:lnTo>
                  <a:pt x="1450" y="357"/>
                </a:lnTo>
                <a:lnTo>
                  <a:pt x="1448" y="354"/>
                </a:lnTo>
                <a:lnTo>
                  <a:pt x="1446" y="354"/>
                </a:lnTo>
                <a:lnTo>
                  <a:pt x="1444" y="357"/>
                </a:lnTo>
                <a:lnTo>
                  <a:pt x="1439" y="361"/>
                </a:lnTo>
                <a:lnTo>
                  <a:pt x="1437" y="363"/>
                </a:lnTo>
                <a:lnTo>
                  <a:pt x="1435" y="363"/>
                </a:lnTo>
                <a:lnTo>
                  <a:pt x="1435" y="363"/>
                </a:lnTo>
                <a:lnTo>
                  <a:pt x="1435" y="363"/>
                </a:lnTo>
                <a:lnTo>
                  <a:pt x="1435" y="363"/>
                </a:lnTo>
                <a:lnTo>
                  <a:pt x="1435" y="361"/>
                </a:lnTo>
                <a:lnTo>
                  <a:pt x="1435" y="361"/>
                </a:lnTo>
                <a:lnTo>
                  <a:pt x="1435" y="359"/>
                </a:lnTo>
                <a:lnTo>
                  <a:pt x="1435" y="359"/>
                </a:lnTo>
                <a:lnTo>
                  <a:pt x="1435" y="359"/>
                </a:lnTo>
                <a:lnTo>
                  <a:pt x="1437" y="359"/>
                </a:lnTo>
                <a:lnTo>
                  <a:pt x="1437" y="359"/>
                </a:lnTo>
                <a:lnTo>
                  <a:pt x="1439" y="359"/>
                </a:lnTo>
                <a:lnTo>
                  <a:pt x="1435" y="354"/>
                </a:lnTo>
                <a:lnTo>
                  <a:pt x="1435" y="354"/>
                </a:lnTo>
                <a:lnTo>
                  <a:pt x="1437" y="354"/>
                </a:lnTo>
                <a:lnTo>
                  <a:pt x="1439" y="352"/>
                </a:lnTo>
                <a:lnTo>
                  <a:pt x="1439" y="348"/>
                </a:lnTo>
                <a:lnTo>
                  <a:pt x="1439" y="348"/>
                </a:lnTo>
                <a:lnTo>
                  <a:pt x="1437" y="348"/>
                </a:lnTo>
                <a:lnTo>
                  <a:pt x="1431" y="352"/>
                </a:lnTo>
                <a:lnTo>
                  <a:pt x="1431" y="352"/>
                </a:lnTo>
                <a:lnTo>
                  <a:pt x="1435" y="348"/>
                </a:lnTo>
                <a:lnTo>
                  <a:pt x="1439" y="346"/>
                </a:lnTo>
                <a:lnTo>
                  <a:pt x="1442" y="342"/>
                </a:lnTo>
                <a:lnTo>
                  <a:pt x="1444" y="342"/>
                </a:lnTo>
                <a:lnTo>
                  <a:pt x="1446" y="340"/>
                </a:lnTo>
                <a:lnTo>
                  <a:pt x="1444" y="340"/>
                </a:lnTo>
                <a:lnTo>
                  <a:pt x="1442" y="338"/>
                </a:lnTo>
                <a:lnTo>
                  <a:pt x="1442" y="338"/>
                </a:lnTo>
                <a:lnTo>
                  <a:pt x="1439" y="336"/>
                </a:lnTo>
                <a:lnTo>
                  <a:pt x="1439" y="333"/>
                </a:lnTo>
                <a:lnTo>
                  <a:pt x="1439" y="331"/>
                </a:lnTo>
                <a:lnTo>
                  <a:pt x="1439" y="329"/>
                </a:lnTo>
                <a:lnTo>
                  <a:pt x="1439" y="329"/>
                </a:lnTo>
                <a:lnTo>
                  <a:pt x="1437" y="327"/>
                </a:lnTo>
                <a:lnTo>
                  <a:pt x="1433" y="327"/>
                </a:lnTo>
                <a:lnTo>
                  <a:pt x="1431" y="325"/>
                </a:lnTo>
                <a:lnTo>
                  <a:pt x="1431" y="321"/>
                </a:lnTo>
                <a:lnTo>
                  <a:pt x="1429" y="317"/>
                </a:lnTo>
                <a:lnTo>
                  <a:pt x="1429" y="317"/>
                </a:lnTo>
                <a:lnTo>
                  <a:pt x="1425" y="315"/>
                </a:lnTo>
                <a:lnTo>
                  <a:pt x="1421" y="313"/>
                </a:lnTo>
                <a:lnTo>
                  <a:pt x="1416" y="313"/>
                </a:lnTo>
                <a:lnTo>
                  <a:pt x="1410" y="313"/>
                </a:lnTo>
                <a:lnTo>
                  <a:pt x="1408" y="313"/>
                </a:lnTo>
                <a:lnTo>
                  <a:pt x="1406" y="315"/>
                </a:lnTo>
                <a:lnTo>
                  <a:pt x="1406" y="315"/>
                </a:lnTo>
                <a:lnTo>
                  <a:pt x="1400" y="317"/>
                </a:lnTo>
                <a:lnTo>
                  <a:pt x="1395" y="317"/>
                </a:lnTo>
                <a:lnTo>
                  <a:pt x="1391" y="319"/>
                </a:lnTo>
                <a:lnTo>
                  <a:pt x="1391" y="319"/>
                </a:lnTo>
                <a:lnTo>
                  <a:pt x="1393" y="321"/>
                </a:lnTo>
                <a:lnTo>
                  <a:pt x="1393" y="321"/>
                </a:lnTo>
                <a:lnTo>
                  <a:pt x="1389" y="321"/>
                </a:lnTo>
                <a:lnTo>
                  <a:pt x="1385" y="321"/>
                </a:lnTo>
                <a:lnTo>
                  <a:pt x="1383" y="323"/>
                </a:lnTo>
                <a:lnTo>
                  <a:pt x="1377" y="325"/>
                </a:lnTo>
                <a:lnTo>
                  <a:pt x="1370" y="331"/>
                </a:lnTo>
                <a:lnTo>
                  <a:pt x="1370" y="331"/>
                </a:lnTo>
                <a:lnTo>
                  <a:pt x="1375" y="333"/>
                </a:lnTo>
                <a:lnTo>
                  <a:pt x="1387" y="338"/>
                </a:lnTo>
                <a:lnTo>
                  <a:pt x="1387" y="340"/>
                </a:lnTo>
                <a:lnTo>
                  <a:pt x="1377" y="336"/>
                </a:lnTo>
                <a:lnTo>
                  <a:pt x="1372" y="336"/>
                </a:lnTo>
                <a:lnTo>
                  <a:pt x="1370" y="336"/>
                </a:lnTo>
                <a:lnTo>
                  <a:pt x="1370" y="336"/>
                </a:lnTo>
                <a:lnTo>
                  <a:pt x="1368" y="338"/>
                </a:lnTo>
                <a:lnTo>
                  <a:pt x="1368" y="338"/>
                </a:lnTo>
                <a:lnTo>
                  <a:pt x="1366" y="340"/>
                </a:lnTo>
                <a:lnTo>
                  <a:pt x="1366" y="342"/>
                </a:lnTo>
                <a:lnTo>
                  <a:pt x="1366" y="344"/>
                </a:lnTo>
                <a:lnTo>
                  <a:pt x="1368" y="344"/>
                </a:lnTo>
                <a:lnTo>
                  <a:pt x="1368" y="346"/>
                </a:lnTo>
                <a:lnTo>
                  <a:pt x="1368" y="346"/>
                </a:lnTo>
                <a:lnTo>
                  <a:pt x="1370" y="348"/>
                </a:lnTo>
                <a:lnTo>
                  <a:pt x="1370" y="348"/>
                </a:lnTo>
                <a:lnTo>
                  <a:pt x="1375" y="350"/>
                </a:lnTo>
                <a:lnTo>
                  <a:pt x="1375" y="350"/>
                </a:lnTo>
                <a:lnTo>
                  <a:pt x="1377" y="350"/>
                </a:lnTo>
                <a:lnTo>
                  <a:pt x="1379" y="350"/>
                </a:lnTo>
                <a:lnTo>
                  <a:pt x="1381" y="350"/>
                </a:lnTo>
                <a:lnTo>
                  <a:pt x="1381" y="350"/>
                </a:lnTo>
                <a:lnTo>
                  <a:pt x="1379" y="352"/>
                </a:lnTo>
                <a:lnTo>
                  <a:pt x="1379" y="352"/>
                </a:lnTo>
                <a:lnTo>
                  <a:pt x="1379" y="354"/>
                </a:lnTo>
                <a:lnTo>
                  <a:pt x="1381" y="354"/>
                </a:lnTo>
                <a:lnTo>
                  <a:pt x="1385" y="359"/>
                </a:lnTo>
                <a:lnTo>
                  <a:pt x="1387" y="359"/>
                </a:lnTo>
                <a:lnTo>
                  <a:pt x="1387" y="359"/>
                </a:lnTo>
                <a:lnTo>
                  <a:pt x="1385" y="359"/>
                </a:lnTo>
                <a:lnTo>
                  <a:pt x="1383" y="357"/>
                </a:lnTo>
                <a:lnTo>
                  <a:pt x="1377" y="354"/>
                </a:lnTo>
                <a:lnTo>
                  <a:pt x="1372" y="354"/>
                </a:lnTo>
                <a:lnTo>
                  <a:pt x="1370" y="354"/>
                </a:lnTo>
                <a:lnTo>
                  <a:pt x="1368" y="359"/>
                </a:lnTo>
                <a:lnTo>
                  <a:pt x="1366" y="359"/>
                </a:lnTo>
                <a:lnTo>
                  <a:pt x="1364" y="361"/>
                </a:lnTo>
                <a:lnTo>
                  <a:pt x="1364" y="361"/>
                </a:lnTo>
                <a:lnTo>
                  <a:pt x="1364" y="361"/>
                </a:lnTo>
                <a:lnTo>
                  <a:pt x="1368" y="365"/>
                </a:lnTo>
                <a:lnTo>
                  <a:pt x="1368" y="365"/>
                </a:lnTo>
                <a:lnTo>
                  <a:pt x="1370" y="367"/>
                </a:lnTo>
                <a:lnTo>
                  <a:pt x="1370" y="369"/>
                </a:lnTo>
                <a:lnTo>
                  <a:pt x="1372" y="369"/>
                </a:lnTo>
                <a:lnTo>
                  <a:pt x="1375" y="369"/>
                </a:lnTo>
                <a:lnTo>
                  <a:pt x="1377" y="369"/>
                </a:lnTo>
                <a:lnTo>
                  <a:pt x="1379" y="369"/>
                </a:lnTo>
                <a:lnTo>
                  <a:pt x="1381" y="371"/>
                </a:lnTo>
                <a:lnTo>
                  <a:pt x="1381" y="371"/>
                </a:lnTo>
                <a:lnTo>
                  <a:pt x="1381" y="373"/>
                </a:lnTo>
                <a:lnTo>
                  <a:pt x="1381" y="375"/>
                </a:lnTo>
                <a:lnTo>
                  <a:pt x="1381" y="378"/>
                </a:lnTo>
                <a:lnTo>
                  <a:pt x="1379" y="384"/>
                </a:lnTo>
                <a:lnTo>
                  <a:pt x="1379" y="386"/>
                </a:lnTo>
                <a:lnTo>
                  <a:pt x="1379" y="386"/>
                </a:lnTo>
                <a:lnTo>
                  <a:pt x="1377" y="386"/>
                </a:lnTo>
                <a:lnTo>
                  <a:pt x="1377" y="386"/>
                </a:lnTo>
                <a:lnTo>
                  <a:pt x="1375" y="384"/>
                </a:lnTo>
                <a:lnTo>
                  <a:pt x="1377" y="384"/>
                </a:lnTo>
                <a:lnTo>
                  <a:pt x="1377" y="384"/>
                </a:lnTo>
                <a:lnTo>
                  <a:pt x="1375" y="384"/>
                </a:lnTo>
                <a:lnTo>
                  <a:pt x="1366" y="384"/>
                </a:lnTo>
                <a:lnTo>
                  <a:pt x="1364" y="384"/>
                </a:lnTo>
                <a:lnTo>
                  <a:pt x="1360" y="386"/>
                </a:lnTo>
                <a:lnTo>
                  <a:pt x="1358" y="386"/>
                </a:lnTo>
                <a:lnTo>
                  <a:pt x="1354" y="388"/>
                </a:lnTo>
                <a:lnTo>
                  <a:pt x="1354" y="386"/>
                </a:lnTo>
                <a:lnTo>
                  <a:pt x="1356" y="386"/>
                </a:lnTo>
                <a:lnTo>
                  <a:pt x="1360" y="384"/>
                </a:lnTo>
                <a:lnTo>
                  <a:pt x="1362" y="382"/>
                </a:lnTo>
                <a:lnTo>
                  <a:pt x="1366" y="382"/>
                </a:lnTo>
                <a:lnTo>
                  <a:pt x="1370" y="382"/>
                </a:lnTo>
                <a:lnTo>
                  <a:pt x="1375" y="380"/>
                </a:lnTo>
                <a:lnTo>
                  <a:pt x="1377" y="378"/>
                </a:lnTo>
                <a:lnTo>
                  <a:pt x="1375" y="375"/>
                </a:lnTo>
                <a:lnTo>
                  <a:pt x="1372" y="373"/>
                </a:lnTo>
                <a:lnTo>
                  <a:pt x="1368" y="371"/>
                </a:lnTo>
                <a:lnTo>
                  <a:pt x="1366" y="369"/>
                </a:lnTo>
                <a:lnTo>
                  <a:pt x="1362" y="367"/>
                </a:lnTo>
                <a:lnTo>
                  <a:pt x="1358" y="363"/>
                </a:lnTo>
                <a:lnTo>
                  <a:pt x="1358" y="361"/>
                </a:lnTo>
                <a:lnTo>
                  <a:pt x="1358" y="357"/>
                </a:lnTo>
                <a:lnTo>
                  <a:pt x="1358" y="354"/>
                </a:lnTo>
                <a:lnTo>
                  <a:pt x="1358" y="352"/>
                </a:lnTo>
                <a:lnTo>
                  <a:pt x="1358" y="350"/>
                </a:lnTo>
                <a:lnTo>
                  <a:pt x="1358" y="348"/>
                </a:lnTo>
                <a:lnTo>
                  <a:pt x="1356" y="346"/>
                </a:lnTo>
                <a:lnTo>
                  <a:pt x="1354" y="342"/>
                </a:lnTo>
                <a:lnTo>
                  <a:pt x="1351" y="342"/>
                </a:lnTo>
                <a:lnTo>
                  <a:pt x="1351" y="340"/>
                </a:lnTo>
                <a:lnTo>
                  <a:pt x="1354" y="338"/>
                </a:lnTo>
                <a:lnTo>
                  <a:pt x="1354" y="336"/>
                </a:lnTo>
                <a:lnTo>
                  <a:pt x="1356" y="333"/>
                </a:lnTo>
                <a:lnTo>
                  <a:pt x="1360" y="327"/>
                </a:lnTo>
                <a:lnTo>
                  <a:pt x="1362" y="325"/>
                </a:lnTo>
                <a:lnTo>
                  <a:pt x="1366" y="321"/>
                </a:lnTo>
                <a:lnTo>
                  <a:pt x="1368" y="319"/>
                </a:lnTo>
                <a:lnTo>
                  <a:pt x="1372" y="317"/>
                </a:lnTo>
                <a:lnTo>
                  <a:pt x="1377" y="315"/>
                </a:lnTo>
                <a:lnTo>
                  <a:pt x="1377" y="313"/>
                </a:lnTo>
                <a:lnTo>
                  <a:pt x="1377" y="313"/>
                </a:lnTo>
                <a:lnTo>
                  <a:pt x="1377" y="313"/>
                </a:lnTo>
                <a:lnTo>
                  <a:pt x="1375" y="310"/>
                </a:lnTo>
                <a:lnTo>
                  <a:pt x="1362" y="310"/>
                </a:lnTo>
                <a:lnTo>
                  <a:pt x="1356" y="310"/>
                </a:lnTo>
                <a:lnTo>
                  <a:pt x="1351" y="310"/>
                </a:lnTo>
                <a:lnTo>
                  <a:pt x="1341" y="313"/>
                </a:lnTo>
                <a:lnTo>
                  <a:pt x="1337" y="313"/>
                </a:lnTo>
                <a:lnTo>
                  <a:pt x="1335" y="315"/>
                </a:lnTo>
                <a:lnTo>
                  <a:pt x="1331" y="317"/>
                </a:lnTo>
                <a:lnTo>
                  <a:pt x="1322" y="323"/>
                </a:lnTo>
                <a:lnTo>
                  <a:pt x="1322" y="323"/>
                </a:lnTo>
                <a:lnTo>
                  <a:pt x="1322" y="323"/>
                </a:lnTo>
                <a:lnTo>
                  <a:pt x="1322" y="325"/>
                </a:lnTo>
                <a:lnTo>
                  <a:pt x="1322" y="325"/>
                </a:lnTo>
                <a:lnTo>
                  <a:pt x="1318" y="327"/>
                </a:lnTo>
                <a:lnTo>
                  <a:pt x="1316" y="329"/>
                </a:lnTo>
                <a:lnTo>
                  <a:pt x="1316" y="331"/>
                </a:lnTo>
                <a:lnTo>
                  <a:pt x="1314" y="331"/>
                </a:lnTo>
                <a:lnTo>
                  <a:pt x="1314" y="333"/>
                </a:lnTo>
                <a:lnTo>
                  <a:pt x="1314" y="336"/>
                </a:lnTo>
                <a:lnTo>
                  <a:pt x="1314" y="338"/>
                </a:lnTo>
                <a:lnTo>
                  <a:pt x="1314" y="338"/>
                </a:lnTo>
                <a:lnTo>
                  <a:pt x="1310" y="342"/>
                </a:lnTo>
                <a:lnTo>
                  <a:pt x="1307" y="346"/>
                </a:lnTo>
                <a:lnTo>
                  <a:pt x="1307" y="348"/>
                </a:lnTo>
                <a:lnTo>
                  <a:pt x="1305" y="350"/>
                </a:lnTo>
                <a:lnTo>
                  <a:pt x="1305" y="350"/>
                </a:lnTo>
                <a:lnTo>
                  <a:pt x="1305" y="352"/>
                </a:lnTo>
                <a:lnTo>
                  <a:pt x="1305" y="354"/>
                </a:lnTo>
                <a:lnTo>
                  <a:pt x="1305" y="354"/>
                </a:lnTo>
                <a:lnTo>
                  <a:pt x="1307" y="357"/>
                </a:lnTo>
                <a:lnTo>
                  <a:pt x="1310" y="357"/>
                </a:lnTo>
                <a:lnTo>
                  <a:pt x="1310" y="357"/>
                </a:lnTo>
                <a:lnTo>
                  <a:pt x="1305" y="359"/>
                </a:lnTo>
                <a:lnTo>
                  <a:pt x="1303" y="361"/>
                </a:lnTo>
                <a:lnTo>
                  <a:pt x="1303" y="363"/>
                </a:lnTo>
                <a:lnTo>
                  <a:pt x="1303" y="365"/>
                </a:lnTo>
                <a:lnTo>
                  <a:pt x="1305" y="367"/>
                </a:lnTo>
                <a:lnTo>
                  <a:pt x="1305" y="371"/>
                </a:lnTo>
                <a:lnTo>
                  <a:pt x="1305" y="373"/>
                </a:lnTo>
                <a:lnTo>
                  <a:pt x="1307" y="375"/>
                </a:lnTo>
                <a:lnTo>
                  <a:pt x="1307" y="375"/>
                </a:lnTo>
                <a:lnTo>
                  <a:pt x="1312" y="378"/>
                </a:lnTo>
                <a:lnTo>
                  <a:pt x="1318" y="380"/>
                </a:lnTo>
                <a:lnTo>
                  <a:pt x="1324" y="380"/>
                </a:lnTo>
                <a:lnTo>
                  <a:pt x="1333" y="382"/>
                </a:lnTo>
                <a:lnTo>
                  <a:pt x="1335" y="382"/>
                </a:lnTo>
                <a:lnTo>
                  <a:pt x="1337" y="382"/>
                </a:lnTo>
                <a:lnTo>
                  <a:pt x="1339" y="384"/>
                </a:lnTo>
                <a:lnTo>
                  <a:pt x="1341" y="386"/>
                </a:lnTo>
                <a:lnTo>
                  <a:pt x="1345" y="386"/>
                </a:lnTo>
                <a:lnTo>
                  <a:pt x="1345" y="388"/>
                </a:lnTo>
                <a:lnTo>
                  <a:pt x="1339" y="388"/>
                </a:lnTo>
                <a:lnTo>
                  <a:pt x="1335" y="388"/>
                </a:lnTo>
                <a:lnTo>
                  <a:pt x="1333" y="388"/>
                </a:lnTo>
                <a:lnTo>
                  <a:pt x="1328" y="388"/>
                </a:lnTo>
                <a:lnTo>
                  <a:pt x="1326" y="386"/>
                </a:lnTo>
                <a:lnTo>
                  <a:pt x="1322" y="386"/>
                </a:lnTo>
                <a:lnTo>
                  <a:pt x="1318" y="386"/>
                </a:lnTo>
                <a:lnTo>
                  <a:pt x="1314" y="386"/>
                </a:lnTo>
                <a:lnTo>
                  <a:pt x="1312" y="386"/>
                </a:lnTo>
                <a:lnTo>
                  <a:pt x="1312" y="386"/>
                </a:lnTo>
                <a:lnTo>
                  <a:pt x="1314" y="388"/>
                </a:lnTo>
                <a:lnTo>
                  <a:pt x="1314" y="392"/>
                </a:lnTo>
                <a:lnTo>
                  <a:pt x="1316" y="392"/>
                </a:lnTo>
                <a:lnTo>
                  <a:pt x="1320" y="398"/>
                </a:lnTo>
                <a:lnTo>
                  <a:pt x="1322" y="401"/>
                </a:lnTo>
                <a:lnTo>
                  <a:pt x="1324" y="401"/>
                </a:lnTo>
                <a:lnTo>
                  <a:pt x="1326" y="401"/>
                </a:lnTo>
                <a:lnTo>
                  <a:pt x="1331" y="403"/>
                </a:lnTo>
                <a:lnTo>
                  <a:pt x="1335" y="407"/>
                </a:lnTo>
                <a:lnTo>
                  <a:pt x="1335" y="407"/>
                </a:lnTo>
                <a:lnTo>
                  <a:pt x="1337" y="407"/>
                </a:lnTo>
                <a:lnTo>
                  <a:pt x="1337" y="405"/>
                </a:lnTo>
                <a:lnTo>
                  <a:pt x="1339" y="405"/>
                </a:lnTo>
                <a:lnTo>
                  <a:pt x="1341" y="405"/>
                </a:lnTo>
                <a:lnTo>
                  <a:pt x="1343" y="405"/>
                </a:lnTo>
                <a:lnTo>
                  <a:pt x="1347" y="405"/>
                </a:lnTo>
                <a:lnTo>
                  <a:pt x="1347" y="405"/>
                </a:lnTo>
                <a:lnTo>
                  <a:pt x="1345" y="403"/>
                </a:lnTo>
                <a:lnTo>
                  <a:pt x="1345" y="403"/>
                </a:lnTo>
                <a:lnTo>
                  <a:pt x="1345" y="403"/>
                </a:lnTo>
                <a:lnTo>
                  <a:pt x="1349" y="403"/>
                </a:lnTo>
                <a:lnTo>
                  <a:pt x="1351" y="403"/>
                </a:lnTo>
                <a:lnTo>
                  <a:pt x="1354" y="403"/>
                </a:lnTo>
                <a:lnTo>
                  <a:pt x="1356" y="401"/>
                </a:lnTo>
                <a:lnTo>
                  <a:pt x="1356" y="401"/>
                </a:lnTo>
                <a:lnTo>
                  <a:pt x="1356" y="403"/>
                </a:lnTo>
                <a:lnTo>
                  <a:pt x="1354" y="405"/>
                </a:lnTo>
                <a:lnTo>
                  <a:pt x="1356" y="405"/>
                </a:lnTo>
                <a:lnTo>
                  <a:pt x="1356" y="409"/>
                </a:lnTo>
                <a:lnTo>
                  <a:pt x="1358" y="409"/>
                </a:lnTo>
                <a:lnTo>
                  <a:pt x="1360" y="411"/>
                </a:lnTo>
                <a:lnTo>
                  <a:pt x="1364" y="411"/>
                </a:lnTo>
                <a:lnTo>
                  <a:pt x="1370" y="409"/>
                </a:lnTo>
                <a:lnTo>
                  <a:pt x="1375" y="411"/>
                </a:lnTo>
                <a:lnTo>
                  <a:pt x="1377" y="411"/>
                </a:lnTo>
                <a:lnTo>
                  <a:pt x="1379" y="411"/>
                </a:lnTo>
                <a:lnTo>
                  <a:pt x="1379" y="411"/>
                </a:lnTo>
                <a:lnTo>
                  <a:pt x="1383" y="413"/>
                </a:lnTo>
                <a:lnTo>
                  <a:pt x="1393" y="413"/>
                </a:lnTo>
                <a:lnTo>
                  <a:pt x="1398" y="413"/>
                </a:lnTo>
                <a:lnTo>
                  <a:pt x="1404" y="413"/>
                </a:lnTo>
                <a:lnTo>
                  <a:pt x="1404" y="413"/>
                </a:lnTo>
                <a:lnTo>
                  <a:pt x="1406" y="413"/>
                </a:lnTo>
                <a:lnTo>
                  <a:pt x="1412" y="415"/>
                </a:lnTo>
                <a:lnTo>
                  <a:pt x="1416" y="417"/>
                </a:lnTo>
                <a:lnTo>
                  <a:pt x="1419" y="417"/>
                </a:lnTo>
                <a:lnTo>
                  <a:pt x="1421" y="415"/>
                </a:lnTo>
                <a:lnTo>
                  <a:pt x="1427" y="415"/>
                </a:lnTo>
                <a:lnTo>
                  <a:pt x="1435" y="419"/>
                </a:lnTo>
                <a:lnTo>
                  <a:pt x="1437" y="419"/>
                </a:lnTo>
                <a:lnTo>
                  <a:pt x="1437" y="417"/>
                </a:lnTo>
                <a:lnTo>
                  <a:pt x="1435" y="417"/>
                </a:lnTo>
                <a:lnTo>
                  <a:pt x="1433" y="415"/>
                </a:lnTo>
                <a:lnTo>
                  <a:pt x="1431" y="413"/>
                </a:lnTo>
                <a:lnTo>
                  <a:pt x="1429" y="413"/>
                </a:lnTo>
                <a:lnTo>
                  <a:pt x="1429" y="413"/>
                </a:lnTo>
                <a:lnTo>
                  <a:pt x="1427" y="411"/>
                </a:lnTo>
                <a:lnTo>
                  <a:pt x="1425" y="411"/>
                </a:lnTo>
                <a:lnTo>
                  <a:pt x="1427" y="409"/>
                </a:lnTo>
                <a:lnTo>
                  <a:pt x="1433" y="411"/>
                </a:lnTo>
                <a:lnTo>
                  <a:pt x="1437" y="411"/>
                </a:lnTo>
                <a:lnTo>
                  <a:pt x="1439" y="411"/>
                </a:lnTo>
                <a:lnTo>
                  <a:pt x="1444" y="413"/>
                </a:lnTo>
                <a:lnTo>
                  <a:pt x="1446" y="413"/>
                </a:lnTo>
                <a:lnTo>
                  <a:pt x="1446" y="413"/>
                </a:lnTo>
                <a:lnTo>
                  <a:pt x="1454" y="415"/>
                </a:lnTo>
                <a:lnTo>
                  <a:pt x="1456" y="415"/>
                </a:lnTo>
                <a:lnTo>
                  <a:pt x="1458" y="415"/>
                </a:lnTo>
                <a:lnTo>
                  <a:pt x="1463" y="415"/>
                </a:lnTo>
                <a:lnTo>
                  <a:pt x="1465" y="413"/>
                </a:lnTo>
                <a:lnTo>
                  <a:pt x="1467" y="413"/>
                </a:lnTo>
                <a:lnTo>
                  <a:pt x="1467" y="411"/>
                </a:lnTo>
                <a:lnTo>
                  <a:pt x="1467" y="411"/>
                </a:lnTo>
                <a:lnTo>
                  <a:pt x="1467" y="409"/>
                </a:lnTo>
                <a:lnTo>
                  <a:pt x="1465" y="407"/>
                </a:lnTo>
                <a:lnTo>
                  <a:pt x="1465" y="405"/>
                </a:lnTo>
                <a:lnTo>
                  <a:pt x="1463" y="405"/>
                </a:lnTo>
                <a:lnTo>
                  <a:pt x="1458" y="403"/>
                </a:lnTo>
                <a:lnTo>
                  <a:pt x="1458" y="403"/>
                </a:lnTo>
                <a:lnTo>
                  <a:pt x="1458" y="401"/>
                </a:lnTo>
                <a:lnTo>
                  <a:pt x="1458" y="401"/>
                </a:lnTo>
                <a:lnTo>
                  <a:pt x="1460" y="398"/>
                </a:lnTo>
                <a:lnTo>
                  <a:pt x="1460" y="398"/>
                </a:lnTo>
                <a:lnTo>
                  <a:pt x="1463" y="396"/>
                </a:lnTo>
                <a:lnTo>
                  <a:pt x="1463" y="398"/>
                </a:lnTo>
                <a:lnTo>
                  <a:pt x="1465" y="401"/>
                </a:lnTo>
                <a:lnTo>
                  <a:pt x="1465" y="401"/>
                </a:lnTo>
                <a:lnTo>
                  <a:pt x="1467" y="401"/>
                </a:lnTo>
                <a:lnTo>
                  <a:pt x="1469" y="405"/>
                </a:lnTo>
                <a:lnTo>
                  <a:pt x="1469" y="405"/>
                </a:lnTo>
                <a:lnTo>
                  <a:pt x="1471" y="405"/>
                </a:lnTo>
                <a:lnTo>
                  <a:pt x="1473" y="407"/>
                </a:lnTo>
                <a:lnTo>
                  <a:pt x="1475" y="407"/>
                </a:lnTo>
                <a:lnTo>
                  <a:pt x="1475" y="407"/>
                </a:lnTo>
                <a:lnTo>
                  <a:pt x="1479" y="407"/>
                </a:lnTo>
                <a:lnTo>
                  <a:pt x="1481" y="407"/>
                </a:lnTo>
                <a:lnTo>
                  <a:pt x="1481" y="409"/>
                </a:lnTo>
                <a:lnTo>
                  <a:pt x="1481" y="411"/>
                </a:lnTo>
                <a:lnTo>
                  <a:pt x="1483" y="413"/>
                </a:lnTo>
                <a:lnTo>
                  <a:pt x="1483" y="415"/>
                </a:lnTo>
                <a:lnTo>
                  <a:pt x="1483" y="417"/>
                </a:lnTo>
                <a:lnTo>
                  <a:pt x="1486" y="417"/>
                </a:lnTo>
                <a:lnTo>
                  <a:pt x="1490" y="417"/>
                </a:lnTo>
                <a:lnTo>
                  <a:pt x="1492" y="417"/>
                </a:lnTo>
                <a:lnTo>
                  <a:pt x="1492" y="417"/>
                </a:lnTo>
                <a:lnTo>
                  <a:pt x="1494" y="419"/>
                </a:lnTo>
                <a:lnTo>
                  <a:pt x="1494" y="419"/>
                </a:lnTo>
                <a:lnTo>
                  <a:pt x="1492" y="422"/>
                </a:lnTo>
                <a:lnTo>
                  <a:pt x="1490" y="422"/>
                </a:lnTo>
                <a:lnTo>
                  <a:pt x="1490" y="422"/>
                </a:lnTo>
                <a:lnTo>
                  <a:pt x="1492" y="422"/>
                </a:lnTo>
                <a:lnTo>
                  <a:pt x="1492" y="424"/>
                </a:lnTo>
                <a:lnTo>
                  <a:pt x="1494" y="424"/>
                </a:lnTo>
                <a:lnTo>
                  <a:pt x="1496" y="424"/>
                </a:lnTo>
                <a:lnTo>
                  <a:pt x="1496" y="424"/>
                </a:lnTo>
                <a:lnTo>
                  <a:pt x="1498" y="422"/>
                </a:lnTo>
                <a:lnTo>
                  <a:pt x="1500" y="422"/>
                </a:lnTo>
                <a:lnTo>
                  <a:pt x="1500" y="422"/>
                </a:lnTo>
                <a:lnTo>
                  <a:pt x="1502" y="422"/>
                </a:lnTo>
                <a:lnTo>
                  <a:pt x="1502" y="422"/>
                </a:lnTo>
                <a:lnTo>
                  <a:pt x="1500" y="422"/>
                </a:lnTo>
                <a:lnTo>
                  <a:pt x="1500" y="424"/>
                </a:lnTo>
                <a:lnTo>
                  <a:pt x="1498" y="424"/>
                </a:lnTo>
                <a:lnTo>
                  <a:pt x="1498" y="426"/>
                </a:lnTo>
                <a:lnTo>
                  <a:pt x="1500" y="426"/>
                </a:lnTo>
                <a:lnTo>
                  <a:pt x="1500" y="428"/>
                </a:lnTo>
                <a:lnTo>
                  <a:pt x="1502" y="428"/>
                </a:lnTo>
                <a:lnTo>
                  <a:pt x="1504" y="428"/>
                </a:lnTo>
                <a:lnTo>
                  <a:pt x="1507" y="428"/>
                </a:lnTo>
                <a:lnTo>
                  <a:pt x="1511" y="430"/>
                </a:lnTo>
                <a:lnTo>
                  <a:pt x="1511" y="430"/>
                </a:lnTo>
                <a:lnTo>
                  <a:pt x="1513" y="432"/>
                </a:lnTo>
                <a:lnTo>
                  <a:pt x="1511" y="434"/>
                </a:lnTo>
                <a:lnTo>
                  <a:pt x="1511" y="436"/>
                </a:lnTo>
                <a:lnTo>
                  <a:pt x="1509" y="436"/>
                </a:lnTo>
                <a:lnTo>
                  <a:pt x="1507" y="438"/>
                </a:lnTo>
                <a:lnTo>
                  <a:pt x="1504" y="438"/>
                </a:lnTo>
                <a:lnTo>
                  <a:pt x="1500" y="436"/>
                </a:lnTo>
                <a:lnTo>
                  <a:pt x="1500" y="438"/>
                </a:lnTo>
                <a:lnTo>
                  <a:pt x="1498" y="438"/>
                </a:lnTo>
                <a:lnTo>
                  <a:pt x="1498" y="438"/>
                </a:lnTo>
                <a:lnTo>
                  <a:pt x="1498" y="443"/>
                </a:lnTo>
                <a:lnTo>
                  <a:pt x="1498" y="443"/>
                </a:lnTo>
                <a:lnTo>
                  <a:pt x="1498" y="443"/>
                </a:lnTo>
                <a:lnTo>
                  <a:pt x="1498" y="445"/>
                </a:lnTo>
                <a:lnTo>
                  <a:pt x="1498" y="445"/>
                </a:lnTo>
                <a:lnTo>
                  <a:pt x="1498" y="447"/>
                </a:lnTo>
                <a:lnTo>
                  <a:pt x="1500" y="447"/>
                </a:lnTo>
                <a:lnTo>
                  <a:pt x="1502" y="445"/>
                </a:lnTo>
                <a:lnTo>
                  <a:pt x="1509" y="443"/>
                </a:lnTo>
                <a:lnTo>
                  <a:pt x="1513" y="440"/>
                </a:lnTo>
                <a:lnTo>
                  <a:pt x="1513" y="440"/>
                </a:lnTo>
                <a:lnTo>
                  <a:pt x="1515" y="438"/>
                </a:lnTo>
                <a:lnTo>
                  <a:pt x="1515" y="440"/>
                </a:lnTo>
                <a:lnTo>
                  <a:pt x="1519" y="440"/>
                </a:lnTo>
                <a:lnTo>
                  <a:pt x="1519" y="440"/>
                </a:lnTo>
                <a:lnTo>
                  <a:pt x="1521" y="438"/>
                </a:lnTo>
                <a:lnTo>
                  <a:pt x="1523" y="436"/>
                </a:lnTo>
                <a:lnTo>
                  <a:pt x="1523" y="436"/>
                </a:lnTo>
                <a:lnTo>
                  <a:pt x="1525" y="436"/>
                </a:lnTo>
                <a:lnTo>
                  <a:pt x="1525" y="438"/>
                </a:lnTo>
                <a:lnTo>
                  <a:pt x="1523" y="438"/>
                </a:lnTo>
                <a:lnTo>
                  <a:pt x="1521" y="438"/>
                </a:lnTo>
                <a:lnTo>
                  <a:pt x="1523" y="440"/>
                </a:lnTo>
                <a:lnTo>
                  <a:pt x="1523" y="440"/>
                </a:lnTo>
                <a:lnTo>
                  <a:pt x="1525" y="440"/>
                </a:lnTo>
                <a:lnTo>
                  <a:pt x="1525" y="440"/>
                </a:lnTo>
                <a:lnTo>
                  <a:pt x="1523" y="443"/>
                </a:lnTo>
                <a:lnTo>
                  <a:pt x="1523" y="443"/>
                </a:lnTo>
                <a:lnTo>
                  <a:pt x="1523" y="443"/>
                </a:lnTo>
                <a:lnTo>
                  <a:pt x="1525" y="443"/>
                </a:lnTo>
                <a:lnTo>
                  <a:pt x="1525" y="443"/>
                </a:lnTo>
                <a:lnTo>
                  <a:pt x="1525" y="443"/>
                </a:lnTo>
                <a:lnTo>
                  <a:pt x="1525" y="445"/>
                </a:lnTo>
                <a:lnTo>
                  <a:pt x="1525" y="445"/>
                </a:lnTo>
                <a:lnTo>
                  <a:pt x="1530" y="449"/>
                </a:lnTo>
                <a:lnTo>
                  <a:pt x="1530" y="449"/>
                </a:lnTo>
                <a:lnTo>
                  <a:pt x="1532" y="449"/>
                </a:lnTo>
                <a:lnTo>
                  <a:pt x="1534" y="451"/>
                </a:lnTo>
                <a:lnTo>
                  <a:pt x="1536" y="449"/>
                </a:lnTo>
                <a:lnTo>
                  <a:pt x="1536" y="449"/>
                </a:lnTo>
                <a:lnTo>
                  <a:pt x="1534" y="447"/>
                </a:lnTo>
                <a:lnTo>
                  <a:pt x="1534" y="445"/>
                </a:lnTo>
                <a:lnTo>
                  <a:pt x="1536" y="445"/>
                </a:lnTo>
                <a:lnTo>
                  <a:pt x="1538" y="447"/>
                </a:lnTo>
                <a:lnTo>
                  <a:pt x="1538" y="447"/>
                </a:lnTo>
                <a:lnTo>
                  <a:pt x="1538" y="447"/>
                </a:lnTo>
                <a:lnTo>
                  <a:pt x="1538" y="449"/>
                </a:lnTo>
                <a:lnTo>
                  <a:pt x="1538" y="449"/>
                </a:lnTo>
                <a:lnTo>
                  <a:pt x="1538" y="451"/>
                </a:lnTo>
                <a:lnTo>
                  <a:pt x="1538" y="451"/>
                </a:lnTo>
                <a:lnTo>
                  <a:pt x="1538" y="453"/>
                </a:lnTo>
                <a:lnTo>
                  <a:pt x="1538" y="455"/>
                </a:lnTo>
                <a:lnTo>
                  <a:pt x="1540" y="455"/>
                </a:lnTo>
                <a:lnTo>
                  <a:pt x="1540" y="455"/>
                </a:lnTo>
                <a:lnTo>
                  <a:pt x="1542" y="455"/>
                </a:lnTo>
                <a:lnTo>
                  <a:pt x="1546" y="455"/>
                </a:lnTo>
                <a:lnTo>
                  <a:pt x="1546" y="455"/>
                </a:lnTo>
                <a:lnTo>
                  <a:pt x="1546" y="455"/>
                </a:lnTo>
                <a:lnTo>
                  <a:pt x="1546" y="457"/>
                </a:lnTo>
                <a:lnTo>
                  <a:pt x="1548" y="461"/>
                </a:lnTo>
                <a:lnTo>
                  <a:pt x="1551" y="466"/>
                </a:lnTo>
                <a:lnTo>
                  <a:pt x="1555" y="468"/>
                </a:lnTo>
                <a:lnTo>
                  <a:pt x="1557" y="472"/>
                </a:lnTo>
                <a:lnTo>
                  <a:pt x="1559" y="480"/>
                </a:lnTo>
                <a:lnTo>
                  <a:pt x="1561" y="480"/>
                </a:lnTo>
                <a:lnTo>
                  <a:pt x="1561" y="480"/>
                </a:lnTo>
                <a:lnTo>
                  <a:pt x="1561" y="482"/>
                </a:lnTo>
                <a:lnTo>
                  <a:pt x="1559" y="484"/>
                </a:lnTo>
                <a:lnTo>
                  <a:pt x="1557" y="484"/>
                </a:lnTo>
                <a:lnTo>
                  <a:pt x="1555" y="487"/>
                </a:lnTo>
                <a:lnTo>
                  <a:pt x="1553" y="487"/>
                </a:lnTo>
                <a:lnTo>
                  <a:pt x="1551" y="491"/>
                </a:lnTo>
                <a:lnTo>
                  <a:pt x="1551" y="491"/>
                </a:lnTo>
                <a:lnTo>
                  <a:pt x="1551" y="493"/>
                </a:lnTo>
                <a:lnTo>
                  <a:pt x="1551" y="495"/>
                </a:lnTo>
                <a:lnTo>
                  <a:pt x="1546" y="495"/>
                </a:lnTo>
                <a:lnTo>
                  <a:pt x="1546" y="495"/>
                </a:lnTo>
                <a:lnTo>
                  <a:pt x="1544" y="497"/>
                </a:lnTo>
                <a:lnTo>
                  <a:pt x="1544" y="497"/>
                </a:lnTo>
                <a:lnTo>
                  <a:pt x="1542" y="499"/>
                </a:lnTo>
                <a:lnTo>
                  <a:pt x="1536" y="503"/>
                </a:lnTo>
                <a:lnTo>
                  <a:pt x="1530" y="508"/>
                </a:lnTo>
                <a:lnTo>
                  <a:pt x="1530" y="508"/>
                </a:lnTo>
                <a:lnTo>
                  <a:pt x="1530" y="508"/>
                </a:lnTo>
                <a:lnTo>
                  <a:pt x="1530" y="510"/>
                </a:lnTo>
                <a:lnTo>
                  <a:pt x="1532" y="512"/>
                </a:lnTo>
                <a:lnTo>
                  <a:pt x="1536" y="514"/>
                </a:lnTo>
                <a:lnTo>
                  <a:pt x="1538" y="516"/>
                </a:lnTo>
                <a:lnTo>
                  <a:pt x="1540" y="518"/>
                </a:lnTo>
                <a:lnTo>
                  <a:pt x="1540" y="520"/>
                </a:lnTo>
                <a:lnTo>
                  <a:pt x="1542" y="522"/>
                </a:lnTo>
                <a:lnTo>
                  <a:pt x="1542" y="524"/>
                </a:lnTo>
                <a:lnTo>
                  <a:pt x="1540" y="524"/>
                </a:lnTo>
                <a:lnTo>
                  <a:pt x="1538" y="522"/>
                </a:lnTo>
                <a:lnTo>
                  <a:pt x="1536" y="522"/>
                </a:lnTo>
                <a:lnTo>
                  <a:pt x="1534" y="524"/>
                </a:lnTo>
                <a:lnTo>
                  <a:pt x="1532" y="524"/>
                </a:lnTo>
                <a:lnTo>
                  <a:pt x="1530" y="526"/>
                </a:lnTo>
                <a:lnTo>
                  <a:pt x="1527" y="526"/>
                </a:lnTo>
                <a:lnTo>
                  <a:pt x="1527" y="526"/>
                </a:lnTo>
                <a:lnTo>
                  <a:pt x="1525" y="526"/>
                </a:lnTo>
                <a:lnTo>
                  <a:pt x="1523" y="526"/>
                </a:lnTo>
                <a:lnTo>
                  <a:pt x="1521" y="526"/>
                </a:lnTo>
                <a:lnTo>
                  <a:pt x="1521" y="526"/>
                </a:lnTo>
                <a:lnTo>
                  <a:pt x="1519" y="526"/>
                </a:lnTo>
                <a:lnTo>
                  <a:pt x="1519" y="528"/>
                </a:lnTo>
                <a:lnTo>
                  <a:pt x="1517" y="528"/>
                </a:lnTo>
                <a:lnTo>
                  <a:pt x="1511" y="528"/>
                </a:lnTo>
                <a:lnTo>
                  <a:pt x="1509" y="528"/>
                </a:lnTo>
                <a:lnTo>
                  <a:pt x="1511" y="528"/>
                </a:lnTo>
                <a:lnTo>
                  <a:pt x="1513" y="533"/>
                </a:lnTo>
                <a:lnTo>
                  <a:pt x="1515" y="533"/>
                </a:lnTo>
                <a:lnTo>
                  <a:pt x="1515" y="535"/>
                </a:lnTo>
                <a:lnTo>
                  <a:pt x="1517" y="535"/>
                </a:lnTo>
                <a:lnTo>
                  <a:pt x="1515" y="535"/>
                </a:lnTo>
                <a:lnTo>
                  <a:pt x="1515" y="537"/>
                </a:lnTo>
                <a:lnTo>
                  <a:pt x="1515" y="537"/>
                </a:lnTo>
                <a:lnTo>
                  <a:pt x="1515" y="539"/>
                </a:lnTo>
                <a:lnTo>
                  <a:pt x="1515" y="539"/>
                </a:lnTo>
                <a:lnTo>
                  <a:pt x="1513" y="537"/>
                </a:lnTo>
                <a:lnTo>
                  <a:pt x="1513" y="537"/>
                </a:lnTo>
                <a:lnTo>
                  <a:pt x="1513" y="537"/>
                </a:lnTo>
                <a:lnTo>
                  <a:pt x="1513" y="537"/>
                </a:lnTo>
                <a:lnTo>
                  <a:pt x="1515" y="535"/>
                </a:lnTo>
                <a:lnTo>
                  <a:pt x="1513" y="535"/>
                </a:lnTo>
                <a:lnTo>
                  <a:pt x="1513" y="533"/>
                </a:lnTo>
                <a:lnTo>
                  <a:pt x="1509" y="531"/>
                </a:lnTo>
                <a:lnTo>
                  <a:pt x="1507" y="528"/>
                </a:lnTo>
                <a:lnTo>
                  <a:pt x="1500" y="526"/>
                </a:lnTo>
                <a:lnTo>
                  <a:pt x="1496" y="526"/>
                </a:lnTo>
                <a:lnTo>
                  <a:pt x="1492" y="524"/>
                </a:lnTo>
                <a:lnTo>
                  <a:pt x="1492" y="524"/>
                </a:lnTo>
                <a:lnTo>
                  <a:pt x="1488" y="524"/>
                </a:lnTo>
                <a:lnTo>
                  <a:pt x="1488" y="524"/>
                </a:lnTo>
                <a:lnTo>
                  <a:pt x="1488" y="524"/>
                </a:lnTo>
                <a:lnTo>
                  <a:pt x="1486" y="526"/>
                </a:lnTo>
                <a:lnTo>
                  <a:pt x="1486" y="526"/>
                </a:lnTo>
                <a:lnTo>
                  <a:pt x="1486" y="526"/>
                </a:lnTo>
                <a:lnTo>
                  <a:pt x="1488" y="531"/>
                </a:lnTo>
                <a:lnTo>
                  <a:pt x="1488" y="531"/>
                </a:lnTo>
                <a:lnTo>
                  <a:pt x="1486" y="531"/>
                </a:lnTo>
                <a:lnTo>
                  <a:pt x="1479" y="533"/>
                </a:lnTo>
                <a:lnTo>
                  <a:pt x="1477" y="535"/>
                </a:lnTo>
                <a:lnTo>
                  <a:pt x="1477" y="535"/>
                </a:lnTo>
                <a:lnTo>
                  <a:pt x="1477" y="537"/>
                </a:lnTo>
                <a:lnTo>
                  <a:pt x="1475" y="539"/>
                </a:lnTo>
                <a:lnTo>
                  <a:pt x="1475" y="541"/>
                </a:lnTo>
                <a:lnTo>
                  <a:pt x="1475" y="541"/>
                </a:lnTo>
                <a:lnTo>
                  <a:pt x="1475" y="543"/>
                </a:lnTo>
                <a:lnTo>
                  <a:pt x="1475" y="543"/>
                </a:lnTo>
                <a:lnTo>
                  <a:pt x="1477" y="547"/>
                </a:lnTo>
                <a:lnTo>
                  <a:pt x="1477" y="547"/>
                </a:lnTo>
                <a:lnTo>
                  <a:pt x="1481" y="549"/>
                </a:lnTo>
                <a:lnTo>
                  <a:pt x="1481" y="549"/>
                </a:lnTo>
                <a:lnTo>
                  <a:pt x="1483" y="549"/>
                </a:lnTo>
                <a:lnTo>
                  <a:pt x="1486" y="549"/>
                </a:lnTo>
                <a:lnTo>
                  <a:pt x="1486" y="552"/>
                </a:lnTo>
                <a:lnTo>
                  <a:pt x="1488" y="552"/>
                </a:lnTo>
                <a:lnTo>
                  <a:pt x="1490" y="552"/>
                </a:lnTo>
                <a:lnTo>
                  <a:pt x="1492" y="552"/>
                </a:lnTo>
                <a:lnTo>
                  <a:pt x="1494" y="554"/>
                </a:lnTo>
                <a:lnTo>
                  <a:pt x="1496" y="554"/>
                </a:lnTo>
                <a:lnTo>
                  <a:pt x="1498" y="552"/>
                </a:lnTo>
                <a:lnTo>
                  <a:pt x="1498" y="552"/>
                </a:lnTo>
                <a:lnTo>
                  <a:pt x="1500" y="552"/>
                </a:lnTo>
                <a:lnTo>
                  <a:pt x="1500" y="552"/>
                </a:lnTo>
                <a:lnTo>
                  <a:pt x="1504" y="549"/>
                </a:lnTo>
                <a:lnTo>
                  <a:pt x="1507" y="549"/>
                </a:lnTo>
                <a:lnTo>
                  <a:pt x="1509" y="549"/>
                </a:lnTo>
                <a:lnTo>
                  <a:pt x="1511" y="549"/>
                </a:lnTo>
                <a:lnTo>
                  <a:pt x="1511" y="545"/>
                </a:lnTo>
                <a:lnTo>
                  <a:pt x="1515" y="545"/>
                </a:lnTo>
                <a:lnTo>
                  <a:pt x="1517" y="547"/>
                </a:lnTo>
                <a:lnTo>
                  <a:pt x="1517" y="547"/>
                </a:lnTo>
                <a:lnTo>
                  <a:pt x="1521" y="547"/>
                </a:lnTo>
                <a:lnTo>
                  <a:pt x="1523" y="547"/>
                </a:lnTo>
                <a:lnTo>
                  <a:pt x="1525" y="547"/>
                </a:lnTo>
                <a:lnTo>
                  <a:pt x="1525" y="545"/>
                </a:lnTo>
                <a:lnTo>
                  <a:pt x="1525" y="543"/>
                </a:lnTo>
                <a:lnTo>
                  <a:pt x="1523" y="541"/>
                </a:lnTo>
                <a:lnTo>
                  <a:pt x="1523" y="541"/>
                </a:lnTo>
                <a:lnTo>
                  <a:pt x="1523" y="539"/>
                </a:lnTo>
                <a:lnTo>
                  <a:pt x="1523" y="539"/>
                </a:lnTo>
                <a:lnTo>
                  <a:pt x="1525" y="539"/>
                </a:lnTo>
                <a:lnTo>
                  <a:pt x="1525" y="539"/>
                </a:lnTo>
                <a:lnTo>
                  <a:pt x="1525" y="539"/>
                </a:lnTo>
                <a:lnTo>
                  <a:pt x="1527" y="539"/>
                </a:lnTo>
                <a:lnTo>
                  <a:pt x="1527" y="541"/>
                </a:lnTo>
                <a:lnTo>
                  <a:pt x="1527" y="541"/>
                </a:lnTo>
                <a:lnTo>
                  <a:pt x="1527" y="543"/>
                </a:lnTo>
                <a:lnTo>
                  <a:pt x="1530" y="543"/>
                </a:lnTo>
                <a:lnTo>
                  <a:pt x="1530" y="543"/>
                </a:lnTo>
                <a:lnTo>
                  <a:pt x="1532" y="543"/>
                </a:lnTo>
                <a:lnTo>
                  <a:pt x="1534" y="543"/>
                </a:lnTo>
                <a:lnTo>
                  <a:pt x="1534" y="547"/>
                </a:lnTo>
                <a:lnTo>
                  <a:pt x="1534" y="547"/>
                </a:lnTo>
                <a:lnTo>
                  <a:pt x="1534" y="549"/>
                </a:lnTo>
                <a:lnTo>
                  <a:pt x="1536" y="549"/>
                </a:lnTo>
                <a:lnTo>
                  <a:pt x="1536" y="547"/>
                </a:lnTo>
                <a:lnTo>
                  <a:pt x="1536" y="547"/>
                </a:lnTo>
                <a:lnTo>
                  <a:pt x="1538" y="545"/>
                </a:lnTo>
                <a:lnTo>
                  <a:pt x="1538" y="545"/>
                </a:lnTo>
                <a:lnTo>
                  <a:pt x="1538" y="545"/>
                </a:lnTo>
                <a:lnTo>
                  <a:pt x="1540" y="545"/>
                </a:lnTo>
                <a:lnTo>
                  <a:pt x="1540" y="545"/>
                </a:lnTo>
                <a:lnTo>
                  <a:pt x="1544" y="545"/>
                </a:lnTo>
                <a:lnTo>
                  <a:pt x="1546" y="545"/>
                </a:lnTo>
                <a:lnTo>
                  <a:pt x="1546" y="545"/>
                </a:lnTo>
                <a:lnTo>
                  <a:pt x="1544" y="549"/>
                </a:lnTo>
                <a:lnTo>
                  <a:pt x="1544" y="549"/>
                </a:lnTo>
                <a:lnTo>
                  <a:pt x="1544" y="549"/>
                </a:lnTo>
                <a:lnTo>
                  <a:pt x="1546" y="552"/>
                </a:lnTo>
                <a:lnTo>
                  <a:pt x="1548" y="552"/>
                </a:lnTo>
                <a:lnTo>
                  <a:pt x="1551" y="556"/>
                </a:lnTo>
                <a:lnTo>
                  <a:pt x="1555" y="558"/>
                </a:lnTo>
                <a:lnTo>
                  <a:pt x="1555" y="558"/>
                </a:lnTo>
                <a:lnTo>
                  <a:pt x="1555" y="558"/>
                </a:lnTo>
                <a:lnTo>
                  <a:pt x="1557" y="560"/>
                </a:lnTo>
                <a:lnTo>
                  <a:pt x="1557" y="562"/>
                </a:lnTo>
                <a:lnTo>
                  <a:pt x="1559" y="562"/>
                </a:lnTo>
                <a:lnTo>
                  <a:pt x="1561" y="560"/>
                </a:lnTo>
                <a:lnTo>
                  <a:pt x="1563" y="560"/>
                </a:lnTo>
                <a:lnTo>
                  <a:pt x="1563" y="560"/>
                </a:lnTo>
                <a:lnTo>
                  <a:pt x="1563" y="562"/>
                </a:lnTo>
                <a:lnTo>
                  <a:pt x="1561" y="562"/>
                </a:lnTo>
                <a:lnTo>
                  <a:pt x="1561" y="564"/>
                </a:lnTo>
                <a:lnTo>
                  <a:pt x="1561" y="564"/>
                </a:lnTo>
                <a:lnTo>
                  <a:pt x="1561" y="564"/>
                </a:lnTo>
                <a:lnTo>
                  <a:pt x="1567" y="564"/>
                </a:lnTo>
                <a:lnTo>
                  <a:pt x="1569" y="564"/>
                </a:lnTo>
                <a:lnTo>
                  <a:pt x="1569" y="566"/>
                </a:lnTo>
                <a:lnTo>
                  <a:pt x="1571" y="566"/>
                </a:lnTo>
                <a:lnTo>
                  <a:pt x="1571" y="568"/>
                </a:lnTo>
                <a:lnTo>
                  <a:pt x="1571" y="568"/>
                </a:lnTo>
                <a:lnTo>
                  <a:pt x="1574" y="568"/>
                </a:lnTo>
                <a:lnTo>
                  <a:pt x="1574" y="568"/>
                </a:lnTo>
                <a:lnTo>
                  <a:pt x="1571" y="568"/>
                </a:lnTo>
                <a:lnTo>
                  <a:pt x="1569" y="570"/>
                </a:lnTo>
                <a:lnTo>
                  <a:pt x="1569" y="570"/>
                </a:lnTo>
                <a:lnTo>
                  <a:pt x="1567" y="570"/>
                </a:lnTo>
                <a:lnTo>
                  <a:pt x="1565" y="570"/>
                </a:lnTo>
                <a:lnTo>
                  <a:pt x="1565" y="572"/>
                </a:lnTo>
                <a:lnTo>
                  <a:pt x="1567" y="572"/>
                </a:lnTo>
                <a:lnTo>
                  <a:pt x="1569" y="577"/>
                </a:lnTo>
                <a:lnTo>
                  <a:pt x="1571" y="579"/>
                </a:lnTo>
                <a:lnTo>
                  <a:pt x="1574" y="579"/>
                </a:lnTo>
                <a:lnTo>
                  <a:pt x="1576" y="581"/>
                </a:lnTo>
                <a:lnTo>
                  <a:pt x="1580" y="579"/>
                </a:lnTo>
                <a:lnTo>
                  <a:pt x="1580" y="579"/>
                </a:lnTo>
                <a:lnTo>
                  <a:pt x="1578" y="581"/>
                </a:lnTo>
                <a:lnTo>
                  <a:pt x="1578" y="581"/>
                </a:lnTo>
                <a:lnTo>
                  <a:pt x="1580" y="581"/>
                </a:lnTo>
                <a:lnTo>
                  <a:pt x="1582" y="583"/>
                </a:lnTo>
                <a:lnTo>
                  <a:pt x="1586" y="583"/>
                </a:lnTo>
                <a:lnTo>
                  <a:pt x="1588" y="585"/>
                </a:lnTo>
                <a:lnTo>
                  <a:pt x="1590" y="587"/>
                </a:lnTo>
                <a:lnTo>
                  <a:pt x="1592" y="587"/>
                </a:lnTo>
                <a:lnTo>
                  <a:pt x="1595" y="585"/>
                </a:lnTo>
                <a:lnTo>
                  <a:pt x="1597" y="585"/>
                </a:lnTo>
                <a:lnTo>
                  <a:pt x="1599" y="587"/>
                </a:lnTo>
                <a:lnTo>
                  <a:pt x="1601" y="587"/>
                </a:lnTo>
                <a:lnTo>
                  <a:pt x="1603" y="591"/>
                </a:lnTo>
                <a:lnTo>
                  <a:pt x="1607" y="593"/>
                </a:lnTo>
                <a:lnTo>
                  <a:pt x="1607" y="593"/>
                </a:lnTo>
                <a:lnTo>
                  <a:pt x="1611" y="596"/>
                </a:lnTo>
                <a:lnTo>
                  <a:pt x="1613" y="598"/>
                </a:lnTo>
                <a:lnTo>
                  <a:pt x="1615" y="598"/>
                </a:lnTo>
                <a:lnTo>
                  <a:pt x="1618" y="598"/>
                </a:lnTo>
                <a:lnTo>
                  <a:pt x="1630" y="600"/>
                </a:lnTo>
                <a:lnTo>
                  <a:pt x="1632" y="600"/>
                </a:lnTo>
                <a:lnTo>
                  <a:pt x="1632" y="602"/>
                </a:lnTo>
                <a:lnTo>
                  <a:pt x="1634" y="602"/>
                </a:lnTo>
                <a:lnTo>
                  <a:pt x="1641" y="604"/>
                </a:lnTo>
                <a:lnTo>
                  <a:pt x="1643" y="604"/>
                </a:lnTo>
                <a:lnTo>
                  <a:pt x="1645" y="606"/>
                </a:lnTo>
                <a:lnTo>
                  <a:pt x="1647" y="606"/>
                </a:lnTo>
                <a:lnTo>
                  <a:pt x="1647" y="606"/>
                </a:lnTo>
                <a:lnTo>
                  <a:pt x="1649" y="606"/>
                </a:lnTo>
                <a:lnTo>
                  <a:pt x="1651" y="606"/>
                </a:lnTo>
                <a:lnTo>
                  <a:pt x="1651" y="604"/>
                </a:lnTo>
                <a:lnTo>
                  <a:pt x="1649" y="602"/>
                </a:lnTo>
                <a:lnTo>
                  <a:pt x="1649" y="602"/>
                </a:lnTo>
                <a:lnTo>
                  <a:pt x="1651" y="600"/>
                </a:lnTo>
                <a:lnTo>
                  <a:pt x="1651" y="600"/>
                </a:lnTo>
                <a:lnTo>
                  <a:pt x="1651" y="598"/>
                </a:lnTo>
                <a:lnTo>
                  <a:pt x="1651" y="598"/>
                </a:lnTo>
                <a:lnTo>
                  <a:pt x="1651" y="598"/>
                </a:lnTo>
                <a:lnTo>
                  <a:pt x="1647" y="596"/>
                </a:lnTo>
                <a:lnTo>
                  <a:pt x="1647" y="596"/>
                </a:lnTo>
                <a:lnTo>
                  <a:pt x="1645" y="593"/>
                </a:lnTo>
                <a:lnTo>
                  <a:pt x="1645" y="591"/>
                </a:lnTo>
                <a:lnTo>
                  <a:pt x="1643" y="589"/>
                </a:lnTo>
                <a:lnTo>
                  <a:pt x="1641" y="589"/>
                </a:lnTo>
                <a:lnTo>
                  <a:pt x="1639" y="587"/>
                </a:lnTo>
                <a:lnTo>
                  <a:pt x="1636" y="587"/>
                </a:lnTo>
                <a:lnTo>
                  <a:pt x="1634" y="585"/>
                </a:lnTo>
                <a:lnTo>
                  <a:pt x="1632" y="585"/>
                </a:lnTo>
                <a:lnTo>
                  <a:pt x="1632" y="583"/>
                </a:lnTo>
                <a:lnTo>
                  <a:pt x="1630" y="583"/>
                </a:lnTo>
                <a:lnTo>
                  <a:pt x="1626" y="581"/>
                </a:lnTo>
                <a:lnTo>
                  <a:pt x="1626" y="581"/>
                </a:lnTo>
                <a:lnTo>
                  <a:pt x="1628" y="579"/>
                </a:lnTo>
                <a:lnTo>
                  <a:pt x="1628" y="579"/>
                </a:lnTo>
                <a:lnTo>
                  <a:pt x="1626" y="579"/>
                </a:lnTo>
                <a:lnTo>
                  <a:pt x="1624" y="579"/>
                </a:lnTo>
                <a:lnTo>
                  <a:pt x="1620" y="577"/>
                </a:lnTo>
                <a:lnTo>
                  <a:pt x="1620" y="577"/>
                </a:lnTo>
                <a:lnTo>
                  <a:pt x="1618" y="572"/>
                </a:lnTo>
                <a:lnTo>
                  <a:pt x="1615" y="570"/>
                </a:lnTo>
                <a:lnTo>
                  <a:pt x="1613" y="568"/>
                </a:lnTo>
                <a:lnTo>
                  <a:pt x="1611" y="568"/>
                </a:lnTo>
                <a:lnTo>
                  <a:pt x="1609" y="564"/>
                </a:lnTo>
                <a:lnTo>
                  <a:pt x="1609" y="564"/>
                </a:lnTo>
                <a:lnTo>
                  <a:pt x="1613" y="564"/>
                </a:lnTo>
                <a:lnTo>
                  <a:pt x="1615" y="564"/>
                </a:lnTo>
                <a:lnTo>
                  <a:pt x="1620" y="566"/>
                </a:lnTo>
                <a:lnTo>
                  <a:pt x="1626" y="570"/>
                </a:lnTo>
                <a:lnTo>
                  <a:pt x="1626" y="570"/>
                </a:lnTo>
                <a:lnTo>
                  <a:pt x="1626" y="570"/>
                </a:lnTo>
                <a:lnTo>
                  <a:pt x="1626" y="570"/>
                </a:lnTo>
                <a:lnTo>
                  <a:pt x="1626" y="566"/>
                </a:lnTo>
                <a:lnTo>
                  <a:pt x="1624" y="564"/>
                </a:lnTo>
                <a:lnTo>
                  <a:pt x="1624" y="564"/>
                </a:lnTo>
                <a:lnTo>
                  <a:pt x="1626" y="566"/>
                </a:lnTo>
                <a:lnTo>
                  <a:pt x="1630" y="570"/>
                </a:lnTo>
                <a:lnTo>
                  <a:pt x="1632" y="572"/>
                </a:lnTo>
                <a:lnTo>
                  <a:pt x="1634" y="575"/>
                </a:lnTo>
                <a:lnTo>
                  <a:pt x="1636" y="575"/>
                </a:lnTo>
                <a:lnTo>
                  <a:pt x="1636" y="575"/>
                </a:lnTo>
                <a:lnTo>
                  <a:pt x="1636" y="575"/>
                </a:lnTo>
                <a:lnTo>
                  <a:pt x="1639" y="577"/>
                </a:lnTo>
                <a:lnTo>
                  <a:pt x="1639" y="577"/>
                </a:lnTo>
                <a:lnTo>
                  <a:pt x="1641" y="577"/>
                </a:lnTo>
                <a:lnTo>
                  <a:pt x="1641" y="579"/>
                </a:lnTo>
                <a:lnTo>
                  <a:pt x="1641" y="579"/>
                </a:lnTo>
                <a:lnTo>
                  <a:pt x="1641" y="579"/>
                </a:lnTo>
                <a:lnTo>
                  <a:pt x="1643" y="579"/>
                </a:lnTo>
                <a:lnTo>
                  <a:pt x="1643" y="579"/>
                </a:lnTo>
                <a:lnTo>
                  <a:pt x="1643" y="575"/>
                </a:lnTo>
                <a:lnTo>
                  <a:pt x="1643" y="575"/>
                </a:lnTo>
                <a:lnTo>
                  <a:pt x="1643" y="577"/>
                </a:lnTo>
                <a:lnTo>
                  <a:pt x="1645" y="579"/>
                </a:lnTo>
                <a:lnTo>
                  <a:pt x="1645" y="581"/>
                </a:lnTo>
                <a:lnTo>
                  <a:pt x="1647" y="581"/>
                </a:lnTo>
                <a:lnTo>
                  <a:pt x="1649" y="581"/>
                </a:lnTo>
                <a:lnTo>
                  <a:pt x="1649" y="581"/>
                </a:lnTo>
                <a:lnTo>
                  <a:pt x="1649" y="579"/>
                </a:lnTo>
                <a:lnTo>
                  <a:pt x="1647" y="579"/>
                </a:lnTo>
                <a:lnTo>
                  <a:pt x="1649" y="579"/>
                </a:lnTo>
                <a:lnTo>
                  <a:pt x="1651" y="581"/>
                </a:lnTo>
                <a:lnTo>
                  <a:pt x="1653" y="581"/>
                </a:lnTo>
                <a:lnTo>
                  <a:pt x="1653" y="583"/>
                </a:lnTo>
                <a:lnTo>
                  <a:pt x="1653" y="583"/>
                </a:lnTo>
                <a:lnTo>
                  <a:pt x="1655" y="583"/>
                </a:lnTo>
                <a:lnTo>
                  <a:pt x="1655" y="583"/>
                </a:lnTo>
                <a:lnTo>
                  <a:pt x="1655" y="583"/>
                </a:lnTo>
                <a:lnTo>
                  <a:pt x="1657" y="583"/>
                </a:lnTo>
                <a:lnTo>
                  <a:pt x="1659" y="585"/>
                </a:lnTo>
                <a:lnTo>
                  <a:pt x="1662" y="587"/>
                </a:lnTo>
                <a:lnTo>
                  <a:pt x="1664" y="589"/>
                </a:lnTo>
                <a:lnTo>
                  <a:pt x="1664" y="589"/>
                </a:lnTo>
                <a:lnTo>
                  <a:pt x="1666" y="589"/>
                </a:lnTo>
                <a:lnTo>
                  <a:pt x="1666" y="587"/>
                </a:lnTo>
                <a:lnTo>
                  <a:pt x="1664" y="583"/>
                </a:lnTo>
                <a:lnTo>
                  <a:pt x="1664" y="583"/>
                </a:lnTo>
                <a:lnTo>
                  <a:pt x="1668" y="583"/>
                </a:lnTo>
                <a:lnTo>
                  <a:pt x="1668" y="583"/>
                </a:lnTo>
                <a:lnTo>
                  <a:pt x="1670" y="583"/>
                </a:lnTo>
                <a:lnTo>
                  <a:pt x="1670" y="583"/>
                </a:lnTo>
                <a:lnTo>
                  <a:pt x="1670" y="583"/>
                </a:lnTo>
                <a:lnTo>
                  <a:pt x="1670" y="583"/>
                </a:lnTo>
                <a:lnTo>
                  <a:pt x="1670" y="581"/>
                </a:lnTo>
                <a:lnTo>
                  <a:pt x="1668" y="579"/>
                </a:lnTo>
                <a:lnTo>
                  <a:pt x="1668" y="579"/>
                </a:lnTo>
                <a:lnTo>
                  <a:pt x="1666" y="575"/>
                </a:lnTo>
                <a:lnTo>
                  <a:pt x="1666" y="575"/>
                </a:lnTo>
                <a:lnTo>
                  <a:pt x="1666" y="575"/>
                </a:lnTo>
                <a:lnTo>
                  <a:pt x="1666" y="575"/>
                </a:lnTo>
                <a:lnTo>
                  <a:pt x="1666" y="572"/>
                </a:lnTo>
                <a:lnTo>
                  <a:pt x="1666" y="570"/>
                </a:lnTo>
                <a:lnTo>
                  <a:pt x="1666" y="566"/>
                </a:lnTo>
                <a:lnTo>
                  <a:pt x="1664" y="566"/>
                </a:lnTo>
                <a:lnTo>
                  <a:pt x="1664" y="564"/>
                </a:lnTo>
                <a:lnTo>
                  <a:pt x="1664" y="564"/>
                </a:lnTo>
                <a:lnTo>
                  <a:pt x="1666" y="566"/>
                </a:lnTo>
                <a:lnTo>
                  <a:pt x="1668" y="568"/>
                </a:lnTo>
                <a:lnTo>
                  <a:pt x="1668" y="568"/>
                </a:lnTo>
                <a:lnTo>
                  <a:pt x="1670" y="575"/>
                </a:lnTo>
                <a:lnTo>
                  <a:pt x="1670" y="575"/>
                </a:lnTo>
                <a:lnTo>
                  <a:pt x="1672" y="575"/>
                </a:lnTo>
                <a:lnTo>
                  <a:pt x="1672" y="575"/>
                </a:lnTo>
                <a:lnTo>
                  <a:pt x="1674" y="572"/>
                </a:lnTo>
                <a:lnTo>
                  <a:pt x="1674" y="570"/>
                </a:lnTo>
                <a:lnTo>
                  <a:pt x="1672" y="568"/>
                </a:lnTo>
                <a:lnTo>
                  <a:pt x="1672" y="566"/>
                </a:lnTo>
                <a:lnTo>
                  <a:pt x="1674" y="566"/>
                </a:lnTo>
                <a:lnTo>
                  <a:pt x="1674" y="564"/>
                </a:lnTo>
                <a:lnTo>
                  <a:pt x="1674" y="562"/>
                </a:lnTo>
                <a:lnTo>
                  <a:pt x="1672" y="560"/>
                </a:lnTo>
                <a:lnTo>
                  <a:pt x="1672" y="560"/>
                </a:lnTo>
                <a:lnTo>
                  <a:pt x="1670" y="560"/>
                </a:lnTo>
                <a:lnTo>
                  <a:pt x="1670" y="560"/>
                </a:lnTo>
                <a:lnTo>
                  <a:pt x="1670" y="560"/>
                </a:lnTo>
                <a:lnTo>
                  <a:pt x="1670" y="558"/>
                </a:lnTo>
                <a:lnTo>
                  <a:pt x="1670" y="558"/>
                </a:lnTo>
                <a:lnTo>
                  <a:pt x="1670" y="558"/>
                </a:lnTo>
                <a:lnTo>
                  <a:pt x="1668" y="558"/>
                </a:lnTo>
                <a:lnTo>
                  <a:pt x="1666" y="558"/>
                </a:lnTo>
                <a:lnTo>
                  <a:pt x="1664" y="558"/>
                </a:lnTo>
                <a:lnTo>
                  <a:pt x="1664" y="558"/>
                </a:lnTo>
                <a:lnTo>
                  <a:pt x="1664" y="556"/>
                </a:lnTo>
                <a:lnTo>
                  <a:pt x="1664" y="556"/>
                </a:lnTo>
                <a:lnTo>
                  <a:pt x="1664" y="556"/>
                </a:lnTo>
                <a:lnTo>
                  <a:pt x="1662" y="554"/>
                </a:lnTo>
                <a:lnTo>
                  <a:pt x="1662" y="554"/>
                </a:lnTo>
                <a:lnTo>
                  <a:pt x="1657" y="552"/>
                </a:lnTo>
                <a:lnTo>
                  <a:pt x="1657" y="552"/>
                </a:lnTo>
                <a:lnTo>
                  <a:pt x="1659" y="552"/>
                </a:lnTo>
                <a:lnTo>
                  <a:pt x="1662" y="552"/>
                </a:lnTo>
                <a:lnTo>
                  <a:pt x="1664" y="552"/>
                </a:lnTo>
                <a:lnTo>
                  <a:pt x="1666" y="547"/>
                </a:lnTo>
                <a:lnTo>
                  <a:pt x="1664" y="547"/>
                </a:lnTo>
                <a:lnTo>
                  <a:pt x="1664" y="547"/>
                </a:lnTo>
                <a:lnTo>
                  <a:pt x="1659" y="547"/>
                </a:lnTo>
                <a:lnTo>
                  <a:pt x="1657" y="547"/>
                </a:lnTo>
                <a:lnTo>
                  <a:pt x="1659" y="545"/>
                </a:lnTo>
                <a:lnTo>
                  <a:pt x="1662" y="545"/>
                </a:lnTo>
                <a:lnTo>
                  <a:pt x="1662" y="543"/>
                </a:lnTo>
                <a:lnTo>
                  <a:pt x="1659" y="541"/>
                </a:lnTo>
                <a:lnTo>
                  <a:pt x="1659" y="541"/>
                </a:lnTo>
                <a:lnTo>
                  <a:pt x="1657" y="541"/>
                </a:lnTo>
                <a:lnTo>
                  <a:pt x="1657" y="541"/>
                </a:lnTo>
                <a:lnTo>
                  <a:pt x="1655" y="539"/>
                </a:lnTo>
                <a:lnTo>
                  <a:pt x="1653" y="537"/>
                </a:lnTo>
                <a:lnTo>
                  <a:pt x="1651" y="539"/>
                </a:lnTo>
                <a:lnTo>
                  <a:pt x="1649" y="539"/>
                </a:lnTo>
                <a:lnTo>
                  <a:pt x="1649" y="541"/>
                </a:lnTo>
                <a:lnTo>
                  <a:pt x="1649" y="541"/>
                </a:lnTo>
                <a:lnTo>
                  <a:pt x="1647" y="541"/>
                </a:lnTo>
                <a:lnTo>
                  <a:pt x="1647" y="541"/>
                </a:lnTo>
                <a:lnTo>
                  <a:pt x="1649" y="539"/>
                </a:lnTo>
                <a:lnTo>
                  <a:pt x="1649" y="539"/>
                </a:lnTo>
                <a:lnTo>
                  <a:pt x="1647" y="537"/>
                </a:lnTo>
                <a:lnTo>
                  <a:pt x="1645" y="535"/>
                </a:lnTo>
                <a:lnTo>
                  <a:pt x="1643" y="535"/>
                </a:lnTo>
                <a:lnTo>
                  <a:pt x="1643" y="535"/>
                </a:lnTo>
                <a:lnTo>
                  <a:pt x="1643" y="539"/>
                </a:lnTo>
                <a:lnTo>
                  <a:pt x="1641" y="539"/>
                </a:lnTo>
                <a:lnTo>
                  <a:pt x="1641" y="539"/>
                </a:lnTo>
                <a:lnTo>
                  <a:pt x="1641" y="535"/>
                </a:lnTo>
                <a:lnTo>
                  <a:pt x="1639" y="533"/>
                </a:lnTo>
                <a:lnTo>
                  <a:pt x="1639" y="533"/>
                </a:lnTo>
                <a:lnTo>
                  <a:pt x="1639" y="533"/>
                </a:lnTo>
                <a:lnTo>
                  <a:pt x="1639" y="533"/>
                </a:lnTo>
                <a:lnTo>
                  <a:pt x="1639" y="533"/>
                </a:lnTo>
                <a:lnTo>
                  <a:pt x="1636" y="533"/>
                </a:lnTo>
                <a:lnTo>
                  <a:pt x="1636" y="533"/>
                </a:lnTo>
                <a:lnTo>
                  <a:pt x="1636" y="531"/>
                </a:lnTo>
                <a:lnTo>
                  <a:pt x="1636" y="528"/>
                </a:lnTo>
                <a:lnTo>
                  <a:pt x="1634" y="528"/>
                </a:lnTo>
                <a:lnTo>
                  <a:pt x="1632" y="526"/>
                </a:lnTo>
                <a:lnTo>
                  <a:pt x="1632" y="526"/>
                </a:lnTo>
                <a:lnTo>
                  <a:pt x="1632" y="526"/>
                </a:lnTo>
                <a:lnTo>
                  <a:pt x="1634" y="524"/>
                </a:lnTo>
                <a:lnTo>
                  <a:pt x="1634" y="524"/>
                </a:lnTo>
                <a:lnTo>
                  <a:pt x="1632" y="524"/>
                </a:lnTo>
                <a:lnTo>
                  <a:pt x="1632" y="522"/>
                </a:lnTo>
                <a:lnTo>
                  <a:pt x="1632" y="522"/>
                </a:lnTo>
                <a:lnTo>
                  <a:pt x="1632" y="522"/>
                </a:lnTo>
                <a:lnTo>
                  <a:pt x="1630" y="520"/>
                </a:lnTo>
                <a:lnTo>
                  <a:pt x="1628" y="520"/>
                </a:lnTo>
                <a:lnTo>
                  <a:pt x="1628" y="520"/>
                </a:lnTo>
                <a:lnTo>
                  <a:pt x="1626" y="520"/>
                </a:lnTo>
                <a:lnTo>
                  <a:pt x="1624" y="522"/>
                </a:lnTo>
                <a:lnTo>
                  <a:pt x="1624" y="522"/>
                </a:lnTo>
                <a:lnTo>
                  <a:pt x="1624" y="522"/>
                </a:lnTo>
                <a:lnTo>
                  <a:pt x="1624" y="520"/>
                </a:lnTo>
                <a:lnTo>
                  <a:pt x="1624" y="516"/>
                </a:lnTo>
                <a:lnTo>
                  <a:pt x="1624" y="516"/>
                </a:lnTo>
                <a:lnTo>
                  <a:pt x="1624" y="516"/>
                </a:lnTo>
                <a:lnTo>
                  <a:pt x="1622" y="516"/>
                </a:lnTo>
                <a:lnTo>
                  <a:pt x="1620" y="514"/>
                </a:lnTo>
                <a:lnTo>
                  <a:pt x="1620" y="514"/>
                </a:lnTo>
                <a:lnTo>
                  <a:pt x="1620" y="512"/>
                </a:lnTo>
                <a:lnTo>
                  <a:pt x="1620" y="510"/>
                </a:lnTo>
                <a:lnTo>
                  <a:pt x="1620" y="510"/>
                </a:lnTo>
                <a:lnTo>
                  <a:pt x="1615" y="508"/>
                </a:lnTo>
                <a:lnTo>
                  <a:pt x="1613" y="508"/>
                </a:lnTo>
                <a:lnTo>
                  <a:pt x="1611" y="508"/>
                </a:lnTo>
                <a:lnTo>
                  <a:pt x="1611" y="508"/>
                </a:lnTo>
                <a:lnTo>
                  <a:pt x="1615" y="505"/>
                </a:lnTo>
                <a:lnTo>
                  <a:pt x="1615" y="505"/>
                </a:lnTo>
                <a:lnTo>
                  <a:pt x="1620" y="508"/>
                </a:lnTo>
                <a:lnTo>
                  <a:pt x="1624" y="512"/>
                </a:lnTo>
                <a:lnTo>
                  <a:pt x="1626" y="512"/>
                </a:lnTo>
                <a:lnTo>
                  <a:pt x="1628" y="514"/>
                </a:lnTo>
                <a:lnTo>
                  <a:pt x="1632" y="514"/>
                </a:lnTo>
                <a:lnTo>
                  <a:pt x="1632" y="514"/>
                </a:lnTo>
                <a:lnTo>
                  <a:pt x="1632" y="512"/>
                </a:lnTo>
                <a:lnTo>
                  <a:pt x="1634" y="512"/>
                </a:lnTo>
                <a:lnTo>
                  <a:pt x="1632" y="510"/>
                </a:lnTo>
                <a:lnTo>
                  <a:pt x="1630" y="508"/>
                </a:lnTo>
                <a:lnTo>
                  <a:pt x="1626" y="505"/>
                </a:lnTo>
                <a:lnTo>
                  <a:pt x="1626" y="503"/>
                </a:lnTo>
                <a:lnTo>
                  <a:pt x="1624" y="501"/>
                </a:lnTo>
                <a:lnTo>
                  <a:pt x="1624" y="499"/>
                </a:lnTo>
                <a:lnTo>
                  <a:pt x="1626" y="501"/>
                </a:lnTo>
                <a:lnTo>
                  <a:pt x="1628" y="501"/>
                </a:lnTo>
                <a:lnTo>
                  <a:pt x="1632" y="503"/>
                </a:lnTo>
                <a:lnTo>
                  <a:pt x="1632" y="503"/>
                </a:lnTo>
                <a:lnTo>
                  <a:pt x="1634" y="503"/>
                </a:lnTo>
                <a:lnTo>
                  <a:pt x="1634" y="503"/>
                </a:lnTo>
                <a:lnTo>
                  <a:pt x="1634" y="501"/>
                </a:lnTo>
                <a:lnTo>
                  <a:pt x="1632" y="499"/>
                </a:lnTo>
                <a:lnTo>
                  <a:pt x="1632" y="497"/>
                </a:lnTo>
                <a:lnTo>
                  <a:pt x="1634" y="499"/>
                </a:lnTo>
                <a:lnTo>
                  <a:pt x="1636" y="499"/>
                </a:lnTo>
                <a:lnTo>
                  <a:pt x="1639" y="499"/>
                </a:lnTo>
                <a:lnTo>
                  <a:pt x="1639" y="497"/>
                </a:lnTo>
                <a:lnTo>
                  <a:pt x="1636" y="497"/>
                </a:lnTo>
                <a:lnTo>
                  <a:pt x="1636" y="497"/>
                </a:lnTo>
                <a:lnTo>
                  <a:pt x="1639" y="497"/>
                </a:lnTo>
                <a:lnTo>
                  <a:pt x="1641" y="499"/>
                </a:lnTo>
                <a:lnTo>
                  <a:pt x="1641" y="499"/>
                </a:lnTo>
                <a:lnTo>
                  <a:pt x="1641" y="501"/>
                </a:lnTo>
                <a:lnTo>
                  <a:pt x="1645" y="505"/>
                </a:lnTo>
                <a:lnTo>
                  <a:pt x="1645" y="505"/>
                </a:lnTo>
                <a:lnTo>
                  <a:pt x="1647" y="505"/>
                </a:lnTo>
                <a:lnTo>
                  <a:pt x="1649" y="508"/>
                </a:lnTo>
                <a:lnTo>
                  <a:pt x="1651" y="508"/>
                </a:lnTo>
                <a:lnTo>
                  <a:pt x="1653" y="508"/>
                </a:lnTo>
                <a:lnTo>
                  <a:pt x="1653" y="508"/>
                </a:lnTo>
                <a:lnTo>
                  <a:pt x="1655" y="508"/>
                </a:lnTo>
                <a:lnTo>
                  <a:pt x="1655" y="508"/>
                </a:lnTo>
                <a:lnTo>
                  <a:pt x="1657" y="508"/>
                </a:lnTo>
                <a:lnTo>
                  <a:pt x="1653" y="510"/>
                </a:lnTo>
                <a:lnTo>
                  <a:pt x="1653" y="512"/>
                </a:lnTo>
                <a:lnTo>
                  <a:pt x="1653" y="512"/>
                </a:lnTo>
                <a:lnTo>
                  <a:pt x="1657" y="512"/>
                </a:lnTo>
                <a:lnTo>
                  <a:pt x="1659" y="512"/>
                </a:lnTo>
                <a:lnTo>
                  <a:pt x="1662" y="512"/>
                </a:lnTo>
                <a:lnTo>
                  <a:pt x="1666" y="510"/>
                </a:lnTo>
                <a:lnTo>
                  <a:pt x="1668" y="508"/>
                </a:lnTo>
                <a:lnTo>
                  <a:pt x="1670" y="505"/>
                </a:lnTo>
                <a:lnTo>
                  <a:pt x="1672" y="505"/>
                </a:lnTo>
                <a:lnTo>
                  <a:pt x="1674" y="503"/>
                </a:lnTo>
                <a:lnTo>
                  <a:pt x="1674" y="503"/>
                </a:lnTo>
                <a:lnTo>
                  <a:pt x="1672" y="505"/>
                </a:lnTo>
                <a:lnTo>
                  <a:pt x="1670" y="508"/>
                </a:lnTo>
                <a:lnTo>
                  <a:pt x="1670" y="510"/>
                </a:lnTo>
                <a:lnTo>
                  <a:pt x="1668" y="512"/>
                </a:lnTo>
                <a:lnTo>
                  <a:pt x="1666" y="512"/>
                </a:lnTo>
                <a:lnTo>
                  <a:pt x="1664" y="514"/>
                </a:lnTo>
                <a:lnTo>
                  <a:pt x="1662" y="514"/>
                </a:lnTo>
                <a:lnTo>
                  <a:pt x="1662" y="516"/>
                </a:lnTo>
                <a:lnTo>
                  <a:pt x="1659" y="518"/>
                </a:lnTo>
                <a:lnTo>
                  <a:pt x="1662" y="518"/>
                </a:lnTo>
                <a:lnTo>
                  <a:pt x="1662" y="518"/>
                </a:lnTo>
                <a:lnTo>
                  <a:pt x="1662" y="520"/>
                </a:lnTo>
                <a:lnTo>
                  <a:pt x="1664" y="522"/>
                </a:lnTo>
                <a:lnTo>
                  <a:pt x="1664" y="522"/>
                </a:lnTo>
                <a:lnTo>
                  <a:pt x="1664" y="524"/>
                </a:lnTo>
                <a:lnTo>
                  <a:pt x="1666" y="526"/>
                </a:lnTo>
                <a:lnTo>
                  <a:pt x="1668" y="528"/>
                </a:lnTo>
                <a:lnTo>
                  <a:pt x="1670" y="531"/>
                </a:lnTo>
                <a:lnTo>
                  <a:pt x="1670" y="531"/>
                </a:lnTo>
                <a:lnTo>
                  <a:pt x="1672" y="533"/>
                </a:lnTo>
                <a:lnTo>
                  <a:pt x="1674" y="528"/>
                </a:lnTo>
                <a:lnTo>
                  <a:pt x="1676" y="526"/>
                </a:lnTo>
                <a:lnTo>
                  <a:pt x="1676" y="526"/>
                </a:lnTo>
                <a:lnTo>
                  <a:pt x="1676" y="526"/>
                </a:lnTo>
                <a:lnTo>
                  <a:pt x="1676" y="528"/>
                </a:lnTo>
                <a:lnTo>
                  <a:pt x="1676" y="531"/>
                </a:lnTo>
                <a:lnTo>
                  <a:pt x="1676" y="533"/>
                </a:lnTo>
                <a:lnTo>
                  <a:pt x="1678" y="533"/>
                </a:lnTo>
                <a:lnTo>
                  <a:pt x="1680" y="533"/>
                </a:lnTo>
                <a:lnTo>
                  <a:pt x="1680" y="533"/>
                </a:lnTo>
                <a:lnTo>
                  <a:pt x="1683" y="533"/>
                </a:lnTo>
                <a:lnTo>
                  <a:pt x="1683" y="533"/>
                </a:lnTo>
                <a:lnTo>
                  <a:pt x="1683" y="535"/>
                </a:lnTo>
                <a:lnTo>
                  <a:pt x="1685" y="535"/>
                </a:lnTo>
                <a:lnTo>
                  <a:pt x="1687" y="537"/>
                </a:lnTo>
                <a:lnTo>
                  <a:pt x="1689" y="535"/>
                </a:lnTo>
                <a:lnTo>
                  <a:pt x="1689" y="533"/>
                </a:lnTo>
                <a:lnTo>
                  <a:pt x="1689" y="531"/>
                </a:lnTo>
                <a:lnTo>
                  <a:pt x="1689" y="522"/>
                </a:lnTo>
                <a:lnTo>
                  <a:pt x="1691" y="520"/>
                </a:lnTo>
                <a:lnTo>
                  <a:pt x="1687" y="520"/>
                </a:lnTo>
                <a:lnTo>
                  <a:pt x="1685" y="520"/>
                </a:lnTo>
                <a:lnTo>
                  <a:pt x="1685" y="520"/>
                </a:lnTo>
                <a:lnTo>
                  <a:pt x="1689" y="518"/>
                </a:lnTo>
                <a:lnTo>
                  <a:pt x="1689" y="518"/>
                </a:lnTo>
                <a:lnTo>
                  <a:pt x="1689" y="516"/>
                </a:lnTo>
                <a:lnTo>
                  <a:pt x="1689" y="516"/>
                </a:lnTo>
                <a:lnTo>
                  <a:pt x="1691" y="518"/>
                </a:lnTo>
                <a:lnTo>
                  <a:pt x="1693" y="520"/>
                </a:lnTo>
                <a:lnTo>
                  <a:pt x="1695" y="520"/>
                </a:lnTo>
                <a:lnTo>
                  <a:pt x="1697" y="520"/>
                </a:lnTo>
                <a:lnTo>
                  <a:pt x="1699" y="520"/>
                </a:lnTo>
                <a:lnTo>
                  <a:pt x="1699" y="520"/>
                </a:lnTo>
                <a:lnTo>
                  <a:pt x="1701" y="518"/>
                </a:lnTo>
                <a:lnTo>
                  <a:pt x="1703" y="516"/>
                </a:lnTo>
                <a:lnTo>
                  <a:pt x="1703" y="516"/>
                </a:lnTo>
                <a:lnTo>
                  <a:pt x="1703" y="514"/>
                </a:lnTo>
                <a:lnTo>
                  <a:pt x="1703" y="514"/>
                </a:lnTo>
                <a:lnTo>
                  <a:pt x="1703" y="514"/>
                </a:lnTo>
                <a:lnTo>
                  <a:pt x="1701" y="512"/>
                </a:lnTo>
                <a:lnTo>
                  <a:pt x="1701" y="512"/>
                </a:lnTo>
                <a:lnTo>
                  <a:pt x="1701" y="512"/>
                </a:lnTo>
                <a:lnTo>
                  <a:pt x="1703" y="512"/>
                </a:lnTo>
                <a:lnTo>
                  <a:pt x="1706" y="512"/>
                </a:lnTo>
                <a:lnTo>
                  <a:pt x="1708" y="512"/>
                </a:lnTo>
                <a:lnTo>
                  <a:pt x="1710" y="512"/>
                </a:lnTo>
                <a:lnTo>
                  <a:pt x="1710" y="510"/>
                </a:lnTo>
                <a:lnTo>
                  <a:pt x="1706" y="508"/>
                </a:lnTo>
                <a:lnTo>
                  <a:pt x="1701" y="505"/>
                </a:lnTo>
                <a:lnTo>
                  <a:pt x="1701" y="505"/>
                </a:lnTo>
                <a:lnTo>
                  <a:pt x="1703" y="505"/>
                </a:lnTo>
                <a:lnTo>
                  <a:pt x="1703" y="503"/>
                </a:lnTo>
                <a:lnTo>
                  <a:pt x="1701" y="501"/>
                </a:lnTo>
                <a:lnTo>
                  <a:pt x="1701" y="501"/>
                </a:lnTo>
                <a:lnTo>
                  <a:pt x="1703" y="501"/>
                </a:lnTo>
                <a:lnTo>
                  <a:pt x="1706" y="501"/>
                </a:lnTo>
                <a:lnTo>
                  <a:pt x="1708" y="503"/>
                </a:lnTo>
                <a:lnTo>
                  <a:pt x="1710" y="503"/>
                </a:lnTo>
                <a:lnTo>
                  <a:pt x="1712" y="503"/>
                </a:lnTo>
                <a:lnTo>
                  <a:pt x="1716" y="503"/>
                </a:lnTo>
                <a:lnTo>
                  <a:pt x="1716" y="501"/>
                </a:lnTo>
                <a:lnTo>
                  <a:pt x="1714" y="499"/>
                </a:lnTo>
                <a:lnTo>
                  <a:pt x="1708" y="497"/>
                </a:lnTo>
                <a:lnTo>
                  <a:pt x="1708" y="497"/>
                </a:lnTo>
                <a:lnTo>
                  <a:pt x="1710" y="495"/>
                </a:lnTo>
                <a:lnTo>
                  <a:pt x="1712" y="495"/>
                </a:lnTo>
                <a:lnTo>
                  <a:pt x="1714" y="497"/>
                </a:lnTo>
                <a:lnTo>
                  <a:pt x="1716" y="499"/>
                </a:lnTo>
                <a:lnTo>
                  <a:pt x="1718" y="497"/>
                </a:lnTo>
                <a:lnTo>
                  <a:pt x="1720" y="497"/>
                </a:lnTo>
                <a:lnTo>
                  <a:pt x="1720" y="497"/>
                </a:lnTo>
                <a:lnTo>
                  <a:pt x="1718" y="495"/>
                </a:lnTo>
                <a:lnTo>
                  <a:pt x="1716" y="493"/>
                </a:lnTo>
                <a:lnTo>
                  <a:pt x="1712" y="489"/>
                </a:lnTo>
                <a:lnTo>
                  <a:pt x="1710" y="487"/>
                </a:lnTo>
                <a:lnTo>
                  <a:pt x="1708" y="487"/>
                </a:lnTo>
                <a:lnTo>
                  <a:pt x="1703" y="491"/>
                </a:lnTo>
                <a:lnTo>
                  <a:pt x="1701" y="489"/>
                </a:lnTo>
                <a:lnTo>
                  <a:pt x="1699" y="489"/>
                </a:lnTo>
                <a:lnTo>
                  <a:pt x="1699" y="489"/>
                </a:lnTo>
                <a:lnTo>
                  <a:pt x="1697" y="489"/>
                </a:lnTo>
                <a:lnTo>
                  <a:pt x="1695" y="489"/>
                </a:lnTo>
                <a:lnTo>
                  <a:pt x="1693" y="489"/>
                </a:lnTo>
                <a:lnTo>
                  <a:pt x="1689" y="491"/>
                </a:lnTo>
                <a:lnTo>
                  <a:pt x="1687" y="493"/>
                </a:lnTo>
                <a:lnTo>
                  <a:pt x="1685" y="493"/>
                </a:lnTo>
                <a:lnTo>
                  <a:pt x="1691" y="489"/>
                </a:lnTo>
                <a:lnTo>
                  <a:pt x="1691" y="487"/>
                </a:lnTo>
                <a:lnTo>
                  <a:pt x="1691" y="487"/>
                </a:lnTo>
                <a:lnTo>
                  <a:pt x="1693" y="484"/>
                </a:lnTo>
                <a:lnTo>
                  <a:pt x="1693" y="482"/>
                </a:lnTo>
                <a:lnTo>
                  <a:pt x="1695" y="482"/>
                </a:lnTo>
                <a:lnTo>
                  <a:pt x="1691" y="480"/>
                </a:lnTo>
                <a:lnTo>
                  <a:pt x="1687" y="478"/>
                </a:lnTo>
                <a:lnTo>
                  <a:pt x="1687" y="478"/>
                </a:lnTo>
                <a:lnTo>
                  <a:pt x="1685" y="480"/>
                </a:lnTo>
                <a:lnTo>
                  <a:pt x="1683" y="480"/>
                </a:lnTo>
                <a:lnTo>
                  <a:pt x="1683" y="480"/>
                </a:lnTo>
                <a:lnTo>
                  <a:pt x="1680" y="480"/>
                </a:lnTo>
                <a:lnTo>
                  <a:pt x="1678" y="482"/>
                </a:lnTo>
                <a:lnTo>
                  <a:pt x="1676" y="482"/>
                </a:lnTo>
                <a:lnTo>
                  <a:pt x="1674" y="480"/>
                </a:lnTo>
                <a:lnTo>
                  <a:pt x="1672" y="480"/>
                </a:lnTo>
                <a:lnTo>
                  <a:pt x="1670" y="478"/>
                </a:lnTo>
                <a:lnTo>
                  <a:pt x="1672" y="478"/>
                </a:lnTo>
                <a:lnTo>
                  <a:pt x="1674" y="480"/>
                </a:lnTo>
                <a:lnTo>
                  <a:pt x="1676" y="478"/>
                </a:lnTo>
                <a:lnTo>
                  <a:pt x="1680" y="478"/>
                </a:lnTo>
                <a:lnTo>
                  <a:pt x="1680" y="476"/>
                </a:lnTo>
                <a:lnTo>
                  <a:pt x="1683" y="474"/>
                </a:lnTo>
                <a:lnTo>
                  <a:pt x="1680" y="472"/>
                </a:lnTo>
                <a:lnTo>
                  <a:pt x="1678" y="472"/>
                </a:lnTo>
                <a:lnTo>
                  <a:pt x="1674" y="470"/>
                </a:lnTo>
                <a:lnTo>
                  <a:pt x="1672" y="468"/>
                </a:lnTo>
                <a:lnTo>
                  <a:pt x="1672" y="468"/>
                </a:lnTo>
                <a:lnTo>
                  <a:pt x="1668" y="468"/>
                </a:lnTo>
                <a:lnTo>
                  <a:pt x="1666" y="468"/>
                </a:lnTo>
                <a:lnTo>
                  <a:pt x="1666" y="468"/>
                </a:lnTo>
                <a:lnTo>
                  <a:pt x="1666" y="466"/>
                </a:lnTo>
                <a:lnTo>
                  <a:pt x="1666" y="466"/>
                </a:lnTo>
                <a:lnTo>
                  <a:pt x="1668" y="463"/>
                </a:lnTo>
                <a:lnTo>
                  <a:pt x="1668" y="463"/>
                </a:lnTo>
                <a:lnTo>
                  <a:pt x="1668" y="461"/>
                </a:lnTo>
                <a:lnTo>
                  <a:pt x="1666" y="461"/>
                </a:lnTo>
                <a:lnTo>
                  <a:pt x="1666" y="463"/>
                </a:lnTo>
                <a:lnTo>
                  <a:pt x="1662" y="466"/>
                </a:lnTo>
                <a:lnTo>
                  <a:pt x="1659" y="466"/>
                </a:lnTo>
                <a:lnTo>
                  <a:pt x="1659" y="468"/>
                </a:lnTo>
                <a:lnTo>
                  <a:pt x="1659" y="470"/>
                </a:lnTo>
                <a:lnTo>
                  <a:pt x="1659" y="472"/>
                </a:lnTo>
                <a:lnTo>
                  <a:pt x="1659" y="472"/>
                </a:lnTo>
                <a:lnTo>
                  <a:pt x="1657" y="470"/>
                </a:lnTo>
                <a:lnTo>
                  <a:pt x="1657" y="468"/>
                </a:lnTo>
                <a:lnTo>
                  <a:pt x="1659" y="466"/>
                </a:lnTo>
                <a:lnTo>
                  <a:pt x="1659" y="463"/>
                </a:lnTo>
                <a:lnTo>
                  <a:pt x="1657" y="463"/>
                </a:lnTo>
                <a:lnTo>
                  <a:pt x="1655" y="463"/>
                </a:lnTo>
                <a:lnTo>
                  <a:pt x="1655" y="463"/>
                </a:lnTo>
                <a:lnTo>
                  <a:pt x="1653" y="466"/>
                </a:lnTo>
                <a:lnTo>
                  <a:pt x="1651" y="463"/>
                </a:lnTo>
                <a:lnTo>
                  <a:pt x="1653" y="461"/>
                </a:lnTo>
                <a:lnTo>
                  <a:pt x="1653" y="461"/>
                </a:lnTo>
                <a:lnTo>
                  <a:pt x="1651" y="461"/>
                </a:lnTo>
                <a:lnTo>
                  <a:pt x="1649" y="463"/>
                </a:lnTo>
                <a:lnTo>
                  <a:pt x="1647" y="468"/>
                </a:lnTo>
                <a:lnTo>
                  <a:pt x="1647" y="468"/>
                </a:lnTo>
                <a:lnTo>
                  <a:pt x="1645" y="468"/>
                </a:lnTo>
                <a:lnTo>
                  <a:pt x="1645" y="468"/>
                </a:lnTo>
                <a:lnTo>
                  <a:pt x="1645" y="466"/>
                </a:lnTo>
                <a:lnTo>
                  <a:pt x="1645" y="466"/>
                </a:lnTo>
                <a:lnTo>
                  <a:pt x="1647" y="461"/>
                </a:lnTo>
                <a:lnTo>
                  <a:pt x="1647" y="459"/>
                </a:lnTo>
                <a:lnTo>
                  <a:pt x="1649" y="457"/>
                </a:lnTo>
                <a:lnTo>
                  <a:pt x="1645" y="457"/>
                </a:lnTo>
                <a:lnTo>
                  <a:pt x="1643" y="457"/>
                </a:lnTo>
                <a:lnTo>
                  <a:pt x="1643" y="461"/>
                </a:lnTo>
                <a:lnTo>
                  <a:pt x="1643" y="461"/>
                </a:lnTo>
                <a:lnTo>
                  <a:pt x="1641" y="463"/>
                </a:lnTo>
                <a:lnTo>
                  <a:pt x="1641" y="459"/>
                </a:lnTo>
                <a:lnTo>
                  <a:pt x="1641" y="459"/>
                </a:lnTo>
                <a:lnTo>
                  <a:pt x="1639" y="461"/>
                </a:lnTo>
                <a:lnTo>
                  <a:pt x="1639" y="461"/>
                </a:lnTo>
                <a:lnTo>
                  <a:pt x="1639" y="461"/>
                </a:lnTo>
                <a:lnTo>
                  <a:pt x="1639" y="459"/>
                </a:lnTo>
                <a:lnTo>
                  <a:pt x="1639" y="457"/>
                </a:lnTo>
                <a:lnTo>
                  <a:pt x="1639" y="457"/>
                </a:lnTo>
                <a:lnTo>
                  <a:pt x="1636" y="455"/>
                </a:lnTo>
                <a:lnTo>
                  <a:pt x="1636" y="453"/>
                </a:lnTo>
                <a:lnTo>
                  <a:pt x="1641" y="453"/>
                </a:lnTo>
                <a:lnTo>
                  <a:pt x="1641" y="453"/>
                </a:lnTo>
                <a:lnTo>
                  <a:pt x="1641" y="451"/>
                </a:lnTo>
                <a:lnTo>
                  <a:pt x="1639" y="451"/>
                </a:lnTo>
                <a:lnTo>
                  <a:pt x="1636" y="451"/>
                </a:lnTo>
                <a:lnTo>
                  <a:pt x="1634" y="451"/>
                </a:lnTo>
                <a:lnTo>
                  <a:pt x="1632" y="451"/>
                </a:lnTo>
                <a:lnTo>
                  <a:pt x="1630" y="451"/>
                </a:lnTo>
                <a:lnTo>
                  <a:pt x="1628" y="451"/>
                </a:lnTo>
                <a:lnTo>
                  <a:pt x="1628" y="449"/>
                </a:lnTo>
                <a:lnTo>
                  <a:pt x="1626" y="449"/>
                </a:lnTo>
                <a:lnTo>
                  <a:pt x="1624" y="451"/>
                </a:lnTo>
                <a:lnTo>
                  <a:pt x="1624" y="451"/>
                </a:lnTo>
                <a:lnTo>
                  <a:pt x="1622" y="449"/>
                </a:lnTo>
                <a:lnTo>
                  <a:pt x="1620" y="449"/>
                </a:lnTo>
                <a:lnTo>
                  <a:pt x="1620" y="447"/>
                </a:lnTo>
                <a:lnTo>
                  <a:pt x="1620" y="447"/>
                </a:lnTo>
                <a:lnTo>
                  <a:pt x="1618" y="445"/>
                </a:lnTo>
                <a:lnTo>
                  <a:pt x="1615" y="445"/>
                </a:lnTo>
                <a:lnTo>
                  <a:pt x="1609" y="445"/>
                </a:lnTo>
                <a:lnTo>
                  <a:pt x="1603" y="443"/>
                </a:lnTo>
                <a:lnTo>
                  <a:pt x="1603" y="443"/>
                </a:lnTo>
                <a:lnTo>
                  <a:pt x="1603" y="440"/>
                </a:lnTo>
                <a:lnTo>
                  <a:pt x="1605" y="443"/>
                </a:lnTo>
                <a:lnTo>
                  <a:pt x="1611" y="443"/>
                </a:lnTo>
                <a:lnTo>
                  <a:pt x="1613" y="443"/>
                </a:lnTo>
                <a:lnTo>
                  <a:pt x="1615" y="443"/>
                </a:lnTo>
                <a:lnTo>
                  <a:pt x="1615" y="443"/>
                </a:lnTo>
                <a:lnTo>
                  <a:pt x="1618" y="443"/>
                </a:lnTo>
                <a:lnTo>
                  <a:pt x="1622" y="443"/>
                </a:lnTo>
                <a:lnTo>
                  <a:pt x="1624" y="445"/>
                </a:lnTo>
                <a:lnTo>
                  <a:pt x="1626" y="443"/>
                </a:lnTo>
                <a:lnTo>
                  <a:pt x="1626" y="440"/>
                </a:lnTo>
                <a:lnTo>
                  <a:pt x="1626" y="438"/>
                </a:lnTo>
                <a:lnTo>
                  <a:pt x="1626" y="436"/>
                </a:lnTo>
                <a:lnTo>
                  <a:pt x="1622" y="434"/>
                </a:lnTo>
                <a:lnTo>
                  <a:pt x="1618" y="434"/>
                </a:lnTo>
                <a:lnTo>
                  <a:pt x="1618" y="434"/>
                </a:lnTo>
                <a:lnTo>
                  <a:pt x="1609" y="436"/>
                </a:lnTo>
                <a:lnTo>
                  <a:pt x="1607" y="436"/>
                </a:lnTo>
                <a:lnTo>
                  <a:pt x="1613" y="432"/>
                </a:lnTo>
                <a:lnTo>
                  <a:pt x="1618" y="432"/>
                </a:lnTo>
                <a:lnTo>
                  <a:pt x="1620" y="434"/>
                </a:lnTo>
                <a:lnTo>
                  <a:pt x="1624" y="432"/>
                </a:lnTo>
                <a:lnTo>
                  <a:pt x="1626" y="434"/>
                </a:lnTo>
                <a:lnTo>
                  <a:pt x="1628" y="434"/>
                </a:lnTo>
                <a:lnTo>
                  <a:pt x="1630" y="434"/>
                </a:lnTo>
                <a:lnTo>
                  <a:pt x="1632" y="434"/>
                </a:lnTo>
                <a:lnTo>
                  <a:pt x="1634" y="434"/>
                </a:lnTo>
                <a:lnTo>
                  <a:pt x="1641" y="434"/>
                </a:lnTo>
                <a:lnTo>
                  <a:pt x="1641" y="434"/>
                </a:lnTo>
                <a:lnTo>
                  <a:pt x="1643" y="434"/>
                </a:lnTo>
                <a:lnTo>
                  <a:pt x="1643" y="432"/>
                </a:lnTo>
                <a:lnTo>
                  <a:pt x="1641" y="432"/>
                </a:lnTo>
                <a:lnTo>
                  <a:pt x="1641" y="430"/>
                </a:lnTo>
                <a:lnTo>
                  <a:pt x="1641" y="430"/>
                </a:lnTo>
                <a:lnTo>
                  <a:pt x="1636" y="428"/>
                </a:lnTo>
                <a:lnTo>
                  <a:pt x="1634" y="426"/>
                </a:lnTo>
                <a:lnTo>
                  <a:pt x="1632" y="426"/>
                </a:lnTo>
                <a:lnTo>
                  <a:pt x="1626" y="426"/>
                </a:lnTo>
                <a:lnTo>
                  <a:pt x="1626" y="426"/>
                </a:lnTo>
                <a:lnTo>
                  <a:pt x="1624" y="426"/>
                </a:lnTo>
                <a:lnTo>
                  <a:pt x="1622" y="426"/>
                </a:lnTo>
                <a:lnTo>
                  <a:pt x="1615" y="424"/>
                </a:lnTo>
                <a:lnTo>
                  <a:pt x="1611" y="424"/>
                </a:lnTo>
                <a:lnTo>
                  <a:pt x="1607" y="426"/>
                </a:lnTo>
                <a:lnTo>
                  <a:pt x="1605" y="426"/>
                </a:lnTo>
                <a:lnTo>
                  <a:pt x="1605" y="424"/>
                </a:lnTo>
                <a:lnTo>
                  <a:pt x="1607" y="424"/>
                </a:lnTo>
                <a:lnTo>
                  <a:pt x="1611" y="422"/>
                </a:lnTo>
                <a:lnTo>
                  <a:pt x="1613" y="422"/>
                </a:lnTo>
                <a:lnTo>
                  <a:pt x="1618" y="422"/>
                </a:lnTo>
                <a:lnTo>
                  <a:pt x="1618" y="422"/>
                </a:lnTo>
                <a:lnTo>
                  <a:pt x="1620" y="422"/>
                </a:lnTo>
                <a:lnTo>
                  <a:pt x="1620" y="419"/>
                </a:lnTo>
                <a:lnTo>
                  <a:pt x="1622" y="419"/>
                </a:lnTo>
                <a:lnTo>
                  <a:pt x="1622" y="419"/>
                </a:lnTo>
                <a:lnTo>
                  <a:pt x="1626" y="419"/>
                </a:lnTo>
                <a:lnTo>
                  <a:pt x="1632" y="419"/>
                </a:lnTo>
                <a:lnTo>
                  <a:pt x="1634" y="419"/>
                </a:lnTo>
                <a:lnTo>
                  <a:pt x="1634" y="419"/>
                </a:lnTo>
                <a:lnTo>
                  <a:pt x="1634" y="419"/>
                </a:lnTo>
                <a:lnTo>
                  <a:pt x="1634" y="417"/>
                </a:lnTo>
                <a:lnTo>
                  <a:pt x="1634" y="417"/>
                </a:lnTo>
                <a:lnTo>
                  <a:pt x="1632" y="413"/>
                </a:lnTo>
                <a:lnTo>
                  <a:pt x="1632" y="411"/>
                </a:lnTo>
                <a:lnTo>
                  <a:pt x="1626" y="407"/>
                </a:lnTo>
                <a:lnTo>
                  <a:pt x="1624" y="405"/>
                </a:lnTo>
                <a:lnTo>
                  <a:pt x="1622" y="405"/>
                </a:lnTo>
                <a:lnTo>
                  <a:pt x="1622" y="405"/>
                </a:lnTo>
                <a:lnTo>
                  <a:pt x="1620" y="405"/>
                </a:lnTo>
                <a:lnTo>
                  <a:pt x="1618" y="407"/>
                </a:lnTo>
                <a:lnTo>
                  <a:pt x="1618" y="409"/>
                </a:lnTo>
                <a:lnTo>
                  <a:pt x="1618" y="409"/>
                </a:lnTo>
                <a:lnTo>
                  <a:pt x="1620" y="409"/>
                </a:lnTo>
                <a:lnTo>
                  <a:pt x="1620" y="409"/>
                </a:lnTo>
                <a:lnTo>
                  <a:pt x="1618" y="411"/>
                </a:lnTo>
                <a:lnTo>
                  <a:pt x="1618" y="411"/>
                </a:lnTo>
                <a:lnTo>
                  <a:pt x="1615" y="411"/>
                </a:lnTo>
                <a:lnTo>
                  <a:pt x="1613" y="411"/>
                </a:lnTo>
                <a:lnTo>
                  <a:pt x="1613" y="413"/>
                </a:lnTo>
                <a:lnTo>
                  <a:pt x="1611" y="415"/>
                </a:lnTo>
                <a:lnTo>
                  <a:pt x="1609" y="413"/>
                </a:lnTo>
                <a:lnTo>
                  <a:pt x="1607" y="413"/>
                </a:lnTo>
                <a:lnTo>
                  <a:pt x="1611" y="411"/>
                </a:lnTo>
                <a:lnTo>
                  <a:pt x="1611" y="411"/>
                </a:lnTo>
                <a:lnTo>
                  <a:pt x="1611" y="409"/>
                </a:lnTo>
                <a:lnTo>
                  <a:pt x="1611" y="409"/>
                </a:lnTo>
                <a:lnTo>
                  <a:pt x="1611" y="407"/>
                </a:lnTo>
                <a:lnTo>
                  <a:pt x="1611" y="407"/>
                </a:lnTo>
                <a:lnTo>
                  <a:pt x="1609" y="407"/>
                </a:lnTo>
                <a:lnTo>
                  <a:pt x="1605" y="409"/>
                </a:lnTo>
                <a:lnTo>
                  <a:pt x="1601" y="409"/>
                </a:lnTo>
                <a:lnTo>
                  <a:pt x="1599" y="409"/>
                </a:lnTo>
                <a:lnTo>
                  <a:pt x="1597" y="411"/>
                </a:lnTo>
                <a:lnTo>
                  <a:pt x="1595" y="411"/>
                </a:lnTo>
                <a:lnTo>
                  <a:pt x="1592" y="411"/>
                </a:lnTo>
                <a:lnTo>
                  <a:pt x="1592" y="411"/>
                </a:lnTo>
                <a:lnTo>
                  <a:pt x="1599" y="409"/>
                </a:lnTo>
                <a:lnTo>
                  <a:pt x="1601" y="407"/>
                </a:lnTo>
                <a:lnTo>
                  <a:pt x="1603" y="405"/>
                </a:lnTo>
                <a:lnTo>
                  <a:pt x="1607" y="405"/>
                </a:lnTo>
                <a:lnTo>
                  <a:pt x="1611" y="405"/>
                </a:lnTo>
                <a:lnTo>
                  <a:pt x="1611" y="405"/>
                </a:lnTo>
                <a:lnTo>
                  <a:pt x="1613" y="403"/>
                </a:lnTo>
                <a:lnTo>
                  <a:pt x="1615" y="403"/>
                </a:lnTo>
                <a:lnTo>
                  <a:pt x="1615" y="403"/>
                </a:lnTo>
                <a:lnTo>
                  <a:pt x="1618" y="401"/>
                </a:lnTo>
                <a:lnTo>
                  <a:pt x="1618" y="401"/>
                </a:lnTo>
                <a:lnTo>
                  <a:pt x="1618" y="398"/>
                </a:lnTo>
                <a:lnTo>
                  <a:pt x="1618" y="398"/>
                </a:lnTo>
                <a:lnTo>
                  <a:pt x="1615" y="398"/>
                </a:lnTo>
                <a:lnTo>
                  <a:pt x="1615" y="396"/>
                </a:lnTo>
                <a:lnTo>
                  <a:pt x="1609" y="394"/>
                </a:lnTo>
                <a:lnTo>
                  <a:pt x="1607" y="394"/>
                </a:lnTo>
                <a:lnTo>
                  <a:pt x="1605" y="392"/>
                </a:lnTo>
                <a:lnTo>
                  <a:pt x="1603" y="392"/>
                </a:lnTo>
                <a:lnTo>
                  <a:pt x="1603" y="392"/>
                </a:lnTo>
                <a:lnTo>
                  <a:pt x="1601" y="392"/>
                </a:lnTo>
                <a:lnTo>
                  <a:pt x="1599" y="392"/>
                </a:lnTo>
                <a:lnTo>
                  <a:pt x="1597" y="392"/>
                </a:lnTo>
                <a:lnTo>
                  <a:pt x="1595" y="390"/>
                </a:lnTo>
                <a:lnTo>
                  <a:pt x="1592" y="392"/>
                </a:lnTo>
                <a:lnTo>
                  <a:pt x="1588" y="392"/>
                </a:lnTo>
                <a:lnTo>
                  <a:pt x="1586" y="394"/>
                </a:lnTo>
                <a:lnTo>
                  <a:pt x="1582" y="396"/>
                </a:lnTo>
                <a:lnTo>
                  <a:pt x="1580" y="398"/>
                </a:lnTo>
                <a:lnTo>
                  <a:pt x="1578" y="398"/>
                </a:lnTo>
                <a:lnTo>
                  <a:pt x="1574" y="407"/>
                </a:lnTo>
                <a:lnTo>
                  <a:pt x="1574" y="409"/>
                </a:lnTo>
                <a:lnTo>
                  <a:pt x="1574" y="409"/>
                </a:lnTo>
                <a:lnTo>
                  <a:pt x="1576" y="403"/>
                </a:lnTo>
                <a:lnTo>
                  <a:pt x="1576" y="401"/>
                </a:lnTo>
                <a:lnTo>
                  <a:pt x="1574" y="398"/>
                </a:lnTo>
                <a:lnTo>
                  <a:pt x="1574" y="398"/>
                </a:lnTo>
                <a:lnTo>
                  <a:pt x="1574" y="398"/>
                </a:lnTo>
                <a:lnTo>
                  <a:pt x="1571" y="398"/>
                </a:lnTo>
                <a:lnTo>
                  <a:pt x="1571" y="401"/>
                </a:lnTo>
                <a:lnTo>
                  <a:pt x="1569" y="403"/>
                </a:lnTo>
                <a:lnTo>
                  <a:pt x="1569" y="403"/>
                </a:lnTo>
                <a:lnTo>
                  <a:pt x="1567" y="403"/>
                </a:lnTo>
                <a:lnTo>
                  <a:pt x="1565" y="403"/>
                </a:lnTo>
                <a:lnTo>
                  <a:pt x="1567" y="401"/>
                </a:lnTo>
                <a:lnTo>
                  <a:pt x="1569" y="401"/>
                </a:lnTo>
                <a:lnTo>
                  <a:pt x="1569" y="398"/>
                </a:lnTo>
                <a:lnTo>
                  <a:pt x="1571" y="398"/>
                </a:lnTo>
                <a:lnTo>
                  <a:pt x="1574" y="396"/>
                </a:lnTo>
                <a:lnTo>
                  <a:pt x="1576" y="396"/>
                </a:lnTo>
                <a:lnTo>
                  <a:pt x="1578" y="396"/>
                </a:lnTo>
                <a:lnTo>
                  <a:pt x="1582" y="392"/>
                </a:lnTo>
                <a:lnTo>
                  <a:pt x="1584" y="390"/>
                </a:lnTo>
                <a:lnTo>
                  <a:pt x="1584" y="390"/>
                </a:lnTo>
                <a:lnTo>
                  <a:pt x="1584" y="386"/>
                </a:lnTo>
                <a:lnTo>
                  <a:pt x="1584" y="386"/>
                </a:lnTo>
                <a:lnTo>
                  <a:pt x="1582" y="384"/>
                </a:lnTo>
                <a:lnTo>
                  <a:pt x="1582" y="384"/>
                </a:lnTo>
                <a:lnTo>
                  <a:pt x="1580" y="384"/>
                </a:lnTo>
                <a:lnTo>
                  <a:pt x="1578" y="386"/>
                </a:lnTo>
                <a:lnTo>
                  <a:pt x="1576" y="388"/>
                </a:lnTo>
                <a:lnTo>
                  <a:pt x="1574" y="388"/>
                </a:lnTo>
                <a:lnTo>
                  <a:pt x="1569" y="386"/>
                </a:lnTo>
                <a:lnTo>
                  <a:pt x="1565" y="386"/>
                </a:lnTo>
                <a:lnTo>
                  <a:pt x="1563" y="388"/>
                </a:lnTo>
                <a:lnTo>
                  <a:pt x="1561" y="390"/>
                </a:lnTo>
                <a:lnTo>
                  <a:pt x="1561" y="392"/>
                </a:lnTo>
                <a:lnTo>
                  <a:pt x="1555" y="392"/>
                </a:lnTo>
                <a:lnTo>
                  <a:pt x="1557" y="390"/>
                </a:lnTo>
                <a:lnTo>
                  <a:pt x="1559" y="390"/>
                </a:lnTo>
                <a:lnTo>
                  <a:pt x="1561" y="388"/>
                </a:lnTo>
                <a:lnTo>
                  <a:pt x="1565" y="386"/>
                </a:lnTo>
                <a:lnTo>
                  <a:pt x="1565" y="384"/>
                </a:lnTo>
                <a:lnTo>
                  <a:pt x="1567" y="384"/>
                </a:lnTo>
                <a:lnTo>
                  <a:pt x="1571" y="384"/>
                </a:lnTo>
                <a:lnTo>
                  <a:pt x="1571" y="384"/>
                </a:lnTo>
                <a:lnTo>
                  <a:pt x="1574" y="384"/>
                </a:lnTo>
                <a:lnTo>
                  <a:pt x="1576" y="380"/>
                </a:lnTo>
                <a:lnTo>
                  <a:pt x="1576" y="380"/>
                </a:lnTo>
                <a:lnTo>
                  <a:pt x="1576" y="378"/>
                </a:lnTo>
                <a:lnTo>
                  <a:pt x="1576" y="378"/>
                </a:lnTo>
                <a:lnTo>
                  <a:pt x="1574" y="375"/>
                </a:lnTo>
                <a:lnTo>
                  <a:pt x="1571" y="375"/>
                </a:lnTo>
                <a:lnTo>
                  <a:pt x="1569" y="373"/>
                </a:lnTo>
                <a:lnTo>
                  <a:pt x="1567" y="371"/>
                </a:lnTo>
                <a:lnTo>
                  <a:pt x="1563" y="371"/>
                </a:lnTo>
                <a:lnTo>
                  <a:pt x="1559" y="371"/>
                </a:lnTo>
                <a:lnTo>
                  <a:pt x="1557" y="371"/>
                </a:lnTo>
                <a:lnTo>
                  <a:pt x="1557" y="371"/>
                </a:lnTo>
                <a:close/>
                <a:moveTo>
                  <a:pt x="3994" y="218"/>
                </a:moveTo>
                <a:lnTo>
                  <a:pt x="3996" y="218"/>
                </a:lnTo>
                <a:lnTo>
                  <a:pt x="3996" y="218"/>
                </a:lnTo>
                <a:lnTo>
                  <a:pt x="4000" y="218"/>
                </a:lnTo>
                <a:lnTo>
                  <a:pt x="4002" y="218"/>
                </a:lnTo>
                <a:lnTo>
                  <a:pt x="4002" y="218"/>
                </a:lnTo>
                <a:lnTo>
                  <a:pt x="4002" y="218"/>
                </a:lnTo>
                <a:lnTo>
                  <a:pt x="4004" y="216"/>
                </a:lnTo>
                <a:lnTo>
                  <a:pt x="4006" y="214"/>
                </a:lnTo>
                <a:lnTo>
                  <a:pt x="4006" y="214"/>
                </a:lnTo>
                <a:lnTo>
                  <a:pt x="4006" y="212"/>
                </a:lnTo>
                <a:lnTo>
                  <a:pt x="3996" y="216"/>
                </a:lnTo>
                <a:lnTo>
                  <a:pt x="3989" y="216"/>
                </a:lnTo>
                <a:lnTo>
                  <a:pt x="3987" y="218"/>
                </a:lnTo>
                <a:lnTo>
                  <a:pt x="3989" y="218"/>
                </a:lnTo>
                <a:lnTo>
                  <a:pt x="3994" y="218"/>
                </a:lnTo>
                <a:close/>
                <a:moveTo>
                  <a:pt x="3964" y="130"/>
                </a:moveTo>
                <a:lnTo>
                  <a:pt x="3966" y="128"/>
                </a:lnTo>
                <a:lnTo>
                  <a:pt x="3962" y="126"/>
                </a:lnTo>
                <a:lnTo>
                  <a:pt x="3950" y="124"/>
                </a:lnTo>
                <a:lnTo>
                  <a:pt x="3943" y="122"/>
                </a:lnTo>
                <a:lnTo>
                  <a:pt x="3937" y="122"/>
                </a:lnTo>
                <a:lnTo>
                  <a:pt x="3933" y="122"/>
                </a:lnTo>
                <a:lnTo>
                  <a:pt x="3929" y="124"/>
                </a:lnTo>
                <a:lnTo>
                  <a:pt x="3927" y="124"/>
                </a:lnTo>
                <a:lnTo>
                  <a:pt x="3929" y="128"/>
                </a:lnTo>
                <a:lnTo>
                  <a:pt x="3931" y="130"/>
                </a:lnTo>
                <a:lnTo>
                  <a:pt x="3935" y="130"/>
                </a:lnTo>
                <a:lnTo>
                  <a:pt x="3943" y="134"/>
                </a:lnTo>
                <a:lnTo>
                  <a:pt x="3948" y="134"/>
                </a:lnTo>
                <a:lnTo>
                  <a:pt x="3950" y="134"/>
                </a:lnTo>
                <a:lnTo>
                  <a:pt x="3954" y="134"/>
                </a:lnTo>
                <a:lnTo>
                  <a:pt x="3958" y="132"/>
                </a:lnTo>
                <a:lnTo>
                  <a:pt x="3960" y="130"/>
                </a:lnTo>
                <a:lnTo>
                  <a:pt x="3964" y="130"/>
                </a:lnTo>
                <a:close/>
                <a:moveTo>
                  <a:pt x="2764" y="134"/>
                </a:moveTo>
                <a:lnTo>
                  <a:pt x="2764" y="136"/>
                </a:lnTo>
                <a:lnTo>
                  <a:pt x="2764" y="139"/>
                </a:lnTo>
                <a:lnTo>
                  <a:pt x="2764" y="139"/>
                </a:lnTo>
                <a:lnTo>
                  <a:pt x="2764" y="141"/>
                </a:lnTo>
                <a:lnTo>
                  <a:pt x="2764" y="141"/>
                </a:lnTo>
                <a:lnTo>
                  <a:pt x="2766" y="143"/>
                </a:lnTo>
                <a:lnTo>
                  <a:pt x="2766" y="145"/>
                </a:lnTo>
                <a:lnTo>
                  <a:pt x="2766" y="147"/>
                </a:lnTo>
                <a:lnTo>
                  <a:pt x="2768" y="149"/>
                </a:lnTo>
                <a:lnTo>
                  <a:pt x="2770" y="153"/>
                </a:lnTo>
                <a:lnTo>
                  <a:pt x="2772" y="153"/>
                </a:lnTo>
                <a:lnTo>
                  <a:pt x="2774" y="151"/>
                </a:lnTo>
                <a:lnTo>
                  <a:pt x="2776" y="149"/>
                </a:lnTo>
                <a:lnTo>
                  <a:pt x="2776" y="147"/>
                </a:lnTo>
                <a:lnTo>
                  <a:pt x="2776" y="147"/>
                </a:lnTo>
                <a:lnTo>
                  <a:pt x="2780" y="147"/>
                </a:lnTo>
                <a:lnTo>
                  <a:pt x="2783" y="147"/>
                </a:lnTo>
                <a:lnTo>
                  <a:pt x="2783" y="149"/>
                </a:lnTo>
                <a:lnTo>
                  <a:pt x="2780" y="151"/>
                </a:lnTo>
                <a:lnTo>
                  <a:pt x="2780" y="153"/>
                </a:lnTo>
                <a:lnTo>
                  <a:pt x="2780" y="153"/>
                </a:lnTo>
                <a:lnTo>
                  <a:pt x="2780" y="155"/>
                </a:lnTo>
                <a:lnTo>
                  <a:pt x="2783" y="157"/>
                </a:lnTo>
                <a:lnTo>
                  <a:pt x="2783" y="157"/>
                </a:lnTo>
                <a:lnTo>
                  <a:pt x="2785" y="157"/>
                </a:lnTo>
                <a:lnTo>
                  <a:pt x="2787" y="157"/>
                </a:lnTo>
                <a:lnTo>
                  <a:pt x="2787" y="157"/>
                </a:lnTo>
                <a:lnTo>
                  <a:pt x="2787" y="159"/>
                </a:lnTo>
                <a:lnTo>
                  <a:pt x="2785" y="159"/>
                </a:lnTo>
                <a:lnTo>
                  <a:pt x="2774" y="157"/>
                </a:lnTo>
                <a:lnTo>
                  <a:pt x="2774" y="157"/>
                </a:lnTo>
                <a:lnTo>
                  <a:pt x="2772" y="157"/>
                </a:lnTo>
                <a:lnTo>
                  <a:pt x="2776" y="159"/>
                </a:lnTo>
                <a:lnTo>
                  <a:pt x="2780" y="162"/>
                </a:lnTo>
                <a:lnTo>
                  <a:pt x="2778" y="162"/>
                </a:lnTo>
                <a:lnTo>
                  <a:pt x="2778" y="164"/>
                </a:lnTo>
                <a:lnTo>
                  <a:pt x="2778" y="166"/>
                </a:lnTo>
                <a:lnTo>
                  <a:pt x="2780" y="166"/>
                </a:lnTo>
                <a:lnTo>
                  <a:pt x="2780" y="168"/>
                </a:lnTo>
                <a:lnTo>
                  <a:pt x="2783" y="168"/>
                </a:lnTo>
                <a:lnTo>
                  <a:pt x="2785" y="170"/>
                </a:lnTo>
                <a:lnTo>
                  <a:pt x="2789" y="172"/>
                </a:lnTo>
                <a:lnTo>
                  <a:pt x="2791" y="176"/>
                </a:lnTo>
                <a:lnTo>
                  <a:pt x="2793" y="176"/>
                </a:lnTo>
                <a:lnTo>
                  <a:pt x="2795" y="178"/>
                </a:lnTo>
                <a:lnTo>
                  <a:pt x="2795" y="178"/>
                </a:lnTo>
                <a:lnTo>
                  <a:pt x="2797" y="180"/>
                </a:lnTo>
                <a:lnTo>
                  <a:pt x="2806" y="180"/>
                </a:lnTo>
                <a:lnTo>
                  <a:pt x="2810" y="180"/>
                </a:lnTo>
                <a:lnTo>
                  <a:pt x="2812" y="178"/>
                </a:lnTo>
                <a:lnTo>
                  <a:pt x="2814" y="178"/>
                </a:lnTo>
                <a:lnTo>
                  <a:pt x="2816" y="176"/>
                </a:lnTo>
                <a:lnTo>
                  <a:pt x="2818" y="176"/>
                </a:lnTo>
                <a:lnTo>
                  <a:pt x="2820" y="174"/>
                </a:lnTo>
                <a:lnTo>
                  <a:pt x="2818" y="174"/>
                </a:lnTo>
                <a:lnTo>
                  <a:pt x="2816" y="172"/>
                </a:lnTo>
                <a:lnTo>
                  <a:pt x="2818" y="170"/>
                </a:lnTo>
                <a:lnTo>
                  <a:pt x="2818" y="170"/>
                </a:lnTo>
                <a:lnTo>
                  <a:pt x="2818" y="168"/>
                </a:lnTo>
                <a:lnTo>
                  <a:pt x="2818" y="166"/>
                </a:lnTo>
                <a:lnTo>
                  <a:pt x="2818" y="166"/>
                </a:lnTo>
                <a:lnTo>
                  <a:pt x="2820" y="166"/>
                </a:lnTo>
                <a:lnTo>
                  <a:pt x="2820" y="166"/>
                </a:lnTo>
                <a:lnTo>
                  <a:pt x="2822" y="166"/>
                </a:lnTo>
                <a:lnTo>
                  <a:pt x="2822" y="168"/>
                </a:lnTo>
                <a:lnTo>
                  <a:pt x="2824" y="168"/>
                </a:lnTo>
                <a:lnTo>
                  <a:pt x="2824" y="168"/>
                </a:lnTo>
                <a:lnTo>
                  <a:pt x="2827" y="168"/>
                </a:lnTo>
                <a:lnTo>
                  <a:pt x="2829" y="166"/>
                </a:lnTo>
                <a:lnTo>
                  <a:pt x="2829" y="164"/>
                </a:lnTo>
                <a:lnTo>
                  <a:pt x="2831" y="164"/>
                </a:lnTo>
                <a:lnTo>
                  <a:pt x="2831" y="166"/>
                </a:lnTo>
                <a:lnTo>
                  <a:pt x="2831" y="168"/>
                </a:lnTo>
                <a:lnTo>
                  <a:pt x="2829" y="168"/>
                </a:lnTo>
                <a:lnTo>
                  <a:pt x="2829" y="170"/>
                </a:lnTo>
                <a:lnTo>
                  <a:pt x="2829" y="170"/>
                </a:lnTo>
                <a:lnTo>
                  <a:pt x="2831" y="172"/>
                </a:lnTo>
                <a:lnTo>
                  <a:pt x="2831" y="172"/>
                </a:lnTo>
                <a:lnTo>
                  <a:pt x="2835" y="174"/>
                </a:lnTo>
                <a:lnTo>
                  <a:pt x="2839" y="172"/>
                </a:lnTo>
                <a:lnTo>
                  <a:pt x="2841" y="172"/>
                </a:lnTo>
                <a:lnTo>
                  <a:pt x="2845" y="168"/>
                </a:lnTo>
                <a:lnTo>
                  <a:pt x="2848" y="168"/>
                </a:lnTo>
                <a:lnTo>
                  <a:pt x="2852" y="168"/>
                </a:lnTo>
                <a:lnTo>
                  <a:pt x="2850" y="168"/>
                </a:lnTo>
                <a:lnTo>
                  <a:pt x="2845" y="172"/>
                </a:lnTo>
                <a:lnTo>
                  <a:pt x="2848" y="174"/>
                </a:lnTo>
                <a:lnTo>
                  <a:pt x="2850" y="174"/>
                </a:lnTo>
                <a:lnTo>
                  <a:pt x="2852" y="176"/>
                </a:lnTo>
                <a:lnTo>
                  <a:pt x="2854" y="176"/>
                </a:lnTo>
                <a:lnTo>
                  <a:pt x="2856" y="174"/>
                </a:lnTo>
                <a:lnTo>
                  <a:pt x="2854" y="176"/>
                </a:lnTo>
                <a:lnTo>
                  <a:pt x="2852" y="176"/>
                </a:lnTo>
                <a:lnTo>
                  <a:pt x="2841" y="176"/>
                </a:lnTo>
                <a:lnTo>
                  <a:pt x="2837" y="176"/>
                </a:lnTo>
                <a:lnTo>
                  <a:pt x="2837" y="178"/>
                </a:lnTo>
                <a:lnTo>
                  <a:pt x="2835" y="178"/>
                </a:lnTo>
                <a:lnTo>
                  <a:pt x="2835" y="180"/>
                </a:lnTo>
                <a:lnTo>
                  <a:pt x="2835" y="180"/>
                </a:lnTo>
                <a:lnTo>
                  <a:pt x="2833" y="180"/>
                </a:lnTo>
                <a:lnTo>
                  <a:pt x="2831" y="180"/>
                </a:lnTo>
                <a:lnTo>
                  <a:pt x="2824" y="183"/>
                </a:lnTo>
                <a:lnTo>
                  <a:pt x="2814" y="185"/>
                </a:lnTo>
                <a:lnTo>
                  <a:pt x="2814" y="187"/>
                </a:lnTo>
                <a:lnTo>
                  <a:pt x="2812" y="187"/>
                </a:lnTo>
                <a:lnTo>
                  <a:pt x="2810" y="185"/>
                </a:lnTo>
                <a:lnTo>
                  <a:pt x="2808" y="185"/>
                </a:lnTo>
                <a:lnTo>
                  <a:pt x="2808" y="185"/>
                </a:lnTo>
                <a:lnTo>
                  <a:pt x="2806" y="187"/>
                </a:lnTo>
                <a:lnTo>
                  <a:pt x="2806" y="187"/>
                </a:lnTo>
                <a:lnTo>
                  <a:pt x="2806" y="191"/>
                </a:lnTo>
                <a:lnTo>
                  <a:pt x="2808" y="191"/>
                </a:lnTo>
                <a:lnTo>
                  <a:pt x="2808" y="193"/>
                </a:lnTo>
                <a:lnTo>
                  <a:pt x="2810" y="195"/>
                </a:lnTo>
                <a:lnTo>
                  <a:pt x="2812" y="195"/>
                </a:lnTo>
                <a:lnTo>
                  <a:pt x="2820" y="195"/>
                </a:lnTo>
                <a:lnTo>
                  <a:pt x="2822" y="195"/>
                </a:lnTo>
                <a:lnTo>
                  <a:pt x="2827" y="193"/>
                </a:lnTo>
                <a:lnTo>
                  <a:pt x="2831" y="193"/>
                </a:lnTo>
                <a:lnTo>
                  <a:pt x="2833" y="191"/>
                </a:lnTo>
                <a:lnTo>
                  <a:pt x="2837" y="193"/>
                </a:lnTo>
                <a:lnTo>
                  <a:pt x="2841" y="193"/>
                </a:lnTo>
                <a:lnTo>
                  <a:pt x="2848" y="191"/>
                </a:lnTo>
                <a:lnTo>
                  <a:pt x="2852" y="191"/>
                </a:lnTo>
                <a:lnTo>
                  <a:pt x="2852" y="191"/>
                </a:lnTo>
                <a:lnTo>
                  <a:pt x="2854" y="193"/>
                </a:lnTo>
                <a:lnTo>
                  <a:pt x="2854" y="193"/>
                </a:lnTo>
                <a:lnTo>
                  <a:pt x="2848" y="193"/>
                </a:lnTo>
                <a:lnTo>
                  <a:pt x="2843" y="195"/>
                </a:lnTo>
                <a:lnTo>
                  <a:pt x="2824" y="197"/>
                </a:lnTo>
                <a:lnTo>
                  <a:pt x="2820" y="201"/>
                </a:lnTo>
                <a:lnTo>
                  <a:pt x="2818" y="201"/>
                </a:lnTo>
                <a:lnTo>
                  <a:pt x="2818" y="201"/>
                </a:lnTo>
                <a:lnTo>
                  <a:pt x="2816" y="201"/>
                </a:lnTo>
                <a:lnTo>
                  <a:pt x="2812" y="201"/>
                </a:lnTo>
                <a:lnTo>
                  <a:pt x="2812" y="201"/>
                </a:lnTo>
                <a:lnTo>
                  <a:pt x="2810" y="204"/>
                </a:lnTo>
                <a:lnTo>
                  <a:pt x="2810" y="206"/>
                </a:lnTo>
                <a:lnTo>
                  <a:pt x="2812" y="206"/>
                </a:lnTo>
                <a:lnTo>
                  <a:pt x="2812" y="208"/>
                </a:lnTo>
                <a:lnTo>
                  <a:pt x="2814" y="210"/>
                </a:lnTo>
                <a:lnTo>
                  <a:pt x="2816" y="212"/>
                </a:lnTo>
                <a:lnTo>
                  <a:pt x="2818" y="212"/>
                </a:lnTo>
                <a:lnTo>
                  <a:pt x="2820" y="214"/>
                </a:lnTo>
                <a:lnTo>
                  <a:pt x="2827" y="216"/>
                </a:lnTo>
                <a:lnTo>
                  <a:pt x="2833" y="222"/>
                </a:lnTo>
                <a:lnTo>
                  <a:pt x="2839" y="227"/>
                </a:lnTo>
                <a:lnTo>
                  <a:pt x="2841" y="227"/>
                </a:lnTo>
                <a:lnTo>
                  <a:pt x="2843" y="227"/>
                </a:lnTo>
                <a:lnTo>
                  <a:pt x="2845" y="229"/>
                </a:lnTo>
                <a:lnTo>
                  <a:pt x="2845" y="231"/>
                </a:lnTo>
                <a:lnTo>
                  <a:pt x="2850" y="231"/>
                </a:lnTo>
                <a:lnTo>
                  <a:pt x="2854" y="231"/>
                </a:lnTo>
                <a:lnTo>
                  <a:pt x="2856" y="229"/>
                </a:lnTo>
                <a:lnTo>
                  <a:pt x="2854" y="227"/>
                </a:lnTo>
                <a:lnTo>
                  <a:pt x="2854" y="224"/>
                </a:lnTo>
                <a:lnTo>
                  <a:pt x="2854" y="224"/>
                </a:lnTo>
                <a:lnTo>
                  <a:pt x="2856" y="222"/>
                </a:lnTo>
                <a:lnTo>
                  <a:pt x="2858" y="220"/>
                </a:lnTo>
                <a:lnTo>
                  <a:pt x="2856" y="218"/>
                </a:lnTo>
                <a:lnTo>
                  <a:pt x="2856" y="216"/>
                </a:lnTo>
                <a:lnTo>
                  <a:pt x="2858" y="214"/>
                </a:lnTo>
                <a:lnTo>
                  <a:pt x="2860" y="212"/>
                </a:lnTo>
                <a:lnTo>
                  <a:pt x="2862" y="206"/>
                </a:lnTo>
                <a:lnTo>
                  <a:pt x="2866" y="204"/>
                </a:lnTo>
                <a:lnTo>
                  <a:pt x="2871" y="204"/>
                </a:lnTo>
                <a:lnTo>
                  <a:pt x="2873" y="204"/>
                </a:lnTo>
                <a:lnTo>
                  <a:pt x="2873" y="201"/>
                </a:lnTo>
                <a:lnTo>
                  <a:pt x="2875" y="197"/>
                </a:lnTo>
                <a:lnTo>
                  <a:pt x="2875" y="195"/>
                </a:lnTo>
                <a:lnTo>
                  <a:pt x="2875" y="189"/>
                </a:lnTo>
                <a:lnTo>
                  <a:pt x="2875" y="189"/>
                </a:lnTo>
                <a:lnTo>
                  <a:pt x="2875" y="187"/>
                </a:lnTo>
                <a:lnTo>
                  <a:pt x="2877" y="187"/>
                </a:lnTo>
                <a:lnTo>
                  <a:pt x="2879" y="187"/>
                </a:lnTo>
                <a:lnTo>
                  <a:pt x="2881" y="187"/>
                </a:lnTo>
                <a:lnTo>
                  <a:pt x="2883" y="185"/>
                </a:lnTo>
                <a:lnTo>
                  <a:pt x="2883" y="185"/>
                </a:lnTo>
                <a:lnTo>
                  <a:pt x="2883" y="183"/>
                </a:lnTo>
                <a:lnTo>
                  <a:pt x="2883" y="180"/>
                </a:lnTo>
                <a:lnTo>
                  <a:pt x="2883" y="178"/>
                </a:lnTo>
                <a:lnTo>
                  <a:pt x="2885" y="176"/>
                </a:lnTo>
                <a:lnTo>
                  <a:pt x="2889" y="172"/>
                </a:lnTo>
                <a:lnTo>
                  <a:pt x="2892" y="170"/>
                </a:lnTo>
                <a:lnTo>
                  <a:pt x="2892" y="170"/>
                </a:lnTo>
                <a:lnTo>
                  <a:pt x="2894" y="168"/>
                </a:lnTo>
                <a:lnTo>
                  <a:pt x="2894" y="168"/>
                </a:lnTo>
                <a:lnTo>
                  <a:pt x="2904" y="168"/>
                </a:lnTo>
                <a:lnTo>
                  <a:pt x="2908" y="166"/>
                </a:lnTo>
                <a:lnTo>
                  <a:pt x="2912" y="166"/>
                </a:lnTo>
                <a:lnTo>
                  <a:pt x="2915" y="166"/>
                </a:lnTo>
                <a:lnTo>
                  <a:pt x="2917" y="164"/>
                </a:lnTo>
                <a:lnTo>
                  <a:pt x="2917" y="164"/>
                </a:lnTo>
                <a:lnTo>
                  <a:pt x="2917" y="164"/>
                </a:lnTo>
                <a:lnTo>
                  <a:pt x="2912" y="162"/>
                </a:lnTo>
                <a:lnTo>
                  <a:pt x="2908" y="159"/>
                </a:lnTo>
                <a:lnTo>
                  <a:pt x="2904" y="157"/>
                </a:lnTo>
                <a:lnTo>
                  <a:pt x="2908" y="155"/>
                </a:lnTo>
                <a:lnTo>
                  <a:pt x="2906" y="153"/>
                </a:lnTo>
                <a:lnTo>
                  <a:pt x="2904" y="153"/>
                </a:lnTo>
                <a:lnTo>
                  <a:pt x="2900" y="151"/>
                </a:lnTo>
                <a:lnTo>
                  <a:pt x="2900" y="153"/>
                </a:lnTo>
                <a:lnTo>
                  <a:pt x="2900" y="153"/>
                </a:lnTo>
                <a:lnTo>
                  <a:pt x="2896" y="155"/>
                </a:lnTo>
                <a:lnTo>
                  <a:pt x="2894" y="151"/>
                </a:lnTo>
                <a:lnTo>
                  <a:pt x="2889" y="151"/>
                </a:lnTo>
                <a:lnTo>
                  <a:pt x="2885" y="151"/>
                </a:lnTo>
                <a:lnTo>
                  <a:pt x="2883" y="151"/>
                </a:lnTo>
                <a:lnTo>
                  <a:pt x="2881" y="149"/>
                </a:lnTo>
                <a:lnTo>
                  <a:pt x="2879" y="149"/>
                </a:lnTo>
                <a:lnTo>
                  <a:pt x="2879" y="149"/>
                </a:lnTo>
                <a:lnTo>
                  <a:pt x="2879" y="147"/>
                </a:lnTo>
                <a:lnTo>
                  <a:pt x="2881" y="147"/>
                </a:lnTo>
                <a:lnTo>
                  <a:pt x="2881" y="145"/>
                </a:lnTo>
                <a:lnTo>
                  <a:pt x="2881" y="145"/>
                </a:lnTo>
                <a:lnTo>
                  <a:pt x="2881" y="143"/>
                </a:lnTo>
                <a:lnTo>
                  <a:pt x="2879" y="141"/>
                </a:lnTo>
                <a:lnTo>
                  <a:pt x="2879" y="141"/>
                </a:lnTo>
                <a:lnTo>
                  <a:pt x="2877" y="139"/>
                </a:lnTo>
                <a:lnTo>
                  <a:pt x="2875" y="136"/>
                </a:lnTo>
                <a:lnTo>
                  <a:pt x="2873" y="136"/>
                </a:lnTo>
                <a:lnTo>
                  <a:pt x="2873" y="136"/>
                </a:lnTo>
                <a:lnTo>
                  <a:pt x="2866" y="143"/>
                </a:lnTo>
                <a:lnTo>
                  <a:pt x="2864" y="145"/>
                </a:lnTo>
                <a:lnTo>
                  <a:pt x="2864" y="143"/>
                </a:lnTo>
                <a:lnTo>
                  <a:pt x="2864" y="141"/>
                </a:lnTo>
                <a:lnTo>
                  <a:pt x="2864" y="139"/>
                </a:lnTo>
                <a:lnTo>
                  <a:pt x="2864" y="139"/>
                </a:lnTo>
                <a:lnTo>
                  <a:pt x="2866" y="136"/>
                </a:lnTo>
                <a:lnTo>
                  <a:pt x="2868" y="134"/>
                </a:lnTo>
                <a:lnTo>
                  <a:pt x="2866" y="130"/>
                </a:lnTo>
                <a:lnTo>
                  <a:pt x="2864" y="128"/>
                </a:lnTo>
                <a:lnTo>
                  <a:pt x="2862" y="128"/>
                </a:lnTo>
                <a:lnTo>
                  <a:pt x="2858" y="126"/>
                </a:lnTo>
                <a:lnTo>
                  <a:pt x="2854" y="126"/>
                </a:lnTo>
                <a:lnTo>
                  <a:pt x="2854" y="126"/>
                </a:lnTo>
                <a:lnTo>
                  <a:pt x="2852" y="126"/>
                </a:lnTo>
                <a:lnTo>
                  <a:pt x="2852" y="128"/>
                </a:lnTo>
                <a:lnTo>
                  <a:pt x="2852" y="128"/>
                </a:lnTo>
                <a:lnTo>
                  <a:pt x="2848" y="124"/>
                </a:lnTo>
                <a:lnTo>
                  <a:pt x="2845" y="122"/>
                </a:lnTo>
                <a:lnTo>
                  <a:pt x="2843" y="122"/>
                </a:lnTo>
                <a:lnTo>
                  <a:pt x="2841" y="124"/>
                </a:lnTo>
                <a:lnTo>
                  <a:pt x="2841" y="126"/>
                </a:lnTo>
                <a:lnTo>
                  <a:pt x="2841" y="128"/>
                </a:lnTo>
                <a:lnTo>
                  <a:pt x="2839" y="130"/>
                </a:lnTo>
                <a:lnTo>
                  <a:pt x="2837" y="132"/>
                </a:lnTo>
                <a:lnTo>
                  <a:pt x="2837" y="134"/>
                </a:lnTo>
                <a:lnTo>
                  <a:pt x="2837" y="134"/>
                </a:lnTo>
                <a:lnTo>
                  <a:pt x="2837" y="139"/>
                </a:lnTo>
                <a:lnTo>
                  <a:pt x="2837" y="141"/>
                </a:lnTo>
                <a:lnTo>
                  <a:pt x="2839" y="145"/>
                </a:lnTo>
                <a:lnTo>
                  <a:pt x="2843" y="153"/>
                </a:lnTo>
                <a:lnTo>
                  <a:pt x="2845" y="157"/>
                </a:lnTo>
                <a:lnTo>
                  <a:pt x="2843" y="157"/>
                </a:lnTo>
                <a:lnTo>
                  <a:pt x="2837" y="151"/>
                </a:lnTo>
                <a:lnTo>
                  <a:pt x="2837" y="151"/>
                </a:lnTo>
                <a:lnTo>
                  <a:pt x="2835" y="149"/>
                </a:lnTo>
                <a:lnTo>
                  <a:pt x="2831" y="143"/>
                </a:lnTo>
                <a:lnTo>
                  <a:pt x="2829" y="139"/>
                </a:lnTo>
                <a:lnTo>
                  <a:pt x="2827" y="134"/>
                </a:lnTo>
                <a:lnTo>
                  <a:pt x="2822" y="132"/>
                </a:lnTo>
                <a:lnTo>
                  <a:pt x="2818" y="130"/>
                </a:lnTo>
                <a:lnTo>
                  <a:pt x="2816" y="132"/>
                </a:lnTo>
                <a:lnTo>
                  <a:pt x="2814" y="136"/>
                </a:lnTo>
                <a:lnTo>
                  <a:pt x="2812" y="139"/>
                </a:lnTo>
                <a:lnTo>
                  <a:pt x="2810" y="139"/>
                </a:lnTo>
                <a:lnTo>
                  <a:pt x="2810" y="141"/>
                </a:lnTo>
                <a:lnTo>
                  <a:pt x="2812" y="143"/>
                </a:lnTo>
                <a:lnTo>
                  <a:pt x="2812" y="145"/>
                </a:lnTo>
                <a:lnTo>
                  <a:pt x="2812" y="145"/>
                </a:lnTo>
                <a:lnTo>
                  <a:pt x="2810" y="145"/>
                </a:lnTo>
                <a:lnTo>
                  <a:pt x="2808" y="145"/>
                </a:lnTo>
                <a:lnTo>
                  <a:pt x="2806" y="143"/>
                </a:lnTo>
                <a:lnTo>
                  <a:pt x="2806" y="143"/>
                </a:lnTo>
                <a:lnTo>
                  <a:pt x="2801" y="141"/>
                </a:lnTo>
                <a:lnTo>
                  <a:pt x="2801" y="141"/>
                </a:lnTo>
                <a:lnTo>
                  <a:pt x="2801" y="139"/>
                </a:lnTo>
                <a:lnTo>
                  <a:pt x="2799" y="139"/>
                </a:lnTo>
                <a:lnTo>
                  <a:pt x="2789" y="139"/>
                </a:lnTo>
                <a:lnTo>
                  <a:pt x="2797" y="134"/>
                </a:lnTo>
                <a:lnTo>
                  <a:pt x="2808" y="134"/>
                </a:lnTo>
                <a:lnTo>
                  <a:pt x="2810" y="132"/>
                </a:lnTo>
                <a:lnTo>
                  <a:pt x="2810" y="132"/>
                </a:lnTo>
                <a:lnTo>
                  <a:pt x="2810" y="130"/>
                </a:lnTo>
                <a:lnTo>
                  <a:pt x="2810" y="130"/>
                </a:lnTo>
                <a:lnTo>
                  <a:pt x="2806" y="128"/>
                </a:lnTo>
                <a:lnTo>
                  <a:pt x="2797" y="130"/>
                </a:lnTo>
                <a:lnTo>
                  <a:pt x="2793" y="132"/>
                </a:lnTo>
                <a:lnTo>
                  <a:pt x="2791" y="132"/>
                </a:lnTo>
                <a:lnTo>
                  <a:pt x="2785" y="130"/>
                </a:lnTo>
                <a:lnTo>
                  <a:pt x="2785" y="130"/>
                </a:lnTo>
                <a:lnTo>
                  <a:pt x="2785" y="132"/>
                </a:lnTo>
                <a:lnTo>
                  <a:pt x="2787" y="134"/>
                </a:lnTo>
                <a:lnTo>
                  <a:pt x="2785" y="134"/>
                </a:lnTo>
                <a:lnTo>
                  <a:pt x="2783" y="132"/>
                </a:lnTo>
                <a:lnTo>
                  <a:pt x="2776" y="130"/>
                </a:lnTo>
                <a:lnTo>
                  <a:pt x="2772" y="130"/>
                </a:lnTo>
                <a:lnTo>
                  <a:pt x="2770" y="130"/>
                </a:lnTo>
                <a:lnTo>
                  <a:pt x="2770" y="132"/>
                </a:lnTo>
                <a:lnTo>
                  <a:pt x="2770" y="134"/>
                </a:lnTo>
                <a:lnTo>
                  <a:pt x="2768" y="132"/>
                </a:lnTo>
                <a:lnTo>
                  <a:pt x="2766" y="130"/>
                </a:lnTo>
                <a:lnTo>
                  <a:pt x="2764" y="130"/>
                </a:lnTo>
                <a:lnTo>
                  <a:pt x="2764" y="130"/>
                </a:lnTo>
                <a:lnTo>
                  <a:pt x="2762" y="132"/>
                </a:lnTo>
                <a:lnTo>
                  <a:pt x="2762" y="132"/>
                </a:lnTo>
                <a:lnTo>
                  <a:pt x="2764" y="134"/>
                </a:lnTo>
                <a:close/>
                <a:moveTo>
                  <a:pt x="3935" y="115"/>
                </a:moveTo>
                <a:lnTo>
                  <a:pt x="3939" y="115"/>
                </a:lnTo>
                <a:lnTo>
                  <a:pt x="3941" y="118"/>
                </a:lnTo>
                <a:lnTo>
                  <a:pt x="3943" y="118"/>
                </a:lnTo>
                <a:lnTo>
                  <a:pt x="3956" y="122"/>
                </a:lnTo>
                <a:lnTo>
                  <a:pt x="3964" y="124"/>
                </a:lnTo>
                <a:lnTo>
                  <a:pt x="3968" y="124"/>
                </a:lnTo>
                <a:lnTo>
                  <a:pt x="3975" y="122"/>
                </a:lnTo>
                <a:lnTo>
                  <a:pt x="3977" y="120"/>
                </a:lnTo>
                <a:lnTo>
                  <a:pt x="3979" y="120"/>
                </a:lnTo>
                <a:lnTo>
                  <a:pt x="3983" y="120"/>
                </a:lnTo>
                <a:lnTo>
                  <a:pt x="3996" y="118"/>
                </a:lnTo>
                <a:lnTo>
                  <a:pt x="4015" y="115"/>
                </a:lnTo>
                <a:lnTo>
                  <a:pt x="4017" y="115"/>
                </a:lnTo>
                <a:lnTo>
                  <a:pt x="4019" y="113"/>
                </a:lnTo>
                <a:lnTo>
                  <a:pt x="4017" y="113"/>
                </a:lnTo>
                <a:lnTo>
                  <a:pt x="4017" y="111"/>
                </a:lnTo>
                <a:lnTo>
                  <a:pt x="4015" y="107"/>
                </a:lnTo>
                <a:lnTo>
                  <a:pt x="4015" y="107"/>
                </a:lnTo>
                <a:lnTo>
                  <a:pt x="4012" y="107"/>
                </a:lnTo>
                <a:lnTo>
                  <a:pt x="4015" y="103"/>
                </a:lnTo>
                <a:lnTo>
                  <a:pt x="4017" y="103"/>
                </a:lnTo>
                <a:lnTo>
                  <a:pt x="4023" y="101"/>
                </a:lnTo>
                <a:lnTo>
                  <a:pt x="4023" y="101"/>
                </a:lnTo>
                <a:lnTo>
                  <a:pt x="4025" y="101"/>
                </a:lnTo>
                <a:lnTo>
                  <a:pt x="4025" y="99"/>
                </a:lnTo>
                <a:lnTo>
                  <a:pt x="4025" y="99"/>
                </a:lnTo>
                <a:lnTo>
                  <a:pt x="4023" y="97"/>
                </a:lnTo>
                <a:lnTo>
                  <a:pt x="4019" y="97"/>
                </a:lnTo>
                <a:lnTo>
                  <a:pt x="4010" y="92"/>
                </a:lnTo>
                <a:lnTo>
                  <a:pt x="4008" y="90"/>
                </a:lnTo>
                <a:lnTo>
                  <a:pt x="4006" y="90"/>
                </a:lnTo>
                <a:lnTo>
                  <a:pt x="4006" y="88"/>
                </a:lnTo>
                <a:lnTo>
                  <a:pt x="4006" y="88"/>
                </a:lnTo>
                <a:lnTo>
                  <a:pt x="4002" y="84"/>
                </a:lnTo>
                <a:lnTo>
                  <a:pt x="4000" y="84"/>
                </a:lnTo>
                <a:lnTo>
                  <a:pt x="3998" y="84"/>
                </a:lnTo>
                <a:lnTo>
                  <a:pt x="3998" y="82"/>
                </a:lnTo>
                <a:lnTo>
                  <a:pt x="3996" y="82"/>
                </a:lnTo>
                <a:lnTo>
                  <a:pt x="3985" y="82"/>
                </a:lnTo>
                <a:lnTo>
                  <a:pt x="3985" y="84"/>
                </a:lnTo>
                <a:lnTo>
                  <a:pt x="3981" y="86"/>
                </a:lnTo>
                <a:lnTo>
                  <a:pt x="3979" y="86"/>
                </a:lnTo>
                <a:lnTo>
                  <a:pt x="3975" y="88"/>
                </a:lnTo>
                <a:lnTo>
                  <a:pt x="3971" y="88"/>
                </a:lnTo>
                <a:lnTo>
                  <a:pt x="3968" y="88"/>
                </a:lnTo>
                <a:lnTo>
                  <a:pt x="3964" y="90"/>
                </a:lnTo>
                <a:lnTo>
                  <a:pt x="3962" y="90"/>
                </a:lnTo>
                <a:lnTo>
                  <a:pt x="3960" y="90"/>
                </a:lnTo>
                <a:lnTo>
                  <a:pt x="3956" y="90"/>
                </a:lnTo>
                <a:lnTo>
                  <a:pt x="3954" y="92"/>
                </a:lnTo>
                <a:lnTo>
                  <a:pt x="3952" y="95"/>
                </a:lnTo>
                <a:lnTo>
                  <a:pt x="3952" y="95"/>
                </a:lnTo>
                <a:lnTo>
                  <a:pt x="3950" y="97"/>
                </a:lnTo>
                <a:lnTo>
                  <a:pt x="3950" y="99"/>
                </a:lnTo>
                <a:lnTo>
                  <a:pt x="3952" y="99"/>
                </a:lnTo>
                <a:lnTo>
                  <a:pt x="3958" y="99"/>
                </a:lnTo>
                <a:lnTo>
                  <a:pt x="3954" y="101"/>
                </a:lnTo>
                <a:lnTo>
                  <a:pt x="3952" y="103"/>
                </a:lnTo>
                <a:lnTo>
                  <a:pt x="3950" y="107"/>
                </a:lnTo>
                <a:lnTo>
                  <a:pt x="3943" y="107"/>
                </a:lnTo>
                <a:lnTo>
                  <a:pt x="3939" y="109"/>
                </a:lnTo>
                <a:lnTo>
                  <a:pt x="3935" y="111"/>
                </a:lnTo>
                <a:lnTo>
                  <a:pt x="3933" y="113"/>
                </a:lnTo>
                <a:lnTo>
                  <a:pt x="3935" y="115"/>
                </a:lnTo>
                <a:close/>
                <a:moveTo>
                  <a:pt x="3901" y="212"/>
                </a:moveTo>
                <a:lnTo>
                  <a:pt x="3904" y="212"/>
                </a:lnTo>
                <a:lnTo>
                  <a:pt x="3908" y="210"/>
                </a:lnTo>
                <a:lnTo>
                  <a:pt x="3908" y="210"/>
                </a:lnTo>
                <a:lnTo>
                  <a:pt x="3906" y="210"/>
                </a:lnTo>
                <a:lnTo>
                  <a:pt x="3901" y="210"/>
                </a:lnTo>
                <a:lnTo>
                  <a:pt x="3899" y="210"/>
                </a:lnTo>
                <a:lnTo>
                  <a:pt x="3899" y="212"/>
                </a:lnTo>
                <a:lnTo>
                  <a:pt x="3899" y="212"/>
                </a:lnTo>
                <a:lnTo>
                  <a:pt x="3901" y="212"/>
                </a:lnTo>
                <a:close/>
                <a:moveTo>
                  <a:pt x="3912" y="86"/>
                </a:moveTo>
                <a:lnTo>
                  <a:pt x="3929" y="88"/>
                </a:lnTo>
                <a:lnTo>
                  <a:pt x="3935" y="86"/>
                </a:lnTo>
                <a:lnTo>
                  <a:pt x="3933" y="84"/>
                </a:lnTo>
                <a:lnTo>
                  <a:pt x="3927" y="84"/>
                </a:lnTo>
                <a:lnTo>
                  <a:pt x="3912" y="84"/>
                </a:lnTo>
                <a:lnTo>
                  <a:pt x="3910" y="86"/>
                </a:lnTo>
                <a:lnTo>
                  <a:pt x="3910" y="86"/>
                </a:lnTo>
                <a:lnTo>
                  <a:pt x="3912" y="86"/>
                </a:lnTo>
                <a:close/>
                <a:moveTo>
                  <a:pt x="4017" y="229"/>
                </a:moveTo>
                <a:lnTo>
                  <a:pt x="4019" y="229"/>
                </a:lnTo>
                <a:lnTo>
                  <a:pt x="4019" y="231"/>
                </a:lnTo>
                <a:lnTo>
                  <a:pt x="4021" y="231"/>
                </a:lnTo>
                <a:lnTo>
                  <a:pt x="4021" y="231"/>
                </a:lnTo>
                <a:lnTo>
                  <a:pt x="4019" y="227"/>
                </a:lnTo>
                <a:lnTo>
                  <a:pt x="4017" y="229"/>
                </a:lnTo>
                <a:close/>
                <a:moveTo>
                  <a:pt x="3864" y="281"/>
                </a:moveTo>
                <a:lnTo>
                  <a:pt x="3868" y="281"/>
                </a:lnTo>
                <a:lnTo>
                  <a:pt x="3868" y="281"/>
                </a:lnTo>
                <a:lnTo>
                  <a:pt x="3870" y="279"/>
                </a:lnTo>
                <a:lnTo>
                  <a:pt x="3868" y="277"/>
                </a:lnTo>
                <a:lnTo>
                  <a:pt x="3868" y="277"/>
                </a:lnTo>
                <a:lnTo>
                  <a:pt x="3864" y="279"/>
                </a:lnTo>
                <a:lnTo>
                  <a:pt x="3864" y="277"/>
                </a:lnTo>
                <a:lnTo>
                  <a:pt x="3862" y="277"/>
                </a:lnTo>
                <a:lnTo>
                  <a:pt x="3862" y="279"/>
                </a:lnTo>
                <a:lnTo>
                  <a:pt x="3857" y="279"/>
                </a:lnTo>
                <a:lnTo>
                  <a:pt x="3857" y="281"/>
                </a:lnTo>
                <a:lnTo>
                  <a:pt x="3860" y="281"/>
                </a:lnTo>
                <a:lnTo>
                  <a:pt x="3864" y="281"/>
                </a:lnTo>
                <a:close/>
                <a:moveTo>
                  <a:pt x="4006" y="241"/>
                </a:moveTo>
                <a:lnTo>
                  <a:pt x="4008" y="241"/>
                </a:lnTo>
                <a:lnTo>
                  <a:pt x="4006" y="239"/>
                </a:lnTo>
                <a:lnTo>
                  <a:pt x="4002" y="239"/>
                </a:lnTo>
                <a:lnTo>
                  <a:pt x="4000" y="239"/>
                </a:lnTo>
                <a:lnTo>
                  <a:pt x="3996" y="239"/>
                </a:lnTo>
                <a:lnTo>
                  <a:pt x="3992" y="241"/>
                </a:lnTo>
                <a:lnTo>
                  <a:pt x="3989" y="239"/>
                </a:lnTo>
                <a:lnTo>
                  <a:pt x="3989" y="241"/>
                </a:lnTo>
                <a:lnTo>
                  <a:pt x="3989" y="241"/>
                </a:lnTo>
                <a:lnTo>
                  <a:pt x="3994" y="243"/>
                </a:lnTo>
                <a:lnTo>
                  <a:pt x="3996" y="243"/>
                </a:lnTo>
                <a:lnTo>
                  <a:pt x="4000" y="243"/>
                </a:lnTo>
                <a:lnTo>
                  <a:pt x="4002" y="245"/>
                </a:lnTo>
                <a:lnTo>
                  <a:pt x="4004" y="243"/>
                </a:lnTo>
                <a:lnTo>
                  <a:pt x="4004" y="241"/>
                </a:lnTo>
                <a:lnTo>
                  <a:pt x="4006" y="241"/>
                </a:lnTo>
                <a:lnTo>
                  <a:pt x="4006" y="241"/>
                </a:lnTo>
                <a:close/>
                <a:moveTo>
                  <a:pt x="4021" y="118"/>
                </a:moveTo>
                <a:lnTo>
                  <a:pt x="4015" y="120"/>
                </a:lnTo>
                <a:lnTo>
                  <a:pt x="4004" y="122"/>
                </a:lnTo>
                <a:lnTo>
                  <a:pt x="4002" y="120"/>
                </a:lnTo>
                <a:lnTo>
                  <a:pt x="4000" y="122"/>
                </a:lnTo>
                <a:lnTo>
                  <a:pt x="3996" y="120"/>
                </a:lnTo>
                <a:lnTo>
                  <a:pt x="3992" y="120"/>
                </a:lnTo>
                <a:lnTo>
                  <a:pt x="3989" y="122"/>
                </a:lnTo>
                <a:lnTo>
                  <a:pt x="3989" y="122"/>
                </a:lnTo>
                <a:lnTo>
                  <a:pt x="3987" y="124"/>
                </a:lnTo>
                <a:lnTo>
                  <a:pt x="3983" y="122"/>
                </a:lnTo>
                <a:lnTo>
                  <a:pt x="3983" y="122"/>
                </a:lnTo>
                <a:lnTo>
                  <a:pt x="3981" y="124"/>
                </a:lnTo>
                <a:lnTo>
                  <a:pt x="3979" y="124"/>
                </a:lnTo>
                <a:lnTo>
                  <a:pt x="3975" y="126"/>
                </a:lnTo>
                <a:lnTo>
                  <a:pt x="3973" y="130"/>
                </a:lnTo>
                <a:lnTo>
                  <a:pt x="3971" y="132"/>
                </a:lnTo>
                <a:lnTo>
                  <a:pt x="3966" y="134"/>
                </a:lnTo>
                <a:lnTo>
                  <a:pt x="3960" y="136"/>
                </a:lnTo>
                <a:lnTo>
                  <a:pt x="3956" y="141"/>
                </a:lnTo>
                <a:lnTo>
                  <a:pt x="3958" y="143"/>
                </a:lnTo>
                <a:lnTo>
                  <a:pt x="3962" y="141"/>
                </a:lnTo>
                <a:lnTo>
                  <a:pt x="3966" y="143"/>
                </a:lnTo>
                <a:lnTo>
                  <a:pt x="3973" y="143"/>
                </a:lnTo>
                <a:lnTo>
                  <a:pt x="3975" y="147"/>
                </a:lnTo>
                <a:lnTo>
                  <a:pt x="3977" y="149"/>
                </a:lnTo>
                <a:lnTo>
                  <a:pt x="3979" y="151"/>
                </a:lnTo>
                <a:lnTo>
                  <a:pt x="3979" y="151"/>
                </a:lnTo>
                <a:lnTo>
                  <a:pt x="3979" y="153"/>
                </a:lnTo>
                <a:lnTo>
                  <a:pt x="3981" y="153"/>
                </a:lnTo>
                <a:lnTo>
                  <a:pt x="3985" y="155"/>
                </a:lnTo>
                <a:lnTo>
                  <a:pt x="3985" y="155"/>
                </a:lnTo>
                <a:lnTo>
                  <a:pt x="3989" y="153"/>
                </a:lnTo>
                <a:lnTo>
                  <a:pt x="3992" y="153"/>
                </a:lnTo>
                <a:lnTo>
                  <a:pt x="3994" y="155"/>
                </a:lnTo>
                <a:lnTo>
                  <a:pt x="3996" y="157"/>
                </a:lnTo>
                <a:lnTo>
                  <a:pt x="4004" y="155"/>
                </a:lnTo>
                <a:lnTo>
                  <a:pt x="4004" y="155"/>
                </a:lnTo>
                <a:lnTo>
                  <a:pt x="4010" y="157"/>
                </a:lnTo>
                <a:lnTo>
                  <a:pt x="4010" y="157"/>
                </a:lnTo>
                <a:lnTo>
                  <a:pt x="4012" y="159"/>
                </a:lnTo>
                <a:lnTo>
                  <a:pt x="4017" y="162"/>
                </a:lnTo>
                <a:lnTo>
                  <a:pt x="4021" y="162"/>
                </a:lnTo>
                <a:lnTo>
                  <a:pt x="4023" y="162"/>
                </a:lnTo>
                <a:lnTo>
                  <a:pt x="4025" y="162"/>
                </a:lnTo>
                <a:lnTo>
                  <a:pt x="4029" y="162"/>
                </a:lnTo>
                <a:lnTo>
                  <a:pt x="4031" y="164"/>
                </a:lnTo>
                <a:lnTo>
                  <a:pt x="4033" y="164"/>
                </a:lnTo>
                <a:lnTo>
                  <a:pt x="4040" y="162"/>
                </a:lnTo>
                <a:lnTo>
                  <a:pt x="4048" y="162"/>
                </a:lnTo>
                <a:lnTo>
                  <a:pt x="4050" y="162"/>
                </a:lnTo>
                <a:lnTo>
                  <a:pt x="4054" y="157"/>
                </a:lnTo>
                <a:lnTo>
                  <a:pt x="4054" y="155"/>
                </a:lnTo>
                <a:lnTo>
                  <a:pt x="4054" y="153"/>
                </a:lnTo>
                <a:lnTo>
                  <a:pt x="4052" y="153"/>
                </a:lnTo>
                <a:lnTo>
                  <a:pt x="4050" y="153"/>
                </a:lnTo>
                <a:lnTo>
                  <a:pt x="4046" y="149"/>
                </a:lnTo>
                <a:lnTo>
                  <a:pt x="4042" y="147"/>
                </a:lnTo>
                <a:lnTo>
                  <a:pt x="4044" y="147"/>
                </a:lnTo>
                <a:lnTo>
                  <a:pt x="4044" y="147"/>
                </a:lnTo>
                <a:lnTo>
                  <a:pt x="4048" y="147"/>
                </a:lnTo>
                <a:lnTo>
                  <a:pt x="4050" y="147"/>
                </a:lnTo>
                <a:lnTo>
                  <a:pt x="4052" y="147"/>
                </a:lnTo>
                <a:lnTo>
                  <a:pt x="4052" y="145"/>
                </a:lnTo>
                <a:lnTo>
                  <a:pt x="4052" y="141"/>
                </a:lnTo>
                <a:lnTo>
                  <a:pt x="4052" y="141"/>
                </a:lnTo>
                <a:lnTo>
                  <a:pt x="4052" y="141"/>
                </a:lnTo>
                <a:lnTo>
                  <a:pt x="4052" y="139"/>
                </a:lnTo>
                <a:lnTo>
                  <a:pt x="4052" y="136"/>
                </a:lnTo>
                <a:lnTo>
                  <a:pt x="4054" y="136"/>
                </a:lnTo>
                <a:lnTo>
                  <a:pt x="4054" y="134"/>
                </a:lnTo>
                <a:lnTo>
                  <a:pt x="4054" y="132"/>
                </a:lnTo>
                <a:lnTo>
                  <a:pt x="4056" y="132"/>
                </a:lnTo>
                <a:lnTo>
                  <a:pt x="4056" y="128"/>
                </a:lnTo>
                <a:lnTo>
                  <a:pt x="4054" y="128"/>
                </a:lnTo>
                <a:lnTo>
                  <a:pt x="4052" y="126"/>
                </a:lnTo>
                <a:lnTo>
                  <a:pt x="4050" y="126"/>
                </a:lnTo>
                <a:lnTo>
                  <a:pt x="4048" y="126"/>
                </a:lnTo>
                <a:lnTo>
                  <a:pt x="4048" y="124"/>
                </a:lnTo>
                <a:lnTo>
                  <a:pt x="4046" y="124"/>
                </a:lnTo>
                <a:lnTo>
                  <a:pt x="4040" y="122"/>
                </a:lnTo>
                <a:lnTo>
                  <a:pt x="4036" y="122"/>
                </a:lnTo>
                <a:lnTo>
                  <a:pt x="4036" y="122"/>
                </a:lnTo>
                <a:lnTo>
                  <a:pt x="4033" y="124"/>
                </a:lnTo>
                <a:lnTo>
                  <a:pt x="4036" y="126"/>
                </a:lnTo>
                <a:lnTo>
                  <a:pt x="4033" y="128"/>
                </a:lnTo>
                <a:lnTo>
                  <a:pt x="4031" y="128"/>
                </a:lnTo>
                <a:lnTo>
                  <a:pt x="4029" y="128"/>
                </a:lnTo>
                <a:lnTo>
                  <a:pt x="4025" y="128"/>
                </a:lnTo>
                <a:lnTo>
                  <a:pt x="4023" y="132"/>
                </a:lnTo>
                <a:lnTo>
                  <a:pt x="4023" y="132"/>
                </a:lnTo>
                <a:lnTo>
                  <a:pt x="4021" y="132"/>
                </a:lnTo>
                <a:lnTo>
                  <a:pt x="4023" y="128"/>
                </a:lnTo>
                <a:lnTo>
                  <a:pt x="4023" y="128"/>
                </a:lnTo>
                <a:lnTo>
                  <a:pt x="4025" y="126"/>
                </a:lnTo>
                <a:lnTo>
                  <a:pt x="4025" y="124"/>
                </a:lnTo>
                <a:lnTo>
                  <a:pt x="4027" y="124"/>
                </a:lnTo>
                <a:lnTo>
                  <a:pt x="4025" y="122"/>
                </a:lnTo>
                <a:lnTo>
                  <a:pt x="4023" y="120"/>
                </a:lnTo>
                <a:lnTo>
                  <a:pt x="4021" y="118"/>
                </a:lnTo>
                <a:close/>
                <a:moveTo>
                  <a:pt x="4010" y="237"/>
                </a:moveTo>
                <a:lnTo>
                  <a:pt x="4010" y="237"/>
                </a:lnTo>
                <a:lnTo>
                  <a:pt x="4010" y="239"/>
                </a:lnTo>
                <a:lnTo>
                  <a:pt x="4008" y="241"/>
                </a:lnTo>
                <a:lnTo>
                  <a:pt x="4008" y="241"/>
                </a:lnTo>
                <a:lnTo>
                  <a:pt x="4010" y="243"/>
                </a:lnTo>
                <a:lnTo>
                  <a:pt x="4010" y="243"/>
                </a:lnTo>
                <a:lnTo>
                  <a:pt x="4010" y="243"/>
                </a:lnTo>
                <a:lnTo>
                  <a:pt x="4012" y="241"/>
                </a:lnTo>
                <a:lnTo>
                  <a:pt x="4015" y="239"/>
                </a:lnTo>
                <a:lnTo>
                  <a:pt x="4015" y="239"/>
                </a:lnTo>
                <a:lnTo>
                  <a:pt x="4012" y="237"/>
                </a:lnTo>
                <a:lnTo>
                  <a:pt x="4010" y="237"/>
                </a:lnTo>
                <a:close/>
                <a:moveTo>
                  <a:pt x="3790" y="269"/>
                </a:moveTo>
                <a:lnTo>
                  <a:pt x="3790" y="269"/>
                </a:lnTo>
                <a:lnTo>
                  <a:pt x="3790" y="269"/>
                </a:lnTo>
                <a:lnTo>
                  <a:pt x="3795" y="269"/>
                </a:lnTo>
                <a:lnTo>
                  <a:pt x="3795" y="271"/>
                </a:lnTo>
                <a:lnTo>
                  <a:pt x="3795" y="271"/>
                </a:lnTo>
                <a:lnTo>
                  <a:pt x="3797" y="266"/>
                </a:lnTo>
                <a:lnTo>
                  <a:pt x="3799" y="269"/>
                </a:lnTo>
                <a:lnTo>
                  <a:pt x="3799" y="266"/>
                </a:lnTo>
                <a:lnTo>
                  <a:pt x="3799" y="266"/>
                </a:lnTo>
                <a:lnTo>
                  <a:pt x="3799" y="264"/>
                </a:lnTo>
                <a:lnTo>
                  <a:pt x="3799" y="262"/>
                </a:lnTo>
                <a:lnTo>
                  <a:pt x="3797" y="262"/>
                </a:lnTo>
                <a:lnTo>
                  <a:pt x="3795" y="262"/>
                </a:lnTo>
                <a:lnTo>
                  <a:pt x="3795" y="264"/>
                </a:lnTo>
                <a:lnTo>
                  <a:pt x="3795" y="266"/>
                </a:lnTo>
                <a:lnTo>
                  <a:pt x="3792" y="266"/>
                </a:lnTo>
                <a:lnTo>
                  <a:pt x="3792" y="264"/>
                </a:lnTo>
                <a:lnTo>
                  <a:pt x="3788" y="266"/>
                </a:lnTo>
                <a:lnTo>
                  <a:pt x="3788" y="269"/>
                </a:lnTo>
                <a:lnTo>
                  <a:pt x="3790" y="269"/>
                </a:lnTo>
                <a:close/>
                <a:moveTo>
                  <a:pt x="3751" y="340"/>
                </a:moveTo>
                <a:lnTo>
                  <a:pt x="3759" y="342"/>
                </a:lnTo>
                <a:lnTo>
                  <a:pt x="3759" y="342"/>
                </a:lnTo>
                <a:lnTo>
                  <a:pt x="3759" y="340"/>
                </a:lnTo>
                <a:lnTo>
                  <a:pt x="3761" y="336"/>
                </a:lnTo>
                <a:lnTo>
                  <a:pt x="3759" y="333"/>
                </a:lnTo>
                <a:lnTo>
                  <a:pt x="3757" y="331"/>
                </a:lnTo>
                <a:lnTo>
                  <a:pt x="3755" y="331"/>
                </a:lnTo>
                <a:lnTo>
                  <a:pt x="3746" y="336"/>
                </a:lnTo>
                <a:lnTo>
                  <a:pt x="3746" y="338"/>
                </a:lnTo>
                <a:lnTo>
                  <a:pt x="3748" y="338"/>
                </a:lnTo>
                <a:lnTo>
                  <a:pt x="3751" y="340"/>
                </a:lnTo>
                <a:close/>
                <a:moveTo>
                  <a:pt x="3730" y="346"/>
                </a:moveTo>
                <a:lnTo>
                  <a:pt x="3728" y="348"/>
                </a:lnTo>
                <a:lnTo>
                  <a:pt x="3725" y="348"/>
                </a:lnTo>
                <a:lnTo>
                  <a:pt x="3721" y="350"/>
                </a:lnTo>
                <a:lnTo>
                  <a:pt x="3721" y="352"/>
                </a:lnTo>
                <a:lnTo>
                  <a:pt x="3721" y="352"/>
                </a:lnTo>
                <a:lnTo>
                  <a:pt x="3725" y="352"/>
                </a:lnTo>
                <a:lnTo>
                  <a:pt x="3732" y="352"/>
                </a:lnTo>
                <a:lnTo>
                  <a:pt x="3734" y="352"/>
                </a:lnTo>
                <a:lnTo>
                  <a:pt x="3738" y="350"/>
                </a:lnTo>
                <a:lnTo>
                  <a:pt x="3740" y="348"/>
                </a:lnTo>
                <a:lnTo>
                  <a:pt x="3742" y="348"/>
                </a:lnTo>
                <a:lnTo>
                  <a:pt x="3742" y="346"/>
                </a:lnTo>
                <a:lnTo>
                  <a:pt x="3742" y="346"/>
                </a:lnTo>
                <a:lnTo>
                  <a:pt x="3734" y="344"/>
                </a:lnTo>
                <a:lnTo>
                  <a:pt x="3732" y="344"/>
                </a:lnTo>
                <a:lnTo>
                  <a:pt x="3730" y="346"/>
                </a:lnTo>
                <a:close/>
                <a:moveTo>
                  <a:pt x="593" y="1772"/>
                </a:moveTo>
                <a:lnTo>
                  <a:pt x="591" y="1772"/>
                </a:lnTo>
                <a:lnTo>
                  <a:pt x="593" y="1772"/>
                </a:lnTo>
                <a:lnTo>
                  <a:pt x="593" y="1774"/>
                </a:lnTo>
                <a:lnTo>
                  <a:pt x="593" y="1772"/>
                </a:lnTo>
                <a:lnTo>
                  <a:pt x="595" y="1772"/>
                </a:lnTo>
                <a:lnTo>
                  <a:pt x="597" y="1772"/>
                </a:lnTo>
                <a:lnTo>
                  <a:pt x="595" y="1772"/>
                </a:lnTo>
                <a:lnTo>
                  <a:pt x="593" y="1772"/>
                </a:lnTo>
                <a:close/>
                <a:moveTo>
                  <a:pt x="3711" y="319"/>
                </a:moveTo>
                <a:lnTo>
                  <a:pt x="3711" y="319"/>
                </a:lnTo>
                <a:lnTo>
                  <a:pt x="3713" y="321"/>
                </a:lnTo>
                <a:lnTo>
                  <a:pt x="3719" y="321"/>
                </a:lnTo>
                <a:lnTo>
                  <a:pt x="3719" y="321"/>
                </a:lnTo>
                <a:lnTo>
                  <a:pt x="3713" y="319"/>
                </a:lnTo>
                <a:lnTo>
                  <a:pt x="3711" y="319"/>
                </a:lnTo>
                <a:close/>
                <a:moveTo>
                  <a:pt x="3711" y="139"/>
                </a:moveTo>
                <a:lnTo>
                  <a:pt x="3715" y="139"/>
                </a:lnTo>
                <a:lnTo>
                  <a:pt x="3717" y="139"/>
                </a:lnTo>
                <a:lnTo>
                  <a:pt x="3719" y="141"/>
                </a:lnTo>
                <a:lnTo>
                  <a:pt x="3721" y="141"/>
                </a:lnTo>
                <a:lnTo>
                  <a:pt x="3732" y="141"/>
                </a:lnTo>
                <a:lnTo>
                  <a:pt x="3732" y="141"/>
                </a:lnTo>
                <a:lnTo>
                  <a:pt x="3728" y="139"/>
                </a:lnTo>
                <a:lnTo>
                  <a:pt x="3715" y="136"/>
                </a:lnTo>
                <a:lnTo>
                  <a:pt x="3715" y="136"/>
                </a:lnTo>
                <a:lnTo>
                  <a:pt x="3713" y="136"/>
                </a:lnTo>
                <a:lnTo>
                  <a:pt x="3711" y="134"/>
                </a:lnTo>
                <a:lnTo>
                  <a:pt x="3709" y="136"/>
                </a:lnTo>
                <a:lnTo>
                  <a:pt x="3711" y="136"/>
                </a:lnTo>
                <a:lnTo>
                  <a:pt x="3711" y="139"/>
                </a:lnTo>
                <a:close/>
                <a:moveTo>
                  <a:pt x="3753" y="97"/>
                </a:moveTo>
                <a:lnTo>
                  <a:pt x="3767" y="97"/>
                </a:lnTo>
                <a:lnTo>
                  <a:pt x="3772" y="95"/>
                </a:lnTo>
                <a:lnTo>
                  <a:pt x="3772" y="95"/>
                </a:lnTo>
                <a:lnTo>
                  <a:pt x="3774" y="92"/>
                </a:lnTo>
                <a:lnTo>
                  <a:pt x="3772" y="92"/>
                </a:lnTo>
                <a:lnTo>
                  <a:pt x="3763" y="92"/>
                </a:lnTo>
                <a:lnTo>
                  <a:pt x="3755" y="92"/>
                </a:lnTo>
                <a:lnTo>
                  <a:pt x="3755" y="95"/>
                </a:lnTo>
                <a:lnTo>
                  <a:pt x="3753" y="97"/>
                </a:lnTo>
                <a:lnTo>
                  <a:pt x="3753" y="97"/>
                </a:lnTo>
                <a:lnTo>
                  <a:pt x="3753" y="97"/>
                </a:lnTo>
                <a:close/>
                <a:moveTo>
                  <a:pt x="3816" y="304"/>
                </a:moveTo>
                <a:lnTo>
                  <a:pt x="3818" y="304"/>
                </a:lnTo>
                <a:lnTo>
                  <a:pt x="3818" y="304"/>
                </a:lnTo>
                <a:lnTo>
                  <a:pt x="3818" y="304"/>
                </a:lnTo>
                <a:lnTo>
                  <a:pt x="3820" y="304"/>
                </a:lnTo>
                <a:lnTo>
                  <a:pt x="3818" y="302"/>
                </a:lnTo>
                <a:lnTo>
                  <a:pt x="3811" y="302"/>
                </a:lnTo>
                <a:lnTo>
                  <a:pt x="3809" y="302"/>
                </a:lnTo>
                <a:lnTo>
                  <a:pt x="3807" y="302"/>
                </a:lnTo>
                <a:lnTo>
                  <a:pt x="3813" y="304"/>
                </a:lnTo>
                <a:lnTo>
                  <a:pt x="3816" y="304"/>
                </a:lnTo>
                <a:close/>
                <a:moveTo>
                  <a:pt x="3803" y="304"/>
                </a:moveTo>
                <a:lnTo>
                  <a:pt x="3805" y="304"/>
                </a:lnTo>
                <a:lnTo>
                  <a:pt x="3805" y="302"/>
                </a:lnTo>
                <a:lnTo>
                  <a:pt x="3805" y="302"/>
                </a:lnTo>
                <a:lnTo>
                  <a:pt x="3805" y="302"/>
                </a:lnTo>
                <a:lnTo>
                  <a:pt x="3803" y="302"/>
                </a:lnTo>
                <a:lnTo>
                  <a:pt x="3801" y="302"/>
                </a:lnTo>
                <a:lnTo>
                  <a:pt x="3801" y="302"/>
                </a:lnTo>
                <a:lnTo>
                  <a:pt x="3801" y="302"/>
                </a:lnTo>
                <a:lnTo>
                  <a:pt x="3803" y="304"/>
                </a:lnTo>
                <a:close/>
                <a:moveTo>
                  <a:pt x="4056" y="134"/>
                </a:moveTo>
                <a:lnTo>
                  <a:pt x="4054" y="136"/>
                </a:lnTo>
                <a:lnTo>
                  <a:pt x="4059" y="136"/>
                </a:lnTo>
                <a:lnTo>
                  <a:pt x="4061" y="134"/>
                </a:lnTo>
                <a:lnTo>
                  <a:pt x="4059" y="134"/>
                </a:lnTo>
                <a:lnTo>
                  <a:pt x="4056" y="134"/>
                </a:lnTo>
                <a:lnTo>
                  <a:pt x="4056" y="134"/>
                </a:lnTo>
                <a:lnTo>
                  <a:pt x="4056" y="134"/>
                </a:lnTo>
                <a:close/>
                <a:moveTo>
                  <a:pt x="4570" y="300"/>
                </a:moveTo>
                <a:lnTo>
                  <a:pt x="4572" y="302"/>
                </a:lnTo>
                <a:lnTo>
                  <a:pt x="4574" y="304"/>
                </a:lnTo>
                <a:lnTo>
                  <a:pt x="4578" y="308"/>
                </a:lnTo>
                <a:lnTo>
                  <a:pt x="4580" y="308"/>
                </a:lnTo>
                <a:lnTo>
                  <a:pt x="4580" y="308"/>
                </a:lnTo>
                <a:lnTo>
                  <a:pt x="4582" y="306"/>
                </a:lnTo>
                <a:lnTo>
                  <a:pt x="4578" y="302"/>
                </a:lnTo>
                <a:lnTo>
                  <a:pt x="4572" y="300"/>
                </a:lnTo>
                <a:lnTo>
                  <a:pt x="4570" y="298"/>
                </a:lnTo>
                <a:lnTo>
                  <a:pt x="4570" y="300"/>
                </a:lnTo>
                <a:lnTo>
                  <a:pt x="4570" y="300"/>
                </a:lnTo>
                <a:close/>
                <a:moveTo>
                  <a:pt x="4735" y="275"/>
                </a:moveTo>
                <a:lnTo>
                  <a:pt x="4740" y="277"/>
                </a:lnTo>
                <a:lnTo>
                  <a:pt x="4742" y="277"/>
                </a:lnTo>
                <a:lnTo>
                  <a:pt x="4746" y="279"/>
                </a:lnTo>
                <a:lnTo>
                  <a:pt x="4748" y="279"/>
                </a:lnTo>
                <a:lnTo>
                  <a:pt x="4752" y="281"/>
                </a:lnTo>
                <a:lnTo>
                  <a:pt x="4752" y="283"/>
                </a:lnTo>
                <a:lnTo>
                  <a:pt x="4756" y="283"/>
                </a:lnTo>
                <a:lnTo>
                  <a:pt x="4767" y="283"/>
                </a:lnTo>
                <a:lnTo>
                  <a:pt x="4775" y="283"/>
                </a:lnTo>
                <a:lnTo>
                  <a:pt x="4779" y="283"/>
                </a:lnTo>
                <a:lnTo>
                  <a:pt x="4786" y="281"/>
                </a:lnTo>
                <a:lnTo>
                  <a:pt x="4790" y="279"/>
                </a:lnTo>
                <a:lnTo>
                  <a:pt x="4790" y="279"/>
                </a:lnTo>
                <a:lnTo>
                  <a:pt x="4792" y="273"/>
                </a:lnTo>
                <a:lnTo>
                  <a:pt x="4792" y="273"/>
                </a:lnTo>
                <a:lnTo>
                  <a:pt x="4790" y="273"/>
                </a:lnTo>
                <a:lnTo>
                  <a:pt x="4790" y="275"/>
                </a:lnTo>
                <a:lnTo>
                  <a:pt x="4788" y="275"/>
                </a:lnTo>
                <a:lnTo>
                  <a:pt x="4788" y="273"/>
                </a:lnTo>
                <a:lnTo>
                  <a:pt x="4786" y="273"/>
                </a:lnTo>
                <a:lnTo>
                  <a:pt x="4781" y="271"/>
                </a:lnTo>
                <a:lnTo>
                  <a:pt x="4775" y="271"/>
                </a:lnTo>
                <a:lnTo>
                  <a:pt x="4767" y="271"/>
                </a:lnTo>
                <a:lnTo>
                  <a:pt x="4765" y="271"/>
                </a:lnTo>
                <a:lnTo>
                  <a:pt x="4761" y="271"/>
                </a:lnTo>
                <a:lnTo>
                  <a:pt x="4758" y="269"/>
                </a:lnTo>
                <a:lnTo>
                  <a:pt x="4758" y="269"/>
                </a:lnTo>
                <a:lnTo>
                  <a:pt x="4758" y="269"/>
                </a:lnTo>
                <a:lnTo>
                  <a:pt x="4758" y="266"/>
                </a:lnTo>
                <a:lnTo>
                  <a:pt x="4758" y="264"/>
                </a:lnTo>
                <a:lnTo>
                  <a:pt x="4744" y="264"/>
                </a:lnTo>
                <a:lnTo>
                  <a:pt x="4744" y="264"/>
                </a:lnTo>
                <a:lnTo>
                  <a:pt x="4737" y="266"/>
                </a:lnTo>
                <a:lnTo>
                  <a:pt x="4735" y="266"/>
                </a:lnTo>
                <a:lnTo>
                  <a:pt x="4733" y="264"/>
                </a:lnTo>
                <a:lnTo>
                  <a:pt x="4733" y="262"/>
                </a:lnTo>
                <a:lnTo>
                  <a:pt x="4731" y="260"/>
                </a:lnTo>
                <a:lnTo>
                  <a:pt x="4729" y="260"/>
                </a:lnTo>
                <a:lnTo>
                  <a:pt x="4727" y="264"/>
                </a:lnTo>
                <a:lnTo>
                  <a:pt x="4727" y="266"/>
                </a:lnTo>
                <a:lnTo>
                  <a:pt x="4725" y="269"/>
                </a:lnTo>
                <a:lnTo>
                  <a:pt x="4725" y="271"/>
                </a:lnTo>
                <a:lnTo>
                  <a:pt x="4733" y="275"/>
                </a:lnTo>
                <a:lnTo>
                  <a:pt x="4735" y="275"/>
                </a:lnTo>
                <a:close/>
                <a:moveTo>
                  <a:pt x="4641" y="308"/>
                </a:moveTo>
                <a:lnTo>
                  <a:pt x="4643" y="308"/>
                </a:lnTo>
                <a:lnTo>
                  <a:pt x="4652" y="306"/>
                </a:lnTo>
                <a:lnTo>
                  <a:pt x="4652" y="304"/>
                </a:lnTo>
                <a:lnTo>
                  <a:pt x="4652" y="300"/>
                </a:lnTo>
                <a:lnTo>
                  <a:pt x="4652" y="300"/>
                </a:lnTo>
                <a:lnTo>
                  <a:pt x="4652" y="298"/>
                </a:lnTo>
                <a:lnTo>
                  <a:pt x="4649" y="298"/>
                </a:lnTo>
                <a:lnTo>
                  <a:pt x="4647" y="298"/>
                </a:lnTo>
                <a:lnTo>
                  <a:pt x="4641" y="298"/>
                </a:lnTo>
                <a:lnTo>
                  <a:pt x="4641" y="298"/>
                </a:lnTo>
                <a:lnTo>
                  <a:pt x="4639" y="300"/>
                </a:lnTo>
                <a:lnTo>
                  <a:pt x="4637" y="300"/>
                </a:lnTo>
                <a:lnTo>
                  <a:pt x="4639" y="306"/>
                </a:lnTo>
                <a:lnTo>
                  <a:pt x="4641" y="308"/>
                </a:lnTo>
                <a:close/>
                <a:moveTo>
                  <a:pt x="4631" y="321"/>
                </a:moveTo>
                <a:lnTo>
                  <a:pt x="4633" y="323"/>
                </a:lnTo>
                <a:lnTo>
                  <a:pt x="4635" y="323"/>
                </a:lnTo>
                <a:lnTo>
                  <a:pt x="4637" y="323"/>
                </a:lnTo>
                <a:lnTo>
                  <a:pt x="4641" y="321"/>
                </a:lnTo>
                <a:lnTo>
                  <a:pt x="4645" y="321"/>
                </a:lnTo>
                <a:lnTo>
                  <a:pt x="4647" y="321"/>
                </a:lnTo>
                <a:lnTo>
                  <a:pt x="4654" y="323"/>
                </a:lnTo>
                <a:lnTo>
                  <a:pt x="4660" y="325"/>
                </a:lnTo>
                <a:lnTo>
                  <a:pt x="4666" y="325"/>
                </a:lnTo>
                <a:lnTo>
                  <a:pt x="4670" y="327"/>
                </a:lnTo>
                <a:lnTo>
                  <a:pt x="4673" y="327"/>
                </a:lnTo>
                <a:lnTo>
                  <a:pt x="4677" y="327"/>
                </a:lnTo>
                <a:lnTo>
                  <a:pt x="4683" y="327"/>
                </a:lnTo>
                <a:lnTo>
                  <a:pt x="4685" y="327"/>
                </a:lnTo>
                <a:lnTo>
                  <a:pt x="4687" y="327"/>
                </a:lnTo>
                <a:lnTo>
                  <a:pt x="4685" y="321"/>
                </a:lnTo>
                <a:lnTo>
                  <a:pt x="4685" y="319"/>
                </a:lnTo>
                <a:lnTo>
                  <a:pt x="4685" y="317"/>
                </a:lnTo>
                <a:lnTo>
                  <a:pt x="4675" y="310"/>
                </a:lnTo>
                <a:lnTo>
                  <a:pt x="4670" y="310"/>
                </a:lnTo>
                <a:lnTo>
                  <a:pt x="4668" y="308"/>
                </a:lnTo>
                <a:lnTo>
                  <a:pt x="4664" y="308"/>
                </a:lnTo>
                <a:lnTo>
                  <a:pt x="4660" y="308"/>
                </a:lnTo>
                <a:lnTo>
                  <a:pt x="4656" y="308"/>
                </a:lnTo>
                <a:lnTo>
                  <a:pt x="4654" y="308"/>
                </a:lnTo>
                <a:lnTo>
                  <a:pt x="4652" y="308"/>
                </a:lnTo>
                <a:lnTo>
                  <a:pt x="4649" y="310"/>
                </a:lnTo>
                <a:lnTo>
                  <a:pt x="4649" y="313"/>
                </a:lnTo>
                <a:lnTo>
                  <a:pt x="4645" y="317"/>
                </a:lnTo>
                <a:lnTo>
                  <a:pt x="4645" y="317"/>
                </a:lnTo>
                <a:lnTo>
                  <a:pt x="4641" y="321"/>
                </a:lnTo>
                <a:lnTo>
                  <a:pt x="4639" y="321"/>
                </a:lnTo>
                <a:lnTo>
                  <a:pt x="4635" y="321"/>
                </a:lnTo>
                <a:lnTo>
                  <a:pt x="4631" y="321"/>
                </a:lnTo>
                <a:close/>
                <a:moveTo>
                  <a:pt x="4593" y="271"/>
                </a:moveTo>
                <a:lnTo>
                  <a:pt x="4595" y="273"/>
                </a:lnTo>
                <a:lnTo>
                  <a:pt x="4599" y="275"/>
                </a:lnTo>
                <a:lnTo>
                  <a:pt x="4601" y="277"/>
                </a:lnTo>
                <a:lnTo>
                  <a:pt x="4603" y="277"/>
                </a:lnTo>
                <a:lnTo>
                  <a:pt x="4605" y="281"/>
                </a:lnTo>
                <a:lnTo>
                  <a:pt x="4608" y="283"/>
                </a:lnTo>
                <a:lnTo>
                  <a:pt x="4608" y="283"/>
                </a:lnTo>
                <a:lnTo>
                  <a:pt x="4620" y="285"/>
                </a:lnTo>
                <a:lnTo>
                  <a:pt x="4620" y="287"/>
                </a:lnTo>
                <a:lnTo>
                  <a:pt x="4622" y="287"/>
                </a:lnTo>
                <a:lnTo>
                  <a:pt x="4624" y="287"/>
                </a:lnTo>
                <a:lnTo>
                  <a:pt x="4626" y="285"/>
                </a:lnTo>
                <a:lnTo>
                  <a:pt x="4629" y="285"/>
                </a:lnTo>
                <a:lnTo>
                  <a:pt x="4629" y="281"/>
                </a:lnTo>
                <a:lnTo>
                  <a:pt x="4629" y="279"/>
                </a:lnTo>
                <a:lnTo>
                  <a:pt x="4631" y="279"/>
                </a:lnTo>
                <a:lnTo>
                  <a:pt x="4631" y="279"/>
                </a:lnTo>
                <a:lnTo>
                  <a:pt x="4633" y="279"/>
                </a:lnTo>
                <a:lnTo>
                  <a:pt x="4637" y="281"/>
                </a:lnTo>
                <a:lnTo>
                  <a:pt x="4639" y="281"/>
                </a:lnTo>
                <a:lnTo>
                  <a:pt x="4643" y="281"/>
                </a:lnTo>
                <a:lnTo>
                  <a:pt x="4645" y="281"/>
                </a:lnTo>
                <a:lnTo>
                  <a:pt x="4656" y="279"/>
                </a:lnTo>
                <a:lnTo>
                  <a:pt x="4658" y="279"/>
                </a:lnTo>
                <a:lnTo>
                  <a:pt x="4662" y="277"/>
                </a:lnTo>
                <a:lnTo>
                  <a:pt x="4664" y="277"/>
                </a:lnTo>
                <a:lnTo>
                  <a:pt x="4666" y="279"/>
                </a:lnTo>
                <a:lnTo>
                  <a:pt x="4668" y="281"/>
                </a:lnTo>
                <a:lnTo>
                  <a:pt x="4668" y="281"/>
                </a:lnTo>
                <a:lnTo>
                  <a:pt x="4670" y="283"/>
                </a:lnTo>
                <a:lnTo>
                  <a:pt x="4673" y="283"/>
                </a:lnTo>
                <a:lnTo>
                  <a:pt x="4675" y="281"/>
                </a:lnTo>
                <a:lnTo>
                  <a:pt x="4677" y="281"/>
                </a:lnTo>
                <a:lnTo>
                  <a:pt x="4681" y="279"/>
                </a:lnTo>
                <a:lnTo>
                  <a:pt x="4679" y="275"/>
                </a:lnTo>
                <a:lnTo>
                  <a:pt x="4675" y="275"/>
                </a:lnTo>
                <a:lnTo>
                  <a:pt x="4675" y="273"/>
                </a:lnTo>
                <a:lnTo>
                  <a:pt x="4668" y="266"/>
                </a:lnTo>
                <a:lnTo>
                  <a:pt x="4668" y="266"/>
                </a:lnTo>
                <a:lnTo>
                  <a:pt x="4666" y="264"/>
                </a:lnTo>
                <a:lnTo>
                  <a:pt x="4666" y="258"/>
                </a:lnTo>
                <a:lnTo>
                  <a:pt x="4668" y="258"/>
                </a:lnTo>
                <a:lnTo>
                  <a:pt x="4673" y="256"/>
                </a:lnTo>
                <a:lnTo>
                  <a:pt x="4679" y="256"/>
                </a:lnTo>
                <a:lnTo>
                  <a:pt x="4679" y="258"/>
                </a:lnTo>
                <a:lnTo>
                  <a:pt x="4679" y="258"/>
                </a:lnTo>
                <a:lnTo>
                  <a:pt x="4677" y="260"/>
                </a:lnTo>
                <a:lnTo>
                  <a:pt x="4675" y="262"/>
                </a:lnTo>
                <a:lnTo>
                  <a:pt x="4675" y="264"/>
                </a:lnTo>
                <a:lnTo>
                  <a:pt x="4675" y="269"/>
                </a:lnTo>
                <a:lnTo>
                  <a:pt x="4677" y="269"/>
                </a:lnTo>
                <a:lnTo>
                  <a:pt x="4679" y="271"/>
                </a:lnTo>
                <a:lnTo>
                  <a:pt x="4681" y="275"/>
                </a:lnTo>
                <a:lnTo>
                  <a:pt x="4685" y="275"/>
                </a:lnTo>
                <a:lnTo>
                  <a:pt x="4689" y="275"/>
                </a:lnTo>
                <a:lnTo>
                  <a:pt x="4693" y="277"/>
                </a:lnTo>
                <a:lnTo>
                  <a:pt x="4698" y="275"/>
                </a:lnTo>
                <a:lnTo>
                  <a:pt x="4700" y="275"/>
                </a:lnTo>
                <a:lnTo>
                  <a:pt x="4706" y="269"/>
                </a:lnTo>
                <a:lnTo>
                  <a:pt x="4706" y="269"/>
                </a:lnTo>
                <a:lnTo>
                  <a:pt x="4704" y="266"/>
                </a:lnTo>
                <a:lnTo>
                  <a:pt x="4706" y="264"/>
                </a:lnTo>
                <a:lnTo>
                  <a:pt x="4708" y="262"/>
                </a:lnTo>
                <a:lnTo>
                  <a:pt x="4714" y="262"/>
                </a:lnTo>
                <a:lnTo>
                  <a:pt x="4712" y="260"/>
                </a:lnTo>
                <a:lnTo>
                  <a:pt x="4712" y="260"/>
                </a:lnTo>
                <a:lnTo>
                  <a:pt x="4689" y="252"/>
                </a:lnTo>
                <a:lnTo>
                  <a:pt x="4687" y="252"/>
                </a:lnTo>
                <a:lnTo>
                  <a:pt x="4683" y="254"/>
                </a:lnTo>
                <a:lnTo>
                  <a:pt x="4683" y="254"/>
                </a:lnTo>
                <a:lnTo>
                  <a:pt x="4679" y="254"/>
                </a:lnTo>
                <a:lnTo>
                  <a:pt x="4675" y="252"/>
                </a:lnTo>
                <a:lnTo>
                  <a:pt x="4673" y="252"/>
                </a:lnTo>
                <a:lnTo>
                  <a:pt x="4664" y="248"/>
                </a:lnTo>
                <a:lnTo>
                  <a:pt x="4662" y="245"/>
                </a:lnTo>
                <a:lnTo>
                  <a:pt x="4658" y="243"/>
                </a:lnTo>
                <a:lnTo>
                  <a:pt x="4656" y="245"/>
                </a:lnTo>
                <a:lnTo>
                  <a:pt x="4652" y="248"/>
                </a:lnTo>
                <a:lnTo>
                  <a:pt x="4649" y="250"/>
                </a:lnTo>
                <a:lnTo>
                  <a:pt x="4649" y="250"/>
                </a:lnTo>
                <a:lnTo>
                  <a:pt x="4649" y="252"/>
                </a:lnTo>
                <a:lnTo>
                  <a:pt x="4649" y="254"/>
                </a:lnTo>
                <a:lnTo>
                  <a:pt x="4649" y="256"/>
                </a:lnTo>
                <a:lnTo>
                  <a:pt x="4649" y="256"/>
                </a:lnTo>
                <a:lnTo>
                  <a:pt x="4649" y="258"/>
                </a:lnTo>
                <a:lnTo>
                  <a:pt x="4647" y="258"/>
                </a:lnTo>
                <a:lnTo>
                  <a:pt x="4645" y="258"/>
                </a:lnTo>
                <a:lnTo>
                  <a:pt x="4645" y="258"/>
                </a:lnTo>
                <a:lnTo>
                  <a:pt x="4643" y="258"/>
                </a:lnTo>
                <a:lnTo>
                  <a:pt x="4643" y="258"/>
                </a:lnTo>
                <a:lnTo>
                  <a:pt x="4641" y="254"/>
                </a:lnTo>
                <a:lnTo>
                  <a:pt x="4639" y="254"/>
                </a:lnTo>
                <a:lnTo>
                  <a:pt x="4639" y="254"/>
                </a:lnTo>
                <a:lnTo>
                  <a:pt x="4637" y="254"/>
                </a:lnTo>
                <a:lnTo>
                  <a:pt x="4633" y="250"/>
                </a:lnTo>
                <a:lnTo>
                  <a:pt x="4629" y="248"/>
                </a:lnTo>
                <a:lnTo>
                  <a:pt x="4624" y="245"/>
                </a:lnTo>
                <a:lnTo>
                  <a:pt x="4622" y="245"/>
                </a:lnTo>
                <a:lnTo>
                  <a:pt x="4622" y="243"/>
                </a:lnTo>
                <a:lnTo>
                  <a:pt x="4620" y="243"/>
                </a:lnTo>
                <a:lnTo>
                  <a:pt x="4618" y="243"/>
                </a:lnTo>
                <a:lnTo>
                  <a:pt x="4614" y="243"/>
                </a:lnTo>
                <a:lnTo>
                  <a:pt x="4610" y="245"/>
                </a:lnTo>
                <a:lnTo>
                  <a:pt x="4608" y="245"/>
                </a:lnTo>
                <a:lnTo>
                  <a:pt x="4608" y="248"/>
                </a:lnTo>
                <a:lnTo>
                  <a:pt x="4608" y="248"/>
                </a:lnTo>
                <a:lnTo>
                  <a:pt x="4603" y="248"/>
                </a:lnTo>
                <a:lnTo>
                  <a:pt x="4601" y="248"/>
                </a:lnTo>
                <a:lnTo>
                  <a:pt x="4601" y="250"/>
                </a:lnTo>
                <a:lnTo>
                  <a:pt x="4599" y="252"/>
                </a:lnTo>
                <a:lnTo>
                  <a:pt x="4601" y="254"/>
                </a:lnTo>
                <a:lnTo>
                  <a:pt x="4603" y="256"/>
                </a:lnTo>
                <a:lnTo>
                  <a:pt x="4597" y="254"/>
                </a:lnTo>
                <a:lnTo>
                  <a:pt x="4597" y="256"/>
                </a:lnTo>
                <a:lnTo>
                  <a:pt x="4595" y="262"/>
                </a:lnTo>
                <a:lnTo>
                  <a:pt x="4597" y="266"/>
                </a:lnTo>
                <a:lnTo>
                  <a:pt x="4595" y="266"/>
                </a:lnTo>
                <a:lnTo>
                  <a:pt x="4593" y="266"/>
                </a:lnTo>
                <a:lnTo>
                  <a:pt x="4591" y="269"/>
                </a:lnTo>
                <a:lnTo>
                  <a:pt x="4593" y="269"/>
                </a:lnTo>
                <a:lnTo>
                  <a:pt x="4593" y="271"/>
                </a:lnTo>
                <a:close/>
                <a:moveTo>
                  <a:pt x="4823" y="245"/>
                </a:moveTo>
                <a:lnTo>
                  <a:pt x="4821" y="243"/>
                </a:lnTo>
                <a:lnTo>
                  <a:pt x="4821" y="243"/>
                </a:lnTo>
                <a:lnTo>
                  <a:pt x="4821" y="243"/>
                </a:lnTo>
                <a:lnTo>
                  <a:pt x="4819" y="243"/>
                </a:lnTo>
                <a:lnTo>
                  <a:pt x="4817" y="243"/>
                </a:lnTo>
                <a:lnTo>
                  <a:pt x="4821" y="245"/>
                </a:lnTo>
                <a:lnTo>
                  <a:pt x="4823" y="245"/>
                </a:lnTo>
                <a:close/>
                <a:moveTo>
                  <a:pt x="4769" y="229"/>
                </a:moveTo>
                <a:lnTo>
                  <a:pt x="4771" y="227"/>
                </a:lnTo>
                <a:lnTo>
                  <a:pt x="4773" y="224"/>
                </a:lnTo>
                <a:lnTo>
                  <a:pt x="4763" y="227"/>
                </a:lnTo>
                <a:lnTo>
                  <a:pt x="4758" y="229"/>
                </a:lnTo>
                <a:lnTo>
                  <a:pt x="4758" y="229"/>
                </a:lnTo>
                <a:lnTo>
                  <a:pt x="4769" y="229"/>
                </a:lnTo>
                <a:lnTo>
                  <a:pt x="4769" y="229"/>
                </a:lnTo>
                <a:close/>
                <a:moveTo>
                  <a:pt x="4934" y="392"/>
                </a:moveTo>
                <a:lnTo>
                  <a:pt x="4937" y="392"/>
                </a:lnTo>
                <a:lnTo>
                  <a:pt x="4934" y="390"/>
                </a:lnTo>
                <a:lnTo>
                  <a:pt x="4934" y="388"/>
                </a:lnTo>
                <a:lnTo>
                  <a:pt x="4932" y="388"/>
                </a:lnTo>
                <a:lnTo>
                  <a:pt x="4932" y="388"/>
                </a:lnTo>
                <a:lnTo>
                  <a:pt x="4932" y="390"/>
                </a:lnTo>
                <a:lnTo>
                  <a:pt x="4932" y="392"/>
                </a:lnTo>
                <a:lnTo>
                  <a:pt x="4934" y="392"/>
                </a:lnTo>
                <a:close/>
                <a:moveTo>
                  <a:pt x="5041" y="419"/>
                </a:moveTo>
                <a:lnTo>
                  <a:pt x="5043" y="419"/>
                </a:lnTo>
                <a:lnTo>
                  <a:pt x="5048" y="422"/>
                </a:lnTo>
                <a:lnTo>
                  <a:pt x="5054" y="424"/>
                </a:lnTo>
                <a:lnTo>
                  <a:pt x="5058" y="424"/>
                </a:lnTo>
                <a:lnTo>
                  <a:pt x="5060" y="424"/>
                </a:lnTo>
                <a:lnTo>
                  <a:pt x="5060" y="422"/>
                </a:lnTo>
                <a:lnTo>
                  <a:pt x="5060" y="419"/>
                </a:lnTo>
                <a:lnTo>
                  <a:pt x="5060" y="419"/>
                </a:lnTo>
                <a:lnTo>
                  <a:pt x="5062" y="419"/>
                </a:lnTo>
                <a:lnTo>
                  <a:pt x="5062" y="417"/>
                </a:lnTo>
                <a:lnTo>
                  <a:pt x="5062" y="417"/>
                </a:lnTo>
                <a:lnTo>
                  <a:pt x="5062" y="415"/>
                </a:lnTo>
                <a:lnTo>
                  <a:pt x="5048" y="413"/>
                </a:lnTo>
                <a:lnTo>
                  <a:pt x="5043" y="413"/>
                </a:lnTo>
                <a:lnTo>
                  <a:pt x="5043" y="413"/>
                </a:lnTo>
                <a:lnTo>
                  <a:pt x="5039" y="415"/>
                </a:lnTo>
                <a:lnTo>
                  <a:pt x="5039" y="415"/>
                </a:lnTo>
                <a:lnTo>
                  <a:pt x="5039" y="417"/>
                </a:lnTo>
                <a:lnTo>
                  <a:pt x="5039" y="417"/>
                </a:lnTo>
                <a:lnTo>
                  <a:pt x="5041" y="419"/>
                </a:lnTo>
                <a:close/>
                <a:moveTo>
                  <a:pt x="5198" y="392"/>
                </a:moveTo>
                <a:lnTo>
                  <a:pt x="5198" y="392"/>
                </a:lnTo>
                <a:lnTo>
                  <a:pt x="5203" y="390"/>
                </a:lnTo>
                <a:lnTo>
                  <a:pt x="5211" y="390"/>
                </a:lnTo>
                <a:lnTo>
                  <a:pt x="5213" y="388"/>
                </a:lnTo>
                <a:lnTo>
                  <a:pt x="5215" y="388"/>
                </a:lnTo>
                <a:lnTo>
                  <a:pt x="5215" y="388"/>
                </a:lnTo>
                <a:lnTo>
                  <a:pt x="5219" y="388"/>
                </a:lnTo>
                <a:lnTo>
                  <a:pt x="5221" y="390"/>
                </a:lnTo>
                <a:lnTo>
                  <a:pt x="5224" y="390"/>
                </a:lnTo>
                <a:lnTo>
                  <a:pt x="5228" y="388"/>
                </a:lnTo>
                <a:lnTo>
                  <a:pt x="5236" y="386"/>
                </a:lnTo>
                <a:lnTo>
                  <a:pt x="5242" y="386"/>
                </a:lnTo>
                <a:lnTo>
                  <a:pt x="5247" y="386"/>
                </a:lnTo>
                <a:lnTo>
                  <a:pt x="5251" y="384"/>
                </a:lnTo>
                <a:lnTo>
                  <a:pt x="5251" y="382"/>
                </a:lnTo>
                <a:lnTo>
                  <a:pt x="5251" y="380"/>
                </a:lnTo>
                <a:lnTo>
                  <a:pt x="5251" y="380"/>
                </a:lnTo>
                <a:lnTo>
                  <a:pt x="5247" y="378"/>
                </a:lnTo>
                <a:lnTo>
                  <a:pt x="5245" y="378"/>
                </a:lnTo>
                <a:lnTo>
                  <a:pt x="5242" y="375"/>
                </a:lnTo>
                <a:lnTo>
                  <a:pt x="5242" y="375"/>
                </a:lnTo>
                <a:lnTo>
                  <a:pt x="5240" y="375"/>
                </a:lnTo>
                <a:lnTo>
                  <a:pt x="5238" y="373"/>
                </a:lnTo>
                <a:lnTo>
                  <a:pt x="5238" y="373"/>
                </a:lnTo>
                <a:lnTo>
                  <a:pt x="5232" y="371"/>
                </a:lnTo>
                <a:lnTo>
                  <a:pt x="5230" y="371"/>
                </a:lnTo>
                <a:lnTo>
                  <a:pt x="5228" y="371"/>
                </a:lnTo>
                <a:lnTo>
                  <a:pt x="5226" y="371"/>
                </a:lnTo>
                <a:lnTo>
                  <a:pt x="5224" y="371"/>
                </a:lnTo>
                <a:lnTo>
                  <a:pt x="5221" y="371"/>
                </a:lnTo>
                <a:lnTo>
                  <a:pt x="5219" y="371"/>
                </a:lnTo>
                <a:lnTo>
                  <a:pt x="5217" y="373"/>
                </a:lnTo>
                <a:lnTo>
                  <a:pt x="5215" y="373"/>
                </a:lnTo>
                <a:lnTo>
                  <a:pt x="5215" y="373"/>
                </a:lnTo>
                <a:lnTo>
                  <a:pt x="5213" y="373"/>
                </a:lnTo>
                <a:lnTo>
                  <a:pt x="5211" y="375"/>
                </a:lnTo>
                <a:lnTo>
                  <a:pt x="5209" y="375"/>
                </a:lnTo>
                <a:lnTo>
                  <a:pt x="5205" y="378"/>
                </a:lnTo>
                <a:lnTo>
                  <a:pt x="5198" y="382"/>
                </a:lnTo>
                <a:lnTo>
                  <a:pt x="5198" y="382"/>
                </a:lnTo>
                <a:lnTo>
                  <a:pt x="5196" y="384"/>
                </a:lnTo>
                <a:lnTo>
                  <a:pt x="5196" y="386"/>
                </a:lnTo>
                <a:lnTo>
                  <a:pt x="5196" y="386"/>
                </a:lnTo>
                <a:lnTo>
                  <a:pt x="5198" y="392"/>
                </a:lnTo>
                <a:close/>
                <a:moveTo>
                  <a:pt x="4061" y="168"/>
                </a:moveTo>
                <a:lnTo>
                  <a:pt x="4061" y="170"/>
                </a:lnTo>
                <a:lnTo>
                  <a:pt x="4059" y="172"/>
                </a:lnTo>
                <a:lnTo>
                  <a:pt x="4059" y="172"/>
                </a:lnTo>
                <a:lnTo>
                  <a:pt x="4059" y="174"/>
                </a:lnTo>
                <a:lnTo>
                  <a:pt x="4056" y="176"/>
                </a:lnTo>
                <a:lnTo>
                  <a:pt x="4056" y="176"/>
                </a:lnTo>
                <a:lnTo>
                  <a:pt x="4052" y="180"/>
                </a:lnTo>
                <a:lnTo>
                  <a:pt x="4050" y="183"/>
                </a:lnTo>
                <a:lnTo>
                  <a:pt x="4048" y="185"/>
                </a:lnTo>
                <a:lnTo>
                  <a:pt x="4046" y="187"/>
                </a:lnTo>
                <a:lnTo>
                  <a:pt x="4048" y="189"/>
                </a:lnTo>
                <a:lnTo>
                  <a:pt x="4050" y="189"/>
                </a:lnTo>
                <a:lnTo>
                  <a:pt x="4054" y="189"/>
                </a:lnTo>
                <a:lnTo>
                  <a:pt x="4059" y="189"/>
                </a:lnTo>
                <a:lnTo>
                  <a:pt x="4065" y="187"/>
                </a:lnTo>
                <a:lnTo>
                  <a:pt x="4071" y="183"/>
                </a:lnTo>
                <a:lnTo>
                  <a:pt x="4073" y="183"/>
                </a:lnTo>
                <a:lnTo>
                  <a:pt x="4082" y="183"/>
                </a:lnTo>
                <a:lnTo>
                  <a:pt x="4088" y="180"/>
                </a:lnTo>
                <a:lnTo>
                  <a:pt x="4094" y="180"/>
                </a:lnTo>
                <a:lnTo>
                  <a:pt x="4094" y="183"/>
                </a:lnTo>
                <a:lnTo>
                  <a:pt x="4096" y="183"/>
                </a:lnTo>
                <a:lnTo>
                  <a:pt x="4096" y="183"/>
                </a:lnTo>
                <a:lnTo>
                  <a:pt x="4100" y="180"/>
                </a:lnTo>
                <a:lnTo>
                  <a:pt x="4111" y="180"/>
                </a:lnTo>
                <a:lnTo>
                  <a:pt x="4119" y="178"/>
                </a:lnTo>
                <a:lnTo>
                  <a:pt x="4121" y="176"/>
                </a:lnTo>
                <a:lnTo>
                  <a:pt x="4126" y="176"/>
                </a:lnTo>
                <a:lnTo>
                  <a:pt x="4126" y="176"/>
                </a:lnTo>
                <a:lnTo>
                  <a:pt x="4134" y="172"/>
                </a:lnTo>
                <a:lnTo>
                  <a:pt x="4134" y="170"/>
                </a:lnTo>
                <a:lnTo>
                  <a:pt x="4134" y="168"/>
                </a:lnTo>
                <a:lnTo>
                  <a:pt x="4132" y="166"/>
                </a:lnTo>
                <a:lnTo>
                  <a:pt x="4132" y="164"/>
                </a:lnTo>
                <a:lnTo>
                  <a:pt x="4132" y="162"/>
                </a:lnTo>
                <a:lnTo>
                  <a:pt x="4130" y="162"/>
                </a:lnTo>
                <a:lnTo>
                  <a:pt x="4128" y="162"/>
                </a:lnTo>
                <a:lnTo>
                  <a:pt x="4124" y="162"/>
                </a:lnTo>
                <a:lnTo>
                  <a:pt x="4121" y="159"/>
                </a:lnTo>
                <a:lnTo>
                  <a:pt x="4121" y="159"/>
                </a:lnTo>
                <a:lnTo>
                  <a:pt x="4121" y="157"/>
                </a:lnTo>
                <a:lnTo>
                  <a:pt x="4119" y="157"/>
                </a:lnTo>
                <a:lnTo>
                  <a:pt x="4115" y="155"/>
                </a:lnTo>
                <a:lnTo>
                  <a:pt x="4115" y="155"/>
                </a:lnTo>
                <a:lnTo>
                  <a:pt x="4113" y="153"/>
                </a:lnTo>
                <a:lnTo>
                  <a:pt x="4111" y="151"/>
                </a:lnTo>
                <a:lnTo>
                  <a:pt x="4109" y="151"/>
                </a:lnTo>
                <a:lnTo>
                  <a:pt x="4107" y="153"/>
                </a:lnTo>
                <a:lnTo>
                  <a:pt x="4103" y="153"/>
                </a:lnTo>
                <a:lnTo>
                  <a:pt x="4100" y="155"/>
                </a:lnTo>
                <a:lnTo>
                  <a:pt x="4098" y="155"/>
                </a:lnTo>
                <a:lnTo>
                  <a:pt x="4098" y="155"/>
                </a:lnTo>
                <a:lnTo>
                  <a:pt x="4096" y="157"/>
                </a:lnTo>
                <a:lnTo>
                  <a:pt x="4094" y="159"/>
                </a:lnTo>
                <a:lnTo>
                  <a:pt x="4092" y="162"/>
                </a:lnTo>
                <a:lnTo>
                  <a:pt x="4092" y="159"/>
                </a:lnTo>
                <a:lnTo>
                  <a:pt x="4096" y="153"/>
                </a:lnTo>
                <a:lnTo>
                  <a:pt x="4096" y="151"/>
                </a:lnTo>
                <a:lnTo>
                  <a:pt x="4098" y="149"/>
                </a:lnTo>
                <a:lnTo>
                  <a:pt x="4098" y="147"/>
                </a:lnTo>
                <a:lnTo>
                  <a:pt x="4100" y="147"/>
                </a:lnTo>
                <a:lnTo>
                  <a:pt x="4100" y="147"/>
                </a:lnTo>
                <a:lnTo>
                  <a:pt x="4100" y="145"/>
                </a:lnTo>
                <a:lnTo>
                  <a:pt x="4096" y="145"/>
                </a:lnTo>
                <a:lnTo>
                  <a:pt x="4092" y="143"/>
                </a:lnTo>
                <a:lnTo>
                  <a:pt x="4090" y="143"/>
                </a:lnTo>
                <a:lnTo>
                  <a:pt x="4088" y="143"/>
                </a:lnTo>
                <a:lnTo>
                  <a:pt x="4088" y="145"/>
                </a:lnTo>
                <a:lnTo>
                  <a:pt x="4088" y="147"/>
                </a:lnTo>
                <a:lnTo>
                  <a:pt x="4090" y="149"/>
                </a:lnTo>
                <a:lnTo>
                  <a:pt x="4088" y="149"/>
                </a:lnTo>
                <a:lnTo>
                  <a:pt x="4086" y="149"/>
                </a:lnTo>
                <a:lnTo>
                  <a:pt x="4084" y="147"/>
                </a:lnTo>
                <a:lnTo>
                  <a:pt x="4084" y="145"/>
                </a:lnTo>
                <a:lnTo>
                  <a:pt x="4082" y="145"/>
                </a:lnTo>
                <a:lnTo>
                  <a:pt x="4080" y="145"/>
                </a:lnTo>
                <a:lnTo>
                  <a:pt x="4080" y="145"/>
                </a:lnTo>
                <a:lnTo>
                  <a:pt x="4080" y="147"/>
                </a:lnTo>
                <a:lnTo>
                  <a:pt x="4080" y="149"/>
                </a:lnTo>
                <a:lnTo>
                  <a:pt x="4075" y="149"/>
                </a:lnTo>
                <a:lnTo>
                  <a:pt x="4073" y="149"/>
                </a:lnTo>
                <a:lnTo>
                  <a:pt x="4073" y="151"/>
                </a:lnTo>
                <a:lnTo>
                  <a:pt x="4071" y="153"/>
                </a:lnTo>
                <a:lnTo>
                  <a:pt x="4071" y="153"/>
                </a:lnTo>
                <a:lnTo>
                  <a:pt x="4071" y="155"/>
                </a:lnTo>
                <a:lnTo>
                  <a:pt x="4071" y="155"/>
                </a:lnTo>
                <a:lnTo>
                  <a:pt x="4069" y="157"/>
                </a:lnTo>
                <a:lnTo>
                  <a:pt x="4069" y="159"/>
                </a:lnTo>
                <a:lnTo>
                  <a:pt x="4069" y="159"/>
                </a:lnTo>
                <a:lnTo>
                  <a:pt x="4069" y="162"/>
                </a:lnTo>
                <a:lnTo>
                  <a:pt x="4071" y="164"/>
                </a:lnTo>
                <a:lnTo>
                  <a:pt x="4069" y="164"/>
                </a:lnTo>
                <a:lnTo>
                  <a:pt x="4065" y="164"/>
                </a:lnTo>
                <a:lnTo>
                  <a:pt x="4065" y="164"/>
                </a:lnTo>
                <a:lnTo>
                  <a:pt x="4063" y="164"/>
                </a:lnTo>
                <a:lnTo>
                  <a:pt x="4061" y="166"/>
                </a:lnTo>
                <a:lnTo>
                  <a:pt x="4061" y="168"/>
                </a:lnTo>
                <a:close/>
                <a:moveTo>
                  <a:pt x="4943" y="434"/>
                </a:moveTo>
                <a:lnTo>
                  <a:pt x="4943" y="436"/>
                </a:lnTo>
                <a:lnTo>
                  <a:pt x="4943" y="436"/>
                </a:lnTo>
                <a:lnTo>
                  <a:pt x="4945" y="436"/>
                </a:lnTo>
                <a:lnTo>
                  <a:pt x="4947" y="438"/>
                </a:lnTo>
                <a:lnTo>
                  <a:pt x="4947" y="438"/>
                </a:lnTo>
                <a:lnTo>
                  <a:pt x="4947" y="440"/>
                </a:lnTo>
                <a:lnTo>
                  <a:pt x="4947" y="440"/>
                </a:lnTo>
                <a:lnTo>
                  <a:pt x="4947" y="440"/>
                </a:lnTo>
                <a:lnTo>
                  <a:pt x="4947" y="438"/>
                </a:lnTo>
                <a:lnTo>
                  <a:pt x="4947" y="438"/>
                </a:lnTo>
                <a:lnTo>
                  <a:pt x="4945" y="436"/>
                </a:lnTo>
                <a:lnTo>
                  <a:pt x="4945" y="434"/>
                </a:lnTo>
                <a:lnTo>
                  <a:pt x="4945" y="430"/>
                </a:lnTo>
                <a:lnTo>
                  <a:pt x="4945" y="430"/>
                </a:lnTo>
                <a:lnTo>
                  <a:pt x="4945" y="428"/>
                </a:lnTo>
                <a:lnTo>
                  <a:pt x="4947" y="428"/>
                </a:lnTo>
                <a:lnTo>
                  <a:pt x="4949" y="426"/>
                </a:lnTo>
                <a:lnTo>
                  <a:pt x="4949" y="424"/>
                </a:lnTo>
                <a:lnTo>
                  <a:pt x="4947" y="422"/>
                </a:lnTo>
                <a:lnTo>
                  <a:pt x="4947" y="422"/>
                </a:lnTo>
                <a:lnTo>
                  <a:pt x="4947" y="424"/>
                </a:lnTo>
                <a:lnTo>
                  <a:pt x="4945" y="424"/>
                </a:lnTo>
                <a:lnTo>
                  <a:pt x="4941" y="426"/>
                </a:lnTo>
                <a:lnTo>
                  <a:pt x="4941" y="428"/>
                </a:lnTo>
                <a:lnTo>
                  <a:pt x="4943" y="430"/>
                </a:lnTo>
                <a:lnTo>
                  <a:pt x="4943" y="434"/>
                </a:lnTo>
                <a:close/>
                <a:moveTo>
                  <a:pt x="4603" y="371"/>
                </a:moveTo>
                <a:lnTo>
                  <a:pt x="4597" y="371"/>
                </a:lnTo>
                <a:lnTo>
                  <a:pt x="4595" y="371"/>
                </a:lnTo>
                <a:lnTo>
                  <a:pt x="4595" y="371"/>
                </a:lnTo>
                <a:lnTo>
                  <a:pt x="4593" y="373"/>
                </a:lnTo>
                <a:lnTo>
                  <a:pt x="4593" y="373"/>
                </a:lnTo>
                <a:lnTo>
                  <a:pt x="4593" y="373"/>
                </a:lnTo>
                <a:lnTo>
                  <a:pt x="4597" y="375"/>
                </a:lnTo>
                <a:lnTo>
                  <a:pt x="4597" y="375"/>
                </a:lnTo>
                <a:lnTo>
                  <a:pt x="4599" y="373"/>
                </a:lnTo>
                <a:lnTo>
                  <a:pt x="4599" y="373"/>
                </a:lnTo>
                <a:lnTo>
                  <a:pt x="4599" y="375"/>
                </a:lnTo>
                <a:lnTo>
                  <a:pt x="4601" y="375"/>
                </a:lnTo>
                <a:lnTo>
                  <a:pt x="4603" y="375"/>
                </a:lnTo>
                <a:lnTo>
                  <a:pt x="4605" y="373"/>
                </a:lnTo>
                <a:lnTo>
                  <a:pt x="4605" y="373"/>
                </a:lnTo>
                <a:lnTo>
                  <a:pt x="4605" y="371"/>
                </a:lnTo>
                <a:lnTo>
                  <a:pt x="4603" y="371"/>
                </a:lnTo>
                <a:close/>
                <a:moveTo>
                  <a:pt x="4165" y="208"/>
                </a:moveTo>
                <a:lnTo>
                  <a:pt x="4165" y="208"/>
                </a:lnTo>
                <a:lnTo>
                  <a:pt x="4163" y="208"/>
                </a:lnTo>
                <a:lnTo>
                  <a:pt x="4161" y="210"/>
                </a:lnTo>
                <a:lnTo>
                  <a:pt x="4161" y="212"/>
                </a:lnTo>
                <a:lnTo>
                  <a:pt x="4163" y="212"/>
                </a:lnTo>
                <a:lnTo>
                  <a:pt x="4168" y="210"/>
                </a:lnTo>
                <a:lnTo>
                  <a:pt x="4168" y="210"/>
                </a:lnTo>
                <a:lnTo>
                  <a:pt x="4168" y="208"/>
                </a:lnTo>
                <a:lnTo>
                  <a:pt x="4165" y="208"/>
                </a:lnTo>
                <a:close/>
                <a:moveTo>
                  <a:pt x="4233" y="233"/>
                </a:moveTo>
                <a:lnTo>
                  <a:pt x="4235" y="233"/>
                </a:lnTo>
                <a:lnTo>
                  <a:pt x="4237" y="233"/>
                </a:lnTo>
                <a:lnTo>
                  <a:pt x="4239" y="235"/>
                </a:lnTo>
                <a:lnTo>
                  <a:pt x="4239" y="235"/>
                </a:lnTo>
                <a:lnTo>
                  <a:pt x="4239" y="233"/>
                </a:lnTo>
                <a:lnTo>
                  <a:pt x="4239" y="233"/>
                </a:lnTo>
                <a:lnTo>
                  <a:pt x="4239" y="233"/>
                </a:lnTo>
                <a:lnTo>
                  <a:pt x="4239" y="231"/>
                </a:lnTo>
                <a:lnTo>
                  <a:pt x="4237" y="231"/>
                </a:lnTo>
                <a:lnTo>
                  <a:pt x="4237" y="229"/>
                </a:lnTo>
                <a:lnTo>
                  <a:pt x="4235" y="231"/>
                </a:lnTo>
                <a:lnTo>
                  <a:pt x="4230" y="229"/>
                </a:lnTo>
                <a:lnTo>
                  <a:pt x="4230" y="229"/>
                </a:lnTo>
                <a:lnTo>
                  <a:pt x="4230" y="231"/>
                </a:lnTo>
                <a:lnTo>
                  <a:pt x="4233" y="233"/>
                </a:lnTo>
                <a:close/>
                <a:moveTo>
                  <a:pt x="4147" y="180"/>
                </a:moveTo>
                <a:lnTo>
                  <a:pt x="4151" y="180"/>
                </a:lnTo>
                <a:lnTo>
                  <a:pt x="4151" y="180"/>
                </a:lnTo>
                <a:lnTo>
                  <a:pt x="4153" y="180"/>
                </a:lnTo>
                <a:lnTo>
                  <a:pt x="4153" y="180"/>
                </a:lnTo>
                <a:lnTo>
                  <a:pt x="4153" y="178"/>
                </a:lnTo>
                <a:lnTo>
                  <a:pt x="4153" y="178"/>
                </a:lnTo>
                <a:lnTo>
                  <a:pt x="4153" y="178"/>
                </a:lnTo>
                <a:lnTo>
                  <a:pt x="4151" y="176"/>
                </a:lnTo>
                <a:lnTo>
                  <a:pt x="4149" y="178"/>
                </a:lnTo>
                <a:lnTo>
                  <a:pt x="4144" y="180"/>
                </a:lnTo>
                <a:lnTo>
                  <a:pt x="4144" y="180"/>
                </a:lnTo>
                <a:lnTo>
                  <a:pt x="4144" y="183"/>
                </a:lnTo>
                <a:lnTo>
                  <a:pt x="4147" y="180"/>
                </a:lnTo>
                <a:close/>
                <a:moveTo>
                  <a:pt x="4149" y="183"/>
                </a:moveTo>
                <a:lnTo>
                  <a:pt x="4157" y="185"/>
                </a:lnTo>
                <a:lnTo>
                  <a:pt x="4163" y="185"/>
                </a:lnTo>
                <a:lnTo>
                  <a:pt x="4165" y="187"/>
                </a:lnTo>
                <a:lnTo>
                  <a:pt x="4168" y="185"/>
                </a:lnTo>
                <a:lnTo>
                  <a:pt x="4168" y="185"/>
                </a:lnTo>
                <a:lnTo>
                  <a:pt x="4165" y="183"/>
                </a:lnTo>
                <a:lnTo>
                  <a:pt x="4165" y="183"/>
                </a:lnTo>
                <a:lnTo>
                  <a:pt x="4151" y="183"/>
                </a:lnTo>
                <a:lnTo>
                  <a:pt x="4149" y="183"/>
                </a:lnTo>
                <a:close/>
                <a:moveTo>
                  <a:pt x="3707" y="321"/>
                </a:moveTo>
                <a:lnTo>
                  <a:pt x="3707" y="321"/>
                </a:lnTo>
                <a:lnTo>
                  <a:pt x="3709" y="319"/>
                </a:lnTo>
                <a:lnTo>
                  <a:pt x="3709" y="319"/>
                </a:lnTo>
                <a:lnTo>
                  <a:pt x="3709" y="317"/>
                </a:lnTo>
                <a:lnTo>
                  <a:pt x="3702" y="319"/>
                </a:lnTo>
                <a:lnTo>
                  <a:pt x="3700" y="321"/>
                </a:lnTo>
                <a:lnTo>
                  <a:pt x="3698" y="321"/>
                </a:lnTo>
                <a:lnTo>
                  <a:pt x="3702" y="321"/>
                </a:lnTo>
                <a:lnTo>
                  <a:pt x="3707" y="321"/>
                </a:lnTo>
                <a:close/>
                <a:moveTo>
                  <a:pt x="4578" y="266"/>
                </a:moveTo>
                <a:lnTo>
                  <a:pt x="4578" y="264"/>
                </a:lnTo>
                <a:lnTo>
                  <a:pt x="4578" y="262"/>
                </a:lnTo>
                <a:lnTo>
                  <a:pt x="4578" y="262"/>
                </a:lnTo>
                <a:lnTo>
                  <a:pt x="4580" y="260"/>
                </a:lnTo>
                <a:lnTo>
                  <a:pt x="4580" y="260"/>
                </a:lnTo>
                <a:lnTo>
                  <a:pt x="4576" y="258"/>
                </a:lnTo>
                <a:lnTo>
                  <a:pt x="4576" y="256"/>
                </a:lnTo>
                <a:lnTo>
                  <a:pt x="4574" y="254"/>
                </a:lnTo>
                <a:lnTo>
                  <a:pt x="4574" y="252"/>
                </a:lnTo>
                <a:lnTo>
                  <a:pt x="4572" y="256"/>
                </a:lnTo>
                <a:lnTo>
                  <a:pt x="4572" y="256"/>
                </a:lnTo>
                <a:lnTo>
                  <a:pt x="4572" y="258"/>
                </a:lnTo>
                <a:lnTo>
                  <a:pt x="4572" y="260"/>
                </a:lnTo>
                <a:lnTo>
                  <a:pt x="4572" y="262"/>
                </a:lnTo>
                <a:lnTo>
                  <a:pt x="4570" y="264"/>
                </a:lnTo>
                <a:lnTo>
                  <a:pt x="4570" y="266"/>
                </a:lnTo>
                <a:lnTo>
                  <a:pt x="4574" y="266"/>
                </a:lnTo>
                <a:lnTo>
                  <a:pt x="4578" y="266"/>
                </a:lnTo>
                <a:close/>
                <a:moveTo>
                  <a:pt x="4411" y="310"/>
                </a:moveTo>
                <a:lnTo>
                  <a:pt x="4413" y="310"/>
                </a:lnTo>
                <a:lnTo>
                  <a:pt x="4413" y="308"/>
                </a:lnTo>
                <a:lnTo>
                  <a:pt x="4413" y="308"/>
                </a:lnTo>
                <a:lnTo>
                  <a:pt x="4413" y="308"/>
                </a:lnTo>
                <a:lnTo>
                  <a:pt x="4411" y="306"/>
                </a:lnTo>
                <a:lnTo>
                  <a:pt x="4409" y="308"/>
                </a:lnTo>
                <a:lnTo>
                  <a:pt x="4409" y="308"/>
                </a:lnTo>
                <a:lnTo>
                  <a:pt x="4409" y="308"/>
                </a:lnTo>
                <a:lnTo>
                  <a:pt x="4411" y="310"/>
                </a:lnTo>
                <a:close/>
                <a:moveTo>
                  <a:pt x="4346" y="331"/>
                </a:moveTo>
                <a:lnTo>
                  <a:pt x="4350" y="331"/>
                </a:lnTo>
                <a:lnTo>
                  <a:pt x="4350" y="331"/>
                </a:lnTo>
                <a:lnTo>
                  <a:pt x="4348" y="329"/>
                </a:lnTo>
                <a:lnTo>
                  <a:pt x="4346" y="329"/>
                </a:lnTo>
                <a:lnTo>
                  <a:pt x="4344" y="329"/>
                </a:lnTo>
                <a:lnTo>
                  <a:pt x="4341" y="329"/>
                </a:lnTo>
                <a:lnTo>
                  <a:pt x="4344" y="331"/>
                </a:lnTo>
                <a:lnTo>
                  <a:pt x="4346" y="331"/>
                </a:lnTo>
                <a:close/>
                <a:moveTo>
                  <a:pt x="1456" y="717"/>
                </a:moveTo>
                <a:lnTo>
                  <a:pt x="1456" y="717"/>
                </a:lnTo>
                <a:lnTo>
                  <a:pt x="1456" y="717"/>
                </a:lnTo>
                <a:lnTo>
                  <a:pt x="1456" y="717"/>
                </a:lnTo>
                <a:lnTo>
                  <a:pt x="1456" y="715"/>
                </a:lnTo>
                <a:lnTo>
                  <a:pt x="1456" y="715"/>
                </a:lnTo>
                <a:lnTo>
                  <a:pt x="1456" y="715"/>
                </a:lnTo>
                <a:lnTo>
                  <a:pt x="1456" y="713"/>
                </a:lnTo>
                <a:lnTo>
                  <a:pt x="1454" y="713"/>
                </a:lnTo>
                <a:lnTo>
                  <a:pt x="1454" y="715"/>
                </a:lnTo>
                <a:lnTo>
                  <a:pt x="1454" y="715"/>
                </a:lnTo>
                <a:lnTo>
                  <a:pt x="1456" y="715"/>
                </a:lnTo>
                <a:lnTo>
                  <a:pt x="1454" y="717"/>
                </a:lnTo>
                <a:lnTo>
                  <a:pt x="1456" y="717"/>
                </a:lnTo>
                <a:close/>
                <a:moveTo>
                  <a:pt x="3264" y="105"/>
                </a:moveTo>
                <a:lnTo>
                  <a:pt x="3269" y="107"/>
                </a:lnTo>
                <a:lnTo>
                  <a:pt x="3273" y="105"/>
                </a:lnTo>
                <a:lnTo>
                  <a:pt x="3275" y="107"/>
                </a:lnTo>
                <a:lnTo>
                  <a:pt x="3275" y="109"/>
                </a:lnTo>
                <a:lnTo>
                  <a:pt x="3277" y="109"/>
                </a:lnTo>
                <a:lnTo>
                  <a:pt x="3279" y="109"/>
                </a:lnTo>
                <a:lnTo>
                  <a:pt x="3281" y="109"/>
                </a:lnTo>
                <a:lnTo>
                  <a:pt x="3283" y="107"/>
                </a:lnTo>
                <a:lnTo>
                  <a:pt x="3283" y="105"/>
                </a:lnTo>
                <a:lnTo>
                  <a:pt x="3290" y="105"/>
                </a:lnTo>
                <a:lnTo>
                  <a:pt x="3292" y="105"/>
                </a:lnTo>
                <a:lnTo>
                  <a:pt x="3292" y="103"/>
                </a:lnTo>
                <a:lnTo>
                  <a:pt x="3294" y="105"/>
                </a:lnTo>
                <a:lnTo>
                  <a:pt x="3294" y="101"/>
                </a:lnTo>
                <a:lnTo>
                  <a:pt x="3296" y="101"/>
                </a:lnTo>
                <a:lnTo>
                  <a:pt x="3298" y="99"/>
                </a:lnTo>
                <a:lnTo>
                  <a:pt x="3298" y="99"/>
                </a:lnTo>
                <a:lnTo>
                  <a:pt x="3300" y="99"/>
                </a:lnTo>
                <a:lnTo>
                  <a:pt x="3304" y="103"/>
                </a:lnTo>
                <a:lnTo>
                  <a:pt x="3313" y="103"/>
                </a:lnTo>
                <a:lnTo>
                  <a:pt x="3313" y="103"/>
                </a:lnTo>
                <a:lnTo>
                  <a:pt x="3313" y="101"/>
                </a:lnTo>
                <a:lnTo>
                  <a:pt x="3311" y="99"/>
                </a:lnTo>
                <a:lnTo>
                  <a:pt x="3311" y="97"/>
                </a:lnTo>
                <a:lnTo>
                  <a:pt x="3308" y="97"/>
                </a:lnTo>
                <a:lnTo>
                  <a:pt x="3306" y="97"/>
                </a:lnTo>
                <a:lnTo>
                  <a:pt x="3302" y="97"/>
                </a:lnTo>
                <a:lnTo>
                  <a:pt x="3296" y="97"/>
                </a:lnTo>
                <a:lnTo>
                  <a:pt x="3294" y="97"/>
                </a:lnTo>
                <a:lnTo>
                  <a:pt x="3290" y="97"/>
                </a:lnTo>
                <a:lnTo>
                  <a:pt x="3285" y="99"/>
                </a:lnTo>
                <a:lnTo>
                  <a:pt x="3279" y="101"/>
                </a:lnTo>
                <a:lnTo>
                  <a:pt x="3262" y="103"/>
                </a:lnTo>
                <a:lnTo>
                  <a:pt x="3258" y="105"/>
                </a:lnTo>
                <a:lnTo>
                  <a:pt x="3262" y="105"/>
                </a:lnTo>
                <a:lnTo>
                  <a:pt x="3264" y="105"/>
                </a:lnTo>
                <a:close/>
                <a:moveTo>
                  <a:pt x="3319" y="107"/>
                </a:moveTo>
                <a:lnTo>
                  <a:pt x="3313" y="107"/>
                </a:lnTo>
                <a:lnTo>
                  <a:pt x="3311" y="105"/>
                </a:lnTo>
                <a:lnTo>
                  <a:pt x="3308" y="105"/>
                </a:lnTo>
                <a:lnTo>
                  <a:pt x="3308" y="105"/>
                </a:lnTo>
                <a:lnTo>
                  <a:pt x="3306" y="107"/>
                </a:lnTo>
                <a:lnTo>
                  <a:pt x="3302" y="107"/>
                </a:lnTo>
                <a:lnTo>
                  <a:pt x="3298" y="107"/>
                </a:lnTo>
                <a:lnTo>
                  <a:pt x="3294" y="109"/>
                </a:lnTo>
                <a:lnTo>
                  <a:pt x="3283" y="113"/>
                </a:lnTo>
                <a:lnTo>
                  <a:pt x="3285" y="115"/>
                </a:lnTo>
                <a:lnTo>
                  <a:pt x="3285" y="115"/>
                </a:lnTo>
                <a:lnTo>
                  <a:pt x="3288" y="118"/>
                </a:lnTo>
                <a:lnTo>
                  <a:pt x="3292" y="118"/>
                </a:lnTo>
                <a:lnTo>
                  <a:pt x="3294" y="118"/>
                </a:lnTo>
                <a:lnTo>
                  <a:pt x="3296" y="118"/>
                </a:lnTo>
                <a:lnTo>
                  <a:pt x="3298" y="115"/>
                </a:lnTo>
                <a:lnTo>
                  <a:pt x="3302" y="115"/>
                </a:lnTo>
                <a:lnTo>
                  <a:pt x="3302" y="118"/>
                </a:lnTo>
                <a:lnTo>
                  <a:pt x="3300" y="120"/>
                </a:lnTo>
                <a:lnTo>
                  <a:pt x="3298" y="120"/>
                </a:lnTo>
                <a:lnTo>
                  <a:pt x="3300" y="122"/>
                </a:lnTo>
                <a:lnTo>
                  <a:pt x="3302" y="122"/>
                </a:lnTo>
                <a:lnTo>
                  <a:pt x="3304" y="122"/>
                </a:lnTo>
                <a:lnTo>
                  <a:pt x="3304" y="120"/>
                </a:lnTo>
                <a:lnTo>
                  <a:pt x="3306" y="120"/>
                </a:lnTo>
                <a:lnTo>
                  <a:pt x="3308" y="122"/>
                </a:lnTo>
                <a:lnTo>
                  <a:pt x="3311" y="120"/>
                </a:lnTo>
                <a:lnTo>
                  <a:pt x="3311" y="120"/>
                </a:lnTo>
                <a:lnTo>
                  <a:pt x="3311" y="118"/>
                </a:lnTo>
                <a:lnTo>
                  <a:pt x="3311" y="118"/>
                </a:lnTo>
                <a:lnTo>
                  <a:pt x="3315" y="120"/>
                </a:lnTo>
                <a:lnTo>
                  <a:pt x="3317" y="120"/>
                </a:lnTo>
                <a:lnTo>
                  <a:pt x="3317" y="120"/>
                </a:lnTo>
                <a:lnTo>
                  <a:pt x="3317" y="118"/>
                </a:lnTo>
                <a:lnTo>
                  <a:pt x="3317" y="115"/>
                </a:lnTo>
                <a:lnTo>
                  <a:pt x="3317" y="115"/>
                </a:lnTo>
                <a:lnTo>
                  <a:pt x="3317" y="115"/>
                </a:lnTo>
                <a:lnTo>
                  <a:pt x="3313" y="115"/>
                </a:lnTo>
                <a:lnTo>
                  <a:pt x="3313" y="113"/>
                </a:lnTo>
                <a:lnTo>
                  <a:pt x="3315" y="113"/>
                </a:lnTo>
                <a:lnTo>
                  <a:pt x="3317" y="111"/>
                </a:lnTo>
                <a:lnTo>
                  <a:pt x="3325" y="111"/>
                </a:lnTo>
                <a:lnTo>
                  <a:pt x="3329" y="109"/>
                </a:lnTo>
                <a:lnTo>
                  <a:pt x="3329" y="109"/>
                </a:lnTo>
                <a:lnTo>
                  <a:pt x="3329" y="107"/>
                </a:lnTo>
                <a:lnTo>
                  <a:pt x="3336" y="107"/>
                </a:lnTo>
                <a:lnTo>
                  <a:pt x="3346" y="107"/>
                </a:lnTo>
                <a:lnTo>
                  <a:pt x="3348" y="105"/>
                </a:lnTo>
                <a:lnTo>
                  <a:pt x="3357" y="101"/>
                </a:lnTo>
                <a:lnTo>
                  <a:pt x="3355" y="99"/>
                </a:lnTo>
                <a:lnTo>
                  <a:pt x="3352" y="99"/>
                </a:lnTo>
                <a:lnTo>
                  <a:pt x="3346" y="95"/>
                </a:lnTo>
                <a:lnTo>
                  <a:pt x="3344" y="95"/>
                </a:lnTo>
                <a:lnTo>
                  <a:pt x="3338" y="95"/>
                </a:lnTo>
                <a:lnTo>
                  <a:pt x="3336" y="92"/>
                </a:lnTo>
                <a:lnTo>
                  <a:pt x="3334" y="95"/>
                </a:lnTo>
                <a:lnTo>
                  <a:pt x="3325" y="95"/>
                </a:lnTo>
                <a:lnTo>
                  <a:pt x="3321" y="97"/>
                </a:lnTo>
                <a:lnTo>
                  <a:pt x="3319" y="101"/>
                </a:lnTo>
                <a:lnTo>
                  <a:pt x="3321" y="103"/>
                </a:lnTo>
                <a:lnTo>
                  <a:pt x="3321" y="105"/>
                </a:lnTo>
                <a:lnTo>
                  <a:pt x="3319" y="107"/>
                </a:lnTo>
                <a:close/>
                <a:moveTo>
                  <a:pt x="3227" y="495"/>
                </a:moveTo>
                <a:lnTo>
                  <a:pt x="3227" y="495"/>
                </a:lnTo>
                <a:lnTo>
                  <a:pt x="3227" y="495"/>
                </a:lnTo>
                <a:lnTo>
                  <a:pt x="3225" y="493"/>
                </a:lnTo>
                <a:lnTo>
                  <a:pt x="3225" y="493"/>
                </a:lnTo>
                <a:lnTo>
                  <a:pt x="3223" y="493"/>
                </a:lnTo>
                <a:lnTo>
                  <a:pt x="3223" y="493"/>
                </a:lnTo>
                <a:lnTo>
                  <a:pt x="3223" y="495"/>
                </a:lnTo>
                <a:lnTo>
                  <a:pt x="3227" y="495"/>
                </a:lnTo>
                <a:close/>
                <a:moveTo>
                  <a:pt x="3078" y="120"/>
                </a:moveTo>
                <a:lnTo>
                  <a:pt x="3095" y="118"/>
                </a:lnTo>
                <a:lnTo>
                  <a:pt x="3095" y="118"/>
                </a:lnTo>
                <a:lnTo>
                  <a:pt x="3091" y="115"/>
                </a:lnTo>
                <a:lnTo>
                  <a:pt x="3086" y="118"/>
                </a:lnTo>
                <a:lnTo>
                  <a:pt x="3086" y="118"/>
                </a:lnTo>
                <a:lnTo>
                  <a:pt x="3063" y="120"/>
                </a:lnTo>
                <a:lnTo>
                  <a:pt x="3065" y="122"/>
                </a:lnTo>
                <a:lnTo>
                  <a:pt x="3078" y="120"/>
                </a:lnTo>
                <a:close/>
                <a:moveTo>
                  <a:pt x="3378" y="380"/>
                </a:moveTo>
                <a:lnTo>
                  <a:pt x="3378" y="380"/>
                </a:lnTo>
                <a:lnTo>
                  <a:pt x="3378" y="380"/>
                </a:lnTo>
                <a:lnTo>
                  <a:pt x="3378" y="380"/>
                </a:lnTo>
                <a:close/>
                <a:moveTo>
                  <a:pt x="3317" y="426"/>
                </a:moveTo>
                <a:lnTo>
                  <a:pt x="3315" y="426"/>
                </a:lnTo>
                <a:lnTo>
                  <a:pt x="3313" y="428"/>
                </a:lnTo>
                <a:lnTo>
                  <a:pt x="3308" y="430"/>
                </a:lnTo>
                <a:lnTo>
                  <a:pt x="3308" y="432"/>
                </a:lnTo>
                <a:lnTo>
                  <a:pt x="3306" y="434"/>
                </a:lnTo>
                <a:lnTo>
                  <a:pt x="3306" y="436"/>
                </a:lnTo>
                <a:lnTo>
                  <a:pt x="3306" y="436"/>
                </a:lnTo>
                <a:lnTo>
                  <a:pt x="3306" y="438"/>
                </a:lnTo>
                <a:lnTo>
                  <a:pt x="3308" y="440"/>
                </a:lnTo>
                <a:lnTo>
                  <a:pt x="3308" y="443"/>
                </a:lnTo>
                <a:lnTo>
                  <a:pt x="3313" y="445"/>
                </a:lnTo>
                <a:lnTo>
                  <a:pt x="3317" y="445"/>
                </a:lnTo>
                <a:lnTo>
                  <a:pt x="3321" y="445"/>
                </a:lnTo>
                <a:lnTo>
                  <a:pt x="3327" y="443"/>
                </a:lnTo>
                <a:lnTo>
                  <a:pt x="3329" y="438"/>
                </a:lnTo>
                <a:lnTo>
                  <a:pt x="3332" y="436"/>
                </a:lnTo>
                <a:lnTo>
                  <a:pt x="3334" y="434"/>
                </a:lnTo>
                <a:lnTo>
                  <a:pt x="3334" y="436"/>
                </a:lnTo>
                <a:lnTo>
                  <a:pt x="3334" y="438"/>
                </a:lnTo>
                <a:lnTo>
                  <a:pt x="3336" y="436"/>
                </a:lnTo>
                <a:lnTo>
                  <a:pt x="3336" y="436"/>
                </a:lnTo>
                <a:lnTo>
                  <a:pt x="3336" y="434"/>
                </a:lnTo>
                <a:lnTo>
                  <a:pt x="3334" y="432"/>
                </a:lnTo>
                <a:lnTo>
                  <a:pt x="3332" y="430"/>
                </a:lnTo>
                <a:lnTo>
                  <a:pt x="3321" y="426"/>
                </a:lnTo>
                <a:lnTo>
                  <a:pt x="3317" y="426"/>
                </a:lnTo>
                <a:close/>
                <a:moveTo>
                  <a:pt x="3021" y="159"/>
                </a:moveTo>
                <a:lnTo>
                  <a:pt x="3026" y="159"/>
                </a:lnTo>
                <a:lnTo>
                  <a:pt x="3032" y="162"/>
                </a:lnTo>
                <a:lnTo>
                  <a:pt x="3038" y="159"/>
                </a:lnTo>
                <a:lnTo>
                  <a:pt x="3038" y="159"/>
                </a:lnTo>
                <a:lnTo>
                  <a:pt x="3032" y="159"/>
                </a:lnTo>
                <a:lnTo>
                  <a:pt x="3028" y="159"/>
                </a:lnTo>
                <a:lnTo>
                  <a:pt x="3026" y="157"/>
                </a:lnTo>
                <a:lnTo>
                  <a:pt x="3021" y="157"/>
                </a:lnTo>
                <a:lnTo>
                  <a:pt x="3019" y="157"/>
                </a:lnTo>
                <a:lnTo>
                  <a:pt x="3019" y="159"/>
                </a:lnTo>
                <a:lnTo>
                  <a:pt x="3015" y="159"/>
                </a:lnTo>
                <a:lnTo>
                  <a:pt x="3011" y="162"/>
                </a:lnTo>
                <a:lnTo>
                  <a:pt x="3013" y="162"/>
                </a:lnTo>
                <a:lnTo>
                  <a:pt x="3021" y="159"/>
                </a:lnTo>
                <a:close/>
                <a:moveTo>
                  <a:pt x="3378" y="382"/>
                </a:moveTo>
                <a:lnTo>
                  <a:pt x="3378" y="382"/>
                </a:lnTo>
                <a:lnTo>
                  <a:pt x="3378" y="380"/>
                </a:lnTo>
                <a:lnTo>
                  <a:pt x="3378" y="380"/>
                </a:lnTo>
                <a:lnTo>
                  <a:pt x="3376" y="380"/>
                </a:lnTo>
                <a:lnTo>
                  <a:pt x="3373" y="378"/>
                </a:lnTo>
                <a:lnTo>
                  <a:pt x="3371" y="375"/>
                </a:lnTo>
                <a:lnTo>
                  <a:pt x="3371" y="375"/>
                </a:lnTo>
                <a:lnTo>
                  <a:pt x="3371" y="378"/>
                </a:lnTo>
                <a:lnTo>
                  <a:pt x="3371" y="378"/>
                </a:lnTo>
                <a:lnTo>
                  <a:pt x="3369" y="378"/>
                </a:lnTo>
                <a:lnTo>
                  <a:pt x="3369" y="378"/>
                </a:lnTo>
                <a:lnTo>
                  <a:pt x="3365" y="378"/>
                </a:lnTo>
                <a:lnTo>
                  <a:pt x="3365" y="378"/>
                </a:lnTo>
                <a:lnTo>
                  <a:pt x="3365" y="380"/>
                </a:lnTo>
                <a:lnTo>
                  <a:pt x="3365" y="380"/>
                </a:lnTo>
                <a:lnTo>
                  <a:pt x="3367" y="380"/>
                </a:lnTo>
                <a:lnTo>
                  <a:pt x="3369" y="380"/>
                </a:lnTo>
                <a:lnTo>
                  <a:pt x="3371" y="382"/>
                </a:lnTo>
                <a:lnTo>
                  <a:pt x="3373" y="384"/>
                </a:lnTo>
                <a:lnTo>
                  <a:pt x="3373" y="384"/>
                </a:lnTo>
                <a:lnTo>
                  <a:pt x="3376" y="386"/>
                </a:lnTo>
                <a:lnTo>
                  <a:pt x="3376" y="386"/>
                </a:lnTo>
                <a:lnTo>
                  <a:pt x="3376" y="388"/>
                </a:lnTo>
                <a:lnTo>
                  <a:pt x="3378" y="388"/>
                </a:lnTo>
                <a:lnTo>
                  <a:pt x="3378" y="386"/>
                </a:lnTo>
                <a:lnTo>
                  <a:pt x="3376" y="386"/>
                </a:lnTo>
                <a:lnTo>
                  <a:pt x="3376" y="386"/>
                </a:lnTo>
                <a:lnTo>
                  <a:pt x="3378" y="382"/>
                </a:lnTo>
                <a:close/>
                <a:moveTo>
                  <a:pt x="3334" y="122"/>
                </a:moveTo>
                <a:lnTo>
                  <a:pt x="3334" y="120"/>
                </a:lnTo>
                <a:lnTo>
                  <a:pt x="3336" y="118"/>
                </a:lnTo>
                <a:lnTo>
                  <a:pt x="3336" y="118"/>
                </a:lnTo>
                <a:lnTo>
                  <a:pt x="3336" y="118"/>
                </a:lnTo>
                <a:lnTo>
                  <a:pt x="3329" y="118"/>
                </a:lnTo>
                <a:lnTo>
                  <a:pt x="3325" y="120"/>
                </a:lnTo>
                <a:lnTo>
                  <a:pt x="3325" y="120"/>
                </a:lnTo>
                <a:lnTo>
                  <a:pt x="3332" y="122"/>
                </a:lnTo>
                <a:lnTo>
                  <a:pt x="3334" y="122"/>
                </a:lnTo>
                <a:close/>
                <a:moveTo>
                  <a:pt x="3348" y="126"/>
                </a:moveTo>
                <a:lnTo>
                  <a:pt x="3352" y="126"/>
                </a:lnTo>
                <a:lnTo>
                  <a:pt x="3352" y="126"/>
                </a:lnTo>
                <a:lnTo>
                  <a:pt x="3352" y="126"/>
                </a:lnTo>
                <a:lnTo>
                  <a:pt x="3350" y="126"/>
                </a:lnTo>
                <a:lnTo>
                  <a:pt x="3350" y="124"/>
                </a:lnTo>
                <a:lnTo>
                  <a:pt x="3350" y="124"/>
                </a:lnTo>
                <a:lnTo>
                  <a:pt x="3350" y="122"/>
                </a:lnTo>
                <a:lnTo>
                  <a:pt x="3346" y="122"/>
                </a:lnTo>
                <a:lnTo>
                  <a:pt x="3342" y="122"/>
                </a:lnTo>
                <a:lnTo>
                  <a:pt x="3340" y="124"/>
                </a:lnTo>
                <a:lnTo>
                  <a:pt x="3334" y="124"/>
                </a:lnTo>
                <a:lnTo>
                  <a:pt x="3338" y="126"/>
                </a:lnTo>
                <a:lnTo>
                  <a:pt x="3348" y="126"/>
                </a:lnTo>
                <a:close/>
                <a:moveTo>
                  <a:pt x="3338" y="88"/>
                </a:moveTo>
                <a:lnTo>
                  <a:pt x="3340" y="90"/>
                </a:lnTo>
                <a:lnTo>
                  <a:pt x="3342" y="90"/>
                </a:lnTo>
                <a:lnTo>
                  <a:pt x="3342" y="90"/>
                </a:lnTo>
                <a:lnTo>
                  <a:pt x="3344" y="88"/>
                </a:lnTo>
                <a:lnTo>
                  <a:pt x="3346" y="88"/>
                </a:lnTo>
                <a:lnTo>
                  <a:pt x="3344" y="86"/>
                </a:lnTo>
                <a:lnTo>
                  <a:pt x="3342" y="86"/>
                </a:lnTo>
                <a:lnTo>
                  <a:pt x="3340" y="86"/>
                </a:lnTo>
                <a:lnTo>
                  <a:pt x="3340" y="86"/>
                </a:lnTo>
                <a:lnTo>
                  <a:pt x="3340" y="86"/>
                </a:lnTo>
                <a:lnTo>
                  <a:pt x="3338" y="86"/>
                </a:lnTo>
                <a:lnTo>
                  <a:pt x="3338" y="86"/>
                </a:lnTo>
                <a:lnTo>
                  <a:pt x="3338" y="88"/>
                </a:lnTo>
                <a:lnTo>
                  <a:pt x="3338" y="88"/>
                </a:lnTo>
                <a:close/>
                <a:moveTo>
                  <a:pt x="2879" y="113"/>
                </a:moveTo>
                <a:lnTo>
                  <a:pt x="2877" y="113"/>
                </a:lnTo>
                <a:lnTo>
                  <a:pt x="2873" y="113"/>
                </a:lnTo>
                <a:lnTo>
                  <a:pt x="2871" y="113"/>
                </a:lnTo>
                <a:lnTo>
                  <a:pt x="2871" y="115"/>
                </a:lnTo>
                <a:lnTo>
                  <a:pt x="2877" y="115"/>
                </a:lnTo>
                <a:lnTo>
                  <a:pt x="2879" y="113"/>
                </a:lnTo>
                <a:close/>
                <a:moveTo>
                  <a:pt x="2942" y="398"/>
                </a:moveTo>
                <a:lnTo>
                  <a:pt x="2946" y="394"/>
                </a:lnTo>
                <a:lnTo>
                  <a:pt x="2946" y="394"/>
                </a:lnTo>
                <a:lnTo>
                  <a:pt x="2946" y="392"/>
                </a:lnTo>
                <a:lnTo>
                  <a:pt x="2948" y="392"/>
                </a:lnTo>
                <a:lnTo>
                  <a:pt x="2946" y="390"/>
                </a:lnTo>
                <a:lnTo>
                  <a:pt x="2946" y="392"/>
                </a:lnTo>
                <a:lnTo>
                  <a:pt x="2944" y="392"/>
                </a:lnTo>
                <a:lnTo>
                  <a:pt x="2940" y="394"/>
                </a:lnTo>
                <a:lnTo>
                  <a:pt x="2940" y="394"/>
                </a:lnTo>
                <a:lnTo>
                  <a:pt x="2936" y="394"/>
                </a:lnTo>
                <a:lnTo>
                  <a:pt x="2933" y="394"/>
                </a:lnTo>
                <a:lnTo>
                  <a:pt x="2931" y="396"/>
                </a:lnTo>
                <a:lnTo>
                  <a:pt x="2929" y="396"/>
                </a:lnTo>
                <a:lnTo>
                  <a:pt x="2929" y="396"/>
                </a:lnTo>
                <a:lnTo>
                  <a:pt x="2927" y="396"/>
                </a:lnTo>
                <a:lnTo>
                  <a:pt x="2927" y="396"/>
                </a:lnTo>
                <a:lnTo>
                  <a:pt x="2929" y="398"/>
                </a:lnTo>
                <a:lnTo>
                  <a:pt x="2931" y="401"/>
                </a:lnTo>
                <a:lnTo>
                  <a:pt x="2933" y="401"/>
                </a:lnTo>
                <a:lnTo>
                  <a:pt x="2936" y="401"/>
                </a:lnTo>
                <a:lnTo>
                  <a:pt x="2936" y="398"/>
                </a:lnTo>
                <a:lnTo>
                  <a:pt x="2936" y="398"/>
                </a:lnTo>
                <a:lnTo>
                  <a:pt x="2938" y="398"/>
                </a:lnTo>
                <a:lnTo>
                  <a:pt x="2940" y="398"/>
                </a:lnTo>
                <a:lnTo>
                  <a:pt x="2940" y="398"/>
                </a:lnTo>
                <a:lnTo>
                  <a:pt x="2942" y="398"/>
                </a:lnTo>
                <a:close/>
                <a:moveTo>
                  <a:pt x="2950" y="401"/>
                </a:moveTo>
                <a:lnTo>
                  <a:pt x="2950" y="401"/>
                </a:lnTo>
                <a:lnTo>
                  <a:pt x="2950" y="398"/>
                </a:lnTo>
                <a:lnTo>
                  <a:pt x="2950" y="398"/>
                </a:lnTo>
                <a:lnTo>
                  <a:pt x="2948" y="396"/>
                </a:lnTo>
                <a:lnTo>
                  <a:pt x="2944" y="401"/>
                </a:lnTo>
                <a:lnTo>
                  <a:pt x="2944" y="401"/>
                </a:lnTo>
                <a:lnTo>
                  <a:pt x="2942" y="401"/>
                </a:lnTo>
                <a:lnTo>
                  <a:pt x="2940" y="401"/>
                </a:lnTo>
                <a:lnTo>
                  <a:pt x="2940" y="403"/>
                </a:lnTo>
                <a:lnTo>
                  <a:pt x="2940" y="403"/>
                </a:lnTo>
                <a:lnTo>
                  <a:pt x="2942" y="405"/>
                </a:lnTo>
                <a:lnTo>
                  <a:pt x="2942" y="403"/>
                </a:lnTo>
                <a:lnTo>
                  <a:pt x="2942" y="403"/>
                </a:lnTo>
                <a:lnTo>
                  <a:pt x="2942" y="405"/>
                </a:lnTo>
                <a:lnTo>
                  <a:pt x="2944" y="405"/>
                </a:lnTo>
                <a:lnTo>
                  <a:pt x="2944" y="405"/>
                </a:lnTo>
                <a:lnTo>
                  <a:pt x="2946" y="405"/>
                </a:lnTo>
                <a:lnTo>
                  <a:pt x="2946" y="405"/>
                </a:lnTo>
                <a:lnTo>
                  <a:pt x="2948" y="403"/>
                </a:lnTo>
                <a:lnTo>
                  <a:pt x="2950" y="401"/>
                </a:lnTo>
                <a:close/>
                <a:moveTo>
                  <a:pt x="2906" y="407"/>
                </a:moveTo>
                <a:lnTo>
                  <a:pt x="2904" y="407"/>
                </a:lnTo>
                <a:lnTo>
                  <a:pt x="2904" y="409"/>
                </a:lnTo>
                <a:lnTo>
                  <a:pt x="2904" y="409"/>
                </a:lnTo>
                <a:lnTo>
                  <a:pt x="2904" y="411"/>
                </a:lnTo>
                <a:lnTo>
                  <a:pt x="2906" y="411"/>
                </a:lnTo>
                <a:lnTo>
                  <a:pt x="2906" y="411"/>
                </a:lnTo>
                <a:lnTo>
                  <a:pt x="2906" y="411"/>
                </a:lnTo>
                <a:lnTo>
                  <a:pt x="2908" y="411"/>
                </a:lnTo>
                <a:lnTo>
                  <a:pt x="2908" y="411"/>
                </a:lnTo>
                <a:lnTo>
                  <a:pt x="2908" y="407"/>
                </a:lnTo>
                <a:lnTo>
                  <a:pt x="2908" y="407"/>
                </a:lnTo>
                <a:lnTo>
                  <a:pt x="2906" y="407"/>
                </a:lnTo>
                <a:close/>
                <a:moveTo>
                  <a:pt x="2952" y="394"/>
                </a:moveTo>
                <a:lnTo>
                  <a:pt x="2952" y="394"/>
                </a:lnTo>
                <a:lnTo>
                  <a:pt x="2952" y="394"/>
                </a:lnTo>
                <a:lnTo>
                  <a:pt x="2950" y="394"/>
                </a:lnTo>
                <a:lnTo>
                  <a:pt x="2950" y="396"/>
                </a:lnTo>
                <a:lnTo>
                  <a:pt x="2950" y="396"/>
                </a:lnTo>
                <a:lnTo>
                  <a:pt x="2952" y="398"/>
                </a:lnTo>
                <a:lnTo>
                  <a:pt x="2952" y="398"/>
                </a:lnTo>
                <a:lnTo>
                  <a:pt x="2956" y="398"/>
                </a:lnTo>
                <a:lnTo>
                  <a:pt x="2956" y="396"/>
                </a:lnTo>
                <a:lnTo>
                  <a:pt x="2954" y="394"/>
                </a:lnTo>
                <a:lnTo>
                  <a:pt x="2952" y="394"/>
                </a:lnTo>
                <a:close/>
                <a:moveTo>
                  <a:pt x="2990" y="162"/>
                </a:moveTo>
                <a:lnTo>
                  <a:pt x="2990" y="164"/>
                </a:lnTo>
                <a:lnTo>
                  <a:pt x="2990" y="166"/>
                </a:lnTo>
                <a:lnTo>
                  <a:pt x="2994" y="168"/>
                </a:lnTo>
                <a:lnTo>
                  <a:pt x="2996" y="168"/>
                </a:lnTo>
                <a:lnTo>
                  <a:pt x="2998" y="166"/>
                </a:lnTo>
                <a:lnTo>
                  <a:pt x="2996" y="166"/>
                </a:lnTo>
                <a:lnTo>
                  <a:pt x="2992" y="162"/>
                </a:lnTo>
                <a:lnTo>
                  <a:pt x="2990" y="162"/>
                </a:lnTo>
                <a:close/>
                <a:moveTo>
                  <a:pt x="2873" y="122"/>
                </a:moveTo>
                <a:lnTo>
                  <a:pt x="2881" y="124"/>
                </a:lnTo>
                <a:lnTo>
                  <a:pt x="2879" y="124"/>
                </a:lnTo>
                <a:lnTo>
                  <a:pt x="2877" y="126"/>
                </a:lnTo>
                <a:lnTo>
                  <a:pt x="2873" y="126"/>
                </a:lnTo>
                <a:lnTo>
                  <a:pt x="2873" y="128"/>
                </a:lnTo>
                <a:lnTo>
                  <a:pt x="2873" y="128"/>
                </a:lnTo>
                <a:lnTo>
                  <a:pt x="2875" y="130"/>
                </a:lnTo>
                <a:lnTo>
                  <a:pt x="2879" y="132"/>
                </a:lnTo>
                <a:lnTo>
                  <a:pt x="2883" y="132"/>
                </a:lnTo>
                <a:lnTo>
                  <a:pt x="2889" y="132"/>
                </a:lnTo>
                <a:lnTo>
                  <a:pt x="2892" y="132"/>
                </a:lnTo>
                <a:lnTo>
                  <a:pt x="2896" y="132"/>
                </a:lnTo>
                <a:lnTo>
                  <a:pt x="2900" y="132"/>
                </a:lnTo>
                <a:lnTo>
                  <a:pt x="2904" y="132"/>
                </a:lnTo>
                <a:lnTo>
                  <a:pt x="2908" y="132"/>
                </a:lnTo>
                <a:lnTo>
                  <a:pt x="2908" y="134"/>
                </a:lnTo>
                <a:lnTo>
                  <a:pt x="2906" y="134"/>
                </a:lnTo>
                <a:lnTo>
                  <a:pt x="2904" y="136"/>
                </a:lnTo>
                <a:lnTo>
                  <a:pt x="2900" y="136"/>
                </a:lnTo>
                <a:lnTo>
                  <a:pt x="2898" y="136"/>
                </a:lnTo>
                <a:lnTo>
                  <a:pt x="2896" y="136"/>
                </a:lnTo>
                <a:lnTo>
                  <a:pt x="2894" y="136"/>
                </a:lnTo>
                <a:lnTo>
                  <a:pt x="2894" y="136"/>
                </a:lnTo>
                <a:lnTo>
                  <a:pt x="2896" y="139"/>
                </a:lnTo>
                <a:lnTo>
                  <a:pt x="2900" y="141"/>
                </a:lnTo>
                <a:lnTo>
                  <a:pt x="2904" y="141"/>
                </a:lnTo>
                <a:lnTo>
                  <a:pt x="2908" y="143"/>
                </a:lnTo>
                <a:lnTo>
                  <a:pt x="2908" y="143"/>
                </a:lnTo>
                <a:lnTo>
                  <a:pt x="2910" y="143"/>
                </a:lnTo>
                <a:lnTo>
                  <a:pt x="2925" y="145"/>
                </a:lnTo>
                <a:lnTo>
                  <a:pt x="2940" y="143"/>
                </a:lnTo>
                <a:lnTo>
                  <a:pt x="2936" y="147"/>
                </a:lnTo>
                <a:lnTo>
                  <a:pt x="2938" y="149"/>
                </a:lnTo>
                <a:lnTo>
                  <a:pt x="2940" y="149"/>
                </a:lnTo>
                <a:lnTo>
                  <a:pt x="2952" y="149"/>
                </a:lnTo>
                <a:lnTo>
                  <a:pt x="2954" y="151"/>
                </a:lnTo>
                <a:lnTo>
                  <a:pt x="2956" y="149"/>
                </a:lnTo>
                <a:lnTo>
                  <a:pt x="2959" y="149"/>
                </a:lnTo>
                <a:lnTo>
                  <a:pt x="2961" y="147"/>
                </a:lnTo>
                <a:lnTo>
                  <a:pt x="2967" y="145"/>
                </a:lnTo>
                <a:lnTo>
                  <a:pt x="2967" y="145"/>
                </a:lnTo>
                <a:lnTo>
                  <a:pt x="2971" y="145"/>
                </a:lnTo>
                <a:lnTo>
                  <a:pt x="2973" y="145"/>
                </a:lnTo>
                <a:lnTo>
                  <a:pt x="2980" y="143"/>
                </a:lnTo>
                <a:lnTo>
                  <a:pt x="2980" y="143"/>
                </a:lnTo>
                <a:lnTo>
                  <a:pt x="2984" y="139"/>
                </a:lnTo>
                <a:lnTo>
                  <a:pt x="2984" y="136"/>
                </a:lnTo>
                <a:lnTo>
                  <a:pt x="2988" y="134"/>
                </a:lnTo>
                <a:lnTo>
                  <a:pt x="3000" y="128"/>
                </a:lnTo>
                <a:lnTo>
                  <a:pt x="3003" y="128"/>
                </a:lnTo>
                <a:lnTo>
                  <a:pt x="3000" y="122"/>
                </a:lnTo>
                <a:lnTo>
                  <a:pt x="2998" y="120"/>
                </a:lnTo>
                <a:lnTo>
                  <a:pt x="2996" y="120"/>
                </a:lnTo>
                <a:lnTo>
                  <a:pt x="2990" y="118"/>
                </a:lnTo>
                <a:lnTo>
                  <a:pt x="2982" y="118"/>
                </a:lnTo>
                <a:lnTo>
                  <a:pt x="2982" y="118"/>
                </a:lnTo>
                <a:lnTo>
                  <a:pt x="2980" y="118"/>
                </a:lnTo>
                <a:lnTo>
                  <a:pt x="2977" y="115"/>
                </a:lnTo>
                <a:lnTo>
                  <a:pt x="2969" y="115"/>
                </a:lnTo>
                <a:lnTo>
                  <a:pt x="2967" y="113"/>
                </a:lnTo>
                <a:lnTo>
                  <a:pt x="2967" y="113"/>
                </a:lnTo>
                <a:lnTo>
                  <a:pt x="2965" y="115"/>
                </a:lnTo>
                <a:lnTo>
                  <a:pt x="2963" y="115"/>
                </a:lnTo>
                <a:lnTo>
                  <a:pt x="2961" y="113"/>
                </a:lnTo>
                <a:lnTo>
                  <a:pt x="2961" y="111"/>
                </a:lnTo>
                <a:lnTo>
                  <a:pt x="2959" y="113"/>
                </a:lnTo>
                <a:lnTo>
                  <a:pt x="2959" y="113"/>
                </a:lnTo>
                <a:lnTo>
                  <a:pt x="2956" y="115"/>
                </a:lnTo>
                <a:lnTo>
                  <a:pt x="2954" y="113"/>
                </a:lnTo>
                <a:lnTo>
                  <a:pt x="2952" y="115"/>
                </a:lnTo>
                <a:lnTo>
                  <a:pt x="2950" y="118"/>
                </a:lnTo>
                <a:lnTo>
                  <a:pt x="2946" y="118"/>
                </a:lnTo>
                <a:lnTo>
                  <a:pt x="2942" y="118"/>
                </a:lnTo>
                <a:lnTo>
                  <a:pt x="2944" y="113"/>
                </a:lnTo>
                <a:lnTo>
                  <a:pt x="2944" y="111"/>
                </a:lnTo>
                <a:lnTo>
                  <a:pt x="2946" y="109"/>
                </a:lnTo>
                <a:lnTo>
                  <a:pt x="2944" y="109"/>
                </a:lnTo>
                <a:lnTo>
                  <a:pt x="2942" y="109"/>
                </a:lnTo>
                <a:lnTo>
                  <a:pt x="2940" y="109"/>
                </a:lnTo>
                <a:lnTo>
                  <a:pt x="2938" y="109"/>
                </a:lnTo>
                <a:lnTo>
                  <a:pt x="2936" y="111"/>
                </a:lnTo>
                <a:lnTo>
                  <a:pt x="2933" y="111"/>
                </a:lnTo>
                <a:lnTo>
                  <a:pt x="2933" y="111"/>
                </a:lnTo>
                <a:lnTo>
                  <a:pt x="2933" y="111"/>
                </a:lnTo>
                <a:lnTo>
                  <a:pt x="2933" y="113"/>
                </a:lnTo>
                <a:lnTo>
                  <a:pt x="2933" y="118"/>
                </a:lnTo>
                <a:lnTo>
                  <a:pt x="2931" y="122"/>
                </a:lnTo>
                <a:lnTo>
                  <a:pt x="2931" y="122"/>
                </a:lnTo>
                <a:lnTo>
                  <a:pt x="2929" y="122"/>
                </a:lnTo>
                <a:lnTo>
                  <a:pt x="2925" y="120"/>
                </a:lnTo>
                <a:lnTo>
                  <a:pt x="2923" y="120"/>
                </a:lnTo>
                <a:lnTo>
                  <a:pt x="2923" y="120"/>
                </a:lnTo>
                <a:lnTo>
                  <a:pt x="2921" y="118"/>
                </a:lnTo>
                <a:lnTo>
                  <a:pt x="2921" y="115"/>
                </a:lnTo>
                <a:lnTo>
                  <a:pt x="2912" y="115"/>
                </a:lnTo>
                <a:lnTo>
                  <a:pt x="2910" y="115"/>
                </a:lnTo>
                <a:lnTo>
                  <a:pt x="2908" y="113"/>
                </a:lnTo>
                <a:lnTo>
                  <a:pt x="2904" y="111"/>
                </a:lnTo>
                <a:lnTo>
                  <a:pt x="2902" y="111"/>
                </a:lnTo>
                <a:lnTo>
                  <a:pt x="2900" y="109"/>
                </a:lnTo>
                <a:lnTo>
                  <a:pt x="2896" y="109"/>
                </a:lnTo>
                <a:lnTo>
                  <a:pt x="2894" y="109"/>
                </a:lnTo>
                <a:lnTo>
                  <a:pt x="2892" y="109"/>
                </a:lnTo>
                <a:lnTo>
                  <a:pt x="2894" y="111"/>
                </a:lnTo>
                <a:lnTo>
                  <a:pt x="2894" y="113"/>
                </a:lnTo>
                <a:lnTo>
                  <a:pt x="2896" y="113"/>
                </a:lnTo>
                <a:lnTo>
                  <a:pt x="2894" y="115"/>
                </a:lnTo>
                <a:lnTo>
                  <a:pt x="2894" y="118"/>
                </a:lnTo>
                <a:lnTo>
                  <a:pt x="2892" y="115"/>
                </a:lnTo>
                <a:lnTo>
                  <a:pt x="2887" y="113"/>
                </a:lnTo>
                <a:lnTo>
                  <a:pt x="2887" y="113"/>
                </a:lnTo>
                <a:lnTo>
                  <a:pt x="2885" y="113"/>
                </a:lnTo>
                <a:lnTo>
                  <a:pt x="2885" y="113"/>
                </a:lnTo>
                <a:lnTo>
                  <a:pt x="2885" y="115"/>
                </a:lnTo>
                <a:lnTo>
                  <a:pt x="2887" y="118"/>
                </a:lnTo>
                <a:lnTo>
                  <a:pt x="2892" y="120"/>
                </a:lnTo>
                <a:lnTo>
                  <a:pt x="2887" y="120"/>
                </a:lnTo>
                <a:lnTo>
                  <a:pt x="2885" y="120"/>
                </a:lnTo>
                <a:lnTo>
                  <a:pt x="2883" y="118"/>
                </a:lnTo>
                <a:lnTo>
                  <a:pt x="2879" y="118"/>
                </a:lnTo>
                <a:lnTo>
                  <a:pt x="2871" y="118"/>
                </a:lnTo>
                <a:lnTo>
                  <a:pt x="2866" y="120"/>
                </a:lnTo>
                <a:lnTo>
                  <a:pt x="2871" y="122"/>
                </a:lnTo>
                <a:lnTo>
                  <a:pt x="2873" y="122"/>
                </a:lnTo>
                <a:close/>
                <a:moveTo>
                  <a:pt x="2969" y="195"/>
                </a:moveTo>
                <a:lnTo>
                  <a:pt x="2963" y="193"/>
                </a:lnTo>
                <a:lnTo>
                  <a:pt x="2959" y="191"/>
                </a:lnTo>
                <a:lnTo>
                  <a:pt x="2954" y="193"/>
                </a:lnTo>
                <a:lnTo>
                  <a:pt x="2950" y="191"/>
                </a:lnTo>
                <a:lnTo>
                  <a:pt x="2946" y="189"/>
                </a:lnTo>
                <a:lnTo>
                  <a:pt x="2942" y="189"/>
                </a:lnTo>
                <a:lnTo>
                  <a:pt x="2944" y="185"/>
                </a:lnTo>
                <a:lnTo>
                  <a:pt x="2946" y="185"/>
                </a:lnTo>
                <a:lnTo>
                  <a:pt x="2948" y="183"/>
                </a:lnTo>
                <a:lnTo>
                  <a:pt x="2946" y="183"/>
                </a:lnTo>
                <a:lnTo>
                  <a:pt x="2942" y="180"/>
                </a:lnTo>
                <a:lnTo>
                  <a:pt x="2940" y="180"/>
                </a:lnTo>
                <a:lnTo>
                  <a:pt x="2938" y="180"/>
                </a:lnTo>
                <a:lnTo>
                  <a:pt x="2933" y="180"/>
                </a:lnTo>
                <a:lnTo>
                  <a:pt x="2931" y="180"/>
                </a:lnTo>
                <a:lnTo>
                  <a:pt x="2929" y="174"/>
                </a:lnTo>
                <a:lnTo>
                  <a:pt x="2927" y="170"/>
                </a:lnTo>
                <a:lnTo>
                  <a:pt x="2923" y="170"/>
                </a:lnTo>
                <a:lnTo>
                  <a:pt x="2921" y="170"/>
                </a:lnTo>
                <a:lnTo>
                  <a:pt x="2919" y="170"/>
                </a:lnTo>
                <a:lnTo>
                  <a:pt x="2912" y="170"/>
                </a:lnTo>
                <a:lnTo>
                  <a:pt x="2902" y="172"/>
                </a:lnTo>
                <a:lnTo>
                  <a:pt x="2900" y="172"/>
                </a:lnTo>
                <a:lnTo>
                  <a:pt x="2902" y="174"/>
                </a:lnTo>
                <a:lnTo>
                  <a:pt x="2906" y="174"/>
                </a:lnTo>
                <a:lnTo>
                  <a:pt x="2904" y="178"/>
                </a:lnTo>
                <a:lnTo>
                  <a:pt x="2908" y="180"/>
                </a:lnTo>
                <a:lnTo>
                  <a:pt x="2910" y="183"/>
                </a:lnTo>
                <a:lnTo>
                  <a:pt x="2912" y="187"/>
                </a:lnTo>
                <a:lnTo>
                  <a:pt x="2915" y="187"/>
                </a:lnTo>
                <a:lnTo>
                  <a:pt x="2921" y="191"/>
                </a:lnTo>
                <a:lnTo>
                  <a:pt x="2921" y="191"/>
                </a:lnTo>
                <a:lnTo>
                  <a:pt x="2919" y="193"/>
                </a:lnTo>
                <a:lnTo>
                  <a:pt x="2917" y="195"/>
                </a:lnTo>
                <a:lnTo>
                  <a:pt x="2915" y="197"/>
                </a:lnTo>
                <a:lnTo>
                  <a:pt x="2915" y="199"/>
                </a:lnTo>
                <a:lnTo>
                  <a:pt x="2910" y="201"/>
                </a:lnTo>
                <a:lnTo>
                  <a:pt x="2910" y="204"/>
                </a:lnTo>
                <a:lnTo>
                  <a:pt x="2912" y="206"/>
                </a:lnTo>
                <a:lnTo>
                  <a:pt x="2925" y="204"/>
                </a:lnTo>
                <a:lnTo>
                  <a:pt x="2927" y="204"/>
                </a:lnTo>
                <a:lnTo>
                  <a:pt x="2929" y="201"/>
                </a:lnTo>
                <a:lnTo>
                  <a:pt x="2931" y="201"/>
                </a:lnTo>
                <a:lnTo>
                  <a:pt x="2933" y="201"/>
                </a:lnTo>
                <a:lnTo>
                  <a:pt x="2936" y="201"/>
                </a:lnTo>
                <a:lnTo>
                  <a:pt x="2936" y="201"/>
                </a:lnTo>
                <a:lnTo>
                  <a:pt x="2938" y="201"/>
                </a:lnTo>
                <a:lnTo>
                  <a:pt x="2936" y="204"/>
                </a:lnTo>
                <a:lnTo>
                  <a:pt x="2933" y="206"/>
                </a:lnTo>
                <a:lnTo>
                  <a:pt x="2933" y="208"/>
                </a:lnTo>
                <a:lnTo>
                  <a:pt x="2933" y="208"/>
                </a:lnTo>
                <a:lnTo>
                  <a:pt x="2933" y="210"/>
                </a:lnTo>
                <a:lnTo>
                  <a:pt x="2933" y="210"/>
                </a:lnTo>
                <a:lnTo>
                  <a:pt x="2938" y="210"/>
                </a:lnTo>
                <a:lnTo>
                  <a:pt x="2940" y="210"/>
                </a:lnTo>
                <a:lnTo>
                  <a:pt x="2942" y="208"/>
                </a:lnTo>
                <a:lnTo>
                  <a:pt x="2942" y="208"/>
                </a:lnTo>
                <a:lnTo>
                  <a:pt x="2946" y="208"/>
                </a:lnTo>
                <a:lnTo>
                  <a:pt x="2948" y="206"/>
                </a:lnTo>
                <a:lnTo>
                  <a:pt x="2952" y="204"/>
                </a:lnTo>
                <a:lnTo>
                  <a:pt x="2952" y="204"/>
                </a:lnTo>
                <a:lnTo>
                  <a:pt x="2954" y="201"/>
                </a:lnTo>
                <a:lnTo>
                  <a:pt x="2956" y="199"/>
                </a:lnTo>
                <a:lnTo>
                  <a:pt x="2956" y="199"/>
                </a:lnTo>
                <a:lnTo>
                  <a:pt x="2969" y="195"/>
                </a:lnTo>
                <a:close/>
                <a:moveTo>
                  <a:pt x="2982" y="384"/>
                </a:moveTo>
                <a:lnTo>
                  <a:pt x="2977" y="384"/>
                </a:lnTo>
                <a:lnTo>
                  <a:pt x="2975" y="384"/>
                </a:lnTo>
                <a:lnTo>
                  <a:pt x="2975" y="386"/>
                </a:lnTo>
                <a:lnTo>
                  <a:pt x="2975" y="386"/>
                </a:lnTo>
                <a:lnTo>
                  <a:pt x="2977" y="386"/>
                </a:lnTo>
                <a:lnTo>
                  <a:pt x="2977" y="388"/>
                </a:lnTo>
                <a:lnTo>
                  <a:pt x="2982" y="388"/>
                </a:lnTo>
                <a:lnTo>
                  <a:pt x="2982" y="388"/>
                </a:lnTo>
                <a:lnTo>
                  <a:pt x="2984" y="388"/>
                </a:lnTo>
                <a:lnTo>
                  <a:pt x="2986" y="388"/>
                </a:lnTo>
                <a:lnTo>
                  <a:pt x="2986" y="386"/>
                </a:lnTo>
                <a:lnTo>
                  <a:pt x="2986" y="386"/>
                </a:lnTo>
                <a:lnTo>
                  <a:pt x="2984" y="384"/>
                </a:lnTo>
                <a:lnTo>
                  <a:pt x="2982" y="384"/>
                </a:lnTo>
                <a:close/>
                <a:moveTo>
                  <a:pt x="3396" y="109"/>
                </a:moveTo>
                <a:lnTo>
                  <a:pt x="3396" y="107"/>
                </a:lnTo>
                <a:lnTo>
                  <a:pt x="3396" y="107"/>
                </a:lnTo>
                <a:lnTo>
                  <a:pt x="3392" y="105"/>
                </a:lnTo>
                <a:lnTo>
                  <a:pt x="3392" y="105"/>
                </a:lnTo>
                <a:lnTo>
                  <a:pt x="3388" y="105"/>
                </a:lnTo>
                <a:lnTo>
                  <a:pt x="3388" y="105"/>
                </a:lnTo>
                <a:lnTo>
                  <a:pt x="3388" y="107"/>
                </a:lnTo>
                <a:lnTo>
                  <a:pt x="3388" y="107"/>
                </a:lnTo>
                <a:lnTo>
                  <a:pt x="3388" y="107"/>
                </a:lnTo>
                <a:lnTo>
                  <a:pt x="3388" y="109"/>
                </a:lnTo>
                <a:lnTo>
                  <a:pt x="3394" y="111"/>
                </a:lnTo>
                <a:lnTo>
                  <a:pt x="3396" y="109"/>
                </a:lnTo>
                <a:close/>
                <a:moveTo>
                  <a:pt x="3415" y="120"/>
                </a:moveTo>
                <a:lnTo>
                  <a:pt x="3415" y="122"/>
                </a:lnTo>
                <a:lnTo>
                  <a:pt x="3422" y="122"/>
                </a:lnTo>
                <a:lnTo>
                  <a:pt x="3434" y="122"/>
                </a:lnTo>
                <a:lnTo>
                  <a:pt x="3434" y="122"/>
                </a:lnTo>
                <a:lnTo>
                  <a:pt x="3434" y="120"/>
                </a:lnTo>
                <a:lnTo>
                  <a:pt x="3434" y="118"/>
                </a:lnTo>
                <a:lnTo>
                  <a:pt x="3434" y="113"/>
                </a:lnTo>
                <a:lnTo>
                  <a:pt x="3434" y="113"/>
                </a:lnTo>
                <a:lnTo>
                  <a:pt x="3432" y="111"/>
                </a:lnTo>
                <a:lnTo>
                  <a:pt x="3430" y="111"/>
                </a:lnTo>
                <a:lnTo>
                  <a:pt x="3428" y="113"/>
                </a:lnTo>
                <a:lnTo>
                  <a:pt x="3420" y="113"/>
                </a:lnTo>
                <a:lnTo>
                  <a:pt x="3420" y="113"/>
                </a:lnTo>
                <a:lnTo>
                  <a:pt x="3420" y="118"/>
                </a:lnTo>
                <a:lnTo>
                  <a:pt x="3417" y="120"/>
                </a:lnTo>
                <a:lnTo>
                  <a:pt x="3415" y="120"/>
                </a:lnTo>
                <a:close/>
                <a:moveTo>
                  <a:pt x="3451" y="88"/>
                </a:moveTo>
                <a:lnTo>
                  <a:pt x="3449" y="86"/>
                </a:lnTo>
                <a:lnTo>
                  <a:pt x="3449" y="86"/>
                </a:lnTo>
                <a:lnTo>
                  <a:pt x="3443" y="90"/>
                </a:lnTo>
                <a:lnTo>
                  <a:pt x="3438" y="90"/>
                </a:lnTo>
                <a:lnTo>
                  <a:pt x="3436" y="90"/>
                </a:lnTo>
                <a:lnTo>
                  <a:pt x="3438" y="95"/>
                </a:lnTo>
                <a:lnTo>
                  <a:pt x="3445" y="95"/>
                </a:lnTo>
                <a:lnTo>
                  <a:pt x="3447" y="99"/>
                </a:lnTo>
                <a:lnTo>
                  <a:pt x="3453" y="99"/>
                </a:lnTo>
                <a:lnTo>
                  <a:pt x="3457" y="99"/>
                </a:lnTo>
                <a:lnTo>
                  <a:pt x="3461" y="99"/>
                </a:lnTo>
                <a:lnTo>
                  <a:pt x="3461" y="97"/>
                </a:lnTo>
                <a:lnTo>
                  <a:pt x="3461" y="95"/>
                </a:lnTo>
                <a:lnTo>
                  <a:pt x="3459" y="92"/>
                </a:lnTo>
                <a:lnTo>
                  <a:pt x="3459" y="90"/>
                </a:lnTo>
                <a:lnTo>
                  <a:pt x="3457" y="90"/>
                </a:lnTo>
                <a:lnTo>
                  <a:pt x="3455" y="88"/>
                </a:lnTo>
                <a:lnTo>
                  <a:pt x="3451" y="88"/>
                </a:lnTo>
                <a:close/>
                <a:moveTo>
                  <a:pt x="3464" y="82"/>
                </a:moveTo>
                <a:lnTo>
                  <a:pt x="3468" y="80"/>
                </a:lnTo>
                <a:lnTo>
                  <a:pt x="3468" y="80"/>
                </a:lnTo>
                <a:lnTo>
                  <a:pt x="3466" y="78"/>
                </a:lnTo>
                <a:lnTo>
                  <a:pt x="3464" y="78"/>
                </a:lnTo>
                <a:lnTo>
                  <a:pt x="3461" y="78"/>
                </a:lnTo>
                <a:lnTo>
                  <a:pt x="3457" y="78"/>
                </a:lnTo>
                <a:lnTo>
                  <a:pt x="3457" y="80"/>
                </a:lnTo>
                <a:lnTo>
                  <a:pt x="3459" y="80"/>
                </a:lnTo>
                <a:lnTo>
                  <a:pt x="3464" y="82"/>
                </a:lnTo>
                <a:close/>
                <a:moveTo>
                  <a:pt x="3407" y="118"/>
                </a:moveTo>
                <a:lnTo>
                  <a:pt x="3411" y="115"/>
                </a:lnTo>
                <a:lnTo>
                  <a:pt x="3411" y="113"/>
                </a:lnTo>
                <a:lnTo>
                  <a:pt x="3409" y="113"/>
                </a:lnTo>
                <a:lnTo>
                  <a:pt x="3407" y="113"/>
                </a:lnTo>
                <a:lnTo>
                  <a:pt x="3405" y="113"/>
                </a:lnTo>
                <a:lnTo>
                  <a:pt x="3405" y="115"/>
                </a:lnTo>
                <a:lnTo>
                  <a:pt x="3405" y="118"/>
                </a:lnTo>
                <a:lnTo>
                  <a:pt x="3407" y="118"/>
                </a:lnTo>
                <a:close/>
                <a:moveTo>
                  <a:pt x="3434" y="107"/>
                </a:moveTo>
                <a:lnTo>
                  <a:pt x="3434" y="109"/>
                </a:lnTo>
                <a:lnTo>
                  <a:pt x="3434" y="109"/>
                </a:lnTo>
                <a:lnTo>
                  <a:pt x="3436" y="111"/>
                </a:lnTo>
                <a:lnTo>
                  <a:pt x="3436" y="111"/>
                </a:lnTo>
                <a:lnTo>
                  <a:pt x="3436" y="113"/>
                </a:lnTo>
                <a:lnTo>
                  <a:pt x="3438" y="118"/>
                </a:lnTo>
                <a:lnTo>
                  <a:pt x="3438" y="120"/>
                </a:lnTo>
                <a:lnTo>
                  <a:pt x="3438" y="120"/>
                </a:lnTo>
                <a:lnTo>
                  <a:pt x="3445" y="122"/>
                </a:lnTo>
                <a:lnTo>
                  <a:pt x="3447" y="120"/>
                </a:lnTo>
                <a:lnTo>
                  <a:pt x="3451" y="118"/>
                </a:lnTo>
                <a:lnTo>
                  <a:pt x="3451" y="118"/>
                </a:lnTo>
                <a:lnTo>
                  <a:pt x="3453" y="115"/>
                </a:lnTo>
                <a:lnTo>
                  <a:pt x="3453" y="113"/>
                </a:lnTo>
                <a:lnTo>
                  <a:pt x="3453" y="113"/>
                </a:lnTo>
                <a:lnTo>
                  <a:pt x="3466" y="113"/>
                </a:lnTo>
                <a:lnTo>
                  <a:pt x="3464" y="111"/>
                </a:lnTo>
                <a:lnTo>
                  <a:pt x="3461" y="111"/>
                </a:lnTo>
                <a:lnTo>
                  <a:pt x="3455" y="109"/>
                </a:lnTo>
                <a:lnTo>
                  <a:pt x="3440" y="109"/>
                </a:lnTo>
                <a:lnTo>
                  <a:pt x="3434" y="107"/>
                </a:lnTo>
                <a:close/>
                <a:moveTo>
                  <a:pt x="3472" y="419"/>
                </a:moveTo>
                <a:lnTo>
                  <a:pt x="3472" y="419"/>
                </a:lnTo>
                <a:lnTo>
                  <a:pt x="3474" y="422"/>
                </a:lnTo>
                <a:lnTo>
                  <a:pt x="3476" y="422"/>
                </a:lnTo>
                <a:lnTo>
                  <a:pt x="3478" y="419"/>
                </a:lnTo>
                <a:lnTo>
                  <a:pt x="3480" y="422"/>
                </a:lnTo>
                <a:lnTo>
                  <a:pt x="3482" y="419"/>
                </a:lnTo>
                <a:lnTo>
                  <a:pt x="3482" y="419"/>
                </a:lnTo>
                <a:lnTo>
                  <a:pt x="3484" y="417"/>
                </a:lnTo>
                <a:lnTo>
                  <a:pt x="3484" y="415"/>
                </a:lnTo>
                <a:lnTo>
                  <a:pt x="3484" y="415"/>
                </a:lnTo>
                <a:lnTo>
                  <a:pt x="3482" y="413"/>
                </a:lnTo>
                <a:lnTo>
                  <a:pt x="3480" y="413"/>
                </a:lnTo>
                <a:lnTo>
                  <a:pt x="3476" y="411"/>
                </a:lnTo>
                <a:lnTo>
                  <a:pt x="3472" y="407"/>
                </a:lnTo>
                <a:lnTo>
                  <a:pt x="3470" y="407"/>
                </a:lnTo>
                <a:lnTo>
                  <a:pt x="3468" y="405"/>
                </a:lnTo>
                <a:lnTo>
                  <a:pt x="3468" y="403"/>
                </a:lnTo>
                <a:lnTo>
                  <a:pt x="3464" y="401"/>
                </a:lnTo>
                <a:lnTo>
                  <a:pt x="3464" y="401"/>
                </a:lnTo>
                <a:lnTo>
                  <a:pt x="3464" y="401"/>
                </a:lnTo>
                <a:lnTo>
                  <a:pt x="3459" y="403"/>
                </a:lnTo>
                <a:lnTo>
                  <a:pt x="3457" y="403"/>
                </a:lnTo>
                <a:lnTo>
                  <a:pt x="3457" y="405"/>
                </a:lnTo>
                <a:lnTo>
                  <a:pt x="3455" y="405"/>
                </a:lnTo>
                <a:lnTo>
                  <a:pt x="3455" y="407"/>
                </a:lnTo>
                <a:lnTo>
                  <a:pt x="3455" y="409"/>
                </a:lnTo>
                <a:lnTo>
                  <a:pt x="3457" y="409"/>
                </a:lnTo>
                <a:lnTo>
                  <a:pt x="3457" y="411"/>
                </a:lnTo>
                <a:lnTo>
                  <a:pt x="3457" y="411"/>
                </a:lnTo>
                <a:lnTo>
                  <a:pt x="3461" y="415"/>
                </a:lnTo>
                <a:lnTo>
                  <a:pt x="3464" y="415"/>
                </a:lnTo>
                <a:lnTo>
                  <a:pt x="3464" y="415"/>
                </a:lnTo>
                <a:lnTo>
                  <a:pt x="3464" y="415"/>
                </a:lnTo>
                <a:lnTo>
                  <a:pt x="3466" y="415"/>
                </a:lnTo>
                <a:lnTo>
                  <a:pt x="3468" y="415"/>
                </a:lnTo>
                <a:lnTo>
                  <a:pt x="3470" y="415"/>
                </a:lnTo>
                <a:lnTo>
                  <a:pt x="3470" y="417"/>
                </a:lnTo>
                <a:lnTo>
                  <a:pt x="3470" y="419"/>
                </a:lnTo>
                <a:lnTo>
                  <a:pt x="3472" y="419"/>
                </a:lnTo>
                <a:close/>
                <a:moveTo>
                  <a:pt x="3623" y="331"/>
                </a:moveTo>
                <a:lnTo>
                  <a:pt x="3627" y="331"/>
                </a:lnTo>
                <a:lnTo>
                  <a:pt x="3627" y="331"/>
                </a:lnTo>
                <a:lnTo>
                  <a:pt x="3631" y="331"/>
                </a:lnTo>
                <a:lnTo>
                  <a:pt x="3635" y="329"/>
                </a:lnTo>
                <a:lnTo>
                  <a:pt x="3642" y="329"/>
                </a:lnTo>
                <a:lnTo>
                  <a:pt x="3646" y="329"/>
                </a:lnTo>
                <a:lnTo>
                  <a:pt x="3646" y="327"/>
                </a:lnTo>
                <a:lnTo>
                  <a:pt x="3646" y="325"/>
                </a:lnTo>
                <a:lnTo>
                  <a:pt x="3644" y="323"/>
                </a:lnTo>
                <a:lnTo>
                  <a:pt x="3642" y="323"/>
                </a:lnTo>
                <a:lnTo>
                  <a:pt x="3640" y="321"/>
                </a:lnTo>
                <a:lnTo>
                  <a:pt x="3637" y="321"/>
                </a:lnTo>
                <a:lnTo>
                  <a:pt x="3637" y="319"/>
                </a:lnTo>
                <a:lnTo>
                  <a:pt x="3635" y="319"/>
                </a:lnTo>
                <a:lnTo>
                  <a:pt x="3627" y="321"/>
                </a:lnTo>
                <a:lnTo>
                  <a:pt x="3625" y="321"/>
                </a:lnTo>
                <a:lnTo>
                  <a:pt x="3623" y="323"/>
                </a:lnTo>
                <a:lnTo>
                  <a:pt x="3623" y="327"/>
                </a:lnTo>
                <a:lnTo>
                  <a:pt x="3621" y="329"/>
                </a:lnTo>
                <a:lnTo>
                  <a:pt x="3621" y="329"/>
                </a:lnTo>
                <a:lnTo>
                  <a:pt x="3621" y="331"/>
                </a:lnTo>
                <a:lnTo>
                  <a:pt x="3623" y="331"/>
                </a:lnTo>
                <a:lnTo>
                  <a:pt x="3623" y="331"/>
                </a:lnTo>
                <a:close/>
                <a:moveTo>
                  <a:pt x="3552" y="233"/>
                </a:moveTo>
                <a:lnTo>
                  <a:pt x="3549" y="233"/>
                </a:lnTo>
                <a:lnTo>
                  <a:pt x="3549" y="233"/>
                </a:lnTo>
                <a:lnTo>
                  <a:pt x="3545" y="235"/>
                </a:lnTo>
                <a:lnTo>
                  <a:pt x="3541" y="237"/>
                </a:lnTo>
                <a:lnTo>
                  <a:pt x="3528" y="239"/>
                </a:lnTo>
                <a:lnTo>
                  <a:pt x="3520" y="241"/>
                </a:lnTo>
                <a:lnTo>
                  <a:pt x="3518" y="241"/>
                </a:lnTo>
                <a:lnTo>
                  <a:pt x="3512" y="241"/>
                </a:lnTo>
                <a:lnTo>
                  <a:pt x="3510" y="241"/>
                </a:lnTo>
                <a:lnTo>
                  <a:pt x="3503" y="239"/>
                </a:lnTo>
                <a:lnTo>
                  <a:pt x="3499" y="239"/>
                </a:lnTo>
                <a:lnTo>
                  <a:pt x="3495" y="239"/>
                </a:lnTo>
                <a:lnTo>
                  <a:pt x="3493" y="239"/>
                </a:lnTo>
                <a:lnTo>
                  <a:pt x="3493" y="241"/>
                </a:lnTo>
                <a:lnTo>
                  <a:pt x="3493" y="243"/>
                </a:lnTo>
                <a:lnTo>
                  <a:pt x="3493" y="245"/>
                </a:lnTo>
                <a:lnTo>
                  <a:pt x="3491" y="245"/>
                </a:lnTo>
                <a:lnTo>
                  <a:pt x="3491" y="245"/>
                </a:lnTo>
                <a:lnTo>
                  <a:pt x="3489" y="245"/>
                </a:lnTo>
                <a:lnTo>
                  <a:pt x="3487" y="245"/>
                </a:lnTo>
                <a:lnTo>
                  <a:pt x="3487" y="245"/>
                </a:lnTo>
                <a:lnTo>
                  <a:pt x="3480" y="245"/>
                </a:lnTo>
                <a:lnTo>
                  <a:pt x="3478" y="245"/>
                </a:lnTo>
                <a:lnTo>
                  <a:pt x="3478" y="250"/>
                </a:lnTo>
                <a:lnTo>
                  <a:pt x="3474" y="250"/>
                </a:lnTo>
                <a:lnTo>
                  <a:pt x="3468" y="252"/>
                </a:lnTo>
                <a:lnTo>
                  <a:pt x="3464" y="252"/>
                </a:lnTo>
                <a:lnTo>
                  <a:pt x="3461" y="252"/>
                </a:lnTo>
                <a:lnTo>
                  <a:pt x="3461" y="252"/>
                </a:lnTo>
                <a:lnTo>
                  <a:pt x="3457" y="254"/>
                </a:lnTo>
                <a:lnTo>
                  <a:pt x="3453" y="256"/>
                </a:lnTo>
                <a:lnTo>
                  <a:pt x="3449" y="258"/>
                </a:lnTo>
                <a:lnTo>
                  <a:pt x="3449" y="260"/>
                </a:lnTo>
                <a:lnTo>
                  <a:pt x="3449" y="260"/>
                </a:lnTo>
                <a:lnTo>
                  <a:pt x="3445" y="262"/>
                </a:lnTo>
                <a:lnTo>
                  <a:pt x="3445" y="264"/>
                </a:lnTo>
                <a:lnTo>
                  <a:pt x="3443" y="266"/>
                </a:lnTo>
                <a:lnTo>
                  <a:pt x="3443" y="266"/>
                </a:lnTo>
                <a:lnTo>
                  <a:pt x="3438" y="266"/>
                </a:lnTo>
                <a:lnTo>
                  <a:pt x="3434" y="266"/>
                </a:lnTo>
                <a:lnTo>
                  <a:pt x="3434" y="266"/>
                </a:lnTo>
                <a:lnTo>
                  <a:pt x="3432" y="266"/>
                </a:lnTo>
                <a:lnTo>
                  <a:pt x="3430" y="269"/>
                </a:lnTo>
                <a:lnTo>
                  <a:pt x="3430" y="269"/>
                </a:lnTo>
                <a:lnTo>
                  <a:pt x="3432" y="271"/>
                </a:lnTo>
                <a:lnTo>
                  <a:pt x="3428" y="275"/>
                </a:lnTo>
                <a:lnTo>
                  <a:pt x="3426" y="275"/>
                </a:lnTo>
                <a:lnTo>
                  <a:pt x="3424" y="273"/>
                </a:lnTo>
                <a:lnTo>
                  <a:pt x="3424" y="273"/>
                </a:lnTo>
                <a:lnTo>
                  <a:pt x="3422" y="273"/>
                </a:lnTo>
                <a:lnTo>
                  <a:pt x="3420" y="273"/>
                </a:lnTo>
                <a:lnTo>
                  <a:pt x="3417" y="273"/>
                </a:lnTo>
                <a:lnTo>
                  <a:pt x="3415" y="273"/>
                </a:lnTo>
                <a:lnTo>
                  <a:pt x="3417" y="275"/>
                </a:lnTo>
                <a:lnTo>
                  <a:pt x="3417" y="275"/>
                </a:lnTo>
                <a:lnTo>
                  <a:pt x="3420" y="277"/>
                </a:lnTo>
                <a:lnTo>
                  <a:pt x="3424" y="277"/>
                </a:lnTo>
                <a:lnTo>
                  <a:pt x="3426" y="279"/>
                </a:lnTo>
                <a:lnTo>
                  <a:pt x="3426" y="279"/>
                </a:lnTo>
                <a:lnTo>
                  <a:pt x="3422" y="281"/>
                </a:lnTo>
                <a:lnTo>
                  <a:pt x="3417" y="283"/>
                </a:lnTo>
                <a:lnTo>
                  <a:pt x="3413" y="287"/>
                </a:lnTo>
                <a:lnTo>
                  <a:pt x="3413" y="287"/>
                </a:lnTo>
                <a:lnTo>
                  <a:pt x="3413" y="289"/>
                </a:lnTo>
                <a:lnTo>
                  <a:pt x="3413" y="289"/>
                </a:lnTo>
                <a:lnTo>
                  <a:pt x="3415" y="289"/>
                </a:lnTo>
                <a:lnTo>
                  <a:pt x="3417" y="289"/>
                </a:lnTo>
                <a:lnTo>
                  <a:pt x="3422" y="292"/>
                </a:lnTo>
                <a:lnTo>
                  <a:pt x="3420" y="292"/>
                </a:lnTo>
                <a:lnTo>
                  <a:pt x="3411" y="294"/>
                </a:lnTo>
                <a:lnTo>
                  <a:pt x="3409" y="294"/>
                </a:lnTo>
                <a:lnTo>
                  <a:pt x="3405" y="300"/>
                </a:lnTo>
                <a:lnTo>
                  <a:pt x="3403" y="302"/>
                </a:lnTo>
                <a:lnTo>
                  <a:pt x="3403" y="302"/>
                </a:lnTo>
                <a:lnTo>
                  <a:pt x="3401" y="304"/>
                </a:lnTo>
                <a:lnTo>
                  <a:pt x="3399" y="306"/>
                </a:lnTo>
                <a:lnTo>
                  <a:pt x="3399" y="306"/>
                </a:lnTo>
                <a:lnTo>
                  <a:pt x="3396" y="308"/>
                </a:lnTo>
                <a:lnTo>
                  <a:pt x="3392" y="308"/>
                </a:lnTo>
                <a:lnTo>
                  <a:pt x="3390" y="310"/>
                </a:lnTo>
                <a:lnTo>
                  <a:pt x="3388" y="310"/>
                </a:lnTo>
                <a:lnTo>
                  <a:pt x="3386" y="313"/>
                </a:lnTo>
                <a:lnTo>
                  <a:pt x="3388" y="315"/>
                </a:lnTo>
                <a:lnTo>
                  <a:pt x="3392" y="319"/>
                </a:lnTo>
                <a:lnTo>
                  <a:pt x="3392" y="321"/>
                </a:lnTo>
                <a:lnTo>
                  <a:pt x="3394" y="323"/>
                </a:lnTo>
                <a:lnTo>
                  <a:pt x="3399" y="321"/>
                </a:lnTo>
                <a:lnTo>
                  <a:pt x="3401" y="321"/>
                </a:lnTo>
                <a:lnTo>
                  <a:pt x="3405" y="321"/>
                </a:lnTo>
                <a:lnTo>
                  <a:pt x="3409" y="323"/>
                </a:lnTo>
                <a:lnTo>
                  <a:pt x="3413" y="323"/>
                </a:lnTo>
                <a:lnTo>
                  <a:pt x="3420" y="323"/>
                </a:lnTo>
                <a:lnTo>
                  <a:pt x="3422" y="325"/>
                </a:lnTo>
                <a:lnTo>
                  <a:pt x="3426" y="325"/>
                </a:lnTo>
                <a:lnTo>
                  <a:pt x="3428" y="325"/>
                </a:lnTo>
                <a:lnTo>
                  <a:pt x="3432" y="323"/>
                </a:lnTo>
                <a:lnTo>
                  <a:pt x="3436" y="319"/>
                </a:lnTo>
                <a:lnTo>
                  <a:pt x="3440" y="317"/>
                </a:lnTo>
                <a:lnTo>
                  <a:pt x="3440" y="315"/>
                </a:lnTo>
                <a:lnTo>
                  <a:pt x="3440" y="313"/>
                </a:lnTo>
                <a:lnTo>
                  <a:pt x="3438" y="310"/>
                </a:lnTo>
                <a:lnTo>
                  <a:pt x="3438" y="310"/>
                </a:lnTo>
                <a:lnTo>
                  <a:pt x="3440" y="310"/>
                </a:lnTo>
                <a:lnTo>
                  <a:pt x="3443" y="313"/>
                </a:lnTo>
                <a:lnTo>
                  <a:pt x="3443" y="313"/>
                </a:lnTo>
                <a:lnTo>
                  <a:pt x="3445" y="313"/>
                </a:lnTo>
                <a:lnTo>
                  <a:pt x="3445" y="310"/>
                </a:lnTo>
                <a:lnTo>
                  <a:pt x="3447" y="310"/>
                </a:lnTo>
                <a:lnTo>
                  <a:pt x="3447" y="308"/>
                </a:lnTo>
                <a:lnTo>
                  <a:pt x="3445" y="306"/>
                </a:lnTo>
                <a:lnTo>
                  <a:pt x="3445" y="306"/>
                </a:lnTo>
                <a:lnTo>
                  <a:pt x="3455" y="302"/>
                </a:lnTo>
                <a:lnTo>
                  <a:pt x="3457" y="300"/>
                </a:lnTo>
                <a:lnTo>
                  <a:pt x="3457" y="298"/>
                </a:lnTo>
                <a:lnTo>
                  <a:pt x="3457" y="296"/>
                </a:lnTo>
                <a:lnTo>
                  <a:pt x="3455" y="294"/>
                </a:lnTo>
                <a:lnTo>
                  <a:pt x="3455" y="292"/>
                </a:lnTo>
                <a:lnTo>
                  <a:pt x="3455" y="292"/>
                </a:lnTo>
                <a:lnTo>
                  <a:pt x="3461" y="292"/>
                </a:lnTo>
                <a:lnTo>
                  <a:pt x="3464" y="292"/>
                </a:lnTo>
                <a:lnTo>
                  <a:pt x="3464" y="292"/>
                </a:lnTo>
                <a:lnTo>
                  <a:pt x="3464" y="289"/>
                </a:lnTo>
                <a:lnTo>
                  <a:pt x="3466" y="287"/>
                </a:lnTo>
                <a:lnTo>
                  <a:pt x="3466" y="287"/>
                </a:lnTo>
                <a:lnTo>
                  <a:pt x="3466" y="285"/>
                </a:lnTo>
                <a:lnTo>
                  <a:pt x="3472" y="287"/>
                </a:lnTo>
                <a:lnTo>
                  <a:pt x="3472" y="287"/>
                </a:lnTo>
                <a:lnTo>
                  <a:pt x="3474" y="287"/>
                </a:lnTo>
                <a:lnTo>
                  <a:pt x="3474" y="287"/>
                </a:lnTo>
                <a:lnTo>
                  <a:pt x="3474" y="285"/>
                </a:lnTo>
                <a:lnTo>
                  <a:pt x="3474" y="285"/>
                </a:lnTo>
                <a:lnTo>
                  <a:pt x="3476" y="285"/>
                </a:lnTo>
                <a:lnTo>
                  <a:pt x="3478" y="285"/>
                </a:lnTo>
                <a:lnTo>
                  <a:pt x="3480" y="283"/>
                </a:lnTo>
                <a:lnTo>
                  <a:pt x="3480" y="281"/>
                </a:lnTo>
                <a:lnTo>
                  <a:pt x="3482" y="281"/>
                </a:lnTo>
                <a:lnTo>
                  <a:pt x="3484" y="279"/>
                </a:lnTo>
                <a:lnTo>
                  <a:pt x="3484" y="279"/>
                </a:lnTo>
                <a:lnTo>
                  <a:pt x="3480" y="279"/>
                </a:lnTo>
                <a:lnTo>
                  <a:pt x="3480" y="277"/>
                </a:lnTo>
                <a:lnTo>
                  <a:pt x="3484" y="275"/>
                </a:lnTo>
                <a:lnTo>
                  <a:pt x="3484" y="275"/>
                </a:lnTo>
                <a:lnTo>
                  <a:pt x="3487" y="275"/>
                </a:lnTo>
                <a:lnTo>
                  <a:pt x="3487" y="275"/>
                </a:lnTo>
                <a:lnTo>
                  <a:pt x="3489" y="275"/>
                </a:lnTo>
                <a:lnTo>
                  <a:pt x="3491" y="273"/>
                </a:lnTo>
                <a:lnTo>
                  <a:pt x="3493" y="271"/>
                </a:lnTo>
                <a:lnTo>
                  <a:pt x="3495" y="269"/>
                </a:lnTo>
                <a:lnTo>
                  <a:pt x="3497" y="269"/>
                </a:lnTo>
                <a:lnTo>
                  <a:pt x="3499" y="269"/>
                </a:lnTo>
                <a:lnTo>
                  <a:pt x="3501" y="269"/>
                </a:lnTo>
                <a:lnTo>
                  <a:pt x="3508" y="264"/>
                </a:lnTo>
                <a:lnTo>
                  <a:pt x="3520" y="260"/>
                </a:lnTo>
                <a:lnTo>
                  <a:pt x="3524" y="260"/>
                </a:lnTo>
                <a:lnTo>
                  <a:pt x="3531" y="258"/>
                </a:lnTo>
                <a:lnTo>
                  <a:pt x="3533" y="258"/>
                </a:lnTo>
                <a:lnTo>
                  <a:pt x="3539" y="256"/>
                </a:lnTo>
                <a:lnTo>
                  <a:pt x="3545" y="254"/>
                </a:lnTo>
                <a:lnTo>
                  <a:pt x="3552" y="254"/>
                </a:lnTo>
                <a:lnTo>
                  <a:pt x="3558" y="252"/>
                </a:lnTo>
                <a:lnTo>
                  <a:pt x="3568" y="250"/>
                </a:lnTo>
                <a:lnTo>
                  <a:pt x="3572" y="248"/>
                </a:lnTo>
                <a:lnTo>
                  <a:pt x="3577" y="245"/>
                </a:lnTo>
                <a:lnTo>
                  <a:pt x="3581" y="245"/>
                </a:lnTo>
                <a:lnTo>
                  <a:pt x="3583" y="243"/>
                </a:lnTo>
                <a:lnTo>
                  <a:pt x="3589" y="241"/>
                </a:lnTo>
                <a:lnTo>
                  <a:pt x="3596" y="239"/>
                </a:lnTo>
                <a:lnTo>
                  <a:pt x="3596" y="239"/>
                </a:lnTo>
                <a:lnTo>
                  <a:pt x="3602" y="235"/>
                </a:lnTo>
                <a:lnTo>
                  <a:pt x="3606" y="231"/>
                </a:lnTo>
                <a:lnTo>
                  <a:pt x="3606" y="231"/>
                </a:lnTo>
                <a:lnTo>
                  <a:pt x="3606" y="229"/>
                </a:lnTo>
                <a:lnTo>
                  <a:pt x="3606" y="227"/>
                </a:lnTo>
                <a:lnTo>
                  <a:pt x="3606" y="227"/>
                </a:lnTo>
                <a:lnTo>
                  <a:pt x="3606" y="224"/>
                </a:lnTo>
                <a:lnTo>
                  <a:pt x="3604" y="222"/>
                </a:lnTo>
                <a:lnTo>
                  <a:pt x="3600" y="220"/>
                </a:lnTo>
                <a:lnTo>
                  <a:pt x="3593" y="218"/>
                </a:lnTo>
                <a:lnTo>
                  <a:pt x="3587" y="218"/>
                </a:lnTo>
                <a:lnTo>
                  <a:pt x="3585" y="218"/>
                </a:lnTo>
                <a:lnTo>
                  <a:pt x="3583" y="220"/>
                </a:lnTo>
                <a:lnTo>
                  <a:pt x="3577" y="220"/>
                </a:lnTo>
                <a:lnTo>
                  <a:pt x="3568" y="224"/>
                </a:lnTo>
                <a:lnTo>
                  <a:pt x="3564" y="227"/>
                </a:lnTo>
                <a:lnTo>
                  <a:pt x="3564" y="229"/>
                </a:lnTo>
                <a:lnTo>
                  <a:pt x="3562" y="231"/>
                </a:lnTo>
                <a:lnTo>
                  <a:pt x="3560" y="231"/>
                </a:lnTo>
                <a:lnTo>
                  <a:pt x="3558" y="231"/>
                </a:lnTo>
                <a:lnTo>
                  <a:pt x="3558" y="231"/>
                </a:lnTo>
                <a:lnTo>
                  <a:pt x="3554" y="233"/>
                </a:lnTo>
                <a:lnTo>
                  <a:pt x="3552" y="233"/>
                </a:lnTo>
                <a:close/>
                <a:moveTo>
                  <a:pt x="3355" y="359"/>
                </a:moveTo>
                <a:lnTo>
                  <a:pt x="3355" y="361"/>
                </a:lnTo>
                <a:lnTo>
                  <a:pt x="3352" y="363"/>
                </a:lnTo>
                <a:lnTo>
                  <a:pt x="3352" y="365"/>
                </a:lnTo>
                <a:lnTo>
                  <a:pt x="3352" y="367"/>
                </a:lnTo>
                <a:lnTo>
                  <a:pt x="3355" y="369"/>
                </a:lnTo>
                <a:lnTo>
                  <a:pt x="3355" y="371"/>
                </a:lnTo>
                <a:lnTo>
                  <a:pt x="3357" y="373"/>
                </a:lnTo>
                <a:lnTo>
                  <a:pt x="3359" y="373"/>
                </a:lnTo>
                <a:lnTo>
                  <a:pt x="3361" y="375"/>
                </a:lnTo>
                <a:lnTo>
                  <a:pt x="3363" y="373"/>
                </a:lnTo>
                <a:lnTo>
                  <a:pt x="3367" y="373"/>
                </a:lnTo>
                <a:lnTo>
                  <a:pt x="3371" y="373"/>
                </a:lnTo>
                <a:lnTo>
                  <a:pt x="3373" y="373"/>
                </a:lnTo>
                <a:lnTo>
                  <a:pt x="3382" y="373"/>
                </a:lnTo>
                <a:lnTo>
                  <a:pt x="3382" y="373"/>
                </a:lnTo>
                <a:lnTo>
                  <a:pt x="3380" y="373"/>
                </a:lnTo>
                <a:lnTo>
                  <a:pt x="3380" y="375"/>
                </a:lnTo>
                <a:lnTo>
                  <a:pt x="3382" y="378"/>
                </a:lnTo>
                <a:lnTo>
                  <a:pt x="3384" y="378"/>
                </a:lnTo>
                <a:lnTo>
                  <a:pt x="3384" y="378"/>
                </a:lnTo>
                <a:lnTo>
                  <a:pt x="3384" y="380"/>
                </a:lnTo>
                <a:lnTo>
                  <a:pt x="3388" y="382"/>
                </a:lnTo>
                <a:lnTo>
                  <a:pt x="3392" y="384"/>
                </a:lnTo>
                <a:lnTo>
                  <a:pt x="3392" y="384"/>
                </a:lnTo>
                <a:lnTo>
                  <a:pt x="3388" y="384"/>
                </a:lnTo>
                <a:lnTo>
                  <a:pt x="3388" y="384"/>
                </a:lnTo>
                <a:lnTo>
                  <a:pt x="3388" y="386"/>
                </a:lnTo>
                <a:lnTo>
                  <a:pt x="3386" y="384"/>
                </a:lnTo>
                <a:lnTo>
                  <a:pt x="3384" y="386"/>
                </a:lnTo>
                <a:lnTo>
                  <a:pt x="3384" y="386"/>
                </a:lnTo>
                <a:lnTo>
                  <a:pt x="3384" y="388"/>
                </a:lnTo>
                <a:lnTo>
                  <a:pt x="3384" y="390"/>
                </a:lnTo>
                <a:lnTo>
                  <a:pt x="3382" y="390"/>
                </a:lnTo>
                <a:lnTo>
                  <a:pt x="3382" y="390"/>
                </a:lnTo>
                <a:lnTo>
                  <a:pt x="3386" y="392"/>
                </a:lnTo>
                <a:lnTo>
                  <a:pt x="3392" y="392"/>
                </a:lnTo>
                <a:lnTo>
                  <a:pt x="3394" y="394"/>
                </a:lnTo>
                <a:lnTo>
                  <a:pt x="3396" y="394"/>
                </a:lnTo>
                <a:lnTo>
                  <a:pt x="3399" y="394"/>
                </a:lnTo>
                <a:lnTo>
                  <a:pt x="3399" y="394"/>
                </a:lnTo>
                <a:lnTo>
                  <a:pt x="3399" y="394"/>
                </a:lnTo>
                <a:lnTo>
                  <a:pt x="3403" y="394"/>
                </a:lnTo>
                <a:lnTo>
                  <a:pt x="3405" y="396"/>
                </a:lnTo>
                <a:lnTo>
                  <a:pt x="3407" y="396"/>
                </a:lnTo>
                <a:lnTo>
                  <a:pt x="3415" y="394"/>
                </a:lnTo>
                <a:lnTo>
                  <a:pt x="3415" y="396"/>
                </a:lnTo>
                <a:lnTo>
                  <a:pt x="3415" y="396"/>
                </a:lnTo>
                <a:lnTo>
                  <a:pt x="3415" y="396"/>
                </a:lnTo>
                <a:lnTo>
                  <a:pt x="3417" y="396"/>
                </a:lnTo>
                <a:lnTo>
                  <a:pt x="3417" y="396"/>
                </a:lnTo>
                <a:lnTo>
                  <a:pt x="3420" y="396"/>
                </a:lnTo>
                <a:lnTo>
                  <a:pt x="3422" y="396"/>
                </a:lnTo>
                <a:lnTo>
                  <a:pt x="3422" y="396"/>
                </a:lnTo>
                <a:lnTo>
                  <a:pt x="3426" y="398"/>
                </a:lnTo>
                <a:lnTo>
                  <a:pt x="3426" y="398"/>
                </a:lnTo>
                <a:lnTo>
                  <a:pt x="3428" y="398"/>
                </a:lnTo>
                <a:lnTo>
                  <a:pt x="3426" y="396"/>
                </a:lnTo>
                <a:lnTo>
                  <a:pt x="3424" y="396"/>
                </a:lnTo>
                <a:lnTo>
                  <a:pt x="3424" y="394"/>
                </a:lnTo>
                <a:lnTo>
                  <a:pt x="3424" y="394"/>
                </a:lnTo>
                <a:lnTo>
                  <a:pt x="3426" y="394"/>
                </a:lnTo>
                <a:lnTo>
                  <a:pt x="3428" y="394"/>
                </a:lnTo>
                <a:lnTo>
                  <a:pt x="3428" y="396"/>
                </a:lnTo>
                <a:lnTo>
                  <a:pt x="3428" y="396"/>
                </a:lnTo>
                <a:lnTo>
                  <a:pt x="3436" y="398"/>
                </a:lnTo>
                <a:lnTo>
                  <a:pt x="3436" y="396"/>
                </a:lnTo>
                <a:lnTo>
                  <a:pt x="3436" y="396"/>
                </a:lnTo>
                <a:lnTo>
                  <a:pt x="3440" y="396"/>
                </a:lnTo>
                <a:lnTo>
                  <a:pt x="3443" y="394"/>
                </a:lnTo>
                <a:lnTo>
                  <a:pt x="3440" y="392"/>
                </a:lnTo>
                <a:lnTo>
                  <a:pt x="3440" y="392"/>
                </a:lnTo>
                <a:lnTo>
                  <a:pt x="3434" y="390"/>
                </a:lnTo>
                <a:lnTo>
                  <a:pt x="3432" y="388"/>
                </a:lnTo>
                <a:lnTo>
                  <a:pt x="3426" y="384"/>
                </a:lnTo>
                <a:lnTo>
                  <a:pt x="3420" y="378"/>
                </a:lnTo>
                <a:lnTo>
                  <a:pt x="3415" y="373"/>
                </a:lnTo>
                <a:lnTo>
                  <a:pt x="3413" y="369"/>
                </a:lnTo>
                <a:lnTo>
                  <a:pt x="3413" y="367"/>
                </a:lnTo>
                <a:lnTo>
                  <a:pt x="3411" y="365"/>
                </a:lnTo>
                <a:lnTo>
                  <a:pt x="3409" y="363"/>
                </a:lnTo>
                <a:lnTo>
                  <a:pt x="3409" y="361"/>
                </a:lnTo>
                <a:lnTo>
                  <a:pt x="3411" y="357"/>
                </a:lnTo>
                <a:lnTo>
                  <a:pt x="3411" y="357"/>
                </a:lnTo>
                <a:lnTo>
                  <a:pt x="3411" y="354"/>
                </a:lnTo>
                <a:lnTo>
                  <a:pt x="3411" y="352"/>
                </a:lnTo>
                <a:lnTo>
                  <a:pt x="3411" y="350"/>
                </a:lnTo>
                <a:lnTo>
                  <a:pt x="3409" y="350"/>
                </a:lnTo>
                <a:lnTo>
                  <a:pt x="3409" y="348"/>
                </a:lnTo>
                <a:lnTo>
                  <a:pt x="3411" y="346"/>
                </a:lnTo>
                <a:lnTo>
                  <a:pt x="3411" y="346"/>
                </a:lnTo>
                <a:lnTo>
                  <a:pt x="3411" y="344"/>
                </a:lnTo>
                <a:lnTo>
                  <a:pt x="3413" y="344"/>
                </a:lnTo>
                <a:lnTo>
                  <a:pt x="3415" y="342"/>
                </a:lnTo>
                <a:lnTo>
                  <a:pt x="3415" y="342"/>
                </a:lnTo>
                <a:lnTo>
                  <a:pt x="3415" y="340"/>
                </a:lnTo>
                <a:lnTo>
                  <a:pt x="3415" y="340"/>
                </a:lnTo>
                <a:lnTo>
                  <a:pt x="3420" y="340"/>
                </a:lnTo>
                <a:lnTo>
                  <a:pt x="3422" y="338"/>
                </a:lnTo>
                <a:lnTo>
                  <a:pt x="3422" y="338"/>
                </a:lnTo>
                <a:lnTo>
                  <a:pt x="3422" y="336"/>
                </a:lnTo>
                <a:lnTo>
                  <a:pt x="3422" y="333"/>
                </a:lnTo>
                <a:lnTo>
                  <a:pt x="3422" y="331"/>
                </a:lnTo>
                <a:lnTo>
                  <a:pt x="3424" y="329"/>
                </a:lnTo>
                <a:lnTo>
                  <a:pt x="3424" y="329"/>
                </a:lnTo>
                <a:lnTo>
                  <a:pt x="3426" y="327"/>
                </a:lnTo>
                <a:lnTo>
                  <a:pt x="3424" y="327"/>
                </a:lnTo>
                <a:lnTo>
                  <a:pt x="3422" y="327"/>
                </a:lnTo>
                <a:lnTo>
                  <a:pt x="3415" y="325"/>
                </a:lnTo>
                <a:lnTo>
                  <a:pt x="3409" y="325"/>
                </a:lnTo>
                <a:lnTo>
                  <a:pt x="3407" y="323"/>
                </a:lnTo>
                <a:lnTo>
                  <a:pt x="3403" y="323"/>
                </a:lnTo>
                <a:lnTo>
                  <a:pt x="3401" y="323"/>
                </a:lnTo>
                <a:lnTo>
                  <a:pt x="3401" y="323"/>
                </a:lnTo>
                <a:lnTo>
                  <a:pt x="3394" y="325"/>
                </a:lnTo>
                <a:lnTo>
                  <a:pt x="3392" y="325"/>
                </a:lnTo>
                <a:lnTo>
                  <a:pt x="3392" y="325"/>
                </a:lnTo>
                <a:lnTo>
                  <a:pt x="3388" y="325"/>
                </a:lnTo>
                <a:lnTo>
                  <a:pt x="3386" y="325"/>
                </a:lnTo>
                <a:lnTo>
                  <a:pt x="3384" y="327"/>
                </a:lnTo>
                <a:lnTo>
                  <a:pt x="3384" y="327"/>
                </a:lnTo>
                <a:lnTo>
                  <a:pt x="3380" y="327"/>
                </a:lnTo>
                <a:lnTo>
                  <a:pt x="3380" y="329"/>
                </a:lnTo>
                <a:lnTo>
                  <a:pt x="3378" y="329"/>
                </a:lnTo>
                <a:lnTo>
                  <a:pt x="3378" y="331"/>
                </a:lnTo>
                <a:lnTo>
                  <a:pt x="3380" y="333"/>
                </a:lnTo>
                <a:lnTo>
                  <a:pt x="3380" y="333"/>
                </a:lnTo>
                <a:lnTo>
                  <a:pt x="3382" y="336"/>
                </a:lnTo>
                <a:lnTo>
                  <a:pt x="3380" y="336"/>
                </a:lnTo>
                <a:lnTo>
                  <a:pt x="3378" y="336"/>
                </a:lnTo>
                <a:lnTo>
                  <a:pt x="3376" y="336"/>
                </a:lnTo>
                <a:lnTo>
                  <a:pt x="3373" y="336"/>
                </a:lnTo>
                <a:lnTo>
                  <a:pt x="3373" y="338"/>
                </a:lnTo>
                <a:lnTo>
                  <a:pt x="3369" y="340"/>
                </a:lnTo>
                <a:lnTo>
                  <a:pt x="3369" y="340"/>
                </a:lnTo>
                <a:lnTo>
                  <a:pt x="3369" y="340"/>
                </a:lnTo>
                <a:lnTo>
                  <a:pt x="3369" y="342"/>
                </a:lnTo>
                <a:lnTo>
                  <a:pt x="3371" y="342"/>
                </a:lnTo>
                <a:lnTo>
                  <a:pt x="3373" y="342"/>
                </a:lnTo>
                <a:lnTo>
                  <a:pt x="3373" y="344"/>
                </a:lnTo>
                <a:lnTo>
                  <a:pt x="3373" y="344"/>
                </a:lnTo>
                <a:lnTo>
                  <a:pt x="3373" y="346"/>
                </a:lnTo>
                <a:lnTo>
                  <a:pt x="3371" y="348"/>
                </a:lnTo>
                <a:lnTo>
                  <a:pt x="3371" y="348"/>
                </a:lnTo>
                <a:lnTo>
                  <a:pt x="3371" y="350"/>
                </a:lnTo>
                <a:lnTo>
                  <a:pt x="3371" y="352"/>
                </a:lnTo>
                <a:lnTo>
                  <a:pt x="3369" y="352"/>
                </a:lnTo>
                <a:lnTo>
                  <a:pt x="3369" y="352"/>
                </a:lnTo>
                <a:lnTo>
                  <a:pt x="3367" y="354"/>
                </a:lnTo>
                <a:lnTo>
                  <a:pt x="3367" y="354"/>
                </a:lnTo>
                <a:lnTo>
                  <a:pt x="3365" y="357"/>
                </a:lnTo>
                <a:lnTo>
                  <a:pt x="3365" y="357"/>
                </a:lnTo>
                <a:lnTo>
                  <a:pt x="3363" y="357"/>
                </a:lnTo>
                <a:lnTo>
                  <a:pt x="3359" y="357"/>
                </a:lnTo>
                <a:lnTo>
                  <a:pt x="3359" y="357"/>
                </a:lnTo>
                <a:lnTo>
                  <a:pt x="3357" y="359"/>
                </a:lnTo>
                <a:lnTo>
                  <a:pt x="3355" y="359"/>
                </a:lnTo>
                <a:close/>
                <a:moveTo>
                  <a:pt x="3461" y="124"/>
                </a:moveTo>
                <a:lnTo>
                  <a:pt x="3464" y="126"/>
                </a:lnTo>
                <a:lnTo>
                  <a:pt x="3466" y="126"/>
                </a:lnTo>
                <a:lnTo>
                  <a:pt x="3466" y="126"/>
                </a:lnTo>
                <a:lnTo>
                  <a:pt x="3468" y="126"/>
                </a:lnTo>
                <a:lnTo>
                  <a:pt x="3472" y="126"/>
                </a:lnTo>
                <a:lnTo>
                  <a:pt x="3476" y="124"/>
                </a:lnTo>
                <a:lnTo>
                  <a:pt x="3474" y="122"/>
                </a:lnTo>
                <a:lnTo>
                  <a:pt x="3470" y="120"/>
                </a:lnTo>
                <a:lnTo>
                  <a:pt x="3461" y="122"/>
                </a:lnTo>
                <a:lnTo>
                  <a:pt x="3461" y="122"/>
                </a:lnTo>
                <a:lnTo>
                  <a:pt x="3461" y="124"/>
                </a:lnTo>
                <a:close/>
                <a:moveTo>
                  <a:pt x="3570" y="392"/>
                </a:moveTo>
                <a:lnTo>
                  <a:pt x="3570" y="394"/>
                </a:lnTo>
                <a:lnTo>
                  <a:pt x="3570" y="394"/>
                </a:lnTo>
                <a:lnTo>
                  <a:pt x="3570" y="396"/>
                </a:lnTo>
                <a:lnTo>
                  <a:pt x="3570" y="398"/>
                </a:lnTo>
                <a:lnTo>
                  <a:pt x="3570" y="401"/>
                </a:lnTo>
                <a:lnTo>
                  <a:pt x="3572" y="401"/>
                </a:lnTo>
                <a:lnTo>
                  <a:pt x="3572" y="398"/>
                </a:lnTo>
                <a:lnTo>
                  <a:pt x="3570" y="394"/>
                </a:lnTo>
                <a:lnTo>
                  <a:pt x="3570" y="392"/>
                </a:lnTo>
                <a:lnTo>
                  <a:pt x="3570" y="392"/>
                </a:lnTo>
                <a:close/>
                <a:moveTo>
                  <a:pt x="3396" y="99"/>
                </a:moveTo>
                <a:lnTo>
                  <a:pt x="3399" y="99"/>
                </a:lnTo>
                <a:lnTo>
                  <a:pt x="3399" y="99"/>
                </a:lnTo>
                <a:lnTo>
                  <a:pt x="3401" y="99"/>
                </a:lnTo>
                <a:lnTo>
                  <a:pt x="3407" y="99"/>
                </a:lnTo>
                <a:lnTo>
                  <a:pt x="3413" y="101"/>
                </a:lnTo>
                <a:lnTo>
                  <a:pt x="3415" y="103"/>
                </a:lnTo>
                <a:lnTo>
                  <a:pt x="3417" y="103"/>
                </a:lnTo>
                <a:lnTo>
                  <a:pt x="3424" y="103"/>
                </a:lnTo>
                <a:lnTo>
                  <a:pt x="3430" y="103"/>
                </a:lnTo>
                <a:lnTo>
                  <a:pt x="3443" y="99"/>
                </a:lnTo>
                <a:lnTo>
                  <a:pt x="3443" y="99"/>
                </a:lnTo>
                <a:lnTo>
                  <a:pt x="3443" y="97"/>
                </a:lnTo>
                <a:lnTo>
                  <a:pt x="3432" y="95"/>
                </a:lnTo>
                <a:lnTo>
                  <a:pt x="3426" y="90"/>
                </a:lnTo>
                <a:lnTo>
                  <a:pt x="3422" y="90"/>
                </a:lnTo>
                <a:lnTo>
                  <a:pt x="3411" y="90"/>
                </a:lnTo>
                <a:lnTo>
                  <a:pt x="3401" y="86"/>
                </a:lnTo>
                <a:lnTo>
                  <a:pt x="3399" y="86"/>
                </a:lnTo>
                <a:lnTo>
                  <a:pt x="3396" y="92"/>
                </a:lnTo>
                <a:lnTo>
                  <a:pt x="3394" y="95"/>
                </a:lnTo>
                <a:lnTo>
                  <a:pt x="3394" y="95"/>
                </a:lnTo>
                <a:lnTo>
                  <a:pt x="3390" y="95"/>
                </a:lnTo>
                <a:lnTo>
                  <a:pt x="3390" y="97"/>
                </a:lnTo>
                <a:lnTo>
                  <a:pt x="3396" y="99"/>
                </a:lnTo>
                <a:close/>
                <a:moveTo>
                  <a:pt x="3686" y="336"/>
                </a:moveTo>
                <a:lnTo>
                  <a:pt x="3688" y="336"/>
                </a:lnTo>
                <a:lnTo>
                  <a:pt x="3690" y="338"/>
                </a:lnTo>
                <a:lnTo>
                  <a:pt x="3690" y="338"/>
                </a:lnTo>
                <a:lnTo>
                  <a:pt x="3690" y="336"/>
                </a:lnTo>
                <a:lnTo>
                  <a:pt x="3690" y="336"/>
                </a:lnTo>
                <a:lnTo>
                  <a:pt x="3690" y="333"/>
                </a:lnTo>
                <a:lnTo>
                  <a:pt x="3690" y="331"/>
                </a:lnTo>
                <a:lnTo>
                  <a:pt x="3694" y="331"/>
                </a:lnTo>
                <a:lnTo>
                  <a:pt x="3690" y="331"/>
                </a:lnTo>
                <a:lnTo>
                  <a:pt x="3688" y="329"/>
                </a:lnTo>
                <a:lnTo>
                  <a:pt x="3686" y="329"/>
                </a:lnTo>
                <a:lnTo>
                  <a:pt x="3684" y="329"/>
                </a:lnTo>
                <a:lnTo>
                  <a:pt x="3681" y="331"/>
                </a:lnTo>
                <a:lnTo>
                  <a:pt x="3681" y="333"/>
                </a:lnTo>
                <a:lnTo>
                  <a:pt x="3681" y="333"/>
                </a:lnTo>
                <a:lnTo>
                  <a:pt x="3686" y="336"/>
                </a:lnTo>
                <a:close/>
                <a:moveTo>
                  <a:pt x="3522" y="92"/>
                </a:moveTo>
                <a:lnTo>
                  <a:pt x="3518" y="95"/>
                </a:lnTo>
                <a:lnTo>
                  <a:pt x="3514" y="97"/>
                </a:lnTo>
                <a:lnTo>
                  <a:pt x="3514" y="97"/>
                </a:lnTo>
                <a:lnTo>
                  <a:pt x="3516" y="99"/>
                </a:lnTo>
                <a:lnTo>
                  <a:pt x="3520" y="101"/>
                </a:lnTo>
                <a:lnTo>
                  <a:pt x="3522" y="101"/>
                </a:lnTo>
                <a:lnTo>
                  <a:pt x="3526" y="101"/>
                </a:lnTo>
                <a:lnTo>
                  <a:pt x="3543" y="99"/>
                </a:lnTo>
                <a:lnTo>
                  <a:pt x="3549" y="97"/>
                </a:lnTo>
                <a:lnTo>
                  <a:pt x="3556" y="92"/>
                </a:lnTo>
                <a:lnTo>
                  <a:pt x="3556" y="92"/>
                </a:lnTo>
                <a:lnTo>
                  <a:pt x="3554" y="90"/>
                </a:lnTo>
                <a:lnTo>
                  <a:pt x="3556" y="88"/>
                </a:lnTo>
                <a:lnTo>
                  <a:pt x="3554" y="88"/>
                </a:lnTo>
                <a:lnTo>
                  <a:pt x="3552" y="86"/>
                </a:lnTo>
                <a:lnTo>
                  <a:pt x="3549" y="86"/>
                </a:lnTo>
                <a:lnTo>
                  <a:pt x="3547" y="84"/>
                </a:lnTo>
                <a:lnTo>
                  <a:pt x="3543" y="84"/>
                </a:lnTo>
                <a:lnTo>
                  <a:pt x="3539" y="84"/>
                </a:lnTo>
                <a:lnTo>
                  <a:pt x="3539" y="86"/>
                </a:lnTo>
                <a:lnTo>
                  <a:pt x="3539" y="88"/>
                </a:lnTo>
                <a:lnTo>
                  <a:pt x="3537" y="90"/>
                </a:lnTo>
                <a:lnTo>
                  <a:pt x="3537" y="90"/>
                </a:lnTo>
                <a:lnTo>
                  <a:pt x="3533" y="92"/>
                </a:lnTo>
                <a:lnTo>
                  <a:pt x="3528" y="92"/>
                </a:lnTo>
                <a:lnTo>
                  <a:pt x="3522" y="92"/>
                </a:lnTo>
                <a:close/>
                <a:moveTo>
                  <a:pt x="3415" y="84"/>
                </a:moveTo>
                <a:lnTo>
                  <a:pt x="3422" y="84"/>
                </a:lnTo>
                <a:lnTo>
                  <a:pt x="3424" y="84"/>
                </a:lnTo>
                <a:lnTo>
                  <a:pt x="3426" y="84"/>
                </a:lnTo>
                <a:lnTo>
                  <a:pt x="3428" y="84"/>
                </a:lnTo>
                <a:lnTo>
                  <a:pt x="3430" y="82"/>
                </a:lnTo>
                <a:lnTo>
                  <a:pt x="3436" y="84"/>
                </a:lnTo>
                <a:lnTo>
                  <a:pt x="3440" y="86"/>
                </a:lnTo>
                <a:lnTo>
                  <a:pt x="3445" y="86"/>
                </a:lnTo>
                <a:lnTo>
                  <a:pt x="3447" y="84"/>
                </a:lnTo>
                <a:lnTo>
                  <a:pt x="3449" y="82"/>
                </a:lnTo>
                <a:lnTo>
                  <a:pt x="3447" y="80"/>
                </a:lnTo>
                <a:lnTo>
                  <a:pt x="3447" y="78"/>
                </a:lnTo>
                <a:lnTo>
                  <a:pt x="3453" y="78"/>
                </a:lnTo>
                <a:lnTo>
                  <a:pt x="3455" y="78"/>
                </a:lnTo>
                <a:lnTo>
                  <a:pt x="3455" y="76"/>
                </a:lnTo>
                <a:lnTo>
                  <a:pt x="3449" y="74"/>
                </a:lnTo>
                <a:lnTo>
                  <a:pt x="3447" y="74"/>
                </a:lnTo>
                <a:lnTo>
                  <a:pt x="3445" y="71"/>
                </a:lnTo>
                <a:lnTo>
                  <a:pt x="3445" y="71"/>
                </a:lnTo>
                <a:lnTo>
                  <a:pt x="3440" y="71"/>
                </a:lnTo>
                <a:lnTo>
                  <a:pt x="3438" y="74"/>
                </a:lnTo>
                <a:lnTo>
                  <a:pt x="3434" y="74"/>
                </a:lnTo>
                <a:lnTo>
                  <a:pt x="3432" y="74"/>
                </a:lnTo>
                <a:lnTo>
                  <a:pt x="3430" y="76"/>
                </a:lnTo>
                <a:lnTo>
                  <a:pt x="3426" y="78"/>
                </a:lnTo>
                <a:lnTo>
                  <a:pt x="3422" y="80"/>
                </a:lnTo>
                <a:lnTo>
                  <a:pt x="3415" y="80"/>
                </a:lnTo>
                <a:lnTo>
                  <a:pt x="3411" y="80"/>
                </a:lnTo>
                <a:lnTo>
                  <a:pt x="3413" y="84"/>
                </a:lnTo>
                <a:lnTo>
                  <a:pt x="3415" y="84"/>
                </a:lnTo>
                <a:close/>
                <a:moveTo>
                  <a:pt x="3369" y="118"/>
                </a:moveTo>
                <a:lnTo>
                  <a:pt x="3369" y="118"/>
                </a:lnTo>
                <a:lnTo>
                  <a:pt x="3369" y="118"/>
                </a:lnTo>
                <a:lnTo>
                  <a:pt x="3373" y="118"/>
                </a:lnTo>
                <a:lnTo>
                  <a:pt x="3384" y="118"/>
                </a:lnTo>
                <a:lnTo>
                  <a:pt x="3386" y="118"/>
                </a:lnTo>
                <a:lnTo>
                  <a:pt x="3386" y="118"/>
                </a:lnTo>
                <a:lnTo>
                  <a:pt x="3388" y="115"/>
                </a:lnTo>
                <a:lnTo>
                  <a:pt x="3382" y="113"/>
                </a:lnTo>
                <a:lnTo>
                  <a:pt x="3380" y="111"/>
                </a:lnTo>
                <a:lnTo>
                  <a:pt x="3380" y="111"/>
                </a:lnTo>
                <a:lnTo>
                  <a:pt x="3378" y="111"/>
                </a:lnTo>
                <a:lnTo>
                  <a:pt x="3373" y="111"/>
                </a:lnTo>
                <a:lnTo>
                  <a:pt x="3371" y="113"/>
                </a:lnTo>
                <a:lnTo>
                  <a:pt x="3371" y="113"/>
                </a:lnTo>
                <a:lnTo>
                  <a:pt x="3369" y="113"/>
                </a:lnTo>
                <a:lnTo>
                  <a:pt x="3365" y="115"/>
                </a:lnTo>
                <a:lnTo>
                  <a:pt x="3365" y="115"/>
                </a:lnTo>
                <a:lnTo>
                  <a:pt x="3365" y="118"/>
                </a:lnTo>
                <a:lnTo>
                  <a:pt x="3369" y="118"/>
                </a:lnTo>
                <a:close/>
                <a:moveTo>
                  <a:pt x="3447" y="67"/>
                </a:moveTo>
                <a:lnTo>
                  <a:pt x="3453" y="67"/>
                </a:lnTo>
                <a:lnTo>
                  <a:pt x="3468" y="65"/>
                </a:lnTo>
                <a:lnTo>
                  <a:pt x="3468" y="65"/>
                </a:lnTo>
                <a:lnTo>
                  <a:pt x="3468" y="63"/>
                </a:lnTo>
                <a:lnTo>
                  <a:pt x="3466" y="61"/>
                </a:lnTo>
                <a:lnTo>
                  <a:pt x="3449" y="63"/>
                </a:lnTo>
                <a:lnTo>
                  <a:pt x="3447" y="63"/>
                </a:lnTo>
                <a:lnTo>
                  <a:pt x="3447" y="65"/>
                </a:lnTo>
                <a:lnTo>
                  <a:pt x="3447" y="67"/>
                </a:lnTo>
                <a:lnTo>
                  <a:pt x="3447" y="67"/>
                </a:lnTo>
                <a:lnTo>
                  <a:pt x="3447" y="67"/>
                </a:lnTo>
                <a:close/>
                <a:moveTo>
                  <a:pt x="3514" y="69"/>
                </a:moveTo>
                <a:lnTo>
                  <a:pt x="3514" y="69"/>
                </a:lnTo>
                <a:lnTo>
                  <a:pt x="3518" y="69"/>
                </a:lnTo>
                <a:lnTo>
                  <a:pt x="3528" y="71"/>
                </a:lnTo>
                <a:lnTo>
                  <a:pt x="3531" y="69"/>
                </a:lnTo>
                <a:lnTo>
                  <a:pt x="3533" y="69"/>
                </a:lnTo>
                <a:lnTo>
                  <a:pt x="3531" y="67"/>
                </a:lnTo>
                <a:lnTo>
                  <a:pt x="3531" y="67"/>
                </a:lnTo>
                <a:lnTo>
                  <a:pt x="3518" y="67"/>
                </a:lnTo>
                <a:lnTo>
                  <a:pt x="3510" y="67"/>
                </a:lnTo>
                <a:lnTo>
                  <a:pt x="3508" y="67"/>
                </a:lnTo>
                <a:lnTo>
                  <a:pt x="3514" y="69"/>
                </a:lnTo>
                <a:lnTo>
                  <a:pt x="3514" y="69"/>
                </a:lnTo>
                <a:close/>
                <a:moveTo>
                  <a:pt x="3489" y="92"/>
                </a:moveTo>
                <a:lnTo>
                  <a:pt x="3493" y="92"/>
                </a:lnTo>
                <a:lnTo>
                  <a:pt x="3499" y="90"/>
                </a:lnTo>
                <a:lnTo>
                  <a:pt x="3499" y="88"/>
                </a:lnTo>
                <a:lnTo>
                  <a:pt x="3497" y="88"/>
                </a:lnTo>
                <a:lnTo>
                  <a:pt x="3484" y="88"/>
                </a:lnTo>
                <a:lnTo>
                  <a:pt x="3478" y="90"/>
                </a:lnTo>
                <a:lnTo>
                  <a:pt x="3478" y="90"/>
                </a:lnTo>
                <a:lnTo>
                  <a:pt x="3478" y="92"/>
                </a:lnTo>
                <a:lnTo>
                  <a:pt x="3482" y="92"/>
                </a:lnTo>
                <a:lnTo>
                  <a:pt x="3489" y="92"/>
                </a:lnTo>
                <a:close/>
                <a:moveTo>
                  <a:pt x="3468" y="103"/>
                </a:moveTo>
                <a:lnTo>
                  <a:pt x="3466" y="105"/>
                </a:lnTo>
                <a:lnTo>
                  <a:pt x="3468" y="107"/>
                </a:lnTo>
                <a:lnTo>
                  <a:pt x="3468" y="107"/>
                </a:lnTo>
                <a:lnTo>
                  <a:pt x="3472" y="109"/>
                </a:lnTo>
                <a:lnTo>
                  <a:pt x="3476" y="109"/>
                </a:lnTo>
                <a:lnTo>
                  <a:pt x="3480" y="107"/>
                </a:lnTo>
                <a:lnTo>
                  <a:pt x="3487" y="109"/>
                </a:lnTo>
                <a:lnTo>
                  <a:pt x="3493" y="111"/>
                </a:lnTo>
                <a:lnTo>
                  <a:pt x="3495" y="107"/>
                </a:lnTo>
                <a:lnTo>
                  <a:pt x="3499" y="107"/>
                </a:lnTo>
                <a:lnTo>
                  <a:pt x="3501" y="105"/>
                </a:lnTo>
                <a:lnTo>
                  <a:pt x="3503" y="105"/>
                </a:lnTo>
                <a:lnTo>
                  <a:pt x="3508" y="103"/>
                </a:lnTo>
                <a:lnTo>
                  <a:pt x="3508" y="101"/>
                </a:lnTo>
                <a:lnTo>
                  <a:pt x="3510" y="101"/>
                </a:lnTo>
                <a:lnTo>
                  <a:pt x="3510" y="99"/>
                </a:lnTo>
                <a:lnTo>
                  <a:pt x="3508" y="97"/>
                </a:lnTo>
                <a:lnTo>
                  <a:pt x="3508" y="95"/>
                </a:lnTo>
                <a:lnTo>
                  <a:pt x="3503" y="95"/>
                </a:lnTo>
                <a:lnTo>
                  <a:pt x="3499" y="95"/>
                </a:lnTo>
                <a:lnTo>
                  <a:pt x="3495" y="95"/>
                </a:lnTo>
                <a:lnTo>
                  <a:pt x="3489" y="97"/>
                </a:lnTo>
                <a:lnTo>
                  <a:pt x="3484" y="97"/>
                </a:lnTo>
                <a:lnTo>
                  <a:pt x="3480" y="97"/>
                </a:lnTo>
                <a:lnTo>
                  <a:pt x="3480" y="97"/>
                </a:lnTo>
                <a:lnTo>
                  <a:pt x="3478" y="97"/>
                </a:lnTo>
                <a:lnTo>
                  <a:pt x="3472" y="97"/>
                </a:lnTo>
                <a:lnTo>
                  <a:pt x="3472" y="97"/>
                </a:lnTo>
                <a:lnTo>
                  <a:pt x="3470" y="99"/>
                </a:lnTo>
                <a:lnTo>
                  <a:pt x="3470" y="99"/>
                </a:lnTo>
                <a:lnTo>
                  <a:pt x="3468" y="101"/>
                </a:lnTo>
                <a:lnTo>
                  <a:pt x="3468" y="103"/>
                </a:lnTo>
                <a:close/>
                <a:moveTo>
                  <a:pt x="3834" y="294"/>
                </a:moveTo>
                <a:lnTo>
                  <a:pt x="3836" y="294"/>
                </a:lnTo>
                <a:lnTo>
                  <a:pt x="3836" y="292"/>
                </a:lnTo>
                <a:lnTo>
                  <a:pt x="3834" y="292"/>
                </a:lnTo>
                <a:lnTo>
                  <a:pt x="3832" y="292"/>
                </a:lnTo>
                <a:lnTo>
                  <a:pt x="3830" y="294"/>
                </a:lnTo>
                <a:lnTo>
                  <a:pt x="3830" y="294"/>
                </a:lnTo>
                <a:lnTo>
                  <a:pt x="3834" y="294"/>
                </a:lnTo>
                <a:close/>
                <a:moveTo>
                  <a:pt x="201" y="774"/>
                </a:moveTo>
                <a:lnTo>
                  <a:pt x="199" y="774"/>
                </a:lnTo>
                <a:lnTo>
                  <a:pt x="199" y="774"/>
                </a:lnTo>
                <a:lnTo>
                  <a:pt x="199" y="774"/>
                </a:lnTo>
                <a:lnTo>
                  <a:pt x="199" y="776"/>
                </a:lnTo>
                <a:lnTo>
                  <a:pt x="199" y="776"/>
                </a:lnTo>
                <a:lnTo>
                  <a:pt x="199" y="776"/>
                </a:lnTo>
                <a:lnTo>
                  <a:pt x="201" y="776"/>
                </a:lnTo>
                <a:lnTo>
                  <a:pt x="201" y="774"/>
                </a:lnTo>
                <a:lnTo>
                  <a:pt x="201" y="774"/>
                </a:lnTo>
                <a:lnTo>
                  <a:pt x="201" y="774"/>
                </a:lnTo>
                <a:lnTo>
                  <a:pt x="201" y="774"/>
                </a:lnTo>
                <a:close/>
                <a:moveTo>
                  <a:pt x="300" y="1575"/>
                </a:moveTo>
                <a:lnTo>
                  <a:pt x="298" y="1575"/>
                </a:lnTo>
                <a:lnTo>
                  <a:pt x="298" y="1575"/>
                </a:lnTo>
                <a:lnTo>
                  <a:pt x="300" y="1577"/>
                </a:lnTo>
                <a:lnTo>
                  <a:pt x="300" y="1575"/>
                </a:lnTo>
                <a:lnTo>
                  <a:pt x="300" y="1575"/>
                </a:lnTo>
                <a:lnTo>
                  <a:pt x="300" y="1575"/>
                </a:lnTo>
                <a:lnTo>
                  <a:pt x="300" y="1577"/>
                </a:lnTo>
                <a:lnTo>
                  <a:pt x="300" y="1577"/>
                </a:lnTo>
                <a:lnTo>
                  <a:pt x="300" y="1577"/>
                </a:lnTo>
                <a:lnTo>
                  <a:pt x="300" y="1577"/>
                </a:lnTo>
                <a:lnTo>
                  <a:pt x="300" y="1577"/>
                </a:lnTo>
                <a:lnTo>
                  <a:pt x="300" y="1577"/>
                </a:lnTo>
                <a:lnTo>
                  <a:pt x="300" y="1575"/>
                </a:lnTo>
                <a:lnTo>
                  <a:pt x="300" y="1575"/>
                </a:lnTo>
                <a:close/>
                <a:moveTo>
                  <a:pt x="245" y="755"/>
                </a:moveTo>
                <a:lnTo>
                  <a:pt x="243" y="755"/>
                </a:lnTo>
                <a:lnTo>
                  <a:pt x="243" y="755"/>
                </a:lnTo>
                <a:lnTo>
                  <a:pt x="241" y="755"/>
                </a:lnTo>
                <a:lnTo>
                  <a:pt x="241" y="755"/>
                </a:lnTo>
                <a:lnTo>
                  <a:pt x="239" y="751"/>
                </a:lnTo>
                <a:lnTo>
                  <a:pt x="239" y="751"/>
                </a:lnTo>
                <a:lnTo>
                  <a:pt x="239" y="749"/>
                </a:lnTo>
                <a:lnTo>
                  <a:pt x="237" y="749"/>
                </a:lnTo>
                <a:lnTo>
                  <a:pt x="235" y="749"/>
                </a:lnTo>
                <a:lnTo>
                  <a:pt x="235" y="749"/>
                </a:lnTo>
                <a:lnTo>
                  <a:pt x="230" y="751"/>
                </a:lnTo>
                <a:lnTo>
                  <a:pt x="228" y="753"/>
                </a:lnTo>
                <a:lnTo>
                  <a:pt x="226" y="753"/>
                </a:lnTo>
                <a:lnTo>
                  <a:pt x="224" y="753"/>
                </a:lnTo>
                <a:lnTo>
                  <a:pt x="224" y="753"/>
                </a:lnTo>
                <a:lnTo>
                  <a:pt x="222" y="757"/>
                </a:lnTo>
                <a:lnTo>
                  <a:pt x="220" y="757"/>
                </a:lnTo>
                <a:lnTo>
                  <a:pt x="218" y="757"/>
                </a:lnTo>
                <a:lnTo>
                  <a:pt x="218" y="759"/>
                </a:lnTo>
                <a:lnTo>
                  <a:pt x="218" y="759"/>
                </a:lnTo>
                <a:lnTo>
                  <a:pt x="220" y="761"/>
                </a:lnTo>
                <a:lnTo>
                  <a:pt x="220" y="761"/>
                </a:lnTo>
                <a:lnTo>
                  <a:pt x="220" y="761"/>
                </a:lnTo>
                <a:lnTo>
                  <a:pt x="224" y="761"/>
                </a:lnTo>
                <a:lnTo>
                  <a:pt x="224" y="761"/>
                </a:lnTo>
                <a:lnTo>
                  <a:pt x="226" y="761"/>
                </a:lnTo>
                <a:lnTo>
                  <a:pt x="226" y="761"/>
                </a:lnTo>
                <a:lnTo>
                  <a:pt x="228" y="759"/>
                </a:lnTo>
                <a:lnTo>
                  <a:pt x="228" y="759"/>
                </a:lnTo>
                <a:lnTo>
                  <a:pt x="230" y="757"/>
                </a:lnTo>
                <a:lnTo>
                  <a:pt x="239" y="757"/>
                </a:lnTo>
                <a:lnTo>
                  <a:pt x="239" y="757"/>
                </a:lnTo>
                <a:lnTo>
                  <a:pt x="241" y="755"/>
                </a:lnTo>
                <a:lnTo>
                  <a:pt x="245" y="757"/>
                </a:lnTo>
                <a:lnTo>
                  <a:pt x="245" y="757"/>
                </a:lnTo>
                <a:lnTo>
                  <a:pt x="245" y="755"/>
                </a:lnTo>
                <a:close/>
                <a:moveTo>
                  <a:pt x="210" y="765"/>
                </a:moveTo>
                <a:lnTo>
                  <a:pt x="210" y="765"/>
                </a:lnTo>
                <a:lnTo>
                  <a:pt x="210" y="765"/>
                </a:lnTo>
                <a:lnTo>
                  <a:pt x="210" y="765"/>
                </a:lnTo>
                <a:lnTo>
                  <a:pt x="207" y="765"/>
                </a:lnTo>
                <a:lnTo>
                  <a:pt x="207" y="765"/>
                </a:lnTo>
                <a:lnTo>
                  <a:pt x="207" y="767"/>
                </a:lnTo>
                <a:lnTo>
                  <a:pt x="210" y="767"/>
                </a:lnTo>
                <a:lnTo>
                  <a:pt x="210" y="767"/>
                </a:lnTo>
                <a:lnTo>
                  <a:pt x="210" y="767"/>
                </a:lnTo>
                <a:lnTo>
                  <a:pt x="212" y="765"/>
                </a:lnTo>
                <a:lnTo>
                  <a:pt x="212" y="765"/>
                </a:lnTo>
                <a:lnTo>
                  <a:pt x="210" y="765"/>
                </a:lnTo>
                <a:close/>
                <a:moveTo>
                  <a:pt x="207" y="642"/>
                </a:moveTo>
                <a:lnTo>
                  <a:pt x="207" y="640"/>
                </a:lnTo>
                <a:lnTo>
                  <a:pt x="205" y="640"/>
                </a:lnTo>
                <a:lnTo>
                  <a:pt x="205" y="640"/>
                </a:lnTo>
                <a:lnTo>
                  <a:pt x="203" y="640"/>
                </a:lnTo>
                <a:lnTo>
                  <a:pt x="201" y="640"/>
                </a:lnTo>
                <a:lnTo>
                  <a:pt x="201" y="640"/>
                </a:lnTo>
                <a:lnTo>
                  <a:pt x="201" y="637"/>
                </a:lnTo>
                <a:lnTo>
                  <a:pt x="199" y="637"/>
                </a:lnTo>
                <a:lnTo>
                  <a:pt x="197" y="640"/>
                </a:lnTo>
                <a:lnTo>
                  <a:pt x="197" y="640"/>
                </a:lnTo>
                <a:lnTo>
                  <a:pt x="197" y="640"/>
                </a:lnTo>
                <a:lnTo>
                  <a:pt x="195" y="640"/>
                </a:lnTo>
                <a:lnTo>
                  <a:pt x="193" y="640"/>
                </a:lnTo>
                <a:lnTo>
                  <a:pt x="191" y="640"/>
                </a:lnTo>
                <a:lnTo>
                  <a:pt x="191" y="642"/>
                </a:lnTo>
                <a:lnTo>
                  <a:pt x="184" y="642"/>
                </a:lnTo>
                <a:lnTo>
                  <a:pt x="184" y="642"/>
                </a:lnTo>
                <a:lnTo>
                  <a:pt x="182" y="642"/>
                </a:lnTo>
                <a:lnTo>
                  <a:pt x="184" y="644"/>
                </a:lnTo>
                <a:lnTo>
                  <a:pt x="186" y="646"/>
                </a:lnTo>
                <a:lnTo>
                  <a:pt x="189" y="648"/>
                </a:lnTo>
                <a:lnTo>
                  <a:pt x="193" y="650"/>
                </a:lnTo>
                <a:lnTo>
                  <a:pt x="197" y="650"/>
                </a:lnTo>
                <a:lnTo>
                  <a:pt x="199" y="650"/>
                </a:lnTo>
                <a:lnTo>
                  <a:pt x="201" y="652"/>
                </a:lnTo>
                <a:lnTo>
                  <a:pt x="201" y="652"/>
                </a:lnTo>
                <a:lnTo>
                  <a:pt x="201" y="652"/>
                </a:lnTo>
                <a:lnTo>
                  <a:pt x="201" y="650"/>
                </a:lnTo>
                <a:lnTo>
                  <a:pt x="201" y="650"/>
                </a:lnTo>
                <a:lnTo>
                  <a:pt x="203" y="650"/>
                </a:lnTo>
                <a:lnTo>
                  <a:pt x="205" y="650"/>
                </a:lnTo>
                <a:lnTo>
                  <a:pt x="210" y="648"/>
                </a:lnTo>
                <a:lnTo>
                  <a:pt x="210" y="648"/>
                </a:lnTo>
                <a:lnTo>
                  <a:pt x="207" y="646"/>
                </a:lnTo>
                <a:lnTo>
                  <a:pt x="207" y="646"/>
                </a:lnTo>
                <a:lnTo>
                  <a:pt x="207" y="644"/>
                </a:lnTo>
                <a:lnTo>
                  <a:pt x="207" y="644"/>
                </a:lnTo>
                <a:lnTo>
                  <a:pt x="207" y="642"/>
                </a:lnTo>
                <a:lnTo>
                  <a:pt x="207" y="642"/>
                </a:lnTo>
                <a:close/>
                <a:moveTo>
                  <a:pt x="54" y="811"/>
                </a:moveTo>
                <a:lnTo>
                  <a:pt x="54" y="811"/>
                </a:lnTo>
                <a:lnTo>
                  <a:pt x="57" y="814"/>
                </a:lnTo>
                <a:lnTo>
                  <a:pt x="59" y="811"/>
                </a:lnTo>
                <a:lnTo>
                  <a:pt x="57" y="811"/>
                </a:lnTo>
                <a:lnTo>
                  <a:pt x="54" y="811"/>
                </a:lnTo>
                <a:close/>
                <a:moveTo>
                  <a:pt x="151" y="717"/>
                </a:moveTo>
                <a:lnTo>
                  <a:pt x="151" y="717"/>
                </a:lnTo>
                <a:lnTo>
                  <a:pt x="149" y="717"/>
                </a:lnTo>
                <a:lnTo>
                  <a:pt x="149" y="717"/>
                </a:lnTo>
                <a:lnTo>
                  <a:pt x="151" y="719"/>
                </a:lnTo>
                <a:lnTo>
                  <a:pt x="151" y="719"/>
                </a:lnTo>
                <a:lnTo>
                  <a:pt x="153" y="717"/>
                </a:lnTo>
                <a:lnTo>
                  <a:pt x="153" y="717"/>
                </a:lnTo>
                <a:lnTo>
                  <a:pt x="151" y="717"/>
                </a:lnTo>
                <a:close/>
                <a:moveTo>
                  <a:pt x="163" y="577"/>
                </a:moveTo>
                <a:lnTo>
                  <a:pt x="163" y="575"/>
                </a:lnTo>
                <a:lnTo>
                  <a:pt x="159" y="572"/>
                </a:lnTo>
                <a:lnTo>
                  <a:pt x="157" y="572"/>
                </a:lnTo>
                <a:lnTo>
                  <a:pt x="155" y="572"/>
                </a:lnTo>
                <a:lnTo>
                  <a:pt x="153" y="572"/>
                </a:lnTo>
                <a:lnTo>
                  <a:pt x="151" y="572"/>
                </a:lnTo>
                <a:lnTo>
                  <a:pt x="151" y="572"/>
                </a:lnTo>
                <a:lnTo>
                  <a:pt x="151" y="570"/>
                </a:lnTo>
                <a:lnTo>
                  <a:pt x="149" y="570"/>
                </a:lnTo>
                <a:lnTo>
                  <a:pt x="145" y="570"/>
                </a:lnTo>
                <a:lnTo>
                  <a:pt x="145" y="568"/>
                </a:lnTo>
                <a:lnTo>
                  <a:pt x="145" y="568"/>
                </a:lnTo>
                <a:lnTo>
                  <a:pt x="142" y="566"/>
                </a:lnTo>
                <a:lnTo>
                  <a:pt x="142" y="566"/>
                </a:lnTo>
                <a:lnTo>
                  <a:pt x="140" y="566"/>
                </a:lnTo>
                <a:lnTo>
                  <a:pt x="138" y="564"/>
                </a:lnTo>
                <a:lnTo>
                  <a:pt x="136" y="566"/>
                </a:lnTo>
                <a:lnTo>
                  <a:pt x="134" y="566"/>
                </a:lnTo>
                <a:lnTo>
                  <a:pt x="132" y="568"/>
                </a:lnTo>
                <a:lnTo>
                  <a:pt x="130" y="568"/>
                </a:lnTo>
                <a:lnTo>
                  <a:pt x="128" y="566"/>
                </a:lnTo>
                <a:lnTo>
                  <a:pt x="126" y="566"/>
                </a:lnTo>
                <a:lnTo>
                  <a:pt x="124" y="566"/>
                </a:lnTo>
                <a:lnTo>
                  <a:pt x="124" y="566"/>
                </a:lnTo>
                <a:lnTo>
                  <a:pt x="122" y="564"/>
                </a:lnTo>
                <a:lnTo>
                  <a:pt x="119" y="564"/>
                </a:lnTo>
                <a:lnTo>
                  <a:pt x="119" y="568"/>
                </a:lnTo>
                <a:lnTo>
                  <a:pt x="119" y="568"/>
                </a:lnTo>
                <a:lnTo>
                  <a:pt x="119" y="570"/>
                </a:lnTo>
                <a:lnTo>
                  <a:pt x="119" y="570"/>
                </a:lnTo>
                <a:lnTo>
                  <a:pt x="119" y="572"/>
                </a:lnTo>
                <a:lnTo>
                  <a:pt x="122" y="572"/>
                </a:lnTo>
                <a:lnTo>
                  <a:pt x="124" y="572"/>
                </a:lnTo>
                <a:lnTo>
                  <a:pt x="124" y="572"/>
                </a:lnTo>
                <a:lnTo>
                  <a:pt x="126" y="572"/>
                </a:lnTo>
                <a:lnTo>
                  <a:pt x="128" y="572"/>
                </a:lnTo>
                <a:lnTo>
                  <a:pt x="130" y="570"/>
                </a:lnTo>
                <a:lnTo>
                  <a:pt x="132" y="570"/>
                </a:lnTo>
                <a:lnTo>
                  <a:pt x="132" y="570"/>
                </a:lnTo>
                <a:lnTo>
                  <a:pt x="136" y="572"/>
                </a:lnTo>
                <a:lnTo>
                  <a:pt x="138" y="572"/>
                </a:lnTo>
                <a:lnTo>
                  <a:pt x="140" y="575"/>
                </a:lnTo>
                <a:lnTo>
                  <a:pt x="140" y="575"/>
                </a:lnTo>
                <a:lnTo>
                  <a:pt x="140" y="577"/>
                </a:lnTo>
                <a:lnTo>
                  <a:pt x="142" y="577"/>
                </a:lnTo>
                <a:lnTo>
                  <a:pt x="142" y="577"/>
                </a:lnTo>
                <a:lnTo>
                  <a:pt x="145" y="577"/>
                </a:lnTo>
                <a:lnTo>
                  <a:pt x="147" y="579"/>
                </a:lnTo>
                <a:lnTo>
                  <a:pt x="147" y="579"/>
                </a:lnTo>
                <a:lnTo>
                  <a:pt x="149" y="579"/>
                </a:lnTo>
                <a:lnTo>
                  <a:pt x="149" y="581"/>
                </a:lnTo>
                <a:lnTo>
                  <a:pt x="149" y="581"/>
                </a:lnTo>
                <a:lnTo>
                  <a:pt x="151" y="581"/>
                </a:lnTo>
                <a:lnTo>
                  <a:pt x="151" y="581"/>
                </a:lnTo>
                <a:lnTo>
                  <a:pt x="151" y="579"/>
                </a:lnTo>
                <a:lnTo>
                  <a:pt x="153" y="579"/>
                </a:lnTo>
                <a:lnTo>
                  <a:pt x="155" y="577"/>
                </a:lnTo>
                <a:lnTo>
                  <a:pt x="157" y="577"/>
                </a:lnTo>
                <a:lnTo>
                  <a:pt x="161" y="577"/>
                </a:lnTo>
                <a:lnTo>
                  <a:pt x="163" y="577"/>
                </a:lnTo>
                <a:close/>
                <a:moveTo>
                  <a:pt x="176" y="780"/>
                </a:moveTo>
                <a:lnTo>
                  <a:pt x="174" y="778"/>
                </a:lnTo>
                <a:lnTo>
                  <a:pt x="172" y="778"/>
                </a:lnTo>
                <a:lnTo>
                  <a:pt x="172" y="780"/>
                </a:lnTo>
                <a:lnTo>
                  <a:pt x="170" y="780"/>
                </a:lnTo>
                <a:lnTo>
                  <a:pt x="170" y="780"/>
                </a:lnTo>
                <a:lnTo>
                  <a:pt x="168" y="782"/>
                </a:lnTo>
                <a:lnTo>
                  <a:pt x="168" y="782"/>
                </a:lnTo>
                <a:lnTo>
                  <a:pt x="168" y="784"/>
                </a:lnTo>
                <a:lnTo>
                  <a:pt x="168" y="784"/>
                </a:lnTo>
                <a:lnTo>
                  <a:pt x="168" y="784"/>
                </a:lnTo>
                <a:lnTo>
                  <a:pt x="168" y="784"/>
                </a:lnTo>
                <a:lnTo>
                  <a:pt x="166" y="784"/>
                </a:lnTo>
                <a:lnTo>
                  <a:pt x="166" y="784"/>
                </a:lnTo>
                <a:lnTo>
                  <a:pt x="163" y="784"/>
                </a:lnTo>
                <a:lnTo>
                  <a:pt x="163" y="786"/>
                </a:lnTo>
                <a:lnTo>
                  <a:pt x="163" y="786"/>
                </a:lnTo>
                <a:lnTo>
                  <a:pt x="163" y="788"/>
                </a:lnTo>
                <a:lnTo>
                  <a:pt x="161" y="788"/>
                </a:lnTo>
                <a:lnTo>
                  <a:pt x="161" y="788"/>
                </a:lnTo>
                <a:lnTo>
                  <a:pt x="161" y="791"/>
                </a:lnTo>
                <a:lnTo>
                  <a:pt x="159" y="791"/>
                </a:lnTo>
                <a:lnTo>
                  <a:pt x="159" y="793"/>
                </a:lnTo>
                <a:lnTo>
                  <a:pt x="157" y="793"/>
                </a:lnTo>
                <a:lnTo>
                  <a:pt x="159" y="793"/>
                </a:lnTo>
                <a:lnTo>
                  <a:pt x="163" y="791"/>
                </a:lnTo>
                <a:lnTo>
                  <a:pt x="163" y="791"/>
                </a:lnTo>
                <a:lnTo>
                  <a:pt x="166" y="788"/>
                </a:lnTo>
                <a:lnTo>
                  <a:pt x="166" y="788"/>
                </a:lnTo>
                <a:lnTo>
                  <a:pt x="166" y="788"/>
                </a:lnTo>
                <a:lnTo>
                  <a:pt x="168" y="788"/>
                </a:lnTo>
                <a:lnTo>
                  <a:pt x="168" y="786"/>
                </a:lnTo>
                <a:lnTo>
                  <a:pt x="170" y="784"/>
                </a:lnTo>
                <a:lnTo>
                  <a:pt x="174" y="782"/>
                </a:lnTo>
                <a:lnTo>
                  <a:pt x="176" y="782"/>
                </a:lnTo>
                <a:lnTo>
                  <a:pt x="176" y="782"/>
                </a:lnTo>
                <a:lnTo>
                  <a:pt x="176" y="780"/>
                </a:lnTo>
                <a:lnTo>
                  <a:pt x="176" y="780"/>
                </a:lnTo>
                <a:close/>
                <a:moveTo>
                  <a:pt x="197" y="776"/>
                </a:moveTo>
                <a:lnTo>
                  <a:pt x="195" y="776"/>
                </a:lnTo>
                <a:lnTo>
                  <a:pt x="195" y="776"/>
                </a:lnTo>
                <a:lnTo>
                  <a:pt x="195" y="774"/>
                </a:lnTo>
                <a:lnTo>
                  <a:pt x="199" y="772"/>
                </a:lnTo>
                <a:lnTo>
                  <a:pt x="199" y="772"/>
                </a:lnTo>
                <a:lnTo>
                  <a:pt x="197" y="770"/>
                </a:lnTo>
                <a:lnTo>
                  <a:pt x="197" y="770"/>
                </a:lnTo>
                <a:lnTo>
                  <a:pt x="197" y="770"/>
                </a:lnTo>
                <a:lnTo>
                  <a:pt x="197" y="772"/>
                </a:lnTo>
                <a:lnTo>
                  <a:pt x="195" y="772"/>
                </a:lnTo>
                <a:lnTo>
                  <a:pt x="195" y="774"/>
                </a:lnTo>
                <a:lnTo>
                  <a:pt x="195" y="772"/>
                </a:lnTo>
                <a:lnTo>
                  <a:pt x="193" y="770"/>
                </a:lnTo>
                <a:lnTo>
                  <a:pt x="193" y="770"/>
                </a:lnTo>
                <a:lnTo>
                  <a:pt x="193" y="770"/>
                </a:lnTo>
                <a:lnTo>
                  <a:pt x="191" y="770"/>
                </a:lnTo>
                <a:lnTo>
                  <a:pt x="189" y="772"/>
                </a:lnTo>
                <a:lnTo>
                  <a:pt x="189" y="772"/>
                </a:lnTo>
                <a:lnTo>
                  <a:pt x="186" y="772"/>
                </a:lnTo>
                <a:lnTo>
                  <a:pt x="186" y="772"/>
                </a:lnTo>
                <a:lnTo>
                  <a:pt x="186" y="774"/>
                </a:lnTo>
                <a:lnTo>
                  <a:pt x="186" y="774"/>
                </a:lnTo>
                <a:lnTo>
                  <a:pt x="186" y="774"/>
                </a:lnTo>
                <a:lnTo>
                  <a:pt x="189" y="774"/>
                </a:lnTo>
                <a:lnTo>
                  <a:pt x="189" y="774"/>
                </a:lnTo>
                <a:lnTo>
                  <a:pt x="191" y="774"/>
                </a:lnTo>
                <a:lnTo>
                  <a:pt x="191" y="776"/>
                </a:lnTo>
                <a:lnTo>
                  <a:pt x="193" y="776"/>
                </a:lnTo>
                <a:lnTo>
                  <a:pt x="191" y="776"/>
                </a:lnTo>
                <a:lnTo>
                  <a:pt x="191" y="778"/>
                </a:lnTo>
                <a:lnTo>
                  <a:pt x="191" y="778"/>
                </a:lnTo>
                <a:lnTo>
                  <a:pt x="191" y="778"/>
                </a:lnTo>
                <a:lnTo>
                  <a:pt x="191" y="776"/>
                </a:lnTo>
                <a:lnTo>
                  <a:pt x="189" y="776"/>
                </a:lnTo>
                <a:lnTo>
                  <a:pt x="189" y="776"/>
                </a:lnTo>
                <a:lnTo>
                  <a:pt x="186" y="778"/>
                </a:lnTo>
                <a:lnTo>
                  <a:pt x="186" y="780"/>
                </a:lnTo>
                <a:lnTo>
                  <a:pt x="184" y="780"/>
                </a:lnTo>
                <a:lnTo>
                  <a:pt x="182" y="780"/>
                </a:lnTo>
                <a:lnTo>
                  <a:pt x="180" y="782"/>
                </a:lnTo>
                <a:lnTo>
                  <a:pt x="178" y="782"/>
                </a:lnTo>
                <a:lnTo>
                  <a:pt x="178" y="782"/>
                </a:lnTo>
                <a:lnTo>
                  <a:pt x="176" y="784"/>
                </a:lnTo>
                <a:lnTo>
                  <a:pt x="176" y="784"/>
                </a:lnTo>
                <a:lnTo>
                  <a:pt x="178" y="784"/>
                </a:lnTo>
                <a:lnTo>
                  <a:pt x="180" y="784"/>
                </a:lnTo>
                <a:lnTo>
                  <a:pt x="180" y="784"/>
                </a:lnTo>
                <a:lnTo>
                  <a:pt x="180" y="784"/>
                </a:lnTo>
                <a:lnTo>
                  <a:pt x="182" y="784"/>
                </a:lnTo>
                <a:lnTo>
                  <a:pt x="182" y="784"/>
                </a:lnTo>
                <a:lnTo>
                  <a:pt x="182" y="782"/>
                </a:lnTo>
                <a:lnTo>
                  <a:pt x="184" y="782"/>
                </a:lnTo>
                <a:lnTo>
                  <a:pt x="184" y="782"/>
                </a:lnTo>
                <a:lnTo>
                  <a:pt x="184" y="782"/>
                </a:lnTo>
                <a:lnTo>
                  <a:pt x="186" y="782"/>
                </a:lnTo>
                <a:lnTo>
                  <a:pt x="189" y="780"/>
                </a:lnTo>
                <a:lnTo>
                  <a:pt x="191" y="780"/>
                </a:lnTo>
                <a:lnTo>
                  <a:pt x="191" y="780"/>
                </a:lnTo>
                <a:lnTo>
                  <a:pt x="193" y="780"/>
                </a:lnTo>
                <a:lnTo>
                  <a:pt x="195" y="778"/>
                </a:lnTo>
                <a:lnTo>
                  <a:pt x="197" y="776"/>
                </a:lnTo>
                <a:lnTo>
                  <a:pt x="197" y="776"/>
                </a:lnTo>
                <a:lnTo>
                  <a:pt x="199" y="776"/>
                </a:lnTo>
                <a:lnTo>
                  <a:pt x="197" y="776"/>
                </a:lnTo>
                <a:lnTo>
                  <a:pt x="197" y="776"/>
                </a:lnTo>
                <a:close/>
                <a:moveTo>
                  <a:pt x="149" y="793"/>
                </a:moveTo>
                <a:lnTo>
                  <a:pt x="147" y="793"/>
                </a:lnTo>
                <a:lnTo>
                  <a:pt x="145" y="793"/>
                </a:lnTo>
                <a:lnTo>
                  <a:pt x="145" y="793"/>
                </a:lnTo>
                <a:lnTo>
                  <a:pt x="145" y="793"/>
                </a:lnTo>
                <a:lnTo>
                  <a:pt x="147" y="793"/>
                </a:lnTo>
                <a:lnTo>
                  <a:pt x="149" y="793"/>
                </a:lnTo>
                <a:lnTo>
                  <a:pt x="149" y="793"/>
                </a:lnTo>
                <a:lnTo>
                  <a:pt x="149" y="793"/>
                </a:lnTo>
                <a:lnTo>
                  <a:pt x="149" y="793"/>
                </a:lnTo>
                <a:lnTo>
                  <a:pt x="149" y="793"/>
                </a:lnTo>
                <a:close/>
                <a:moveTo>
                  <a:pt x="300" y="1310"/>
                </a:moveTo>
                <a:lnTo>
                  <a:pt x="300" y="1310"/>
                </a:lnTo>
                <a:lnTo>
                  <a:pt x="300" y="1308"/>
                </a:lnTo>
                <a:lnTo>
                  <a:pt x="300" y="1308"/>
                </a:lnTo>
                <a:lnTo>
                  <a:pt x="300" y="1306"/>
                </a:lnTo>
                <a:lnTo>
                  <a:pt x="295" y="1306"/>
                </a:lnTo>
                <a:lnTo>
                  <a:pt x="293" y="1308"/>
                </a:lnTo>
                <a:lnTo>
                  <a:pt x="293" y="1310"/>
                </a:lnTo>
                <a:lnTo>
                  <a:pt x="293" y="1310"/>
                </a:lnTo>
                <a:lnTo>
                  <a:pt x="295" y="1310"/>
                </a:lnTo>
                <a:lnTo>
                  <a:pt x="295" y="1313"/>
                </a:lnTo>
                <a:lnTo>
                  <a:pt x="298" y="1313"/>
                </a:lnTo>
                <a:lnTo>
                  <a:pt x="298" y="1313"/>
                </a:lnTo>
                <a:lnTo>
                  <a:pt x="300" y="1310"/>
                </a:lnTo>
                <a:lnTo>
                  <a:pt x="300" y="1310"/>
                </a:lnTo>
                <a:close/>
                <a:moveTo>
                  <a:pt x="295" y="749"/>
                </a:moveTo>
                <a:lnTo>
                  <a:pt x="295" y="749"/>
                </a:lnTo>
                <a:lnTo>
                  <a:pt x="295" y="749"/>
                </a:lnTo>
                <a:lnTo>
                  <a:pt x="298" y="749"/>
                </a:lnTo>
                <a:lnTo>
                  <a:pt x="298" y="747"/>
                </a:lnTo>
                <a:lnTo>
                  <a:pt x="295" y="747"/>
                </a:lnTo>
                <a:lnTo>
                  <a:pt x="295" y="747"/>
                </a:lnTo>
                <a:lnTo>
                  <a:pt x="295" y="747"/>
                </a:lnTo>
                <a:lnTo>
                  <a:pt x="295" y="747"/>
                </a:lnTo>
                <a:lnTo>
                  <a:pt x="295" y="749"/>
                </a:lnTo>
                <a:lnTo>
                  <a:pt x="295" y="749"/>
                </a:lnTo>
                <a:lnTo>
                  <a:pt x="295" y="749"/>
                </a:lnTo>
                <a:lnTo>
                  <a:pt x="295" y="749"/>
                </a:lnTo>
                <a:lnTo>
                  <a:pt x="295" y="749"/>
                </a:lnTo>
                <a:close/>
                <a:moveTo>
                  <a:pt x="258" y="751"/>
                </a:moveTo>
                <a:lnTo>
                  <a:pt x="256" y="751"/>
                </a:lnTo>
                <a:lnTo>
                  <a:pt x="254" y="751"/>
                </a:lnTo>
                <a:lnTo>
                  <a:pt x="256" y="753"/>
                </a:lnTo>
                <a:lnTo>
                  <a:pt x="256" y="753"/>
                </a:lnTo>
                <a:lnTo>
                  <a:pt x="256" y="753"/>
                </a:lnTo>
                <a:lnTo>
                  <a:pt x="256" y="753"/>
                </a:lnTo>
                <a:lnTo>
                  <a:pt x="258" y="753"/>
                </a:lnTo>
                <a:lnTo>
                  <a:pt x="258" y="751"/>
                </a:lnTo>
                <a:lnTo>
                  <a:pt x="258" y="751"/>
                </a:lnTo>
                <a:lnTo>
                  <a:pt x="258" y="751"/>
                </a:lnTo>
                <a:close/>
                <a:moveTo>
                  <a:pt x="293" y="1939"/>
                </a:moveTo>
                <a:lnTo>
                  <a:pt x="293" y="1939"/>
                </a:lnTo>
                <a:lnTo>
                  <a:pt x="291" y="1939"/>
                </a:lnTo>
                <a:lnTo>
                  <a:pt x="291" y="1939"/>
                </a:lnTo>
                <a:lnTo>
                  <a:pt x="291" y="1941"/>
                </a:lnTo>
                <a:lnTo>
                  <a:pt x="293" y="1941"/>
                </a:lnTo>
                <a:lnTo>
                  <a:pt x="293" y="1941"/>
                </a:lnTo>
                <a:lnTo>
                  <a:pt x="293" y="1941"/>
                </a:lnTo>
                <a:lnTo>
                  <a:pt x="293" y="1941"/>
                </a:lnTo>
                <a:lnTo>
                  <a:pt x="293" y="1939"/>
                </a:lnTo>
                <a:lnTo>
                  <a:pt x="293" y="1939"/>
                </a:lnTo>
                <a:close/>
                <a:moveTo>
                  <a:pt x="298" y="751"/>
                </a:moveTo>
                <a:lnTo>
                  <a:pt x="300" y="751"/>
                </a:lnTo>
                <a:lnTo>
                  <a:pt x="300" y="751"/>
                </a:lnTo>
                <a:lnTo>
                  <a:pt x="300" y="749"/>
                </a:lnTo>
                <a:lnTo>
                  <a:pt x="298" y="749"/>
                </a:lnTo>
                <a:lnTo>
                  <a:pt x="298" y="749"/>
                </a:lnTo>
                <a:lnTo>
                  <a:pt x="298" y="751"/>
                </a:lnTo>
                <a:lnTo>
                  <a:pt x="298" y="751"/>
                </a:lnTo>
                <a:close/>
                <a:moveTo>
                  <a:pt x="281" y="744"/>
                </a:moveTo>
                <a:lnTo>
                  <a:pt x="281" y="742"/>
                </a:lnTo>
                <a:lnTo>
                  <a:pt x="281" y="742"/>
                </a:lnTo>
                <a:lnTo>
                  <a:pt x="281" y="742"/>
                </a:lnTo>
                <a:lnTo>
                  <a:pt x="281" y="744"/>
                </a:lnTo>
                <a:lnTo>
                  <a:pt x="281" y="744"/>
                </a:lnTo>
                <a:lnTo>
                  <a:pt x="281" y="744"/>
                </a:lnTo>
                <a:lnTo>
                  <a:pt x="281" y="742"/>
                </a:lnTo>
                <a:lnTo>
                  <a:pt x="281" y="742"/>
                </a:lnTo>
                <a:lnTo>
                  <a:pt x="279" y="742"/>
                </a:lnTo>
                <a:lnTo>
                  <a:pt x="279" y="742"/>
                </a:lnTo>
                <a:lnTo>
                  <a:pt x="279" y="742"/>
                </a:lnTo>
                <a:lnTo>
                  <a:pt x="277" y="744"/>
                </a:lnTo>
                <a:lnTo>
                  <a:pt x="277" y="744"/>
                </a:lnTo>
                <a:lnTo>
                  <a:pt x="279" y="747"/>
                </a:lnTo>
                <a:lnTo>
                  <a:pt x="279" y="747"/>
                </a:lnTo>
                <a:lnTo>
                  <a:pt x="279" y="747"/>
                </a:lnTo>
                <a:lnTo>
                  <a:pt x="279" y="747"/>
                </a:lnTo>
                <a:lnTo>
                  <a:pt x="281" y="747"/>
                </a:lnTo>
                <a:lnTo>
                  <a:pt x="283" y="747"/>
                </a:lnTo>
                <a:lnTo>
                  <a:pt x="283" y="747"/>
                </a:lnTo>
                <a:lnTo>
                  <a:pt x="283" y="747"/>
                </a:lnTo>
                <a:lnTo>
                  <a:pt x="281" y="744"/>
                </a:lnTo>
                <a:close/>
                <a:moveTo>
                  <a:pt x="283" y="742"/>
                </a:moveTo>
                <a:lnTo>
                  <a:pt x="283" y="744"/>
                </a:lnTo>
                <a:lnTo>
                  <a:pt x="283" y="744"/>
                </a:lnTo>
                <a:lnTo>
                  <a:pt x="285" y="744"/>
                </a:lnTo>
                <a:lnTo>
                  <a:pt x="285" y="744"/>
                </a:lnTo>
                <a:lnTo>
                  <a:pt x="285" y="742"/>
                </a:lnTo>
                <a:lnTo>
                  <a:pt x="283" y="742"/>
                </a:lnTo>
                <a:close/>
                <a:moveTo>
                  <a:pt x="291" y="747"/>
                </a:moveTo>
                <a:lnTo>
                  <a:pt x="291" y="744"/>
                </a:lnTo>
                <a:lnTo>
                  <a:pt x="291" y="744"/>
                </a:lnTo>
                <a:lnTo>
                  <a:pt x="291" y="744"/>
                </a:lnTo>
                <a:lnTo>
                  <a:pt x="289" y="747"/>
                </a:lnTo>
                <a:lnTo>
                  <a:pt x="289" y="747"/>
                </a:lnTo>
                <a:lnTo>
                  <a:pt x="289" y="747"/>
                </a:lnTo>
                <a:lnTo>
                  <a:pt x="287" y="749"/>
                </a:lnTo>
                <a:lnTo>
                  <a:pt x="287" y="749"/>
                </a:lnTo>
                <a:lnTo>
                  <a:pt x="287" y="749"/>
                </a:lnTo>
                <a:lnTo>
                  <a:pt x="287" y="749"/>
                </a:lnTo>
                <a:lnTo>
                  <a:pt x="287" y="751"/>
                </a:lnTo>
                <a:lnTo>
                  <a:pt x="287" y="753"/>
                </a:lnTo>
                <a:lnTo>
                  <a:pt x="287" y="751"/>
                </a:lnTo>
                <a:lnTo>
                  <a:pt x="289" y="749"/>
                </a:lnTo>
                <a:lnTo>
                  <a:pt x="289" y="749"/>
                </a:lnTo>
                <a:lnTo>
                  <a:pt x="291" y="749"/>
                </a:lnTo>
                <a:lnTo>
                  <a:pt x="291" y="749"/>
                </a:lnTo>
                <a:lnTo>
                  <a:pt x="291" y="749"/>
                </a:lnTo>
                <a:lnTo>
                  <a:pt x="291" y="747"/>
                </a:lnTo>
                <a:lnTo>
                  <a:pt x="291" y="747"/>
                </a:lnTo>
                <a:lnTo>
                  <a:pt x="291" y="747"/>
                </a:lnTo>
                <a:close/>
                <a:moveTo>
                  <a:pt x="287" y="1310"/>
                </a:moveTo>
                <a:lnTo>
                  <a:pt x="287" y="1313"/>
                </a:lnTo>
                <a:lnTo>
                  <a:pt x="287" y="1313"/>
                </a:lnTo>
                <a:lnTo>
                  <a:pt x="287" y="1313"/>
                </a:lnTo>
                <a:lnTo>
                  <a:pt x="287" y="1313"/>
                </a:lnTo>
                <a:lnTo>
                  <a:pt x="287" y="1313"/>
                </a:lnTo>
                <a:lnTo>
                  <a:pt x="287" y="1313"/>
                </a:lnTo>
                <a:lnTo>
                  <a:pt x="289" y="1313"/>
                </a:lnTo>
                <a:lnTo>
                  <a:pt x="289" y="1310"/>
                </a:lnTo>
                <a:lnTo>
                  <a:pt x="289" y="1310"/>
                </a:lnTo>
                <a:lnTo>
                  <a:pt x="289" y="1310"/>
                </a:lnTo>
                <a:lnTo>
                  <a:pt x="287" y="1310"/>
                </a:lnTo>
                <a:close/>
                <a:moveTo>
                  <a:pt x="205" y="767"/>
                </a:moveTo>
                <a:lnTo>
                  <a:pt x="205" y="765"/>
                </a:lnTo>
                <a:lnTo>
                  <a:pt x="203" y="765"/>
                </a:lnTo>
                <a:lnTo>
                  <a:pt x="203" y="765"/>
                </a:lnTo>
                <a:lnTo>
                  <a:pt x="201" y="767"/>
                </a:lnTo>
                <a:lnTo>
                  <a:pt x="201" y="767"/>
                </a:lnTo>
                <a:lnTo>
                  <a:pt x="201" y="767"/>
                </a:lnTo>
                <a:lnTo>
                  <a:pt x="201" y="770"/>
                </a:lnTo>
                <a:lnTo>
                  <a:pt x="203" y="770"/>
                </a:lnTo>
                <a:lnTo>
                  <a:pt x="203" y="770"/>
                </a:lnTo>
                <a:lnTo>
                  <a:pt x="203" y="770"/>
                </a:lnTo>
                <a:lnTo>
                  <a:pt x="205" y="770"/>
                </a:lnTo>
                <a:lnTo>
                  <a:pt x="205" y="770"/>
                </a:lnTo>
                <a:lnTo>
                  <a:pt x="207" y="767"/>
                </a:lnTo>
                <a:lnTo>
                  <a:pt x="207" y="767"/>
                </a:lnTo>
                <a:lnTo>
                  <a:pt x="207" y="767"/>
                </a:lnTo>
                <a:lnTo>
                  <a:pt x="205" y="767"/>
                </a:lnTo>
                <a:close/>
                <a:moveTo>
                  <a:pt x="84" y="805"/>
                </a:moveTo>
                <a:lnTo>
                  <a:pt x="86" y="805"/>
                </a:lnTo>
                <a:lnTo>
                  <a:pt x="86" y="803"/>
                </a:lnTo>
                <a:lnTo>
                  <a:pt x="86" y="803"/>
                </a:lnTo>
                <a:lnTo>
                  <a:pt x="86" y="801"/>
                </a:lnTo>
                <a:lnTo>
                  <a:pt x="84" y="801"/>
                </a:lnTo>
                <a:lnTo>
                  <a:pt x="82" y="801"/>
                </a:lnTo>
                <a:lnTo>
                  <a:pt x="82" y="803"/>
                </a:lnTo>
                <a:lnTo>
                  <a:pt x="80" y="803"/>
                </a:lnTo>
                <a:lnTo>
                  <a:pt x="82" y="803"/>
                </a:lnTo>
                <a:lnTo>
                  <a:pt x="84" y="803"/>
                </a:lnTo>
                <a:lnTo>
                  <a:pt x="82" y="805"/>
                </a:lnTo>
                <a:lnTo>
                  <a:pt x="80" y="805"/>
                </a:lnTo>
                <a:lnTo>
                  <a:pt x="78" y="807"/>
                </a:lnTo>
                <a:lnTo>
                  <a:pt x="73" y="807"/>
                </a:lnTo>
                <a:lnTo>
                  <a:pt x="71" y="807"/>
                </a:lnTo>
                <a:lnTo>
                  <a:pt x="69" y="807"/>
                </a:lnTo>
                <a:lnTo>
                  <a:pt x="69" y="809"/>
                </a:lnTo>
                <a:lnTo>
                  <a:pt x="69" y="809"/>
                </a:lnTo>
                <a:lnTo>
                  <a:pt x="78" y="807"/>
                </a:lnTo>
                <a:lnTo>
                  <a:pt x="82" y="807"/>
                </a:lnTo>
                <a:lnTo>
                  <a:pt x="86" y="807"/>
                </a:lnTo>
                <a:lnTo>
                  <a:pt x="84" y="805"/>
                </a:lnTo>
                <a:lnTo>
                  <a:pt x="84" y="805"/>
                </a:lnTo>
                <a:close/>
                <a:moveTo>
                  <a:pt x="101" y="807"/>
                </a:moveTo>
                <a:lnTo>
                  <a:pt x="96" y="807"/>
                </a:lnTo>
                <a:lnTo>
                  <a:pt x="94" y="807"/>
                </a:lnTo>
                <a:lnTo>
                  <a:pt x="92" y="805"/>
                </a:lnTo>
                <a:lnTo>
                  <a:pt x="90" y="807"/>
                </a:lnTo>
                <a:lnTo>
                  <a:pt x="90" y="807"/>
                </a:lnTo>
                <a:lnTo>
                  <a:pt x="88" y="807"/>
                </a:lnTo>
                <a:lnTo>
                  <a:pt x="88" y="807"/>
                </a:lnTo>
                <a:lnTo>
                  <a:pt x="88" y="807"/>
                </a:lnTo>
                <a:lnTo>
                  <a:pt x="88" y="807"/>
                </a:lnTo>
                <a:lnTo>
                  <a:pt x="88" y="807"/>
                </a:lnTo>
                <a:lnTo>
                  <a:pt x="90" y="807"/>
                </a:lnTo>
                <a:lnTo>
                  <a:pt x="92" y="807"/>
                </a:lnTo>
                <a:lnTo>
                  <a:pt x="94" y="807"/>
                </a:lnTo>
                <a:lnTo>
                  <a:pt x="96" y="807"/>
                </a:lnTo>
                <a:lnTo>
                  <a:pt x="98" y="807"/>
                </a:lnTo>
                <a:lnTo>
                  <a:pt x="98" y="807"/>
                </a:lnTo>
                <a:lnTo>
                  <a:pt x="101" y="807"/>
                </a:lnTo>
                <a:lnTo>
                  <a:pt x="101" y="807"/>
                </a:lnTo>
                <a:lnTo>
                  <a:pt x="101" y="807"/>
                </a:lnTo>
                <a:close/>
                <a:moveTo>
                  <a:pt x="86" y="1902"/>
                </a:moveTo>
                <a:lnTo>
                  <a:pt x="86" y="1902"/>
                </a:lnTo>
                <a:lnTo>
                  <a:pt x="86" y="1902"/>
                </a:lnTo>
                <a:lnTo>
                  <a:pt x="86" y="1902"/>
                </a:lnTo>
                <a:lnTo>
                  <a:pt x="88" y="1902"/>
                </a:lnTo>
                <a:lnTo>
                  <a:pt x="88" y="1902"/>
                </a:lnTo>
                <a:lnTo>
                  <a:pt x="88" y="1902"/>
                </a:lnTo>
                <a:lnTo>
                  <a:pt x="88" y="1902"/>
                </a:lnTo>
                <a:lnTo>
                  <a:pt x="88" y="1902"/>
                </a:lnTo>
                <a:lnTo>
                  <a:pt x="86" y="1902"/>
                </a:lnTo>
                <a:close/>
                <a:moveTo>
                  <a:pt x="111" y="803"/>
                </a:moveTo>
                <a:lnTo>
                  <a:pt x="111" y="801"/>
                </a:lnTo>
                <a:lnTo>
                  <a:pt x="109" y="801"/>
                </a:lnTo>
                <a:lnTo>
                  <a:pt x="109" y="803"/>
                </a:lnTo>
                <a:lnTo>
                  <a:pt x="107" y="803"/>
                </a:lnTo>
                <a:lnTo>
                  <a:pt x="107" y="803"/>
                </a:lnTo>
                <a:lnTo>
                  <a:pt x="109" y="803"/>
                </a:lnTo>
                <a:lnTo>
                  <a:pt x="109" y="803"/>
                </a:lnTo>
                <a:lnTo>
                  <a:pt x="111" y="803"/>
                </a:lnTo>
                <a:close/>
                <a:moveTo>
                  <a:pt x="111" y="640"/>
                </a:moveTo>
                <a:lnTo>
                  <a:pt x="113" y="640"/>
                </a:lnTo>
                <a:lnTo>
                  <a:pt x="111" y="640"/>
                </a:lnTo>
                <a:lnTo>
                  <a:pt x="111" y="637"/>
                </a:lnTo>
                <a:lnTo>
                  <a:pt x="109" y="637"/>
                </a:lnTo>
                <a:lnTo>
                  <a:pt x="105" y="637"/>
                </a:lnTo>
                <a:lnTo>
                  <a:pt x="103" y="635"/>
                </a:lnTo>
                <a:lnTo>
                  <a:pt x="103" y="633"/>
                </a:lnTo>
                <a:lnTo>
                  <a:pt x="101" y="635"/>
                </a:lnTo>
                <a:lnTo>
                  <a:pt x="101" y="635"/>
                </a:lnTo>
                <a:lnTo>
                  <a:pt x="103" y="637"/>
                </a:lnTo>
                <a:lnTo>
                  <a:pt x="107" y="640"/>
                </a:lnTo>
                <a:lnTo>
                  <a:pt x="111" y="640"/>
                </a:lnTo>
                <a:close/>
                <a:moveTo>
                  <a:pt x="80" y="1698"/>
                </a:move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close/>
                <a:moveTo>
                  <a:pt x="71" y="1939"/>
                </a:moveTo>
                <a:lnTo>
                  <a:pt x="69" y="1939"/>
                </a:lnTo>
                <a:lnTo>
                  <a:pt x="69" y="1939"/>
                </a:lnTo>
                <a:lnTo>
                  <a:pt x="69" y="1939"/>
                </a:lnTo>
                <a:lnTo>
                  <a:pt x="69" y="1939"/>
                </a:lnTo>
                <a:lnTo>
                  <a:pt x="67" y="1939"/>
                </a:lnTo>
                <a:lnTo>
                  <a:pt x="67" y="1939"/>
                </a:lnTo>
                <a:lnTo>
                  <a:pt x="67" y="1937"/>
                </a:lnTo>
                <a:lnTo>
                  <a:pt x="67" y="1939"/>
                </a:lnTo>
                <a:lnTo>
                  <a:pt x="67" y="1939"/>
                </a:lnTo>
                <a:lnTo>
                  <a:pt x="69" y="1939"/>
                </a:lnTo>
                <a:lnTo>
                  <a:pt x="69" y="1941"/>
                </a:lnTo>
                <a:lnTo>
                  <a:pt x="71" y="1939"/>
                </a:lnTo>
                <a:lnTo>
                  <a:pt x="71" y="1939"/>
                </a:lnTo>
                <a:lnTo>
                  <a:pt x="71" y="1939"/>
                </a:lnTo>
                <a:lnTo>
                  <a:pt x="71" y="1939"/>
                </a:lnTo>
                <a:close/>
                <a:moveTo>
                  <a:pt x="57" y="807"/>
                </a:moveTo>
                <a:lnTo>
                  <a:pt x="57" y="807"/>
                </a:lnTo>
                <a:lnTo>
                  <a:pt x="57" y="807"/>
                </a:lnTo>
                <a:lnTo>
                  <a:pt x="54" y="807"/>
                </a:lnTo>
                <a:lnTo>
                  <a:pt x="54" y="807"/>
                </a:lnTo>
                <a:lnTo>
                  <a:pt x="57" y="809"/>
                </a:lnTo>
                <a:lnTo>
                  <a:pt x="57" y="809"/>
                </a:lnTo>
                <a:lnTo>
                  <a:pt x="59" y="809"/>
                </a:lnTo>
                <a:lnTo>
                  <a:pt x="59" y="809"/>
                </a:lnTo>
                <a:lnTo>
                  <a:pt x="59" y="807"/>
                </a:lnTo>
                <a:lnTo>
                  <a:pt x="57" y="807"/>
                </a:lnTo>
                <a:close/>
                <a:moveTo>
                  <a:pt x="1452" y="700"/>
                </a:moveTo>
                <a:lnTo>
                  <a:pt x="1452" y="698"/>
                </a:lnTo>
                <a:lnTo>
                  <a:pt x="1452" y="698"/>
                </a:lnTo>
                <a:lnTo>
                  <a:pt x="1452" y="698"/>
                </a:lnTo>
                <a:lnTo>
                  <a:pt x="1452" y="698"/>
                </a:lnTo>
                <a:lnTo>
                  <a:pt x="1452" y="698"/>
                </a:lnTo>
                <a:lnTo>
                  <a:pt x="1452" y="696"/>
                </a:lnTo>
                <a:lnTo>
                  <a:pt x="1452" y="698"/>
                </a:lnTo>
                <a:lnTo>
                  <a:pt x="1452" y="698"/>
                </a:lnTo>
                <a:lnTo>
                  <a:pt x="1452" y="698"/>
                </a:lnTo>
                <a:lnTo>
                  <a:pt x="1452" y="698"/>
                </a:lnTo>
                <a:lnTo>
                  <a:pt x="1452" y="700"/>
                </a:lnTo>
                <a:lnTo>
                  <a:pt x="1452" y="700"/>
                </a:lnTo>
                <a:lnTo>
                  <a:pt x="1452" y="700"/>
                </a:lnTo>
                <a:close/>
                <a:moveTo>
                  <a:pt x="147" y="1906"/>
                </a:moveTo>
                <a:lnTo>
                  <a:pt x="147" y="1908"/>
                </a:lnTo>
                <a:lnTo>
                  <a:pt x="147" y="1908"/>
                </a:lnTo>
                <a:lnTo>
                  <a:pt x="147" y="1910"/>
                </a:lnTo>
                <a:lnTo>
                  <a:pt x="149" y="1908"/>
                </a:lnTo>
                <a:lnTo>
                  <a:pt x="149" y="1908"/>
                </a:lnTo>
                <a:lnTo>
                  <a:pt x="147" y="1906"/>
                </a:lnTo>
                <a:lnTo>
                  <a:pt x="147" y="1906"/>
                </a:lnTo>
                <a:close/>
                <a:moveTo>
                  <a:pt x="73" y="1941"/>
                </a:moveTo>
                <a:lnTo>
                  <a:pt x="73" y="1944"/>
                </a:lnTo>
                <a:lnTo>
                  <a:pt x="73" y="1944"/>
                </a:lnTo>
                <a:lnTo>
                  <a:pt x="73" y="1941"/>
                </a:lnTo>
                <a:lnTo>
                  <a:pt x="73" y="1941"/>
                </a:lnTo>
                <a:lnTo>
                  <a:pt x="73" y="1941"/>
                </a:lnTo>
                <a:close/>
                <a:moveTo>
                  <a:pt x="134" y="1837"/>
                </a:moveTo>
                <a:lnTo>
                  <a:pt x="132" y="1839"/>
                </a:lnTo>
                <a:lnTo>
                  <a:pt x="134" y="1839"/>
                </a:lnTo>
                <a:lnTo>
                  <a:pt x="134" y="1839"/>
                </a:lnTo>
                <a:lnTo>
                  <a:pt x="136" y="1837"/>
                </a:lnTo>
                <a:lnTo>
                  <a:pt x="136" y="1837"/>
                </a:lnTo>
                <a:lnTo>
                  <a:pt x="134" y="1837"/>
                </a:lnTo>
                <a:lnTo>
                  <a:pt x="134" y="1837"/>
                </a:lnTo>
                <a:close/>
                <a:moveTo>
                  <a:pt x="130" y="1675"/>
                </a:moveTo>
                <a:lnTo>
                  <a:pt x="130" y="1675"/>
                </a:lnTo>
                <a:lnTo>
                  <a:pt x="130" y="1675"/>
                </a:lnTo>
                <a:lnTo>
                  <a:pt x="130" y="1675"/>
                </a:lnTo>
                <a:lnTo>
                  <a:pt x="130" y="1675"/>
                </a:lnTo>
                <a:lnTo>
                  <a:pt x="130" y="1675"/>
                </a:lnTo>
                <a:lnTo>
                  <a:pt x="130" y="1675"/>
                </a:lnTo>
                <a:close/>
                <a:moveTo>
                  <a:pt x="134" y="799"/>
                </a:moveTo>
                <a:lnTo>
                  <a:pt x="134" y="797"/>
                </a:lnTo>
                <a:lnTo>
                  <a:pt x="134" y="797"/>
                </a:lnTo>
                <a:lnTo>
                  <a:pt x="136" y="797"/>
                </a:lnTo>
                <a:lnTo>
                  <a:pt x="136" y="797"/>
                </a:lnTo>
                <a:lnTo>
                  <a:pt x="136" y="797"/>
                </a:lnTo>
                <a:lnTo>
                  <a:pt x="136" y="797"/>
                </a:lnTo>
                <a:lnTo>
                  <a:pt x="136" y="795"/>
                </a:lnTo>
                <a:lnTo>
                  <a:pt x="134" y="795"/>
                </a:lnTo>
                <a:lnTo>
                  <a:pt x="134" y="797"/>
                </a:lnTo>
                <a:lnTo>
                  <a:pt x="132" y="797"/>
                </a:lnTo>
                <a:lnTo>
                  <a:pt x="134" y="799"/>
                </a:lnTo>
                <a:lnTo>
                  <a:pt x="134" y="799"/>
                </a:lnTo>
                <a:close/>
                <a:moveTo>
                  <a:pt x="138" y="707"/>
                </a:moveTo>
                <a:lnTo>
                  <a:pt x="140" y="707"/>
                </a:lnTo>
                <a:lnTo>
                  <a:pt x="140" y="707"/>
                </a:lnTo>
                <a:lnTo>
                  <a:pt x="142" y="707"/>
                </a:lnTo>
                <a:lnTo>
                  <a:pt x="142" y="705"/>
                </a:lnTo>
                <a:lnTo>
                  <a:pt x="138" y="705"/>
                </a:lnTo>
                <a:lnTo>
                  <a:pt x="138" y="707"/>
                </a:lnTo>
                <a:close/>
                <a:moveTo>
                  <a:pt x="128" y="1765"/>
                </a:moveTo>
                <a:lnTo>
                  <a:pt x="128" y="1765"/>
                </a:lnTo>
                <a:lnTo>
                  <a:pt x="128" y="1765"/>
                </a:lnTo>
                <a:lnTo>
                  <a:pt x="128" y="1765"/>
                </a:lnTo>
                <a:lnTo>
                  <a:pt x="128" y="1765"/>
                </a:lnTo>
                <a:lnTo>
                  <a:pt x="128" y="1765"/>
                </a:lnTo>
                <a:lnTo>
                  <a:pt x="128" y="1765"/>
                </a:lnTo>
                <a:lnTo>
                  <a:pt x="128" y="1765"/>
                </a:lnTo>
                <a:lnTo>
                  <a:pt x="128" y="1765"/>
                </a:lnTo>
                <a:close/>
                <a:moveTo>
                  <a:pt x="122" y="1671"/>
                </a:moveTo>
                <a:lnTo>
                  <a:pt x="119" y="1671"/>
                </a:lnTo>
                <a:lnTo>
                  <a:pt x="119" y="1671"/>
                </a:lnTo>
                <a:lnTo>
                  <a:pt x="119" y="1671"/>
                </a:lnTo>
                <a:lnTo>
                  <a:pt x="122" y="1671"/>
                </a:lnTo>
                <a:lnTo>
                  <a:pt x="122" y="1673"/>
                </a:lnTo>
                <a:lnTo>
                  <a:pt x="122" y="1673"/>
                </a:lnTo>
                <a:lnTo>
                  <a:pt x="122" y="1671"/>
                </a:lnTo>
                <a:lnTo>
                  <a:pt x="122" y="1671"/>
                </a:lnTo>
                <a:lnTo>
                  <a:pt x="122" y="1671"/>
                </a:lnTo>
                <a:lnTo>
                  <a:pt x="119" y="1671"/>
                </a:lnTo>
                <a:lnTo>
                  <a:pt x="119" y="1671"/>
                </a:lnTo>
                <a:lnTo>
                  <a:pt x="119" y="1671"/>
                </a:lnTo>
                <a:lnTo>
                  <a:pt x="119" y="1671"/>
                </a:lnTo>
                <a:lnTo>
                  <a:pt x="119" y="1671"/>
                </a:lnTo>
                <a:lnTo>
                  <a:pt x="119" y="1671"/>
                </a:lnTo>
                <a:lnTo>
                  <a:pt x="119" y="1671"/>
                </a:lnTo>
                <a:lnTo>
                  <a:pt x="119" y="1671"/>
                </a:lnTo>
                <a:lnTo>
                  <a:pt x="122" y="1671"/>
                </a:lnTo>
                <a:lnTo>
                  <a:pt x="122" y="1671"/>
                </a:lnTo>
                <a:lnTo>
                  <a:pt x="122" y="1671"/>
                </a:lnTo>
                <a:lnTo>
                  <a:pt x="122" y="1671"/>
                </a:lnTo>
                <a:lnTo>
                  <a:pt x="122" y="1671"/>
                </a:lnTo>
                <a:lnTo>
                  <a:pt x="122" y="1671"/>
                </a:lnTo>
                <a:close/>
                <a:moveTo>
                  <a:pt x="111" y="1826"/>
                </a:moveTo>
                <a:lnTo>
                  <a:pt x="109" y="1826"/>
                </a:lnTo>
                <a:lnTo>
                  <a:pt x="107" y="1826"/>
                </a:lnTo>
                <a:lnTo>
                  <a:pt x="105" y="1826"/>
                </a:lnTo>
                <a:lnTo>
                  <a:pt x="105" y="1826"/>
                </a:lnTo>
                <a:lnTo>
                  <a:pt x="107" y="1828"/>
                </a:lnTo>
                <a:lnTo>
                  <a:pt x="109" y="1830"/>
                </a:lnTo>
                <a:lnTo>
                  <a:pt x="109" y="1830"/>
                </a:lnTo>
                <a:lnTo>
                  <a:pt x="111" y="1830"/>
                </a:lnTo>
                <a:lnTo>
                  <a:pt x="113" y="1830"/>
                </a:lnTo>
                <a:lnTo>
                  <a:pt x="113" y="1828"/>
                </a:lnTo>
                <a:lnTo>
                  <a:pt x="113" y="1826"/>
                </a:lnTo>
                <a:lnTo>
                  <a:pt x="111" y="1826"/>
                </a:lnTo>
                <a:close/>
                <a:moveTo>
                  <a:pt x="124" y="1832"/>
                </a:moveTo>
                <a:lnTo>
                  <a:pt x="122" y="1832"/>
                </a:lnTo>
                <a:lnTo>
                  <a:pt x="122" y="1832"/>
                </a:lnTo>
                <a:lnTo>
                  <a:pt x="117" y="1830"/>
                </a:lnTo>
                <a:lnTo>
                  <a:pt x="115" y="1830"/>
                </a:lnTo>
                <a:lnTo>
                  <a:pt x="115" y="1830"/>
                </a:lnTo>
                <a:lnTo>
                  <a:pt x="115" y="1832"/>
                </a:lnTo>
                <a:lnTo>
                  <a:pt x="117" y="1832"/>
                </a:lnTo>
                <a:lnTo>
                  <a:pt x="117" y="1832"/>
                </a:lnTo>
                <a:lnTo>
                  <a:pt x="119" y="1835"/>
                </a:lnTo>
                <a:lnTo>
                  <a:pt x="124" y="1835"/>
                </a:lnTo>
                <a:lnTo>
                  <a:pt x="124" y="1835"/>
                </a:lnTo>
                <a:lnTo>
                  <a:pt x="124" y="1832"/>
                </a:lnTo>
                <a:lnTo>
                  <a:pt x="124" y="1832"/>
                </a:lnTo>
                <a:close/>
                <a:moveTo>
                  <a:pt x="126" y="1694"/>
                </a:moveTo>
                <a:lnTo>
                  <a:pt x="126" y="1694"/>
                </a:lnTo>
                <a:lnTo>
                  <a:pt x="126" y="1696"/>
                </a:lnTo>
                <a:lnTo>
                  <a:pt x="126" y="1696"/>
                </a:lnTo>
                <a:lnTo>
                  <a:pt x="128" y="1696"/>
                </a:lnTo>
                <a:lnTo>
                  <a:pt x="128" y="1696"/>
                </a:lnTo>
                <a:lnTo>
                  <a:pt x="128" y="1694"/>
                </a:lnTo>
                <a:lnTo>
                  <a:pt x="128" y="1694"/>
                </a:lnTo>
                <a:lnTo>
                  <a:pt x="126" y="1694"/>
                </a:lnTo>
                <a:close/>
                <a:moveTo>
                  <a:pt x="251" y="761"/>
                </a:moveTo>
                <a:lnTo>
                  <a:pt x="249" y="761"/>
                </a:lnTo>
                <a:lnTo>
                  <a:pt x="249" y="761"/>
                </a:lnTo>
                <a:lnTo>
                  <a:pt x="249" y="761"/>
                </a:lnTo>
                <a:lnTo>
                  <a:pt x="251" y="763"/>
                </a:lnTo>
                <a:lnTo>
                  <a:pt x="254" y="761"/>
                </a:lnTo>
                <a:lnTo>
                  <a:pt x="251" y="761"/>
                </a:lnTo>
                <a:lnTo>
                  <a:pt x="251" y="761"/>
                </a:lnTo>
                <a:close/>
                <a:moveTo>
                  <a:pt x="499" y="1866"/>
                </a:moveTo>
                <a:lnTo>
                  <a:pt x="499" y="1866"/>
                </a:lnTo>
                <a:lnTo>
                  <a:pt x="499" y="1866"/>
                </a:lnTo>
                <a:lnTo>
                  <a:pt x="499" y="1864"/>
                </a:lnTo>
                <a:lnTo>
                  <a:pt x="499" y="1864"/>
                </a:lnTo>
                <a:lnTo>
                  <a:pt x="499" y="1866"/>
                </a:lnTo>
                <a:lnTo>
                  <a:pt x="499" y="1866"/>
                </a:lnTo>
                <a:lnTo>
                  <a:pt x="499" y="1866"/>
                </a:lnTo>
                <a:lnTo>
                  <a:pt x="499" y="1868"/>
                </a:lnTo>
                <a:lnTo>
                  <a:pt x="501" y="1868"/>
                </a:lnTo>
                <a:lnTo>
                  <a:pt x="501" y="1868"/>
                </a:lnTo>
                <a:lnTo>
                  <a:pt x="501" y="1868"/>
                </a:lnTo>
                <a:lnTo>
                  <a:pt x="499" y="1866"/>
                </a:lnTo>
                <a:close/>
                <a:moveTo>
                  <a:pt x="505" y="640"/>
                </a:moveTo>
                <a:lnTo>
                  <a:pt x="505" y="637"/>
                </a:lnTo>
                <a:lnTo>
                  <a:pt x="505" y="637"/>
                </a:lnTo>
                <a:lnTo>
                  <a:pt x="503" y="640"/>
                </a:lnTo>
                <a:lnTo>
                  <a:pt x="503" y="640"/>
                </a:lnTo>
                <a:lnTo>
                  <a:pt x="505" y="640"/>
                </a:lnTo>
                <a:lnTo>
                  <a:pt x="505" y="640"/>
                </a:lnTo>
                <a:close/>
                <a:moveTo>
                  <a:pt x="490" y="637"/>
                </a:moveTo>
                <a:lnTo>
                  <a:pt x="488" y="637"/>
                </a:lnTo>
                <a:lnTo>
                  <a:pt x="486" y="637"/>
                </a:lnTo>
                <a:lnTo>
                  <a:pt x="484" y="637"/>
                </a:lnTo>
                <a:lnTo>
                  <a:pt x="484" y="637"/>
                </a:lnTo>
                <a:lnTo>
                  <a:pt x="482" y="637"/>
                </a:lnTo>
                <a:lnTo>
                  <a:pt x="482" y="637"/>
                </a:lnTo>
                <a:lnTo>
                  <a:pt x="482" y="637"/>
                </a:lnTo>
                <a:lnTo>
                  <a:pt x="482" y="640"/>
                </a:lnTo>
                <a:lnTo>
                  <a:pt x="484" y="640"/>
                </a:lnTo>
                <a:lnTo>
                  <a:pt x="484" y="642"/>
                </a:lnTo>
                <a:lnTo>
                  <a:pt x="484" y="642"/>
                </a:lnTo>
                <a:lnTo>
                  <a:pt x="486" y="640"/>
                </a:lnTo>
                <a:lnTo>
                  <a:pt x="490" y="640"/>
                </a:lnTo>
                <a:lnTo>
                  <a:pt x="490" y="637"/>
                </a:lnTo>
                <a:lnTo>
                  <a:pt x="490" y="637"/>
                </a:lnTo>
                <a:lnTo>
                  <a:pt x="490" y="637"/>
                </a:lnTo>
                <a:lnTo>
                  <a:pt x="490" y="637"/>
                </a:lnTo>
                <a:close/>
                <a:moveTo>
                  <a:pt x="515" y="648"/>
                </a:moveTo>
                <a:lnTo>
                  <a:pt x="513" y="650"/>
                </a:lnTo>
                <a:lnTo>
                  <a:pt x="513" y="650"/>
                </a:lnTo>
                <a:lnTo>
                  <a:pt x="513" y="650"/>
                </a:lnTo>
                <a:lnTo>
                  <a:pt x="515" y="648"/>
                </a:lnTo>
                <a:lnTo>
                  <a:pt x="518" y="648"/>
                </a:lnTo>
                <a:lnTo>
                  <a:pt x="518" y="646"/>
                </a:lnTo>
                <a:lnTo>
                  <a:pt x="515" y="646"/>
                </a:lnTo>
                <a:lnTo>
                  <a:pt x="515" y="648"/>
                </a:lnTo>
                <a:close/>
                <a:moveTo>
                  <a:pt x="505" y="1860"/>
                </a:moveTo>
                <a:lnTo>
                  <a:pt x="505" y="1860"/>
                </a:lnTo>
                <a:lnTo>
                  <a:pt x="505" y="1860"/>
                </a:lnTo>
                <a:lnTo>
                  <a:pt x="507" y="1862"/>
                </a:lnTo>
                <a:lnTo>
                  <a:pt x="507" y="1860"/>
                </a:lnTo>
                <a:lnTo>
                  <a:pt x="505" y="1860"/>
                </a:lnTo>
                <a:lnTo>
                  <a:pt x="505" y="1860"/>
                </a:lnTo>
                <a:close/>
                <a:moveTo>
                  <a:pt x="526" y="1872"/>
                </a:moveTo>
                <a:lnTo>
                  <a:pt x="526" y="1872"/>
                </a:lnTo>
                <a:lnTo>
                  <a:pt x="528" y="1872"/>
                </a:lnTo>
                <a:lnTo>
                  <a:pt x="528" y="1872"/>
                </a:lnTo>
                <a:lnTo>
                  <a:pt x="528" y="1872"/>
                </a:lnTo>
                <a:lnTo>
                  <a:pt x="526" y="1872"/>
                </a:lnTo>
                <a:close/>
                <a:moveTo>
                  <a:pt x="461" y="644"/>
                </a:moveTo>
                <a:lnTo>
                  <a:pt x="459" y="646"/>
                </a:lnTo>
                <a:lnTo>
                  <a:pt x="463" y="646"/>
                </a:lnTo>
                <a:lnTo>
                  <a:pt x="463" y="646"/>
                </a:lnTo>
                <a:lnTo>
                  <a:pt x="465" y="646"/>
                </a:lnTo>
                <a:lnTo>
                  <a:pt x="463" y="644"/>
                </a:lnTo>
                <a:lnTo>
                  <a:pt x="461" y="644"/>
                </a:lnTo>
                <a:close/>
                <a:moveTo>
                  <a:pt x="461" y="629"/>
                </a:moveTo>
                <a:lnTo>
                  <a:pt x="463" y="629"/>
                </a:lnTo>
                <a:lnTo>
                  <a:pt x="465" y="629"/>
                </a:lnTo>
                <a:lnTo>
                  <a:pt x="465" y="627"/>
                </a:lnTo>
                <a:lnTo>
                  <a:pt x="465" y="627"/>
                </a:lnTo>
                <a:lnTo>
                  <a:pt x="463" y="627"/>
                </a:lnTo>
                <a:lnTo>
                  <a:pt x="463" y="627"/>
                </a:lnTo>
                <a:lnTo>
                  <a:pt x="463" y="627"/>
                </a:lnTo>
                <a:lnTo>
                  <a:pt x="461" y="629"/>
                </a:lnTo>
                <a:lnTo>
                  <a:pt x="461" y="629"/>
                </a:lnTo>
                <a:close/>
                <a:moveTo>
                  <a:pt x="444" y="1887"/>
                </a:moveTo>
                <a:lnTo>
                  <a:pt x="444" y="1887"/>
                </a:lnTo>
                <a:lnTo>
                  <a:pt x="444" y="1885"/>
                </a:lnTo>
                <a:lnTo>
                  <a:pt x="442" y="1885"/>
                </a:lnTo>
                <a:lnTo>
                  <a:pt x="440" y="1885"/>
                </a:lnTo>
                <a:lnTo>
                  <a:pt x="440" y="1885"/>
                </a:lnTo>
                <a:lnTo>
                  <a:pt x="440" y="1887"/>
                </a:lnTo>
                <a:lnTo>
                  <a:pt x="440" y="1889"/>
                </a:lnTo>
                <a:lnTo>
                  <a:pt x="442" y="1889"/>
                </a:lnTo>
                <a:lnTo>
                  <a:pt x="444" y="1889"/>
                </a:lnTo>
                <a:lnTo>
                  <a:pt x="444" y="1889"/>
                </a:lnTo>
                <a:lnTo>
                  <a:pt x="446" y="1889"/>
                </a:lnTo>
                <a:lnTo>
                  <a:pt x="446" y="1891"/>
                </a:lnTo>
                <a:lnTo>
                  <a:pt x="446" y="1889"/>
                </a:lnTo>
                <a:lnTo>
                  <a:pt x="446" y="1889"/>
                </a:lnTo>
                <a:lnTo>
                  <a:pt x="444" y="1887"/>
                </a:lnTo>
                <a:close/>
                <a:moveTo>
                  <a:pt x="469" y="637"/>
                </a:moveTo>
                <a:lnTo>
                  <a:pt x="467" y="635"/>
                </a:lnTo>
                <a:lnTo>
                  <a:pt x="467" y="635"/>
                </a:lnTo>
                <a:lnTo>
                  <a:pt x="467" y="637"/>
                </a:lnTo>
                <a:lnTo>
                  <a:pt x="467" y="637"/>
                </a:lnTo>
                <a:lnTo>
                  <a:pt x="467" y="637"/>
                </a:lnTo>
                <a:lnTo>
                  <a:pt x="467" y="637"/>
                </a:lnTo>
                <a:lnTo>
                  <a:pt x="467" y="637"/>
                </a:lnTo>
                <a:lnTo>
                  <a:pt x="465" y="640"/>
                </a:lnTo>
                <a:lnTo>
                  <a:pt x="465" y="640"/>
                </a:lnTo>
                <a:lnTo>
                  <a:pt x="465" y="640"/>
                </a:lnTo>
                <a:lnTo>
                  <a:pt x="465" y="640"/>
                </a:lnTo>
                <a:lnTo>
                  <a:pt x="465" y="642"/>
                </a:lnTo>
                <a:lnTo>
                  <a:pt x="467" y="642"/>
                </a:lnTo>
                <a:lnTo>
                  <a:pt x="465" y="642"/>
                </a:lnTo>
                <a:lnTo>
                  <a:pt x="467" y="644"/>
                </a:lnTo>
                <a:lnTo>
                  <a:pt x="467" y="644"/>
                </a:lnTo>
                <a:lnTo>
                  <a:pt x="467" y="644"/>
                </a:lnTo>
                <a:lnTo>
                  <a:pt x="467" y="642"/>
                </a:lnTo>
                <a:lnTo>
                  <a:pt x="467" y="642"/>
                </a:lnTo>
                <a:lnTo>
                  <a:pt x="469" y="640"/>
                </a:lnTo>
                <a:lnTo>
                  <a:pt x="467" y="637"/>
                </a:lnTo>
                <a:lnTo>
                  <a:pt x="469" y="637"/>
                </a:lnTo>
                <a:lnTo>
                  <a:pt x="469" y="637"/>
                </a:lnTo>
                <a:close/>
                <a:moveTo>
                  <a:pt x="476" y="640"/>
                </a:moveTo>
                <a:lnTo>
                  <a:pt x="476" y="640"/>
                </a:lnTo>
                <a:lnTo>
                  <a:pt x="476" y="640"/>
                </a:lnTo>
                <a:lnTo>
                  <a:pt x="474" y="644"/>
                </a:lnTo>
                <a:lnTo>
                  <a:pt x="471" y="644"/>
                </a:lnTo>
                <a:lnTo>
                  <a:pt x="469" y="646"/>
                </a:lnTo>
                <a:lnTo>
                  <a:pt x="467" y="648"/>
                </a:lnTo>
                <a:lnTo>
                  <a:pt x="467" y="648"/>
                </a:lnTo>
                <a:lnTo>
                  <a:pt x="467" y="648"/>
                </a:lnTo>
                <a:lnTo>
                  <a:pt x="465" y="650"/>
                </a:lnTo>
                <a:lnTo>
                  <a:pt x="465" y="652"/>
                </a:lnTo>
                <a:lnTo>
                  <a:pt x="467" y="650"/>
                </a:lnTo>
                <a:lnTo>
                  <a:pt x="469" y="650"/>
                </a:lnTo>
                <a:lnTo>
                  <a:pt x="469" y="650"/>
                </a:lnTo>
                <a:lnTo>
                  <a:pt x="469" y="650"/>
                </a:lnTo>
                <a:lnTo>
                  <a:pt x="469" y="650"/>
                </a:lnTo>
                <a:lnTo>
                  <a:pt x="471" y="650"/>
                </a:lnTo>
                <a:lnTo>
                  <a:pt x="471" y="648"/>
                </a:lnTo>
                <a:lnTo>
                  <a:pt x="471" y="648"/>
                </a:lnTo>
                <a:lnTo>
                  <a:pt x="471" y="648"/>
                </a:lnTo>
                <a:lnTo>
                  <a:pt x="474" y="648"/>
                </a:lnTo>
                <a:lnTo>
                  <a:pt x="474" y="646"/>
                </a:lnTo>
                <a:lnTo>
                  <a:pt x="474" y="646"/>
                </a:lnTo>
                <a:lnTo>
                  <a:pt x="478" y="642"/>
                </a:lnTo>
                <a:lnTo>
                  <a:pt x="478" y="640"/>
                </a:lnTo>
                <a:lnTo>
                  <a:pt x="478" y="640"/>
                </a:lnTo>
                <a:lnTo>
                  <a:pt x="476" y="640"/>
                </a:lnTo>
                <a:close/>
                <a:moveTo>
                  <a:pt x="585" y="1759"/>
                </a:moveTo>
                <a:lnTo>
                  <a:pt x="585" y="1759"/>
                </a:lnTo>
                <a:lnTo>
                  <a:pt x="585" y="1759"/>
                </a:lnTo>
                <a:lnTo>
                  <a:pt x="585" y="1759"/>
                </a:lnTo>
                <a:lnTo>
                  <a:pt x="587" y="1759"/>
                </a:lnTo>
                <a:lnTo>
                  <a:pt x="587" y="1759"/>
                </a:lnTo>
                <a:lnTo>
                  <a:pt x="587" y="1759"/>
                </a:lnTo>
                <a:lnTo>
                  <a:pt x="587" y="1759"/>
                </a:lnTo>
                <a:lnTo>
                  <a:pt x="585" y="1759"/>
                </a:lnTo>
                <a:close/>
                <a:moveTo>
                  <a:pt x="578" y="1759"/>
                </a:moveTo>
                <a:lnTo>
                  <a:pt x="578" y="1759"/>
                </a:lnTo>
                <a:lnTo>
                  <a:pt x="578" y="1757"/>
                </a:lnTo>
                <a:lnTo>
                  <a:pt x="576" y="1757"/>
                </a:lnTo>
                <a:lnTo>
                  <a:pt x="576" y="1757"/>
                </a:lnTo>
                <a:lnTo>
                  <a:pt x="576" y="1759"/>
                </a:lnTo>
                <a:lnTo>
                  <a:pt x="576" y="1759"/>
                </a:lnTo>
                <a:lnTo>
                  <a:pt x="576" y="1759"/>
                </a:lnTo>
                <a:lnTo>
                  <a:pt x="578" y="1759"/>
                </a:lnTo>
                <a:lnTo>
                  <a:pt x="578" y="1759"/>
                </a:lnTo>
                <a:close/>
                <a:moveTo>
                  <a:pt x="578" y="1765"/>
                </a:moveTo>
                <a:lnTo>
                  <a:pt x="578" y="1765"/>
                </a:lnTo>
                <a:lnTo>
                  <a:pt x="578" y="1767"/>
                </a:lnTo>
                <a:lnTo>
                  <a:pt x="578" y="1767"/>
                </a:lnTo>
                <a:lnTo>
                  <a:pt x="578" y="1765"/>
                </a:lnTo>
                <a:lnTo>
                  <a:pt x="578" y="1765"/>
                </a:lnTo>
                <a:lnTo>
                  <a:pt x="578" y="1765"/>
                </a:lnTo>
                <a:close/>
                <a:moveTo>
                  <a:pt x="593" y="1774"/>
                </a:moveTo>
                <a:lnTo>
                  <a:pt x="593" y="1774"/>
                </a:lnTo>
                <a:lnTo>
                  <a:pt x="593" y="1776"/>
                </a:lnTo>
                <a:lnTo>
                  <a:pt x="593" y="1774"/>
                </a:lnTo>
                <a:lnTo>
                  <a:pt x="593" y="1774"/>
                </a:lnTo>
                <a:lnTo>
                  <a:pt x="593" y="1774"/>
                </a:lnTo>
                <a:close/>
                <a:moveTo>
                  <a:pt x="530" y="1872"/>
                </a:moveTo>
                <a:lnTo>
                  <a:pt x="528" y="1872"/>
                </a:lnTo>
                <a:lnTo>
                  <a:pt x="528" y="1872"/>
                </a:lnTo>
                <a:lnTo>
                  <a:pt x="530" y="1872"/>
                </a:lnTo>
                <a:lnTo>
                  <a:pt x="530" y="1872"/>
                </a:lnTo>
                <a:lnTo>
                  <a:pt x="530" y="1872"/>
                </a:lnTo>
                <a:lnTo>
                  <a:pt x="530" y="1872"/>
                </a:lnTo>
                <a:close/>
                <a:moveTo>
                  <a:pt x="570" y="1887"/>
                </a:moveTo>
                <a:lnTo>
                  <a:pt x="568" y="1889"/>
                </a:lnTo>
                <a:lnTo>
                  <a:pt x="568" y="1889"/>
                </a:lnTo>
                <a:lnTo>
                  <a:pt x="568" y="1889"/>
                </a:lnTo>
                <a:lnTo>
                  <a:pt x="568" y="1889"/>
                </a:lnTo>
                <a:lnTo>
                  <a:pt x="568" y="1891"/>
                </a:lnTo>
                <a:lnTo>
                  <a:pt x="568" y="1891"/>
                </a:lnTo>
                <a:lnTo>
                  <a:pt x="568" y="1891"/>
                </a:lnTo>
                <a:lnTo>
                  <a:pt x="568" y="1891"/>
                </a:lnTo>
                <a:lnTo>
                  <a:pt x="568" y="1889"/>
                </a:lnTo>
                <a:lnTo>
                  <a:pt x="568" y="1889"/>
                </a:lnTo>
                <a:lnTo>
                  <a:pt x="568" y="1889"/>
                </a:lnTo>
                <a:lnTo>
                  <a:pt x="568" y="1889"/>
                </a:lnTo>
                <a:lnTo>
                  <a:pt x="570" y="1887"/>
                </a:lnTo>
                <a:lnTo>
                  <a:pt x="570" y="1887"/>
                </a:lnTo>
                <a:lnTo>
                  <a:pt x="570" y="1887"/>
                </a:lnTo>
                <a:lnTo>
                  <a:pt x="570" y="1887"/>
                </a:lnTo>
                <a:close/>
                <a:moveTo>
                  <a:pt x="323" y="1319"/>
                </a:moveTo>
                <a:lnTo>
                  <a:pt x="323" y="1319"/>
                </a:lnTo>
                <a:lnTo>
                  <a:pt x="323" y="1319"/>
                </a:lnTo>
                <a:lnTo>
                  <a:pt x="321" y="1319"/>
                </a:lnTo>
                <a:lnTo>
                  <a:pt x="321" y="1319"/>
                </a:lnTo>
                <a:lnTo>
                  <a:pt x="321" y="1317"/>
                </a:lnTo>
                <a:lnTo>
                  <a:pt x="321" y="1317"/>
                </a:lnTo>
                <a:lnTo>
                  <a:pt x="318" y="1315"/>
                </a:lnTo>
                <a:lnTo>
                  <a:pt x="318" y="1315"/>
                </a:lnTo>
                <a:lnTo>
                  <a:pt x="316" y="1317"/>
                </a:lnTo>
                <a:lnTo>
                  <a:pt x="314" y="1317"/>
                </a:lnTo>
                <a:lnTo>
                  <a:pt x="314" y="1317"/>
                </a:lnTo>
                <a:lnTo>
                  <a:pt x="314" y="1319"/>
                </a:lnTo>
                <a:lnTo>
                  <a:pt x="316" y="1319"/>
                </a:lnTo>
                <a:lnTo>
                  <a:pt x="316" y="1321"/>
                </a:lnTo>
                <a:lnTo>
                  <a:pt x="318" y="1321"/>
                </a:lnTo>
                <a:lnTo>
                  <a:pt x="318" y="1321"/>
                </a:lnTo>
                <a:lnTo>
                  <a:pt x="318" y="1319"/>
                </a:lnTo>
                <a:lnTo>
                  <a:pt x="318" y="1319"/>
                </a:lnTo>
                <a:lnTo>
                  <a:pt x="318" y="1319"/>
                </a:lnTo>
                <a:lnTo>
                  <a:pt x="318" y="1321"/>
                </a:lnTo>
                <a:lnTo>
                  <a:pt x="321" y="1321"/>
                </a:lnTo>
                <a:lnTo>
                  <a:pt x="321" y="1321"/>
                </a:lnTo>
                <a:lnTo>
                  <a:pt x="323" y="1321"/>
                </a:lnTo>
                <a:lnTo>
                  <a:pt x="323" y="1321"/>
                </a:lnTo>
                <a:lnTo>
                  <a:pt x="325" y="1321"/>
                </a:lnTo>
                <a:lnTo>
                  <a:pt x="325" y="1321"/>
                </a:lnTo>
                <a:lnTo>
                  <a:pt x="323" y="1319"/>
                </a:lnTo>
                <a:close/>
                <a:moveTo>
                  <a:pt x="566" y="1893"/>
                </a:moveTo>
                <a:lnTo>
                  <a:pt x="566" y="1893"/>
                </a:lnTo>
                <a:lnTo>
                  <a:pt x="566" y="1893"/>
                </a:lnTo>
                <a:lnTo>
                  <a:pt x="566" y="1893"/>
                </a:lnTo>
                <a:lnTo>
                  <a:pt x="566" y="1895"/>
                </a:lnTo>
                <a:lnTo>
                  <a:pt x="568" y="1895"/>
                </a:lnTo>
                <a:lnTo>
                  <a:pt x="568" y="1895"/>
                </a:lnTo>
                <a:lnTo>
                  <a:pt x="568" y="1895"/>
                </a:lnTo>
                <a:lnTo>
                  <a:pt x="566" y="1893"/>
                </a:lnTo>
                <a:close/>
                <a:moveTo>
                  <a:pt x="568" y="1897"/>
                </a:moveTo>
                <a:lnTo>
                  <a:pt x="568" y="1897"/>
                </a:lnTo>
                <a:lnTo>
                  <a:pt x="570" y="1897"/>
                </a:lnTo>
                <a:lnTo>
                  <a:pt x="570" y="1897"/>
                </a:lnTo>
                <a:lnTo>
                  <a:pt x="570" y="1897"/>
                </a:lnTo>
                <a:lnTo>
                  <a:pt x="568" y="1897"/>
                </a:lnTo>
                <a:close/>
                <a:moveTo>
                  <a:pt x="543" y="1864"/>
                </a:moveTo>
                <a:lnTo>
                  <a:pt x="543" y="1864"/>
                </a:lnTo>
                <a:lnTo>
                  <a:pt x="543" y="1864"/>
                </a:lnTo>
                <a:lnTo>
                  <a:pt x="543" y="1864"/>
                </a:lnTo>
                <a:lnTo>
                  <a:pt x="543" y="1864"/>
                </a:lnTo>
                <a:close/>
                <a:moveTo>
                  <a:pt x="362" y="1346"/>
                </a:moveTo>
                <a:lnTo>
                  <a:pt x="362" y="1344"/>
                </a:lnTo>
                <a:lnTo>
                  <a:pt x="360" y="1344"/>
                </a:lnTo>
                <a:lnTo>
                  <a:pt x="360" y="1342"/>
                </a:lnTo>
                <a:lnTo>
                  <a:pt x="358" y="1340"/>
                </a:lnTo>
                <a:lnTo>
                  <a:pt x="354" y="1338"/>
                </a:lnTo>
                <a:lnTo>
                  <a:pt x="350" y="1336"/>
                </a:lnTo>
                <a:lnTo>
                  <a:pt x="350" y="1336"/>
                </a:lnTo>
                <a:lnTo>
                  <a:pt x="350" y="1338"/>
                </a:lnTo>
                <a:lnTo>
                  <a:pt x="350" y="1340"/>
                </a:lnTo>
                <a:lnTo>
                  <a:pt x="350" y="1342"/>
                </a:lnTo>
                <a:lnTo>
                  <a:pt x="348" y="1342"/>
                </a:lnTo>
                <a:lnTo>
                  <a:pt x="348" y="1344"/>
                </a:lnTo>
                <a:lnTo>
                  <a:pt x="348" y="1346"/>
                </a:lnTo>
                <a:lnTo>
                  <a:pt x="350" y="1350"/>
                </a:lnTo>
                <a:lnTo>
                  <a:pt x="350" y="1352"/>
                </a:lnTo>
                <a:lnTo>
                  <a:pt x="350" y="1354"/>
                </a:lnTo>
                <a:lnTo>
                  <a:pt x="352" y="1357"/>
                </a:lnTo>
                <a:lnTo>
                  <a:pt x="354" y="1357"/>
                </a:lnTo>
                <a:lnTo>
                  <a:pt x="354" y="1354"/>
                </a:lnTo>
                <a:lnTo>
                  <a:pt x="354" y="1354"/>
                </a:lnTo>
                <a:lnTo>
                  <a:pt x="358" y="1350"/>
                </a:lnTo>
                <a:lnTo>
                  <a:pt x="360" y="1350"/>
                </a:lnTo>
                <a:lnTo>
                  <a:pt x="365" y="1348"/>
                </a:lnTo>
                <a:lnTo>
                  <a:pt x="365" y="1348"/>
                </a:lnTo>
                <a:lnTo>
                  <a:pt x="365" y="1346"/>
                </a:lnTo>
                <a:lnTo>
                  <a:pt x="362" y="1346"/>
                </a:lnTo>
                <a:close/>
                <a:moveTo>
                  <a:pt x="362" y="1690"/>
                </a:moveTo>
                <a:lnTo>
                  <a:pt x="362" y="1690"/>
                </a:lnTo>
                <a:lnTo>
                  <a:pt x="362" y="1690"/>
                </a:lnTo>
                <a:lnTo>
                  <a:pt x="362" y="1690"/>
                </a:lnTo>
                <a:lnTo>
                  <a:pt x="362" y="1690"/>
                </a:lnTo>
                <a:lnTo>
                  <a:pt x="362" y="1690"/>
                </a:lnTo>
                <a:lnTo>
                  <a:pt x="362" y="1690"/>
                </a:lnTo>
                <a:lnTo>
                  <a:pt x="362" y="1690"/>
                </a:lnTo>
                <a:lnTo>
                  <a:pt x="362" y="1690"/>
                </a:lnTo>
                <a:lnTo>
                  <a:pt x="362" y="1690"/>
                </a:lnTo>
                <a:lnTo>
                  <a:pt x="362" y="1690"/>
                </a:lnTo>
                <a:close/>
                <a:moveTo>
                  <a:pt x="354" y="734"/>
                </a:moveTo>
                <a:lnTo>
                  <a:pt x="354" y="734"/>
                </a:lnTo>
                <a:lnTo>
                  <a:pt x="354" y="732"/>
                </a:lnTo>
                <a:lnTo>
                  <a:pt x="354" y="732"/>
                </a:lnTo>
                <a:lnTo>
                  <a:pt x="354" y="732"/>
                </a:lnTo>
                <a:lnTo>
                  <a:pt x="354" y="732"/>
                </a:lnTo>
                <a:lnTo>
                  <a:pt x="352" y="734"/>
                </a:lnTo>
                <a:lnTo>
                  <a:pt x="352" y="734"/>
                </a:lnTo>
                <a:lnTo>
                  <a:pt x="352" y="734"/>
                </a:lnTo>
                <a:lnTo>
                  <a:pt x="354" y="734"/>
                </a:lnTo>
                <a:close/>
                <a:moveTo>
                  <a:pt x="369" y="717"/>
                </a:moveTo>
                <a:lnTo>
                  <a:pt x="367" y="719"/>
                </a:lnTo>
                <a:lnTo>
                  <a:pt x="367" y="719"/>
                </a:lnTo>
                <a:lnTo>
                  <a:pt x="367" y="721"/>
                </a:lnTo>
                <a:lnTo>
                  <a:pt x="365" y="721"/>
                </a:lnTo>
                <a:lnTo>
                  <a:pt x="365" y="721"/>
                </a:lnTo>
                <a:lnTo>
                  <a:pt x="367" y="721"/>
                </a:lnTo>
                <a:lnTo>
                  <a:pt x="367" y="721"/>
                </a:lnTo>
                <a:lnTo>
                  <a:pt x="369" y="719"/>
                </a:lnTo>
                <a:lnTo>
                  <a:pt x="371" y="719"/>
                </a:lnTo>
                <a:lnTo>
                  <a:pt x="371" y="717"/>
                </a:lnTo>
                <a:lnTo>
                  <a:pt x="369" y="717"/>
                </a:lnTo>
                <a:close/>
                <a:moveTo>
                  <a:pt x="436" y="1885"/>
                </a:moveTo>
                <a:lnTo>
                  <a:pt x="436" y="1885"/>
                </a:lnTo>
                <a:lnTo>
                  <a:pt x="436" y="1885"/>
                </a:lnTo>
                <a:lnTo>
                  <a:pt x="436" y="1885"/>
                </a:lnTo>
                <a:lnTo>
                  <a:pt x="436" y="1885"/>
                </a:lnTo>
                <a:lnTo>
                  <a:pt x="438" y="1885"/>
                </a:lnTo>
                <a:lnTo>
                  <a:pt x="438" y="1885"/>
                </a:lnTo>
                <a:lnTo>
                  <a:pt x="438" y="1885"/>
                </a:lnTo>
                <a:lnTo>
                  <a:pt x="436" y="1885"/>
                </a:lnTo>
                <a:close/>
                <a:moveTo>
                  <a:pt x="348" y="1329"/>
                </a:moveTo>
                <a:lnTo>
                  <a:pt x="348" y="1329"/>
                </a:lnTo>
                <a:lnTo>
                  <a:pt x="346" y="1327"/>
                </a:lnTo>
                <a:lnTo>
                  <a:pt x="346" y="1327"/>
                </a:lnTo>
                <a:lnTo>
                  <a:pt x="344" y="1325"/>
                </a:lnTo>
                <a:lnTo>
                  <a:pt x="342" y="1325"/>
                </a:lnTo>
                <a:lnTo>
                  <a:pt x="342" y="1327"/>
                </a:lnTo>
                <a:lnTo>
                  <a:pt x="342" y="1327"/>
                </a:lnTo>
                <a:lnTo>
                  <a:pt x="339" y="1325"/>
                </a:lnTo>
                <a:lnTo>
                  <a:pt x="339" y="1325"/>
                </a:lnTo>
                <a:lnTo>
                  <a:pt x="337" y="1325"/>
                </a:lnTo>
                <a:lnTo>
                  <a:pt x="337" y="1325"/>
                </a:lnTo>
                <a:lnTo>
                  <a:pt x="337" y="1327"/>
                </a:lnTo>
                <a:lnTo>
                  <a:pt x="339" y="1327"/>
                </a:lnTo>
                <a:lnTo>
                  <a:pt x="339" y="1329"/>
                </a:lnTo>
                <a:lnTo>
                  <a:pt x="342" y="1327"/>
                </a:lnTo>
                <a:lnTo>
                  <a:pt x="342" y="1329"/>
                </a:lnTo>
                <a:lnTo>
                  <a:pt x="342" y="1331"/>
                </a:lnTo>
                <a:lnTo>
                  <a:pt x="342" y="1331"/>
                </a:lnTo>
                <a:lnTo>
                  <a:pt x="344" y="1331"/>
                </a:lnTo>
                <a:lnTo>
                  <a:pt x="344" y="1331"/>
                </a:lnTo>
                <a:lnTo>
                  <a:pt x="346" y="1331"/>
                </a:lnTo>
                <a:lnTo>
                  <a:pt x="348" y="1329"/>
                </a:lnTo>
                <a:lnTo>
                  <a:pt x="348" y="1329"/>
                </a:lnTo>
                <a:close/>
                <a:moveTo>
                  <a:pt x="335" y="1327"/>
                </a:moveTo>
                <a:lnTo>
                  <a:pt x="333" y="1327"/>
                </a:lnTo>
                <a:lnTo>
                  <a:pt x="333" y="1327"/>
                </a:lnTo>
                <a:lnTo>
                  <a:pt x="333" y="1327"/>
                </a:lnTo>
                <a:lnTo>
                  <a:pt x="333" y="1329"/>
                </a:lnTo>
                <a:lnTo>
                  <a:pt x="335" y="1329"/>
                </a:lnTo>
                <a:lnTo>
                  <a:pt x="335" y="1329"/>
                </a:lnTo>
                <a:lnTo>
                  <a:pt x="335" y="1327"/>
                </a:lnTo>
                <a:lnTo>
                  <a:pt x="335" y="1327"/>
                </a:lnTo>
                <a:lnTo>
                  <a:pt x="335" y="1327"/>
                </a:lnTo>
                <a:close/>
                <a:moveTo>
                  <a:pt x="329" y="1602"/>
                </a:moveTo>
                <a:lnTo>
                  <a:pt x="327" y="1602"/>
                </a:lnTo>
                <a:lnTo>
                  <a:pt x="327" y="1602"/>
                </a:lnTo>
                <a:lnTo>
                  <a:pt x="329" y="1604"/>
                </a:lnTo>
                <a:lnTo>
                  <a:pt x="327" y="1604"/>
                </a:lnTo>
                <a:lnTo>
                  <a:pt x="327" y="1604"/>
                </a:lnTo>
                <a:lnTo>
                  <a:pt x="327" y="1604"/>
                </a:lnTo>
                <a:lnTo>
                  <a:pt x="325" y="1604"/>
                </a:lnTo>
                <a:lnTo>
                  <a:pt x="325" y="1604"/>
                </a:lnTo>
                <a:lnTo>
                  <a:pt x="327" y="1606"/>
                </a:lnTo>
                <a:lnTo>
                  <a:pt x="329" y="1606"/>
                </a:lnTo>
                <a:lnTo>
                  <a:pt x="331" y="1606"/>
                </a:lnTo>
                <a:lnTo>
                  <a:pt x="329" y="1604"/>
                </a:lnTo>
                <a:lnTo>
                  <a:pt x="329" y="1602"/>
                </a:lnTo>
                <a:close/>
                <a:moveTo>
                  <a:pt x="373" y="717"/>
                </a:moveTo>
                <a:lnTo>
                  <a:pt x="373" y="719"/>
                </a:lnTo>
                <a:lnTo>
                  <a:pt x="371" y="719"/>
                </a:lnTo>
                <a:lnTo>
                  <a:pt x="373" y="719"/>
                </a:lnTo>
                <a:lnTo>
                  <a:pt x="373" y="719"/>
                </a:lnTo>
                <a:lnTo>
                  <a:pt x="375" y="719"/>
                </a:lnTo>
                <a:lnTo>
                  <a:pt x="375" y="719"/>
                </a:lnTo>
                <a:lnTo>
                  <a:pt x="375" y="719"/>
                </a:lnTo>
                <a:lnTo>
                  <a:pt x="375" y="719"/>
                </a:lnTo>
                <a:lnTo>
                  <a:pt x="375" y="717"/>
                </a:lnTo>
                <a:lnTo>
                  <a:pt x="373" y="717"/>
                </a:lnTo>
                <a:close/>
                <a:moveTo>
                  <a:pt x="335" y="1323"/>
                </a:moveTo>
                <a:lnTo>
                  <a:pt x="333" y="1323"/>
                </a:lnTo>
                <a:lnTo>
                  <a:pt x="333" y="1323"/>
                </a:lnTo>
                <a:lnTo>
                  <a:pt x="331" y="1323"/>
                </a:lnTo>
                <a:lnTo>
                  <a:pt x="329" y="1321"/>
                </a:lnTo>
                <a:lnTo>
                  <a:pt x="329" y="1323"/>
                </a:lnTo>
                <a:lnTo>
                  <a:pt x="329" y="1323"/>
                </a:lnTo>
                <a:lnTo>
                  <a:pt x="329" y="1323"/>
                </a:lnTo>
                <a:lnTo>
                  <a:pt x="333" y="1323"/>
                </a:lnTo>
                <a:lnTo>
                  <a:pt x="335" y="1325"/>
                </a:lnTo>
                <a:lnTo>
                  <a:pt x="337" y="1323"/>
                </a:lnTo>
                <a:lnTo>
                  <a:pt x="337" y="1323"/>
                </a:lnTo>
                <a:lnTo>
                  <a:pt x="337" y="1323"/>
                </a:lnTo>
                <a:lnTo>
                  <a:pt x="335" y="1323"/>
                </a:lnTo>
                <a:close/>
                <a:moveTo>
                  <a:pt x="350" y="1711"/>
                </a:moveTo>
                <a:lnTo>
                  <a:pt x="348" y="1711"/>
                </a:lnTo>
                <a:lnTo>
                  <a:pt x="348" y="1711"/>
                </a:lnTo>
                <a:lnTo>
                  <a:pt x="348" y="1711"/>
                </a:lnTo>
                <a:lnTo>
                  <a:pt x="350" y="1713"/>
                </a:lnTo>
                <a:lnTo>
                  <a:pt x="350" y="1713"/>
                </a:lnTo>
                <a:lnTo>
                  <a:pt x="350" y="1713"/>
                </a:lnTo>
                <a:lnTo>
                  <a:pt x="350" y="1711"/>
                </a:lnTo>
                <a:lnTo>
                  <a:pt x="350" y="1711"/>
                </a:lnTo>
                <a:lnTo>
                  <a:pt x="350" y="1711"/>
                </a:lnTo>
                <a:close/>
                <a:moveTo>
                  <a:pt x="407" y="640"/>
                </a:moveTo>
                <a:lnTo>
                  <a:pt x="407" y="637"/>
                </a:lnTo>
                <a:lnTo>
                  <a:pt x="407" y="635"/>
                </a:lnTo>
                <a:lnTo>
                  <a:pt x="407" y="635"/>
                </a:lnTo>
                <a:lnTo>
                  <a:pt x="407" y="637"/>
                </a:lnTo>
                <a:lnTo>
                  <a:pt x="404" y="640"/>
                </a:lnTo>
                <a:lnTo>
                  <a:pt x="404" y="640"/>
                </a:lnTo>
                <a:lnTo>
                  <a:pt x="407" y="640"/>
                </a:lnTo>
                <a:close/>
                <a:moveTo>
                  <a:pt x="409" y="1795"/>
                </a:moveTo>
                <a:lnTo>
                  <a:pt x="409" y="1795"/>
                </a:lnTo>
                <a:lnTo>
                  <a:pt x="409" y="1795"/>
                </a:lnTo>
                <a:lnTo>
                  <a:pt x="409" y="1797"/>
                </a:lnTo>
                <a:lnTo>
                  <a:pt x="409" y="1797"/>
                </a:lnTo>
                <a:lnTo>
                  <a:pt x="409" y="1797"/>
                </a:lnTo>
                <a:lnTo>
                  <a:pt x="409" y="1797"/>
                </a:lnTo>
                <a:lnTo>
                  <a:pt x="409" y="1795"/>
                </a:lnTo>
                <a:lnTo>
                  <a:pt x="409" y="1795"/>
                </a:lnTo>
                <a:close/>
                <a:moveTo>
                  <a:pt x="413" y="1872"/>
                </a:moveTo>
                <a:lnTo>
                  <a:pt x="413" y="1872"/>
                </a:lnTo>
                <a:lnTo>
                  <a:pt x="413" y="1872"/>
                </a:lnTo>
                <a:lnTo>
                  <a:pt x="413" y="1870"/>
                </a:lnTo>
                <a:lnTo>
                  <a:pt x="413" y="1872"/>
                </a:lnTo>
                <a:lnTo>
                  <a:pt x="413" y="1872"/>
                </a:lnTo>
                <a:lnTo>
                  <a:pt x="413" y="1872"/>
                </a:lnTo>
                <a:lnTo>
                  <a:pt x="413" y="1872"/>
                </a:lnTo>
                <a:close/>
                <a:moveTo>
                  <a:pt x="413" y="1874"/>
                </a:moveTo>
                <a:lnTo>
                  <a:pt x="413" y="1874"/>
                </a:lnTo>
                <a:lnTo>
                  <a:pt x="413" y="1877"/>
                </a:lnTo>
                <a:lnTo>
                  <a:pt x="413" y="1877"/>
                </a:lnTo>
                <a:lnTo>
                  <a:pt x="415" y="1877"/>
                </a:lnTo>
                <a:lnTo>
                  <a:pt x="415" y="1877"/>
                </a:lnTo>
                <a:lnTo>
                  <a:pt x="415" y="1874"/>
                </a:lnTo>
                <a:lnTo>
                  <a:pt x="413" y="1874"/>
                </a:lnTo>
                <a:close/>
                <a:moveTo>
                  <a:pt x="386" y="692"/>
                </a:moveTo>
                <a:lnTo>
                  <a:pt x="388" y="692"/>
                </a:lnTo>
                <a:lnTo>
                  <a:pt x="388" y="692"/>
                </a:lnTo>
                <a:lnTo>
                  <a:pt x="388" y="692"/>
                </a:lnTo>
                <a:lnTo>
                  <a:pt x="388" y="692"/>
                </a:lnTo>
                <a:lnTo>
                  <a:pt x="386" y="690"/>
                </a:lnTo>
                <a:lnTo>
                  <a:pt x="383" y="690"/>
                </a:lnTo>
                <a:lnTo>
                  <a:pt x="383" y="690"/>
                </a:lnTo>
                <a:lnTo>
                  <a:pt x="383" y="690"/>
                </a:lnTo>
                <a:lnTo>
                  <a:pt x="383" y="692"/>
                </a:lnTo>
                <a:lnTo>
                  <a:pt x="386" y="692"/>
                </a:lnTo>
                <a:close/>
                <a:moveTo>
                  <a:pt x="392" y="707"/>
                </a:moveTo>
                <a:lnTo>
                  <a:pt x="388" y="707"/>
                </a:lnTo>
                <a:lnTo>
                  <a:pt x="386" y="707"/>
                </a:lnTo>
                <a:lnTo>
                  <a:pt x="386" y="709"/>
                </a:lnTo>
                <a:lnTo>
                  <a:pt x="388" y="709"/>
                </a:lnTo>
                <a:lnTo>
                  <a:pt x="388" y="709"/>
                </a:lnTo>
                <a:lnTo>
                  <a:pt x="390" y="709"/>
                </a:lnTo>
                <a:lnTo>
                  <a:pt x="390" y="709"/>
                </a:lnTo>
                <a:lnTo>
                  <a:pt x="392" y="707"/>
                </a:lnTo>
                <a:lnTo>
                  <a:pt x="392" y="707"/>
                </a:lnTo>
                <a:lnTo>
                  <a:pt x="392" y="707"/>
                </a:lnTo>
                <a:lnTo>
                  <a:pt x="392" y="707"/>
                </a:lnTo>
                <a:lnTo>
                  <a:pt x="392" y="707"/>
                </a:lnTo>
                <a:close/>
                <a:moveTo>
                  <a:pt x="400" y="696"/>
                </a:moveTo>
                <a:lnTo>
                  <a:pt x="398" y="696"/>
                </a:lnTo>
                <a:lnTo>
                  <a:pt x="398" y="694"/>
                </a:lnTo>
                <a:lnTo>
                  <a:pt x="400" y="694"/>
                </a:lnTo>
                <a:lnTo>
                  <a:pt x="400" y="694"/>
                </a:lnTo>
                <a:lnTo>
                  <a:pt x="400" y="692"/>
                </a:lnTo>
                <a:lnTo>
                  <a:pt x="398" y="692"/>
                </a:lnTo>
                <a:lnTo>
                  <a:pt x="396" y="692"/>
                </a:lnTo>
                <a:lnTo>
                  <a:pt x="396" y="692"/>
                </a:lnTo>
                <a:lnTo>
                  <a:pt x="394" y="694"/>
                </a:lnTo>
                <a:lnTo>
                  <a:pt x="392" y="694"/>
                </a:lnTo>
                <a:lnTo>
                  <a:pt x="392" y="692"/>
                </a:lnTo>
                <a:lnTo>
                  <a:pt x="394" y="692"/>
                </a:lnTo>
                <a:lnTo>
                  <a:pt x="392" y="690"/>
                </a:lnTo>
                <a:lnTo>
                  <a:pt x="390" y="690"/>
                </a:lnTo>
                <a:lnTo>
                  <a:pt x="388" y="690"/>
                </a:lnTo>
                <a:lnTo>
                  <a:pt x="390" y="690"/>
                </a:lnTo>
                <a:lnTo>
                  <a:pt x="388" y="692"/>
                </a:lnTo>
                <a:lnTo>
                  <a:pt x="388" y="692"/>
                </a:lnTo>
                <a:lnTo>
                  <a:pt x="388" y="692"/>
                </a:lnTo>
                <a:lnTo>
                  <a:pt x="388" y="694"/>
                </a:lnTo>
                <a:lnTo>
                  <a:pt x="388" y="694"/>
                </a:lnTo>
                <a:lnTo>
                  <a:pt x="386" y="694"/>
                </a:lnTo>
                <a:lnTo>
                  <a:pt x="386" y="694"/>
                </a:lnTo>
                <a:lnTo>
                  <a:pt x="386" y="694"/>
                </a:lnTo>
                <a:lnTo>
                  <a:pt x="386" y="694"/>
                </a:lnTo>
                <a:lnTo>
                  <a:pt x="383" y="694"/>
                </a:lnTo>
                <a:lnTo>
                  <a:pt x="383" y="694"/>
                </a:lnTo>
                <a:lnTo>
                  <a:pt x="383" y="694"/>
                </a:lnTo>
                <a:lnTo>
                  <a:pt x="381" y="692"/>
                </a:lnTo>
                <a:lnTo>
                  <a:pt x="381" y="692"/>
                </a:lnTo>
                <a:lnTo>
                  <a:pt x="379" y="692"/>
                </a:lnTo>
                <a:lnTo>
                  <a:pt x="379" y="692"/>
                </a:lnTo>
                <a:lnTo>
                  <a:pt x="379" y="692"/>
                </a:lnTo>
                <a:lnTo>
                  <a:pt x="377" y="692"/>
                </a:lnTo>
                <a:lnTo>
                  <a:pt x="377" y="694"/>
                </a:lnTo>
                <a:lnTo>
                  <a:pt x="379" y="694"/>
                </a:lnTo>
                <a:lnTo>
                  <a:pt x="379" y="694"/>
                </a:lnTo>
                <a:lnTo>
                  <a:pt x="381" y="696"/>
                </a:lnTo>
                <a:lnTo>
                  <a:pt x="381" y="696"/>
                </a:lnTo>
                <a:lnTo>
                  <a:pt x="379" y="696"/>
                </a:lnTo>
                <a:lnTo>
                  <a:pt x="379" y="696"/>
                </a:lnTo>
                <a:lnTo>
                  <a:pt x="379" y="698"/>
                </a:lnTo>
                <a:lnTo>
                  <a:pt x="379" y="700"/>
                </a:lnTo>
                <a:lnTo>
                  <a:pt x="379" y="702"/>
                </a:lnTo>
                <a:lnTo>
                  <a:pt x="381" y="702"/>
                </a:lnTo>
                <a:lnTo>
                  <a:pt x="379" y="702"/>
                </a:lnTo>
                <a:lnTo>
                  <a:pt x="379" y="702"/>
                </a:lnTo>
                <a:lnTo>
                  <a:pt x="379" y="700"/>
                </a:lnTo>
                <a:lnTo>
                  <a:pt x="377" y="698"/>
                </a:lnTo>
                <a:lnTo>
                  <a:pt x="377" y="698"/>
                </a:lnTo>
                <a:lnTo>
                  <a:pt x="377" y="698"/>
                </a:lnTo>
                <a:lnTo>
                  <a:pt x="377" y="698"/>
                </a:lnTo>
                <a:lnTo>
                  <a:pt x="377" y="696"/>
                </a:lnTo>
                <a:lnTo>
                  <a:pt x="375" y="696"/>
                </a:lnTo>
                <a:lnTo>
                  <a:pt x="375" y="696"/>
                </a:lnTo>
                <a:lnTo>
                  <a:pt x="373" y="696"/>
                </a:lnTo>
                <a:lnTo>
                  <a:pt x="371" y="698"/>
                </a:lnTo>
                <a:lnTo>
                  <a:pt x="369" y="698"/>
                </a:lnTo>
                <a:lnTo>
                  <a:pt x="367" y="700"/>
                </a:lnTo>
                <a:lnTo>
                  <a:pt x="367" y="702"/>
                </a:lnTo>
                <a:lnTo>
                  <a:pt x="367" y="702"/>
                </a:lnTo>
                <a:lnTo>
                  <a:pt x="369" y="705"/>
                </a:lnTo>
                <a:lnTo>
                  <a:pt x="369" y="709"/>
                </a:lnTo>
                <a:lnTo>
                  <a:pt x="371" y="711"/>
                </a:lnTo>
                <a:lnTo>
                  <a:pt x="373" y="711"/>
                </a:lnTo>
                <a:lnTo>
                  <a:pt x="373" y="711"/>
                </a:lnTo>
                <a:lnTo>
                  <a:pt x="373" y="709"/>
                </a:lnTo>
                <a:lnTo>
                  <a:pt x="373" y="709"/>
                </a:lnTo>
                <a:lnTo>
                  <a:pt x="373" y="709"/>
                </a:lnTo>
                <a:lnTo>
                  <a:pt x="373" y="709"/>
                </a:lnTo>
                <a:lnTo>
                  <a:pt x="373" y="707"/>
                </a:lnTo>
                <a:lnTo>
                  <a:pt x="371" y="709"/>
                </a:lnTo>
                <a:lnTo>
                  <a:pt x="371" y="707"/>
                </a:lnTo>
                <a:lnTo>
                  <a:pt x="373" y="707"/>
                </a:lnTo>
                <a:lnTo>
                  <a:pt x="373" y="707"/>
                </a:lnTo>
                <a:lnTo>
                  <a:pt x="375" y="707"/>
                </a:lnTo>
                <a:lnTo>
                  <a:pt x="375" y="707"/>
                </a:lnTo>
                <a:lnTo>
                  <a:pt x="377" y="707"/>
                </a:lnTo>
                <a:lnTo>
                  <a:pt x="377" y="707"/>
                </a:lnTo>
                <a:lnTo>
                  <a:pt x="375" y="709"/>
                </a:lnTo>
                <a:lnTo>
                  <a:pt x="375" y="709"/>
                </a:lnTo>
                <a:lnTo>
                  <a:pt x="375" y="709"/>
                </a:lnTo>
                <a:lnTo>
                  <a:pt x="377" y="709"/>
                </a:lnTo>
                <a:lnTo>
                  <a:pt x="379" y="709"/>
                </a:lnTo>
                <a:lnTo>
                  <a:pt x="379" y="709"/>
                </a:lnTo>
                <a:lnTo>
                  <a:pt x="379" y="711"/>
                </a:lnTo>
                <a:lnTo>
                  <a:pt x="375" y="713"/>
                </a:lnTo>
                <a:lnTo>
                  <a:pt x="375" y="713"/>
                </a:lnTo>
                <a:lnTo>
                  <a:pt x="375" y="715"/>
                </a:lnTo>
                <a:lnTo>
                  <a:pt x="377" y="715"/>
                </a:lnTo>
                <a:lnTo>
                  <a:pt x="377" y="715"/>
                </a:lnTo>
                <a:lnTo>
                  <a:pt x="379" y="713"/>
                </a:lnTo>
                <a:lnTo>
                  <a:pt x="381" y="711"/>
                </a:lnTo>
                <a:lnTo>
                  <a:pt x="381" y="711"/>
                </a:lnTo>
                <a:lnTo>
                  <a:pt x="381" y="709"/>
                </a:lnTo>
                <a:lnTo>
                  <a:pt x="381" y="709"/>
                </a:lnTo>
                <a:lnTo>
                  <a:pt x="381" y="709"/>
                </a:lnTo>
                <a:lnTo>
                  <a:pt x="383" y="709"/>
                </a:lnTo>
                <a:lnTo>
                  <a:pt x="383" y="707"/>
                </a:lnTo>
                <a:lnTo>
                  <a:pt x="383" y="707"/>
                </a:lnTo>
                <a:lnTo>
                  <a:pt x="386" y="707"/>
                </a:lnTo>
                <a:lnTo>
                  <a:pt x="388" y="705"/>
                </a:lnTo>
                <a:lnTo>
                  <a:pt x="390" y="705"/>
                </a:lnTo>
                <a:lnTo>
                  <a:pt x="392" y="705"/>
                </a:lnTo>
                <a:lnTo>
                  <a:pt x="394" y="702"/>
                </a:lnTo>
                <a:lnTo>
                  <a:pt x="394" y="702"/>
                </a:lnTo>
                <a:lnTo>
                  <a:pt x="396" y="702"/>
                </a:lnTo>
                <a:lnTo>
                  <a:pt x="396" y="702"/>
                </a:lnTo>
                <a:lnTo>
                  <a:pt x="396" y="702"/>
                </a:lnTo>
                <a:lnTo>
                  <a:pt x="396" y="700"/>
                </a:lnTo>
                <a:lnTo>
                  <a:pt x="394" y="700"/>
                </a:lnTo>
                <a:lnTo>
                  <a:pt x="392" y="700"/>
                </a:lnTo>
                <a:lnTo>
                  <a:pt x="392" y="700"/>
                </a:lnTo>
                <a:lnTo>
                  <a:pt x="392" y="700"/>
                </a:lnTo>
                <a:lnTo>
                  <a:pt x="392" y="698"/>
                </a:lnTo>
                <a:lnTo>
                  <a:pt x="394" y="700"/>
                </a:lnTo>
                <a:lnTo>
                  <a:pt x="396" y="700"/>
                </a:lnTo>
                <a:lnTo>
                  <a:pt x="400" y="700"/>
                </a:lnTo>
                <a:lnTo>
                  <a:pt x="400" y="700"/>
                </a:lnTo>
                <a:lnTo>
                  <a:pt x="400" y="700"/>
                </a:lnTo>
                <a:lnTo>
                  <a:pt x="402" y="698"/>
                </a:lnTo>
                <a:lnTo>
                  <a:pt x="402" y="698"/>
                </a:lnTo>
                <a:lnTo>
                  <a:pt x="402" y="696"/>
                </a:lnTo>
                <a:lnTo>
                  <a:pt x="400" y="696"/>
                </a:lnTo>
                <a:close/>
                <a:moveTo>
                  <a:pt x="404" y="684"/>
                </a:moveTo>
                <a:lnTo>
                  <a:pt x="404" y="684"/>
                </a:lnTo>
                <a:lnTo>
                  <a:pt x="404" y="682"/>
                </a:lnTo>
                <a:lnTo>
                  <a:pt x="402" y="682"/>
                </a:lnTo>
                <a:lnTo>
                  <a:pt x="400" y="679"/>
                </a:lnTo>
                <a:lnTo>
                  <a:pt x="400" y="682"/>
                </a:lnTo>
                <a:lnTo>
                  <a:pt x="400" y="682"/>
                </a:lnTo>
                <a:lnTo>
                  <a:pt x="400" y="682"/>
                </a:lnTo>
                <a:lnTo>
                  <a:pt x="398" y="682"/>
                </a:lnTo>
                <a:lnTo>
                  <a:pt x="398" y="679"/>
                </a:lnTo>
                <a:lnTo>
                  <a:pt x="396" y="679"/>
                </a:lnTo>
                <a:lnTo>
                  <a:pt x="396" y="679"/>
                </a:lnTo>
                <a:lnTo>
                  <a:pt x="394" y="679"/>
                </a:lnTo>
                <a:lnTo>
                  <a:pt x="394" y="682"/>
                </a:lnTo>
                <a:lnTo>
                  <a:pt x="394" y="682"/>
                </a:lnTo>
                <a:lnTo>
                  <a:pt x="394" y="684"/>
                </a:lnTo>
                <a:lnTo>
                  <a:pt x="394" y="684"/>
                </a:lnTo>
                <a:lnTo>
                  <a:pt x="392" y="684"/>
                </a:lnTo>
                <a:lnTo>
                  <a:pt x="392" y="684"/>
                </a:lnTo>
                <a:lnTo>
                  <a:pt x="390" y="684"/>
                </a:lnTo>
                <a:lnTo>
                  <a:pt x="386" y="688"/>
                </a:lnTo>
                <a:lnTo>
                  <a:pt x="388" y="688"/>
                </a:lnTo>
                <a:lnTo>
                  <a:pt x="392" y="690"/>
                </a:lnTo>
                <a:lnTo>
                  <a:pt x="392" y="690"/>
                </a:lnTo>
                <a:lnTo>
                  <a:pt x="394" y="688"/>
                </a:lnTo>
                <a:lnTo>
                  <a:pt x="394" y="688"/>
                </a:lnTo>
                <a:lnTo>
                  <a:pt x="394" y="688"/>
                </a:lnTo>
                <a:lnTo>
                  <a:pt x="396" y="688"/>
                </a:lnTo>
                <a:lnTo>
                  <a:pt x="396" y="688"/>
                </a:lnTo>
                <a:lnTo>
                  <a:pt x="396" y="686"/>
                </a:lnTo>
                <a:lnTo>
                  <a:pt x="398" y="686"/>
                </a:lnTo>
                <a:lnTo>
                  <a:pt x="398" y="686"/>
                </a:lnTo>
                <a:lnTo>
                  <a:pt x="398" y="688"/>
                </a:lnTo>
                <a:lnTo>
                  <a:pt x="398" y="686"/>
                </a:lnTo>
                <a:lnTo>
                  <a:pt x="400" y="686"/>
                </a:lnTo>
                <a:lnTo>
                  <a:pt x="400" y="686"/>
                </a:lnTo>
                <a:lnTo>
                  <a:pt x="400" y="686"/>
                </a:lnTo>
                <a:lnTo>
                  <a:pt x="400" y="686"/>
                </a:lnTo>
                <a:lnTo>
                  <a:pt x="400" y="686"/>
                </a:lnTo>
                <a:lnTo>
                  <a:pt x="402" y="684"/>
                </a:lnTo>
                <a:lnTo>
                  <a:pt x="402" y="684"/>
                </a:lnTo>
                <a:lnTo>
                  <a:pt x="402" y="684"/>
                </a:lnTo>
                <a:lnTo>
                  <a:pt x="402" y="686"/>
                </a:lnTo>
                <a:lnTo>
                  <a:pt x="402" y="686"/>
                </a:lnTo>
                <a:lnTo>
                  <a:pt x="404" y="686"/>
                </a:lnTo>
                <a:lnTo>
                  <a:pt x="404" y="686"/>
                </a:lnTo>
                <a:lnTo>
                  <a:pt x="407" y="684"/>
                </a:lnTo>
                <a:lnTo>
                  <a:pt x="407" y="684"/>
                </a:lnTo>
                <a:lnTo>
                  <a:pt x="407" y="682"/>
                </a:lnTo>
                <a:lnTo>
                  <a:pt x="404" y="684"/>
                </a:lnTo>
                <a:close/>
                <a:moveTo>
                  <a:pt x="398" y="679"/>
                </a:moveTo>
                <a:lnTo>
                  <a:pt x="398" y="679"/>
                </a:lnTo>
                <a:lnTo>
                  <a:pt x="400" y="677"/>
                </a:lnTo>
                <a:lnTo>
                  <a:pt x="400" y="677"/>
                </a:lnTo>
                <a:lnTo>
                  <a:pt x="400" y="677"/>
                </a:lnTo>
                <a:lnTo>
                  <a:pt x="400" y="677"/>
                </a:lnTo>
                <a:lnTo>
                  <a:pt x="400" y="675"/>
                </a:lnTo>
                <a:lnTo>
                  <a:pt x="398" y="675"/>
                </a:lnTo>
                <a:lnTo>
                  <a:pt x="396" y="677"/>
                </a:lnTo>
                <a:lnTo>
                  <a:pt x="396" y="677"/>
                </a:lnTo>
                <a:lnTo>
                  <a:pt x="398" y="679"/>
                </a:lnTo>
                <a:lnTo>
                  <a:pt x="398" y="679"/>
                </a:lnTo>
                <a:close/>
                <a:moveTo>
                  <a:pt x="109" y="1755"/>
                </a:moveTo>
                <a:lnTo>
                  <a:pt x="109" y="1755"/>
                </a:lnTo>
                <a:lnTo>
                  <a:pt x="109" y="1755"/>
                </a:lnTo>
                <a:lnTo>
                  <a:pt x="109" y="1755"/>
                </a:lnTo>
                <a:lnTo>
                  <a:pt x="109" y="1755"/>
                </a:lnTo>
                <a:lnTo>
                  <a:pt x="109" y="1755"/>
                </a:lnTo>
                <a:lnTo>
                  <a:pt x="109" y="1755"/>
                </a:lnTo>
                <a:lnTo>
                  <a:pt x="109" y="1755"/>
                </a:lnTo>
                <a:lnTo>
                  <a:pt x="109" y="1755"/>
                </a:lnTo>
                <a:close/>
                <a:moveTo>
                  <a:pt x="1144" y="195"/>
                </a:moveTo>
                <a:lnTo>
                  <a:pt x="1142" y="193"/>
                </a:lnTo>
                <a:lnTo>
                  <a:pt x="1142" y="193"/>
                </a:lnTo>
                <a:lnTo>
                  <a:pt x="1140" y="193"/>
                </a:lnTo>
                <a:lnTo>
                  <a:pt x="1136" y="191"/>
                </a:lnTo>
                <a:lnTo>
                  <a:pt x="1131" y="191"/>
                </a:lnTo>
                <a:lnTo>
                  <a:pt x="1125" y="191"/>
                </a:lnTo>
                <a:lnTo>
                  <a:pt x="1123" y="191"/>
                </a:lnTo>
                <a:lnTo>
                  <a:pt x="1123" y="191"/>
                </a:lnTo>
                <a:lnTo>
                  <a:pt x="1123" y="193"/>
                </a:lnTo>
                <a:lnTo>
                  <a:pt x="1123" y="195"/>
                </a:lnTo>
                <a:lnTo>
                  <a:pt x="1125" y="197"/>
                </a:lnTo>
                <a:lnTo>
                  <a:pt x="1129" y="197"/>
                </a:lnTo>
                <a:lnTo>
                  <a:pt x="1131" y="197"/>
                </a:lnTo>
                <a:lnTo>
                  <a:pt x="1134" y="197"/>
                </a:lnTo>
                <a:lnTo>
                  <a:pt x="1136" y="197"/>
                </a:lnTo>
                <a:lnTo>
                  <a:pt x="1138" y="197"/>
                </a:lnTo>
                <a:lnTo>
                  <a:pt x="1144" y="195"/>
                </a:lnTo>
                <a:lnTo>
                  <a:pt x="1144" y="195"/>
                </a:lnTo>
                <a:lnTo>
                  <a:pt x="1144" y="195"/>
                </a:lnTo>
                <a:close/>
                <a:moveTo>
                  <a:pt x="1092" y="449"/>
                </a:moveTo>
                <a:lnTo>
                  <a:pt x="1092" y="449"/>
                </a:lnTo>
                <a:lnTo>
                  <a:pt x="1087" y="449"/>
                </a:lnTo>
                <a:lnTo>
                  <a:pt x="1087" y="449"/>
                </a:lnTo>
                <a:lnTo>
                  <a:pt x="1085" y="449"/>
                </a:lnTo>
                <a:lnTo>
                  <a:pt x="1085" y="451"/>
                </a:lnTo>
                <a:lnTo>
                  <a:pt x="1087" y="451"/>
                </a:lnTo>
                <a:lnTo>
                  <a:pt x="1090" y="451"/>
                </a:lnTo>
                <a:lnTo>
                  <a:pt x="1092" y="453"/>
                </a:lnTo>
                <a:lnTo>
                  <a:pt x="1092" y="453"/>
                </a:lnTo>
                <a:lnTo>
                  <a:pt x="1094" y="453"/>
                </a:lnTo>
                <a:lnTo>
                  <a:pt x="1094" y="453"/>
                </a:lnTo>
                <a:lnTo>
                  <a:pt x="1094" y="453"/>
                </a:lnTo>
                <a:lnTo>
                  <a:pt x="1094" y="451"/>
                </a:lnTo>
                <a:lnTo>
                  <a:pt x="1094" y="451"/>
                </a:lnTo>
                <a:lnTo>
                  <a:pt x="1092" y="449"/>
                </a:lnTo>
                <a:close/>
                <a:moveTo>
                  <a:pt x="1029" y="463"/>
                </a:moveTo>
                <a:lnTo>
                  <a:pt x="1027" y="463"/>
                </a:lnTo>
                <a:lnTo>
                  <a:pt x="1027" y="463"/>
                </a:lnTo>
                <a:lnTo>
                  <a:pt x="1027" y="463"/>
                </a:lnTo>
                <a:lnTo>
                  <a:pt x="1027" y="466"/>
                </a:lnTo>
                <a:lnTo>
                  <a:pt x="1029" y="466"/>
                </a:lnTo>
                <a:lnTo>
                  <a:pt x="1031" y="466"/>
                </a:lnTo>
                <a:lnTo>
                  <a:pt x="1031" y="466"/>
                </a:lnTo>
                <a:lnTo>
                  <a:pt x="1031" y="466"/>
                </a:lnTo>
                <a:lnTo>
                  <a:pt x="1029" y="463"/>
                </a:lnTo>
                <a:lnTo>
                  <a:pt x="1029" y="463"/>
                </a:lnTo>
                <a:close/>
                <a:moveTo>
                  <a:pt x="1023" y="461"/>
                </a:moveTo>
                <a:lnTo>
                  <a:pt x="1020" y="461"/>
                </a:lnTo>
                <a:lnTo>
                  <a:pt x="1023" y="463"/>
                </a:lnTo>
                <a:lnTo>
                  <a:pt x="1025" y="463"/>
                </a:lnTo>
                <a:lnTo>
                  <a:pt x="1025" y="463"/>
                </a:lnTo>
                <a:lnTo>
                  <a:pt x="1025" y="461"/>
                </a:lnTo>
                <a:lnTo>
                  <a:pt x="1023" y="461"/>
                </a:lnTo>
                <a:close/>
                <a:moveTo>
                  <a:pt x="1102" y="229"/>
                </a:moveTo>
                <a:lnTo>
                  <a:pt x="1102" y="229"/>
                </a:lnTo>
                <a:lnTo>
                  <a:pt x="1100" y="229"/>
                </a:lnTo>
                <a:lnTo>
                  <a:pt x="1098" y="229"/>
                </a:lnTo>
                <a:lnTo>
                  <a:pt x="1094" y="229"/>
                </a:lnTo>
                <a:lnTo>
                  <a:pt x="1092" y="231"/>
                </a:lnTo>
                <a:lnTo>
                  <a:pt x="1092" y="231"/>
                </a:lnTo>
                <a:lnTo>
                  <a:pt x="1092" y="233"/>
                </a:lnTo>
                <a:lnTo>
                  <a:pt x="1094" y="235"/>
                </a:lnTo>
                <a:lnTo>
                  <a:pt x="1096" y="237"/>
                </a:lnTo>
                <a:lnTo>
                  <a:pt x="1096" y="239"/>
                </a:lnTo>
                <a:lnTo>
                  <a:pt x="1098" y="239"/>
                </a:lnTo>
                <a:lnTo>
                  <a:pt x="1108" y="239"/>
                </a:lnTo>
                <a:lnTo>
                  <a:pt x="1111" y="237"/>
                </a:lnTo>
                <a:lnTo>
                  <a:pt x="1113" y="237"/>
                </a:lnTo>
                <a:lnTo>
                  <a:pt x="1115" y="237"/>
                </a:lnTo>
                <a:lnTo>
                  <a:pt x="1115" y="235"/>
                </a:lnTo>
                <a:lnTo>
                  <a:pt x="1115" y="235"/>
                </a:lnTo>
                <a:lnTo>
                  <a:pt x="1113" y="235"/>
                </a:lnTo>
                <a:lnTo>
                  <a:pt x="1106" y="233"/>
                </a:lnTo>
                <a:lnTo>
                  <a:pt x="1106" y="231"/>
                </a:lnTo>
                <a:lnTo>
                  <a:pt x="1104" y="231"/>
                </a:lnTo>
                <a:lnTo>
                  <a:pt x="1104" y="231"/>
                </a:lnTo>
                <a:lnTo>
                  <a:pt x="1102" y="231"/>
                </a:lnTo>
                <a:lnTo>
                  <a:pt x="1100" y="231"/>
                </a:lnTo>
                <a:lnTo>
                  <a:pt x="1102" y="231"/>
                </a:lnTo>
                <a:lnTo>
                  <a:pt x="1102" y="229"/>
                </a:lnTo>
                <a:close/>
                <a:moveTo>
                  <a:pt x="1131" y="443"/>
                </a:moveTo>
                <a:lnTo>
                  <a:pt x="1129" y="443"/>
                </a:lnTo>
                <a:lnTo>
                  <a:pt x="1129" y="445"/>
                </a:lnTo>
                <a:lnTo>
                  <a:pt x="1127" y="445"/>
                </a:lnTo>
                <a:lnTo>
                  <a:pt x="1125" y="445"/>
                </a:lnTo>
                <a:lnTo>
                  <a:pt x="1125" y="447"/>
                </a:lnTo>
                <a:lnTo>
                  <a:pt x="1125" y="447"/>
                </a:lnTo>
                <a:lnTo>
                  <a:pt x="1131" y="449"/>
                </a:lnTo>
                <a:lnTo>
                  <a:pt x="1131" y="449"/>
                </a:lnTo>
                <a:lnTo>
                  <a:pt x="1131" y="449"/>
                </a:lnTo>
                <a:lnTo>
                  <a:pt x="1134" y="447"/>
                </a:lnTo>
                <a:lnTo>
                  <a:pt x="1134" y="447"/>
                </a:lnTo>
                <a:lnTo>
                  <a:pt x="1134" y="445"/>
                </a:lnTo>
                <a:lnTo>
                  <a:pt x="1134" y="445"/>
                </a:lnTo>
                <a:lnTo>
                  <a:pt x="1134" y="445"/>
                </a:lnTo>
                <a:lnTo>
                  <a:pt x="1131" y="443"/>
                </a:lnTo>
                <a:close/>
                <a:moveTo>
                  <a:pt x="2384" y="1216"/>
                </a:moveTo>
                <a:lnTo>
                  <a:pt x="2384" y="1216"/>
                </a:lnTo>
                <a:lnTo>
                  <a:pt x="2384" y="1216"/>
                </a:lnTo>
                <a:lnTo>
                  <a:pt x="2380" y="1216"/>
                </a:lnTo>
                <a:lnTo>
                  <a:pt x="2380" y="1218"/>
                </a:lnTo>
                <a:lnTo>
                  <a:pt x="2378" y="1218"/>
                </a:lnTo>
                <a:lnTo>
                  <a:pt x="2378" y="1220"/>
                </a:lnTo>
                <a:lnTo>
                  <a:pt x="2380" y="1222"/>
                </a:lnTo>
                <a:lnTo>
                  <a:pt x="2380" y="1222"/>
                </a:lnTo>
                <a:lnTo>
                  <a:pt x="2382" y="1222"/>
                </a:lnTo>
                <a:lnTo>
                  <a:pt x="2384" y="1222"/>
                </a:lnTo>
                <a:lnTo>
                  <a:pt x="2384" y="1220"/>
                </a:lnTo>
                <a:lnTo>
                  <a:pt x="2384" y="1218"/>
                </a:lnTo>
                <a:lnTo>
                  <a:pt x="2384" y="1218"/>
                </a:lnTo>
                <a:lnTo>
                  <a:pt x="2384" y="1216"/>
                </a:lnTo>
                <a:lnTo>
                  <a:pt x="2384" y="1216"/>
                </a:lnTo>
                <a:close/>
                <a:moveTo>
                  <a:pt x="1155" y="398"/>
                </a:moveTo>
                <a:lnTo>
                  <a:pt x="1152" y="396"/>
                </a:lnTo>
                <a:lnTo>
                  <a:pt x="1150" y="396"/>
                </a:lnTo>
                <a:lnTo>
                  <a:pt x="1150" y="396"/>
                </a:lnTo>
                <a:lnTo>
                  <a:pt x="1148" y="396"/>
                </a:lnTo>
                <a:lnTo>
                  <a:pt x="1150" y="398"/>
                </a:lnTo>
                <a:lnTo>
                  <a:pt x="1150" y="398"/>
                </a:lnTo>
                <a:lnTo>
                  <a:pt x="1150" y="398"/>
                </a:lnTo>
                <a:lnTo>
                  <a:pt x="1150" y="398"/>
                </a:lnTo>
                <a:lnTo>
                  <a:pt x="1155" y="401"/>
                </a:lnTo>
                <a:lnTo>
                  <a:pt x="1155" y="401"/>
                </a:lnTo>
                <a:lnTo>
                  <a:pt x="1155" y="401"/>
                </a:lnTo>
                <a:lnTo>
                  <a:pt x="1155" y="398"/>
                </a:lnTo>
                <a:lnTo>
                  <a:pt x="1155" y="398"/>
                </a:lnTo>
                <a:lnTo>
                  <a:pt x="1155" y="398"/>
                </a:lnTo>
                <a:close/>
                <a:moveTo>
                  <a:pt x="1146" y="419"/>
                </a:moveTo>
                <a:lnTo>
                  <a:pt x="1146" y="417"/>
                </a:lnTo>
                <a:lnTo>
                  <a:pt x="1146" y="415"/>
                </a:lnTo>
                <a:lnTo>
                  <a:pt x="1144" y="411"/>
                </a:lnTo>
                <a:lnTo>
                  <a:pt x="1144" y="409"/>
                </a:lnTo>
                <a:lnTo>
                  <a:pt x="1144" y="409"/>
                </a:lnTo>
                <a:lnTo>
                  <a:pt x="1142" y="409"/>
                </a:lnTo>
                <a:lnTo>
                  <a:pt x="1142" y="409"/>
                </a:lnTo>
                <a:lnTo>
                  <a:pt x="1136" y="409"/>
                </a:lnTo>
                <a:lnTo>
                  <a:pt x="1136" y="409"/>
                </a:lnTo>
                <a:lnTo>
                  <a:pt x="1136" y="407"/>
                </a:lnTo>
                <a:lnTo>
                  <a:pt x="1136" y="407"/>
                </a:lnTo>
                <a:lnTo>
                  <a:pt x="1136" y="405"/>
                </a:lnTo>
                <a:lnTo>
                  <a:pt x="1134" y="405"/>
                </a:lnTo>
                <a:lnTo>
                  <a:pt x="1131" y="405"/>
                </a:lnTo>
                <a:lnTo>
                  <a:pt x="1129" y="405"/>
                </a:lnTo>
                <a:lnTo>
                  <a:pt x="1125" y="403"/>
                </a:lnTo>
                <a:lnTo>
                  <a:pt x="1121" y="401"/>
                </a:lnTo>
                <a:lnTo>
                  <a:pt x="1119" y="398"/>
                </a:lnTo>
                <a:lnTo>
                  <a:pt x="1115" y="396"/>
                </a:lnTo>
                <a:lnTo>
                  <a:pt x="1115" y="396"/>
                </a:lnTo>
                <a:lnTo>
                  <a:pt x="1115" y="396"/>
                </a:lnTo>
                <a:lnTo>
                  <a:pt x="1115" y="398"/>
                </a:lnTo>
                <a:lnTo>
                  <a:pt x="1115" y="398"/>
                </a:lnTo>
                <a:lnTo>
                  <a:pt x="1115" y="401"/>
                </a:lnTo>
                <a:lnTo>
                  <a:pt x="1115" y="401"/>
                </a:lnTo>
                <a:lnTo>
                  <a:pt x="1115" y="401"/>
                </a:lnTo>
                <a:lnTo>
                  <a:pt x="1113" y="398"/>
                </a:lnTo>
                <a:lnTo>
                  <a:pt x="1111" y="398"/>
                </a:lnTo>
                <a:lnTo>
                  <a:pt x="1106" y="396"/>
                </a:lnTo>
                <a:lnTo>
                  <a:pt x="1102" y="394"/>
                </a:lnTo>
                <a:lnTo>
                  <a:pt x="1102" y="392"/>
                </a:lnTo>
                <a:lnTo>
                  <a:pt x="1098" y="388"/>
                </a:lnTo>
                <a:lnTo>
                  <a:pt x="1094" y="386"/>
                </a:lnTo>
                <a:lnTo>
                  <a:pt x="1094" y="384"/>
                </a:lnTo>
                <a:lnTo>
                  <a:pt x="1094" y="384"/>
                </a:lnTo>
                <a:lnTo>
                  <a:pt x="1094" y="380"/>
                </a:lnTo>
                <a:lnTo>
                  <a:pt x="1094" y="380"/>
                </a:lnTo>
                <a:lnTo>
                  <a:pt x="1096" y="378"/>
                </a:lnTo>
                <a:lnTo>
                  <a:pt x="1096" y="378"/>
                </a:lnTo>
                <a:lnTo>
                  <a:pt x="1096" y="375"/>
                </a:lnTo>
                <a:lnTo>
                  <a:pt x="1096" y="375"/>
                </a:lnTo>
                <a:lnTo>
                  <a:pt x="1096" y="373"/>
                </a:lnTo>
                <a:lnTo>
                  <a:pt x="1096" y="371"/>
                </a:lnTo>
                <a:lnTo>
                  <a:pt x="1094" y="369"/>
                </a:lnTo>
                <a:lnTo>
                  <a:pt x="1090" y="365"/>
                </a:lnTo>
                <a:lnTo>
                  <a:pt x="1090" y="363"/>
                </a:lnTo>
                <a:lnTo>
                  <a:pt x="1087" y="361"/>
                </a:lnTo>
                <a:lnTo>
                  <a:pt x="1083" y="350"/>
                </a:lnTo>
                <a:lnTo>
                  <a:pt x="1083" y="348"/>
                </a:lnTo>
                <a:lnTo>
                  <a:pt x="1083" y="346"/>
                </a:lnTo>
                <a:lnTo>
                  <a:pt x="1081" y="344"/>
                </a:lnTo>
                <a:lnTo>
                  <a:pt x="1081" y="342"/>
                </a:lnTo>
                <a:lnTo>
                  <a:pt x="1081" y="342"/>
                </a:lnTo>
                <a:lnTo>
                  <a:pt x="1081" y="340"/>
                </a:lnTo>
                <a:lnTo>
                  <a:pt x="1081" y="340"/>
                </a:lnTo>
                <a:lnTo>
                  <a:pt x="1081" y="340"/>
                </a:lnTo>
                <a:lnTo>
                  <a:pt x="1079" y="338"/>
                </a:lnTo>
                <a:lnTo>
                  <a:pt x="1077" y="336"/>
                </a:lnTo>
                <a:lnTo>
                  <a:pt x="1075" y="333"/>
                </a:lnTo>
                <a:lnTo>
                  <a:pt x="1071" y="331"/>
                </a:lnTo>
                <a:lnTo>
                  <a:pt x="1064" y="327"/>
                </a:lnTo>
                <a:lnTo>
                  <a:pt x="1060" y="325"/>
                </a:lnTo>
                <a:lnTo>
                  <a:pt x="1058" y="325"/>
                </a:lnTo>
                <a:lnTo>
                  <a:pt x="1058" y="327"/>
                </a:lnTo>
                <a:lnTo>
                  <a:pt x="1056" y="327"/>
                </a:lnTo>
                <a:lnTo>
                  <a:pt x="1056" y="327"/>
                </a:lnTo>
                <a:lnTo>
                  <a:pt x="1050" y="325"/>
                </a:lnTo>
                <a:lnTo>
                  <a:pt x="1048" y="325"/>
                </a:lnTo>
                <a:lnTo>
                  <a:pt x="1043" y="323"/>
                </a:lnTo>
                <a:lnTo>
                  <a:pt x="1041" y="325"/>
                </a:lnTo>
                <a:lnTo>
                  <a:pt x="1041" y="325"/>
                </a:lnTo>
                <a:lnTo>
                  <a:pt x="1043" y="327"/>
                </a:lnTo>
                <a:lnTo>
                  <a:pt x="1043" y="327"/>
                </a:lnTo>
                <a:lnTo>
                  <a:pt x="1043" y="327"/>
                </a:lnTo>
                <a:lnTo>
                  <a:pt x="1041" y="327"/>
                </a:lnTo>
                <a:lnTo>
                  <a:pt x="1039" y="329"/>
                </a:lnTo>
                <a:lnTo>
                  <a:pt x="1039" y="329"/>
                </a:lnTo>
                <a:lnTo>
                  <a:pt x="1039" y="331"/>
                </a:lnTo>
                <a:lnTo>
                  <a:pt x="1043" y="342"/>
                </a:lnTo>
                <a:lnTo>
                  <a:pt x="1043" y="344"/>
                </a:lnTo>
                <a:lnTo>
                  <a:pt x="1043" y="346"/>
                </a:lnTo>
                <a:lnTo>
                  <a:pt x="1043" y="346"/>
                </a:lnTo>
                <a:lnTo>
                  <a:pt x="1043" y="348"/>
                </a:lnTo>
                <a:lnTo>
                  <a:pt x="1046" y="348"/>
                </a:lnTo>
                <a:lnTo>
                  <a:pt x="1046" y="348"/>
                </a:lnTo>
                <a:lnTo>
                  <a:pt x="1046" y="350"/>
                </a:lnTo>
                <a:lnTo>
                  <a:pt x="1046" y="352"/>
                </a:lnTo>
                <a:lnTo>
                  <a:pt x="1048" y="357"/>
                </a:lnTo>
                <a:lnTo>
                  <a:pt x="1050" y="361"/>
                </a:lnTo>
                <a:lnTo>
                  <a:pt x="1054" y="363"/>
                </a:lnTo>
                <a:lnTo>
                  <a:pt x="1052" y="363"/>
                </a:lnTo>
                <a:lnTo>
                  <a:pt x="1052" y="363"/>
                </a:lnTo>
                <a:lnTo>
                  <a:pt x="1052" y="365"/>
                </a:lnTo>
                <a:lnTo>
                  <a:pt x="1052" y="365"/>
                </a:lnTo>
                <a:lnTo>
                  <a:pt x="1052" y="365"/>
                </a:lnTo>
                <a:lnTo>
                  <a:pt x="1048" y="367"/>
                </a:lnTo>
                <a:lnTo>
                  <a:pt x="1046" y="369"/>
                </a:lnTo>
                <a:lnTo>
                  <a:pt x="1046" y="371"/>
                </a:lnTo>
                <a:lnTo>
                  <a:pt x="1046" y="371"/>
                </a:lnTo>
                <a:lnTo>
                  <a:pt x="1043" y="369"/>
                </a:lnTo>
                <a:lnTo>
                  <a:pt x="1043" y="369"/>
                </a:lnTo>
                <a:lnTo>
                  <a:pt x="1041" y="369"/>
                </a:lnTo>
                <a:lnTo>
                  <a:pt x="1041" y="367"/>
                </a:lnTo>
                <a:lnTo>
                  <a:pt x="1039" y="367"/>
                </a:lnTo>
                <a:lnTo>
                  <a:pt x="1039" y="363"/>
                </a:lnTo>
                <a:lnTo>
                  <a:pt x="1037" y="357"/>
                </a:lnTo>
                <a:lnTo>
                  <a:pt x="1035" y="352"/>
                </a:lnTo>
                <a:lnTo>
                  <a:pt x="1033" y="350"/>
                </a:lnTo>
                <a:lnTo>
                  <a:pt x="1033" y="346"/>
                </a:lnTo>
                <a:lnTo>
                  <a:pt x="1033" y="346"/>
                </a:lnTo>
                <a:lnTo>
                  <a:pt x="1031" y="346"/>
                </a:lnTo>
                <a:lnTo>
                  <a:pt x="1029" y="344"/>
                </a:lnTo>
                <a:lnTo>
                  <a:pt x="1029" y="344"/>
                </a:lnTo>
                <a:lnTo>
                  <a:pt x="1029" y="344"/>
                </a:lnTo>
                <a:lnTo>
                  <a:pt x="1029" y="342"/>
                </a:lnTo>
                <a:lnTo>
                  <a:pt x="1029" y="342"/>
                </a:lnTo>
                <a:lnTo>
                  <a:pt x="1029" y="342"/>
                </a:lnTo>
                <a:lnTo>
                  <a:pt x="1027" y="340"/>
                </a:lnTo>
                <a:lnTo>
                  <a:pt x="1023" y="340"/>
                </a:lnTo>
                <a:lnTo>
                  <a:pt x="1023" y="338"/>
                </a:lnTo>
                <a:lnTo>
                  <a:pt x="1020" y="338"/>
                </a:lnTo>
                <a:lnTo>
                  <a:pt x="1014" y="333"/>
                </a:lnTo>
                <a:lnTo>
                  <a:pt x="1012" y="333"/>
                </a:lnTo>
                <a:lnTo>
                  <a:pt x="1006" y="333"/>
                </a:lnTo>
                <a:lnTo>
                  <a:pt x="1004" y="333"/>
                </a:lnTo>
                <a:lnTo>
                  <a:pt x="1004" y="336"/>
                </a:lnTo>
                <a:lnTo>
                  <a:pt x="1006" y="338"/>
                </a:lnTo>
                <a:lnTo>
                  <a:pt x="1010" y="340"/>
                </a:lnTo>
                <a:lnTo>
                  <a:pt x="1012" y="340"/>
                </a:lnTo>
                <a:lnTo>
                  <a:pt x="1012" y="342"/>
                </a:lnTo>
                <a:lnTo>
                  <a:pt x="1012" y="342"/>
                </a:lnTo>
                <a:lnTo>
                  <a:pt x="1008" y="344"/>
                </a:lnTo>
                <a:lnTo>
                  <a:pt x="1006" y="344"/>
                </a:lnTo>
                <a:lnTo>
                  <a:pt x="1004" y="346"/>
                </a:lnTo>
                <a:lnTo>
                  <a:pt x="999" y="348"/>
                </a:lnTo>
                <a:lnTo>
                  <a:pt x="997" y="350"/>
                </a:lnTo>
                <a:lnTo>
                  <a:pt x="997" y="350"/>
                </a:lnTo>
                <a:lnTo>
                  <a:pt x="995" y="350"/>
                </a:lnTo>
                <a:lnTo>
                  <a:pt x="995" y="350"/>
                </a:lnTo>
                <a:lnTo>
                  <a:pt x="995" y="350"/>
                </a:lnTo>
                <a:lnTo>
                  <a:pt x="995" y="348"/>
                </a:lnTo>
                <a:lnTo>
                  <a:pt x="995" y="348"/>
                </a:lnTo>
                <a:lnTo>
                  <a:pt x="995" y="348"/>
                </a:lnTo>
                <a:lnTo>
                  <a:pt x="995" y="348"/>
                </a:lnTo>
                <a:lnTo>
                  <a:pt x="993" y="350"/>
                </a:lnTo>
                <a:lnTo>
                  <a:pt x="991" y="350"/>
                </a:lnTo>
                <a:lnTo>
                  <a:pt x="989" y="352"/>
                </a:lnTo>
                <a:lnTo>
                  <a:pt x="989" y="352"/>
                </a:lnTo>
                <a:lnTo>
                  <a:pt x="987" y="350"/>
                </a:lnTo>
                <a:lnTo>
                  <a:pt x="987" y="350"/>
                </a:lnTo>
                <a:lnTo>
                  <a:pt x="991" y="348"/>
                </a:lnTo>
                <a:lnTo>
                  <a:pt x="995" y="344"/>
                </a:lnTo>
                <a:lnTo>
                  <a:pt x="995" y="342"/>
                </a:lnTo>
                <a:lnTo>
                  <a:pt x="995" y="342"/>
                </a:lnTo>
                <a:lnTo>
                  <a:pt x="993" y="340"/>
                </a:lnTo>
                <a:lnTo>
                  <a:pt x="985" y="336"/>
                </a:lnTo>
                <a:lnTo>
                  <a:pt x="979" y="336"/>
                </a:lnTo>
                <a:lnTo>
                  <a:pt x="974" y="333"/>
                </a:lnTo>
                <a:lnTo>
                  <a:pt x="970" y="333"/>
                </a:lnTo>
                <a:lnTo>
                  <a:pt x="968" y="333"/>
                </a:lnTo>
                <a:lnTo>
                  <a:pt x="966" y="336"/>
                </a:lnTo>
                <a:lnTo>
                  <a:pt x="964" y="338"/>
                </a:lnTo>
                <a:lnTo>
                  <a:pt x="964" y="338"/>
                </a:lnTo>
                <a:lnTo>
                  <a:pt x="964" y="340"/>
                </a:lnTo>
                <a:lnTo>
                  <a:pt x="964" y="342"/>
                </a:lnTo>
                <a:lnTo>
                  <a:pt x="964" y="342"/>
                </a:lnTo>
                <a:lnTo>
                  <a:pt x="962" y="342"/>
                </a:lnTo>
                <a:lnTo>
                  <a:pt x="962" y="344"/>
                </a:lnTo>
                <a:lnTo>
                  <a:pt x="960" y="342"/>
                </a:lnTo>
                <a:lnTo>
                  <a:pt x="958" y="342"/>
                </a:lnTo>
                <a:lnTo>
                  <a:pt x="953" y="344"/>
                </a:lnTo>
                <a:lnTo>
                  <a:pt x="951" y="344"/>
                </a:lnTo>
                <a:lnTo>
                  <a:pt x="949" y="344"/>
                </a:lnTo>
                <a:lnTo>
                  <a:pt x="949" y="344"/>
                </a:lnTo>
                <a:lnTo>
                  <a:pt x="949" y="344"/>
                </a:lnTo>
                <a:lnTo>
                  <a:pt x="951" y="340"/>
                </a:lnTo>
                <a:lnTo>
                  <a:pt x="953" y="338"/>
                </a:lnTo>
                <a:lnTo>
                  <a:pt x="955" y="338"/>
                </a:lnTo>
                <a:lnTo>
                  <a:pt x="955" y="336"/>
                </a:lnTo>
                <a:lnTo>
                  <a:pt x="955" y="333"/>
                </a:lnTo>
                <a:lnTo>
                  <a:pt x="955" y="333"/>
                </a:lnTo>
                <a:lnTo>
                  <a:pt x="955" y="331"/>
                </a:lnTo>
                <a:lnTo>
                  <a:pt x="955" y="329"/>
                </a:lnTo>
                <a:lnTo>
                  <a:pt x="953" y="327"/>
                </a:lnTo>
                <a:lnTo>
                  <a:pt x="953" y="325"/>
                </a:lnTo>
                <a:lnTo>
                  <a:pt x="953" y="325"/>
                </a:lnTo>
                <a:lnTo>
                  <a:pt x="951" y="325"/>
                </a:lnTo>
                <a:lnTo>
                  <a:pt x="947" y="323"/>
                </a:lnTo>
                <a:lnTo>
                  <a:pt x="935" y="327"/>
                </a:lnTo>
                <a:lnTo>
                  <a:pt x="920" y="331"/>
                </a:lnTo>
                <a:lnTo>
                  <a:pt x="914" y="333"/>
                </a:lnTo>
                <a:lnTo>
                  <a:pt x="909" y="336"/>
                </a:lnTo>
                <a:lnTo>
                  <a:pt x="905" y="338"/>
                </a:lnTo>
                <a:lnTo>
                  <a:pt x="897" y="344"/>
                </a:lnTo>
                <a:lnTo>
                  <a:pt x="893" y="346"/>
                </a:lnTo>
                <a:lnTo>
                  <a:pt x="893" y="348"/>
                </a:lnTo>
                <a:lnTo>
                  <a:pt x="891" y="348"/>
                </a:lnTo>
                <a:lnTo>
                  <a:pt x="893" y="350"/>
                </a:lnTo>
                <a:lnTo>
                  <a:pt x="893" y="350"/>
                </a:lnTo>
                <a:lnTo>
                  <a:pt x="895" y="352"/>
                </a:lnTo>
                <a:lnTo>
                  <a:pt x="895" y="352"/>
                </a:lnTo>
                <a:lnTo>
                  <a:pt x="895" y="352"/>
                </a:lnTo>
                <a:lnTo>
                  <a:pt x="893" y="354"/>
                </a:lnTo>
                <a:lnTo>
                  <a:pt x="891" y="357"/>
                </a:lnTo>
                <a:lnTo>
                  <a:pt x="884" y="361"/>
                </a:lnTo>
                <a:lnTo>
                  <a:pt x="884" y="361"/>
                </a:lnTo>
                <a:lnTo>
                  <a:pt x="884" y="363"/>
                </a:lnTo>
                <a:lnTo>
                  <a:pt x="884" y="365"/>
                </a:lnTo>
                <a:lnTo>
                  <a:pt x="884" y="367"/>
                </a:lnTo>
                <a:lnTo>
                  <a:pt x="884" y="367"/>
                </a:lnTo>
                <a:lnTo>
                  <a:pt x="886" y="369"/>
                </a:lnTo>
                <a:lnTo>
                  <a:pt x="891" y="369"/>
                </a:lnTo>
                <a:lnTo>
                  <a:pt x="893" y="369"/>
                </a:lnTo>
                <a:lnTo>
                  <a:pt x="899" y="369"/>
                </a:lnTo>
                <a:lnTo>
                  <a:pt x="901" y="369"/>
                </a:lnTo>
                <a:lnTo>
                  <a:pt x="901" y="371"/>
                </a:lnTo>
                <a:lnTo>
                  <a:pt x="897" y="373"/>
                </a:lnTo>
                <a:lnTo>
                  <a:pt x="895" y="375"/>
                </a:lnTo>
                <a:lnTo>
                  <a:pt x="895" y="375"/>
                </a:lnTo>
                <a:lnTo>
                  <a:pt x="895" y="375"/>
                </a:lnTo>
                <a:lnTo>
                  <a:pt x="899" y="378"/>
                </a:lnTo>
                <a:lnTo>
                  <a:pt x="903" y="378"/>
                </a:lnTo>
                <a:lnTo>
                  <a:pt x="907" y="375"/>
                </a:lnTo>
                <a:lnTo>
                  <a:pt x="916" y="375"/>
                </a:lnTo>
                <a:lnTo>
                  <a:pt x="932" y="373"/>
                </a:lnTo>
                <a:lnTo>
                  <a:pt x="937" y="373"/>
                </a:lnTo>
                <a:lnTo>
                  <a:pt x="937" y="373"/>
                </a:lnTo>
                <a:lnTo>
                  <a:pt x="937" y="375"/>
                </a:lnTo>
                <a:lnTo>
                  <a:pt x="935" y="375"/>
                </a:lnTo>
                <a:lnTo>
                  <a:pt x="930" y="373"/>
                </a:lnTo>
                <a:lnTo>
                  <a:pt x="928" y="375"/>
                </a:lnTo>
                <a:lnTo>
                  <a:pt x="926" y="375"/>
                </a:lnTo>
                <a:lnTo>
                  <a:pt x="926" y="375"/>
                </a:lnTo>
                <a:lnTo>
                  <a:pt x="928" y="375"/>
                </a:lnTo>
                <a:lnTo>
                  <a:pt x="928" y="378"/>
                </a:lnTo>
                <a:lnTo>
                  <a:pt x="926" y="378"/>
                </a:lnTo>
                <a:lnTo>
                  <a:pt x="924" y="378"/>
                </a:lnTo>
                <a:lnTo>
                  <a:pt x="922" y="378"/>
                </a:lnTo>
                <a:lnTo>
                  <a:pt x="916" y="380"/>
                </a:lnTo>
                <a:lnTo>
                  <a:pt x="907" y="382"/>
                </a:lnTo>
                <a:lnTo>
                  <a:pt x="901" y="382"/>
                </a:lnTo>
                <a:lnTo>
                  <a:pt x="899" y="384"/>
                </a:lnTo>
                <a:lnTo>
                  <a:pt x="895" y="386"/>
                </a:lnTo>
                <a:lnTo>
                  <a:pt x="893" y="386"/>
                </a:lnTo>
                <a:lnTo>
                  <a:pt x="893" y="388"/>
                </a:lnTo>
                <a:lnTo>
                  <a:pt x="895" y="390"/>
                </a:lnTo>
                <a:lnTo>
                  <a:pt x="905" y="396"/>
                </a:lnTo>
                <a:lnTo>
                  <a:pt x="914" y="396"/>
                </a:lnTo>
                <a:lnTo>
                  <a:pt x="922" y="396"/>
                </a:lnTo>
                <a:lnTo>
                  <a:pt x="924" y="396"/>
                </a:lnTo>
                <a:lnTo>
                  <a:pt x="926" y="398"/>
                </a:lnTo>
                <a:lnTo>
                  <a:pt x="928" y="398"/>
                </a:lnTo>
                <a:lnTo>
                  <a:pt x="937" y="396"/>
                </a:lnTo>
                <a:lnTo>
                  <a:pt x="945" y="396"/>
                </a:lnTo>
                <a:lnTo>
                  <a:pt x="947" y="396"/>
                </a:lnTo>
                <a:lnTo>
                  <a:pt x="951" y="396"/>
                </a:lnTo>
                <a:lnTo>
                  <a:pt x="953" y="396"/>
                </a:lnTo>
                <a:lnTo>
                  <a:pt x="958" y="394"/>
                </a:lnTo>
                <a:lnTo>
                  <a:pt x="960" y="394"/>
                </a:lnTo>
                <a:lnTo>
                  <a:pt x="966" y="396"/>
                </a:lnTo>
                <a:lnTo>
                  <a:pt x="968" y="396"/>
                </a:lnTo>
                <a:lnTo>
                  <a:pt x="983" y="401"/>
                </a:lnTo>
                <a:lnTo>
                  <a:pt x="989" y="405"/>
                </a:lnTo>
                <a:lnTo>
                  <a:pt x="991" y="405"/>
                </a:lnTo>
                <a:lnTo>
                  <a:pt x="989" y="405"/>
                </a:lnTo>
                <a:lnTo>
                  <a:pt x="989" y="407"/>
                </a:lnTo>
                <a:lnTo>
                  <a:pt x="983" y="405"/>
                </a:lnTo>
                <a:lnTo>
                  <a:pt x="981" y="407"/>
                </a:lnTo>
                <a:lnTo>
                  <a:pt x="979" y="407"/>
                </a:lnTo>
                <a:lnTo>
                  <a:pt x="976" y="407"/>
                </a:lnTo>
                <a:lnTo>
                  <a:pt x="968" y="407"/>
                </a:lnTo>
                <a:lnTo>
                  <a:pt x="962" y="407"/>
                </a:lnTo>
                <a:lnTo>
                  <a:pt x="958" y="405"/>
                </a:lnTo>
                <a:lnTo>
                  <a:pt x="953" y="405"/>
                </a:lnTo>
                <a:lnTo>
                  <a:pt x="947" y="405"/>
                </a:lnTo>
                <a:lnTo>
                  <a:pt x="935" y="407"/>
                </a:lnTo>
                <a:lnTo>
                  <a:pt x="920" y="409"/>
                </a:lnTo>
                <a:lnTo>
                  <a:pt x="911" y="411"/>
                </a:lnTo>
                <a:lnTo>
                  <a:pt x="909" y="411"/>
                </a:lnTo>
                <a:lnTo>
                  <a:pt x="909" y="411"/>
                </a:lnTo>
                <a:lnTo>
                  <a:pt x="909" y="413"/>
                </a:lnTo>
                <a:lnTo>
                  <a:pt x="911" y="415"/>
                </a:lnTo>
                <a:lnTo>
                  <a:pt x="911" y="417"/>
                </a:lnTo>
                <a:lnTo>
                  <a:pt x="911" y="417"/>
                </a:lnTo>
                <a:lnTo>
                  <a:pt x="914" y="419"/>
                </a:lnTo>
                <a:lnTo>
                  <a:pt x="918" y="424"/>
                </a:lnTo>
                <a:lnTo>
                  <a:pt x="918" y="426"/>
                </a:lnTo>
                <a:lnTo>
                  <a:pt x="920" y="426"/>
                </a:lnTo>
                <a:lnTo>
                  <a:pt x="920" y="428"/>
                </a:lnTo>
                <a:lnTo>
                  <a:pt x="920" y="428"/>
                </a:lnTo>
                <a:lnTo>
                  <a:pt x="926" y="430"/>
                </a:lnTo>
                <a:lnTo>
                  <a:pt x="928" y="430"/>
                </a:lnTo>
                <a:lnTo>
                  <a:pt x="932" y="432"/>
                </a:lnTo>
                <a:lnTo>
                  <a:pt x="939" y="432"/>
                </a:lnTo>
                <a:lnTo>
                  <a:pt x="947" y="432"/>
                </a:lnTo>
                <a:lnTo>
                  <a:pt x="951" y="432"/>
                </a:lnTo>
                <a:lnTo>
                  <a:pt x="955" y="432"/>
                </a:lnTo>
                <a:lnTo>
                  <a:pt x="960" y="434"/>
                </a:lnTo>
                <a:lnTo>
                  <a:pt x="962" y="434"/>
                </a:lnTo>
                <a:lnTo>
                  <a:pt x="962" y="438"/>
                </a:lnTo>
                <a:lnTo>
                  <a:pt x="962" y="438"/>
                </a:lnTo>
                <a:lnTo>
                  <a:pt x="962" y="443"/>
                </a:lnTo>
                <a:lnTo>
                  <a:pt x="962" y="445"/>
                </a:lnTo>
                <a:lnTo>
                  <a:pt x="966" y="449"/>
                </a:lnTo>
                <a:lnTo>
                  <a:pt x="968" y="451"/>
                </a:lnTo>
                <a:lnTo>
                  <a:pt x="968" y="451"/>
                </a:lnTo>
                <a:lnTo>
                  <a:pt x="970" y="451"/>
                </a:lnTo>
                <a:lnTo>
                  <a:pt x="972" y="451"/>
                </a:lnTo>
                <a:lnTo>
                  <a:pt x="976" y="451"/>
                </a:lnTo>
                <a:lnTo>
                  <a:pt x="981" y="451"/>
                </a:lnTo>
                <a:lnTo>
                  <a:pt x="991" y="451"/>
                </a:lnTo>
                <a:lnTo>
                  <a:pt x="995" y="449"/>
                </a:lnTo>
                <a:lnTo>
                  <a:pt x="997" y="449"/>
                </a:lnTo>
                <a:lnTo>
                  <a:pt x="999" y="449"/>
                </a:lnTo>
                <a:lnTo>
                  <a:pt x="1002" y="449"/>
                </a:lnTo>
                <a:lnTo>
                  <a:pt x="1008" y="449"/>
                </a:lnTo>
                <a:lnTo>
                  <a:pt x="1014" y="447"/>
                </a:lnTo>
                <a:lnTo>
                  <a:pt x="1023" y="447"/>
                </a:lnTo>
                <a:lnTo>
                  <a:pt x="1029" y="445"/>
                </a:lnTo>
                <a:lnTo>
                  <a:pt x="1033" y="443"/>
                </a:lnTo>
                <a:lnTo>
                  <a:pt x="1035" y="440"/>
                </a:lnTo>
                <a:lnTo>
                  <a:pt x="1037" y="440"/>
                </a:lnTo>
                <a:lnTo>
                  <a:pt x="1046" y="440"/>
                </a:lnTo>
                <a:lnTo>
                  <a:pt x="1052" y="438"/>
                </a:lnTo>
                <a:lnTo>
                  <a:pt x="1052" y="438"/>
                </a:lnTo>
                <a:lnTo>
                  <a:pt x="1056" y="434"/>
                </a:lnTo>
                <a:lnTo>
                  <a:pt x="1056" y="434"/>
                </a:lnTo>
                <a:lnTo>
                  <a:pt x="1060" y="430"/>
                </a:lnTo>
                <a:lnTo>
                  <a:pt x="1060" y="428"/>
                </a:lnTo>
                <a:lnTo>
                  <a:pt x="1062" y="428"/>
                </a:lnTo>
                <a:lnTo>
                  <a:pt x="1064" y="428"/>
                </a:lnTo>
                <a:lnTo>
                  <a:pt x="1067" y="428"/>
                </a:lnTo>
                <a:lnTo>
                  <a:pt x="1067" y="428"/>
                </a:lnTo>
                <a:lnTo>
                  <a:pt x="1067" y="430"/>
                </a:lnTo>
                <a:lnTo>
                  <a:pt x="1067" y="432"/>
                </a:lnTo>
                <a:lnTo>
                  <a:pt x="1067" y="432"/>
                </a:lnTo>
                <a:lnTo>
                  <a:pt x="1067" y="432"/>
                </a:lnTo>
                <a:lnTo>
                  <a:pt x="1069" y="434"/>
                </a:lnTo>
                <a:lnTo>
                  <a:pt x="1071" y="434"/>
                </a:lnTo>
                <a:lnTo>
                  <a:pt x="1073" y="434"/>
                </a:lnTo>
                <a:lnTo>
                  <a:pt x="1075" y="434"/>
                </a:lnTo>
                <a:lnTo>
                  <a:pt x="1079" y="434"/>
                </a:lnTo>
                <a:lnTo>
                  <a:pt x="1083" y="436"/>
                </a:lnTo>
                <a:lnTo>
                  <a:pt x="1085" y="436"/>
                </a:lnTo>
                <a:lnTo>
                  <a:pt x="1085" y="436"/>
                </a:lnTo>
                <a:lnTo>
                  <a:pt x="1085" y="436"/>
                </a:lnTo>
                <a:lnTo>
                  <a:pt x="1085" y="438"/>
                </a:lnTo>
                <a:lnTo>
                  <a:pt x="1083" y="440"/>
                </a:lnTo>
                <a:lnTo>
                  <a:pt x="1085" y="440"/>
                </a:lnTo>
                <a:lnTo>
                  <a:pt x="1094" y="443"/>
                </a:lnTo>
                <a:lnTo>
                  <a:pt x="1094" y="440"/>
                </a:lnTo>
                <a:lnTo>
                  <a:pt x="1096" y="440"/>
                </a:lnTo>
                <a:lnTo>
                  <a:pt x="1100" y="443"/>
                </a:lnTo>
                <a:lnTo>
                  <a:pt x="1104" y="443"/>
                </a:lnTo>
                <a:lnTo>
                  <a:pt x="1108" y="443"/>
                </a:lnTo>
                <a:lnTo>
                  <a:pt x="1113" y="443"/>
                </a:lnTo>
                <a:lnTo>
                  <a:pt x="1117" y="443"/>
                </a:lnTo>
                <a:lnTo>
                  <a:pt x="1119" y="443"/>
                </a:lnTo>
                <a:lnTo>
                  <a:pt x="1119" y="443"/>
                </a:lnTo>
                <a:lnTo>
                  <a:pt x="1123" y="440"/>
                </a:lnTo>
                <a:lnTo>
                  <a:pt x="1125" y="440"/>
                </a:lnTo>
                <a:lnTo>
                  <a:pt x="1129" y="438"/>
                </a:lnTo>
                <a:lnTo>
                  <a:pt x="1131" y="438"/>
                </a:lnTo>
                <a:lnTo>
                  <a:pt x="1134" y="434"/>
                </a:lnTo>
                <a:lnTo>
                  <a:pt x="1134" y="434"/>
                </a:lnTo>
                <a:lnTo>
                  <a:pt x="1134" y="432"/>
                </a:lnTo>
                <a:lnTo>
                  <a:pt x="1131" y="432"/>
                </a:lnTo>
                <a:lnTo>
                  <a:pt x="1131" y="432"/>
                </a:lnTo>
                <a:lnTo>
                  <a:pt x="1129" y="432"/>
                </a:lnTo>
                <a:lnTo>
                  <a:pt x="1129" y="432"/>
                </a:lnTo>
                <a:lnTo>
                  <a:pt x="1129" y="432"/>
                </a:lnTo>
                <a:lnTo>
                  <a:pt x="1129" y="430"/>
                </a:lnTo>
                <a:lnTo>
                  <a:pt x="1129" y="430"/>
                </a:lnTo>
                <a:lnTo>
                  <a:pt x="1129" y="430"/>
                </a:lnTo>
                <a:lnTo>
                  <a:pt x="1129" y="428"/>
                </a:lnTo>
                <a:lnTo>
                  <a:pt x="1129" y="428"/>
                </a:lnTo>
                <a:lnTo>
                  <a:pt x="1129" y="426"/>
                </a:lnTo>
                <a:lnTo>
                  <a:pt x="1127" y="426"/>
                </a:lnTo>
                <a:lnTo>
                  <a:pt x="1123" y="426"/>
                </a:lnTo>
                <a:lnTo>
                  <a:pt x="1123" y="428"/>
                </a:lnTo>
                <a:lnTo>
                  <a:pt x="1119" y="428"/>
                </a:lnTo>
                <a:lnTo>
                  <a:pt x="1117" y="430"/>
                </a:lnTo>
                <a:lnTo>
                  <a:pt x="1115" y="432"/>
                </a:lnTo>
                <a:lnTo>
                  <a:pt x="1115" y="434"/>
                </a:lnTo>
                <a:lnTo>
                  <a:pt x="1115" y="432"/>
                </a:lnTo>
                <a:lnTo>
                  <a:pt x="1115" y="430"/>
                </a:lnTo>
                <a:lnTo>
                  <a:pt x="1115" y="428"/>
                </a:lnTo>
                <a:lnTo>
                  <a:pt x="1115" y="426"/>
                </a:lnTo>
                <a:lnTo>
                  <a:pt x="1115" y="426"/>
                </a:lnTo>
                <a:lnTo>
                  <a:pt x="1115" y="426"/>
                </a:lnTo>
                <a:lnTo>
                  <a:pt x="1113" y="426"/>
                </a:lnTo>
                <a:lnTo>
                  <a:pt x="1111" y="424"/>
                </a:lnTo>
                <a:lnTo>
                  <a:pt x="1111" y="424"/>
                </a:lnTo>
                <a:lnTo>
                  <a:pt x="1108" y="422"/>
                </a:lnTo>
                <a:lnTo>
                  <a:pt x="1108" y="422"/>
                </a:lnTo>
                <a:lnTo>
                  <a:pt x="1111" y="422"/>
                </a:lnTo>
                <a:lnTo>
                  <a:pt x="1111" y="422"/>
                </a:lnTo>
                <a:lnTo>
                  <a:pt x="1115" y="424"/>
                </a:lnTo>
                <a:lnTo>
                  <a:pt x="1117" y="424"/>
                </a:lnTo>
                <a:lnTo>
                  <a:pt x="1119" y="424"/>
                </a:lnTo>
                <a:lnTo>
                  <a:pt x="1121" y="424"/>
                </a:lnTo>
                <a:lnTo>
                  <a:pt x="1121" y="424"/>
                </a:lnTo>
                <a:lnTo>
                  <a:pt x="1123" y="424"/>
                </a:lnTo>
                <a:lnTo>
                  <a:pt x="1123" y="422"/>
                </a:lnTo>
                <a:lnTo>
                  <a:pt x="1123" y="422"/>
                </a:lnTo>
                <a:lnTo>
                  <a:pt x="1121" y="422"/>
                </a:lnTo>
                <a:lnTo>
                  <a:pt x="1121" y="419"/>
                </a:lnTo>
                <a:lnTo>
                  <a:pt x="1123" y="419"/>
                </a:lnTo>
                <a:lnTo>
                  <a:pt x="1125" y="417"/>
                </a:lnTo>
                <a:lnTo>
                  <a:pt x="1127" y="417"/>
                </a:lnTo>
                <a:lnTo>
                  <a:pt x="1127" y="417"/>
                </a:lnTo>
                <a:lnTo>
                  <a:pt x="1129" y="417"/>
                </a:lnTo>
                <a:lnTo>
                  <a:pt x="1131" y="419"/>
                </a:lnTo>
                <a:lnTo>
                  <a:pt x="1134" y="419"/>
                </a:lnTo>
                <a:lnTo>
                  <a:pt x="1136" y="422"/>
                </a:lnTo>
                <a:lnTo>
                  <a:pt x="1136" y="419"/>
                </a:lnTo>
                <a:lnTo>
                  <a:pt x="1136" y="419"/>
                </a:lnTo>
                <a:lnTo>
                  <a:pt x="1138" y="417"/>
                </a:lnTo>
                <a:lnTo>
                  <a:pt x="1138" y="417"/>
                </a:lnTo>
                <a:lnTo>
                  <a:pt x="1138" y="417"/>
                </a:lnTo>
                <a:lnTo>
                  <a:pt x="1138" y="419"/>
                </a:lnTo>
                <a:lnTo>
                  <a:pt x="1140" y="419"/>
                </a:lnTo>
                <a:lnTo>
                  <a:pt x="1142" y="422"/>
                </a:lnTo>
                <a:lnTo>
                  <a:pt x="1144" y="422"/>
                </a:lnTo>
                <a:lnTo>
                  <a:pt x="1144" y="422"/>
                </a:lnTo>
                <a:lnTo>
                  <a:pt x="1146" y="419"/>
                </a:lnTo>
                <a:close/>
                <a:moveTo>
                  <a:pt x="1140" y="428"/>
                </a:moveTo>
                <a:lnTo>
                  <a:pt x="1142" y="428"/>
                </a:lnTo>
                <a:lnTo>
                  <a:pt x="1142" y="428"/>
                </a:lnTo>
                <a:lnTo>
                  <a:pt x="1144" y="428"/>
                </a:lnTo>
                <a:lnTo>
                  <a:pt x="1144" y="426"/>
                </a:lnTo>
                <a:lnTo>
                  <a:pt x="1144" y="426"/>
                </a:lnTo>
                <a:lnTo>
                  <a:pt x="1144" y="426"/>
                </a:lnTo>
                <a:lnTo>
                  <a:pt x="1144" y="424"/>
                </a:lnTo>
                <a:lnTo>
                  <a:pt x="1142" y="424"/>
                </a:lnTo>
                <a:lnTo>
                  <a:pt x="1140" y="424"/>
                </a:lnTo>
                <a:lnTo>
                  <a:pt x="1140" y="424"/>
                </a:lnTo>
                <a:lnTo>
                  <a:pt x="1140" y="424"/>
                </a:lnTo>
                <a:lnTo>
                  <a:pt x="1140" y="426"/>
                </a:lnTo>
                <a:lnTo>
                  <a:pt x="1142" y="426"/>
                </a:lnTo>
                <a:lnTo>
                  <a:pt x="1142" y="426"/>
                </a:lnTo>
                <a:lnTo>
                  <a:pt x="1142" y="426"/>
                </a:lnTo>
                <a:lnTo>
                  <a:pt x="1140" y="428"/>
                </a:lnTo>
                <a:lnTo>
                  <a:pt x="1140" y="428"/>
                </a:lnTo>
                <a:lnTo>
                  <a:pt x="1140" y="428"/>
                </a:lnTo>
                <a:lnTo>
                  <a:pt x="1140" y="428"/>
                </a:lnTo>
                <a:lnTo>
                  <a:pt x="1140" y="428"/>
                </a:lnTo>
                <a:close/>
                <a:moveTo>
                  <a:pt x="1150" y="445"/>
                </a:moveTo>
                <a:lnTo>
                  <a:pt x="1150" y="445"/>
                </a:lnTo>
                <a:lnTo>
                  <a:pt x="1152" y="443"/>
                </a:lnTo>
                <a:lnTo>
                  <a:pt x="1152" y="443"/>
                </a:lnTo>
                <a:lnTo>
                  <a:pt x="1152" y="445"/>
                </a:lnTo>
                <a:lnTo>
                  <a:pt x="1152" y="445"/>
                </a:lnTo>
                <a:lnTo>
                  <a:pt x="1152" y="445"/>
                </a:lnTo>
                <a:lnTo>
                  <a:pt x="1155" y="445"/>
                </a:lnTo>
                <a:lnTo>
                  <a:pt x="1155" y="445"/>
                </a:lnTo>
                <a:lnTo>
                  <a:pt x="1155" y="445"/>
                </a:lnTo>
                <a:lnTo>
                  <a:pt x="1157" y="443"/>
                </a:lnTo>
                <a:lnTo>
                  <a:pt x="1157" y="440"/>
                </a:lnTo>
                <a:lnTo>
                  <a:pt x="1157" y="440"/>
                </a:lnTo>
                <a:lnTo>
                  <a:pt x="1155" y="438"/>
                </a:lnTo>
                <a:lnTo>
                  <a:pt x="1155" y="438"/>
                </a:lnTo>
                <a:lnTo>
                  <a:pt x="1152" y="438"/>
                </a:lnTo>
                <a:lnTo>
                  <a:pt x="1152" y="438"/>
                </a:lnTo>
                <a:lnTo>
                  <a:pt x="1150" y="438"/>
                </a:lnTo>
                <a:lnTo>
                  <a:pt x="1150" y="438"/>
                </a:lnTo>
                <a:lnTo>
                  <a:pt x="1150" y="438"/>
                </a:lnTo>
                <a:lnTo>
                  <a:pt x="1150" y="438"/>
                </a:lnTo>
                <a:lnTo>
                  <a:pt x="1150" y="440"/>
                </a:lnTo>
                <a:lnTo>
                  <a:pt x="1150" y="443"/>
                </a:lnTo>
                <a:lnTo>
                  <a:pt x="1150" y="443"/>
                </a:lnTo>
                <a:lnTo>
                  <a:pt x="1150" y="445"/>
                </a:lnTo>
                <a:lnTo>
                  <a:pt x="1150" y="445"/>
                </a:lnTo>
                <a:close/>
                <a:moveTo>
                  <a:pt x="1211" y="262"/>
                </a:moveTo>
                <a:lnTo>
                  <a:pt x="1213" y="264"/>
                </a:lnTo>
                <a:lnTo>
                  <a:pt x="1215" y="264"/>
                </a:lnTo>
                <a:lnTo>
                  <a:pt x="1215" y="262"/>
                </a:lnTo>
                <a:lnTo>
                  <a:pt x="1217" y="262"/>
                </a:lnTo>
                <a:lnTo>
                  <a:pt x="1217" y="262"/>
                </a:lnTo>
                <a:lnTo>
                  <a:pt x="1217" y="260"/>
                </a:lnTo>
                <a:lnTo>
                  <a:pt x="1215" y="260"/>
                </a:lnTo>
                <a:lnTo>
                  <a:pt x="1211" y="258"/>
                </a:lnTo>
                <a:lnTo>
                  <a:pt x="1211" y="258"/>
                </a:lnTo>
                <a:lnTo>
                  <a:pt x="1211" y="258"/>
                </a:lnTo>
                <a:lnTo>
                  <a:pt x="1211" y="260"/>
                </a:lnTo>
                <a:lnTo>
                  <a:pt x="1209" y="260"/>
                </a:lnTo>
                <a:lnTo>
                  <a:pt x="1205" y="262"/>
                </a:lnTo>
                <a:lnTo>
                  <a:pt x="1203" y="262"/>
                </a:lnTo>
                <a:lnTo>
                  <a:pt x="1203" y="264"/>
                </a:lnTo>
                <a:lnTo>
                  <a:pt x="1203" y="264"/>
                </a:lnTo>
                <a:lnTo>
                  <a:pt x="1203" y="266"/>
                </a:lnTo>
                <a:lnTo>
                  <a:pt x="1205" y="266"/>
                </a:lnTo>
                <a:lnTo>
                  <a:pt x="1207" y="266"/>
                </a:lnTo>
                <a:lnTo>
                  <a:pt x="1207" y="266"/>
                </a:lnTo>
                <a:lnTo>
                  <a:pt x="1207" y="264"/>
                </a:lnTo>
                <a:lnTo>
                  <a:pt x="1211" y="262"/>
                </a:lnTo>
                <a:lnTo>
                  <a:pt x="1211" y="262"/>
                </a:lnTo>
                <a:close/>
                <a:moveTo>
                  <a:pt x="1205" y="329"/>
                </a:moveTo>
                <a:lnTo>
                  <a:pt x="1205" y="329"/>
                </a:lnTo>
                <a:lnTo>
                  <a:pt x="1205" y="327"/>
                </a:lnTo>
                <a:lnTo>
                  <a:pt x="1203" y="329"/>
                </a:lnTo>
                <a:lnTo>
                  <a:pt x="1201" y="329"/>
                </a:lnTo>
                <a:lnTo>
                  <a:pt x="1201" y="331"/>
                </a:lnTo>
                <a:lnTo>
                  <a:pt x="1201" y="331"/>
                </a:lnTo>
                <a:lnTo>
                  <a:pt x="1201" y="333"/>
                </a:lnTo>
                <a:lnTo>
                  <a:pt x="1203" y="336"/>
                </a:lnTo>
                <a:lnTo>
                  <a:pt x="1205" y="336"/>
                </a:lnTo>
                <a:lnTo>
                  <a:pt x="1207" y="336"/>
                </a:lnTo>
                <a:lnTo>
                  <a:pt x="1207" y="333"/>
                </a:lnTo>
                <a:lnTo>
                  <a:pt x="1207" y="333"/>
                </a:lnTo>
                <a:lnTo>
                  <a:pt x="1209" y="331"/>
                </a:lnTo>
                <a:lnTo>
                  <a:pt x="1209" y="331"/>
                </a:lnTo>
                <a:lnTo>
                  <a:pt x="1207" y="331"/>
                </a:lnTo>
                <a:lnTo>
                  <a:pt x="1207" y="329"/>
                </a:lnTo>
                <a:lnTo>
                  <a:pt x="1205" y="329"/>
                </a:lnTo>
                <a:close/>
                <a:moveTo>
                  <a:pt x="1234" y="252"/>
                </a:moveTo>
                <a:lnTo>
                  <a:pt x="1234" y="254"/>
                </a:lnTo>
                <a:lnTo>
                  <a:pt x="1234" y="254"/>
                </a:lnTo>
                <a:lnTo>
                  <a:pt x="1234" y="256"/>
                </a:lnTo>
                <a:lnTo>
                  <a:pt x="1236" y="256"/>
                </a:lnTo>
                <a:lnTo>
                  <a:pt x="1238" y="256"/>
                </a:lnTo>
                <a:lnTo>
                  <a:pt x="1240" y="256"/>
                </a:lnTo>
                <a:lnTo>
                  <a:pt x="1243" y="254"/>
                </a:lnTo>
                <a:lnTo>
                  <a:pt x="1243" y="254"/>
                </a:lnTo>
                <a:lnTo>
                  <a:pt x="1240" y="254"/>
                </a:lnTo>
                <a:lnTo>
                  <a:pt x="1240" y="252"/>
                </a:lnTo>
                <a:lnTo>
                  <a:pt x="1240" y="250"/>
                </a:lnTo>
                <a:lnTo>
                  <a:pt x="1238" y="250"/>
                </a:lnTo>
                <a:lnTo>
                  <a:pt x="1238" y="248"/>
                </a:lnTo>
                <a:lnTo>
                  <a:pt x="1238" y="248"/>
                </a:lnTo>
                <a:lnTo>
                  <a:pt x="1234" y="250"/>
                </a:lnTo>
                <a:lnTo>
                  <a:pt x="1234" y="250"/>
                </a:lnTo>
                <a:lnTo>
                  <a:pt x="1234" y="250"/>
                </a:lnTo>
                <a:lnTo>
                  <a:pt x="1232" y="250"/>
                </a:lnTo>
                <a:lnTo>
                  <a:pt x="1232" y="252"/>
                </a:lnTo>
                <a:lnTo>
                  <a:pt x="1234" y="252"/>
                </a:lnTo>
                <a:lnTo>
                  <a:pt x="1234" y="252"/>
                </a:lnTo>
                <a:close/>
                <a:moveTo>
                  <a:pt x="1136" y="231"/>
                </a:moveTo>
                <a:lnTo>
                  <a:pt x="1136" y="231"/>
                </a:lnTo>
                <a:lnTo>
                  <a:pt x="1138" y="231"/>
                </a:lnTo>
                <a:lnTo>
                  <a:pt x="1142" y="231"/>
                </a:lnTo>
                <a:lnTo>
                  <a:pt x="1148" y="229"/>
                </a:lnTo>
                <a:lnTo>
                  <a:pt x="1155" y="227"/>
                </a:lnTo>
                <a:lnTo>
                  <a:pt x="1152" y="227"/>
                </a:lnTo>
                <a:lnTo>
                  <a:pt x="1150" y="227"/>
                </a:lnTo>
                <a:lnTo>
                  <a:pt x="1146" y="227"/>
                </a:lnTo>
                <a:lnTo>
                  <a:pt x="1144" y="227"/>
                </a:lnTo>
                <a:lnTo>
                  <a:pt x="1142" y="229"/>
                </a:lnTo>
                <a:lnTo>
                  <a:pt x="1138" y="229"/>
                </a:lnTo>
                <a:lnTo>
                  <a:pt x="1136" y="231"/>
                </a:lnTo>
                <a:close/>
                <a:moveTo>
                  <a:pt x="1188" y="302"/>
                </a:moveTo>
                <a:lnTo>
                  <a:pt x="1180" y="304"/>
                </a:lnTo>
                <a:lnTo>
                  <a:pt x="1175" y="304"/>
                </a:lnTo>
                <a:lnTo>
                  <a:pt x="1175" y="306"/>
                </a:lnTo>
                <a:lnTo>
                  <a:pt x="1173" y="306"/>
                </a:lnTo>
                <a:lnTo>
                  <a:pt x="1173" y="306"/>
                </a:lnTo>
                <a:lnTo>
                  <a:pt x="1171" y="306"/>
                </a:lnTo>
                <a:lnTo>
                  <a:pt x="1169" y="308"/>
                </a:lnTo>
                <a:lnTo>
                  <a:pt x="1167" y="308"/>
                </a:lnTo>
                <a:lnTo>
                  <a:pt x="1167" y="308"/>
                </a:lnTo>
                <a:lnTo>
                  <a:pt x="1167" y="308"/>
                </a:lnTo>
                <a:lnTo>
                  <a:pt x="1169" y="310"/>
                </a:lnTo>
                <a:lnTo>
                  <a:pt x="1173" y="310"/>
                </a:lnTo>
                <a:lnTo>
                  <a:pt x="1175" y="310"/>
                </a:lnTo>
                <a:lnTo>
                  <a:pt x="1178" y="310"/>
                </a:lnTo>
                <a:lnTo>
                  <a:pt x="1178" y="310"/>
                </a:lnTo>
                <a:lnTo>
                  <a:pt x="1180" y="310"/>
                </a:lnTo>
                <a:lnTo>
                  <a:pt x="1184" y="308"/>
                </a:lnTo>
                <a:lnTo>
                  <a:pt x="1186" y="308"/>
                </a:lnTo>
                <a:lnTo>
                  <a:pt x="1190" y="306"/>
                </a:lnTo>
                <a:lnTo>
                  <a:pt x="1192" y="306"/>
                </a:lnTo>
                <a:lnTo>
                  <a:pt x="1192" y="304"/>
                </a:lnTo>
                <a:lnTo>
                  <a:pt x="1192" y="304"/>
                </a:lnTo>
                <a:lnTo>
                  <a:pt x="1192" y="302"/>
                </a:lnTo>
                <a:lnTo>
                  <a:pt x="1192" y="302"/>
                </a:lnTo>
                <a:lnTo>
                  <a:pt x="1190" y="302"/>
                </a:lnTo>
                <a:lnTo>
                  <a:pt x="1188" y="302"/>
                </a:lnTo>
                <a:close/>
                <a:moveTo>
                  <a:pt x="1117" y="178"/>
                </a:moveTo>
                <a:lnTo>
                  <a:pt x="1117" y="180"/>
                </a:lnTo>
                <a:lnTo>
                  <a:pt x="1115" y="180"/>
                </a:lnTo>
                <a:lnTo>
                  <a:pt x="1113" y="183"/>
                </a:lnTo>
                <a:lnTo>
                  <a:pt x="1113" y="183"/>
                </a:lnTo>
                <a:lnTo>
                  <a:pt x="1113" y="183"/>
                </a:lnTo>
                <a:lnTo>
                  <a:pt x="1113" y="183"/>
                </a:lnTo>
                <a:lnTo>
                  <a:pt x="1115" y="185"/>
                </a:lnTo>
                <a:lnTo>
                  <a:pt x="1115" y="183"/>
                </a:lnTo>
                <a:lnTo>
                  <a:pt x="1119" y="180"/>
                </a:lnTo>
                <a:lnTo>
                  <a:pt x="1119" y="180"/>
                </a:lnTo>
                <a:lnTo>
                  <a:pt x="1117" y="178"/>
                </a:lnTo>
                <a:close/>
                <a:moveTo>
                  <a:pt x="1123" y="243"/>
                </a:moveTo>
                <a:lnTo>
                  <a:pt x="1121" y="239"/>
                </a:lnTo>
                <a:lnTo>
                  <a:pt x="1119" y="239"/>
                </a:lnTo>
                <a:lnTo>
                  <a:pt x="1115" y="239"/>
                </a:lnTo>
                <a:lnTo>
                  <a:pt x="1106" y="241"/>
                </a:lnTo>
                <a:lnTo>
                  <a:pt x="1100" y="241"/>
                </a:lnTo>
                <a:lnTo>
                  <a:pt x="1096" y="243"/>
                </a:lnTo>
                <a:lnTo>
                  <a:pt x="1096" y="245"/>
                </a:lnTo>
                <a:lnTo>
                  <a:pt x="1098" y="248"/>
                </a:lnTo>
                <a:lnTo>
                  <a:pt x="1102" y="248"/>
                </a:lnTo>
                <a:lnTo>
                  <a:pt x="1104" y="248"/>
                </a:lnTo>
                <a:lnTo>
                  <a:pt x="1102" y="250"/>
                </a:lnTo>
                <a:lnTo>
                  <a:pt x="1104" y="252"/>
                </a:lnTo>
                <a:lnTo>
                  <a:pt x="1113" y="250"/>
                </a:lnTo>
                <a:lnTo>
                  <a:pt x="1115" y="250"/>
                </a:lnTo>
                <a:lnTo>
                  <a:pt x="1113" y="254"/>
                </a:lnTo>
                <a:lnTo>
                  <a:pt x="1111" y="256"/>
                </a:lnTo>
                <a:lnTo>
                  <a:pt x="1117" y="256"/>
                </a:lnTo>
                <a:lnTo>
                  <a:pt x="1121" y="254"/>
                </a:lnTo>
                <a:lnTo>
                  <a:pt x="1123" y="254"/>
                </a:lnTo>
                <a:lnTo>
                  <a:pt x="1123" y="252"/>
                </a:lnTo>
                <a:lnTo>
                  <a:pt x="1125" y="252"/>
                </a:lnTo>
                <a:lnTo>
                  <a:pt x="1129" y="250"/>
                </a:lnTo>
                <a:lnTo>
                  <a:pt x="1129" y="250"/>
                </a:lnTo>
                <a:lnTo>
                  <a:pt x="1129" y="250"/>
                </a:lnTo>
                <a:lnTo>
                  <a:pt x="1127" y="248"/>
                </a:lnTo>
                <a:lnTo>
                  <a:pt x="1123" y="245"/>
                </a:lnTo>
                <a:lnTo>
                  <a:pt x="1123" y="245"/>
                </a:lnTo>
                <a:lnTo>
                  <a:pt x="1123" y="243"/>
                </a:lnTo>
                <a:close/>
                <a:moveTo>
                  <a:pt x="1081" y="313"/>
                </a:moveTo>
                <a:lnTo>
                  <a:pt x="1079" y="313"/>
                </a:lnTo>
                <a:lnTo>
                  <a:pt x="1067" y="313"/>
                </a:lnTo>
                <a:lnTo>
                  <a:pt x="1062" y="315"/>
                </a:lnTo>
                <a:lnTo>
                  <a:pt x="1062" y="315"/>
                </a:lnTo>
                <a:lnTo>
                  <a:pt x="1060" y="317"/>
                </a:lnTo>
                <a:lnTo>
                  <a:pt x="1058" y="319"/>
                </a:lnTo>
                <a:lnTo>
                  <a:pt x="1058" y="321"/>
                </a:lnTo>
                <a:lnTo>
                  <a:pt x="1060" y="321"/>
                </a:lnTo>
                <a:lnTo>
                  <a:pt x="1064" y="321"/>
                </a:lnTo>
                <a:lnTo>
                  <a:pt x="1069" y="325"/>
                </a:lnTo>
                <a:lnTo>
                  <a:pt x="1071" y="327"/>
                </a:lnTo>
                <a:lnTo>
                  <a:pt x="1071" y="327"/>
                </a:lnTo>
                <a:lnTo>
                  <a:pt x="1075" y="331"/>
                </a:lnTo>
                <a:lnTo>
                  <a:pt x="1079" y="333"/>
                </a:lnTo>
                <a:lnTo>
                  <a:pt x="1081" y="336"/>
                </a:lnTo>
                <a:lnTo>
                  <a:pt x="1081" y="336"/>
                </a:lnTo>
                <a:lnTo>
                  <a:pt x="1083" y="336"/>
                </a:lnTo>
                <a:lnTo>
                  <a:pt x="1083" y="336"/>
                </a:lnTo>
                <a:lnTo>
                  <a:pt x="1085" y="333"/>
                </a:lnTo>
                <a:lnTo>
                  <a:pt x="1087" y="331"/>
                </a:lnTo>
                <a:lnTo>
                  <a:pt x="1087" y="331"/>
                </a:lnTo>
                <a:lnTo>
                  <a:pt x="1090" y="329"/>
                </a:lnTo>
                <a:lnTo>
                  <a:pt x="1092" y="325"/>
                </a:lnTo>
                <a:lnTo>
                  <a:pt x="1092" y="323"/>
                </a:lnTo>
                <a:lnTo>
                  <a:pt x="1094" y="321"/>
                </a:lnTo>
                <a:lnTo>
                  <a:pt x="1094" y="319"/>
                </a:lnTo>
                <a:lnTo>
                  <a:pt x="1092" y="317"/>
                </a:lnTo>
                <a:lnTo>
                  <a:pt x="1092" y="317"/>
                </a:lnTo>
                <a:lnTo>
                  <a:pt x="1092" y="317"/>
                </a:lnTo>
                <a:lnTo>
                  <a:pt x="1090" y="315"/>
                </a:lnTo>
                <a:lnTo>
                  <a:pt x="1085" y="313"/>
                </a:lnTo>
                <a:lnTo>
                  <a:pt x="1081" y="313"/>
                </a:lnTo>
                <a:close/>
                <a:moveTo>
                  <a:pt x="1092" y="269"/>
                </a:moveTo>
                <a:lnTo>
                  <a:pt x="1090" y="271"/>
                </a:lnTo>
                <a:lnTo>
                  <a:pt x="1090" y="273"/>
                </a:lnTo>
                <a:lnTo>
                  <a:pt x="1087" y="273"/>
                </a:lnTo>
                <a:lnTo>
                  <a:pt x="1087" y="273"/>
                </a:lnTo>
                <a:lnTo>
                  <a:pt x="1090" y="275"/>
                </a:lnTo>
                <a:lnTo>
                  <a:pt x="1092" y="275"/>
                </a:lnTo>
                <a:lnTo>
                  <a:pt x="1096" y="277"/>
                </a:lnTo>
                <a:lnTo>
                  <a:pt x="1100" y="277"/>
                </a:lnTo>
                <a:lnTo>
                  <a:pt x="1104" y="275"/>
                </a:lnTo>
                <a:lnTo>
                  <a:pt x="1104" y="275"/>
                </a:lnTo>
                <a:lnTo>
                  <a:pt x="1106" y="273"/>
                </a:lnTo>
                <a:lnTo>
                  <a:pt x="1106" y="273"/>
                </a:lnTo>
                <a:lnTo>
                  <a:pt x="1106" y="273"/>
                </a:lnTo>
                <a:lnTo>
                  <a:pt x="1106" y="271"/>
                </a:lnTo>
                <a:lnTo>
                  <a:pt x="1104" y="271"/>
                </a:lnTo>
                <a:lnTo>
                  <a:pt x="1104" y="269"/>
                </a:lnTo>
                <a:lnTo>
                  <a:pt x="1104" y="266"/>
                </a:lnTo>
                <a:lnTo>
                  <a:pt x="1104" y="266"/>
                </a:lnTo>
                <a:lnTo>
                  <a:pt x="1102" y="266"/>
                </a:lnTo>
                <a:lnTo>
                  <a:pt x="1100" y="264"/>
                </a:lnTo>
                <a:lnTo>
                  <a:pt x="1096" y="264"/>
                </a:lnTo>
                <a:lnTo>
                  <a:pt x="1094" y="264"/>
                </a:lnTo>
                <a:lnTo>
                  <a:pt x="1092" y="266"/>
                </a:lnTo>
                <a:lnTo>
                  <a:pt x="1092" y="269"/>
                </a:lnTo>
                <a:close/>
                <a:moveTo>
                  <a:pt x="1211" y="277"/>
                </a:moveTo>
                <a:lnTo>
                  <a:pt x="1213" y="279"/>
                </a:lnTo>
                <a:lnTo>
                  <a:pt x="1213" y="279"/>
                </a:lnTo>
                <a:lnTo>
                  <a:pt x="1213" y="279"/>
                </a:lnTo>
                <a:lnTo>
                  <a:pt x="1215" y="279"/>
                </a:lnTo>
                <a:lnTo>
                  <a:pt x="1215" y="279"/>
                </a:lnTo>
                <a:lnTo>
                  <a:pt x="1219" y="281"/>
                </a:lnTo>
                <a:lnTo>
                  <a:pt x="1226" y="283"/>
                </a:lnTo>
                <a:lnTo>
                  <a:pt x="1228" y="283"/>
                </a:lnTo>
                <a:lnTo>
                  <a:pt x="1232" y="285"/>
                </a:lnTo>
                <a:lnTo>
                  <a:pt x="1234" y="287"/>
                </a:lnTo>
                <a:lnTo>
                  <a:pt x="1236" y="287"/>
                </a:lnTo>
                <a:lnTo>
                  <a:pt x="1238" y="287"/>
                </a:lnTo>
                <a:lnTo>
                  <a:pt x="1243" y="287"/>
                </a:lnTo>
                <a:lnTo>
                  <a:pt x="1247" y="287"/>
                </a:lnTo>
                <a:lnTo>
                  <a:pt x="1251" y="287"/>
                </a:lnTo>
                <a:lnTo>
                  <a:pt x="1253" y="287"/>
                </a:lnTo>
                <a:lnTo>
                  <a:pt x="1253" y="285"/>
                </a:lnTo>
                <a:lnTo>
                  <a:pt x="1253" y="285"/>
                </a:lnTo>
                <a:lnTo>
                  <a:pt x="1253" y="285"/>
                </a:lnTo>
                <a:lnTo>
                  <a:pt x="1253" y="283"/>
                </a:lnTo>
                <a:lnTo>
                  <a:pt x="1253" y="283"/>
                </a:lnTo>
                <a:lnTo>
                  <a:pt x="1253" y="281"/>
                </a:lnTo>
                <a:lnTo>
                  <a:pt x="1253" y="279"/>
                </a:lnTo>
                <a:lnTo>
                  <a:pt x="1253" y="279"/>
                </a:lnTo>
                <a:lnTo>
                  <a:pt x="1253" y="277"/>
                </a:lnTo>
                <a:lnTo>
                  <a:pt x="1253" y="275"/>
                </a:lnTo>
                <a:lnTo>
                  <a:pt x="1253" y="275"/>
                </a:lnTo>
                <a:lnTo>
                  <a:pt x="1253" y="273"/>
                </a:lnTo>
                <a:lnTo>
                  <a:pt x="1251" y="271"/>
                </a:lnTo>
                <a:lnTo>
                  <a:pt x="1251" y="269"/>
                </a:lnTo>
                <a:lnTo>
                  <a:pt x="1249" y="266"/>
                </a:lnTo>
                <a:lnTo>
                  <a:pt x="1247" y="264"/>
                </a:lnTo>
                <a:lnTo>
                  <a:pt x="1243" y="262"/>
                </a:lnTo>
                <a:lnTo>
                  <a:pt x="1240" y="260"/>
                </a:lnTo>
                <a:lnTo>
                  <a:pt x="1236" y="260"/>
                </a:lnTo>
                <a:lnTo>
                  <a:pt x="1234" y="258"/>
                </a:lnTo>
                <a:lnTo>
                  <a:pt x="1230" y="260"/>
                </a:lnTo>
                <a:lnTo>
                  <a:pt x="1222" y="262"/>
                </a:lnTo>
                <a:lnTo>
                  <a:pt x="1219" y="264"/>
                </a:lnTo>
                <a:lnTo>
                  <a:pt x="1217" y="264"/>
                </a:lnTo>
                <a:lnTo>
                  <a:pt x="1215" y="266"/>
                </a:lnTo>
                <a:lnTo>
                  <a:pt x="1215" y="269"/>
                </a:lnTo>
                <a:lnTo>
                  <a:pt x="1215" y="271"/>
                </a:lnTo>
                <a:lnTo>
                  <a:pt x="1213" y="271"/>
                </a:lnTo>
                <a:lnTo>
                  <a:pt x="1211" y="271"/>
                </a:lnTo>
                <a:lnTo>
                  <a:pt x="1209" y="275"/>
                </a:lnTo>
                <a:lnTo>
                  <a:pt x="1209" y="275"/>
                </a:lnTo>
                <a:lnTo>
                  <a:pt x="1209" y="277"/>
                </a:lnTo>
                <a:lnTo>
                  <a:pt x="1209" y="277"/>
                </a:lnTo>
                <a:lnTo>
                  <a:pt x="1209" y="277"/>
                </a:lnTo>
                <a:lnTo>
                  <a:pt x="1211" y="277"/>
                </a:lnTo>
                <a:lnTo>
                  <a:pt x="1211" y="277"/>
                </a:lnTo>
                <a:close/>
                <a:moveTo>
                  <a:pt x="1473" y="631"/>
                </a:moveTo>
                <a:lnTo>
                  <a:pt x="1473" y="629"/>
                </a:lnTo>
                <a:lnTo>
                  <a:pt x="1475" y="629"/>
                </a:lnTo>
                <a:lnTo>
                  <a:pt x="1471" y="629"/>
                </a:lnTo>
                <a:lnTo>
                  <a:pt x="1469" y="631"/>
                </a:lnTo>
                <a:lnTo>
                  <a:pt x="1469" y="631"/>
                </a:lnTo>
                <a:lnTo>
                  <a:pt x="1469" y="631"/>
                </a:lnTo>
                <a:lnTo>
                  <a:pt x="1471" y="631"/>
                </a:lnTo>
                <a:lnTo>
                  <a:pt x="1473" y="631"/>
                </a:lnTo>
                <a:close/>
                <a:moveTo>
                  <a:pt x="1479" y="579"/>
                </a:moveTo>
                <a:lnTo>
                  <a:pt x="1481" y="579"/>
                </a:lnTo>
                <a:lnTo>
                  <a:pt x="1483" y="577"/>
                </a:lnTo>
                <a:lnTo>
                  <a:pt x="1483" y="577"/>
                </a:lnTo>
                <a:lnTo>
                  <a:pt x="1483" y="575"/>
                </a:lnTo>
                <a:lnTo>
                  <a:pt x="1486" y="575"/>
                </a:lnTo>
                <a:lnTo>
                  <a:pt x="1483" y="575"/>
                </a:lnTo>
                <a:lnTo>
                  <a:pt x="1483" y="572"/>
                </a:lnTo>
                <a:lnTo>
                  <a:pt x="1481" y="570"/>
                </a:lnTo>
                <a:lnTo>
                  <a:pt x="1481" y="570"/>
                </a:lnTo>
                <a:lnTo>
                  <a:pt x="1479" y="570"/>
                </a:lnTo>
                <a:lnTo>
                  <a:pt x="1479" y="570"/>
                </a:lnTo>
                <a:lnTo>
                  <a:pt x="1475" y="570"/>
                </a:lnTo>
                <a:lnTo>
                  <a:pt x="1471" y="570"/>
                </a:lnTo>
                <a:lnTo>
                  <a:pt x="1471" y="570"/>
                </a:lnTo>
                <a:lnTo>
                  <a:pt x="1471" y="570"/>
                </a:lnTo>
                <a:lnTo>
                  <a:pt x="1471" y="572"/>
                </a:lnTo>
                <a:lnTo>
                  <a:pt x="1473" y="575"/>
                </a:lnTo>
                <a:lnTo>
                  <a:pt x="1477" y="579"/>
                </a:lnTo>
                <a:lnTo>
                  <a:pt x="1479" y="579"/>
                </a:lnTo>
                <a:close/>
                <a:moveTo>
                  <a:pt x="1523" y="451"/>
                </a:moveTo>
                <a:lnTo>
                  <a:pt x="1523" y="449"/>
                </a:lnTo>
                <a:lnTo>
                  <a:pt x="1521" y="447"/>
                </a:lnTo>
                <a:lnTo>
                  <a:pt x="1519" y="447"/>
                </a:lnTo>
                <a:lnTo>
                  <a:pt x="1519" y="447"/>
                </a:lnTo>
                <a:lnTo>
                  <a:pt x="1517" y="447"/>
                </a:lnTo>
                <a:lnTo>
                  <a:pt x="1515" y="447"/>
                </a:lnTo>
                <a:lnTo>
                  <a:pt x="1515" y="449"/>
                </a:lnTo>
                <a:lnTo>
                  <a:pt x="1515" y="449"/>
                </a:lnTo>
                <a:lnTo>
                  <a:pt x="1515" y="451"/>
                </a:lnTo>
                <a:lnTo>
                  <a:pt x="1517" y="451"/>
                </a:lnTo>
                <a:lnTo>
                  <a:pt x="1519" y="453"/>
                </a:lnTo>
                <a:lnTo>
                  <a:pt x="1521" y="455"/>
                </a:lnTo>
                <a:lnTo>
                  <a:pt x="1523" y="455"/>
                </a:lnTo>
                <a:lnTo>
                  <a:pt x="1523" y="455"/>
                </a:lnTo>
                <a:lnTo>
                  <a:pt x="1523" y="453"/>
                </a:lnTo>
                <a:lnTo>
                  <a:pt x="1523" y="453"/>
                </a:lnTo>
                <a:lnTo>
                  <a:pt x="1523" y="453"/>
                </a:lnTo>
                <a:lnTo>
                  <a:pt x="1523" y="453"/>
                </a:lnTo>
                <a:lnTo>
                  <a:pt x="1523" y="451"/>
                </a:lnTo>
                <a:lnTo>
                  <a:pt x="1523" y="451"/>
                </a:lnTo>
                <a:close/>
                <a:moveTo>
                  <a:pt x="1467" y="728"/>
                </a:moveTo>
                <a:lnTo>
                  <a:pt x="1467" y="728"/>
                </a:lnTo>
                <a:lnTo>
                  <a:pt x="1467" y="726"/>
                </a:lnTo>
                <a:lnTo>
                  <a:pt x="1469" y="726"/>
                </a:lnTo>
                <a:lnTo>
                  <a:pt x="1469" y="723"/>
                </a:lnTo>
                <a:lnTo>
                  <a:pt x="1469" y="721"/>
                </a:lnTo>
                <a:lnTo>
                  <a:pt x="1467" y="721"/>
                </a:lnTo>
                <a:lnTo>
                  <a:pt x="1467" y="721"/>
                </a:lnTo>
                <a:lnTo>
                  <a:pt x="1467" y="721"/>
                </a:lnTo>
                <a:lnTo>
                  <a:pt x="1467" y="723"/>
                </a:lnTo>
                <a:lnTo>
                  <a:pt x="1467" y="723"/>
                </a:lnTo>
                <a:lnTo>
                  <a:pt x="1465" y="726"/>
                </a:lnTo>
                <a:lnTo>
                  <a:pt x="1465" y="728"/>
                </a:lnTo>
                <a:lnTo>
                  <a:pt x="1465" y="728"/>
                </a:lnTo>
                <a:lnTo>
                  <a:pt x="1465" y="728"/>
                </a:lnTo>
                <a:lnTo>
                  <a:pt x="1467" y="728"/>
                </a:lnTo>
                <a:close/>
                <a:moveTo>
                  <a:pt x="1481" y="560"/>
                </a:moveTo>
                <a:lnTo>
                  <a:pt x="1483" y="558"/>
                </a:lnTo>
                <a:lnTo>
                  <a:pt x="1483" y="558"/>
                </a:lnTo>
                <a:lnTo>
                  <a:pt x="1483" y="558"/>
                </a:lnTo>
                <a:lnTo>
                  <a:pt x="1483" y="558"/>
                </a:lnTo>
                <a:lnTo>
                  <a:pt x="1481" y="558"/>
                </a:lnTo>
                <a:lnTo>
                  <a:pt x="1479" y="558"/>
                </a:lnTo>
                <a:lnTo>
                  <a:pt x="1477" y="558"/>
                </a:lnTo>
                <a:lnTo>
                  <a:pt x="1479" y="558"/>
                </a:lnTo>
                <a:lnTo>
                  <a:pt x="1479" y="560"/>
                </a:lnTo>
                <a:lnTo>
                  <a:pt x="1481" y="560"/>
                </a:lnTo>
                <a:close/>
                <a:moveTo>
                  <a:pt x="1509" y="455"/>
                </a:moveTo>
                <a:lnTo>
                  <a:pt x="1507" y="455"/>
                </a:lnTo>
                <a:lnTo>
                  <a:pt x="1504" y="455"/>
                </a:lnTo>
                <a:lnTo>
                  <a:pt x="1504" y="455"/>
                </a:lnTo>
                <a:lnTo>
                  <a:pt x="1502" y="455"/>
                </a:lnTo>
                <a:lnTo>
                  <a:pt x="1498" y="457"/>
                </a:lnTo>
                <a:lnTo>
                  <a:pt x="1496" y="457"/>
                </a:lnTo>
                <a:lnTo>
                  <a:pt x="1496" y="457"/>
                </a:lnTo>
                <a:lnTo>
                  <a:pt x="1494" y="461"/>
                </a:lnTo>
                <a:lnTo>
                  <a:pt x="1490" y="463"/>
                </a:lnTo>
                <a:lnTo>
                  <a:pt x="1490" y="468"/>
                </a:lnTo>
                <a:lnTo>
                  <a:pt x="1488" y="470"/>
                </a:lnTo>
                <a:lnTo>
                  <a:pt x="1488" y="472"/>
                </a:lnTo>
                <a:lnTo>
                  <a:pt x="1490" y="476"/>
                </a:lnTo>
                <a:lnTo>
                  <a:pt x="1490" y="478"/>
                </a:lnTo>
                <a:lnTo>
                  <a:pt x="1492" y="480"/>
                </a:lnTo>
                <a:lnTo>
                  <a:pt x="1492" y="480"/>
                </a:lnTo>
                <a:lnTo>
                  <a:pt x="1494" y="482"/>
                </a:lnTo>
                <a:lnTo>
                  <a:pt x="1494" y="482"/>
                </a:lnTo>
                <a:lnTo>
                  <a:pt x="1496" y="482"/>
                </a:lnTo>
                <a:lnTo>
                  <a:pt x="1502" y="482"/>
                </a:lnTo>
                <a:lnTo>
                  <a:pt x="1507" y="480"/>
                </a:lnTo>
                <a:lnTo>
                  <a:pt x="1511" y="480"/>
                </a:lnTo>
                <a:lnTo>
                  <a:pt x="1515" y="478"/>
                </a:lnTo>
                <a:lnTo>
                  <a:pt x="1517" y="478"/>
                </a:lnTo>
                <a:lnTo>
                  <a:pt x="1519" y="476"/>
                </a:lnTo>
                <a:lnTo>
                  <a:pt x="1519" y="474"/>
                </a:lnTo>
                <a:lnTo>
                  <a:pt x="1519" y="472"/>
                </a:lnTo>
                <a:lnTo>
                  <a:pt x="1519" y="470"/>
                </a:lnTo>
                <a:lnTo>
                  <a:pt x="1519" y="463"/>
                </a:lnTo>
                <a:lnTo>
                  <a:pt x="1519" y="463"/>
                </a:lnTo>
                <a:lnTo>
                  <a:pt x="1519" y="461"/>
                </a:lnTo>
                <a:lnTo>
                  <a:pt x="1521" y="461"/>
                </a:lnTo>
                <a:lnTo>
                  <a:pt x="1521" y="459"/>
                </a:lnTo>
                <a:lnTo>
                  <a:pt x="1519" y="459"/>
                </a:lnTo>
                <a:lnTo>
                  <a:pt x="1519" y="457"/>
                </a:lnTo>
                <a:lnTo>
                  <a:pt x="1519" y="457"/>
                </a:lnTo>
                <a:lnTo>
                  <a:pt x="1511" y="455"/>
                </a:lnTo>
                <a:lnTo>
                  <a:pt x="1509" y="455"/>
                </a:lnTo>
                <a:close/>
                <a:moveTo>
                  <a:pt x="1450" y="650"/>
                </a:moveTo>
                <a:lnTo>
                  <a:pt x="1450" y="650"/>
                </a:lnTo>
                <a:lnTo>
                  <a:pt x="1450" y="650"/>
                </a:lnTo>
                <a:lnTo>
                  <a:pt x="1448" y="650"/>
                </a:lnTo>
                <a:lnTo>
                  <a:pt x="1448" y="650"/>
                </a:lnTo>
                <a:lnTo>
                  <a:pt x="1448" y="650"/>
                </a:lnTo>
                <a:lnTo>
                  <a:pt x="1446" y="652"/>
                </a:lnTo>
                <a:lnTo>
                  <a:pt x="1448" y="652"/>
                </a:lnTo>
                <a:lnTo>
                  <a:pt x="1450" y="650"/>
                </a:lnTo>
                <a:close/>
                <a:moveTo>
                  <a:pt x="1448" y="784"/>
                </a:moveTo>
                <a:lnTo>
                  <a:pt x="1448" y="784"/>
                </a:lnTo>
                <a:lnTo>
                  <a:pt x="1450" y="784"/>
                </a:lnTo>
                <a:lnTo>
                  <a:pt x="1450" y="784"/>
                </a:lnTo>
                <a:lnTo>
                  <a:pt x="1450" y="782"/>
                </a:lnTo>
                <a:lnTo>
                  <a:pt x="1448" y="782"/>
                </a:lnTo>
                <a:lnTo>
                  <a:pt x="1448" y="782"/>
                </a:lnTo>
                <a:lnTo>
                  <a:pt x="1448" y="784"/>
                </a:lnTo>
                <a:lnTo>
                  <a:pt x="1448" y="784"/>
                </a:lnTo>
                <a:close/>
                <a:moveTo>
                  <a:pt x="1450" y="713"/>
                </a:moveTo>
                <a:lnTo>
                  <a:pt x="1450" y="713"/>
                </a:lnTo>
                <a:lnTo>
                  <a:pt x="1450" y="715"/>
                </a:lnTo>
                <a:lnTo>
                  <a:pt x="1450" y="715"/>
                </a:lnTo>
                <a:lnTo>
                  <a:pt x="1450" y="715"/>
                </a:lnTo>
                <a:lnTo>
                  <a:pt x="1452" y="713"/>
                </a:lnTo>
                <a:lnTo>
                  <a:pt x="1452" y="713"/>
                </a:lnTo>
                <a:lnTo>
                  <a:pt x="1450" y="713"/>
                </a:lnTo>
                <a:lnTo>
                  <a:pt x="1450" y="713"/>
                </a:lnTo>
                <a:close/>
                <a:moveTo>
                  <a:pt x="1450" y="726"/>
                </a:moveTo>
                <a:lnTo>
                  <a:pt x="1454" y="723"/>
                </a:lnTo>
                <a:lnTo>
                  <a:pt x="1454" y="721"/>
                </a:lnTo>
                <a:lnTo>
                  <a:pt x="1454" y="721"/>
                </a:lnTo>
                <a:lnTo>
                  <a:pt x="1454" y="721"/>
                </a:lnTo>
                <a:lnTo>
                  <a:pt x="1454" y="721"/>
                </a:lnTo>
                <a:lnTo>
                  <a:pt x="1452" y="723"/>
                </a:lnTo>
                <a:lnTo>
                  <a:pt x="1452" y="723"/>
                </a:lnTo>
                <a:lnTo>
                  <a:pt x="1450" y="723"/>
                </a:lnTo>
                <a:lnTo>
                  <a:pt x="1450" y="723"/>
                </a:lnTo>
                <a:lnTo>
                  <a:pt x="1448" y="723"/>
                </a:lnTo>
                <a:lnTo>
                  <a:pt x="1448" y="723"/>
                </a:lnTo>
                <a:lnTo>
                  <a:pt x="1448" y="726"/>
                </a:lnTo>
                <a:lnTo>
                  <a:pt x="1448" y="726"/>
                </a:lnTo>
                <a:lnTo>
                  <a:pt x="1450" y="726"/>
                </a:lnTo>
                <a:close/>
                <a:moveTo>
                  <a:pt x="1222" y="428"/>
                </a:moveTo>
                <a:lnTo>
                  <a:pt x="1222" y="430"/>
                </a:lnTo>
                <a:lnTo>
                  <a:pt x="1222" y="430"/>
                </a:lnTo>
                <a:lnTo>
                  <a:pt x="1224" y="430"/>
                </a:lnTo>
                <a:lnTo>
                  <a:pt x="1224" y="430"/>
                </a:lnTo>
                <a:lnTo>
                  <a:pt x="1226" y="428"/>
                </a:lnTo>
                <a:lnTo>
                  <a:pt x="1226" y="428"/>
                </a:lnTo>
                <a:lnTo>
                  <a:pt x="1226" y="426"/>
                </a:lnTo>
                <a:lnTo>
                  <a:pt x="1226" y="426"/>
                </a:lnTo>
                <a:lnTo>
                  <a:pt x="1224" y="424"/>
                </a:lnTo>
                <a:lnTo>
                  <a:pt x="1224" y="424"/>
                </a:lnTo>
                <a:lnTo>
                  <a:pt x="1222" y="422"/>
                </a:lnTo>
                <a:lnTo>
                  <a:pt x="1219" y="422"/>
                </a:lnTo>
                <a:lnTo>
                  <a:pt x="1219" y="424"/>
                </a:lnTo>
                <a:lnTo>
                  <a:pt x="1217" y="424"/>
                </a:lnTo>
                <a:lnTo>
                  <a:pt x="1217" y="426"/>
                </a:lnTo>
                <a:lnTo>
                  <a:pt x="1217" y="426"/>
                </a:lnTo>
                <a:lnTo>
                  <a:pt x="1217" y="428"/>
                </a:lnTo>
                <a:lnTo>
                  <a:pt x="1217" y="428"/>
                </a:lnTo>
                <a:lnTo>
                  <a:pt x="1217" y="430"/>
                </a:lnTo>
                <a:lnTo>
                  <a:pt x="1219" y="430"/>
                </a:lnTo>
                <a:lnTo>
                  <a:pt x="1219" y="428"/>
                </a:lnTo>
                <a:lnTo>
                  <a:pt x="1219" y="428"/>
                </a:lnTo>
                <a:lnTo>
                  <a:pt x="1219" y="426"/>
                </a:lnTo>
                <a:lnTo>
                  <a:pt x="1219" y="424"/>
                </a:lnTo>
                <a:lnTo>
                  <a:pt x="1219" y="424"/>
                </a:lnTo>
                <a:lnTo>
                  <a:pt x="1219" y="424"/>
                </a:lnTo>
                <a:lnTo>
                  <a:pt x="1222" y="424"/>
                </a:lnTo>
                <a:lnTo>
                  <a:pt x="1222" y="426"/>
                </a:lnTo>
                <a:lnTo>
                  <a:pt x="1222" y="428"/>
                </a:lnTo>
                <a:lnTo>
                  <a:pt x="1222" y="428"/>
                </a:lnTo>
                <a:lnTo>
                  <a:pt x="1222" y="428"/>
                </a:lnTo>
                <a:close/>
                <a:moveTo>
                  <a:pt x="1207" y="350"/>
                </a:moveTo>
                <a:lnTo>
                  <a:pt x="1209" y="350"/>
                </a:lnTo>
                <a:lnTo>
                  <a:pt x="1211" y="348"/>
                </a:lnTo>
                <a:lnTo>
                  <a:pt x="1211" y="348"/>
                </a:lnTo>
                <a:lnTo>
                  <a:pt x="1211" y="346"/>
                </a:lnTo>
                <a:lnTo>
                  <a:pt x="1209" y="344"/>
                </a:lnTo>
                <a:lnTo>
                  <a:pt x="1209" y="342"/>
                </a:lnTo>
                <a:lnTo>
                  <a:pt x="1209" y="342"/>
                </a:lnTo>
                <a:lnTo>
                  <a:pt x="1207" y="342"/>
                </a:lnTo>
                <a:lnTo>
                  <a:pt x="1205" y="342"/>
                </a:lnTo>
                <a:lnTo>
                  <a:pt x="1203" y="344"/>
                </a:lnTo>
                <a:lnTo>
                  <a:pt x="1201" y="344"/>
                </a:lnTo>
                <a:lnTo>
                  <a:pt x="1201" y="344"/>
                </a:lnTo>
                <a:lnTo>
                  <a:pt x="1201" y="342"/>
                </a:lnTo>
                <a:lnTo>
                  <a:pt x="1201" y="342"/>
                </a:lnTo>
                <a:lnTo>
                  <a:pt x="1201" y="340"/>
                </a:lnTo>
                <a:lnTo>
                  <a:pt x="1199" y="338"/>
                </a:lnTo>
                <a:lnTo>
                  <a:pt x="1196" y="338"/>
                </a:lnTo>
                <a:lnTo>
                  <a:pt x="1196" y="338"/>
                </a:lnTo>
                <a:lnTo>
                  <a:pt x="1199" y="336"/>
                </a:lnTo>
                <a:lnTo>
                  <a:pt x="1199" y="336"/>
                </a:lnTo>
                <a:lnTo>
                  <a:pt x="1199" y="336"/>
                </a:lnTo>
                <a:lnTo>
                  <a:pt x="1196" y="333"/>
                </a:lnTo>
                <a:lnTo>
                  <a:pt x="1192" y="333"/>
                </a:lnTo>
                <a:lnTo>
                  <a:pt x="1192" y="331"/>
                </a:lnTo>
                <a:lnTo>
                  <a:pt x="1188" y="331"/>
                </a:lnTo>
                <a:lnTo>
                  <a:pt x="1188" y="333"/>
                </a:lnTo>
                <a:lnTo>
                  <a:pt x="1186" y="333"/>
                </a:lnTo>
                <a:lnTo>
                  <a:pt x="1182" y="336"/>
                </a:lnTo>
                <a:lnTo>
                  <a:pt x="1182" y="336"/>
                </a:lnTo>
                <a:lnTo>
                  <a:pt x="1182" y="333"/>
                </a:lnTo>
                <a:lnTo>
                  <a:pt x="1182" y="333"/>
                </a:lnTo>
                <a:lnTo>
                  <a:pt x="1182" y="333"/>
                </a:lnTo>
                <a:lnTo>
                  <a:pt x="1182" y="331"/>
                </a:lnTo>
                <a:lnTo>
                  <a:pt x="1186" y="329"/>
                </a:lnTo>
                <a:lnTo>
                  <a:pt x="1190" y="325"/>
                </a:lnTo>
                <a:lnTo>
                  <a:pt x="1196" y="323"/>
                </a:lnTo>
                <a:lnTo>
                  <a:pt x="1199" y="323"/>
                </a:lnTo>
                <a:lnTo>
                  <a:pt x="1199" y="321"/>
                </a:lnTo>
                <a:lnTo>
                  <a:pt x="1199" y="321"/>
                </a:lnTo>
                <a:lnTo>
                  <a:pt x="1196" y="321"/>
                </a:lnTo>
                <a:lnTo>
                  <a:pt x="1196" y="321"/>
                </a:lnTo>
                <a:lnTo>
                  <a:pt x="1194" y="321"/>
                </a:lnTo>
                <a:lnTo>
                  <a:pt x="1194" y="321"/>
                </a:lnTo>
                <a:lnTo>
                  <a:pt x="1194" y="321"/>
                </a:lnTo>
                <a:lnTo>
                  <a:pt x="1194" y="319"/>
                </a:lnTo>
                <a:lnTo>
                  <a:pt x="1194" y="319"/>
                </a:lnTo>
                <a:lnTo>
                  <a:pt x="1194" y="319"/>
                </a:lnTo>
                <a:lnTo>
                  <a:pt x="1196" y="319"/>
                </a:lnTo>
                <a:lnTo>
                  <a:pt x="1199" y="317"/>
                </a:lnTo>
                <a:lnTo>
                  <a:pt x="1201" y="317"/>
                </a:lnTo>
                <a:lnTo>
                  <a:pt x="1201" y="317"/>
                </a:lnTo>
                <a:lnTo>
                  <a:pt x="1203" y="315"/>
                </a:lnTo>
                <a:lnTo>
                  <a:pt x="1203" y="315"/>
                </a:lnTo>
                <a:lnTo>
                  <a:pt x="1203" y="315"/>
                </a:lnTo>
                <a:lnTo>
                  <a:pt x="1201" y="310"/>
                </a:lnTo>
                <a:lnTo>
                  <a:pt x="1201" y="310"/>
                </a:lnTo>
                <a:lnTo>
                  <a:pt x="1199" y="310"/>
                </a:lnTo>
                <a:lnTo>
                  <a:pt x="1199" y="310"/>
                </a:lnTo>
                <a:lnTo>
                  <a:pt x="1194" y="308"/>
                </a:lnTo>
                <a:lnTo>
                  <a:pt x="1192" y="308"/>
                </a:lnTo>
                <a:lnTo>
                  <a:pt x="1190" y="308"/>
                </a:lnTo>
                <a:lnTo>
                  <a:pt x="1188" y="308"/>
                </a:lnTo>
                <a:lnTo>
                  <a:pt x="1186" y="310"/>
                </a:lnTo>
                <a:lnTo>
                  <a:pt x="1180" y="310"/>
                </a:lnTo>
                <a:lnTo>
                  <a:pt x="1178" y="313"/>
                </a:lnTo>
                <a:lnTo>
                  <a:pt x="1173" y="313"/>
                </a:lnTo>
                <a:lnTo>
                  <a:pt x="1171" y="313"/>
                </a:lnTo>
                <a:lnTo>
                  <a:pt x="1159" y="306"/>
                </a:lnTo>
                <a:lnTo>
                  <a:pt x="1157" y="308"/>
                </a:lnTo>
                <a:lnTo>
                  <a:pt x="1157" y="308"/>
                </a:lnTo>
                <a:lnTo>
                  <a:pt x="1157" y="308"/>
                </a:lnTo>
                <a:lnTo>
                  <a:pt x="1157" y="310"/>
                </a:lnTo>
                <a:lnTo>
                  <a:pt x="1159" y="310"/>
                </a:lnTo>
                <a:lnTo>
                  <a:pt x="1161" y="310"/>
                </a:lnTo>
                <a:lnTo>
                  <a:pt x="1161" y="310"/>
                </a:lnTo>
                <a:lnTo>
                  <a:pt x="1159" y="310"/>
                </a:lnTo>
                <a:lnTo>
                  <a:pt x="1157" y="310"/>
                </a:lnTo>
                <a:lnTo>
                  <a:pt x="1152" y="310"/>
                </a:lnTo>
                <a:lnTo>
                  <a:pt x="1146" y="310"/>
                </a:lnTo>
                <a:lnTo>
                  <a:pt x="1144" y="310"/>
                </a:lnTo>
                <a:lnTo>
                  <a:pt x="1144" y="313"/>
                </a:lnTo>
                <a:lnTo>
                  <a:pt x="1144" y="313"/>
                </a:lnTo>
                <a:lnTo>
                  <a:pt x="1146" y="315"/>
                </a:lnTo>
                <a:lnTo>
                  <a:pt x="1146" y="315"/>
                </a:lnTo>
                <a:lnTo>
                  <a:pt x="1148" y="317"/>
                </a:lnTo>
                <a:lnTo>
                  <a:pt x="1150" y="317"/>
                </a:lnTo>
                <a:lnTo>
                  <a:pt x="1150" y="317"/>
                </a:lnTo>
                <a:lnTo>
                  <a:pt x="1150" y="319"/>
                </a:lnTo>
                <a:lnTo>
                  <a:pt x="1152" y="321"/>
                </a:lnTo>
                <a:lnTo>
                  <a:pt x="1152" y="321"/>
                </a:lnTo>
                <a:lnTo>
                  <a:pt x="1148" y="319"/>
                </a:lnTo>
                <a:lnTo>
                  <a:pt x="1146" y="317"/>
                </a:lnTo>
                <a:lnTo>
                  <a:pt x="1144" y="317"/>
                </a:lnTo>
                <a:lnTo>
                  <a:pt x="1142" y="317"/>
                </a:lnTo>
                <a:lnTo>
                  <a:pt x="1140" y="317"/>
                </a:lnTo>
                <a:lnTo>
                  <a:pt x="1138" y="319"/>
                </a:lnTo>
                <a:lnTo>
                  <a:pt x="1138" y="319"/>
                </a:lnTo>
                <a:lnTo>
                  <a:pt x="1138" y="321"/>
                </a:lnTo>
                <a:lnTo>
                  <a:pt x="1138" y="321"/>
                </a:lnTo>
                <a:lnTo>
                  <a:pt x="1138" y="321"/>
                </a:lnTo>
                <a:lnTo>
                  <a:pt x="1146" y="325"/>
                </a:lnTo>
                <a:lnTo>
                  <a:pt x="1148" y="325"/>
                </a:lnTo>
                <a:lnTo>
                  <a:pt x="1150" y="325"/>
                </a:lnTo>
                <a:lnTo>
                  <a:pt x="1152" y="325"/>
                </a:lnTo>
                <a:lnTo>
                  <a:pt x="1155" y="323"/>
                </a:lnTo>
                <a:lnTo>
                  <a:pt x="1155" y="323"/>
                </a:lnTo>
                <a:lnTo>
                  <a:pt x="1159" y="327"/>
                </a:lnTo>
                <a:lnTo>
                  <a:pt x="1161" y="327"/>
                </a:lnTo>
                <a:lnTo>
                  <a:pt x="1159" y="327"/>
                </a:lnTo>
                <a:lnTo>
                  <a:pt x="1159" y="327"/>
                </a:lnTo>
                <a:lnTo>
                  <a:pt x="1157" y="327"/>
                </a:lnTo>
                <a:lnTo>
                  <a:pt x="1155" y="325"/>
                </a:lnTo>
                <a:lnTo>
                  <a:pt x="1152" y="327"/>
                </a:lnTo>
                <a:lnTo>
                  <a:pt x="1152" y="327"/>
                </a:lnTo>
                <a:lnTo>
                  <a:pt x="1150" y="327"/>
                </a:lnTo>
                <a:lnTo>
                  <a:pt x="1150" y="329"/>
                </a:lnTo>
                <a:lnTo>
                  <a:pt x="1150" y="329"/>
                </a:lnTo>
                <a:lnTo>
                  <a:pt x="1152" y="329"/>
                </a:lnTo>
                <a:lnTo>
                  <a:pt x="1155" y="329"/>
                </a:lnTo>
                <a:lnTo>
                  <a:pt x="1155" y="329"/>
                </a:lnTo>
                <a:lnTo>
                  <a:pt x="1157" y="331"/>
                </a:lnTo>
                <a:lnTo>
                  <a:pt x="1157" y="331"/>
                </a:lnTo>
                <a:lnTo>
                  <a:pt x="1157" y="333"/>
                </a:lnTo>
                <a:lnTo>
                  <a:pt x="1157" y="336"/>
                </a:lnTo>
                <a:lnTo>
                  <a:pt x="1157" y="336"/>
                </a:lnTo>
                <a:lnTo>
                  <a:pt x="1157" y="336"/>
                </a:lnTo>
                <a:lnTo>
                  <a:pt x="1157" y="336"/>
                </a:lnTo>
                <a:lnTo>
                  <a:pt x="1155" y="333"/>
                </a:lnTo>
                <a:lnTo>
                  <a:pt x="1152" y="333"/>
                </a:lnTo>
                <a:lnTo>
                  <a:pt x="1152" y="338"/>
                </a:lnTo>
                <a:lnTo>
                  <a:pt x="1152" y="340"/>
                </a:lnTo>
                <a:lnTo>
                  <a:pt x="1152" y="340"/>
                </a:lnTo>
                <a:lnTo>
                  <a:pt x="1146" y="340"/>
                </a:lnTo>
                <a:lnTo>
                  <a:pt x="1144" y="342"/>
                </a:lnTo>
                <a:lnTo>
                  <a:pt x="1140" y="342"/>
                </a:lnTo>
                <a:lnTo>
                  <a:pt x="1140" y="340"/>
                </a:lnTo>
                <a:lnTo>
                  <a:pt x="1138" y="338"/>
                </a:lnTo>
                <a:lnTo>
                  <a:pt x="1136" y="336"/>
                </a:lnTo>
                <a:lnTo>
                  <a:pt x="1136" y="336"/>
                </a:lnTo>
                <a:lnTo>
                  <a:pt x="1134" y="336"/>
                </a:lnTo>
                <a:lnTo>
                  <a:pt x="1134" y="333"/>
                </a:lnTo>
                <a:lnTo>
                  <a:pt x="1131" y="333"/>
                </a:lnTo>
                <a:lnTo>
                  <a:pt x="1131" y="331"/>
                </a:lnTo>
                <a:lnTo>
                  <a:pt x="1129" y="331"/>
                </a:lnTo>
                <a:lnTo>
                  <a:pt x="1127" y="331"/>
                </a:lnTo>
                <a:lnTo>
                  <a:pt x="1125" y="331"/>
                </a:lnTo>
                <a:lnTo>
                  <a:pt x="1123" y="333"/>
                </a:lnTo>
                <a:lnTo>
                  <a:pt x="1121" y="333"/>
                </a:lnTo>
                <a:lnTo>
                  <a:pt x="1121" y="336"/>
                </a:lnTo>
                <a:lnTo>
                  <a:pt x="1121" y="338"/>
                </a:lnTo>
                <a:lnTo>
                  <a:pt x="1119" y="340"/>
                </a:lnTo>
                <a:lnTo>
                  <a:pt x="1119" y="340"/>
                </a:lnTo>
                <a:lnTo>
                  <a:pt x="1121" y="342"/>
                </a:lnTo>
                <a:lnTo>
                  <a:pt x="1125" y="344"/>
                </a:lnTo>
                <a:lnTo>
                  <a:pt x="1129" y="348"/>
                </a:lnTo>
                <a:lnTo>
                  <a:pt x="1131" y="348"/>
                </a:lnTo>
                <a:lnTo>
                  <a:pt x="1131" y="350"/>
                </a:lnTo>
                <a:lnTo>
                  <a:pt x="1134" y="350"/>
                </a:lnTo>
                <a:lnTo>
                  <a:pt x="1134" y="350"/>
                </a:lnTo>
                <a:lnTo>
                  <a:pt x="1134" y="352"/>
                </a:lnTo>
                <a:lnTo>
                  <a:pt x="1138" y="352"/>
                </a:lnTo>
                <a:lnTo>
                  <a:pt x="1140" y="352"/>
                </a:lnTo>
                <a:lnTo>
                  <a:pt x="1140" y="352"/>
                </a:lnTo>
                <a:lnTo>
                  <a:pt x="1142" y="352"/>
                </a:lnTo>
                <a:lnTo>
                  <a:pt x="1144" y="352"/>
                </a:lnTo>
                <a:lnTo>
                  <a:pt x="1144" y="354"/>
                </a:lnTo>
                <a:lnTo>
                  <a:pt x="1144" y="354"/>
                </a:lnTo>
                <a:lnTo>
                  <a:pt x="1148" y="354"/>
                </a:lnTo>
                <a:lnTo>
                  <a:pt x="1148" y="354"/>
                </a:lnTo>
                <a:lnTo>
                  <a:pt x="1150" y="357"/>
                </a:lnTo>
                <a:lnTo>
                  <a:pt x="1155" y="361"/>
                </a:lnTo>
                <a:lnTo>
                  <a:pt x="1157" y="363"/>
                </a:lnTo>
                <a:lnTo>
                  <a:pt x="1163" y="367"/>
                </a:lnTo>
                <a:lnTo>
                  <a:pt x="1165" y="369"/>
                </a:lnTo>
                <a:lnTo>
                  <a:pt x="1167" y="371"/>
                </a:lnTo>
                <a:lnTo>
                  <a:pt x="1169" y="375"/>
                </a:lnTo>
                <a:lnTo>
                  <a:pt x="1169" y="378"/>
                </a:lnTo>
                <a:lnTo>
                  <a:pt x="1171" y="378"/>
                </a:lnTo>
                <a:lnTo>
                  <a:pt x="1173" y="378"/>
                </a:lnTo>
                <a:lnTo>
                  <a:pt x="1175" y="378"/>
                </a:lnTo>
                <a:lnTo>
                  <a:pt x="1178" y="380"/>
                </a:lnTo>
                <a:lnTo>
                  <a:pt x="1178" y="380"/>
                </a:lnTo>
                <a:lnTo>
                  <a:pt x="1180" y="378"/>
                </a:lnTo>
                <a:lnTo>
                  <a:pt x="1182" y="378"/>
                </a:lnTo>
                <a:lnTo>
                  <a:pt x="1186" y="375"/>
                </a:lnTo>
                <a:lnTo>
                  <a:pt x="1186" y="375"/>
                </a:lnTo>
                <a:lnTo>
                  <a:pt x="1186" y="373"/>
                </a:lnTo>
                <a:lnTo>
                  <a:pt x="1184" y="371"/>
                </a:lnTo>
                <a:lnTo>
                  <a:pt x="1182" y="367"/>
                </a:lnTo>
                <a:lnTo>
                  <a:pt x="1182" y="367"/>
                </a:lnTo>
                <a:lnTo>
                  <a:pt x="1182" y="365"/>
                </a:lnTo>
                <a:lnTo>
                  <a:pt x="1184" y="365"/>
                </a:lnTo>
                <a:lnTo>
                  <a:pt x="1184" y="365"/>
                </a:lnTo>
                <a:lnTo>
                  <a:pt x="1184" y="365"/>
                </a:lnTo>
                <a:lnTo>
                  <a:pt x="1184" y="365"/>
                </a:lnTo>
                <a:lnTo>
                  <a:pt x="1184" y="367"/>
                </a:lnTo>
                <a:lnTo>
                  <a:pt x="1184" y="367"/>
                </a:lnTo>
                <a:lnTo>
                  <a:pt x="1184" y="369"/>
                </a:lnTo>
                <a:lnTo>
                  <a:pt x="1186" y="369"/>
                </a:lnTo>
                <a:lnTo>
                  <a:pt x="1194" y="371"/>
                </a:lnTo>
                <a:lnTo>
                  <a:pt x="1196" y="369"/>
                </a:lnTo>
                <a:lnTo>
                  <a:pt x="1199" y="369"/>
                </a:lnTo>
                <a:lnTo>
                  <a:pt x="1201" y="369"/>
                </a:lnTo>
                <a:lnTo>
                  <a:pt x="1203" y="367"/>
                </a:lnTo>
                <a:lnTo>
                  <a:pt x="1203" y="365"/>
                </a:lnTo>
                <a:lnTo>
                  <a:pt x="1209" y="365"/>
                </a:lnTo>
                <a:lnTo>
                  <a:pt x="1207" y="361"/>
                </a:lnTo>
                <a:lnTo>
                  <a:pt x="1207" y="361"/>
                </a:lnTo>
                <a:lnTo>
                  <a:pt x="1207" y="359"/>
                </a:lnTo>
                <a:lnTo>
                  <a:pt x="1205" y="359"/>
                </a:lnTo>
                <a:lnTo>
                  <a:pt x="1209" y="357"/>
                </a:lnTo>
                <a:lnTo>
                  <a:pt x="1209" y="357"/>
                </a:lnTo>
                <a:lnTo>
                  <a:pt x="1209" y="354"/>
                </a:lnTo>
                <a:lnTo>
                  <a:pt x="1209" y="354"/>
                </a:lnTo>
                <a:lnTo>
                  <a:pt x="1207" y="352"/>
                </a:lnTo>
                <a:lnTo>
                  <a:pt x="1205" y="352"/>
                </a:lnTo>
                <a:lnTo>
                  <a:pt x="1205" y="352"/>
                </a:lnTo>
                <a:lnTo>
                  <a:pt x="1207" y="352"/>
                </a:lnTo>
                <a:lnTo>
                  <a:pt x="1207" y="350"/>
                </a:lnTo>
                <a:close/>
                <a:moveTo>
                  <a:pt x="54" y="2310"/>
                </a:moveTo>
                <a:lnTo>
                  <a:pt x="54" y="2310"/>
                </a:lnTo>
                <a:lnTo>
                  <a:pt x="54" y="2313"/>
                </a:lnTo>
                <a:lnTo>
                  <a:pt x="54" y="2313"/>
                </a:lnTo>
                <a:lnTo>
                  <a:pt x="57" y="2310"/>
                </a:lnTo>
                <a:lnTo>
                  <a:pt x="57" y="2310"/>
                </a:lnTo>
                <a:lnTo>
                  <a:pt x="54" y="2310"/>
                </a:lnTo>
                <a:close/>
                <a:moveTo>
                  <a:pt x="1297" y="430"/>
                </a:moveTo>
                <a:lnTo>
                  <a:pt x="1295" y="430"/>
                </a:lnTo>
                <a:lnTo>
                  <a:pt x="1295" y="428"/>
                </a:lnTo>
                <a:lnTo>
                  <a:pt x="1293" y="430"/>
                </a:lnTo>
                <a:lnTo>
                  <a:pt x="1293" y="430"/>
                </a:lnTo>
                <a:lnTo>
                  <a:pt x="1293" y="430"/>
                </a:lnTo>
                <a:lnTo>
                  <a:pt x="1295" y="432"/>
                </a:lnTo>
                <a:lnTo>
                  <a:pt x="1295" y="432"/>
                </a:lnTo>
                <a:lnTo>
                  <a:pt x="1295" y="432"/>
                </a:lnTo>
                <a:lnTo>
                  <a:pt x="1295" y="432"/>
                </a:lnTo>
                <a:lnTo>
                  <a:pt x="1297" y="432"/>
                </a:lnTo>
                <a:lnTo>
                  <a:pt x="1297" y="432"/>
                </a:lnTo>
                <a:lnTo>
                  <a:pt x="1297" y="430"/>
                </a:lnTo>
                <a:lnTo>
                  <a:pt x="1297" y="430"/>
                </a:lnTo>
                <a:close/>
                <a:moveTo>
                  <a:pt x="1215" y="432"/>
                </a:moveTo>
                <a:lnTo>
                  <a:pt x="1213" y="430"/>
                </a:lnTo>
                <a:lnTo>
                  <a:pt x="1207" y="426"/>
                </a:lnTo>
                <a:lnTo>
                  <a:pt x="1205" y="426"/>
                </a:lnTo>
                <a:lnTo>
                  <a:pt x="1203" y="424"/>
                </a:lnTo>
                <a:lnTo>
                  <a:pt x="1201" y="424"/>
                </a:lnTo>
                <a:lnTo>
                  <a:pt x="1199" y="422"/>
                </a:lnTo>
                <a:lnTo>
                  <a:pt x="1199" y="422"/>
                </a:lnTo>
                <a:lnTo>
                  <a:pt x="1199" y="422"/>
                </a:lnTo>
                <a:lnTo>
                  <a:pt x="1196" y="422"/>
                </a:lnTo>
                <a:lnTo>
                  <a:pt x="1196" y="422"/>
                </a:lnTo>
                <a:lnTo>
                  <a:pt x="1196" y="422"/>
                </a:lnTo>
                <a:lnTo>
                  <a:pt x="1196" y="422"/>
                </a:lnTo>
                <a:lnTo>
                  <a:pt x="1196" y="422"/>
                </a:lnTo>
                <a:lnTo>
                  <a:pt x="1196" y="422"/>
                </a:lnTo>
                <a:lnTo>
                  <a:pt x="1196" y="419"/>
                </a:lnTo>
                <a:lnTo>
                  <a:pt x="1196" y="419"/>
                </a:lnTo>
                <a:lnTo>
                  <a:pt x="1194" y="417"/>
                </a:lnTo>
                <a:lnTo>
                  <a:pt x="1192" y="417"/>
                </a:lnTo>
                <a:lnTo>
                  <a:pt x="1190" y="417"/>
                </a:lnTo>
                <a:lnTo>
                  <a:pt x="1190" y="417"/>
                </a:lnTo>
                <a:lnTo>
                  <a:pt x="1186" y="417"/>
                </a:lnTo>
                <a:lnTo>
                  <a:pt x="1186" y="417"/>
                </a:lnTo>
                <a:lnTo>
                  <a:pt x="1184" y="419"/>
                </a:lnTo>
                <a:lnTo>
                  <a:pt x="1184" y="419"/>
                </a:lnTo>
                <a:lnTo>
                  <a:pt x="1184" y="422"/>
                </a:lnTo>
                <a:lnTo>
                  <a:pt x="1184" y="422"/>
                </a:lnTo>
                <a:lnTo>
                  <a:pt x="1184" y="422"/>
                </a:lnTo>
                <a:lnTo>
                  <a:pt x="1186" y="426"/>
                </a:lnTo>
                <a:lnTo>
                  <a:pt x="1188" y="426"/>
                </a:lnTo>
                <a:lnTo>
                  <a:pt x="1186" y="426"/>
                </a:lnTo>
                <a:lnTo>
                  <a:pt x="1184" y="426"/>
                </a:lnTo>
                <a:lnTo>
                  <a:pt x="1182" y="424"/>
                </a:lnTo>
                <a:lnTo>
                  <a:pt x="1182" y="424"/>
                </a:lnTo>
                <a:lnTo>
                  <a:pt x="1180" y="424"/>
                </a:lnTo>
                <a:lnTo>
                  <a:pt x="1180" y="424"/>
                </a:lnTo>
                <a:lnTo>
                  <a:pt x="1180" y="426"/>
                </a:lnTo>
                <a:lnTo>
                  <a:pt x="1182" y="426"/>
                </a:lnTo>
                <a:lnTo>
                  <a:pt x="1182" y="426"/>
                </a:lnTo>
                <a:lnTo>
                  <a:pt x="1180" y="426"/>
                </a:lnTo>
                <a:lnTo>
                  <a:pt x="1180" y="426"/>
                </a:lnTo>
                <a:lnTo>
                  <a:pt x="1180" y="428"/>
                </a:lnTo>
                <a:lnTo>
                  <a:pt x="1182" y="428"/>
                </a:lnTo>
                <a:lnTo>
                  <a:pt x="1182" y="430"/>
                </a:lnTo>
                <a:lnTo>
                  <a:pt x="1182" y="430"/>
                </a:lnTo>
                <a:lnTo>
                  <a:pt x="1180" y="430"/>
                </a:lnTo>
                <a:lnTo>
                  <a:pt x="1178" y="432"/>
                </a:lnTo>
                <a:lnTo>
                  <a:pt x="1175" y="434"/>
                </a:lnTo>
                <a:lnTo>
                  <a:pt x="1171" y="434"/>
                </a:lnTo>
                <a:lnTo>
                  <a:pt x="1167" y="434"/>
                </a:lnTo>
                <a:lnTo>
                  <a:pt x="1165" y="436"/>
                </a:lnTo>
                <a:lnTo>
                  <a:pt x="1165" y="436"/>
                </a:lnTo>
                <a:lnTo>
                  <a:pt x="1165" y="438"/>
                </a:lnTo>
                <a:lnTo>
                  <a:pt x="1167" y="438"/>
                </a:lnTo>
                <a:lnTo>
                  <a:pt x="1167" y="440"/>
                </a:lnTo>
                <a:lnTo>
                  <a:pt x="1169" y="440"/>
                </a:lnTo>
                <a:lnTo>
                  <a:pt x="1169" y="443"/>
                </a:lnTo>
                <a:lnTo>
                  <a:pt x="1171" y="443"/>
                </a:lnTo>
                <a:lnTo>
                  <a:pt x="1173" y="440"/>
                </a:lnTo>
                <a:lnTo>
                  <a:pt x="1171" y="440"/>
                </a:lnTo>
                <a:lnTo>
                  <a:pt x="1173" y="440"/>
                </a:lnTo>
                <a:lnTo>
                  <a:pt x="1173" y="440"/>
                </a:lnTo>
                <a:lnTo>
                  <a:pt x="1175" y="440"/>
                </a:lnTo>
                <a:lnTo>
                  <a:pt x="1175" y="440"/>
                </a:lnTo>
                <a:lnTo>
                  <a:pt x="1175" y="440"/>
                </a:lnTo>
                <a:lnTo>
                  <a:pt x="1175" y="443"/>
                </a:lnTo>
                <a:lnTo>
                  <a:pt x="1175" y="443"/>
                </a:lnTo>
                <a:lnTo>
                  <a:pt x="1178" y="443"/>
                </a:lnTo>
                <a:lnTo>
                  <a:pt x="1178" y="443"/>
                </a:lnTo>
                <a:lnTo>
                  <a:pt x="1180" y="443"/>
                </a:lnTo>
                <a:lnTo>
                  <a:pt x="1182" y="443"/>
                </a:lnTo>
                <a:lnTo>
                  <a:pt x="1182" y="443"/>
                </a:lnTo>
                <a:lnTo>
                  <a:pt x="1184" y="443"/>
                </a:lnTo>
                <a:lnTo>
                  <a:pt x="1184" y="443"/>
                </a:lnTo>
                <a:lnTo>
                  <a:pt x="1184" y="443"/>
                </a:lnTo>
                <a:lnTo>
                  <a:pt x="1184" y="445"/>
                </a:lnTo>
                <a:lnTo>
                  <a:pt x="1184" y="445"/>
                </a:lnTo>
                <a:lnTo>
                  <a:pt x="1184" y="445"/>
                </a:lnTo>
                <a:lnTo>
                  <a:pt x="1190" y="447"/>
                </a:lnTo>
                <a:lnTo>
                  <a:pt x="1192" y="447"/>
                </a:lnTo>
                <a:lnTo>
                  <a:pt x="1196" y="449"/>
                </a:lnTo>
                <a:lnTo>
                  <a:pt x="1199" y="451"/>
                </a:lnTo>
                <a:lnTo>
                  <a:pt x="1203" y="449"/>
                </a:lnTo>
                <a:lnTo>
                  <a:pt x="1209" y="451"/>
                </a:lnTo>
                <a:lnTo>
                  <a:pt x="1211" y="451"/>
                </a:lnTo>
                <a:lnTo>
                  <a:pt x="1213" y="451"/>
                </a:lnTo>
                <a:lnTo>
                  <a:pt x="1217" y="449"/>
                </a:lnTo>
                <a:lnTo>
                  <a:pt x="1219" y="447"/>
                </a:lnTo>
                <a:lnTo>
                  <a:pt x="1219" y="447"/>
                </a:lnTo>
                <a:lnTo>
                  <a:pt x="1222" y="445"/>
                </a:lnTo>
                <a:lnTo>
                  <a:pt x="1222" y="445"/>
                </a:lnTo>
                <a:lnTo>
                  <a:pt x="1224" y="445"/>
                </a:lnTo>
                <a:lnTo>
                  <a:pt x="1226" y="445"/>
                </a:lnTo>
                <a:lnTo>
                  <a:pt x="1228" y="443"/>
                </a:lnTo>
                <a:lnTo>
                  <a:pt x="1228" y="443"/>
                </a:lnTo>
                <a:lnTo>
                  <a:pt x="1226" y="440"/>
                </a:lnTo>
                <a:lnTo>
                  <a:pt x="1226" y="440"/>
                </a:lnTo>
                <a:lnTo>
                  <a:pt x="1226" y="440"/>
                </a:lnTo>
                <a:lnTo>
                  <a:pt x="1224" y="443"/>
                </a:lnTo>
                <a:lnTo>
                  <a:pt x="1222" y="440"/>
                </a:lnTo>
                <a:lnTo>
                  <a:pt x="1219" y="440"/>
                </a:lnTo>
                <a:lnTo>
                  <a:pt x="1217" y="438"/>
                </a:lnTo>
                <a:lnTo>
                  <a:pt x="1215" y="434"/>
                </a:lnTo>
                <a:lnTo>
                  <a:pt x="1215" y="432"/>
                </a:lnTo>
                <a:close/>
                <a:moveTo>
                  <a:pt x="1299" y="432"/>
                </a:moveTo>
                <a:lnTo>
                  <a:pt x="1299" y="432"/>
                </a:lnTo>
                <a:lnTo>
                  <a:pt x="1299" y="432"/>
                </a:lnTo>
                <a:lnTo>
                  <a:pt x="1299" y="432"/>
                </a:lnTo>
                <a:lnTo>
                  <a:pt x="1301" y="430"/>
                </a:lnTo>
                <a:lnTo>
                  <a:pt x="1301" y="428"/>
                </a:lnTo>
                <a:lnTo>
                  <a:pt x="1301" y="428"/>
                </a:lnTo>
                <a:lnTo>
                  <a:pt x="1301" y="428"/>
                </a:lnTo>
                <a:lnTo>
                  <a:pt x="1299" y="428"/>
                </a:lnTo>
                <a:lnTo>
                  <a:pt x="1299" y="428"/>
                </a:lnTo>
                <a:lnTo>
                  <a:pt x="1297" y="428"/>
                </a:lnTo>
                <a:lnTo>
                  <a:pt x="1297" y="430"/>
                </a:lnTo>
                <a:lnTo>
                  <a:pt x="1297" y="430"/>
                </a:lnTo>
                <a:lnTo>
                  <a:pt x="1299" y="432"/>
                </a:lnTo>
                <a:close/>
                <a:moveTo>
                  <a:pt x="1527" y="468"/>
                </a:moveTo>
                <a:lnTo>
                  <a:pt x="1530" y="468"/>
                </a:lnTo>
                <a:lnTo>
                  <a:pt x="1530" y="468"/>
                </a:lnTo>
                <a:lnTo>
                  <a:pt x="1534" y="468"/>
                </a:lnTo>
                <a:lnTo>
                  <a:pt x="1542" y="468"/>
                </a:lnTo>
                <a:lnTo>
                  <a:pt x="1544" y="468"/>
                </a:lnTo>
                <a:lnTo>
                  <a:pt x="1544" y="468"/>
                </a:lnTo>
                <a:lnTo>
                  <a:pt x="1544" y="466"/>
                </a:lnTo>
                <a:lnTo>
                  <a:pt x="1544" y="463"/>
                </a:lnTo>
                <a:lnTo>
                  <a:pt x="1544" y="463"/>
                </a:lnTo>
                <a:lnTo>
                  <a:pt x="1542" y="463"/>
                </a:lnTo>
                <a:lnTo>
                  <a:pt x="1542" y="463"/>
                </a:lnTo>
                <a:lnTo>
                  <a:pt x="1538" y="463"/>
                </a:lnTo>
                <a:lnTo>
                  <a:pt x="1534" y="461"/>
                </a:lnTo>
                <a:lnTo>
                  <a:pt x="1530" y="461"/>
                </a:lnTo>
                <a:lnTo>
                  <a:pt x="1525" y="461"/>
                </a:lnTo>
                <a:lnTo>
                  <a:pt x="1525" y="461"/>
                </a:lnTo>
                <a:lnTo>
                  <a:pt x="1525" y="463"/>
                </a:lnTo>
                <a:lnTo>
                  <a:pt x="1525" y="463"/>
                </a:lnTo>
                <a:lnTo>
                  <a:pt x="1525" y="466"/>
                </a:lnTo>
                <a:lnTo>
                  <a:pt x="1527" y="468"/>
                </a:lnTo>
                <a:close/>
                <a:moveTo>
                  <a:pt x="1349" y="466"/>
                </a:moveTo>
                <a:lnTo>
                  <a:pt x="1349" y="466"/>
                </a:lnTo>
                <a:lnTo>
                  <a:pt x="1349" y="468"/>
                </a:lnTo>
                <a:lnTo>
                  <a:pt x="1349" y="468"/>
                </a:lnTo>
                <a:lnTo>
                  <a:pt x="1351" y="470"/>
                </a:lnTo>
                <a:lnTo>
                  <a:pt x="1354" y="470"/>
                </a:lnTo>
                <a:lnTo>
                  <a:pt x="1354" y="470"/>
                </a:lnTo>
                <a:lnTo>
                  <a:pt x="1354" y="470"/>
                </a:lnTo>
                <a:lnTo>
                  <a:pt x="1356" y="468"/>
                </a:lnTo>
                <a:lnTo>
                  <a:pt x="1356" y="468"/>
                </a:lnTo>
                <a:lnTo>
                  <a:pt x="1356" y="466"/>
                </a:lnTo>
                <a:lnTo>
                  <a:pt x="1356" y="466"/>
                </a:lnTo>
                <a:lnTo>
                  <a:pt x="1356" y="463"/>
                </a:lnTo>
                <a:lnTo>
                  <a:pt x="1356" y="461"/>
                </a:lnTo>
                <a:lnTo>
                  <a:pt x="1356" y="459"/>
                </a:lnTo>
                <a:lnTo>
                  <a:pt x="1356" y="459"/>
                </a:lnTo>
                <a:lnTo>
                  <a:pt x="1356" y="457"/>
                </a:lnTo>
                <a:lnTo>
                  <a:pt x="1354" y="455"/>
                </a:lnTo>
                <a:lnTo>
                  <a:pt x="1351" y="455"/>
                </a:lnTo>
                <a:lnTo>
                  <a:pt x="1349" y="457"/>
                </a:lnTo>
                <a:lnTo>
                  <a:pt x="1349" y="459"/>
                </a:lnTo>
                <a:lnTo>
                  <a:pt x="1349" y="459"/>
                </a:lnTo>
                <a:lnTo>
                  <a:pt x="1347" y="459"/>
                </a:lnTo>
                <a:lnTo>
                  <a:pt x="1347" y="461"/>
                </a:lnTo>
                <a:lnTo>
                  <a:pt x="1347" y="461"/>
                </a:lnTo>
                <a:lnTo>
                  <a:pt x="1349" y="463"/>
                </a:lnTo>
                <a:lnTo>
                  <a:pt x="1349" y="466"/>
                </a:lnTo>
                <a:lnTo>
                  <a:pt x="1349" y="466"/>
                </a:lnTo>
                <a:close/>
                <a:moveTo>
                  <a:pt x="1496" y="428"/>
                </a:moveTo>
                <a:lnTo>
                  <a:pt x="1492" y="428"/>
                </a:lnTo>
                <a:lnTo>
                  <a:pt x="1490" y="428"/>
                </a:lnTo>
                <a:lnTo>
                  <a:pt x="1490" y="428"/>
                </a:lnTo>
                <a:lnTo>
                  <a:pt x="1488" y="428"/>
                </a:lnTo>
                <a:lnTo>
                  <a:pt x="1488" y="428"/>
                </a:lnTo>
                <a:lnTo>
                  <a:pt x="1488" y="428"/>
                </a:lnTo>
                <a:lnTo>
                  <a:pt x="1488" y="430"/>
                </a:lnTo>
                <a:lnTo>
                  <a:pt x="1488" y="432"/>
                </a:lnTo>
                <a:lnTo>
                  <a:pt x="1488" y="434"/>
                </a:lnTo>
                <a:lnTo>
                  <a:pt x="1488" y="434"/>
                </a:lnTo>
                <a:lnTo>
                  <a:pt x="1490" y="434"/>
                </a:lnTo>
                <a:lnTo>
                  <a:pt x="1490" y="434"/>
                </a:lnTo>
                <a:lnTo>
                  <a:pt x="1492" y="434"/>
                </a:lnTo>
                <a:lnTo>
                  <a:pt x="1494" y="434"/>
                </a:lnTo>
                <a:lnTo>
                  <a:pt x="1494" y="432"/>
                </a:lnTo>
                <a:lnTo>
                  <a:pt x="1494" y="432"/>
                </a:lnTo>
                <a:lnTo>
                  <a:pt x="1496" y="430"/>
                </a:lnTo>
                <a:lnTo>
                  <a:pt x="1496" y="430"/>
                </a:lnTo>
                <a:lnTo>
                  <a:pt x="1496" y="430"/>
                </a:lnTo>
                <a:lnTo>
                  <a:pt x="1496" y="428"/>
                </a:lnTo>
                <a:lnTo>
                  <a:pt x="1496" y="428"/>
                </a:lnTo>
                <a:close/>
                <a:moveTo>
                  <a:pt x="1351" y="413"/>
                </a:moveTo>
                <a:lnTo>
                  <a:pt x="1354" y="413"/>
                </a:lnTo>
                <a:lnTo>
                  <a:pt x="1354" y="413"/>
                </a:lnTo>
                <a:lnTo>
                  <a:pt x="1354" y="411"/>
                </a:lnTo>
                <a:lnTo>
                  <a:pt x="1354" y="411"/>
                </a:lnTo>
                <a:lnTo>
                  <a:pt x="1354" y="411"/>
                </a:lnTo>
                <a:lnTo>
                  <a:pt x="1351" y="409"/>
                </a:lnTo>
                <a:lnTo>
                  <a:pt x="1349" y="411"/>
                </a:lnTo>
                <a:lnTo>
                  <a:pt x="1349" y="409"/>
                </a:lnTo>
                <a:lnTo>
                  <a:pt x="1345" y="409"/>
                </a:lnTo>
                <a:lnTo>
                  <a:pt x="1345" y="409"/>
                </a:lnTo>
                <a:lnTo>
                  <a:pt x="1343" y="411"/>
                </a:lnTo>
                <a:lnTo>
                  <a:pt x="1343" y="411"/>
                </a:lnTo>
                <a:lnTo>
                  <a:pt x="1343" y="411"/>
                </a:lnTo>
                <a:lnTo>
                  <a:pt x="1345" y="413"/>
                </a:lnTo>
                <a:lnTo>
                  <a:pt x="1347" y="413"/>
                </a:lnTo>
                <a:lnTo>
                  <a:pt x="1347" y="413"/>
                </a:lnTo>
                <a:lnTo>
                  <a:pt x="1349" y="413"/>
                </a:lnTo>
                <a:lnTo>
                  <a:pt x="1351" y="413"/>
                </a:lnTo>
                <a:close/>
                <a:moveTo>
                  <a:pt x="1287" y="325"/>
                </a:moveTo>
                <a:lnTo>
                  <a:pt x="1289" y="321"/>
                </a:lnTo>
                <a:lnTo>
                  <a:pt x="1289" y="321"/>
                </a:lnTo>
                <a:lnTo>
                  <a:pt x="1291" y="319"/>
                </a:lnTo>
                <a:lnTo>
                  <a:pt x="1291" y="319"/>
                </a:lnTo>
                <a:lnTo>
                  <a:pt x="1293" y="317"/>
                </a:lnTo>
                <a:lnTo>
                  <a:pt x="1295" y="315"/>
                </a:lnTo>
                <a:lnTo>
                  <a:pt x="1297" y="313"/>
                </a:lnTo>
                <a:lnTo>
                  <a:pt x="1299" y="310"/>
                </a:lnTo>
                <a:lnTo>
                  <a:pt x="1299" y="308"/>
                </a:lnTo>
                <a:lnTo>
                  <a:pt x="1297" y="308"/>
                </a:lnTo>
                <a:lnTo>
                  <a:pt x="1295" y="306"/>
                </a:lnTo>
                <a:lnTo>
                  <a:pt x="1289" y="306"/>
                </a:lnTo>
                <a:lnTo>
                  <a:pt x="1280" y="304"/>
                </a:lnTo>
                <a:lnTo>
                  <a:pt x="1276" y="306"/>
                </a:lnTo>
                <a:lnTo>
                  <a:pt x="1272" y="306"/>
                </a:lnTo>
                <a:lnTo>
                  <a:pt x="1270" y="306"/>
                </a:lnTo>
                <a:lnTo>
                  <a:pt x="1268" y="304"/>
                </a:lnTo>
                <a:lnTo>
                  <a:pt x="1266" y="304"/>
                </a:lnTo>
                <a:lnTo>
                  <a:pt x="1263" y="302"/>
                </a:lnTo>
                <a:lnTo>
                  <a:pt x="1257" y="302"/>
                </a:lnTo>
                <a:lnTo>
                  <a:pt x="1255" y="300"/>
                </a:lnTo>
                <a:lnTo>
                  <a:pt x="1253" y="300"/>
                </a:lnTo>
                <a:lnTo>
                  <a:pt x="1249" y="302"/>
                </a:lnTo>
                <a:lnTo>
                  <a:pt x="1247" y="302"/>
                </a:lnTo>
                <a:lnTo>
                  <a:pt x="1238" y="302"/>
                </a:lnTo>
                <a:lnTo>
                  <a:pt x="1236" y="304"/>
                </a:lnTo>
                <a:lnTo>
                  <a:pt x="1232" y="304"/>
                </a:lnTo>
                <a:lnTo>
                  <a:pt x="1230" y="304"/>
                </a:lnTo>
                <a:lnTo>
                  <a:pt x="1230" y="306"/>
                </a:lnTo>
                <a:lnTo>
                  <a:pt x="1230" y="306"/>
                </a:lnTo>
                <a:lnTo>
                  <a:pt x="1230" y="308"/>
                </a:lnTo>
                <a:lnTo>
                  <a:pt x="1230" y="308"/>
                </a:lnTo>
                <a:lnTo>
                  <a:pt x="1230" y="308"/>
                </a:lnTo>
                <a:lnTo>
                  <a:pt x="1230" y="310"/>
                </a:lnTo>
                <a:lnTo>
                  <a:pt x="1232" y="313"/>
                </a:lnTo>
                <a:lnTo>
                  <a:pt x="1234" y="315"/>
                </a:lnTo>
                <a:lnTo>
                  <a:pt x="1236" y="315"/>
                </a:lnTo>
                <a:lnTo>
                  <a:pt x="1236" y="315"/>
                </a:lnTo>
                <a:lnTo>
                  <a:pt x="1234" y="315"/>
                </a:lnTo>
                <a:lnTo>
                  <a:pt x="1232" y="315"/>
                </a:lnTo>
                <a:lnTo>
                  <a:pt x="1226" y="313"/>
                </a:lnTo>
                <a:lnTo>
                  <a:pt x="1226" y="313"/>
                </a:lnTo>
                <a:lnTo>
                  <a:pt x="1224" y="313"/>
                </a:lnTo>
                <a:lnTo>
                  <a:pt x="1222" y="315"/>
                </a:lnTo>
                <a:lnTo>
                  <a:pt x="1222" y="315"/>
                </a:lnTo>
                <a:lnTo>
                  <a:pt x="1222" y="317"/>
                </a:lnTo>
                <a:lnTo>
                  <a:pt x="1222" y="319"/>
                </a:lnTo>
                <a:lnTo>
                  <a:pt x="1224" y="325"/>
                </a:lnTo>
                <a:lnTo>
                  <a:pt x="1224" y="329"/>
                </a:lnTo>
                <a:lnTo>
                  <a:pt x="1224" y="329"/>
                </a:lnTo>
                <a:lnTo>
                  <a:pt x="1222" y="333"/>
                </a:lnTo>
                <a:lnTo>
                  <a:pt x="1222" y="336"/>
                </a:lnTo>
                <a:lnTo>
                  <a:pt x="1224" y="336"/>
                </a:lnTo>
                <a:lnTo>
                  <a:pt x="1224" y="338"/>
                </a:lnTo>
                <a:lnTo>
                  <a:pt x="1224" y="340"/>
                </a:lnTo>
                <a:lnTo>
                  <a:pt x="1228" y="346"/>
                </a:lnTo>
                <a:lnTo>
                  <a:pt x="1228" y="350"/>
                </a:lnTo>
                <a:lnTo>
                  <a:pt x="1230" y="357"/>
                </a:lnTo>
                <a:lnTo>
                  <a:pt x="1228" y="359"/>
                </a:lnTo>
                <a:lnTo>
                  <a:pt x="1232" y="361"/>
                </a:lnTo>
                <a:lnTo>
                  <a:pt x="1236" y="359"/>
                </a:lnTo>
                <a:lnTo>
                  <a:pt x="1238" y="359"/>
                </a:lnTo>
                <a:lnTo>
                  <a:pt x="1245" y="361"/>
                </a:lnTo>
                <a:lnTo>
                  <a:pt x="1245" y="359"/>
                </a:lnTo>
                <a:lnTo>
                  <a:pt x="1247" y="357"/>
                </a:lnTo>
                <a:lnTo>
                  <a:pt x="1249" y="354"/>
                </a:lnTo>
                <a:lnTo>
                  <a:pt x="1253" y="348"/>
                </a:lnTo>
                <a:lnTo>
                  <a:pt x="1253" y="348"/>
                </a:lnTo>
                <a:lnTo>
                  <a:pt x="1253" y="346"/>
                </a:lnTo>
                <a:lnTo>
                  <a:pt x="1253" y="346"/>
                </a:lnTo>
                <a:lnTo>
                  <a:pt x="1253" y="346"/>
                </a:lnTo>
                <a:lnTo>
                  <a:pt x="1249" y="342"/>
                </a:lnTo>
                <a:lnTo>
                  <a:pt x="1247" y="342"/>
                </a:lnTo>
                <a:lnTo>
                  <a:pt x="1245" y="340"/>
                </a:lnTo>
                <a:lnTo>
                  <a:pt x="1243" y="340"/>
                </a:lnTo>
                <a:lnTo>
                  <a:pt x="1253" y="340"/>
                </a:lnTo>
                <a:lnTo>
                  <a:pt x="1255" y="340"/>
                </a:lnTo>
                <a:lnTo>
                  <a:pt x="1270" y="342"/>
                </a:lnTo>
                <a:lnTo>
                  <a:pt x="1272" y="340"/>
                </a:lnTo>
                <a:lnTo>
                  <a:pt x="1274" y="340"/>
                </a:lnTo>
                <a:lnTo>
                  <a:pt x="1276" y="338"/>
                </a:lnTo>
                <a:lnTo>
                  <a:pt x="1278" y="336"/>
                </a:lnTo>
                <a:lnTo>
                  <a:pt x="1280" y="333"/>
                </a:lnTo>
                <a:lnTo>
                  <a:pt x="1282" y="329"/>
                </a:lnTo>
                <a:lnTo>
                  <a:pt x="1282" y="327"/>
                </a:lnTo>
                <a:lnTo>
                  <a:pt x="1282" y="327"/>
                </a:lnTo>
                <a:lnTo>
                  <a:pt x="1282" y="327"/>
                </a:lnTo>
                <a:lnTo>
                  <a:pt x="1284" y="325"/>
                </a:lnTo>
                <a:lnTo>
                  <a:pt x="1287" y="325"/>
                </a:lnTo>
                <a:close/>
                <a:moveTo>
                  <a:pt x="17" y="1895"/>
                </a:moveTo>
                <a:lnTo>
                  <a:pt x="17" y="1895"/>
                </a:lnTo>
                <a:lnTo>
                  <a:pt x="17" y="1895"/>
                </a:lnTo>
                <a:lnTo>
                  <a:pt x="17" y="1895"/>
                </a:lnTo>
                <a:lnTo>
                  <a:pt x="19" y="1895"/>
                </a:lnTo>
                <a:lnTo>
                  <a:pt x="19" y="1895"/>
                </a:lnTo>
                <a:lnTo>
                  <a:pt x="17" y="1895"/>
                </a:lnTo>
                <a:close/>
                <a:moveTo>
                  <a:pt x="2" y="1870"/>
                </a:moveTo>
                <a:lnTo>
                  <a:pt x="2" y="1868"/>
                </a:lnTo>
                <a:lnTo>
                  <a:pt x="0" y="1870"/>
                </a:lnTo>
                <a:lnTo>
                  <a:pt x="0" y="1870"/>
                </a:lnTo>
                <a:lnTo>
                  <a:pt x="0" y="1870"/>
                </a:lnTo>
                <a:lnTo>
                  <a:pt x="0" y="1870"/>
                </a:lnTo>
                <a:lnTo>
                  <a:pt x="2" y="1870"/>
                </a:lnTo>
                <a:close/>
                <a:moveTo>
                  <a:pt x="2" y="1906"/>
                </a:moveTo>
                <a:lnTo>
                  <a:pt x="2" y="1906"/>
                </a:lnTo>
                <a:lnTo>
                  <a:pt x="2" y="1906"/>
                </a:lnTo>
                <a:lnTo>
                  <a:pt x="2" y="1906"/>
                </a:lnTo>
                <a:lnTo>
                  <a:pt x="2" y="1908"/>
                </a:lnTo>
                <a:lnTo>
                  <a:pt x="2" y="1908"/>
                </a:lnTo>
                <a:lnTo>
                  <a:pt x="2" y="1908"/>
                </a:lnTo>
                <a:lnTo>
                  <a:pt x="2" y="1906"/>
                </a:lnTo>
                <a:lnTo>
                  <a:pt x="2" y="1906"/>
                </a:lnTo>
                <a:lnTo>
                  <a:pt x="2" y="1906"/>
                </a:lnTo>
                <a:lnTo>
                  <a:pt x="2" y="1906"/>
                </a:lnTo>
                <a:lnTo>
                  <a:pt x="2" y="1906"/>
                </a:lnTo>
                <a:lnTo>
                  <a:pt x="2" y="1906"/>
                </a:lnTo>
                <a:lnTo>
                  <a:pt x="2" y="1906"/>
                </a:lnTo>
                <a:close/>
                <a:moveTo>
                  <a:pt x="15" y="1881"/>
                </a:moveTo>
                <a:lnTo>
                  <a:pt x="15" y="1881"/>
                </a:lnTo>
                <a:lnTo>
                  <a:pt x="15" y="1881"/>
                </a:lnTo>
                <a:lnTo>
                  <a:pt x="15" y="1881"/>
                </a:lnTo>
                <a:lnTo>
                  <a:pt x="15" y="1881"/>
                </a:lnTo>
                <a:lnTo>
                  <a:pt x="15" y="1881"/>
                </a:lnTo>
                <a:lnTo>
                  <a:pt x="15" y="1883"/>
                </a:lnTo>
                <a:lnTo>
                  <a:pt x="15" y="1883"/>
                </a:lnTo>
                <a:lnTo>
                  <a:pt x="15" y="1881"/>
                </a:lnTo>
                <a:lnTo>
                  <a:pt x="15" y="1881"/>
                </a:lnTo>
                <a:lnTo>
                  <a:pt x="17" y="1881"/>
                </a:lnTo>
                <a:lnTo>
                  <a:pt x="15" y="1881"/>
                </a:lnTo>
                <a:lnTo>
                  <a:pt x="15" y="1881"/>
                </a:lnTo>
                <a:close/>
                <a:moveTo>
                  <a:pt x="15" y="1891"/>
                </a:moveTo>
                <a:lnTo>
                  <a:pt x="13" y="1891"/>
                </a:lnTo>
                <a:lnTo>
                  <a:pt x="13" y="1891"/>
                </a:lnTo>
                <a:lnTo>
                  <a:pt x="15" y="1891"/>
                </a:lnTo>
                <a:lnTo>
                  <a:pt x="15" y="1891"/>
                </a:lnTo>
                <a:lnTo>
                  <a:pt x="15" y="1891"/>
                </a:lnTo>
                <a:lnTo>
                  <a:pt x="15" y="1891"/>
                </a:lnTo>
                <a:lnTo>
                  <a:pt x="15" y="1891"/>
                </a:lnTo>
                <a:close/>
                <a:moveTo>
                  <a:pt x="2" y="1872"/>
                </a:moveTo>
                <a:lnTo>
                  <a:pt x="2" y="1872"/>
                </a:lnTo>
                <a:lnTo>
                  <a:pt x="0" y="1874"/>
                </a:lnTo>
                <a:lnTo>
                  <a:pt x="0" y="1877"/>
                </a:lnTo>
                <a:lnTo>
                  <a:pt x="0" y="1877"/>
                </a:lnTo>
                <a:lnTo>
                  <a:pt x="2" y="1874"/>
                </a:lnTo>
                <a:lnTo>
                  <a:pt x="2" y="1874"/>
                </a:lnTo>
                <a:lnTo>
                  <a:pt x="2" y="1872"/>
                </a:lnTo>
                <a:close/>
                <a:moveTo>
                  <a:pt x="593" y="424"/>
                </a:moveTo>
                <a:lnTo>
                  <a:pt x="593" y="424"/>
                </a:lnTo>
                <a:lnTo>
                  <a:pt x="595" y="424"/>
                </a:lnTo>
                <a:lnTo>
                  <a:pt x="595" y="424"/>
                </a:lnTo>
                <a:lnTo>
                  <a:pt x="593" y="422"/>
                </a:lnTo>
                <a:lnTo>
                  <a:pt x="593" y="422"/>
                </a:lnTo>
                <a:lnTo>
                  <a:pt x="589" y="424"/>
                </a:lnTo>
                <a:lnTo>
                  <a:pt x="591" y="424"/>
                </a:lnTo>
                <a:lnTo>
                  <a:pt x="593" y="424"/>
                </a:lnTo>
                <a:close/>
                <a:moveTo>
                  <a:pt x="113" y="1696"/>
                </a:move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close/>
                <a:moveTo>
                  <a:pt x="0" y="1864"/>
                </a:moveTo>
                <a:lnTo>
                  <a:pt x="0" y="1864"/>
                </a:lnTo>
                <a:lnTo>
                  <a:pt x="0" y="1866"/>
                </a:lnTo>
                <a:lnTo>
                  <a:pt x="0" y="1866"/>
                </a:lnTo>
                <a:lnTo>
                  <a:pt x="0" y="1864"/>
                </a:lnTo>
                <a:lnTo>
                  <a:pt x="0" y="1864"/>
                </a:lnTo>
                <a:close/>
                <a:moveTo>
                  <a:pt x="52" y="814"/>
                </a:moveTo>
                <a:lnTo>
                  <a:pt x="54" y="814"/>
                </a:lnTo>
                <a:lnTo>
                  <a:pt x="54" y="814"/>
                </a:lnTo>
                <a:lnTo>
                  <a:pt x="52" y="811"/>
                </a:lnTo>
                <a:lnTo>
                  <a:pt x="52" y="811"/>
                </a:lnTo>
                <a:lnTo>
                  <a:pt x="52" y="814"/>
                </a:lnTo>
                <a:lnTo>
                  <a:pt x="52" y="814"/>
                </a:lnTo>
                <a:close/>
                <a:moveTo>
                  <a:pt x="19" y="1931"/>
                </a:moveTo>
                <a:lnTo>
                  <a:pt x="19" y="1931"/>
                </a:lnTo>
                <a:lnTo>
                  <a:pt x="19" y="1931"/>
                </a:lnTo>
                <a:lnTo>
                  <a:pt x="19" y="1931"/>
                </a:lnTo>
                <a:lnTo>
                  <a:pt x="19" y="1931"/>
                </a:lnTo>
                <a:lnTo>
                  <a:pt x="19" y="1931"/>
                </a:lnTo>
                <a:lnTo>
                  <a:pt x="19" y="1931"/>
                </a:lnTo>
                <a:lnTo>
                  <a:pt x="19" y="1931"/>
                </a:lnTo>
                <a:lnTo>
                  <a:pt x="19" y="1931"/>
                </a:lnTo>
                <a:lnTo>
                  <a:pt x="19" y="1931"/>
                </a:lnTo>
                <a:lnTo>
                  <a:pt x="19" y="1931"/>
                </a:lnTo>
                <a:close/>
                <a:moveTo>
                  <a:pt x="46" y="816"/>
                </a:moveTo>
                <a:lnTo>
                  <a:pt x="50" y="814"/>
                </a:lnTo>
                <a:lnTo>
                  <a:pt x="50" y="814"/>
                </a:lnTo>
                <a:lnTo>
                  <a:pt x="50" y="814"/>
                </a:lnTo>
                <a:lnTo>
                  <a:pt x="52" y="814"/>
                </a:lnTo>
                <a:lnTo>
                  <a:pt x="52" y="814"/>
                </a:lnTo>
                <a:lnTo>
                  <a:pt x="52" y="811"/>
                </a:lnTo>
                <a:lnTo>
                  <a:pt x="50" y="811"/>
                </a:lnTo>
                <a:lnTo>
                  <a:pt x="50" y="811"/>
                </a:lnTo>
                <a:lnTo>
                  <a:pt x="50" y="811"/>
                </a:lnTo>
                <a:lnTo>
                  <a:pt x="50" y="811"/>
                </a:lnTo>
                <a:lnTo>
                  <a:pt x="50" y="809"/>
                </a:lnTo>
                <a:lnTo>
                  <a:pt x="50" y="809"/>
                </a:lnTo>
                <a:lnTo>
                  <a:pt x="48" y="809"/>
                </a:lnTo>
                <a:lnTo>
                  <a:pt x="48" y="811"/>
                </a:lnTo>
                <a:lnTo>
                  <a:pt x="48" y="811"/>
                </a:lnTo>
                <a:lnTo>
                  <a:pt x="46" y="811"/>
                </a:lnTo>
                <a:lnTo>
                  <a:pt x="46" y="814"/>
                </a:lnTo>
                <a:lnTo>
                  <a:pt x="44" y="816"/>
                </a:lnTo>
                <a:lnTo>
                  <a:pt x="46" y="816"/>
                </a:lnTo>
                <a:lnTo>
                  <a:pt x="46" y="816"/>
                </a:lnTo>
                <a:close/>
                <a:moveTo>
                  <a:pt x="54" y="2302"/>
                </a:moveTo>
                <a:lnTo>
                  <a:pt x="54" y="2302"/>
                </a:lnTo>
                <a:lnTo>
                  <a:pt x="54" y="2302"/>
                </a:lnTo>
                <a:lnTo>
                  <a:pt x="50" y="2302"/>
                </a:lnTo>
                <a:lnTo>
                  <a:pt x="48" y="2302"/>
                </a:lnTo>
                <a:lnTo>
                  <a:pt x="46" y="2302"/>
                </a:lnTo>
                <a:lnTo>
                  <a:pt x="46" y="2304"/>
                </a:lnTo>
                <a:lnTo>
                  <a:pt x="46" y="2304"/>
                </a:lnTo>
                <a:lnTo>
                  <a:pt x="48" y="2304"/>
                </a:lnTo>
                <a:lnTo>
                  <a:pt x="50" y="2304"/>
                </a:lnTo>
                <a:lnTo>
                  <a:pt x="50" y="2304"/>
                </a:lnTo>
                <a:lnTo>
                  <a:pt x="50" y="2306"/>
                </a:lnTo>
                <a:lnTo>
                  <a:pt x="48" y="2306"/>
                </a:lnTo>
                <a:lnTo>
                  <a:pt x="48" y="2306"/>
                </a:lnTo>
                <a:lnTo>
                  <a:pt x="50" y="2308"/>
                </a:lnTo>
                <a:lnTo>
                  <a:pt x="50" y="2308"/>
                </a:lnTo>
                <a:lnTo>
                  <a:pt x="50" y="2308"/>
                </a:lnTo>
                <a:lnTo>
                  <a:pt x="52" y="2308"/>
                </a:lnTo>
                <a:lnTo>
                  <a:pt x="52" y="2308"/>
                </a:lnTo>
                <a:lnTo>
                  <a:pt x="52" y="2306"/>
                </a:lnTo>
                <a:lnTo>
                  <a:pt x="52" y="2306"/>
                </a:lnTo>
                <a:lnTo>
                  <a:pt x="52" y="2306"/>
                </a:lnTo>
                <a:lnTo>
                  <a:pt x="50" y="2304"/>
                </a:lnTo>
                <a:lnTo>
                  <a:pt x="52" y="2304"/>
                </a:lnTo>
                <a:lnTo>
                  <a:pt x="52" y="2304"/>
                </a:lnTo>
                <a:lnTo>
                  <a:pt x="50" y="2302"/>
                </a:lnTo>
                <a:lnTo>
                  <a:pt x="50" y="2302"/>
                </a:lnTo>
                <a:lnTo>
                  <a:pt x="52" y="2302"/>
                </a:lnTo>
                <a:lnTo>
                  <a:pt x="52" y="2302"/>
                </a:lnTo>
                <a:lnTo>
                  <a:pt x="52" y="2304"/>
                </a:lnTo>
                <a:lnTo>
                  <a:pt x="54" y="2302"/>
                </a:lnTo>
                <a:close/>
                <a:moveTo>
                  <a:pt x="42" y="809"/>
                </a:moveTo>
                <a:lnTo>
                  <a:pt x="42" y="811"/>
                </a:lnTo>
                <a:lnTo>
                  <a:pt x="40" y="811"/>
                </a:lnTo>
                <a:lnTo>
                  <a:pt x="40" y="814"/>
                </a:lnTo>
                <a:lnTo>
                  <a:pt x="38" y="814"/>
                </a:lnTo>
                <a:lnTo>
                  <a:pt x="34" y="814"/>
                </a:lnTo>
                <a:lnTo>
                  <a:pt x="34" y="814"/>
                </a:lnTo>
                <a:lnTo>
                  <a:pt x="34" y="816"/>
                </a:lnTo>
                <a:lnTo>
                  <a:pt x="36" y="816"/>
                </a:lnTo>
                <a:lnTo>
                  <a:pt x="36" y="814"/>
                </a:lnTo>
                <a:lnTo>
                  <a:pt x="38" y="814"/>
                </a:lnTo>
                <a:lnTo>
                  <a:pt x="40" y="816"/>
                </a:lnTo>
                <a:lnTo>
                  <a:pt x="42" y="814"/>
                </a:lnTo>
                <a:lnTo>
                  <a:pt x="42" y="814"/>
                </a:lnTo>
                <a:lnTo>
                  <a:pt x="42" y="814"/>
                </a:lnTo>
                <a:lnTo>
                  <a:pt x="42" y="811"/>
                </a:lnTo>
                <a:lnTo>
                  <a:pt x="42" y="811"/>
                </a:lnTo>
                <a:lnTo>
                  <a:pt x="42" y="811"/>
                </a:lnTo>
                <a:lnTo>
                  <a:pt x="42" y="809"/>
                </a:lnTo>
                <a:lnTo>
                  <a:pt x="42" y="809"/>
                </a:lnTo>
                <a:close/>
                <a:moveTo>
                  <a:pt x="57" y="1824"/>
                </a:moveTo>
                <a:lnTo>
                  <a:pt x="57" y="1822"/>
                </a:lnTo>
                <a:lnTo>
                  <a:pt x="57" y="1822"/>
                </a:lnTo>
                <a:lnTo>
                  <a:pt x="54" y="1822"/>
                </a:lnTo>
                <a:lnTo>
                  <a:pt x="54" y="1824"/>
                </a:lnTo>
                <a:lnTo>
                  <a:pt x="54" y="1824"/>
                </a:lnTo>
                <a:lnTo>
                  <a:pt x="57" y="1824"/>
                </a:lnTo>
                <a:close/>
                <a:moveTo>
                  <a:pt x="25" y="1891"/>
                </a:moveTo>
                <a:lnTo>
                  <a:pt x="25" y="1891"/>
                </a:lnTo>
                <a:lnTo>
                  <a:pt x="23" y="1891"/>
                </a:lnTo>
                <a:lnTo>
                  <a:pt x="25" y="1891"/>
                </a:lnTo>
                <a:lnTo>
                  <a:pt x="25" y="1891"/>
                </a:lnTo>
                <a:lnTo>
                  <a:pt x="25" y="1891"/>
                </a:lnTo>
                <a:lnTo>
                  <a:pt x="25" y="1891"/>
                </a:lnTo>
                <a:close/>
                <a:moveTo>
                  <a:pt x="31" y="811"/>
                </a:moveTo>
                <a:lnTo>
                  <a:pt x="31" y="811"/>
                </a:lnTo>
                <a:lnTo>
                  <a:pt x="29" y="811"/>
                </a:lnTo>
                <a:lnTo>
                  <a:pt x="27" y="811"/>
                </a:lnTo>
                <a:lnTo>
                  <a:pt x="27" y="811"/>
                </a:lnTo>
                <a:lnTo>
                  <a:pt x="25" y="811"/>
                </a:lnTo>
                <a:lnTo>
                  <a:pt x="27" y="811"/>
                </a:lnTo>
                <a:lnTo>
                  <a:pt x="29" y="814"/>
                </a:lnTo>
                <a:lnTo>
                  <a:pt x="29" y="814"/>
                </a:lnTo>
                <a:lnTo>
                  <a:pt x="29" y="814"/>
                </a:lnTo>
                <a:lnTo>
                  <a:pt x="29" y="814"/>
                </a:lnTo>
                <a:lnTo>
                  <a:pt x="27" y="816"/>
                </a:lnTo>
                <a:lnTo>
                  <a:pt x="27" y="816"/>
                </a:lnTo>
                <a:lnTo>
                  <a:pt x="29" y="816"/>
                </a:lnTo>
                <a:lnTo>
                  <a:pt x="31" y="816"/>
                </a:lnTo>
                <a:lnTo>
                  <a:pt x="31" y="816"/>
                </a:lnTo>
                <a:lnTo>
                  <a:pt x="31" y="816"/>
                </a:lnTo>
                <a:lnTo>
                  <a:pt x="31" y="814"/>
                </a:lnTo>
                <a:lnTo>
                  <a:pt x="34" y="814"/>
                </a:lnTo>
                <a:lnTo>
                  <a:pt x="34" y="811"/>
                </a:lnTo>
                <a:lnTo>
                  <a:pt x="31" y="811"/>
                </a:lnTo>
                <a:close/>
                <a:moveTo>
                  <a:pt x="786" y="361"/>
                </a:moveTo>
                <a:lnTo>
                  <a:pt x="792" y="361"/>
                </a:lnTo>
                <a:lnTo>
                  <a:pt x="794" y="361"/>
                </a:lnTo>
                <a:lnTo>
                  <a:pt x="794" y="363"/>
                </a:lnTo>
                <a:lnTo>
                  <a:pt x="800" y="365"/>
                </a:lnTo>
                <a:lnTo>
                  <a:pt x="811" y="369"/>
                </a:lnTo>
                <a:lnTo>
                  <a:pt x="813" y="369"/>
                </a:lnTo>
                <a:lnTo>
                  <a:pt x="815" y="373"/>
                </a:lnTo>
                <a:lnTo>
                  <a:pt x="815" y="373"/>
                </a:lnTo>
                <a:lnTo>
                  <a:pt x="817" y="375"/>
                </a:lnTo>
                <a:lnTo>
                  <a:pt x="819" y="382"/>
                </a:lnTo>
                <a:lnTo>
                  <a:pt x="821" y="382"/>
                </a:lnTo>
                <a:lnTo>
                  <a:pt x="823" y="384"/>
                </a:lnTo>
                <a:lnTo>
                  <a:pt x="823" y="384"/>
                </a:lnTo>
                <a:lnTo>
                  <a:pt x="828" y="384"/>
                </a:lnTo>
                <a:lnTo>
                  <a:pt x="828" y="384"/>
                </a:lnTo>
                <a:lnTo>
                  <a:pt x="830" y="384"/>
                </a:lnTo>
                <a:lnTo>
                  <a:pt x="832" y="382"/>
                </a:lnTo>
                <a:lnTo>
                  <a:pt x="838" y="380"/>
                </a:lnTo>
                <a:lnTo>
                  <a:pt x="844" y="375"/>
                </a:lnTo>
                <a:lnTo>
                  <a:pt x="844" y="375"/>
                </a:lnTo>
                <a:lnTo>
                  <a:pt x="847" y="375"/>
                </a:lnTo>
                <a:lnTo>
                  <a:pt x="847" y="375"/>
                </a:lnTo>
                <a:lnTo>
                  <a:pt x="849" y="378"/>
                </a:lnTo>
                <a:lnTo>
                  <a:pt x="853" y="375"/>
                </a:lnTo>
                <a:lnTo>
                  <a:pt x="855" y="375"/>
                </a:lnTo>
                <a:lnTo>
                  <a:pt x="861" y="373"/>
                </a:lnTo>
                <a:lnTo>
                  <a:pt x="861" y="371"/>
                </a:lnTo>
                <a:lnTo>
                  <a:pt x="863" y="371"/>
                </a:lnTo>
                <a:lnTo>
                  <a:pt x="863" y="371"/>
                </a:lnTo>
                <a:lnTo>
                  <a:pt x="863" y="363"/>
                </a:lnTo>
                <a:lnTo>
                  <a:pt x="865" y="361"/>
                </a:lnTo>
                <a:lnTo>
                  <a:pt x="867" y="357"/>
                </a:lnTo>
                <a:lnTo>
                  <a:pt x="867" y="354"/>
                </a:lnTo>
                <a:lnTo>
                  <a:pt x="867" y="354"/>
                </a:lnTo>
                <a:lnTo>
                  <a:pt x="872" y="354"/>
                </a:lnTo>
                <a:lnTo>
                  <a:pt x="876" y="352"/>
                </a:lnTo>
                <a:lnTo>
                  <a:pt x="878" y="350"/>
                </a:lnTo>
                <a:lnTo>
                  <a:pt x="882" y="344"/>
                </a:lnTo>
                <a:lnTo>
                  <a:pt x="882" y="344"/>
                </a:lnTo>
                <a:lnTo>
                  <a:pt x="884" y="342"/>
                </a:lnTo>
                <a:lnTo>
                  <a:pt x="899" y="336"/>
                </a:lnTo>
                <a:lnTo>
                  <a:pt x="905" y="331"/>
                </a:lnTo>
                <a:lnTo>
                  <a:pt x="911" y="331"/>
                </a:lnTo>
                <a:lnTo>
                  <a:pt x="920" y="327"/>
                </a:lnTo>
                <a:lnTo>
                  <a:pt x="924" y="325"/>
                </a:lnTo>
                <a:lnTo>
                  <a:pt x="928" y="325"/>
                </a:lnTo>
                <a:lnTo>
                  <a:pt x="935" y="321"/>
                </a:lnTo>
                <a:lnTo>
                  <a:pt x="935" y="321"/>
                </a:lnTo>
                <a:lnTo>
                  <a:pt x="937" y="321"/>
                </a:lnTo>
                <a:lnTo>
                  <a:pt x="937" y="319"/>
                </a:lnTo>
                <a:lnTo>
                  <a:pt x="937" y="319"/>
                </a:lnTo>
                <a:lnTo>
                  <a:pt x="935" y="317"/>
                </a:lnTo>
                <a:lnTo>
                  <a:pt x="935" y="317"/>
                </a:lnTo>
                <a:lnTo>
                  <a:pt x="932" y="315"/>
                </a:lnTo>
                <a:lnTo>
                  <a:pt x="928" y="313"/>
                </a:lnTo>
                <a:lnTo>
                  <a:pt x="918" y="304"/>
                </a:lnTo>
                <a:lnTo>
                  <a:pt x="914" y="302"/>
                </a:lnTo>
                <a:lnTo>
                  <a:pt x="909" y="300"/>
                </a:lnTo>
                <a:lnTo>
                  <a:pt x="905" y="300"/>
                </a:lnTo>
                <a:lnTo>
                  <a:pt x="903" y="298"/>
                </a:lnTo>
                <a:lnTo>
                  <a:pt x="899" y="298"/>
                </a:lnTo>
                <a:lnTo>
                  <a:pt x="895" y="298"/>
                </a:lnTo>
                <a:lnTo>
                  <a:pt x="891" y="298"/>
                </a:lnTo>
                <a:lnTo>
                  <a:pt x="888" y="300"/>
                </a:lnTo>
                <a:lnTo>
                  <a:pt x="888" y="300"/>
                </a:lnTo>
                <a:lnTo>
                  <a:pt x="884" y="304"/>
                </a:lnTo>
                <a:lnTo>
                  <a:pt x="882" y="304"/>
                </a:lnTo>
                <a:lnTo>
                  <a:pt x="882" y="304"/>
                </a:lnTo>
                <a:lnTo>
                  <a:pt x="882" y="304"/>
                </a:lnTo>
                <a:lnTo>
                  <a:pt x="882" y="302"/>
                </a:lnTo>
                <a:lnTo>
                  <a:pt x="882" y="300"/>
                </a:lnTo>
                <a:lnTo>
                  <a:pt x="882" y="300"/>
                </a:lnTo>
                <a:lnTo>
                  <a:pt x="880" y="300"/>
                </a:lnTo>
                <a:lnTo>
                  <a:pt x="880" y="300"/>
                </a:lnTo>
                <a:lnTo>
                  <a:pt x="878" y="300"/>
                </a:lnTo>
                <a:lnTo>
                  <a:pt x="874" y="302"/>
                </a:lnTo>
                <a:lnTo>
                  <a:pt x="874" y="302"/>
                </a:lnTo>
                <a:lnTo>
                  <a:pt x="874" y="302"/>
                </a:lnTo>
                <a:lnTo>
                  <a:pt x="874" y="302"/>
                </a:lnTo>
                <a:lnTo>
                  <a:pt x="876" y="300"/>
                </a:lnTo>
                <a:lnTo>
                  <a:pt x="870" y="298"/>
                </a:lnTo>
                <a:lnTo>
                  <a:pt x="861" y="296"/>
                </a:lnTo>
                <a:lnTo>
                  <a:pt x="857" y="294"/>
                </a:lnTo>
                <a:lnTo>
                  <a:pt x="853" y="292"/>
                </a:lnTo>
                <a:lnTo>
                  <a:pt x="851" y="292"/>
                </a:lnTo>
                <a:lnTo>
                  <a:pt x="847" y="289"/>
                </a:lnTo>
                <a:lnTo>
                  <a:pt x="844" y="289"/>
                </a:lnTo>
                <a:lnTo>
                  <a:pt x="832" y="292"/>
                </a:lnTo>
                <a:lnTo>
                  <a:pt x="819" y="294"/>
                </a:lnTo>
                <a:lnTo>
                  <a:pt x="800" y="296"/>
                </a:lnTo>
                <a:lnTo>
                  <a:pt x="800" y="296"/>
                </a:lnTo>
                <a:lnTo>
                  <a:pt x="803" y="298"/>
                </a:lnTo>
                <a:lnTo>
                  <a:pt x="803" y="298"/>
                </a:lnTo>
                <a:lnTo>
                  <a:pt x="803" y="298"/>
                </a:lnTo>
                <a:lnTo>
                  <a:pt x="807" y="306"/>
                </a:lnTo>
                <a:lnTo>
                  <a:pt x="809" y="308"/>
                </a:lnTo>
                <a:lnTo>
                  <a:pt x="811" y="310"/>
                </a:lnTo>
                <a:lnTo>
                  <a:pt x="813" y="310"/>
                </a:lnTo>
                <a:lnTo>
                  <a:pt x="815" y="313"/>
                </a:lnTo>
                <a:lnTo>
                  <a:pt x="815" y="313"/>
                </a:lnTo>
                <a:lnTo>
                  <a:pt x="811" y="315"/>
                </a:lnTo>
                <a:lnTo>
                  <a:pt x="809" y="319"/>
                </a:lnTo>
                <a:lnTo>
                  <a:pt x="805" y="321"/>
                </a:lnTo>
                <a:lnTo>
                  <a:pt x="803" y="327"/>
                </a:lnTo>
                <a:lnTo>
                  <a:pt x="803" y="327"/>
                </a:lnTo>
                <a:lnTo>
                  <a:pt x="800" y="329"/>
                </a:lnTo>
                <a:lnTo>
                  <a:pt x="798" y="331"/>
                </a:lnTo>
                <a:lnTo>
                  <a:pt x="800" y="331"/>
                </a:lnTo>
                <a:lnTo>
                  <a:pt x="800" y="333"/>
                </a:lnTo>
                <a:lnTo>
                  <a:pt x="803" y="333"/>
                </a:lnTo>
                <a:lnTo>
                  <a:pt x="803" y="333"/>
                </a:lnTo>
                <a:lnTo>
                  <a:pt x="803" y="333"/>
                </a:lnTo>
                <a:lnTo>
                  <a:pt x="803" y="333"/>
                </a:lnTo>
                <a:lnTo>
                  <a:pt x="803" y="336"/>
                </a:lnTo>
                <a:lnTo>
                  <a:pt x="803" y="336"/>
                </a:lnTo>
                <a:lnTo>
                  <a:pt x="798" y="338"/>
                </a:lnTo>
                <a:lnTo>
                  <a:pt x="796" y="338"/>
                </a:lnTo>
                <a:lnTo>
                  <a:pt x="796" y="338"/>
                </a:lnTo>
                <a:lnTo>
                  <a:pt x="796" y="340"/>
                </a:lnTo>
                <a:lnTo>
                  <a:pt x="796" y="340"/>
                </a:lnTo>
                <a:lnTo>
                  <a:pt x="796" y="344"/>
                </a:lnTo>
                <a:lnTo>
                  <a:pt x="796" y="344"/>
                </a:lnTo>
                <a:lnTo>
                  <a:pt x="796" y="344"/>
                </a:lnTo>
                <a:lnTo>
                  <a:pt x="796" y="344"/>
                </a:lnTo>
                <a:lnTo>
                  <a:pt x="796" y="346"/>
                </a:lnTo>
                <a:lnTo>
                  <a:pt x="794" y="346"/>
                </a:lnTo>
                <a:lnTo>
                  <a:pt x="792" y="348"/>
                </a:lnTo>
                <a:lnTo>
                  <a:pt x="792" y="348"/>
                </a:lnTo>
                <a:lnTo>
                  <a:pt x="790" y="350"/>
                </a:lnTo>
                <a:lnTo>
                  <a:pt x="790" y="352"/>
                </a:lnTo>
                <a:lnTo>
                  <a:pt x="788" y="352"/>
                </a:lnTo>
                <a:lnTo>
                  <a:pt x="788" y="354"/>
                </a:lnTo>
                <a:lnTo>
                  <a:pt x="788" y="354"/>
                </a:lnTo>
                <a:lnTo>
                  <a:pt x="788" y="354"/>
                </a:lnTo>
                <a:lnTo>
                  <a:pt x="788" y="354"/>
                </a:lnTo>
                <a:lnTo>
                  <a:pt x="788" y="354"/>
                </a:lnTo>
                <a:lnTo>
                  <a:pt x="786" y="357"/>
                </a:lnTo>
                <a:lnTo>
                  <a:pt x="786" y="357"/>
                </a:lnTo>
                <a:lnTo>
                  <a:pt x="786" y="359"/>
                </a:lnTo>
                <a:lnTo>
                  <a:pt x="786" y="359"/>
                </a:lnTo>
                <a:lnTo>
                  <a:pt x="786" y="361"/>
                </a:lnTo>
                <a:lnTo>
                  <a:pt x="784" y="361"/>
                </a:lnTo>
                <a:lnTo>
                  <a:pt x="786" y="361"/>
                </a:lnTo>
                <a:lnTo>
                  <a:pt x="786" y="361"/>
                </a:lnTo>
                <a:close/>
                <a:moveTo>
                  <a:pt x="21" y="1910"/>
                </a:moveTo>
                <a:lnTo>
                  <a:pt x="21" y="1910"/>
                </a:lnTo>
                <a:lnTo>
                  <a:pt x="21" y="1908"/>
                </a:lnTo>
                <a:lnTo>
                  <a:pt x="21" y="1908"/>
                </a:lnTo>
                <a:lnTo>
                  <a:pt x="21" y="1908"/>
                </a:lnTo>
                <a:lnTo>
                  <a:pt x="21" y="1908"/>
                </a:lnTo>
                <a:lnTo>
                  <a:pt x="21" y="1908"/>
                </a:lnTo>
                <a:lnTo>
                  <a:pt x="21" y="1910"/>
                </a:lnTo>
                <a:lnTo>
                  <a:pt x="21" y="1910"/>
                </a:lnTo>
                <a:lnTo>
                  <a:pt x="21" y="1910"/>
                </a:lnTo>
                <a:lnTo>
                  <a:pt x="21" y="1910"/>
                </a:lnTo>
                <a:lnTo>
                  <a:pt x="21" y="1910"/>
                </a:lnTo>
                <a:lnTo>
                  <a:pt x="21" y="1910"/>
                </a:lnTo>
                <a:lnTo>
                  <a:pt x="21" y="1910"/>
                </a:lnTo>
                <a:close/>
                <a:moveTo>
                  <a:pt x="27" y="1837"/>
                </a:moveTo>
                <a:lnTo>
                  <a:pt x="27" y="1837"/>
                </a:lnTo>
                <a:lnTo>
                  <a:pt x="25" y="1837"/>
                </a:lnTo>
                <a:lnTo>
                  <a:pt x="27" y="1839"/>
                </a:lnTo>
                <a:lnTo>
                  <a:pt x="27" y="1839"/>
                </a:lnTo>
                <a:lnTo>
                  <a:pt x="29" y="1839"/>
                </a:lnTo>
                <a:lnTo>
                  <a:pt x="29" y="1839"/>
                </a:lnTo>
                <a:lnTo>
                  <a:pt x="27" y="1837"/>
                </a:lnTo>
                <a:lnTo>
                  <a:pt x="27" y="1837"/>
                </a:lnTo>
                <a:close/>
                <a:moveTo>
                  <a:pt x="1012" y="191"/>
                </a:moveTo>
                <a:lnTo>
                  <a:pt x="1018" y="189"/>
                </a:lnTo>
                <a:lnTo>
                  <a:pt x="1018" y="189"/>
                </a:lnTo>
                <a:lnTo>
                  <a:pt x="1020" y="187"/>
                </a:lnTo>
                <a:lnTo>
                  <a:pt x="1020" y="185"/>
                </a:lnTo>
                <a:lnTo>
                  <a:pt x="1018" y="185"/>
                </a:lnTo>
                <a:lnTo>
                  <a:pt x="1008" y="185"/>
                </a:lnTo>
                <a:lnTo>
                  <a:pt x="1004" y="185"/>
                </a:lnTo>
                <a:lnTo>
                  <a:pt x="1002" y="185"/>
                </a:lnTo>
                <a:lnTo>
                  <a:pt x="997" y="185"/>
                </a:lnTo>
                <a:lnTo>
                  <a:pt x="981" y="187"/>
                </a:lnTo>
                <a:lnTo>
                  <a:pt x="974" y="189"/>
                </a:lnTo>
                <a:lnTo>
                  <a:pt x="970" y="191"/>
                </a:lnTo>
                <a:lnTo>
                  <a:pt x="968" y="191"/>
                </a:lnTo>
                <a:lnTo>
                  <a:pt x="968" y="191"/>
                </a:lnTo>
                <a:lnTo>
                  <a:pt x="966" y="193"/>
                </a:lnTo>
                <a:lnTo>
                  <a:pt x="966" y="193"/>
                </a:lnTo>
                <a:lnTo>
                  <a:pt x="966" y="193"/>
                </a:lnTo>
                <a:lnTo>
                  <a:pt x="966" y="195"/>
                </a:lnTo>
                <a:lnTo>
                  <a:pt x="968" y="197"/>
                </a:lnTo>
                <a:lnTo>
                  <a:pt x="968" y="197"/>
                </a:lnTo>
                <a:lnTo>
                  <a:pt x="968" y="199"/>
                </a:lnTo>
                <a:lnTo>
                  <a:pt x="968" y="199"/>
                </a:lnTo>
                <a:lnTo>
                  <a:pt x="968" y="199"/>
                </a:lnTo>
                <a:lnTo>
                  <a:pt x="968" y="201"/>
                </a:lnTo>
                <a:lnTo>
                  <a:pt x="968" y="201"/>
                </a:lnTo>
                <a:lnTo>
                  <a:pt x="968" y="201"/>
                </a:lnTo>
                <a:lnTo>
                  <a:pt x="970" y="204"/>
                </a:lnTo>
                <a:lnTo>
                  <a:pt x="972" y="204"/>
                </a:lnTo>
                <a:lnTo>
                  <a:pt x="976" y="206"/>
                </a:lnTo>
                <a:lnTo>
                  <a:pt x="981" y="208"/>
                </a:lnTo>
                <a:lnTo>
                  <a:pt x="983" y="208"/>
                </a:lnTo>
                <a:lnTo>
                  <a:pt x="985" y="208"/>
                </a:lnTo>
                <a:lnTo>
                  <a:pt x="997" y="206"/>
                </a:lnTo>
                <a:lnTo>
                  <a:pt x="999" y="206"/>
                </a:lnTo>
                <a:lnTo>
                  <a:pt x="1002" y="206"/>
                </a:lnTo>
                <a:lnTo>
                  <a:pt x="1004" y="206"/>
                </a:lnTo>
                <a:lnTo>
                  <a:pt x="1008" y="204"/>
                </a:lnTo>
                <a:lnTo>
                  <a:pt x="1012" y="201"/>
                </a:lnTo>
                <a:lnTo>
                  <a:pt x="1012" y="201"/>
                </a:lnTo>
                <a:lnTo>
                  <a:pt x="1012" y="199"/>
                </a:lnTo>
                <a:lnTo>
                  <a:pt x="1012" y="197"/>
                </a:lnTo>
                <a:lnTo>
                  <a:pt x="1012" y="195"/>
                </a:lnTo>
                <a:lnTo>
                  <a:pt x="1012" y="195"/>
                </a:lnTo>
                <a:lnTo>
                  <a:pt x="1012" y="195"/>
                </a:lnTo>
                <a:lnTo>
                  <a:pt x="1010" y="195"/>
                </a:lnTo>
                <a:lnTo>
                  <a:pt x="1004" y="195"/>
                </a:lnTo>
                <a:lnTo>
                  <a:pt x="1002" y="193"/>
                </a:lnTo>
                <a:lnTo>
                  <a:pt x="1002" y="193"/>
                </a:lnTo>
                <a:lnTo>
                  <a:pt x="1002" y="193"/>
                </a:lnTo>
                <a:lnTo>
                  <a:pt x="1004" y="193"/>
                </a:lnTo>
                <a:lnTo>
                  <a:pt x="1012" y="191"/>
                </a:lnTo>
                <a:close/>
                <a:moveTo>
                  <a:pt x="1463" y="243"/>
                </a:moveTo>
                <a:lnTo>
                  <a:pt x="1460" y="245"/>
                </a:lnTo>
                <a:lnTo>
                  <a:pt x="1458" y="248"/>
                </a:lnTo>
                <a:lnTo>
                  <a:pt x="1456" y="250"/>
                </a:lnTo>
                <a:lnTo>
                  <a:pt x="1452" y="252"/>
                </a:lnTo>
                <a:lnTo>
                  <a:pt x="1454" y="254"/>
                </a:lnTo>
                <a:lnTo>
                  <a:pt x="1456" y="254"/>
                </a:lnTo>
                <a:lnTo>
                  <a:pt x="1458" y="254"/>
                </a:lnTo>
                <a:lnTo>
                  <a:pt x="1460" y="252"/>
                </a:lnTo>
                <a:lnTo>
                  <a:pt x="1463" y="252"/>
                </a:lnTo>
                <a:lnTo>
                  <a:pt x="1463" y="250"/>
                </a:lnTo>
                <a:lnTo>
                  <a:pt x="1463" y="250"/>
                </a:lnTo>
                <a:lnTo>
                  <a:pt x="1465" y="248"/>
                </a:lnTo>
                <a:lnTo>
                  <a:pt x="1465" y="245"/>
                </a:lnTo>
                <a:lnTo>
                  <a:pt x="1465" y="243"/>
                </a:lnTo>
                <a:lnTo>
                  <a:pt x="1463" y="243"/>
                </a:lnTo>
                <a:close/>
                <a:moveTo>
                  <a:pt x="1236" y="122"/>
                </a:moveTo>
                <a:lnTo>
                  <a:pt x="1226" y="122"/>
                </a:lnTo>
                <a:lnTo>
                  <a:pt x="1219" y="122"/>
                </a:lnTo>
                <a:lnTo>
                  <a:pt x="1205" y="120"/>
                </a:lnTo>
                <a:lnTo>
                  <a:pt x="1207" y="124"/>
                </a:lnTo>
                <a:lnTo>
                  <a:pt x="1209" y="124"/>
                </a:lnTo>
                <a:lnTo>
                  <a:pt x="1209" y="126"/>
                </a:lnTo>
                <a:lnTo>
                  <a:pt x="1211" y="130"/>
                </a:lnTo>
                <a:lnTo>
                  <a:pt x="1217" y="134"/>
                </a:lnTo>
                <a:lnTo>
                  <a:pt x="1219" y="134"/>
                </a:lnTo>
                <a:lnTo>
                  <a:pt x="1222" y="134"/>
                </a:lnTo>
                <a:lnTo>
                  <a:pt x="1224" y="136"/>
                </a:lnTo>
                <a:lnTo>
                  <a:pt x="1228" y="136"/>
                </a:lnTo>
                <a:lnTo>
                  <a:pt x="1232" y="134"/>
                </a:lnTo>
                <a:lnTo>
                  <a:pt x="1238" y="132"/>
                </a:lnTo>
                <a:lnTo>
                  <a:pt x="1240" y="132"/>
                </a:lnTo>
                <a:lnTo>
                  <a:pt x="1238" y="134"/>
                </a:lnTo>
                <a:lnTo>
                  <a:pt x="1238" y="134"/>
                </a:lnTo>
                <a:lnTo>
                  <a:pt x="1228" y="139"/>
                </a:lnTo>
                <a:lnTo>
                  <a:pt x="1224" y="139"/>
                </a:lnTo>
                <a:lnTo>
                  <a:pt x="1222" y="139"/>
                </a:lnTo>
                <a:lnTo>
                  <a:pt x="1222" y="143"/>
                </a:lnTo>
                <a:lnTo>
                  <a:pt x="1222" y="145"/>
                </a:lnTo>
                <a:lnTo>
                  <a:pt x="1228" y="145"/>
                </a:lnTo>
                <a:lnTo>
                  <a:pt x="1230" y="147"/>
                </a:lnTo>
                <a:lnTo>
                  <a:pt x="1230" y="147"/>
                </a:lnTo>
                <a:lnTo>
                  <a:pt x="1234" y="145"/>
                </a:lnTo>
                <a:lnTo>
                  <a:pt x="1240" y="145"/>
                </a:lnTo>
                <a:lnTo>
                  <a:pt x="1243" y="143"/>
                </a:lnTo>
                <a:lnTo>
                  <a:pt x="1245" y="143"/>
                </a:lnTo>
                <a:lnTo>
                  <a:pt x="1247" y="143"/>
                </a:lnTo>
                <a:lnTo>
                  <a:pt x="1247" y="145"/>
                </a:lnTo>
                <a:lnTo>
                  <a:pt x="1245" y="145"/>
                </a:lnTo>
                <a:lnTo>
                  <a:pt x="1245" y="147"/>
                </a:lnTo>
                <a:lnTo>
                  <a:pt x="1245" y="147"/>
                </a:lnTo>
                <a:lnTo>
                  <a:pt x="1245" y="147"/>
                </a:lnTo>
                <a:lnTo>
                  <a:pt x="1247" y="147"/>
                </a:lnTo>
                <a:lnTo>
                  <a:pt x="1253" y="145"/>
                </a:lnTo>
                <a:lnTo>
                  <a:pt x="1255" y="145"/>
                </a:lnTo>
                <a:lnTo>
                  <a:pt x="1259" y="143"/>
                </a:lnTo>
                <a:lnTo>
                  <a:pt x="1263" y="143"/>
                </a:lnTo>
                <a:lnTo>
                  <a:pt x="1266" y="143"/>
                </a:lnTo>
                <a:lnTo>
                  <a:pt x="1268" y="143"/>
                </a:lnTo>
                <a:lnTo>
                  <a:pt x="1272" y="145"/>
                </a:lnTo>
                <a:lnTo>
                  <a:pt x="1280" y="145"/>
                </a:lnTo>
                <a:lnTo>
                  <a:pt x="1284" y="145"/>
                </a:lnTo>
                <a:lnTo>
                  <a:pt x="1284" y="145"/>
                </a:lnTo>
                <a:lnTo>
                  <a:pt x="1276" y="147"/>
                </a:lnTo>
                <a:lnTo>
                  <a:pt x="1268" y="147"/>
                </a:lnTo>
                <a:lnTo>
                  <a:pt x="1266" y="151"/>
                </a:lnTo>
                <a:lnTo>
                  <a:pt x="1263" y="151"/>
                </a:lnTo>
                <a:lnTo>
                  <a:pt x="1259" y="151"/>
                </a:lnTo>
                <a:lnTo>
                  <a:pt x="1257" y="151"/>
                </a:lnTo>
                <a:lnTo>
                  <a:pt x="1247" y="155"/>
                </a:lnTo>
                <a:lnTo>
                  <a:pt x="1243" y="157"/>
                </a:lnTo>
                <a:lnTo>
                  <a:pt x="1243" y="157"/>
                </a:lnTo>
                <a:lnTo>
                  <a:pt x="1245" y="157"/>
                </a:lnTo>
                <a:lnTo>
                  <a:pt x="1245" y="159"/>
                </a:lnTo>
                <a:lnTo>
                  <a:pt x="1247" y="159"/>
                </a:lnTo>
                <a:lnTo>
                  <a:pt x="1255" y="162"/>
                </a:lnTo>
                <a:lnTo>
                  <a:pt x="1257" y="164"/>
                </a:lnTo>
                <a:lnTo>
                  <a:pt x="1257" y="164"/>
                </a:lnTo>
                <a:lnTo>
                  <a:pt x="1253" y="164"/>
                </a:lnTo>
                <a:lnTo>
                  <a:pt x="1251" y="164"/>
                </a:lnTo>
                <a:lnTo>
                  <a:pt x="1251" y="164"/>
                </a:lnTo>
                <a:lnTo>
                  <a:pt x="1253" y="166"/>
                </a:lnTo>
                <a:lnTo>
                  <a:pt x="1255" y="168"/>
                </a:lnTo>
                <a:lnTo>
                  <a:pt x="1257" y="168"/>
                </a:lnTo>
                <a:lnTo>
                  <a:pt x="1259" y="170"/>
                </a:lnTo>
                <a:lnTo>
                  <a:pt x="1261" y="168"/>
                </a:lnTo>
                <a:lnTo>
                  <a:pt x="1263" y="168"/>
                </a:lnTo>
                <a:lnTo>
                  <a:pt x="1276" y="170"/>
                </a:lnTo>
                <a:lnTo>
                  <a:pt x="1276" y="170"/>
                </a:lnTo>
                <a:lnTo>
                  <a:pt x="1270" y="172"/>
                </a:lnTo>
                <a:lnTo>
                  <a:pt x="1263" y="172"/>
                </a:lnTo>
                <a:lnTo>
                  <a:pt x="1263" y="174"/>
                </a:lnTo>
                <a:lnTo>
                  <a:pt x="1263" y="174"/>
                </a:lnTo>
                <a:lnTo>
                  <a:pt x="1266" y="176"/>
                </a:lnTo>
                <a:lnTo>
                  <a:pt x="1270" y="178"/>
                </a:lnTo>
                <a:lnTo>
                  <a:pt x="1276" y="180"/>
                </a:lnTo>
                <a:lnTo>
                  <a:pt x="1284" y="183"/>
                </a:lnTo>
                <a:lnTo>
                  <a:pt x="1291" y="183"/>
                </a:lnTo>
                <a:lnTo>
                  <a:pt x="1295" y="183"/>
                </a:lnTo>
                <a:lnTo>
                  <a:pt x="1299" y="183"/>
                </a:lnTo>
                <a:lnTo>
                  <a:pt x="1299" y="183"/>
                </a:lnTo>
                <a:lnTo>
                  <a:pt x="1299" y="180"/>
                </a:lnTo>
                <a:lnTo>
                  <a:pt x="1297" y="180"/>
                </a:lnTo>
                <a:lnTo>
                  <a:pt x="1297" y="180"/>
                </a:lnTo>
                <a:lnTo>
                  <a:pt x="1295" y="178"/>
                </a:lnTo>
                <a:lnTo>
                  <a:pt x="1295" y="178"/>
                </a:lnTo>
                <a:lnTo>
                  <a:pt x="1297" y="178"/>
                </a:lnTo>
                <a:lnTo>
                  <a:pt x="1299" y="178"/>
                </a:lnTo>
                <a:lnTo>
                  <a:pt x="1301" y="178"/>
                </a:lnTo>
                <a:lnTo>
                  <a:pt x="1303" y="178"/>
                </a:lnTo>
                <a:lnTo>
                  <a:pt x="1305" y="180"/>
                </a:lnTo>
                <a:lnTo>
                  <a:pt x="1305" y="180"/>
                </a:lnTo>
                <a:lnTo>
                  <a:pt x="1310" y="183"/>
                </a:lnTo>
                <a:lnTo>
                  <a:pt x="1310" y="183"/>
                </a:lnTo>
                <a:lnTo>
                  <a:pt x="1312" y="183"/>
                </a:lnTo>
                <a:lnTo>
                  <a:pt x="1312" y="183"/>
                </a:lnTo>
                <a:lnTo>
                  <a:pt x="1312" y="180"/>
                </a:lnTo>
                <a:lnTo>
                  <a:pt x="1310" y="178"/>
                </a:lnTo>
                <a:lnTo>
                  <a:pt x="1307" y="176"/>
                </a:lnTo>
                <a:lnTo>
                  <a:pt x="1303" y="172"/>
                </a:lnTo>
                <a:lnTo>
                  <a:pt x="1303" y="170"/>
                </a:lnTo>
                <a:lnTo>
                  <a:pt x="1303" y="168"/>
                </a:lnTo>
                <a:lnTo>
                  <a:pt x="1303" y="170"/>
                </a:lnTo>
                <a:lnTo>
                  <a:pt x="1305" y="170"/>
                </a:lnTo>
                <a:lnTo>
                  <a:pt x="1310" y="174"/>
                </a:lnTo>
                <a:lnTo>
                  <a:pt x="1312" y="176"/>
                </a:lnTo>
                <a:lnTo>
                  <a:pt x="1318" y="180"/>
                </a:lnTo>
                <a:lnTo>
                  <a:pt x="1318" y="183"/>
                </a:lnTo>
                <a:lnTo>
                  <a:pt x="1320" y="183"/>
                </a:lnTo>
                <a:lnTo>
                  <a:pt x="1322" y="183"/>
                </a:lnTo>
                <a:lnTo>
                  <a:pt x="1322" y="180"/>
                </a:lnTo>
                <a:lnTo>
                  <a:pt x="1324" y="178"/>
                </a:lnTo>
                <a:lnTo>
                  <a:pt x="1324" y="176"/>
                </a:lnTo>
                <a:lnTo>
                  <a:pt x="1324" y="174"/>
                </a:lnTo>
                <a:lnTo>
                  <a:pt x="1322" y="170"/>
                </a:lnTo>
                <a:lnTo>
                  <a:pt x="1322" y="170"/>
                </a:lnTo>
                <a:lnTo>
                  <a:pt x="1322" y="170"/>
                </a:lnTo>
                <a:lnTo>
                  <a:pt x="1324" y="170"/>
                </a:lnTo>
                <a:lnTo>
                  <a:pt x="1328" y="172"/>
                </a:lnTo>
                <a:lnTo>
                  <a:pt x="1331" y="172"/>
                </a:lnTo>
                <a:lnTo>
                  <a:pt x="1333" y="172"/>
                </a:lnTo>
                <a:lnTo>
                  <a:pt x="1333" y="172"/>
                </a:lnTo>
                <a:lnTo>
                  <a:pt x="1333" y="170"/>
                </a:lnTo>
                <a:lnTo>
                  <a:pt x="1333" y="170"/>
                </a:lnTo>
                <a:lnTo>
                  <a:pt x="1333" y="168"/>
                </a:lnTo>
                <a:lnTo>
                  <a:pt x="1333" y="168"/>
                </a:lnTo>
                <a:lnTo>
                  <a:pt x="1331" y="168"/>
                </a:lnTo>
                <a:lnTo>
                  <a:pt x="1328" y="166"/>
                </a:lnTo>
                <a:lnTo>
                  <a:pt x="1331" y="166"/>
                </a:lnTo>
                <a:lnTo>
                  <a:pt x="1331" y="164"/>
                </a:lnTo>
                <a:lnTo>
                  <a:pt x="1331" y="162"/>
                </a:lnTo>
                <a:lnTo>
                  <a:pt x="1331" y="159"/>
                </a:lnTo>
                <a:lnTo>
                  <a:pt x="1331" y="157"/>
                </a:lnTo>
                <a:lnTo>
                  <a:pt x="1333" y="157"/>
                </a:lnTo>
                <a:lnTo>
                  <a:pt x="1335" y="155"/>
                </a:lnTo>
                <a:lnTo>
                  <a:pt x="1335" y="155"/>
                </a:lnTo>
                <a:lnTo>
                  <a:pt x="1335" y="155"/>
                </a:lnTo>
                <a:lnTo>
                  <a:pt x="1335" y="157"/>
                </a:lnTo>
                <a:lnTo>
                  <a:pt x="1333" y="159"/>
                </a:lnTo>
                <a:lnTo>
                  <a:pt x="1333" y="159"/>
                </a:lnTo>
                <a:lnTo>
                  <a:pt x="1333" y="162"/>
                </a:lnTo>
                <a:lnTo>
                  <a:pt x="1335" y="164"/>
                </a:lnTo>
                <a:lnTo>
                  <a:pt x="1335" y="166"/>
                </a:lnTo>
                <a:lnTo>
                  <a:pt x="1339" y="166"/>
                </a:lnTo>
                <a:lnTo>
                  <a:pt x="1341" y="166"/>
                </a:lnTo>
                <a:lnTo>
                  <a:pt x="1343" y="162"/>
                </a:lnTo>
                <a:lnTo>
                  <a:pt x="1345" y="162"/>
                </a:lnTo>
                <a:lnTo>
                  <a:pt x="1347" y="159"/>
                </a:lnTo>
                <a:lnTo>
                  <a:pt x="1347" y="157"/>
                </a:lnTo>
                <a:lnTo>
                  <a:pt x="1349" y="157"/>
                </a:lnTo>
                <a:lnTo>
                  <a:pt x="1351" y="157"/>
                </a:lnTo>
                <a:lnTo>
                  <a:pt x="1354" y="157"/>
                </a:lnTo>
                <a:lnTo>
                  <a:pt x="1356" y="155"/>
                </a:lnTo>
                <a:lnTo>
                  <a:pt x="1360" y="153"/>
                </a:lnTo>
                <a:lnTo>
                  <a:pt x="1372" y="149"/>
                </a:lnTo>
                <a:lnTo>
                  <a:pt x="1375" y="149"/>
                </a:lnTo>
                <a:lnTo>
                  <a:pt x="1377" y="147"/>
                </a:lnTo>
                <a:lnTo>
                  <a:pt x="1375" y="147"/>
                </a:lnTo>
                <a:lnTo>
                  <a:pt x="1375" y="145"/>
                </a:lnTo>
                <a:lnTo>
                  <a:pt x="1368" y="139"/>
                </a:lnTo>
                <a:lnTo>
                  <a:pt x="1366" y="136"/>
                </a:lnTo>
                <a:lnTo>
                  <a:pt x="1366" y="136"/>
                </a:lnTo>
                <a:lnTo>
                  <a:pt x="1366" y="136"/>
                </a:lnTo>
                <a:lnTo>
                  <a:pt x="1364" y="139"/>
                </a:lnTo>
                <a:lnTo>
                  <a:pt x="1362" y="141"/>
                </a:lnTo>
                <a:lnTo>
                  <a:pt x="1362" y="141"/>
                </a:lnTo>
                <a:lnTo>
                  <a:pt x="1360" y="139"/>
                </a:lnTo>
                <a:lnTo>
                  <a:pt x="1360" y="136"/>
                </a:lnTo>
                <a:lnTo>
                  <a:pt x="1358" y="136"/>
                </a:lnTo>
                <a:lnTo>
                  <a:pt x="1358" y="136"/>
                </a:lnTo>
                <a:lnTo>
                  <a:pt x="1351" y="136"/>
                </a:lnTo>
                <a:lnTo>
                  <a:pt x="1349" y="136"/>
                </a:lnTo>
                <a:lnTo>
                  <a:pt x="1349" y="136"/>
                </a:lnTo>
                <a:lnTo>
                  <a:pt x="1343" y="139"/>
                </a:lnTo>
                <a:lnTo>
                  <a:pt x="1343" y="139"/>
                </a:lnTo>
                <a:lnTo>
                  <a:pt x="1343" y="136"/>
                </a:lnTo>
                <a:lnTo>
                  <a:pt x="1345" y="134"/>
                </a:lnTo>
                <a:lnTo>
                  <a:pt x="1347" y="130"/>
                </a:lnTo>
                <a:lnTo>
                  <a:pt x="1347" y="128"/>
                </a:lnTo>
                <a:lnTo>
                  <a:pt x="1345" y="126"/>
                </a:lnTo>
                <a:lnTo>
                  <a:pt x="1345" y="122"/>
                </a:lnTo>
                <a:lnTo>
                  <a:pt x="1343" y="122"/>
                </a:lnTo>
                <a:lnTo>
                  <a:pt x="1339" y="122"/>
                </a:lnTo>
                <a:lnTo>
                  <a:pt x="1335" y="122"/>
                </a:lnTo>
                <a:lnTo>
                  <a:pt x="1335" y="122"/>
                </a:lnTo>
                <a:lnTo>
                  <a:pt x="1335" y="120"/>
                </a:lnTo>
                <a:lnTo>
                  <a:pt x="1339" y="118"/>
                </a:lnTo>
                <a:lnTo>
                  <a:pt x="1339" y="118"/>
                </a:lnTo>
                <a:lnTo>
                  <a:pt x="1339" y="113"/>
                </a:lnTo>
                <a:lnTo>
                  <a:pt x="1339" y="113"/>
                </a:lnTo>
                <a:lnTo>
                  <a:pt x="1337" y="111"/>
                </a:lnTo>
                <a:lnTo>
                  <a:pt x="1333" y="111"/>
                </a:lnTo>
                <a:lnTo>
                  <a:pt x="1331" y="109"/>
                </a:lnTo>
                <a:lnTo>
                  <a:pt x="1326" y="109"/>
                </a:lnTo>
                <a:lnTo>
                  <a:pt x="1324" y="111"/>
                </a:lnTo>
                <a:lnTo>
                  <a:pt x="1324" y="111"/>
                </a:lnTo>
                <a:lnTo>
                  <a:pt x="1324" y="113"/>
                </a:lnTo>
                <a:lnTo>
                  <a:pt x="1324" y="115"/>
                </a:lnTo>
                <a:lnTo>
                  <a:pt x="1324" y="115"/>
                </a:lnTo>
                <a:lnTo>
                  <a:pt x="1326" y="118"/>
                </a:lnTo>
                <a:lnTo>
                  <a:pt x="1328" y="120"/>
                </a:lnTo>
                <a:lnTo>
                  <a:pt x="1331" y="120"/>
                </a:lnTo>
                <a:lnTo>
                  <a:pt x="1331" y="120"/>
                </a:lnTo>
                <a:lnTo>
                  <a:pt x="1328" y="120"/>
                </a:lnTo>
                <a:lnTo>
                  <a:pt x="1324" y="120"/>
                </a:lnTo>
                <a:lnTo>
                  <a:pt x="1320" y="120"/>
                </a:lnTo>
                <a:lnTo>
                  <a:pt x="1318" y="118"/>
                </a:lnTo>
                <a:lnTo>
                  <a:pt x="1316" y="115"/>
                </a:lnTo>
                <a:lnTo>
                  <a:pt x="1316" y="115"/>
                </a:lnTo>
                <a:lnTo>
                  <a:pt x="1316" y="111"/>
                </a:lnTo>
                <a:lnTo>
                  <a:pt x="1316" y="111"/>
                </a:lnTo>
                <a:lnTo>
                  <a:pt x="1316" y="111"/>
                </a:lnTo>
                <a:lnTo>
                  <a:pt x="1316" y="111"/>
                </a:lnTo>
                <a:lnTo>
                  <a:pt x="1316" y="109"/>
                </a:lnTo>
                <a:lnTo>
                  <a:pt x="1316" y="109"/>
                </a:lnTo>
                <a:lnTo>
                  <a:pt x="1316" y="109"/>
                </a:lnTo>
                <a:lnTo>
                  <a:pt x="1316" y="107"/>
                </a:lnTo>
                <a:lnTo>
                  <a:pt x="1314" y="107"/>
                </a:lnTo>
                <a:lnTo>
                  <a:pt x="1312" y="107"/>
                </a:lnTo>
                <a:lnTo>
                  <a:pt x="1310" y="107"/>
                </a:lnTo>
                <a:lnTo>
                  <a:pt x="1307" y="107"/>
                </a:lnTo>
                <a:lnTo>
                  <a:pt x="1305" y="107"/>
                </a:lnTo>
                <a:lnTo>
                  <a:pt x="1301" y="107"/>
                </a:lnTo>
                <a:lnTo>
                  <a:pt x="1297" y="105"/>
                </a:lnTo>
                <a:lnTo>
                  <a:pt x="1295" y="105"/>
                </a:lnTo>
                <a:lnTo>
                  <a:pt x="1295" y="103"/>
                </a:lnTo>
                <a:lnTo>
                  <a:pt x="1295" y="103"/>
                </a:lnTo>
                <a:lnTo>
                  <a:pt x="1295" y="101"/>
                </a:lnTo>
                <a:lnTo>
                  <a:pt x="1289" y="99"/>
                </a:lnTo>
                <a:lnTo>
                  <a:pt x="1284" y="97"/>
                </a:lnTo>
                <a:lnTo>
                  <a:pt x="1278" y="88"/>
                </a:lnTo>
                <a:lnTo>
                  <a:pt x="1276" y="86"/>
                </a:lnTo>
                <a:lnTo>
                  <a:pt x="1274" y="84"/>
                </a:lnTo>
                <a:lnTo>
                  <a:pt x="1272" y="82"/>
                </a:lnTo>
                <a:lnTo>
                  <a:pt x="1270" y="82"/>
                </a:lnTo>
                <a:lnTo>
                  <a:pt x="1259" y="80"/>
                </a:lnTo>
                <a:lnTo>
                  <a:pt x="1255" y="78"/>
                </a:lnTo>
                <a:lnTo>
                  <a:pt x="1251" y="80"/>
                </a:lnTo>
                <a:lnTo>
                  <a:pt x="1245" y="80"/>
                </a:lnTo>
                <a:lnTo>
                  <a:pt x="1243" y="80"/>
                </a:lnTo>
                <a:lnTo>
                  <a:pt x="1243" y="80"/>
                </a:lnTo>
                <a:lnTo>
                  <a:pt x="1243" y="80"/>
                </a:lnTo>
                <a:lnTo>
                  <a:pt x="1243" y="82"/>
                </a:lnTo>
                <a:lnTo>
                  <a:pt x="1243" y="82"/>
                </a:lnTo>
                <a:lnTo>
                  <a:pt x="1243" y="82"/>
                </a:lnTo>
                <a:lnTo>
                  <a:pt x="1245" y="84"/>
                </a:lnTo>
                <a:lnTo>
                  <a:pt x="1247" y="84"/>
                </a:lnTo>
                <a:lnTo>
                  <a:pt x="1255" y="84"/>
                </a:lnTo>
                <a:lnTo>
                  <a:pt x="1257" y="84"/>
                </a:lnTo>
                <a:lnTo>
                  <a:pt x="1257" y="86"/>
                </a:lnTo>
                <a:lnTo>
                  <a:pt x="1257" y="86"/>
                </a:lnTo>
                <a:lnTo>
                  <a:pt x="1257" y="88"/>
                </a:lnTo>
                <a:lnTo>
                  <a:pt x="1255" y="88"/>
                </a:lnTo>
                <a:lnTo>
                  <a:pt x="1253" y="88"/>
                </a:lnTo>
                <a:lnTo>
                  <a:pt x="1249" y="88"/>
                </a:lnTo>
                <a:lnTo>
                  <a:pt x="1243" y="88"/>
                </a:lnTo>
                <a:lnTo>
                  <a:pt x="1238" y="90"/>
                </a:lnTo>
                <a:lnTo>
                  <a:pt x="1232" y="88"/>
                </a:lnTo>
                <a:lnTo>
                  <a:pt x="1228" y="90"/>
                </a:lnTo>
                <a:lnTo>
                  <a:pt x="1224" y="95"/>
                </a:lnTo>
                <a:lnTo>
                  <a:pt x="1224" y="97"/>
                </a:lnTo>
                <a:lnTo>
                  <a:pt x="1228" y="97"/>
                </a:lnTo>
                <a:lnTo>
                  <a:pt x="1234" y="99"/>
                </a:lnTo>
                <a:lnTo>
                  <a:pt x="1236" y="103"/>
                </a:lnTo>
                <a:lnTo>
                  <a:pt x="1243" y="105"/>
                </a:lnTo>
                <a:lnTo>
                  <a:pt x="1245" y="105"/>
                </a:lnTo>
                <a:lnTo>
                  <a:pt x="1247" y="105"/>
                </a:lnTo>
                <a:lnTo>
                  <a:pt x="1238" y="105"/>
                </a:lnTo>
                <a:lnTo>
                  <a:pt x="1236" y="105"/>
                </a:lnTo>
                <a:lnTo>
                  <a:pt x="1232" y="105"/>
                </a:lnTo>
                <a:lnTo>
                  <a:pt x="1232" y="103"/>
                </a:lnTo>
                <a:lnTo>
                  <a:pt x="1228" y="101"/>
                </a:lnTo>
                <a:lnTo>
                  <a:pt x="1224" y="101"/>
                </a:lnTo>
                <a:lnTo>
                  <a:pt x="1222" y="101"/>
                </a:lnTo>
                <a:lnTo>
                  <a:pt x="1217" y="101"/>
                </a:lnTo>
                <a:lnTo>
                  <a:pt x="1215" y="101"/>
                </a:lnTo>
                <a:lnTo>
                  <a:pt x="1215" y="105"/>
                </a:lnTo>
                <a:lnTo>
                  <a:pt x="1217" y="109"/>
                </a:lnTo>
                <a:lnTo>
                  <a:pt x="1222" y="111"/>
                </a:lnTo>
                <a:lnTo>
                  <a:pt x="1224" y="111"/>
                </a:lnTo>
                <a:lnTo>
                  <a:pt x="1222" y="111"/>
                </a:lnTo>
                <a:lnTo>
                  <a:pt x="1217" y="111"/>
                </a:lnTo>
                <a:lnTo>
                  <a:pt x="1215" y="111"/>
                </a:lnTo>
                <a:lnTo>
                  <a:pt x="1211" y="113"/>
                </a:lnTo>
                <a:lnTo>
                  <a:pt x="1211" y="113"/>
                </a:lnTo>
                <a:lnTo>
                  <a:pt x="1211" y="113"/>
                </a:lnTo>
                <a:lnTo>
                  <a:pt x="1211" y="115"/>
                </a:lnTo>
                <a:lnTo>
                  <a:pt x="1213" y="115"/>
                </a:lnTo>
                <a:lnTo>
                  <a:pt x="1213" y="115"/>
                </a:lnTo>
                <a:lnTo>
                  <a:pt x="1217" y="118"/>
                </a:lnTo>
                <a:lnTo>
                  <a:pt x="1217" y="118"/>
                </a:lnTo>
                <a:lnTo>
                  <a:pt x="1222" y="118"/>
                </a:lnTo>
                <a:lnTo>
                  <a:pt x="1226" y="120"/>
                </a:lnTo>
                <a:lnTo>
                  <a:pt x="1228" y="120"/>
                </a:lnTo>
                <a:lnTo>
                  <a:pt x="1238" y="118"/>
                </a:lnTo>
                <a:lnTo>
                  <a:pt x="1243" y="118"/>
                </a:lnTo>
                <a:lnTo>
                  <a:pt x="1243" y="118"/>
                </a:lnTo>
                <a:lnTo>
                  <a:pt x="1238" y="120"/>
                </a:lnTo>
                <a:lnTo>
                  <a:pt x="1236" y="120"/>
                </a:lnTo>
                <a:lnTo>
                  <a:pt x="1236" y="122"/>
                </a:lnTo>
                <a:lnTo>
                  <a:pt x="1236" y="122"/>
                </a:lnTo>
                <a:lnTo>
                  <a:pt x="1236" y="122"/>
                </a:lnTo>
                <a:lnTo>
                  <a:pt x="1236" y="122"/>
                </a:lnTo>
                <a:close/>
                <a:moveTo>
                  <a:pt x="1159" y="128"/>
                </a:moveTo>
                <a:lnTo>
                  <a:pt x="1159" y="128"/>
                </a:lnTo>
                <a:lnTo>
                  <a:pt x="1161" y="128"/>
                </a:lnTo>
                <a:lnTo>
                  <a:pt x="1165" y="128"/>
                </a:lnTo>
                <a:lnTo>
                  <a:pt x="1169" y="130"/>
                </a:lnTo>
                <a:lnTo>
                  <a:pt x="1169" y="130"/>
                </a:lnTo>
                <a:lnTo>
                  <a:pt x="1169" y="130"/>
                </a:lnTo>
                <a:lnTo>
                  <a:pt x="1171" y="132"/>
                </a:lnTo>
                <a:lnTo>
                  <a:pt x="1173" y="132"/>
                </a:lnTo>
                <a:lnTo>
                  <a:pt x="1175" y="132"/>
                </a:lnTo>
                <a:lnTo>
                  <a:pt x="1175" y="132"/>
                </a:lnTo>
                <a:lnTo>
                  <a:pt x="1178" y="130"/>
                </a:lnTo>
                <a:lnTo>
                  <a:pt x="1178" y="128"/>
                </a:lnTo>
                <a:lnTo>
                  <a:pt x="1175" y="124"/>
                </a:lnTo>
                <a:lnTo>
                  <a:pt x="1175" y="124"/>
                </a:lnTo>
                <a:lnTo>
                  <a:pt x="1175" y="122"/>
                </a:lnTo>
                <a:lnTo>
                  <a:pt x="1173" y="120"/>
                </a:lnTo>
                <a:lnTo>
                  <a:pt x="1171" y="120"/>
                </a:lnTo>
                <a:lnTo>
                  <a:pt x="1167" y="120"/>
                </a:lnTo>
                <a:lnTo>
                  <a:pt x="1163" y="120"/>
                </a:lnTo>
                <a:lnTo>
                  <a:pt x="1161" y="120"/>
                </a:lnTo>
                <a:lnTo>
                  <a:pt x="1159" y="122"/>
                </a:lnTo>
                <a:lnTo>
                  <a:pt x="1159" y="122"/>
                </a:lnTo>
                <a:lnTo>
                  <a:pt x="1157" y="124"/>
                </a:lnTo>
                <a:lnTo>
                  <a:pt x="1157" y="124"/>
                </a:lnTo>
                <a:lnTo>
                  <a:pt x="1157" y="126"/>
                </a:lnTo>
                <a:lnTo>
                  <a:pt x="1159" y="128"/>
                </a:lnTo>
                <a:close/>
                <a:moveTo>
                  <a:pt x="1186" y="170"/>
                </a:moveTo>
                <a:lnTo>
                  <a:pt x="1188" y="170"/>
                </a:lnTo>
                <a:lnTo>
                  <a:pt x="1184" y="172"/>
                </a:lnTo>
                <a:lnTo>
                  <a:pt x="1184" y="172"/>
                </a:lnTo>
                <a:lnTo>
                  <a:pt x="1184" y="172"/>
                </a:lnTo>
                <a:lnTo>
                  <a:pt x="1184" y="174"/>
                </a:lnTo>
                <a:lnTo>
                  <a:pt x="1184" y="174"/>
                </a:lnTo>
                <a:lnTo>
                  <a:pt x="1186" y="176"/>
                </a:lnTo>
                <a:lnTo>
                  <a:pt x="1186" y="176"/>
                </a:lnTo>
                <a:lnTo>
                  <a:pt x="1188" y="178"/>
                </a:lnTo>
                <a:lnTo>
                  <a:pt x="1190" y="180"/>
                </a:lnTo>
                <a:lnTo>
                  <a:pt x="1190" y="180"/>
                </a:lnTo>
                <a:lnTo>
                  <a:pt x="1199" y="180"/>
                </a:lnTo>
                <a:lnTo>
                  <a:pt x="1203" y="183"/>
                </a:lnTo>
                <a:lnTo>
                  <a:pt x="1203" y="183"/>
                </a:lnTo>
                <a:lnTo>
                  <a:pt x="1203" y="183"/>
                </a:lnTo>
                <a:lnTo>
                  <a:pt x="1203" y="185"/>
                </a:lnTo>
                <a:lnTo>
                  <a:pt x="1199" y="185"/>
                </a:lnTo>
                <a:lnTo>
                  <a:pt x="1192" y="185"/>
                </a:lnTo>
                <a:lnTo>
                  <a:pt x="1192" y="185"/>
                </a:lnTo>
                <a:lnTo>
                  <a:pt x="1194" y="187"/>
                </a:lnTo>
                <a:lnTo>
                  <a:pt x="1196" y="189"/>
                </a:lnTo>
                <a:lnTo>
                  <a:pt x="1201" y="189"/>
                </a:lnTo>
                <a:lnTo>
                  <a:pt x="1203" y="191"/>
                </a:lnTo>
                <a:lnTo>
                  <a:pt x="1203" y="191"/>
                </a:lnTo>
                <a:lnTo>
                  <a:pt x="1201" y="193"/>
                </a:lnTo>
                <a:lnTo>
                  <a:pt x="1203" y="193"/>
                </a:lnTo>
                <a:lnTo>
                  <a:pt x="1203" y="193"/>
                </a:lnTo>
                <a:lnTo>
                  <a:pt x="1205" y="193"/>
                </a:lnTo>
                <a:lnTo>
                  <a:pt x="1209" y="193"/>
                </a:lnTo>
                <a:lnTo>
                  <a:pt x="1209" y="191"/>
                </a:lnTo>
                <a:lnTo>
                  <a:pt x="1217" y="191"/>
                </a:lnTo>
                <a:lnTo>
                  <a:pt x="1222" y="191"/>
                </a:lnTo>
                <a:lnTo>
                  <a:pt x="1226" y="189"/>
                </a:lnTo>
                <a:lnTo>
                  <a:pt x="1226" y="189"/>
                </a:lnTo>
                <a:lnTo>
                  <a:pt x="1228" y="189"/>
                </a:lnTo>
                <a:lnTo>
                  <a:pt x="1230" y="189"/>
                </a:lnTo>
                <a:lnTo>
                  <a:pt x="1232" y="185"/>
                </a:lnTo>
                <a:lnTo>
                  <a:pt x="1232" y="185"/>
                </a:lnTo>
                <a:lnTo>
                  <a:pt x="1232" y="183"/>
                </a:lnTo>
                <a:lnTo>
                  <a:pt x="1230" y="183"/>
                </a:lnTo>
                <a:lnTo>
                  <a:pt x="1226" y="180"/>
                </a:lnTo>
                <a:lnTo>
                  <a:pt x="1228" y="180"/>
                </a:lnTo>
                <a:lnTo>
                  <a:pt x="1232" y="178"/>
                </a:lnTo>
                <a:lnTo>
                  <a:pt x="1232" y="176"/>
                </a:lnTo>
                <a:lnTo>
                  <a:pt x="1232" y="176"/>
                </a:lnTo>
                <a:lnTo>
                  <a:pt x="1232" y="176"/>
                </a:lnTo>
                <a:lnTo>
                  <a:pt x="1230" y="174"/>
                </a:lnTo>
                <a:lnTo>
                  <a:pt x="1226" y="172"/>
                </a:lnTo>
                <a:lnTo>
                  <a:pt x="1224" y="172"/>
                </a:lnTo>
                <a:lnTo>
                  <a:pt x="1217" y="172"/>
                </a:lnTo>
                <a:lnTo>
                  <a:pt x="1213" y="172"/>
                </a:lnTo>
                <a:lnTo>
                  <a:pt x="1213" y="170"/>
                </a:lnTo>
                <a:lnTo>
                  <a:pt x="1213" y="170"/>
                </a:lnTo>
                <a:lnTo>
                  <a:pt x="1213" y="170"/>
                </a:lnTo>
                <a:lnTo>
                  <a:pt x="1211" y="168"/>
                </a:lnTo>
                <a:lnTo>
                  <a:pt x="1209" y="166"/>
                </a:lnTo>
                <a:lnTo>
                  <a:pt x="1203" y="166"/>
                </a:lnTo>
                <a:lnTo>
                  <a:pt x="1201" y="164"/>
                </a:lnTo>
                <a:lnTo>
                  <a:pt x="1196" y="164"/>
                </a:lnTo>
                <a:lnTo>
                  <a:pt x="1194" y="164"/>
                </a:lnTo>
                <a:lnTo>
                  <a:pt x="1188" y="162"/>
                </a:lnTo>
                <a:lnTo>
                  <a:pt x="1184" y="162"/>
                </a:lnTo>
                <a:lnTo>
                  <a:pt x="1184" y="164"/>
                </a:lnTo>
                <a:lnTo>
                  <a:pt x="1184" y="164"/>
                </a:lnTo>
                <a:lnTo>
                  <a:pt x="1184" y="166"/>
                </a:lnTo>
                <a:lnTo>
                  <a:pt x="1186" y="170"/>
                </a:lnTo>
                <a:close/>
                <a:moveTo>
                  <a:pt x="1173" y="231"/>
                </a:moveTo>
                <a:lnTo>
                  <a:pt x="1173" y="233"/>
                </a:lnTo>
                <a:lnTo>
                  <a:pt x="1175" y="235"/>
                </a:lnTo>
                <a:lnTo>
                  <a:pt x="1171" y="235"/>
                </a:lnTo>
                <a:lnTo>
                  <a:pt x="1169" y="233"/>
                </a:lnTo>
                <a:lnTo>
                  <a:pt x="1163" y="229"/>
                </a:lnTo>
                <a:lnTo>
                  <a:pt x="1161" y="229"/>
                </a:lnTo>
                <a:lnTo>
                  <a:pt x="1159" y="229"/>
                </a:lnTo>
                <a:lnTo>
                  <a:pt x="1152" y="231"/>
                </a:lnTo>
                <a:lnTo>
                  <a:pt x="1150" y="231"/>
                </a:lnTo>
                <a:lnTo>
                  <a:pt x="1146" y="233"/>
                </a:lnTo>
                <a:lnTo>
                  <a:pt x="1146" y="235"/>
                </a:lnTo>
                <a:lnTo>
                  <a:pt x="1146" y="235"/>
                </a:lnTo>
                <a:lnTo>
                  <a:pt x="1146" y="235"/>
                </a:lnTo>
                <a:lnTo>
                  <a:pt x="1150" y="237"/>
                </a:lnTo>
                <a:lnTo>
                  <a:pt x="1157" y="237"/>
                </a:lnTo>
                <a:lnTo>
                  <a:pt x="1159" y="237"/>
                </a:lnTo>
                <a:lnTo>
                  <a:pt x="1159" y="239"/>
                </a:lnTo>
                <a:lnTo>
                  <a:pt x="1159" y="239"/>
                </a:lnTo>
                <a:lnTo>
                  <a:pt x="1159" y="239"/>
                </a:lnTo>
                <a:lnTo>
                  <a:pt x="1155" y="239"/>
                </a:lnTo>
                <a:lnTo>
                  <a:pt x="1152" y="241"/>
                </a:lnTo>
                <a:lnTo>
                  <a:pt x="1152" y="241"/>
                </a:lnTo>
                <a:lnTo>
                  <a:pt x="1157" y="243"/>
                </a:lnTo>
                <a:lnTo>
                  <a:pt x="1159" y="243"/>
                </a:lnTo>
                <a:lnTo>
                  <a:pt x="1161" y="243"/>
                </a:lnTo>
                <a:lnTo>
                  <a:pt x="1165" y="243"/>
                </a:lnTo>
                <a:lnTo>
                  <a:pt x="1163" y="243"/>
                </a:lnTo>
                <a:lnTo>
                  <a:pt x="1159" y="243"/>
                </a:lnTo>
                <a:lnTo>
                  <a:pt x="1159" y="243"/>
                </a:lnTo>
                <a:lnTo>
                  <a:pt x="1157" y="245"/>
                </a:lnTo>
                <a:lnTo>
                  <a:pt x="1159" y="245"/>
                </a:lnTo>
                <a:lnTo>
                  <a:pt x="1159" y="248"/>
                </a:lnTo>
                <a:lnTo>
                  <a:pt x="1163" y="250"/>
                </a:lnTo>
                <a:lnTo>
                  <a:pt x="1163" y="250"/>
                </a:lnTo>
                <a:lnTo>
                  <a:pt x="1163" y="250"/>
                </a:lnTo>
                <a:lnTo>
                  <a:pt x="1161" y="250"/>
                </a:lnTo>
                <a:lnTo>
                  <a:pt x="1159" y="250"/>
                </a:lnTo>
                <a:lnTo>
                  <a:pt x="1157" y="250"/>
                </a:lnTo>
                <a:lnTo>
                  <a:pt x="1157" y="248"/>
                </a:lnTo>
                <a:lnTo>
                  <a:pt x="1146" y="241"/>
                </a:lnTo>
                <a:lnTo>
                  <a:pt x="1144" y="241"/>
                </a:lnTo>
                <a:lnTo>
                  <a:pt x="1144" y="239"/>
                </a:lnTo>
                <a:lnTo>
                  <a:pt x="1144" y="239"/>
                </a:lnTo>
                <a:lnTo>
                  <a:pt x="1142" y="237"/>
                </a:lnTo>
                <a:lnTo>
                  <a:pt x="1140" y="237"/>
                </a:lnTo>
                <a:lnTo>
                  <a:pt x="1138" y="235"/>
                </a:lnTo>
                <a:lnTo>
                  <a:pt x="1136" y="235"/>
                </a:lnTo>
                <a:lnTo>
                  <a:pt x="1134" y="235"/>
                </a:lnTo>
                <a:lnTo>
                  <a:pt x="1131" y="235"/>
                </a:lnTo>
                <a:lnTo>
                  <a:pt x="1131" y="237"/>
                </a:lnTo>
                <a:lnTo>
                  <a:pt x="1129" y="239"/>
                </a:lnTo>
                <a:lnTo>
                  <a:pt x="1127" y="239"/>
                </a:lnTo>
                <a:lnTo>
                  <a:pt x="1129" y="241"/>
                </a:lnTo>
                <a:lnTo>
                  <a:pt x="1131" y="241"/>
                </a:lnTo>
                <a:lnTo>
                  <a:pt x="1136" y="241"/>
                </a:lnTo>
                <a:lnTo>
                  <a:pt x="1138" y="241"/>
                </a:lnTo>
                <a:lnTo>
                  <a:pt x="1134" y="243"/>
                </a:lnTo>
                <a:lnTo>
                  <a:pt x="1131" y="245"/>
                </a:lnTo>
                <a:lnTo>
                  <a:pt x="1131" y="245"/>
                </a:lnTo>
                <a:lnTo>
                  <a:pt x="1134" y="248"/>
                </a:lnTo>
                <a:lnTo>
                  <a:pt x="1134" y="248"/>
                </a:lnTo>
                <a:lnTo>
                  <a:pt x="1138" y="248"/>
                </a:lnTo>
                <a:lnTo>
                  <a:pt x="1138" y="250"/>
                </a:lnTo>
                <a:lnTo>
                  <a:pt x="1138" y="250"/>
                </a:lnTo>
                <a:lnTo>
                  <a:pt x="1138" y="252"/>
                </a:lnTo>
                <a:lnTo>
                  <a:pt x="1138" y="252"/>
                </a:lnTo>
                <a:lnTo>
                  <a:pt x="1140" y="254"/>
                </a:lnTo>
                <a:lnTo>
                  <a:pt x="1140" y="254"/>
                </a:lnTo>
                <a:lnTo>
                  <a:pt x="1144" y="254"/>
                </a:lnTo>
                <a:lnTo>
                  <a:pt x="1144" y="254"/>
                </a:lnTo>
                <a:lnTo>
                  <a:pt x="1142" y="256"/>
                </a:lnTo>
                <a:lnTo>
                  <a:pt x="1140" y="256"/>
                </a:lnTo>
                <a:lnTo>
                  <a:pt x="1138" y="254"/>
                </a:lnTo>
                <a:lnTo>
                  <a:pt x="1136" y="254"/>
                </a:lnTo>
                <a:lnTo>
                  <a:pt x="1131" y="252"/>
                </a:lnTo>
                <a:lnTo>
                  <a:pt x="1127" y="252"/>
                </a:lnTo>
                <a:lnTo>
                  <a:pt x="1125" y="254"/>
                </a:lnTo>
                <a:lnTo>
                  <a:pt x="1127" y="254"/>
                </a:lnTo>
                <a:lnTo>
                  <a:pt x="1123" y="256"/>
                </a:lnTo>
                <a:lnTo>
                  <a:pt x="1119" y="258"/>
                </a:lnTo>
                <a:lnTo>
                  <a:pt x="1119" y="260"/>
                </a:lnTo>
                <a:lnTo>
                  <a:pt x="1119" y="262"/>
                </a:lnTo>
                <a:lnTo>
                  <a:pt x="1121" y="262"/>
                </a:lnTo>
                <a:lnTo>
                  <a:pt x="1123" y="262"/>
                </a:lnTo>
                <a:lnTo>
                  <a:pt x="1138" y="260"/>
                </a:lnTo>
                <a:lnTo>
                  <a:pt x="1142" y="260"/>
                </a:lnTo>
                <a:lnTo>
                  <a:pt x="1146" y="260"/>
                </a:lnTo>
                <a:lnTo>
                  <a:pt x="1161" y="258"/>
                </a:lnTo>
                <a:lnTo>
                  <a:pt x="1171" y="258"/>
                </a:lnTo>
                <a:lnTo>
                  <a:pt x="1171" y="258"/>
                </a:lnTo>
                <a:lnTo>
                  <a:pt x="1165" y="258"/>
                </a:lnTo>
                <a:lnTo>
                  <a:pt x="1163" y="258"/>
                </a:lnTo>
                <a:lnTo>
                  <a:pt x="1163" y="260"/>
                </a:lnTo>
                <a:lnTo>
                  <a:pt x="1159" y="260"/>
                </a:lnTo>
                <a:lnTo>
                  <a:pt x="1155" y="264"/>
                </a:lnTo>
                <a:lnTo>
                  <a:pt x="1148" y="266"/>
                </a:lnTo>
                <a:lnTo>
                  <a:pt x="1148" y="266"/>
                </a:lnTo>
                <a:lnTo>
                  <a:pt x="1148" y="266"/>
                </a:lnTo>
                <a:lnTo>
                  <a:pt x="1150" y="269"/>
                </a:lnTo>
                <a:lnTo>
                  <a:pt x="1155" y="269"/>
                </a:lnTo>
                <a:lnTo>
                  <a:pt x="1157" y="271"/>
                </a:lnTo>
                <a:lnTo>
                  <a:pt x="1157" y="271"/>
                </a:lnTo>
                <a:lnTo>
                  <a:pt x="1152" y="271"/>
                </a:lnTo>
                <a:lnTo>
                  <a:pt x="1152" y="273"/>
                </a:lnTo>
                <a:lnTo>
                  <a:pt x="1155" y="275"/>
                </a:lnTo>
                <a:lnTo>
                  <a:pt x="1155" y="277"/>
                </a:lnTo>
                <a:lnTo>
                  <a:pt x="1157" y="277"/>
                </a:lnTo>
                <a:lnTo>
                  <a:pt x="1161" y="277"/>
                </a:lnTo>
                <a:lnTo>
                  <a:pt x="1165" y="277"/>
                </a:lnTo>
                <a:lnTo>
                  <a:pt x="1167" y="277"/>
                </a:lnTo>
                <a:lnTo>
                  <a:pt x="1169" y="275"/>
                </a:lnTo>
                <a:lnTo>
                  <a:pt x="1169" y="277"/>
                </a:lnTo>
                <a:lnTo>
                  <a:pt x="1171" y="277"/>
                </a:lnTo>
                <a:lnTo>
                  <a:pt x="1173" y="277"/>
                </a:lnTo>
                <a:lnTo>
                  <a:pt x="1175" y="277"/>
                </a:lnTo>
                <a:lnTo>
                  <a:pt x="1178" y="277"/>
                </a:lnTo>
                <a:lnTo>
                  <a:pt x="1180" y="277"/>
                </a:lnTo>
                <a:lnTo>
                  <a:pt x="1184" y="277"/>
                </a:lnTo>
                <a:lnTo>
                  <a:pt x="1186" y="277"/>
                </a:lnTo>
                <a:lnTo>
                  <a:pt x="1188" y="277"/>
                </a:lnTo>
                <a:lnTo>
                  <a:pt x="1188" y="275"/>
                </a:lnTo>
                <a:lnTo>
                  <a:pt x="1188" y="275"/>
                </a:lnTo>
                <a:lnTo>
                  <a:pt x="1186" y="273"/>
                </a:lnTo>
                <a:lnTo>
                  <a:pt x="1186" y="273"/>
                </a:lnTo>
                <a:lnTo>
                  <a:pt x="1186" y="271"/>
                </a:lnTo>
                <a:lnTo>
                  <a:pt x="1188" y="271"/>
                </a:lnTo>
                <a:lnTo>
                  <a:pt x="1188" y="273"/>
                </a:lnTo>
                <a:lnTo>
                  <a:pt x="1190" y="275"/>
                </a:lnTo>
                <a:lnTo>
                  <a:pt x="1190" y="275"/>
                </a:lnTo>
                <a:lnTo>
                  <a:pt x="1192" y="273"/>
                </a:lnTo>
                <a:lnTo>
                  <a:pt x="1192" y="273"/>
                </a:lnTo>
                <a:lnTo>
                  <a:pt x="1192" y="273"/>
                </a:lnTo>
                <a:lnTo>
                  <a:pt x="1190" y="271"/>
                </a:lnTo>
                <a:lnTo>
                  <a:pt x="1190" y="264"/>
                </a:lnTo>
                <a:lnTo>
                  <a:pt x="1192" y="262"/>
                </a:lnTo>
                <a:lnTo>
                  <a:pt x="1196" y="264"/>
                </a:lnTo>
                <a:lnTo>
                  <a:pt x="1196" y="264"/>
                </a:lnTo>
                <a:lnTo>
                  <a:pt x="1199" y="264"/>
                </a:lnTo>
                <a:lnTo>
                  <a:pt x="1196" y="262"/>
                </a:lnTo>
                <a:lnTo>
                  <a:pt x="1196" y="258"/>
                </a:lnTo>
                <a:lnTo>
                  <a:pt x="1196" y="258"/>
                </a:lnTo>
                <a:lnTo>
                  <a:pt x="1190" y="256"/>
                </a:lnTo>
                <a:lnTo>
                  <a:pt x="1190" y="256"/>
                </a:lnTo>
                <a:lnTo>
                  <a:pt x="1192" y="254"/>
                </a:lnTo>
                <a:lnTo>
                  <a:pt x="1194" y="252"/>
                </a:lnTo>
                <a:lnTo>
                  <a:pt x="1194" y="252"/>
                </a:lnTo>
                <a:lnTo>
                  <a:pt x="1192" y="250"/>
                </a:lnTo>
                <a:lnTo>
                  <a:pt x="1192" y="250"/>
                </a:lnTo>
                <a:lnTo>
                  <a:pt x="1194" y="248"/>
                </a:lnTo>
                <a:lnTo>
                  <a:pt x="1194" y="245"/>
                </a:lnTo>
                <a:lnTo>
                  <a:pt x="1194" y="243"/>
                </a:lnTo>
                <a:lnTo>
                  <a:pt x="1194" y="243"/>
                </a:lnTo>
                <a:lnTo>
                  <a:pt x="1194" y="241"/>
                </a:lnTo>
                <a:lnTo>
                  <a:pt x="1192" y="239"/>
                </a:lnTo>
                <a:lnTo>
                  <a:pt x="1192" y="239"/>
                </a:lnTo>
                <a:lnTo>
                  <a:pt x="1192" y="237"/>
                </a:lnTo>
                <a:lnTo>
                  <a:pt x="1192" y="237"/>
                </a:lnTo>
                <a:lnTo>
                  <a:pt x="1192" y="235"/>
                </a:lnTo>
                <a:lnTo>
                  <a:pt x="1192" y="235"/>
                </a:lnTo>
                <a:lnTo>
                  <a:pt x="1192" y="233"/>
                </a:lnTo>
                <a:lnTo>
                  <a:pt x="1190" y="233"/>
                </a:lnTo>
                <a:lnTo>
                  <a:pt x="1188" y="233"/>
                </a:lnTo>
                <a:lnTo>
                  <a:pt x="1184" y="231"/>
                </a:lnTo>
                <a:lnTo>
                  <a:pt x="1184" y="231"/>
                </a:lnTo>
                <a:lnTo>
                  <a:pt x="1180" y="229"/>
                </a:lnTo>
                <a:lnTo>
                  <a:pt x="1178" y="227"/>
                </a:lnTo>
                <a:lnTo>
                  <a:pt x="1173" y="229"/>
                </a:lnTo>
                <a:lnTo>
                  <a:pt x="1173" y="231"/>
                </a:lnTo>
                <a:close/>
                <a:moveTo>
                  <a:pt x="1502" y="331"/>
                </a:moveTo>
                <a:lnTo>
                  <a:pt x="1500" y="329"/>
                </a:lnTo>
                <a:lnTo>
                  <a:pt x="1498" y="329"/>
                </a:lnTo>
                <a:lnTo>
                  <a:pt x="1498" y="327"/>
                </a:lnTo>
                <a:lnTo>
                  <a:pt x="1498" y="327"/>
                </a:lnTo>
                <a:lnTo>
                  <a:pt x="1496" y="325"/>
                </a:lnTo>
                <a:lnTo>
                  <a:pt x="1492" y="323"/>
                </a:lnTo>
                <a:lnTo>
                  <a:pt x="1492" y="323"/>
                </a:lnTo>
                <a:lnTo>
                  <a:pt x="1490" y="321"/>
                </a:lnTo>
                <a:lnTo>
                  <a:pt x="1490" y="319"/>
                </a:lnTo>
                <a:lnTo>
                  <a:pt x="1488" y="319"/>
                </a:lnTo>
                <a:lnTo>
                  <a:pt x="1477" y="315"/>
                </a:lnTo>
                <a:lnTo>
                  <a:pt x="1473" y="315"/>
                </a:lnTo>
                <a:lnTo>
                  <a:pt x="1458" y="315"/>
                </a:lnTo>
                <a:lnTo>
                  <a:pt x="1456" y="315"/>
                </a:lnTo>
                <a:lnTo>
                  <a:pt x="1450" y="315"/>
                </a:lnTo>
                <a:lnTo>
                  <a:pt x="1448" y="315"/>
                </a:lnTo>
                <a:lnTo>
                  <a:pt x="1444" y="313"/>
                </a:lnTo>
                <a:lnTo>
                  <a:pt x="1439" y="313"/>
                </a:lnTo>
                <a:lnTo>
                  <a:pt x="1437" y="313"/>
                </a:lnTo>
                <a:lnTo>
                  <a:pt x="1437" y="313"/>
                </a:lnTo>
                <a:lnTo>
                  <a:pt x="1437" y="313"/>
                </a:lnTo>
                <a:lnTo>
                  <a:pt x="1435" y="315"/>
                </a:lnTo>
                <a:lnTo>
                  <a:pt x="1435" y="317"/>
                </a:lnTo>
                <a:lnTo>
                  <a:pt x="1437" y="319"/>
                </a:lnTo>
                <a:lnTo>
                  <a:pt x="1437" y="321"/>
                </a:lnTo>
                <a:lnTo>
                  <a:pt x="1437" y="321"/>
                </a:lnTo>
                <a:lnTo>
                  <a:pt x="1437" y="321"/>
                </a:lnTo>
                <a:lnTo>
                  <a:pt x="1437" y="321"/>
                </a:lnTo>
                <a:lnTo>
                  <a:pt x="1437" y="323"/>
                </a:lnTo>
                <a:lnTo>
                  <a:pt x="1437" y="325"/>
                </a:lnTo>
                <a:lnTo>
                  <a:pt x="1437" y="325"/>
                </a:lnTo>
                <a:lnTo>
                  <a:pt x="1439" y="325"/>
                </a:lnTo>
                <a:lnTo>
                  <a:pt x="1444" y="327"/>
                </a:lnTo>
                <a:lnTo>
                  <a:pt x="1446" y="327"/>
                </a:lnTo>
                <a:lnTo>
                  <a:pt x="1446" y="329"/>
                </a:lnTo>
                <a:lnTo>
                  <a:pt x="1448" y="331"/>
                </a:lnTo>
                <a:lnTo>
                  <a:pt x="1448" y="333"/>
                </a:lnTo>
                <a:lnTo>
                  <a:pt x="1450" y="336"/>
                </a:lnTo>
                <a:lnTo>
                  <a:pt x="1450" y="338"/>
                </a:lnTo>
                <a:lnTo>
                  <a:pt x="1452" y="338"/>
                </a:lnTo>
                <a:lnTo>
                  <a:pt x="1456" y="340"/>
                </a:lnTo>
                <a:lnTo>
                  <a:pt x="1458" y="340"/>
                </a:lnTo>
                <a:lnTo>
                  <a:pt x="1460" y="340"/>
                </a:lnTo>
                <a:lnTo>
                  <a:pt x="1469" y="338"/>
                </a:lnTo>
                <a:lnTo>
                  <a:pt x="1473" y="336"/>
                </a:lnTo>
                <a:lnTo>
                  <a:pt x="1479" y="336"/>
                </a:lnTo>
                <a:lnTo>
                  <a:pt x="1492" y="338"/>
                </a:lnTo>
                <a:lnTo>
                  <a:pt x="1500" y="338"/>
                </a:lnTo>
                <a:lnTo>
                  <a:pt x="1504" y="338"/>
                </a:lnTo>
                <a:lnTo>
                  <a:pt x="1504" y="336"/>
                </a:lnTo>
                <a:lnTo>
                  <a:pt x="1504" y="336"/>
                </a:lnTo>
                <a:lnTo>
                  <a:pt x="1502" y="333"/>
                </a:lnTo>
                <a:lnTo>
                  <a:pt x="1502" y="333"/>
                </a:lnTo>
                <a:lnTo>
                  <a:pt x="1502" y="331"/>
                </a:lnTo>
                <a:lnTo>
                  <a:pt x="1502" y="331"/>
                </a:lnTo>
                <a:close/>
                <a:moveTo>
                  <a:pt x="1217" y="204"/>
                </a:moveTo>
                <a:lnTo>
                  <a:pt x="1240" y="204"/>
                </a:lnTo>
                <a:lnTo>
                  <a:pt x="1249" y="206"/>
                </a:lnTo>
                <a:lnTo>
                  <a:pt x="1249" y="204"/>
                </a:lnTo>
                <a:lnTo>
                  <a:pt x="1253" y="204"/>
                </a:lnTo>
                <a:lnTo>
                  <a:pt x="1253" y="204"/>
                </a:lnTo>
                <a:lnTo>
                  <a:pt x="1255" y="199"/>
                </a:lnTo>
                <a:lnTo>
                  <a:pt x="1259" y="199"/>
                </a:lnTo>
                <a:lnTo>
                  <a:pt x="1257" y="197"/>
                </a:lnTo>
                <a:lnTo>
                  <a:pt x="1255" y="195"/>
                </a:lnTo>
                <a:lnTo>
                  <a:pt x="1253" y="195"/>
                </a:lnTo>
                <a:lnTo>
                  <a:pt x="1253" y="195"/>
                </a:lnTo>
                <a:lnTo>
                  <a:pt x="1247" y="195"/>
                </a:lnTo>
                <a:lnTo>
                  <a:pt x="1236" y="195"/>
                </a:lnTo>
                <a:lnTo>
                  <a:pt x="1232" y="195"/>
                </a:lnTo>
                <a:lnTo>
                  <a:pt x="1228" y="195"/>
                </a:lnTo>
                <a:lnTo>
                  <a:pt x="1224" y="195"/>
                </a:lnTo>
                <a:lnTo>
                  <a:pt x="1222" y="195"/>
                </a:lnTo>
                <a:lnTo>
                  <a:pt x="1215" y="197"/>
                </a:lnTo>
                <a:lnTo>
                  <a:pt x="1213" y="197"/>
                </a:lnTo>
                <a:lnTo>
                  <a:pt x="1213" y="197"/>
                </a:lnTo>
                <a:lnTo>
                  <a:pt x="1213" y="199"/>
                </a:lnTo>
                <a:lnTo>
                  <a:pt x="1213" y="199"/>
                </a:lnTo>
                <a:lnTo>
                  <a:pt x="1215" y="204"/>
                </a:lnTo>
                <a:lnTo>
                  <a:pt x="1217" y="204"/>
                </a:lnTo>
                <a:close/>
                <a:moveTo>
                  <a:pt x="1305" y="289"/>
                </a:moveTo>
                <a:lnTo>
                  <a:pt x="1310" y="289"/>
                </a:lnTo>
                <a:lnTo>
                  <a:pt x="1312" y="289"/>
                </a:lnTo>
                <a:lnTo>
                  <a:pt x="1314" y="287"/>
                </a:lnTo>
                <a:lnTo>
                  <a:pt x="1316" y="287"/>
                </a:lnTo>
                <a:lnTo>
                  <a:pt x="1316" y="287"/>
                </a:lnTo>
                <a:lnTo>
                  <a:pt x="1316" y="285"/>
                </a:lnTo>
                <a:lnTo>
                  <a:pt x="1316" y="285"/>
                </a:lnTo>
                <a:lnTo>
                  <a:pt x="1316" y="285"/>
                </a:lnTo>
                <a:lnTo>
                  <a:pt x="1316" y="285"/>
                </a:lnTo>
                <a:lnTo>
                  <a:pt x="1318" y="285"/>
                </a:lnTo>
                <a:lnTo>
                  <a:pt x="1318" y="283"/>
                </a:lnTo>
                <a:lnTo>
                  <a:pt x="1318" y="283"/>
                </a:lnTo>
                <a:lnTo>
                  <a:pt x="1320" y="283"/>
                </a:lnTo>
                <a:lnTo>
                  <a:pt x="1320" y="283"/>
                </a:lnTo>
                <a:lnTo>
                  <a:pt x="1320" y="285"/>
                </a:lnTo>
                <a:lnTo>
                  <a:pt x="1320" y="285"/>
                </a:lnTo>
                <a:lnTo>
                  <a:pt x="1322" y="285"/>
                </a:lnTo>
                <a:lnTo>
                  <a:pt x="1322" y="283"/>
                </a:lnTo>
                <a:lnTo>
                  <a:pt x="1324" y="281"/>
                </a:lnTo>
                <a:lnTo>
                  <a:pt x="1326" y="283"/>
                </a:lnTo>
                <a:lnTo>
                  <a:pt x="1326" y="283"/>
                </a:lnTo>
                <a:lnTo>
                  <a:pt x="1328" y="283"/>
                </a:lnTo>
                <a:lnTo>
                  <a:pt x="1328" y="285"/>
                </a:lnTo>
                <a:lnTo>
                  <a:pt x="1326" y="287"/>
                </a:lnTo>
                <a:lnTo>
                  <a:pt x="1324" y="289"/>
                </a:lnTo>
                <a:lnTo>
                  <a:pt x="1324" y="289"/>
                </a:lnTo>
                <a:lnTo>
                  <a:pt x="1324" y="289"/>
                </a:lnTo>
                <a:lnTo>
                  <a:pt x="1326" y="292"/>
                </a:lnTo>
                <a:lnTo>
                  <a:pt x="1326" y="292"/>
                </a:lnTo>
                <a:lnTo>
                  <a:pt x="1333" y="292"/>
                </a:lnTo>
                <a:lnTo>
                  <a:pt x="1339" y="292"/>
                </a:lnTo>
                <a:lnTo>
                  <a:pt x="1343" y="292"/>
                </a:lnTo>
                <a:lnTo>
                  <a:pt x="1347" y="292"/>
                </a:lnTo>
                <a:lnTo>
                  <a:pt x="1351" y="292"/>
                </a:lnTo>
                <a:lnTo>
                  <a:pt x="1351" y="292"/>
                </a:lnTo>
                <a:lnTo>
                  <a:pt x="1351" y="289"/>
                </a:lnTo>
                <a:lnTo>
                  <a:pt x="1351" y="289"/>
                </a:lnTo>
                <a:lnTo>
                  <a:pt x="1358" y="292"/>
                </a:lnTo>
                <a:lnTo>
                  <a:pt x="1358" y="289"/>
                </a:lnTo>
                <a:lnTo>
                  <a:pt x="1360" y="289"/>
                </a:lnTo>
                <a:lnTo>
                  <a:pt x="1362" y="292"/>
                </a:lnTo>
                <a:lnTo>
                  <a:pt x="1364" y="292"/>
                </a:lnTo>
                <a:lnTo>
                  <a:pt x="1368" y="292"/>
                </a:lnTo>
                <a:lnTo>
                  <a:pt x="1368" y="289"/>
                </a:lnTo>
                <a:lnTo>
                  <a:pt x="1368" y="289"/>
                </a:lnTo>
                <a:lnTo>
                  <a:pt x="1370" y="289"/>
                </a:lnTo>
                <a:lnTo>
                  <a:pt x="1370" y="289"/>
                </a:lnTo>
                <a:lnTo>
                  <a:pt x="1370" y="289"/>
                </a:lnTo>
                <a:lnTo>
                  <a:pt x="1372" y="292"/>
                </a:lnTo>
                <a:lnTo>
                  <a:pt x="1375" y="292"/>
                </a:lnTo>
                <a:lnTo>
                  <a:pt x="1375" y="292"/>
                </a:lnTo>
                <a:lnTo>
                  <a:pt x="1375" y="289"/>
                </a:lnTo>
                <a:lnTo>
                  <a:pt x="1377" y="289"/>
                </a:lnTo>
                <a:lnTo>
                  <a:pt x="1377" y="289"/>
                </a:lnTo>
                <a:lnTo>
                  <a:pt x="1379" y="289"/>
                </a:lnTo>
                <a:lnTo>
                  <a:pt x="1381" y="292"/>
                </a:lnTo>
                <a:lnTo>
                  <a:pt x="1385" y="292"/>
                </a:lnTo>
                <a:lnTo>
                  <a:pt x="1387" y="292"/>
                </a:lnTo>
                <a:lnTo>
                  <a:pt x="1393" y="289"/>
                </a:lnTo>
                <a:lnTo>
                  <a:pt x="1395" y="289"/>
                </a:lnTo>
                <a:lnTo>
                  <a:pt x="1398" y="289"/>
                </a:lnTo>
                <a:lnTo>
                  <a:pt x="1400" y="287"/>
                </a:lnTo>
                <a:lnTo>
                  <a:pt x="1400" y="287"/>
                </a:lnTo>
                <a:lnTo>
                  <a:pt x="1400" y="283"/>
                </a:lnTo>
                <a:lnTo>
                  <a:pt x="1400" y="283"/>
                </a:lnTo>
                <a:lnTo>
                  <a:pt x="1398" y="281"/>
                </a:lnTo>
                <a:lnTo>
                  <a:pt x="1398" y="281"/>
                </a:lnTo>
                <a:lnTo>
                  <a:pt x="1398" y="281"/>
                </a:lnTo>
                <a:lnTo>
                  <a:pt x="1398" y="281"/>
                </a:lnTo>
                <a:lnTo>
                  <a:pt x="1400" y="281"/>
                </a:lnTo>
                <a:lnTo>
                  <a:pt x="1402" y="283"/>
                </a:lnTo>
                <a:lnTo>
                  <a:pt x="1404" y="283"/>
                </a:lnTo>
                <a:lnTo>
                  <a:pt x="1404" y="283"/>
                </a:lnTo>
                <a:lnTo>
                  <a:pt x="1404" y="283"/>
                </a:lnTo>
                <a:lnTo>
                  <a:pt x="1404" y="285"/>
                </a:lnTo>
                <a:lnTo>
                  <a:pt x="1404" y="285"/>
                </a:lnTo>
                <a:lnTo>
                  <a:pt x="1404" y="287"/>
                </a:lnTo>
                <a:lnTo>
                  <a:pt x="1406" y="289"/>
                </a:lnTo>
                <a:lnTo>
                  <a:pt x="1406" y="289"/>
                </a:lnTo>
                <a:lnTo>
                  <a:pt x="1410" y="292"/>
                </a:lnTo>
                <a:lnTo>
                  <a:pt x="1410" y="292"/>
                </a:lnTo>
                <a:lnTo>
                  <a:pt x="1414" y="292"/>
                </a:lnTo>
                <a:lnTo>
                  <a:pt x="1419" y="292"/>
                </a:lnTo>
                <a:lnTo>
                  <a:pt x="1421" y="292"/>
                </a:lnTo>
                <a:lnTo>
                  <a:pt x="1423" y="292"/>
                </a:lnTo>
                <a:lnTo>
                  <a:pt x="1425" y="292"/>
                </a:lnTo>
                <a:lnTo>
                  <a:pt x="1429" y="289"/>
                </a:lnTo>
                <a:lnTo>
                  <a:pt x="1431" y="289"/>
                </a:lnTo>
                <a:lnTo>
                  <a:pt x="1444" y="289"/>
                </a:lnTo>
                <a:lnTo>
                  <a:pt x="1446" y="289"/>
                </a:lnTo>
                <a:lnTo>
                  <a:pt x="1446" y="287"/>
                </a:lnTo>
                <a:lnTo>
                  <a:pt x="1446" y="285"/>
                </a:lnTo>
                <a:lnTo>
                  <a:pt x="1446" y="285"/>
                </a:lnTo>
                <a:lnTo>
                  <a:pt x="1446" y="283"/>
                </a:lnTo>
                <a:lnTo>
                  <a:pt x="1446" y="283"/>
                </a:lnTo>
                <a:lnTo>
                  <a:pt x="1446" y="283"/>
                </a:lnTo>
                <a:lnTo>
                  <a:pt x="1444" y="281"/>
                </a:lnTo>
                <a:lnTo>
                  <a:pt x="1444" y="279"/>
                </a:lnTo>
                <a:lnTo>
                  <a:pt x="1444" y="279"/>
                </a:lnTo>
                <a:lnTo>
                  <a:pt x="1446" y="281"/>
                </a:lnTo>
                <a:lnTo>
                  <a:pt x="1450" y="281"/>
                </a:lnTo>
                <a:lnTo>
                  <a:pt x="1456" y="281"/>
                </a:lnTo>
                <a:lnTo>
                  <a:pt x="1458" y="279"/>
                </a:lnTo>
                <a:lnTo>
                  <a:pt x="1456" y="279"/>
                </a:lnTo>
                <a:lnTo>
                  <a:pt x="1456" y="277"/>
                </a:lnTo>
                <a:lnTo>
                  <a:pt x="1454" y="277"/>
                </a:lnTo>
                <a:lnTo>
                  <a:pt x="1452" y="277"/>
                </a:lnTo>
                <a:lnTo>
                  <a:pt x="1448" y="277"/>
                </a:lnTo>
                <a:lnTo>
                  <a:pt x="1446" y="277"/>
                </a:lnTo>
                <a:lnTo>
                  <a:pt x="1446" y="277"/>
                </a:lnTo>
                <a:lnTo>
                  <a:pt x="1444" y="277"/>
                </a:lnTo>
                <a:lnTo>
                  <a:pt x="1444" y="275"/>
                </a:lnTo>
                <a:lnTo>
                  <a:pt x="1450" y="275"/>
                </a:lnTo>
                <a:lnTo>
                  <a:pt x="1454" y="271"/>
                </a:lnTo>
                <a:lnTo>
                  <a:pt x="1456" y="271"/>
                </a:lnTo>
                <a:lnTo>
                  <a:pt x="1456" y="269"/>
                </a:lnTo>
                <a:lnTo>
                  <a:pt x="1454" y="266"/>
                </a:lnTo>
                <a:lnTo>
                  <a:pt x="1454" y="264"/>
                </a:lnTo>
                <a:lnTo>
                  <a:pt x="1452" y="264"/>
                </a:lnTo>
                <a:lnTo>
                  <a:pt x="1448" y="264"/>
                </a:lnTo>
                <a:lnTo>
                  <a:pt x="1446" y="264"/>
                </a:lnTo>
                <a:lnTo>
                  <a:pt x="1444" y="262"/>
                </a:lnTo>
                <a:lnTo>
                  <a:pt x="1448" y="262"/>
                </a:lnTo>
                <a:lnTo>
                  <a:pt x="1448" y="260"/>
                </a:lnTo>
                <a:lnTo>
                  <a:pt x="1446" y="260"/>
                </a:lnTo>
                <a:lnTo>
                  <a:pt x="1444" y="258"/>
                </a:lnTo>
                <a:lnTo>
                  <a:pt x="1442" y="258"/>
                </a:lnTo>
                <a:lnTo>
                  <a:pt x="1433" y="258"/>
                </a:lnTo>
                <a:lnTo>
                  <a:pt x="1433" y="258"/>
                </a:lnTo>
                <a:lnTo>
                  <a:pt x="1431" y="258"/>
                </a:lnTo>
                <a:lnTo>
                  <a:pt x="1431" y="258"/>
                </a:lnTo>
                <a:lnTo>
                  <a:pt x="1431" y="256"/>
                </a:lnTo>
                <a:lnTo>
                  <a:pt x="1431" y="256"/>
                </a:lnTo>
                <a:lnTo>
                  <a:pt x="1425" y="254"/>
                </a:lnTo>
                <a:lnTo>
                  <a:pt x="1419" y="254"/>
                </a:lnTo>
                <a:lnTo>
                  <a:pt x="1414" y="254"/>
                </a:lnTo>
                <a:lnTo>
                  <a:pt x="1412" y="254"/>
                </a:lnTo>
                <a:lnTo>
                  <a:pt x="1404" y="256"/>
                </a:lnTo>
                <a:lnTo>
                  <a:pt x="1402" y="256"/>
                </a:lnTo>
                <a:lnTo>
                  <a:pt x="1395" y="254"/>
                </a:lnTo>
                <a:lnTo>
                  <a:pt x="1391" y="254"/>
                </a:lnTo>
                <a:lnTo>
                  <a:pt x="1391" y="254"/>
                </a:lnTo>
                <a:lnTo>
                  <a:pt x="1389" y="256"/>
                </a:lnTo>
                <a:lnTo>
                  <a:pt x="1383" y="258"/>
                </a:lnTo>
                <a:lnTo>
                  <a:pt x="1381" y="258"/>
                </a:lnTo>
                <a:lnTo>
                  <a:pt x="1377" y="258"/>
                </a:lnTo>
                <a:lnTo>
                  <a:pt x="1370" y="260"/>
                </a:lnTo>
                <a:lnTo>
                  <a:pt x="1368" y="260"/>
                </a:lnTo>
                <a:lnTo>
                  <a:pt x="1362" y="262"/>
                </a:lnTo>
                <a:lnTo>
                  <a:pt x="1360" y="262"/>
                </a:lnTo>
                <a:lnTo>
                  <a:pt x="1364" y="264"/>
                </a:lnTo>
                <a:lnTo>
                  <a:pt x="1362" y="266"/>
                </a:lnTo>
                <a:lnTo>
                  <a:pt x="1358" y="266"/>
                </a:lnTo>
                <a:lnTo>
                  <a:pt x="1356" y="264"/>
                </a:lnTo>
                <a:lnTo>
                  <a:pt x="1354" y="264"/>
                </a:lnTo>
                <a:lnTo>
                  <a:pt x="1349" y="262"/>
                </a:lnTo>
                <a:lnTo>
                  <a:pt x="1343" y="260"/>
                </a:lnTo>
                <a:lnTo>
                  <a:pt x="1341" y="260"/>
                </a:lnTo>
                <a:lnTo>
                  <a:pt x="1339" y="262"/>
                </a:lnTo>
                <a:lnTo>
                  <a:pt x="1339" y="262"/>
                </a:lnTo>
                <a:lnTo>
                  <a:pt x="1339" y="262"/>
                </a:lnTo>
                <a:lnTo>
                  <a:pt x="1337" y="260"/>
                </a:lnTo>
                <a:lnTo>
                  <a:pt x="1331" y="262"/>
                </a:lnTo>
                <a:lnTo>
                  <a:pt x="1324" y="258"/>
                </a:lnTo>
                <a:lnTo>
                  <a:pt x="1324" y="258"/>
                </a:lnTo>
                <a:lnTo>
                  <a:pt x="1322" y="258"/>
                </a:lnTo>
                <a:lnTo>
                  <a:pt x="1322" y="258"/>
                </a:lnTo>
                <a:lnTo>
                  <a:pt x="1320" y="260"/>
                </a:lnTo>
                <a:lnTo>
                  <a:pt x="1320" y="260"/>
                </a:lnTo>
                <a:lnTo>
                  <a:pt x="1320" y="262"/>
                </a:lnTo>
                <a:lnTo>
                  <a:pt x="1322" y="262"/>
                </a:lnTo>
                <a:lnTo>
                  <a:pt x="1320" y="264"/>
                </a:lnTo>
                <a:lnTo>
                  <a:pt x="1320" y="264"/>
                </a:lnTo>
                <a:lnTo>
                  <a:pt x="1320" y="264"/>
                </a:lnTo>
                <a:lnTo>
                  <a:pt x="1314" y="260"/>
                </a:lnTo>
                <a:lnTo>
                  <a:pt x="1314" y="260"/>
                </a:lnTo>
                <a:lnTo>
                  <a:pt x="1310" y="260"/>
                </a:lnTo>
                <a:lnTo>
                  <a:pt x="1310" y="260"/>
                </a:lnTo>
                <a:lnTo>
                  <a:pt x="1314" y="258"/>
                </a:lnTo>
                <a:lnTo>
                  <a:pt x="1314" y="258"/>
                </a:lnTo>
                <a:lnTo>
                  <a:pt x="1316" y="256"/>
                </a:lnTo>
                <a:lnTo>
                  <a:pt x="1316" y="256"/>
                </a:lnTo>
                <a:lnTo>
                  <a:pt x="1314" y="254"/>
                </a:lnTo>
                <a:lnTo>
                  <a:pt x="1312" y="252"/>
                </a:lnTo>
                <a:lnTo>
                  <a:pt x="1310" y="252"/>
                </a:lnTo>
                <a:lnTo>
                  <a:pt x="1307" y="252"/>
                </a:lnTo>
                <a:lnTo>
                  <a:pt x="1307" y="250"/>
                </a:lnTo>
                <a:lnTo>
                  <a:pt x="1305" y="250"/>
                </a:lnTo>
                <a:lnTo>
                  <a:pt x="1303" y="250"/>
                </a:lnTo>
                <a:lnTo>
                  <a:pt x="1301" y="248"/>
                </a:lnTo>
                <a:lnTo>
                  <a:pt x="1301" y="248"/>
                </a:lnTo>
                <a:lnTo>
                  <a:pt x="1293" y="245"/>
                </a:lnTo>
                <a:lnTo>
                  <a:pt x="1293" y="245"/>
                </a:lnTo>
                <a:lnTo>
                  <a:pt x="1289" y="243"/>
                </a:lnTo>
                <a:lnTo>
                  <a:pt x="1284" y="243"/>
                </a:lnTo>
                <a:lnTo>
                  <a:pt x="1284" y="241"/>
                </a:lnTo>
                <a:lnTo>
                  <a:pt x="1287" y="241"/>
                </a:lnTo>
                <a:lnTo>
                  <a:pt x="1293" y="243"/>
                </a:lnTo>
                <a:lnTo>
                  <a:pt x="1299" y="243"/>
                </a:lnTo>
                <a:lnTo>
                  <a:pt x="1312" y="243"/>
                </a:lnTo>
                <a:lnTo>
                  <a:pt x="1314" y="241"/>
                </a:lnTo>
                <a:lnTo>
                  <a:pt x="1316" y="241"/>
                </a:lnTo>
                <a:lnTo>
                  <a:pt x="1316" y="241"/>
                </a:lnTo>
                <a:lnTo>
                  <a:pt x="1314" y="239"/>
                </a:lnTo>
                <a:lnTo>
                  <a:pt x="1291" y="235"/>
                </a:lnTo>
                <a:lnTo>
                  <a:pt x="1284" y="235"/>
                </a:lnTo>
                <a:lnTo>
                  <a:pt x="1282" y="235"/>
                </a:lnTo>
                <a:lnTo>
                  <a:pt x="1282" y="233"/>
                </a:lnTo>
                <a:lnTo>
                  <a:pt x="1284" y="233"/>
                </a:lnTo>
                <a:lnTo>
                  <a:pt x="1284" y="233"/>
                </a:lnTo>
                <a:lnTo>
                  <a:pt x="1287" y="233"/>
                </a:lnTo>
                <a:lnTo>
                  <a:pt x="1291" y="233"/>
                </a:lnTo>
                <a:lnTo>
                  <a:pt x="1295" y="235"/>
                </a:lnTo>
                <a:lnTo>
                  <a:pt x="1297" y="233"/>
                </a:lnTo>
                <a:lnTo>
                  <a:pt x="1295" y="233"/>
                </a:lnTo>
                <a:lnTo>
                  <a:pt x="1295" y="233"/>
                </a:lnTo>
                <a:lnTo>
                  <a:pt x="1293" y="231"/>
                </a:lnTo>
                <a:lnTo>
                  <a:pt x="1289" y="229"/>
                </a:lnTo>
                <a:lnTo>
                  <a:pt x="1284" y="229"/>
                </a:lnTo>
                <a:lnTo>
                  <a:pt x="1282" y="229"/>
                </a:lnTo>
                <a:lnTo>
                  <a:pt x="1278" y="229"/>
                </a:lnTo>
                <a:lnTo>
                  <a:pt x="1270" y="231"/>
                </a:lnTo>
                <a:lnTo>
                  <a:pt x="1263" y="231"/>
                </a:lnTo>
                <a:lnTo>
                  <a:pt x="1261" y="231"/>
                </a:lnTo>
                <a:lnTo>
                  <a:pt x="1255" y="235"/>
                </a:lnTo>
                <a:lnTo>
                  <a:pt x="1253" y="235"/>
                </a:lnTo>
                <a:lnTo>
                  <a:pt x="1253" y="233"/>
                </a:lnTo>
                <a:lnTo>
                  <a:pt x="1255" y="233"/>
                </a:lnTo>
                <a:lnTo>
                  <a:pt x="1255" y="231"/>
                </a:lnTo>
                <a:lnTo>
                  <a:pt x="1257" y="229"/>
                </a:lnTo>
                <a:lnTo>
                  <a:pt x="1257" y="229"/>
                </a:lnTo>
                <a:lnTo>
                  <a:pt x="1257" y="229"/>
                </a:lnTo>
                <a:lnTo>
                  <a:pt x="1257" y="227"/>
                </a:lnTo>
                <a:lnTo>
                  <a:pt x="1257" y="227"/>
                </a:lnTo>
                <a:lnTo>
                  <a:pt x="1257" y="224"/>
                </a:lnTo>
                <a:lnTo>
                  <a:pt x="1257" y="224"/>
                </a:lnTo>
                <a:lnTo>
                  <a:pt x="1255" y="224"/>
                </a:lnTo>
                <a:lnTo>
                  <a:pt x="1251" y="222"/>
                </a:lnTo>
                <a:lnTo>
                  <a:pt x="1249" y="220"/>
                </a:lnTo>
                <a:lnTo>
                  <a:pt x="1247" y="220"/>
                </a:lnTo>
                <a:lnTo>
                  <a:pt x="1245" y="220"/>
                </a:lnTo>
                <a:lnTo>
                  <a:pt x="1243" y="220"/>
                </a:lnTo>
                <a:lnTo>
                  <a:pt x="1236" y="220"/>
                </a:lnTo>
                <a:lnTo>
                  <a:pt x="1230" y="218"/>
                </a:lnTo>
                <a:lnTo>
                  <a:pt x="1222" y="216"/>
                </a:lnTo>
                <a:lnTo>
                  <a:pt x="1219" y="216"/>
                </a:lnTo>
                <a:lnTo>
                  <a:pt x="1215" y="216"/>
                </a:lnTo>
                <a:lnTo>
                  <a:pt x="1211" y="218"/>
                </a:lnTo>
                <a:lnTo>
                  <a:pt x="1209" y="218"/>
                </a:lnTo>
                <a:lnTo>
                  <a:pt x="1207" y="218"/>
                </a:lnTo>
                <a:lnTo>
                  <a:pt x="1207" y="220"/>
                </a:lnTo>
                <a:lnTo>
                  <a:pt x="1205" y="220"/>
                </a:lnTo>
                <a:lnTo>
                  <a:pt x="1205" y="220"/>
                </a:lnTo>
                <a:lnTo>
                  <a:pt x="1205" y="222"/>
                </a:lnTo>
                <a:lnTo>
                  <a:pt x="1207" y="222"/>
                </a:lnTo>
                <a:lnTo>
                  <a:pt x="1211" y="224"/>
                </a:lnTo>
                <a:lnTo>
                  <a:pt x="1211" y="224"/>
                </a:lnTo>
                <a:lnTo>
                  <a:pt x="1211" y="224"/>
                </a:lnTo>
                <a:lnTo>
                  <a:pt x="1209" y="227"/>
                </a:lnTo>
                <a:lnTo>
                  <a:pt x="1207" y="224"/>
                </a:lnTo>
                <a:lnTo>
                  <a:pt x="1205" y="224"/>
                </a:lnTo>
                <a:lnTo>
                  <a:pt x="1205" y="224"/>
                </a:lnTo>
                <a:lnTo>
                  <a:pt x="1205" y="227"/>
                </a:lnTo>
                <a:lnTo>
                  <a:pt x="1205" y="227"/>
                </a:lnTo>
                <a:lnTo>
                  <a:pt x="1205" y="227"/>
                </a:lnTo>
                <a:lnTo>
                  <a:pt x="1207" y="227"/>
                </a:lnTo>
                <a:lnTo>
                  <a:pt x="1217" y="231"/>
                </a:lnTo>
                <a:lnTo>
                  <a:pt x="1219" y="231"/>
                </a:lnTo>
                <a:lnTo>
                  <a:pt x="1222" y="231"/>
                </a:lnTo>
                <a:lnTo>
                  <a:pt x="1222" y="231"/>
                </a:lnTo>
                <a:lnTo>
                  <a:pt x="1219" y="233"/>
                </a:lnTo>
                <a:lnTo>
                  <a:pt x="1217" y="233"/>
                </a:lnTo>
                <a:lnTo>
                  <a:pt x="1217" y="233"/>
                </a:lnTo>
                <a:lnTo>
                  <a:pt x="1217" y="235"/>
                </a:lnTo>
                <a:lnTo>
                  <a:pt x="1219" y="235"/>
                </a:lnTo>
                <a:lnTo>
                  <a:pt x="1226" y="237"/>
                </a:lnTo>
                <a:lnTo>
                  <a:pt x="1228" y="241"/>
                </a:lnTo>
                <a:lnTo>
                  <a:pt x="1232" y="241"/>
                </a:lnTo>
                <a:lnTo>
                  <a:pt x="1236" y="239"/>
                </a:lnTo>
                <a:lnTo>
                  <a:pt x="1238" y="239"/>
                </a:lnTo>
                <a:lnTo>
                  <a:pt x="1240" y="239"/>
                </a:lnTo>
                <a:lnTo>
                  <a:pt x="1249" y="241"/>
                </a:lnTo>
                <a:lnTo>
                  <a:pt x="1251" y="239"/>
                </a:lnTo>
                <a:lnTo>
                  <a:pt x="1251" y="239"/>
                </a:lnTo>
                <a:lnTo>
                  <a:pt x="1253" y="239"/>
                </a:lnTo>
                <a:lnTo>
                  <a:pt x="1255" y="237"/>
                </a:lnTo>
                <a:lnTo>
                  <a:pt x="1257" y="237"/>
                </a:lnTo>
                <a:lnTo>
                  <a:pt x="1259" y="237"/>
                </a:lnTo>
                <a:lnTo>
                  <a:pt x="1261" y="241"/>
                </a:lnTo>
                <a:lnTo>
                  <a:pt x="1266" y="245"/>
                </a:lnTo>
                <a:lnTo>
                  <a:pt x="1268" y="250"/>
                </a:lnTo>
                <a:lnTo>
                  <a:pt x="1270" y="252"/>
                </a:lnTo>
                <a:lnTo>
                  <a:pt x="1272" y="252"/>
                </a:lnTo>
                <a:lnTo>
                  <a:pt x="1272" y="254"/>
                </a:lnTo>
                <a:lnTo>
                  <a:pt x="1274" y="256"/>
                </a:lnTo>
                <a:lnTo>
                  <a:pt x="1274" y="258"/>
                </a:lnTo>
                <a:lnTo>
                  <a:pt x="1274" y="258"/>
                </a:lnTo>
                <a:lnTo>
                  <a:pt x="1274" y="260"/>
                </a:lnTo>
                <a:lnTo>
                  <a:pt x="1270" y="264"/>
                </a:lnTo>
                <a:lnTo>
                  <a:pt x="1270" y="266"/>
                </a:lnTo>
                <a:lnTo>
                  <a:pt x="1268" y="266"/>
                </a:lnTo>
                <a:lnTo>
                  <a:pt x="1268" y="266"/>
                </a:lnTo>
                <a:lnTo>
                  <a:pt x="1270" y="269"/>
                </a:lnTo>
                <a:lnTo>
                  <a:pt x="1270" y="271"/>
                </a:lnTo>
                <a:lnTo>
                  <a:pt x="1270" y="271"/>
                </a:lnTo>
                <a:lnTo>
                  <a:pt x="1272" y="273"/>
                </a:lnTo>
                <a:lnTo>
                  <a:pt x="1274" y="273"/>
                </a:lnTo>
                <a:lnTo>
                  <a:pt x="1274" y="275"/>
                </a:lnTo>
                <a:lnTo>
                  <a:pt x="1272" y="275"/>
                </a:lnTo>
                <a:lnTo>
                  <a:pt x="1272" y="275"/>
                </a:lnTo>
                <a:lnTo>
                  <a:pt x="1274" y="279"/>
                </a:lnTo>
                <a:lnTo>
                  <a:pt x="1276" y="283"/>
                </a:lnTo>
                <a:lnTo>
                  <a:pt x="1276" y="285"/>
                </a:lnTo>
                <a:lnTo>
                  <a:pt x="1280" y="285"/>
                </a:lnTo>
                <a:lnTo>
                  <a:pt x="1282" y="287"/>
                </a:lnTo>
                <a:lnTo>
                  <a:pt x="1282" y="287"/>
                </a:lnTo>
                <a:lnTo>
                  <a:pt x="1284" y="287"/>
                </a:lnTo>
                <a:lnTo>
                  <a:pt x="1287" y="287"/>
                </a:lnTo>
                <a:lnTo>
                  <a:pt x="1287" y="287"/>
                </a:lnTo>
                <a:lnTo>
                  <a:pt x="1287" y="285"/>
                </a:lnTo>
                <a:lnTo>
                  <a:pt x="1287" y="285"/>
                </a:lnTo>
                <a:lnTo>
                  <a:pt x="1291" y="283"/>
                </a:lnTo>
                <a:lnTo>
                  <a:pt x="1291" y="283"/>
                </a:lnTo>
                <a:lnTo>
                  <a:pt x="1291" y="285"/>
                </a:lnTo>
                <a:lnTo>
                  <a:pt x="1291" y="285"/>
                </a:lnTo>
                <a:lnTo>
                  <a:pt x="1293" y="285"/>
                </a:lnTo>
                <a:lnTo>
                  <a:pt x="1295" y="287"/>
                </a:lnTo>
                <a:lnTo>
                  <a:pt x="1299" y="287"/>
                </a:lnTo>
                <a:lnTo>
                  <a:pt x="1303" y="289"/>
                </a:lnTo>
                <a:lnTo>
                  <a:pt x="1305" y="289"/>
                </a:lnTo>
                <a:close/>
                <a:moveTo>
                  <a:pt x="1307" y="208"/>
                </a:moveTo>
                <a:lnTo>
                  <a:pt x="1307" y="206"/>
                </a:lnTo>
                <a:lnTo>
                  <a:pt x="1305" y="204"/>
                </a:lnTo>
                <a:lnTo>
                  <a:pt x="1301" y="199"/>
                </a:lnTo>
                <a:lnTo>
                  <a:pt x="1297" y="199"/>
                </a:lnTo>
                <a:lnTo>
                  <a:pt x="1295" y="199"/>
                </a:lnTo>
                <a:lnTo>
                  <a:pt x="1291" y="199"/>
                </a:lnTo>
                <a:lnTo>
                  <a:pt x="1289" y="199"/>
                </a:lnTo>
                <a:lnTo>
                  <a:pt x="1289" y="199"/>
                </a:lnTo>
                <a:lnTo>
                  <a:pt x="1287" y="199"/>
                </a:lnTo>
                <a:lnTo>
                  <a:pt x="1287" y="201"/>
                </a:lnTo>
                <a:lnTo>
                  <a:pt x="1287" y="204"/>
                </a:lnTo>
                <a:lnTo>
                  <a:pt x="1287" y="206"/>
                </a:lnTo>
                <a:lnTo>
                  <a:pt x="1287" y="206"/>
                </a:lnTo>
                <a:lnTo>
                  <a:pt x="1289" y="208"/>
                </a:lnTo>
                <a:lnTo>
                  <a:pt x="1301" y="212"/>
                </a:lnTo>
                <a:lnTo>
                  <a:pt x="1303" y="212"/>
                </a:lnTo>
                <a:lnTo>
                  <a:pt x="1305" y="210"/>
                </a:lnTo>
                <a:lnTo>
                  <a:pt x="1307" y="210"/>
                </a:lnTo>
                <a:lnTo>
                  <a:pt x="1307" y="210"/>
                </a:lnTo>
                <a:lnTo>
                  <a:pt x="1307" y="208"/>
                </a:lnTo>
                <a:lnTo>
                  <a:pt x="1307" y="208"/>
                </a:lnTo>
                <a:close/>
                <a:moveTo>
                  <a:pt x="1307" y="227"/>
                </a:moveTo>
                <a:lnTo>
                  <a:pt x="1307" y="227"/>
                </a:lnTo>
                <a:lnTo>
                  <a:pt x="1307" y="227"/>
                </a:lnTo>
                <a:lnTo>
                  <a:pt x="1307" y="224"/>
                </a:lnTo>
                <a:lnTo>
                  <a:pt x="1307" y="224"/>
                </a:lnTo>
                <a:lnTo>
                  <a:pt x="1305" y="222"/>
                </a:lnTo>
                <a:lnTo>
                  <a:pt x="1301" y="222"/>
                </a:lnTo>
                <a:lnTo>
                  <a:pt x="1297" y="224"/>
                </a:lnTo>
                <a:lnTo>
                  <a:pt x="1297" y="224"/>
                </a:lnTo>
                <a:lnTo>
                  <a:pt x="1295" y="227"/>
                </a:lnTo>
                <a:lnTo>
                  <a:pt x="1295" y="227"/>
                </a:lnTo>
                <a:lnTo>
                  <a:pt x="1297" y="229"/>
                </a:lnTo>
                <a:lnTo>
                  <a:pt x="1299" y="231"/>
                </a:lnTo>
                <a:lnTo>
                  <a:pt x="1301" y="233"/>
                </a:lnTo>
                <a:lnTo>
                  <a:pt x="1303" y="233"/>
                </a:lnTo>
                <a:lnTo>
                  <a:pt x="1303" y="233"/>
                </a:lnTo>
                <a:lnTo>
                  <a:pt x="1305" y="233"/>
                </a:lnTo>
                <a:lnTo>
                  <a:pt x="1307" y="233"/>
                </a:lnTo>
                <a:lnTo>
                  <a:pt x="1307" y="233"/>
                </a:lnTo>
                <a:lnTo>
                  <a:pt x="1307" y="233"/>
                </a:lnTo>
                <a:lnTo>
                  <a:pt x="1307" y="233"/>
                </a:lnTo>
                <a:lnTo>
                  <a:pt x="1307" y="231"/>
                </a:lnTo>
                <a:lnTo>
                  <a:pt x="1307" y="231"/>
                </a:lnTo>
                <a:lnTo>
                  <a:pt x="1307" y="229"/>
                </a:lnTo>
                <a:lnTo>
                  <a:pt x="1307" y="229"/>
                </a:lnTo>
                <a:lnTo>
                  <a:pt x="1307" y="227"/>
                </a:lnTo>
                <a:close/>
                <a:moveTo>
                  <a:pt x="832" y="243"/>
                </a:moveTo>
                <a:lnTo>
                  <a:pt x="832" y="243"/>
                </a:lnTo>
                <a:lnTo>
                  <a:pt x="832" y="243"/>
                </a:lnTo>
                <a:lnTo>
                  <a:pt x="832" y="243"/>
                </a:lnTo>
                <a:lnTo>
                  <a:pt x="832" y="245"/>
                </a:lnTo>
                <a:lnTo>
                  <a:pt x="832" y="245"/>
                </a:lnTo>
                <a:lnTo>
                  <a:pt x="832" y="245"/>
                </a:lnTo>
                <a:lnTo>
                  <a:pt x="832" y="248"/>
                </a:lnTo>
                <a:lnTo>
                  <a:pt x="832" y="248"/>
                </a:lnTo>
                <a:lnTo>
                  <a:pt x="832" y="248"/>
                </a:lnTo>
                <a:lnTo>
                  <a:pt x="832" y="250"/>
                </a:lnTo>
                <a:lnTo>
                  <a:pt x="832" y="250"/>
                </a:lnTo>
                <a:lnTo>
                  <a:pt x="834" y="250"/>
                </a:lnTo>
                <a:lnTo>
                  <a:pt x="836" y="250"/>
                </a:lnTo>
                <a:lnTo>
                  <a:pt x="840" y="248"/>
                </a:lnTo>
                <a:lnTo>
                  <a:pt x="842" y="248"/>
                </a:lnTo>
                <a:lnTo>
                  <a:pt x="844" y="248"/>
                </a:lnTo>
                <a:lnTo>
                  <a:pt x="849" y="250"/>
                </a:lnTo>
                <a:lnTo>
                  <a:pt x="851" y="250"/>
                </a:lnTo>
                <a:lnTo>
                  <a:pt x="851" y="250"/>
                </a:lnTo>
                <a:lnTo>
                  <a:pt x="855" y="248"/>
                </a:lnTo>
                <a:lnTo>
                  <a:pt x="857" y="243"/>
                </a:lnTo>
                <a:lnTo>
                  <a:pt x="857" y="243"/>
                </a:lnTo>
                <a:lnTo>
                  <a:pt x="857" y="243"/>
                </a:lnTo>
                <a:lnTo>
                  <a:pt x="859" y="243"/>
                </a:lnTo>
                <a:lnTo>
                  <a:pt x="859" y="243"/>
                </a:lnTo>
                <a:lnTo>
                  <a:pt x="859" y="248"/>
                </a:lnTo>
                <a:lnTo>
                  <a:pt x="861" y="248"/>
                </a:lnTo>
                <a:lnTo>
                  <a:pt x="861" y="250"/>
                </a:lnTo>
                <a:lnTo>
                  <a:pt x="863" y="252"/>
                </a:lnTo>
                <a:lnTo>
                  <a:pt x="863" y="254"/>
                </a:lnTo>
                <a:lnTo>
                  <a:pt x="863" y="254"/>
                </a:lnTo>
                <a:lnTo>
                  <a:pt x="867" y="252"/>
                </a:lnTo>
                <a:lnTo>
                  <a:pt x="870" y="252"/>
                </a:lnTo>
                <a:lnTo>
                  <a:pt x="874" y="250"/>
                </a:lnTo>
                <a:lnTo>
                  <a:pt x="874" y="250"/>
                </a:lnTo>
                <a:lnTo>
                  <a:pt x="876" y="250"/>
                </a:lnTo>
                <a:lnTo>
                  <a:pt x="876" y="250"/>
                </a:lnTo>
                <a:lnTo>
                  <a:pt x="876" y="248"/>
                </a:lnTo>
                <a:lnTo>
                  <a:pt x="876" y="248"/>
                </a:lnTo>
                <a:lnTo>
                  <a:pt x="876" y="248"/>
                </a:lnTo>
                <a:lnTo>
                  <a:pt x="874" y="245"/>
                </a:lnTo>
                <a:lnTo>
                  <a:pt x="874" y="245"/>
                </a:lnTo>
                <a:lnTo>
                  <a:pt x="874" y="243"/>
                </a:lnTo>
                <a:lnTo>
                  <a:pt x="874" y="243"/>
                </a:lnTo>
                <a:lnTo>
                  <a:pt x="874" y="241"/>
                </a:lnTo>
                <a:lnTo>
                  <a:pt x="874" y="239"/>
                </a:lnTo>
                <a:lnTo>
                  <a:pt x="876" y="239"/>
                </a:lnTo>
                <a:lnTo>
                  <a:pt x="876" y="239"/>
                </a:lnTo>
                <a:lnTo>
                  <a:pt x="876" y="239"/>
                </a:lnTo>
                <a:lnTo>
                  <a:pt x="878" y="239"/>
                </a:lnTo>
                <a:lnTo>
                  <a:pt x="878" y="241"/>
                </a:lnTo>
                <a:lnTo>
                  <a:pt x="880" y="243"/>
                </a:lnTo>
                <a:lnTo>
                  <a:pt x="882" y="245"/>
                </a:lnTo>
                <a:lnTo>
                  <a:pt x="882" y="245"/>
                </a:lnTo>
                <a:lnTo>
                  <a:pt x="884" y="243"/>
                </a:lnTo>
                <a:lnTo>
                  <a:pt x="884" y="243"/>
                </a:lnTo>
                <a:lnTo>
                  <a:pt x="886" y="241"/>
                </a:lnTo>
                <a:lnTo>
                  <a:pt x="886" y="239"/>
                </a:lnTo>
                <a:lnTo>
                  <a:pt x="888" y="239"/>
                </a:lnTo>
                <a:lnTo>
                  <a:pt x="888" y="237"/>
                </a:lnTo>
                <a:lnTo>
                  <a:pt x="888" y="235"/>
                </a:lnTo>
                <a:lnTo>
                  <a:pt x="886" y="235"/>
                </a:lnTo>
                <a:lnTo>
                  <a:pt x="886" y="233"/>
                </a:lnTo>
                <a:lnTo>
                  <a:pt x="886" y="233"/>
                </a:lnTo>
                <a:lnTo>
                  <a:pt x="888" y="233"/>
                </a:lnTo>
                <a:lnTo>
                  <a:pt x="891" y="233"/>
                </a:lnTo>
                <a:lnTo>
                  <a:pt x="891" y="233"/>
                </a:lnTo>
                <a:lnTo>
                  <a:pt x="893" y="231"/>
                </a:lnTo>
                <a:lnTo>
                  <a:pt x="893" y="229"/>
                </a:lnTo>
                <a:lnTo>
                  <a:pt x="893" y="227"/>
                </a:lnTo>
                <a:lnTo>
                  <a:pt x="895" y="227"/>
                </a:lnTo>
                <a:lnTo>
                  <a:pt x="895" y="227"/>
                </a:lnTo>
                <a:lnTo>
                  <a:pt x="897" y="224"/>
                </a:lnTo>
                <a:lnTo>
                  <a:pt x="901" y="224"/>
                </a:lnTo>
                <a:lnTo>
                  <a:pt x="901" y="224"/>
                </a:lnTo>
                <a:lnTo>
                  <a:pt x="901" y="224"/>
                </a:lnTo>
                <a:lnTo>
                  <a:pt x="901" y="227"/>
                </a:lnTo>
                <a:lnTo>
                  <a:pt x="899" y="229"/>
                </a:lnTo>
                <a:lnTo>
                  <a:pt x="899" y="231"/>
                </a:lnTo>
                <a:lnTo>
                  <a:pt x="899" y="233"/>
                </a:lnTo>
                <a:lnTo>
                  <a:pt x="899" y="235"/>
                </a:lnTo>
                <a:lnTo>
                  <a:pt x="899" y="237"/>
                </a:lnTo>
                <a:lnTo>
                  <a:pt x="901" y="237"/>
                </a:lnTo>
                <a:lnTo>
                  <a:pt x="903" y="239"/>
                </a:lnTo>
                <a:lnTo>
                  <a:pt x="905" y="239"/>
                </a:lnTo>
                <a:lnTo>
                  <a:pt x="907" y="239"/>
                </a:lnTo>
                <a:lnTo>
                  <a:pt x="909" y="239"/>
                </a:lnTo>
                <a:lnTo>
                  <a:pt x="911" y="239"/>
                </a:lnTo>
                <a:lnTo>
                  <a:pt x="911" y="239"/>
                </a:lnTo>
                <a:lnTo>
                  <a:pt x="911" y="237"/>
                </a:lnTo>
                <a:lnTo>
                  <a:pt x="911" y="237"/>
                </a:lnTo>
                <a:lnTo>
                  <a:pt x="914" y="235"/>
                </a:lnTo>
                <a:lnTo>
                  <a:pt x="911" y="233"/>
                </a:lnTo>
                <a:lnTo>
                  <a:pt x="914" y="233"/>
                </a:lnTo>
                <a:lnTo>
                  <a:pt x="920" y="231"/>
                </a:lnTo>
                <a:lnTo>
                  <a:pt x="924" y="231"/>
                </a:lnTo>
                <a:lnTo>
                  <a:pt x="926" y="229"/>
                </a:lnTo>
                <a:lnTo>
                  <a:pt x="928" y="229"/>
                </a:lnTo>
                <a:lnTo>
                  <a:pt x="928" y="227"/>
                </a:lnTo>
                <a:lnTo>
                  <a:pt x="928" y="227"/>
                </a:lnTo>
                <a:lnTo>
                  <a:pt x="926" y="224"/>
                </a:lnTo>
                <a:lnTo>
                  <a:pt x="924" y="222"/>
                </a:lnTo>
                <a:lnTo>
                  <a:pt x="924" y="222"/>
                </a:lnTo>
                <a:lnTo>
                  <a:pt x="924" y="220"/>
                </a:lnTo>
                <a:lnTo>
                  <a:pt x="926" y="220"/>
                </a:lnTo>
                <a:lnTo>
                  <a:pt x="928" y="220"/>
                </a:lnTo>
                <a:lnTo>
                  <a:pt x="930" y="220"/>
                </a:lnTo>
                <a:lnTo>
                  <a:pt x="928" y="220"/>
                </a:lnTo>
                <a:lnTo>
                  <a:pt x="926" y="218"/>
                </a:lnTo>
                <a:lnTo>
                  <a:pt x="924" y="216"/>
                </a:lnTo>
                <a:lnTo>
                  <a:pt x="922" y="214"/>
                </a:lnTo>
                <a:lnTo>
                  <a:pt x="924" y="214"/>
                </a:lnTo>
                <a:lnTo>
                  <a:pt x="932" y="210"/>
                </a:lnTo>
                <a:lnTo>
                  <a:pt x="935" y="210"/>
                </a:lnTo>
                <a:lnTo>
                  <a:pt x="935" y="210"/>
                </a:lnTo>
                <a:lnTo>
                  <a:pt x="935" y="208"/>
                </a:lnTo>
                <a:lnTo>
                  <a:pt x="935" y="208"/>
                </a:lnTo>
                <a:lnTo>
                  <a:pt x="926" y="204"/>
                </a:lnTo>
                <a:lnTo>
                  <a:pt x="924" y="204"/>
                </a:lnTo>
                <a:lnTo>
                  <a:pt x="922" y="201"/>
                </a:lnTo>
                <a:lnTo>
                  <a:pt x="920" y="201"/>
                </a:lnTo>
                <a:lnTo>
                  <a:pt x="916" y="201"/>
                </a:lnTo>
                <a:lnTo>
                  <a:pt x="914" y="204"/>
                </a:lnTo>
                <a:lnTo>
                  <a:pt x="911" y="204"/>
                </a:lnTo>
                <a:lnTo>
                  <a:pt x="911" y="206"/>
                </a:lnTo>
                <a:lnTo>
                  <a:pt x="911" y="206"/>
                </a:lnTo>
                <a:lnTo>
                  <a:pt x="916" y="206"/>
                </a:lnTo>
                <a:lnTo>
                  <a:pt x="918" y="208"/>
                </a:lnTo>
                <a:lnTo>
                  <a:pt x="916" y="208"/>
                </a:lnTo>
                <a:lnTo>
                  <a:pt x="916" y="208"/>
                </a:lnTo>
                <a:lnTo>
                  <a:pt x="911" y="208"/>
                </a:lnTo>
                <a:lnTo>
                  <a:pt x="911" y="208"/>
                </a:lnTo>
                <a:lnTo>
                  <a:pt x="909" y="208"/>
                </a:lnTo>
                <a:lnTo>
                  <a:pt x="909" y="210"/>
                </a:lnTo>
                <a:lnTo>
                  <a:pt x="907" y="210"/>
                </a:lnTo>
                <a:lnTo>
                  <a:pt x="899" y="208"/>
                </a:lnTo>
                <a:lnTo>
                  <a:pt x="886" y="208"/>
                </a:lnTo>
                <a:lnTo>
                  <a:pt x="882" y="210"/>
                </a:lnTo>
                <a:lnTo>
                  <a:pt x="880" y="212"/>
                </a:lnTo>
                <a:lnTo>
                  <a:pt x="876" y="214"/>
                </a:lnTo>
                <a:lnTo>
                  <a:pt x="872" y="216"/>
                </a:lnTo>
                <a:lnTo>
                  <a:pt x="865" y="220"/>
                </a:lnTo>
                <a:lnTo>
                  <a:pt x="865" y="220"/>
                </a:lnTo>
                <a:lnTo>
                  <a:pt x="863" y="222"/>
                </a:lnTo>
                <a:lnTo>
                  <a:pt x="863" y="224"/>
                </a:lnTo>
                <a:lnTo>
                  <a:pt x="861" y="224"/>
                </a:lnTo>
                <a:lnTo>
                  <a:pt x="855" y="229"/>
                </a:lnTo>
                <a:lnTo>
                  <a:pt x="853" y="229"/>
                </a:lnTo>
                <a:lnTo>
                  <a:pt x="853" y="231"/>
                </a:lnTo>
                <a:lnTo>
                  <a:pt x="847" y="235"/>
                </a:lnTo>
                <a:lnTo>
                  <a:pt x="847" y="235"/>
                </a:lnTo>
                <a:lnTo>
                  <a:pt x="834" y="237"/>
                </a:lnTo>
                <a:lnTo>
                  <a:pt x="834" y="237"/>
                </a:lnTo>
                <a:lnTo>
                  <a:pt x="832" y="237"/>
                </a:lnTo>
                <a:lnTo>
                  <a:pt x="830" y="241"/>
                </a:lnTo>
                <a:lnTo>
                  <a:pt x="828" y="243"/>
                </a:lnTo>
                <a:lnTo>
                  <a:pt x="828" y="243"/>
                </a:lnTo>
                <a:lnTo>
                  <a:pt x="830" y="243"/>
                </a:lnTo>
                <a:lnTo>
                  <a:pt x="832" y="243"/>
                </a:lnTo>
                <a:close/>
                <a:moveTo>
                  <a:pt x="947" y="195"/>
                </a:moveTo>
                <a:lnTo>
                  <a:pt x="951" y="197"/>
                </a:lnTo>
                <a:lnTo>
                  <a:pt x="955" y="197"/>
                </a:lnTo>
                <a:lnTo>
                  <a:pt x="958" y="195"/>
                </a:lnTo>
                <a:lnTo>
                  <a:pt x="960" y="195"/>
                </a:lnTo>
                <a:lnTo>
                  <a:pt x="962" y="193"/>
                </a:lnTo>
                <a:lnTo>
                  <a:pt x="962" y="193"/>
                </a:lnTo>
                <a:lnTo>
                  <a:pt x="960" y="191"/>
                </a:lnTo>
                <a:lnTo>
                  <a:pt x="960" y="191"/>
                </a:lnTo>
                <a:lnTo>
                  <a:pt x="960" y="191"/>
                </a:lnTo>
                <a:lnTo>
                  <a:pt x="958" y="191"/>
                </a:lnTo>
                <a:lnTo>
                  <a:pt x="955" y="189"/>
                </a:lnTo>
                <a:lnTo>
                  <a:pt x="953" y="189"/>
                </a:lnTo>
                <a:lnTo>
                  <a:pt x="951" y="187"/>
                </a:lnTo>
                <a:lnTo>
                  <a:pt x="951" y="187"/>
                </a:lnTo>
                <a:lnTo>
                  <a:pt x="951" y="187"/>
                </a:lnTo>
                <a:lnTo>
                  <a:pt x="951" y="185"/>
                </a:lnTo>
                <a:lnTo>
                  <a:pt x="947" y="187"/>
                </a:lnTo>
                <a:lnTo>
                  <a:pt x="945" y="187"/>
                </a:lnTo>
                <a:lnTo>
                  <a:pt x="945" y="189"/>
                </a:lnTo>
                <a:lnTo>
                  <a:pt x="943" y="189"/>
                </a:lnTo>
                <a:lnTo>
                  <a:pt x="941" y="189"/>
                </a:lnTo>
                <a:lnTo>
                  <a:pt x="943" y="191"/>
                </a:lnTo>
                <a:lnTo>
                  <a:pt x="947" y="195"/>
                </a:lnTo>
                <a:close/>
                <a:moveTo>
                  <a:pt x="958" y="222"/>
                </a:moveTo>
                <a:lnTo>
                  <a:pt x="949" y="222"/>
                </a:lnTo>
                <a:lnTo>
                  <a:pt x="947" y="222"/>
                </a:lnTo>
                <a:lnTo>
                  <a:pt x="945" y="224"/>
                </a:lnTo>
                <a:lnTo>
                  <a:pt x="945" y="224"/>
                </a:lnTo>
                <a:lnTo>
                  <a:pt x="945" y="227"/>
                </a:lnTo>
                <a:lnTo>
                  <a:pt x="960" y="227"/>
                </a:lnTo>
                <a:lnTo>
                  <a:pt x="962" y="227"/>
                </a:lnTo>
                <a:lnTo>
                  <a:pt x="964" y="224"/>
                </a:lnTo>
                <a:lnTo>
                  <a:pt x="964" y="224"/>
                </a:lnTo>
                <a:lnTo>
                  <a:pt x="962" y="222"/>
                </a:lnTo>
                <a:lnTo>
                  <a:pt x="960" y="222"/>
                </a:lnTo>
                <a:lnTo>
                  <a:pt x="958" y="222"/>
                </a:lnTo>
                <a:close/>
                <a:moveTo>
                  <a:pt x="851" y="254"/>
                </a:moveTo>
                <a:lnTo>
                  <a:pt x="851" y="256"/>
                </a:lnTo>
                <a:lnTo>
                  <a:pt x="853" y="256"/>
                </a:lnTo>
                <a:lnTo>
                  <a:pt x="853" y="256"/>
                </a:lnTo>
                <a:lnTo>
                  <a:pt x="855" y="256"/>
                </a:lnTo>
                <a:lnTo>
                  <a:pt x="855" y="254"/>
                </a:lnTo>
                <a:lnTo>
                  <a:pt x="855" y="254"/>
                </a:lnTo>
                <a:lnTo>
                  <a:pt x="857" y="252"/>
                </a:lnTo>
                <a:lnTo>
                  <a:pt x="857" y="252"/>
                </a:lnTo>
                <a:lnTo>
                  <a:pt x="857" y="250"/>
                </a:lnTo>
                <a:lnTo>
                  <a:pt x="857" y="250"/>
                </a:lnTo>
                <a:lnTo>
                  <a:pt x="855" y="250"/>
                </a:lnTo>
                <a:lnTo>
                  <a:pt x="855" y="252"/>
                </a:lnTo>
                <a:lnTo>
                  <a:pt x="855" y="252"/>
                </a:lnTo>
                <a:lnTo>
                  <a:pt x="855" y="252"/>
                </a:lnTo>
                <a:lnTo>
                  <a:pt x="855" y="252"/>
                </a:lnTo>
                <a:lnTo>
                  <a:pt x="851" y="254"/>
                </a:lnTo>
                <a:close/>
                <a:moveTo>
                  <a:pt x="905" y="245"/>
                </a:moveTo>
                <a:lnTo>
                  <a:pt x="903" y="245"/>
                </a:lnTo>
                <a:lnTo>
                  <a:pt x="901" y="245"/>
                </a:lnTo>
                <a:lnTo>
                  <a:pt x="899" y="245"/>
                </a:lnTo>
                <a:lnTo>
                  <a:pt x="897" y="248"/>
                </a:lnTo>
                <a:lnTo>
                  <a:pt x="893" y="250"/>
                </a:lnTo>
                <a:lnTo>
                  <a:pt x="888" y="252"/>
                </a:lnTo>
                <a:lnTo>
                  <a:pt x="884" y="256"/>
                </a:lnTo>
                <a:lnTo>
                  <a:pt x="880" y="258"/>
                </a:lnTo>
                <a:lnTo>
                  <a:pt x="880" y="258"/>
                </a:lnTo>
                <a:lnTo>
                  <a:pt x="878" y="260"/>
                </a:lnTo>
                <a:lnTo>
                  <a:pt x="878" y="260"/>
                </a:lnTo>
                <a:lnTo>
                  <a:pt x="880" y="260"/>
                </a:lnTo>
                <a:lnTo>
                  <a:pt x="882" y="260"/>
                </a:lnTo>
                <a:lnTo>
                  <a:pt x="886" y="262"/>
                </a:lnTo>
                <a:lnTo>
                  <a:pt x="888" y="262"/>
                </a:lnTo>
                <a:lnTo>
                  <a:pt x="893" y="260"/>
                </a:lnTo>
                <a:lnTo>
                  <a:pt x="895" y="260"/>
                </a:lnTo>
                <a:lnTo>
                  <a:pt x="899" y="254"/>
                </a:lnTo>
                <a:lnTo>
                  <a:pt x="903" y="250"/>
                </a:lnTo>
                <a:lnTo>
                  <a:pt x="903" y="250"/>
                </a:lnTo>
                <a:lnTo>
                  <a:pt x="905" y="245"/>
                </a:lnTo>
                <a:lnTo>
                  <a:pt x="905" y="245"/>
                </a:lnTo>
                <a:close/>
                <a:moveTo>
                  <a:pt x="1219" y="289"/>
                </a:moveTo>
                <a:lnTo>
                  <a:pt x="1226" y="292"/>
                </a:lnTo>
                <a:lnTo>
                  <a:pt x="1226" y="292"/>
                </a:lnTo>
                <a:lnTo>
                  <a:pt x="1228" y="292"/>
                </a:lnTo>
                <a:lnTo>
                  <a:pt x="1228" y="292"/>
                </a:lnTo>
                <a:lnTo>
                  <a:pt x="1228" y="289"/>
                </a:lnTo>
                <a:lnTo>
                  <a:pt x="1226" y="289"/>
                </a:lnTo>
                <a:lnTo>
                  <a:pt x="1224" y="287"/>
                </a:lnTo>
                <a:lnTo>
                  <a:pt x="1222" y="287"/>
                </a:lnTo>
                <a:lnTo>
                  <a:pt x="1222" y="287"/>
                </a:lnTo>
                <a:lnTo>
                  <a:pt x="1219" y="289"/>
                </a:lnTo>
                <a:lnTo>
                  <a:pt x="1219" y="289"/>
                </a:lnTo>
                <a:lnTo>
                  <a:pt x="1219" y="289"/>
                </a:lnTo>
                <a:lnTo>
                  <a:pt x="1219" y="289"/>
                </a:lnTo>
                <a:close/>
                <a:moveTo>
                  <a:pt x="958" y="241"/>
                </a:moveTo>
                <a:lnTo>
                  <a:pt x="955" y="239"/>
                </a:lnTo>
                <a:lnTo>
                  <a:pt x="955" y="239"/>
                </a:lnTo>
                <a:lnTo>
                  <a:pt x="955" y="237"/>
                </a:lnTo>
                <a:lnTo>
                  <a:pt x="955" y="237"/>
                </a:lnTo>
                <a:lnTo>
                  <a:pt x="953" y="235"/>
                </a:lnTo>
                <a:lnTo>
                  <a:pt x="953" y="235"/>
                </a:lnTo>
                <a:lnTo>
                  <a:pt x="951" y="235"/>
                </a:lnTo>
                <a:lnTo>
                  <a:pt x="949" y="233"/>
                </a:lnTo>
                <a:lnTo>
                  <a:pt x="945" y="233"/>
                </a:lnTo>
                <a:lnTo>
                  <a:pt x="941" y="233"/>
                </a:lnTo>
                <a:lnTo>
                  <a:pt x="932" y="235"/>
                </a:lnTo>
                <a:lnTo>
                  <a:pt x="930" y="237"/>
                </a:lnTo>
                <a:lnTo>
                  <a:pt x="930" y="239"/>
                </a:lnTo>
                <a:lnTo>
                  <a:pt x="930" y="239"/>
                </a:lnTo>
                <a:lnTo>
                  <a:pt x="930" y="241"/>
                </a:lnTo>
                <a:lnTo>
                  <a:pt x="930" y="241"/>
                </a:lnTo>
                <a:lnTo>
                  <a:pt x="932" y="241"/>
                </a:lnTo>
                <a:lnTo>
                  <a:pt x="941" y="241"/>
                </a:lnTo>
                <a:lnTo>
                  <a:pt x="943" y="243"/>
                </a:lnTo>
                <a:lnTo>
                  <a:pt x="945" y="243"/>
                </a:lnTo>
                <a:lnTo>
                  <a:pt x="943" y="243"/>
                </a:lnTo>
                <a:lnTo>
                  <a:pt x="930" y="243"/>
                </a:lnTo>
                <a:lnTo>
                  <a:pt x="926" y="241"/>
                </a:lnTo>
                <a:lnTo>
                  <a:pt x="924" y="243"/>
                </a:lnTo>
                <a:lnTo>
                  <a:pt x="920" y="243"/>
                </a:lnTo>
                <a:lnTo>
                  <a:pt x="918" y="245"/>
                </a:lnTo>
                <a:lnTo>
                  <a:pt x="918" y="245"/>
                </a:lnTo>
                <a:lnTo>
                  <a:pt x="920" y="248"/>
                </a:lnTo>
                <a:lnTo>
                  <a:pt x="918" y="248"/>
                </a:lnTo>
                <a:lnTo>
                  <a:pt x="918" y="250"/>
                </a:lnTo>
                <a:lnTo>
                  <a:pt x="918" y="250"/>
                </a:lnTo>
                <a:lnTo>
                  <a:pt x="920" y="252"/>
                </a:lnTo>
                <a:lnTo>
                  <a:pt x="922" y="252"/>
                </a:lnTo>
                <a:lnTo>
                  <a:pt x="932" y="252"/>
                </a:lnTo>
                <a:lnTo>
                  <a:pt x="941" y="252"/>
                </a:lnTo>
                <a:lnTo>
                  <a:pt x="939" y="252"/>
                </a:lnTo>
                <a:lnTo>
                  <a:pt x="935" y="254"/>
                </a:lnTo>
                <a:lnTo>
                  <a:pt x="930" y="254"/>
                </a:lnTo>
                <a:lnTo>
                  <a:pt x="922" y="254"/>
                </a:lnTo>
                <a:lnTo>
                  <a:pt x="916" y="256"/>
                </a:lnTo>
                <a:lnTo>
                  <a:pt x="914" y="256"/>
                </a:lnTo>
                <a:lnTo>
                  <a:pt x="911" y="256"/>
                </a:lnTo>
                <a:lnTo>
                  <a:pt x="909" y="258"/>
                </a:lnTo>
                <a:lnTo>
                  <a:pt x="911" y="260"/>
                </a:lnTo>
                <a:lnTo>
                  <a:pt x="911" y="260"/>
                </a:lnTo>
                <a:lnTo>
                  <a:pt x="922" y="260"/>
                </a:lnTo>
                <a:lnTo>
                  <a:pt x="926" y="260"/>
                </a:lnTo>
                <a:lnTo>
                  <a:pt x="941" y="256"/>
                </a:lnTo>
                <a:lnTo>
                  <a:pt x="941" y="258"/>
                </a:lnTo>
                <a:lnTo>
                  <a:pt x="939" y="258"/>
                </a:lnTo>
                <a:lnTo>
                  <a:pt x="939" y="258"/>
                </a:lnTo>
                <a:lnTo>
                  <a:pt x="937" y="260"/>
                </a:lnTo>
                <a:lnTo>
                  <a:pt x="926" y="262"/>
                </a:lnTo>
                <a:lnTo>
                  <a:pt x="924" y="264"/>
                </a:lnTo>
                <a:lnTo>
                  <a:pt x="914" y="264"/>
                </a:lnTo>
                <a:lnTo>
                  <a:pt x="911" y="264"/>
                </a:lnTo>
                <a:lnTo>
                  <a:pt x="909" y="264"/>
                </a:lnTo>
                <a:lnTo>
                  <a:pt x="907" y="264"/>
                </a:lnTo>
                <a:lnTo>
                  <a:pt x="907" y="264"/>
                </a:lnTo>
                <a:lnTo>
                  <a:pt x="905" y="266"/>
                </a:lnTo>
                <a:lnTo>
                  <a:pt x="905" y="269"/>
                </a:lnTo>
                <a:lnTo>
                  <a:pt x="903" y="269"/>
                </a:lnTo>
                <a:lnTo>
                  <a:pt x="903" y="269"/>
                </a:lnTo>
                <a:lnTo>
                  <a:pt x="905" y="271"/>
                </a:lnTo>
                <a:lnTo>
                  <a:pt x="905" y="271"/>
                </a:lnTo>
                <a:lnTo>
                  <a:pt x="914" y="273"/>
                </a:lnTo>
                <a:lnTo>
                  <a:pt x="916" y="273"/>
                </a:lnTo>
                <a:lnTo>
                  <a:pt x="920" y="273"/>
                </a:lnTo>
                <a:lnTo>
                  <a:pt x="926" y="277"/>
                </a:lnTo>
                <a:lnTo>
                  <a:pt x="930" y="279"/>
                </a:lnTo>
                <a:lnTo>
                  <a:pt x="932" y="279"/>
                </a:lnTo>
                <a:lnTo>
                  <a:pt x="932" y="277"/>
                </a:lnTo>
                <a:lnTo>
                  <a:pt x="932" y="275"/>
                </a:lnTo>
                <a:lnTo>
                  <a:pt x="935" y="275"/>
                </a:lnTo>
                <a:lnTo>
                  <a:pt x="935" y="275"/>
                </a:lnTo>
                <a:lnTo>
                  <a:pt x="937" y="275"/>
                </a:lnTo>
                <a:lnTo>
                  <a:pt x="937" y="275"/>
                </a:lnTo>
                <a:lnTo>
                  <a:pt x="937" y="275"/>
                </a:lnTo>
                <a:lnTo>
                  <a:pt x="939" y="277"/>
                </a:lnTo>
                <a:lnTo>
                  <a:pt x="941" y="277"/>
                </a:lnTo>
                <a:lnTo>
                  <a:pt x="941" y="277"/>
                </a:lnTo>
                <a:lnTo>
                  <a:pt x="941" y="277"/>
                </a:lnTo>
                <a:lnTo>
                  <a:pt x="943" y="277"/>
                </a:lnTo>
                <a:lnTo>
                  <a:pt x="949" y="275"/>
                </a:lnTo>
                <a:lnTo>
                  <a:pt x="951" y="273"/>
                </a:lnTo>
                <a:lnTo>
                  <a:pt x="951" y="273"/>
                </a:lnTo>
                <a:lnTo>
                  <a:pt x="949" y="271"/>
                </a:lnTo>
                <a:lnTo>
                  <a:pt x="949" y="269"/>
                </a:lnTo>
                <a:lnTo>
                  <a:pt x="949" y="269"/>
                </a:lnTo>
                <a:lnTo>
                  <a:pt x="949" y="269"/>
                </a:lnTo>
                <a:lnTo>
                  <a:pt x="951" y="271"/>
                </a:lnTo>
                <a:lnTo>
                  <a:pt x="953" y="271"/>
                </a:lnTo>
                <a:lnTo>
                  <a:pt x="953" y="269"/>
                </a:lnTo>
                <a:lnTo>
                  <a:pt x="955" y="266"/>
                </a:lnTo>
                <a:lnTo>
                  <a:pt x="955" y="264"/>
                </a:lnTo>
                <a:lnTo>
                  <a:pt x="955" y="264"/>
                </a:lnTo>
                <a:lnTo>
                  <a:pt x="955" y="264"/>
                </a:lnTo>
                <a:lnTo>
                  <a:pt x="958" y="266"/>
                </a:lnTo>
                <a:lnTo>
                  <a:pt x="958" y="266"/>
                </a:lnTo>
                <a:lnTo>
                  <a:pt x="962" y="266"/>
                </a:lnTo>
                <a:lnTo>
                  <a:pt x="964" y="264"/>
                </a:lnTo>
                <a:lnTo>
                  <a:pt x="964" y="266"/>
                </a:lnTo>
                <a:lnTo>
                  <a:pt x="960" y="269"/>
                </a:lnTo>
                <a:lnTo>
                  <a:pt x="960" y="269"/>
                </a:lnTo>
                <a:lnTo>
                  <a:pt x="958" y="271"/>
                </a:lnTo>
                <a:lnTo>
                  <a:pt x="958" y="271"/>
                </a:lnTo>
                <a:lnTo>
                  <a:pt x="958" y="273"/>
                </a:lnTo>
                <a:lnTo>
                  <a:pt x="958" y="273"/>
                </a:lnTo>
                <a:lnTo>
                  <a:pt x="958" y="275"/>
                </a:lnTo>
                <a:lnTo>
                  <a:pt x="960" y="275"/>
                </a:lnTo>
                <a:lnTo>
                  <a:pt x="960" y="275"/>
                </a:lnTo>
                <a:lnTo>
                  <a:pt x="966" y="275"/>
                </a:lnTo>
                <a:lnTo>
                  <a:pt x="972" y="275"/>
                </a:lnTo>
                <a:lnTo>
                  <a:pt x="972" y="275"/>
                </a:lnTo>
                <a:lnTo>
                  <a:pt x="974" y="273"/>
                </a:lnTo>
                <a:lnTo>
                  <a:pt x="974" y="273"/>
                </a:lnTo>
                <a:lnTo>
                  <a:pt x="976" y="271"/>
                </a:lnTo>
                <a:lnTo>
                  <a:pt x="976" y="271"/>
                </a:lnTo>
                <a:lnTo>
                  <a:pt x="979" y="271"/>
                </a:lnTo>
                <a:lnTo>
                  <a:pt x="981" y="273"/>
                </a:lnTo>
                <a:lnTo>
                  <a:pt x="983" y="273"/>
                </a:lnTo>
                <a:lnTo>
                  <a:pt x="985" y="273"/>
                </a:lnTo>
                <a:lnTo>
                  <a:pt x="989" y="273"/>
                </a:lnTo>
                <a:lnTo>
                  <a:pt x="991" y="273"/>
                </a:lnTo>
                <a:lnTo>
                  <a:pt x="993" y="273"/>
                </a:lnTo>
                <a:lnTo>
                  <a:pt x="997" y="271"/>
                </a:lnTo>
                <a:lnTo>
                  <a:pt x="997" y="271"/>
                </a:lnTo>
                <a:lnTo>
                  <a:pt x="999" y="271"/>
                </a:lnTo>
                <a:lnTo>
                  <a:pt x="999" y="271"/>
                </a:lnTo>
                <a:lnTo>
                  <a:pt x="995" y="273"/>
                </a:lnTo>
                <a:lnTo>
                  <a:pt x="993" y="275"/>
                </a:lnTo>
                <a:lnTo>
                  <a:pt x="989" y="277"/>
                </a:lnTo>
                <a:lnTo>
                  <a:pt x="989" y="277"/>
                </a:lnTo>
                <a:lnTo>
                  <a:pt x="985" y="277"/>
                </a:lnTo>
                <a:lnTo>
                  <a:pt x="983" y="277"/>
                </a:lnTo>
                <a:lnTo>
                  <a:pt x="976" y="277"/>
                </a:lnTo>
                <a:lnTo>
                  <a:pt x="972" y="279"/>
                </a:lnTo>
                <a:lnTo>
                  <a:pt x="966" y="281"/>
                </a:lnTo>
                <a:lnTo>
                  <a:pt x="958" y="283"/>
                </a:lnTo>
                <a:lnTo>
                  <a:pt x="953" y="283"/>
                </a:lnTo>
                <a:lnTo>
                  <a:pt x="951" y="285"/>
                </a:lnTo>
                <a:lnTo>
                  <a:pt x="951" y="287"/>
                </a:lnTo>
                <a:lnTo>
                  <a:pt x="951" y="289"/>
                </a:lnTo>
                <a:lnTo>
                  <a:pt x="953" y="289"/>
                </a:lnTo>
                <a:lnTo>
                  <a:pt x="958" y="292"/>
                </a:lnTo>
                <a:lnTo>
                  <a:pt x="962" y="294"/>
                </a:lnTo>
                <a:lnTo>
                  <a:pt x="964" y="294"/>
                </a:lnTo>
                <a:lnTo>
                  <a:pt x="970" y="294"/>
                </a:lnTo>
                <a:lnTo>
                  <a:pt x="979" y="294"/>
                </a:lnTo>
                <a:lnTo>
                  <a:pt x="989" y="292"/>
                </a:lnTo>
                <a:lnTo>
                  <a:pt x="995" y="289"/>
                </a:lnTo>
                <a:lnTo>
                  <a:pt x="999" y="287"/>
                </a:lnTo>
                <a:lnTo>
                  <a:pt x="1004" y="285"/>
                </a:lnTo>
                <a:lnTo>
                  <a:pt x="1006" y="285"/>
                </a:lnTo>
                <a:lnTo>
                  <a:pt x="1006" y="283"/>
                </a:lnTo>
                <a:lnTo>
                  <a:pt x="1008" y="283"/>
                </a:lnTo>
                <a:lnTo>
                  <a:pt x="1012" y="281"/>
                </a:lnTo>
                <a:lnTo>
                  <a:pt x="1020" y="281"/>
                </a:lnTo>
                <a:lnTo>
                  <a:pt x="1029" y="277"/>
                </a:lnTo>
                <a:lnTo>
                  <a:pt x="1031" y="275"/>
                </a:lnTo>
                <a:lnTo>
                  <a:pt x="1033" y="277"/>
                </a:lnTo>
                <a:lnTo>
                  <a:pt x="1033" y="277"/>
                </a:lnTo>
                <a:lnTo>
                  <a:pt x="1033" y="277"/>
                </a:lnTo>
                <a:lnTo>
                  <a:pt x="1033" y="277"/>
                </a:lnTo>
                <a:lnTo>
                  <a:pt x="1035" y="279"/>
                </a:lnTo>
                <a:lnTo>
                  <a:pt x="1037" y="279"/>
                </a:lnTo>
                <a:lnTo>
                  <a:pt x="1037" y="279"/>
                </a:lnTo>
                <a:lnTo>
                  <a:pt x="1039" y="279"/>
                </a:lnTo>
                <a:lnTo>
                  <a:pt x="1043" y="277"/>
                </a:lnTo>
                <a:lnTo>
                  <a:pt x="1046" y="277"/>
                </a:lnTo>
                <a:lnTo>
                  <a:pt x="1052" y="279"/>
                </a:lnTo>
                <a:lnTo>
                  <a:pt x="1056" y="279"/>
                </a:lnTo>
                <a:lnTo>
                  <a:pt x="1056" y="279"/>
                </a:lnTo>
                <a:lnTo>
                  <a:pt x="1058" y="279"/>
                </a:lnTo>
                <a:lnTo>
                  <a:pt x="1064" y="277"/>
                </a:lnTo>
                <a:lnTo>
                  <a:pt x="1071" y="275"/>
                </a:lnTo>
                <a:lnTo>
                  <a:pt x="1073" y="273"/>
                </a:lnTo>
                <a:lnTo>
                  <a:pt x="1075" y="273"/>
                </a:lnTo>
                <a:lnTo>
                  <a:pt x="1077" y="264"/>
                </a:lnTo>
                <a:lnTo>
                  <a:pt x="1077" y="262"/>
                </a:lnTo>
                <a:lnTo>
                  <a:pt x="1079" y="258"/>
                </a:lnTo>
                <a:lnTo>
                  <a:pt x="1079" y="256"/>
                </a:lnTo>
                <a:lnTo>
                  <a:pt x="1079" y="256"/>
                </a:lnTo>
                <a:lnTo>
                  <a:pt x="1079" y="252"/>
                </a:lnTo>
                <a:lnTo>
                  <a:pt x="1077" y="250"/>
                </a:lnTo>
                <a:lnTo>
                  <a:pt x="1077" y="250"/>
                </a:lnTo>
                <a:lnTo>
                  <a:pt x="1077" y="250"/>
                </a:lnTo>
                <a:lnTo>
                  <a:pt x="1073" y="248"/>
                </a:lnTo>
                <a:lnTo>
                  <a:pt x="1067" y="245"/>
                </a:lnTo>
                <a:lnTo>
                  <a:pt x="1064" y="248"/>
                </a:lnTo>
                <a:lnTo>
                  <a:pt x="1062" y="248"/>
                </a:lnTo>
                <a:lnTo>
                  <a:pt x="1060" y="250"/>
                </a:lnTo>
                <a:lnTo>
                  <a:pt x="1060" y="250"/>
                </a:lnTo>
                <a:lnTo>
                  <a:pt x="1060" y="250"/>
                </a:lnTo>
                <a:lnTo>
                  <a:pt x="1060" y="252"/>
                </a:lnTo>
                <a:lnTo>
                  <a:pt x="1060" y="254"/>
                </a:lnTo>
                <a:lnTo>
                  <a:pt x="1062" y="254"/>
                </a:lnTo>
                <a:lnTo>
                  <a:pt x="1062" y="254"/>
                </a:lnTo>
                <a:lnTo>
                  <a:pt x="1058" y="254"/>
                </a:lnTo>
                <a:lnTo>
                  <a:pt x="1058" y="256"/>
                </a:lnTo>
                <a:lnTo>
                  <a:pt x="1058" y="258"/>
                </a:lnTo>
                <a:lnTo>
                  <a:pt x="1058" y="258"/>
                </a:lnTo>
                <a:lnTo>
                  <a:pt x="1058" y="254"/>
                </a:lnTo>
                <a:lnTo>
                  <a:pt x="1056" y="252"/>
                </a:lnTo>
                <a:lnTo>
                  <a:pt x="1056" y="252"/>
                </a:lnTo>
                <a:lnTo>
                  <a:pt x="1056" y="252"/>
                </a:lnTo>
                <a:lnTo>
                  <a:pt x="1054" y="252"/>
                </a:lnTo>
                <a:lnTo>
                  <a:pt x="1052" y="252"/>
                </a:lnTo>
                <a:lnTo>
                  <a:pt x="1050" y="252"/>
                </a:lnTo>
                <a:lnTo>
                  <a:pt x="1048" y="252"/>
                </a:lnTo>
                <a:lnTo>
                  <a:pt x="1043" y="254"/>
                </a:lnTo>
                <a:lnTo>
                  <a:pt x="1043" y="254"/>
                </a:lnTo>
                <a:lnTo>
                  <a:pt x="1043" y="254"/>
                </a:lnTo>
                <a:lnTo>
                  <a:pt x="1043" y="254"/>
                </a:lnTo>
                <a:lnTo>
                  <a:pt x="1048" y="250"/>
                </a:lnTo>
                <a:lnTo>
                  <a:pt x="1048" y="250"/>
                </a:lnTo>
                <a:lnTo>
                  <a:pt x="1048" y="250"/>
                </a:lnTo>
                <a:lnTo>
                  <a:pt x="1048" y="248"/>
                </a:lnTo>
                <a:lnTo>
                  <a:pt x="1046" y="248"/>
                </a:lnTo>
                <a:lnTo>
                  <a:pt x="1046" y="248"/>
                </a:lnTo>
                <a:lnTo>
                  <a:pt x="1043" y="245"/>
                </a:lnTo>
                <a:lnTo>
                  <a:pt x="1041" y="248"/>
                </a:lnTo>
                <a:lnTo>
                  <a:pt x="1039" y="248"/>
                </a:lnTo>
                <a:lnTo>
                  <a:pt x="1037" y="245"/>
                </a:lnTo>
                <a:lnTo>
                  <a:pt x="1037" y="245"/>
                </a:lnTo>
                <a:lnTo>
                  <a:pt x="1037" y="245"/>
                </a:lnTo>
                <a:lnTo>
                  <a:pt x="1039" y="243"/>
                </a:lnTo>
                <a:lnTo>
                  <a:pt x="1041" y="241"/>
                </a:lnTo>
                <a:lnTo>
                  <a:pt x="1041" y="241"/>
                </a:lnTo>
                <a:lnTo>
                  <a:pt x="1039" y="239"/>
                </a:lnTo>
                <a:lnTo>
                  <a:pt x="1037" y="237"/>
                </a:lnTo>
                <a:lnTo>
                  <a:pt x="1035" y="235"/>
                </a:lnTo>
                <a:lnTo>
                  <a:pt x="1035" y="235"/>
                </a:lnTo>
                <a:lnTo>
                  <a:pt x="1035" y="233"/>
                </a:lnTo>
                <a:lnTo>
                  <a:pt x="1035" y="233"/>
                </a:lnTo>
                <a:lnTo>
                  <a:pt x="1033" y="231"/>
                </a:lnTo>
                <a:lnTo>
                  <a:pt x="1033" y="231"/>
                </a:lnTo>
                <a:lnTo>
                  <a:pt x="1035" y="229"/>
                </a:lnTo>
                <a:lnTo>
                  <a:pt x="1035" y="229"/>
                </a:lnTo>
                <a:lnTo>
                  <a:pt x="1037" y="227"/>
                </a:lnTo>
                <a:lnTo>
                  <a:pt x="1037" y="227"/>
                </a:lnTo>
                <a:lnTo>
                  <a:pt x="1035" y="227"/>
                </a:lnTo>
                <a:lnTo>
                  <a:pt x="1035" y="227"/>
                </a:lnTo>
                <a:lnTo>
                  <a:pt x="1031" y="224"/>
                </a:lnTo>
                <a:lnTo>
                  <a:pt x="1027" y="224"/>
                </a:lnTo>
                <a:lnTo>
                  <a:pt x="1025" y="224"/>
                </a:lnTo>
                <a:lnTo>
                  <a:pt x="1025" y="227"/>
                </a:lnTo>
                <a:lnTo>
                  <a:pt x="1020" y="229"/>
                </a:lnTo>
                <a:lnTo>
                  <a:pt x="1016" y="233"/>
                </a:lnTo>
                <a:lnTo>
                  <a:pt x="1014" y="233"/>
                </a:lnTo>
                <a:lnTo>
                  <a:pt x="1010" y="235"/>
                </a:lnTo>
                <a:lnTo>
                  <a:pt x="1010" y="237"/>
                </a:lnTo>
                <a:lnTo>
                  <a:pt x="1010" y="237"/>
                </a:lnTo>
                <a:lnTo>
                  <a:pt x="1010" y="239"/>
                </a:lnTo>
                <a:lnTo>
                  <a:pt x="1010" y="239"/>
                </a:lnTo>
                <a:lnTo>
                  <a:pt x="1012" y="239"/>
                </a:lnTo>
                <a:lnTo>
                  <a:pt x="1016" y="241"/>
                </a:lnTo>
                <a:lnTo>
                  <a:pt x="1018" y="241"/>
                </a:lnTo>
                <a:lnTo>
                  <a:pt x="1023" y="243"/>
                </a:lnTo>
                <a:lnTo>
                  <a:pt x="1023" y="245"/>
                </a:lnTo>
                <a:lnTo>
                  <a:pt x="1023" y="245"/>
                </a:lnTo>
                <a:lnTo>
                  <a:pt x="1023" y="248"/>
                </a:lnTo>
                <a:lnTo>
                  <a:pt x="1023" y="248"/>
                </a:lnTo>
                <a:lnTo>
                  <a:pt x="1016" y="250"/>
                </a:lnTo>
                <a:lnTo>
                  <a:pt x="1016" y="252"/>
                </a:lnTo>
                <a:lnTo>
                  <a:pt x="1029" y="258"/>
                </a:lnTo>
                <a:lnTo>
                  <a:pt x="1029" y="258"/>
                </a:lnTo>
                <a:lnTo>
                  <a:pt x="1031" y="260"/>
                </a:lnTo>
                <a:lnTo>
                  <a:pt x="1031" y="260"/>
                </a:lnTo>
                <a:lnTo>
                  <a:pt x="1029" y="262"/>
                </a:lnTo>
                <a:lnTo>
                  <a:pt x="1029" y="262"/>
                </a:lnTo>
                <a:lnTo>
                  <a:pt x="1027" y="262"/>
                </a:lnTo>
                <a:lnTo>
                  <a:pt x="1008" y="262"/>
                </a:lnTo>
                <a:lnTo>
                  <a:pt x="1004" y="260"/>
                </a:lnTo>
                <a:lnTo>
                  <a:pt x="1002" y="262"/>
                </a:lnTo>
                <a:lnTo>
                  <a:pt x="999" y="262"/>
                </a:lnTo>
                <a:lnTo>
                  <a:pt x="997" y="260"/>
                </a:lnTo>
                <a:lnTo>
                  <a:pt x="995" y="260"/>
                </a:lnTo>
                <a:lnTo>
                  <a:pt x="993" y="258"/>
                </a:lnTo>
                <a:lnTo>
                  <a:pt x="993" y="256"/>
                </a:lnTo>
                <a:lnTo>
                  <a:pt x="993" y="254"/>
                </a:lnTo>
                <a:lnTo>
                  <a:pt x="991" y="254"/>
                </a:lnTo>
                <a:lnTo>
                  <a:pt x="989" y="254"/>
                </a:lnTo>
                <a:lnTo>
                  <a:pt x="987" y="254"/>
                </a:lnTo>
                <a:lnTo>
                  <a:pt x="985" y="254"/>
                </a:lnTo>
                <a:lnTo>
                  <a:pt x="985" y="252"/>
                </a:lnTo>
                <a:lnTo>
                  <a:pt x="985" y="252"/>
                </a:lnTo>
                <a:lnTo>
                  <a:pt x="987" y="252"/>
                </a:lnTo>
                <a:lnTo>
                  <a:pt x="987" y="250"/>
                </a:lnTo>
                <a:lnTo>
                  <a:pt x="981" y="245"/>
                </a:lnTo>
                <a:lnTo>
                  <a:pt x="974" y="241"/>
                </a:lnTo>
                <a:lnTo>
                  <a:pt x="970" y="241"/>
                </a:lnTo>
                <a:lnTo>
                  <a:pt x="968" y="241"/>
                </a:lnTo>
                <a:lnTo>
                  <a:pt x="966" y="241"/>
                </a:lnTo>
                <a:lnTo>
                  <a:pt x="960" y="241"/>
                </a:lnTo>
                <a:lnTo>
                  <a:pt x="958" y="241"/>
                </a:lnTo>
                <a:close/>
                <a:moveTo>
                  <a:pt x="1075" y="201"/>
                </a:moveTo>
                <a:lnTo>
                  <a:pt x="1075" y="201"/>
                </a:lnTo>
                <a:lnTo>
                  <a:pt x="1077" y="204"/>
                </a:lnTo>
                <a:lnTo>
                  <a:pt x="1079" y="208"/>
                </a:lnTo>
                <a:lnTo>
                  <a:pt x="1081" y="210"/>
                </a:lnTo>
                <a:lnTo>
                  <a:pt x="1083" y="212"/>
                </a:lnTo>
                <a:lnTo>
                  <a:pt x="1085" y="214"/>
                </a:lnTo>
                <a:lnTo>
                  <a:pt x="1092" y="214"/>
                </a:lnTo>
                <a:lnTo>
                  <a:pt x="1094" y="214"/>
                </a:lnTo>
                <a:lnTo>
                  <a:pt x="1094" y="214"/>
                </a:lnTo>
                <a:lnTo>
                  <a:pt x="1094" y="212"/>
                </a:lnTo>
                <a:lnTo>
                  <a:pt x="1094" y="210"/>
                </a:lnTo>
                <a:lnTo>
                  <a:pt x="1094" y="210"/>
                </a:lnTo>
                <a:lnTo>
                  <a:pt x="1094" y="208"/>
                </a:lnTo>
                <a:lnTo>
                  <a:pt x="1090" y="206"/>
                </a:lnTo>
                <a:lnTo>
                  <a:pt x="1087" y="206"/>
                </a:lnTo>
                <a:lnTo>
                  <a:pt x="1087" y="206"/>
                </a:lnTo>
                <a:lnTo>
                  <a:pt x="1087" y="204"/>
                </a:lnTo>
                <a:lnTo>
                  <a:pt x="1085" y="201"/>
                </a:lnTo>
                <a:lnTo>
                  <a:pt x="1083" y="199"/>
                </a:lnTo>
                <a:lnTo>
                  <a:pt x="1079" y="197"/>
                </a:lnTo>
                <a:lnTo>
                  <a:pt x="1077" y="195"/>
                </a:lnTo>
                <a:lnTo>
                  <a:pt x="1075" y="195"/>
                </a:lnTo>
                <a:lnTo>
                  <a:pt x="1071" y="195"/>
                </a:lnTo>
                <a:lnTo>
                  <a:pt x="1071" y="197"/>
                </a:lnTo>
                <a:lnTo>
                  <a:pt x="1073" y="199"/>
                </a:lnTo>
                <a:lnTo>
                  <a:pt x="1075" y="201"/>
                </a:lnTo>
                <a:close/>
                <a:moveTo>
                  <a:pt x="968" y="178"/>
                </a:moveTo>
                <a:lnTo>
                  <a:pt x="970" y="178"/>
                </a:lnTo>
                <a:lnTo>
                  <a:pt x="976" y="176"/>
                </a:lnTo>
                <a:lnTo>
                  <a:pt x="983" y="176"/>
                </a:lnTo>
                <a:lnTo>
                  <a:pt x="989" y="178"/>
                </a:lnTo>
                <a:lnTo>
                  <a:pt x="991" y="178"/>
                </a:lnTo>
                <a:lnTo>
                  <a:pt x="993" y="178"/>
                </a:lnTo>
                <a:lnTo>
                  <a:pt x="995" y="178"/>
                </a:lnTo>
                <a:lnTo>
                  <a:pt x="995" y="176"/>
                </a:lnTo>
                <a:lnTo>
                  <a:pt x="997" y="176"/>
                </a:lnTo>
                <a:lnTo>
                  <a:pt x="999" y="176"/>
                </a:lnTo>
                <a:lnTo>
                  <a:pt x="1002" y="178"/>
                </a:lnTo>
                <a:lnTo>
                  <a:pt x="1004" y="178"/>
                </a:lnTo>
                <a:lnTo>
                  <a:pt x="1008" y="178"/>
                </a:lnTo>
                <a:lnTo>
                  <a:pt x="1010" y="178"/>
                </a:lnTo>
                <a:lnTo>
                  <a:pt x="1014" y="178"/>
                </a:lnTo>
                <a:lnTo>
                  <a:pt x="1018" y="178"/>
                </a:lnTo>
                <a:lnTo>
                  <a:pt x="1023" y="178"/>
                </a:lnTo>
                <a:lnTo>
                  <a:pt x="1023" y="178"/>
                </a:lnTo>
                <a:lnTo>
                  <a:pt x="1023" y="176"/>
                </a:lnTo>
                <a:lnTo>
                  <a:pt x="1025" y="174"/>
                </a:lnTo>
                <a:lnTo>
                  <a:pt x="1025" y="174"/>
                </a:lnTo>
                <a:lnTo>
                  <a:pt x="1023" y="172"/>
                </a:lnTo>
                <a:lnTo>
                  <a:pt x="1023" y="170"/>
                </a:lnTo>
                <a:lnTo>
                  <a:pt x="1020" y="170"/>
                </a:lnTo>
                <a:lnTo>
                  <a:pt x="1020" y="170"/>
                </a:lnTo>
                <a:lnTo>
                  <a:pt x="1018" y="170"/>
                </a:lnTo>
                <a:lnTo>
                  <a:pt x="1016" y="168"/>
                </a:lnTo>
                <a:lnTo>
                  <a:pt x="1014" y="166"/>
                </a:lnTo>
                <a:lnTo>
                  <a:pt x="1012" y="166"/>
                </a:lnTo>
                <a:lnTo>
                  <a:pt x="1008" y="164"/>
                </a:lnTo>
                <a:lnTo>
                  <a:pt x="1006" y="164"/>
                </a:lnTo>
                <a:lnTo>
                  <a:pt x="1002" y="166"/>
                </a:lnTo>
                <a:lnTo>
                  <a:pt x="999" y="166"/>
                </a:lnTo>
                <a:lnTo>
                  <a:pt x="993" y="168"/>
                </a:lnTo>
                <a:lnTo>
                  <a:pt x="991" y="170"/>
                </a:lnTo>
                <a:lnTo>
                  <a:pt x="989" y="170"/>
                </a:lnTo>
                <a:lnTo>
                  <a:pt x="983" y="170"/>
                </a:lnTo>
                <a:lnTo>
                  <a:pt x="976" y="172"/>
                </a:lnTo>
                <a:lnTo>
                  <a:pt x="972" y="174"/>
                </a:lnTo>
                <a:lnTo>
                  <a:pt x="968" y="174"/>
                </a:lnTo>
                <a:lnTo>
                  <a:pt x="966" y="176"/>
                </a:lnTo>
                <a:lnTo>
                  <a:pt x="966" y="178"/>
                </a:lnTo>
                <a:lnTo>
                  <a:pt x="968" y="178"/>
                </a:lnTo>
                <a:lnTo>
                  <a:pt x="968" y="178"/>
                </a:lnTo>
                <a:close/>
                <a:moveTo>
                  <a:pt x="1079" y="155"/>
                </a:moveTo>
                <a:lnTo>
                  <a:pt x="1081" y="155"/>
                </a:lnTo>
                <a:lnTo>
                  <a:pt x="1087" y="155"/>
                </a:lnTo>
                <a:lnTo>
                  <a:pt x="1090" y="155"/>
                </a:lnTo>
                <a:lnTo>
                  <a:pt x="1090" y="157"/>
                </a:lnTo>
                <a:lnTo>
                  <a:pt x="1087" y="159"/>
                </a:lnTo>
                <a:lnTo>
                  <a:pt x="1087" y="162"/>
                </a:lnTo>
                <a:lnTo>
                  <a:pt x="1087" y="162"/>
                </a:lnTo>
                <a:lnTo>
                  <a:pt x="1087" y="162"/>
                </a:lnTo>
                <a:lnTo>
                  <a:pt x="1090" y="162"/>
                </a:lnTo>
                <a:lnTo>
                  <a:pt x="1090" y="162"/>
                </a:lnTo>
                <a:lnTo>
                  <a:pt x="1096" y="157"/>
                </a:lnTo>
                <a:lnTo>
                  <a:pt x="1098" y="157"/>
                </a:lnTo>
                <a:lnTo>
                  <a:pt x="1100" y="157"/>
                </a:lnTo>
                <a:lnTo>
                  <a:pt x="1100" y="157"/>
                </a:lnTo>
                <a:lnTo>
                  <a:pt x="1102" y="159"/>
                </a:lnTo>
                <a:lnTo>
                  <a:pt x="1102" y="159"/>
                </a:lnTo>
                <a:lnTo>
                  <a:pt x="1098" y="162"/>
                </a:lnTo>
                <a:lnTo>
                  <a:pt x="1098" y="164"/>
                </a:lnTo>
                <a:lnTo>
                  <a:pt x="1098" y="164"/>
                </a:lnTo>
                <a:lnTo>
                  <a:pt x="1100" y="164"/>
                </a:lnTo>
                <a:lnTo>
                  <a:pt x="1108" y="164"/>
                </a:lnTo>
                <a:lnTo>
                  <a:pt x="1111" y="164"/>
                </a:lnTo>
                <a:lnTo>
                  <a:pt x="1111" y="166"/>
                </a:lnTo>
                <a:lnTo>
                  <a:pt x="1106" y="166"/>
                </a:lnTo>
                <a:lnTo>
                  <a:pt x="1102" y="168"/>
                </a:lnTo>
                <a:lnTo>
                  <a:pt x="1100" y="168"/>
                </a:lnTo>
                <a:lnTo>
                  <a:pt x="1106" y="168"/>
                </a:lnTo>
                <a:lnTo>
                  <a:pt x="1108" y="170"/>
                </a:lnTo>
                <a:lnTo>
                  <a:pt x="1106" y="170"/>
                </a:lnTo>
                <a:lnTo>
                  <a:pt x="1104" y="172"/>
                </a:lnTo>
                <a:lnTo>
                  <a:pt x="1098" y="170"/>
                </a:lnTo>
                <a:lnTo>
                  <a:pt x="1090" y="170"/>
                </a:lnTo>
                <a:lnTo>
                  <a:pt x="1090" y="170"/>
                </a:lnTo>
                <a:lnTo>
                  <a:pt x="1087" y="170"/>
                </a:lnTo>
                <a:lnTo>
                  <a:pt x="1087" y="172"/>
                </a:lnTo>
                <a:lnTo>
                  <a:pt x="1087" y="174"/>
                </a:lnTo>
                <a:lnTo>
                  <a:pt x="1087" y="176"/>
                </a:lnTo>
                <a:lnTo>
                  <a:pt x="1090" y="176"/>
                </a:lnTo>
                <a:lnTo>
                  <a:pt x="1094" y="178"/>
                </a:lnTo>
                <a:lnTo>
                  <a:pt x="1096" y="180"/>
                </a:lnTo>
                <a:lnTo>
                  <a:pt x="1102" y="180"/>
                </a:lnTo>
                <a:lnTo>
                  <a:pt x="1106" y="178"/>
                </a:lnTo>
                <a:lnTo>
                  <a:pt x="1119" y="176"/>
                </a:lnTo>
                <a:lnTo>
                  <a:pt x="1119" y="178"/>
                </a:lnTo>
                <a:lnTo>
                  <a:pt x="1119" y="178"/>
                </a:lnTo>
                <a:lnTo>
                  <a:pt x="1119" y="178"/>
                </a:lnTo>
                <a:lnTo>
                  <a:pt x="1121" y="180"/>
                </a:lnTo>
                <a:lnTo>
                  <a:pt x="1121" y="180"/>
                </a:lnTo>
                <a:lnTo>
                  <a:pt x="1125" y="178"/>
                </a:lnTo>
                <a:lnTo>
                  <a:pt x="1129" y="178"/>
                </a:lnTo>
                <a:lnTo>
                  <a:pt x="1131" y="180"/>
                </a:lnTo>
                <a:lnTo>
                  <a:pt x="1140" y="183"/>
                </a:lnTo>
                <a:lnTo>
                  <a:pt x="1144" y="183"/>
                </a:lnTo>
                <a:lnTo>
                  <a:pt x="1146" y="185"/>
                </a:lnTo>
                <a:lnTo>
                  <a:pt x="1146" y="185"/>
                </a:lnTo>
                <a:lnTo>
                  <a:pt x="1148" y="185"/>
                </a:lnTo>
                <a:lnTo>
                  <a:pt x="1148" y="189"/>
                </a:lnTo>
                <a:lnTo>
                  <a:pt x="1148" y="189"/>
                </a:lnTo>
                <a:lnTo>
                  <a:pt x="1148" y="191"/>
                </a:lnTo>
                <a:lnTo>
                  <a:pt x="1150" y="191"/>
                </a:lnTo>
                <a:lnTo>
                  <a:pt x="1155" y="193"/>
                </a:lnTo>
                <a:lnTo>
                  <a:pt x="1159" y="195"/>
                </a:lnTo>
                <a:lnTo>
                  <a:pt x="1163" y="193"/>
                </a:lnTo>
                <a:lnTo>
                  <a:pt x="1169" y="193"/>
                </a:lnTo>
                <a:lnTo>
                  <a:pt x="1171" y="193"/>
                </a:lnTo>
                <a:lnTo>
                  <a:pt x="1171" y="191"/>
                </a:lnTo>
                <a:lnTo>
                  <a:pt x="1173" y="189"/>
                </a:lnTo>
                <a:lnTo>
                  <a:pt x="1173" y="189"/>
                </a:lnTo>
                <a:lnTo>
                  <a:pt x="1173" y="187"/>
                </a:lnTo>
                <a:lnTo>
                  <a:pt x="1173" y="185"/>
                </a:lnTo>
                <a:lnTo>
                  <a:pt x="1171" y="185"/>
                </a:lnTo>
                <a:lnTo>
                  <a:pt x="1165" y="178"/>
                </a:lnTo>
                <a:lnTo>
                  <a:pt x="1163" y="178"/>
                </a:lnTo>
                <a:lnTo>
                  <a:pt x="1163" y="178"/>
                </a:lnTo>
                <a:lnTo>
                  <a:pt x="1163" y="176"/>
                </a:lnTo>
                <a:lnTo>
                  <a:pt x="1163" y="176"/>
                </a:lnTo>
                <a:lnTo>
                  <a:pt x="1161" y="174"/>
                </a:lnTo>
                <a:lnTo>
                  <a:pt x="1161" y="174"/>
                </a:lnTo>
                <a:lnTo>
                  <a:pt x="1163" y="172"/>
                </a:lnTo>
                <a:lnTo>
                  <a:pt x="1165" y="170"/>
                </a:lnTo>
                <a:lnTo>
                  <a:pt x="1165" y="170"/>
                </a:lnTo>
                <a:lnTo>
                  <a:pt x="1165" y="170"/>
                </a:lnTo>
                <a:lnTo>
                  <a:pt x="1163" y="168"/>
                </a:lnTo>
                <a:lnTo>
                  <a:pt x="1159" y="166"/>
                </a:lnTo>
                <a:lnTo>
                  <a:pt x="1152" y="162"/>
                </a:lnTo>
                <a:lnTo>
                  <a:pt x="1146" y="164"/>
                </a:lnTo>
                <a:lnTo>
                  <a:pt x="1142" y="164"/>
                </a:lnTo>
                <a:lnTo>
                  <a:pt x="1142" y="162"/>
                </a:lnTo>
                <a:lnTo>
                  <a:pt x="1142" y="162"/>
                </a:lnTo>
                <a:lnTo>
                  <a:pt x="1144" y="159"/>
                </a:lnTo>
                <a:lnTo>
                  <a:pt x="1144" y="157"/>
                </a:lnTo>
                <a:lnTo>
                  <a:pt x="1144" y="157"/>
                </a:lnTo>
                <a:lnTo>
                  <a:pt x="1142" y="157"/>
                </a:lnTo>
                <a:lnTo>
                  <a:pt x="1140" y="157"/>
                </a:lnTo>
                <a:lnTo>
                  <a:pt x="1134" y="153"/>
                </a:lnTo>
                <a:lnTo>
                  <a:pt x="1131" y="153"/>
                </a:lnTo>
                <a:lnTo>
                  <a:pt x="1129" y="153"/>
                </a:lnTo>
                <a:lnTo>
                  <a:pt x="1127" y="155"/>
                </a:lnTo>
                <a:lnTo>
                  <a:pt x="1125" y="155"/>
                </a:lnTo>
                <a:lnTo>
                  <a:pt x="1123" y="157"/>
                </a:lnTo>
                <a:lnTo>
                  <a:pt x="1123" y="159"/>
                </a:lnTo>
                <a:lnTo>
                  <a:pt x="1123" y="159"/>
                </a:lnTo>
                <a:lnTo>
                  <a:pt x="1121" y="159"/>
                </a:lnTo>
                <a:lnTo>
                  <a:pt x="1121" y="159"/>
                </a:lnTo>
                <a:lnTo>
                  <a:pt x="1121" y="159"/>
                </a:lnTo>
                <a:lnTo>
                  <a:pt x="1121" y="157"/>
                </a:lnTo>
                <a:lnTo>
                  <a:pt x="1119" y="157"/>
                </a:lnTo>
                <a:lnTo>
                  <a:pt x="1121" y="157"/>
                </a:lnTo>
                <a:lnTo>
                  <a:pt x="1121" y="155"/>
                </a:lnTo>
                <a:lnTo>
                  <a:pt x="1121" y="155"/>
                </a:lnTo>
                <a:lnTo>
                  <a:pt x="1121" y="153"/>
                </a:lnTo>
                <a:lnTo>
                  <a:pt x="1121" y="153"/>
                </a:lnTo>
                <a:lnTo>
                  <a:pt x="1117" y="149"/>
                </a:lnTo>
                <a:lnTo>
                  <a:pt x="1113" y="147"/>
                </a:lnTo>
                <a:lnTo>
                  <a:pt x="1108" y="147"/>
                </a:lnTo>
                <a:lnTo>
                  <a:pt x="1106" y="145"/>
                </a:lnTo>
                <a:lnTo>
                  <a:pt x="1102" y="145"/>
                </a:lnTo>
                <a:lnTo>
                  <a:pt x="1090" y="147"/>
                </a:lnTo>
                <a:lnTo>
                  <a:pt x="1081" y="147"/>
                </a:lnTo>
                <a:lnTo>
                  <a:pt x="1081" y="147"/>
                </a:lnTo>
                <a:lnTo>
                  <a:pt x="1079" y="149"/>
                </a:lnTo>
                <a:lnTo>
                  <a:pt x="1079" y="151"/>
                </a:lnTo>
                <a:lnTo>
                  <a:pt x="1079" y="153"/>
                </a:lnTo>
                <a:lnTo>
                  <a:pt x="1079" y="155"/>
                </a:lnTo>
                <a:lnTo>
                  <a:pt x="1079" y="155"/>
                </a:lnTo>
                <a:close/>
                <a:moveTo>
                  <a:pt x="1196" y="292"/>
                </a:moveTo>
                <a:lnTo>
                  <a:pt x="1199" y="289"/>
                </a:lnTo>
                <a:lnTo>
                  <a:pt x="1199" y="289"/>
                </a:lnTo>
                <a:lnTo>
                  <a:pt x="1199" y="289"/>
                </a:lnTo>
                <a:lnTo>
                  <a:pt x="1196" y="287"/>
                </a:lnTo>
                <a:lnTo>
                  <a:pt x="1194" y="289"/>
                </a:lnTo>
                <a:lnTo>
                  <a:pt x="1192" y="292"/>
                </a:lnTo>
                <a:lnTo>
                  <a:pt x="1192" y="292"/>
                </a:lnTo>
                <a:lnTo>
                  <a:pt x="1192" y="292"/>
                </a:lnTo>
                <a:lnTo>
                  <a:pt x="1196" y="292"/>
                </a:lnTo>
                <a:close/>
                <a:moveTo>
                  <a:pt x="5016" y="2426"/>
                </a:moveTo>
                <a:lnTo>
                  <a:pt x="5014" y="2426"/>
                </a:lnTo>
                <a:lnTo>
                  <a:pt x="5014" y="2426"/>
                </a:lnTo>
                <a:lnTo>
                  <a:pt x="5014" y="2428"/>
                </a:lnTo>
                <a:lnTo>
                  <a:pt x="5012" y="2430"/>
                </a:lnTo>
                <a:lnTo>
                  <a:pt x="5012" y="2430"/>
                </a:lnTo>
                <a:lnTo>
                  <a:pt x="5012" y="2430"/>
                </a:lnTo>
                <a:lnTo>
                  <a:pt x="5012" y="2430"/>
                </a:lnTo>
                <a:lnTo>
                  <a:pt x="5012" y="2430"/>
                </a:lnTo>
                <a:lnTo>
                  <a:pt x="5014" y="2430"/>
                </a:lnTo>
                <a:lnTo>
                  <a:pt x="5014" y="2430"/>
                </a:lnTo>
                <a:lnTo>
                  <a:pt x="5016" y="2432"/>
                </a:lnTo>
                <a:lnTo>
                  <a:pt x="5016" y="2432"/>
                </a:lnTo>
                <a:lnTo>
                  <a:pt x="5016" y="2430"/>
                </a:lnTo>
                <a:lnTo>
                  <a:pt x="5016" y="2430"/>
                </a:lnTo>
                <a:lnTo>
                  <a:pt x="5016" y="2428"/>
                </a:lnTo>
                <a:lnTo>
                  <a:pt x="5016" y="2428"/>
                </a:lnTo>
                <a:lnTo>
                  <a:pt x="5016" y="2428"/>
                </a:lnTo>
                <a:lnTo>
                  <a:pt x="5016" y="2428"/>
                </a:lnTo>
                <a:lnTo>
                  <a:pt x="5016" y="2426"/>
                </a:lnTo>
                <a:lnTo>
                  <a:pt x="5016" y="2426"/>
                </a:lnTo>
                <a:lnTo>
                  <a:pt x="5016" y="2426"/>
                </a:lnTo>
                <a:lnTo>
                  <a:pt x="5016" y="2426"/>
                </a:lnTo>
                <a:close/>
                <a:moveTo>
                  <a:pt x="4993" y="671"/>
                </a:moveTo>
                <a:lnTo>
                  <a:pt x="4993" y="669"/>
                </a:lnTo>
                <a:lnTo>
                  <a:pt x="4993" y="665"/>
                </a:lnTo>
                <a:lnTo>
                  <a:pt x="4991" y="663"/>
                </a:lnTo>
                <a:lnTo>
                  <a:pt x="4991" y="663"/>
                </a:lnTo>
                <a:lnTo>
                  <a:pt x="4987" y="667"/>
                </a:lnTo>
                <a:lnTo>
                  <a:pt x="4981" y="667"/>
                </a:lnTo>
                <a:lnTo>
                  <a:pt x="4981" y="669"/>
                </a:lnTo>
                <a:lnTo>
                  <a:pt x="4981" y="669"/>
                </a:lnTo>
                <a:lnTo>
                  <a:pt x="4981" y="673"/>
                </a:lnTo>
                <a:lnTo>
                  <a:pt x="4978" y="675"/>
                </a:lnTo>
                <a:lnTo>
                  <a:pt x="4974" y="677"/>
                </a:lnTo>
                <a:lnTo>
                  <a:pt x="4976" y="677"/>
                </a:lnTo>
                <a:lnTo>
                  <a:pt x="4976" y="677"/>
                </a:lnTo>
                <a:lnTo>
                  <a:pt x="4976" y="679"/>
                </a:lnTo>
                <a:lnTo>
                  <a:pt x="4978" y="677"/>
                </a:lnTo>
                <a:lnTo>
                  <a:pt x="4983" y="673"/>
                </a:lnTo>
                <a:lnTo>
                  <a:pt x="4987" y="671"/>
                </a:lnTo>
                <a:lnTo>
                  <a:pt x="4993" y="671"/>
                </a:lnTo>
                <a:close/>
                <a:moveTo>
                  <a:pt x="5022" y="1799"/>
                </a:moveTo>
                <a:lnTo>
                  <a:pt x="5025" y="1799"/>
                </a:lnTo>
                <a:lnTo>
                  <a:pt x="5025" y="1799"/>
                </a:lnTo>
                <a:lnTo>
                  <a:pt x="5027" y="1799"/>
                </a:lnTo>
                <a:lnTo>
                  <a:pt x="5025" y="1799"/>
                </a:lnTo>
                <a:lnTo>
                  <a:pt x="5025" y="1799"/>
                </a:lnTo>
                <a:lnTo>
                  <a:pt x="5025" y="1799"/>
                </a:lnTo>
                <a:lnTo>
                  <a:pt x="5022" y="1799"/>
                </a:lnTo>
                <a:close/>
                <a:moveTo>
                  <a:pt x="5016" y="744"/>
                </a:moveTo>
                <a:lnTo>
                  <a:pt x="5012" y="742"/>
                </a:lnTo>
                <a:lnTo>
                  <a:pt x="5010" y="744"/>
                </a:lnTo>
                <a:lnTo>
                  <a:pt x="5010" y="744"/>
                </a:lnTo>
                <a:lnTo>
                  <a:pt x="5012" y="747"/>
                </a:lnTo>
                <a:lnTo>
                  <a:pt x="5014" y="747"/>
                </a:lnTo>
                <a:lnTo>
                  <a:pt x="5014" y="749"/>
                </a:lnTo>
                <a:lnTo>
                  <a:pt x="5014" y="749"/>
                </a:lnTo>
                <a:lnTo>
                  <a:pt x="5016" y="751"/>
                </a:lnTo>
                <a:lnTo>
                  <a:pt x="5018" y="753"/>
                </a:lnTo>
                <a:lnTo>
                  <a:pt x="5018" y="753"/>
                </a:lnTo>
                <a:lnTo>
                  <a:pt x="5018" y="753"/>
                </a:lnTo>
                <a:lnTo>
                  <a:pt x="5020" y="755"/>
                </a:lnTo>
                <a:lnTo>
                  <a:pt x="5022" y="757"/>
                </a:lnTo>
                <a:lnTo>
                  <a:pt x="5022" y="753"/>
                </a:lnTo>
                <a:lnTo>
                  <a:pt x="5020" y="753"/>
                </a:lnTo>
                <a:lnTo>
                  <a:pt x="5020" y="751"/>
                </a:lnTo>
                <a:lnTo>
                  <a:pt x="5018" y="751"/>
                </a:lnTo>
                <a:lnTo>
                  <a:pt x="5016" y="747"/>
                </a:lnTo>
                <a:lnTo>
                  <a:pt x="5016" y="744"/>
                </a:lnTo>
                <a:lnTo>
                  <a:pt x="5016" y="744"/>
                </a:lnTo>
                <a:lnTo>
                  <a:pt x="5016" y="744"/>
                </a:lnTo>
                <a:close/>
                <a:moveTo>
                  <a:pt x="5020" y="1956"/>
                </a:moveTo>
                <a:lnTo>
                  <a:pt x="5025" y="1958"/>
                </a:lnTo>
                <a:lnTo>
                  <a:pt x="5025" y="1958"/>
                </a:lnTo>
                <a:lnTo>
                  <a:pt x="5027" y="1958"/>
                </a:lnTo>
                <a:lnTo>
                  <a:pt x="5027" y="1956"/>
                </a:lnTo>
                <a:lnTo>
                  <a:pt x="5027" y="1956"/>
                </a:lnTo>
                <a:lnTo>
                  <a:pt x="5027" y="1954"/>
                </a:lnTo>
                <a:lnTo>
                  <a:pt x="5025" y="1952"/>
                </a:lnTo>
                <a:lnTo>
                  <a:pt x="5022" y="1952"/>
                </a:lnTo>
                <a:lnTo>
                  <a:pt x="5020" y="1950"/>
                </a:lnTo>
                <a:lnTo>
                  <a:pt x="5020" y="1948"/>
                </a:lnTo>
                <a:lnTo>
                  <a:pt x="5016" y="1946"/>
                </a:lnTo>
                <a:lnTo>
                  <a:pt x="5014" y="1944"/>
                </a:lnTo>
                <a:lnTo>
                  <a:pt x="5012" y="1944"/>
                </a:lnTo>
                <a:lnTo>
                  <a:pt x="5010" y="1944"/>
                </a:lnTo>
                <a:lnTo>
                  <a:pt x="5010" y="1941"/>
                </a:lnTo>
                <a:lnTo>
                  <a:pt x="5010" y="1941"/>
                </a:lnTo>
                <a:lnTo>
                  <a:pt x="5008" y="1941"/>
                </a:lnTo>
                <a:lnTo>
                  <a:pt x="5006" y="1939"/>
                </a:lnTo>
                <a:lnTo>
                  <a:pt x="5004" y="1937"/>
                </a:lnTo>
                <a:lnTo>
                  <a:pt x="5004" y="1937"/>
                </a:lnTo>
                <a:lnTo>
                  <a:pt x="5004" y="1937"/>
                </a:lnTo>
                <a:lnTo>
                  <a:pt x="5004" y="1935"/>
                </a:lnTo>
                <a:lnTo>
                  <a:pt x="5004" y="1935"/>
                </a:lnTo>
                <a:lnTo>
                  <a:pt x="5001" y="1935"/>
                </a:lnTo>
                <a:lnTo>
                  <a:pt x="5001" y="1933"/>
                </a:lnTo>
                <a:lnTo>
                  <a:pt x="4999" y="1933"/>
                </a:lnTo>
                <a:lnTo>
                  <a:pt x="4997" y="1933"/>
                </a:lnTo>
                <a:lnTo>
                  <a:pt x="4993" y="1927"/>
                </a:lnTo>
                <a:lnTo>
                  <a:pt x="4989" y="1927"/>
                </a:lnTo>
                <a:lnTo>
                  <a:pt x="4989" y="1927"/>
                </a:lnTo>
                <a:lnTo>
                  <a:pt x="4987" y="1925"/>
                </a:lnTo>
                <a:lnTo>
                  <a:pt x="4985" y="1925"/>
                </a:lnTo>
                <a:lnTo>
                  <a:pt x="4985" y="1925"/>
                </a:lnTo>
                <a:lnTo>
                  <a:pt x="4985" y="1925"/>
                </a:lnTo>
                <a:lnTo>
                  <a:pt x="4985" y="1927"/>
                </a:lnTo>
                <a:lnTo>
                  <a:pt x="4985" y="1927"/>
                </a:lnTo>
                <a:lnTo>
                  <a:pt x="4987" y="1927"/>
                </a:lnTo>
                <a:lnTo>
                  <a:pt x="4987" y="1929"/>
                </a:lnTo>
                <a:lnTo>
                  <a:pt x="4987" y="1929"/>
                </a:lnTo>
                <a:lnTo>
                  <a:pt x="4989" y="1931"/>
                </a:lnTo>
                <a:lnTo>
                  <a:pt x="4989" y="1933"/>
                </a:lnTo>
                <a:lnTo>
                  <a:pt x="4991" y="1935"/>
                </a:lnTo>
                <a:lnTo>
                  <a:pt x="4991" y="1935"/>
                </a:lnTo>
                <a:lnTo>
                  <a:pt x="4993" y="1937"/>
                </a:lnTo>
                <a:lnTo>
                  <a:pt x="4995" y="1939"/>
                </a:lnTo>
                <a:lnTo>
                  <a:pt x="4997" y="1941"/>
                </a:lnTo>
                <a:lnTo>
                  <a:pt x="4997" y="1941"/>
                </a:lnTo>
                <a:lnTo>
                  <a:pt x="5001" y="1946"/>
                </a:lnTo>
                <a:lnTo>
                  <a:pt x="5004" y="1946"/>
                </a:lnTo>
                <a:lnTo>
                  <a:pt x="5004" y="1946"/>
                </a:lnTo>
                <a:lnTo>
                  <a:pt x="5008" y="1948"/>
                </a:lnTo>
                <a:lnTo>
                  <a:pt x="5010" y="1948"/>
                </a:lnTo>
                <a:lnTo>
                  <a:pt x="5010" y="1950"/>
                </a:lnTo>
                <a:lnTo>
                  <a:pt x="5012" y="1950"/>
                </a:lnTo>
                <a:lnTo>
                  <a:pt x="5014" y="1952"/>
                </a:lnTo>
                <a:lnTo>
                  <a:pt x="5014" y="1952"/>
                </a:lnTo>
                <a:lnTo>
                  <a:pt x="5014" y="1952"/>
                </a:lnTo>
                <a:lnTo>
                  <a:pt x="5016" y="1954"/>
                </a:lnTo>
                <a:lnTo>
                  <a:pt x="5016" y="1954"/>
                </a:lnTo>
                <a:lnTo>
                  <a:pt x="5018" y="1954"/>
                </a:lnTo>
                <a:lnTo>
                  <a:pt x="5018" y="1956"/>
                </a:lnTo>
                <a:lnTo>
                  <a:pt x="5020" y="1956"/>
                </a:lnTo>
                <a:lnTo>
                  <a:pt x="5020" y="1956"/>
                </a:lnTo>
                <a:lnTo>
                  <a:pt x="5020" y="1956"/>
                </a:lnTo>
                <a:close/>
                <a:moveTo>
                  <a:pt x="4968" y="1554"/>
                </a:moveTo>
                <a:lnTo>
                  <a:pt x="4968" y="1556"/>
                </a:lnTo>
                <a:lnTo>
                  <a:pt x="4968" y="1556"/>
                </a:lnTo>
                <a:lnTo>
                  <a:pt x="4970" y="1556"/>
                </a:lnTo>
                <a:lnTo>
                  <a:pt x="4968" y="1554"/>
                </a:lnTo>
                <a:lnTo>
                  <a:pt x="4968" y="1554"/>
                </a:lnTo>
                <a:close/>
                <a:moveTo>
                  <a:pt x="4945" y="1770"/>
                </a:moveTo>
                <a:lnTo>
                  <a:pt x="4945" y="1770"/>
                </a:lnTo>
                <a:lnTo>
                  <a:pt x="4945" y="1767"/>
                </a:lnTo>
                <a:lnTo>
                  <a:pt x="4945" y="1765"/>
                </a:lnTo>
                <a:lnTo>
                  <a:pt x="4943" y="1763"/>
                </a:lnTo>
                <a:lnTo>
                  <a:pt x="4943" y="1763"/>
                </a:lnTo>
                <a:lnTo>
                  <a:pt x="4943" y="1761"/>
                </a:lnTo>
                <a:lnTo>
                  <a:pt x="4943" y="1759"/>
                </a:lnTo>
                <a:lnTo>
                  <a:pt x="4941" y="1759"/>
                </a:lnTo>
                <a:lnTo>
                  <a:pt x="4941" y="1759"/>
                </a:lnTo>
                <a:lnTo>
                  <a:pt x="4939" y="1757"/>
                </a:lnTo>
                <a:lnTo>
                  <a:pt x="4939" y="1757"/>
                </a:lnTo>
                <a:lnTo>
                  <a:pt x="4941" y="1755"/>
                </a:lnTo>
                <a:lnTo>
                  <a:pt x="4941" y="1755"/>
                </a:lnTo>
                <a:lnTo>
                  <a:pt x="4937" y="1751"/>
                </a:lnTo>
                <a:lnTo>
                  <a:pt x="4937" y="1751"/>
                </a:lnTo>
                <a:lnTo>
                  <a:pt x="4937" y="1751"/>
                </a:lnTo>
                <a:lnTo>
                  <a:pt x="4934" y="1751"/>
                </a:lnTo>
                <a:lnTo>
                  <a:pt x="4934" y="1751"/>
                </a:lnTo>
                <a:lnTo>
                  <a:pt x="4934" y="1751"/>
                </a:lnTo>
                <a:lnTo>
                  <a:pt x="4937" y="1755"/>
                </a:lnTo>
                <a:lnTo>
                  <a:pt x="4934" y="1755"/>
                </a:lnTo>
                <a:lnTo>
                  <a:pt x="4937" y="1759"/>
                </a:lnTo>
                <a:lnTo>
                  <a:pt x="4939" y="1763"/>
                </a:lnTo>
                <a:lnTo>
                  <a:pt x="4941" y="1765"/>
                </a:lnTo>
                <a:lnTo>
                  <a:pt x="4941" y="1765"/>
                </a:lnTo>
                <a:lnTo>
                  <a:pt x="4943" y="1765"/>
                </a:lnTo>
                <a:lnTo>
                  <a:pt x="4945" y="1770"/>
                </a:lnTo>
                <a:lnTo>
                  <a:pt x="4945" y="1770"/>
                </a:lnTo>
                <a:close/>
                <a:moveTo>
                  <a:pt x="4960" y="1786"/>
                </a:moveTo>
                <a:lnTo>
                  <a:pt x="4957" y="1782"/>
                </a:lnTo>
                <a:lnTo>
                  <a:pt x="4955" y="1782"/>
                </a:lnTo>
                <a:lnTo>
                  <a:pt x="4955" y="1782"/>
                </a:lnTo>
                <a:lnTo>
                  <a:pt x="4953" y="1782"/>
                </a:lnTo>
                <a:lnTo>
                  <a:pt x="4953" y="1782"/>
                </a:lnTo>
                <a:lnTo>
                  <a:pt x="4951" y="1780"/>
                </a:lnTo>
                <a:lnTo>
                  <a:pt x="4951" y="1780"/>
                </a:lnTo>
                <a:lnTo>
                  <a:pt x="4949" y="1780"/>
                </a:lnTo>
                <a:lnTo>
                  <a:pt x="4947" y="1778"/>
                </a:lnTo>
                <a:lnTo>
                  <a:pt x="4945" y="1778"/>
                </a:lnTo>
                <a:lnTo>
                  <a:pt x="4945" y="1778"/>
                </a:lnTo>
                <a:lnTo>
                  <a:pt x="4945" y="1780"/>
                </a:lnTo>
                <a:lnTo>
                  <a:pt x="4945" y="1780"/>
                </a:lnTo>
                <a:lnTo>
                  <a:pt x="4945" y="1780"/>
                </a:lnTo>
                <a:lnTo>
                  <a:pt x="4947" y="1780"/>
                </a:lnTo>
                <a:lnTo>
                  <a:pt x="4947" y="1782"/>
                </a:lnTo>
                <a:lnTo>
                  <a:pt x="4947" y="1782"/>
                </a:lnTo>
                <a:lnTo>
                  <a:pt x="4947" y="1784"/>
                </a:lnTo>
                <a:lnTo>
                  <a:pt x="4951" y="1786"/>
                </a:lnTo>
                <a:lnTo>
                  <a:pt x="4953" y="1786"/>
                </a:lnTo>
                <a:lnTo>
                  <a:pt x="4955" y="1786"/>
                </a:lnTo>
                <a:lnTo>
                  <a:pt x="4955" y="1786"/>
                </a:lnTo>
                <a:lnTo>
                  <a:pt x="4957" y="1786"/>
                </a:lnTo>
                <a:lnTo>
                  <a:pt x="4960" y="1786"/>
                </a:lnTo>
                <a:lnTo>
                  <a:pt x="4960" y="1786"/>
                </a:lnTo>
                <a:lnTo>
                  <a:pt x="4960" y="1786"/>
                </a:lnTo>
                <a:lnTo>
                  <a:pt x="4960" y="1786"/>
                </a:lnTo>
                <a:close/>
                <a:moveTo>
                  <a:pt x="4930" y="1763"/>
                </a:moveTo>
                <a:lnTo>
                  <a:pt x="4930" y="1763"/>
                </a:lnTo>
                <a:lnTo>
                  <a:pt x="4930" y="1763"/>
                </a:lnTo>
                <a:lnTo>
                  <a:pt x="4930" y="1763"/>
                </a:lnTo>
                <a:lnTo>
                  <a:pt x="4930" y="1763"/>
                </a:lnTo>
                <a:lnTo>
                  <a:pt x="4932" y="1763"/>
                </a:lnTo>
                <a:lnTo>
                  <a:pt x="4930" y="1761"/>
                </a:lnTo>
                <a:lnTo>
                  <a:pt x="4930" y="1761"/>
                </a:lnTo>
                <a:lnTo>
                  <a:pt x="4928" y="1761"/>
                </a:lnTo>
                <a:lnTo>
                  <a:pt x="4928" y="1761"/>
                </a:lnTo>
                <a:lnTo>
                  <a:pt x="4926" y="1761"/>
                </a:lnTo>
                <a:lnTo>
                  <a:pt x="4928" y="1761"/>
                </a:lnTo>
                <a:lnTo>
                  <a:pt x="4928" y="1761"/>
                </a:lnTo>
                <a:lnTo>
                  <a:pt x="4930" y="1763"/>
                </a:lnTo>
                <a:close/>
                <a:moveTo>
                  <a:pt x="4947" y="1770"/>
                </a:moveTo>
                <a:lnTo>
                  <a:pt x="4947" y="1772"/>
                </a:lnTo>
                <a:lnTo>
                  <a:pt x="4947" y="1772"/>
                </a:lnTo>
                <a:lnTo>
                  <a:pt x="4949" y="1772"/>
                </a:lnTo>
                <a:lnTo>
                  <a:pt x="4949" y="1772"/>
                </a:lnTo>
                <a:lnTo>
                  <a:pt x="4949" y="1770"/>
                </a:lnTo>
                <a:lnTo>
                  <a:pt x="4947" y="1765"/>
                </a:lnTo>
                <a:lnTo>
                  <a:pt x="4945" y="1765"/>
                </a:lnTo>
                <a:lnTo>
                  <a:pt x="4947" y="1767"/>
                </a:lnTo>
                <a:lnTo>
                  <a:pt x="4947" y="1767"/>
                </a:lnTo>
                <a:lnTo>
                  <a:pt x="4947" y="1770"/>
                </a:lnTo>
                <a:lnTo>
                  <a:pt x="4947" y="1770"/>
                </a:lnTo>
                <a:close/>
                <a:moveTo>
                  <a:pt x="5043" y="1847"/>
                </a:moveTo>
                <a:lnTo>
                  <a:pt x="5043" y="1847"/>
                </a:lnTo>
                <a:lnTo>
                  <a:pt x="5043" y="1849"/>
                </a:lnTo>
                <a:lnTo>
                  <a:pt x="5043" y="1853"/>
                </a:lnTo>
                <a:lnTo>
                  <a:pt x="5043" y="1853"/>
                </a:lnTo>
                <a:lnTo>
                  <a:pt x="5043" y="1853"/>
                </a:lnTo>
                <a:lnTo>
                  <a:pt x="5043" y="1851"/>
                </a:lnTo>
                <a:lnTo>
                  <a:pt x="5043" y="1847"/>
                </a:lnTo>
                <a:close/>
                <a:moveTo>
                  <a:pt x="5048" y="1889"/>
                </a:moveTo>
                <a:lnTo>
                  <a:pt x="5050" y="1889"/>
                </a:lnTo>
                <a:lnTo>
                  <a:pt x="5050" y="1887"/>
                </a:lnTo>
                <a:lnTo>
                  <a:pt x="5050" y="1887"/>
                </a:lnTo>
                <a:lnTo>
                  <a:pt x="5048" y="1885"/>
                </a:lnTo>
                <a:lnTo>
                  <a:pt x="5045" y="1885"/>
                </a:lnTo>
                <a:lnTo>
                  <a:pt x="5045" y="1885"/>
                </a:lnTo>
                <a:lnTo>
                  <a:pt x="5045" y="1885"/>
                </a:lnTo>
                <a:lnTo>
                  <a:pt x="5045" y="1885"/>
                </a:lnTo>
                <a:lnTo>
                  <a:pt x="5043" y="1887"/>
                </a:lnTo>
                <a:lnTo>
                  <a:pt x="5043" y="1887"/>
                </a:lnTo>
                <a:lnTo>
                  <a:pt x="5043" y="1889"/>
                </a:lnTo>
                <a:lnTo>
                  <a:pt x="5045" y="1887"/>
                </a:lnTo>
                <a:lnTo>
                  <a:pt x="5045" y="1887"/>
                </a:lnTo>
                <a:lnTo>
                  <a:pt x="5045" y="1889"/>
                </a:lnTo>
                <a:lnTo>
                  <a:pt x="5045" y="1889"/>
                </a:lnTo>
                <a:lnTo>
                  <a:pt x="5048" y="1889"/>
                </a:lnTo>
                <a:close/>
                <a:moveTo>
                  <a:pt x="5048" y="1874"/>
                </a:moveTo>
                <a:lnTo>
                  <a:pt x="5045" y="1872"/>
                </a:lnTo>
                <a:lnTo>
                  <a:pt x="5045" y="1872"/>
                </a:lnTo>
                <a:lnTo>
                  <a:pt x="5045" y="1872"/>
                </a:lnTo>
                <a:lnTo>
                  <a:pt x="5043" y="1872"/>
                </a:lnTo>
                <a:lnTo>
                  <a:pt x="5043" y="1872"/>
                </a:lnTo>
                <a:lnTo>
                  <a:pt x="5043" y="1872"/>
                </a:lnTo>
                <a:lnTo>
                  <a:pt x="5043" y="1872"/>
                </a:lnTo>
                <a:lnTo>
                  <a:pt x="5043" y="1874"/>
                </a:lnTo>
                <a:lnTo>
                  <a:pt x="5043" y="1874"/>
                </a:lnTo>
                <a:lnTo>
                  <a:pt x="5045" y="1874"/>
                </a:lnTo>
                <a:lnTo>
                  <a:pt x="5045" y="1874"/>
                </a:lnTo>
                <a:lnTo>
                  <a:pt x="5048" y="1874"/>
                </a:lnTo>
                <a:lnTo>
                  <a:pt x="5048" y="1874"/>
                </a:lnTo>
                <a:lnTo>
                  <a:pt x="5048" y="1874"/>
                </a:lnTo>
                <a:lnTo>
                  <a:pt x="5048" y="1874"/>
                </a:lnTo>
                <a:close/>
                <a:moveTo>
                  <a:pt x="5041" y="1866"/>
                </a:moveTo>
                <a:lnTo>
                  <a:pt x="5041" y="1866"/>
                </a:lnTo>
                <a:lnTo>
                  <a:pt x="5041" y="1866"/>
                </a:lnTo>
                <a:lnTo>
                  <a:pt x="5041" y="1868"/>
                </a:lnTo>
                <a:lnTo>
                  <a:pt x="5043" y="1868"/>
                </a:lnTo>
                <a:lnTo>
                  <a:pt x="5045" y="1868"/>
                </a:lnTo>
                <a:lnTo>
                  <a:pt x="5045" y="1868"/>
                </a:lnTo>
                <a:lnTo>
                  <a:pt x="5045" y="1866"/>
                </a:lnTo>
                <a:lnTo>
                  <a:pt x="5045" y="1866"/>
                </a:lnTo>
                <a:lnTo>
                  <a:pt x="5043" y="1864"/>
                </a:lnTo>
                <a:lnTo>
                  <a:pt x="5043" y="1864"/>
                </a:lnTo>
                <a:lnTo>
                  <a:pt x="5043" y="1866"/>
                </a:lnTo>
                <a:lnTo>
                  <a:pt x="5041" y="1866"/>
                </a:lnTo>
                <a:close/>
                <a:moveTo>
                  <a:pt x="5041" y="1946"/>
                </a:moveTo>
                <a:lnTo>
                  <a:pt x="5041" y="1946"/>
                </a:lnTo>
                <a:lnTo>
                  <a:pt x="5041" y="1946"/>
                </a:lnTo>
                <a:lnTo>
                  <a:pt x="5043" y="1946"/>
                </a:lnTo>
                <a:lnTo>
                  <a:pt x="5043" y="1944"/>
                </a:lnTo>
                <a:lnTo>
                  <a:pt x="5043" y="1944"/>
                </a:lnTo>
                <a:lnTo>
                  <a:pt x="5041" y="1944"/>
                </a:lnTo>
                <a:lnTo>
                  <a:pt x="5041" y="1944"/>
                </a:lnTo>
                <a:lnTo>
                  <a:pt x="5041" y="1941"/>
                </a:lnTo>
                <a:lnTo>
                  <a:pt x="5041" y="1941"/>
                </a:lnTo>
                <a:lnTo>
                  <a:pt x="5041" y="1944"/>
                </a:lnTo>
                <a:lnTo>
                  <a:pt x="5039" y="1944"/>
                </a:lnTo>
                <a:lnTo>
                  <a:pt x="5039" y="1946"/>
                </a:lnTo>
                <a:lnTo>
                  <a:pt x="5039" y="1946"/>
                </a:lnTo>
                <a:lnTo>
                  <a:pt x="5041" y="1946"/>
                </a:lnTo>
                <a:close/>
                <a:moveTo>
                  <a:pt x="4937" y="1772"/>
                </a:moveTo>
                <a:lnTo>
                  <a:pt x="4937" y="1772"/>
                </a:lnTo>
                <a:lnTo>
                  <a:pt x="4934" y="1770"/>
                </a:lnTo>
                <a:lnTo>
                  <a:pt x="4932" y="1767"/>
                </a:lnTo>
                <a:lnTo>
                  <a:pt x="4930" y="1767"/>
                </a:lnTo>
                <a:lnTo>
                  <a:pt x="4926" y="1767"/>
                </a:lnTo>
                <a:lnTo>
                  <a:pt x="4926" y="1767"/>
                </a:lnTo>
                <a:lnTo>
                  <a:pt x="4922" y="1765"/>
                </a:lnTo>
                <a:lnTo>
                  <a:pt x="4922" y="1765"/>
                </a:lnTo>
                <a:lnTo>
                  <a:pt x="4920" y="1765"/>
                </a:lnTo>
                <a:lnTo>
                  <a:pt x="4920" y="1765"/>
                </a:lnTo>
                <a:lnTo>
                  <a:pt x="4920" y="1767"/>
                </a:lnTo>
                <a:lnTo>
                  <a:pt x="4920" y="1767"/>
                </a:lnTo>
                <a:lnTo>
                  <a:pt x="4922" y="1770"/>
                </a:lnTo>
                <a:lnTo>
                  <a:pt x="4922" y="1772"/>
                </a:lnTo>
                <a:lnTo>
                  <a:pt x="4922" y="1772"/>
                </a:lnTo>
                <a:lnTo>
                  <a:pt x="4924" y="1772"/>
                </a:lnTo>
                <a:lnTo>
                  <a:pt x="4926" y="1772"/>
                </a:lnTo>
                <a:lnTo>
                  <a:pt x="4930" y="1772"/>
                </a:lnTo>
                <a:lnTo>
                  <a:pt x="4932" y="1774"/>
                </a:lnTo>
                <a:lnTo>
                  <a:pt x="4934" y="1774"/>
                </a:lnTo>
                <a:lnTo>
                  <a:pt x="4937" y="1774"/>
                </a:lnTo>
                <a:lnTo>
                  <a:pt x="4937" y="1774"/>
                </a:lnTo>
                <a:lnTo>
                  <a:pt x="4937" y="1774"/>
                </a:lnTo>
                <a:lnTo>
                  <a:pt x="4937" y="1772"/>
                </a:lnTo>
                <a:lnTo>
                  <a:pt x="4937" y="1772"/>
                </a:lnTo>
                <a:close/>
                <a:moveTo>
                  <a:pt x="5027" y="1638"/>
                </a:moveTo>
                <a:lnTo>
                  <a:pt x="5027" y="1638"/>
                </a:lnTo>
                <a:lnTo>
                  <a:pt x="5027" y="1638"/>
                </a:lnTo>
                <a:lnTo>
                  <a:pt x="5027" y="1638"/>
                </a:lnTo>
                <a:lnTo>
                  <a:pt x="5027" y="1640"/>
                </a:lnTo>
                <a:lnTo>
                  <a:pt x="5027" y="1640"/>
                </a:lnTo>
                <a:lnTo>
                  <a:pt x="5027" y="1640"/>
                </a:lnTo>
                <a:lnTo>
                  <a:pt x="5027" y="1638"/>
                </a:lnTo>
                <a:close/>
                <a:moveTo>
                  <a:pt x="5022" y="1845"/>
                </a:moveTo>
                <a:lnTo>
                  <a:pt x="5020" y="1843"/>
                </a:lnTo>
                <a:lnTo>
                  <a:pt x="5020" y="1843"/>
                </a:lnTo>
                <a:lnTo>
                  <a:pt x="5020" y="1845"/>
                </a:lnTo>
                <a:lnTo>
                  <a:pt x="5020" y="1845"/>
                </a:lnTo>
                <a:lnTo>
                  <a:pt x="5022" y="1851"/>
                </a:lnTo>
                <a:lnTo>
                  <a:pt x="5022" y="1853"/>
                </a:lnTo>
                <a:lnTo>
                  <a:pt x="5022" y="1856"/>
                </a:lnTo>
                <a:lnTo>
                  <a:pt x="5025" y="1856"/>
                </a:lnTo>
                <a:lnTo>
                  <a:pt x="5025" y="1858"/>
                </a:lnTo>
                <a:lnTo>
                  <a:pt x="5025" y="1858"/>
                </a:lnTo>
                <a:lnTo>
                  <a:pt x="5027" y="1856"/>
                </a:lnTo>
                <a:lnTo>
                  <a:pt x="5029" y="1856"/>
                </a:lnTo>
                <a:lnTo>
                  <a:pt x="5031" y="1856"/>
                </a:lnTo>
                <a:lnTo>
                  <a:pt x="5031" y="1856"/>
                </a:lnTo>
                <a:lnTo>
                  <a:pt x="5029" y="1853"/>
                </a:lnTo>
                <a:lnTo>
                  <a:pt x="5029" y="1849"/>
                </a:lnTo>
                <a:lnTo>
                  <a:pt x="5029" y="1849"/>
                </a:lnTo>
                <a:lnTo>
                  <a:pt x="5029" y="1849"/>
                </a:lnTo>
                <a:lnTo>
                  <a:pt x="5029" y="1847"/>
                </a:lnTo>
                <a:lnTo>
                  <a:pt x="5029" y="1847"/>
                </a:lnTo>
                <a:lnTo>
                  <a:pt x="5027" y="1847"/>
                </a:lnTo>
                <a:lnTo>
                  <a:pt x="5027" y="1847"/>
                </a:lnTo>
                <a:lnTo>
                  <a:pt x="5027" y="1849"/>
                </a:lnTo>
                <a:lnTo>
                  <a:pt x="5027" y="1849"/>
                </a:lnTo>
                <a:lnTo>
                  <a:pt x="5025" y="1851"/>
                </a:lnTo>
                <a:lnTo>
                  <a:pt x="5025" y="1851"/>
                </a:lnTo>
                <a:lnTo>
                  <a:pt x="5022" y="1845"/>
                </a:lnTo>
                <a:lnTo>
                  <a:pt x="5022" y="1845"/>
                </a:lnTo>
                <a:close/>
                <a:moveTo>
                  <a:pt x="5025" y="1470"/>
                </a:moveTo>
                <a:lnTo>
                  <a:pt x="5027" y="1470"/>
                </a:lnTo>
                <a:lnTo>
                  <a:pt x="5025" y="1470"/>
                </a:lnTo>
                <a:lnTo>
                  <a:pt x="5025" y="1470"/>
                </a:lnTo>
                <a:lnTo>
                  <a:pt x="5025" y="1470"/>
                </a:lnTo>
                <a:lnTo>
                  <a:pt x="5025" y="1470"/>
                </a:lnTo>
                <a:lnTo>
                  <a:pt x="5025" y="1470"/>
                </a:lnTo>
                <a:close/>
                <a:moveTo>
                  <a:pt x="5043" y="1858"/>
                </a:moveTo>
                <a:lnTo>
                  <a:pt x="5043" y="1862"/>
                </a:lnTo>
                <a:lnTo>
                  <a:pt x="5043" y="1862"/>
                </a:lnTo>
                <a:lnTo>
                  <a:pt x="5045" y="1862"/>
                </a:lnTo>
                <a:lnTo>
                  <a:pt x="5045" y="1862"/>
                </a:lnTo>
                <a:lnTo>
                  <a:pt x="5045" y="1862"/>
                </a:lnTo>
                <a:lnTo>
                  <a:pt x="5043" y="1856"/>
                </a:lnTo>
                <a:lnTo>
                  <a:pt x="5043" y="1856"/>
                </a:lnTo>
                <a:lnTo>
                  <a:pt x="5043" y="1858"/>
                </a:lnTo>
                <a:close/>
                <a:moveTo>
                  <a:pt x="4895" y="1753"/>
                </a:moveTo>
                <a:lnTo>
                  <a:pt x="4895" y="1751"/>
                </a:lnTo>
                <a:lnTo>
                  <a:pt x="4893" y="1751"/>
                </a:lnTo>
                <a:lnTo>
                  <a:pt x="4893" y="1749"/>
                </a:lnTo>
                <a:lnTo>
                  <a:pt x="4890" y="1749"/>
                </a:lnTo>
                <a:lnTo>
                  <a:pt x="4890" y="1747"/>
                </a:lnTo>
                <a:lnTo>
                  <a:pt x="4888" y="1747"/>
                </a:lnTo>
                <a:lnTo>
                  <a:pt x="4888" y="1747"/>
                </a:lnTo>
                <a:lnTo>
                  <a:pt x="4886" y="1749"/>
                </a:lnTo>
                <a:lnTo>
                  <a:pt x="4886" y="1749"/>
                </a:lnTo>
                <a:lnTo>
                  <a:pt x="4886" y="1749"/>
                </a:lnTo>
                <a:lnTo>
                  <a:pt x="4886" y="1751"/>
                </a:lnTo>
                <a:lnTo>
                  <a:pt x="4886" y="1751"/>
                </a:lnTo>
                <a:lnTo>
                  <a:pt x="4886" y="1751"/>
                </a:lnTo>
                <a:lnTo>
                  <a:pt x="4886" y="1751"/>
                </a:lnTo>
                <a:lnTo>
                  <a:pt x="4890" y="1751"/>
                </a:lnTo>
                <a:lnTo>
                  <a:pt x="4890" y="1751"/>
                </a:lnTo>
                <a:lnTo>
                  <a:pt x="4890" y="1751"/>
                </a:lnTo>
                <a:lnTo>
                  <a:pt x="4890" y="1753"/>
                </a:lnTo>
                <a:lnTo>
                  <a:pt x="4893" y="1753"/>
                </a:lnTo>
                <a:lnTo>
                  <a:pt x="4893" y="1753"/>
                </a:lnTo>
                <a:lnTo>
                  <a:pt x="4895" y="1755"/>
                </a:lnTo>
                <a:lnTo>
                  <a:pt x="4895" y="1755"/>
                </a:lnTo>
                <a:lnTo>
                  <a:pt x="4895" y="1755"/>
                </a:lnTo>
                <a:lnTo>
                  <a:pt x="4895" y="1753"/>
                </a:lnTo>
                <a:close/>
                <a:moveTo>
                  <a:pt x="4886" y="1736"/>
                </a:moveTo>
                <a:lnTo>
                  <a:pt x="4886" y="1736"/>
                </a:lnTo>
                <a:lnTo>
                  <a:pt x="4886" y="1736"/>
                </a:lnTo>
                <a:lnTo>
                  <a:pt x="4886" y="1738"/>
                </a:lnTo>
                <a:lnTo>
                  <a:pt x="4888" y="1738"/>
                </a:lnTo>
                <a:lnTo>
                  <a:pt x="4890" y="1736"/>
                </a:lnTo>
                <a:lnTo>
                  <a:pt x="4888" y="1736"/>
                </a:lnTo>
                <a:lnTo>
                  <a:pt x="4888" y="1736"/>
                </a:lnTo>
                <a:lnTo>
                  <a:pt x="4888" y="1736"/>
                </a:lnTo>
                <a:lnTo>
                  <a:pt x="4886" y="1736"/>
                </a:lnTo>
                <a:lnTo>
                  <a:pt x="4884" y="1734"/>
                </a:lnTo>
                <a:lnTo>
                  <a:pt x="4884" y="1734"/>
                </a:lnTo>
                <a:lnTo>
                  <a:pt x="4884" y="1732"/>
                </a:lnTo>
                <a:lnTo>
                  <a:pt x="4882" y="1730"/>
                </a:lnTo>
                <a:lnTo>
                  <a:pt x="4878" y="1728"/>
                </a:lnTo>
                <a:lnTo>
                  <a:pt x="4876" y="1728"/>
                </a:lnTo>
                <a:lnTo>
                  <a:pt x="4874" y="1726"/>
                </a:lnTo>
                <a:lnTo>
                  <a:pt x="4874" y="1726"/>
                </a:lnTo>
                <a:lnTo>
                  <a:pt x="4874" y="1728"/>
                </a:lnTo>
                <a:lnTo>
                  <a:pt x="4876" y="1728"/>
                </a:lnTo>
                <a:lnTo>
                  <a:pt x="4878" y="1730"/>
                </a:lnTo>
                <a:lnTo>
                  <a:pt x="4880" y="1734"/>
                </a:lnTo>
                <a:lnTo>
                  <a:pt x="4884" y="1736"/>
                </a:lnTo>
                <a:lnTo>
                  <a:pt x="4886" y="1736"/>
                </a:lnTo>
                <a:close/>
                <a:moveTo>
                  <a:pt x="4890" y="1757"/>
                </a:moveTo>
                <a:lnTo>
                  <a:pt x="4890" y="1757"/>
                </a:lnTo>
                <a:lnTo>
                  <a:pt x="4888" y="1757"/>
                </a:lnTo>
                <a:lnTo>
                  <a:pt x="4888" y="1757"/>
                </a:lnTo>
                <a:lnTo>
                  <a:pt x="4890" y="1757"/>
                </a:lnTo>
                <a:lnTo>
                  <a:pt x="4893" y="1757"/>
                </a:lnTo>
                <a:lnTo>
                  <a:pt x="4893" y="1757"/>
                </a:lnTo>
                <a:lnTo>
                  <a:pt x="4890" y="1757"/>
                </a:lnTo>
                <a:lnTo>
                  <a:pt x="4890" y="1757"/>
                </a:lnTo>
                <a:close/>
                <a:moveTo>
                  <a:pt x="4888" y="1755"/>
                </a:moveTo>
                <a:lnTo>
                  <a:pt x="4888" y="1753"/>
                </a:lnTo>
                <a:lnTo>
                  <a:pt x="4888" y="1753"/>
                </a:lnTo>
                <a:lnTo>
                  <a:pt x="4886" y="1753"/>
                </a:lnTo>
                <a:lnTo>
                  <a:pt x="4886" y="1753"/>
                </a:lnTo>
                <a:lnTo>
                  <a:pt x="4886" y="1755"/>
                </a:lnTo>
                <a:lnTo>
                  <a:pt x="4886" y="1757"/>
                </a:lnTo>
                <a:lnTo>
                  <a:pt x="4888" y="1757"/>
                </a:lnTo>
                <a:lnTo>
                  <a:pt x="4888" y="1757"/>
                </a:lnTo>
                <a:lnTo>
                  <a:pt x="4886" y="1755"/>
                </a:lnTo>
                <a:lnTo>
                  <a:pt x="4886" y="1755"/>
                </a:lnTo>
                <a:lnTo>
                  <a:pt x="4888" y="1755"/>
                </a:lnTo>
                <a:close/>
                <a:moveTo>
                  <a:pt x="4876" y="1747"/>
                </a:moveTo>
                <a:lnTo>
                  <a:pt x="4876" y="1747"/>
                </a:lnTo>
                <a:lnTo>
                  <a:pt x="4876" y="1747"/>
                </a:lnTo>
                <a:lnTo>
                  <a:pt x="4876" y="1749"/>
                </a:lnTo>
                <a:lnTo>
                  <a:pt x="4876" y="1749"/>
                </a:lnTo>
                <a:lnTo>
                  <a:pt x="4876" y="1749"/>
                </a:lnTo>
                <a:lnTo>
                  <a:pt x="4876" y="1747"/>
                </a:lnTo>
                <a:lnTo>
                  <a:pt x="4876" y="1747"/>
                </a:lnTo>
                <a:close/>
                <a:moveTo>
                  <a:pt x="4884" y="1744"/>
                </a:moveTo>
                <a:lnTo>
                  <a:pt x="4884" y="1744"/>
                </a:lnTo>
                <a:lnTo>
                  <a:pt x="4882" y="1744"/>
                </a:lnTo>
                <a:lnTo>
                  <a:pt x="4882" y="1744"/>
                </a:lnTo>
                <a:lnTo>
                  <a:pt x="4882" y="1747"/>
                </a:lnTo>
                <a:lnTo>
                  <a:pt x="4882" y="1749"/>
                </a:lnTo>
                <a:lnTo>
                  <a:pt x="4884" y="1749"/>
                </a:lnTo>
                <a:lnTo>
                  <a:pt x="4884" y="1749"/>
                </a:lnTo>
                <a:lnTo>
                  <a:pt x="4884" y="1747"/>
                </a:lnTo>
                <a:lnTo>
                  <a:pt x="4884" y="1747"/>
                </a:lnTo>
                <a:lnTo>
                  <a:pt x="4884" y="1744"/>
                </a:lnTo>
                <a:lnTo>
                  <a:pt x="4884" y="1744"/>
                </a:lnTo>
                <a:close/>
                <a:moveTo>
                  <a:pt x="4878" y="1740"/>
                </a:moveTo>
                <a:lnTo>
                  <a:pt x="4876" y="1740"/>
                </a:lnTo>
                <a:lnTo>
                  <a:pt x="4876" y="1740"/>
                </a:lnTo>
                <a:lnTo>
                  <a:pt x="4876" y="1742"/>
                </a:lnTo>
                <a:lnTo>
                  <a:pt x="4876" y="1744"/>
                </a:lnTo>
                <a:lnTo>
                  <a:pt x="4876" y="1744"/>
                </a:lnTo>
                <a:lnTo>
                  <a:pt x="4878" y="1744"/>
                </a:lnTo>
                <a:lnTo>
                  <a:pt x="4878" y="1744"/>
                </a:lnTo>
                <a:lnTo>
                  <a:pt x="4878" y="1744"/>
                </a:lnTo>
                <a:lnTo>
                  <a:pt x="4878" y="1744"/>
                </a:lnTo>
                <a:lnTo>
                  <a:pt x="4880" y="1742"/>
                </a:lnTo>
                <a:lnTo>
                  <a:pt x="4880" y="1742"/>
                </a:lnTo>
                <a:lnTo>
                  <a:pt x="4878" y="1742"/>
                </a:lnTo>
                <a:lnTo>
                  <a:pt x="4878" y="1740"/>
                </a:lnTo>
                <a:close/>
                <a:moveTo>
                  <a:pt x="4865" y="1723"/>
                </a:moveTo>
                <a:lnTo>
                  <a:pt x="4865" y="1723"/>
                </a:lnTo>
                <a:lnTo>
                  <a:pt x="4863" y="1721"/>
                </a:lnTo>
                <a:lnTo>
                  <a:pt x="4863" y="1721"/>
                </a:lnTo>
                <a:lnTo>
                  <a:pt x="4861" y="1719"/>
                </a:lnTo>
                <a:lnTo>
                  <a:pt x="4861" y="1719"/>
                </a:lnTo>
                <a:lnTo>
                  <a:pt x="4859" y="1719"/>
                </a:lnTo>
                <a:lnTo>
                  <a:pt x="4859" y="1717"/>
                </a:lnTo>
                <a:lnTo>
                  <a:pt x="4857" y="1717"/>
                </a:lnTo>
                <a:lnTo>
                  <a:pt x="4857" y="1715"/>
                </a:lnTo>
                <a:lnTo>
                  <a:pt x="4857" y="1715"/>
                </a:lnTo>
                <a:lnTo>
                  <a:pt x="4857" y="1715"/>
                </a:lnTo>
                <a:lnTo>
                  <a:pt x="4855" y="1711"/>
                </a:lnTo>
                <a:lnTo>
                  <a:pt x="4853" y="1711"/>
                </a:lnTo>
                <a:lnTo>
                  <a:pt x="4851" y="1711"/>
                </a:lnTo>
                <a:lnTo>
                  <a:pt x="4851" y="1711"/>
                </a:lnTo>
                <a:lnTo>
                  <a:pt x="4851" y="1709"/>
                </a:lnTo>
                <a:lnTo>
                  <a:pt x="4849" y="1709"/>
                </a:lnTo>
                <a:lnTo>
                  <a:pt x="4849" y="1711"/>
                </a:lnTo>
                <a:lnTo>
                  <a:pt x="4849" y="1713"/>
                </a:lnTo>
                <a:lnTo>
                  <a:pt x="4849" y="1715"/>
                </a:lnTo>
                <a:lnTo>
                  <a:pt x="4851" y="1717"/>
                </a:lnTo>
                <a:lnTo>
                  <a:pt x="4851" y="1717"/>
                </a:lnTo>
                <a:lnTo>
                  <a:pt x="4851" y="1719"/>
                </a:lnTo>
                <a:lnTo>
                  <a:pt x="4853" y="1719"/>
                </a:lnTo>
                <a:lnTo>
                  <a:pt x="4853" y="1721"/>
                </a:lnTo>
                <a:lnTo>
                  <a:pt x="4855" y="1721"/>
                </a:lnTo>
                <a:lnTo>
                  <a:pt x="4857" y="1721"/>
                </a:lnTo>
                <a:lnTo>
                  <a:pt x="4857" y="1723"/>
                </a:lnTo>
                <a:lnTo>
                  <a:pt x="4857" y="1726"/>
                </a:lnTo>
                <a:lnTo>
                  <a:pt x="4857" y="1726"/>
                </a:lnTo>
                <a:lnTo>
                  <a:pt x="4859" y="1728"/>
                </a:lnTo>
                <a:lnTo>
                  <a:pt x="4859" y="1728"/>
                </a:lnTo>
                <a:lnTo>
                  <a:pt x="4861" y="1730"/>
                </a:lnTo>
                <a:lnTo>
                  <a:pt x="4863" y="1730"/>
                </a:lnTo>
                <a:lnTo>
                  <a:pt x="4863" y="1730"/>
                </a:lnTo>
                <a:lnTo>
                  <a:pt x="4865" y="1730"/>
                </a:lnTo>
                <a:lnTo>
                  <a:pt x="4865" y="1730"/>
                </a:lnTo>
                <a:lnTo>
                  <a:pt x="4865" y="1728"/>
                </a:lnTo>
                <a:lnTo>
                  <a:pt x="4867" y="1730"/>
                </a:lnTo>
                <a:lnTo>
                  <a:pt x="4867" y="1728"/>
                </a:lnTo>
                <a:lnTo>
                  <a:pt x="4867" y="1728"/>
                </a:lnTo>
                <a:lnTo>
                  <a:pt x="4867" y="1726"/>
                </a:lnTo>
                <a:lnTo>
                  <a:pt x="4865" y="1723"/>
                </a:lnTo>
                <a:close/>
                <a:moveTo>
                  <a:pt x="4876" y="830"/>
                </a:moveTo>
                <a:lnTo>
                  <a:pt x="4874" y="830"/>
                </a:lnTo>
                <a:lnTo>
                  <a:pt x="4874" y="830"/>
                </a:lnTo>
                <a:lnTo>
                  <a:pt x="4872" y="832"/>
                </a:lnTo>
                <a:lnTo>
                  <a:pt x="4869" y="832"/>
                </a:lnTo>
                <a:lnTo>
                  <a:pt x="4872" y="835"/>
                </a:lnTo>
                <a:lnTo>
                  <a:pt x="4872" y="835"/>
                </a:lnTo>
                <a:lnTo>
                  <a:pt x="4874" y="835"/>
                </a:lnTo>
                <a:lnTo>
                  <a:pt x="4874" y="835"/>
                </a:lnTo>
                <a:lnTo>
                  <a:pt x="4874" y="832"/>
                </a:lnTo>
                <a:lnTo>
                  <a:pt x="4876" y="830"/>
                </a:lnTo>
                <a:close/>
                <a:moveTo>
                  <a:pt x="4932" y="1799"/>
                </a:moveTo>
                <a:lnTo>
                  <a:pt x="4926" y="1797"/>
                </a:lnTo>
                <a:lnTo>
                  <a:pt x="4926" y="1797"/>
                </a:lnTo>
                <a:lnTo>
                  <a:pt x="4926" y="1797"/>
                </a:lnTo>
                <a:lnTo>
                  <a:pt x="4926" y="1797"/>
                </a:lnTo>
                <a:lnTo>
                  <a:pt x="4926" y="1799"/>
                </a:lnTo>
                <a:lnTo>
                  <a:pt x="4926" y="1799"/>
                </a:lnTo>
                <a:lnTo>
                  <a:pt x="4928" y="1799"/>
                </a:lnTo>
                <a:lnTo>
                  <a:pt x="4928" y="1799"/>
                </a:lnTo>
                <a:lnTo>
                  <a:pt x="4930" y="1799"/>
                </a:lnTo>
                <a:lnTo>
                  <a:pt x="4930" y="1801"/>
                </a:lnTo>
                <a:lnTo>
                  <a:pt x="4932" y="1801"/>
                </a:lnTo>
                <a:lnTo>
                  <a:pt x="4932" y="1801"/>
                </a:lnTo>
                <a:lnTo>
                  <a:pt x="4932" y="1801"/>
                </a:lnTo>
                <a:lnTo>
                  <a:pt x="4934" y="1801"/>
                </a:lnTo>
                <a:lnTo>
                  <a:pt x="4934" y="1801"/>
                </a:lnTo>
                <a:lnTo>
                  <a:pt x="4932" y="1799"/>
                </a:lnTo>
                <a:close/>
                <a:moveTo>
                  <a:pt x="4861" y="832"/>
                </a:moveTo>
                <a:lnTo>
                  <a:pt x="4863" y="830"/>
                </a:lnTo>
                <a:lnTo>
                  <a:pt x="4863" y="830"/>
                </a:lnTo>
                <a:lnTo>
                  <a:pt x="4863" y="830"/>
                </a:lnTo>
                <a:lnTo>
                  <a:pt x="4861" y="828"/>
                </a:lnTo>
                <a:lnTo>
                  <a:pt x="4859" y="830"/>
                </a:lnTo>
                <a:lnTo>
                  <a:pt x="4861" y="830"/>
                </a:lnTo>
                <a:lnTo>
                  <a:pt x="4861" y="830"/>
                </a:lnTo>
                <a:lnTo>
                  <a:pt x="4861" y="832"/>
                </a:lnTo>
                <a:close/>
                <a:moveTo>
                  <a:pt x="4867" y="832"/>
                </a:moveTo>
                <a:lnTo>
                  <a:pt x="4865" y="835"/>
                </a:lnTo>
                <a:lnTo>
                  <a:pt x="4865" y="839"/>
                </a:lnTo>
                <a:lnTo>
                  <a:pt x="4863" y="839"/>
                </a:lnTo>
                <a:lnTo>
                  <a:pt x="4859" y="841"/>
                </a:lnTo>
                <a:lnTo>
                  <a:pt x="4857" y="841"/>
                </a:lnTo>
                <a:lnTo>
                  <a:pt x="4857" y="841"/>
                </a:lnTo>
                <a:lnTo>
                  <a:pt x="4857" y="841"/>
                </a:lnTo>
                <a:lnTo>
                  <a:pt x="4857" y="843"/>
                </a:lnTo>
                <a:lnTo>
                  <a:pt x="4857" y="845"/>
                </a:lnTo>
                <a:lnTo>
                  <a:pt x="4857" y="845"/>
                </a:lnTo>
                <a:lnTo>
                  <a:pt x="4859" y="845"/>
                </a:lnTo>
                <a:lnTo>
                  <a:pt x="4859" y="845"/>
                </a:lnTo>
                <a:lnTo>
                  <a:pt x="4861" y="845"/>
                </a:lnTo>
                <a:lnTo>
                  <a:pt x="4861" y="843"/>
                </a:lnTo>
                <a:lnTo>
                  <a:pt x="4865" y="843"/>
                </a:lnTo>
                <a:lnTo>
                  <a:pt x="4867" y="841"/>
                </a:lnTo>
                <a:lnTo>
                  <a:pt x="4867" y="839"/>
                </a:lnTo>
                <a:lnTo>
                  <a:pt x="4869" y="837"/>
                </a:lnTo>
                <a:lnTo>
                  <a:pt x="4869" y="835"/>
                </a:lnTo>
                <a:lnTo>
                  <a:pt x="4869" y="832"/>
                </a:lnTo>
                <a:lnTo>
                  <a:pt x="4867" y="832"/>
                </a:lnTo>
                <a:close/>
                <a:moveTo>
                  <a:pt x="4922" y="1753"/>
                </a:moveTo>
                <a:lnTo>
                  <a:pt x="4924" y="1755"/>
                </a:lnTo>
                <a:lnTo>
                  <a:pt x="4924" y="1755"/>
                </a:lnTo>
                <a:lnTo>
                  <a:pt x="4924" y="1753"/>
                </a:lnTo>
                <a:lnTo>
                  <a:pt x="4922" y="1753"/>
                </a:lnTo>
                <a:lnTo>
                  <a:pt x="4924" y="1751"/>
                </a:lnTo>
                <a:lnTo>
                  <a:pt x="4918" y="1747"/>
                </a:lnTo>
                <a:lnTo>
                  <a:pt x="4916" y="1747"/>
                </a:lnTo>
                <a:lnTo>
                  <a:pt x="4916" y="1747"/>
                </a:lnTo>
                <a:lnTo>
                  <a:pt x="4913" y="1744"/>
                </a:lnTo>
                <a:lnTo>
                  <a:pt x="4913" y="1744"/>
                </a:lnTo>
                <a:lnTo>
                  <a:pt x="4911" y="1744"/>
                </a:lnTo>
                <a:lnTo>
                  <a:pt x="4911" y="1742"/>
                </a:lnTo>
                <a:lnTo>
                  <a:pt x="4909" y="1742"/>
                </a:lnTo>
                <a:lnTo>
                  <a:pt x="4907" y="1740"/>
                </a:lnTo>
                <a:lnTo>
                  <a:pt x="4903" y="1740"/>
                </a:lnTo>
                <a:lnTo>
                  <a:pt x="4903" y="1740"/>
                </a:lnTo>
                <a:lnTo>
                  <a:pt x="4905" y="1740"/>
                </a:lnTo>
                <a:lnTo>
                  <a:pt x="4905" y="1742"/>
                </a:lnTo>
                <a:lnTo>
                  <a:pt x="4907" y="1744"/>
                </a:lnTo>
                <a:lnTo>
                  <a:pt x="4907" y="1744"/>
                </a:lnTo>
                <a:lnTo>
                  <a:pt x="4909" y="1744"/>
                </a:lnTo>
                <a:lnTo>
                  <a:pt x="4909" y="1747"/>
                </a:lnTo>
                <a:lnTo>
                  <a:pt x="4911" y="1747"/>
                </a:lnTo>
                <a:lnTo>
                  <a:pt x="4913" y="1749"/>
                </a:lnTo>
                <a:lnTo>
                  <a:pt x="4916" y="1749"/>
                </a:lnTo>
                <a:lnTo>
                  <a:pt x="4916" y="1749"/>
                </a:lnTo>
                <a:lnTo>
                  <a:pt x="4916" y="1751"/>
                </a:lnTo>
                <a:lnTo>
                  <a:pt x="4920" y="1751"/>
                </a:lnTo>
                <a:lnTo>
                  <a:pt x="4922" y="1753"/>
                </a:lnTo>
                <a:close/>
                <a:moveTo>
                  <a:pt x="4863" y="1732"/>
                </a:moveTo>
                <a:lnTo>
                  <a:pt x="4863" y="1734"/>
                </a:lnTo>
                <a:lnTo>
                  <a:pt x="4863" y="1734"/>
                </a:lnTo>
                <a:lnTo>
                  <a:pt x="4865" y="1734"/>
                </a:lnTo>
                <a:lnTo>
                  <a:pt x="4865" y="1732"/>
                </a:lnTo>
                <a:lnTo>
                  <a:pt x="4863" y="1732"/>
                </a:lnTo>
                <a:lnTo>
                  <a:pt x="4863" y="1732"/>
                </a:lnTo>
                <a:close/>
                <a:moveTo>
                  <a:pt x="4922" y="1753"/>
                </a:moveTo>
                <a:lnTo>
                  <a:pt x="4920" y="1753"/>
                </a:lnTo>
                <a:lnTo>
                  <a:pt x="4920" y="1753"/>
                </a:lnTo>
                <a:lnTo>
                  <a:pt x="4920" y="1751"/>
                </a:lnTo>
                <a:lnTo>
                  <a:pt x="4920" y="1753"/>
                </a:lnTo>
                <a:lnTo>
                  <a:pt x="4920" y="1753"/>
                </a:lnTo>
                <a:lnTo>
                  <a:pt x="4920" y="1753"/>
                </a:lnTo>
                <a:lnTo>
                  <a:pt x="4920" y="1753"/>
                </a:lnTo>
                <a:lnTo>
                  <a:pt x="4922" y="1753"/>
                </a:lnTo>
                <a:close/>
                <a:moveTo>
                  <a:pt x="4924" y="1910"/>
                </a:moveTo>
                <a:lnTo>
                  <a:pt x="4924" y="1912"/>
                </a:lnTo>
                <a:lnTo>
                  <a:pt x="4924" y="1912"/>
                </a:lnTo>
                <a:lnTo>
                  <a:pt x="4926" y="1910"/>
                </a:lnTo>
                <a:lnTo>
                  <a:pt x="4926" y="1908"/>
                </a:lnTo>
                <a:lnTo>
                  <a:pt x="4924" y="1910"/>
                </a:lnTo>
                <a:close/>
                <a:moveTo>
                  <a:pt x="4899" y="1755"/>
                </a:moveTo>
                <a:lnTo>
                  <a:pt x="4897" y="1753"/>
                </a:lnTo>
                <a:lnTo>
                  <a:pt x="4897" y="1755"/>
                </a:lnTo>
                <a:lnTo>
                  <a:pt x="4897" y="1755"/>
                </a:lnTo>
                <a:lnTo>
                  <a:pt x="4895" y="1755"/>
                </a:lnTo>
                <a:lnTo>
                  <a:pt x="4895" y="1755"/>
                </a:lnTo>
                <a:lnTo>
                  <a:pt x="4895" y="1755"/>
                </a:lnTo>
                <a:lnTo>
                  <a:pt x="4897" y="1757"/>
                </a:lnTo>
                <a:lnTo>
                  <a:pt x="4897" y="1757"/>
                </a:lnTo>
                <a:lnTo>
                  <a:pt x="4899" y="1757"/>
                </a:lnTo>
                <a:lnTo>
                  <a:pt x="4899" y="1755"/>
                </a:lnTo>
                <a:lnTo>
                  <a:pt x="4899" y="1755"/>
                </a:lnTo>
                <a:lnTo>
                  <a:pt x="4897" y="1755"/>
                </a:lnTo>
                <a:lnTo>
                  <a:pt x="4899" y="1755"/>
                </a:lnTo>
                <a:lnTo>
                  <a:pt x="4899" y="1755"/>
                </a:lnTo>
                <a:close/>
                <a:moveTo>
                  <a:pt x="5039" y="1853"/>
                </a:moveTo>
                <a:lnTo>
                  <a:pt x="5037" y="1856"/>
                </a:lnTo>
                <a:lnTo>
                  <a:pt x="5037" y="1856"/>
                </a:lnTo>
                <a:lnTo>
                  <a:pt x="5039" y="1856"/>
                </a:lnTo>
                <a:lnTo>
                  <a:pt x="5041" y="1853"/>
                </a:lnTo>
                <a:lnTo>
                  <a:pt x="5041" y="1851"/>
                </a:lnTo>
                <a:lnTo>
                  <a:pt x="5039" y="1853"/>
                </a:lnTo>
                <a:close/>
                <a:moveTo>
                  <a:pt x="4899" y="1757"/>
                </a:moveTo>
                <a:lnTo>
                  <a:pt x="4899" y="1757"/>
                </a:lnTo>
                <a:lnTo>
                  <a:pt x="4899" y="1759"/>
                </a:lnTo>
                <a:lnTo>
                  <a:pt x="4899" y="1759"/>
                </a:lnTo>
                <a:lnTo>
                  <a:pt x="4901" y="1757"/>
                </a:lnTo>
                <a:lnTo>
                  <a:pt x="4901" y="1757"/>
                </a:lnTo>
                <a:lnTo>
                  <a:pt x="4899" y="1757"/>
                </a:lnTo>
                <a:close/>
                <a:moveTo>
                  <a:pt x="4909" y="2505"/>
                </a:moveTo>
                <a:lnTo>
                  <a:pt x="4909" y="2508"/>
                </a:lnTo>
                <a:lnTo>
                  <a:pt x="4909" y="2505"/>
                </a:lnTo>
                <a:lnTo>
                  <a:pt x="4911" y="2503"/>
                </a:lnTo>
                <a:lnTo>
                  <a:pt x="4911" y="2501"/>
                </a:lnTo>
                <a:lnTo>
                  <a:pt x="4909" y="2501"/>
                </a:lnTo>
                <a:lnTo>
                  <a:pt x="4909" y="2505"/>
                </a:lnTo>
                <a:close/>
                <a:moveTo>
                  <a:pt x="4901" y="1531"/>
                </a:moveTo>
                <a:lnTo>
                  <a:pt x="4899" y="1531"/>
                </a:lnTo>
                <a:lnTo>
                  <a:pt x="4899" y="1531"/>
                </a:lnTo>
                <a:lnTo>
                  <a:pt x="4899" y="1533"/>
                </a:lnTo>
                <a:lnTo>
                  <a:pt x="4899" y="1533"/>
                </a:lnTo>
                <a:lnTo>
                  <a:pt x="4899" y="1533"/>
                </a:lnTo>
                <a:lnTo>
                  <a:pt x="4901" y="1533"/>
                </a:lnTo>
                <a:lnTo>
                  <a:pt x="4901" y="1533"/>
                </a:lnTo>
                <a:lnTo>
                  <a:pt x="4901" y="1533"/>
                </a:lnTo>
                <a:lnTo>
                  <a:pt x="4901" y="1533"/>
                </a:lnTo>
                <a:lnTo>
                  <a:pt x="4901" y="1531"/>
                </a:lnTo>
                <a:close/>
                <a:moveTo>
                  <a:pt x="4913" y="1761"/>
                </a:moveTo>
                <a:lnTo>
                  <a:pt x="4913" y="1761"/>
                </a:lnTo>
                <a:lnTo>
                  <a:pt x="4913" y="1761"/>
                </a:lnTo>
                <a:lnTo>
                  <a:pt x="4911" y="1761"/>
                </a:lnTo>
                <a:lnTo>
                  <a:pt x="4911" y="1761"/>
                </a:lnTo>
                <a:lnTo>
                  <a:pt x="4911" y="1763"/>
                </a:lnTo>
                <a:lnTo>
                  <a:pt x="4913" y="1763"/>
                </a:lnTo>
                <a:lnTo>
                  <a:pt x="4913" y="1763"/>
                </a:lnTo>
                <a:lnTo>
                  <a:pt x="4913" y="1763"/>
                </a:lnTo>
                <a:lnTo>
                  <a:pt x="4916" y="1761"/>
                </a:lnTo>
                <a:lnTo>
                  <a:pt x="4913" y="1761"/>
                </a:lnTo>
                <a:lnTo>
                  <a:pt x="4913" y="1761"/>
                </a:lnTo>
                <a:close/>
                <a:moveTo>
                  <a:pt x="5117" y="1612"/>
                </a:moveTo>
                <a:lnTo>
                  <a:pt x="5117" y="1612"/>
                </a:lnTo>
                <a:lnTo>
                  <a:pt x="5117" y="1612"/>
                </a:lnTo>
                <a:lnTo>
                  <a:pt x="5117" y="1610"/>
                </a:lnTo>
                <a:lnTo>
                  <a:pt x="5117" y="1612"/>
                </a:lnTo>
                <a:lnTo>
                  <a:pt x="5115" y="1612"/>
                </a:lnTo>
                <a:lnTo>
                  <a:pt x="5115" y="1612"/>
                </a:lnTo>
                <a:lnTo>
                  <a:pt x="5115" y="1612"/>
                </a:lnTo>
                <a:lnTo>
                  <a:pt x="5115" y="1612"/>
                </a:lnTo>
                <a:lnTo>
                  <a:pt x="5115" y="1612"/>
                </a:lnTo>
                <a:lnTo>
                  <a:pt x="5117" y="1612"/>
                </a:lnTo>
                <a:close/>
                <a:moveTo>
                  <a:pt x="5113" y="1619"/>
                </a:moveTo>
                <a:lnTo>
                  <a:pt x="5115" y="1619"/>
                </a:lnTo>
                <a:lnTo>
                  <a:pt x="5115" y="1619"/>
                </a:lnTo>
                <a:lnTo>
                  <a:pt x="5115" y="1617"/>
                </a:lnTo>
                <a:lnTo>
                  <a:pt x="5115" y="1617"/>
                </a:lnTo>
                <a:lnTo>
                  <a:pt x="5115" y="1617"/>
                </a:lnTo>
                <a:lnTo>
                  <a:pt x="5115" y="1617"/>
                </a:lnTo>
                <a:lnTo>
                  <a:pt x="5115" y="1617"/>
                </a:lnTo>
                <a:lnTo>
                  <a:pt x="5115" y="1617"/>
                </a:lnTo>
                <a:lnTo>
                  <a:pt x="5115" y="1617"/>
                </a:lnTo>
                <a:lnTo>
                  <a:pt x="5115" y="1617"/>
                </a:lnTo>
                <a:lnTo>
                  <a:pt x="5115" y="1617"/>
                </a:lnTo>
                <a:lnTo>
                  <a:pt x="5115" y="1619"/>
                </a:lnTo>
                <a:lnTo>
                  <a:pt x="5113" y="1619"/>
                </a:lnTo>
                <a:close/>
                <a:moveTo>
                  <a:pt x="5110" y="1587"/>
                </a:moveTo>
                <a:lnTo>
                  <a:pt x="5110" y="1587"/>
                </a:lnTo>
                <a:lnTo>
                  <a:pt x="5113" y="1587"/>
                </a:lnTo>
                <a:lnTo>
                  <a:pt x="5113" y="1587"/>
                </a:lnTo>
                <a:lnTo>
                  <a:pt x="5113" y="1587"/>
                </a:lnTo>
                <a:lnTo>
                  <a:pt x="5110" y="1587"/>
                </a:lnTo>
                <a:lnTo>
                  <a:pt x="5110" y="1587"/>
                </a:lnTo>
                <a:lnTo>
                  <a:pt x="5110" y="1587"/>
                </a:lnTo>
                <a:close/>
                <a:moveTo>
                  <a:pt x="5127" y="2252"/>
                </a:moveTo>
                <a:lnTo>
                  <a:pt x="5127" y="2250"/>
                </a:lnTo>
                <a:lnTo>
                  <a:pt x="5127" y="2250"/>
                </a:lnTo>
                <a:lnTo>
                  <a:pt x="5127" y="2250"/>
                </a:lnTo>
                <a:lnTo>
                  <a:pt x="5125" y="2252"/>
                </a:lnTo>
                <a:lnTo>
                  <a:pt x="5125" y="2252"/>
                </a:lnTo>
                <a:lnTo>
                  <a:pt x="5125" y="2254"/>
                </a:lnTo>
                <a:lnTo>
                  <a:pt x="5127" y="2252"/>
                </a:lnTo>
                <a:lnTo>
                  <a:pt x="5127" y="2252"/>
                </a:lnTo>
                <a:close/>
                <a:moveTo>
                  <a:pt x="5115" y="1606"/>
                </a:moveTo>
                <a:lnTo>
                  <a:pt x="5115" y="1606"/>
                </a:lnTo>
                <a:lnTo>
                  <a:pt x="5115" y="1606"/>
                </a:lnTo>
                <a:lnTo>
                  <a:pt x="5115" y="1606"/>
                </a:lnTo>
                <a:lnTo>
                  <a:pt x="5115" y="1606"/>
                </a:lnTo>
                <a:lnTo>
                  <a:pt x="5115" y="1606"/>
                </a:lnTo>
                <a:lnTo>
                  <a:pt x="5115" y="1606"/>
                </a:lnTo>
                <a:lnTo>
                  <a:pt x="5115" y="1606"/>
                </a:lnTo>
                <a:lnTo>
                  <a:pt x="5115" y="1606"/>
                </a:lnTo>
                <a:close/>
                <a:moveTo>
                  <a:pt x="5123" y="801"/>
                </a:moveTo>
                <a:lnTo>
                  <a:pt x="5123" y="801"/>
                </a:lnTo>
                <a:lnTo>
                  <a:pt x="5125" y="801"/>
                </a:lnTo>
                <a:lnTo>
                  <a:pt x="5125" y="801"/>
                </a:lnTo>
                <a:lnTo>
                  <a:pt x="5125" y="799"/>
                </a:lnTo>
                <a:lnTo>
                  <a:pt x="5123" y="799"/>
                </a:lnTo>
                <a:lnTo>
                  <a:pt x="5121" y="801"/>
                </a:lnTo>
                <a:lnTo>
                  <a:pt x="5121" y="801"/>
                </a:lnTo>
                <a:lnTo>
                  <a:pt x="5119" y="801"/>
                </a:lnTo>
                <a:lnTo>
                  <a:pt x="5123" y="801"/>
                </a:lnTo>
                <a:close/>
                <a:moveTo>
                  <a:pt x="5039" y="757"/>
                </a:moveTo>
                <a:lnTo>
                  <a:pt x="5037" y="755"/>
                </a:lnTo>
                <a:lnTo>
                  <a:pt x="5035" y="755"/>
                </a:lnTo>
                <a:lnTo>
                  <a:pt x="5035" y="753"/>
                </a:lnTo>
                <a:lnTo>
                  <a:pt x="5033" y="753"/>
                </a:lnTo>
                <a:lnTo>
                  <a:pt x="5035" y="755"/>
                </a:lnTo>
                <a:lnTo>
                  <a:pt x="5037" y="757"/>
                </a:lnTo>
                <a:lnTo>
                  <a:pt x="5043" y="759"/>
                </a:lnTo>
                <a:lnTo>
                  <a:pt x="5041" y="759"/>
                </a:lnTo>
                <a:lnTo>
                  <a:pt x="5039" y="757"/>
                </a:lnTo>
                <a:close/>
                <a:moveTo>
                  <a:pt x="5115" y="1604"/>
                </a:moveTo>
                <a:lnTo>
                  <a:pt x="5115" y="1604"/>
                </a:lnTo>
                <a:lnTo>
                  <a:pt x="5115" y="1604"/>
                </a:lnTo>
                <a:lnTo>
                  <a:pt x="5113" y="1604"/>
                </a:lnTo>
                <a:lnTo>
                  <a:pt x="5113" y="1604"/>
                </a:lnTo>
                <a:lnTo>
                  <a:pt x="5113" y="1604"/>
                </a:lnTo>
                <a:lnTo>
                  <a:pt x="5113" y="1604"/>
                </a:lnTo>
                <a:lnTo>
                  <a:pt x="5113" y="1604"/>
                </a:lnTo>
                <a:lnTo>
                  <a:pt x="5115" y="1604"/>
                </a:lnTo>
                <a:close/>
                <a:moveTo>
                  <a:pt x="5192" y="2197"/>
                </a:moveTo>
                <a:lnTo>
                  <a:pt x="5190" y="2197"/>
                </a:lnTo>
                <a:lnTo>
                  <a:pt x="5186" y="2197"/>
                </a:lnTo>
                <a:lnTo>
                  <a:pt x="5186" y="2197"/>
                </a:lnTo>
                <a:lnTo>
                  <a:pt x="5186" y="2197"/>
                </a:lnTo>
                <a:lnTo>
                  <a:pt x="5184" y="2199"/>
                </a:lnTo>
                <a:lnTo>
                  <a:pt x="5182" y="2199"/>
                </a:lnTo>
                <a:lnTo>
                  <a:pt x="5182" y="2201"/>
                </a:lnTo>
                <a:lnTo>
                  <a:pt x="5180" y="2201"/>
                </a:lnTo>
                <a:lnTo>
                  <a:pt x="5177" y="2204"/>
                </a:lnTo>
                <a:lnTo>
                  <a:pt x="5177" y="2204"/>
                </a:lnTo>
                <a:lnTo>
                  <a:pt x="5175" y="2204"/>
                </a:lnTo>
                <a:lnTo>
                  <a:pt x="5173" y="2204"/>
                </a:lnTo>
                <a:lnTo>
                  <a:pt x="5169" y="2201"/>
                </a:lnTo>
                <a:lnTo>
                  <a:pt x="5167" y="2201"/>
                </a:lnTo>
                <a:lnTo>
                  <a:pt x="5161" y="2199"/>
                </a:lnTo>
                <a:lnTo>
                  <a:pt x="5161" y="2199"/>
                </a:lnTo>
                <a:lnTo>
                  <a:pt x="5161" y="2199"/>
                </a:lnTo>
                <a:lnTo>
                  <a:pt x="5159" y="2197"/>
                </a:lnTo>
                <a:lnTo>
                  <a:pt x="5159" y="2197"/>
                </a:lnTo>
                <a:lnTo>
                  <a:pt x="5159" y="2197"/>
                </a:lnTo>
                <a:lnTo>
                  <a:pt x="5159" y="2197"/>
                </a:lnTo>
                <a:lnTo>
                  <a:pt x="5159" y="2197"/>
                </a:lnTo>
                <a:lnTo>
                  <a:pt x="5159" y="2197"/>
                </a:lnTo>
                <a:lnTo>
                  <a:pt x="5157" y="2195"/>
                </a:lnTo>
                <a:lnTo>
                  <a:pt x="5157" y="2191"/>
                </a:lnTo>
                <a:lnTo>
                  <a:pt x="5157" y="2187"/>
                </a:lnTo>
                <a:lnTo>
                  <a:pt x="5154" y="2185"/>
                </a:lnTo>
                <a:lnTo>
                  <a:pt x="5154" y="2185"/>
                </a:lnTo>
                <a:lnTo>
                  <a:pt x="5154" y="2183"/>
                </a:lnTo>
                <a:lnTo>
                  <a:pt x="5152" y="2183"/>
                </a:lnTo>
                <a:lnTo>
                  <a:pt x="5150" y="2180"/>
                </a:lnTo>
                <a:lnTo>
                  <a:pt x="5150" y="2180"/>
                </a:lnTo>
                <a:lnTo>
                  <a:pt x="5150" y="2178"/>
                </a:lnTo>
                <a:lnTo>
                  <a:pt x="5148" y="2178"/>
                </a:lnTo>
                <a:lnTo>
                  <a:pt x="5148" y="2180"/>
                </a:lnTo>
                <a:lnTo>
                  <a:pt x="5148" y="2180"/>
                </a:lnTo>
                <a:lnTo>
                  <a:pt x="5150" y="2183"/>
                </a:lnTo>
                <a:lnTo>
                  <a:pt x="5150" y="2183"/>
                </a:lnTo>
                <a:lnTo>
                  <a:pt x="5150" y="2183"/>
                </a:lnTo>
                <a:lnTo>
                  <a:pt x="5150" y="2185"/>
                </a:lnTo>
                <a:lnTo>
                  <a:pt x="5150" y="2185"/>
                </a:lnTo>
                <a:lnTo>
                  <a:pt x="5150" y="2189"/>
                </a:lnTo>
                <a:lnTo>
                  <a:pt x="5150" y="2191"/>
                </a:lnTo>
                <a:lnTo>
                  <a:pt x="5150" y="2191"/>
                </a:lnTo>
                <a:lnTo>
                  <a:pt x="5150" y="2191"/>
                </a:lnTo>
                <a:lnTo>
                  <a:pt x="5148" y="2191"/>
                </a:lnTo>
                <a:lnTo>
                  <a:pt x="5148" y="2191"/>
                </a:lnTo>
                <a:lnTo>
                  <a:pt x="5148" y="2189"/>
                </a:lnTo>
                <a:lnTo>
                  <a:pt x="5148" y="2187"/>
                </a:lnTo>
                <a:lnTo>
                  <a:pt x="5146" y="2187"/>
                </a:lnTo>
                <a:lnTo>
                  <a:pt x="5144" y="2187"/>
                </a:lnTo>
                <a:lnTo>
                  <a:pt x="5142" y="2185"/>
                </a:lnTo>
                <a:lnTo>
                  <a:pt x="5142" y="2185"/>
                </a:lnTo>
                <a:lnTo>
                  <a:pt x="5142" y="2187"/>
                </a:lnTo>
                <a:lnTo>
                  <a:pt x="5140" y="2185"/>
                </a:lnTo>
                <a:lnTo>
                  <a:pt x="5140" y="2185"/>
                </a:lnTo>
                <a:lnTo>
                  <a:pt x="5140" y="2185"/>
                </a:lnTo>
                <a:lnTo>
                  <a:pt x="5140" y="2185"/>
                </a:lnTo>
                <a:lnTo>
                  <a:pt x="5140" y="2185"/>
                </a:lnTo>
                <a:lnTo>
                  <a:pt x="5140" y="2183"/>
                </a:lnTo>
                <a:lnTo>
                  <a:pt x="5140" y="2180"/>
                </a:lnTo>
                <a:lnTo>
                  <a:pt x="5140" y="2178"/>
                </a:lnTo>
                <a:lnTo>
                  <a:pt x="5140" y="2178"/>
                </a:lnTo>
                <a:lnTo>
                  <a:pt x="5140" y="2178"/>
                </a:lnTo>
                <a:lnTo>
                  <a:pt x="5140" y="2176"/>
                </a:lnTo>
                <a:lnTo>
                  <a:pt x="5138" y="2172"/>
                </a:lnTo>
                <a:lnTo>
                  <a:pt x="5136" y="2172"/>
                </a:lnTo>
                <a:lnTo>
                  <a:pt x="5136" y="2170"/>
                </a:lnTo>
                <a:lnTo>
                  <a:pt x="5133" y="2168"/>
                </a:lnTo>
                <a:lnTo>
                  <a:pt x="5133" y="2168"/>
                </a:lnTo>
                <a:lnTo>
                  <a:pt x="5136" y="2168"/>
                </a:lnTo>
                <a:lnTo>
                  <a:pt x="5138" y="2168"/>
                </a:lnTo>
                <a:lnTo>
                  <a:pt x="5136" y="2166"/>
                </a:lnTo>
                <a:lnTo>
                  <a:pt x="5136" y="2166"/>
                </a:lnTo>
                <a:lnTo>
                  <a:pt x="5136" y="2164"/>
                </a:lnTo>
                <a:lnTo>
                  <a:pt x="5136" y="2162"/>
                </a:lnTo>
                <a:lnTo>
                  <a:pt x="5136" y="2162"/>
                </a:lnTo>
                <a:lnTo>
                  <a:pt x="5133" y="2162"/>
                </a:lnTo>
                <a:lnTo>
                  <a:pt x="5133" y="2162"/>
                </a:lnTo>
                <a:lnTo>
                  <a:pt x="5133" y="2160"/>
                </a:lnTo>
                <a:lnTo>
                  <a:pt x="5133" y="2160"/>
                </a:lnTo>
                <a:lnTo>
                  <a:pt x="5133" y="2160"/>
                </a:lnTo>
                <a:lnTo>
                  <a:pt x="5131" y="2160"/>
                </a:lnTo>
                <a:lnTo>
                  <a:pt x="5131" y="2160"/>
                </a:lnTo>
                <a:lnTo>
                  <a:pt x="5129" y="2160"/>
                </a:lnTo>
                <a:lnTo>
                  <a:pt x="5129" y="2157"/>
                </a:lnTo>
                <a:lnTo>
                  <a:pt x="5129" y="2157"/>
                </a:lnTo>
                <a:lnTo>
                  <a:pt x="5129" y="2157"/>
                </a:lnTo>
                <a:lnTo>
                  <a:pt x="5127" y="2155"/>
                </a:lnTo>
                <a:lnTo>
                  <a:pt x="5127" y="2155"/>
                </a:lnTo>
                <a:lnTo>
                  <a:pt x="5125" y="2155"/>
                </a:lnTo>
                <a:lnTo>
                  <a:pt x="5125" y="2155"/>
                </a:lnTo>
                <a:lnTo>
                  <a:pt x="5125" y="2155"/>
                </a:lnTo>
                <a:lnTo>
                  <a:pt x="5123" y="2155"/>
                </a:lnTo>
                <a:lnTo>
                  <a:pt x="5121" y="2153"/>
                </a:lnTo>
                <a:lnTo>
                  <a:pt x="5121" y="2153"/>
                </a:lnTo>
                <a:lnTo>
                  <a:pt x="5121" y="2153"/>
                </a:lnTo>
                <a:lnTo>
                  <a:pt x="5119" y="2153"/>
                </a:lnTo>
                <a:lnTo>
                  <a:pt x="5119" y="2153"/>
                </a:lnTo>
                <a:lnTo>
                  <a:pt x="5119" y="2155"/>
                </a:lnTo>
                <a:lnTo>
                  <a:pt x="5119" y="2153"/>
                </a:lnTo>
                <a:lnTo>
                  <a:pt x="5117" y="2153"/>
                </a:lnTo>
                <a:lnTo>
                  <a:pt x="5117" y="2153"/>
                </a:lnTo>
                <a:lnTo>
                  <a:pt x="5117" y="2151"/>
                </a:lnTo>
                <a:lnTo>
                  <a:pt x="5115" y="2149"/>
                </a:lnTo>
                <a:lnTo>
                  <a:pt x="5115" y="2149"/>
                </a:lnTo>
                <a:lnTo>
                  <a:pt x="5113" y="2147"/>
                </a:lnTo>
                <a:lnTo>
                  <a:pt x="5115" y="2145"/>
                </a:lnTo>
                <a:lnTo>
                  <a:pt x="5113" y="2145"/>
                </a:lnTo>
                <a:lnTo>
                  <a:pt x="5110" y="2147"/>
                </a:lnTo>
                <a:lnTo>
                  <a:pt x="5113" y="2149"/>
                </a:lnTo>
                <a:lnTo>
                  <a:pt x="5115" y="2151"/>
                </a:lnTo>
                <a:lnTo>
                  <a:pt x="5117" y="2153"/>
                </a:lnTo>
                <a:lnTo>
                  <a:pt x="5117" y="2155"/>
                </a:lnTo>
                <a:lnTo>
                  <a:pt x="5117" y="2157"/>
                </a:lnTo>
                <a:lnTo>
                  <a:pt x="5115" y="2157"/>
                </a:lnTo>
                <a:lnTo>
                  <a:pt x="5117" y="2160"/>
                </a:lnTo>
                <a:lnTo>
                  <a:pt x="5117" y="2160"/>
                </a:lnTo>
                <a:lnTo>
                  <a:pt x="5119" y="2160"/>
                </a:lnTo>
                <a:lnTo>
                  <a:pt x="5119" y="2162"/>
                </a:lnTo>
                <a:lnTo>
                  <a:pt x="5119" y="2162"/>
                </a:lnTo>
                <a:lnTo>
                  <a:pt x="5119" y="2162"/>
                </a:lnTo>
                <a:lnTo>
                  <a:pt x="5119" y="2164"/>
                </a:lnTo>
                <a:lnTo>
                  <a:pt x="5119" y="2162"/>
                </a:lnTo>
                <a:lnTo>
                  <a:pt x="5121" y="2162"/>
                </a:lnTo>
                <a:lnTo>
                  <a:pt x="5121" y="2162"/>
                </a:lnTo>
                <a:lnTo>
                  <a:pt x="5121" y="2160"/>
                </a:lnTo>
                <a:lnTo>
                  <a:pt x="5123" y="2160"/>
                </a:lnTo>
                <a:lnTo>
                  <a:pt x="5123" y="2160"/>
                </a:lnTo>
                <a:lnTo>
                  <a:pt x="5123" y="2162"/>
                </a:lnTo>
                <a:lnTo>
                  <a:pt x="5123" y="2162"/>
                </a:lnTo>
                <a:lnTo>
                  <a:pt x="5121" y="2162"/>
                </a:lnTo>
                <a:lnTo>
                  <a:pt x="5121" y="2164"/>
                </a:lnTo>
                <a:lnTo>
                  <a:pt x="5127" y="2174"/>
                </a:lnTo>
                <a:lnTo>
                  <a:pt x="5129" y="2174"/>
                </a:lnTo>
                <a:lnTo>
                  <a:pt x="5129" y="2176"/>
                </a:lnTo>
                <a:lnTo>
                  <a:pt x="5129" y="2178"/>
                </a:lnTo>
                <a:lnTo>
                  <a:pt x="5131" y="2176"/>
                </a:lnTo>
                <a:lnTo>
                  <a:pt x="5131" y="2176"/>
                </a:lnTo>
                <a:lnTo>
                  <a:pt x="5131" y="2176"/>
                </a:lnTo>
                <a:lnTo>
                  <a:pt x="5129" y="2174"/>
                </a:lnTo>
                <a:lnTo>
                  <a:pt x="5127" y="2172"/>
                </a:lnTo>
                <a:lnTo>
                  <a:pt x="5127" y="2170"/>
                </a:lnTo>
                <a:lnTo>
                  <a:pt x="5127" y="2170"/>
                </a:lnTo>
                <a:lnTo>
                  <a:pt x="5127" y="2172"/>
                </a:lnTo>
                <a:lnTo>
                  <a:pt x="5129" y="2172"/>
                </a:lnTo>
                <a:lnTo>
                  <a:pt x="5131" y="2174"/>
                </a:lnTo>
                <a:lnTo>
                  <a:pt x="5133" y="2174"/>
                </a:lnTo>
                <a:lnTo>
                  <a:pt x="5131" y="2174"/>
                </a:lnTo>
                <a:lnTo>
                  <a:pt x="5131" y="2174"/>
                </a:lnTo>
                <a:lnTo>
                  <a:pt x="5133" y="2174"/>
                </a:lnTo>
                <a:lnTo>
                  <a:pt x="5133" y="2174"/>
                </a:lnTo>
                <a:lnTo>
                  <a:pt x="5133" y="2176"/>
                </a:lnTo>
                <a:lnTo>
                  <a:pt x="5133" y="2176"/>
                </a:lnTo>
                <a:lnTo>
                  <a:pt x="5133" y="2176"/>
                </a:lnTo>
                <a:lnTo>
                  <a:pt x="5133" y="2178"/>
                </a:lnTo>
                <a:lnTo>
                  <a:pt x="5136" y="2178"/>
                </a:lnTo>
                <a:lnTo>
                  <a:pt x="5136" y="2180"/>
                </a:lnTo>
                <a:lnTo>
                  <a:pt x="5136" y="2180"/>
                </a:lnTo>
                <a:lnTo>
                  <a:pt x="5133" y="2180"/>
                </a:lnTo>
                <a:lnTo>
                  <a:pt x="5131" y="2178"/>
                </a:lnTo>
                <a:lnTo>
                  <a:pt x="5131" y="2178"/>
                </a:lnTo>
                <a:lnTo>
                  <a:pt x="5133" y="2183"/>
                </a:lnTo>
                <a:lnTo>
                  <a:pt x="5133" y="2185"/>
                </a:lnTo>
                <a:lnTo>
                  <a:pt x="5136" y="2185"/>
                </a:lnTo>
                <a:lnTo>
                  <a:pt x="5136" y="2187"/>
                </a:lnTo>
                <a:lnTo>
                  <a:pt x="5136" y="2187"/>
                </a:lnTo>
                <a:lnTo>
                  <a:pt x="5138" y="2187"/>
                </a:lnTo>
                <a:lnTo>
                  <a:pt x="5138" y="2187"/>
                </a:lnTo>
                <a:lnTo>
                  <a:pt x="5140" y="2187"/>
                </a:lnTo>
                <a:lnTo>
                  <a:pt x="5140" y="2187"/>
                </a:lnTo>
                <a:lnTo>
                  <a:pt x="5142" y="2189"/>
                </a:lnTo>
                <a:lnTo>
                  <a:pt x="5142" y="2189"/>
                </a:lnTo>
                <a:lnTo>
                  <a:pt x="5140" y="2189"/>
                </a:lnTo>
                <a:lnTo>
                  <a:pt x="5140" y="2191"/>
                </a:lnTo>
                <a:lnTo>
                  <a:pt x="5140" y="2191"/>
                </a:lnTo>
                <a:lnTo>
                  <a:pt x="5138" y="2189"/>
                </a:lnTo>
                <a:lnTo>
                  <a:pt x="5138" y="2189"/>
                </a:lnTo>
                <a:lnTo>
                  <a:pt x="5138" y="2189"/>
                </a:lnTo>
                <a:lnTo>
                  <a:pt x="5138" y="2193"/>
                </a:lnTo>
                <a:lnTo>
                  <a:pt x="5138" y="2193"/>
                </a:lnTo>
                <a:lnTo>
                  <a:pt x="5140" y="2193"/>
                </a:lnTo>
                <a:lnTo>
                  <a:pt x="5140" y="2193"/>
                </a:lnTo>
                <a:lnTo>
                  <a:pt x="5140" y="2195"/>
                </a:lnTo>
                <a:lnTo>
                  <a:pt x="5140" y="2195"/>
                </a:lnTo>
                <a:lnTo>
                  <a:pt x="5140" y="2199"/>
                </a:lnTo>
                <a:lnTo>
                  <a:pt x="5142" y="2201"/>
                </a:lnTo>
                <a:lnTo>
                  <a:pt x="5142" y="2201"/>
                </a:lnTo>
                <a:lnTo>
                  <a:pt x="5140" y="2201"/>
                </a:lnTo>
                <a:lnTo>
                  <a:pt x="5140" y="2201"/>
                </a:lnTo>
                <a:lnTo>
                  <a:pt x="5140" y="2204"/>
                </a:lnTo>
                <a:lnTo>
                  <a:pt x="5140" y="2206"/>
                </a:lnTo>
                <a:lnTo>
                  <a:pt x="5140" y="2208"/>
                </a:lnTo>
                <a:lnTo>
                  <a:pt x="5138" y="2212"/>
                </a:lnTo>
                <a:lnTo>
                  <a:pt x="5138" y="2214"/>
                </a:lnTo>
                <a:lnTo>
                  <a:pt x="5138" y="2218"/>
                </a:lnTo>
                <a:lnTo>
                  <a:pt x="5138" y="2218"/>
                </a:lnTo>
                <a:lnTo>
                  <a:pt x="5136" y="2220"/>
                </a:lnTo>
                <a:lnTo>
                  <a:pt x="5133" y="2220"/>
                </a:lnTo>
                <a:lnTo>
                  <a:pt x="5133" y="2220"/>
                </a:lnTo>
                <a:lnTo>
                  <a:pt x="5133" y="2220"/>
                </a:lnTo>
                <a:lnTo>
                  <a:pt x="5129" y="2222"/>
                </a:lnTo>
                <a:lnTo>
                  <a:pt x="5127" y="2222"/>
                </a:lnTo>
                <a:lnTo>
                  <a:pt x="5125" y="2225"/>
                </a:lnTo>
                <a:lnTo>
                  <a:pt x="5125" y="2225"/>
                </a:lnTo>
                <a:lnTo>
                  <a:pt x="5125" y="2225"/>
                </a:lnTo>
                <a:lnTo>
                  <a:pt x="5125" y="2227"/>
                </a:lnTo>
                <a:lnTo>
                  <a:pt x="5125" y="2227"/>
                </a:lnTo>
                <a:lnTo>
                  <a:pt x="5125" y="2229"/>
                </a:lnTo>
                <a:lnTo>
                  <a:pt x="5127" y="2229"/>
                </a:lnTo>
                <a:lnTo>
                  <a:pt x="5131" y="2231"/>
                </a:lnTo>
                <a:lnTo>
                  <a:pt x="5133" y="2231"/>
                </a:lnTo>
                <a:lnTo>
                  <a:pt x="5136" y="2233"/>
                </a:lnTo>
                <a:lnTo>
                  <a:pt x="5138" y="2235"/>
                </a:lnTo>
                <a:lnTo>
                  <a:pt x="5138" y="2235"/>
                </a:lnTo>
                <a:lnTo>
                  <a:pt x="5140" y="2235"/>
                </a:lnTo>
                <a:lnTo>
                  <a:pt x="5144" y="2237"/>
                </a:lnTo>
                <a:lnTo>
                  <a:pt x="5146" y="2239"/>
                </a:lnTo>
                <a:lnTo>
                  <a:pt x="5146" y="2241"/>
                </a:lnTo>
                <a:lnTo>
                  <a:pt x="5146" y="2243"/>
                </a:lnTo>
                <a:lnTo>
                  <a:pt x="5146" y="2245"/>
                </a:lnTo>
                <a:lnTo>
                  <a:pt x="5146" y="2248"/>
                </a:lnTo>
                <a:lnTo>
                  <a:pt x="5144" y="2252"/>
                </a:lnTo>
                <a:lnTo>
                  <a:pt x="5140" y="2256"/>
                </a:lnTo>
                <a:lnTo>
                  <a:pt x="5138" y="2258"/>
                </a:lnTo>
                <a:lnTo>
                  <a:pt x="5138" y="2258"/>
                </a:lnTo>
                <a:lnTo>
                  <a:pt x="5138" y="2260"/>
                </a:lnTo>
                <a:lnTo>
                  <a:pt x="5138" y="2260"/>
                </a:lnTo>
                <a:lnTo>
                  <a:pt x="5138" y="2260"/>
                </a:lnTo>
                <a:lnTo>
                  <a:pt x="5140" y="2260"/>
                </a:lnTo>
                <a:lnTo>
                  <a:pt x="5140" y="2260"/>
                </a:lnTo>
                <a:lnTo>
                  <a:pt x="5140" y="2260"/>
                </a:lnTo>
                <a:lnTo>
                  <a:pt x="5140" y="2258"/>
                </a:lnTo>
                <a:lnTo>
                  <a:pt x="5142" y="2258"/>
                </a:lnTo>
                <a:lnTo>
                  <a:pt x="5142" y="2258"/>
                </a:lnTo>
                <a:lnTo>
                  <a:pt x="5142" y="2260"/>
                </a:lnTo>
                <a:lnTo>
                  <a:pt x="5142" y="2262"/>
                </a:lnTo>
                <a:lnTo>
                  <a:pt x="5142" y="2262"/>
                </a:lnTo>
                <a:lnTo>
                  <a:pt x="5142" y="2262"/>
                </a:lnTo>
                <a:lnTo>
                  <a:pt x="5144" y="2262"/>
                </a:lnTo>
                <a:lnTo>
                  <a:pt x="5146" y="2262"/>
                </a:lnTo>
                <a:lnTo>
                  <a:pt x="5146" y="2262"/>
                </a:lnTo>
                <a:lnTo>
                  <a:pt x="5146" y="2264"/>
                </a:lnTo>
                <a:lnTo>
                  <a:pt x="5146" y="2264"/>
                </a:lnTo>
                <a:lnTo>
                  <a:pt x="5148" y="2264"/>
                </a:lnTo>
                <a:lnTo>
                  <a:pt x="5148" y="2264"/>
                </a:lnTo>
                <a:lnTo>
                  <a:pt x="5150" y="2264"/>
                </a:lnTo>
                <a:lnTo>
                  <a:pt x="5152" y="2262"/>
                </a:lnTo>
                <a:lnTo>
                  <a:pt x="5154" y="2260"/>
                </a:lnTo>
                <a:lnTo>
                  <a:pt x="5157" y="2258"/>
                </a:lnTo>
                <a:lnTo>
                  <a:pt x="5159" y="2256"/>
                </a:lnTo>
                <a:lnTo>
                  <a:pt x="5159" y="2256"/>
                </a:lnTo>
                <a:lnTo>
                  <a:pt x="5161" y="2252"/>
                </a:lnTo>
                <a:lnTo>
                  <a:pt x="5163" y="2252"/>
                </a:lnTo>
                <a:lnTo>
                  <a:pt x="5163" y="2250"/>
                </a:lnTo>
                <a:lnTo>
                  <a:pt x="5165" y="2248"/>
                </a:lnTo>
                <a:lnTo>
                  <a:pt x="5167" y="2245"/>
                </a:lnTo>
                <a:lnTo>
                  <a:pt x="5167" y="2243"/>
                </a:lnTo>
                <a:lnTo>
                  <a:pt x="5169" y="2241"/>
                </a:lnTo>
                <a:lnTo>
                  <a:pt x="5169" y="2241"/>
                </a:lnTo>
                <a:lnTo>
                  <a:pt x="5171" y="2237"/>
                </a:lnTo>
                <a:lnTo>
                  <a:pt x="5173" y="2233"/>
                </a:lnTo>
                <a:lnTo>
                  <a:pt x="5171" y="2231"/>
                </a:lnTo>
                <a:lnTo>
                  <a:pt x="5171" y="2231"/>
                </a:lnTo>
                <a:lnTo>
                  <a:pt x="5171" y="2229"/>
                </a:lnTo>
                <a:lnTo>
                  <a:pt x="5171" y="2227"/>
                </a:lnTo>
                <a:lnTo>
                  <a:pt x="5173" y="2225"/>
                </a:lnTo>
                <a:lnTo>
                  <a:pt x="5173" y="2225"/>
                </a:lnTo>
                <a:lnTo>
                  <a:pt x="5173" y="2225"/>
                </a:lnTo>
                <a:lnTo>
                  <a:pt x="5175" y="2222"/>
                </a:lnTo>
                <a:lnTo>
                  <a:pt x="5177" y="2222"/>
                </a:lnTo>
                <a:lnTo>
                  <a:pt x="5180" y="2222"/>
                </a:lnTo>
                <a:lnTo>
                  <a:pt x="5182" y="2222"/>
                </a:lnTo>
                <a:lnTo>
                  <a:pt x="5184" y="2222"/>
                </a:lnTo>
                <a:lnTo>
                  <a:pt x="5184" y="2222"/>
                </a:lnTo>
                <a:lnTo>
                  <a:pt x="5184" y="2225"/>
                </a:lnTo>
                <a:lnTo>
                  <a:pt x="5186" y="2225"/>
                </a:lnTo>
                <a:lnTo>
                  <a:pt x="5186" y="2222"/>
                </a:lnTo>
                <a:lnTo>
                  <a:pt x="5186" y="2222"/>
                </a:lnTo>
                <a:lnTo>
                  <a:pt x="5186" y="2222"/>
                </a:lnTo>
                <a:lnTo>
                  <a:pt x="5186" y="2220"/>
                </a:lnTo>
                <a:lnTo>
                  <a:pt x="5186" y="2218"/>
                </a:lnTo>
                <a:lnTo>
                  <a:pt x="5186" y="2216"/>
                </a:lnTo>
                <a:lnTo>
                  <a:pt x="5188" y="2216"/>
                </a:lnTo>
                <a:lnTo>
                  <a:pt x="5190" y="2214"/>
                </a:lnTo>
                <a:lnTo>
                  <a:pt x="5190" y="2214"/>
                </a:lnTo>
                <a:lnTo>
                  <a:pt x="5190" y="2212"/>
                </a:lnTo>
                <a:lnTo>
                  <a:pt x="5192" y="2208"/>
                </a:lnTo>
                <a:lnTo>
                  <a:pt x="5192" y="2204"/>
                </a:lnTo>
                <a:lnTo>
                  <a:pt x="5192" y="2201"/>
                </a:lnTo>
                <a:lnTo>
                  <a:pt x="5194" y="2199"/>
                </a:lnTo>
                <a:lnTo>
                  <a:pt x="5194" y="2199"/>
                </a:lnTo>
                <a:lnTo>
                  <a:pt x="5194" y="2199"/>
                </a:lnTo>
                <a:lnTo>
                  <a:pt x="5192" y="2197"/>
                </a:lnTo>
                <a:close/>
                <a:moveTo>
                  <a:pt x="5113" y="1587"/>
                </a:moveTo>
                <a:lnTo>
                  <a:pt x="5113" y="1587"/>
                </a:lnTo>
                <a:lnTo>
                  <a:pt x="5113" y="1587"/>
                </a:lnTo>
                <a:lnTo>
                  <a:pt x="5113" y="1585"/>
                </a:lnTo>
                <a:lnTo>
                  <a:pt x="5113" y="1585"/>
                </a:lnTo>
                <a:lnTo>
                  <a:pt x="5113" y="1587"/>
                </a:lnTo>
                <a:close/>
                <a:moveTo>
                  <a:pt x="5138" y="1948"/>
                </a:moveTo>
                <a:lnTo>
                  <a:pt x="5138" y="1948"/>
                </a:lnTo>
                <a:lnTo>
                  <a:pt x="5138" y="1948"/>
                </a:lnTo>
                <a:lnTo>
                  <a:pt x="5138" y="1948"/>
                </a:lnTo>
                <a:lnTo>
                  <a:pt x="5138" y="1948"/>
                </a:lnTo>
                <a:lnTo>
                  <a:pt x="5138" y="1948"/>
                </a:lnTo>
                <a:lnTo>
                  <a:pt x="5138" y="1948"/>
                </a:lnTo>
                <a:close/>
                <a:moveTo>
                  <a:pt x="5175" y="1879"/>
                </a:moveTo>
                <a:lnTo>
                  <a:pt x="5175" y="1881"/>
                </a:lnTo>
                <a:lnTo>
                  <a:pt x="5175" y="1881"/>
                </a:lnTo>
                <a:lnTo>
                  <a:pt x="5175" y="1879"/>
                </a:lnTo>
                <a:lnTo>
                  <a:pt x="5175" y="1879"/>
                </a:lnTo>
                <a:lnTo>
                  <a:pt x="5175" y="1879"/>
                </a:lnTo>
                <a:lnTo>
                  <a:pt x="5175" y="1879"/>
                </a:lnTo>
                <a:lnTo>
                  <a:pt x="5175" y="1879"/>
                </a:lnTo>
                <a:close/>
                <a:moveTo>
                  <a:pt x="5177" y="811"/>
                </a:moveTo>
                <a:lnTo>
                  <a:pt x="5177" y="811"/>
                </a:lnTo>
                <a:lnTo>
                  <a:pt x="5180" y="809"/>
                </a:lnTo>
                <a:lnTo>
                  <a:pt x="5180" y="809"/>
                </a:lnTo>
                <a:lnTo>
                  <a:pt x="5182" y="807"/>
                </a:lnTo>
                <a:lnTo>
                  <a:pt x="5182" y="807"/>
                </a:lnTo>
                <a:lnTo>
                  <a:pt x="5182" y="807"/>
                </a:lnTo>
                <a:lnTo>
                  <a:pt x="5180" y="807"/>
                </a:lnTo>
                <a:lnTo>
                  <a:pt x="5180" y="809"/>
                </a:lnTo>
                <a:lnTo>
                  <a:pt x="5180" y="809"/>
                </a:lnTo>
                <a:lnTo>
                  <a:pt x="5177" y="809"/>
                </a:lnTo>
                <a:lnTo>
                  <a:pt x="5175" y="811"/>
                </a:lnTo>
                <a:lnTo>
                  <a:pt x="5175" y="811"/>
                </a:lnTo>
                <a:lnTo>
                  <a:pt x="5177" y="811"/>
                </a:lnTo>
                <a:close/>
                <a:moveTo>
                  <a:pt x="5188" y="1908"/>
                </a:moveTo>
                <a:lnTo>
                  <a:pt x="5190" y="1908"/>
                </a:lnTo>
                <a:lnTo>
                  <a:pt x="5190" y="1908"/>
                </a:lnTo>
                <a:lnTo>
                  <a:pt x="5190" y="1908"/>
                </a:lnTo>
                <a:lnTo>
                  <a:pt x="5190" y="1908"/>
                </a:lnTo>
                <a:lnTo>
                  <a:pt x="5190" y="1908"/>
                </a:lnTo>
                <a:lnTo>
                  <a:pt x="5192" y="1908"/>
                </a:lnTo>
                <a:lnTo>
                  <a:pt x="5194" y="1908"/>
                </a:lnTo>
                <a:lnTo>
                  <a:pt x="5194" y="1906"/>
                </a:lnTo>
                <a:lnTo>
                  <a:pt x="5192" y="1906"/>
                </a:lnTo>
                <a:lnTo>
                  <a:pt x="5192" y="1906"/>
                </a:lnTo>
                <a:lnTo>
                  <a:pt x="5190" y="1906"/>
                </a:lnTo>
                <a:lnTo>
                  <a:pt x="5190" y="1906"/>
                </a:lnTo>
                <a:lnTo>
                  <a:pt x="5188" y="1908"/>
                </a:lnTo>
                <a:lnTo>
                  <a:pt x="5188" y="1908"/>
                </a:lnTo>
                <a:lnTo>
                  <a:pt x="5188" y="1908"/>
                </a:lnTo>
                <a:lnTo>
                  <a:pt x="5186" y="1908"/>
                </a:lnTo>
                <a:lnTo>
                  <a:pt x="5186" y="1908"/>
                </a:lnTo>
                <a:lnTo>
                  <a:pt x="5186" y="1910"/>
                </a:lnTo>
                <a:lnTo>
                  <a:pt x="5188" y="1908"/>
                </a:lnTo>
                <a:close/>
                <a:moveTo>
                  <a:pt x="5194" y="1889"/>
                </a:moveTo>
                <a:lnTo>
                  <a:pt x="5194" y="1889"/>
                </a:lnTo>
                <a:lnTo>
                  <a:pt x="5194" y="1887"/>
                </a:lnTo>
                <a:lnTo>
                  <a:pt x="5194" y="1887"/>
                </a:lnTo>
                <a:lnTo>
                  <a:pt x="5194" y="1887"/>
                </a:lnTo>
                <a:lnTo>
                  <a:pt x="5192" y="1885"/>
                </a:lnTo>
                <a:lnTo>
                  <a:pt x="5192" y="1885"/>
                </a:lnTo>
                <a:lnTo>
                  <a:pt x="5190" y="1885"/>
                </a:lnTo>
                <a:lnTo>
                  <a:pt x="5190" y="1883"/>
                </a:lnTo>
                <a:lnTo>
                  <a:pt x="5190" y="1883"/>
                </a:lnTo>
                <a:lnTo>
                  <a:pt x="5190" y="1883"/>
                </a:lnTo>
                <a:lnTo>
                  <a:pt x="5190" y="1883"/>
                </a:lnTo>
                <a:lnTo>
                  <a:pt x="5188" y="1883"/>
                </a:lnTo>
                <a:lnTo>
                  <a:pt x="5186" y="1883"/>
                </a:lnTo>
                <a:lnTo>
                  <a:pt x="5184" y="1883"/>
                </a:lnTo>
                <a:lnTo>
                  <a:pt x="5182" y="1885"/>
                </a:lnTo>
                <a:lnTo>
                  <a:pt x="5180" y="1885"/>
                </a:lnTo>
                <a:lnTo>
                  <a:pt x="5177" y="1887"/>
                </a:lnTo>
                <a:lnTo>
                  <a:pt x="5177" y="1887"/>
                </a:lnTo>
                <a:lnTo>
                  <a:pt x="5177" y="1889"/>
                </a:lnTo>
                <a:lnTo>
                  <a:pt x="5177" y="1889"/>
                </a:lnTo>
                <a:lnTo>
                  <a:pt x="5177" y="1889"/>
                </a:lnTo>
                <a:lnTo>
                  <a:pt x="5177" y="1889"/>
                </a:lnTo>
                <a:lnTo>
                  <a:pt x="5177" y="1889"/>
                </a:lnTo>
                <a:lnTo>
                  <a:pt x="5177" y="1889"/>
                </a:lnTo>
                <a:lnTo>
                  <a:pt x="5175" y="1891"/>
                </a:lnTo>
                <a:lnTo>
                  <a:pt x="5175" y="1891"/>
                </a:lnTo>
                <a:lnTo>
                  <a:pt x="5175" y="1891"/>
                </a:lnTo>
                <a:lnTo>
                  <a:pt x="5177" y="1893"/>
                </a:lnTo>
                <a:lnTo>
                  <a:pt x="5177" y="1893"/>
                </a:lnTo>
                <a:lnTo>
                  <a:pt x="5180" y="1895"/>
                </a:lnTo>
                <a:lnTo>
                  <a:pt x="5182" y="1895"/>
                </a:lnTo>
                <a:lnTo>
                  <a:pt x="5184" y="1895"/>
                </a:lnTo>
                <a:lnTo>
                  <a:pt x="5184" y="1895"/>
                </a:lnTo>
                <a:lnTo>
                  <a:pt x="5186" y="1895"/>
                </a:lnTo>
                <a:lnTo>
                  <a:pt x="5188" y="1895"/>
                </a:lnTo>
                <a:lnTo>
                  <a:pt x="5188" y="1895"/>
                </a:lnTo>
                <a:lnTo>
                  <a:pt x="5190" y="1895"/>
                </a:lnTo>
                <a:lnTo>
                  <a:pt x="5192" y="1893"/>
                </a:lnTo>
                <a:lnTo>
                  <a:pt x="5192" y="1893"/>
                </a:lnTo>
                <a:lnTo>
                  <a:pt x="5192" y="1895"/>
                </a:lnTo>
                <a:lnTo>
                  <a:pt x="5194" y="1893"/>
                </a:lnTo>
                <a:lnTo>
                  <a:pt x="5194" y="1893"/>
                </a:lnTo>
                <a:lnTo>
                  <a:pt x="5196" y="1893"/>
                </a:lnTo>
                <a:lnTo>
                  <a:pt x="5196" y="1891"/>
                </a:lnTo>
                <a:lnTo>
                  <a:pt x="5194" y="1889"/>
                </a:lnTo>
                <a:close/>
                <a:moveTo>
                  <a:pt x="5173" y="1812"/>
                </a:moveTo>
                <a:lnTo>
                  <a:pt x="5173" y="1812"/>
                </a:lnTo>
                <a:lnTo>
                  <a:pt x="5173" y="1812"/>
                </a:lnTo>
                <a:lnTo>
                  <a:pt x="5173" y="1812"/>
                </a:lnTo>
                <a:lnTo>
                  <a:pt x="5173" y="1812"/>
                </a:lnTo>
                <a:lnTo>
                  <a:pt x="5171" y="1812"/>
                </a:lnTo>
                <a:lnTo>
                  <a:pt x="5171" y="1812"/>
                </a:lnTo>
                <a:lnTo>
                  <a:pt x="5173" y="1812"/>
                </a:lnTo>
                <a:lnTo>
                  <a:pt x="5173" y="1812"/>
                </a:lnTo>
                <a:close/>
                <a:moveTo>
                  <a:pt x="5140" y="1650"/>
                </a:moveTo>
                <a:lnTo>
                  <a:pt x="5140" y="1650"/>
                </a:lnTo>
                <a:lnTo>
                  <a:pt x="5140" y="1648"/>
                </a:lnTo>
                <a:lnTo>
                  <a:pt x="5140" y="1648"/>
                </a:lnTo>
                <a:lnTo>
                  <a:pt x="5140" y="1648"/>
                </a:lnTo>
                <a:lnTo>
                  <a:pt x="5140" y="1648"/>
                </a:lnTo>
                <a:lnTo>
                  <a:pt x="5140" y="1648"/>
                </a:lnTo>
                <a:lnTo>
                  <a:pt x="5140" y="1648"/>
                </a:lnTo>
                <a:lnTo>
                  <a:pt x="5140" y="1650"/>
                </a:lnTo>
                <a:close/>
                <a:moveTo>
                  <a:pt x="5094" y="1531"/>
                </a:moveTo>
                <a:lnTo>
                  <a:pt x="5096" y="1531"/>
                </a:lnTo>
                <a:lnTo>
                  <a:pt x="5096" y="1531"/>
                </a:lnTo>
                <a:lnTo>
                  <a:pt x="5096" y="1531"/>
                </a:lnTo>
                <a:lnTo>
                  <a:pt x="5096" y="1531"/>
                </a:lnTo>
                <a:lnTo>
                  <a:pt x="5094" y="1531"/>
                </a:lnTo>
                <a:lnTo>
                  <a:pt x="5094" y="1531"/>
                </a:lnTo>
                <a:lnTo>
                  <a:pt x="5094" y="1531"/>
                </a:lnTo>
                <a:lnTo>
                  <a:pt x="5094" y="1531"/>
                </a:lnTo>
                <a:lnTo>
                  <a:pt x="5094" y="1531"/>
                </a:lnTo>
                <a:close/>
                <a:moveTo>
                  <a:pt x="5150" y="2176"/>
                </a:moveTo>
                <a:lnTo>
                  <a:pt x="5150" y="2176"/>
                </a:lnTo>
                <a:lnTo>
                  <a:pt x="5150" y="2176"/>
                </a:lnTo>
                <a:lnTo>
                  <a:pt x="5150" y="2176"/>
                </a:lnTo>
                <a:lnTo>
                  <a:pt x="5150" y="2174"/>
                </a:lnTo>
                <a:lnTo>
                  <a:pt x="5150" y="2172"/>
                </a:lnTo>
                <a:lnTo>
                  <a:pt x="5148" y="2172"/>
                </a:lnTo>
                <a:lnTo>
                  <a:pt x="5148" y="2172"/>
                </a:lnTo>
                <a:lnTo>
                  <a:pt x="5148" y="2172"/>
                </a:lnTo>
                <a:lnTo>
                  <a:pt x="5148" y="2174"/>
                </a:lnTo>
                <a:lnTo>
                  <a:pt x="5148" y="2174"/>
                </a:lnTo>
                <a:lnTo>
                  <a:pt x="5148" y="2174"/>
                </a:lnTo>
                <a:lnTo>
                  <a:pt x="5150" y="2176"/>
                </a:lnTo>
                <a:close/>
                <a:moveTo>
                  <a:pt x="5136" y="1644"/>
                </a:moveTo>
                <a:lnTo>
                  <a:pt x="5136" y="1642"/>
                </a:lnTo>
                <a:lnTo>
                  <a:pt x="5136" y="1642"/>
                </a:lnTo>
                <a:lnTo>
                  <a:pt x="5136" y="1640"/>
                </a:lnTo>
                <a:lnTo>
                  <a:pt x="5136" y="1640"/>
                </a:lnTo>
                <a:lnTo>
                  <a:pt x="5133" y="1640"/>
                </a:lnTo>
                <a:lnTo>
                  <a:pt x="5133" y="1640"/>
                </a:lnTo>
                <a:lnTo>
                  <a:pt x="5133" y="1640"/>
                </a:lnTo>
                <a:lnTo>
                  <a:pt x="5136" y="1640"/>
                </a:lnTo>
                <a:lnTo>
                  <a:pt x="5136" y="1642"/>
                </a:lnTo>
                <a:lnTo>
                  <a:pt x="5136" y="1642"/>
                </a:lnTo>
                <a:lnTo>
                  <a:pt x="5136" y="1644"/>
                </a:lnTo>
                <a:close/>
                <a:moveTo>
                  <a:pt x="5115" y="791"/>
                </a:moveTo>
                <a:lnTo>
                  <a:pt x="5115" y="791"/>
                </a:lnTo>
                <a:lnTo>
                  <a:pt x="5110" y="788"/>
                </a:lnTo>
                <a:lnTo>
                  <a:pt x="5108" y="788"/>
                </a:lnTo>
                <a:lnTo>
                  <a:pt x="5106" y="791"/>
                </a:lnTo>
                <a:lnTo>
                  <a:pt x="5108" y="791"/>
                </a:lnTo>
                <a:lnTo>
                  <a:pt x="5110" y="793"/>
                </a:lnTo>
                <a:lnTo>
                  <a:pt x="5110" y="793"/>
                </a:lnTo>
                <a:lnTo>
                  <a:pt x="5113" y="795"/>
                </a:lnTo>
                <a:lnTo>
                  <a:pt x="5115" y="793"/>
                </a:lnTo>
                <a:lnTo>
                  <a:pt x="5117" y="793"/>
                </a:lnTo>
                <a:lnTo>
                  <a:pt x="5119" y="793"/>
                </a:lnTo>
                <a:lnTo>
                  <a:pt x="5119" y="793"/>
                </a:lnTo>
                <a:lnTo>
                  <a:pt x="5119" y="793"/>
                </a:lnTo>
                <a:lnTo>
                  <a:pt x="5121" y="793"/>
                </a:lnTo>
                <a:lnTo>
                  <a:pt x="5117" y="791"/>
                </a:lnTo>
                <a:lnTo>
                  <a:pt x="5115" y="791"/>
                </a:lnTo>
                <a:close/>
                <a:moveTo>
                  <a:pt x="5022" y="1929"/>
                </a:moveTo>
                <a:lnTo>
                  <a:pt x="5022" y="1929"/>
                </a:lnTo>
                <a:lnTo>
                  <a:pt x="5020" y="1929"/>
                </a:lnTo>
                <a:lnTo>
                  <a:pt x="5020" y="1929"/>
                </a:lnTo>
                <a:lnTo>
                  <a:pt x="5020" y="1931"/>
                </a:lnTo>
                <a:lnTo>
                  <a:pt x="5020" y="1931"/>
                </a:lnTo>
                <a:lnTo>
                  <a:pt x="5020" y="1933"/>
                </a:lnTo>
                <a:lnTo>
                  <a:pt x="5020" y="1933"/>
                </a:lnTo>
                <a:lnTo>
                  <a:pt x="5020" y="1931"/>
                </a:lnTo>
                <a:lnTo>
                  <a:pt x="5022" y="1931"/>
                </a:lnTo>
                <a:lnTo>
                  <a:pt x="5020" y="1931"/>
                </a:lnTo>
                <a:lnTo>
                  <a:pt x="5020" y="1929"/>
                </a:lnTo>
                <a:lnTo>
                  <a:pt x="5022" y="1929"/>
                </a:lnTo>
                <a:lnTo>
                  <a:pt x="5022" y="1929"/>
                </a:lnTo>
                <a:close/>
                <a:moveTo>
                  <a:pt x="5029" y="1858"/>
                </a:moveTo>
                <a:lnTo>
                  <a:pt x="5031" y="1860"/>
                </a:lnTo>
                <a:lnTo>
                  <a:pt x="5031" y="1858"/>
                </a:lnTo>
                <a:lnTo>
                  <a:pt x="5031" y="1858"/>
                </a:lnTo>
                <a:lnTo>
                  <a:pt x="5029" y="1858"/>
                </a:lnTo>
                <a:lnTo>
                  <a:pt x="5029" y="1858"/>
                </a:lnTo>
                <a:close/>
                <a:moveTo>
                  <a:pt x="5027" y="2327"/>
                </a:moveTo>
                <a:lnTo>
                  <a:pt x="5025" y="2329"/>
                </a:lnTo>
                <a:lnTo>
                  <a:pt x="5027" y="2329"/>
                </a:lnTo>
                <a:lnTo>
                  <a:pt x="5027" y="2329"/>
                </a:lnTo>
                <a:lnTo>
                  <a:pt x="5027" y="2327"/>
                </a:lnTo>
                <a:lnTo>
                  <a:pt x="5027" y="2327"/>
                </a:lnTo>
                <a:close/>
                <a:moveTo>
                  <a:pt x="5033" y="1962"/>
                </a:moveTo>
                <a:lnTo>
                  <a:pt x="5035" y="1962"/>
                </a:lnTo>
                <a:lnTo>
                  <a:pt x="5035" y="1962"/>
                </a:lnTo>
                <a:lnTo>
                  <a:pt x="5035" y="1960"/>
                </a:lnTo>
                <a:lnTo>
                  <a:pt x="5033" y="1960"/>
                </a:lnTo>
                <a:lnTo>
                  <a:pt x="5033" y="1960"/>
                </a:lnTo>
                <a:lnTo>
                  <a:pt x="5033" y="1962"/>
                </a:lnTo>
                <a:lnTo>
                  <a:pt x="5033" y="1962"/>
                </a:lnTo>
                <a:close/>
                <a:moveTo>
                  <a:pt x="5014" y="1784"/>
                </a:moveTo>
                <a:lnTo>
                  <a:pt x="5012" y="1784"/>
                </a:lnTo>
                <a:lnTo>
                  <a:pt x="5012" y="1784"/>
                </a:lnTo>
                <a:lnTo>
                  <a:pt x="5010" y="1786"/>
                </a:lnTo>
                <a:lnTo>
                  <a:pt x="5010" y="1786"/>
                </a:lnTo>
                <a:lnTo>
                  <a:pt x="5010" y="1786"/>
                </a:lnTo>
                <a:lnTo>
                  <a:pt x="5010" y="1786"/>
                </a:lnTo>
                <a:lnTo>
                  <a:pt x="5010" y="1786"/>
                </a:lnTo>
                <a:lnTo>
                  <a:pt x="5010" y="1786"/>
                </a:lnTo>
                <a:lnTo>
                  <a:pt x="5012" y="1788"/>
                </a:lnTo>
                <a:lnTo>
                  <a:pt x="5012" y="1786"/>
                </a:lnTo>
                <a:lnTo>
                  <a:pt x="5012" y="1786"/>
                </a:lnTo>
                <a:lnTo>
                  <a:pt x="5014" y="1786"/>
                </a:lnTo>
                <a:lnTo>
                  <a:pt x="5014" y="1786"/>
                </a:lnTo>
                <a:lnTo>
                  <a:pt x="5014" y="1786"/>
                </a:lnTo>
                <a:lnTo>
                  <a:pt x="5014" y="1784"/>
                </a:lnTo>
                <a:lnTo>
                  <a:pt x="5014" y="1784"/>
                </a:lnTo>
                <a:close/>
                <a:moveTo>
                  <a:pt x="5031" y="1862"/>
                </a:moveTo>
                <a:lnTo>
                  <a:pt x="5031" y="1862"/>
                </a:lnTo>
                <a:lnTo>
                  <a:pt x="5029" y="1862"/>
                </a:lnTo>
                <a:lnTo>
                  <a:pt x="5029" y="1864"/>
                </a:lnTo>
                <a:lnTo>
                  <a:pt x="5031" y="1866"/>
                </a:lnTo>
                <a:lnTo>
                  <a:pt x="5031" y="1864"/>
                </a:lnTo>
                <a:lnTo>
                  <a:pt x="5031" y="1864"/>
                </a:lnTo>
                <a:lnTo>
                  <a:pt x="5033" y="1866"/>
                </a:lnTo>
                <a:lnTo>
                  <a:pt x="5033" y="1866"/>
                </a:lnTo>
                <a:lnTo>
                  <a:pt x="5033" y="1868"/>
                </a:lnTo>
                <a:lnTo>
                  <a:pt x="5033" y="1870"/>
                </a:lnTo>
                <a:lnTo>
                  <a:pt x="5033" y="1870"/>
                </a:lnTo>
                <a:lnTo>
                  <a:pt x="5033" y="1870"/>
                </a:lnTo>
                <a:lnTo>
                  <a:pt x="5035" y="1870"/>
                </a:lnTo>
                <a:lnTo>
                  <a:pt x="5035" y="1870"/>
                </a:lnTo>
                <a:lnTo>
                  <a:pt x="5037" y="1870"/>
                </a:lnTo>
                <a:lnTo>
                  <a:pt x="5039" y="1870"/>
                </a:lnTo>
                <a:lnTo>
                  <a:pt x="5039" y="1868"/>
                </a:lnTo>
                <a:lnTo>
                  <a:pt x="5039" y="1868"/>
                </a:lnTo>
                <a:lnTo>
                  <a:pt x="5037" y="1868"/>
                </a:lnTo>
                <a:lnTo>
                  <a:pt x="5037" y="1866"/>
                </a:lnTo>
                <a:lnTo>
                  <a:pt x="5037" y="1866"/>
                </a:lnTo>
                <a:lnTo>
                  <a:pt x="5035" y="1866"/>
                </a:lnTo>
                <a:lnTo>
                  <a:pt x="5035" y="1864"/>
                </a:lnTo>
                <a:lnTo>
                  <a:pt x="5033" y="1864"/>
                </a:lnTo>
                <a:lnTo>
                  <a:pt x="5033" y="1864"/>
                </a:lnTo>
                <a:lnTo>
                  <a:pt x="5033" y="1862"/>
                </a:lnTo>
                <a:lnTo>
                  <a:pt x="5031" y="1862"/>
                </a:lnTo>
                <a:close/>
                <a:moveTo>
                  <a:pt x="5033" y="1830"/>
                </a:moveTo>
                <a:lnTo>
                  <a:pt x="5033" y="1832"/>
                </a:lnTo>
                <a:lnTo>
                  <a:pt x="5033" y="1832"/>
                </a:lnTo>
                <a:lnTo>
                  <a:pt x="5035" y="1832"/>
                </a:lnTo>
                <a:lnTo>
                  <a:pt x="5035" y="1832"/>
                </a:lnTo>
                <a:lnTo>
                  <a:pt x="5035" y="1832"/>
                </a:lnTo>
                <a:lnTo>
                  <a:pt x="5035" y="1830"/>
                </a:lnTo>
                <a:lnTo>
                  <a:pt x="5035" y="1830"/>
                </a:lnTo>
                <a:lnTo>
                  <a:pt x="5035" y="1830"/>
                </a:lnTo>
                <a:lnTo>
                  <a:pt x="5035" y="1828"/>
                </a:lnTo>
                <a:lnTo>
                  <a:pt x="5033" y="1830"/>
                </a:lnTo>
                <a:lnTo>
                  <a:pt x="5033" y="1830"/>
                </a:lnTo>
                <a:close/>
                <a:moveTo>
                  <a:pt x="5033" y="1837"/>
                </a:moveTo>
                <a:lnTo>
                  <a:pt x="5033" y="1837"/>
                </a:lnTo>
                <a:lnTo>
                  <a:pt x="5033" y="1837"/>
                </a:lnTo>
                <a:lnTo>
                  <a:pt x="5033" y="1837"/>
                </a:lnTo>
                <a:lnTo>
                  <a:pt x="5035" y="1839"/>
                </a:lnTo>
                <a:lnTo>
                  <a:pt x="5035" y="1837"/>
                </a:lnTo>
                <a:lnTo>
                  <a:pt x="5035" y="1837"/>
                </a:lnTo>
                <a:lnTo>
                  <a:pt x="5035" y="1835"/>
                </a:lnTo>
                <a:lnTo>
                  <a:pt x="5033" y="1837"/>
                </a:lnTo>
                <a:close/>
                <a:moveTo>
                  <a:pt x="5027" y="1935"/>
                </a:moveTo>
                <a:lnTo>
                  <a:pt x="5029" y="1937"/>
                </a:lnTo>
                <a:lnTo>
                  <a:pt x="5029" y="1937"/>
                </a:lnTo>
                <a:lnTo>
                  <a:pt x="5031" y="1939"/>
                </a:lnTo>
                <a:lnTo>
                  <a:pt x="5033" y="1939"/>
                </a:lnTo>
                <a:lnTo>
                  <a:pt x="5033" y="1939"/>
                </a:lnTo>
                <a:lnTo>
                  <a:pt x="5033" y="1937"/>
                </a:lnTo>
                <a:lnTo>
                  <a:pt x="5033" y="1937"/>
                </a:lnTo>
                <a:lnTo>
                  <a:pt x="5033" y="1935"/>
                </a:lnTo>
                <a:lnTo>
                  <a:pt x="5031" y="1935"/>
                </a:lnTo>
                <a:lnTo>
                  <a:pt x="5031" y="1933"/>
                </a:lnTo>
                <a:lnTo>
                  <a:pt x="5031" y="1933"/>
                </a:lnTo>
                <a:lnTo>
                  <a:pt x="5031" y="1933"/>
                </a:lnTo>
                <a:lnTo>
                  <a:pt x="5029" y="1933"/>
                </a:lnTo>
                <a:lnTo>
                  <a:pt x="5029" y="1933"/>
                </a:lnTo>
                <a:lnTo>
                  <a:pt x="5029" y="1933"/>
                </a:lnTo>
                <a:lnTo>
                  <a:pt x="5031" y="1933"/>
                </a:lnTo>
                <a:lnTo>
                  <a:pt x="5029" y="1935"/>
                </a:lnTo>
                <a:lnTo>
                  <a:pt x="5027" y="1935"/>
                </a:lnTo>
                <a:close/>
                <a:moveTo>
                  <a:pt x="5087" y="1528"/>
                </a:moveTo>
                <a:lnTo>
                  <a:pt x="5089" y="1528"/>
                </a:lnTo>
                <a:lnTo>
                  <a:pt x="5089" y="1528"/>
                </a:lnTo>
                <a:lnTo>
                  <a:pt x="5089" y="1528"/>
                </a:lnTo>
                <a:lnTo>
                  <a:pt x="5092" y="1528"/>
                </a:lnTo>
                <a:lnTo>
                  <a:pt x="5087" y="1528"/>
                </a:lnTo>
                <a:lnTo>
                  <a:pt x="5087" y="1528"/>
                </a:lnTo>
                <a:lnTo>
                  <a:pt x="5085" y="1528"/>
                </a:lnTo>
                <a:lnTo>
                  <a:pt x="5085" y="1528"/>
                </a:lnTo>
                <a:lnTo>
                  <a:pt x="5087" y="1528"/>
                </a:lnTo>
                <a:lnTo>
                  <a:pt x="5087" y="1528"/>
                </a:lnTo>
                <a:lnTo>
                  <a:pt x="5087" y="1528"/>
                </a:lnTo>
                <a:close/>
                <a:moveTo>
                  <a:pt x="5020" y="2338"/>
                </a:moveTo>
                <a:lnTo>
                  <a:pt x="5020" y="2338"/>
                </a:lnTo>
                <a:lnTo>
                  <a:pt x="5020" y="2338"/>
                </a:lnTo>
                <a:lnTo>
                  <a:pt x="5022" y="2338"/>
                </a:lnTo>
                <a:lnTo>
                  <a:pt x="5022" y="2338"/>
                </a:lnTo>
                <a:lnTo>
                  <a:pt x="5022" y="2338"/>
                </a:lnTo>
                <a:lnTo>
                  <a:pt x="5022" y="2338"/>
                </a:lnTo>
                <a:lnTo>
                  <a:pt x="5022" y="2336"/>
                </a:lnTo>
                <a:lnTo>
                  <a:pt x="5022" y="2336"/>
                </a:lnTo>
                <a:lnTo>
                  <a:pt x="5022" y="2336"/>
                </a:lnTo>
                <a:lnTo>
                  <a:pt x="5020" y="2336"/>
                </a:lnTo>
                <a:lnTo>
                  <a:pt x="5020" y="2338"/>
                </a:lnTo>
                <a:close/>
                <a:moveTo>
                  <a:pt x="5066" y="1545"/>
                </a:moveTo>
                <a:lnTo>
                  <a:pt x="5066" y="1545"/>
                </a:lnTo>
                <a:lnTo>
                  <a:pt x="5066" y="1545"/>
                </a:lnTo>
                <a:lnTo>
                  <a:pt x="5066" y="1545"/>
                </a:lnTo>
                <a:lnTo>
                  <a:pt x="5066" y="1545"/>
                </a:lnTo>
                <a:lnTo>
                  <a:pt x="5064" y="1547"/>
                </a:lnTo>
                <a:lnTo>
                  <a:pt x="5064" y="1547"/>
                </a:lnTo>
                <a:lnTo>
                  <a:pt x="5064" y="1547"/>
                </a:lnTo>
                <a:lnTo>
                  <a:pt x="5064" y="1547"/>
                </a:lnTo>
                <a:lnTo>
                  <a:pt x="5064" y="1547"/>
                </a:lnTo>
                <a:lnTo>
                  <a:pt x="5066" y="1545"/>
                </a:lnTo>
                <a:close/>
                <a:moveTo>
                  <a:pt x="5060" y="1914"/>
                </a:moveTo>
                <a:lnTo>
                  <a:pt x="5060" y="1914"/>
                </a:lnTo>
                <a:lnTo>
                  <a:pt x="5060" y="1916"/>
                </a:lnTo>
                <a:lnTo>
                  <a:pt x="5062" y="1916"/>
                </a:lnTo>
                <a:lnTo>
                  <a:pt x="5062" y="1914"/>
                </a:lnTo>
                <a:lnTo>
                  <a:pt x="5062" y="1914"/>
                </a:lnTo>
                <a:lnTo>
                  <a:pt x="5060" y="1912"/>
                </a:lnTo>
                <a:lnTo>
                  <a:pt x="5060" y="1912"/>
                </a:lnTo>
                <a:lnTo>
                  <a:pt x="5060" y="1912"/>
                </a:lnTo>
                <a:lnTo>
                  <a:pt x="5060" y="1914"/>
                </a:lnTo>
                <a:close/>
                <a:moveTo>
                  <a:pt x="5064" y="1644"/>
                </a:moveTo>
                <a:lnTo>
                  <a:pt x="5064" y="1644"/>
                </a:lnTo>
                <a:lnTo>
                  <a:pt x="5064" y="1644"/>
                </a:lnTo>
                <a:lnTo>
                  <a:pt x="5064" y="1644"/>
                </a:lnTo>
                <a:lnTo>
                  <a:pt x="5064" y="1644"/>
                </a:lnTo>
                <a:lnTo>
                  <a:pt x="5064" y="1644"/>
                </a:lnTo>
                <a:lnTo>
                  <a:pt x="5064" y="1644"/>
                </a:lnTo>
                <a:close/>
                <a:moveTo>
                  <a:pt x="5069" y="1925"/>
                </a:moveTo>
                <a:lnTo>
                  <a:pt x="5069" y="1925"/>
                </a:lnTo>
                <a:lnTo>
                  <a:pt x="5069" y="1925"/>
                </a:lnTo>
                <a:lnTo>
                  <a:pt x="5069" y="1925"/>
                </a:lnTo>
                <a:lnTo>
                  <a:pt x="5066" y="1925"/>
                </a:lnTo>
                <a:lnTo>
                  <a:pt x="5066" y="1925"/>
                </a:lnTo>
                <a:lnTo>
                  <a:pt x="5069" y="1925"/>
                </a:lnTo>
                <a:lnTo>
                  <a:pt x="5069" y="1925"/>
                </a:lnTo>
                <a:close/>
                <a:moveTo>
                  <a:pt x="5131" y="2258"/>
                </a:moveTo>
                <a:lnTo>
                  <a:pt x="5129" y="2258"/>
                </a:lnTo>
                <a:lnTo>
                  <a:pt x="5129" y="2258"/>
                </a:lnTo>
                <a:lnTo>
                  <a:pt x="5131" y="2258"/>
                </a:lnTo>
                <a:lnTo>
                  <a:pt x="5131" y="2256"/>
                </a:lnTo>
                <a:lnTo>
                  <a:pt x="5131" y="2256"/>
                </a:lnTo>
                <a:lnTo>
                  <a:pt x="5133" y="2256"/>
                </a:lnTo>
                <a:lnTo>
                  <a:pt x="5131" y="2256"/>
                </a:lnTo>
                <a:lnTo>
                  <a:pt x="5131" y="2254"/>
                </a:lnTo>
                <a:lnTo>
                  <a:pt x="5131" y="2254"/>
                </a:lnTo>
                <a:lnTo>
                  <a:pt x="5129" y="2254"/>
                </a:lnTo>
                <a:lnTo>
                  <a:pt x="5129" y="2254"/>
                </a:lnTo>
                <a:lnTo>
                  <a:pt x="5129" y="2254"/>
                </a:lnTo>
                <a:lnTo>
                  <a:pt x="5129" y="2256"/>
                </a:lnTo>
                <a:lnTo>
                  <a:pt x="5129" y="2256"/>
                </a:lnTo>
                <a:lnTo>
                  <a:pt x="5127" y="2256"/>
                </a:lnTo>
                <a:lnTo>
                  <a:pt x="5127" y="2258"/>
                </a:lnTo>
                <a:lnTo>
                  <a:pt x="5127" y="2258"/>
                </a:lnTo>
                <a:lnTo>
                  <a:pt x="5127" y="2258"/>
                </a:lnTo>
                <a:lnTo>
                  <a:pt x="5125" y="2260"/>
                </a:lnTo>
                <a:lnTo>
                  <a:pt x="5127" y="2258"/>
                </a:lnTo>
                <a:lnTo>
                  <a:pt x="5127" y="2256"/>
                </a:lnTo>
                <a:lnTo>
                  <a:pt x="5127" y="2256"/>
                </a:lnTo>
                <a:lnTo>
                  <a:pt x="5127" y="2256"/>
                </a:lnTo>
                <a:lnTo>
                  <a:pt x="5127" y="2254"/>
                </a:lnTo>
                <a:lnTo>
                  <a:pt x="5127" y="2254"/>
                </a:lnTo>
                <a:lnTo>
                  <a:pt x="5129" y="2254"/>
                </a:lnTo>
                <a:lnTo>
                  <a:pt x="5127" y="2254"/>
                </a:lnTo>
                <a:lnTo>
                  <a:pt x="5127" y="2254"/>
                </a:lnTo>
                <a:lnTo>
                  <a:pt x="5125" y="2254"/>
                </a:lnTo>
                <a:lnTo>
                  <a:pt x="5125" y="2254"/>
                </a:lnTo>
                <a:lnTo>
                  <a:pt x="5123" y="2256"/>
                </a:lnTo>
                <a:lnTo>
                  <a:pt x="5121" y="2258"/>
                </a:lnTo>
                <a:lnTo>
                  <a:pt x="5119" y="2258"/>
                </a:lnTo>
                <a:lnTo>
                  <a:pt x="5117" y="2260"/>
                </a:lnTo>
                <a:lnTo>
                  <a:pt x="5115" y="2260"/>
                </a:lnTo>
                <a:lnTo>
                  <a:pt x="5115" y="2258"/>
                </a:lnTo>
                <a:lnTo>
                  <a:pt x="5115" y="2256"/>
                </a:lnTo>
                <a:lnTo>
                  <a:pt x="5115" y="2254"/>
                </a:lnTo>
                <a:lnTo>
                  <a:pt x="5115" y="2252"/>
                </a:lnTo>
                <a:lnTo>
                  <a:pt x="5113" y="2252"/>
                </a:lnTo>
                <a:lnTo>
                  <a:pt x="5110" y="2252"/>
                </a:lnTo>
                <a:lnTo>
                  <a:pt x="5110" y="2250"/>
                </a:lnTo>
                <a:lnTo>
                  <a:pt x="5110" y="2250"/>
                </a:lnTo>
                <a:lnTo>
                  <a:pt x="5110" y="2248"/>
                </a:lnTo>
                <a:lnTo>
                  <a:pt x="5110" y="2248"/>
                </a:lnTo>
                <a:lnTo>
                  <a:pt x="5113" y="2245"/>
                </a:lnTo>
                <a:lnTo>
                  <a:pt x="5113" y="2245"/>
                </a:lnTo>
                <a:lnTo>
                  <a:pt x="5110" y="2245"/>
                </a:lnTo>
                <a:lnTo>
                  <a:pt x="5108" y="2245"/>
                </a:lnTo>
                <a:lnTo>
                  <a:pt x="5106" y="2248"/>
                </a:lnTo>
                <a:lnTo>
                  <a:pt x="5104" y="2250"/>
                </a:lnTo>
                <a:lnTo>
                  <a:pt x="5102" y="2254"/>
                </a:lnTo>
                <a:lnTo>
                  <a:pt x="5100" y="2258"/>
                </a:lnTo>
                <a:lnTo>
                  <a:pt x="5100" y="2262"/>
                </a:lnTo>
                <a:lnTo>
                  <a:pt x="5098" y="2264"/>
                </a:lnTo>
                <a:lnTo>
                  <a:pt x="5098" y="2266"/>
                </a:lnTo>
                <a:lnTo>
                  <a:pt x="5096" y="2266"/>
                </a:lnTo>
                <a:lnTo>
                  <a:pt x="5096" y="2266"/>
                </a:lnTo>
                <a:lnTo>
                  <a:pt x="5094" y="2269"/>
                </a:lnTo>
                <a:lnTo>
                  <a:pt x="5092" y="2269"/>
                </a:lnTo>
                <a:lnTo>
                  <a:pt x="5092" y="2271"/>
                </a:lnTo>
                <a:lnTo>
                  <a:pt x="5089" y="2273"/>
                </a:lnTo>
                <a:lnTo>
                  <a:pt x="5089" y="2275"/>
                </a:lnTo>
                <a:lnTo>
                  <a:pt x="5089" y="2277"/>
                </a:lnTo>
                <a:lnTo>
                  <a:pt x="5089" y="2279"/>
                </a:lnTo>
                <a:lnTo>
                  <a:pt x="5089" y="2279"/>
                </a:lnTo>
                <a:lnTo>
                  <a:pt x="5089" y="2279"/>
                </a:lnTo>
                <a:lnTo>
                  <a:pt x="5089" y="2279"/>
                </a:lnTo>
                <a:lnTo>
                  <a:pt x="5087" y="2281"/>
                </a:lnTo>
                <a:lnTo>
                  <a:pt x="5087" y="2281"/>
                </a:lnTo>
                <a:lnTo>
                  <a:pt x="5085" y="2283"/>
                </a:lnTo>
                <a:lnTo>
                  <a:pt x="5085" y="2285"/>
                </a:lnTo>
                <a:lnTo>
                  <a:pt x="5085" y="2287"/>
                </a:lnTo>
                <a:lnTo>
                  <a:pt x="5085" y="2287"/>
                </a:lnTo>
                <a:lnTo>
                  <a:pt x="5085" y="2285"/>
                </a:lnTo>
                <a:lnTo>
                  <a:pt x="5085" y="2285"/>
                </a:lnTo>
                <a:lnTo>
                  <a:pt x="5085" y="2285"/>
                </a:lnTo>
                <a:lnTo>
                  <a:pt x="5083" y="2287"/>
                </a:lnTo>
                <a:lnTo>
                  <a:pt x="5081" y="2287"/>
                </a:lnTo>
                <a:lnTo>
                  <a:pt x="5081" y="2290"/>
                </a:lnTo>
                <a:lnTo>
                  <a:pt x="5081" y="2290"/>
                </a:lnTo>
                <a:lnTo>
                  <a:pt x="5081" y="2290"/>
                </a:lnTo>
                <a:lnTo>
                  <a:pt x="5079" y="2290"/>
                </a:lnTo>
                <a:lnTo>
                  <a:pt x="5079" y="2290"/>
                </a:lnTo>
                <a:lnTo>
                  <a:pt x="5079" y="2290"/>
                </a:lnTo>
                <a:lnTo>
                  <a:pt x="5079" y="2292"/>
                </a:lnTo>
                <a:lnTo>
                  <a:pt x="5079" y="2290"/>
                </a:lnTo>
                <a:lnTo>
                  <a:pt x="5077" y="2290"/>
                </a:lnTo>
                <a:lnTo>
                  <a:pt x="5077" y="2290"/>
                </a:lnTo>
                <a:lnTo>
                  <a:pt x="5075" y="2292"/>
                </a:lnTo>
                <a:lnTo>
                  <a:pt x="5077" y="2292"/>
                </a:lnTo>
                <a:lnTo>
                  <a:pt x="5077" y="2292"/>
                </a:lnTo>
                <a:lnTo>
                  <a:pt x="5075" y="2292"/>
                </a:lnTo>
                <a:lnTo>
                  <a:pt x="5075" y="2292"/>
                </a:lnTo>
                <a:lnTo>
                  <a:pt x="5075" y="2292"/>
                </a:lnTo>
                <a:lnTo>
                  <a:pt x="5073" y="2294"/>
                </a:lnTo>
                <a:lnTo>
                  <a:pt x="5073" y="2294"/>
                </a:lnTo>
                <a:lnTo>
                  <a:pt x="5073" y="2294"/>
                </a:lnTo>
                <a:lnTo>
                  <a:pt x="5071" y="2296"/>
                </a:lnTo>
                <a:lnTo>
                  <a:pt x="5069" y="2296"/>
                </a:lnTo>
                <a:lnTo>
                  <a:pt x="5069" y="2298"/>
                </a:lnTo>
                <a:lnTo>
                  <a:pt x="5069" y="2298"/>
                </a:lnTo>
                <a:lnTo>
                  <a:pt x="5069" y="2298"/>
                </a:lnTo>
                <a:lnTo>
                  <a:pt x="5069" y="2298"/>
                </a:lnTo>
                <a:lnTo>
                  <a:pt x="5069" y="2298"/>
                </a:lnTo>
                <a:lnTo>
                  <a:pt x="5066" y="2298"/>
                </a:lnTo>
                <a:lnTo>
                  <a:pt x="5066" y="2300"/>
                </a:lnTo>
                <a:lnTo>
                  <a:pt x="5064" y="2300"/>
                </a:lnTo>
                <a:lnTo>
                  <a:pt x="5060" y="2302"/>
                </a:lnTo>
                <a:lnTo>
                  <a:pt x="5058" y="2302"/>
                </a:lnTo>
                <a:lnTo>
                  <a:pt x="5058" y="2304"/>
                </a:lnTo>
                <a:lnTo>
                  <a:pt x="5058" y="2304"/>
                </a:lnTo>
                <a:lnTo>
                  <a:pt x="5058" y="2304"/>
                </a:lnTo>
                <a:lnTo>
                  <a:pt x="5056" y="2304"/>
                </a:lnTo>
                <a:lnTo>
                  <a:pt x="5056" y="2304"/>
                </a:lnTo>
                <a:lnTo>
                  <a:pt x="5054" y="2306"/>
                </a:lnTo>
                <a:lnTo>
                  <a:pt x="5052" y="2306"/>
                </a:lnTo>
                <a:lnTo>
                  <a:pt x="5052" y="2306"/>
                </a:lnTo>
                <a:lnTo>
                  <a:pt x="5048" y="2306"/>
                </a:lnTo>
                <a:lnTo>
                  <a:pt x="5048" y="2308"/>
                </a:lnTo>
                <a:lnTo>
                  <a:pt x="5043" y="2310"/>
                </a:lnTo>
                <a:lnTo>
                  <a:pt x="5041" y="2313"/>
                </a:lnTo>
                <a:lnTo>
                  <a:pt x="5039" y="2315"/>
                </a:lnTo>
                <a:lnTo>
                  <a:pt x="5039" y="2317"/>
                </a:lnTo>
                <a:lnTo>
                  <a:pt x="5039" y="2317"/>
                </a:lnTo>
                <a:lnTo>
                  <a:pt x="5039" y="2319"/>
                </a:lnTo>
                <a:lnTo>
                  <a:pt x="5039" y="2317"/>
                </a:lnTo>
                <a:lnTo>
                  <a:pt x="5039" y="2317"/>
                </a:lnTo>
                <a:lnTo>
                  <a:pt x="5037" y="2319"/>
                </a:lnTo>
                <a:lnTo>
                  <a:pt x="5035" y="2319"/>
                </a:lnTo>
                <a:lnTo>
                  <a:pt x="5035" y="2321"/>
                </a:lnTo>
                <a:lnTo>
                  <a:pt x="5033" y="2321"/>
                </a:lnTo>
                <a:lnTo>
                  <a:pt x="5033" y="2321"/>
                </a:lnTo>
                <a:lnTo>
                  <a:pt x="5035" y="2323"/>
                </a:lnTo>
                <a:lnTo>
                  <a:pt x="5035" y="2323"/>
                </a:lnTo>
                <a:lnTo>
                  <a:pt x="5033" y="2323"/>
                </a:lnTo>
                <a:lnTo>
                  <a:pt x="5033" y="2321"/>
                </a:lnTo>
                <a:lnTo>
                  <a:pt x="5031" y="2323"/>
                </a:lnTo>
                <a:lnTo>
                  <a:pt x="5029" y="2325"/>
                </a:lnTo>
                <a:lnTo>
                  <a:pt x="5031" y="2325"/>
                </a:lnTo>
                <a:lnTo>
                  <a:pt x="5031" y="2325"/>
                </a:lnTo>
                <a:lnTo>
                  <a:pt x="5031" y="2325"/>
                </a:lnTo>
                <a:lnTo>
                  <a:pt x="5029" y="2325"/>
                </a:lnTo>
                <a:lnTo>
                  <a:pt x="5027" y="2327"/>
                </a:lnTo>
                <a:lnTo>
                  <a:pt x="5027" y="2327"/>
                </a:lnTo>
                <a:lnTo>
                  <a:pt x="5027" y="2327"/>
                </a:lnTo>
                <a:lnTo>
                  <a:pt x="5029" y="2329"/>
                </a:lnTo>
                <a:lnTo>
                  <a:pt x="5031" y="2329"/>
                </a:lnTo>
                <a:lnTo>
                  <a:pt x="5031" y="2329"/>
                </a:lnTo>
                <a:lnTo>
                  <a:pt x="5029" y="2329"/>
                </a:lnTo>
                <a:lnTo>
                  <a:pt x="5029" y="2329"/>
                </a:lnTo>
                <a:lnTo>
                  <a:pt x="5029" y="2331"/>
                </a:lnTo>
                <a:lnTo>
                  <a:pt x="5029" y="2331"/>
                </a:lnTo>
                <a:lnTo>
                  <a:pt x="5029" y="2331"/>
                </a:lnTo>
                <a:lnTo>
                  <a:pt x="5027" y="2329"/>
                </a:lnTo>
                <a:lnTo>
                  <a:pt x="5025" y="2329"/>
                </a:lnTo>
                <a:lnTo>
                  <a:pt x="5025" y="2331"/>
                </a:lnTo>
                <a:lnTo>
                  <a:pt x="5027" y="2331"/>
                </a:lnTo>
                <a:lnTo>
                  <a:pt x="5025" y="2331"/>
                </a:lnTo>
                <a:lnTo>
                  <a:pt x="5022" y="2334"/>
                </a:lnTo>
                <a:lnTo>
                  <a:pt x="5022" y="2334"/>
                </a:lnTo>
                <a:lnTo>
                  <a:pt x="5025" y="2334"/>
                </a:lnTo>
                <a:lnTo>
                  <a:pt x="5027" y="2334"/>
                </a:lnTo>
                <a:lnTo>
                  <a:pt x="5025" y="2336"/>
                </a:lnTo>
                <a:lnTo>
                  <a:pt x="5025" y="2336"/>
                </a:lnTo>
                <a:lnTo>
                  <a:pt x="5025" y="2338"/>
                </a:lnTo>
                <a:lnTo>
                  <a:pt x="5027" y="2338"/>
                </a:lnTo>
                <a:lnTo>
                  <a:pt x="5027" y="2338"/>
                </a:lnTo>
                <a:lnTo>
                  <a:pt x="5025" y="2338"/>
                </a:lnTo>
                <a:lnTo>
                  <a:pt x="5020" y="2340"/>
                </a:lnTo>
                <a:lnTo>
                  <a:pt x="5020" y="2340"/>
                </a:lnTo>
                <a:lnTo>
                  <a:pt x="5020" y="2340"/>
                </a:lnTo>
                <a:lnTo>
                  <a:pt x="5020" y="2342"/>
                </a:lnTo>
                <a:lnTo>
                  <a:pt x="5022" y="2342"/>
                </a:lnTo>
                <a:lnTo>
                  <a:pt x="5022" y="2340"/>
                </a:lnTo>
                <a:lnTo>
                  <a:pt x="5022" y="2340"/>
                </a:lnTo>
                <a:lnTo>
                  <a:pt x="5022" y="2342"/>
                </a:lnTo>
                <a:lnTo>
                  <a:pt x="5022" y="2342"/>
                </a:lnTo>
                <a:lnTo>
                  <a:pt x="5022" y="2344"/>
                </a:lnTo>
                <a:lnTo>
                  <a:pt x="5025" y="2342"/>
                </a:lnTo>
                <a:lnTo>
                  <a:pt x="5027" y="2342"/>
                </a:lnTo>
                <a:lnTo>
                  <a:pt x="5022" y="2344"/>
                </a:lnTo>
                <a:lnTo>
                  <a:pt x="5022" y="2346"/>
                </a:lnTo>
                <a:lnTo>
                  <a:pt x="5025" y="2346"/>
                </a:lnTo>
                <a:lnTo>
                  <a:pt x="5029" y="2346"/>
                </a:lnTo>
                <a:lnTo>
                  <a:pt x="5033" y="2346"/>
                </a:lnTo>
                <a:lnTo>
                  <a:pt x="5033" y="2346"/>
                </a:lnTo>
                <a:lnTo>
                  <a:pt x="5035" y="2344"/>
                </a:lnTo>
                <a:lnTo>
                  <a:pt x="5035" y="2344"/>
                </a:lnTo>
                <a:lnTo>
                  <a:pt x="5037" y="2346"/>
                </a:lnTo>
                <a:lnTo>
                  <a:pt x="5037" y="2346"/>
                </a:lnTo>
                <a:lnTo>
                  <a:pt x="5039" y="2348"/>
                </a:lnTo>
                <a:lnTo>
                  <a:pt x="5039" y="2348"/>
                </a:lnTo>
                <a:lnTo>
                  <a:pt x="5043" y="2348"/>
                </a:lnTo>
                <a:lnTo>
                  <a:pt x="5043" y="2348"/>
                </a:lnTo>
                <a:lnTo>
                  <a:pt x="5045" y="2348"/>
                </a:lnTo>
                <a:lnTo>
                  <a:pt x="5045" y="2350"/>
                </a:lnTo>
                <a:lnTo>
                  <a:pt x="5045" y="2350"/>
                </a:lnTo>
                <a:lnTo>
                  <a:pt x="5045" y="2350"/>
                </a:lnTo>
                <a:lnTo>
                  <a:pt x="5045" y="2352"/>
                </a:lnTo>
                <a:lnTo>
                  <a:pt x="5048" y="2352"/>
                </a:lnTo>
                <a:lnTo>
                  <a:pt x="5048" y="2352"/>
                </a:lnTo>
                <a:lnTo>
                  <a:pt x="5048" y="2352"/>
                </a:lnTo>
                <a:lnTo>
                  <a:pt x="5050" y="2352"/>
                </a:lnTo>
                <a:lnTo>
                  <a:pt x="5050" y="2352"/>
                </a:lnTo>
                <a:lnTo>
                  <a:pt x="5052" y="2352"/>
                </a:lnTo>
                <a:lnTo>
                  <a:pt x="5054" y="2352"/>
                </a:lnTo>
                <a:lnTo>
                  <a:pt x="5056" y="2352"/>
                </a:lnTo>
                <a:lnTo>
                  <a:pt x="5058" y="2354"/>
                </a:lnTo>
                <a:lnTo>
                  <a:pt x="5060" y="2352"/>
                </a:lnTo>
                <a:lnTo>
                  <a:pt x="5066" y="2352"/>
                </a:lnTo>
                <a:lnTo>
                  <a:pt x="5066" y="2352"/>
                </a:lnTo>
                <a:lnTo>
                  <a:pt x="5066" y="2350"/>
                </a:lnTo>
                <a:lnTo>
                  <a:pt x="5069" y="2348"/>
                </a:lnTo>
                <a:lnTo>
                  <a:pt x="5073" y="2344"/>
                </a:lnTo>
                <a:lnTo>
                  <a:pt x="5075" y="2344"/>
                </a:lnTo>
                <a:lnTo>
                  <a:pt x="5075" y="2342"/>
                </a:lnTo>
                <a:lnTo>
                  <a:pt x="5077" y="2342"/>
                </a:lnTo>
                <a:lnTo>
                  <a:pt x="5081" y="2340"/>
                </a:lnTo>
                <a:lnTo>
                  <a:pt x="5081" y="2340"/>
                </a:lnTo>
                <a:lnTo>
                  <a:pt x="5081" y="2340"/>
                </a:lnTo>
                <a:lnTo>
                  <a:pt x="5081" y="2340"/>
                </a:lnTo>
                <a:lnTo>
                  <a:pt x="5081" y="2338"/>
                </a:lnTo>
                <a:lnTo>
                  <a:pt x="5081" y="2338"/>
                </a:lnTo>
                <a:lnTo>
                  <a:pt x="5081" y="2338"/>
                </a:lnTo>
                <a:lnTo>
                  <a:pt x="5081" y="2336"/>
                </a:lnTo>
                <a:lnTo>
                  <a:pt x="5083" y="2334"/>
                </a:lnTo>
                <a:lnTo>
                  <a:pt x="5083" y="2331"/>
                </a:lnTo>
                <a:lnTo>
                  <a:pt x="5083" y="2327"/>
                </a:lnTo>
                <a:lnTo>
                  <a:pt x="5085" y="2327"/>
                </a:lnTo>
                <a:lnTo>
                  <a:pt x="5087" y="2325"/>
                </a:lnTo>
                <a:lnTo>
                  <a:pt x="5087" y="2323"/>
                </a:lnTo>
                <a:lnTo>
                  <a:pt x="5085" y="2323"/>
                </a:lnTo>
                <a:lnTo>
                  <a:pt x="5085" y="2323"/>
                </a:lnTo>
                <a:lnTo>
                  <a:pt x="5087" y="2323"/>
                </a:lnTo>
                <a:lnTo>
                  <a:pt x="5087" y="2321"/>
                </a:lnTo>
                <a:lnTo>
                  <a:pt x="5087" y="2317"/>
                </a:lnTo>
                <a:lnTo>
                  <a:pt x="5087" y="2317"/>
                </a:lnTo>
                <a:lnTo>
                  <a:pt x="5089" y="2313"/>
                </a:lnTo>
                <a:lnTo>
                  <a:pt x="5089" y="2313"/>
                </a:lnTo>
                <a:lnTo>
                  <a:pt x="5089" y="2310"/>
                </a:lnTo>
                <a:lnTo>
                  <a:pt x="5089" y="2310"/>
                </a:lnTo>
                <a:lnTo>
                  <a:pt x="5092" y="2310"/>
                </a:lnTo>
                <a:lnTo>
                  <a:pt x="5092" y="2308"/>
                </a:lnTo>
                <a:lnTo>
                  <a:pt x="5092" y="2308"/>
                </a:lnTo>
                <a:lnTo>
                  <a:pt x="5094" y="2308"/>
                </a:lnTo>
                <a:lnTo>
                  <a:pt x="5096" y="2308"/>
                </a:lnTo>
                <a:lnTo>
                  <a:pt x="5096" y="2308"/>
                </a:lnTo>
                <a:lnTo>
                  <a:pt x="5098" y="2306"/>
                </a:lnTo>
                <a:lnTo>
                  <a:pt x="5100" y="2306"/>
                </a:lnTo>
                <a:lnTo>
                  <a:pt x="5100" y="2306"/>
                </a:lnTo>
                <a:lnTo>
                  <a:pt x="5102" y="2304"/>
                </a:lnTo>
                <a:lnTo>
                  <a:pt x="5102" y="2304"/>
                </a:lnTo>
                <a:lnTo>
                  <a:pt x="5100" y="2302"/>
                </a:lnTo>
                <a:lnTo>
                  <a:pt x="5100" y="2302"/>
                </a:lnTo>
                <a:lnTo>
                  <a:pt x="5102" y="2302"/>
                </a:lnTo>
                <a:lnTo>
                  <a:pt x="5102" y="2304"/>
                </a:lnTo>
                <a:lnTo>
                  <a:pt x="5104" y="2304"/>
                </a:lnTo>
                <a:lnTo>
                  <a:pt x="5104" y="2304"/>
                </a:lnTo>
                <a:lnTo>
                  <a:pt x="5104" y="2304"/>
                </a:lnTo>
                <a:lnTo>
                  <a:pt x="5106" y="2302"/>
                </a:lnTo>
                <a:lnTo>
                  <a:pt x="5106" y="2302"/>
                </a:lnTo>
                <a:lnTo>
                  <a:pt x="5106" y="2302"/>
                </a:lnTo>
                <a:lnTo>
                  <a:pt x="5106" y="2302"/>
                </a:lnTo>
                <a:lnTo>
                  <a:pt x="5108" y="2302"/>
                </a:lnTo>
                <a:lnTo>
                  <a:pt x="5106" y="2304"/>
                </a:lnTo>
                <a:lnTo>
                  <a:pt x="5106" y="2304"/>
                </a:lnTo>
                <a:lnTo>
                  <a:pt x="5108" y="2304"/>
                </a:lnTo>
                <a:lnTo>
                  <a:pt x="5110" y="2304"/>
                </a:lnTo>
                <a:lnTo>
                  <a:pt x="5110" y="2304"/>
                </a:lnTo>
                <a:lnTo>
                  <a:pt x="5113" y="2304"/>
                </a:lnTo>
                <a:lnTo>
                  <a:pt x="5115" y="2304"/>
                </a:lnTo>
                <a:lnTo>
                  <a:pt x="5115" y="2304"/>
                </a:lnTo>
                <a:lnTo>
                  <a:pt x="5115" y="2304"/>
                </a:lnTo>
                <a:lnTo>
                  <a:pt x="5115" y="2302"/>
                </a:lnTo>
                <a:lnTo>
                  <a:pt x="5115" y="2302"/>
                </a:lnTo>
                <a:lnTo>
                  <a:pt x="5115" y="2300"/>
                </a:lnTo>
                <a:lnTo>
                  <a:pt x="5113" y="2300"/>
                </a:lnTo>
                <a:lnTo>
                  <a:pt x="5110" y="2300"/>
                </a:lnTo>
                <a:lnTo>
                  <a:pt x="5110" y="2300"/>
                </a:lnTo>
                <a:lnTo>
                  <a:pt x="5110" y="2298"/>
                </a:lnTo>
                <a:lnTo>
                  <a:pt x="5110" y="2298"/>
                </a:lnTo>
                <a:lnTo>
                  <a:pt x="5110" y="2298"/>
                </a:lnTo>
                <a:lnTo>
                  <a:pt x="5106" y="2298"/>
                </a:lnTo>
                <a:lnTo>
                  <a:pt x="5108" y="2296"/>
                </a:lnTo>
                <a:lnTo>
                  <a:pt x="5108" y="2296"/>
                </a:lnTo>
                <a:lnTo>
                  <a:pt x="5110" y="2296"/>
                </a:lnTo>
                <a:lnTo>
                  <a:pt x="5110" y="2296"/>
                </a:lnTo>
                <a:lnTo>
                  <a:pt x="5110" y="2294"/>
                </a:lnTo>
                <a:lnTo>
                  <a:pt x="5108" y="2294"/>
                </a:lnTo>
                <a:lnTo>
                  <a:pt x="5108" y="2294"/>
                </a:lnTo>
                <a:lnTo>
                  <a:pt x="5110" y="2294"/>
                </a:lnTo>
                <a:lnTo>
                  <a:pt x="5110" y="2292"/>
                </a:lnTo>
                <a:lnTo>
                  <a:pt x="5113" y="2292"/>
                </a:lnTo>
                <a:lnTo>
                  <a:pt x="5115" y="2290"/>
                </a:lnTo>
                <a:lnTo>
                  <a:pt x="5117" y="2290"/>
                </a:lnTo>
                <a:lnTo>
                  <a:pt x="5117" y="2290"/>
                </a:lnTo>
                <a:lnTo>
                  <a:pt x="5119" y="2287"/>
                </a:lnTo>
                <a:lnTo>
                  <a:pt x="5121" y="2281"/>
                </a:lnTo>
                <a:lnTo>
                  <a:pt x="5123" y="2279"/>
                </a:lnTo>
                <a:lnTo>
                  <a:pt x="5125" y="2277"/>
                </a:lnTo>
                <a:lnTo>
                  <a:pt x="5127" y="2275"/>
                </a:lnTo>
                <a:lnTo>
                  <a:pt x="5127" y="2275"/>
                </a:lnTo>
                <a:lnTo>
                  <a:pt x="5127" y="2273"/>
                </a:lnTo>
                <a:lnTo>
                  <a:pt x="5129" y="2273"/>
                </a:lnTo>
                <a:lnTo>
                  <a:pt x="5131" y="2269"/>
                </a:lnTo>
                <a:lnTo>
                  <a:pt x="5131" y="2269"/>
                </a:lnTo>
                <a:lnTo>
                  <a:pt x="5133" y="2266"/>
                </a:lnTo>
                <a:lnTo>
                  <a:pt x="5131" y="2266"/>
                </a:lnTo>
                <a:lnTo>
                  <a:pt x="5131" y="2266"/>
                </a:lnTo>
                <a:lnTo>
                  <a:pt x="5129" y="2266"/>
                </a:lnTo>
                <a:lnTo>
                  <a:pt x="5131" y="2264"/>
                </a:lnTo>
                <a:lnTo>
                  <a:pt x="5129" y="2264"/>
                </a:lnTo>
                <a:lnTo>
                  <a:pt x="5129" y="2262"/>
                </a:lnTo>
                <a:lnTo>
                  <a:pt x="5129" y="2262"/>
                </a:lnTo>
                <a:lnTo>
                  <a:pt x="5129" y="2260"/>
                </a:lnTo>
                <a:lnTo>
                  <a:pt x="5131" y="2260"/>
                </a:lnTo>
                <a:lnTo>
                  <a:pt x="5131" y="2260"/>
                </a:lnTo>
                <a:lnTo>
                  <a:pt x="5133" y="2260"/>
                </a:lnTo>
                <a:lnTo>
                  <a:pt x="5133" y="2258"/>
                </a:lnTo>
                <a:lnTo>
                  <a:pt x="5133" y="2256"/>
                </a:lnTo>
                <a:lnTo>
                  <a:pt x="5133" y="2258"/>
                </a:lnTo>
                <a:lnTo>
                  <a:pt x="5131" y="2258"/>
                </a:lnTo>
                <a:close/>
                <a:moveTo>
                  <a:pt x="5060" y="1906"/>
                </a:moveTo>
                <a:lnTo>
                  <a:pt x="5060" y="1908"/>
                </a:lnTo>
                <a:lnTo>
                  <a:pt x="5060" y="1906"/>
                </a:lnTo>
                <a:lnTo>
                  <a:pt x="5060" y="1906"/>
                </a:lnTo>
                <a:lnTo>
                  <a:pt x="5058" y="1904"/>
                </a:lnTo>
                <a:lnTo>
                  <a:pt x="5060" y="1904"/>
                </a:lnTo>
                <a:lnTo>
                  <a:pt x="5058" y="1904"/>
                </a:lnTo>
                <a:lnTo>
                  <a:pt x="5058" y="1902"/>
                </a:lnTo>
                <a:lnTo>
                  <a:pt x="5058" y="1902"/>
                </a:lnTo>
                <a:lnTo>
                  <a:pt x="5056" y="1902"/>
                </a:lnTo>
                <a:lnTo>
                  <a:pt x="5056" y="1904"/>
                </a:lnTo>
                <a:lnTo>
                  <a:pt x="5056" y="1904"/>
                </a:lnTo>
                <a:lnTo>
                  <a:pt x="5056" y="1906"/>
                </a:lnTo>
                <a:lnTo>
                  <a:pt x="5060" y="1906"/>
                </a:lnTo>
                <a:close/>
                <a:moveTo>
                  <a:pt x="5058" y="2464"/>
                </a:moveTo>
                <a:lnTo>
                  <a:pt x="5058" y="2464"/>
                </a:lnTo>
                <a:lnTo>
                  <a:pt x="5056" y="2464"/>
                </a:lnTo>
                <a:lnTo>
                  <a:pt x="5056" y="2464"/>
                </a:lnTo>
                <a:lnTo>
                  <a:pt x="5058" y="2464"/>
                </a:lnTo>
                <a:lnTo>
                  <a:pt x="5058" y="2464"/>
                </a:lnTo>
                <a:lnTo>
                  <a:pt x="5060" y="2464"/>
                </a:lnTo>
                <a:lnTo>
                  <a:pt x="5058" y="2464"/>
                </a:lnTo>
                <a:lnTo>
                  <a:pt x="5058" y="2464"/>
                </a:lnTo>
                <a:close/>
                <a:moveTo>
                  <a:pt x="5043" y="2361"/>
                </a:moveTo>
                <a:lnTo>
                  <a:pt x="5043" y="2359"/>
                </a:lnTo>
                <a:lnTo>
                  <a:pt x="5041" y="2359"/>
                </a:lnTo>
                <a:lnTo>
                  <a:pt x="5041" y="2359"/>
                </a:lnTo>
                <a:lnTo>
                  <a:pt x="5043" y="2359"/>
                </a:lnTo>
                <a:lnTo>
                  <a:pt x="5043" y="2359"/>
                </a:lnTo>
                <a:lnTo>
                  <a:pt x="5041" y="2354"/>
                </a:lnTo>
                <a:lnTo>
                  <a:pt x="5039" y="2354"/>
                </a:lnTo>
                <a:lnTo>
                  <a:pt x="5037" y="2357"/>
                </a:lnTo>
                <a:lnTo>
                  <a:pt x="5039" y="2359"/>
                </a:lnTo>
                <a:lnTo>
                  <a:pt x="5037" y="2359"/>
                </a:lnTo>
                <a:lnTo>
                  <a:pt x="5037" y="2361"/>
                </a:lnTo>
                <a:lnTo>
                  <a:pt x="5037" y="2361"/>
                </a:lnTo>
                <a:lnTo>
                  <a:pt x="5037" y="2361"/>
                </a:lnTo>
                <a:lnTo>
                  <a:pt x="5037" y="2363"/>
                </a:lnTo>
                <a:lnTo>
                  <a:pt x="5035" y="2363"/>
                </a:lnTo>
                <a:lnTo>
                  <a:pt x="5035" y="2365"/>
                </a:lnTo>
                <a:lnTo>
                  <a:pt x="5035" y="2365"/>
                </a:lnTo>
                <a:lnTo>
                  <a:pt x="5037" y="2365"/>
                </a:lnTo>
                <a:lnTo>
                  <a:pt x="5039" y="2363"/>
                </a:lnTo>
                <a:lnTo>
                  <a:pt x="5039" y="2363"/>
                </a:lnTo>
                <a:lnTo>
                  <a:pt x="5039" y="2363"/>
                </a:lnTo>
                <a:lnTo>
                  <a:pt x="5041" y="2363"/>
                </a:lnTo>
                <a:lnTo>
                  <a:pt x="5043" y="2363"/>
                </a:lnTo>
                <a:lnTo>
                  <a:pt x="5045" y="2361"/>
                </a:lnTo>
                <a:lnTo>
                  <a:pt x="5045" y="2361"/>
                </a:lnTo>
                <a:lnTo>
                  <a:pt x="5045" y="2361"/>
                </a:lnTo>
                <a:lnTo>
                  <a:pt x="5043" y="2361"/>
                </a:lnTo>
                <a:close/>
                <a:moveTo>
                  <a:pt x="5054" y="1526"/>
                </a:moveTo>
                <a:lnTo>
                  <a:pt x="5052" y="1526"/>
                </a:lnTo>
                <a:lnTo>
                  <a:pt x="5052" y="1526"/>
                </a:lnTo>
                <a:lnTo>
                  <a:pt x="5052" y="1526"/>
                </a:lnTo>
                <a:lnTo>
                  <a:pt x="5052" y="1526"/>
                </a:lnTo>
                <a:lnTo>
                  <a:pt x="5054" y="1526"/>
                </a:lnTo>
                <a:lnTo>
                  <a:pt x="5054" y="1526"/>
                </a:lnTo>
                <a:close/>
                <a:moveTo>
                  <a:pt x="4849" y="1705"/>
                </a:moveTo>
                <a:lnTo>
                  <a:pt x="4849" y="1705"/>
                </a:lnTo>
                <a:lnTo>
                  <a:pt x="4849" y="1702"/>
                </a:lnTo>
                <a:lnTo>
                  <a:pt x="4849" y="1702"/>
                </a:lnTo>
                <a:lnTo>
                  <a:pt x="4846" y="1705"/>
                </a:lnTo>
                <a:lnTo>
                  <a:pt x="4846" y="1705"/>
                </a:lnTo>
                <a:lnTo>
                  <a:pt x="4846" y="1707"/>
                </a:lnTo>
                <a:lnTo>
                  <a:pt x="4846" y="1707"/>
                </a:lnTo>
                <a:lnTo>
                  <a:pt x="4849" y="1709"/>
                </a:lnTo>
                <a:lnTo>
                  <a:pt x="4849" y="1709"/>
                </a:lnTo>
                <a:lnTo>
                  <a:pt x="4849" y="1709"/>
                </a:lnTo>
                <a:lnTo>
                  <a:pt x="4849" y="1707"/>
                </a:lnTo>
                <a:lnTo>
                  <a:pt x="4849" y="1705"/>
                </a:lnTo>
                <a:close/>
                <a:moveTo>
                  <a:pt x="4427" y="1480"/>
                </a:moveTo>
                <a:lnTo>
                  <a:pt x="4427" y="1480"/>
                </a:lnTo>
                <a:lnTo>
                  <a:pt x="4427" y="1482"/>
                </a:lnTo>
                <a:lnTo>
                  <a:pt x="4427" y="1482"/>
                </a:lnTo>
                <a:lnTo>
                  <a:pt x="4425" y="1482"/>
                </a:lnTo>
                <a:lnTo>
                  <a:pt x="4425" y="1484"/>
                </a:lnTo>
                <a:lnTo>
                  <a:pt x="4425" y="1484"/>
                </a:lnTo>
                <a:lnTo>
                  <a:pt x="4427" y="1487"/>
                </a:lnTo>
                <a:lnTo>
                  <a:pt x="4427" y="1487"/>
                </a:lnTo>
                <a:lnTo>
                  <a:pt x="4427" y="1489"/>
                </a:lnTo>
                <a:lnTo>
                  <a:pt x="4427" y="1489"/>
                </a:lnTo>
                <a:lnTo>
                  <a:pt x="4429" y="1489"/>
                </a:lnTo>
                <a:lnTo>
                  <a:pt x="4429" y="1489"/>
                </a:lnTo>
                <a:lnTo>
                  <a:pt x="4429" y="1489"/>
                </a:lnTo>
                <a:lnTo>
                  <a:pt x="4429" y="1487"/>
                </a:lnTo>
                <a:lnTo>
                  <a:pt x="4427" y="1484"/>
                </a:lnTo>
                <a:lnTo>
                  <a:pt x="4429" y="1482"/>
                </a:lnTo>
                <a:lnTo>
                  <a:pt x="4427" y="1480"/>
                </a:lnTo>
                <a:close/>
                <a:moveTo>
                  <a:pt x="4392" y="1445"/>
                </a:moveTo>
                <a:lnTo>
                  <a:pt x="4390" y="1443"/>
                </a:lnTo>
                <a:lnTo>
                  <a:pt x="4390" y="1443"/>
                </a:lnTo>
                <a:lnTo>
                  <a:pt x="4390" y="1443"/>
                </a:lnTo>
                <a:lnTo>
                  <a:pt x="4390" y="1443"/>
                </a:lnTo>
                <a:lnTo>
                  <a:pt x="4390" y="1443"/>
                </a:lnTo>
                <a:lnTo>
                  <a:pt x="4390" y="1445"/>
                </a:lnTo>
                <a:lnTo>
                  <a:pt x="4392" y="1445"/>
                </a:lnTo>
                <a:lnTo>
                  <a:pt x="4394" y="1447"/>
                </a:lnTo>
                <a:lnTo>
                  <a:pt x="4396" y="1449"/>
                </a:lnTo>
                <a:lnTo>
                  <a:pt x="4394" y="1445"/>
                </a:lnTo>
                <a:lnTo>
                  <a:pt x="4392" y="1445"/>
                </a:lnTo>
                <a:close/>
                <a:moveTo>
                  <a:pt x="4409" y="1478"/>
                </a:moveTo>
                <a:lnTo>
                  <a:pt x="4411" y="1478"/>
                </a:lnTo>
                <a:lnTo>
                  <a:pt x="4411" y="1478"/>
                </a:lnTo>
                <a:lnTo>
                  <a:pt x="4409" y="1476"/>
                </a:lnTo>
                <a:lnTo>
                  <a:pt x="4409" y="1476"/>
                </a:lnTo>
                <a:lnTo>
                  <a:pt x="4409" y="1478"/>
                </a:lnTo>
                <a:lnTo>
                  <a:pt x="4409" y="1478"/>
                </a:lnTo>
                <a:close/>
                <a:moveTo>
                  <a:pt x="4383" y="1480"/>
                </a:moveTo>
                <a:lnTo>
                  <a:pt x="4383" y="1480"/>
                </a:lnTo>
                <a:lnTo>
                  <a:pt x="4385" y="1480"/>
                </a:lnTo>
                <a:lnTo>
                  <a:pt x="4385" y="1480"/>
                </a:lnTo>
                <a:lnTo>
                  <a:pt x="4385" y="1478"/>
                </a:lnTo>
                <a:lnTo>
                  <a:pt x="4385" y="1476"/>
                </a:lnTo>
                <a:lnTo>
                  <a:pt x="4385" y="1476"/>
                </a:lnTo>
                <a:lnTo>
                  <a:pt x="4385" y="1476"/>
                </a:lnTo>
                <a:lnTo>
                  <a:pt x="4385" y="1476"/>
                </a:lnTo>
                <a:lnTo>
                  <a:pt x="4383" y="1476"/>
                </a:lnTo>
                <a:lnTo>
                  <a:pt x="4383" y="1478"/>
                </a:lnTo>
                <a:lnTo>
                  <a:pt x="4383" y="1480"/>
                </a:lnTo>
                <a:lnTo>
                  <a:pt x="4383" y="1480"/>
                </a:lnTo>
                <a:lnTo>
                  <a:pt x="4383" y="1480"/>
                </a:lnTo>
                <a:close/>
                <a:moveTo>
                  <a:pt x="4377" y="1449"/>
                </a:moveTo>
                <a:lnTo>
                  <a:pt x="4375" y="1449"/>
                </a:lnTo>
                <a:lnTo>
                  <a:pt x="4375" y="1451"/>
                </a:lnTo>
                <a:lnTo>
                  <a:pt x="4375" y="1453"/>
                </a:lnTo>
                <a:lnTo>
                  <a:pt x="4375" y="1453"/>
                </a:lnTo>
                <a:lnTo>
                  <a:pt x="4375" y="1453"/>
                </a:lnTo>
                <a:lnTo>
                  <a:pt x="4375" y="1455"/>
                </a:lnTo>
                <a:lnTo>
                  <a:pt x="4375" y="1455"/>
                </a:lnTo>
                <a:lnTo>
                  <a:pt x="4375" y="1457"/>
                </a:lnTo>
                <a:lnTo>
                  <a:pt x="4377" y="1453"/>
                </a:lnTo>
                <a:lnTo>
                  <a:pt x="4377" y="1451"/>
                </a:lnTo>
                <a:lnTo>
                  <a:pt x="4377" y="1449"/>
                </a:lnTo>
                <a:lnTo>
                  <a:pt x="4377" y="1449"/>
                </a:lnTo>
                <a:lnTo>
                  <a:pt x="4377" y="1449"/>
                </a:lnTo>
                <a:close/>
                <a:moveTo>
                  <a:pt x="4402" y="1470"/>
                </a:moveTo>
                <a:lnTo>
                  <a:pt x="4400" y="1468"/>
                </a:lnTo>
                <a:lnTo>
                  <a:pt x="4400" y="1468"/>
                </a:lnTo>
                <a:lnTo>
                  <a:pt x="4400" y="1470"/>
                </a:lnTo>
                <a:lnTo>
                  <a:pt x="4400" y="1470"/>
                </a:lnTo>
                <a:lnTo>
                  <a:pt x="4402" y="1470"/>
                </a:lnTo>
                <a:close/>
                <a:moveTo>
                  <a:pt x="4406" y="1487"/>
                </a:moveTo>
                <a:lnTo>
                  <a:pt x="4404" y="1487"/>
                </a:lnTo>
                <a:lnTo>
                  <a:pt x="4402" y="1489"/>
                </a:lnTo>
                <a:lnTo>
                  <a:pt x="4402" y="1489"/>
                </a:lnTo>
                <a:lnTo>
                  <a:pt x="4402" y="1491"/>
                </a:lnTo>
                <a:lnTo>
                  <a:pt x="4402" y="1491"/>
                </a:lnTo>
                <a:lnTo>
                  <a:pt x="4402" y="1493"/>
                </a:lnTo>
                <a:lnTo>
                  <a:pt x="4402" y="1493"/>
                </a:lnTo>
                <a:lnTo>
                  <a:pt x="4406" y="1493"/>
                </a:lnTo>
                <a:lnTo>
                  <a:pt x="4409" y="1493"/>
                </a:lnTo>
                <a:lnTo>
                  <a:pt x="4411" y="1493"/>
                </a:lnTo>
                <a:lnTo>
                  <a:pt x="4411" y="1491"/>
                </a:lnTo>
                <a:lnTo>
                  <a:pt x="4411" y="1491"/>
                </a:lnTo>
                <a:lnTo>
                  <a:pt x="4413" y="1491"/>
                </a:lnTo>
                <a:lnTo>
                  <a:pt x="4413" y="1491"/>
                </a:lnTo>
                <a:lnTo>
                  <a:pt x="4413" y="1489"/>
                </a:lnTo>
                <a:lnTo>
                  <a:pt x="4413" y="1489"/>
                </a:lnTo>
                <a:lnTo>
                  <a:pt x="4413" y="1487"/>
                </a:lnTo>
                <a:lnTo>
                  <a:pt x="4411" y="1487"/>
                </a:lnTo>
                <a:lnTo>
                  <a:pt x="4411" y="1484"/>
                </a:lnTo>
                <a:lnTo>
                  <a:pt x="4409" y="1484"/>
                </a:lnTo>
                <a:lnTo>
                  <a:pt x="4409" y="1484"/>
                </a:lnTo>
                <a:lnTo>
                  <a:pt x="4409" y="1484"/>
                </a:lnTo>
                <a:lnTo>
                  <a:pt x="4406" y="1484"/>
                </a:lnTo>
                <a:lnTo>
                  <a:pt x="4406" y="1487"/>
                </a:lnTo>
                <a:close/>
                <a:moveTo>
                  <a:pt x="4404" y="1468"/>
                </a:moveTo>
                <a:lnTo>
                  <a:pt x="4404" y="1470"/>
                </a:lnTo>
                <a:lnTo>
                  <a:pt x="4404" y="1470"/>
                </a:lnTo>
                <a:lnTo>
                  <a:pt x="4404" y="1472"/>
                </a:lnTo>
                <a:lnTo>
                  <a:pt x="4402" y="1472"/>
                </a:lnTo>
                <a:lnTo>
                  <a:pt x="4402" y="1474"/>
                </a:lnTo>
                <a:lnTo>
                  <a:pt x="4402" y="1476"/>
                </a:lnTo>
                <a:lnTo>
                  <a:pt x="4400" y="1478"/>
                </a:lnTo>
                <a:lnTo>
                  <a:pt x="4400" y="1480"/>
                </a:lnTo>
                <a:lnTo>
                  <a:pt x="4398" y="1482"/>
                </a:lnTo>
                <a:lnTo>
                  <a:pt x="4398" y="1484"/>
                </a:lnTo>
                <a:lnTo>
                  <a:pt x="4396" y="1489"/>
                </a:lnTo>
                <a:lnTo>
                  <a:pt x="4396" y="1489"/>
                </a:lnTo>
                <a:lnTo>
                  <a:pt x="4394" y="1493"/>
                </a:lnTo>
                <a:lnTo>
                  <a:pt x="4394" y="1495"/>
                </a:lnTo>
                <a:lnTo>
                  <a:pt x="4394" y="1495"/>
                </a:lnTo>
                <a:lnTo>
                  <a:pt x="4396" y="1495"/>
                </a:lnTo>
                <a:lnTo>
                  <a:pt x="4396" y="1493"/>
                </a:lnTo>
                <a:lnTo>
                  <a:pt x="4398" y="1489"/>
                </a:lnTo>
                <a:lnTo>
                  <a:pt x="4398" y="1487"/>
                </a:lnTo>
                <a:lnTo>
                  <a:pt x="4400" y="1484"/>
                </a:lnTo>
                <a:lnTo>
                  <a:pt x="4400" y="1484"/>
                </a:lnTo>
                <a:lnTo>
                  <a:pt x="4402" y="1482"/>
                </a:lnTo>
                <a:lnTo>
                  <a:pt x="4404" y="1482"/>
                </a:lnTo>
                <a:lnTo>
                  <a:pt x="4404" y="1482"/>
                </a:lnTo>
                <a:lnTo>
                  <a:pt x="4404" y="1478"/>
                </a:lnTo>
                <a:lnTo>
                  <a:pt x="4404" y="1476"/>
                </a:lnTo>
                <a:lnTo>
                  <a:pt x="4404" y="1474"/>
                </a:lnTo>
                <a:lnTo>
                  <a:pt x="4404" y="1472"/>
                </a:lnTo>
                <a:lnTo>
                  <a:pt x="4404" y="1472"/>
                </a:lnTo>
                <a:lnTo>
                  <a:pt x="4404" y="1472"/>
                </a:lnTo>
                <a:lnTo>
                  <a:pt x="4404" y="1470"/>
                </a:lnTo>
                <a:lnTo>
                  <a:pt x="4404" y="1468"/>
                </a:lnTo>
                <a:close/>
                <a:moveTo>
                  <a:pt x="4381" y="1489"/>
                </a:moveTo>
                <a:lnTo>
                  <a:pt x="4381" y="1489"/>
                </a:lnTo>
                <a:lnTo>
                  <a:pt x="4381" y="1491"/>
                </a:lnTo>
                <a:lnTo>
                  <a:pt x="4383" y="1495"/>
                </a:lnTo>
                <a:lnTo>
                  <a:pt x="4383" y="1495"/>
                </a:lnTo>
                <a:lnTo>
                  <a:pt x="4385" y="1495"/>
                </a:lnTo>
                <a:lnTo>
                  <a:pt x="4385" y="1497"/>
                </a:lnTo>
                <a:lnTo>
                  <a:pt x="4388" y="1497"/>
                </a:lnTo>
                <a:lnTo>
                  <a:pt x="4390" y="1499"/>
                </a:lnTo>
                <a:lnTo>
                  <a:pt x="4390" y="1501"/>
                </a:lnTo>
                <a:lnTo>
                  <a:pt x="4390" y="1501"/>
                </a:lnTo>
                <a:lnTo>
                  <a:pt x="4392" y="1501"/>
                </a:lnTo>
                <a:lnTo>
                  <a:pt x="4392" y="1501"/>
                </a:lnTo>
                <a:lnTo>
                  <a:pt x="4394" y="1499"/>
                </a:lnTo>
                <a:lnTo>
                  <a:pt x="4394" y="1499"/>
                </a:lnTo>
                <a:lnTo>
                  <a:pt x="4394" y="1497"/>
                </a:lnTo>
                <a:lnTo>
                  <a:pt x="4394" y="1497"/>
                </a:lnTo>
                <a:lnTo>
                  <a:pt x="4394" y="1497"/>
                </a:lnTo>
                <a:lnTo>
                  <a:pt x="4392" y="1493"/>
                </a:lnTo>
                <a:lnTo>
                  <a:pt x="4392" y="1493"/>
                </a:lnTo>
                <a:lnTo>
                  <a:pt x="4392" y="1491"/>
                </a:lnTo>
                <a:lnTo>
                  <a:pt x="4392" y="1489"/>
                </a:lnTo>
                <a:lnTo>
                  <a:pt x="4392" y="1489"/>
                </a:lnTo>
                <a:lnTo>
                  <a:pt x="4394" y="1487"/>
                </a:lnTo>
                <a:lnTo>
                  <a:pt x="4394" y="1484"/>
                </a:lnTo>
                <a:lnTo>
                  <a:pt x="4394" y="1482"/>
                </a:lnTo>
                <a:lnTo>
                  <a:pt x="4396" y="1480"/>
                </a:lnTo>
                <a:lnTo>
                  <a:pt x="4396" y="1478"/>
                </a:lnTo>
                <a:lnTo>
                  <a:pt x="4398" y="1478"/>
                </a:lnTo>
                <a:lnTo>
                  <a:pt x="4398" y="1476"/>
                </a:lnTo>
                <a:lnTo>
                  <a:pt x="4398" y="1476"/>
                </a:lnTo>
                <a:lnTo>
                  <a:pt x="4398" y="1474"/>
                </a:lnTo>
                <a:lnTo>
                  <a:pt x="4394" y="1472"/>
                </a:lnTo>
                <a:lnTo>
                  <a:pt x="4394" y="1472"/>
                </a:lnTo>
                <a:lnTo>
                  <a:pt x="4390" y="1474"/>
                </a:lnTo>
                <a:lnTo>
                  <a:pt x="4390" y="1474"/>
                </a:lnTo>
                <a:lnTo>
                  <a:pt x="4390" y="1474"/>
                </a:lnTo>
                <a:lnTo>
                  <a:pt x="4390" y="1476"/>
                </a:lnTo>
                <a:lnTo>
                  <a:pt x="4390" y="1476"/>
                </a:lnTo>
                <a:lnTo>
                  <a:pt x="4388" y="1478"/>
                </a:lnTo>
                <a:lnTo>
                  <a:pt x="4388" y="1478"/>
                </a:lnTo>
                <a:lnTo>
                  <a:pt x="4388" y="1480"/>
                </a:lnTo>
                <a:lnTo>
                  <a:pt x="4388" y="1482"/>
                </a:lnTo>
                <a:lnTo>
                  <a:pt x="4388" y="1482"/>
                </a:lnTo>
                <a:lnTo>
                  <a:pt x="4388" y="1484"/>
                </a:lnTo>
                <a:lnTo>
                  <a:pt x="4388" y="1487"/>
                </a:lnTo>
                <a:lnTo>
                  <a:pt x="4385" y="1487"/>
                </a:lnTo>
                <a:lnTo>
                  <a:pt x="4385" y="1487"/>
                </a:lnTo>
                <a:lnTo>
                  <a:pt x="4383" y="1487"/>
                </a:lnTo>
                <a:lnTo>
                  <a:pt x="4381" y="1489"/>
                </a:lnTo>
                <a:lnTo>
                  <a:pt x="4381" y="1489"/>
                </a:lnTo>
                <a:close/>
                <a:moveTo>
                  <a:pt x="4400" y="1497"/>
                </a:moveTo>
                <a:lnTo>
                  <a:pt x="4398" y="1497"/>
                </a:lnTo>
                <a:lnTo>
                  <a:pt x="4398" y="1499"/>
                </a:lnTo>
                <a:lnTo>
                  <a:pt x="4396" y="1499"/>
                </a:lnTo>
                <a:lnTo>
                  <a:pt x="4396" y="1499"/>
                </a:lnTo>
                <a:lnTo>
                  <a:pt x="4398" y="1499"/>
                </a:lnTo>
                <a:lnTo>
                  <a:pt x="4398" y="1499"/>
                </a:lnTo>
                <a:lnTo>
                  <a:pt x="4400" y="1499"/>
                </a:lnTo>
                <a:lnTo>
                  <a:pt x="4400" y="1499"/>
                </a:lnTo>
                <a:lnTo>
                  <a:pt x="4400" y="1497"/>
                </a:lnTo>
                <a:close/>
                <a:moveTo>
                  <a:pt x="4373" y="1537"/>
                </a:moveTo>
                <a:lnTo>
                  <a:pt x="4373" y="1537"/>
                </a:lnTo>
                <a:lnTo>
                  <a:pt x="4375" y="1539"/>
                </a:lnTo>
                <a:lnTo>
                  <a:pt x="4375" y="1539"/>
                </a:lnTo>
                <a:lnTo>
                  <a:pt x="4377" y="1539"/>
                </a:lnTo>
                <a:lnTo>
                  <a:pt x="4377" y="1539"/>
                </a:lnTo>
                <a:lnTo>
                  <a:pt x="4379" y="1537"/>
                </a:lnTo>
                <a:lnTo>
                  <a:pt x="4379" y="1537"/>
                </a:lnTo>
                <a:lnTo>
                  <a:pt x="4379" y="1535"/>
                </a:lnTo>
                <a:lnTo>
                  <a:pt x="4375" y="1535"/>
                </a:lnTo>
                <a:lnTo>
                  <a:pt x="4373" y="1535"/>
                </a:lnTo>
                <a:lnTo>
                  <a:pt x="4373" y="1535"/>
                </a:lnTo>
                <a:lnTo>
                  <a:pt x="4373" y="1537"/>
                </a:lnTo>
                <a:lnTo>
                  <a:pt x="4373" y="1537"/>
                </a:lnTo>
                <a:close/>
                <a:moveTo>
                  <a:pt x="4346" y="1558"/>
                </a:moveTo>
                <a:lnTo>
                  <a:pt x="4346" y="1558"/>
                </a:lnTo>
                <a:lnTo>
                  <a:pt x="4348" y="1558"/>
                </a:lnTo>
                <a:lnTo>
                  <a:pt x="4348" y="1556"/>
                </a:lnTo>
                <a:lnTo>
                  <a:pt x="4348" y="1556"/>
                </a:lnTo>
                <a:lnTo>
                  <a:pt x="4350" y="1558"/>
                </a:lnTo>
                <a:lnTo>
                  <a:pt x="4350" y="1556"/>
                </a:lnTo>
                <a:lnTo>
                  <a:pt x="4350" y="1556"/>
                </a:lnTo>
                <a:lnTo>
                  <a:pt x="4350" y="1556"/>
                </a:lnTo>
                <a:lnTo>
                  <a:pt x="4350" y="1554"/>
                </a:lnTo>
                <a:lnTo>
                  <a:pt x="4348" y="1554"/>
                </a:lnTo>
                <a:lnTo>
                  <a:pt x="4348" y="1556"/>
                </a:lnTo>
                <a:lnTo>
                  <a:pt x="4346" y="1556"/>
                </a:lnTo>
                <a:lnTo>
                  <a:pt x="4344" y="1558"/>
                </a:lnTo>
                <a:lnTo>
                  <a:pt x="4344" y="1558"/>
                </a:lnTo>
                <a:lnTo>
                  <a:pt x="4344" y="1558"/>
                </a:lnTo>
                <a:lnTo>
                  <a:pt x="4346" y="1558"/>
                </a:lnTo>
                <a:close/>
                <a:moveTo>
                  <a:pt x="4350" y="1434"/>
                </a:moveTo>
                <a:lnTo>
                  <a:pt x="4350" y="1432"/>
                </a:lnTo>
                <a:lnTo>
                  <a:pt x="4350" y="1432"/>
                </a:lnTo>
                <a:lnTo>
                  <a:pt x="4348" y="1430"/>
                </a:lnTo>
                <a:lnTo>
                  <a:pt x="4348" y="1432"/>
                </a:lnTo>
                <a:lnTo>
                  <a:pt x="4348" y="1432"/>
                </a:lnTo>
                <a:lnTo>
                  <a:pt x="4348" y="1432"/>
                </a:lnTo>
                <a:lnTo>
                  <a:pt x="4350" y="1434"/>
                </a:lnTo>
                <a:close/>
                <a:moveTo>
                  <a:pt x="4369" y="1449"/>
                </a:moveTo>
                <a:lnTo>
                  <a:pt x="4369" y="1449"/>
                </a:lnTo>
                <a:lnTo>
                  <a:pt x="4367" y="1447"/>
                </a:lnTo>
                <a:lnTo>
                  <a:pt x="4367" y="1445"/>
                </a:lnTo>
                <a:lnTo>
                  <a:pt x="4369" y="1443"/>
                </a:lnTo>
                <a:lnTo>
                  <a:pt x="4369" y="1443"/>
                </a:lnTo>
                <a:lnTo>
                  <a:pt x="4369" y="1443"/>
                </a:lnTo>
                <a:lnTo>
                  <a:pt x="4367" y="1440"/>
                </a:lnTo>
                <a:lnTo>
                  <a:pt x="4367" y="1440"/>
                </a:lnTo>
                <a:lnTo>
                  <a:pt x="4365" y="1438"/>
                </a:lnTo>
                <a:lnTo>
                  <a:pt x="4365" y="1436"/>
                </a:lnTo>
                <a:lnTo>
                  <a:pt x="4362" y="1438"/>
                </a:lnTo>
                <a:lnTo>
                  <a:pt x="4362" y="1438"/>
                </a:lnTo>
                <a:lnTo>
                  <a:pt x="4360" y="1436"/>
                </a:lnTo>
                <a:lnTo>
                  <a:pt x="4360" y="1436"/>
                </a:lnTo>
                <a:lnTo>
                  <a:pt x="4360" y="1436"/>
                </a:lnTo>
                <a:lnTo>
                  <a:pt x="4356" y="1436"/>
                </a:lnTo>
                <a:lnTo>
                  <a:pt x="4356" y="1436"/>
                </a:lnTo>
                <a:lnTo>
                  <a:pt x="4356" y="1436"/>
                </a:lnTo>
                <a:lnTo>
                  <a:pt x="4352" y="1436"/>
                </a:lnTo>
                <a:lnTo>
                  <a:pt x="4352" y="1436"/>
                </a:lnTo>
                <a:lnTo>
                  <a:pt x="4352" y="1436"/>
                </a:lnTo>
                <a:lnTo>
                  <a:pt x="4352" y="1438"/>
                </a:lnTo>
                <a:lnTo>
                  <a:pt x="4352" y="1438"/>
                </a:lnTo>
                <a:lnTo>
                  <a:pt x="4352" y="1438"/>
                </a:lnTo>
                <a:lnTo>
                  <a:pt x="4352" y="1438"/>
                </a:lnTo>
                <a:lnTo>
                  <a:pt x="4354" y="1438"/>
                </a:lnTo>
                <a:lnTo>
                  <a:pt x="4354" y="1440"/>
                </a:lnTo>
                <a:lnTo>
                  <a:pt x="4354" y="1440"/>
                </a:lnTo>
                <a:lnTo>
                  <a:pt x="4356" y="1440"/>
                </a:lnTo>
                <a:lnTo>
                  <a:pt x="4356" y="1443"/>
                </a:lnTo>
                <a:lnTo>
                  <a:pt x="4358" y="1445"/>
                </a:lnTo>
                <a:lnTo>
                  <a:pt x="4358" y="1447"/>
                </a:lnTo>
                <a:lnTo>
                  <a:pt x="4358" y="1447"/>
                </a:lnTo>
                <a:lnTo>
                  <a:pt x="4358" y="1447"/>
                </a:lnTo>
                <a:lnTo>
                  <a:pt x="4358" y="1449"/>
                </a:lnTo>
                <a:lnTo>
                  <a:pt x="4358" y="1449"/>
                </a:lnTo>
                <a:lnTo>
                  <a:pt x="4360" y="1449"/>
                </a:lnTo>
                <a:lnTo>
                  <a:pt x="4360" y="1451"/>
                </a:lnTo>
                <a:lnTo>
                  <a:pt x="4360" y="1451"/>
                </a:lnTo>
                <a:lnTo>
                  <a:pt x="4360" y="1453"/>
                </a:lnTo>
                <a:lnTo>
                  <a:pt x="4362" y="1453"/>
                </a:lnTo>
                <a:lnTo>
                  <a:pt x="4362" y="1453"/>
                </a:lnTo>
                <a:lnTo>
                  <a:pt x="4362" y="1455"/>
                </a:lnTo>
                <a:lnTo>
                  <a:pt x="4362" y="1455"/>
                </a:lnTo>
                <a:lnTo>
                  <a:pt x="4365" y="1455"/>
                </a:lnTo>
                <a:lnTo>
                  <a:pt x="4365" y="1453"/>
                </a:lnTo>
                <a:lnTo>
                  <a:pt x="4365" y="1453"/>
                </a:lnTo>
                <a:lnTo>
                  <a:pt x="4367" y="1453"/>
                </a:lnTo>
                <a:lnTo>
                  <a:pt x="4367" y="1453"/>
                </a:lnTo>
                <a:lnTo>
                  <a:pt x="4367" y="1453"/>
                </a:lnTo>
                <a:lnTo>
                  <a:pt x="4367" y="1453"/>
                </a:lnTo>
                <a:lnTo>
                  <a:pt x="4367" y="1451"/>
                </a:lnTo>
                <a:lnTo>
                  <a:pt x="4367" y="1451"/>
                </a:lnTo>
                <a:lnTo>
                  <a:pt x="4369" y="1449"/>
                </a:lnTo>
                <a:close/>
                <a:moveTo>
                  <a:pt x="4344" y="1256"/>
                </a:moveTo>
                <a:lnTo>
                  <a:pt x="4344" y="1254"/>
                </a:lnTo>
                <a:lnTo>
                  <a:pt x="4341" y="1256"/>
                </a:lnTo>
                <a:lnTo>
                  <a:pt x="4341" y="1256"/>
                </a:lnTo>
                <a:lnTo>
                  <a:pt x="4341" y="1256"/>
                </a:lnTo>
                <a:lnTo>
                  <a:pt x="4341" y="1258"/>
                </a:lnTo>
                <a:lnTo>
                  <a:pt x="4341" y="1258"/>
                </a:lnTo>
                <a:lnTo>
                  <a:pt x="4341" y="1258"/>
                </a:lnTo>
                <a:lnTo>
                  <a:pt x="4344" y="1258"/>
                </a:lnTo>
                <a:lnTo>
                  <a:pt x="4344" y="1258"/>
                </a:lnTo>
                <a:lnTo>
                  <a:pt x="4344" y="1258"/>
                </a:lnTo>
                <a:lnTo>
                  <a:pt x="4344" y="1256"/>
                </a:lnTo>
                <a:lnTo>
                  <a:pt x="4344" y="1256"/>
                </a:lnTo>
                <a:lnTo>
                  <a:pt x="4344" y="1256"/>
                </a:lnTo>
                <a:lnTo>
                  <a:pt x="4344" y="1256"/>
                </a:lnTo>
                <a:close/>
                <a:moveTo>
                  <a:pt x="4352" y="1457"/>
                </a:moveTo>
                <a:lnTo>
                  <a:pt x="4350" y="1455"/>
                </a:lnTo>
                <a:lnTo>
                  <a:pt x="4350" y="1455"/>
                </a:lnTo>
                <a:lnTo>
                  <a:pt x="4350" y="1455"/>
                </a:lnTo>
                <a:lnTo>
                  <a:pt x="4348" y="1455"/>
                </a:lnTo>
                <a:lnTo>
                  <a:pt x="4348" y="1455"/>
                </a:lnTo>
                <a:lnTo>
                  <a:pt x="4348" y="1455"/>
                </a:lnTo>
                <a:lnTo>
                  <a:pt x="4346" y="1455"/>
                </a:lnTo>
                <a:lnTo>
                  <a:pt x="4346" y="1453"/>
                </a:lnTo>
                <a:lnTo>
                  <a:pt x="4346" y="1453"/>
                </a:lnTo>
                <a:lnTo>
                  <a:pt x="4344" y="1453"/>
                </a:lnTo>
                <a:lnTo>
                  <a:pt x="4344" y="1453"/>
                </a:lnTo>
                <a:lnTo>
                  <a:pt x="4344" y="1455"/>
                </a:lnTo>
                <a:lnTo>
                  <a:pt x="4344" y="1455"/>
                </a:lnTo>
                <a:lnTo>
                  <a:pt x="4344" y="1455"/>
                </a:lnTo>
                <a:lnTo>
                  <a:pt x="4346" y="1455"/>
                </a:lnTo>
                <a:lnTo>
                  <a:pt x="4346" y="1457"/>
                </a:lnTo>
                <a:lnTo>
                  <a:pt x="4346" y="1457"/>
                </a:lnTo>
                <a:lnTo>
                  <a:pt x="4348" y="1457"/>
                </a:lnTo>
                <a:lnTo>
                  <a:pt x="4348" y="1457"/>
                </a:lnTo>
                <a:lnTo>
                  <a:pt x="4350" y="1457"/>
                </a:lnTo>
                <a:lnTo>
                  <a:pt x="4350" y="1457"/>
                </a:lnTo>
                <a:lnTo>
                  <a:pt x="4352" y="1457"/>
                </a:lnTo>
                <a:close/>
                <a:moveTo>
                  <a:pt x="4346" y="1459"/>
                </a:moveTo>
                <a:lnTo>
                  <a:pt x="4346" y="1459"/>
                </a:lnTo>
                <a:lnTo>
                  <a:pt x="4346" y="1459"/>
                </a:lnTo>
                <a:lnTo>
                  <a:pt x="4346" y="1459"/>
                </a:lnTo>
                <a:lnTo>
                  <a:pt x="4344" y="1459"/>
                </a:lnTo>
                <a:lnTo>
                  <a:pt x="4346" y="1461"/>
                </a:lnTo>
                <a:lnTo>
                  <a:pt x="4346" y="1461"/>
                </a:lnTo>
                <a:lnTo>
                  <a:pt x="4346" y="1463"/>
                </a:lnTo>
                <a:lnTo>
                  <a:pt x="4346" y="1463"/>
                </a:lnTo>
                <a:lnTo>
                  <a:pt x="4348" y="1461"/>
                </a:lnTo>
                <a:lnTo>
                  <a:pt x="4348" y="1461"/>
                </a:lnTo>
                <a:lnTo>
                  <a:pt x="4348" y="1461"/>
                </a:lnTo>
                <a:lnTo>
                  <a:pt x="4348" y="1459"/>
                </a:lnTo>
                <a:lnTo>
                  <a:pt x="4346" y="1459"/>
                </a:lnTo>
                <a:close/>
                <a:moveTo>
                  <a:pt x="4346" y="1480"/>
                </a:moveTo>
                <a:lnTo>
                  <a:pt x="4346" y="1480"/>
                </a:lnTo>
                <a:lnTo>
                  <a:pt x="4346" y="1478"/>
                </a:lnTo>
                <a:lnTo>
                  <a:pt x="4346" y="1478"/>
                </a:lnTo>
                <a:lnTo>
                  <a:pt x="4344" y="1478"/>
                </a:lnTo>
                <a:lnTo>
                  <a:pt x="4344" y="1478"/>
                </a:lnTo>
                <a:lnTo>
                  <a:pt x="4344" y="1480"/>
                </a:lnTo>
                <a:lnTo>
                  <a:pt x="4346" y="1480"/>
                </a:lnTo>
                <a:close/>
                <a:moveTo>
                  <a:pt x="4365" y="1545"/>
                </a:moveTo>
                <a:lnTo>
                  <a:pt x="4365" y="1545"/>
                </a:lnTo>
                <a:lnTo>
                  <a:pt x="4362" y="1543"/>
                </a:lnTo>
                <a:lnTo>
                  <a:pt x="4360" y="1543"/>
                </a:lnTo>
                <a:lnTo>
                  <a:pt x="4358" y="1545"/>
                </a:lnTo>
                <a:lnTo>
                  <a:pt x="4358" y="1545"/>
                </a:lnTo>
                <a:lnTo>
                  <a:pt x="4360" y="1547"/>
                </a:lnTo>
                <a:lnTo>
                  <a:pt x="4360" y="1545"/>
                </a:lnTo>
                <a:lnTo>
                  <a:pt x="4362" y="1547"/>
                </a:lnTo>
                <a:lnTo>
                  <a:pt x="4365" y="1545"/>
                </a:lnTo>
                <a:lnTo>
                  <a:pt x="4365" y="1547"/>
                </a:lnTo>
                <a:lnTo>
                  <a:pt x="4367" y="1545"/>
                </a:lnTo>
                <a:lnTo>
                  <a:pt x="4367" y="1545"/>
                </a:lnTo>
                <a:lnTo>
                  <a:pt x="4367" y="1545"/>
                </a:lnTo>
                <a:lnTo>
                  <a:pt x="4365" y="1545"/>
                </a:lnTo>
                <a:close/>
                <a:moveTo>
                  <a:pt x="4344" y="1466"/>
                </a:moveTo>
                <a:lnTo>
                  <a:pt x="4344" y="1466"/>
                </a:lnTo>
                <a:lnTo>
                  <a:pt x="4341" y="1466"/>
                </a:lnTo>
                <a:lnTo>
                  <a:pt x="4341" y="1466"/>
                </a:lnTo>
                <a:lnTo>
                  <a:pt x="4344" y="1468"/>
                </a:lnTo>
                <a:lnTo>
                  <a:pt x="4344" y="1468"/>
                </a:lnTo>
                <a:lnTo>
                  <a:pt x="4344" y="1468"/>
                </a:lnTo>
                <a:lnTo>
                  <a:pt x="4344" y="1466"/>
                </a:lnTo>
                <a:lnTo>
                  <a:pt x="4344" y="1466"/>
                </a:lnTo>
                <a:lnTo>
                  <a:pt x="4344" y="1466"/>
                </a:lnTo>
                <a:close/>
                <a:moveTo>
                  <a:pt x="4436" y="1115"/>
                </a:moveTo>
                <a:lnTo>
                  <a:pt x="4436" y="1115"/>
                </a:lnTo>
                <a:lnTo>
                  <a:pt x="4436" y="1115"/>
                </a:lnTo>
                <a:lnTo>
                  <a:pt x="4434" y="1118"/>
                </a:lnTo>
                <a:lnTo>
                  <a:pt x="4436" y="1118"/>
                </a:lnTo>
                <a:lnTo>
                  <a:pt x="4436" y="1118"/>
                </a:lnTo>
                <a:lnTo>
                  <a:pt x="4436" y="1118"/>
                </a:lnTo>
                <a:lnTo>
                  <a:pt x="4438" y="1118"/>
                </a:lnTo>
                <a:lnTo>
                  <a:pt x="4438" y="1115"/>
                </a:lnTo>
                <a:lnTo>
                  <a:pt x="4438" y="1115"/>
                </a:lnTo>
                <a:lnTo>
                  <a:pt x="4436" y="1115"/>
                </a:lnTo>
                <a:close/>
                <a:moveTo>
                  <a:pt x="4432" y="1491"/>
                </a:moveTo>
                <a:lnTo>
                  <a:pt x="4432" y="1493"/>
                </a:lnTo>
                <a:lnTo>
                  <a:pt x="4432" y="1493"/>
                </a:lnTo>
                <a:lnTo>
                  <a:pt x="4434" y="1493"/>
                </a:lnTo>
                <a:lnTo>
                  <a:pt x="4434" y="1491"/>
                </a:lnTo>
                <a:lnTo>
                  <a:pt x="4434" y="1491"/>
                </a:lnTo>
                <a:lnTo>
                  <a:pt x="4432" y="1491"/>
                </a:lnTo>
                <a:close/>
                <a:moveTo>
                  <a:pt x="4434" y="1489"/>
                </a:moveTo>
                <a:lnTo>
                  <a:pt x="4434" y="1491"/>
                </a:lnTo>
                <a:lnTo>
                  <a:pt x="4434" y="1491"/>
                </a:lnTo>
                <a:lnTo>
                  <a:pt x="4436" y="1491"/>
                </a:lnTo>
                <a:lnTo>
                  <a:pt x="4436" y="1491"/>
                </a:lnTo>
                <a:lnTo>
                  <a:pt x="4436" y="1489"/>
                </a:lnTo>
                <a:lnTo>
                  <a:pt x="4436" y="1489"/>
                </a:lnTo>
                <a:lnTo>
                  <a:pt x="4436" y="1489"/>
                </a:lnTo>
                <a:lnTo>
                  <a:pt x="4434" y="1487"/>
                </a:lnTo>
                <a:lnTo>
                  <a:pt x="4434" y="1489"/>
                </a:lnTo>
                <a:lnTo>
                  <a:pt x="4434" y="1489"/>
                </a:lnTo>
                <a:close/>
                <a:moveTo>
                  <a:pt x="4388" y="1524"/>
                </a:moveTo>
                <a:lnTo>
                  <a:pt x="4388" y="1524"/>
                </a:lnTo>
                <a:lnTo>
                  <a:pt x="4388" y="1524"/>
                </a:lnTo>
                <a:lnTo>
                  <a:pt x="4388" y="1526"/>
                </a:lnTo>
                <a:lnTo>
                  <a:pt x="4388" y="1526"/>
                </a:lnTo>
                <a:lnTo>
                  <a:pt x="4390" y="1524"/>
                </a:lnTo>
                <a:lnTo>
                  <a:pt x="4390" y="1524"/>
                </a:lnTo>
                <a:lnTo>
                  <a:pt x="4390" y="1524"/>
                </a:lnTo>
                <a:lnTo>
                  <a:pt x="4388" y="1524"/>
                </a:lnTo>
                <a:lnTo>
                  <a:pt x="4388" y="1524"/>
                </a:lnTo>
                <a:close/>
                <a:moveTo>
                  <a:pt x="4427" y="1493"/>
                </a:moveTo>
                <a:lnTo>
                  <a:pt x="4425" y="1491"/>
                </a:lnTo>
                <a:lnTo>
                  <a:pt x="4425" y="1491"/>
                </a:lnTo>
                <a:lnTo>
                  <a:pt x="4425" y="1493"/>
                </a:lnTo>
                <a:lnTo>
                  <a:pt x="4425" y="1497"/>
                </a:lnTo>
                <a:lnTo>
                  <a:pt x="4427" y="1499"/>
                </a:lnTo>
                <a:lnTo>
                  <a:pt x="4425" y="1501"/>
                </a:lnTo>
                <a:lnTo>
                  <a:pt x="4423" y="1501"/>
                </a:lnTo>
                <a:lnTo>
                  <a:pt x="4423" y="1501"/>
                </a:lnTo>
                <a:lnTo>
                  <a:pt x="4421" y="1501"/>
                </a:lnTo>
                <a:lnTo>
                  <a:pt x="4421" y="1503"/>
                </a:lnTo>
                <a:lnTo>
                  <a:pt x="4421" y="1503"/>
                </a:lnTo>
                <a:lnTo>
                  <a:pt x="4419" y="1503"/>
                </a:lnTo>
                <a:lnTo>
                  <a:pt x="4417" y="1501"/>
                </a:lnTo>
                <a:lnTo>
                  <a:pt x="4417" y="1501"/>
                </a:lnTo>
                <a:lnTo>
                  <a:pt x="4415" y="1503"/>
                </a:lnTo>
                <a:lnTo>
                  <a:pt x="4415" y="1503"/>
                </a:lnTo>
                <a:lnTo>
                  <a:pt x="4415" y="1505"/>
                </a:lnTo>
                <a:lnTo>
                  <a:pt x="4415" y="1508"/>
                </a:lnTo>
                <a:lnTo>
                  <a:pt x="4413" y="1508"/>
                </a:lnTo>
                <a:lnTo>
                  <a:pt x="4411" y="1508"/>
                </a:lnTo>
                <a:lnTo>
                  <a:pt x="4411" y="1508"/>
                </a:lnTo>
                <a:lnTo>
                  <a:pt x="4409" y="1508"/>
                </a:lnTo>
                <a:lnTo>
                  <a:pt x="4409" y="1510"/>
                </a:lnTo>
                <a:lnTo>
                  <a:pt x="4409" y="1510"/>
                </a:lnTo>
                <a:lnTo>
                  <a:pt x="4406" y="1512"/>
                </a:lnTo>
                <a:lnTo>
                  <a:pt x="4406" y="1512"/>
                </a:lnTo>
                <a:lnTo>
                  <a:pt x="4406" y="1514"/>
                </a:lnTo>
                <a:lnTo>
                  <a:pt x="4404" y="1514"/>
                </a:lnTo>
                <a:lnTo>
                  <a:pt x="4402" y="1514"/>
                </a:lnTo>
                <a:lnTo>
                  <a:pt x="4402" y="1516"/>
                </a:lnTo>
                <a:lnTo>
                  <a:pt x="4400" y="1516"/>
                </a:lnTo>
                <a:lnTo>
                  <a:pt x="4402" y="1514"/>
                </a:lnTo>
                <a:lnTo>
                  <a:pt x="4402" y="1514"/>
                </a:lnTo>
                <a:lnTo>
                  <a:pt x="4402" y="1510"/>
                </a:lnTo>
                <a:lnTo>
                  <a:pt x="4402" y="1510"/>
                </a:lnTo>
                <a:lnTo>
                  <a:pt x="4400" y="1508"/>
                </a:lnTo>
                <a:lnTo>
                  <a:pt x="4400" y="1508"/>
                </a:lnTo>
                <a:lnTo>
                  <a:pt x="4398" y="1508"/>
                </a:lnTo>
                <a:lnTo>
                  <a:pt x="4396" y="1505"/>
                </a:lnTo>
                <a:lnTo>
                  <a:pt x="4396" y="1505"/>
                </a:lnTo>
                <a:lnTo>
                  <a:pt x="4396" y="1508"/>
                </a:lnTo>
                <a:lnTo>
                  <a:pt x="4394" y="1508"/>
                </a:lnTo>
                <a:lnTo>
                  <a:pt x="4394" y="1508"/>
                </a:lnTo>
                <a:lnTo>
                  <a:pt x="4392" y="1510"/>
                </a:lnTo>
                <a:lnTo>
                  <a:pt x="4392" y="1510"/>
                </a:lnTo>
                <a:lnTo>
                  <a:pt x="4390" y="1510"/>
                </a:lnTo>
                <a:lnTo>
                  <a:pt x="4390" y="1510"/>
                </a:lnTo>
                <a:lnTo>
                  <a:pt x="4390" y="1512"/>
                </a:lnTo>
                <a:lnTo>
                  <a:pt x="4390" y="1512"/>
                </a:lnTo>
                <a:lnTo>
                  <a:pt x="4390" y="1514"/>
                </a:lnTo>
                <a:lnTo>
                  <a:pt x="4388" y="1514"/>
                </a:lnTo>
                <a:lnTo>
                  <a:pt x="4388" y="1514"/>
                </a:lnTo>
                <a:lnTo>
                  <a:pt x="4385" y="1514"/>
                </a:lnTo>
                <a:lnTo>
                  <a:pt x="4383" y="1514"/>
                </a:lnTo>
                <a:lnTo>
                  <a:pt x="4381" y="1516"/>
                </a:lnTo>
                <a:lnTo>
                  <a:pt x="4379" y="1516"/>
                </a:lnTo>
                <a:lnTo>
                  <a:pt x="4379" y="1516"/>
                </a:lnTo>
                <a:lnTo>
                  <a:pt x="4377" y="1518"/>
                </a:lnTo>
                <a:lnTo>
                  <a:pt x="4377" y="1520"/>
                </a:lnTo>
                <a:lnTo>
                  <a:pt x="4377" y="1520"/>
                </a:lnTo>
                <a:lnTo>
                  <a:pt x="4375" y="1524"/>
                </a:lnTo>
                <a:lnTo>
                  <a:pt x="4375" y="1526"/>
                </a:lnTo>
                <a:lnTo>
                  <a:pt x="4375" y="1528"/>
                </a:lnTo>
                <a:lnTo>
                  <a:pt x="4373" y="1528"/>
                </a:lnTo>
                <a:lnTo>
                  <a:pt x="4375" y="1531"/>
                </a:lnTo>
                <a:lnTo>
                  <a:pt x="4375" y="1531"/>
                </a:lnTo>
                <a:lnTo>
                  <a:pt x="4377" y="1533"/>
                </a:lnTo>
                <a:lnTo>
                  <a:pt x="4377" y="1531"/>
                </a:lnTo>
                <a:lnTo>
                  <a:pt x="4377" y="1531"/>
                </a:lnTo>
                <a:lnTo>
                  <a:pt x="4379" y="1528"/>
                </a:lnTo>
                <a:lnTo>
                  <a:pt x="4379" y="1526"/>
                </a:lnTo>
                <a:lnTo>
                  <a:pt x="4381" y="1522"/>
                </a:lnTo>
                <a:lnTo>
                  <a:pt x="4381" y="1522"/>
                </a:lnTo>
                <a:lnTo>
                  <a:pt x="4383" y="1520"/>
                </a:lnTo>
                <a:lnTo>
                  <a:pt x="4383" y="1520"/>
                </a:lnTo>
                <a:lnTo>
                  <a:pt x="4385" y="1520"/>
                </a:lnTo>
                <a:lnTo>
                  <a:pt x="4388" y="1520"/>
                </a:lnTo>
                <a:lnTo>
                  <a:pt x="4388" y="1522"/>
                </a:lnTo>
                <a:lnTo>
                  <a:pt x="4388" y="1522"/>
                </a:lnTo>
                <a:lnTo>
                  <a:pt x="4388" y="1522"/>
                </a:lnTo>
                <a:lnTo>
                  <a:pt x="4390" y="1522"/>
                </a:lnTo>
                <a:lnTo>
                  <a:pt x="4390" y="1522"/>
                </a:lnTo>
                <a:lnTo>
                  <a:pt x="4392" y="1520"/>
                </a:lnTo>
                <a:lnTo>
                  <a:pt x="4392" y="1520"/>
                </a:lnTo>
                <a:lnTo>
                  <a:pt x="4392" y="1522"/>
                </a:lnTo>
                <a:lnTo>
                  <a:pt x="4392" y="1522"/>
                </a:lnTo>
                <a:lnTo>
                  <a:pt x="4392" y="1522"/>
                </a:lnTo>
                <a:lnTo>
                  <a:pt x="4394" y="1524"/>
                </a:lnTo>
                <a:lnTo>
                  <a:pt x="4396" y="1524"/>
                </a:lnTo>
                <a:lnTo>
                  <a:pt x="4396" y="1520"/>
                </a:lnTo>
                <a:lnTo>
                  <a:pt x="4396" y="1520"/>
                </a:lnTo>
                <a:lnTo>
                  <a:pt x="4396" y="1520"/>
                </a:lnTo>
                <a:lnTo>
                  <a:pt x="4396" y="1518"/>
                </a:lnTo>
                <a:lnTo>
                  <a:pt x="4398" y="1518"/>
                </a:lnTo>
                <a:lnTo>
                  <a:pt x="4398" y="1518"/>
                </a:lnTo>
                <a:lnTo>
                  <a:pt x="4400" y="1518"/>
                </a:lnTo>
                <a:lnTo>
                  <a:pt x="4400" y="1520"/>
                </a:lnTo>
                <a:lnTo>
                  <a:pt x="4400" y="1520"/>
                </a:lnTo>
                <a:lnTo>
                  <a:pt x="4404" y="1520"/>
                </a:lnTo>
                <a:lnTo>
                  <a:pt x="4404" y="1522"/>
                </a:lnTo>
                <a:lnTo>
                  <a:pt x="4406" y="1524"/>
                </a:lnTo>
                <a:lnTo>
                  <a:pt x="4406" y="1524"/>
                </a:lnTo>
                <a:lnTo>
                  <a:pt x="4406" y="1526"/>
                </a:lnTo>
                <a:lnTo>
                  <a:pt x="4406" y="1526"/>
                </a:lnTo>
                <a:lnTo>
                  <a:pt x="4406" y="1526"/>
                </a:lnTo>
                <a:lnTo>
                  <a:pt x="4406" y="1528"/>
                </a:lnTo>
                <a:lnTo>
                  <a:pt x="4404" y="1528"/>
                </a:lnTo>
                <a:lnTo>
                  <a:pt x="4404" y="1531"/>
                </a:lnTo>
                <a:lnTo>
                  <a:pt x="4404" y="1531"/>
                </a:lnTo>
                <a:lnTo>
                  <a:pt x="4404" y="1533"/>
                </a:lnTo>
                <a:lnTo>
                  <a:pt x="4404" y="1535"/>
                </a:lnTo>
                <a:lnTo>
                  <a:pt x="4404" y="1537"/>
                </a:lnTo>
                <a:lnTo>
                  <a:pt x="4404" y="1539"/>
                </a:lnTo>
                <a:lnTo>
                  <a:pt x="4406" y="1541"/>
                </a:lnTo>
                <a:lnTo>
                  <a:pt x="4411" y="1543"/>
                </a:lnTo>
                <a:lnTo>
                  <a:pt x="4413" y="1545"/>
                </a:lnTo>
                <a:lnTo>
                  <a:pt x="4417" y="1547"/>
                </a:lnTo>
                <a:lnTo>
                  <a:pt x="4419" y="1547"/>
                </a:lnTo>
                <a:lnTo>
                  <a:pt x="4419" y="1547"/>
                </a:lnTo>
                <a:lnTo>
                  <a:pt x="4419" y="1545"/>
                </a:lnTo>
                <a:lnTo>
                  <a:pt x="4421" y="1545"/>
                </a:lnTo>
                <a:lnTo>
                  <a:pt x="4421" y="1543"/>
                </a:lnTo>
                <a:lnTo>
                  <a:pt x="4421" y="1543"/>
                </a:lnTo>
                <a:lnTo>
                  <a:pt x="4423" y="1545"/>
                </a:lnTo>
                <a:lnTo>
                  <a:pt x="4423" y="1545"/>
                </a:lnTo>
                <a:lnTo>
                  <a:pt x="4421" y="1547"/>
                </a:lnTo>
                <a:lnTo>
                  <a:pt x="4421" y="1549"/>
                </a:lnTo>
                <a:lnTo>
                  <a:pt x="4423" y="1549"/>
                </a:lnTo>
                <a:lnTo>
                  <a:pt x="4423" y="1552"/>
                </a:lnTo>
                <a:lnTo>
                  <a:pt x="4425" y="1549"/>
                </a:lnTo>
                <a:lnTo>
                  <a:pt x="4427" y="1547"/>
                </a:lnTo>
                <a:lnTo>
                  <a:pt x="4427" y="1545"/>
                </a:lnTo>
                <a:lnTo>
                  <a:pt x="4427" y="1541"/>
                </a:lnTo>
                <a:lnTo>
                  <a:pt x="4427" y="1539"/>
                </a:lnTo>
                <a:lnTo>
                  <a:pt x="4427" y="1537"/>
                </a:lnTo>
                <a:lnTo>
                  <a:pt x="4425" y="1537"/>
                </a:lnTo>
                <a:lnTo>
                  <a:pt x="4425" y="1537"/>
                </a:lnTo>
                <a:lnTo>
                  <a:pt x="4423" y="1535"/>
                </a:lnTo>
                <a:lnTo>
                  <a:pt x="4425" y="1533"/>
                </a:lnTo>
                <a:lnTo>
                  <a:pt x="4425" y="1533"/>
                </a:lnTo>
                <a:lnTo>
                  <a:pt x="4427" y="1531"/>
                </a:lnTo>
                <a:lnTo>
                  <a:pt x="4427" y="1528"/>
                </a:lnTo>
                <a:lnTo>
                  <a:pt x="4427" y="1528"/>
                </a:lnTo>
                <a:lnTo>
                  <a:pt x="4427" y="1526"/>
                </a:lnTo>
                <a:lnTo>
                  <a:pt x="4429" y="1526"/>
                </a:lnTo>
                <a:lnTo>
                  <a:pt x="4429" y="1526"/>
                </a:lnTo>
                <a:lnTo>
                  <a:pt x="4432" y="1526"/>
                </a:lnTo>
                <a:lnTo>
                  <a:pt x="4432" y="1528"/>
                </a:lnTo>
                <a:lnTo>
                  <a:pt x="4432" y="1531"/>
                </a:lnTo>
                <a:lnTo>
                  <a:pt x="4434" y="1531"/>
                </a:lnTo>
                <a:lnTo>
                  <a:pt x="4434" y="1533"/>
                </a:lnTo>
                <a:lnTo>
                  <a:pt x="4434" y="1535"/>
                </a:lnTo>
                <a:lnTo>
                  <a:pt x="4434" y="1537"/>
                </a:lnTo>
                <a:lnTo>
                  <a:pt x="4436" y="1539"/>
                </a:lnTo>
                <a:lnTo>
                  <a:pt x="4436" y="1541"/>
                </a:lnTo>
                <a:lnTo>
                  <a:pt x="4436" y="1539"/>
                </a:lnTo>
                <a:lnTo>
                  <a:pt x="4436" y="1535"/>
                </a:lnTo>
                <a:lnTo>
                  <a:pt x="4436" y="1533"/>
                </a:lnTo>
                <a:lnTo>
                  <a:pt x="4436" y="1533"/>
                </a:lnTo>
                <a:lnTo>
                  <a:pt x="4438" y="1533"/>
                </a:lnTo>
                <a:lnTo>
                  <a:pt x="4440" y="1531"/>
                </a:lnTo>
                <a:lnTo>
                  <a:pt x="4442" y="1528"/>
                </a:lnTo>
                <a:lnTo>
                  <a:pt x="4442" y="1526"/>
                </a:lnTo>
                <a:lnTo>
                  <a:pt x="4442" y="1526"/>
                </a:lnTo>
                <a:lnTo>
                  <a:pt x="4442" y="1522"/>
                </a:lnTo>
                <a:lnTo>
                  <a:pt x="4442" y="1520"/>
                </a:lnTo>
                <a:lnTo>
                  <a:pt x="4440" y="1520"/>
                </a:lnTo>
                <a:lnTo>
                  <a:pt x="4440" y="1520"/>
                </a:lnTo>
                <a:lnTo>
                  <a:pt x="4440" y="1518"/>
                </a:lnTo>
                <a:lnTo>
                  <a:pt x="4440" y="1518"/>
                </a:lnTo>
                <a:lnTo>
                  <a:pt x="4440" y="1514"/>
                </a:lnTo>
                <a:lnTo>
                  <a:pt x="4440" y="1514"/>
                </a:lnTo>
                <a:lnTo>
                  <a:pt x="4438" y="1512"/>
                </a:lnTo>
                <a:lnTo>
                  <a:pt x="4438" y="1510"/>
                </a:lnTo>
                <a:lnTo>
                  <a:pt x="4438" y="1508"/>
                </a:lnTo>
                <a:lnTo>
                  <a:pt x="4436" y="1508"/>
                </a:lnTo>
                <a:lnTo>
                  <a:pt x="4436" y="1508"/>
                </a:lnTo>
                <a:lnTo>
                  <a:pt x="4436" y="1508"/>
                </a:lnTo>
                <a:lnTo>
                  <a:pt x="4436" y="1505"/>
                </a:lnTo>
                <a:lnTo>
                  <a:pt x="4438" y="1505"/>
                </a:lnTo>
                <a:lnTo>
                  <a:pt x="4438" y="1503"/>
                </a:lnTo>
                <a:lnTo>
                  <a:pt x="4438" y="1503"/>
                </a:lnTo>
                <a:lnTo>
                  <a:pt x="4436" y="1501"/>
                </a:lnTo>
                <a:lnTo>
                  <a:pt x="4436" y="1499"/>
                </a:lnTo>
                <a:lnTo>
                  <a:pt x="4436" y="1497"/>
                </a:lnTo>
                <a:lnTo>
                  <a:pt x="4434" y="1497"/>
                </a:lnTo>
                <a:lnTo>
                  <a:pt x="4434" y="1497"/>
                </a:lnTo>
                <a:lnTo>
                  <a:pt x="4432" y="1495"/>
                </a:lnTo>
                <a:lnTo>
                  <a:pt x="4432" y="1495"/>
                </a:lnTo>
                <a:lnTo>
                  <a:pt x="4427" y="1493"/>
                </a:lnTo>
                <a:close/>
                <a:moveTo>
                  <a:pt x="4434" y="1109"/>
                </a:moveTo>
                <a:lnTo>
                  <a:pt x="4434" y="1109"/>
                </a:lnTo>
                <a:lnTo>
                  <a:pt x="4434" y="1109"/>
                </a:lnTo>
                <a:lnTo>
                  <a:pt x="4434" y="1111"/>
                </a:lnTo>
                <a:lnTo>
                  <a:pt x="4436" y="1111"/>
                </a:lnTo>
                <a:lnTo>
                  <a:pt x="4436" y="1111"/>
                </a:lnTo>
                <a:lnTo>
                  <a:pt x="4436" y="1111"/>
                </a:lnTo>
                <a:lnTo>
                  <a:pt x="4436" y="1109"/>
                </a:lnTo>
                <a:lnTo>
                  <a:pt x="4434" y="1109"/>
                </a:lnTo>
                <a:close/>
                <a:moveTo>
                  <a:pt x="4853" y="853"/>
                </a:moveTo>
                <a:lnTo>
                  <a:pt x="4851" y="853"/>
                </a:lnTo>
                <a:lnTo>
                  <a:pt x="4849" y="858"/>
                </a:lnTo>
                <a:lnTo>
                  <a:pt x="4849" y="860"/>
                </a:lnTo>
                <a:lnTo>
                  <a:pt x="4849" y="860"/>
                </a:lnTo>
                <a:lnTo>
                  <a:pt x="4851" y="860"/>
                </a:lnTo>
                <a:lnTo>
                  <a:pt x="4851" y="860"/>
                </a:lnTo>
                <a:lnTo>
                  <a:pt x="4851" y="858"/>
                </a:lnTo>
                <a:lnTo>
                  <a:pt x="4851" y="856"/>
                </a:lnTo>
                <a:lnTo>
                  <a:pt x="4853" y="853"/>
                </a:lnTo>
                <a:close/>
                <a:moveTo>
                  <a:pt x="4339" y="1644"/>
                </a:moveTo>
                <a:lnTo>
                  <a:pt x="4337" y="1648"/>
                </a:lnTo>
                <a:lnTo>
                  <a:pt x="4335" y="1652"/>
                </a:lnTo>
                <a:lnTo>
                  <a:pt x="4335" y="1652"/>
                </a:lnTo>
                <a:lnTo>
                  <a:pt x="4337" y="1654"/>
                </a:lnTo>
                <a:lnTo>
                  <a:pt x="4335" y="1654"/>
                </a:lnTo>
                <a:lnTo>
                  <a:pt x="4337" y="1656"/>
                </a:lnTo>
                <a:lnTo>
                  <a:pt x="4337" y="1658"/>
                </a:lnTo>
                <a:lnTo>
                  <a:pt x="4335" y="1661"/>
                </a:lnTo>
                <a:lnTo>
                  <a:pt x="4335" y="1663"/>
                </a:lnTo>
                <a:lnTo>
                  <a:pt x="4333" y="1663"/>
                </a:lnTo>
                <a:lnTo>
                  <a:pt x="4333" y="1665"/>
                </a:lnTo>
                <a:lnTo>
                  <a:pt x="4333" y="1667"/>
                </a:lnTo>
                <a:lnTo>
                  <a:pt x="4331" y="1669"/>
                </a:lnTo>
                <a:lnTo>
                  <a:pt x="4331" y="1669"/>
                </a:lnTo>
                <a:lnTo>
                  <a:pt x="4329" y="1669"/>
                </a:lnTo>
                <a:lnTo>
                  <a:pt x="4329" y="1669"/>
                </a:lnTo>
                <a:lnTo>
                  <a:pt x="4329" y="1671"/>
                </a:lnTo>
                <a:lnTo>
                  <a:pt x="4329" y="1671"/>
                </a:lnTo>
                <a:lnTo>
                  <a:pt x="4329" y="1671"/>
                </a:lnTo>
                <a:lnTo>
                  <a:pt x="4329" y="1673"/>
                </a:lnTo>
                <a:lnTo>
                  <a:pt x="4329" y="1675"/>
                </a:lnTo>
                <a:lnTo>
                  <a:pt x="4329" y="1677"/>
                </a:lnTo>
                <a:lnTo>
                  <a:pt x="4329" y="1677"/>
                </a:lnTo>
                <a:lnTo>
                  <a:pt x="4329" y="1679"/>
                </a:lnTo>
                <a:lnTo>
                  <a:pt x="4331" y="1682"/>
                </a:lnTo>
                <a:lnTo>
                  <a:pt x="4331" y="1682"/>
                </a:lnTo>
                <a:lnTo>
                  <a:pt x="4335" y="1682"/>
                </a:lnTo>
                <a:lnTo>
                  <a:pt x="4337" y="1682"/>
                </a:lnTo>
                <a:lnTo>
                  <a:pt x="4337" y="1682"/>
                </a:lnTo>
                <a:lnTo>
                  <a:pt x="4339" y="1682"/>
                </a:lnTo>
                <a:lnTo>
                  <a:pt x="4339" y="1682"/>
                </a:lnTo>
                <a:lnTo>
                  <a:pt x="4339" y="1684"/>
                </a:lnTo>
                <a:lnTo>
                  <a:pt x="4339" y="1684"/>
                </a:lnTo>
                <a:lnTo>
                  <a:pt x="4339" y="1686"/>
                </a:lnTo>
                <a:lnTo>
                  <a:pt x="4339" y="1686"/>
                </a:lnTo>
                <a:lnTo>
                  <a:pt x="4341" y="1688"/>
                </a:lnTo>
                <a:lnTo>
                  <a:pt x="4341" y="1690"/>
                </a:lnTo>
                <a:lnTo>
                  <a:pt x="4341" y="1694"/>
                </a:lnTo>
                <a:lnTo>
                  <a:pt x="4339" y="1696"/>
                </a:lnTo>
                <a:lnTo>
                  <a:pt x="4339" y="1698"/>
                </a:lnTo>
                <a:lnTo>
                  <a:pt x="4339" y="1698"/>
                </a:lnTo>
                <a:lnTo>
                  <a:pt x="4339" y="1700"/>
                </a:lnTo>
                <a:lnTo>
                  <a:pt x="4337" y="1705"/>
                </a:lnTo>
                <a:lnTo>
                  <a:pt x="4337" y="1707"/>
                </a:lnTo>
                <a:lnTo>
                  <a:pt x="4337" y="1707"/>
                </a:lnTo>
                <a:lnTo>
                  <a:pt x="4337" y="1709"/>
                </a:lnTo>
                <a:lnTo>
                  <a:pt x="4339" y="1711"/>
                </a:lnTo>
                <a:lnTo>
                  <a:pt x="4339" y="1711"/>
                </a:lnTo>
                <a:lnTo>
                  <a:pt x="4341" y="1713"/>
                </a:lnTo>
                <a:lnTo>
                  <a:pt x="4344" y="1713"/>
                </a:lnTo>
                <a:lnTo>
                  <a:pt x="4344" y="1713"/>
                </a:lnTo>
                <a:lnTo>
                  <a:pt x="4346" y="1711"/>
                </a:lnTo>
                <a:lnTo>
                  <a:pt x="4346" y="1711"/>
                </a:lnTo>
                <a:lnTo>
                  <a:pt x="4348" y="1711"/>
                </a:lnTo>
                <a:lnTo>
                  <a:pt x="4350" y="1711"/>
                </a:lnTo>
                <a:lnTo>
                  <a:pt x="4350" y="1711"/>
                </a:lnTo>
                <a:lnTo>
                  <a:pt x="4350" y="1711"/>
                </a:lnTo>
                <a:lnTo>
                  <a:pt x="4352" y="1711"/>
                </a:lnTo>
                <a:lnTo>
                  <a:pt x="4352" y="1711"/>
                </a:lnTo>
                <a:lnTo>
                  <a:pt x="4352" y="1709"/>
                </a:lnTo>
                <a:lnTo>
                  <a:pt x="4350" y="1705"/>
                </a:lnTo>
                <a:lnTo>
                  <a:pt x="4350" y="1705"/>
                </a:lnTo>
                <a:lnTo>
                  <a:pt x="4350" y="1702"/>
                </a:lnTo>
                <a:lnTo>
                  <a:pt x="4352" y="1698"/>
                </a:lnTo>
                <a:lnTo>
                  <a:pt x="4352" y="1698"/>
                </a:lnTo>
                <a:lnTo>
                  <a:pt x="4352" y="1694"/>
                </a:lnTo>
                <a:lnTo>
                  <a:pt x="4352" y="1690"/>
                </a:lnTo>
                <a:lnTo>
                  <a:pt x="4352" y="1686"/>
                </a:lnTo>
                <a:lnTo>
                  <a:pt x="4352" y="1686"/>
                </a:lnTo>
                <a:lnTo>
                  <a:pt x="4352" y="1684"/>
                </a:lnTo>
                <a:lnTo>
                  <a:pt x="4352" y="1679"/>
                </a:lnTo>
                <a:lnTo>
                  <a:pt x="4352" y="1677"/>
                </a:lnTo>
                <a:lnTo>
                  <a:pt x="4350" y="1677"/>
                </a:lnTo>
                <a:lnTo>
                  <a:pt x="4350" y="1675"/>
                </a:lnTo>
                <a:lnTo>
                  <a:pt x="4350" y="1673"/>
                </a:lnTo>
                <a:lnTo>
                  <a:pt x="4352" y="1673"/>
                </a:lnTo>
                <a:lnTo>
                  <a:pt x="4354" y="1671"/>
                </a:lnTo>
                <a:lnTo>
                  <a:pt x="4356" y="1669"/>
                </a:lnTo>
                <a:lnTo>
                  <a:pt x="4358" y="1669"/>
                </a:lnTo>
                <a:lnTo>
                  <a:pt x="4358" y="1669"/>
                </a:lnTo>
                <a:lnTo>
                  <a:pt x="4360" y="1669"/>
                </a:lnTo>
                <a:lnTo>
                  <a:pt x="4362" y="1671"/>
                </a:lnTo>
                <a:lnTo>
                  <a:pt x="4362" y="1673"/>
                </a:lnTo>
                <a:lnTo>
                  <a:pt x="4362" y="1675"/>
                </a:lnTo>
                <a:lnTo>
                  <a:pt x="4362" y="1677"/>
                </a:lnTo>
                <a:lnTo>
                  <a:pt x="4360" y="1677"/>
                </a:lnTo>
                <a:lnTo>
                  <a:pt x="4360" y="1679"/>
                </a:lnTo>
                <a:lnTo>
                  <a:pt x="4358" y="1682"/>
                </a:lnTo>
                <a:lnTo>
                  <a:pt x="4358" y="1682"/>
                </a:lnTo>
                <a:lnTo>
                  <a:pt x="4360" y="1682"/>
                </a:lnTo>
                <a:lnTo>
                  <a:pt x="4365" y="1688"/>
                </a:lnTo>
                <a:lnTo>
                  <a:pt x="4367" y="1688"/>
                </a:lnTo>
                <a:lnTo>
                  <a:pt x="4369" y="1688"/>
                </a:lnTo>
                <a:lnTo>
                  <a:pt x="4369" y="1690"/>
                </a:lnTo>
                <a:lnTo>
                  <a:pt x="4369" y="1690"/>
                </a:lnTo>
                <a:lnTo>
                  <a:pt x="4369" y="1692"/>
                </a:lnTo>
                <a:lnTo>
                  <a:pt x="4369" y="1692"/>
                </a:lnTo>
                <a:lnTo>
                  <a:pt x="4369" y="1692"/>
                </a:lnTo>
                <a:lnTo>
                  <a:pt x="4369" y="1696"/>
                </a:lnTo>
                <a:lnTo>
                  <a:pt x="4369" y="1698"/>
                </a:lnTo>
                <a:lnTo>
                  <a:pt x="4369" y="1700"/>
                </a:lnTo>
                <a:lnTo>
                  <a:pt x="4371" y="1700"/>
                </a:lnTo>
                <a:lnTo>
                  <a:pt x="4371" y="1700"/>
                </a:lnTo>
                <a:lnTo>
                  <a:pt x="4373" y="1700"/>
                </a:lnTo>
                <a:lnTo>
                  <a:pt x="4375" y="1700"/>
                </a:lnTo>
                <a:lnTo>
                  <a:pt x="4377" y="1700"/>
                </a:lnTo>
                <a:lnTo>
                  <a:pt x="4375" y="1698"/>
                </a:lnTo>
                <a:lnTo>
                  <a:pt x="4375" y="1698"/>
                </a:lnTo>
                <a:lnTo>
                  <a:pt x="4377" y="1696"/>
                </a:lnTo>
                <a:lnTo>
                  <a:pt x="4379" y="1696"/>
                </a:lnTo>
                <a:lnTo>
                  <a:pt x="4381" y="1694"/>
                </a:lnTo>
                <a:lnTo>
                  <a:pt x="4383" y="1694"/>
                </a:lnTo>
                <a:lnTo>
                  <a:pt x="4385" y="1694"/>
                </a:lnTo>
                <a:lnTo>
                  <a:pt x="4385" y="1694"/>
                </a:lnTo>
                <a:lnTo>
                  <a:pt x="4385" y="1694"/>
                </a:lnTo>
                <a:lnTo>
                  <a:pt x="4385" y="1694"/>
                </a:lnTo>
                <a:lnTo>
                  <a:pt x="4388" y="1694"/>
                </a:lnTo>
                <a:lnTo>
                  <a:pt x="4388" y="1694"/>
                </a:lnTo>
                <a:lnTo>
                  <a:pt x="4388" y="1694"/>
                </a:lnTo>
                <a:lnTo>
                  <a:pt x="4388" y="1692"/>
                </a:lnTo>
                <a:lnTo>
                  <a:pt x="4388" y="1692"/>
                </a:lnTo>
                <a:lnTo>
                  <a:pt x="4388" y="1690"/>
                </a:lnTo>
                <a:lnTo>
                  <a:pt x="4388" y="1690"/>
                </a:lnTo>
                <a:lnTo>
                  <a:pt x="4388" y="1690"/>
                </a:lnTo>
                <a:lnTo>
                  <a:pt x="4385" y="1690"/>
                </a:lnTo>
                <a:lnTo>
                  <a:pt x="4385" y="1690"/>
                </a:lnTo>
                <a:lnTo>
                  <a:pt x="4385" y="1690"/>
                </a:lnTo>
                <a:lnTo>
                  <a:pt x="4385" y="1690"/>
                </a:lnTo>
                <a:lnTo>
                  <a:pt x="4383" y="1688"/>
                </a:lnTo>
                <a:lnTo>
                  <a:pt x="4383" y="1688"/>
                </a:lnTo>
                <a:lnTo>
                  <a:pt x="4383" y="1688"/>
                </a:lnTo>
                <a:lnTo>
                  <a:pt x="4383" y="1686"/>
                </a:lnTo>
                <a:lnTo>
                  <a:pt x="4381" y="1686"/>
                </a:lnTo>
                <a:lnTo>
                  <a:pt x="4381" y="1684"/>
                </a:lnTo>
                <a:lnTo>
                  <a:pt x="4379" y="1684"/>
                </a:lnTo>
                <a:lnTo>
                  <a:pt x="4379" y="1684"/>
                </a:lnTo>
                <a:lnTo>
                  <a:pt x="4379" y="1684"/>
                </a:lnTo>
                <a:lnTo>
                  <a:pt x="4379" y="1682"/>
                </a:lnTo>
                <a:lnTo>
                  <a:pt x="4379" y="1682"/>
                </a:lnTo>
                <a:lnTo>
                  <a:pt x="4379" y="1679"/>
                </a:lnTo>
                <a:lnTo>
                  <a:pt x="4379" y="1677"/>
                </a:lnTo>
                <a:lnTo>
                  <a:pt x="4381" y="1677"/>
                </a:lnTo>
                <a:lnTo>
                  <a:pt x="4381" y="1675"/>
                </a:lnTo>
                <a:lnTo>
                  <a:pt x="4379" y="1675"/>
                </a:lnTo>
                <a:lnTo>
                  <a:pt x="4379" y="1675"/>
                </a:lnTo>
                <a:lnTo>
                  <a:pt x="4379" y="1673"/>
                </a:lnTo>
                <a:lnTo>
                  <a:pt x="4379" y="1673"/>
                </a:lnTo>
                <a:lnTo>
                  <a:pt x="4377" y="1671"/>
                </a:lnTo>
                <a:lnTo>
                  <a:pt x="4375" y="1669"/>
                </a:lnTo>
                <a:lnTo>
                  <a:pt x="4375" y="1667"/>
                </a:lnTo>
                <a:lnTo>
                  <a:pt x="4373" y="1665"/>
                </a:lnTo>
                <a:lnTo>
                  <a:pt x="4371" y="1663"/>
                </a:lnTo>
                <a:lnTo>
                  <a:pt x="4371" y="1663"/>
                </a:lnTo>
                <a:lnTo>
                  <a:pt x="4369" y="1663"/>
                </a:lnTo>
                <a:lnTo>
                  <a:pt x="4369" y="1663"/>
                </a:lnTo>
                <a:lnTo>
                  <a:pt x="4369" y="1661"/>
                </a:lnTo>
                <a:lnTo>
                  <a:pt x="4367" y="1658"/>
                </a:lnTo>
                <a:lnTo>
                  <a:pt x="4367" y="1658"/>
                </a:lnTo>
                <a:lnTo>
                  <a:pt x="4367" y="1658"/>
                </a:lnTo>
                <a:lnTo>
                  <a:pt x="4367" y="1658"/>
                </a:lnTo>
                <a:lnTo>
                  <a:pt x="4369" y="1658"/>
                </a:lnTo>
                <a:lnTo>
                  <a:pt x="4369" y="1658"/>
                </a:lnTo>
                <a:lnTo>
                  <a:pt x="4371" y="1658"/>
                </a:lnTo>
                <a:lnTo>
                  <a:pt x="4371" y="1658"/>
                </a:lnTo>
                <a:lnTo>
                  <a:pt x="4373" y="1656"/>
                </a:lnTo>
                <a:lnTo>
                  <a:pt x="4373" y="1656"/>
                </a:lnTo>
                <a:lnTo>
                  <a:pt x="4377" y="1654"/>
                </a:lnTo>
                <a:lnTo>
                  <a:pt x="4379" y="1654"/>
                </a:lnTo>
                <a:lnTo>
                  <a:pt x="4379" y="1652"/>
                </a:lnTo>
                <a:lnTo>
                  <a:pt x="4383" y="1650"/>
                </a:lnTo>
                <a:lnTo>
                  <a:pt x="4385" y="1648"/>
                </a:lnTo>
                <a:lnTo>
                  <a:pt x="4385" y="1646"/>
                </a:lnTo>
                <a:lnTo>
                  <a:pt x="4388" y="1646"/>
                </a:lnTo>
                <a:lnTo>
                  <a:pt x="4388" y="1644"/>
                </a:lnTo>
                <a:lnTo>
                  <a:pt x="4388" y="1644"/>
                </a:lnTo>
                <a:lnTo>
                  <a:pt x="4390" y="1644"/>
                </a:lnTo>
                <a:lnTo>
                  <a:pt x="4392" y="1644"/>
                </a:lnTo>
                <a:lnTo>
                  <a:pt x="4394" y="1646"/>
                </a:lnTo>
                <a:lnTo>
                  <a:pt x="4394" y="1646"/>
                </a:lnTo>
                <a:lnTo>
                  <a:pt x="4396" y="1646"/>
                </a:lnTo>
                <a:lnTo>
                  <a:pt x="4396" y="1646"/>
                </a:lnTo>
                <a:lnTo>
                  <a:pt x="4396" y="1642"/>
                </a:lnTo>
                <a:lnTo>
                  <a:pt x="4396" y="1642"/>
                </a:lnTo>
                <a:lnTo>
                  <a:pt x="4396" y="1640"/>
                </a:lnTo>
                <a:lnTo>
                  <a:pt x="4394" y="1640"/>
                </a:lnTo>
                <a:lnTo>
                  <a:pt x="4392" y="1640"/>
                </a:lnTo>
                <a:lnTo>
                  <a:pt x="4390" y="1640"/>
                </a:lnTo>
                <a:lnTo>
                  <a:pt x="4388" y="1640"/>
                </a:lnTo>
                <a:lnTo>
                  <a:pt x="4388" y="1640"/>
                </a:lnTo>
                <a:lnTo>
                  <a:pt x="4388" y="1642"/>
                </a:lnTo>
                <a:lnTo>
                  <a:pt x="4388" y="1642"/>
                </a:lnTo>
                <a:lnTo>
                  <a:pt x="4388" y="1642"/>
                </a:lnTo>
                <a:lnTo>
                  <a:pt x="4385" y="1642"/>
                </a:lnTo>
                <a:lnTo>
                  <a:pt x="4383" y="1642"/>
                </a:lnTo>
                <a:lnTo>
                  <a:pt x="4379" y="1642"/>
                </a:lnTo>
                <a:lnTo>
                  <a:pt x="4377" y="1642"/>
                </a:lnTo>
                <a:lnTo>
                  <a:pt x="4377" y="1644"/>
                </a:lnTo>
                <a:lnTo>
                  <a:pt x="4377" y="1644"/>
                </a:lnTo>
                <a:lnTo>
                  <a:pt x="4375" y="1644"/>
                </a:lnTo>
                <a:lnTo>
                  <a:pt x="4373" y="1644"/>
                </a:lnTo>
                <a:lnTo>
                  <a:pt x="4371" y="1644"/>
                </a:lnTo>
                <a:lnTo>
                  <a:pt x="4371" y="1644"/>
                </a:lnTo>
                <a:lnTo>
                  <a:pt x="4371" y="1644"/>
                </a:lnTo>
                <a:lnTo>
                  <a:pt x="4369" y="1644"/>
                </a:lnTo>
                <a:lnTo>
                  <a:pt x="4369" y="1644"/>
                </a:lnTo>
                <a:lnTo>
                  <a:pt x="4367" y="1644"/>
                </a:lnTo>
                <a:lnTo>
                  <a:pt x="4365" y="1648"/>
                </a:lnTo>
                <a:lnTo>
                  <a:pt x="4365" y="1648"/>
                </a:lnTo>
                <a:lnTo>
                  <a:pt x="4362" y="1650"/>
                </a:lnTo>
                <a:lnTo>
                  <a:pt x="4360" y="1652"/>
                </a:lnTo>
                <a:lnTo>
                  <a:pt x="4360" y="1650"/>
                </a:lnTo>
                <a:lnTo>
                  <a:pt x="4358" y="1650"/>
                </a:lnTo>
                <a:lnTo>
                  <a:pt x="4356" y="1650"/>
                </a:lnTo>
                <a:lnTo>
                  <a:pt x="4356" y="1650"/>
                </a:lnTo>
                <a:lnTo>
                  <a:pt x="4354" y="1650"/>
                </a:lnTo>
                <a:lnTo>
                  <a:pt x="4354" y="1646"/>
                </a:lnTo>
                <a:lnTo>
                  <a:pt x="4352" y="1646"/>
                </a:lnTo>
                <a:lnTo>
                  <a:pt x="4350" y="1644"/>
                </a:lnTo>
                <a:lnTo>
                  <a:pt x="4350" y="1644"/>
                </a:lnTo>
                <a:lnTo>
                  <a:pt x="4348" y="1640"/>
                </a:lnTo>
                <a:lnTo>
                  <a:pt x="4348" y="1640"/>
                </a:lnTo>
                <a:lnTo>
                  <a:pt x="4346" y="1638"/>
                </a:lnTo>
                <a:lnTo>
                  <a:pt x="4346" y="1635"/>
                </a:lnTo>
                <a:lnTo>
                  <a:pt x="4346" y="1633"/>
                </a:lnTo>
                <a:lnTo>
                  <a:pt x="4346" y="1633"/>
                </a:lnTo>
                <a:lnTo>
                  <a:pt x="4348" y="1631"/>
                </a:lnTo>
                <a:lnTo>
                  <a:pt x="4348" y="1629"/>
                </a:lnTo>
                <a:lnTo>
                  <a:pt x="4350" y="1627"/>
                </a:lnTo>
                <a:lnTo>
                  <a:pt x="4350" y="1625"/>
                </a:lnTo>
                <a:lnTo>
                  <a:pt x="4352" y="1625"/>
                </a:lnTo>
                <a:lnTo>
                  <a:pt x="4352" y="1623"/>
                </a:lnTo>
                <a:lnTo>
                  <a:pt x="4354" y="1623"/>
                </a:lnTo>
                <a:lnTo>
                  <a:pt x="4356" y="1623"/>
                </a:lnTo>
                <a:lnTo>
                  <a:pt x="4360" y="1625"/>
                </a:lnTo>
                <a:lnTo>
                  <a:pt x="4360" y="1625"/>
                </a:lnTo>
                <a:lnTo>
                  <a:pt x="4367" y="1625"/>
                </a:lnTo>
                <a:lnTo>
                  <a:pt x="4369" y="1625"/>
                </a:lnTo>
                <a:lnTo>
                  <a:pt x="4369" y="1625"/>
                </a:lnTo>
                <a:lnTo>
                  <a:pt x="4371" y="1625"/>
                </a:lnTo>
                <a:lnTo>
                  <a:pt x="4373" y="1625"/>
                </a:lnTo>
                <a:lnTo>
                  <a:pt x="4375" y="1625"/>
                </a:lnTo>
                <a:lnTo>
                  <a:pt x="4379" y="1625"/>
                </a:lnTo>
                <a:lnTo>
                  <a:pt x="4388" y="1625"/>
                </a:lnTo>
                <a:lnTo>
                  <a:pt x="4390" y="1625"/>
                </a:lnTo>
                <a:lnTo>
                  <a:pt x="4392" y="1625"/>
                </a:lnTo>
                <a:lnTo>
                  <a:pt x="4392" y="1625"/>
                </a:lnTo>
                <a:lnTo>
                  <a:pt x="4394" y="1627"/>
                </a:lnTo>
                <a:lnTo>
                  <a:pt x="4394" y="1627"/>
                </a:lnTo>
                <a:lnTo>
                  <a:pt x="4398" y="1627"/>
                </a:lnTo>
                <a:lnTo>
                  <a:pt x="4398" y="1627"/>
                </a:lnTo>
                <a:lnTo>
                  <a:pt x="4400" y="1627"/>
                </a:lnTo>
                <a:lnTo>
                  <a:pt x="4406" y="1625"/>
                </a:lnTo>
                <a:lnTo>
                  <a:pt x="4406" y="1625"/>
                </a:lnTo>
                <a:lnTo>
                  <a:pt x="4409" y="1625"/>
                </a:lnTo>
                <a:lnTo>
                  <a:pt x="4411" y="1625"/>
                </a:lnTo>
                <a:lnTo>
                  <a:pt x="4411" y="1625"/>
                </a:lnTo>
                <a:lnTo>
                  <a:pt x="4411" y="1623"/>
                </a:lnTo>
                <a:lnTo>
                  <a:pt x="4413" y="1621"/>
                </a:lnTo>
                <a:lnTo>
                  <a:pt x="4413" y="1621"/>
                </a:lnTo>
                <a:lnTo>
                  <a:pt x="4415" y="1619"/>
                </a:lnTo>
                <a:lnTo>
                  <a:pt x="4417" y="1617"/>
                </a:lnTo>
                <a:lnTo>
                  <a:pt x="4419" y="1617"/>
                </a:lnTo>
                <a:lnTo>
                  <a:pt x="4419" y="1614"/>
                </a:lnTo>
                <a:lnTo>
                  <a:pt x="4421" y="1612"/>
                </a:lnTo>
                <a:lnTo>
                  <a:pt x="4421" y="1610"/>
                </a:lnTo>
                <a:lnTo>
                  <a:pt x="4421" y="1610"/>
                </a:lnTo>
                <a:lnTo>
                  <a:pt x="4421" y="1610"/>
                </a:lnTo>
                <a:lnTo>
                  <a:pt x="4421" y="1608"/>
                </a:lnTo>
                <a:lnTo>
                  <a:pt x="4421" y="1606"/>
                </a:lnTo>
                <a:lnTo>
                  <a:pt x="4419" y="1606"/>
                </a:lnTo>
                <a:lnTo>
                  <a:pt x="4417" y="1608"/>
                </a:lnTo>
                <a:lnTo>
                  <a:pt x="4417" y="1608"/>
                </a:lnTo>
                <a:lnTo>
                  <a:pt x="4415" y="1610"/>
                </a:lnTo>
                <a:lnTo>
                  <a:pt x="4415" y="1610"/>
                </a:lnTo>
                <a:lnTo>
                  <a:pt x="4413" y="1610"/>
                </a:lnTo>
                <a:lnTo>
                  <a:pt x="4413" y="1610"/>
                </a:lnTo>
                <a:lnTo>
                  <a:pt x="4413" y="1612"/>
                </a:lnTo>
                <a:lnTo>
                  <a:pt x="4413" y="1614"/>
                </a:lnTo>
                <a:lnTo>
                  <a:pt x="4411" y="1614"/>
                </a:lnTo>
                <a:lnTo>
                  <a:pt x="4409" y="1617"/>
                </a:lnTo>
                <a:lnTo>
                  <a:pt x="4402" y="1619"/>
                </a:lnTo>
                <a:lnTo>
                  <a:pt x="4402" y="1619"/>
                </a:lnTo>
                <a:lnTo>
                  <a:pt x="4394" y="1619"/>
                </a:lnTo>
                <a:lnTo>
                  <a:pt x="4390" y="1619"/>
                </a:lnTo>
                <a:lnTo>
                  <a:pt x="4390" y="1619"/>
                </a:lnTo>
                <a:lnTo>
                  <a:pt x="4390" y="1619"/>
                </a:lnTo>
                <a:lnTo>
                  <a:pt x="4388" y="1619"/>
                </a:lnTo>
                <a:lnTo>
                  <a:pt x="4388" y="1619"/>
                </a:lnTo>
                <a:lnTo>
                  <a:pt x="4388" y="1619"/>
                </a:lnTo>
                <a:lnTo>
                  <a:pt x="4385" y="1619"/>
                </a:lnTo>
                <a:lnTo>
                  <a:pt x="4383" y="1617"/>
                </a:lnTo>
                <a:lnTo>
                  <a:pt x="4381" y="1617"/>
                </a:lnTo>
                <a:lnTo>
                  <a:pt x="4377" y="1617"/>
                </a:lnTo>
                <a:lnTo>
                  <a:pt x="4373" y="1617"/>
                </a:lnTo>
                <a:lnTo>
                  <a:pt x="4369" y="1617"/>
                </a:lnTo>
                <a:lnTo>
                  <a:pt x="4369" y="1617"/>
                </a:lnTo>
                <a:lnTo>
                  <a:pt x="4369" y="1614"/>
                </a:lnTo>
                <a:lnTo>
                  <a:pt x="4367" y="1614"/>
                </a:lnTo>
                <a:lnTo>
                  <a:pt x="4367" y="1614"/>
                </a:lnTo>
                <a:lnTo>
                  <a:pt x="4367" y="1612"/>
                </a:lnTo>
                <a:lnTo>
                  <a:pt x="4367" y="1612"/>
                </a:lnTo>
                <a:lnTo>
                  <a:pt x="4365" y="1612"/>
                </a:lnTo>
                <a:lnTo>
                  <a:pt x="4365" y="1612"/>
                </a:lnTo>
                <a:lnTo>
                  <a:pt x="4362" y="1612"/>
                </a:lnTo>
                <a:lnTo>
                  <a:pt x="4360" y="1612"/>
                </a:lnTo>
                <a:lnTo>
                  <a:pt x="4360" y="1612"/>
                </a:lnTo>
                <a:lnTo>
                  <a:pt x="4360" y="1612"/>
                </a:lnTo>
                <a:lnTo>
                  <a:pt x="4358" y="1612"/>
                </a:lnTo>
                <a:lnTo>
                  <a:pt x="4358" y="1614"/>
                </a:lnTo>
                <a:lnTo>
                  <a:pt x="4356" y="1617"/>
                </a:lnTo>
                <a:lnTo>
                  <a:pt x="4356" y="1617"/>
                </a:lnTo>
                <a:lnTo>
                  <a:pt x="4356" y="1619"/>
                </a:lnTo>
                <a:lnTo>
                  <a:pt x="4356" y="1619"/>
                </a:lnTo>
                <a:lnTo>
                  <a:pt x="4354" y="1619"/>
                </a:lnTo>
                <a:lnTo>
                  <a:pt x="4354" y="1619"/>
                </a:lnTo>
                <a:lnTo>
                  <a:pt x="4352" y="1619"/>
                </a:lnTo>
                <a:lnTo>
                  <a:pt x="4352" y="1619"/>
                </a:lnTo>
                <a:lnTo>
                  <a:pt x="4350" y="1617"/>
                </a:lnTo>
                <a:lnTo>
                  <a:pt x="4350" y="1617"/>
                </a:lnTo>
                <a:lnTo>
                  <a:pt x="4350" y="1617"/>
                </a:lnTo>
                <a:lnTo>
                  <a:pt x="4350" y="1619"/>
                </a:lnTo>
                <a:lnTo>
                  <a:pt x="4348" y="1621"/>
                </a:lnTo>
                <a:lnTo>
                  <a:pt x="4348" y="1621"/>
                </a:lnTo>
                <a:lnTo>
                  <a:pt x="4348" y="1621"/>
                </a:lnTo>
                <a:lnTo>
                  <a:pt x="4346" y="1623"/>
                </a:lnTo>
                <a:lnTo>
                  <a:pt x="4346" y="1623"/>
                </a:lnTo>
                <a:lnTo>
                  <a:pt x="4346" y="1625"/>
                </a:lnTo>
                <a:lnTo>
                  <a:pt x="4344" y="1627"/>
                </a:lnTo>
                <a:lnTo>
                  <a:pt x="4344" y="1629"/>
                </a:lnTo>
                <a:lnTo>
                  <a:pt x="4344" y="1631"/>
                </a:lnTo>
                <a:lnTo>
                  <a:pt x="4344" y="1631"/>
                </a:lnTo>
                <a:lnTo>
                  <a:pt x="4344" y="1631"/>
                </a:lnTo>
                <a:lnTo>
                  <a:pt x="4341" y="1631"/>
                </a:lnTo>
                <a:lnTo>
                  <a:pt x="4341" y="1633"/>
                </a:lnTo>
                <a:lnTo>
                  <a:pt x="4344" y="1638"/>
                </a:lnTo>
                <a:lnTo>
                  <a:pt x="4344" y="1642"/>
                </a:lnTo>
                <a:lnTo>
                  <a:pt x="4344" y="1642"/>
                </a:lnTo>
                <a:lnTo>
                  <a:pt x="4344" y="1644"/>
                </a:lnTo>
                <a:lnTo>
                  <a:pt x="4344" y="1642"/>
                </a:lnTo>
                <a:lnTo>
                  <a:pt x="4341" y="1642"/>
                </a:lnTo>
                <a:lnTo>
                  <a:pt x="4341" y="1642"/>
                </a:lnTo>
                <a:lnTo>
                  <a:pt x="4339" y="1644"/>
                </a:lnTo>
                <a:close/>
                <a:moveTo>
                  <a:pt x="4444" y="1577"/>
                </a:moveTo>
                <a:lnTo>
                  <a:pt x="4444" y="1577"/>
                </a:lnTo>
                <a:lnTo>
                  <a:pt x="4444" y="1577"/>
                </a:lnTo>
                <a:lnTo>
                  <a:pt x="4446" y="1577"/>
                </a:lnTo>
                <a:lnTo>
                  <a:pt x="4446" y="1577"/>
                </a:lnTo>
                <a:lnTo>
                  <a:pt x="4446" y="1577"/>
                </a:lnTo>
                <a:lnTo>
                  <a:pt x="4446" y="1577"/>
                </a:lnTo>
                <a:lnTo>
                  <a:pt x="4444" y="1577"/>
                </a:lnTo>
                <a:lnTo>
                  <a:pt x="4444" y="1577"/>
                </a:lnTo>
                <a:close/>
                <a:moveTo>
                  <a:pt x="4415" y="1499"/>
                </a:moveTo>
                <a:lnTo>
                  <a:pt x="4413" y="1499"/>
                </a:lnTo>
                <a:lnTo>
                  <a:pt x="4413" y="1499"/>
                </a:lnTo>
                <a:lnTo>
                  <a:pt x="4415" y="1499"/>
                </a:lnTo>
                <a:lnTo>
                  <a:pt x="4415" y="1501"/>
                </a:lnTo>
                <a:lnTo>
                  <a:pt x="4415" y="1499"/>
                </a:lnTo>
                <a:lnTo>
                  <a:pt x="4415" y="1499"/>
                </a:lnTo>
                <a:lnTo>
                  <a:pt x="4415" y="1499"/>
                </a:lnTo>
                <a:lnTo>
                  <a:pt x="4415" y="1499"/>
                </a:lnTo>
                <a:close/>
                <a:moveTo>
                  <a:pt x="4442" y="1573"/>
                </a:moveTo>
                <a:lnTo>
                  <a:pt x="4442" y="1575"/>
                </a:lnTo>
                <a:lnTo>
                  <a:pt x="4444" y="1577"/>
                </a:lnTo>
                <a:lnTo>
                  <a:pt x="4444" y="1575"/>
                </a:lnTo>
                <a:lnTo>
                  <a:pt x="4444" y="1575"/>
                </a:lnTo>
                <a:lnTo>
                  <a:pt x="4442" y="1575"/>
                </a:lnTo>
                <a:lnTo>
                  <a:pt x="4442" y="1573"/>
                </a:lnTo>
                <a:close/>
                <a:moveTo>
                  <a:pt x="4375" y="1436"/>
                </a:moveTo>
                <a:lnTo>
                  <a:pt x="4375" y="1436"/>
                </a:lnTo>
                <a:lnTo>
                  <a:pt x="4373" y="1436"/>
                </a:lnTo>
                <a:lnTo>
                  <a:pt x="4373" y="1436"/>
                </a:lnTo>
                <a:lnTo>
                  <a:pt x="4373" y="1438"/>
                </a:lnTo>
                <a:lnTo>
                  <a:pt x="4373" y="1438"/>
                </a:lnTo>
                <a:lnTo>
                  <a:pt x="4373" y="1440"/>
                </a:lnTo>
                <a:lnTo>
                  <a:pt x="4375" y="1440"/>
                </a:lnTo>
                <a:lnTo>
                  <a:pt x="4375" y="1440"/>
                </a:lnTo>
                <a:lnTo>
                  <a:pt x="4375" y="1440"/>
                </a:lnTo>
                <a:lnTo>
                  <a:pt x="4377" y="1438"/>
                </a:lnTo>
                <a:lnTo>
                  <a:pt x="4377" y="1438"/>
                </a:lnTo>
                <a:lnTo>
                  <a:pt x="4377" y="1436"/>
                </a:lnTo>
                <a:lnTo>
                  <a:pt x="4375" y="1436"/>
                </a:lnTo>
                <a:close/>
                <a:moveTo>
                  <a:pt x="4415" y="1463"/>
                </a:moveTo>
                <a:lnTo>
                  <a:pt x="4417" y="1466"/>
                </a:lnTo>
                <a:lnTo>
                  <a:pt x="4417" y="1463"/>
                </a:lnTo>
                <a:lnTo>
                  <a:pt x="4417" y="1463"/>
                </a:lnTo>
                <a:lnTo>
                  <a:pt x="4415" y="1463"/>
                </a:lnTo>
                <a:lnTo>
                  <a:pt x="4415" y="1461"/>
                </a:lnTo>
                <a:lnTo>
                  <a:pt x="4415" y="1463"/>
                </a:lnTo>
                <a:lnTo>
                  <a:pt x="4415" y="1463"/>
                </a:lnTo>
                <a:lnTo>
                  <a:pt x="4415" y="1463"/>
                </a:lnTo>
                <a:close/>
                <a:moveTo>
                  <a:pt x="4411" y="1466"/>
                </a:moveTo>
                <a:lnTo>
                  <a:pt x="4413" y="1466"/>
                </a:lnTo>
                <a:lnTo>
                  <a:pt x="4413" y="1466"/>
                </a:lnTo>
                <a:lnTo>
                  <a:pt x="4413" y="1463"/>
                </a:lnTo>
                <a:lnTo>
                  <a:pt x="4411" y="1463"/>
                </a:lnTo>
                <a:lnTo>
                  <a:pt x="4411" y="1463"/>
                </a:lnTo>
                <a:lnTo>
                  <a:pt x="4409" y="1463"/>
                </a:lnTo>
                <a:lnTo>
                  <a:pt x="4411" y="1466"/>
                </a:lnTo>
                <a:lnTo>
                  <a:pt x="4411" y="1466"/>
                </a:lnTo>
                <a:close/>
                <a:moveTo>
                  <a:pt x="4375" y="1459"/>
                </a:moveTo>
                <a:lnTo>
                  <a:pt x="4375" y="1459"/>
                </a:lnTo>
                <a:lnTo>
                  <a:pt x="4373" y="1459"/>
                </a:lnTo>
                <a:lnTo>
                  <a:pt x="4373" y="1461"/>
                </a:lnTo>
                <a:lnTo>
                  <a:pt x="4375" y="1461"/>
                </a:lnTo>
                <a:lnTo>
                  <a:pt x="4377" y="1461"/>
                </a:lnTo>
                <a:lnTo>
                  <a:pt x="4377" y="1463"/>
                </a:lnTo>
                <a:lnTo>
                  <a:pt x="4377" y="1463"/>
                </a:lnTo>
                <a:lnTo>
                  <a:pt x="4375" y="1468"/>
                </a:lnTo>
                <a:lnTo>
                  <a:pt x="4375" y="1472"/>
                </a:lnTo>
                <a:lnTo>
                  <a:pt x="4375" y="1472"/>
                </a:lnTo>
                <a:lnTo>
                  <a:pt x="4375" y="1474"/>
                </a:lnTo>
                <a:lnTo>
                  <a:pt x="4375" y="1476"/>
                </a:lnTo>
                <a:lnTo>
                  <a:pt x="4375" y="1476"/>
                </a:lnTo>
                <a:lnTo>
                  <a:pt x="4375" y="1478"/>
                </a:lnTo>
                <a:lnTo>
                  <a:pt x="4375" y="1480"/>
                </a:lnTo>
                <a:lnTo>
                  <a:pt x="4375" y="1480"/>
                </a:lnTo>
                <a:lnTo>
                  <a:pt x="4375" y="1480"/>
                </a:lnTo>
                <a:lnTo>
                  <a:pt x="4375" y="1480"/>
                </a:lnTo>
                <a:lnTo>
                  <a:pt x="4375" y="1480"/>
                </a:lnTo>
                <a:lnTo>
                  <a:pt x="4377" y="1478"/>
                </a:lnTo>
                <a:lnTo>
                  <a:pt x="4377" y="1478"/>
                </a:lnTo>
                <a:lnTo>
                  <a:pt x="4383" y="1476"/>
                </a:lnTo>
                <a:lnTo>
                  <a:pt x="4385" y="1476"/>
                </a:lnTo>
                <a:lnTo>
                  <a:pt x="4385" y="1476"/>
                </a:lnTo>
                <a:lnTo>
                  <a:pt x="4388" y="1474"/>
                </a:lnTo>
                <a:lnTo>
                  <a:pt x="4388" y="1474"/>
                </a:lnTo>
                <a:lnTo>
                  <a:pt x="4388" y="1472"/>
                </a:lnTo>
                <a:lnTo>
                  <a:pt x="4388" y="1472"/>
                </a:lnTo>
                <a:lnTo>
                  <a:pt x="4390" y="1472"/>
                </a:lnTo>
                <a:lnTo>
                  <a:pt x="4390" y="1472"/>
                </a:lnTo>
                <a:lnTo>
                  <a:pt x="4392" y="1470"/>
                </a:lnTo>
                <a:lnTo>
                  <a:pt x="4392" y="1468"/>
                </a:lnTo>
                <a:lnTo>
                  <a:pt x="4392" y="1468"/>
                </a:lnTo>
                <a:lnTo>
                  <a:pt x="4392" y="1466"/>
                </a:lnTo>
                <a:lnTo>
                  <a:pt x="4392" y="1466"/>
                </a:lnTo>
                <a:lnTo>
                  <a:pt x="4392" y="1466"/>
                </a:lnTo>
                <a:lnTo>
                  <a:pt x="4388" y="1466"/>
                </a:lnTo>
                <a:lnTo>
                  <a:pt x="4388" y="1466"/>
                </a:lnTo>
                <a:lnTo>
                  <a:pt x="4390" y="1466"/>
                </a:lnTo>
                <a:lnTo>
                  <a:pt x="4388" y="1463"/>
                </a:lnTo>
                <a:lnTo>
                  <a:pt x="4385" y="1463"/>
                </a:lnTo>
                <a:lnTo>
                  <a:pt x="4383" y="1463"/>
                </a:lnTo>
                <a:lnTo>
                  <a:pt x="4383" y="1463"/>
                </a:lnTo>
                <a:lnTo>
                  <a:pt x="4381" y="1461"/>
                </a:lnTo>
                <a:lnTo>
                  <a:pt x="4379" y="1461"/>
                </a:lnTo>
                <a:lnTo>
                  <a:pt x="4377" y="1459"/>
                </a:lnTo>
                <a:lnTo>
                  <a:pt x="4375" y="1459"/>
                </a:lnTo>
                <a:close/>
                <a:moveTo>
                  <a:pt x="4421" y="1484"/>
                </a:moveTo>
                <a:lnTo>
                  <a:pt x="4421" y="1484"/>
                </a:lnTo>
                <a:lnTo>
                  <a:pt x="4421" y="1487"/>
                </a:lnTo>
                <a:lnTo>
                  <a:pt x="4423" y="1489"/>
                </a:lnTo>
                <a:lnTo>
                  <a:pt x="4423" y="1487"/>
                </a:lnTo>
                <a:lnTo>
                  <a:pt x="4421" y="1484"/>
                </a:lnTo>
                <a:lnTo>
                  <a:pt x="4421" y="1484"/>
                </a:lnTo>
                <a:close/>
                <a:moveTo>
                  <a:pt x="4409" y="1466"/>
                </a:moveTo>
                <a:lnTo>
                  <a:pt x="4409" y="1466"/>
                </a:lnTo>
                <a:lnTo>
                  <a:pt x="4409" y="1468"/>
                </a:lnTo>
                <a:lnTo>
                  <a:pt x="4411" y="1470"/>
                </a:lnTo>
                <a:lnTo>
                  <a:pt x="4411" y="1474"/>
                </a:lnTo>
                <a:lnTo>
                  <a:pt x="4411" y="1474"/>
                </a:lnTo>
                <a:lnTo>
                  <a:pt x="4413" y="1474"/>
                </a:lnTo>
                <a:lnTo>
                  <a:pt x="4413" y="1474"/>
                </a:lnTo>
                <a:lnTo>
                  <a:pt x="4415" y="1474"/>
                </a:lnTo>
                <a:lnTo>
                  <a:pt x="4415" y="1476"/>
                </a:lnTo>
                <a:lnTo>
                  <a:pt x="4415" y="1476"/>
                </a:lnTo>
                <a:lnTo>
                  <a:pt x="4415" y="1478"/>
                </a:lnTo>
                <a:lnTo>
                  <a:pt x="4415" y="1480"/>
                </a:lnTo>
                <a:lnTo>
                  <a:pt x="4415" y="1482"/>
                </a:lnTo>
                <a:lnTo>
                  <a:pt x="4415" y="1482"/>
                </a:lnTo>
                <a:lnTo>
                  <a:pt x="4415" y="1484"/>
                </a:lnTo>
                <a:lnTo>
                  <a:pt x="4417" y="1484"/>
                </a:lnTo>
                <a:lnTo>
                  <a:pt x="4417" y="1487"/>
                </a:lnTo>
                <a:lnTo>
                  <a:pt x="4419" y="1487"/>
                </a:lnTo>
                <a:lnTo>
                  <a:pt x="4419" y="1484"/>
                </a:lnTo>
                <a:lnTo>
                  <a:pt x="4419" y="1484"/>
                </a:lnTo>
                <a:lnTo>
                  <a:pt x="4419" y="1482"/>
                </a:lnTo>
                <a:lnTo>
                  <a:pt x="4419" y="1482"/>
                </a:lnTo>
                <a:lnTo>
                  <a:pt x="4421" y="1484"/>
                </a:lnTo>
                <a:lnTo>
                  <a:pt x="4421" y="1484"/>
                </a:lnTo>
                <a:lnTo>
                  <a:pt x="4421" y="1484"/>
                </a:lnTo>
                <a:lnTo>
                  <a:pt x="4421" y="1482"/>
                </a:lnTo>
                <a:lnTo>
                  <a:pt x="4423" y="1482"/>
                </a:lnTo>
                <a:lnTo>
                  <a:pt x="4423" y="1482"/>
                </a:lnTo>
                <a:lnTo>
                  <a:pt x="4423" y="1482"/>
                </a:lnTo>
                <a:lnTo>
                  <a:pt x="4421" y="1480"/>
                </a:lnTo>
                <a:lnTo>
                  <a:pt x="4421" y="1478"/>
                </a:lnTo>
                <a:lnTo>
                  <a:pt x="4421" y="1478"/>
                </a:lnTo>
                <a:lnTo>
                  <a:pt x="4421" y="1478"/>
                </a:lnTo>
                <a:lnTo>
                  <a:pt x="4419" y="1476"/>
                </a:lnTo>
                <a:lnTo>
                  <a:pt x="4419" y="1476"/>
                </a:lnTo>
                <a:lnTo>
                  <a:pt x="4419" y="1476"/>
                </a:lnTo>
                <a:lnTo>
                  <a:pt x="4419" y="1474"/>
                </a:lnTo>
                <a:lnTo>
                  <a:pt x="4419" y="1470"/>
                </a:lnTo>
                <a:lnTo>
                  <a:pt x="4419" y="1470"/>
                </a:lnTo>
                <a:lnTo>
                  <a:pt x="4419" y="1470"/>
                </a:lnTo>
                <a:lnTo>
                  <a:pt x="4417" y="1468"/>
                </a:lnTo>
                <a:lnTo>
                  <a:pt x="4417" y="1468"/>
                </a:lnTo>
                <a:lnTo>
                  <a:pt x="4415" y="1468"/>
                </a:lnTo>
                <a:lnTo>
                  <a:pt x="4413" y="1468"/>
                </a:lnTo>
                <a:lnTo>
                  <a:pt x="4413" y="1468"/>
                </a:lnTo>
                <a:lnTo>
                  <a:pt x="4413" y="1468"/>
                </a:lnTo>
                <a:lnTo>
                  <a:pt x="4411" y="1466"/>
                </a:lnTo>
                <a:lnTo>
                  <a:pt x="4411" y="1466"/>
                </a:lnTo>
                <a:lnTo>
                  <a:pt x="4409" y="1466"/>
                </a:lnTo>
                <a:lnTo>
                  <a:pt x="4409" y="1466"/>
                </a:lnTo>
                <a:lnTo>
                  <a:pt x="4409" y="1466"/>
                </a:lnTo>
                <a:close/>
                <a:moveTo>
                  <a:pt x="4383" y="1453"/>
                </a:moveTo>
                <a:lnTo>
                  <a:pt x="4385" y="1453"/>
                </a:lnTo>
                <a:lnTo>
                  <a:pt x="4385" y="1453"/>
                </a:lnTo>
                <a:lnTo>
                  <a:pt x="4385" y="1451"/>
                </a:lnTo>
                <a:lnTo>
                  <a:pt x="4383" y="1451"/>
                </a:lnTo>
                <a:lnTo>
                  <a:pt x="4381" y="1451"/>
                </a:lnTo>
                <a:lnTo>
                  <a:pt x="4381" y="1451"/>
                </a:lnTo>
                <a:lnTo>
                  <a:pt x="4381" y="1451"/>
                </a:lnTo>
                <a:lnTo>
                  <a:pt x="4383" y="1453"/>
                </a:lnTo>
                <a:lnTo>
                  <a:pt x="4383" y="1453"/>
                </a:lnTo>
                <a:close/>
                <a:moveTo>
                  <a:pt x="4379" y="1451"/>
                </a:moveTo>
                <a:lnTo>
                  <a:pt x="4379" y="1449"/>
                </a:lnTo>
                <a:lnTo>
                  <a:pt x="4379" y="1449"/>
                </a:lnTo>
                <a:lnTo>
                  <a:pt x="4379" y="1451"/>
                </a:lnTo>
                <a:lnTo>
                  <a:pt x="4379" y="1451"/>
                </a:lnTo>
                <a:lnTo>
                  <a:pt x="4379" y="1451"/>
                </a:lnTo>
                <a:lnTo>
                  <a:pt x="4379" y="1451"/>
                </a:lnTo>
                <a:close/>
                <a:moveTo>
                  <a:pt x="4400" y="1453"/>
                </a:moveTo>
                <a:lnTo>
                  <a:pt x="4400" y="1451"/>
                </a:lnTo>
                <a:lnTo>
                  <a:pt x="4400" y="1449"/>
                </a:lnTo>
                <a:lnTo>
                  <a:pt x="4398" y="1449"/>
                </a:lnTo>
                <a:lnTo>
                  <a:pt x="4398" y="1449"/>
                </a:lnTo>
                <a:lnTo>
                  <a:pt x="4398" y="1449"/>
                </a:lnTo>
                <a:lnTo>
                  <a:pt x="4400" y="1453"/>
                </a:lnTo>
                <a:lnTo>
                  <a:pt x="4400" y="1453"/>
                </a:lnTo>
                <a:close/>
                <a:moveTo>
                  <a:pt x="4398" y="1451"/>
                </a:moveTo>
                <a:lnTo>
                  <a:pt x="4396" y="1451"/>
                </a:lnTo>
                <a:lnTo>
                  <a:pt x="4394" y="1451"/>
                </a:lnTo>
                <a:lnTo>
                  <a:pt x="4394" y="1449"/>
                </a:lnTo>
                <a:lnTo>
                  <a:pt x="4394" y="1451"/>
                </a:lnTo>
                <a:lnTo>
                  <a:pt x="4394" y="1453"/>
                </a:lnTo>
                <a:lnTo>
                  <a:pt x="4394" y="1453"/>
                </a:lnTo>
                <a:lnTo>
                  <a:pt x="4392" y="1457"/>
                </a:lnTo>
                <a:lnTo>
                  <a:pt x="4392" y="1459"/>
                </a:lnTo>
                <a:lnTo>
                  <a:pt x="4392" y="1459"/>
                </a:lnTo>
                <a:lnTo>
                  <a:pt x="4394" y="1457"/>
                </a:lnTo>
                <a:lnTo>
                  <a:pt x="4396" y="1455"/>
                </a:lnTo>
                <a:lnTo>
                  <a:pt x="4396" y="1455"/>
                </a:lnTo>
                <a:lnTo>
                  <a:pt x="4398" y="1455"/>
                </a:lnTo>
                <a:lnTo>
                  <a:pt x="4398" y="1457"/>
                </a:lnTo>
                <a:lnTo>
                  <a:pt x="4400" y="1457"/>
                </a:lnTo>
                <a:lnTo>
                  <a:pt x="4400" y="1457"/>
                </a:lnTo>
                <a:lnTo>
                  <a:pt x="4400" y="1457"/>
                </a:lnTo>
                <a:lnTo>
                  <a:pt x="4400" y="1459"/>
                </a:lnTo>
                <a:lnTo>
                  <a:pt x="4400" y="1459"/>
                </a:lnTo>
                <a:lnTo>
                  <a:pt x="4402" y="1459"/>
                </a:lnTo>
                <a:lnTo>
                  <a:pt x="4404" y="1461"/>
                </a:lnTo>
                <a:lnTo>
                  <a:pt x="4404" y="1461"/>
                </a:lnTo>
                <a:lnTo>
                  <a:pt x="4404" y="1461"/>
                </a:lnTo>
                <a:lnTo>
                  <a:pt x="4404" y="1459"/>
                </a:lnTo>
                <a:lnTo>
                  <a:pt x="4402" y="1455"/>
                </a:lnTo>
                <a:lnTo>
                  <a:pt x="4400" y="1453"/>
                </a:lnTo>
                <a:lnTo>
                  <a:pt x="4398" y="1453"/>
                </a:lnTo>
                <a:lnTo>
                  <a:pt x="4398" y="1451"/>
                </a:lnTo>
                <a:close/>
                <a:moveTo>
                  <a:pt x="4444" y="1573"/>
                </a:moveTo>
                <a:lnTo>
                  <a:pt x="4444" y="1573"/>
                </a:lnTo>
                <a:lnTo>
                  <a:pt x="4444" y="1573"/>
                </a:lnTo>
                <a:lnTo>
                  <a:pt x="4444" y="1573"/>
                </a:lnTo>
                <a:lnTo>
                  <a:pt x="4446" y="1570"/>
                </a:lnTo>
                <a:lnTo>
                  <a:pt x="4446" y="1570"/>
                </a:lnTo>
                <a:lnTo>
                  <a:pt x="4446" y="1568"/>
                </a:lnTo>
                <a:lnTo>
                  <a:pt x="4446" y="1566"/>
                </a:lnTo>
                <a:lnTo>
                  <a:pt x="4444" y="1566"/>
                </a:lnTo>
                <a:lnTo>
                  <a:pt x="4444" y="1566"/>
                </a:lnTo>
                <a:lnTo>
                  <a:pt x="4444" y="1568"/>
                </a:lnTo>
                <a:lnTo>
                  <a:pt x="4444" y="1568"/>
                </a:lnTo>
                <a:lnTo>
                  <a:pt x="4444" y="1570"/>
                </a:lnTo>
                <a:lnTo>
                  <a:pt x="4444" y="1570"/>
                </a:lnTo>
                <a:lnTo>
                  <a:pt x="4444" y="1570"/>
                </a:lnTo>
                <a:lnTo>
                  <a:pt x="4444" y="1573"/>
                </a:lnTo>
                <a:close/>
                <a:moveTo>
                  <a:pt x="4714" y="2210"/>
                </a:moveTo>
                <a:lnTo>
                  <a:pt x="4714" y="2210"/>
                </a:lnTo>
                <a:lnTo>
                  <a:pt x="4712" y="2210"/>
                </a:lnTo>
                <a:lnTo>
                  <a:pt x="4712" y="2210"/>
                </a:lnTo>
                <a:lnTo>
                  <a:pt x="4712" y="2210"/>
                </a:lnTo>
                <a:lnTo>
                  <a:pt x="4712" y="2212"/>
                </a:lnTo>
                <a:lnTo>
                  <a:pt x="4714" y="2210"/>
                </a:lnTo>
                <a:close/>
                <a:moveTo>
                  <a:pt x="4710" y="2212"/>
                </a:moveTo>
                <a:lnTo>
                  <a:pt x="4712" y="2212"/>
                </a:lnTo>
                <a:lnTo>
                  <a:pt x="4714" y="2214"/>
                </a:lnTo>
                <a:lnTo>
                  <a:pt x="4714" y="2214"/>
                </a:lnTo>
                <a:lnTo>
                  <a:pt x="4712" y="2212"/>
                </a:lnTo>
                <a:lnTo>
                  <a:pt x="4712" y="2212"/>
                </a:lnTo>
                <a:lnTo>
                  <a:pt x="4712" y="2212"/>
                </a:lnTo>
                <a:lnTo>
                  <a:pt x="4710" y="2212"/>
                </a:lnTo>
                <a:close/>
                <a:moveTo>
                  <a:pt x="4756" y="2237"/>
                </a:moveTo>
                <a:lnTo>
                  <a:pt x="4756" y="2237"/>
                </a:lnTo>
                <a:lnTo>
                  <a:pt x="4754" y="2237"/>
                </a:lnTo>
                <a:lnTo>
                  <a:pt x="4752" y="2233"/>
                </a:lnTo>
                <a:lnTo>
                  <a:pt x="4750" y="2233"/>
                </a:lnTo>
                <a:lnTo>
                  <a:pt x="4750" y="2235"/>
                </a:lnTo>
                <a:lnTo>
                  <a:pt x="4748" y="2235"/>
                </a:lnTo>
                <a:lnTo>
                  <a:pt x="4750" y="2237"/>
                </a:lnTo>
                <a:lnTo>
                  <a:pt x="4750" y="2237"/>
                </a:lnTo>
                <a:lnTo>
                  <a:pt x="4750" y="2237"/>
                </a:lnTo>
                <a:lnTo>
                  <a:pt x="4750" y="2237"/>
                </a:lnTo>
                <a:lnTo>
                  <a:pt x="4752" y="2241"/>
                </a:lnTo>
                <a:lnTo>
                  <a:pt x="4752" y="2241"/>
                </a:lnTo>
                <a:lnTo>
                  <a:pt x="4752" y="2241"/>
                </a:lnTo>
                <a:lnTo>
                  <a:pt x="4754" y="2241"/>
                </a:lnTo>
                <a:lnTo>
                  <a:pt x="4754" y="2241"/>
                </a:lnTo>
                <a:lnTo>
                  <a:pt x="4756" y="2241"/>
                </a:lnTo>
                <a:lnTo>
                  <a:pt x="4756" y="2241"/>
                </a:lnTo>
                <a:lnTo>
                  <a:pt x="4756" y="2239"/>
                </a:lnTo>
                <a:lnTo>
                  <a:pt x="4756" y="2239"/>
                </a:lnTo>
                <a:lnTo>
                  <a:pt x="4756" y="2239"/>
                </a:lnTo>
                <a:lnTo>
                  <a:pt x="4756" y="2237"/>
                </a:lnTo>
                <a:close/>
                <a:moveTo>
                  <a:pt x="4756" y="2243"/>
                </a:moveTo>
                <a:lnTo>
                  <a:pt x="4754" y="2243"/>
                </a:lnTo>
                <a:lnTo>
                  <a:pt x="4752" y="2243"/>
                </a:lnTo>
                <a:lnTo>
                  <a:pt x="4752" y="2243"/>
                </a:lnTo>
                <a:lnTo>
                  <a:pt x="4752" y="2245"/>
                </a:lnTo>
                <a:lnTo>
                  <a:pt x="4754" y="2245"/>
                </a:lnTo>
                <a:lnTo>
                  <a:pt x="4754" y="2245"/>
                </a:lnTo>
                <a:lnTo>
                  <a:pt x="4756" y="2245"/>
                </a:lnTo>
                <a:lnTo>
                  <a:pt x="4756" y="2245"/>
                </a:lnTo>
                <a:lnTo>
                  <a:pt x="4758" y="2245"/>
                </a:lnTo>
                <a:lnTo>
                  <a:pt x="4758" y="2245"/>
                </a:lnTo>
                <a:lnTo>
                  <a:pt x="4758" y="2243"/>
                </a:lnTo>
                <a:lnTo>
                  <a:pt x="4756" y="2243"/>
                </a:lnTo>
                <a:close/>
                <a:moveTo>
                  <a:pt x="4754" y="2245"/>
                </a:moveTo>
                <a:lnTo>
                  <a:pt x="4754" y="2245"/>
                </a:lnTo>
                <a:lnTo>
                  <a:pt x="4754" y="2245"/>
                </a:lnTo>
                <a:lnTo>
                  <a:pt x="4754" y="2248"/>
                </a:lnTo>
                <a:lnTo>
                  <a:pt x="4754" y="2248"/>
                </a:lnTo>
                <a:lnTo>
                  <a:pt x="4754" y="2248"/>
                </a:lnTo>
                <a:lnTo>
                  <a:pt x="4754" y="2245"/>
                </a:lnTo>
                <a:close/>
                <a:moveTo>
                  <a:pt x="4706" y="2245"/>
                </a:moveTo>
                <a:lnTo>
                  <a:pt x="4706" y="2245"/>
                </a:lnTo>
                <a:lnTo>
                  <a:pt x="4706" y="2245"/>
                </a:lnTo>
                <a:lnTo>
                  <a:pt x="4704" y="2245"/>
                </a:lnTo>
                <a:lnTo>
                  <a:pt x="4704" y="2245"/>
                </a:lnTo>
                <a:lnTo>
                  <a:pt x="4704" y="2248"/>
                </a:lnTo>
                <a:lnTo>
                  <a:pt x="4706" y="2245"/>
                </a:lnTo>
                <a:close/>
                <a:moveTo>
                  <a:pt x="4696" y="2235"/>
                </a:moveTo>
                <a:lnTo>
                  <a:pt x="4696" y="2231"/>
                </a:lnTo>
                <a:lnTo>
                  <a:pt x="4693" y="2231"/>
                </a:lnTo>
                <a:lnTo>
                  <a:pt x="4693" y="2231"/>
                </a:lnTo>
                <a:lnTo>
                  <a:pt x="4693" y="2233"/>
                </a:lnTo>
                <a:lnTo>
                  <a:pt x="4691" y="2233"/>
                </a:lnTo>
                <a:lnTo>
                  <a:pt x="4691" y="2233"/>
                </a:lnTo>
                <a:lnTo>
                  <a:pt x="4691" y="2235"/>
                </a:lnTo>
                <a:lnTo>
                  <a:pt x="4691" y="2237"/>
                </a:lnTo>
                <a:lnTo>
                  <a:pt x="4691" y="2237"/>
                </a:lnTo>
                <a:lnTo>
                  <a:pt x="4691" y="2239"/>
                </a:lnTo>
                <a:lnTo>
                  <a:pt x="4691" y="2239"/>
                </a:lnTo>
                <a:lnTo>
                  <a:pt x="4693" y="2239"/>
                </a:lnTo>
                <a:lnTo>
                  <a:pt x="4693" y="2239"/>
                </a:lnTo>
                <a:lnTo>
                  <a:pt x="4696" y="2237"/>
                </a:lnTo>
                <a:lnTo>
                  <a:pt x="4696" y="2237"/>
                </a:lnTo>
                <a:lnTo>
                  <a:pt x="4696" y="2235"/>
                </a:lnTo>
                <a:lnTo>
                  <a:pt x="4696" y="2235"/>
                </a:lnTo>
                <a:close/>
                <a:moveTo>
                  <a:pt x="4756" y="2275"/>
                </a:moveTo>
                <a:lnTo>
                  <a:pt x="4756" y="2273"/>
                </a:lnTo>
                <a:lnTo>
                  <a:pt x="4756" y="2273"/>
                </a:lnTo>
                <a:lnTo>
                  <a:pt x="4756" y="2273"/>
                </a:lnTo>
                <a:lnTo>
                  <a:pt x="4756" y="2271"/>
                </a:lnTo>
                <a:lnTo>
                  <a:pt x="4756" y="2269"/>
                </a:lnTo>
                <a:lnTo>
                  <a:pt x="4756" y="2266"/>
                </a:lnTo>
                <a:lnTo>
                  <a:pt x="4756" y="2264"/>
                </a:lnTo>
                <a:lnTo>
                  <a:pt x="4756" y="2262"/>
                </a:lnTo>
                <a:lnTo>
                  <a:pt x="4756" y="2260"/>
                </a:lnTo>
                <a:lnTo>
                  <a:pt x="4756" y="2258"/>
                </a:lnTo>
                <a:lnTo>
                  <a:pt x="4756" y="2258"/>
                </a:lnTo>
                <a:lnTo>
                  <a:pt x="4756" y="2256"/>
                </a:lnTo>
                <a:lnTo>
                  <a:pt x="4756" y="2254"/>
                </a:lnTo>
                <a:lnTo>
                  <a:pt x="4754" y="2252"/>
                </a:lnTo>
                <a:lnTo>
                  <a:pt x="4752" y="2252"/>
                </a:lnTo>
                <a:lnTo>
                  <a:pt x="4752" y="2252"/>
                </a:lnTo>
                <a:lnTo>
                  <a:pt x="4750" y="2252"/>
                </a:lnTo>
                <a:lnTo>
                  <a:pt x="4750" y="2252"/>
                </a:lnTo>
                <a:lnTo>
                  <a:pt x="4746" y="2252"/>
                </a:lnTo>
                <a:lnTo>
                  <a:pt x="4746" y="2252"/>
                </a:lnTo>
                <a:lnTo>
                  <a:pt x="4744" y="2254"/>
                </a:lnTo>
                <a:lnTo>
                  <a:pt x="4744" y="2254"/>
                </a:lnTo>
                <a:lnTo>
                  <a:pt x="4744" y="2254"/>
                </a:lnTo>
                <a:lnTo>
                  <a:pt x="4742" y="2254"/>
                </a:lnTo>
                <a:lnTo>
                  <a:pt x="4742" y="2254"/>
                </a:lnTo>
                <a:lnTo>
                  <a:pt x="4740" y="2254"/>
                </a:lnTo>
                <a:lnTo>
                  <a:pt x="4740" y="2254"/>
                </a:lnTo>
                <a:lnTo>
                  <a:pt x="4737" y="2254"/>
                </a:lnTo>
                <a:lnTo>
                  <a:pt x="4735" y="2256"/>
                </a:lnTo>
                <a:lnTo>
                  <a:pt x="4735" y="2256"/>
                </a:lnTo>
                <a:lnTo>
                  <a:pt x="4735" y="2256"/>
                </a:lnTo>
                <a:lnTo>
                  <a:pt x="4735" y="2258"/>
                </a:lnTo>
                <a:lnTo>
                  <a:pt x="4733" y="2256"/>
                </a:lnTo>
                <a:lnTo>
                  <a:pt x="4733" y="2256"/>
                </a:lnTo>
                <a:lnTo>
                  <a:pt x="4733" y="2256"/>
                </a:lnTo>
                <a:lnTo>
                  <a:pt x="4731" y="2258"/>
                </a:lnTo>
                <a:lnTo>
                  <a:pt x="4727" y="2258"/>
                </a:lnTo>
                <a:lnTo>
                  <a:pt x="4725" y="2256"/>
                </a:lnTo>
                <a:lnTo>
                  <a:pt x="4721" y="2256"/>
                </a:lnTo>
                <a:lnTo>
                  <a:pt x="4719" y="2254"/>
                </a:lnTo>
                <a:lnTo>
                  <a:pt x="4719" y="2254"/>
                </a:lnTo>
                <a:lnTo>
                  <a:pt x="4719" y="2254"/>
                </a:lnTo>
                <a:lnTo>
                  <a:pt x="4717" y="2254"/>
                </a:lnTo>
                <a:lnTo>
                  <a:pt x="4717" y="2252"/>
                </a:lnTo>
                <a:lnTo>
                  <a:pt x="4714" y="2252"/>
                </a:lnTo>
                <a:lnTo>
                  <a:pt x="4714" y="2252"/>
                </a:lnTo>
                <a:lnTo>
                  <a:pt x="4714" y="2252"/>
                </a:lnTo>
                <a:lnTo>
                  <a:pt x="4712" y="2252"/>
                </a:lnTo>
                <a:lnTo>
                  <a:pt x="4712" y="2250"/>
                </a:lnTo>
                <a:lnTo>
                  <a:pt x="4710" y="2252"/>
                </a:lnTo>
                <a:lnTo>
                  <a:pt x="4708" y="2252"/>
                </a:lnTo>
                <a:lnTo>
                  <a:pt x="4706" y="2250"/>
                </a:lnTo>
                <a:lnTo>
                  <a:pt x="4704" y="2250"/>
                </a:lnTo>
                <a:lnTo>
                  <a:pt x="4704" y="2252"/>
                </a:lnTo>
                <a:lnTo>
                  <a:pt x="4704" y="2254"/>
                </a:lnTo>
                <a:lnTo>
                  <a:pt x="4704" y="2256"/>
                </a:lnTo>
                <a:lnTo>
                  <a:pt x="4704" y="2258"/>
                </a:lnTo>
                <a:lnTo>
                  <a:pt x="4704" y="2260"/>
                </a:lnTo>
                <a:lnTo>
                  <a:pt x="4704" y="2262"/>
                </a:lnTo>
                <a:lnTo>
                  <a:pt x="4706" y="2262"/>
                </a:lnTo>
                <a:lnTo>
                  <a:pt x="4708" y="2266"/>
                </a:lnTo>
                <a:lnTo>
                  <a:pt x="4708" y="2269"/>
                </a:lnTo>
                <a:lnTo>
                  <a:pt x="4712" y="2273"/>
                </a:lnTo>
                <a:lnTo>
                  <a:pt x="4712" y="2273"/>
                </a:lnTo>
                <a:lnTo>
                  <a:pt x="4712" y="2275"/>
                </a:lnTo>
                <a:lnTo>
                  <a:pt x="4712" y="2275"/>
                </a:lnTo>
                <a:lnTo>
                  <a:pt x="4712" y="2275"/>
                </a:lnTo>
                <a:lnTo>
                  <a:pt x="4712" y="2275"/>
                </a:lnTo>
                <a:lnTo>
                  <a:pt x="4714" y="2275"/>
                </a:lnTo>
                <a:lnTo>
                  <a:pt x="4717" y="2279"/>
                </a:lnTo>
                <a:lnTo>
                  <a:pt x="4717" y="2279"/>
                </a:lnTo>
                <a:lnTo>
                  <a:pt x="4714" y="2281"/>
                </a:lnTo>
                <a:lnTo>
                  <a:pt x="4714" y="2279"/>
                </a:lnTo>
                <a:lnTo>
                  <a:pt x="4714" y="2277"/>
                </a:lnTo>
                <a:lnTo>
                  <a:pt x="4710" y="2275"/>
                </a:lnTo>
                <a:lnTo>
                  <a:pt x="4712" y="2279"/>
                </a:lnTo>
                <a:lnTo>
                  <a:pt x="4712" y="2281"/>
                </a:lnTo>
                <a:lnTo>
                  <a:pt x="4714" y="2287"/>
                </a:lnTo>
                <a:lnTo>
                  <a:pt x="4717" y="2287"/>
                </a:lnTo>
                <a:lnTo>
                  <a:pt x="4717" y="2290"/>
                </a:lnTo>
                <a:lnTo>
                  <a:pt x="4717" y="2290"/>
                </a:lnTo>
                <a:lnTo>
                  <a:pt x="4719" y="2290"/>
                </a:lnTo>
                <a:lnTo>
                  <a:pt x="4721" y="2294"/>
                </a:lnTo>
                <a:lnTo>
                  <a:pt x="4721" y="2294"/>
                </a:lnTo>
                <a:lnTo>
                  <a:pt x="4723" y="2294"/>
                </a:lnTo>
                <a:lnTo>
                  <a:pt x="4725" y="2294"/>
                </a:lnTo>
                <a:lnTo>
                  <a:pt x="4725" y="2294"/>
                </a:lnTo>
                <a:lnTo>
                  <a:pt x="4725" y="2294"/>
                </a:lnTo>
                <a:lnTo>
                  <a:pt x="4727" y="2296"/>
                </a:lnTo>
                <a:lnTo>
                  <a:pt x="4725" y="2296"/>
                </a:lnTo>
                <a:lnTo>
                  <a:pt x="4723" y="2296"/>
                </a:lnTo>
                <a:lnTo>
                  <a:pt x="4723" y="2296"/>
                </a:lnTo>
                <a:lnTo>
                  <a:pt x="4723" y="2298"/>
                </a:lnTo>
                <a:lnTo>
                  <a:pt x="4723" y="2298"/>
                </a:lnTo>
                <a:lnTo>
                  <a:pt x="4725" y="2298"/>
                </a:lnTo>
                <a:lnTo>
                  <a:pt x="4729" y="2298"/>
                </a:lnTo>
                <a:lnTo>
                  <a:pt x="4731" y="2298"/>
                </a:lnTo>
                <a:lnTo>
                  <a:pt x="4733" y="2300"/>
                </a:lnTo>
                <a:lnTo>
                  <a:pt x="4735" y="2300"/>
                </a:lnTo>
                <a:lnTo>
                  <a:pt x="4735" y="2300"/>
                </a:lnTo>
                <a:lnTo>
                  <a:pt x="4737" y="2298"/>
                </a:lnTo>
                <a:lnTo>
                  <a:pt x="4737" y="2296"/>
                </a:lnTo>
                <a:lnTo>
                  <a:pt x="4737" y="2294"/>
                </a:lnTo>
                <a:lnTo>
                  <a:pt x="4737" y="2294"/>
                </a:lnTo>
                <a:lnTo>
                  <a:pt x="4737" y="2294"/>
                </a:lnTo>
                <a:lnTo>
                  <a:pt x="4737" y="2292"/>
                </a:lnTo>
                <a:lnTo>
                  <a:pt x="4737" y="2292"/>
                </a:lnTo>
                <a:lnTo>
                  <a:pt x="4740" y="2294"/>
                </a:lnTo>
                <a:lnTo>
                  <a:pt x="4742" y="2294"/>
                </a:lnTo>
                <a:lnTo>
                  <a:pt x="4742" y="2292"/>
                </a:lnTo>
                <a:lnTo>
                  <a:pt x="4742" y="2290"/>
                </a:lnTo>
                <a:lnTo>
                  <a:pt x="4742" y="2290"/>
                </a:lnTo>
                <a:lnTo>
                  <a:pt x="4742" y="2290"/>
                </a:lnTo>
                <a:lnTo>
                  <a:pt x="4742" y="2290"/>
                </a:lnTo>
                <a:lnTo>
                  <a:pt x="4742" y="2287"/>
                </a:lnTo>
                <a:lnTo>
                  <a:pt x="4742" y="2287"/>
                </a:lnTo>
                <a:lnTo>
                  <a:pt x="4742" y="2285"/>
                </a:lnTo>
                <a:lnTo>
                  <a:pt x="4744" y="2287"/>
                </a:lnTo>
                <a:lnTo>
                  <a:pt x="4744" y="2290"/>
                </a:lnTo>
                <a:lnTo>
                  <a:pt x="4746" y="2290"/>
                </a:lnTo>
                <a:lnTo>
                  <a:pt x="4746" y="2290"/>
                </a:lnTo>
                <a:lnTo>
                  <a:pt x="4746" y="2287"/>
                </a:lnTo>
                <a:lnTo>
                  <a:pt x="4746" y="2287"/>
                </a:lnTo>
                <a:lnTo>
                  <a:pt x="4748" y="2287"/>
                </a:lnTo>
                <a:lnTo>
                  <a:pt x="4748" y="2287"/>
                </a:lnTo>
                <a:lnTo>
                  <a:pt x="4750" y="2287"/>
                </a:lnTo>
                <a:lnTo>
                  <a:pt x="4748" y="2290"/>
                </a:lnTo>
                <a:lnTo>
                  <a:pt x="4748" y="2290"/>
                </a:lnTo>
                <a:lnTo>
                  <a:pt x="4748" y="2290"/>
                </a:lnTo>
                <a:lnTo>
                  <a:pt x="4746" y="2290"/>
                </a:lnTo>
                <a:lnTo>
                  <a:pt x="4748" y="2292"/>
                </a:lnTo>
                <a:lnTo>
                  <a:pt x="4748" y="2294"/>
                </a:lnTo>
                <a:lnTo>
                  <a:pt x="4750" y="2292"/>
                </a:lnTo>
                <a:lnTo>
                  <a:pt x="4750" y="2292"/>
                </a:lnTo>
                <a:lnTo>
                  <a:pt x="4752" y="2292"/>
                </a:lnTo>
                <a:lnTo>
                  <a:pt x="4752" y="2290"/>
                </a:lnTo>
                <a:lnTo>
                  <a:pt x="4750" y="2285"/>
                </a:lnTo>
                <a:lnTo>
                  <a:pt x="4750" y="2283"/>
                </a:lnTo>
                <a:lnTo>
                  <a:pt x="4750" y="2281"/>
                </a:lnTo>
                <a:lnTo>
                  <a:pt x="4752" y="2281"/>
                </a:lnTo>
                <a:lnTo>
                  <a:pt x="4752" y="2279"/>
                </a:lnTo>
                <a:lnTo>
                  <a:pt x="4752" y="2277"/>
                </a:lnTo>
                <a:lnTo>
                  <a:pt x="4752" y="2277"/>
                </a:lnTo>
                <a:lnTo>
                  <a:pt x="4752" y="2275"/>
                </a:lnTo>
                <a:lnTo>
                  <a:pt x="4754" y="2273"/>
                </a:lnTo>
                <a:lnTo>
                  <a:pt x="4754" y="2273"/>
                </a:lnTo>
                <a:lnTo>
                  <a:pt x="4754" y="2273"/>
                </a:lnTo>
                <a:lnTo>
                  <a:pt x="4754" y="2273"/>
                </a:lnTo>
                <a:lnTo>
                  <a:pt x="4754" y="2271"/>
                </a:lnTo>
                <a:lnTo>
                  <a:pt x="4756" y="2273"/>
                </a:lnTo>
                <a:lnTo>
                  <a:pt x="4754" y="2273"/>
                </a:lnTo>
                <a:lnTo>
                  <a:pt x="4754" y="2273"/>
                </a:lnTo>
                <a:lnTo>
                  <a:pt x="4756" y="2273"/>
                </a:lnTo>
                <a:lnTo>
                  <a:pt x="4756" y="2275"/>
                </a:lnTo>
                <a:lnTo>
                  <a:pt x="4756" y="2275"/>
                </a:lnTo>
                <a:lnTo>
                  <a:pt x="4756" y="2275"/>
                </a:lnTo>
                <a:lnTo>
                  <a:pt x="4756" y="2277"/>
                </a:lnTo>
                <a:lnTo>
                  <a:pt x="4756" y="2277"/>
                </a:lnTo>
                <a:lnTo>
                  <a:pt x="4756" y="2275"/>
                </a:lnTo>
                <a:lnTo>
                  <a:pt x="4756" y="2275"/>
                </a:lnTo>
                <a:lnTo>
                  <a:pt x="4756" y="2275"/>
                </a:lnTo>
                <a:close/>
                <a:moveTo>
                  <a:pt x="4742" y="2292"/>
                </a:moveTo>
                <a:lnTo>
                  <a:pt x="4742" y="2292"/>
                </a:lnTo>
                <a:lnTo>
                  <a:pt x="4742" y="2292"/>
                </a:lnTo>
                <a:lnTo>
                  <a:pt x="4742" y="2292"/>
                </a:lnTo>
                <a:lnTo>
                  <a:pt x="4742" y="2292"/>
                </a:lnTo>
                <a:lnTo>
                  <a:pt x="4742" y="2294"/>
                </a:lnTo>
                <a:lnTo>
                  <a:pt x="4742" y="2294"/>
                </a:lnTo>
                <a:lnTo>
                  <a:pt x="4744" y="2294"/>
                </a:lnTo>
                <a:lnTo>
                  <a:pt x="4744" y="2292"/>
                </a:lnTo>
                <a:lnTo>
                  <a:pt x="4742" y="2292"/>
                </a:lnTo>
                <a:close/>
                <a:moveTo>
                  <a:pt x="4754" y="2283"/>
                </a:moveTo>
                <a:lnTo>
                  <a:pt x="4752" y="2281"/>
                </a:lnTo>
                <a:lnTo>
                  <a:pt x="4752" y="2283"/>
                </a:lnTo>
                <a:lnTo>
                  <a:pt x="4752" y="2283"/>
                </a:lnTo>
                <a:lnTo>
                  <a:pt x="4752" y="2283"/>
                </a:lnTo>
                <a:lnTo>
                  <a:pt x="4752" y="2285"/>
                </a:lnTo>
                <a:lnTo>
                  <a:pt x="4754" y="2283"/>
                </a:lnTo>
                <a:lnTo>
                  <a:pt x="4754" y="2283"/>
                </a:lnTo>
                <a:lnTo>
                  <a:pt x="4754" y="2283"/>
                </a:lnTo>
                <a:lnTo>
                  <a:pt x="4754" y="2283"/>
                </a:lnTo>
                <a:close/>
                <a:moveTo>
                  <a:pt x="4742" y="2294"/>
                </a:moveTo>
                <a:lnTo>
                  <a:pt x="4742" y="2294"/>
                </a:lnTo>
                <a:lnTo>
                  <a:pt x="4742" y="2296"/>
                </a:lnTo>
                <a:lnTo>
                  <a:pt x="4740" y="2296"/>
                </a:lnTo>
                <a:lnTo>
                  <a:pt x="4740" y="2296"/>
                </a:lnTo>
                <a:lnTo>
                  <a:pt x="4740" y="2296"/>
                </a:lnTo>
                <a:lnTo>
                  <a:pt x="4740" y="2296"/>
                </a:lnTo>
                <a:lnTo>
                  <a:pt x="4740" y="2296"/>
                </a:lnTo>
                <a:lnTo>
                  <a:pt x="4740" y="2296"/>
                </a:lnTo>
                <a:lnTo>
                  <a:pt x="4740" y="2298"/>
                </a:lnTo>
                <a:lnTo>
                  <a:pt x="4742" y="2298"/>
                </a:lnTo>
                <a:lnTo>
                  <a:pt x="4742" y="2298"/>
                </a:lnTo>
                <a:lnTo>
                  <a:pt x="4742" y="2296"/>
                </a:lnTo>
                <a:lnTo>
                  <a:pt x="4742" y="2296"/>
                </a:lnTo>
                <a:lnTo>
                  <a:pt x="4742" y="2294"/>
                </a:lnTo>
                <a:close/>
                <a:moveTo>
                  <a:pt x="4832" y="2048"/>
                </a:moveTo>
                <a:lnTo>
                  <a:pt x="4832" y="2044"/>
                </a:lnTo>
                <a:lnTo>
                  <a:pt x="4830" y="2042"/>
                </a:lnTo>
                <a:lnTo>
                  <a:pt x="4830" y="2040"/>
                </a:lnTo>
                <a:lnTo>
                  <a:pt x="4828" y="2034"/>
                </a:lnTo>
                <a:lnTo>
                  <a:pt x="4825" y="2032"/>
                </a:lnTo>
                <a:lnTo>
                  <a:pt x="4828" y="2027"/>
                </a:lnTo>
                <a:lnTo>
                  <a:pt x="4825" y="2017"/>
                </a:lnTo>
                <a:lnTo>
                  <a:pt x="4828" y="2013"/>
                </a:lnTo>
                <a:lnTo>
                  <a:pt x="4825" y="2011"/>
                </a:lnTo>
                <a:lnTo>
                  <a:pt x="4825" y="2011"/>
                </a:lnTo>
                <a:lnTo>
                  <a:pt x="4823" y="2011"/>
                </a:lnTo>
                <a:lnTo>
                  <a:pt x="4823" y="2009"/>
                </a:lnTo>
                <a:lnTo>
                  <a:pt x="4823" y="2004"/>
                </a:lnTo>
                <a:lnTo>
                  <a:pt x="4821" y="2002"/>
                </a:lnTo>
                <a:lnTo>
                  <a:pt x="4819" y="2000"/>
                </a:lnTo>
                <a:lnTo>
                  <a:pt x="4817" y="1998"/>
                </a:lnTo>
                <a:lnTo>
                  <a:pt x="4817" y="1996"/>
                </a:lnTo>
                <a:lnTo>
                  <a:pt x="4817" y="1996"/>
                </a:lnTo>
                <a:lnTo>
                  <a:pt x="4817" y="1994"/>
                </a:lnTo>
                <a:lnTo>
                  <a:pt x="4815" y="1994"/>
                </a:lnTo>
                <a:lnTo>
                  <a:pt x="4813" y="1994"/>
                </a:lnTo>
                <a:lnTo>
                  <a:pt x="4811" y="1992"/>
                </a:lnTo>
                <a:lnTo>
                  <a:pt x="4811" y="1990"/>
                </a:lnTo>
                <a:lnTo>
                  <a:pt x="4809" y="1986"/>
                </a:lnTo>
                <a:lnTo>
                  <a:pt x="4807" y="1983"/>
                </a:lnTo>
                <a:lnTo>
                  <a:pt x="4805" y="1983"/>
                </a:lnTo>
                <a:lnTo>
                  <a:pt x="4805" y="1983"/>
                </a:lnTo>
                <a:lnTo>
                  <a:pt x="4802" y="1983"/>
                </a:lnTo>
                <a:lnTo>
                  <a:pt x="4798" y="1979"/>
                </a:lnTo>
                <a:lnTo>
                  <a:pt x="4798" y="1979"/>
                </a:lnTo>
                <a:lnTo>
                  <a:pt x="4796" y="1977"/>
                </a:lnTo>
                <a:lnTo>
                  <a:pt x="4796" y="1977"/>
                </a:lnTo>
                <a:lnTo>
                  <a:pt x="4794" y="1975"/>
                </a:lnTo>
                <a:lnTo>
                  <a:pt x="4792" y="1975"/>
                </a:lnTo>
                <a:lnTo>
                  <a:pt x="4792" y="1969"/>
                </a:lnTo>
                <a:lnTo>
                  <a:pt x="4792" y="1967"/>
                </a:lnTo>
                <a:lnTo>
                  <a:pt x="4792" y="1960"/>
                </a:lnTo>
                <a:lnTo>
                  <a:pt x="4790" y="1958"/>
                </a:lnTo>
                <a:lnTo>
                  <a:pt x="4790" y="1958"/>
                </a:lnTo>
                <a:lnTo>
                  <a:pt x="4790" y="1958"/>
                </a:lnTo>
                <a:lnTo>
                  <a:pt x="4790" y="1960"/>
                </a:lnTo>
                <a:lnTo>
                  <a:pt x="4790" y="1960"/>
                </a:lnTo>
                <a:lnTo>
                  <a:pt x="4788" y="1960"/>
                </a:lnTo>
                <a:lnTo>
                  <a:pt x="4786" y="1958"/>
                </a:lnTo>
                <a:lnTo>
                  <a:pt x="4784" y="1958"/>
                </a:lnTo>
                <a:lnTo>
                  <a:pt x="4784" y="1956"/>
                </a:lnTo>
                <a:lnTo>
                  <a:pt x="4781" y="1954"/>
                </a:lnTo>
                <a:lnTo>
                  <a:pt x="4781" y="1954"/>
                </a:lnTo>
                <a:lnTo>
                  <a:pt x="4781" y="1954"/>
                </a:lnTo>
                <a:lnTo>
                  <a:pt x="4779" y="1956"/>
                </a:lnTo>
                <a:lnTo>
                  <a:pt x="4781" y="1960"/>
                </a:lnTo>
                <a:lnTo>
                  <a:pt x="4779" y="1960"/>
                </a:lnTo>
                <a:lnTo>
                  <a:pt x="4779" y="1960"/>
                </a:lnTo>
                <a:lnTo>
                  <a:pt x="4777" y="1958"/>
                </a:lnTo>
                <a:lnTo>
                  <a:pt x="4777" y="1958"/>
                </a:lnTo>
                <a:lnTo>
                  <a:pt x="4777" y="1958"/>
                </a:lnTo>
                <a:lnTo>
                  <a:pt x="4775" y="1956"/>
                </a:lnTo>
                <a:lnTo>
                  <a:pt x="4775" y="1956"/>
                </a:lnTo>
                <a:lnTo>
                  <a:pt x="4773" y="1952"/>
                </a:lnTo>
                <a:lnTo>
                  <a:pt x="4773" y="1948"/>
                </a:lnTo>
                <a:lnTo>
                  <a:pt x="4773" y="1946"/>
                </a:lnTo>
                <a:lnTo>
                  <a:pt x="4771" y="1944"/>
                </a:lnTo>
                <a:lnTo>
                  <a:pt x="4771" y="1941"/>
                </a:lnTo>
                <a:lnTo>
                  <a:pt x="4769" y="1941"/>
                </a:lnTo>
                <a:lnTo>
                  <a:pt x="4769" y="1939"/>
                </a:lnTo>
                <a:lnTo>
                  <a:pt x="4767" y="1937"/>
                </a:lnTo>
                <a:lnTo>
                  <a:pt x="4765" y="1935"/>
                </a:lnTo>
                <a:lnTo>
                  <a:pt x="4763" y="1933"/>
                </a:lnTo>
                <a:lnTo>
                  <a:pt x="4763" y="1931"/>
                </a:lnTo>
                <a:lnTo>
                  <a:pt x="4763" y="1929"/>
                </a:lnTo>
                <a:lnTo>
                  <a:pt x="4763" y="1929"/>
                </a:lnTo>
                <a:lnTo>
                  <a:pt x="4765" y="1929"/>
                </a:lnTo>
                <a:lnTo>
                  <a:pt x="4765" y="1927"/>
                </a:lnTo>
                <a:lnTo>
                  <a:pt x="4763" y="1927"/>
                </a:lnTo>
                <a:lnTo>
                  <a:pt x="4761" y="1925"/>
                </a:lnTo>
                <a:lnTo>
                  <a:pt x="4758" y="1923"/>
                </a:lnTo>
                <a:lnTo>
                  <a:pt x="4756" y="1923"/>
                </a:lnTo>
                <a:lnTo>
                  <a:pt x="4754" y="1921"/>
                </a:lnTo>
                <a:lnTo>
                  <a:pt x="4752" y="1921"/>
                </a:lnTo>
                <a:lnTo>
                  <a:pt x="4752" y="1921"/>
                </a:lnTo>
                <a:lnTo>
                  <a:pt x="4750" y="1921"/>
                </a:lnTo>
                <a:lnTo>
                  <a:pt x="4750" y="1918"/>
                </a:lnTo>
                <a:lnTo>
                  <a:pt x="4748" y="1918"/>
                </a:lnTo>
                <a:lnTo>
                  <a:pt x="4746" y="1916"/>
                </a:lnTo>
                <a:lnTo>
                  <a:pt x="4744" y="1914"/>
                </a:lnTo>
                <a:lnTo>
                  <a:pt x="4744" y="1914"/>
                </a:lnTo>
                <a:lnTo>
                  <a:pt x="4744" y="1912"/>
                </a:lnTo>
                <a:lnTo>
                  <a:pt x="4742" y="1912"/>
                </a:lnTo>
                <a:lnTo>
                  <a:pt x="4742" y="1914"/>
                </a:lnTo>
                <a:lnTo>
                  <a:pt x="4740" y="1912"/>
                </a:lnTo>
                <a:lnTo>
                  <a:pt x="4740" y="1912"/>
                </a:lnTo>
                <a:lnTo>
                  <a:pt x="4737" y="1910"/>
                </a:lnTo>
                <a:lnTo>
                  <a:pt x="4735" y="1910"/>
                </a:lnTo>
                <a:lnTo>
                  <a:pt x="4733" y="1910"/>
                </a:lnTo>
                <a:lnTo>
                  <a:pt x="4731" y="1910"/>
                </a:lnTo>
                <a:lnTo>
                  <a:pt x="4729" y="1908"/>
                </a:lnTo>
                <a:lnTo>
                  <a:pt x="4729" y="1906"/>
                </a:lnTo>
                <a:lnTo>
                  <a:pt x="4727" y="1904"/>
                </a:lnTo>
                <a:lnTo>
                  <a:pt x="4727" y="1902"/>
                </a:lnTo>
                <a:lnTo>
                  <a:pt x="4727" y="1900"/>
                </a:lnTo>
                <a:lnTo>
                  <a:pt x="4727" y="1900"/>
                </a:lnTo>
                <a:lnTo>
                  <a:pt x="4723" y="1895"/>
                </a:lnTo>
                <a:lnTo>
                  <a:pt x="4723" y="1895"/>
                </a:lnTo>
                <a:lnTo>
                  <a:pt x="4725" y="1891"/>
                </a:lnTo>
                <a:lnTo>
                  <a:pt x="4725" y="1887"/>
                </a:lnTo>
                <a:lnTo>
                  <a:pt x="4723" y="1883"/>
                </a:lnTo>
                <a:lnTo>
                  <a:pt x="4721" y="1879"/>
                </a:lnTo>
                <a:lnTo>
                  <a:pt x="4721" y="1877"/>
                </a:lnTo>
                <a:lnTo>
                  <a:pt x="4721" y="1877"/>
                </a:lnTo>
                <a:lnTo>
                  <a:pt x="4719" y="1877"/>
                </a:lnTo>
                <a:lnTo>
                  <a:pt x="4719" y="1874"/>
                </a:lnTo>
                <a:lnTo>
                  <a:pt x="4717" y="1872"/>
                </a:lnTo>
                <a:lnTo>
                  <a:pt x="4714" y="1870"/>
                </a:lnTo>
                <a:lnTo>
                  <a:pt x="4714" y="1868"/>
                </a:lnTo>
                <a:lnTo>
                  <a:pt x="4714" y="1868"/>
                </a:lnTo>
                <a:lnTo>
                  <a:pt x="4714" y="1866"/>
                </a:lnTo>
                <a:lnTo>
                  <a:pt x="4714" y="1864"/>
                </a:lnTo>
                <a:lnTo>
                  <a:pt x="4714" y="1862"/>
                </a:lnTo>
                <a:lnTo>
                  <a:pt x="4714" y="1858"/>
                </a:lnTo>
                <a:lnTo>
                  <a:pt x="4712" y="1856"/>
                </a:lnTo>
                <a:lnTo>
                  <a:pt x="4712" y="1853"/>
                </a:lnTo>
                <a:lnTo>
                  <a:pt x="4712" y="1851"/>
                </a:lnTo>
                <a:lnTo>
                  <a:pt x="4712" y="1849"/>
                </a:lnTo>
                <a:lnTo>
                  <a:pt x="4712" y="1849"/>
                </a:lnTo>
                <a:lnTo>
                  <a:pt x="4712" y="1847"/>
                </a:lnTo>
                <a:lnTo>
                  <a:pt x="4710" y="1845"/>
                </a:lnTo>
                <a:lnTo>
                  <a:pt x="4710" y="1845"/>
                </a:lnTo>
                <a:lnTo>
                  <a:pt x="4708" y="1843"/>
                </a:lnTo>
                <a:lnTo>
                  <a:pt x="4704" y="1841"/>
                </a:lnTo>
                <a:lnTo>
                  <a:pt x="4702" y="1839"/>
                </a:lnTo>
                <a:lnTo>
                  <a:pt x="4700" y="1837"/>
                </a:lnTo>
                <a:lnTo>
                  <a:pt x="4698" y="1837"/>
                </a:lnTo>
                <a:lnTo>
                  <a:pt x="4698" y="1839"/>
                </a:lnTo>
                <a:lnTo>
                  <a:pt x="4696" y="1839"/>
                </a:lnTo>
                <a:lnTo>
                  <a:pt x="4693" y="1841"/>
                </a:lnTo>
                <a:lnTo>
                  <a:pt x="4691" y="1839"/>
                </a:lnTo>
                <a:lnTo>
                  <a:pt x="4689" y="1839"/>
                </a:lnTo>
                <a:lnTo>
                  <a:pt x="4689" y="1837"/>
                </a:lnTo>
                <a:lnTo>
                  <a:pt x="4689" y="1832"/>
                </a:lnTo>
                <a:lnTo>
                  <a:pt x="4687" y="1830"/>
                </a:lnTo>
                <a:lnTo>
                  <a:pt x="4687" y="1830"/>
                </a:lnTo>
                <a:lnTo>
                  <a:pt x="4687" y="1826"/>
                </a:lnTo>
                <a:lnTo>
                  <a:pt x="4687" y="1824"/>
                </a:lnTo>
                <a:lnTo>
                  <a:pt x="4687" y="1820"/>
                </a:lnTo>
                <a:lnTo>
                  <a:pt x="4685" y="1816"/>
                </a:lnTo>
                <a:lnTo>
                  <a:pt x="4685" y="1816"/>
                </a:lnTo>
                <a:lnTo>
                  <a:pt x="4685" y="1814"/>
                </a:lnTo>
                <a:lnTo>
                  <a:pt x="4683" y="1812"/>
                </a:lnTo>
                <a:lnTo>
                  <a:pt x="4683" y="1809"/>
                </a:lnTo>
                <a:lnTo>
                  <a:pt x="4683" y="1809"/>
                </a:lnTo>
                <a:lnTo>
                  <a:pt x="4681" y="1809"/>
                </a:lnTo>
                <a:lnTo>
                  <a:pt x="4681" y="1807"/>
                </a:lnTo>
                <a:lnTo>
                  <a:pt x="4681" y="1807"/>
                </a:lnTo>
                <a:lnTo>
                  <a:pt x="4681" y="1805"/>
                </a:lnTo>
                <a:lnTo>
                  <a:pt x="4683" y="1803"/>
                </a:lnTo>
                <a:lnTo>
                  <a:pt x="4681" y="1803"/>
                </a:lnTo>
                <a:lnTo>
                  <a:pt x="4679" y="1803"/>
                </a:lnTo>
                <a:lnTo>
                  <a:pt x="4679" y="1803"/>
                </a:lnTo>
                <a:lnTo>
                  <a:pt x="4677" y="1801"/>
                </a:lnTo>
                <a:lnTo>
                  <a:pt x="4677" y="1799"/>
                </a:lnTo>
                <a:lnTo>
                  <a:pt x="4677" y="1797"/>
                </a:lnTo>
                <a:lnTo>
                  <a:pt x="4677" y="1795"/>
                </a:lnTo>
                <a:lnTo>
                  <a:pt x="4677" y="1793"/>
                </a:lnTo>
                <a:lnTo>
                  <a:pt x="4677" y="1791"/>
                </a:lnTo>
                <a:lnTo>
                  <a:pt x="4675" y="1791"/>
                </a:lnTo>
                <a:lnTo>
                  <a:pt x="4673" y="1788"/>
                </a:lnTo>
                <a:lnTo>
                  <a:pt x="4673" y="1786"/>
                </a:lnTo>
                <a:lnTo>
                  <a:pt x="4675" y="1786"/>
                </a:lnTo>
                <a:lnTo>
                  <a:pt x="4673" y="1786"/>
                </a:lnTo>
                <a:lnTo>
                  <a:pt x="4673" y="1786"/>
                </a:lnTo>
                <a:lnTo>
                  <a:pt x="4670" y="1786"/>
                </a:lnTo>
                <a:lnTo>
                  <a:pt x="4670" y="1788"/>
                </a:lnTo>
                <a:lnTo>
                  <a:pt x="4668" y="1788"/>
                </a:lnTo>
                <a:lnTo>
                  <a:pt x="4666" y="1793"/>
                </a:lnTo>
                <a:lnTo>
                  <a:pt x="4666" y="1799"/>
                </a:lnTo>
                <a:lnTo>
                  <a:pt x="4664" y="1803"/>
                </a:lnTo>
                <a:lnTo>
                  <a:pt x="4664" y="1803"/>
                </a:lnTo>
                <a:lnTo>
                  <a:pt x="4664" y="1805"/>
                </a:lnTo>
                <a:lnTo>
                  <a:pt x="4664" y="1805"/>
                </a:lnTo>
                <a:lnTo>
                  <a:pt x="4662" y="1803"/>
                </a:lnTo>
                <a:lnTo>
                  <a:pt x="4662" y="1805"/>
                </a:lnTo>
                <a:lnTo>
                  <a:pt x="4660" y="1809"/>
                </a:lnTo>
                <a:lnTo>
                  <a:pt x="4660" y="1812"/>
                </a:lnTo>
                <a:lnTo>
                  <a:pt x="4662" y="1812"/>
                </a:lnTo>
                <a:lnTo>
                  <a:pt x="4662" y="1812"/>
                </a:lnTo>
                <a:lnTo>
                  <a:pt x="4662" y="1814"/>
                </a:lnTo>
                <a:lnTo>
                  <a:pt x="4664" y="1814"/>
                </a:lnTo>
                <a:lnTo>
                  <a:pt x="4664" y="1814"/>
                </a:lnTo>
                <a:lnTo>
                  <a:pt x="4664" y="1816"/>
                </a:lnTo>
                <a:lnTo>
                  <a:pt x="4664" y="1816"/>
                </a:lnTo>
                <a:lnTo>
                  <a:pt x="4662" y="1816"/>
                </a:lnTo>
                <a:lnTo>
                  <a:pt x="4662" y="1816"/>
                </a:lnTo>
                <a:lnTo>
                  <a:pt x="4662" y="1816"/>
                </a:lnTo>
                <a:lnTo>
                  <a:pt x="4660" y="1818"/>
                </a:lnTo>
                <a:lnTo>
                  <a:pt x="4660" y="1822"/>
                </a:lnTo>
                <a:lnTo>
                  <a:pt x="4660" y="1824"/>
                </a:lnTo>
                <a:lnTo>
                  <a:pt x="4658" y="1826"/>
                </a:lnTo>
                <a:lnTo>
                  <a:pt x="4658" y="1830"/>
                </a:lnTo>
                <a:lnTo>
                  <a:pt x="4658" y="1832"/>
                </a:lnTo>
                <a:lnTo>
                  <a:pt x="4658" y="1835"/>
                </a:lnTo>
                <a:lnTo>
                  <a:pt x="4660" y="1835"/>
                </a:lnTo>
                <a:lnTo>
                  <a:pt x="4658" y="1839"/>
                </a:lnTo>
                <a:lnTo>
                  <a:pt x="4658" y="1841"/>
                </a:lnTo>
                <a:lnTo>
                  <a:pt x="4660" y="1845"/>
                </a:lnTo>
                <a:lnTo>
                  <a:pt x="4660" y="1849"/>
                </a:lnTo>
                <a:lnTo>
                  <a:pt x="4658" y="1851"/>
                </a:lnTo>
                <a:lnTo>
                  <a:pt x="4658" y="1858"/>
                </a:lnTo>
                <a:lnTo>
                  <a:pt x="4656" y="1862"/>
                </a:lnTo>
                <a:lnTo>
                  <a:pt x="4656" y="1864"/>
                </a:lnTo>
                <a:lnTo>
                  <a:pt x="4656" y="1866"/>
                </a:lnTo>
                <a:lnTo>
                  <a:pt x="4654" y="1870"/>
                </a:lnTo>
                <a:lnTo>
                  <a:pt x="4654" y="1872"/>
                </a:lnTo>
                <a:lnTo>
                  <a:pt x="4649" y="1879"/>
                </a:lnTo>
                <a:lnTo>
                  <a:pt x="4649" y="1881"/>
                </a:lnTo>
                <a:lnTo>
                  <a:pt x="4647" y="1883"/>
                </a:lnTo>
                <a:lnTo>
                  <a:pt x="4645" y="1885"/>
                </a:lnTo>
                <a:lnTo>
                  <a:pt x="4643" y="1887"/>
                </a:lnTo>
                <a:lnTo>
                  <a:pt x="4639" y="1887"/>
                </a:lnTo>
                <a:lnTo>
                  <a:pt x="4637" y="1887"/>
                </a:lnTo>
                <a:lnTo>
                  <a:pt x="4635" y="1887"/>
                </a:lnTo>
                <a:lnTo>
                  <a:pt x="4635" y="1887"/>
                </a:lnTo>
                <a:lnTo>
                  <a:pt x="4631" y="1885"/>
                </a:lnTo>
                <a:lnTo>
                  <a:pt x="4629" y="1883"/>
                </a:lnTo>
                <a:lnTo>
                  <a:pt x="4624" y="1883"/>
                </a:lnTo>
                <a:lnTo>
                  <a:pt x="4624" y="1881"/>
                </a:lnTo>
                <a:lnTo>
                  <a:pt x="4624" y="1879"/>
                </a:lnTo>
                <a:lnTo>
                  <a:pt x="4622" y="1879"/>
                </a:lnTo>
                <a:lnTo>
                  <a:pt x="4622" y="1877"/>
                </a:lnTo>
                <a:lnTo>
                  <a:pt x="4618" y="1874"/>
                </a:lnTo>
                <a:lnTo>
                  <a:pt x="4616" y="1874"/>
                </a:lnTo>
                <a:lnTo>
                  <a:pt x="4614" y="1874"/>
                </a:lnTo>
                <a:lnTo>
                  <a:pt x="4610" y="1872"/>
                </a:lnTo>
                <a:lnTo>
                  <a:pt x="4608" y="1872"/>
                </a:lnTo>
                <a:lnTo>
                  <a:pt x="4605" y="1870"/>
                </a:lnTo>
                <a:lnTo>
                  <a:pt x="4603" y="1866"/>
                </a:lnTo>
                <a:lnTo>
                  <a:pt x="4599" y="1866"/>
                </a:lnTo>
                <a:lnTo>
                  <a:pt x="4597" y="1864"/>
                </a:lnTo>
                <a:lnTo>
                  <a:pt x="4595" y="1862"/>
                </a:lnTo>
                <a:lnTo>
                  <a:pt x="4593" y="1862"/>
                </a:lnTo>
                <a:lnTo>
                  <a:pt x="4593" y="1862"/>
                </a:lnTo>
                <a:lnTo>
                  <a:pt x="4591" y="1862"/>
                </a:lnTo>
                <a:lnTo>
                  <a:pt x="4589" y="1862"/>
                </a:lnTo>
                <a:lnTo>
                  <a:pt x="4589" y="1860"/>
                </a:lnTo>
                <a:lnTo>
                  <a:pt x="4589" y="1860"/>
                </a:lnTo>
                <a:lnTo>
                  <a:pt x="4589" y="1860"/>
                </a:lnTo>
                <a:lnTo>
                  <a:pt x="4589" y="1858"/>
                </a:lnTo>
                <a:lnTo>
                  <a:pt x="4589" y="1858"/>
                </a:lnTo>
                <a:lnTo>
                  <a:pt x="4587" y="1858"/>
                </a:lnTo>
                <a:lnTo>
                  <a:pt x="4587" y="1858"/>
                </a:lnTo>
                <a:lnTo>
                  <a:pt x="4587" y="1858"/>
                </a:lnTo>
                <a:lnTo>
                  <a:pt x="4585" y="1858"/>
                </a:lnTo>
                <a:lnTo>
                  <a:pt x="4582" y="1856"/>
                </a:lnTo>
                <a:lnTo>
                  <a:pt x="4582" y="1856"/>
                </a:lnTo>
                <a:lnTo>
                  <a:pt x="4580" y="1853"/>
                </a:lnTo>
                <a:lnTo>
                  <a:pt x="4578" y="1851"/>
                </a:lnTo>
                <a:lnTo>
                  <a:pt x="4576" y="1851"/>
                </a:lnTo>
                <a:lnTo>
                  <a:pt x="4572" y="1847"/>
                </a:lnTo>
                <a:lnTo>
                  <a:pt x="4570" y="1847"/>
                </a:lnTo>
                <a:lnTo>
                  <a:pt x="4570" y="1845"/>
                </a:lnTo>
                <a:lnTo>
                  <a:pt x="4570" y="1845"/>
                </a:lnTo>
                <a:lnTo>
                  <a:pt x="4570" y="1843"/>
                </a:lnTo>
                <a:lnTo>
                  <a:pt x="4572" y="1843"/>
                </a:lnTo>
                <a:lnTo>
                  <a:pt x="4574" y="1837"/>
                </a:lnTo>
                <a:lnTo>
                  <a:pt x="4576" y="1837"/>
                </a:lnTo>
                <a:lnTo>
                  <a:pt x="4576" y="1837"/>
                </a:lnTo>
                <a:lnTo>
                  <a:pt x="4578" y="1832"/>
                </a:lnTo>
                <a:lnTo>
                  <a:pt x="4578" y="1830"/>
                </a:lnTo>
                <a:lnTo>
                  <a:pt x="4576" y="1828"/>
                </a:lnTo>
                <a:lnTo>
                  <a:pt x="4576" y="1824"/>
                </a:lnTo>
                <a:lnTo>
                  <a:pt x="4580" y="1822"/>
                </a:lnTo>
                <a:lnTo>
                  <a:pt x="4580" y="1822"/>
                </a:lnTo>
                <a:lnTo>
                  <a:pt x="4582" y="1820"/>
                </a:lnTo>
                <a:lnTo>
                  <a:pt x="4582" y="1822"/>
                </a:lnTo>
                <a:lnTo>
                  <a:pt x="4585" y="1822"/>
                </a:lnTo>
                <a:lnTo>
                  <a:pt x="4585" y="1822"/>
                </a:lnTo>
                <a:lnTo>
                  <a:pt x="4587" y="1818"/>
                </a:lnTo>
                <a:lnTo>
                  <a:pt x="4587" y="1818"/>
                </a:lnTo>
                <a:lnTo>
                  <a:pt x="4585" y="1816"/>
                </a:lnTo>
                <a:lnTo>
                  <a:pt x="4587" y="1816"/>
                </a:lnTo>
                <a:lnTo>
                  <a:pt x="4591" y="1809"/>
                </a:lnTo>
                <a:lnTo>
                  <a:pt x="4591" y="1807"/>
                </a:lnTo>
                <a:lnTo>
                  <a:pt x="4591" y="1807"/>
                </a:lnTo>
                <a:lnTo>
                  <a:pt x="4589" y="1807"/>
                </a:lnTo>
                <a:lnTo>
                  <a:pt x="4587" y="1805"/>
                </a:lnTo>
                <a:lnTo>
                  <a:pt x="4587" y="1803"/>
                </a:lnTo>
                <a:lnTo>
                  <a:pt x="4585" y="1803"/>
                </a:lnTo>
                <a:lnTo>
                  <a:pt x="4582" y="1805"/>
                </a:lnTo>
                <a:lnTo>
                  <a:pt x="4582" y="1807"/>
                </a:lnTo>
                <a:lnTo>
                  <a:pt x="4582" y="1807"/>
                </a:lnTo>
                <a:lnTo>
                  <a:pt x="4582" y="1809"/>
                </a:lnTo>
                <a:lnTo>
                  <a:pt x="4582" y="1812"/>
                </a:lnTo>
                <a:lnTo>
                  <a:pt x="4580" y="1812"/>
                </a:lnTo>
                <a:lnTo>
                  <a:pt x="4578" y="1809"/>
                </a:lnTo>
                <a:lnTo>
                  <a:pt x="4578" y="1809"/>
                </a:lnTo>
                <a:lnTo>
                  <a:pt x="4578" y="1807"/>
                </a:lnTo>
                <a:lnTo>
                  <a:pt x="4576" y="1807"/>
                </a:lnTo>
                <a:lnTo>
                  <a:pt x="4576" y="1807"/>
                </a:lnTo>
                <a:lnTo>
                  <a:pt x="4574" y="1807"/>
                </a:lnTo>
                <a:lnTo>
                  <a:pt x="4574" y="1807"/>
                </a:lnTo>
                <a:lnTo>
                  <a:pt x="4574" y="1807"/>
                </a:lnTo>
                <a:lnTo>
                  <a:pt x="4574" y="1807"/>
                </a:lnTo>
                <a:lnTo>
                  <a:pt x="4576" y="1805"/>
                </a:lnTo>
                <a:lnTo>
                  <a:pt x="4576" y="1803"/>
                </a:lnTo>
                <a:lnTo>
                  <a:pt x="4576" y="1803"/>
                </a:lnTo>
                <a:lnTo>
                  <a:pt x="4576" y="1803"/>
                </a:lnTo>
                <a:lnTo>
                  <a:pt x="4576" y="1803"/>
                </a:lnTo>
                <a:lnTo>
                  <a:pt x="4576" y="1801"/>
                </a:lnTo>
                <a:lnTo>
                  <a:pt x="4576" y="1801"/>
                </a:lnTo>
                <a:lnTo>
                  <a:pt x="4574" y="1803"/>
                </a:lnTo>
                <a:lnTo>
                  <a:pt x="4574" y="1803"/>
                </a:lnTo>
                <a:lnTo>
                  <a:pt x="4572" y="1805"/>
                </a:lnTo>
                <a:lnTo>
                  <a:pt x="4568" y="1805"/>
                </a:lnTo>
                <a:lnTo>
                  <a:pt x="4566" y="1807"/>
                </a:lnTo>
                <a:lnTo>
                  <a:pt x="4564" y="1807"/>
                </a:lnTo>
                <a:lnTo>
                  <a:pt x="4561" y="1805"/>
                </a:lnTo>
                <a:lnTo>
                  <a:pt x="4561" y="1805"/>
                </a:lnTo>
                <a:lnTo>
                  <a:pt x="4559" y="1803"/>
                </a:lnTo>
                <a:lnTo>
                  <a:pt x="4557" y="1805"/>
                </a:lnTo>
                <a:lnTo>
                  <a:pt x="4555" y="1805"/>
                </a:lnTo>
                <a:lnTo>
                  <a:pt x="4553" y="1805"/>
                </a:lnTo>
                <a:lnTo>
                  <a:pt x="4553" y="1805"/>
                </a:lnTo>
                <a:lnTo>
                  <a:pt x="4551" y="1803"/>
                </a:lnTo>
                <a:lnTo>
                  <a:pt x="4547" y="1801"/>
                </a:lnTo>
                <a:lnTo>
                  <a:pt x="4545" y="1801"/>
                </a:lnTo>
                <a:lnTo>
                  <a:pt x="4543" y="1801"/>
                </a:lnTo>
                <a:lnTo>
                  <a:pt x="4541" y="1801"/>
                </a:lnTo>
                <a:lnTo>
                  <a:pt x="4541" y="1801"/>
                </a:lnTo>
                <a:lnTo>
                  <a:pt x="4536" y="1799"/>
                </a:lnTo>
                <a:lnTo>
                  <a:pt x="4536" y="1799"/>
                </a:lnTo>
                <a:lnTo>
                  <a:pt x="4534" y="1797"/>
                </a:lnTo>
                <a:lnTo>
                  <a:pt x="4534" y="1795"/>
                </a:lnTo>
                <a:lnTo>
                  <a:pt x="4532" y="1795"/>
                </a:lnTo>
                <a:lnTo>
                  <a:pt x="4530" y="1797"/>
                </a:lnTo>
                <a:lnTo>
                  <a:pt x="4530" y="1797"/>
                </a:lnTo>
                <a:lnTo>
                  <a:pt x="4528" y="1795"/>
                </a:lnTo>
                <a:lnTo>
                  <a:pt x="4526" y="1793"/>
                </a:lnTo>
                <a:lnTo>
                  <a:pt x="4524" y="1793"/>
                </a:lnTo>
                <a:lnTo>
                  <a:pt x="4524" y="1793"/>
                </a:lnTo>
                <a:lnTo>
                  <a:pt x="4524" y="1795"/>
                </a:lnTo>
                <a:lnTo>
                  <a:pt x="4522" y="1795"/>
                </a:lnTo>
                <a:lnTo>
                  <a:pt x="4522" y="1795"/>
                </a:lnTo>
                <a:lnTo>
                  <a:pt x="4520" y="1793"/>
                </a:lnTo>
                <a:lnTo>
                  <a:pt x="4520" y="1793"/>
                </a:lnTo>
                <a:lnTo>
                  <a:pt x="4517" y="1793"/>
                </a:lnTo>
                <a:lnTo>
                  <a:pt x="4517" y="1795"/>
                </a:lnTo>
                <a:lnTo>
                  <a:pt x="4520" y="1795"/>
                </a:lnTo>
                <a:lnTo>
                  <a:pt x="4522" y="1797"/>
                </a:lnTo>
                <a:lnTo>
                  <a:pt x="4522" y="1797"/>
                </a:lnTo>
                <a:lnTo>
                  <a:pt x="4524" y="1797"/>
                </a:lnTo>
                <a:lnTo>
                  <a:pt x="4528" y="1797"/>
                </a:lnTo>
                <a:lnTo>
                  <a:pt x="4530" y="1799"/>
                </a:lnTo>
                <a:lnTo>
                  <a:pt x="4530" y="1801"/>
                </a:lnTo>
                <a:lnTo>
                  <a:pt x="4530" y="1801"/>
                </a:lnTo>
                <a:lnTo>
                  <a:pt x="4530" y="1803"/>
                </a:lnTo>
                <a:lnTo>
                  <a:pt x="4530" y="1805"/>
                </a:lnTo>
                <a:lnTo>
                  <a:pt x="4530" y="1805"/>
                </a:lnTo>
                <a:lnTo>
                  <a:pt x="4530" y="1805"/>
                </a:lnTo>
                <a:lnTo>
                  <a:pt x="4528" y="1805"/>
                </a:lnTo>
                <a:lnTo>
                  <a:pt x="4528" y="1805"/>
                </a:lnTo>
                <a:lnTo>
                  <a:pt x="4526" y="1807"/>
                </a:lnTo>
                <a:lnTo>
                  <a:pt x="4526" y="1809"/>
                </a:lnTo>
                <a:lnTo>
                  <a:pt x="4526" y="1807"/>
                </a:lnTo>
                <a:lnTo>
                  <a:pt x="4524" y="1807"/>
                </a:lnTo>
                <a:lnTo>
                  <a:pt x="4522" y="1807"/>
                </a:lnTo>
                <a:lnTo>
                  <a:pt x="4522" y="1807"/>
                </a:lnTo>
                <a:lnTo>
                  <a:pt x="4520" y="1807"/>
                </a:lnTo>
                <a:lnTo>
                  <a:pt x="4517" y="1807"/>
                </a:lnTo>
                <a:lnTo>
                  <a:pt x="4515" y="1807"/>
                </a:lnTo>
                <a:lnTo>
                  <a:pt x="4511" y="1807"/>
                </a:lnTo>
                <a:lnTo>
                  <a:pt x="4511" y="1807"/>
                </a:lnTo>
                <a:lnTo>
                  <a:pt x="4509" y="1805"/>
                </a:lnTo>
                <a:lnTo>
                  <a:pt x="4509" y="1805"/>
                </a:lnTo>
                <a:lnTo>
                  <a:pt x="4509" y="1805"/>
                </a:lnTo>
                <a:lnTo>
                  <a:pt x="4509" y="1807"/>
                </a:lnTo>
                <a:lnTo>
                  <a:pt x="4507" y="1807"/>
                </a:lnTo>
                <a:lnTo>
                  <a:pt x="4505" y="1807"/>
                </a:lnTo>
                <a:lnTo>
                  <a:pt x="4507" y="1807"/>
                </a:lnTo>
                <a:lnTo>
                  <a:pt x="4505" y="1809"/>
                </a:lnTo>
                <a:lnTo>
                  <a:pt x="4505" y="1809"/>
                </a:lnTo>
                <a:lnTo>
                  <a:pt x="4503" y="1809"/>
                </a:lnTo>
                <a:lnTo>
                  <a:pt x="4503" y="1812"/>
                </a:lnTo>
                <a:lnTo>
                  <a:pt x="4505" y="1812"/>
                </a:lnTo>
                <a:lnTo>
                  <a:pt x="4503" y="1812"/>
                </a:lnTo>
                <a:lnTo>
                  <a:pt x="4503" y="1812"/>
                </a:lnTo>
                <a:lnTo>
                  <a:pt x="4501" y="1809"/>
                </a:lnTo>
                <a:lnTo>
                  <a:pt x="4501" y="1809"/>
                </a:lnTo>
                <a:lnTo>
                  <a:pt x="4501" y="1812"/>
                </a:lnTo>
                <a:lnTo>
                  <a:pt x="4501" y="1812"/>
                </a:lnTo>
                <a:lnTo>
                  <a:pt x="4501" y="1814"/>
                </a:lnTo>
                <a:lnTo>
                  <a:pt x="4499" y="1814"/>
                </a:lnTo>
                <a:lnTo>
                  <a:pt x="4499" y="1814"/>
                </a:lnTo>
                <a:lnTo>
                  <a:pt x="4497" y="1814"/>
                </a:lnTo>
                <a:lnTo>
                  <a:pt x="4497" y="1818"/>
                </a:lnTo>
                <a:lnTo>
                  <a:pt x="4494" y="1818"/>
                </a:lnTo>
                <a:lnTo>
                  <a:pt x="4492" y="1820"/>
                </a:lnTo>
                <a:lnTo>
                  <a:pt x="4492" y="1820"/>
                </a:lnTo>
                <a:lnTo>
                  <a:pt x="4494" y="1824"/>
                </a:lnTo>
                <a:lnTo>
                  <a:pt x="4494" y="1824"/>
                </a:lnTo>
                <a:lnTo>
                  <a:pt x="4492" y="1826"/>
                </a:lnTo>
                <a:lnTo>
                  <a:pt x="4492" y="1826"/>
                </a:lnTo>
                <a:lnTo>
                  <a:pt x="4490" y="1826"/>
                </a:lnTo>
                <a:lnTo>
                  <a:pt x="4488" y="1826"/>
                </a:lnTo>
                <a:lnTo>
                  <a:pt x="4488" y="1828"/>
                </a:lnTo>
                <a:lnTo>
                  <a:pt x="4488" y="1828"/>
                </a:lnTo>
                <a:lnTo>
                  <a:pt x="4488" y="1830"/>
                </a:lnTo>
                <a:lnTo>
                  <a:pt x="4486" y="1832"/>
                </a:lnTo>
                <a:lnTo>
                  <a:pt x="4486" y="1832"/>
                </a:lnTo>
                <a:lnTo>
                  <a:pt x="4486" y="1835"/>
                </a:lnTo>
                <a:lnTo>
                  <a:pt x="4484" y="1837"/>
                </a:lnTo>
                <a:lnTo>
                  <a:pt x="4482" y="1839"/>
                </a:lnTo>
                <a:lnTo>
                  <a:pt x="4484" y="1841"/>
                </a:lnTo>
                <a:lnTo>
                  <a:pt x="4486" y="1841"/>
                </a:lnTo>
                <a:lnTo>
                  <a:pt x="4486" y="1841"/>
                </a:lnTo>
                <a:lnTo>
                  <a:pt x="4486" y="1841"/>
                </a:lnTo>
                <a:lnTo>
                  <a:pt x="4486" y="1843"/>
                </a:lnTo>
                <a:lnTo>
                  <a:pt x="4486" y="1843"/>
                </a:lnTo>
                <a:lnTo>
                  <a:pt x="4488" y="1845"/>
                </a:lnTo>
                <a:lnTo>
                  <a:pt x="4488" y="1845"/>
                </a:lnTo>
                <a:lnTo>
                  <a:pt x="4488" y="1845"/>
                </a:lnTo>
                <a:lnTo>
                  <a:pt x="4488" y="1845"/>
                </a:lnTo>
                <a:lnTo>
                  <a:pt x="4486" y="1845"/>
                </a:lnTo>
                <a:lnTo>
                  <a:pt x="4486" y="1847"/>
                </a:lnTo>
                <a:lnTo>
                  <a:pt x="4486" y="1849"/>
                </a:lnTo>
                <a:lnTo>
                  <a:pt x="4486" y="1849"/>
                </a:lnTo>
                <a:lnTo>
                  <a:pt x="4486" y="1849"/>
                </a:lnTo>
                <a:lnTo>
                  <a:pt x="4486" y="1849"/>
                </a:lnTo>
                <a:lnTo>
                  <a:pt x="4484" y="1849"/>
                </a:lnTo>
                <a:lnTo>
                  <a:pt x="4484" y="1847"/>
                </a:lnTo>
                <a:lnTo>
                  <a:pt x="4482" y="1847"/>
                </a:lnTo>
                <a:lnTo>
                  <a:pt x="4480" y="1847"/>
                </a:lnTo>
                <a:lnTo>
                  <a:pt x="4480" y="1847"/>
                </a:lnTo>
                <a:lnTo>
                  <a:pt x="4480" y="1849"/>
                </a:lnTo>
                <a:lnTo>
                  <a:pt x="4480" y="1851"/>
                </a:lnTo>
                <a:lnTo>
                  <a:pt x="4480" y="1849"/>
                </a:lnTo>
                <a:lnTo>
                  <a:pt x="4480" y="1847"/>
                </a:lnTo>
                <a:lnTo>
                  <a:pt x="4478" y="1847"/>
                </a:lnTo>
                <a:lnTo>
                  <a:pt x="4471" y="1845"/>
                </a:lnTo>
                <a:lnTo>
                  <a:pt x="4471" y="1845"/>
                </a:lnTo>
                <a:lnTo>
                  <a:pt x="4469" y="1845"/>
                </a:lnTo>
                <a:lnTo>
                  <a:pt x="4467" y="1845"/>
                </a:lnTo>
                <a:lnTo>
                  <a:pt x="4467" y="1847"/>
                </a:lnTo>
                <a:lnTo>
                  <a:pt x="4467" y="1847"/>
                </a:lnTo>
                <a:lnTo>
                  <a:pt x="4467" y="1847"/>
                </a:lnTo>
                <a:lnTo>
                  <a:pt x="4465" y="1847"/>
                </a:lnTo>
                <a:lnTo>
                  <a:pt x="4465" y="1849"/>
                </a:lnTo>
                <a:lnTo>
                  <a:pt x="4465" y="1849"/>
                </a:lnTo>
                <a:lnTo>
                  <a:pt x="4465" y="1851"/>
                </a:lnTo>
                <a:lnTo>
                  <a:pt x="4465" y="1851"/>
                </a:lnTo>
                <a:lnTo>
                  <a:pt x="4465" y="1853"/>
                </a:lnTo>
                <a:lnTo>
                  <a:pt x="4465" y="1851"/>
                </a:lnTo>
                <a:lnTo>
                  <a:pt x="4465" y="1851"/>
                </a:lnTo>
                <a:lnTo>
                  <a:pt x="4463" y="1853"/>
                </a:lnTo>
                <a:lnTo>
                  <a:pt x="4463" y="1853"/>
                </a:lnTo>
                <a:lnTo>
                  <a:pt x="4463" y="1849"/>
                </a:lnTo>
                <a:lnTo>
                  <a:pt x="4463" y="1847"/>
                </a:lnTo>
                <a:lnTo>
                  <a:pt x="4465" y="1845"/>
                </a:lnTo>
                <a:lnTo>
                  <a:pt x="4465" y="1845"/>
                </a:lnTo>
                <a:lnTo>
                  <a:pt x="4465" y="1843"/>
                </a:lnTo>
                <a:lnTo>
                  <a:pt x="4461" y="1841"/>
                </a:lnTo>
                <a:lnTo>
                  <a:pt x="4459" y="1839"/>
                </a:lnTo>
                <a:lnTo>
                  <a:pt x="4457" y="1837"/>
                </a:lnTo>
                <a:lnTo>
                  <a:pt x="4455" y="1835"/>
                </a:lnTo>
                <a:lnTo>
                  <a:pt x="4455" y="1835"/>
                </a:lnTo>
                <a:lnTo>
                  <a:pt x="4453" y="1832"/>
                </a:lnTo>
                <a:lnTo>
                  <a:pt x="4448" y="1832"/>
                </a:lnTo>
                <a:lnTo>
                  <a:pt x="4448" y="1830"/>
                </a:lnTo>
                <a:lnTo>
                  <a:pt x="4446" y="1830"/>
                </a:lnTo>
                <a:lnTo>
                  <a:pt x="4444" y="1830"/>
                </a:lnTo>
                <a:lnTo>
                  <a:pt x="4444" y="1832"/>
                </a:lnTo>
                <a:lnTo>
                  <a:pt x="4444" y="1832"/>
                </a:lnTo>
                <a:lnTo>
                  <a:pt x="4442" y="1835"/>
                </a:lnTo>
                <a:lnTo>
                  <a:pt x="4442" y="1837"/>
                </a:lnTo>
                <a:lnTo>
                  <a:pt x="4440" y="1835"/>
                </a:lnTo>
                <a:lnTo>
                  <a:pt x="4440" y="1835"/>
                </a:lnTo>
                <a:lnTo>
                  <a:pt x="4438" y="1835"/>
                </a:lnTo>
                <a:lnTo>
                  <a:pt x="4438" y="1835"/>
                </a:lnTo>
                <a:lnTo>
                  <a:pt x="4438" y="1837"/>
                </a:lnTo>
                <a:lnTo>
                  <a:pt x="4436" y="1835"/>
                </a:lnTo>
                <a:lnTo>
                  <a:pt x="4436" y="1832"/>
                </a:lnTo>
                <a:lnTo>
                  <a:pt x="4436" y="1832"/>
                </a:lnTo>
                <a:lnTo>
                  <a:pt x="4434" y="1832"/>
                </a:lnTo>
                <a:lnTo>
                  <a:pt x="4434" y="1835"/>
                </a:lnTo>
                <a:lnTo>
                  <a:pt x="4434" y="1835"/>
                </a:lnTo>
                <a:lnTo>
                  <a:pt x="4434" y="1837"/>
                </a:lnTo>
                <a:lnTo>
                  <a:pt x="4434" y="1837"/>
                </a:lnTo>
                <a:lnTo>
                  <a:pt x="4434" y="1837"/>
                </a:lnTo>
                <a:lnTo>
                  <a:pt x="4434" y="1839"/>
                </a:lnTo>
                <a:lnTo>
                  <a:pt x="4434" y="1841"/>
                </a:lnTo>
                <a:lnTo>
                  <a:pt x="4432" y="1841"/>
                </a:lnTo>
                <a:lnTo>
                  <a:pt x="4432" y="1843"/>
                </a:lnTo>
                <a:lnTo>
                  <a:pt x="4432" y="1843"/>
                </a:lnTo>
                <a:lnTo>
                  <a:pt x="4432" y="1841"/>
                </a:lnTo>
                <a:lnTo>
                  <a:pt x="4429" y="1841"/>
                </a:lnTo>
                <a:lnTo>
                  <a:pt x="4429" y="1841"/>
                </a:lnTo>
                <a:lnTo>
                  <a:pt x="4429" y="1841"/>
                </a:lnTo>
                <a:lnTo>
                  <a:pt x="4429" y="1841"/>
                </a:lnTo>
                <a:lnTo>
                  <a:pt x="4427" y="1841"/>
                </a:lnTo>
                <a:lnTo>
                  <a:pt x="4429" y="1841"/>
                </a:lnTo>
                <a:lnTo>
                  <a:pt x="4429" y="1839"/>
                </a:lnTo>
                <a:lnTo>
                  <a:pt x="4429" y="1837"/>
                </a:lnTo>
                <a:lnTo>
                  <a:pt x="4427" y="1837"/>
                </a:lnTo>
                <a:lnTo>
                  <a:pt x="4427" y="1837"/>
                </a:lnTo>
                <a:lnTo>
                  <a:pt x="4427" y="1839"/>
                </a:lnTo>
                <a:lnTo>
                  <a:pt x="4427" y="1841"/>
                </a:lnTo>
                <a:lnTo>
                  <a:pt x="4425" y="1841"/>
                </a:lnTo>
                <a:lnTo>
                  <a:pt x="4425" y="1841"/>
                </a:lnTo>
                <a:lnTo>
                  <a:pt x="4423" y="1841"/>
                </a:lnTo>
                <a:lnTo>
                  <a:pt x="4423" y="1843"/>
                </a:lnTo>
                <a:lnTo>
                  <a:pt x="4423" y="1843"/>
                </a:lnTo>
                <a:lnTo>
                  <a:pt x="4421" y="1843"/>
                </a:lnTo>
                <a:lnTo>
                  <a:pt x="4421" y="1845"/>
                </a:lnTo>
                <a:lnTo>
                  <a:pt x="4421" y="1847"/>
                </a:lnTo>
                <a:lnTo>
                  <a:pt x="4421" y="1847"/>
                </a:lnTo>
                <a:lnTo>
                  <a:pt x="4423" y="1849"/>
                </a:lnTo>
                <a:lnTo>
                  <a:pt x="4423" y="1849"/>
                </a:lnTo>
                <a:lnTo>
                  <a:pt x="4423" y="1849"/>
                </a:lnTo>
                <a:lnTo>
                  <a:pt x="4423" y="1849"/>
                </a:lnTo>
                <a:lnTo>
                  <a:pt x="4421" y="1849"/>
                </a:lnTo>
                <a:lnTo>
                  <a:pt x="4419" y="1849"/>
                </a:lnTo>
                <a:lnTo>
                  <a:pt x="4419" y="1847"/>
                </a:lnTo>
                <a:lnTo>
                  <a:pt x="4419" y="1849"/>
                </a:lnTo>
                <a:lnTo>
                  <a:pt x="4419" y="1849"/>
                </a:lnTo>
                <a:lnTo>
                  <a:pt x="4419" y="1849"/>
                </a:lnTo>
                <a:lnTo>
                  <a:pt x="4417" y="1849"/>
                </a:lnTo>
                <a:lnTo>
                  <a:pt x="4417" y="1851"/>
                </a:lnTo>
                <a:lnTo>
                  <a:pt x="4417" y="1851"/>
                </a:lnTo>
                <a:lnTo>
                  <a:pt x="4417" y="1851"/>
                </a:lnTo>
                <a:lnTo>
                  <a:pt x="4417" y="1853"/>
                </a:lnTo>
                <a:lnTo>
                  <a:pt x="4419" y="1853"/>
                </a:lnTo>
                <a:lnTo>
                  <a:pt x="4419" y="1853"/>
                </a:lnTo>
                <a:lnTo>
                  <a:pt x="4419" y="1853"/>
                </a:lnTo>
                <a:lnTo>
                  <a:pt x="4419" y="1856"/>
                </a:lnTo>
                <a:lnTo>
                  <a:pt x="4419" y="1856"/>
                </a:lnTo>
                <a:lnTo>
                  <a:pt x="4419" y="1853"/>
                </a:lnTo>
                <a:lnTo>
                  <a:pt x="4415" y="1851"/>
                </a:lnTo>
                <a:lnTo>
                  <a:pt x="4415" y="1851"/>
                </a:lnTo>
                <a:lnTo>
                  <a:pt x="4415" y="1853"/>
                </a:lnTo>
                <a:lnTo>
                  <a:pt x="4415" y="1853"/>
                </a:lnTo>
                <a:lnTo>
                  <a:pt x="4413" y="1853"/>
                </a:lnTo>
                <a:lnTo>
                  <a:pt x="4413" y="1856"/>
                </a:lnTo>
                <a:lnTo>
                  <a:pt x="4411" y="1856"/>
                </a:lnTo>
                <a:lnTo>
                  <a:pt x="4411" y="1856"/>
                </a:lnTo>
                <a:lnTo>
                  <a:pt x="4411" y="1858"/>
                </a:lnTo>
                <a:lnTo>
                  <a:pt x="4411" y="1860"/>
                </a:lnTo>
                <a:lnTo>
                  <a:pt x="4411" y="1860"/>
                </a:lnTo>
                <a:lnTo>
                  <a:pt x="4411" y="1862"/>
                </a:lnTo>
                <a:lnTo>
                  <a:pt x="4413" y="1860"/>
                </a:lnTo>
                <a:lnTo>
                  <a:pt x="4413" y="1860"/>
                </a:lnTo>
                <a:lnTo>
                  <a:pt x="4413" y="1862"/>
                </a:lnTo>
                <a:lnTo>
                  <a:pt x="4413" y="1862"/>
                </a:lnTo>
                <a:lnTo>
                  <a:pt x="4413" y="1864"/>
                </a:lnTo>
                <a:lnTo>
                  <a:pt x="4413" y="1864"/>
                </a:lnTo>
                <a:lnTo>
                  <a:pt x="4411" y="1864"/>
                </a:lnTo>
                <a:lnTo>
                  <a:pt x="4411" y="1864"/>
                </a:lnTo>
                <a:lnTo>
                  <a:pt x="4411" y="1864"/>
                </a:lnTo>
                <a:lnTo>
                  <a:pt x="4411" y="1866"/>
                </a:lnTo>
                <a:lnTo>
                  <a:pt x="4411" y="1868"/>
                </a:lnTo>
                <a:lnTo>
                  <a:pt x="4411" y="1868"/>
                </a:lnTo>
                <a:lnTo>
                  <a:pt x="4413" y="1868"/>
                </a:lnTo>
                <a:lnTo>
                  <a:pt x="4415" y="1868"/>
                </a:lnTo>
                <a:lnTo>
                  <a:pt x="4415" y="1868"/>
                </a:lnTo>
                <a:lnTo>
                  <a:pt x="4415" y="1868"/>
                </a:lnTo>
                <a:lnTo>
                  <a:pt x="4415" y="1868"/>
                </a:lnTo>
                <a:lnTo>
                  <a:pt x="4413" y="1868"/>
                </a:lnTo>
                <a:lnTo>
                  <a:pt x="4411" y="1868"/>
                </a:lnTo>
                <a:lnTo>
                  <a:pt x="4409" y="1868"/>
                </a:lnTo>
                <a:lnTo>
                  <a:pt x="4406" y="1868"/>
                </a:lnTo>
                <a:lnTo>
                  <a:pt x="4406" y="1866"/>
                </a:lnTo>
                <a:lnTo>
                  <a:pt x="4404" y="1866"/>
                </a:lnTo>
                <a:lnTo>
                  <a:pt x="4404" y="1866"/>
                </a:lnTo>
                <a:lnTo>
                  <a:pt x="4402" y="1868"/>
                </a:lnTo>
                <a:lnTo>
                  <a:pt x="4402" y="1868"/>
                </a:lnTo>
                <a:lnTo>
                  <a:pt x="4400" y="1866"/>
                </a:lnTo>
                <a:lnTo>
                  <a:pt x="4398" y="1866"/>
                </a:lnTo>
                <a:lnTo>
                  <a:pt x="4398" y="1866"/>
                </a:lnTo>
                <a:lnTo>
                  <a:pt x="4398" y="1868"/>
                </a:lnTo>
                <a:lnTo>
                  <a:pt x="4398" y="1868"/>
                </a:lnTo>
                <a:lnTo>
                  <a:pt x="4398" y="1870"/>
                </a:lnTo>
                <a:lnTo>
                  <a:pt x="4398" y="1870"/>
                </a:lnTo>
                <a:lnTo>
                  <a:pt x="4396" y="1870"/>
                </a:lnTo>
                <a:lnTo>
                  <a:pt x="4398" y="1870"/>
                </a:lnTo>
                <a:lnTo>
                  <a:pt x="4398" y="1872"/>
                </a:lnTo>
                <a:lnTo>
                  <a:pt x="4400" y="1874"/>
                </a:lnTo>
                <a:lnTo>
                  <a:pt x="4400" y="1874"/>
                </a:lnTo>
                <a:lnTo>
                  <a:pt x="4400" y="1877"/>
                </a:lnTo>
                <a:lnTo>
                  <a:pt x="4402" y="1877"/>
                </a:lnTo>
                <a:lnTo>
                  <a:pt x="4402" y="1877"/>
                </a:lnTo>
                <a:lnTo>
                  <a:pt x="4402" y="1877"/>
                </a:lnTo>
                <a:lnTo>
                  <a:pt x="4402" y="1879"/>
                </a:lnTo>
                <a:lnTo>
                  <a:pt x="4402" y="1879"/>
                </a:lnTo>
                <a:lnTo>
                  <a:pt x="4400" y="1879"/>
                </a:lnTo>
                <a:lnTo>
                  <a:pt x="4400" y="1879"/>
                </a:lnTo>
                <a:lnTo>
                  <a:pt x="4398" y="1879"/>
                </a:lnTo>
                <a:lnTo>
                  <a:pt x="4398" y="1879"/>
                </a:lnTo>
                <a:lnTo>
                  <a:pt x="4398" y="1879"/>
                </a:lnTo>
                <a:lnTo>
                  <a:pt x="4398" y="1881"/>
                </a:lnTo>
                <a:lnTo>
                  <a:pt x="4398" y="1883"/>
                </a:lnTo>
                <a:lnTo>
                  <a:pt x="4398" y="1885"/>
                </a:lnTo>
                <a:lnTo>
                  <a:pt x="4398" y="1885"/>
                </a:lnTo>
                <a:lnTo>
                  <a:pt x="4398" y="1885"/>
                </a:lnTo>
                <a:lnTo>
                  <a:pt x="4396" y="1883"/>
                </a:lnTo>
                <a:lnTo>
                  <a:pt x="4396" y="1883"/>
                </a:lnTo>
                <a:lnTo>
                  <a:pt x="4394" y="1879"/>
                </a:lnTo>
                <a:lnTo>
                  <a:pt x="4392" y="1877"/>
                </a:lnTo>
                <a:lnTo>
                  <a:pt x="4390" y="1872"/>
                </a:lnTo>
                <a:lnTo>
                  <a:pt x="4390" y="1870"/>
                </a:lnTo>
                <a:lnTo>
                  <a:pt x="4388" y="1868"/>
                </a:lnTo>
                <a:lnTo>
                  <a:pt x="4388" y="1870"/>
                </a:lnTo>
                <a:lnTo>
                  <a:pt x="4385" y="1872"/>
                </a:lnTo>
                <a:lnTo>
                  <a:pt x="4385" y="1874"/>
                </a:lnTo>
                <a:lnTo>
                  <a:pt x="4383" y="1877"/>
                </a:lnTo>
                <a:lnTo>
                  <a:pt x="4383" y="1877"/>
                </a:lnTo>
                <a:lnTo>
                  <a:pt x="4381" y="1877"/>
                </a:lnTo>
                <a:lnTo>
                  <a:pt x="4379" y="1879"/>
                </a:lnTo>
                <a:lnTo>
                  <a:pt x="4379" y="1879"/>
                </a:lnTo>
                <a:lnTo>
                  <a:pt x="4377" y="1883"/>
                </a:lnTo>
                <a:lnTo>
                  <a:pt x="4377" y="1883"/>
                </a:lnTo>
                <a:lnTo>
                  <a:pt x="4377" y="1885"/>
                </a:lnTo>
                <a:lnTo>
                  <a:pt x="4377" y="1889"/>
                </a:lnTo>
                <a:lnTo>
                  <a:pt x="4379" y="1891"/>
                </a:lnTo>
                <a:lnTo>
                  <a:pt x="4379" y="1891"/>
                </a:lnTo>
                <a:lnTo>
                  <a:pt x="4381" y="1893"/>
                </a:lnTo>
                <a:lnTo>
                  <a:pt x="4379" y="1893"/>
                </a:lnTo>
                <a:lnTo>
                  <a:pt x="4379" y="1895"/>
                </a:lnTo>
                <a:lnTo>
                  <a:pt x="4375" y="1897"/>
                </a:lnTo>
                <a:lnTo>
                  <a:pt x="4373" y="1900"/>
                </a:lnTo>
                <a:lnTo>
                  <a:pt x="4373" y="1900"/>
                </a:lnTo>
                <a:lnTo>
                  <a:pt x="4371" y="1902"/>
                </a:lnTo>
                <a:lnTo>
                  <a:pt x="4371" y="1904"/>
                </a:lnTo>
                <a:lnTo>
                  <a:pt x="4369" y="1906"/>
                </a:lnTo>
                <a:lnTo>
                  <a:pt x="4369" y="1908"/>
                </a:lnTo>
                <a:lnTo>
                  <a:pt x="4365" y="1912"/>
                </a:lnTo>
                <a:lnTo>
                  <a:pt x="4362" y="1914"/>
                </a:lnTo>
                <a:lnTo>
                  <a:pt x="4360" y="1916"/>
                </a:lnTo>
                <a:lnTo>
                  <a:pt x="4358" y="1916"/>
                </a:lnTo>
                <a:lnTo>
                  <a:pt x="4352" y="1921"/>
                </a:lnTo>
                <a:lnTo>
                  <a:pt x="4350" y="1921"/>
                </a:lnTo>
                <a:lnTo>
                  <a:pt x="4344" y="1921"/>
                </a:lnTo>
                <a:lnTo>
                  <a:pt x="4339" y="1923"/>
                </a:lnTo>
                <a:lnTo>
                  <a:pt x="4337" y="1923"/>
                </a:lnTo>
                <a:lnTo>
                  <a:pt x="4333" y="1923"/>
                </a:lnTo>
                <a:lnTo>
                  <a:pt x="4329" y="1927"/>
                </a:lnTo>
                <a:lnTo>
                  <a:pt x="4325" y="1927"/>
                </a:lnTo>
                <a:lnTo>
                  <a:pt x="4321" y="1927"/>
                </a:lnTo>
                <a:lnTo>
                  <a:pt x="4318" y="1929"/>
                </a:lnTo>
                <a:lnTo>
                  <a:pt x="4314" y="1931"/>
                </a:lnTo>
                <a:lnTo>
                  <a:pt x="4312" y="1931"/>
                </a:lnTo>
                <a:lnTo>
                  <a:pt x="4308" y="1933"/>
                </a:lnTo>
                <a:lnTo>
                  <a:pt x="4308" y="1933"/>
                </a:lnTo>
                <a:lnTo>
                  <a:pt x="4304" y="1931"/>
                </a:lnTo>
                <a:lnTo>
                  <a:pt x="4302" y="1931"/>
                </a:lnTo>
                <a:lnTo>
                  <a:pt x="4300" y="1931"/>
                </a:lnTo>
                <a:lnTo>
                  <a:pt x="4297" y="1931"/>
                </a:lnTo>
                <a:lnTo>
                  <a:pt x="4297" y="1933"/>
                </a:lnTo>
                <a:lnTo>
                  <a:pt x="4289" y="1937"/>
                </a:lnTo>
                <a:lnTo>
                  <a:pt x="4287" y="1939"/>
                </a:lnTo>
                <a:lnTo>
                  <a:pt x="4285" y="1941"/>
                </a:lnTo>
                <a:lnTo>
                  <a:pt x="4283" y="1941"/>
                </a:lnTo>
                <a:lnTo>
                  <a:pt x="4281" y="1944"/>
                </a:lnTo>
                <a:lnTo>
                  <a:pt x="4277" y="1946"/>
                </a:lnTo>
                <a:lnTo>
                  <a:pt x="4272" y="1948"/>
                </a:lnTo>
                <a:lnTo>
                  <a:pt x="4270" y="1950"/>
                </a:lnTo>
                <a:lnTo>
                  <a:pt x="4268" y="1952"/>
                </a:lnTo>
                <a:lnTo>
                  <a:pt x="4266" y="1956"/>
                </a:lnTo>
                <a:lnTo>
                  <a:pt x="4264" y="1956"/>
                </a:lnTo>
                <a:lnTo>
                  <a:pt x="4264" y="1958"/>
                </a:lnTo>
                <a:lnTo>
                  <a:pt x="4262" y="1958"/>
                </a:lnTo>
                <a:lnTo>
                  <a:pt x="4262" y="1958"/>
                </a:lnTo>
                <a:lnTo>
                  <a:pt x="4262" y="1956"/>
                </a:lnTo>
                <a:lnTo>
                  <a:pt x="4260" y="1954"/>
                </a:lnTo>
                <a:lnTo>
                  <a:pt x="4262" y="1950"/>
                </a:lnTo>
                <a:lnTo>
                  <a:pt x="4262" y="1950"/>
                </a:lnTo>
                <a:lnTo>
                  <a:pt x="4260" y="1950"/>
                </a:lnTo>
                <a:lnTo>
                  <a:pt x="4258" y="1952"/>
                </a:lnTo>
                <a:lnTo>
                  <a:pt x="4256" y="1956"/>
                </a:lnTo>
                <a:lnTo>
                  <a:pt x="4256" y="1962"/>
                </a:lnTo>
                <a:lnTo>
                  <a:pt x="4256" y="1965"/>
                </a:lnTo>
                <a:lnTo>
                  <a:pt x="4256" y="1967"/>
                </a:lnTo>
                <a:lnTo>
                  <a:pt x="4256" y="1967"/>
                </a:lnTo>
                <a:lnTo>
                  <a:pt x="4256" y="1971"/>
                </a:lnTo>
                <a:lnTo>
                  <a:pt x="4256" y="1971"/>
                </a:lnTo>
                <a:lnTo>
                  <a:pt x="4256" y="1973"/>
                </a:lnTo>
                <a:lnTo>
                  <a:pt x="4253" y="1979"/>
                </a:lnTo>
                <a:lnTo>
                  <a:pt x="4251" y="1981"/>
                </a:lnTo>
                <a:lnTo>
                  <a:pt x="4251" y="1983"/>
                </a:lnTo>
                <a:lnTo>
                  <a:pt x="4251" y="1986"/>
                </a:lnTo>
                <a:lnTo>
                  <a:pt x="4251" y="1990"/>
                </a:lnTo>
                <a:lnTo>
                  <a:pt x="4251" y="1992"/>
                </a:lnTo>
                <a:lnTo>
                  <a:pt x="4253" y="1992"/>
                </a:lnTo>
                <a:lnTo>
                  <a:pt x="4253" y="1998"/>
                </a:lnTo>
                <a:lnTo>
                  <a:pt x="4256" y="2000"/>
                </a:lnTo>
                <a:lnTo>
                  <a:pt x="4260" y="2006"/>
                </a:lnTo>
                <a:lnTo>
                  <a:pt x="4262" y="2011"/>
                </a:lnTo>
                <a:lnTo>
                  <a:pt x="4262" y="2013"/>
                </a:lnTo>
                <a:lnTo>
                  <a:pt x="4262" y="2015"/>
                </a:lnTo>
                <a:lnTo>
                  <a:pt x="4262" y="2017"/>
                </a:lnTo>
                <a:lnTo>
                  <a:pt x="4262" y="2017"/>
                </a:lnTo>
                <a:lnTo>
                  <a:pt x="4260" y="2019"/>
                </a:lnTo>
                <a:lnTo>
                  <a:pt x="4260" y="2017"/>
                </a:lnTo>
                <a:lnTo>
                  <a:pt x="4258" y="2017"/>
                </a:lnTo>
                <a:lnTo>
                  <a:pt x="4258" y="2013"/>
                </a:lnTo>
                <a:lnTo>
                  <a:pt x="4258" y="2013"/>
                </a:lnTo>
                <a:lnTo>
                  <a:pt x="4256" y="2015"/>
                </a:lnTo>
                <a:lnTo>
                  <a:pt x="4256" y="2015"/>
                </a:lnTo>
                <a:lnTo>
                  <a:pt x="4256" y="2015"/>
                </a:lnTo>
                <a:lnTo>
                  <a:pt x="4256" y="2015"/>
                </a:lnTo>
                <a:lnTo>
                  <a:pt x="4256" y="2013"/>
                </a:lnTo>
                <a:lnTo>
                  <a:pt x="4256" y="2013"/>
                </a:lnTo>
                <a:lnTo>
                  <a:pt x="4256" y="2011"/>
                </a:lnTo>
                <a:lnTo>
                  <a:pt x="4253" y="2009"/>
                </a:lnTo>
                <a:lnTo>
                  <a:pt x="4253" y="2006"/>
                </a:lnTo>
                <a:lnTo>
                  <a:pt x="4251" y="2006"/>
                </a:lnTo>
                <a:lnTo>
                  <a:pt x="4251" y="2006"/>
                </a:lnTo>
                <a:lnTo>
                  <a:pt x="4251" y="2009"/>
                </a:lnTo>
                <a:lnTo>
                  <a:pt x="4251" y="2011"/>
                </a:lnTo>
                <a:lnTo>
                  <a:pt x="4253" y="2015"/>
                </a:lnTo>
                <a:lnTo>
                  <a:pt x="4256" y="2017"/>
                </a:lnTo>
                <a:lnTo>
                  <a:pt x="4256" y="2017"/>
                </a:lnTo>
                <a:lnTo>
                  <a:pt x="4258" y="2017"/>
                </a:lnTo>
                <a:lnTo>
                  <a:pt x="4258" y="2021"/>
                </a:lnTo>
                <a:lnTo>
                  <a:pt x="4256" y="2021"/>
                </a:lnTo>
                <a:lnTo>
                  <a:pt x="4256" y="2021"/>
                </a:lnTo>
                <a:lnTo>
                  <a:pt x="4253" y="2021"/>
                </a:lnTo>
                <a:lnTo>
                  <a:pt x="4253" y="2019"/>
                </a:lnTo>
                <a:lnTo>
                  <a:pt x="4251" y="2015"/>
                </a:lnTo>
                <a:lnTo>
                  <a:pt x="4251" y="2015"/>
                </a:lnTo>
                <a:lnTo>
                  <a:pt x="4249" y="2015"/>
                </a:lnTo>
                <a:lnTo>
                  <a:pt x="4249" y="2015"/>
                </a:lnTo>
                <a:lnTo>
                  <a:pt x="4249" y="2017"/>
                </a:lnTo>
                <a:lnTo>
                  <a:pt x="4249" y="2017"/>
                </a:lnTo>
                <a:lnTo>
                  <a:pt x="4249" y="2017"/>
                </a:lnTo>
                <a:lnTo>
                  <a:pt x="4249" y="2015"/>
                </a:lnTo>
                <a:lnTo>
                  <a:pt x="4247" y="2015"/>
                </a:lnTo>
                <a:lnTo>
                  <a:pt x="4247" y="2015"/>
                </a:lnTo>
                <a:lnTo>
                  <a:pt x="4247" y="2017"/>
                </a:lnTo>
                <a:lnTo>
                  <a:pt x="4249" y="2019"/>
                </a:lnTo>
                <a:lnTo>
                  <a:pt x="4256" y="2025"/>
                </a:lnTo>
                <a:lnTo>
                  <a:pt x="4260" y="2034"/>
                </a:lnTo>
                <a:lnTo>
                  <a:pt x="4260" y="2036"/>
                </a:lnTo>
                <a:lnTo>
                  <a:pt x="4262" y="2044"/>
                </a:lnTo>
                <a:lnTo>
                  <a:pt x="4262" y="2044"/>
                </a:lnTo>
                <a:lnTo>
                  <a:pt x="4264" y="2048"/>
                </a:lnTo>
                <a:lnTo>
                  <a:pt x="4266" y="2053"/>
                </a:lnTo>
                <a:lnTo>
                  <a:pt x="4268" y="2055"/>
                </a:lnTo>
                <a:lnTo>
                  <a:pt x="4268" y="2055"/>
                </a:lnTo>
                <a:lnTo>
                  <a:pt x="4268" y="2057"/>
                </a:lnTo>
                <a:lnTo>
                  <a:pt x="4272" y="2061"/>
                </a:lnTo>
                <a:lnTo>
                  <a:pt x="4272" y="2065"/>
                </a:lnTo>
                <a:lnTo>
                  <a:pt x="4272" y="2067"/>
                </a:lnTo>
                <a:lnTo>
                  <a:pt x="4272" y="2071"/>
                </a:lnTo>
                <a:lnTo>
                  <a:pt x="4272" y="2076"/>
                </a:lnTo>
                <a:lnTo>
                  <a:pt x="4274" y="2078"/>
                </a:lnTo>
                <a:lnTo>
                  <a:pt x="4274" y="2084"/>
                </a:lnTo>
                <a:lnTo>
                  <a:pt x="4277" y="2088"/>
                </a:lnTo>
                <a:lnTo>
                  <a:pt x="4279" y="2090"/>
                </a:lnTo>
                <a:lnTo>
                  <a:pt x="4281" y="2095"/>
                </a:lnTo>
                <a:lnTo>
                  <a:pt x="4283" y="2101"/>
                </a:lnTo>
                <a:lnTo>
                  <a:pt x="4285" y="2105"/>
                </a:lnTo>
                <a:lnTo>
                  <a:pt x="4285" y="2113"/>
                </a:lnTo>
                <a:lnTo>
                  <a:pt x="4285" y="2115"/>
                </a:lnTo>
                <a:lnTo>
                  <a:pt x="4283" y="2115"/>
                </a:lnTo>
                <a:lnTo>
                  <a:pt x="4283" y="2118"/>
                </a:lnTo>
                <a:lnTo>
                  <a:pt x="4283" y="2122"/>
                </a:lnTo>
                <a:lnTo>
                  <a:pt x="4283" y="2126"/>
                </a:lnTo>
                <a:lnTo>
                  <a:pt x="4283" y="2128"/>
                </a:lnTo>
                <a:lnTo>
                  <a:pt x="4281" y="2130"/>
                </a:lnTo>
                <a:lnTo>
                  <a:pt x="4279" y="2132"/>
                </a:lnTo>
                <a:lnTo>
                  <a:pt x="4277" y="2132"/>
                </a:lnTo>
                <a:lnTo>
                  <a:pt x="4274" y="2132"/>
                </a:lnTo>
                <a:lnTo>
                  <a:pt x="4274" y="2130"/>
                </a:lnTo>
                <a:lnTo>
                  <a:pt x="4274" y="2136"/>
                </a:lnTo>
                <a:lnTo>
                  <a:pt x="4272" y="2139"/>
                </a:lnTo>
                <a:lnTo>
                  <a:pt x="4274" y="2141"/>
                </a:lnTo>
                <a:lnTo>
                  <a:pt x="4274" y="2143"/>
                </a:lnTo>
                <a:lnTo>
                  <a:pt x="4277" y="2145"/>
                </a:lnTo>
                <a:lnTo>
                  <a:pt x="4277" y="2143"/>
                </a:lnTo>
                <a:lnTo>
                  <a:pt x="4279" y="2143"/>
                </a:lnTo>
                <a:lnTo>
                  <a:pt x="4283" y="2145"/>
                </a:lnTo>
                <a:lnTo>
                  <a:pt x="4285" y="2147"/>
                </a:lnTo>
                <a:lnTo>
                  <a:pt x="4287" y="2151"/>
                </a:lnTo>
                <a:lnTo>
                  <a:pt x="4291" y="2153"/>
                </a:lnTo>
                <a:lnTo>
                  <a:pt x="4295" y="2155"/>
                </a:lnTo>
                <a:lnTo>
                  <a:pt x="4302" y="2155"/>
                </a:lnTo>
                <a:lnTo>
                  <a:pt x="4304" y="2155"/>
                </a:lnTo>
                <a:lnTo>
                  <a:pt x="4312" y="2157"/>
                </a:lnTo>
                <a:lnTo>
                  <a:pt x="4312" y="2155"/>
                </a:lnTo>
                <a:lnTo>
                  <a:pt x="4314" y="2155"/>
                </a:lnTo>
                <a:lnTo>
                  <a:pt x="4316" y="2155"/>
                </a:lnTo>
                <a:lnTo>
                  <a:pt x="4318" y="2155"/>
                </a:lnTo>
                <a:lnTo>
                  <a:pt x="4325" y="2151"/>
                </a:lnTo>
                <a:lnTo>
                  <a:pt x="4331" y="2147"/>
                </a:lnTo>
                <a:lnTo>
                  <a:pt x="4333" y="2147"/>
                </a:lnTo>
                <a:lnTo>
                  <a:pt x="4335" y="2147"/>
                </a:lnTo>
                <a:lnTo>
                  <a:pt x="4337" y="2145"/>
                </a:lnTo>
                <a:lnTo>
                  <a:pt x="4341" y="2141"/>
                </a:lnTo>
                <a:lnTo>
                  <a:pt x="4341" y="2139"/>
                </a:lnTo>
                <a:lnTo>
                  <a:pt x="4344" y="2139"/>
                </a:lnTo>
                <a:lnTo>
                  <a:pt x="4350" y="2139"/>
                </a:lnTo>
                <a:lnTo>
                  <a:pt x="4352" y="2139"/>
                </a:lnTo>
                <a:lnTo>
                  <a:pt x="4354" y="2136"/>
                </a:lnTo>
                <a:lnTo>
                  <a:pt x="4358" y="2136"/>
                </a:lnTo>
                <a:lnTo>
                  <a:pt x="4367" y="2136"/>
                </a:lnTo>
                <a:lnTo>
                  <a:pt x="4371" y="2136"/>
                </a:lnTo>
                <a:lnTo>
                  <a:pt x="4375" y="2136"/>
                </a:lnTo>
                <a:lnTo>
                  <a:pt x="4375" y="2136"/>
                </a:lnTo>
                <a:lnTo>
                  <a:pt x="4377" y="2139"/>
                </a:lnTo>
                <a:lnTo>
                  <a:pt x="4385" y="2136"/>
                </a:lnTo>
                <a:lnTo>
                  <a:pt x="4390" y="2136"/>
                </a:lnTo>
                <a:lnTo>
                  <a:pt x="4390" y="2136"/>
                </a:lnTo>
                <a:lnTo>
                  <a:pt x="4392" y="2139"/>
                </a:lnTo>
                <a:lnTo>
                  <a:pt x="4396" y="2136"/>
                </a:lnTo>
                <a:lnTo>
                  <a:pt x="4396" y="2136"/>
                </a:lnTo>
                <a:lnTo>
                  <a:pt x="4398" y="2136"/>
                </a:lnTo>
                <a:lnTo>
                  <a:pt x="4402" y="2132"/>
                </a:lnTo>
                <a:lnTo>
                  <a:pt x="4404" y="2130"/>
                </a:lnTo>
                <a:lnTo>
                  <a:pt x="4406" y="2124"/>
                </a:lnTo>
                <a:lnTo>
                  <a:pt x="4409" y="2122"/>
                </a:lnTo>
                <a:lnTo>
                  <a:pt x="4409" y="2122"/>
                </a:lnTo>
                <a:lnTo>
                  <a:pt x="4413" y="2122"/>
                </a:lnTo>
                <a:lnTo>
                  <a:pt x="4415" y="2120"/>
                </a:lnTo>
                <a:lnTo>
                  <a:pt x="4423" y="2115"/>
                </a:lnTo>
                <a:lnTo>
                  <a:pt x="4425" y="2115"/>
                </a:lnTo>
                <a:lnTo>
                  <a:pt x="4427" y="2115"/>
                </a:lnTo>
                <a:lnTo>
                  <a:pt x="4432" y="2111"/>
                </a:lnTo>
                <a:lnTo>
                  <a:pt x="4436" y="2111"/>
                </a:lnTo>
                <a:lnTo>
                  <a:pt x="4444" y="2111"/>
                </a:lnTo>
                <a:lnTo>
                  <a:pt x="4448" y="2111"/>
                </a:lnTo>
                <a:lnTo>
                  <a:pt x="4453" y="2111"/>
                </a:lnTo>
                <a:lnTo>
                  <a:pt x="4457" y="2109"/>
                </a:lnTo>
                <a:lnTo>
                  <a:pt x="4463" y="2107"/>
                </a:lnTo>
                <a:lnTo>
                  <a:pt x="4469" y="2105"/>
                </a:lnTo>
                <a:lnTo>
                  <a:pt x="4476" y="2101"/>
                </a:lnTo>
                <a:lnTo>
                  <a:pt x="4480" y="2101"/>
                </a:lnTo>
                <a:lnTo>
                  <a:pt x="4484" y="2101"/>
                </a:lnTo>
                <a:lnTo>
                  <a:pt x="4492" y="2101"/>
                </a:lnTo>
                <a:lnTo>
                  <a:pt x="4503" y="2101"/>
                </a:lnTo>
                <a:lnTo>
                  <a:pt x="4505" y="2099"/>
                </a:lnTo>
                <a:lnTo>
                  <a:pt x="4507" y="2099"/>
                </a:lnTo>
                <a:lnTo>
                  <a:pt x="4507" y="2099"/>
                </a:lnTo>
                <a:lnTo>
                  <a:pt x="4509" y="2099"/>
                </a:lnTo>
                <a:lnTo>
                  <a:pt x="4511" y="2099"/>
                </a:lnTo>
                <a:lnTo>
                  <a:pt x="4515" y="2101"/>
                </a:lnTo>
                <a:lnTo>
                  <a:pt x="4524" y="2107"/>
                </a:lnTo>
                <a:lnTo>
                  <a:pt x="4524" y="2107"/>
                </a:lnTo>
                <a:lnTo>
                  <a:pt x="4530" y="2105"/>
                </a:lnTo>
                <a:lnTo>
                  <a:pt x="4530" y="2105"/>
                </a:lnTo>
                <a:lnTo>
                  <a:pt x="4538" y="2109"/>
                </a:lnTo>
                <a:lnTo>
                  <a:pt x="4541" y="2109"/>
                </a:lnTo>
                <a:lnTo>
                  <a:pt x="4543" y="2109"/>
                </a:lnTo>
                <a:lnTo>
                  <a:pt x="4545" y="2109"/>
                </a:lnTo>
                <a:lnTo>
                  <a:pt x="4547" y="2111"/>
                </a:lnTo>
                <a:lnTo>
                  <a:pt x="4549" y="2113"/>
                </a:lnTo>
                <a:lnTo>
                  <a:pt x="4553" y="2115"/>
                </a:lnTo>
                <a:lnTo>
                  <a:pt x="4553" y="2118"/>
                </a:lnTo>
                <a:lnTo>
                  <a:pt x="4553" y="2118"/>
                </a:lnTo>
                <a:lnTo>
                  <a:pt x="4551" y="2118"/>
                </a:lnTo>
                <a:lnTo>
                  <a:pt x="4551" y="2118"/>
                </a:lnTo>
                <a:lnTo>
                  <a:pt x="4551" y="2122"/>
                </a:lnTo>
                <a:lnTo>
                  <a:pt x="4553" y="2126"/>
                </a:lnTo>
                <a:lnTo>
                  <a:pt x="4557" y="2126"/>
                </a:lnTo>
                <a:lnTo>
                  <a:pt x="4559" y="2126"/>
                </a:lnTo>
                <a:lnTo>
                  <a:pt x="4561" y="2128"/>
                </a:lnTo>
                <a:lnTo>
                  <a:pt x="4561" y="2130"/>
                </a:lnTo>
                <a:lnTo>
                  <a:pt x="4561" y="2132"/>
                </a:lnTo>
                <a:lnTo>
                  <a:pt x="4564" y="2134"/>
                </a:lnTo>
                <a:lnTo>
                  <a:pt x="4566" y="2136"/>
                </a:lnTo>
                <a:lnTo>
                  <a:pt x="4566" y="2139"/>
                </a:lnTo>
                <a:lnTo>
                  <a:pt x="4568" y="2141"/>
                </a:lnTo>
                <a:lnTo>
                  <a:pt x="4568" y="2143"/>
                </a:lnTo>
                <a:lnTo>
                  <a:pt x="4570" y="2145"/>
                </a:lnTo>
                <a:lnTo>
                  <a:pt x="4570" y="2149"/>
                </a:lnTo>
                <a:lnTo>
                  <a:pt x="4570" y="2149"/>
                </a:lnTo>
                <a:lnTo>
                  <a:pt x="4570" y="2149"/>
                </a:lnTo>
                <a:lnTo>
                  <a:pt x="4568" y="2147"/>
                </a:lnTo>
                <a:lnTo>
                  <a:pt x="4566" y="2147"/>
                </a:lnTo>
                <a:lnTo>
                  <a:pt x="4566" y="2147"/>
                </a:lnTo>
                <a:lnTo>
                  <a:pt x="4566" y="2147"/>
                </a:lnTo>
                <a:lnTo>
                  <a:pt x="4566" y="2149"/>
                </a:lnTo>
                <a:lnTo>
                  <a:pt x="4566" y="2147"/>
                </a:lnTo>
                <a:lnTo>
                  <a:pt x="4568" y="2147"/>
                </a:lnTo>
                <a:lnTo>
                  <a:pt x="4568" y="2149"/>
                </a:lnTo>
                <a:lnTo>
                  <a:pt x="4570" y="2151"/>
                </a:lnTo>
                <a:lnTo>
                  <a:pt x="4570" y="2151"/>
                </a:lnTo>
                <a:lnTo>
                  <a:pt x="4572" y="2153"/>
                </a:lnTo>
                <a:lnTo>
                  <a:pt x="4574" y="2153"/>
                </a:lnTo>
                <a:lnTo>
                  <a:pt x="4574" y="2153"/>
                </a:lnTo>
                <a:lnTo>
                  <a:pt x="4576" y="2153"/>
                </a:lnTo>
                <a:lnTo>
                  <a:pt x="4578" y="2155"/>
                </a:lnTo>
                <a:lnTo>
                  <a:pt x="4578" y="2153"/>
                </a:lnTo>
                <a:lnTo>
                  <a:pt x="4578" y="2151"/>
                </a:lnTo>
                <a:lnTo>
                  <a:pt x="4576" y="2151"/>
                </a:lnTo>
                <a:lnTo>
                  <a:pt x="4576" y="2149"/>
                </a:lnTo>
                <a:lnTo>
                  <a:pt x="4578" y="2149"/>
                </a:lnTo>
                <a:lnTo>
                  <a:pt x="4578" y="2147"/>
                </a:lnTo>
                <a:lnTo>
                  <a:pt x="4580" y="2145"/>
                </a:lnTo>
                <a:lnTo>
                  <a:pt x="4585" y="2139"/>
                </a:lnTo>
                <a:lnTo>
                  <a:pt x="4587" y="2139"/>
                </a:lnTo>
                <a:lnTo>
                  <a:pt x="4587" y="2136"/>
                </a:lnTo>
                <a:lnTo>
                  <a:pt x="4589" y="2136"/>
                </a:lnTo>
                <a:lnTo>
                  <a:pt x="4591" y="2134"/>
                </a:lnTo>
                <a:lnTo>
                  <a:pt x="4593" y="2134"/>
                </a:lnTo>
                <a:lnTo>
                  <a:pt x="4595" y="2134"/>
                </a:lnTo>
                <a:lnTo>
                  <a:pt x="4595" y="2132"/>
                </a:lnTo>
                <a:lnTo>
                  <a:pt x="4597" y="2130"/>
                </a:lnTo>
                <a:lnTo>
                  <a:pt x="4599" y="2126"/>
                </a:lnTo>
                <a:lnTo>
                  <a:pt x="4599" y="2124"/>
                </a:lnTo>
                <a:lnTo>
                  <a:pt x="4601" y="2122"/>
                </a:lnTo>
                <a:lnTo>
                  <a:pt x="4603" y="2120"/>
                </a:lnTo>
                <a:lnTo>
                  <a:pt x="4603" y="2118"/>
                </a:lnTo>
                <a:lnTo>
                  <a:pt x="4603" y="2115"/>
                </a:lnTo>
                <a:lnTo>
                  <a:pt x="4605" y="2118"/>
                </a:lnTo>
                <a:lnTo>
                  <a:pt x="4605" y="2120"/>
                </a:lnTo>
                <a:lnTo>
                  <a:pt x="4608" y="2124"/>
                </a:lnTo>
                <a:lnTo>
                  <a:pt x="4605" y="2126"/>
                </a:lnTo>
                <a:lnTo>
                  <a:pt x="4605" y="2126"/>
                </a:lnTo>
                <a:lnTo>
                  <a:pt x="4605" y="2128"/>
                </a:lnTo>
                <a:lnTo>
                  <a:pt x="4605" y="2130"/>
                </a:lnTo>
                <a:lnTo>
                  <a:pt x="4605" y="2132"/>
                </a:lnTo>
                <a:lnTo>
                  <a:pt x="4603" y="2134"/>
                </a:lnTo>
                <a:lnTo>
                  <a:pt x="4601" y="2136"/>
                </a:lnTo>
                <a:lnTo>
                  <a:pt x="4599" y="2141"/>
                </a:lnTo>
                <a:lnTo>
                  <a:pt x="4599" y="2143"/>
                </a:lnTo>
                <a:lnTo>
                  <a:pt x="4599" y="2145"/>
                </a:lnTo>
                <a:lnTo>
                  <a:pt x="4599" y="2147"/>
                </a:lnTo>
                <a:lnTo>
                  <a:pt x="4599" y="2149"/>
                </a:lnTo>
                <a:lnTo>
                  <a:pt x="4599" y="2151"/>
                </a:lnTo>
                <a:lnTo>
                  <a:pt x="4597" y="2153"/>
                </a:lnTo>
                <a:lnTo>
                  <a:pt x="4597" y="2153"/>
                </a:lnTo>
                <a:lnTo>
                  <a:pt x="4597" y="2153"/>
                </a:lnTo>
                <a:lnTo>
                  <a:pt x="4595" y="2153"/>
                </a:lnTo>
                <a:lnTo>
                  <a:pt x="4593" y="2153"/>
                </a:lnTo>
                <a:lnTo>
                  <a:pt x="4591" y="2160"/>
                </a:lnTo>
                <a:lnTo>
                  <a:pt x="4593" y="2160"/>
                </a:lnTo>
                <a:lnTo>
                  <a:pt x="4593" y="2160"/>
                </a:lnTo>
                <a:lnTo>
                  <a:pt x="4595" y="2160"/>
                </a:lnTo>
                <a:lnTo>
                  <a:pt x="4597" y="2157"/>
                </a:lnTo>
                <a:lnTo>
                  <a:pt x="4599" y="2157"/>
                </a:lnTo>
                <a:lnTo>
                  <a:pt x="4601" y="2157"/>
                </a:lnTo>
                <a:lnTo>
                  <a:pt x="4603" y="2157"/>
                </a:lnTo>
                <a:lnTo>
                  <a:pt x="4605" y="2151"/>
                </a:lnTo>
                <a:lnTo>
                  <a:pt x="4605" y="2147"/>
                </a:lnTo>
                <a:lnTo>
                  <a:pt x="4608" y="2145"/>
                </a:lnTo>
                <a:lnTo>
                  <a:pt x="4608" y="2143"/>
                </a:lnTo>
                <a:lnTo>
                  <a:pt x="4608" y="2141"/>
                </a:lnTo>
                <a:lnTo>
                  <a:pt x="4610" y="2143"/>
                </a:lnTo>
                <a:lnTo>
                  <a:pt x="4612" y="2145"/>
                </a:lnTo>
                <a:lnTo>
                  <a:pt x="4614" y="2149"/>
                </a:lnTo>
                <a:lnTo>
                  <a:pt x="4614" y="2151"/>
                </a:lnTo>
                <a:lnTo>
                  <a:pt x="4614" y="2155"/>
                </a:lnTo>
                <a:lnTo>
                  <a:pt x="4612" y="2160"/>
                </a:lnTo>
                <a:lnTo>
                  <a:pt x="4612" y="2162"/>
                </a:lnTo>
                <a:lnTo>
                  <a:pt x="4610" y="2164"/>
                </a:lnTo>
                <a:lnTo>
                  <a:pt x="4610" y="2166"/>
                </a:lnTo>
                <a:lnTo>
                  <a:pt x="4612" y="2166"/>
                </a:lnTo>
                <a:lnTo>
                  <a:pt x="4614" y="2166"/>
                </a:lnTo>
                <a:lnTo>
                  <a:pt x="4618" y="2164"/>
                </a:lnTo>
                <a:lnTo>
                  <a:pt x="4618" y="2164"/>
                </a:lnTo>
                <a:lnTo>
                  <a:pt x="4620" y="2164"/>
                </a:lnTo>
                <a:lnTo>
                  <a:pt x="4620" y="2164"/>
                </a:lnTo>
                <a:lnTo>
                  <a:pt x="4622" y="2162"/>
                </a:lnTo>
                <a:lnTo>
                  <a:pt x="4622" y="2162"/>
                </a:lnTo>
                <a:lnTo>
                  <a:pt x="4624" y="2160"/>
                </a:lnTo>
                <a:lnTo>
                  <a:pt x="4626" y="2162"/>
                </a:lnTo>
                <a:lnTo>
                  <a:pt x="4626" y="2162"/>
                </a:lnTo>
                <a:lnTo>
                  <a:pt x="4626" y="2162"/>
                </a:lnTo>
                <a:lnTo>
                  <a:pt x="4626" y="2164"/>
                </a:lnTo>
                <a:lnTo>
                  <a:pt x="4626" y="2166"/>
                </a:lnTo>
                <a:lnTo>
                  <a:pt x="4624" y="2164"/>
                </a:lnTo>
                <a:lnTo>
                  <a:pt x="4624" y="2164"/>
                </a:lnTo>
                <a:lnTo>
                  <a:pt x="4622" y="2164"/>
                </a:lnTo>
                <a:lnTo>
                  <a:pt x="4622" y="2164"/>
                </a:lnTo>
                <a:lnTo>
                  <a:pt x="4620" y="2164"/>
                </a:lnTo>
                <a:lnTo>
                  <a:pt x="4622" y="2166"/>
                </a:lnTo>
                <a:lnTo>
                  <a:pt x="4622" y="2166"/>
                </a:lnTo>
                <a:lnTo>
                  <a:pt x="4624" y="2168"/>
                </a:lnTo>
                <a:lnTo>
                  <a:pt x="4629" y="2172"/>
                </a:lnTo>
                <a:lnTo>
                  <a:pt x="4629" y="2172"/>
                </a:lnTo>
                <a:lnTo>
                  <a:pt x="4633" y="2176"/>
                </a:lnTo>
                <a:lnTo>
                  <a:pt x="4635" y="2183"/>
                </a:lnTo>
                <a:lnTo>
                  <a:pt x="4633" y="2183"/>
                </a:lnTo>
                <a:lnTo>
                  <a:pt x="4633" y="2187"/>
                </a:lnTo>
                <a:lnTo>
                  <a:pt x="4633" y="2189"/>
                </a:lnTo>
                <a:lnTo>
                  <a:pt x="4633" y="2189"/>
                </a:lnTo>
                <a:lnTo>
                  <a:pt x="4633" y="2191"/>
                </a:lnTo>
                <a:lnTo>
                  <a:pt x="4635" y="2193"/>
                </a:lnTo>
                <a:lnTo>
                  <a:pt x="4639" y="2197"/>
                </a:lnTo>
                <a:lnTo>
                  <a:pt x="4641" y="2201"/>
                </a:lnTo>
                <a:lnTo>
                  <a:pt x="4645" y="2206"/>
                </a:lnTo>
                <a:lnTo>
                  <a:pt x="4652" y="2206"/>
                </a:lnTo>
                <a:lnTo>
                  <a:pt x="4654" y="2208"/>
                </a:lnTo>
                <a:lnTo>
                  <a:pt x="4656" y="2210"/>
                </a:lnTo>
                <a:lnTo>
                  <a:pt x="4658" y="2210"/>
                </a:lnTo>
                <a:lnTo>
                  <a:pt x="4660" y="2210"/>
                </a:lnTo>
                <a:lnTo>
                  <a:pt x="4660" y="2208"/>
                </a:lnTo>
                <a:lnTo>
                  <a:pt x="4664" y="2210"/>
                </a:lnTo>
                <a:lnTo>
                  <a:pt x="4668" y="2210"/>
                </a:lnTo>
                <a:lnTo>
                  <a:pt x="4670" y="2210"/>
                </a:lnTo>
                <a:lnTo>
                  <a:pt x="4673" y="2210"/>
                </a:lnTo>
                <a:lnTo>
                  <a:pt x="4675" y="2212"/>
                </a:lnTo>
                <a:lnTo>
                  <a:pt x="4677" y="2214"/>
                </a:lnTo>
                <a:lnTo>
                  <a:pt x="4681" y="2214"/>
                </a:lnTo>
                <a:lnTo>
                  <a:pt x="4683" y="2216"/>
                </a:lnTo>
                <a:lnTo>
                  <a:pt x="4685" y="2216"/>
                </a:lnTo>
                <a:lnTo>
                  <a:pt x="4687" y="2218"/>
                </a:lnTo>
                <a:lnTo>
                  <a:pt x="4689" y="2216"/>
                </a:lnTo>
                <a:lnTo>
                  <a:pt x="4691" y="2216"/>
                </a:lnTo>
                <a:lnTo>
                  <a:pt x="4696" y="2212"/>
                </a:lnTo>
                <a:lnTo>
                  <a:pt x="4698" y="2210"/>
                </a:lnTo>
                <a:lnTo>
                  <a:pt x="4700" y="2210"/>
                </a:lnTo>
                <a:lnTo>
                  <a:pt x="4702" y="2210"/>
                </a:lnTo>
                <a:lnTo>
                  <a:pt x="4704" y="2208"/>
                </a:lnTo>
                <a:lnTo>
                  <a:pt x="4702" y="2208"/>
                </a:lnTo>
                <a:lnTo>
                  <a:pt x="4702" y="2208"/>
                </a:lnTo>
                <a:lnTo>
                  <a:pt x="4700" y="2206"/>
                </a:lnTo>
                <a:lnTo>
                  <a:pt x="4700" y="2206"/>
                </a:lnTo>
                <a:lnTo>
                  <a:pt x="4702" y="2206"/>
                </a:lnTo>
                <a:lnTo>
                  <a:pt x="4706" y="2201"/>
                </a:lnTo>
                <a:lnTo>
                  <a:pt x="4708" y="2204"/>
                </a:lnTo>
                <a:lnTo>
                  <a:pt x="4708" y="2204"/>
                </a:lnTo>
                <a:lnTo>
                  <a:pt x="4710" y="2206"/>
                </a:lnTo>
                <a:lnTo>
                  <a:pt x="4710" y="2208"/>
                </a:lnTo>
                <a:lnTo>
                  <a:pt x="4708" y="2208"/>
                </a:lnTo>
                <a:lnTo>
                  <a:pt x="4706" y="2210"/>
                </a:lnTo>
                <a:lnTo>
                  <a:pt x="4706" y="2210"/>
                </a:lnTo>
                <a:lnTo>
                  <a:pt x="4704" y="2210"/>
                </a:lnTo>
                <a:lnTo>
                  <a:pt x="4706" y="2212"/>
                </a:lnTo>
                <a:lnTo>
                  <a:pt x="4708" y="2212"/>
                </a:lnTo>
                <a:lnTo>
                  <a:pt x="4710" y="2210"/>
                </a:lnTo>
                <a:lnTo>
                  <a:pt x="4712" y="2210"/>
                </a:lnTo>
                <a:lnTo>
                  <a:pt x="4712" y="2208"/>
                </a:lnTo>
                <a:lnTo>
                  <a:pt x="4714" y="2208"/>
                </a:lnTo>
                <a:lnTo>
                  <a:pt x="4714" y="2208"/>
                </a:lnTo>
                <a:lnTo>
                  <a:pt x="4717" y="2210"/>
                </a:lnTo>
                <a:lnTo>
                  <a:pt x="4717" y="2210"/>
                </a:lnTo>
                <a:lnTo>
                  <a:pt x="4714" y="2212"/>
                </a:lnTo>
                <a:lnTo>
                  <a:pt x="4714" y="2212"/>
                </a:lnTo>
                <a:lnTo>
                  <a:pt x="4714" y="2214"/>
                </a:lnTo>
                <a:lnTo>
                  <a:pt x="4717" y="2214"/>
                </a:lnTo>
                <a:lnTo>
                  <a:pt x="4717" y="2216"/>
                </a:lnTo>
                <a:lnTo>
                  <a:pt x="4719" y="2216"/>
                </a:lnTo>
                <a:lnTo>
                  <a:pt x="4721" y="2216"/>
                </a:lnTo>
                <a:lnTo>
                  <a:pt x="4721" y="2216"/>
                </a:lnTo>
                <a:lnTo>
                  <a:pt x="4723" y="2218"/>
                </a:lnTo>
                <a:lnTo>
                  <a:pt x="4723" y="2218"/>
                </a:lnTo>
                <a:lnTo>
                  <a:pt x="4723" y="2218"/>
                </a:lnTo>
                <a:lnTo>
                  <a:pt x="4725" y="2218"/>
                </a:lnTo>
                <a:lnTo>
                  <a:pt x="4727" y="2220"/>
                </a:lnTo>
                <a:lnTo>
                  <a:pt x="4727" y="2222"/>
                </a:lnTo>
                <a:lnTo>
                  <a:pt x="4727" y="2222"/>
                </a:lnTo>
                <a:lnTo>
                  <a:pt x="4729" y="2222"/>
                </a:lnTo>
                <a:lnTo>
                  <a:pt x="4729" y="2222"/>
                </a:lnTo>
                <a:lnTo>
                  <a:pt x="4729" y="2222"/>
                </a:lnTo>
                <a:lnTo>
                  <a:pt x="4729" y="2220"/>
                </a:lnTo>
                <a:lnTo>
                  <a:pt x="4729" y="2218"/>
                </a:lnTo>
                <a:lnTo>
                  <a:pt x="4729" y="2218"/>
                </a:lnTo>
                <a:lnTo>
                  <a:pt x="4727" y="2218"/>
                </a:lnTo>
                <a:lnTo>
                  <a:pt x="4727" y="2218"/>
                </a:lnTo>
                <a:lnTo>
                  <a:pt x="4727" y="2218"/>
                </a:lnTo>
                <a:lnTo>
                  <a:pt x="4727" y="2216"/>
                </a:lnTo>
                <a:lnTo>
                  <a:pt x="4727" y="2216"/>
                </a:lnTo>
                <a:lnTo>
                  <a:pt x="4727" y="2216"/>
                </a:lnTo>
                <a:lnTo>
                  <a:pt x="4729" y="2216"/>
                </a:lnTo>
                <a:lnTo>
                  <a:pt x="4735" y="2216"/>
                </a:lnTo>
                <a:lnTo>
                  <a:pt x="4744" y="2208"/>
                </a:lnTo>
                <a:lnTo>
                  <a:pt x="4746" y="2206"/>
                </a:lnTo>
                <a:lnTo>
                  <a:pt x="4750" y="2204"/>
                </a:lnTo>
                <a:lnTo>
                  <a:pt x="4754" y="2201"/>
                </a:lnTo>
                <a:lnTo>
                  <a:pt x="4756" y="2201"/>
                </a:lnTo>
                <a:lnTo>
                  <a:pt x="4765" y="2201"/>
                </a:lnTo>
                <a:lnTo>
                  <a:pt x="4771" y="2201"/>
                </a:lnTo>
                <a:lnTo>
                  <a:pt x="4773" y="2199"/>
                </a:lnTo>
                <a:lnTo>
                  <a:pt x="4775" y="2199"/>
                </a:lnTo>
                <a:lnTo>
                  <a:pt x="4777" y="2197"/>
                </a:lnTo>
                <a:lnTo>
                  <a:pt x="4777" y="2197"/>
                </a:lnTo>
                <a:lnTo>
                  <a:pt x="4779" y="2197"/>
                </a:lnTo>
                <a:lnTo>
                  <a:pt x="4779" y="2195"/>
                </a:lnTo>
                <a:lnTo>
                  <a:pt x="4779" y="2193"/>
                </a:lnTo>
                <a:lnTo>
                  <a:pt x="4781" y="2191"/>
                </a:lnTo>
                <a:lnTo>
                  <a:pt x="4779" y="2189"/>
                </a:lnTo>
                <a:lnTo>
                  <a:pt x="4779" y="2185"/>
                </a:lnTo>
                <a:lnTo>
                  <a:pt x="4781" y="2183"/>
                </a:lnTo>
                <a:lnTo>
                  <a:pt x="4781" y="2180"/>
                </a:lnTo>
                <a:lnTo>
                  <a:pt x="4781" y="2176"/>
                </a:lnTo>
                <a:lnTo>
                  <a:pt x="4784" y="2172"/>
                </a:lnTo>
                <a:lnTo>
                  <a:pt x="4784" y="2170"/>
                </a:lnTo>
                <a:lnTo>
                  <a:pt x="4784" y="2168"/>
                </a:lnTo>
                <a:lnTo>
                  <a:pt x="4786" y="2166"/>
                </a:lnTo>
                <a:lnTo>
                  <a:pt x="4786" y="2164"/>
                </a:lnTo>
                <a:lnTo>
                  <a:pt x="4790" y="2157"/>
                </a:lnTo>
                <a:lnTo>
                  <a:pt x="4790" y="2157"/>
                </a:lnTo>
                <a:lnTo>
                  <a:pt x="4790" y="2157"/>
                </a:lnTo>
                <a:lnTo>
                  <a:pt x="4792" y="2157"/>
                </a:lnTo>
                <a:lnTo>
                  <a:pt x="4792" y="2157"/>
                </a:lnTo>
                <a:lnTo>
                  <a:pt x="4792" y="2157"/>
                </a:lnTo>
                <a:lnTo>
                  <a:pt x="4790" y="2155"/>
                </a:lnTo>
                <a:lnTo>
                  <a:pt x="4790" y="2155"/>
                </a:lnTo>
                <a:lnTo>
                  <a:pt x="4792" y="2155"/>
                </a:lnTo>
                <a:lnTo>
                  <a:pt x="4792" y="2155"/>
                </a:lnTo>
                <a:lnTo>
                  <a:pt x="4792" y="2155"/>
                </a:lnTo>
                <a:lnTo>
                  <a:pt x="4792" y="2155"/>
                </a:lnTo>
                <a:lnTo>
                  <a:pt x="4792" y="2153"/>
                </a:lnTo>
                <a:lnTo>
                  <a:pt x="4792" y="2151"/>
                </a:lnTo>
                <a:lnTo>
                  <a:pt x="4794" y="2147"/>
                </a:lnTo>
                <a:lnTo>
                  <a:pt x="4794" y="2145"/>
                </a:lnTo>
                <a:lnTo>
                  <a:pt x="4794" y="2143"/>
                </a:lnTo>
                <a:lnTo>
                  <a:pt x="4796" y="2141"/>
                </a:lnTo>
                <a:lnTo>
                  <a:pt x="4798" y="2139"/>
                </a:lnTo>
                <a:lnTo>
                  <a:pt x="4798" y="2139"/>
                </a:lnTo>
                <a:lnTo>
                  <a:pt x="4796" y="2139"/>
                </a:lnTo>
                <a:lnTo>
                  <a:pt x="4798" y="2139"/>
                </a:lnTo>
                <a:lnTo>
                  <a:pt x="4798" y="2139"/>
                </a:lnTo>
                <a:lnTo>
                  <a:pt x="4798" y="2139"/>
                </a:lnTo>
                <a:lnTo>
                  <a:pt x="4800" y="2136"/>
                </a:lnTo>
                <a:lnTo>
                  <a:pt x="4800" y="2136"/>
                </a:lnTo>
                <a:lnTo>
                  <a:pt x="4800" y="2134"/>
                </a:lnTo>
                <a:lnTo>
                  <a:pt x="4800" y="2132"/>
                </a:lnTo>
                <a:lnTo>
                  <a:pt x="4800" y="2132"/>
                </a:lnTo>
                <a:lnTo>
                  <a:pt x="4802" y="2130"/>
                </a:lnTo>
                <a:lnTo>
                  <a:pt x="4802" y="2128"/>
                </a:lnTo>
                <a:lnTo>
                  <a:pt x="4802" y="2128"/>
                </a:lnTo>
                <a:lnTo>
                  <a:pt x="4802" y="2128"/>
                </a:lnTo>
                <a:lnTo>
                  <a:pt x="4805" y="2126"/>
                </a:lnTo>
                <a:lnTo>
                  <a:pt x="4805" y="2124"/>
                </a:lnTo>
                <a:lnTo>
                  <a:pt x="4807" y="2122"/>
                </a:lnTo>
                <a:lnTo>
                  <a:pt x="4809" y="2120"/>
                </a:lnTo>
                <a:lnTo>
                  <a:pt x="4813" y="2120"/>
                </a:lnTo>
                <a:lnTo>
                  <a:pt x="4813" y="2118"/>
                </a:lnTo>
                <a:lnTo>
                  <a:pt x="4811" y="2118"/>
                </a:lnTo>
                <a:lnTo>
                  <a:pt x="4811" y="2118"/>
                </a:lnTo>
                <a:lnTo>
                  <a:pt x="4813" y="2118"/>
                </a:lnTo>
                <a:lnTo>
                  <a:pt x="4813" y="2115"/>
                </a:lnTo>
                <a:lnTo>
                  <a:pt x="4815" y="2115"/>
                </a:lnTo>
                <a:lnTo>
                  <a:pt x="4817" y="2113"/>
                </a:lnTo>
                <a:lnTo>
                  <a:pt x="4817" y="2111"/>
                </a:lnTo>
                <a:lnTo>
                  <a:pt x="4817" y="2111"/>
                </a:lnTo>
                <a:lnTo>
                  <a:pt x="4817" y="2107"/>
                </a:lnTo>
                <a:lnTo>
                  <a:pt x="4821" y="2103"/>
                </a:lnTo>
                <a:lnTo>
                  <a:pt x="4823" y="2097"/>
                </a:lnTo>
                <a:lnTo>
                  <a:pt x="4823" y="2095"/>
                </a:lnTo>
                <a:lnTo>
                  <a:pt x="4825" y="2092"/>
                </a:lnTo>
                <a:lnTo>
                  <a:pt x="4825" y="2088"/>
                </a:lnTo>
                <a:lnTo>
                  <a:pt x="4825" y="2086"/>
                </a:lnTo>
                <a:lnTo>
                  <a:pt x="4825" y="2084"/>
                </a:lnTo>
                <a:lnTo>
                  <a:pt x="4828" y="2078"/>
                </a:lnTo>
                <a:lnTo>
                  <a:pt x="4828" y="2076"/>
                </a:lnTo>
                <a:lnTo>
                  <a:pt x="4828" y="2074"/>
                </a:lnTo>
                <a:lnTo>
                  <a:pt x="4830" y="2067"/>
                </a:lnTo>
                <a:lnTo>
                  <a:pt x="4830" y="2063"/>
                </a:lnTo>
                <a:lnTo>
                  <a:pt x="4832" y="2061"/>
                </a:lnTo>
                <a:lnTo>
                  <a:pt x="4834" y="2057"/>
                </a:lnTo>
                <a:lnTo>
                  <a:pt x="4834" y="2055"/>
                </a:lnTo>
                <a:lnTo>
                  <a:pt x="4832" y="2053"/>
                </a:lnTo>
                <a:lnTo>
                  <a:pt x="4832" y="2048"/>
                </a:lnTo>
                <a:close/>
                <a:moveTo>
                  <a:pt x="4840" y="1795"/>
                </a:moveTo>
                <a:lnTo>
                  <a:pt x="4840" y="1795"/>
                </a:lnTo>
                <a:lnTo>
                  <a:pt x="4838" y="1795"/>
                </a:lnTo>
                <a:lnTo>
                  <a:pt x="4840" y="1795"/>
                </a:lnTo>
                <a:lnTo>
                  <a:pt x="4840" y="1795"/>
                </a:lnTo>
                <a:lnTo>
                  <a:pt x="4840" y="1797"/>
                </a:lnTo>
                <a:lnTo>
                  <a:pt x="4842" y="1795"/>
                </a:lnTo>
                <a:lnTo>
                  <a:pt x="4842" y="1795"/>
                </a:lnTo>
                <a:lnTo>
                  <a:pt x="4842" y="1795"/>
                </a:lnTo>
                <a:lnTo>
                  <a:pt x="4842" y="1795"/>
                </a:lnTo>
                <a:lnTo>
                  <a:pt x="4840" y="1795"/>
                </a:lnTo>
                <a:close/>
                <a:moveTo>
                  <a:pt x="4834" y="1690"/>
                </a:moveTo>
                <a:lnTo>
                  <a:pt x="4834" y="1690"/>
                </a:lnTo>
                <a:lnTo>
                  <a:pt x="4832" y="1690"/>
                </a:lnTo>
                <a:lnTo>
                  <a:pt x="4834" y="1690"/>
                </a:lnTo>
                <a:lnTo>
                  <a:pt x="4834" y="1690"/>
                </a:lnTo>
                <a:lnTo>
                  <a:pt x="4834" y="1690"/>
                </a:lnTo>
                <a:close/>
                <a:moveTo>
                  <a:pt x="5192" y="1747"/>
                </a:moveTo>
                <a:lnTo>
                  <a:pt x="5192" y="1747"/>
                </a:lnTo>
                <a:lnTo>
                  <a:pt x="5192" y="1747"/>
                </a:lnTo>
                <a:lnTo>
                  <a:pt x="5192" y="1747"/>
                </a:lnTo>
                <a:lnTo>
                  <a:pt x="5192" y="1747"/>
                </a:lnTo>
                <a:lnTo>
                  <a:pt x="5192" y="1747"/>
                </a:lnTo>
                <a:close/>
                <a:moveTo>
                  <a:pt x="4840" y="870"/>
                </a:moveTo>
                <a:lnTo>
                  <a:pt x="4842" y="868"/>
                </a:lnTo>
                <a:lnTo>
                  <a:pt x="4842" y="868"/>
                </a:lnTo>
                <a:lnTo>
                  <a:pt x="4842" y="868"/>
                </a:lnTo>
                <a:lnTo>
                  <a:pt x="4840" y="868"/>
                </a:lnTo>
                <a:lnTo>
                  <a:pt x="4840" y="868"/>
                </a:lnTo>
                <a:lnTo>
                  <a:pt x="4838" y="870"/>
                </a:lnTo>
                <a:lnTo>
                  <a:pt x="4838" y="870"/>
                </a:lnTo>
                <a:lnTo>
                  <a:pt x="4840" y="870"/>
                </a:lnTo>
                <a:lnTo>
                  <a:pt x="4840" y="870"/>
                </a:lnTo>
                <a:close/>
                <a:moveTo>
                  <a:pt x="4832" y="1797"/>
                </a:moveTo>
                <a:lnTo>
                  <a:pt x="4830" y="1795"/>
                </a:lnTo>
                <a:lnTo>
                  <a:pt x="4828" y="1795"/>
                </a:lnTo>
                <a:lnTo>
                  <a:pt x="4828" y="1795"/>
                </a:lnTo>
                <a:lnTo>
                  <a:pt x="4828" y="1795"/>
                </a:lnTo>
                <a:lnTo>
                  <a:pt x="4830" y="1797"/>
                </a:lnTo>
                <a:lnTo>
                  <a:pt x="4828" y="1797"/>
                </a:lnTo>
                <a:lnTo>
                  <a:pt x="4830" y="1797"/>
                </a:lnTo>
                <a:lnTo>
                  <a:pt x="4830" y="1797"/>
                </a:lnTo>
                <a:lnTo>
                  <a:pt x="4832" y="1799"/>
                </a:lnTo>
                <a:lnTo>
                  <a:pt x="4832" y="1799"/>
                </a:lnTo>
                <a:lnTo>
                  <a:pt x="4834" y="1799"/>
                </a:lnTo>
                <a:lnTo>
                  <a:pt x="4836" y="1799"/>
                </a:lnTo>
                <a:lnTo>
                  <a:pt x="4834" y="1797"/>
                </a:lnTo>
                <a:lnTo>
                  <a:pt x="4832" y="1797"/>
                </a:lnTo>
                <a:close/>
                <a:moveTo>
                  <a:pt x="4371" y="1638"/>
                </a:moveTo>
                <a:lnTo>
                  <a:pt x="4371" y="1638"/>
                </a:lnTo>
                <a:lnTo>
                  <a:pt x="4371" y="1640"/>
                </a:lnTo>
                <a:lnTo>
                  <a:pt x="4371" y="1640"/>
                </a:lnTo>
                <a:lnTo>
                  <a:pt x="4371" y="1638"/>
                </a:lnTo>
                <a:lnTo>
                  <a:pt x="4371" y="1638"/>
                </a:lnTo>
                <a:lnTo>
                  <a:pt x="4373" y="1638"/>
                </a:lnTo>
                <a:lnTo>
                  <a:pt x="4373" y="1638"/>
                </a:lnTo>
                <a:lnTo>
                  <a:pt x="4373" y="1638"/>
                </a:lnTo>
                <a:lnTo>
                  <a:pt x="4373" y="1638"/>
                </a:lnTo>
                <a:lnTo>
                  <a:pt x="4373" y="1638"/>
                </a:lnTo>
                <a:lnTo>
                  <a:pt x="4371" y="1638"/>
                </a:lnTo>
                <a:close/>
                <a:moveTo>
                  <a:pt x="4580" y="1830"/>
                </a:moveTo>
                <a:lnTo>
                  <a:pt x="4580" y="1830"/>
                </a:lnTo>
                <a:lnTo>
                  <a:pt x="4580" y="1830"/>
                </a:lnTo>
                <a:lnTo>
                  <a:pt x="4580" y="1830"/>
                </a:lnTo>
                <a:lnTo>
                  <a:pt x="4580" y="1830"/>
                </a:lnTo>
                <a:lnTo>
                  <a:pt x="4582" y="1830"/>
                </a:lnTo>
                <a:lnTo>
                  <a:pt x="4582" y="1830"/>
                </a:lnTo>
                <a:lnTo>
                  <a:pt x="4582" y="1828"/>
                </a:lnTo>
                <a:lnTo>
                  <a:pt x="4580" y="1828"/>
                </a:lnTo>
                <a:lnTo>
                  <a:pt x="4580" y="1830"/>
                </a:lnTo>
                <a:close/>
                <a:moveTo>
                  <a:pt x="4830" y="2036"/>
                </a:moveTo>
                <a:lnTo>
                  <a:pt x="4830" y="2038"/>
                </a:lnTo>
                <a:lnTo>
                  <a:pt x="4830" y="2040"/>
                </a:lnTo>
                <a:lnTo>
                  <a:pt x="4832" y="2040"/>
                </a:lnTo>
                <a:lnTo>
                  <a:pt x="4832" y="2036"/>
                </a:lnTo>
                <a:lnTo>
                  <a:pt x="4832" y="2034"/>
                </a:lnTo>
                <a:lnTo>
                  <a:pt x="4830" y="2034"/>
                </a:lnTo>
                <a:lnTo>
                  <a:pt x="4830" y="2036"/>
                </a:lnTo>
                <a:close/>
                <a:moveTo>
                  <a:pt x="4830" y="2030"/>
                </a:moveTo>
                <a:lnTo>
                  <a:pt x="4830" y="2030"/>
                </a:lnTo>
                <a:lnTo>
                  <a:pt x="4830" y="2030"/>
                </a:lnTo>
                <a:lnTo>
                  <a:pt x="4830" y="2032"/>
                </a:lnTo>
                <a:lnTo>
                  <a:pt x="4830" y="2034"/>
                </a:lnTo>
                <a:lnTo>
                  <a:pt x="4830" y="2034"/>
                </a:lnTo>
                <a:lnTo>
                  <a:pt x="4830" y="2032"/>
                </a:lnTo>
                <a:lnTo>
                  <a:pt x="4832" y="2030"/>
                </a:lnTo>
                <a:lnTo>
                  <a:pt x="4830" y="2030"/>
                </a:lnTo>
                <a:close/>
                <a:moveTo>
                  <a:pt x="4310" y="1583"/>
                </a:moveTo>
                <a:lnTo>
                  <a:pt x="4310" y="1583"/>
                </a:lnTo>
                <a:lnTo>
                  <a:pt x="4312" y="1585"/>
                </a:lnTo>
                <a:lnTo>
                  <a:pt x="4312" y="1583"/>
                </a:lnTo>
                <a:lnTo>
                  <a:pt x="4312" y="1583"/>
                </a:lnTo>
                <a:lnTo>
                  <a:pt x="4312" y="1581"/>
                </a:lnTo>
                <a:lnTo>
                  <a:pt x="4310" y="1581"/>
                </a:lnTo>
                <a:lnTo>
                  <a:pt x="4310" y="1583"/>
                </a:lnTo>
                <a:close/>
                <a:moveTo>
                  <a:pt x="4300" y="1753"/>
                </a:moveTo>
                <a:lnTo>
                  <a:pt x="4300" y="1751"/>
                </a:lnTo>
                <a:lnTo>
                  <a:pt x="4297" y="1751"/>
                </a:lnTo>
                <a:lnTo>
                  <a:pt x="4297" y="1751"/>
                </a:lnTo>
                <a:lnTo>
                  <a:pt x="4293" y="1749"/>
                </a:lnTo>
                <a:lnTo>
                  <a:pt x="4293" y="1749"/>
                </a:lnTo>
                <a:lnTo>
                  <a:pt x="4291" y="1751"/>
                </a:lnTo>
                <a:lnTo>
                  <a:pt x="4289" y="1753"/>
                </a:lnTo>
                <a:lnTo>
                  <a:pt x="4289" y="1755"/>
                </a:lnTo>
                <a:lnTo>
                  <a:pt x="4289" y="1757"/>
                </a:lnTo>
                <a:lnTo>
                  <a:pt x="4289" y="1757"/>
                </a:lnTo>
                <a:lnTo>
                  <a:pt x="4287" y="1757"/>
                </a:lnTo>
                <a:lnTo>
                  <a:pt x="4287" y="1757"/>
                </a:lnTo>
                <a:lnTo>
                  <a:pt x="4287" y="1757"/>
                </a:lnTo>
                <a:lnTo>
                  <a:pt x="4287" y="1759"/>
                </a:lnTo>
                <a:lnTo>
                  <a:pt x="4289" y="1759"/>
                </a:lnTo>
                <a:lnTo>
                  <a:pt x="4291" y="1759"/>
                </a:lnTo>
                <a:lnTo>
                  <a:pt x="4293" y="1759"/>
                </a:lnTo>
                <a:lnTo>
                  <a:pt x="4293" y="1759"/>
                </a:lnTo>
                <a:lnTo>
                  <a:pt x="4297" y="1759"/>
                </a:lnTo>
                <a:lnTo>
                  <a:pt x="4295" y="1759"/>
                </a:lnTo>
                <a:lnTo>
                  <a:pt x="4295" y="1759"/>
                </a:lnTo>
                <a:lnTo>
                  <a:pt x="4297" y="1755"/>
                </a:lnTo>
                <a:lnTo>
                  <a:pt x="4300" y="1753"/>
                </a:lnTo>
                <a:close/>
                <a:moveTo>
                  <a:pt x="4281" y="1757"/>
                </a:moveTo>
                <a:lnTo>
                  <a:pt x="4281" y="1757"/>
                </a:lnTo>
                <a:lnTo>
                  <a:pt x="4283" y="1757"/>
                </a:lnTo>
                <a:lnTo>
                  <a:pt x="4283" y="1757"/>
                </a:lnTo>
                <a:lnTo>
                  <a:pt x="4283" y="1757"/>
                </a:lnTo>
                <a:lnTo>
                  <a:pt x="4283" y="1755"/>
                </a:lnTo>
                <a:lnTo>
                  <a:pt x="4281" y="1757"/>
                </a:lnTo>
                <a:lnTo>
                  <a:pt x="4281" y="1757"/>
                </a:lnTo>
                <a:close/>
                <a:moveTo>
                  <a:pt x="4295" y="1679"/>
                </a:moveTo>
                <a:lnTo>
                  <a:pt x="4293" y="1679"/>
                </a:lnTo>
                <a:lnTo>
                  <a:pt x="4293" y="1682"/>
                </a:lnTo>
                <a:lnTo>
                  <a:pt x="4293" y="1684"/>
                </a:lnTo>
                <a:lnTo>
                  <a:pt x="4295" y="1682"/>
                </a:lnTo>
                <a:lnTo>
                  <a:pt x="4295" y="1679"/>
                </a:lnTo>
                <a:close/>
                <a:moveTo>
                  <a:pt x="4285" y="1753"/>
                </a:moveTo>
                <a:lnTo>
                  <a:pt x="4283" y="1751"/>
                </a:lnTo>
                <a:lnTo>
                  <a:pt x="4281" y="1749"/>
                </a:lnTo>
                <a:lnTo>
                  <a:pt x="4281" y="1749"/>
                </a:lnTo>
                <a:lnTo>
                  <a:pt x="4279" y="1749"/>
                </a:lnTo>
                <a:lnTo>
                  <a:pt x="4277" y="1747"/>
                </a:lnTo>
                <a:lnTo>
                  <a:pt x="4277" y="1747"/>
                </a:lnTo>
                <a:lnTo>
                  <a:pt x="4274" y="1749"/>
                </a:lnTo>
                <a:lnTo>
                  <a:pt x="4272" y="1749"/>
                </a:lnTo>
                <a:lnTo>
                  <a:pt x="4272" y="1749"/>
                </a:lnTo>
                <a:lnTo>
                  <a:pt x="4268" y="1749"/>
                </a:lnTo>
                <a:lnTo>
                  <a:pt x="4266" y="1749"/>
                </a:lnTo>
                <a:lnTo>
                  <a:pt x="4266" y="1749"/>
                </a:lnTo>
                <a:lnTo>
                  <a:pt x="4266" y="1749"/>
                </a:lnTo>
                <a:lnTo>
                  <a:pt x="4266" y="1749"/>
                </a:lnTo>
                <a:lnTo>
                  <a:pt x="4266" y="1751"/>
                </a:lnTo>
                <a:lnTo>
                  <a:pt x="4268" y="1751"/>
                </a:lnTo>
                <a:lnTo>
                  <a:pt x="4268" y="1751"/>
                </a:lnTo>
                <a:lnTo>
                  <a:pt x="4270" y="1753"/>
                </a:lnTo>
                <a:lnTo>
                  <a:pt x="4272" y="1753"/>
                </a:lnTo>
                <a:lnTo>
                  <a:pt x="4272" y="1753"/>
                </a:lnTo>
                <a:lnTo>
                  <a:pt x="4274" y="1755"/>
                </a:lnTo>
                <a:lnTo>
                  <a:pt x="4274" y="1755"/>
                </a:lnTo>
                <a:lnTo>
                  <a:pt x="4277" y="1757"/>
                </a:lnTo>
                <a:lnTo>
                  <a:pt x="4277" y="1757"/>
                </a:lnTo>
                <a:lnTo>
                  <a:pt x="4274" y="1759"/>
                </a:lnTo>
                <a:lnTo>
                  <a:pt x="4277" y="1759"/>
                </a:lnTo>
                <a:lnTo>
                  <a:pt x="4277" y="1759"/>
                </a:lnTo>
                <a:lnTo>
                  <a:pt x="4277" y="1759"/>
                </a:lnTo>
                <a:lnTo>
                  <a:pt x="4277" y="1757"/>
                </a:lnTo>
                <a:lnTo>
                  <a:pt x="4277" y="1757"/>
                </a:lnTo>
                <a:lnTo>
                  <a:pt x="4279" y="1755"/>
                </a:lnTo>
                <a:lnTo>
                  <a:pt x="4279" y="1755"/>
                </a:lnTo>
                <a:lnTo>
                  <a:pt x="4283" y="1753"/>
                </a:lnTo>
                <a:lnTo>
                  <a:pt x="4283" y="1753"/>
                </a:lnTo>
                <a:lnTo>
                  <a:pt x="4285" y="1753"/>
                </a:lnTo>
                <a:close/>
                <a:moveTo>
                  <a:pt x="4291" y="1677"/>
                </a:moveTo>
                <a:lnTo>
                  <a:pt x="4289" y="1679"/>
                </a:lnTo>
                <a:lnTo>
                  <a:pt x="4289" y="1682"/>
                </a:lnTo>
                <a:lnTo>
                  <a:pt x="4289" y="1684"/>
                </a:lnTo>
                <a:lnTo>
                  <a:pt x="4289" y="1684"/>
                </a:lnTo>
                <a:lnTo>
                  <a:pt x="4289" y="1686"/>
                </a:lnTo>
                <a:lnTo>
                  <a:pt x="4289" y="1688"/>
                </a:lnTo>
                <a:lnTo>
                  <a:pt x="4289" y="1690"/>
                </a:lnTo>
                <a:lnTo>
                  <a:pt x="4293" y="1686"/>
                </a:lnTo>
                <a:lnTo>
                  <a:pt x="4293" y="1686"/>
                </a:lnTo>
                <a:lnTo>
                  <a:pt x="4293" y="1686"/>
                </a:lnTo>
                <a:lnTo>
                  <a:pt x="4293" y="1684"/>
                </a:lnTo>
                <a:lnTo>
                  <a:pt x="4293" y="1682"/>
                </a:lnTo>
                <a:lnTo>
                  <a:pt x="4293" y="1682"/>
                </a:lnTo>
                <a:lnTo>
                  <a:pt x="4293" y="1682"/>
                </a:lnTo>
                <a:lnTo>
                  <a:pt x="4291" y="1679"/>
                </a:lnTo>
                <a:lnTo>
                  <a:pt x="4291" y="1677"/>
                </a:lnTo>
                <a:lnTo>
                  <a:pt x="4291" y="1677"/>
                </a:lnTo>
                <a:close/>
                <a:moveTo>
                  <a:pt x="4304" y="1526"/>
                </a:moveTo>
                <a:lnTo>
                  <a:pt x="4304" y="1528"/>
                </a:lnTo>
                <a:lnTo>
                  <a:pt x="4304" y="1528"/>
                </a:lnTo>
                <a:lnTo>
                  <a:pt x="4304" y="1528"/>
                </a:lnTo>
                <a:lnTo>
                  <a:pt x="4306" y="1528"/>
                </a:lnTo>
                <a:lnTo>
                  <a:pt x="4306" y="1526"/>
                </a:lnTo>
                <a:lnTo>
                  <a:pt x="4306" y="1526"/>
                </a:lnTo>
                <a:lnTo>
                  <a:pt x="4306" y="1526"/>
                </a:lnTo>
                <a:lnTo>
                  <a:pt x="4306" y="1526"/>
                </a:lnTo>
                <a:lnTo>
                  <a:pt x="4304" y="1526"/>
                </a:lnTo>
                <a:close/>
                <a:moveTo>
                  <a:pt x="4314" y="1575"/>
                </a:moveTo>
                <a:lnTo>
                  <a:pt x="4316" y="1573"/>
                </a:lnTo>
                <a:lnTo>
                  <a:pt x="4316" y="1573"/>
                </a:lnTo>
                <a:lnTo>
                  <a:pt x="4316" y="1570"/>
                </a:lnTo>
                <a:lnTo>
                  <a:pt x="4314" y="1570"/>
                </a:lnTo>
                <a:lnTo>
                  <a:pt x="4312" y="1570"/>
                </a:lnTo>
                <a:lnTo>
                  <a:pt x="4312" y="1570"/>
                </a:lnTo>
                <a:lnTo>
                  <a:pt x="4312" y="1570"/>
                </a:lnTo>
                <a:lnTo>
                  <a:pt x="4312" y="1573"/>
                </a:lnTo>
                <a:lnTo>
                  <a:pt x="4314" y="1575"/>
                </a:lnTo>
                <a:close/>
                <a:moveTo>
                  <a:pt x="4306" y="1512"/>
                </a:moveTo>
                <a:lnTo>
                  <a:pt x="4306" y="1512"/>
                </a:lnTo>
                <a:lnTo>
                  <a:pt x="4306" y="1514"/>
                </a:lnTo>
                <a:lnTo>
                  <a:pt x="4308" y="1514"/>
                </a:lnTo>
                <a:lnTo>
                  <a:pt x="4308" y="1512"/>
                </a:lnTo>
                <a:lnTo>
                  <a:pt x="4308" y="1512"/>
                </a:lnTo>
                <a:lnTo>
                  <a:pt x="4306" y="1512"/>
                </a:lnTo>
                <a:close/>
                <a:moveTo>
                  <a:pt x="4302" y="1516"/>
                </a:moveTo>
                <a:lnTo>
                  <a:pt x="4302" y="1516"/>
                </a:lnTo>
                <a:lnTo>
                  <a:pt x="4302" y="1518"/>
                </a:lnTo>
                <a:lnTo>
                  <a:pt x="4304" y="1518"/>
                </a:lnTo>
                <a:lnTo>
                  <a:pt x="4304" y="1518"/>
                </a:lnTo>
                <a:lnTo>
                  <a:pt x="4304" y="1516"/>
                </a:lnTo>
                <a:lnTo>
                  <a:pt x="4302" y="1516"/>
                </a:lnTo>
                <a:close/>
                <a:moveTo>
                  <a:pt x="4184" y="1587"/>
                </a:moveTo>
                <a:lnTo>
                  <a:pt x="4184" y="1589"/>
                </a:lnTo>
                <a:lnTo>
                  <a:pt x="4184" y="1589"/>
                </a:lnTo>
                <a:lnTo>
                  <a:pt x="4184" y="1589"/>
                </a:lnTo>
                <a:lnTo>
                  <a:pt x="4184" y="1587"/>
                </a:lnTo>
                <a:lnTo>
                  <a:pt x="4184" y="1587"/>
                </a:lnTo>
                <a:close/>
                <a:moveTo>
                  <a:pt x="4605" y="2166"/>
                </a:moveTo>
                <a:lnTo>
                  <a:pt x="4605" y="2168"/>
                </a:lnTo>
                <a:lnTo>
                  <a:pt x="4601" y="2166"/>
                </a:lnTo>
                <a:lnTo>
                  <a:pt x="4601" y="2166"/>
                </a:lnTo>
                <a:lnTo>
                  <a:pt x="4601" y="2166"/>
                </a:lnTo>
                <a:lnTo>
                  <a:pt x="4601" y="2166"/>
                </a:lnTo>
                <a:lnTo>
                  <a:pt x="4599" y="2164"/>
                </a:lnTo>
                <a:lnTo>
                  <a:pt x="4597" y="2164"/>
                </a:lnTo>
                <a:lnTo>
                  <a:pt x="4593" y="2166"/>
                </a:lnTo>
                <a:lnTo>
                  <a:pt x="4587" y="2168"/>
                </a:lnTo>
                <a:lnTo>
                  <a:pt x="4587" y="2168"/>
                </a:lnTo>
                <a:lnTo>
                  <a:pt x="4587" y="2170"/>
                </a:lnTo>
                <a:lnTo>
                  <a:pt x="4587" y="2170"/>
                </a:lnTo>
                <a:lnTo>
                  <a:pt x="4589" y="2172"/>
                </a:lnTo>
                <a:lnTo>
                  <a:pt x="4591" y="2172"/>
                </a:lnTo>
                <a:lnTo>
                  <a:pt x="4593" y="2172"/>
                </a:lnTo>
                <a:lnTo>
                  <a:pt x="4595" y="2172"/>
                </a:lnTo>
                <a:lnTo>
                  <a:pt x="4595" y="2170"/>
                </a:lnTo>
                <a:lnTo>
                  <a:pt x="4597" y="2172"/>
                </a:lnTo>
                <a:lnTo>
                  <a:pt x="4599" y="2172"/>
                </a:lnTo>
                <a:lnTo>
                  <a:pt x="4601" y="2172"/>
                </a:lnTo>
                <a:lnTo>
                  <a:pt x="4601" y="2170"/>
                </a:lnTo>
                <a:lnTo>
                  <a:pt x="4601" y="2170"/>
                </a:lnTo>
                <a:lnTo>
                  <a:pt x="4605" y="2170"/>
                </a:lnTo>
                <a:lnTo>
                  <a:pt x="4608" y="2170"/>
                </a:lnTo>
                <a:lnTo>
                  <a:pt x="4608" y="2170"/>
                </a:lnTo>
                <a:lnTo>
                  <a:pt x="4610" y="2168"/>
                </a:lnTo>
                <a:lnTo>
                  <a:pt x="4608" y="2168"/>
                </a:lnTo>
                <a:lnTo>
                  <a:pt x="4605" y="2166"/>
                </a:lnTo>
                <a:close/>
                <a:moveTo>
                  <a:pt x="4184" y="1654"/>
                </a:moveTo>
                <a:lnTo>
                  <a:pt x="4184" y="1654"/>
                </a:lnTo>
                <a:lnTo>
                  <a:pt x="4186" y="1654"/>
                </a:lnTo>
                <a:lnTo>
                  <a:pt x="4186" y="1654"/>
                </a:lnTo>
                <a:lnTo>
                  <a:pt x="4184" y="1654"/>
                </a:lnTo>
                <a:lnTo>
                  <a:pt x="4184" y="1654"/>
                </a:lnTo>
                <a:close/>
                <a:moveTo>
                  <a:pt x="4279" y="1935"/>
                </a:moveTo>
                <a:lnTo>
                  <a:pt x="4279" y="1935"/>
                </a:lnTo>
                <a:lnTo>
                  <a:pt x="4279" y="1935"/>
                </a:lnTo>
                <a:lnTo>
                  <a:pt x="4281" y="1933"/>
                </a:lnTo>
                <a:lnTo>
                  <a:pt x="4281" y="1933"/>
                </a:lnTo>
                <a:lnTo>
                  <a:pt x="4281" y="1931"/>
                </a:lnTo>
                <a:lnTo>
                  <a:pt x="4279" y="1933"/>
                </a:lnTo>
                <a:lnTo>
                  <a:pt x="4279" y="1935"/>
                </a:lnTo>
                <a:close/>
                <a:moveTo>
                  <a:pt x="4195" y="1646"/>
                </a:moveTo>
                <a:lnTo>
                  <a:pt x="4193" y="1646"/>
                </a:lnTo>
                <a:lnTo>
                  <a:pt x="4193" y="1646"/>
                </a:lnTo>
                <a:lnTo>
                  <a:pt x="4193" y="1648"/>
                </a:lnTo>
                <a:lnTo>
                  <a:pt x="4193" y="1650"/>
                </a:lnTo>
                <a:lnTo>
                  <a:pt x="4195" y="1650"/>
                </a:lnTo>
                <a:lnTo>
                  <a:pt x="4197" y="1648"/>
                </a:lnTo>
                <a:lnTo>
                  <a:pt x="4197" y="1648"/>
                </a:lnTo>
                <a:lnTo>
                  <a:pt x="4197" y="1648"/>
                </a:lnTo>
                <a:lnTo>
                  <a:pt x="4197" y="1646"/>
                </a:lnTo>
                <a:lnTo>
                  <a:pt x="4197" y="1646"/>
                </a:lnTo>
                <a:lnTo>
                  <a:pt x="4195" y="1646"/>
                </a:lnTo>
                <a:close/>
                <a:moveTo>
                  <a:pt x="4247" y="2013"/>
                </a:moveTo>
                <a:lnTo>
                  <a:pt x="4247" y="2011"/>
                </a:lnTo>
                <a:lnTo>
                  <a:pt x="4247" y="2011"/>
                </a:lnTo>
                <a:lnTo>
                  <a:pt x="4245" y="2006"/>
                </a:lnTo>
                <a:lnTo>
                  <a:pt x="4243" y="2006"/>
                </a:lnTo>
                <a:lnTo>
                  <a:pt x="4243" y="2006"/>
                </a:lnTo>
                <a:lnTo>
                  <a:pt x="4245" y="2009"/>
                </a:lnTo>
                <a:lnTo>
                  <a:pt x="4247" y="2015"/>
                </a:lnTo>
                <a:lnTo>
                  <a:pt x="4247" y="2013"/>
                </a:lnTo>
                <a:lnTo>
                  <a:pt x="4247" y="2013"/>
                </a:lnTo>
                <a:lnTo>
                  <a:pt x="4247" y="2013"/>
                </a:lnTo>
                <a:close/>
                <a:moveTo>
                  <a:pt x="4239" y="1713"/>
                </a:moveTo>
                <a:lnTo>
                  <a:pt x="4239" y="1715"/>
                </a:lnTo>
                <a:lnTo>
                  <a:pt x="4239" y="1715"/>
                </a:lnTo>
                <a:lnTo>
                  <a:pt x="4241" y="1715"/>
                </a:lnTo>
                <a:lnTo>
                  <a:pt x="4241" y="1715"/>
                </a:lnTo>
                <a:lnTo>
                  <a:pt x="4241" y="1713"/>
                </a:lnTo>
                <a:lnTo>
                  <a:pt x="4241" y="1713"/>
                </a:lnTo>
                <a:lnTo>
                  <a:pt x="4239" y="1713"/>
                </a:lnTo>
                <a:close/>
                <a:moveTo>
                  <a:pt x="4264" y="1732"/>
                </a:moveTo>
                <a:lnTo>
                  <a:pt x="4264" y="1734"/>
                </a:lnTo>
                <a:lnTo>
                  <a:pt x="4264" y="1734"/>
                </a:lnTo>
                <a:lnTo>
                  <a:pt x="4264" y="1734"/>
                </a:lnTo>
                <a:lnTo>
                  <a:pt x="4266" y="1734"/>
                </a:lnTo>
                <a:lnTo>
                  <a:pt x="4266" y="1734"/>
                </a:lnTo>
                <a:lnTo>
                  <a:pt x="4264" y="1734"/>
                </a:lnTo>
                <a:lnTo>
                  <a:pt x="4264" y="1732"/>
                </a:lnTo>
                <a:close/>
                <a:moveTo>
                  <a:pt x="4281" y="1732"/>
                </a:moveTo>
                <a:lnTo>
                  <a:pt x="4281" y="1732"/>
                </a:lnTo>
                <a:lnTo>
                  <a:pt x="4281" y="1730"/>
                </a:lnTo>
                <a:lnTo>
                  <a:pt x="4281" y="1730"/>
                </a:lnTo>
                <a:lnTo>
                  <a:pt x="4281" y="1730"/>
                </a:lnTo>
                <a:lnTo>
                  <a:pt x="4279" y="1730"/>
                </a:lnTo>
                <a:lnTo>
                  <a:pt x="4277" y="1730"/>
                </a:lnTo>
                <a:lnTo>
                  <a:pt x="4277" y="1730"/>
                </a:lnTo>
                <a:lnTo>
                  <a:pt x="4277" y="1732"/>
                </a:lnTo>
                <a:lnTo>
                  <a:pt x="4279" y="1732"/>
                </a:lnTo>
                <a:lnTo>
                  <a:pt x="4279" y="1732"/>
                </a:lnTo>
                <a:lnTo>
                  <a:pt x="4281" y="1732"/>
                </a:lnTo>
                <a:close/>
                <a:moveTo>
                  <a:pt x="4245" y="1734"/>
                </a:moveTo>
                <a:lnTo>
                  <a:pt x="4247" y="1736"/>
                </a:lnTo>
                <a:lnTo>
                  <a:pt x="4247" y="1734"/>
                </a:lnTo>
                <a:lnTo>
                  <a:pt x="4247" y="1734"/>
                </a:lnTo>
                <a:lnTo>
                  <a:pt x="4247" y="1734"/>
                </a:lnTo>
                <a:lnTo>
                  <a:pt x="4251" y="1734"/>
                </a:lnTo>
                <a:lnTo>
                  <a:pt x="4253" y="1734"/>
                </a:lnTo>
                <a:lnTo>
                  <a:pt x="4253" y="1734"/>
                </a:lnTo>
                <a:lnTo>
                  <a:pt x="4258" y="1734"/>
                </a:lnTo>
                <a:lnTo>
                  <a:pt x="4258" y="1734"/>
                </a:lnTo>
                <a:lnTo>
                  <a:pt x="4258" y="1732"/>
                </a:lnTo>
                <a:lnTo>
                  <a:pt x="4260" y="1732"/>
                </a:lnTo>
                <a:lnTo>
                  <a:pt x="4260" y="1732"/>
                </a:lnTo>
                <a:lnTo>
                  <a:pt x="4260" y="1730"/>
                </a:lnTo>
                <a:lnTo>
                  <a:pt x="4245" y="1730"/>
                </a:lnTo>
                <a:lnTo>
                  <a:pt x="4243" y="1730"/>
                </a:lnTo>
                <a:lnTo>
                  <a:pt x="4241" y="1732"/>
                </a:lnTo>
                <a:lnTo>
                  <a:pt x="4241" y="1732"/>
                </a:lnTo>
                <a:lnTo>
                  <a:pt x="4241" y="1734"/>
                </a:lnTo>
                <a:lnTo>
                  <a:pt x="4245" y="1734"/>
                </a:lnTo>
                <a:close/>
                <a:moveTo>
                  <a:pt x="2766" y="702"/>
                </a:moveTo>
                <a:lnTo>
                  <a:pt x="2766" y="705"/>
                </a:lnTo>
                <a:lnTo>
                  <a:pt x="2768" y="705"/>
                </a:lnTo>
                <a:lnTo>
                  <a:pt x="2768" y="705"/>
                </a:lnTo>
                <a:lnTo>
                  <a:pt x="2768" y="705"/>
                </a:lnTo>
                <a:lnTo>
                  <a:pt x="2770" y="702"/>
                </a:lnTo>
                <a:lnTo>
                  <a:pt x="2768" y="702"/>
                </a:lnTo>
                <a:lnTo>
                  <a:pt x="2766" y="702"/>
                </a:lnTo>
                <a:close/>
                <a:moveTo>
                  <a:pt x="3107" y="1099"/>
                </a:moveTo>
                <a:lnTo>
                  <a:pt x="3107" y="1097"/>
                </a:lnTo>
                <a:lnTo>
                  <a:pt x="3105" y="1097"/>
                </a:lnTo>
                <a:lnTo>
                  <a:pt x="3105" y="1099"/>
                </a:lnTo>
                <a:lnTo>
                  <a:pt x="3103" y="1099"/>
                </a:lnTo>
                <a:lnTo>
                  <a:pt x="3101" y="1099"/>
                </a:lnTo>
                <a:lnTo>
                  <a:pt x="3095" y="1101"/>
                </a:lnTo>
                <a:lnTo>
                  <a:pt x="3093" y="1103"/>
                </a:lnTo>
                <a:lnTo>
                  <a:pt x="3091" y="1103"/>
                </a:lnTo>
                <a:lnTo>
                  <a:pt x="3088" y="1101"/>
                </a:lnTo>
                <a:lnTo>
                  <a:pt x="3084" y="1101"/>
                </a:lnTo>
                <a:lnTo>
                  <a:pt x="3084" y="1103"/>
                </a:lnTo>
                <a:lnTo>
                  <a:pt x="3084" y="1105"/>
                </a:lnTo>
                <a:lnTo>
                  <a:pt x="3082" y="1105"/>
                </a:lnTo>
                <a:lnTo>
                  <a:pt x="3082" y="1105"/>
                </a:lnTo>
                <a:lnTo>
                  <a:pt x="3080" y="1105"/>
                </a:lnTo>
                <a:lnTo>
                  <a:pt x="3080" y="1105"/>
                </a:lnTo>
                <a:lnTo>
                  <a:pt x="3078" y="1105"/>
                </a:lnTo>
                <a:lnTo>
                  <a:pt x="3078" y="1107"/>
                </a:lnTo>
                <a:lnTo>
                  <a:pt x="3076" y="1107"/>
                </a:lnTo>
                <a:lnTo>
                  <a:pt x="3076" y="1109"/>
                </a:lnTo>
                <a:lnTo>
                  <a:pt x="3078" y="1111"/>
                </a:lnTo>
                <a:lnTo>
                  <a:pt x="3078" y="1111"/>
                </a:lnTo>
                <a:lnTo>
                  <a:pt x="3078" y="1111"/>
                </a:lnTo>
                <a:lnTo>
                  <a:pt x="3082" y="1113"/>
                </a:lnTo>
                <a:lnTo>
                  <a:pt x="3082" y="1113"/>
                </a:lnTo>
                <a:lnTo>
                  <a:pt x="3084" y="1113"/>
                </a:lnTo>
                <a:lnTo>
                  <a:pt x="3084" y="1113"/>
                </a:lnTo>
                <a:lnTo>
                  <a:pt x="3084" y="1113"/>
                </a:lnTo>
                <a:lnTo>
                  <a:pt x="3086" y="1115"/>
                </a:lnTo>
                <a:lnTo>
                  <a:pt x="3086" y="1113"/>
                </a:lnTo>
                <a:lnTo>
                  <a:pt x="3086" y="1113"/>
                </a:lnTo>
                <a:lnTo>
                  <a:pt x="3086" y="1113"/>
                </a:lnTo>
                <a:lnTo>
                  <a:pt x="3088" y="1113"/>
                </a:lnTo>
                <a:lnTo>
                  <a:pt x="3088" y="1113"/>
                </a:lnTo>
                <a:lnTo>
                  <a:pt x="3091" y="1111"/>
                </a:lnTo>
                <a:lnTo>
                  <a:pt x="3093" y="1111"/>
                </a:lnTo>
                <a:lnTo>
                  <a:pt x="3093" y="1111"/>
                </a:lnTo>
                <a:lnTo>
                  <a:pt x="3097" y="1107"/>
                </a:lnTo>
                <a:lnTo>
                  <a:pt x="3097" y="1107"/>
                </a:lnTo>
                <a:lnTo>
                  <a:pt x="3097" y="1107"/>
                </a:lnTo>
                <a:lnTo>
                  <a:pt x="3099" y="1107"/>
                </a:lnTo>
                <a:lnTo>
                  <a:pt x="3101" y="1107"/>
                </a:lnTo>
                <a:lnTo>
                  <a:pt x="3101" y="1107"/>
                </a:lnTo>
                <a:lnTo>
                  <a:pt x="3101" y="1107"/>
                </a:lnTo>
                <a:lnTo>
                  <a:pt x="3099" y="1105"/>
                </a:lnTo>
                <a:lnTo>
                  <a:pt x="3099" y="1105"/>
                </a:lnTo>
                <a:lnTo>
                  <a:pt x="3099" y="1103"/>
                </a:lnTo>
                <a:lnTo>
                  <a:pt x="3107" y="1099"/>
                </a:lnTo>
                <a:close/>
                <a:moveTo>
                  <a:pt x="3068" y="916"/>
                </a:moveTo>
                <a:lnTo>
                  <a:pt x="3072" y="916"/>
                </a:lnTo>
                <a:lnTo>
                  <a:pt x="3074" y="916"/>
                </a:lnTo>
                <a:lnTo>
                  <a:pt x="3072" y="916"/>
                </a:lnTo>
                <a:lnTo>
                  <a:pt x="3065" y="914"/>
                </a:lnTo>
                <a:lnTo>
                  <a:pt x="3065" y="914"/>
                </a:lnTo>
                <a:lnTo>
                  <a:pt x="3063" y="914"/>
                </a:lnTo>
                <a:lnTo>
                  <a:pt x="3065" y="914"/>
                </a:lnTo>
                <a:lnTo>
                  <a:pt x="3065" y="916"/>
                </a:lnTo>
                <a:lnTo>
                  <a:pt x="3068" y="916"/>
                </a:lnTo>
                <a:close/>
                <a:moveTo>
                  <a:pt x="3000" y="1101"/>
                </a:moveTo>
                <a:lnTo>
                  <a:pt x="3000" y="1101"/>
                </a:lnTo>
                <a:lnTo>
                  <a:pt x="3003" y="1099"/>
                </a:lnTo>
                <a:lnTo>
                  <a:pt x="3003" y="1099"/>
                </a:lnTo>
                <a:lnTo>
                  <a:pt x="3000" y="1097"/>
                </a:lnTo>
                <a:lnTo>
                  <a:pt x="3003" y="1097"/>
                </a:lnTo>
                <a:lnTo>
                  <a:pt x="3003" y="1095"/>
                </a:lnTo>
                <a:lnTo>
                  <a:pt x="3000" y="1095"/>
                </a:lnTo>
                <a:lnTo>
                  <a:pt x="3000" y="1097"/>
                </a:lnTo>
                <a:lnTo>
                  <a:pt x="3000" y="1099"/>
                </a:lnTo>
                <a:lnTo>
                  <a:pt x="3000" y="1099"/>
                </a:lnTo>
                <a:lnTo>
                  <a:pt x="3000" y="1101"/>
                </a:lnTo>
                <a:lnTo>
                  <a:pt x="3000" y="1101"/>
                </a:lnTo>
                <a:close/>
                <a:moveTo>
                  <a:pt x="3011" y="1082"/>
                </a:moveTo>
                <a:lnTo>
                  <a:pt x="3011" y="1082"/>
                </a:lnTo>
                <a:lnTo>
                  <a:pt x="3011" y="1082"/>
                </a:lnTo>
                <a:lnTo>
                  <a:pt x="3011" y="1080"/>
                </a:lnTo>
                <a:lnTo>
                  <a:pt x="3011" y="1080"/>
                </a:lnTo>
                <a:lnTo>
                  <a:pt x="3011" y="1082"/>
                </a:lnTo>
                <a:lnTo>
                  <a:pt x="3011" y="1082"/>
                </a:lnTo>
                <a:lnTo>
                  <a:pt x="3011" y="1082"/>
                </a:lnTo>
                <a:lnTo>
                  <a:pt x="3011" y="1082"/>
                </a:lnTo>
                <a:close/>
                <a:moveTo>
                  <a:pt x="2860" y="977"/>
                </a:moveTo>
                <a:lnTo>
                  <a:pt x="2858" y="977"/>
                </a:lnTo>
                <a:lnTo>
                  <a:pt x="2864" y="979"/>
                </a:lnTo>
                <a:lnTo>
                  <a:pt x="2862" y="977"/>
                </a:lnTo>
                <a:lnTo>
                  <a:pt x="2860" y="977"/>
                </a:lnTo>
                <a:lnTo>
                  <a:pt x="2860" y="977"/>
                </a:lnTo>
                <a:close/>
                <a:moveTo>
                  <a:pt x="2998" y="1061"/>
                </a:moveTo>
                <a:lnTo>
                  <a:pt x="2998" y="1061"/>
                </a:lnTo>
                <a:lnTo>
                  <a:pt x="2996" y="1061"/>
                </a:lnTo>
                <a:lnTo>
                  <a:pt x="2994" y="1061"/>
                </a:lnTo>
                <a:lnTo>
                  <a:pt x="2994" y="1061"/>
                </a:lnTo>
                <a:lnTo>
                  <a:pt x="2992" y="1063"/>
                </a:lnTo>
                <a:lnTo>
                  <a:pt x="2994" y="1063"/>
                </a:lnTo>
                <a:lnTo>
                  <a:pt x="2994" y="1063"/>
                </a:lnTo>
                <a:lnTo>
                  <a:pt x="2996" y="1063"/>
                </a:lnTo>
                <a:lnTo>
                  <a:pt x="2996" y="1063"/>
                </a:lnTo>
                <a:lnTo>
                  <a:pt x="2998" y="1063"/>
                </a:lnTo>
                <a:lnTo>
                  <a:pt x="3000" y="1063"/>
                </a:lnTo>
                <a:lnTo>
                  <a:pt x="3000" y="1061"/>
                </a:lnTo>
                <a:lnTo>
                  <a:pt x="2998" y="1061"/>
                </a:lnTo>
                <a:close/>
                <a:moveTo>
                  <a:pt x="2998" y="1076"/>
                </a:moveTo>
                <a:lnTo>
                  <a:pt x="2998" y="1076"/>
                </a:lnTo>
                <a:lnTo>
                  <a:pt x="3000" y="1076"/>
                </a:lnTo>
                <a:lnTo>
                  <a:pt x="2998" y="1074"/>
                </a:lnTo>
                <a:lnTo>
                  <a:pt x="2998" y="1074"/>
                </a:lnTo>
                <a:lnTo>
                  <a:pt x="2996" y="1074"/>
                </a:lnTo>
                <a:lnTo>
                  <a:pt x="2998" y="1074"/>
                </a:lnTo>
                <a:lnTo>
                  <a:pt x="2998" y="1076"/>
                </a:lnTo>
                <a:lnTo>
                  <a:pt x="2998" y="1076"/>
                </a:lnTo>
                <a:close/>
                <a:moveTo>
                  <a:pt x="3003" y="1076"/>
                </a:moveTo>
                <a:lnTo>
                  <a:pt x="3003" y="1076"/>
                </a:lnTo>
                <a:lnTo>
                  <a:pt x="3000" y="1078"/>
                </a:lnTo>
                <a:lnTo>
                  <a:pt x="2998" y="1078"/>
                </a:lnTo>
                <a:lnTo>
                  <a:pt x="2998" y="1080"/>
                </a:lnTo>
                <a:lnTo>
                  <a:pt x="2998" y="1080"/>
                </a:lnTo>
                <a:lnTo>
                  <a:pt x="2998" y="1078"/>
                </a:lnTo>
                <a:lnTo>
                  <a:pt x="3000" y="1078"/>
                </a:lnTo>
                <a:lnTo>
                  <a:pt x="3003" y="1078"/>
                </a:lnTo>
                <a:lnTo>
                  <a:pt x="3005" y="1078"/>
                </a:lnTo>
                <a:lnTo>
                  <a:pt x="3003" y="1076"/>
                </a:lnTo>
                <a:close/>
                <a:moveTo>
                  <a:pt x="2852" y="969"/>
                </a:moveTo>
                <a:lnTo>
                  <a:pt x="2852" y="969"/>
                </a:lnTo>
                <a:lnTo>
                  <a:pt x="2852" y="967"/>
                </a:lnTo>
                <a:lnTo>
                  <a:pt x="2852" y="967"/>
                </a:lnTo>
                <a:lnTo>
                  <a:pt x="2848" y="967"/>
                </a:lnTo>
                <a:lnTo>
                  <a:pt x="2845" y="967"/>
                </a:lnTo>
                <a:lnTo>
                  <a:pt x="2845" y="967"/>
                </a:lnTo>
                <a:lnTo>
                  <a:pt x="2845" y="967"/>
                </a:lnTo>
                <a:lnTo>
                  <a:pt x="2848" y="969"/>
                </a:lnTo>
                <a:lnTo>
                  <a:pt x="2850" y="969"/>
                </a:lnTo>
                <a:lnTo>
                  <a:pt x="2852" y="969"/>
                </a:lnTo>
                <a:close/>
                <a:moveTo>
                  <a:pt x="3009" y="1092"/>
                </a:moveTo>
                <a:lnTo>
                  <a:pt x="3011" y="1092"/>
                </a:lnTo>
                <a:lnTo>
                  <a:pt x="3011" y="1092"/>
                </a:lnTo>
                <a:lnTo>
                  <a:pt x="3013" y="1090"/>
                </a:lnTo>
                <a:lnTo>
                  <a:pt x="3015" y="1090"/>
                </a:lnTo>
                <a:lnTo>
                  <a:pt x="3015" y="1088"/>
                </a:lnTo>
                <a:lnTo>
                  <a:pt x="3015" y="1088"/>
                </a:lnTo>
                <a:lnTo>
                  <a:pt x="3017" y="1084"/>
                </a:lnTo>
                <a:lnTo>
                  <a:pt x="3017" y="1084"/>
                </a:lnTo>
                <a:lnTo>
                  <a:pt x="3015" y="1084"/>
                </a:lnTo>
                <a:lnTo>
                  <a:pt x="3013" y="1086"/>
                </a:lnTo>
                <a:lnTo>
                  <a:pt x="3011" y="1086"/>
                </a:lnTo>
                <a:lnTo>
                  <a:pt x="3011" y="1088"/>
                </a:lnTo>
                <a:lnTo>
                  <a:pt x="3009" y="1088"/>
                </a:lnTo>
                <a:lnTo>
                  <a:pt x="3009" y="1088"/>
                </a:lnTo>
                <a:lnTo>
                  <a:pt x="3009" y="1090"/>
                </a:lnTo>
                <a:lnTo>
                  <a:pt x="3009" y="1092"/>
                </a:lnTo>
                <a:lnTo>
                  <a:pt x="3009" y="1092"/>
                </a:lnTo>
                <a:close/>
                <a:moveTo>
                  <a:pt x="2845" y="969"/>
                </a:moveTo>
                <a:lnTo>
                  <a:pt x="2848" y="971"/>
                </a:lnTo>
                <a:lnTo>
                  <a:pt x="2850" y="971"/>
                </a:lnTo>
                <a:lnTo>
                  <a:pt x="2856" y="971"/>
                </a:lnTo>
                <a:lnTo>
                  <a:pt x="2856" y="971"/>
                </a:lnTo>
                <a:lnTo>
                  <a:pt x="2856" y="971"/>
                </a:lnTo>
                <a:lnTo>
                  <a:pt x="2850" y="971"/>
                </a:lnTo>
                <a:lnTo>
                  <a:pt x="2850" y="969"/>
                </a:lnTo>
                <a:lnTo>
                  <a:pt x="2848" y="969"/>
                </a:lnTo>
                <a:lnTo>
                  <a:pt x="2845" y="969"/>
                </a:lnTo>
                <a:lnTo>
                  <a:pt x="2845" y="969"/>
                </a:lnTo>
                <a:close/>
                <a:moveTo>
                  <a:pt x="2850" y="975"/>
                </a:moveTo>
                <a:lnTo>
                  <a:pt x="2850" y="975"/>
                </a:lnTo>
                <a:lnTo>
                  <a:pt x="2852" y="975"/>
                </a:lnTo>
                <a:lnTo>
                  <a:pt x="2854" y="975"/>
                </a:lnTo>
                <a:lnTo>
                  <a:pt x="2856" y="975"/>
                </a:lnTo>
                <a:lnTo>
                  <a:pt x="2856" y="975"/>
                </a:lnTo>
                <a:lnTo>
                  <a:pt x="2856" y="975"/>
                </a:lnTo>
                <a:lnTo>
                  <a:pt x="2856" y="973"/>
                </a:lnTo>
                <a:lnTo>
                  <a:pt x="2854" y="973"/>
                </a:lnTo>
                <a:lnTo>
                  <a:pt x="2852" y="973"/>
                </a:lnTo>
                <a:lnTo>
                  <a:pt x="2850" y="973"/>
                </a:lnTo>
                <a:lnTo>
                  <a:pt x="2850" y="973"/>
                </a:lnTo>
                <a:lnTo>
                  <a:pt x="2850" y="975"/>
                </a:lnTo>
                <a:close/>
                <a:moveTo>
                  <a:pt x="2829" y="954"/>
                </a:moveTo>
                <a:lnTo>
                  <a:pt x="2827" y="952"/>
                </a:lnTo>
                <a:lnTo>
                  <a:pt x="2827" y="954"/>
                </a:lnTo>
                <a:lnTo>
                  <a:pt x="2827" y="954"/>
                </a:lnTo>
                <a:lnTo>
                  <a:pt x="2829" y="956"/>
                </a:lnTo>
                <a:lnTo>
                  <a:pt x="2829" y="954"/>
                </a:lnTo>
                <a:close/>
                <a:moveTo>
                  <a:pt x="2827" y="958"/>
                </a:moveTo>
                <a:lnTo>
                  <a:pt x="2827" y="956"/>
                </a:lnTo>
                <a:lnTo>
                  <a:pt x="2829" y="958"/>
                </a:lnTo>
                <a:lnTo>
                  <a:pt x="2829" y="958"/>
                </a:lnTo>
                <a:lnTo>
                  <a:pt x="2829" y="956"/>
                </a:lnTo>
                <a:lnTo>
                  <a:pt x="2824" y="954"/>
                </a:lnTo>
                <a:lnTo>
                  <a:pt x="2822" y="952"/>
                </a:lnTo>
                <a:lnTo>
                  <a:pt x="2824" y="954"/>
                </a:lnTo>
                <a:lnTo>
                  <a:pt x="2827" y="958"/>
                </a:lnTo>
                <a:close/>
                <a:moveTo>
                  <a:pt x="2590" y="923"/>
                </a:moveTo>
                <a:lnTo>
                  <a:pt x="2590" y="923"/>
                </a:lnTo>
                <a:lnTo>
                  <a:pt x="2590" y="921"/>
                </a:lnTo>
                <a:lnTo>
                  <a:pt x="2588" y="918"/>
                </a:lnTo>
                <a:lnTo>
                  <a:pt x="2588" y="921"/>
                </a:lnTo>
                <a:lnTo>
                  <a:pt x="2588" y="921"/>
                </a:lnTo>
                <a:lnTo>
                  <a:pt x="2590" y="923"/>
                </a:lnTo>
                <a:lnTo>
                  <a:pt x="2590" y="923"/>
                </a:lnTo>
                <a:close/>
                <a:moveTo>
                  <a:pt x="2822" y="946"/>
                </a:moveTo>
                <a:lnTo>
                  <a:pt x="2824" y="948"/>
                </a:lnTo>
                <a:lnTo>
                  <a:pt x="2824" y="948"/>
                </a:lnTo>
                <a:lnTo>
                  <a:pt x="2827" y="948"/>
                </a:lnTo>
                <a:lnTo>
                  <a:pt x="2827" y="950"/>
                </a:lnTo>
                <a:lnTo>
                  <a:pt x="2827" y="950"/>
                </a:lnTo>
                <a:lnTo>
                  <a:pt x="2829" y="950"/>
                </a:lnTo>
                <a:lnTo>
                  <a:pt x="2829" y="950"/>
                </a:lnTo>
                <a:lnTo>
                  <a:pt x="2829" y="950"/>
                </a:lnTo>
                <a:lnTo>
                  <a:pt x="2827" y="948"/>
                </a:lnTo>
                <a:lnTo>
                  <a:pt x="2824" y="946"/>
                </a:lnTo>
                <a:lnTo>
                  <a:pt x="2824" y="946"/>
                </a:lnTo>
                <a:lnTo>
                  <a:pt x="2822" y="946"/>
                </a:lnTo>
                <a:lnTo>
                  <a:pt x="2822" y="944"/>
                </a:lnTo>
                <a:lnTo>
                  <a:pt x="2820" y="944"/>
                </a:lnTo>
                <a:lnTo>
                  <a:pt x="2822" y="944"/>
                </a:lnTo>
                <a:lnTo>
                  <a:pt x="2822" y="946"/>
                </a:lnTo>
                <a:close/>
                <a:moveTo>
                  <a:pt x="2822" y="941"/>
                </a:moveTo>
                <a:lnTo>
                  <a:pt x="2822" y="944"/>
                </a:lnTo>
                <a:lnTo>
                  <a:pt x="2822" y="941"/>
                </a:lnTo>
                <a:lnTo>
                  <a:pt x="2822" y="941"/>
                </a:lnTo>
                <a:lnTo>
                  <a:pt x="2822" y="941"/>
                </a:lnTo>
                <a:lnTo>
                  <a:pt x="2820" y="941"/>
                </a:lnTo>
                <a:lnTo>
                  <a:pt x="2820" y="941"/>
                </a:lnTo>
                <a:lnTo>
                  <a:pt x="2820" y="941"/>
                </a:lnTo>
                <a:lnTo>
                  <a:pt x="2820" y="941"/>
                </a:lnTo>
                <a:lnTo>
                  <a:pt x="2822" y="941"/>
                </a:lnTo>
                <a:close/>
                <a:moveTo>
                  <a:pt x="2816" y="939"/>
                </a:moveTo>
                <a:lnTo>
                  <a:pt x="2816" y="941"/>
                </a:lnTo>
                <a:lnTo>
                  <a:pt x="2816" y="944"/>
                </a:lnTo>
                <a:lnTo>
                  <a:pt x="2818" y="946"/>
                </a:lnTo>
                <a:lnTo>
                  <a:pt x="2818" y="944"/>
                </a:lnTo>
                <a:lnTo>
                  <a:pt x="2818" y="944"/>
                </a:lnTo>
                <a:lnTo>
                  <a:pt x="2818" y="944"/>
                </a:lnTo>
                <a:lnTo>
                  <a:pt x="2816" y="939"/>
                </a:lnTo>
                <a:lnTo>
                  <a:pt x="2818" y="939"/>
                </a:lnTo>
                <a:lnTo>
                  <a:pt x="2816" y="937"/>
                </a:lnTo>
                <a:lnTo>
                  <a:pt x="2816" y="937"/>
                </a:lnTo>
                <a:lnTo>
                  <a:pt x="2816" y="935"/>
                </a:lnTo>
                <a:lnTo>
                  <a:pt x="2816" y="935"/>
                </a:lnTo>
                <a:lnTo>
                  <a:pt x="2814" y="935"/>
                </a:lnTo>
                <a:lnTo>
                  <a:pt x="2816" y="937"/>
                </a:lnTo>
                <a:lnTo>
                  <a:pt x="2816" y="937"/>
                </a:lnTo>
                <a:lnTo>
                  <a:pt x="2814" y="939"/>
                </a:lnTo>
                <a:lnTo>
                  <a:pt x="2816" y="939"/>
                </a:lnTo>
                <a:close/>
                <a:moveTo>
                  <a:pt x="2829" y="956"/>
                </a:moveTo>
                <a:lnTo>
                  <a:pt x="2831" y="956"/>
                </a:lnTo>
                <a:lnTo>
                  <a:pt x="2831" y="958"/>
                </a:lnTo>
                <a:lnTo>
                  <a:pt x="2831" y="956"/>
                </a:lnTo>
                <a:lnTo>
                  <a:pt x="2829" y="956"/>
                </a:lnTo>
                <a:lnTo>
                  <a:pt x="2829" y="956"/>
                </a:lnTo>
                <a:close/>
                <a:moveTo>
                  <a:pt x="2688" y="780"/>
                </a:moveTo>
                <a:lnTo>
                  <a:pt x="2688" y="780"/>
                </a:lnTo>
                <a:lnTo>
                  <a:pt x="2686" y="782"/>
                </a:lnTo>
                <a:lnTo>
                  <a:pt x="2682" y="782"/>
                </a:lnTo>
                <a:lnTo>
                  <a:pt x="2684" y="782"/>
                </a:lnTo>
                <a:lnTo>
                  <a:pt x="2684" y="782"/>
                </a:lnTo>
                <a:lnTo>
                  <a:pt x="2688" y="780"/>
                </a:lnTo>
                <a:close/>
                <a:moveTo>
                  <a:pt x="2820" y="937"/>
                </a:moveTo>
                <a:lnTo>
                  <a:pt x="2820" y="937"/>
                </a:lnTo>
                <a:lnTo>
                  <a:pt x="2820" y="939"/>
                </a:lnTo>
                <a:lnTo>
                  <a:pt x="2822" y="939"/>
                </a:lnTo>
                <a:lnTo>
                  <a:pt x="2820" y="937"/>
                </a:lnTo>
                <a:lnTo>
                  <a:pt x="2820" y="937"/>
                </a:lnTo>
                <a:lnTo>
                  <a:pt x="2820" y="935"/>
                </a:lnTo>
                <a:lnTo>
                  <a:pt x="2818" y="933"/>
                </a:lnTo>
                <a:lnTo>
                  <a:pt x="2818" y="935"/>
                </a:lnTo>
                <a:lnTo>
                  <a:pt x="2816" y="935"/>
                </a:lnTo>
                <a:lnTo>
                  <a:pt x="2816" y="937"/>
                </a:lnTo>
                <a:lnTo>
                  <a:pt x="2818" y="937"/>
                </a:lnTo>
                <a:lnTo>
                  <a:pt x="2820" y="937"/>
                </a:lnTo>
                <a:close/>
                <a:moveTo>
                  <a:pt x="2963" y="1080"/>
                </a:moveTo>
                <a:lnTo>
                  <a:pt x="2963" y="1078"/>
                </a:lnTo>
                <a:lnTo>
                  <a:pt x="2963" y="1080"/>
                </a:lnTo>
                <a:lnTo>
                  <a:pt x="2963" y="1080"/>
                </a:lnTo>
                <a:lnTo>
                  <a:pt x="2961" y="1080"/>
                </a:lnTo>
                <a:lnTo>
                  <a:pt x="2961" y="1080"/>
                </a:lnTo>
                <a:lnTo>
                  <a:pt x="2961" y="1080"/>
                </a:lnTo>
                <a:lnTo>
                  <a:pt x="2961" y="1080"/>
                </a:lnTo>
                <a:lnTo>
                  <a:pt x="2963" y="1080"/>
                </a:lnTo>
                <a:lnTo>
                  <a:pt x="2963" y="1080"/>
                </a:lnTo>
                <a:close/>
                <a:moveTo>
                  <a:pt x="2982" y="1078"/>
                </a:moveTo>
                <a:lnTo>
                  <a:pt x="2982" y="1078"/>
                </a:lnTo>
                <a:lnTo>
                  <a:pt x="2982" y="1078"/>
                </a:lnTo>
                <a:lnTo>
                  <a:pt x="2982" y="1078"/>
                </a:lnTo>
                <a:lnTo>
                  <a:pt x="2984" y="1076"/>
                </a:lnTo>
                <a:lnTo>
                  <a:pt x="2986" y="1076"/>
                </a:lnTo>
                <a:lnTo>
                  <a:pt x="2984" y="1076"/>
                </a:lnTo>
                <a:lnTo>
                  <a:pt x="2984" y="1076"/>
                </a:lnTo>
                <a:lnTo>
                  <a:pt x="2982" y="1078"/>
                </a:lnTo>
                <a:lnTo>
                  <a:pt x="2982" y="1078"/>
                </a:lnTo>
                <a:lnTo>
                  <a:pt x="2982" y="1078"/>
                </a:lnTo>
                <a:close/>
                <a:moveTo>
                  <a:pt x="2990" y="1036"/>
                </a:moveTo>
                <a:lnTo>
                  <a:pt x="2986" y="1036"/>
                </a:lnTo>
                <a:lnTo>
                  <a:pt x="2986" y="1036"/>
                </a:lnTo>
                <a:lnTo>
                  <a:pt x="2986" y="1036"/>
                </a:lnTo>
                <a:lnTo>
                  <a:pt x="2984" y="1036"/>
                </a:lnTo>
                <a:lnTo>
                  <a:pt x="2984" y="1036"/>
                </a:lnTo>
                <a:lnTo>
                  <a:pt x="2982" y="1038"/>
                </a:lnTo>
                <a:lnTo>
                  <a:pt x="2982" y="1038"/>
                </a:lnTo>
                <a:lnTo>
                  <a:pt x="2984" y="1040"/>
                </a:lnTo>
                <a:lnTo>
                  <a:pt x="2986" y="1040"/>
                </a:lnTo>
                <a:lnTo>
                  <a:pt x="2988" y="1038"/>
                </a:lnTo>
                <a:lnTo>
                  <a:pt x="2988" y="1038"/>
                </a:lnTo>
                <a:lnTo>
                  <a:pt x="2988" y="1038"/>
                </a:lnTo>
                <a:lnTo>
                  <a:pt x="2986" y="1040"/>
                </a:lnTo>
                <a:lnTo>
                  <a:pt x="2986" y="1040"/>
                </a:lnTo>
                <a:lnTo>
                  <a:pt x="2990" y="1042"/>
                </a:lnTo>
                <a:lnTo>
                  <a:pt x="2992" y="1042"/>
                </a:lnTo>
                <a:lnTo>
                  <a:pt x="2992" y="1042"/>
                </a:lnTo>
                <a:lnTo>
                  <a:pt x="2992" y="1040"/>
                </a:lnTo>
                <a:lnTo>
                  <a:pt x="2992" y="1040"/>
                </a:lnTo>
                <a:lnTo>
                  <a:pt x="2992" y="1040"/>
                </a:lnTo>
                <a:lnTo>
                  <a:pt x="2992" y="1040"/>
                </a:lnTo>
                <a:lnTo>
                  <a:pt x="2992" y="1040"/>
                </a:lnTo>
                <a:lnTo>
                  <a:pt x="2992" y="1040"/>
                </a:lnTo>
                <a:lnTo>
                  <a:pt x="2992" y="1038"/>
                </a:lnTo>
                <a:lnTo>
                  <a:pt x="2990" y="1038"/>
                </a:lnTo>
                <a:lnTo>
                  <a:pt x="2990" y="1036"/>
                </a:lnTo>
                <a:lnTo>
                  <a:pt x="2990" y="1036"/>
                </a:lnTo>
                <a:close/>
                <a:moveTo>
                  <a:pt x="2988" y="1065"/>
                </a:moveTo>
                <a:lnTo>
                  <a:pt x="2986" y="1065"/>
                </a:lnTo>
                <a:lnTo>
                  <a:pt x="2984" y="1065"/>
                </a:lnTo>
                <a:lnTo>
                  <a:pt x="2984" y="1065"/>
                </a:lnTo>
                <a:lnTo>
                  <a:pt x="2986" y="1065"/>
                </a:lnTo>
                <a:lnTo>
                  <a:pt x="2988" y="1065"/>
                </a:lnTo>
                <a:lnTo>
                  <a:pt x="2988" y="1065"/>
                </a:lnTo>
                <a:lnTo>
                  <a:pt x="2990" y="1063"/>
                </a:lnTo>
                <a:lnTo>
                  <a:pt x="2990" y="1063"/>
                </a:lnTo>
                <a:lnTo>
                  <a:pt x="2988" y="1065"/>
                </a:lnTo>
                <a:close/>
                <a:moveTo>
                  <a:pt x="2986" y="1048"/>
                </a:moveTo>
                <a:lnTo>
                  <a:pt x="2984" y="1048"/>
                </a:lnTo>
                <a:lnTo>
                  <a:pt x="2982" y="1048"/>
                </a:lnTo>
                <a:lnTo>
                  <a:pt x="2982" y="1050"/>
                </a:lnTo>
                <a:lnTo>
                  <a:pt x="2984" y="1050"/>
                </a:lnTo>
                <a:lnTo>
                  <a:pt x="2984" y="1053"/>
                </a:lnTo>
                <a:lnTo>
                  <a:pt x="2984" y="1053"/>
                </a:lnTo>
                <a:lnTo>
                  <a:pt x="2982" y="1055"/>
                </a:lnTo>
                <a:lnTo>
                  <a:pt x="2984" y="1055"/>
                </a:lnTo>
                <a:lnTo>
                  <a:pt x="2984" y="1055"/>
                </a:lnTo>
                <a:lnTo>
                  <a:pt x="2986" y="1055"/>
                </a:lnTo>
                <a:lnTo>
                  <a:pt x="2986" y="1055"/>
                </a:lnTo>
                <a:lnTo>
                  <a:pt x="2986" y="1053"/>
                </a:lnTo>
                <a:lnTo>
                  <a:pt x="2986" y="1053"/>
                </a:lnTo>
                <a:lnTo>
                  <a:pt x="2986" y="1050"/>
                </a:lnTo>
                <a:lnTo>
                  <a:pt x="2986" y="1050"/>
                </a:lnTo>
                <a:lnTo>
                  <a:pt x="2986" y="1048"/>
                </a:lnTo>
                <a:lnTo>
                  <a:pt x="2986" y="1048"/>
                </a:lnTo>
                <a:close/>
                <a:moveTo>
                  <a:pt x="2988" y="1082"/>
                </a:moveTo>
                <a:lnTo>
                  <a:pt x="2988" y="1082"/>
                </a:lnTo>
                <a:lnTo>
                  <a:pt x="2990" y="1082"/>
                </a:lnTo>
                <a:lnTo>
                  <a:pt x="2990" y="1082"/>
                </a:lnTo>
                <a:lnTo>
                  <a:pt x="2990" y="1082"/>
                </a:lnTo>
                <a:lnTo>
                  <a:pt x="2990" y="1082"/>
                </a:lnTo>
                <a:lnTo>
                  <a:pt x="2990" y="1080"/>
                </a:lnTo>
                <a:lnTo>
                  <a:pt x="2990" y="1082"/>
                </a:lnTo>
                <a:lnTo>
                  <a:pt x="2990" y="1082"/>
                </a:lnTo>
                <a:lnTo>
                  <a:pt x="2988" y="1082"/>
                </a:lnTo>
                <a:close/>
                <a:moveTo>
                  <a:pt x="2961" y="1067"/>
                </a:moveTo>
                <a:lnTo>
                  <a:pt x="2961" y="1067"/>
                </a:lnTo>
                <a:lnTo>
                  <a:pt x="2961" y="1067"/>
                </a:lnTo>
                <a:lnTo>
                  <a:pt x="2961" y="1069"/>
                </a:lnTo>
                <a:lnTo>
                  <a:pt x="2961" y="1069"/>
                </a:lnTo>
                <a:lnTo>
                  <a:pt x="2961" y="1069"/>
                </a:lnTo>
                <a:lnTo>
                  <a:pt x="2963" y="1067"/>
                </a:lnTo>
                <a:lnTo>
                  <a:pt x="2963" y="1067"/>
                </a:lnTo>
                <a:lnTo>
                  <a:pt x="2961" y="1067"/>
                </a:lnTo>
                <a:close/>
                <a:moveTo>
                  <a:pt x="2963" y="1042"/>
                </a:moveTo>
                <a:lnTo>
                  <a:pt x="2963" y="1044"/>
                </a:lnTo>
                <a:lnTo>
                  <a:pt x="2963" y="1044"/>
                </a:lnTo>
                <a:lnTo>
                  <a:pt x="2963" y="1044"/>
                </a:lnTo>
                <a:lnTo>
                  <a:pt x="2963" y="1044"/>
                </a:lnTo>
                <a:lnTo>
                  <a:pt x="2963" y="1044"/>
                </a:lnTo>
                <a:lnTo>
                  <a:pt x="2965" y="1044"/>
                </a:lnTo>
                <a:lnTo>
                  <a:pt x="2965" y="1044"/>
                </a:lnTo>
                <a:lnTo>
                  <a:pt x="2963" y="1042"/>
                </a:lnTo>
                <a:lnTo>
                  <a:pt x="2963" y="1042"/>
                </a:lnTo>
                <a:lnTo>
                  <a:pt x="2963" y="1042"/>
                </a:lnTo>
                <a:close/>
                <a:moveTo>
                  <a:pt x="2963" y="1074"/>
                </a:moveTo>
                <a:lnTo>
                  <a:pt x="2963" y="1074"/>
                </a:lnTo>
                <a:lnTo>
                  <a:pt x="2963" y="1071"/>
                </a:lnTo>
                <a:lnTo>
                  <a:pt x="2963" y="1071"/>
                </a:lnTo>
                <a:lnTo>
                  <a:pt x="2963" y="1071"/>
                </a:lnTo>
                <a:lnTo>
                  <a:pt x="2963" y="1071"/>
                </a:lnTo>
                <a:lnTo>
                  <a:pt x="2961" y="1074"/>
                </a:lnTo>
                <a:lnTo>
                  <a:pt x="2963" y="1074"/>
                </a:lnTo>
                <a:close/>
                <a:moveTo>
                  <a:pt x="2961" y="1063"/>
                </a:moveTo>
                <a:lnTo>
                  <a:pt x="2959" y="1065"/>
                </a:lnTo>
                <a:lnTo>
                  <a:pt x="2959" y="1065"/>
                </a:lnTo>
                <a:lnTo>
                  <a:pt x="2961" y="1065"/>
                </a:lnTo>
                <a:lnTo>
                  <a:pt x="2961" y="1063"/>
                </a:lnTo>
                <a:lnTo>
                  <a:pt x="2961" y="1063"/>
                </a:lnTo>
                <a:lnTo>
                  <a:pt x="2961" y="1063"/>
                </a:lnTo>
                <a:close/>
                <a:moveTo>
                  <a:pt x="2948" y="1059"/>
                </a:moveTo>
                <a:lnTo>
                  <a:pt x="2948" y="1059"/>
                </a:lnTo>
                <a:lnTo>
                  <a:pt x="2948" y="1059"/>
                </a:lnTo>
                <a:lnTo>
                  <a:pt x="2948" y="1059"/>
                </a:lnTo>
                <a:lnTo>
                  <a:pt x="2946" y="1059"/>
                </a:lnTo>
                <a:lnTo>
                  <a:pt x="2948" y="1059"/>
                </a:lnTo>
                <a:lnTo>
                  <a:pt x="2948" y="1059"/>
                </a:lnTo>
                <a:lnTo>
                  <a:pt x="2948" y="1059"/>
                </a:lnTo>
                <a:lnTo>
                  <a:pt x="2948" y="1059"/>
                </a:lnTo>
                <a:lnTo>
                  <a:pt x="2948" y="1059"/>
                </a:lnTo>
                <a:lnTo>
                  <a:pt x="2948" y="1059"/>
                </a:lnTo>
                <a:close/>
                <a:moveTo>
                  <a:pt x="2975" y="1025"/>
                </a:moveTo>
                <a:lnTo>
                  <a:pt x="2973" y="1025"/>
                </a:lnTo>
                <a:lnTo>
                  <a:pt x="2973" y="1025"/>
                </a:lnTo>
                <a:lnTo>
                  <a:pt x="2971" y="1025"/>
                </a:lnTo>
                <a:lnTo>
                  <a:pt x="2971" y="1025"/>
                </a:lnTo>
                <a:lnTo>
                  <a:pt x="2971" y="1025"/>
                </a:lnTo>
                <a:lnTo>
                  <a:pt x="2971" y="1027"/>
                </a:lnTo>
                <a:lnTo>
                  <a:pt x="2971" y="1027"/>
                </a:lnTo>
                <a:lnTo>
                  <a:pt x="2973" y="1027"/>
                </a:lnTo>
                <a:lnTo>
                  <a:pt x="2973" y="1027"/>
                </a:lnTo>
                <a:lnTo>
                  <a:pt x="2973" y="1025"/>
                </a:lnTo>
                <a:lnTo>
                  <a:pt x="2973" y="1025"/>
                </a:lnTo>
                <a:lnTo>
                  <a:pt x="2973" y="1027"/>
                </a:lnTo>
                <a:lnTo>
                  <a:pt x="2973" y="1027"/>
                </a:lnTo>
                <a:lnTo>
                  <a:pt x="2973" y="1027"/>
                </a:lnTo>
                <a:lnTo>
                  <a:pt x="2975" y="1027"/>
                </a:lnTo>
                <a:lnTo>
                  <a:pt x="2975" y="1027"/>
                </a:lnTo>
                <a:lnTo>
                  <a:pt x="2975" y="1025"/>
                </a:lnTo>
                <a:lnTo>
                  <a:pt x="2975" y="1025"/>
                </a:lnTo>
                <a:lnTo>
                  <a:pt x="2977" y="1023"/>
                </a:lnTo>
                <a:lnTo>
                  <a:pt x="2975" y="1025"/>
                </a:lnTo>
                <a:lnTo>
                  <a:pt x="2975" y="1025"/>
                </a:lnTo>
                <a:close/>
                <a:moveTo>
                  <a:pt x="2982" y="1021"/>
                </a:moveTo>
                <a:lnTo>
                  <a:pt x="2982" y="1021"/>
                </a:lnTo>
                <a:lnTo>
                  <a:pt x="2980" y="1023"/>
                </a:lnTo>
                <a:lnTo>
                  <a:pt x="2982" y="1023"/>
                </a:lnTo>
                <a:lnTo>
                  <a:pt x="2984" y="1023"/>
                </a:lnTo>
                <a:lnTo>
                  <a:pt x="2984" y="1021"/>
                </a:lnTo>
                <a:lnTo>
                  <a:pt x="2984" y="1021"/>
                </a:lnTo>
                <a:lnTo>
                  <a:pt x="2982" y="1021"/>
                </a:lnTo>
                <a:close/>
                <a:moveTo>
                  <a:pt x="2969" y="1063"/>
                </a:moveTo>
                <a:lnTo>
                  <a:pt x="2971" y="1063"/>
                </a:lnTo>
                <a:lnTo>
                  <a:pt x="2971" y="1065"/>
                </a:lnTo>
                <a:lnTo>
                  <a:pt x="2971" y="1065"/>
                </a:lnTo>
                <a:lnTo>
                  <a:pt x="2973" y="1065"/>
                </a:lnTo>
                <a:lnTo>
                  <a:pt x="2973" y="1065"/>
                </a:lnTo>
                <a:lnTo>
                  <a:pt x="2973" y="1065"/>
                </a:lnTo>
                <a:lnTo>
                  <a:pt x="2971" y="1063"/>
                </a:lnTo>
                <a:lnTo>
                  <a:pt x="2971" y="1063"/>
                </a:lnTo>
                <a:lnTo>
                  <a:pt x="2969" y="1063"/>
                </a:lnTo>
                <a:close/>
                <a:moveTo>
                  <a:pt x="2977" y="1074"/>
                </a:moveTo>
                <a:lnTo>
                  <a:pt x="2977" y="1071"/>
                </a:lnTo>
                <a:lnTo>
                  <a:pt x="2977" y="1071"/>
                </a:lnTo>
                <a:lnTo>
                  <a:pt x="2977" y="1071"/>
                </a:lnTo>
                <a:lnTo>
                  <a:pt x="2975" y="1074"/>
                </a:lnTo>
                <a:lnTo>
                  <a:pt x="2975" y="1076"/>
                </a:lnTo>
                <a:lnTo>
                  <a:pt x="2977" y="1076"/>
                </a:lnTo>
                <a:lnTo>
                  <a:pt x="2977" y="1076"/>
                </a:lnTo>
                <a:lnTo>
                  <a:pt x="2977" y="1074"/>
                </a:lnTo>
                <a:close/>
                <a:moveTo>
                  <a:pt x="2977" y="1067"/>
                </a:moveTo>
                <a:lnTo>
                  <a:pt x="2977" y="1067"/>
                </a:lnTo>
                <a:lnTo>
                  <a:pt x="2975" y="1067"/>
                </a:lnTo>
                <a:lnTo>
                  <a:pt x="2975" y="1067"/>
                </a:lnTo>
                <a:lnTo>
                  <a:pt x="2975" y="1067"/>
                </a:lnTo>
                <a:lnTo>
                  <a:pt x="2975" y="1067"/>
                </a:lnTo>
                <a:lnTo>
                  <a:pt x="2977" y="1067"/>
                </a:lnTo>
                <a:close/>
                <a:moveTo>
                  <a:pt x="2973" y="1071"/>
                </a:moveTo>
                <a:lnTo>
                  <a:pt x="2971" y="1074"/>
                </a:lnTo>
                <a:lnTo>
                  <a:pt x="2971" y="1074"/>
                </a:lnTo>
                <a:lnTo>
                  <a:pt x="2971" y="1076"/>
                </a:lnTo>
                <a:lnTo>
                  <a:pt x="2973" y="1076"/>
                </a:lnTo>
                <a:lnTo>
                  <a:pt x="2973" y="1074"/>
                </a:lnTo>
                <a:lnTo>
                  <a:pt x="2973" y="1074"/>
                </a:lnTo>
                <a:lnTo>
                  <a:pt x="2973" y="1071"/>
                </a:lnTo>
                <a:lnTo>
                  <a:pt x="2973" y="1071"/>
                </a:lnTo>
                <a:close/>
                <a:moveTo>
                  <a:pt x="2977" y="1084"/>
                </a:moveTo>
                <a:lnTo>
                  <a:pt x="2977" y="1084"/>
                </a:lnTo>
                <a:lnTo>
                  <a:pt x="2975" y="1084"/>
                </a:lnTo>
                <a:lnTo>
                  <a:pt x="2975" y="1084"/>
                </a:lnTo>
                <a:lnTo>
                  <a:pt x="2975" y="1084"/>
                </a:lnTo>
                <a:lnTo>
                  <a:pt x="2975" y="1084"/>
                </a:lnTo>
                <a:lnTo>
                  <a:pt x="2975" y="1084"/>
                </a:lnTo>
                <a:lnTo>
                  <a:pt x="2975" y="1086"/>
                </a:lnTo>
                <a:lnTo>
                  <a:pt x="2975" y="1086"/>
                </a:lnTo>
                <a:lnTo>
                  <a:pt x="2977" y="1084"/>
                </a:lnTo>
                <a:close/>
                <a:moveTo>
                  <a:pt x="2980" y="1017"/>
                </a:moveTo>
                <a:lnTo>
                  <a:pt x="2977" y="1015"/>
                </a:lnTo>
                <a:lnTo>
                  <a:pt x="2977" y="1017"/>
                </a:lnTo>
                <a:lnTo>
                  <a:pt x="2977" y="1017"/>
                </a:lnTo>
                <a:lnTo>
                  <a:pt x="2980" y="1017"/>
                </a:lnTo>
                <a:lnTo>
                  <a:pt x="2980" y="1017"/>
                </a:lnTo>
                <a:lnTo>
                  <a:pt x="2980" y="1017"/>
                </a:lnTo>
                <a:close/>
                <a:moveTo>
                  <a:pt x="2975" y="1080"/>
                </a:moveTo>
                <a:lnTo>
                  <a:pt x="2975" y="1080"/>
                </a:lnTo>
                <a:lnTo>
                  <a:pt x="2975" y="1080"/>
                </a:lnTo>
                <a:lnTo>
                  <a:pt x="2973" y="1078"/>
                </a:lnTo>
                <a:lnTo>
                  <a:pt x="2973" y="1078"/>
                </a:lnTo>
                <a:lnTo>
                  <a:pt x="2973" y="1080"/>
                </a:lnTo>
                <a:lnTo>
                  <a:pt x="2975" y="1080"/>
                </a:lnTo>
                <a:close/>
                <a:moveTo>
                  <a:pt x="2695" y="780"/>
                </a:moveTo>
                <a:lnTo>
                  <a:pt x="2695" y="780"/>
                </a:lnTo>
                <a:lnTo>
                  <a:pt x="2692" y="780"/>
                </a:lnTo>
                <a:lnTo>
                  <a:pt x="2690" y="780"/>
                </a:lnTo>
                <a:lnTo>
                  <a:pt x="2690" y="780"/>
                </a:lnTo>
                <a:lnTo>
                  <a:pt x="2690" y="780"/>
                </a:lnTo>
                <a:lnTo>
                  <a:pt x="2690" y="780"/>
                </a:lnTo>
                <a:lnTo>
                  <a:pt x="2695" y="780"/>
                </a:lnTo>
                <a:close/>
                <a:moveTo>
                  <a:pt x="2967" y="1013"/>
                </a:moveTo>
                <a:lnTo>
                  <a:pt x="2965" y="1011"/>
                </a:lnTo>
                <a:lnTo>
                  <a:pt x="2965" y="1011"/>
                </a:lnTo>
                <a:lnTo>
                  <a:pt x="2965" y="1011"/>
                </a:lnTo>
                <a:lnTo>
                  <a:pt x="2963" y="1013"/>
                </a:lnTo>
                <a:lnTo>
                  <a:pt x="2963" y="1013"/>
                </a:lnTo>
                <a:lnTo>
                  <a:pt x="2965" y="1015"/>
                </a:lnTo>
                <a:lnTo>
                  <a:pt x="2967" y="1015"/>
                </a:lnTo>
                <a:lnTo>
                  <a:pt x="2967" y="1013"/>
                </a:lnTo>
                <a:lnTo>
                  <a:pt x="2967" y="1013"/>
                </a:lnTo>
                <a:lnTo>
                  <a:pt x="2967" y="1013"/>
                </a:lnTo>
                <a:close/>
                <a:moveTo>
                  <a:pt x="2921" y="644"/>
                </a:moveTo>
                <a:lnTo>
                  <a:pt x="2921" y="644"/>
                </a:lnTo>
                <a:lnTo>
                  <a:pt x="2921" y="644"/>
                </a:lnTo>
                <a:lnTo>
                  <a:pt x="2919" y="644"/>
                </a:lnTo>
                <a:lnTo>
                  <a:pt x="2919" y="644"/>
                </a:lnTo>
                <a:lnTo>
                  <a:pt x="2919" y="644"/>
                </a:lnTo>
                <a:lnTo>
                  <a:pt x="2921" y="644"/>
                </a:lnTo>
                <a:lnTo>
                  <a:pt x="2921" y="644"/>
                </a:lnTo>
                <a:close/>
                <a:moveTo>
                  <a:pt x="2915" y="575"/>
                </a:moveTo>
                <a:lnTo>
                  <a:pt x="2912" y="575"/>
                </a:lnTo>
                <a:lnTo>
                  <a:pt x="2915" y="577"/>
                </a:lnTo>
                <a:lnTo>
                  <a:pt x="2915" y="577"/>
                </a:lnTo>
                <a:lnTo>
                  <a:pt x="2917" y="577"/>
                </a:lnTo>
                <a:lnTo>
                  <a:pt x="2917" y="577"/>
                </a:lnTo>
                <a:lnTo>
                  <a:pt x="2917" y="577"/>
                </a:lnTo>
                <a:lnTo>
                  <a:pt x="2917" y="577"/>
                </a:lnTo>
                <a:lnTo>
                  <a:pt x="2919" y="577"/>
                </a:lnTo>
                <a:lnTo>
                  <a:pt x="2919" y="575"/>
                </a:lnTo>
                <a:lnTo>
                  <a:pt x="2917" y="575"/>
                </a:lnTo>
                <a:lnTo>
                  <a:pt x="2917" y="577"/>
                </a:lnTo>
                <a:lnTo>
                  <a:pt x="2915" y="577"/>
                </a:lnTo>
                <a:lnTo>
                  <a:pt x="2915" y="575"/>
                </a:lnTo>
                <a:lnTo>
                  <a:pt x="2915" y="575"/>
                </a:lnTo>
                <a:lnTo>
                  <a:pt x="2915" y="575"/>
                </a:lnTo>
                <a:close/>
                <a:moveTo>
                  <a:pt x="2933" y="640"/>
                </a:moveTo>
                <a:lnTo>
                  <a:pt x="2931" y="640"/>
                </a:lnTo>
                <a:lnTo>
                  <a:pt x="2931" y="640"/>
                </a:lnTo>
                <a:lnTo>
                  <a:pt x="2929" y="640"/>
                </a:lnTo>
                <a:lnTo>
                  <a:pt x="2929" y="640"/>
                </a:lnTo>
                <a:lnTo>
                  <a:pt x="2927" y="640"/>
                </a:lnTo>
                <a:lnTo>
                  <a:pt x="2927" y="642"/>
                </a:lnTo>
                <a:lnTo>
                  <a:pt x="2929" y="642"/>
                </a:lnTo>
                <a:lnTo>
                  <a:pt x="2929" y="642"/>
                </a:lnTo>
                <a:lnTo>
                  <a:pt x="2929" y="642"/>
                </a:lnTo>
                <a:lnTo>
                  <a:pt x="2929" y="644"/>
                </a:lnTo>
                <a:lnTo>
                  <a:pt x="2931" y="644"/>
                </a:lnTo>
                <a:lnTo>
                  <a:pt x="2931" y="642"/>
                </a:lnTo>
                <a:lnTo>
                  <a:pt x="2931" y="642"/>
                </a:lnTo>
                <a:lnTo>
                  <a:pt x="2931" y="642"/>
                </a:lnTo>
                <a:lnTo>
                  <a:pt x="2933" y="640"/>
                </a:lnTo>
                <a:close/>
                <a:moveTo>
                  <a:pt x="2929" y="671"/>
                </a:moveTo>
                <a:lnTo>
                  <a:pt x="2931" y="671"/>
                </a:lnTo>
                <a:lnTo>
                  <a:pt x="2933" y="671"/>
                </a:lnTo>
                <a:lnTo>
                  <a:pt x="2933" y="673"/>
                </a:lnTo>
                <a:lnTo>
                  <a:pt x="2933" y="675"/>
                </a:lnTo>
                <a:lnTo>
                  <a:pt x="2933" y="675"/>
                </a:lnTo>
                <a:lnTo>
                  <a:pt x="2936" y="675"/>
                </a:lnTo>
                <a:lnTo>
                  <a:pt x="2938" y="671"/>
                </a:lnTo>
                <a:lnTo>
                  <a:pt x="2938" y="673"/>
                </a:lnTo>
                <a:lnTo>
                  <a:pt x="2938" y="673"/>
                </a:lnTo>
                <a:lnTo>
                  <a:pt x="2940" y="671"/>
                </a:lnTo>
                <a:lnTo>
                  <a:pt x="2942" y="671"/>
                </a:lnTo>
                <a:lnTo>
                  <a:pt x="2940" y="669"/>
                </a:lnTo>
                <a:lnTo>
                  <a:pt x="2940" y="669"/>
                </a:lnTo>
                <a:lnTo>
                  <a:pt x="2938" y="667"/>
                </a:lnTo>
                <a:lnTo>
                  <a:pt x="2938" y="667"/>
                </a:lnTo>
                <a:lnTo>
                  <a:pt x="2938" y="667"/>
                </a:lnTo>
                <a:lnTo>
                  <a:pt x="2936" y="667"/>
                </a:lnTo>
                <a:lnTo>
                  <a:pt x="2936" y="667"/>
                </a:lnTo>
                <a:lnTo>
                  <a:pt x="2933" y="667"/>
                </a:lnTo>
                <a:lnTo>
                  <a:pt x="2933" y="669"/>
                </a:lnTo>
                <a:lnTo>
                  <a:pt x="2927" y="669"/>
                </a:lnTo>
                <a:lnTo>
                  <a:pt x="2929" y="671"/>
                </a:lnTo>
                <a:close/>
                <a:moveTo>
                  <a:pt x="2923" y="640"/>
                </a:moveTo>
                <a:lnTo>
                  <a:pt x="2925" y="640"/>
                </a:lnTo>
                <a:lnTo>
                  <a:pt x="2927" y="640"/>
                </a:lnTo>
                <a:lnTo>
                  <a:pt x="2927" y="640"/>
                </a:lnTo>
                <a:lnTo>
                  <a:pt x="2925" y="637"/>
                </a:lnTo>
                <a:lnTo>
                  <a:pt x="2925" y="637"/>
                </a:lnTo>
                <a:lnTo>
                  <a:pt x="2925" y="637"/>
                </a:lnTo>
                <a:lnTo>
                  <a:pt x="2923" y="637"/>
                </a:lnTo>
                <a:lnTo>
                  <a:pt x="2923" y="637"/>
                </a:lnTo>
                <a:lnTo>
                  <a:pt x="2925" y="637"/>
                </a:lnTo>
                <a:lnTo>
                  <a:pt x="2923" y="637"/>
                </a:lnTo>
                <a:lnTo>
                  <a:pt x="2923" y="640"/>
                </a:lnTo>
                <a:close/>
                <a:moveTo>
                  <a:pt x="2904" y="646"/>
                </a:moveTo>
                <a:lnTo>
                  <a:pt x="2906" y="646"/>
                </a:lnTo>
                <a:lnTo>
                  <a:pt x="2906" y="646"/>
                </a:lnTo>
                <a:lnTo>
                  <a:pt x="2906" y="646"/>
                </a:lnTo>
                <a:lnTo>
                  <a:pt x="2904" y="646"/>
                </a:lnTo>
                <a:lnTo>
                  <a:pt x="2904" y="646"/>
                </a:lnTo>
                <a:lnTo>
                  <a:pt x="2904" y="646"/>
                </a:lnTo>
                <a:lnTo>
                  <a:pt x="2904" y="646"/>
                </a:lnTo>
                <a:lnTo>
                  <a:pt x="2904" y="646"/>
                </a:lnTo>
                <a:lnTo>
                  <a:pt x="2904" y="646"/>
                </a:lnTo>
                <a:close/>
                <a:moveTo>
                  <a:pt x="2892" y="644"/>
                </a:moveTo>
                <a:lnTo>
                  <a:pt x="2892" y="644"/>
                </a:lnTo>
                <a:lnTo>
                  <a:pt x="2894" y="644"/>
                </a:lnTo>
                <a:lnTo>
                  <a:pt x="2892" y="644"/>
                </a:lnTo>
                <a:lnTo>
                  <a:pt x="2892" y="642"/>
                </a:lnTo>
                <a:lnTo>
                  <a:pt x="2892" y="642"/>
                </a:lnTo>
                <a:lnTo>
                  <a:pt x="2892" y="644"/>
                </a:lnTo>
                <a:lnTo>
                  <a:pt x="2892" y="644"/>
                </a:lnTo>
                <a:lnTo>
                  <a:pt x="2892" y="644"/>
                </a:lnTo>
                <a:lnTo>
                  <a:pt x="2892" y="644"/>
                </a:lnTo>
                <a:close/>
                <a:moveTo>
                  <a:pt x="2885" y="692"/>
                </a:moveTo>
                <a:lnTo>
                  <a:pt x="2885" y="690"/>
                </a:lnTo>
                <a:lnTo>
                  <a:pt x="2887" y="690"/>
                </a:lnTo>
                <a:lnTo>
                  <a:pt x="2887" y="690"/>
                </a:lnTo>
                <a:lnTo>
                  <a:pt x="2885" y="690"/>
                </a:lnTo>
                <a:lnTo>
                  <a:pt x="2883" y="690"/>
                </a:lnTo>
                <a:lnTo>
                  <a:pt x="2885" y="692"/>
                </a:lnTo>
                <a:lnTo>
                  <a:pt x="2885" y="692"/>
                </a:lnTo>
                <a:close/>
                <a:moveTo>
                  <a:pt x="2877" y="656"/>
                </a:moveTo>
                <a:lnTo>
                  <a:pt x="2877" y="656"/>
                </a:lnTo>
                <a:lnTo>
                  <a:pt x="2877" y="658"/>
                </a:lnTo>
                <a:lnTo>
                  <a:pt x="2877" y="658"/>
                </a:lnTo>
                <a:lnTo>
                  <a:pt x="2877" y="658"/>
                </a:lnTo>
                <a:lnTo>
                  <a:pt x="2877" y="658"/>
                </a:lnTo>
                <a:lnTo>
                  <a:pt x="2877" y="658"/>
                </a:lnTo>
                <a:lnTo>
                  <a:pt x="2879" y="656"/>
                </a:lnTo>
                <a:lnTo>
                  <a:pt x="2879" y="656"/>
                </a:lnTo>
                <a:lnTo>
                  <a:pt x="2877" y="656"/>
                </a:lnTo>
                <a:close/>
                <a:moveTo>
                  <a:pt x="2896" y="642"/>
                </a:moveTo>
                <a:lnTo>
                  <a:pt x="2894" y="642"/>
                </a:lnTo>
                <a:lnTo>
                  <a:pt x="2894" y="642"/>
                </a:lnTo>
                <a:lnTo>
                  <a:pt x="2894" y="642"/>
                </a:lnTo>
                <a:lnTo>
                  <a:pt x="2894" y="642"/>
                </a:lnTo>
                <a:lnTo>
                  <a:pt x="2894" y="642"/>
                </a:lnTo>
                <a:lnTo>
                  <a:pt x="2894" y="644"/>
                </a:lnTo>
                <a:lnTo>
                  <a:pt x="2894" y="646"/>
                </a:lnTo>
                <a:lnTo>
                  <a:pt x="2898" y="644"/>
                </a:lnTo>
                <a:lnTo>
                  <a:pt x="2898" y="644"/>
                </a:lnTo>
                <a:lnTo>
                  <a:pt x="2898" y="644"/>
                </a:lnTo>
                <a:lnTo>
                  <a:pt x="2898" y="642"/>
                </a:lnTo>
                <a:lnTo>
                  <a:pt x="2900" y="642"/>
                </a:lnTo>
                <a:lnTo>
                  <a:pt x="2900" y="642"/>
                </a:lnTo>
                <a:lnTo>
                  <a:pt x="2900" y="642"/>
                </a:lnTo>
                <a:lnTo>
                  <a:pt x="2902" y="642"/>
                </a:lnTo>
                <a:lnTo>
                  <a:pt x="2900" y="642"/>
                </a:lnTo>
                <a:lnTo>
                  <a:pt x="2900" y="640"/>
                </a:lnTo>
                <a:lnTo>
                  <a:pt x="2900" y="640"/>
                </a:lnTo>
                <a:lnTo>
                  <a:pt x="2898" y="640"/>
                </a:lnTo>
                <a:lnTo>
                  <a:pt x="2898" y="640"/>
                </a:lnTo>
                <a:lnTo>
                  <a:pt x="2898" y="640"/>
                </a:lnTo>
                <a:lnTo>
                  <a:pt x="2898" y="640"/>
                </a:lnTo>
                <a:lnTo>
                  <a:pt x="2896" y="640"/>
                </a:lnTo>
                <a:lnTo>
                  <a:pt x="2896" y="637"/>
                </a:lnTo>
                <a:lnTo>
                  <a:pt x="2896" y="637"/>
                </a:lnTo>
                <a:lnTo>
                  <a:pt x="2894" y="640"/>
                </a:lnTo>
                <a:lnTo>
                  <a:pt x="2896" y="640"/>
                </a:lnTo>
                <a:lnTo>
                  <a:pt x="2896" y="640"/>
                </a:lnTo>
                <a:lnTo>
                  <a:pt x="2896" y="640"/>
                </a:lnTo>
                <a:lnTo>
                  <a:pt x="2896" y="642"/>
                </a:lnTo>
                <a:lnTo>
                  <a:pt x="2896" y="642"/>
                </a:lnTo>
                <a:close/>
                <a:moveTo>
                  <a:pt x="3623" y="495"/>
                </a:moveTo>
                <a:lnTo>
                  <a:pt x="3621" y="495"/>
                </a:lnTo>
                <a:lnTo>
                  <a:pt x="3619" y="495"/>
                </a:lnTo>
                <a:lnTo>
                  <a:pt x="3616" y="495"/>
                </a:lnTo>
                <a:lnTo>
                  <a:pt x="3614" y="493"/>
                </a:lnTo>
                <a:lnTo>
                  <a:pt x="3614" y="495"/>
                </a:lnTo>
                <a:lnTo>
                  <a:pt x="3616" y="497"/>
                </a:lnTo>
                <a:lnTo>
                  <a:pt x="3619" y="499"/>
                </a:lnTo>
                <a:lnTo>
                  <a:pt x="3623" y="499"/>
                </a:lnTo>
                <a:lnTo>
                  <a:pt x="3623" y="499"/>
                </a:lnTo>
                <a:lnTo>
                  <a:pt x="3623" y="497"/>
                </a:lnTo>
                <a:lnTo>
                  <a:pt x="3623" y="497"/>
                </a:lnTo>
                <a:lnTo>
                  <a:pt x="3623" y="497"/>
                </a:lnTo>
                <a:lnTo>
                  <a:pt x="3623" y="495"/>
                </a:lnTo>
                <a:close/>
                <a:moveTo>
                  <a:pt x="3583" y="428"/>
                </a:moveTo>
                <a:lnTo>
                  <a:pt x="3583" y="426"/>
                </a:lnTo>
                <a:lnTo>
                  <a:pt x="3583" y="424"/>
                </a:lnTo>
                <a:lnTo>
                  <a:pt x="3581" y="424"/>
                </a:lnTo>
                <a:lnTo>
                  <a:pt x="3579" y="426"/>
                </a:lnTo>
                <a:lnTo>
                  <a:pt x="3579" y="426"/>
                </a:lnTo>
                <a:lnTo>
                  <a:pt x="3579" y="428"/>
                </a:lnTo>
                <a:lnTo>
                  <a:pt x="3583" y="428"/>
                </a:lnTo>
                <a:close/>
                <a:moveTo>
                  <a:pt x="3126" y="533"/>
                </a:moveTo>
                <a:lnTo>
                  <a:pt x="3126" y="531"/>
                </a:lnTo>
                <a:lnTo>
                  <a:pt x="3126" y="531"/>
                </a:lnTo>
                <a:lnTo>
                  <a:pt x="3124" y="531"/>
                </a:lnTo>
                <a:lnTo>
                  <a:pt x="3124" y="531"/>
                </a:lnTo>
                <a:lnTo>
                  <a:pt x="3122" y="531"/>
                </a:lnTo>
                <a:lnTo>
                  <a:pt x="3122" y="533"/>
                </a:lnTo>
                <a:lnTo>
                  <a:pt x="3124" y="535"/>
                </a:lnTo>
                <a:lnTo>
                  <a:pt x="3124" y="535"/>
                </a:lnTo>
                <a:lnTo>
                  <a:pt x="3126" y="535"/>
                </a:lnTo>
                <a:lnTo>
                  <a:pt x="3126" y="535"/>
                </a:lnTo>
                <a:lnTo>
                  <a:pt x="3126" y="535"/>
                </a:lnTo>
                <a:lnTo>
                  <a:pt x="3126" y="533"/>
                </a:lnTo>
                <a:lnTo>
                  <a:pt x="3126" y="533"/>
                </a:lnTo>
                <a:close/>
                <a:moveTo>
                  <a:pt x="4233" y="289"/>
                </a:moveTo>
                <a:lnTo>
                  <a:pt x="4230" y="292"/>
                </a:lnTo>
                <a:lnTo>
                  <a:pt x="4230" y="292"/>
                </a:lnTo>
                <a:lnTo>
                  <a:pt x="4230" y="294"/>
                </a:lnTo>
                <a:lnTo>
                  <a:pt x="4230" y="294"/>
                </a:lnTo>
                <a:lnTo>
                  <a:pt x="4228" y="296"/>
                </a:lnTo>
                <a:lnTo>
                  <a:pt x="4224" y="296"/>
                </a:lnTo>
                <a:lnTo>
                  <a:pt x="4224" y="296"/>
                </a:lnTo>
                <a:lnTo>
                  <a:pt x="4222" y="296"/>
                </a:lnTo>
                <a:lnTo>
                  <a:pt x="4224" y="298"/>
                </a:lnTo>
                <a:lnTo>
                  <a:pt x="4228" y="300"/>
                </a:lnTo>
                <a:lnTo>
                  <a:pt x="4233" y="302"/>
                </a:lnTo>
                <a:lnTo>
                  <a:pt x="4233" y="302"/>
                </a:lnTo>
                <a:lnTo>
                  <a:pt x="4241" y="302"/>
                </a:lnTo>
                <a:lnTo>
                  <a:pt x="4243" y="302"/>
                </a:lnTo>
                <a:lnTo>
                  <a:pt x="4245" y="300"/>
                </a:lnTo>
                <a:lnTo>
                  <a:pt x="4247" y="298"/>
                </a:lnTo>
                <a:lnTo>
                  <a:pt x="4249" y="298"/>
                </a:lnTo>
                <a:lnTo>
                  <a:pt x="4249" y="296"/>
                </a:lnTo>
                <a:lnTo>
                  <a:pt x="4249" y="296"/>
                </a:lnTo>
                <a:lnTo>
                  <a:pt x="4251" y="294"/>
                </a:lnTo>
                <a:lnTo>
                  <a:pt x="4249" y="294"/>
                </a:lnTo>
                <a:lnTo>
                  <a:pt x="4245" y="292"/>
                </a:lnTo>
                <a:lnTo>
                  <a:pt x="4233" y="289"/>
                </a:lnTo>
                <a:close/>
                <a:moveTo>
                  <a:pt x="2925" y="677"/>
                </a:moveTo>
                <a:lnTo>
                  <a:pt x="2925" y="679"/>
                </a:lnTo>
                <a:lnTo>
                  <a:pt x="2927" y="682"/>
                </a:lnTo>
                <a:lnTo>
                  <a:pt x="2925" y="682"/>
                </a:lnTo>
                <a:lnTo>
                  <a:pt x="2925" y="682"/>
                </a:lnTo>
                <a:lnTo>
                  <a:pt x="2925" y="684"/>
                </a:lnTo>
                <a:lnTo>
                  <a:pt x="2925" y="684"/>
                </a:lnTo>
                <a:lnTo>
                  <a:pt x="2925" y="684"/>
                </a:lnTo>
                <a:lnTo>
                  <a:pt x="2927" y="684"/>
                </a:lnTo>
                <a:lnTo>
                  <a:pt x="2927" y="686"/>
                </a:lnTo>
                <a:lnTo>
                  <a:pt x="2929" y="686"/>
                </a:lnTo>
                <a:lnTo>
                  <a:pt x="2929" y="686"/>
                </a:lnTo>
                <a:lnTo>
                  <a:pt x="2927" y="690"/>
                </a:lnTo>
                <a:lnTo>
                  <a:pt x="2927" y="690"/>
                </a:lnTo>
                <a:lnTo>
                  <a:pt x="2927" y="690"/>
                </a:lnTo>
                <a:lnTo>
                  <a:pt x="2927" y="690"/>
                </a:lnTo>
                <a:lnTo>
                  <a:pt x="2929" y="690"/>
                </a:lnTo>
                <a:lnTo>
                  <a:pt x="2929" y="688"/>
                </a:lnTo>
                <a:lnTo>
                  <a:pt x="2931" y="686"/>
                </a:lnTo>
                <a:lnTo>
                  <a:pt x="2931" y="684"/>
                </a:lnTo>
                <a:lnTo>
                  <a:pt x="2933" y="684"/>
                </a:lnTo>
                <a:lnTo>
                  <a:pt x="2938" y="684"/>
                </a:lnTo>
                <a:lnTo>
                  <a:pt x="2938" y="684"/>
                </a:lnTo>
                <a:lnTo>
                  <a:pt x="2940" y="684"/>
                </a:lnTo>
                <a:lnTo>
                  <a:pt x="2940" y="682"/>
                </a:lnTo>
                <a:lnTo>
                  <a:pt x="2942" y="682"/>
                </a:lnTo>
                <a:lnTo>
                  <a:pt x="2942" y="682"/>
                </a:lnTo>
                <a:lnTo>
                  <a:pt x="2942" y="679"/>
                </a:lnTo>
                <a:lnTo>
                  <a:pt x="2946" y="679"/>
                </a:lnTo>
                <a:lnTo>
                  <a:pt x="2946" y="679"/>
                </a:lnTo>
                <a:lnTo>
                  <a:pt x="2940" y="677"/>
                </a:lnTo>
                <a:lnTo>
                  <a:pt x="2938" y="675"/>
                </a:lnTo>
                <a:lnTo>
                  <a:pt x="2938" y="677"/>
                </a:lnTo>
                <a:lnTo>
                  <a:pt x="2936" y="677"/>
                </a:lnTo>
                <a:lnTo>
                  <a:pt x="2936" y="675"/>
                </a:lnTo>
                <a:lnTo>
                  <a:pt x="2933" y="675"/>
                </a:lnTo>
                <a:lnTo>
                  <a:pt x="2933" y="677"/>
                </a:lnTo>
                <a:lnTo>
                  <a:pt x="2931" y="677"/>
                </a:lnTo>
                <a:lnTo>
                  <a:pt x="2931" y="679"/>
                </a:lnTo>
                <a:lnTo>
                  <a:pt x="2929" y="677"/>
                </a:lnTo>
                <a:lnTo>
                  <a:pt x="2929" y="677"/>
                </a:lnTo>
                <a:lnTo>
                  <a:pt x="2927" y="679"/>
                </a:lnTo>
                <a:lnTo>
                  <a:pt x="2927" y="679"/>
                </a:lnTo>
                <a:lnTo>
                  <a:pt x="2925" y="677"/>
                </a:lnTo>
                <a:close/>
                <a:moveTo>
                  <a:pt x="2946" y="677"/>
                </a:moveTo>
                <a:lnTo>
                  <a:pt x="2946" y="675"/>
                </a:lnTo>
                <a:lnTo>
                  <a:pt x="2944" y="675"/>
                </a:lnTo>
                <a:lnTo>
                  <a:pt x="2942" y="675"/>
                </a:lnTo>
                <a:lnTo>
                  <a:pt x="2942" y="677"/>
                </a:lnTo>
                <a:lnTo>
                  <a:pt x="2944" y="677"/>
                </a:lnTo>
                <a:lnTo>
                  <a:pt x="2946" y="677"/>
                </a:lnTo>
                <a:lnTo>
                  <a:pt x="2946" y="677"/>
                </a:lnTo>
                <a:close/>
                <a:moveTo>
                  <a:pt x="3040" y="415"/>
                </a:moveTo>
                <a:lnTo>
                  <a:pt x="3038" y="417"/>
                </a:lnTo>
                <a:lnTo>
                  <a:pt x="3038" y="417"/>
                </a:lnTo>
                <a:lnTo>
                  <a:pt x="3038" y="419"/>
                </a:lnTo>
                <a:lnTo>
                  <a:pt x="3042" y="417"/>
                </a:lnTo>
                <a:lnTo>
                  <a:pt x="3042" y="417"/>
                </a:lnTo>
                <a:lnTo>
                  <a:pt x="3042" y="415"/>
                </a:lnTo>
                <a:lnTo>
                  <a:pt x="3040" y="415"/>
                </a:lnTo>
                <a:lnTo>
                  <a:pt x="3040" y="415"/>
                </a:lnTo>
                <a:close/>
                <a:moveTo>
                  <a:pt x="2923" y="644"/>
                </a:moveTo>
                <a:lnTo>
                  <a:pt x="2923" y="644"/>
                </a:lnTo>
                <a:lnTo>
                  <a:pt x="2923" y="644"/>
                </a:lnTo>
                <a:lnTo>
                  <a:pt x="2925" y="644"/>
                </a:lnTo>
                <a:lnTo>
                  <a:pt x="2925" y="642"/>
                </a:lnTo>
                <a:lnTo>
                  <a:pt x="2923" y="642"/>
                </a:lnTo>
                <a:lnTo>
                  <a:pt x="2923" y="644"/>
                </a:lnTo>
                <a:close/>
                <a:moveTo>
                  <a:pt x="2967" y="535"/>
                </a:moveTo>
                <a:lnTo>
                  <a:pt x="2969" y="535"/>
                </a:lnTo>
                <a:lnTo>
                  <a:pt x="2969" y="535"/>
                </a:lnTo>
                <a:lnTo>
                  <a:pt x="2969" y="535"/>
                </a:lnTo>
                <a:lnTo>
                  <a:pt x="2967" y="533"/>
                </a:lnTo>
                <a:lnTo>
                  <a:pt x="2965" y="533"/>
                </a:lnTo>
                <a:lnTo>
                  <a:pt x="2963" y="535"/>
                </a:lnTo>
                <a:lnTo>
                  <a:pt x="2963" y="535"/>
                </a:lnTo>
                <a:lnTo>
                  <a:pt x="2965" y="537"/>
                </a:lnTo>
                <a:lnTo>
                  <a:pt x="2967" y="535"/>
                </a:lnTo>
                <a:close/>
                <a:moveTo>
                  <a:pt x="2917" y="635"/>
                </a:moveTo>
                <a:lnTo>
                  <a:pt x="2919" y="635"/>
                </a:lnTo>
                <a:lnTo>
                  <a:pt x="2919" y="635"/>
                </a:lnTo>
                <a:lnTo>
                  <a:pt x="2917" y="633"/>
                </a:lnTo>
                <a:lnTo>
                  <a:pt x="2917" y="633"/>
                </a:lnTo>
                <a:lnTo>
                  <a:pt x="2915" y="633"/>
                </a:lnTo>
                <a:lnTo>
                  <a:pt x="2915" y="633"/>
                </a:lnTo>
                <a:lnTo>
                  <a:pt x="2915" y="635"/>
                </a:lnTo>
                <a:lnTo>
                  <a:pt x="2917" y="637"/>
                </a:lnTo>
                <a:lnTo>
                  <a:pt x="2917" y="635"/>
                </a:lnTo>
                <a:close/>
                <a:moveTo>
                  <a:pt x="4448" y="1677"/>
                </a:moveTo>
                <a:lnTo>
                  <a:pt x="4448" y="1677"/>
                </a:lnTo>
                <a:lnTo>
                  <a:pt x="4446" y="1675"/>
                </a:lnTo>
                <a:lnTo>
                  <a:pt x="4444" y="1675"/>
                </a:lnTo>
                <a:lnTo>
                  <a:pt x="4442" y="1675"/>
                </a:lnTo>
                <a:lnTo>
                  <a:pt x="4438" y="1675"/>
                </a:lnTo>
                <a:lnTo>
                  <a:pt x="4436" y="1677"/>
                </a:lnTo>
                <a:lnTo>
                  <a:pt x="4434" y="1675"/>
                </a:lnTo>
                <a:lnTo>
                  <a:pt x="4434" y="1675"/>
                </a:lnTo>
                <a:lnTo>
                  <a:pt x="4434" y="1677"/>
                </a:lnTo>
                <a:lnTo>
                  <a:pt x="4434" y="1679"/>
                </a:lnTo>
                <a:lnTo>
                  <a:pt x="4434" y="1679"/>
                </a:lnTo>
                <a:lnTo>
                  <a:pt x="4436" y="1682"/>
                </a:lnTo>
                <a:lnTo>
                  <a:pt x="4436" y="1682"/>
                </a:lnTo>
                <a:lnTo>
                  <a:pt x="4436" y="1684"/>
                </a:lnTo>
                <a:lnTo>
                  <a:pt x="4440" y="1684"/>
                </a:lnTo>
                <a:lnTo>
                  <a:pt x="4442" y="1686"/>
                </a:lnTo>
                <a:lnTo>
                  <a:pt x="4442" y="1686"/>
                </a:lnTo>
                <a:lnTo>
                  <a:pt x="4444" y="1686"/>
                </a:lnTo>
                <a:lnTo>
                  <a:pt x="4444" y="1686"/>
                </a:lnTo>
                <a:lnTo>
                  <a:pt x="4446" y="1686"/>
                </a:lnTo>
                <a:lnTo>
                  <a:pt x="4446" y="1686"/>
                </a:lnTo>
                <a:lnTo>
                  <a:pt x="4448" y="1684"/>
                </a:lnTo>
                <a:lnTo>
                  <a:pt x="4450" y="1684"/>
                </a:lnTo>
                <a:lnTo>
                  <a:pt x="4450" y="1684"/>
                </a:lnTo>
                <a:lnTo>
                  <a:pt x="4450" y="1682"/>
                </a:lnTo>
                <a:lnTo>
                  <a:pt x="4450" y="1679"/>
                </a:lnTo>
                <a:lnTo>
                  <a:pt x="4450" y="1679"/>
                </a:lnTo>
                <a:lnTo>
                  <a:pt x="4450" y="1679"/>
                </a:lnTo>
                <a:lnTo>
                  <a:pt x="4448" y="1677"/>
                </a:lnTo>
                <a:lnTo>
                  <a:pt x="4448" y="1677"/>
                </a:lnTo>
                <a:close/>
                <a:moveTo>
                  <a:pt x="2789" y="738"/>
                </a:moveTo>
                <a:lnTo>
                  <a:pt x="2791" y="738"/>
                </a:lnTo>
                <a:lnTo>
                  <a:pt x="2791" y="738"/>
                </a:lnTo>
                <a:lnTo>
                  <a:pt x="2791" y="736"/>
                </a:lnTo>
                <a:lnTo>
                  <a:pt x="2791" y="736"/>
                </a:lnTo>
                <a:lnTo>
                  <a:pt x="2789" y="738"/>
                </a:lnTo>
                <a:lnTo>
                  <a:pt x="2789" y="738"/>
                </a:lnTo>
                <a:lnTo>
                  <a:pt x="2789" y="738"/>
                </a:lnTo>
                <a:lnTo>
                  <a:pt x="2789" y="738"/>
                </a:lnTo>
                <a:close/>
                <a:moveTo>
                  <a:pt x="2772" y="736"/>
                </a:moveTo>
                <a:lnTo>
                  <a:pt x="2770" y="736"/>
                </a:lnTo>
                <a:lnTo>
                  <a:pt x="2768" y="736"/>
                </a:lnTo>
                <a:lnTo>
                  <a:pt x="2766" y="736"/>
                </a:lnTo>
                <a:lnTo>
                  <a:pt x="2768" y="738"/>
                </a:lnTo>
                <a:lnTo>
                  <a:pt x="2768" y="738"/>
                </a:lnTo>
                <a:lnTo>
                  <a:pt x="2768" y="738"/>
                </a:lnTo>
                <a:lnTo>
                  <a:pt x="2768" y="738"/>
                </a:lnTo>
                <a:lnTo>
                  <a:pt x="2768" y="740"/>
                </a:lnTo>
                <a:lnTo>
                  <a:pt x="2770" y="740"/>
                </a:lnTo>
                <a:lnTo>
                  <a:pt x="2770" y="744"/>
                </a:lnTo>
                <a:lnTo>
                  <a:pt x="2772" y="747"/>
                </a:lnTo>
                <a:lnTo>
                  <a:pt x="2772" y="747"/>
                </a:lnTo>
                <a:lnTo>
                  <a:pt x="2772" y="747"/>
                </a:lnTo>
                <a:lnTo>
                  <a:pt x="2774" y="747"/>
                </a:lnTo>
                <a:lnTo>
                  <a:pt x="2776" y="747"/>
                </a:lnTo>
                <a:lnTo>
                  <a:pt x="2776" y="749"/>
                </a:lnTo>
                <a:lnTo>
                  <a:pt x="2776" y="749"/>
                </a:lnTo>
                <a:lnTo>
                  <a:pt x="2778" y="751"/>
                </a:lnTo>
                <a:lnTo>
                  <a:pt x="2778" y="753"/>
                </a:lnTo>
                <a:lnTo>
                  <a:pt x="2780" y="755"/>
                </a:lnTo>
                <a:lnTo>
                  <a:pt x="2783" y="755"/>
                </a:lnTo>
                <a:lnTo>
                  <a:pt x="2783" y="753"/>
                </a:lnTo>
                <a:lnTo>
                  <a:pt x="2783" y="751"/>
                </a:lnTo>
                <a:lnTo>
                  <a:pt x="2783" y="749"/>
                </a:lnTo>
                <a:lnTo>
                  <a:pt x="2783" y="747"/>
                </a:lnTo>
                <a:lnTo>
                  <a:pt x="2787" y="747"/>
                </a:lnTo>
                <a:lnTo>
                  <a:pt x="2787" y="744"/>
                </a:lnTo>
                <a:lnTo>
                  <a:pt x="2787" y="742"/>
                </a:lnTo>
                <a:lnTo>
                  <a:pt x="2785" y="742"/>
                </a:lnTo>
                <a:lnTo>
                  <a:pt x="2785" y="740"/>
                </a:lnTo>
                <a:lnTo>
                  <a:pt x="2785" y="740"/>
                </a:lnTo>
                <a:lnTo>
                  <a:pt x="2787" y="738"/>
                </a:lnTo>
                <a:lnTo>
                  <a:pt x="2787" y="738"/>
                </a:lnTo>
                <a:lnTo>
                  <a:pt x="2789" y="738"/>
                </a:lnTo>
                <a:lnTo>
                  <a:pt x="2789" y="736"/>
                </a:lnTo>
                <a:lnTo>
                  <a:pt x="2789" y="736"/>
                </a:lnTo>
                <a:lnTo>
                  <a:pt x="2789" y="734"/>
                </a:lnTo>
                <a:lnTo>
                  <a:pt x="2789" y="732"/>
                </a:lnTo>
                <a:lnTo>
                  <a:pt x="2789" y="732"/>
                </a:lnTo>
                <a:lnTo>
                  <a:pt x="2791" y="730"/>
                </a:lnTo>
                <a:lnTo>
                  <a:pt x="2791" y="730"/>
                </a:lnTo>
                <a:lnTo>
                  <a:pt x="2789" y="728"/>
                </a:lnTo>
                <a:lnTo>
                  <a:pt x="2787" y="728"/>
                </a:lnTo>
                <a:lnTo>
                  <a:pt x="2787" y="728"/>
                </a:lnTo>
                <a:lnTo>
                  <a:pt x="2785" y="728"/>
                </a:lnTo>
                <a:lnTo>
                  <a:pt x="2783" y="730"/>
                </a:lnTo>
                <a:lnTo>
                  <a:pt x="2780" y="730"/>
                </a:lnTo>
                <a:lnTo>
                  <a:pt x="2780" y="732"/>
                </a:lnTo>
                <a:lnTo>
                  <a:pt x="2780" y="732"/>
                </a:lnTo>
                <a:lnTo>
                  <a:pt x="2780" y="734"/>
                </a:lnTo>
                <a:lnTo>
                  <a:pt x="2780" y="734"/>
                </a:lnTo>
                <a:lnTo>
                  <a:pt x="2780" y="734"/>
                </a:lnTo>
                <a:lnTo>
                  <a:pt x="2778" y="736"/>
                </a:lnTo>
                <a:lnTo>
                  <a:pt x="2778" y="736"/>
                </a:lnTo>
                <a:lnTo>
                  <a:pt x="2776" y="736"/>
                </a:lnTo>
                <a:lnTo>
                  <a:pt x="2776" y="734"/>
                </a:lnTo>
                <a:lnTo>
                  <a:pt x="2776" y="732"/>
                </a:lnTo>
                <a:lnTo>
                  <a:pt x="2776" y="732"/>
                </a:lnTo>
                <a:lnTo>
                  <a:pt x="2774" y="732"/>
                </a:lnTo>
                <a:lnTo>
                  <a:pt x="2774" y="732"/>
                </a:lnTo>
                <a:lnTo>
                  <a:pt x="2774" y="732"/>
                </a:lnTo>
                <a:lnTo>
                  <a:pt x="2772" y="736"/>
                </a:lnTo>
                <a:lnTo>
                  <a:pt x="2772" y="736"/>
                </a:lnTo>
                <a:close/>
                <a:moveTo>
                  <a:pt x="2776" y="757"/>
                </a:moveTo>
                <a:lnTo>
                  <a:pt x="2776" y="757"/>
                </a:lnTo>
                <a:lnTo>
                  <a:pt x="2778" y="757"/>
                </a:lnTo>
                <a:lnTo>
                  <a:pt x="2778" y="755"/>
                </a:lnTo>
                <a:lnTo>
                  <a:pt x="2778" y="755"/>
                </a:lnTo>
                <a:lnTo>
                  <a:pt x="2776" y="753"/>
                </a:lnTo>
                <a:lnTo>
                  <a:pt x="2774" y="753"/>
                </a:lnTo>
                <a:lnTo>
                  <a:pt x="2772" y="753"/>
                </a:lnTo>
                <a:lnTo>
                  <a:pt x="2770" y="751"/>
                </a:lnTo>
                <a:lnTo>
                  <a:pt x="2768" y="751"/>
                </a:lnTo>
                <a:lnTo>
                  <a:pt x="2768" y="753"/>
                </a:lnTo>
                <a:lnTo>
                  <a:pt x="2768" y="755"/>
                </a:lnTo>
                <a:lnTo>
                  <a:pt x="2774" y="757"/>
                </a:lnTo>
                <a:lnTo>
                  <a:pt x="2776" y="757"/>
                </a:lnTo>
                <a:close/>
                <a:moveTo>
                  <a:pt x="2875" y="667"/>
                </a:moveTo>
                <a:lnTo>
                  <a:pt x="2875" y="667"/>
                </a:lnTo>
                <a:lnTo>
                  <a:pt x="2875" y="667"/>
                </a:lnTo>
                <a:lnTo>
                  <a:pt x="2875" y="667"/>
                </a:lnTo>
                <a:lnTo>
                  <a:pt x="2873" y="667"/>
                </a:lnTo>
                <a:lnTo>
                  <a:pt x="2875" y="667"/>
                </a:lnTo>
                <a:lnTo>
                  <a:pt x="2875" y="667"/>
                </a:lnTo>
                <a:lnTo>
                  <a:pt x="2875" y="667"/>
                </a:lnTo>
                <a:close/>
                <a:moveTo>
                  <a:pt x="2789" y="751"/>
                </a:moveTo>
                <a:lnTo>
                  <a:pt x="2787" y="749"/>
                </a:lnTo>
                <a:lnTo>
                  <a:pt x="2787" y="749"/>
                </a:lnTo>
                <a:lnTo>
                  <a:pt x="2785" y="749"/>
                </a:lnTo>
                <a:lnTo>
                  <a:pt x="2785" y="751"/>
                </a:lnTo>
                <a:lnTo>
                  <a:pt x="2785" y="751"/>
                </a:lnTo>
                <a:lnTo>
                  <a:pt x="2785" y="751"/>
                </a:lnTo>
                <a:lnTo>
                  <a:pt x="2785" y="751"/>
                </a:lnTo>
                <a:lnTo>
                  <a:pt x="2783" y="753"/>
                </a:lnTo>
                <a:lnTo>
                  <a:pt x="2785" y="753"/>
                </a:lnTo>
                <a:lnTo>
                  <a:pt x="2787" y="751"/>
                </a:lnTo>
                <a:lnTo>
                  <a:pt x="2789" y="751"/>
                </a:lnTo>
                <a:lnTo>
                  <a:pt x="2789" y="751"/>
                </a:lnTo>
                <a:lnTo>
                  <a:pt x="2789" y="751"/>
                </a:lnTo>
                <a:lnTo>
                  <a:pt x="2789" y="751"/>
                </a:lnTo>
                <a:close/>
                <a:moveTo>
                  <a:pt x="2699" y="780"/>
                </a:moveTo>
                <a:lnTo>
                  <a:pt x="2697" y="780"/>
                </a:lnTo>
                <a:lnTo>
                  <a:pt x="2697" y="780"/>
                </a:lnTo>
                <a:lnTo>
                  <a:pt x="2697" y="780"/>
                </a:lnTo>
                <a:lnTo>
                  <a:pt x="2699" y="780"/>
                </a:lnTo>
                <a:lnTo>
                  <a:pt x="2699" y="780"/>
                </a:lnTo>
                <a:close/>
                <a:moveTo>
                  <a:pt x="2705" y="778"/>
                </a:moveTo>
                <a:lnTo>
                  <a:pt x="2705" y="778"/>
                </a:lnTo>
                <a:lnTo>
                  <a:pt x="2703" y="778"/>
                </a:lnTo>
                <a:lnTo>
                  <a:pt x="2705" y="778"/>
                </a:lnTo>
                <a:lnTo>
                  <a:pt x="2707" y="778"/>
                </a:lnTo>
                <a:lnTo>
                  <a:pt x="2705" y="778"/>
                </a:lnTo>
                <a:close/>
                <a:moveTo>
                  <a:pt x="2730" y="755"/>
                </a:moveTo>
                <a:lnTo>
                  <a:pt x="2730" y="755"/>
                </a:lnTo>
                <a:lnTo>
                  <a:pt x="2730" y="755"/>
                </a:lnTo>
                <a:lnTo>
                  <a:pt x="2730" y="757"/>
                </a:lnTo>
                <a:lnTo>
                  <a:pt x="2732" y="757"/>
                </a:lnTo>
                <a:lnTo>
                  <a:pt x="2732" y="755"/>
                </a:lnTo>
                <a:lnTo>
                  <a:pt x="2732" y="755"/>
                </a:lnTo>
                <a:lnTo>
                  <a:pt x="2730" y="755"/>
                </a:lnTo>
                <a:lnTo>
                  <a:pt x="2730" y="755"/>
                </a:lnTo>
                <a:close/>
                <a:moveTo>
                  <a:pt x="2730" y="751"/>
                </a:moveTo>
                <a:lnTo>
                  <a:pt x="2730" y="749"/>
                </a:lnTo>
                <a:lnTo>
                  <a:pt x="2730" y="749"/>
                </a:lnTo>
                <a:lnTo>
                  <a:pt x="2728" y="753"/>
                </a:lnTo>
                <a:lnTo>
                  <a:pt x="2728" y="755"/>
                </a:lnTo>
                <a:lnTo>
                  <a:pt x="2728" y="755"/>
                </a:lnTo>
                <a:lnTo>
                  <a:pt x="2728" y="753"/>
                </a:lnTo>
                <a:lnTo>
                  <a:pt x="2732" y="753"/>
                </a:lnTo>
                <a:lnTo>
                  <a:pt x="2732" y="753"/>
                </a:lnTo>
                <a:lnTo>
                  <a:pt x="2728" y="753"/>
                </a:lnTo>
                <a:lnTo>
                  <a:pt x="2728" y="751"/>
                </a:lnTo>
                <a:lnTo>
                  <a:pt x="2730" y="751"/>
                </a:lnTo>
                <a:lnTo>
                  <a:pt x="2730" y="751"/>
                </a:lnTo>
                <a:close/>
                <a:moveTo>
                  <a:pt x="2768" y="759"/>
                </a:moveTo>
                <a:lnTo>
                  <a:pt x="2768" y="759"/>
                </a:lnTo>
                <a:lnTo>
                  <a:pt x="2768" y="761"/>
                </a:lnTo>
                <a:lnTo>
                  <a:pt x="2768" y="761"/>
                </a:lnTo>
                <a:lnTo>
                  <a:pt x="2768" y="761"/>
                </a:lnTo>
                <a:lnTo>
                  <a:pt x="2772" y="761"/>
                </a:lnTo>
                <a:lnTo>
                  <a:pt x="2772" y="761"/>
                </a:lnTo>
                <a:lnTo>
                  <a:pt x="2770" y="761"/>
                </a:lnTo>
                <a:lnTo>
                  <a:pt x="2768" y="759"/>
                </a:lnTo>
                <a:close/>
                <a:moveTo>
                  <a:pt x="5194" y="811"/>
                </a:moveTo>
                <a:lnTo>
                  <a:pt x="5194" y="809"/>
                </a:lnTo>
                <a:lnTo>
                  <a:pt x="5194" y="809"/>
                </a:lnTo>
                <a:lnTo>
                  <a:pt x="5194" y="809"/>
                </a:lnTo>
                <a:lnTo>
                  <a:pt x="5194" y="809"/>
                </a:lnTo>
                <a:lnTo>
                  <a:pt x="5194" y="809"/>
                </a:lnTo>
                <a:lnTo>
                  <a:pt x="5194" y="811"/>
                </a:lnTo>
                <a:lnTo>
                  <a:pt x="5194" y="811"/>
                </a:lnTo>
                <a:close/>
                <a:moveTo>
                  <a:pt x="2856" y="702"/>
                </a:moveTo>
                <a:lnTo>
                  <a:pt x="2854" y="702"/>
                </a:lnTo>
                <a:lnTo>
                  <a:pt x="2854" y="702"/>
                </a:lnTo>
                <a:lnTo>
                  <a:pt x="2854" y="705"/>
                </a:lnTo>
                <a:lnTo>
                  <a:pt x="2852" y="707"/>
                </a:lnTo>
                <a:lnTo>
                  <a:pt x="2852" y="709"/>
                </a:lnTo>
                <a:lnTo>
                  <a:pt x="2850" y="711"/>
                </a:lnTo>
                <a:lnTo>
                  <a:pt x="2850" y="713"/>
                </a:lnTo>
                <a:lnTo>
                  <a:pt x="2845" y="719"/>
                </a:lnTo>
                <a:lnTo>
                  <a:pt x="2845" y="721"/>
                </a:lnTo>
                <a:lnTo>
                  <a:pt x="2845" y="723"/>
                </a:lnTo>
                <a:lnTo>
                  <a:pt x="2845" y="726"/>
                </a:lnTo>
                <a:lnTo>
                  <a:pt x="2845" y="726"/>
                </a:lnTo>
                <a:lnTo>
                  <a:pt x="2848" y="723"/>
                </a:lnTo>
                <a:lnTo>
                  <a:pt x="2852" y="713"/>
                </a:lnTo>
                <a:lnTo>
                  <a:pt x="2852" y="713"/>
                </a:lnTo>
                <a:lnTo>
                  <a:pt x="2852" y="711"/>
                </a:lnTo>
                <a:lnTo>
                  <a:pt x="2854" y="705"/>
                </a:lnTo>
                <a:lnTo>
                  <a:pt x="2854" y="705"/>
                </a:lnTo>
                <a:lnTo>
                  <a:pt x="2854" y="705"/>
                </a:lnTo>
                <a:lnTo>
                  <a:pt x="2856" y="702"/>
                </a:lnTo>
                <a:lnTo>
                  <a:pt x="2856" y="702"/>
                </a:lnTo>
                <a:close/>
                <a:moveTo>
                  <a:pt x="2764" y="747"/>
                </a:moveTo>
                <a:lnTo>
                  <a:pt x="2764" y="747"/>
                </a:lnTo>
                <a:lnTo>
                  <a:pt x="2764" y="744"/>
                </a:lnTo>
                <a:lnTo>
                  <a:pt x="2764" y="744"/>
                </a:lnTo>
                <a:lnTo>
                  <a:pt x="2764" y="742"/>
                </a:lnTo>
                <a:lnTo>
                  <a:pt x="2762" y="738"/>
                </a:lnTo>
                <a:lnTo>
                  <a:pt x="2762" y="738"/>
                </a:lnTo>
                <a:lnTo>
                  <a:pt x="2762" y="738"/>
                </a:lnTo>
                <a:lnTo>
                  <a:pt x="2760" y="738"/>
                </a:lnTo>
                <a:lnTo>
                  <a:pt x="2760" y="738"/>
                </a:lnTo>
                <a:lnTo>
                  <a:pt x="2757" y="738"/>
                </a:lnTo>
                <a:lnTo>
                  <a:pt x="2757" y="738"/>
                </a:lnTo>
                <a:lnTo>
                  <a:pt x="2753" y="740"/>
                </a:lnTo>
                <a:lnTo>
                  <a:pt x="2751" y="740"/>
                </a:lnTo>
                <a:lnTo>
                  <a:pt x="2751" y="742"/>
                </a:lnTo>
                <a:lnTo>
                  <a:pt x="2751" y="747"/>
                </a:lnTo>
                <a:lnTo>
                  <a:pt x="2751" y="747"/>
                </a:lnTo>
                <a:lnTo>
                  <a:pt x="2753" y="747"/>
                </a:lnTo>
                <a:lnTo>
                  <a:pt x="2755" y="749"/>
                </a:lnTo>
                <a:lnTo>
                  <a:pt x="2760" y="749"/>
                </a:lnTo>
                <a:lnTo>
                  <a:pt x="2762" y="749"/>
                </a:lnTo>
                <a:lnTo>
                  <a:pt x="2764" y="747"/>
                </a:lnTo>
                <a:close/>
                <a:moveTo>
                  <a:pt x="2799" y="763"/>
                </a:moveTo>
                <a:lnTo>
                  <a:pt x="2799" y="763"/>
                </a:lnTo>
                <a:lnTo>
                  <a:pt x="2801" y="765"/>
                </a:lnTo>
                <a:lnTo>
                  <a:pt x="2801" y="765"/>
                </a:lnTo>
                <a:lnTo>
                  <a:pt x="2804" y="763"/>
                </a:lnTo>
                <a:lnTo>
                  <a:pt x="2806" y="763"/>
                </a:lnTo>
                <a:lnTo>
                  <a:pt x="2806" y="765"/>
                </a:lnTo>
                <a:lnTo>
                  <a:pt x="2808" y="763"/>
                </a:lnTo>
                <a:lnTo>
                  <a:pt x="2806" y="763"/>
                </a:lnTo>
                <a:lnTo>
                  <a:pt x="2806" y="761"/>
                </a:lnTo>
                <a:lnTo>
                  <a:pt x="2804" y="761"/>
                </a:lnTo>
                <a:lnTo>
                  <a:pt x="2806" y="761"/>
                </a:lnTo>
                <a:lnTo>
                  <a:pt x="2806" y="759"/>
                </a:lnTo>
                <a:lnTo>
                  <a:pt x="2806" y="759"/>
                </a:lnTo>
                <a:lnTo>
                  <a:pt x="2806" y="759"/>
                </a:lnTo>
                <a:lnTo>
                  <a:pt x="2804" y="757"/>
                </a:lnTo>
                <a:lnTo>
                  <a:pt x="2804" y="757"/>
                </a:lnTo>
                <a:lnTo>
                  <a:pt x="2801" y="757"/>
                </a:lnTo>
                <a:lnTo>
                  <a:pt x="2801" y="757"/>
                </a:lnTo>
                <a:lnTo>
                  <a:pt x="2799" y="757"/>
                </a:lnTo>
                <a:lnTo>
                  <a:pt x="2799" y="759"/>
                </a:lnTo>
                <a:lnTo>
                  <a:pt x="2799" y="759"/>
                </a:lnTo>
                <a:lnTo>
                  <a:pt x="2799" y="759"/>
                </a:lnTo>
                <a:lnTo>
                  <a:pt x="2799" y="761"/>
                </a:lnTo>
                <a:lnTo>
                  <a:pt x="2799" y="763"/>
                </a:lnTo>
                <a:close/>
                <a:moveTo>
                  <a:pt x="2871" y="705"/>
                </a:moveTo>
                <a:lnTo>
                  <a:pt x="2871" y="707"/>
                </a:lnTo>
                <a:lnTo>
                  <a:pt x="2873" y="709"/>
                </a:lnTo>
                <a:lnTo>
                  <a:pt x="2871" y="709"/>
                </a:lnTo>
                <a:lnTo>
                  <a:pt x="2871" y="711"/>
                </a:lnTo>
                <a:lnTo>
                  <a:pt x="2873" y="711"/>
                </a:lnTo>
                <a:lnTo>
                  <a:pt x="2873" y="711"/>
                </a:lnTo>
                <a:lnTo>
                  <a:pt x="2875" y="709"/>
                </a:lnTo>
                <a:lnTo>
                  <a:pt x="2875" y="707"/>
                </a:lnTo>
                <a:lnTo>
                  <a:pt x="2877" y="707"/>
                </a:lnTo>
                <a:lnTo>
                  <a:pt x="2879" y="705"/>
                </a:lnTo>
                <a:lnTo>
                  <a:pt x="2879" y="702"/>
                </a:lnTo>
                <a:lnTo>
                  <a:pt x="2879" y="702"/>
                </a:lnTo>
                <a:lnTo>
                  <a:pt x="2881" y="702"/>
                </a:lnTo>
                <a:lnTo>
                  <a:pt x="2881" y="702"/>
                </a:lnTo>
                <a:lnTo>
                  <a:pt x="2879" y="700"/>
                </a:lnTo>
                <a:lnTo>
                  <a:pt x="2881" y="696"/>
                </a:lnTo>
                <a:lnTo>
                  <a:pt x="2881" y="694"/>
                </a:lnTo>
                <a:lnTo>
                  <a:pt x="2883" y="694"/>
                </a:lnTo>
                <a:lnTo>
                  <a:pt x="2883" y="692"/>
                </a:lnTo>
                <a:lnTo>
                  <a:pt x="2883" y="692"/>
                </a:lnTo>
                <a:lnTo>
                  <a:pt x="2883" y="692"/>
                </a:lnTo>
                <a:lnTo>
                  <a:pt x="2881" y="690"/>
                </a:lnTo>
                <a:lnTo>
                  <a:pt x="2881" y="692"/>
                </a:lnTo>
                <a:lnTo>
                  <a:pt x="2881" y="692"/>
                </a:lnTo>
                <a:lnTo>
                  <a:pt x="2879" y="692"/>
                </a:lnTo>
                <a:lnTo>
                  <a:pt x="2877" y="692"/>
                </a:lnTo>
                <a:lnTo>
                  <a:pt x="2875" y="694"/>
                </a:lnTo>
                <a:lnTo>
                  <a:pt x="2873" y="696"/>
                </a:lnTo>
                <a:lnTo>
                  <a:pt x="2871" y="696"/>
                </a:lnTo>
                <a:lnTo>
                  <a:pt x="2871" y="698"/>
                </a:lnTo>
                <a:lnTo>
                  <a:pt x="2871" y="700"/>
                </a:lnTo>
                <a:lnTo>
                  <a:pt x="2871" y="702"/>
                </a:lnTo>
                <a:lnTo>
                  <a:pt x="2871" y="705"/>
                </a:lnTo>
                <a:lnTo>
                  <a:pt x="2871" y="705"/>
                </a:lnTo>
                <a:close/>
                <a:moveTo>
                  <a:pt x="2757" y="753"/>
                </a:moveTo>
                <a:lnTo>
                  <a:pt x="2757" y="751"/>
                </a:lnTo>
                <a:lnTo>
                  <a:pt x="2755" y="751"/>
                </a:lnTo>
                <a:lnTo>
                  <a:pt x="2755" y="751"/>
                </a:lnTo>
                <a:lnTo>
                  <a:pt x="2757" y="753"/>
                </a:lnTo>
                <a:lnTo>
                  <a:pt x="2760" y="753"/>
                </a:lnTo>
                <a:lnTo>
                  <a:pt x="2760" y="753"/>
                </a:lnTo>
                <a:lnTo>
                  <a:pt x="2760" y="753"/>
                </a:lnTo>
                <a:lnTo>
                  <a:pt x="2760" y="753"/>
                </a:lnTo>
                <a:lnTo>
                  <a:pt x="2757" y="753"/>
                </a:lnTo>
                <a:close/>
                <a:moveTo>
                  <a:pt x="2751" y="749"/>
                </a:moveTo>
                <a:lnTo>
                  <a:pt x="2749" y="749"/>
                </a:lnTo>
                <a:lnTo>
                  <a:pt x="2749" y="749"/>
                </a:lnTo>
                <a:lnTo>
                  <a:pt x="2749" y="753"/>
                </a:lnTo>
                <a:lnTo>
                  <a:pt x="2751" y="753"/>
                </a:lnTo>
                <a:lnTo>
                  <a:pt x="2751" y="753"/>
                </a:lnTo>
                <a:lnTo>
                  <a:pt x="2753" y="753"/>
                </a:lnTo>
                <a:lnTo>
                  <a:pt x="2753" y="753"/>
                </a:lnTo>
                <a:lnTo>
                  <a:pt x="2753" y="751"/>
                </a:lnTo>
                <a:lnTo>
                  <a:pt x="2751" y="749"/>
                </a:lnTo>
                <a:close/>
                <a:moveTo>
                  <a:pt x="2760" y="734"/>
                </a:moveTo>
                <a:lnTo>
                  <a:pt x="2762" y="734"/>
                </a:lnTo>
                <a:lnTo>
                  <a:pt x="2762" y="734"/>
                </a:lnTo>
                <a:lnTo>
                  <a:pt x="2762" y="734"/>
                </a:lnTo>
                <a:lnTo>
                  <a:pt x="2762" y="732"/>
                </a:lnTo>
                <a:lnTo>
                  <a:pt x="2762" y="732"/>
                </a:lnTo>
                <a:lnTo>
                  <a:pt x="2760" y="730"/>
                </a:lnTo>
                <a:lnTo>
                  <a:pt x="2760" y="732"/>
                </a:lnTo>
                <a:lnTo>
                  <a:pt x="2760" y="732"/>
                </a:lnTo>
                <a:lnTo>
                  <a:pt x="2760" y="734"/>
                </a:lnTo>
                <a:lnTo>
                  <a:pt x="2760" y="734"/>
                </a:lnTo>
                <a:close/>
                <a:moveTo>
                  <a:pt x="2762" y="755"/>
                </a:moveTo>
                <a:lnTo>
                  <a:pt x="2764" y="755"/>
                </a:lnTo>
                <a:lnTo>
                  <a:pt x="2764" y="755"/>
                </a:lnTo>
                <a:lnTo>
                  <a:pt x="2766" y="749"/>
                </a:lnTo>
                <a:lnTo>
                  <a:pt x="2766" y="747"/>
                </a:lnTo>
                <a:lnTo>
                  <a:pt x="2766" y="747"/>
                </a:lnTo>
                <a:lnTo>
                  <a:pt x="2766" y="749"/>
                </a:lnTo>
                <a:lnTo>
                  <a:pt x="2764" y="751"/>
                </a:lnTo>
                <a:lnTo>
                  <a:pt x="2762" y="753"/>
                </a:lnTo>
                <a:lnTo>
                  <a:pt x="2762" y="753"/>
                </a:lnTo>
                <a:lnTo>
                  <a:pt x="2762" y="753"/>
                </a:lnTo>
                <a:lnTo>
                  <a:pt x="2762" y="755"/>
                </a:lnTo>
                <a:close/>
                <a:moveTo>
                  <a:pt x="2827" y="751"/>
                </a:moveTo>
                <a:lnTo>
                  <a:pt x="2827" y="751"/>
                </a:lnTo>
                <a:lnTo>
                  <a:pt x="2827" y="749"/>
                </a:lnTo>
                <a:lnTo>
                  <a:pt x="2827" y="747"/>
                </a:lnTo>
                <a:lnTo>
                  <a:pt x="2822" y="744"/>
                </a:lnTo>
                <a:lnTo>
                  <a:pt x="2820" y="744"/>
                </a:lnTo>
                <a:lnTo>
                  <a:pt x="2820" y="749"/>
                </a:lnTo>
                <a:lnTo>
                  <a:pt x="2822" y="749"/>
                </a:lnTo>
                <a:lnTo>
                  <a:pt x="2827" y="751"/>
                </a:lnTo>
                <a:close/>
                <a:moveTo>
                  <a:pt x="4115" y="1482"/>
                </a:moveTo>
                <a:lnTo>
                  <a:pt x="4115" y="1482"/>
                </a:lnTo>
                <a:lnTo>
                  <a:pt x="4115" y="1480"/>
                </a:lnTo>
                <a:lnTo>
                  <a:pt x="4115" y="1480"/>
                </a:lnTo>
                <a:lnTo>
                  <a:pt x="4113" y="1482"/>
                </a:lnTo>
                <a:lnTo>
                  <a:pt x="4113" y="1482"/>
                </a:lnTo>
                <a:lnTo>
                  <a:pt x="4113" y="1482"/>
                </a:lnTo>
                <a:lnTo>
                  <a:pt x="4113" y="1484"/>
                </a:lnTo>
                <a:lnTo>
                  <a:pt x="4115" y="1487"/>
                </a:lnTo>
                <a:lnTo>
                  <a:pt x="4115" y="1487"/>
                </a:lnTo>
                <a:lnTo>
                  <a:pt x="4115" y="1487"/>
                </a:lnTo>
                <a:lnTo>
                  <a:pt x="4115" y="1484"/>
                </a:lnTo>
                <a:lnTo>
                  <a:pt x="4115" y="1482"/>
                </a:lnTo>
                <a:close/>
                <a:moveTo>
                  <a:pt x="4094" y="1463"/>
                </a:moveTo>
                <a:lnTo>
                  <a:pt x="4092" y="1463"/>
                </a:lnTo>
                <a:lnTo>
                  <a:pt x="4094" y="1463"/>
                </a:lnTo>
                <a:lnTo>
                  <a:pt x="4094" y="1463"/>
                </a:lnTo>
                <a:lnTo>
                  <a:pt x="4094" y="1463"/>
                </a:lnTo>
                <a:lnTo>
                  <a:pt x="4094" y="1463"/>
                </a:lnTo>
                <a:close/>
                <a:moveTo>
                  <a:pt x="4117" y="1591"/>
                </a:moveTo>
                <a:lnTo>
                  <a:pt x="4117" y="1591"/>
                </a:lnTo>
                <a:lnTo>
                  <a:pt x="4117" y="1591"/>
                </a:lnTo>
                <a:lnTo>
                  <a:pt x="4117" y="1591"/>
                </a:lnTo>
                <a:lnTo>
                  <a:pt x="4117" y="1591"/>
                </a:lnTo>
                <a:lnTo>
                  <a:pt x="4117" y="1589"/>
                </a:lnTo>
                <a:lnTo>
                  <a:pt x="4117" y="1589"/>
                </a:lnTo>
                <a:lnTo>
                  <a:pt x="4117" y="1591"/>
                </a:lnTo>
                <a:close/>
                <a:moveTo>
                  <a:pt x="4100" y="1468"/>
                </a:moveTo>
                <a:lnTo>
                  <a:pt x="4100" y="1468"/>
                </a:lnTo>
                <a:lnTo>
                  <a:pt x="4100" y="1468"/>
                </a:lnTo>
                <a:lnTo>
                  <a:pt x="4100" y="1468"/>
                </a:lnTo>
                <a:lnTo>
                  <a:pt x="4100" y="1468"/>
                </a:lnTo>
                <a:lnTo>
                  <a:pt x="4100" y="1468"/>
                </a:lnTo>
                <a:lnTo>
                  <a:pt x="4100" y="1468"/>
                </a:lnTo>
                <a:lnTo>
                  <a:pt x="4100" y="1468"/>
                </a:lnTo>
                <a:close/>
                <a:moveTo>
                  <a:pt x="4103" y="1476"/>
                </a:moveTo>
                <a:lnTo>
                  <a:pt x="4105" y="1478"/>
                </a:lnTo>
                <a:lnTo>
                  <a:pt x="4105" y="1476"/>
                </a:lnTo>
                <a:lnTo>
                  <a:pt x="4103" y="1476"/>
                </a:lnTo>
                <a:lnTo>
                  <a:pt x="4103" y="1476"/>
                </a:lnTo>
                <a:close/>
                <a:moveTo>
                  <a:pt x="4155" y="1327"/>
                </a:moveTo>
                <a:lnTo>
                  <a:pt x="4155" y="1327"/>
                </a:lnTo>
                <a:lnTo>
                  <a:pt x="4155" y="1329"/>
                </a:lnTo>
                <a:lnTo>
                  <a:pt x="4155" y="1327"/>
                </a:lnTo>
                <a:lnTo>
                  <a:pt x="4155" y="1327"/>
                </a:lnTo>
                <a:lnTo>
                  <a:pt x="4155" y="1327"/>
                </a:lnTo>
                <a:lnTo>
                  <a:pt x="4155" y="1327"/>
                </a:lnTo>
                <a:close/>
                <a:moveTo>
                  <a:pt x="4157" y="1327"/>
                </a:moveTo>
                <a:lnTo>
                  <a:pt x="4157" y="1329"/>
                </a:lnTo>
                <a:lnTo>
                  <a:pt x="4159" y="1329"/>
                </a:lnTo>
                <a:lnTo>
                  <a:pt x="4159" y="1329"/>
                </a:lnTo>
                <a:lnTo>
                  <a:pt x="4159" y="1329"/>
                </a:lnTo>
                <a:lnTo>
                  <a:pt x="4159" y="1327"/>
                </a:lnTo>
                <a:lnTo>
                  <a:pt x="4159" y="1327"/>
                </a:lnTo>
                <a:lnTo>
                  <a:pt x="4157" y="1327"/>
                </a:lnTo>
                <a:lnTo>
                  <a:pt x="4157" y="1327"/>
                </a:lnTo>
                <a:close/>
                <a:moveTo>
                  <a:pt x="4165" y="1321"/>
                </a:moveTo>
                <a:lnTo>
                  <a:pt x="4165" y="1321"/>
                </a:lnTo>
                <a:lnTo>
                  <a:pt x="4163" y="1321"/>
                </a:lnTo>
                <a:lnTo>
                  <a:pt x="4163" y="1323"/>
                </a:lnTo>
                <a:lnTo>
                  <a:pt x="4165" y="1323"/>
                </a:lnTo>
                <a:lnTo>
                  <a:pt x="4168" y="1323"/>
                </a:lnTo>
                <a:lnTo>
                  <a:pt x="4165" y="1321"/>
                </a:lnTo>
                <a:close/>
                <a:moveTo>
                  <a:pt x="4251" y="1296"/>
                </a:moveTo>
                <a:lnTo>
                  <a:pt x="4251" y="1296"/>
                </a:lnTo>
                <a:lnTo>
                  <a:pt x="4251" y="1298"/>
                </a:lnTo>
                <a:lnTo>
                  <a:pt x="4251" y="1298"/>
                </a:lnTo>
                <a:lnTo>
                  <a:pt x="4251" y="1298"/>
                </a:lnTo>
                <a:lnTo>
                  <a:pt x="4253" y="1298"/>
                </a:lnTo>
                <a:lnTo>
                  <a:pt x="4253" y="1298"/>
                </a:lnTo>
                <a:lnTo>
                  <a:pt x="4251" y="1298"/>
                </a:lnTo>
                <a:lnTo>
                  <a:pt x="4251" y="1296"/>
                </a:lnTo>
                <a:close/>
                <a:moveTo>
                  <a:pt x="4163" y="1327"/>
                </a:moveTo>
                <a:lnTo>
                  <a:pt x="4165" y="1327"/>
                </a:lnTo>
                <a:lnTo>
                  <a:pt x="4165" y="1327"/>
                </a:lnTo>
                <a:lnTo>
                  <a:pt x="4165" y="1325"/>
                </a:lnTo>
                <a:lnTo>
                  <a:pt x="4165" y="1325"/>
                </a:lnTo>
                <a:lnTo>
                  <a:pt x="4165" y="1325"/>
                </a:lnTo>
                <a:lnTo>
                  <a:pt x="4165" y="1325"/>
                </a:lnTo>
                <a:lnTo>
                  <a:pt x="4163" y="1327"/>
                </a:lnTo>
                <a:close/>
                <a:moveTo>
                  <a:pt x="3388" y="1277"/>
                </a:moveTo>
                <a:lnTo>
                  <a:pt x="3386" y="1277"/>
                </a:lnTo>
                <a:lnTo>
                  <a:pt x="3384" y="1277"/>
                </a:lnTo>
                <a:lnTo>
                  <a:pt x="3386" y="1277"/>
                </a:lnTo>
                <a:lnTo>
                  <a:pt x="3388" y="1277"/>
                </a:lnTo>
                <a:lnTo>
                  <a:pt x="3388" y="1277"/>
                </a:lnTo>
                <a:lnTo>
                  <a:pt x="3388" y="1277"/>
                </a:lnTo>
                <a:lnTo>
                  <a:pt x="3388" y="1277"/>
                </a:lnTo>
                <a:lnTo>
                  <a:pt x="3388" y="1277"/>
                </a:lnTo>
                <a:lnTo>
                  <a:pt x="3388" y="1277"/>
                </a:lnTo>
                <a:close/>
                <a:moveTo>
                  <a:pt x="3380" y="1275"/>
                </a:moveTo>
                <a:lnTo>
                  <a:pt x="3378" y="1275"/>
                </a:lnTo>
                <a:lnTo>
                  <a:pt x="3380" y="1277"/>
                </a:lnTo>
                <a:lnTo>
                  <a:pt x="3380" y="1277"/>
                </a:lnTo>
                <a:lnTo>
                  <a:pt x="3382" y="1275"/>
                </a:lnTo>
                <a:lnTo>
                  <a:pt x="3382" y="1275"/>
                </a:lnTo>
                <a:lnTo>
                  <a:pt x="3382" y="1275"/>
                </a:lnTo>
                <a:lnTo>
                  <a:pt x="3382" y="1273"/>
                </a:lnTo>
                <a:lnTo>
                  <a:pt x="3382" y="1275"/>
                </a:lnTo>
                <a:lnTo>
                  <a:pt x="3380" y="1275"/>
                </a:lnTo>
                <a:close/>
                <a:moveTo>
                  <a:pt x="4369" y="1162"/>
                </a:moveTo>
                <a:lnTo>
                  <a:pt x="4369" y="1162"/>
                </a:lnTo>
                <a:lnTo>
                  <a:pt x="4369" y="1162"/>
                </a:lnTo>
                <a:lnTo>
                  <a:pt x="4367" y="1160"/>
                </a:lnTo>
                <a:lnTo>
                  <a:pt x="4367" y="1160"/>
                </a:lnTo>
                <a:lnTo>
                  <a:pt x="4365" y="1160"/>
                </a:lnTo>
                <a:lnTo>
                  <a:pt x="4365" y="1160"/>
                </a:lnTo>
                <a:lnTo>
                  <a:pt x="4365" y="1162"/>
                </a:lnTo>
                <a:lnTo>
                  <a:pt x="4369" y="1164"/>
                </a:lnTo>
                <a:lnTo>
                  <a:pt x="4373" y="1164"/>
                </a:lnTo>
                <a:lnTo>
                  <a:pt x="4373" y="1164"/>
                </a:lnTo>
                <a:lnTo>
                  <a:pt x="4373" y="1164"/>
                </a:lnTo>
                <a:lnTo>
                  <a:pt x="4373" y="1164"/>
                </a:lnTo>
                <a:lnTo>
                  <a:pt x="4369" y="1162"/>
                </a:lnTo>
                <a:close/>
                <a:moveTo>
                  <a:pt x="3369" y="1275"/>
                </a:moveTo>
                <a:lnTo>
                  <a:pt x="3369" y="1275"/>
                </a:lnTo>
                <a:lnTo>
                  <a:pt x="3369" y="1275"/>
                </a:lnTo>
                <a:lnTo>
                  <a:pt x="3369" y="1275"/>
                </a:lnTo>
                <a:lnTo>
                  <a:pt x="3371" y="1275"/>
                </a:lnTo>
                <a:lnTo>
                  <a:pt x="3369" y="1275"/>
                </a:lnTo>
                <a:lnTo>
                  <a:pt x="3369" y="1275"/>
                </a:lnTo>
                <a:close/>
                <a:moveTo>
                  <a:pt x="2965" y="1076"/>
                </a:moveTo>
                <a:lnTo>
                  <a:pt x="2965" y="1076"/>
                </a:lnTo>
                <a:lnTo>
                  <a:pt x="2965" y="1076"/>
                </a:lnTo>
                <a:lnTo>
                  <a:pt x="2965" y="1076"/>
                </a:lnTo>
                <a:lnTo>
                  <a:pt x="2967" y="1076"/>
                </a:lnTo>
                <a:lnTo>
                  <a:pt x="2965" y="1074"/>
                </a:lnTo>
                <a:lnTo>
                  <a:pt x="2965" y="1074"/>
                </a:lnTo>
                <a:lnTo>
                  <a:pt x="2965" y="1076"/>
                </a:lnTo>
                <a:close/>
                <a:moveTo>
                  <a:pt x="4090" y="1457"/>
                </a:moveTo>
                <a:lnTo>
                  <a:pt x="4090" y="1455"/>
                </a:lnTo>
                <a:lnTo>
                  <a:pt x="4090" y="1455"/>
                </a:lnTo>
                <a:lnTo>
                  <a:pt x="4090" y="1457"/>
                </a:lnTo>
                <a:lnTo>
                  <a:pt x="4090" y="1459"/>
                </a:lnTo>
                <a:lnTo>
                  <a:pt x="4090" y="1459"/>
                </a:lnTo>
                <a:lnTo>
                  <a:pt x="4090" y="1459"/>
                </a:lnTo>
                <a:lnTo>
                  <a:pt x="4092" y="1459"/>
                </a:lnTo>
                <a:lnTo>
                  <a:pt x="4092" y="1457"/>
                </a:lnTo>
                <a:lnTo>
                  <a:pt x="4092" y="1457"/>
                </a:lnTo>
                <a:lnTo>
                  <a:pt x="4090" y="1457"/>
                </a:lnTo>
                <a:close/>
                <a:moveTo>
                  <a:pt x="4056" y="1493"/>
                </a:moveTo>
                <a:lnTo>
                  <a:pt x="4054" y="1495"/>
                </a:lnTo>
                <a:lnTo>
                  <a:pt x="4056" y="1495"/>
                </a:lnTo>
                <a:lnTo>
                  <a:pt x="4056" y="1495"/>
                </a:lnTo>
                <a:lnTo>
                  <a:pt x="4056" y="1495"/>
                </a:lnTo>
                <a:lnTo>
                  <a:pt x="4056" y="1493"/>
                </a:lnTo>
                <a:lnTo>
                  <a:pt x="4056" y="1493"/>
                </a:lnTo>
                <a:lnTo>
                  <a:pt x="4056" y="1493"/>
                </a:lnTo>
                <a:lnTo>
                  <a:pt x="4056" y="1493"/>
                </a:lnTo>
                <a:close/>
                <a:moveTo>
                  <a:pt x="4056" y="1491"/>
                </a:moveTo>
                <a:lnTo>
                  <a:pt x="4056" y="1491"/>
                </a:lnTo>
                <a:lnTo>
                  <a:pt x="4056" y="1491"/>
                </a:lnTo>
                <a:lnTo>
                  <a:pt x="4056" y="1491"/>
                </a:lnTo>
                <a:lnTo>
                  <a:pt x="4056" y="1491"/>
                </a:lnTo>
                <a:lnTo>
                  <a:pt x="4056" y="1491"/>
                </a:lnTo>
                <a:lnTo>
                  <a:pt x="4056" y="1491"/>
                </a:lnTo>
                <a:lnTo>
                  <a:pt x="4056" y="1491"/>
                </a:lnTo>
                <a:close/>
                <a:moveTo>
                  <a:pt x="3966" y="1350"/>
                </a:moveTo>
                <a:lnTo>
                  <a:pt x="3966" y="1350"/>
                </a:lnTo>
                <a:lnTo>
                  <a:pt x="3968" y="1350"/>
                </a:lnTo>
                <a:lnTo>
                  <a:pt x="3968" y="1350"/>
                </a:lnTo>
                <a:lnTo>
                  <a:pt x="3968" y="1348"/>
                </a:lnTo>
                <a:lnTo>
                  <a:pt x="3968" y="1348"/>
                </a:lnTo>
                <a:lnTo>
                  <a:pt x="3968" y="1348"/>
                </a:lnTo>
                <a:lnTo>
                  <a:pt x="3966" y="1348"/>
                </a:lnTo>
                <a:lnTo>
                  <a:pt x="3966" y="1346"/>
                </a:lnTo>
                <a:lnTo>
                  <a:pt x="3964" y="1346"/>
                </a:lnTo>
                <a:lnTo>
                  <a:pt x="3964" y="1348"/>
                </a:lnTo>
                <a:lnTo>
                  <a:pt x="3964" y="1348"/>
                </a:lnTo>
                <a:lnTo>
                  <a:pt x="3966" y="1348"/>
                </a:lnTo>
                <a:lnTo>
                  <a:pt x="3966" y="1350"/>
                </a:lnTo>
                <a:close/>
                <a:moveTo>
                  <a:pt x="3411" y="1239"/>
                </a:moveTo>
                <a:lnTo>
                  <a:pt x="3409" y="1239"/>
                </a:lnTo>
                <a:lnTo>
                  <a:pt x="3409" y="1239"/>
                </a:lnTo>
                <a:lnTo>
                  <a:pt x="3409" y="1239"/>
                </a:lnTo>
                <a:lnTo>
                  <a:pt x="3409" y="1241"/>
                </a:lnTo>
                <a:lnTo>
                  <a:pt x="3409" y="1241"/>
                </a:lnTo>
                <a:lnTo>
                  <a:pt x="3411" y="1241"/>
                </a:lnTo>
                <a:lnTo>
                  <a:pt x="3413" y="1239"/>
                </a:lnTo>
                <a:lnTo>
                  <a:pt x="3413" y="1239"/>
                </a:lnTo>
                <a:lnTo>
                  <a:pt x="3415" y="1239"/>
                </a:lnTo>
                <a:lnTo>
                  <a:pt x="3417" y="1239"/>
                </a:lnTo>
                <a:lnTo>
                  <a:pt x="3417" y="1239"/>
                </a:lnTo>
                <a:lnTo>
                  <a:pt x="3417" y="1239"/>
                </a:lnTo>
                <a:lnTo>
                  <a:pt x="3420" y="1237"/>
                </a:lnTo>
                <a:lnTo>
                  <a:pt x="3422" y="1235"/>
                </a:lnTo>
                <a:lnTo>
                  <a:pt x="3424" y="1235"/>
                </a:lnTo>
                <a:lnTo>
                  <a:pt x="3422" y="1235"/>
                </a:lnTo>
                <a:lnTo>
                  <a:pt x="3420" y="1235"/>
                </a:lnTo>
                <a:lnTo>
                  <a:pt x="3417" y="1235"/>
                </a:lnTo>
                <a:lnTo>
                  <a:pt x="3415" y="1235"/>
                </a:lnTo>
                <a:lnTo>
                  <a:pt x="3415" y="1235"/>
                </a:lnTo>
                <a:lnTo>
                  <a:pt x="3415" y="1237"/>
                </a:lnTo>
                <a:lnTo>
                  <a:pt x="3415" y="1237"/>
                </a:lnTo>
                <a:lnTo>
                  <a:pt x="3411" y="1239"/>
                </a:lnTo>
                <a:close/>
                <a:moveTo>
                  <a:pt x="3396" y="1273"/>
                </a:moveTo>
                <a:lnTo>
                  <a:pt x="3394" y="1273"/>
                </a:lnTo>
                <a:lnTo>
                  <a:pt x="3394" y="1273"/>
                </a:lnTo>
                <a:lnTo>
                  <a:pt x="3396" y="1273"/>
                </a:lnTo>
                <a:lnTo>
                  <a:pt x="3396" y="1273"/>
                </a:lnTo>
                <a:lnTo>
                  <a:pt x="3396" y="1273"/>
                </a:lnTo>
                <a:lnTo>
                  <a:pt x="3396" y="1273"/>
                </a:lnTo>
                <a:lnTo>
                  <a:pt x="3396" y="1273"/>
                </a:lnTo>
                <a:lnTo>
                  <a:pt x="3396" y="1273"/>
                </a:lnTo>
                <a:close/>
                <a:moveTo>
                  <a:pt x="5211" y="811"/>
                </a:moveTo>
                <a:lnTo>
                  <a:pt x="5213" y="809"/>
                </a:lnTo>
                <a:lnTo>
                  <a:pt x="5211" y="807"/>
                </a:lnTo>
                <a:lnTo>
                  <a:pt x="5209" y="809"/>
                </a:lnTo>
                <a:lnTo>
                  <a:pt x="5209" y="809"/>
                </a:lnTo>
                <a:lnTo>
                  <a:pt x="5209" y="811"/>
                </a:lnTo>
                <a:lnTo>
                  <a:pt x="5211" y="811"/>
                </a:lnTo>
                <a:lnTo>
                  <a:pt x="5211" y="811"/>
                </a:lnTo>
                <a:close/>
                <a:moveTo>
                  <a:pt x="5213" y="1866"/>
                </a:moveTo>
                <a:lnTo>
                  <a:pt x="5211" y="1866"/>
                </a:lnTo>
                <a:lnTo>
                  <a:pt x="5211" y="1866"/>
                </a:lnTo>
                <a:lnTo>
                  <a:pt x="5209" y="1866"/>
                </a:lnTo>
                <a:lnTo>
                  <a:pt x="5207" y="1866"/>
                </a:lnTo>
                <a:lnTo>
                  <a:pt x="5207" y="1868"/>
                </a:lnTo>
                <a:lnTo>
                  <a:pt x="5205" y="1868"/>
                </a:lnTo>
                <a:lnTo>
                  <a:pt x="5205" y="1868"/>
                </a:lnTo>
                <a:lnTo>
                  <a:pt x="5203" y="1870"/>
                </a:lnTo>
                <a:lnTo>
                  <a:pt x="5201" y="1870"/>
                </a:lnTo>
                <a:lnTo>
                  <a:pt x="5198" y="1870"/>
                </a:lnTo>
                <a:lnTo>
                  <a:pt x="5198" y="1872"/>
                </a:lnTo>
                <a:lnTo>
                  <a:pt x="5196" y="1872"/>
                </a:lnTo>
                <a:lnTo>
                  <a:pt x="5196" y="1872"/>
                </a:lnTo>
                <a:lnTo>
                  <a:pt x="5196" y="1872"/>
                </a:lnTo>
                <a:lnTo>
                  <a:pt x="5194" y="1872"/>
                </a:lnTo>
                <a:lnTo>
                  <a:pt x="5194" y="1872"/>
                </a:lnTo>
                <a:lnTo>
                  <a:pt x="5194" y="1872"/>
                </a:lnTo>
                <a:lnTo>
                  <a:pt x="5194" y="1874"/>
                </a:lnTo>
                <a:lnTo>
                  <a:pt x="5194" y="1874"/>
                </a:lnTo>
                <a:lnTo>
                  <a:pt x="5194" y="1874"/>
                </a:lnTo>
                <a:lnTo>
                  <a:pt x="5196" y="1874"/>
                </a:lnTo>
                <a:lnTo>
                  <a:pt x="5196" y="1877"/>
                </a:lnTo>
                <a:lnTo>
                  <a:pt x="5196" y="1877"/>
                </a:lnTo>
                <a:lnTo>
                  <a:pt x="5198" y="1877"/>
                </a:lnTo>
                <a:lnTo>
                  <a:pt x="5198" y="1877"/>
                </a:lnTo>
                <a:lnTo>
                  <a:pt x="5201" y="1877"/>
                </a:lnTo>
                <a:lnTo>
                  <a:pt x="5201" y="1877"/>
                </a:lnTo>
                <a:lnTo>
                  <a:pt x="5203" y="1874"/>
                </a:lnTo>
                <a:lnTo>
                  <a:pt x="5205" y="1872"/>
                </a:lnTo>
                <a:lnTo>
                  <a:pt x="5205" y="1872"/>
                </a:lnTo>
                <a:lnTo>
                  <a:pt x="5205" y="1872"/>
                </a:lnTo>
                <a:lnTo>
                  <a:pt x="5207" y="1874"/>
                </a:lnTo>
                <a:lnTo>
                  <a:pt x="5207" y="1874"/>
                </a:lnTo>
                <a:lnTo>
                  <a:pt x="5207" y="1874"/>
                </a:lnTo>
                <a:lnTo>
                  <a:pt x="5207" y="1874"/>
                </a:lnTo>
                <a:lnTo>
                  <a:pt x="5209" y="1874"/>
                </a:lnTo>
                <a:lnTo>
                  <a:pt x="5211" y="1874"/>
                </a:lnTo>
                <a:lnTo>
                  <a:pt x="5213" y="1874"/>
                </a:lnTo>
                <a:lnTo>
                  <a:pt x="5215" y="1874"/>
                </a:lnTo>
                <a:lnTo>
                  <a:pt x="5213" y="1872"/>
                </a:lnTo>
                <a:lnTo>
                  <a:pt x="5213" y="1872"/>
                </a:lnTo>
                <a:lnTo>
                  <a:pt x="5215" y="1870"/>
                </a:lnTo>
                <a:lnTo>
                  <a:pt x="5215" y="1870"/>
                </a:lnTo>
                <a:lnTo>
                  <a:pt x="5213" y="1870"/>
                </a:lnTo>
                <a:lnTo>
                  <a:pt x="5213" y="1870"/>
                </a:lnTo>
                <a:lnTo>
                  <a:pt x="5211" y="1872"/>
                </a:lnTo>
                <a:lnTo>
                  <a:pt x="5209" y="1874"/>
                </a:lnTo>
                <a:lnTo>
                  <a:pt x="5209" y="1872"/>
                </a:lnTo>
                <a:lnTo>
                  <a:pt x="5209" y="1870"/>
                </a:lnTo>
                <a:lnTo>
                  <a:pt x="5211" y="1870"/>
                </a:lnTo>
                <a:lnTo>
                  <a:pt x="5213" y="1868"/>
                </a:lnTo>
                <a:lnTo>
                  <a:pt x="5213" y="1868"/>
                </a:lnTo>
                <a:lnTo>
                  <a:pt x="5215" y="1866"/>
                </a:lnTo>
                <a:lnTo>
                  <a:pt x="5215" y="1866"/>
                </a:lnTo>
                <a:lnTo>
                  <a:pt x="5213" y="1866"/>
                </a:lnTo>
                <a:lnTo>
                  <a:pt x="5213" y="1866"/>
                </a:lnTo>
                <a:close/>
                <a:moveTo>
                  <a:pt x="5196" y="1738"/>
                </a:moveTo>
                <a:lnTo>
                  <a:pt x="5196" y="1738"/>
                </a:lnTo>
                <a:lnTo>
                  <a:pt x="5196" y="1738"/>
                </a:lnTo>
                <a:lnTo>
                  <a:pt x="5196" y="1738"/>
                </a:lnTo>
                <a:lnTo>
                  <a:pt x="5196" y="1738"/>
                </a:lnTo>
                <a:lnTo>
                  <a:pt x="5196" y="1738"/>
                </a:lnTo>
                <a:lnTo>
                  <a:pt x="5196" y="1738"/>
                </a:lnTo>
                <a:lnTo>
                  <a:pt x="5196" y="1738"/>
                </a:lnTo>
                <a:close/>
                <a:moveTo>
                  <a:pt x="5207" y="820"/>
                </a:moveTo>
                <a:lnTo>
                  <a:pt x="5207" y="820"/>
                </a:lnTo>
                <a:lnTo>
                  <a:pt x="5205" y="820"/>
                </a:lnTo>
                <a:lnTo>
                  <a:pt x="5203" y="820"/>
                </a:lnTo>
                <a:lnTo>
                  <a:pt x="5203" y="818"/>
                </a:lnTo>
                <a:lnTo>
                  <a:pt x="5201" y="816"/>
                </a:lnTo>
                <a:lnTo>
                  <a:pt x="5196" y="816"/>
                </a:lnTo>
                <a:lnTo>
                  <a:pt x="5196" y="816"/>
                </a:lnTo>
                <a:lnTo>
                  <a:pt x="5196" y="818"/>
                </a:lnTo>
                <a:lnTo>
                  <a:pt x="5201" y="818"/>
                </a:lnTo>
                <a:lnTo>
                  <a:pt x="5205" y="820"/>
                </a:lnTo>
                <a:lnTo>
                  <a:pt x="5207" y="820"/>
                </a:lnTo>
                <a:close/>
                <a:moveTo>
                  <a:pt x="5215" y="1870"/>
                </a:moveTo>
                <a:lnTo>
                  <a:pt x="5215" y="1870"/>
                </a:lnTo>
                <a:lnTo>
                  <a:pt x="5215" y="1870"/>
                </a:lnTo>
                <a:lnTo>
                  <a:pt x="5215" y="1870"/>
                </a:lnTo>
                <a:lnTo>
                  <a:pt x="5215" y="1870"/>
                </a:lnTo>
                <a:close/>
                <a:moveTo>
                  <a:pt x="5205" y="1755"/>
                </a:moveTo>
                <a:lnTo>
                  <a:pt x="5205" y="1753"/>
                </a:lnTo>
                <a:lnTo>
                  <a:pt x="5205" y="1753"/>
                </a:lnTo>
                <a:lnTo>
                  <a:pt x="5205" y="1753"/>
                </a:lnTo>
                <a:lnTo>
                  <a:pt x="5205" y="1753"/>
                </a:lnTo>
                <a:lnTo>
                  <a:pt x="5205" y="1753"/>
                </a:lnTo>
                <a:lnTo>
                  <a:pt x="5205" y="1753"/>
                </a:lnTo>
                <a:lnTo>
                  <a:pt x="5205" y="1753"/>
                </a:lnTo>
                <a:lnTo>
                  <a:pt x="5205" y="1755"/>
                </a:lnTo>
                <a:lnTo>
                  <a:pt x="5205" y="1755"/>
                </a:lnTo>
                <a:close/>
                <a:moveTo>
                  <a:pt x="5215" y="1877"/>
                </a:moveTo>
                <a:lnTo>
                  <a:pt x="5213" y="1877"/>
                </a:lnTo>
                <a:lnTo>
                  <a:pt x="5215" y="1877"/>
                </a:lnTo>
                <a:lnTo>
                  <a:pt x="5215" y="1877"/>
                </a:lnTo>
                <a:lnTo>
                  <a:pt x="5215" y="1874"/>
                </a:lnTo>
                <a:lnTo>
                  <a:pt x="5215" y="1874"/>
                </a:lnTo>
                <a:lnTo>
                  <a:pt x="5215" y="1877"/>
                </a:lnTo>
                <a:close/>
                <a:moveTo>
                  <a:pt x="5205" y="1891"/>
                </a:moveTo>
                <a:lnTo>
                  <a:pt x="5205" y="1891"/>
                </a:lnTo>
                <a:lnTo>
                  <a:pt x="5205" y="1893"/>
                </a:lnTo>
                <a:lnTo>
                  <a:pt x="5205" y="1893"/>
                </a:lnTo>
                <a:lnTo>
                  <a:pt x="5207" y="1893"/>
                </a:lnTo>
                <a:lnTo>
                  <a:pt x="5207" y="1893"/>
                </a:lnTo>
                <a:lnTo>
                  <a:pt x="5207" y="1893"/>
                </a:lnTo>
                <a:lnTo>
                  <a:pt x="5207" y="1891"/>
                </a:lnTo>
                <a:lnTo>
                  <a:pt x="5205" y="1891"/>
                </a:lnTo>
                <a:close/>
                <a:moveTo>
                  <a:pt x="4417" y="1032"/>
                </a:moveTo>
                <a:lnTo>
                  <a:pt x="4417" y="1032"/>
                </a:lnTo>
                <a:lnTo>
                  <a:pt x="4417" y="1032"/>
                </a:lnTo>
                <a:lnTo>
                  <a:pt x="4417" y="1034"/>
                </a:lnTo>
                <a:lnTo>
                  <a:pt x="4417" y="1032"/>
                </a:lnTo>
                <a:lnTo>
                  <a:pt x="4417" y="1032"/>
                </a:lnTo>
                <a:close/>
                <a:moveTo>
                  <a:pt x="5207" y="1881"/>
                </a:moveTo>
                <a:lnTo>
                  <a:pt x="5207" y="1881"/>
                </a:lnTo>
                <a:lnTo>
                  <a:pt x="5207" y="1883"/>
                </a:lnTo>
                <a:lnTo>
                  <a:pt x="5207" y="1883"/>
                </a:lnTo>
                <a:lnTo>
                  <a:pt x="5207" y="1883"/>
                </a:lnTo>
                <a:lnTo>
                  <a:pt x="5207" y="1881"/>
                </a:lnTo>
                <a:lnTo>
                  <a:pt x="5207" y="1881"/>
                </a:lnTo>
                <a:close/>
                <a:moveTo>
                  <a:pt x="5198" y="1887"/>
                </a:moveTo>
                <a:lnTo>
                  <a:pt x="5196" y="1887"/>
                </a:lnTo>
                <a:lnTo>
                  <a:pt x="5198" y="1889"/>
                </a:lnTo>
                <a:lnTo>
                  <a:pt x="5198" y="1889"/>
                </a:lnTo>
                <a:lnTo>
                  <a:pt x="5198" y="1887"/>
                </a:lnTo>
                <a:lnTo>
                  <a:pt x="5198" y="1887"/>
                </a:lnTo>
                <a:lnTo>
                  <a:pt x="5198" y="1887"/>
                </a:lnTo>
                <a:close/>
                <a:moveTo>
                  <a:pt x="4608" y="749"/>
                </a:moveTo>
                <a:lnTo>
                  <a:pt x="4605" y="749"/>
                </a:lnTo>
                <a:lnTo>
                  <a:pt x="4605" y="749"/>
                </a:lnTo>
                <a:lnTo>
                  <a:pt x="4601" y="747"/>
                </a:lnTo>
                <a:lnTo>
                  <a:pt x="4601" y="747"/>
                </a:lnTo>
                <a:lnTo>
                  <a:pt x="4599" y="751"/>
                </a:lnTo>
                <a:lnTo>
                  <a:pt x="4597" y="751"/>
                </a:lnTo>
                <a:lnTo>
                  <a:pt x="4597" y="753"/>
                </a:lnTo>
                <a:lnTo>
                  <a:pt x="4595" y="755"/>
                </a:lnTo>
                <a:lnTo>
                  <a:pt x="4597" y="755"/>
                </a:lnTo>
                <a:lnTo>
                  <a:pt x="4599" y="753"/>
                </a:lnTo>
                <a:lnTo>
                  <a:pt x="4599" y="753"/>
                </a:lnTo>
                <a:lnTo>
                  <a:pt x="4601" y="757"/>
                </a:lnTo>
                <a:lnTo>
                  <a:pt x="4603" y="757"/>
                </a:lnTo>
                <a:lnTo>
                  <a:pt x="4603" y="757"/>
                </a:lnTo>
                <a:lnTo>
                  <a:pt x="4605" y="755"/>
                </a:lnTo>
                <a:lnTo>
                  <a:pt x="4605" y="755"/>
                </a:lnTo>
                <a:lnTo>
                  <a:pt x="4608" y="753"/>
                </a:lnTo>
                <a:lnTo>
                  <a:pt x="4608" y="753"/>
                </a:lnTo>
                <a:lnTo>
                  <a:pt x="4608" y="751"/>
                </a:lnTo>
                <a:lnTo>
                  <a:pt x="4610" y="749"/>
                </a:lnTo>
                <a:lnTo>
                  <a:pt x="4610" y="749"/>
                </a:lnTo>
                <a:lnTo>
                  <a:pt x="4608" y="749"/>
                </a:lnTo>
                <a:close/>
                <a:moveTo>
                  <a:pt x="4593" y="749"/>
                </a:moveTo>
                <a:lnTo>
                  <a:pt x="4589" y="751"/>
                </a:lnTo>
                <a:lnTo>
                  <a:pt x="4589" y="751"/>
                </a:lnTo>
                <a:lnTo>
                  <a:pt x="4589" y="751"/>
                </a:lnTo>
                <a:lnTo>
                  <a:pt x="4591" y="751"/>
                </a:lnTo>
                <a:lnTo>
                  <a:pt x="4593" y="751"/>
                </a:lnTo>
                <a:lnTo>
                  <a:pt x="4593" y="751"/>
                </a:lnTo>
                <a:lnTo>
                  <a:pt x="4595" y="749"/>
                </a:lnTo>
                <a:lnTo>
                  <a:pt x="4595" y="749"/>
                </a:lnTo>
                <a:lnTo>
                  <a:pt x="4593" y="749"/>
                </a:lnTo>
                <a:lnTo>
                  <a:pt x="4593" y="749"/>
                </a:lnTo>
                <a:close/>
                <a:moveTo>
                  <a:pt x="3371" y="931"/>
                </a:moveTo>
                <a:lnTo>
                  <a:pt x="3371" y="931"/>
                </a:lnTo>
                <a:lnTo>
                  <a:pt x="3371" y="929"/>
                </a:lnTo>
                <a:lnTo>
                  <a:pt x="3371" y="929"/>
                </a:lnTo>
                <a:lnTo>
                  <a:pt x="3369" y="929"/>
                </a:lnTo>
                <a:lnTo>
                  <a:pt x="3369" y="929"/>
                </a:lnTo>
                <a:lnTo>
                  <a:pt x="3369" y="931"/>
                </a:lnTo>
                <a:lnTo>
                  <a:pt x="3371" y="931"/>
                </a:lnTo>
                <a:close/>
                <a:moveTo>
                  <a:pt x="4440" y="1065"/>
                </a:moveTo>
                <a:lnTo>
                  <a:pt x="4440" y="1065"/>
                </a:lnTo>
                <a:lnTo>
                  <a:pt x="4440" y="1063"/>
                </a:lnTo>
                <a:lnTo>
                  <a:pt x="4440" y="1061"/>
                </a:lnTo>
                <a:lnTo>
                  <a:pt x="4440" y="1061"/>
                </a:lnTo>
                <a:lnTo>
                  <a:pt x="4438" y="1061"/>
                </a:lnTo>
                <a:lnTo>
                  <a:pt x="4440" y="1063"/>
                </a:lnTo>
                <a:lnTo>
                  <a:pt x="4440" y="1065"/>
                </a:lnTo>
                <a:lnTo>
                  <a:pt x="4440" y="1065"/>
                </a:lnTo>
                <a:close/>
                <a:moveTo>
                  <a:pt x="4440" y="1084"/>
                </a:moveTo>
                <a:lnTo>
                  <a:pt x="4438" y="1082"/>
                </a:lnTo>
                <a:lnTo>
                  <a:pt x="4438" y="1082"/>
                </a:lnTo>
                <a:lnTo>
                  <a:pt x="4438" y="1084"/>
                </a:lnTo>
                <a:lnTo>
                  <a:pt x="4440" y="1084"/>
                </a:lnTo>
                <a:lnTo>
                  <a:pt x="4440" y="1084"/>
                </a:lnTo>
                <a:close/>
                <a:moveTo>
                  <a:pt x="3302" y="927"/>
                </a:moveTo>
                <a:lnTo>
                  <a:pt x="3302" y="929"/>
                </a:lnTo>
                <a:lnTo>
                  <a:pt x="3302" y="929"/>
                </a:lnTo>
                <a:lnTo>
                  <a:pt x="3302" y="929"/>
                </a:lnTo>
                <a:lnTo>
                  <a:pt x="3302" y="929"/>
                </a:lnTo>
                <a:lnTo>
                  <a:pt x="3302" y="927"/>
                </a:lnTo>
                <a:lnTo>
                  <a:pt x="3302" y="927"/>
                </a:lnTo>
                <a:close/>
                <a:moveTo>
                  <a:pt x="3336" y="939"/>
                </a:moveTo>
                <a:lnTo>
                  <a:pt x="3338" y="937"/>
                </a:lnTo>
                <a:lnTo>
                  <a:pt x="3338" y="937"/>
                </a:lnTo>
                <a:lnTo>
                  <a:pt x="3336" y="937"/>
                </a:lnTo>
                <a:lnTo>
                  <a:pt x="3336" y="937"/>
                </a:lnTo>
                <a:lnTo>
                  <a:pt x="3336" y="939"/>
                </a:lnTo>
                <a:lnTo>
                  <a:pt x="3336" y="939"/>
                </a:lnTo>
                <a:close/>
                <a:moveTo>
                  <a:pt x="3334" y="939"/>
                </a:moveTo>
                <a:lnTo>
                  <a:pt x="3334" y="937"/>
                </a:lnTo>
                <a:lnTo>
                  <a:pt x="3334" y="937"/>
                </a:lnTo>
                <a:lnTo>
                  <a:pt x="3334" y="937"/>
                </a:lnTo>
                <a:lnTo>
                  <a:pt x="3334" y="937"/>
                </a:lnTo>
                <a:lnTo>
                  <a:pt x="3332" y="937"/>
                </a:lnTo>
                <a:lnTo>
                  <a:pt x="3332" y="939"/>
                </a:lnTo>
                <a:lnTo>
                  <a:pt x="3334" y="941"/>
                </a:lnTo>
                <a:lnTo>
                  <a:pt x="3334" y="941"/>
                </a:lnTo>
                <a:lnTo>
                  <a:pt x="3336" y="941"/>
                </a:lnTo>
                <a:lnTo>
                  <a:pt x="3334" y="939"/>
                </a:lnTo>
                <a:lnTo>
                  <a:pt x="3334" y="939"/>
                </a:lnTo>
                <a:close/>
                <a:moveTo>
                  <a:pt x="3378" y="1046"/>
                </a:moveTo>
                <a:lnTo>
                  <a:pt x="3378" y="1044"/>
                </a:lnTo>
                <a:lnTo>
                  <a:pt x="3376" y="1040"/>
                </a:lnTo>
                <a:lnTo>
                  <a:pt x="3378" y="1040"/>
                </a:lnTo>
                <a:lnTo>
                  <a:pt x="3376" y="1040"/>
                </a:lnTo>
                <a:lnTo>
                  <a:pt x="3376" y="1040"/>
                </a:lnTo>
                <a:lnTo>
                  <a:pt x="3376" y="1042"/>
                </a:lnTo>
                <a:lnTo>
                  <a:pt x="3378" y="1046"/>
                </a:lnTo>
                <a:close/>
                <a:moveTo>
                  <a:pt x="3340" y="1252"/>
                </a:moveTo>
                <a:lnTo>
                  <a:pt x="3340" y="1252"/>
                </a:lnTo>
                <a:lnTo>
                  <a:pt x="3340" y="1252"/>
                </a:lnTo>
                <a:lnTo>
                  <a:pt x="3342" y="1250"/>
                </a:lnTo>
                <a:lnTo>
                  <a:pt x="3340" y="1248"/>
                </a:lnTo>
                <a:lnTo>
                  <a:pt x="3340" y="1245"/>
                </a:lnTo>
                <a:lnTo>
                  <a:pt x="3340" y="1245"/>
                </a:lnTo>
                <a:lnTo>
                  <a:pt x="3340" y="1245"/>
                </a:lnTo>
                <a:lnTo>
                  <a:pt x="3338" y="1245"/>
                </a:lnTo>
                <a:lnTo>
                  <a:pt x="3338" y="1248"/>
                </a:lnTo>
                <a:lnTo>
                  <a:pt x="3340" y="1248"/>
                </a:lnTo>
                <a:lnTo>
                  <a:pt x="3338" y="1250"/>
                </a:lnTo>
                <a:lnTo>
                  <a:pt x="3340" y="1252"/>
                </a:lnTo>
                <a:close/>
                <a:moveTo>
                  <a:pt x="2810" y="1013"/>
                </a:moveTo>
                <a:lnTo>
                  <a:pt x="2810" y="1013"/>
                </a:lnTo>
                <a:lnTo>
                  <a:pt x="2810" y="1013"/>
                </a:lnTo>
                <a:lnTo>
                  <a:pt x="2808" y="1011"/>
                </a:lnTo>
                <a:lnTo>
                  <a:pt x="2808" y="1013"/>
                </a:lnTo>
                <a:lnTo>
                  <a:pt x="2808" y="1013"/>
                </a:lnTo>
                <a:lnTo>
                  <a:pt x="2810" y="1013"/>
                </a:lnTo>
                <a:lnTo>
                  <a:pt x="2810" y="1013"/>
                </a:lnTo>
                <a:close/>
                <a:moveTo>
                  <a:pt x="2814" y="1090"/>
                </a:moveTo>
                <a:lnTo>
                  <a:pt x="2814" y="1090"/>
                </a:lnTo>
                <a:lnTo>
                  <a:pt x="2814" y="1090"/>
                </a:lnTo>
                <a:lnTo>
                  <a:pt x="2816" y="1090"/>
                </a:lnTo>
                <a:lnTo>
                  <a:pt x="2816" y="1090"/>
                </a:lnTo>
                <a:lnTo>
                  <a:pt x="2814" y="1090"/>
                </a:lnTo>
                <a:lnTo>
                  <a:pt x="2814" y="1090"/>
                </a:lnTo>
                <a:lnTo>
                  <a:pt x="2814" y="1090"/>
                </a:lnTo>
                <a:close/>
                <a:moveTo>
                  <a:pt x="2760" y="977"/>
                </a:moveTo>
                <a:lnTo>
                  <a:pt x="2757" y="975"/>
                </a:lnTo>
                <a:lnTo>
                  <a:pt x="2757" y="977"/>
                </a:lnTo>
                <a:lnTo>
                  <a:pt x="2757" y="977"/>
                </a:lnTo>
                <a:lnTo>
                  <a:pt x="2755" y="977"/>
                </a:lnTo>
                <a:lnTo>
                  <a:pt x="2755" y="977"/>
                </a:lnTo>
                <a:lnTo>
                  <a:pt x="2753" y="977"/>
                </a:lnTo>
                <a:lnTo>
                  <a:pt x="2755" y="977"/>
                </a:lnTo>
                <a:lnTo>
                  <a:pt x="2755" y="977"/>
                </a:lnTo>
                <a:lnTo>
                  <a:pt x="2757" y="977"/>
                </a:lnTo>
                <a:lnTo>
                  <a:pt x="2760" y="977"/>
                </a:lnTo>
                <a:lnTo>
                  <a:pt x="2760" y="977"/>
                </a:lnTo>
                <a:lnTo>
                  <a:pt x="2760" y="977"/>
                </a:lnTo>
                <a:lnTo>
                  <a:pt x="2760" y="977"/>
                </a:lnTo>
                <a:close/>
                <a:moveTo>
                  <a:pt x="2906" y="1044"/>
                </a:moveTo>
                <a:lnTo>
                  <a:pt x="2906" y="1046"/>
                </a:lnTo>
                <a:lnTo>
                  <a:pt x="2906" y="1046"/>
                </a:lnTo>
                <a:lnTo>
                  <a:pt x="2906" y="1048"/>
                </a:lnTo>
                <a:lnTo>
                  <a:pt x="2906" y="1048"/>
                </a:lnTo>
                <a:lnTo>
                  <a:pt x="2906" y="1048"/>
                </a:lnTo>
                <a:lnTo>
                  <a:pt x="2906" y="1048"/>
                </a:lnTo>
                <a:lnTo>
                  <a:pt x="2908" y="1048"/>
                </a:lnTo>
                <a:lnTo>
                  <a:pt x="2908" y="1048"/>
                </a:lnTo>
                <a:lnTo>
                  <a:pt x="2908" y="1044"/>
                </a:lnTo>
                <a:lnTo>
                  <a:pt x="2908" y="1044"/>
                </a:lnTo>
                <a:lnTo>
                  <a:pt x="2906" y="1044"/>
                </a:lnTo>
                <a:close/>
                <a:moveTo>
                  <a:pt x="2896" y="1030"/>
                </a:moveTo>
                <a:lnTo>
                  <a:pt x="2896" y="1027"/>
                </a:lnTo>
                <a:lnTo>
                  <a:pt x="2896" y="1027"/>
                </a:lnTo>
                <a:lnTo>
                  <a:pt x="2896" y="1027"/>
                </a:lnTo>
                <a:lnTo>
                  <a:pt x="2894" y="1027"/>
                </a:lnTo>
                <a:lnTo>
                  <a:pt x="2892" y="1030"/>
                </a:lnTo>
                <a:lnTo>
                  <a:pt x="2892" y="1030"/>
                </a:lnTo>
                <a:lnTo>
                  <a:pt x="2896" y="1032"/>
                </a:lnTo>
                <a:lnTo>
                  <a:pt x="2896" y="1034"/>
                </a:lnTo>
                <a:lnTo>
                  <a:pt x="2898" y="1034"/>
                </a:lnTo>
                <a:lnTo>
                  <a:pt x="2900" y="1036"/>
                </a:lnTo>
                <a:lnTo>
                  <a:pt x="2898" y="1034"/>
                </a:lnTo>
                <a:lnTo>
                  <a:pt x="2898" y="1034"/>
                </a:lnTo>
                <a:lnTo>
                  <a:pt x="2898" y="1034"/>
                </a:lnTo>
                <a:lnTo>
                  <a:pt x="2896" y="1034"/>
                </a:lnTo>
                <a:lnTo>
                  <a:pt x="2896" y="1032"/>
                </a:lnTo>
                <a:lnTo>
                  <a:pt x="2896" y="1032"/>
                </a:lnTo>
                <a:lnTo>
                  <a:pt x="2896" y="1030"/>
                </a:lnTo>
                <a:lnTo>
                  <a:pt x="2896" y="1030"/>
                </a:lnTo>
                <a:lnTo>
                  <a:pt x="2896" y="1030"/>
                </a:lnTo>
                <a:close/>
                <a:moveTo>
                  <a:pt x="2906" y="1050"/>
                </a:moveTo>
                <a:lnTo>
                  <a:pt x="2906" y="1050"/>
                </a:lnTo>
                <a:lnTo>
                  <a:pt x="2906" y="1050"/>
                </a:lnTo>
                <a:lnTo>
                  <a:pt x="2906" y="1050"/>
                </a:lnTo>
                <a:lnTo>
                  <a:pt x="2908" y="1053"/>
                </a:lnTo>
                <a:lnTo>
                  <a:pt x="2908" y="1053"/>
                </a:lnTo>
                <a:lnTo>
                  <a:pt x="2908" y="1053"/>
                </a:lnTo>
                <a:lnTo>
                  <a:pt x="2908" y="1050"/>
                </a:lnTo>
                <a:lnTo>
                  <a:pt x="2908" y="1050"/>
                </a:lnTo>
                <a:lnTo>
                  <a:pt x="2908" y="1050"/>
                </a:lnTo>
                <a:lnTo>
                  <a:pt x="2906" y="1050"/>
                </a:lnTo>
                <a:close/>
                <a:moveTo>
                  <a:pt x="2766" y="1126"/>
                </a:moveTo>
                <a:lnTo>
                  <a:pt x="2764" y="1126"/>
                </a:lnTo>
                <a:lnTo>
                  <a:pt x="2764" y="1126"/>
                </a:lnTo>
                <a:lnTo>
                  <a:pt x="2764" y="1128"/>
                </a:lnTo>
                <a:lnTo>
                  <a:pt x="2764" y="1128"/>
                </a:lnTo>
                <a:lnTo>
                  <a:pt x="2764" y="1128"/>
                </a:lnTo>
                <a:lnTo>
                  <a:pt x="2766" y="1128"/>
                </a:lnTo>
                <a:lnTo>
                  <a:pt x="2766" y="1128"/>
                </a:lnTo>
                <a:lnTo>
                  <a:pt x="2766" y="1128"/>
                </a:lnTo>
                <a:lnTo>
                  <a:pt x="2766" y="1128"/>
                </a:lnTo>
                <a:lnTo>
                  <a:pt x="2768" y="1128"/>
                </a:lnTo>
                <a:lnTo>
                  <a:pt x="2768" y="1128"/>
                </a:lnTo>
                <a:lnTo>
                  <a:pt x="2768" y="1126"/>
                </a:lnTo>
                <a:lnTo>
                  <a:pt x="2768" y="1126"/>
                </a:lnTo>
                <a:lnTo>
                  <a:pt x="2766" y="1126"/>
                </a:lnTo>
                <a:close/>
                <a:moveTo>
                  <a:pt x="2808" y="1059"/>
                </a:moveTo>
                <a:lnTo>
                  <a:pt x="2806" y="1059"/>
                </a:lnTo>
                <a:lnTo>
                  <a:pt x="2804" y="1057"/>
                </a:lnTo>
                <a:lnTo>
                  <a:pt x="2801" y="1057"/>
                </a:lnTo>
                <a:lnTo>
                  <a:pt x="2801" y="1057"/>
                </a:lnTo>
                <a:lnTo>
                  <a:pt x="2801" y="1055"/>
                </a:lnTo>
                <a:lnTo>
                  <a:pt x="2799" y="1055"/>
                </a:lnTo>
                <a:lnTo>
                  <a:pt x="2799" y="1055"/>
                </a:lnTo>
                <a:lnTo>
                  <a:pt x="2797" y="1057"/>
                </a:lnTo>
                <a:lnTo>
                  <a:pt x="2797" y="1057"/>
                </a:lnTo>
                <a:lnTo>
                  <a:pt x="2795" y="1057"/>
                </a:lnTo>
                <a:lnTo>
                  <a:pt x="2795" y="1057"/>
                </a:lnTo>
                <a:lnTo>
                  <a:pt x="2793" y="1057"/>
                </a:lnTo>
                <a:lnTo>
                  <a:pt x="2793" y="1055"/>
                </a:lnTo>
                <a:lnTo>
                  <a:pt x="2791" y="1057"/>
                </a:lnTo>
                <a:lnTo>
                  <a:pt x="2791" y="1057"/>
                </a:lnTo>
                <a:lnTo>
                  <a:pt x="2791" y="1057"/>
                </a:lnTo>
                <a:lnTo>
                  <a:pt x="2789" y="1057"/>
                </a:lnTo>
                <a:lnTo>
                  <a:pt x="2789" y="1059"/>
                </a:lnTo>
                <a:lnTo>
                  <a:pt x="2789" y="1061"/>
                </a:lnTo>
                <a:lnTo>
                  <a:pt x="2789" y="1061"/>
                </a:lnTo>
                <a:lnTo>
                  <a:pt x="2789" y="1063"/>
                </a:lnTo>
                <a:lnTo>
                  <a:pt x="2791" y="1065"/>
                </a:lnTo>
                <a:lnTo>
                  <a:pt x="2791" y="1065"/>
                </a:lnTo>
                <a:lnTo>
                  <a:pt x="2793" y="1065"/>
                </a:lnTo>
                <a:lnTo>
                  <a:pt x="2795" y="1065"/>
                </a:lnTo>
                <a:lnTo>
                  <a:pt x="2795" y="1065"/>
                </a:lnTo>
                <a:lnTo>
                  <a:pt x="2797" y="1067"/>
                </a:lnTo>
                <a:lnTo>
                  <a:pt x="2799" y="1067"/>
                </a:lnTo>
                <a:lnTo>
                  <a:pt x="2799" y="1067"/>
                </a:lnTo>
                <a:lnTo>
                  <a:pt x="2799" y="1067"/>
                </a:lnTo>
                <a:lnTo>
                  <a:pt x="2801" y="1069"/>
                </a:lnTo>
                <a:lnTo>
                  <a:pt x="2804" y="1071"/>
                </a:lnTo>
                <a:lnTo>
                  <a:pt x="2808" y="1071"/>
                </a:lnTo>
                <a:lnTo>
                  <a:pt x="2810" y="1074"/>
                </a:lnTo>
                <a:lnTo>
                  <a:pt x="2812" y="1074"/>
                </a:lnTo>
                <a:lnTo>
                  <a:pt x="2812" y="1074"/>
                </a:lnTo>
                <a:lnTo>
                  <a:pt x="2814" y="1074"/>
                </a:lnTo>
                <a:lnTo>
                  <a:pt x="2816" y="1076"/>
                </a:lnTo>
                <a:lnTo>
                  <a:pt x="2818" y="1078"/>
                </a:lnTo>
                <a:lnTo>
                  <a:pt x="2818" y="1078"/>
                </a:lnTo>
                <a:lnTo>
                  <a:pt x="2820" y="1078"/>
                </a:lnTo>
                <a:lnTo>
                  <a:pt x="2822" y="1080"/>
                </a:lnTo>
                <a:lnTo>
                  <a:pt x="2822" y="1080"/>
                </a:lnTo>
                <a:lnTo>
                  <a:pt x="2824" y="1080"/>
                </a:lnTo>
                <a:lnTo>
                  <a:pt x="2827" y="1080"/>
                </a:lnTo>
                <a:lnTo>
                  <a:pt x="2827" y="1080"/>
                </a:lnTo>
                <a:lnTo>
                  <a:pt x="2827" y="1078"/>
                </a:lnTo>
                <a:lnTo>
                  <a:pt x="2827" y="1078"/>
                </a:lnTo>
                <a:lnTo>
                  <a:pt x="2827" y="1076"/>
                </a:lnTo>
                <a:lnTo>
                  <a:pt x="2829" y="1076"/>
                </a:lnTo>
                <a:lnTo>
                  <a:pt x="2829" y="1074"/>
                </a:lnTo>
                <a:lnTo>
                  <a:pt x="2829" y="1074"/>
                </a:lnTo>
                <a:lnTo>
                  <a:pt x="2829" y="1074"/>
                </a:lnTo>
                <a:lnTo>
                  <a:pt x="2829" y="1071"/>
                </a:lnTo>
                <a:lnTo>
                  <a:pt x="2827" y="1071"/>
                </a:lnTo>
                <a:lnTo>
                  <a:pt x="2829" y="1071"/>
                </a:lnTo>
                <a:lnTo>
                  <a:pt x="2829" y="1069"/>
                </a:lnTo>
                <a:lnTo>
                  <a:pt x="2827" y="1069"/>
                </a:lnTo>
                <a:lnTo>
                  <a:pt x="2827" y="1069"/>
                </a:lnTo>
                <a:lnTo>
                  <a:pt x="2827" y="1069"/>
                </a:lnTo>
                <a:lnTo>
                  <a:pt x="2827" y="1067"/>
                </a:lnTo>
                <a:lnTo>
                  <a:pt x="2827" y="1065"/>
                </a:lnTo>
                <a:lnTo>
                  <a:pt x="2827" y="1065"/>
                </a:lnTo>
                <a:lnTo>
                  <a:pt x="2829" y="1063"/>
                </a:lnTo>
                <a:lnTo>
                  <a:pt x="2829" y="1063"/>
                </a:lnTo>
                <a:lnTo>
                  <a:pt x="2829" y="1061"/>
                </a:lnTo>
                <a:lnTo>
                  <a:pt x="2833" y="1057"/>
                </a:lnTo>
                <a:lnTo>
                  <a:pt x="2833" y="1057"/>
                </a:lnTo>
                <a:lnTo>
                  <a:pt x="2833" y="1055"/>
                </a:lnTo>
                <a:lnTo>
                  <a:pt x="2835" y="1055"/>
                </a:lnTo>
                <a:lnTo>
                  <a:pt x="2833" y="1053"/>
                </a:lnTo>
                <a:lnTo>
                  <a:pt x="2833" y="1053"/>
                </a:lnTo>
                <a:lnTo>
                  <a:pt x="2831" y="1055"/>
                </a:lnTo>
                <a:lnTo>
                  <a:pt x="2829" y="1055"/>
                </a:lnTo>
                <a:lnTo>
                  <a:pt x="2829" y="1055"/>
                </a:lnTo>
                <a:lnTo>
                  <a:pt x="2827" y="1055"/>
                </a:lnTo>
                <a:lnTo>
                  <a:pt x="2827" y="1055"/>
                </a:lnTo>
                <a:lnTo>
                  <a:pt x="2824" y="1055"/>
                </a:lnTo>
                <a:lnTo>
                  <a:pt x="2822" y="1055"/>
                </a:lnTo>
                <a:lnTo>
                  <a:pt x="2822" y="1055"/>
                </a:lnTo>
                <a:lnTo>
                  <a:pt x="2820" y="1055"/>
                </a:lnTo>
                <a:lnTo>
                  <a:pt x="2820" y="1057"/>
                </a:lnTo>
                <a:lnTo>
                  <a:pt x="2818" y="1057"/>
                </a:lnTo>
                <a:lnTo>
                  <a:pt x="2816" y="1057"/>
                </a:lnTo>
                <a:lnTo>
                  <a:pt x="2814" y="1059"/>
                </a:lnTo>
                <a:lnTo>
                  <a:pt x="2812" y="1057"/>
                </a:lnTo>
                <a:lnTo>
                  <a:pt x="2810" y="1057"/>
                </a:lnTo>
                <a:lnTo>
                  <a:pt x="2808" y="1059"/>
                </a:lnTo>
                <a:lnTo>
                  <a:pt x="2808" y="1059"/>
                </a:lnTo>
                <a:close/>
                <a:moveTo>
                  <a:pt x="2772" y="1111"/>
                </a:moveTo>
                <a:lnTo>
                  <a:pt x="2770" y="1111"/>
                </a:lnTo>
                <a:lnTo>
                  <a:pt x="2770" y="1111"/>
                </a:lnTo>
                <a:lnTo>
                  <a:pt x="2768" y="1113"/>
                </a:lnTo>
                <a:lnTo>
                  <a:pt x="2772" y="1111"/>
                </a:lnTo>
                <a:lnTo>
                  <a:pt x="2772" y="1111"/>
                </a:lnTo>
                <a:close/>
                <a:moveTo>
                  <a:pt x="2783" y="1078"/>
                </a:moveTo>
                <a:lnTo>
                  <a:pt x="2783" y="1078"/>
                </a:lnTo>
                <a:lnTo>
                  <a:pt x="2783" y="1078"/>
                </a:lnTo>
                <a:lnTo>
                  <a:pt x="2780" y="1078"/>
                </a:lnTo>
                <a:lnTo>
                  <a:pt x="2780" y="1078"/>
                </a:lnTo>
                <a:lnTo>
                  <a:pt x="2780" y="1078"/>
                </a:lnTo>
                <a:lnTo>
                  <a:pt x="2783" y="1080"/>
                </a:lnTo>
                <a:lnTo>
                  <a:pt x="2783" y="1078"/>
                </a:lnTo>
                <a:close/>
                <a:moveTo>
                  <a:pt x="2816" y="1092"/>
                </a:moveTo>
                <a:lnTo>
                  <a:pt x="2816" y="1092"/>
                </a:lnTo>
                <a:lnTo>
                  <a:pt x="2816" y="1092"/>
                </a:lnTo>
                <a:lnTo>
                  <a:pt x="2816" y="1095"/>
                </a:lnTo>
                <a:lnTo>
                  <a:pt x="2818" y="1095"/>
                </a:lnTo>
                <a:lnTo>
                  <a:pt x="2818" y="1095"/>
                </a:lnTo>
                <a:lnTo>
                  <a:pt x="2818" y="1092"/>
                </a:lnTo>
                <a:lnTo>
                  <a:pt x="2816" y="1092"/>
                </a:lnTo>
                <a:close/>
                <a:moveTo>
                  <a:pt x="2954" y="1038"/>
                </a:moveTo>
                <a:lnTo>
                  <a:pt x="2954" y="1038"/>
                </a:lnTo>
                <a:lnTo>
                  <a:pt x="2954" y="1038"/>
                </a:lnTo>
                <a:lnTo>
                  <a:pt x="2952" y="1040"/>
                </a:lnTo>
                <a:lnTo>
                  <a:pt x="2954" y="1038"/>
                </a:lnTo>
                <a:lnTo>
                  <a:pt x="2954" y="1038"/>
                </a:lnTo>
                <a:close/>
                <a:moveTo>
                  <a:pt x="2967" y="1059"/>
                </a:moveTo>
                <a:lnTo>
                  <a:pt x="2967" y="1059"/>
                </a:lnTo>
                <a:lnTo>
                  <a:pt x="2967" y="1059"/>
                </a:lnTo>
                <a:lnTo>
                  <a:pt x="2965" y="1059"/>
                </a:lnTo>
                <a:lnTo>
                  <a:pt x="2965" y="1059"/>
                </a:lnTo>
                <a:lnTo>
                  <a:pt x="2967" y="1061"/>
                </a:lnTo>
                <a:lnTo>
                  <a:pt x="2967" y="1061"/>
                </a:lnTo>
                <a:lnTo>
                  <a:pt x="2969" y="1061"/>
                </a:lnTo>
                <a:lnTo>
                  <a:pt x="2969" y="1063"/>
                </a:lnTo>
                <a:lnTo>
                  <a:pt x="2969" y="1063"/>
                </a:lnTo>
                <a:lnTo>
                  <a:pt x="2969" y="1061"/>
                </a:lnTo>
                <a:lnTo>
                  <a:pt x="2969" y="1061"/>
                </a:lnTo>
                <a:lnTo>
                  <a:pt x="2969" y="1059"/>
                </a:lnTo>
                <a:lnTo>
                  <a:pt x="2967" y="1059"/>
                </a:lnTo>
                <a:close/>
                <a:moveTo>
                  <a:pt x="2969" y="1067"/>
                </a:moveTo>
                <a:lnTo>
                  <a:pt x="2969" y="1067"/>
                </a:lnTo>
                <a:lnTo>
                  <a:pt x="2969" y="1067"/>
                </a:lnTo>
                <a:lnTo>
                  <a:pt x="2969" y="1067"/>
                </a:lnTo>
                <a:lnTo>
                  <a:pt x="2969" y="1067"/>
                </a:lnTo>
                <a:lnTo>
                  <a:pt x="2969" y="1067"/>
                </a:lnTo>
                <a:lnTo>
                  <a:pt x="2969" y="1067"/>
                </a:lnTo>
                <a:close/>
                <a:moveTo>
                  <a:pt x="2952" y="1040"/>
                </a:moveTo>
                <a:lnTo>
                  <a:pt x="2952" y="1040"/>
                </a:lnTo>
                <a:lnTo>
                  <a:pt x="2950" y="1038"/>
                </a:lnTo>
                <a:lnTo>
                  <a:pt x="2950" y="1040"/>
                </a:lnTo>
                <a:lnTo>
                  <a:pt x="2952" y="1040"/>
                </a:lnTo>
                <a:close/>
                <a:moveTo>
                  <a:pt x="2908" y="1059"/>
                </a:moveTo>
                <a:lnTo>
                  <a:pt x="2906" y="1061"/>
                </a:lnTo>
                <a:lnTo>
                  <a:pt x="2906" y="1061"/>
                </a:lnTo>
                <a:lnTo>
                  <a:pt x="2908" y="1063"/>
                </a:lnTo>
                <a:lnTo>
                  <a:pt x="2908" y="1063"/>
                </a:lnTo>
                <a:lnTo>
                  <a:pt x="2910" y="1063"/>
                </a:lnTo>
                <a:lnTo>
                  <a:pt x="2912" y="1063"/>
                </a:lnTo>
                <a:lnTo>
                  <a:pt x="2910" y="1061"/>
                </a:lnTo>
                <a:lnTo>
                  <a:pt x="2910" y="1061"/>
                </a:lnTo>
                <a:lnTo>
                  <a:pt x="2908" y="1061"/>
                </a:lnTo>
                <a:lnTo>
                  <a:pt x="2908" y="1059"/>
                </a:lnTo>
                <a:close/>
                <a:moveTo>
                  <a:pt x="2906" y="1053"/>
                </a:moveTo>
                <a:lnTo>
                  <a:pt x="2904" y="1053"/>
                </a:lnTo>
                <a:lnTo>
                  <a:pt x="2904" y="1053"/>
                </a:lnTo>
                <a:lnTo>
                  <a:pt x="2904" y="1053"/>
                </a:lnTo>
                <a:lnTo>
                  <a:pt x="2904" y="1053"/>
                </a:lnTo>
                <a:lnTo>
                  <a:pt x="2902" y="1055"/>
                </a:lnTo>
                <a:lnTo>
                  <a:pt x="2902" y="1055"/>
                </a:lnTo>
                <a:lnTo>
                  <a:pt x="2904" y="1055"/>
                </a:lnTo>
                <a:lnTo>
                  <a:pt x="2904" y="1055"/>
                </a:lnTo>
                <a:lnTo>
                  <a:pt x="2904" y="1055"/>
                </a:lnTo>
                <a:lnTo>
                  <a:pt x="2904" y="1055"/>
                </a:lnTo>
                <a:lnTo>
                  <a:pt x="2904" y="1055"/>
                </a:lnTo>
                <a:lnTo>
                  <a:pt x="2904" y="1057"/>
                </a:lnTo>
                <a:lnTo>
                  <a:pt x="2906" y="1057"/>
                </a:lnTo>
                <a:lnTo>
                  <a:pt x="2906" y="1057"/>
                </a:lnTo>
                <a:lnTo>
                  <a:pt x="2908" y="1057"/>
                </a:lnTo>
                <a:lnTo>
                  <a:pt x="2908" y="1057"/>
                </a:lnTo>
                <a:lnTo>
                  <a:pt x="2908" y="1057"/>
                </a:lnTo>
                <a:lnTo>
                  <a:pt x="2908" y="1055"/>
                </a:lnTo>
                <a:lnTo>
                  <a:pt x="2906" y="1055"/>
                </a:lnTo>
                <a:lnTo>
                  <a:pt x="2906" y="1053"/>
                </a:lnTo>
                <a:lnTo>
                  <a:pt x="2906" y="1050"/>
                </a:lnTo>
                <a:lnTo>
                  <a:pt x="2906" y="1050"/>
                </a:lnTo>
                <a:lnTo>
                  <a:pt x="2906" y="1053"/>
                </a:lnTo>
                <a:close/>
                <a:moveTo>
                  <a:pt x="2942" y="1088"/>
                </a:moveTo>
                <a:lnTo>
                  <a:pt x="2942" y="1088"/>
                </a:lnTo>
                <a:lnTo>
                  <a:pt x="2942" y="1086"/>
                </a:lnTo>
                <a:lnTo>
                  <a:pt x="2942" y="1086"/>
                </a:lnTo>
                <a:lnTo>
                  <a:pt x="2940" y="1084"/>
                </a:lnTo>
                <a:lnTo>
                  <a:pt x="2940" y="1086"/>
                </a:lnTo>
                <a:lnTo>
                  <a:pt x="2940" y="1086"/>
                </a:lnTo>
                <a:lnTo>
                  <a:pt x="2940" y="1088"/>
                </a:lnTo>
                <a:lnTo>
                  <a:pt x="2940" y="1088"/>
                </a:lnTo>
                <a:lnTo>
                  <a:pt x="2942" y="1088"/>
                </a:lnTo>
                <a:close/>
                <a:moveTo>
                  <a:pt x="2948" y="1044"/>
                </a:moveTo>
                <a:lnTo>
                  <a:pt x="2946" y="1042"/>
                </a:lnTo>
                <a:lnTo>
                  <a:pt x="2946" y="1040"/>
                </a:lnTo>
                <a:lnTo>
                  <a:pt x="2944" y="1040"/>
                </a:lnTo>
                <a:lnTo>
                  <a:pt x="2944" y="1042"/>
                </a:lnTo>
                <a:lnTo>
                  <a:pt x="2940" y="1042"/>
                </a:lnTo>
                <a:lnTo>
                  <a:pt x="2940" y="1044"/>
                </a:lnTo>
                <a:lnTo>
                  <a:pt x="2940" y="1044"/>
                </a:lnTo>
                <a:lnTo>
                  <a:pt x="2940" y="1044"/>
                </a:lnTo>
                <a:lnTo>
                  <a:pt x="2942" y="1044"/>
                </a:lnTo>
                <a:lnTo>
                  <a:pt x="2944" y="1044"/>
                </a:lnTo>
                <a:lnTo>
                  <a:pt x="2944" y="1044"/>
                </a:lnTo>
                <a:lnTo>
                  <a:pt x="2946" y="1046"/>
                </a:lnTo>
                <a:lnTo>
                  <a:pt x="2948" y="1046"/>
                </a:lnTo>
                <a:lnTo>
                  <a:pt x="2948" y="1048"/>
                </a:lnTo>
                <a:lnTo>
                  <a:pt x="2948" y="1048"/>
                </a:lnTo>
                <a:lnTo>
                  <a:pt x="2950" y="1048"/>
                </a:lnTo>
                <a:lnTo>
                  <a:pt x="2950" y="1050"/>
                </a:lnTo>
                <a:lnTo>
                  <a:pt x="2952" y="1050"/>
                </a:lnTo>
                <a:lnTo>
                  <a:pt x="2954" y="1050"/>
                </a:lnTo>
                <a:lnTo>
                  <a:pt x="2956" y="1053"/>
                </a:lnTo>
                <a:lnTo>
                  <a:pt x="2956" y="1053"/>
                </a:lnTo>
                <a:lnTo>
                  <a:pt x="2956" y="1053"/>
                </a:lnTo>
                <a:lnTo>
                  <a:pt x="2956" y="1053"/>
                </a:lnTo>
                <a:lnTo>
                  <a:pt x="2956" y="1055"/>
                </a:lnTo>
                <a:lnTo>
                  <a:pt x="2959" y="1055"/>
                </a:lnTo>
                <a:lnTo>
                  <a:pt x="2959" y="1055"/>
                </a:lnTo>
                <a:lnTo>
                  <a:pt x="2959" y="1057"/>
                </a:lnTo>
                <a:lnTo>
                  <a:pt x="2961" y="1057"/>
                </a:lnTo>
                <a:lnTo>
                  <a:pt x="2961" y="1057"/>
                </a:lnTo>
                <a:lnTo>
                  <a:pt x="2961" y="1059"/>
                </a:lnTo>
                <a:lnTo>
                  <a:pt x="2963" y="1059"/>
                </a:lnTo>
                <a:lnTo>
                  <a:pt x="2963" y="1059"/>
                </a:lnTo>
                <a:lnTo>
                  <a:pt x="2963" y="1059"/>
                </a:lnTo>
                <a:lnTo>
                  <a:pt x="2963" y="1059"/>
                </a:lnTo>
                <a:lnTo>
                  <a:pt x="2963" y="1057"/>
                </a:lnTo>
                <a:lnTo>
                  <a:pt x="2965" y="1057"/>
                </a:lnTo>
                <a:lnTo>
                  <a:pt x="2963" y="1055"/>
                </a:lnTo>
                <a:lnTo>
                  <a:pt x="2963" y="1055"/>
                </a:lnTo>
                <a:lnTo>
                  <a:pt x="2961" y="1055"/>
                </a:lnTo>
                <a:lnTo>
                  <a:pt x="2959" y="1055"/>
                </a:lnTo>
                <a:lnTo>
                  <a:pt x="2959" y="1053"/>
                </a:lnTo>
                <a:lnTo>
                  <a:pt x="2959" y="1050"/>
                </a:lnTo>
                <a:lnTo>
                  <a:pt x="2959" y="1050"/>
                </a:lnTo>
                <a:lnTo>
                  <a:pt x="2959" y="1048"/>
                </a:lnTo>
                <a:lnTo>
                  <a:pt x="2959" y="1048"/>
                </a:lnTo>
                <a:lnTo>
                  <a:pt x="2956" y="1046"/>
                </a:lnTo>
                <a:lnTo>
                  <a:pt x="2956" y="1046"/>
                </a:lnTo>
                <a:lnTo>
                  <a:pt x="2954" y="1046"/>
                </a:lnTo>
                <a:lnTo>
                  <a:pt x="2950" y="1046"/>
                </a:lnTo>
                <a:lnTo>
                  <a:pt x="2950" y="1046"/>
                </a:lnTo>
                <a:lnTo>
                  <a:pt x="2948" y="1044"/>
                </a:lnTo>
                <a:lnTo>
                  <a:pt x="2948" y="1044"/>
                </a:lnTo>
                <a:close/>
                <a:moveTo>
                  <a:pt x="2950" y="1099"/>
                </a:moveTo>
                <a:lnTo>
                  <a:pt x="2950" y="1099"/>
                </a:lnTo>
                <a:lnTo>
                  <a:pt x="2950" y="1099"/>
                </a:lnTo>
                <a:lnTo>
                  <a:pt x="2948" y="1101"/>
                </a:lnTo>
                <a:lnTo>
                  <a:pt x="2948" y="1103"/>
                </a:lnTo>
                <a:lnTo>
                  <a:pt x="2950" y="1103"/>
                </a:lnTo>
                <a:lnTo>
                  <a:pt x="2950" y="1103"/>
                </a:lnTo>
                <a:lnTo>
                  <a:pt x="2950" y="1103"/>
                </a:lnTo>
                <a:lnTo>
                  <a:pt x="2954" y="1103"/>
                </a:lnTo>
                <a:lnTo>
                  <a:pt x="2954" y="1103"/>
                </a:lnTo>
                <a:lnTo>
                  <a:pt x="2963" y="1105"/>
                </a:lnTo>
                <a:lnTo>
                  <a:pt x="2965" y="1105"/>
                </a:lnTo>
                <a:lnTo>
                  <a:pt x="2965" y="1105"/>
                </a:lnTo>
                <a:lnTo>
                  <a:pt x="2967" y="1107"/>
                </a:lnTo>
                <a:lnTo>
                  <a:pt x="2967" y="1107"/>
                </a:lnTo>
                <a:lnTo>
                  <a:pt x="2967" y="1109"/>
                </a:lnTo>
                <a:lnTo>
                  <a:pt x="2967" y="1109"/>
                </a:lnTo>
                <a:lnTo>
                  <a:pt x="2973" y="1107"/>
                </a:lnTo>
                <a:lnTo>
                  <a:pt x="2980" y="1107"/>
                </a:lnTo>
                <a:lnTo>
                  <a:pt x="2982" y="1107"/>
                </a:lnTo>
                <a:lnTo>
                  <a:pt x="2986" y="1107"/>
                </a:lnTo>
                <a:lnTo>
                  <a:pt x="2986" y="1107"/>
                </a:lnTo>
                <a:lnTo>
                  <a:pt x="2988" y="1107"/>
                </a:lnTo>
                <a:lnTo>
                  <a:pt x="2988" y="1105"/>
                </a:lnTo>
                <a:lnTo>
                  <a:pt x="2988" y="1105"/>
                </a:lnTo>
                <a:lnTo>
                  <a:pt x="2988" y="1103"/>
                </a:lnTo>
                <a:lnTo>
                  <a:pt x="2990" y="1103"/>
                </a:lnTo>
                <a:lnTo>
                  <a:pt x="2988" y="1103"/>
                </a:lnTo>
                <a:lnTo>
                  <a:pt x="2986" y="1105"/>
                </a:lnTo>
                <a:lnTo>
                  <a:pt x="2986" y="1105"/>
                </a:lnTo>
                <a:lnTo>
                  <a:pt x="2984" y="1105"/>
                </a:lnTo>
                <a:lnTo>
                  <a:pt x="2982" y="1105"/>
                </a:lnTo>
                <a:lnTo>
                  <a:pt x="2982" y="1105"/>
                </a:lnTo>
                <a:lnTo>
                  <a:pt x="2982" y="1105"/>
                </a:lnTo>
                <a:lnTo>
                  <a:pt x="2980" y="1105"/>
                </a:lnTo>
                <a:lnTo>
                  <a:pt x="2982" y="1103"/>
                </a:lnTo>
                <a:lnTo>
                  <a:pt x="2980" y="1101"/>
                </a:lnTo>
                <a:lnTo>
                  <a:pt x="2977" y="1103"/>
                </a:lnTo>
                <a:lnTo>
                  <a:pt x="2977" y="1103"/>
                </a:lnTo>
                <a:lnTo>
                  <a:pt x="2973" y="1103"/>
                </a:lnTo>
                <a:lnTo>
                  <a:pt x="2971" y="1101"/>
                </a:lnTo>
                <a:lnTo>
                  <a:pt x="2969" y="1101"/>
                </a:lnTo>
                <a:lnTo>
                  <a:pt x="2965" y="1101"/>
                </a:lnTo>
                <a:lnTo>
                  <a:pt x="2965" y="1101"/>
                </a:lnTo>
                <a:lnTo>
                  <a:pt x="2963" y="1101"/>
                </a:lnTo>
                <a:lnTo>
                  <a:pt x="2963" y="1101"/>
                </a:lnTo>
                <a:lnTo>
                  <a:pt x="2961" y="1101"/>
                </a:lnTo>
                <a:lnTo>
                  <a:pt x="2961" y="1101"/>
                </a:lnTo>
                <a:lnTo>
                  <a:pt x="2959" y="1101"/>
                </a:lnTo>
                <a:lnTo>
                  <a:pt x="2959" y="1101"/>
                </a:lnTo>
                <a:lnTo>
                  <a:pt x="2959" y="1101"/>
                </a:lnTo>
                <a:lnTo>
                  <a:pt x="2959" y="1101"/>
                </a:lnTo>
                <a:lnTo>
                  <a:pt x="2956" y="1099"/>
                </a:lnTo>
                <a:lnTo>
                  <a:pt x="2956" y="1099"/>
                </a:lnTo>
                <a:lnTo>
                  <a:pt x="2956" y="1099"/>
                </a:lnTo>
                <a:lnTo>
                  <a:pt x="2959" y="1099"/>
                </a:lnTo>
                <a:lnTo>
                  <a:pt x="2959" y="1099"/>
                </a:lnTo>
                <a:lnTo>
                  <a:pt x="2956" y="1099"/>
                </a:lnTo>
                <a:lnTo>
                  <a:pt x="2956" y="1099"/>
                </a:lnTo>
                <a:lnTo>
                  <a:pt x="2956" y="1099"/>
                </a:lnTo>
                <a:lnTo>
                  <a:pt x="2954" y="1099"/>
                </a:lnTo>
                <a:lnTo>
                  <a:pt x="2952" y="1099"/>
                </a:lnTo>
                <a:lnTo>
                  <a:pt x="2952" y="1099"/>
                </a:lnTo>
                <a:lnTo>
                  <a:pt x="2952" y="1097"/>
                </a:lnTo>
                <a:lnTo>
                  <a:pt x="2952" y="1097"/>
                </a:lnTo>
                <a:lnTo>
                  <a:pt x="2952" y="1097"/>
                </a:lnTo>
                <a:lnTo>
                  <a:pt x="2952" y="1099"/>
                </a:lnTo>
                <a:lnTo>
                  <a:pt x="2950" y="1099"/>
                </a:lnTo>
                <a:lnTo>
                  <a:pt x="2950" y="1099"/>
                </a:lnTo>
                <a:close/>
                <a:moveTo>
                  <a:pt x="3137" y="1252"/>
                </a:moveTo>
                <a:lnTo>
                  <a:pt x="3137" y="1254"/>
                </a:lnTo>
                <a:lnTo>
                  <a:pt x="3139" y="1254"/>
                </a:lnTo>
                <a:lnTo>
                  <a:pt x="3139" y="1254"/>
                </a:lnTo>
                <a:lnTo>
                  <a:pt x="3139" y="1254"/>
                </a:lnTo>
                <a:lnTo>
                  <a:pt x="3137" y="1252"/>
                </a:lnTo>
                <a:lnTo>
                  <a:pt x="3137" y="1252"/>
                </a:lnTo>
                <a:lnTo>
                  <a:pt x="3137" y="1252"/>
                </a:lnTo>
                <a:close/>
                <a:moveTo>
                  <a:pt x="3189" y="1399"/>
                </a:moveTo>
                <a:lnTo>
                  <a:pt x="3187" y="1399"/>
                </a:lnTo>
                <a:lnTo>
                  <a:pt x="3187" y="1399"/>
                </a:lnTo>
                <a:lnTo>
                  <a:pt x="3187" y="1399"/>
                </a:lnTo>
                <a:lnTo>
                  <a:pt x="3187" y="1399"/>
                </a:lnTo>
                <a:lnTo>
                  <a:pt x="3189" y="1401"/>
                </a:lnTo>
                <a:lnTo>
                  <a:pt x="3189" y="1399"/>
                </a:lnTo>
                <a:close/>
                <a:moveTo>
                  <a:pt x="3183" y="1747"/>
                </a:moveTo>
                <a:lnTo>
                  <a:pt x="3183" y="1747"/>
                </a:lnTo>
                <a:lnTo>
                  <a:pt x="3183" y="1747"/>
                </a:lnTo>
                <a:lnTo>
                  <a:pt x="3183" y="1744"/>
                </a:lnTo>
                <a:lnTo>
                  <a:pt x="3185" y="1744"/>
                </a:lnTo>
                <a:lnTo>
                  <a:pt x="3185" y="1742"/>
                </a:lnTo>
                <a:lnTo>
                  <a:pt x="3185" y="1740"/>
                </a:lnTo>
                <a:lnTo>
                  <a:pt x="3185" y="1742"/>
                </a:lnTo>
                <a:lnTo>
                  <a:pt x="3185" y="1742"/>
                </a:lnTo>
                <a:lnTo>
                  <a:pt x="3183" y="1744"/>
                </a:lnTo>
                <a:lnTo>
                  <a:pt x="3183" y="1744"/>
                </a:lnTo>
                <a:lnTo>
                  <a:pt x="3181" y="1744"/>
                </a:lnTo>
                <a:lnTo>
                  <a:pt x="3183" y="1747"/>
                </a:lnTo>
                <a:close/>
                <a:moveTo>
                  <a:pt x="3187" y="1405"/>
                </a:moveTo>
                <a:lnTo>
                  <a:pt x="3187" y="1405"/>
                </a:lnTo>
                <a:lnTo>
                  <a:pt x="3187" y="1405"/>
                </a:lnTo>
                <a:lnTo>
                  <a:pt x="3189" y="1405"/>
                </a:lnTo>
                <a:lnTo>
                  <a:pt x="3189" y="1405"/>
                </a:lnTo>
                <a:lnTo>
                  <a:pt x="3191" y="1405"/>
                </a:lnTo>
                <a:lnTo>
                  <a:pt x="3193" y="1405"/>
                </a:lnTo>
                <a:lnTo>
                  <a:pt x="3193" y="1405"/>
                </a:lnTo>
                <a:lnTo>
                  <a:pt x="3191" y="1405"/>
                </a:lnTo>
                <a:lnTo>
                  <a:pt x="3191" y="1405"/>
                </a:lnTo>
                <a:lnTo>
                  <a:pt x="3191" y="1405"/>
                </a:lnTo>
                <a:lnTo>
                  <a:pt x="3189" y="1405"/>
                </a:lnTo>
                <a:lnTo>
                  <a:pt x="3189" y="1405"/>
                </a:lnTo>
                <a:lnTo>
                  <a:pt x="3189" y="1403"/>
                </a:lnTo>
                <a:lnTo>
                  <a:pt x="3189" y="1403"/>
                </a:lnTo>
                <a:lnTo>
                  <a:pt x="3187" y="1401"/>
                </a:lnTo>
                <a:lnTo>
                  <a:pt x="3187" y="1401"/>
                </a:lnTo>
                <a:lnTo>
                  <a:pt x="3187" y="1403"/>
                </a:lnTo>
                <a:lnTo>
                  <a:pt x="3187" y="1403"/>
                </a:lnTo>
                <a:lnTo>
                  <a:pt x="3187" y="1403"/>
                </a:lnTo>
                <a:lnTo>
                  <a:pt x="3187" y="1403"/>
                </a:lnTo>
                <a:lnTo>
                  <a:pt x="3187" y="1403"/>
                </a:lnTo>
                <a:lnTo>
                  <a:pt x="3189" y="1405"/>
                </a:lnTo>
                <a:lnTo>
                  <a:pt x="3189" y="1405"/>
                </a:lnTo>
                <a:lnTo>
                  <a:pt x="3187" y="1405"/>
                </a:lnTo>
                <a:close/>
                <a:moveTo>
                  <a:pt x="3137" y="1254"/>
                </a:moveTo>
                <a:lnTo>
                  <a:pt x="3137" y="1256"/>
                </a:lnTo>
                <a:lnTo>
                  <a:pt x="3139" y="1256"/>
                </a:lnTo>
                <a:lnTo>
                  <a:pt x="3141" y="1258"/>
                </a:lnTo>
                <a:lnTo>
                  <a:pt x="3141" y="1258"/>
                </a:lnTo>
                <a:lnTo>
                  <a:pt x="3143" y="1258"/>
                </a:lnTo>
                <a:lnTo>
                  <a:pt x="3143" y="1258"/>
                </a:lnTo>
                <a:lnTo>
                  <a:pt x="3143" y="1258"/>
                </a:lnTo>
                <a:lnTo>
                  <a:pt x="3143" y="1258"/>
                </a:lnTo>
                <a:lnTo>
                  <a:pt x="3141" y="1256"/>
                </a:lnTo>
                <a:lnTo>
                  <a:pt x="3139" y="1256"/>
                </a:lnTo>
                <a:lnTo>
                  <a:pt x="3137" y="1254"/>
                </a:lnTo>
                <a:lnTo>
                  <a:pt x="3137" y="1254"/>
                </a:lnTo>
                <a:lnTo>
                  <a:pt x="3137" y="1254"/>
                </a:lnTo>
                <a:close/>
                <a:moveTo>
                  <a:pt x="3183" y="1709"/>
                </a:moveTo>
                <a:lnTo>
                  <a:pt x="3183" y="1709"/>
                </a:lnTo>
                <a:lnTo>
                  <a:pt x="3183" y="1709"/>
                </a:lnTo>
                <a:lnTo>
                  <a:pt x="3185" y="1709"/>
                </a:lnTo>
                <a:lnTo>
                  <a:pt x="3185" y="1707"/>
                </a:lnTo>
                <a:lnTo>
                  <a:pt x="3185" y="1705"/>
                </a:lnTo>
                <a:lnTo>
                  <a:pt x="3185" y="1702"/>
                </a:lnTo>
                <a:lnTo>
                  <a:pt x="3185" y="1702"/>
                </a:lnTo>
                <a:lnTo>
                  <a:pt x="3185" y="1702"/>
                </a:lnTo>
                <a:lnTo>
                  <a:pt x="3185" y="1702"/>
                </a:lnTo>
                <a:lnTo>
                  <a:pt x="3183" y="1702"/>
                </a:lnTo>
                <a:lnTo>
                  <a:pt x="3183" y="1705"/>
                </a:lnTo>
                <a:lnTo>
                  <a:pt x="3183" y="1709"/>
                </a:lnTo>
                <a:lnTo>
                  <a:pt x="3183" y="1709"/>
                </a:lnTo>
                <a:close/>
                <a:moveTo>
                  <a:pt x="3304" y="1193"/>
                </a:moveTo>
                <a:lnTo>
                  <a:pt x="3306" y="1193"/>
                </a:lnTo>
                <a:lnTo>
                  <a:pt x="3306" y="1193"/>
                </a:lnTo>
                <a:lnTo>
                  <a:pt x="3306" y="1193"/>
                </a:lnTo>
                <a:lnTo>
                  <a:pt x="3308" y="1193"/>
                </a:lnTo>
                <a:lnTo>
                  <a:pt x="3308" y="1191"/>
                </a:lnTo>
                <a:lnTo>
                  <a:pt x="3308" y="1191"/>
                </a:lnTo>
                <a:lnTo>
                  <a:pt x="3306" y="1189"/>
                </a:lnTo>
                <a:lnTo>
                  <a:pt x="3306" y="1187"/>
                </a:lnTo>
                <a:lnTo>
                  <a:pt x="3306" y="1189"/>
                </a:lnTo>
                <a:lnTo>
                  <a:pt x="3304" y="1189"/>
                </a:lnTo>
                <a:lnTo>
                  <a:pt x="3304" y="1189"/>
                </a:lnTo>
                <a:lnTo>
                  <a:pt x="3304" y="1189"/>
                </a:lnTo>
                <a:lnTo>
                  <a:pt x="3304" y="1189"/>
                </a:lnTo>
                <a:lnTo>
                  <a:pt x="3304" y="1191"/>
                </a:lnTo>
                <a:lnTo>
                  <a:pt x="3304" y="1193"/>
                </a:lnTo>
                <a:close/>
                <a:moveTo>
                  <a:pt x="2728" y="1040"/>
                </a:moveTo>
                <a:lnTo>
                  <a:pt x="2728" y="1040"/>
                </a:lnTo>
                <a:lnTo>
                  <a:pt x="2730" y="1042"/>
                </a:lnTo>
                <a:lnTo>
                  <a:pt x="2730" y="1040"/>
                </a:lnTo>
                <a:lnTo>
                  <a:pt x="2730" y="1040"/>
                </a:lnTo>
                <a:lnTo>
                  <a:pt x="2728" y="1040"/>
                </a:lnTo>
                <a:lnTo>
                  <a:pt x="2728" y="1040"/>
                </a:lnTo>
                <a:close/>
                <a:moveTo>
                  <a:pt x="3227" y="1432"/>
                </a:moveTo>
                <a:lnTo>
                  <a:pt x="3227" y="1434"/>
                </a:lnTo>
                <a:lnTo>
                  <a:pt x="3227" y="1434"/>
                </a:lnTo>
                <a:lnTo>
                  <a:pt x="3227" y="1432"/>
                </a:lnTo>
                <a:lnTo>
                  <a:pt x="3227" y="1432"/>
                </a:lnTo>
                <a:lnTo>
                  <a:pt x="3227" y="1432"/>
                </a:lnTo>
                <a:close/>
                <a:moveTo>
                  <a:pt x="3227" y="1428"/>
                </a:moveTo>
                <a:lnTo>
                  <a:pt x="3227" y="1428"/>
                </a:lnTo>
                <a:lnTo>
                  <a:pt x="3227" y="1430"/>
                </a:lnTo>
                <a:lnTo>
                  <a:pt x="3227" y="1430"/>
                </a:lnTo>
                <a:lnTo>
                  <a:pt x="3227" y="1430"/>
                </a:lnTo>
                <a:lnTo>
                  <a:pt x="3227" y="1428"/>
                </a:lnTo>
                <a:lnTo>
                  <a:pt x="3227" y="1428"/>
                </a:lnTo>
                <a:close/>
                <a:moveTo>
                  <a:pt x="3225" y="1409"/>
                </a:moveTo>
                <a:lnTo>
                  <a:pt x="3225" y="1411"/>
                </a:lnTo>
                <a:lnTo>
                  <a:pt x="3225" y="1409"/>
                </a:lnTo>
                <a:lnTo>
                  <a:pt x="3225" y="1409"/>
                </a:lnTo>
                <a:lnTo>
                  <a:pt x="3225" y="1409"/>
                </a:lnTo>
                <a:lnTo>
                  <a:pt x="3225" y="1407"/>
                </a:lnTo>
                <a:lnTo>
                  <a:pt x="3225" y="1409"/>
                </a:lnTo>
                <a:lnTo>
                  <a:pt x="3225" y="1409"/>
                </a:lnTo>
                <a:close/>
                <a:moveTo>
                  <a:pt x="3214" y="1386"/>
                </a:moveTo>
                <a:lnTo>
                  <a:pt x="3212" y="1388"/>
                </a:lnTo>
                <a:lnTo>
                  <a:pt x="3214" y="1388"/>
                </a:lnTo>
                <a:lnTo>
                  <a:pt x="3214" y="1390"/>
                </a:lnTo>
                <a:lnTo>
                  <a:pt x="3216" y="1390"/>
                </a:lnTo>
                <a:lnTo>
                  <a:pt x="3216" y="1390"/>
                </a:lnTo>
                <a:lnTo>
                  <a:pt x="3218" y="1390"/>
                </a:lnTo>
                <a:lnTo>
                  <a:pt x="3218" y="1390"/>
                </a:lnTo>
                <a:lnTo>
                  <a:pt x="3218" y="1390"/>
                </a:lnTo>
                <a:lnTo>
                  <a:pt x="3218" y="1390"/>
                </a:lnTo>
                <a:lnTo>
                  <a:pt x="3218" y="1390"/>
                </a:lnTo>
                <a:lnTo>
                  <a:pt x="3218" y="1390"/>
                </a:lnTo>
                <a:lnTo>
                  <a:pt x="3216" y="1388"/>
                </a:lnTo>
                <a:lnTo>
                  <a:pt x="3216" y="1388"/>
                </a:lnTo>
                <a:lnTo>
                  <a:pt x="3216" y="1388"/>
                </a:lnTo>
                <a:lnTo>
                  <a:pt x="3216" y="1390"/>
                </a:lnTo>
                <a:lnTo>
                  <a:pt x="3216" y="1388"/>
                </a:lnTo>
                <a:lnTo>
                  <a:pt x="3216" y="1388"/>
                </a:lnTo>
                <a:lnTo>
                  <a:pt x="3216" y="1388"/>
                </a:lnTo>
                <a:lnTo>
                  <a:pt x="3216" y="1388"/>
                </a:lnTo>
                <a:lnTo>
                  <a:pt x="3216" y="1386"/>
                </a:lnTo>
                <a:lnTo>
                  <a:pt x="3214" y="1386"/>
                </a:lnTo>
                <a:lnTo>
                  <a:pt x="3214" y="1384"/>
                </a:lnTo>
                <a:lnTo>
                  <a:pt x="3214" y="1386"/>
                </a:lnTo>
                <a:lnTo>
                  <a:pt x="3214" y="1386"/>
                </a:lnTo>
                <a:lnTo>
                  <a:pt x="3214" y="1386"/>
                </a:lnTo>
                <a:close/>
                <a:moveTo>
                  <a:pt x="2669" y="1027"/>
                </a:moveTo>
                <a:lnTo>
                  <a:pt x="2669" y="1027"/>
                </a:lnTo>
                <a:lnTo>
                  <a:pt x="2669" y="1025"/>
                </a:lnTo>
                <a:lnTo>
                  <a:pt x="2669" y="1025"/>
                </a:lnTo>
                <a:lnTo>
                  <a:pt x="2669" y="1023"/>
                </a:lnTo>
                <a:lnTo>
                  <a:pt x="2667" y="1023"/>
                </a:lnTo>
                <a:lnTo>
                  <a:pt x="2663" y="1023"/>
                </a:lnTo>
                <a:lnTo>
                  <a:pt x="2663" y="1023"/>
                </a:lnTo>
                <a:lnTo>
                  <a:pt x="2663" y="1025"/>
                </a:lnTo>
                <a:lnTo>
                  <a:pt x="2663" y="1025"/>
                </a:lnTo>
                <a:lnTo>
                  <a:pt x="2665" y="1025"/>
                </a:lnTo>
                <a:lnTo>
                  <a:pt x="2669" y="1027"/>
                </a:lnTo>
                <a:close/>
                <a:moveTo>
                  <a:pt x="2726" y="1011"/>
                </a:moveTo>
                <a:lnTo>
                  <a:pt x="2726" y="1013"/>
                </a:lnTo>
                <a:lnTo>
                  <a:pt x="2726" y="1015"/>
                </a:lnTo>
                <a:lnTo>
                  <a:pt x="2728" y="1015"/>
                </a:lnTo>
                <a:lnTo>
                  <a:pt x="2728" y="1017"/>
                </a:lnTo>
                <a:lnTo>
                  <a:pt x="2730" y="1017"/>
                </a:lnTo>
                <a:lnTo>
                  <a:pt x="2730" y="1019"/>
                </a:lnTo>
                <a:lnTo>
                  <a:pt x="2730" y="1019"/>
                </a:lnTo>
                <a:lnTo>
                  <a:pt x="2730" y="1023"/>
                </a:lnTo>
                <a:lnTo>
                  <a:pt x="2730" y="1023"/>
                </a:lnTo>
                <a:lnTo>
                  <a:pt x="2730" y="1023"/>
                </a:lnTo>
                <a:lnTo>
                  <a:pt x="2730" y="1025"/>
                </a:lnTo>
                <a:lnTo>
                  <a:pt x="2730" y="1025"/>
                </a:lnTo>
                <a:lnTo>
                  <a:pt x="2730" y="1025"/>
                </a:lnTo>
                <a:lnTo>
                  <a:pt x="2732" y="1027"/>
                </a:lnTo>
                <a:lnTo>
                  <a:pt x="2732" y="1027"/>
                </a:lnTo>
                <a:lnTo>
                  <a:pt x="2732" y="1030"/>
                </a:lnTo>
                <a:lnTo>
                  <a:pt x="2730" y="1030"/>
                </a:lnTo>
                <a:lnTo>
                  <a:pt x="2730" y="1030"/>
                </a:lnTo>
                <a:lnTo>
                  <a:pt x="2730" y="1030"/>
                </a:lnTo>
                <a:lnTo>
                  <a:pt x="2730" y="1030"/>
                </a:lnTo>
                <a:lnTo>
                  <a:pt x="2730" y="1032"/>
                </a:lnTo>
                <a:lnTo>
                  <a:pt x="2730" y="1032"/>
                </a:lnTo>
                <a:lnTo>
                  <a:pt x="2730" y="1034"/>
                </a:lnTo>
                <a:lnTo>
                  <a:pt x="2730" y="1036"/>
                </a:lnTo>
                <a:lnTo>
                  <a:pt x="2730" y="1038"/>
                </a:lnTo>
                <a:lnTo>
                  <a:pt x="2730" y="1040"/>
                </a:lnTo>
                <a:lnTo>
                  <a:pt x="2732" y="1040"/>
                </a:lnTo>
                <a:lnTo>
                  <a:pt x="2732" y="1042"/>
                </a:lnTo>
                <a:lnTo>
                  <a:pt x="2732" y="1042"/>
                </a:lnTo>
                <a:lnTo>
                  <a:pt x="2734" y="1042"/>
                </a:lnTo>
                <a:lnTo>
                  <a:pt x="2734" y="1042"/>
                </a:lnTo>
                <a:lnTo>
                  <a:pt x="2736" y="1042"/>
                </a:lnTo>
                <a:lnTo>
                  <a:pt x="2739" y="1042"/>
                </a:lnTo>
                <a:lnTo>
                  <a:pt x="2739" y="1040"/>
                </a:lnTo>
                <a:lnTo>
                  <a:pt x="2739" y="1038"/>
                </a:lnTo>
                <a:lnTo>
                  <a:pt x="2739" y="1038"/>
                </a:lnTo>
                <a:lnTo>
                  <a:pt x="2741" y="1038"/>
                </a:lnTo>
                <a:lnTo>
                  <a:pt x="2741" y="1038"/>
                </a:lnTo>
                <a:lnTo>
                  <a:pt x="2743" y="1038"/>
                </a:lnTo>
                <a:lnTo>
                  <a:pt x="2743" y="1038"/>
                </a:lnTo>
                <a:lnTo>
                  <a:pt x="2745" y="1040"/>
                </a:lnTo>
                <a:lnTo>
                  <a:pt x="2747" y="1038"/>
                </a:lnTo>
                <a:lnTo>
                  <a:pt x="2747" y="1038"/>
                </a:lnTo>
                <a:lnTo>
                  <a:pt x="2747" y="1036"/>
                </a:lnTo>
                <a:lnTo>
                  <a:pt x="2749" y="1025"/>
                </a:lnTo>
                <a:lnTo>
                  <a:pt x="2749" y="1023"/>
                </a:lnTo>
                <a:lnTo>
                  <a:pt x="2749" y="1023"/>
                </a:lnTo>
                <a:lnTo>
                  <a:pt x="2747" y="1021"/>
                </a:lnTo>
                <a:lnTo>
                  <a:pt x="2747" y="1019"/>
                </a:lnTo>
                <a:lnTo>
                  <a:pt x="2749" y="1017"/>
                </a:lnTo>
                <a:lnTo>
                  <a:pt x="2749" y="1017"/>
                </a:lnTo>
                <a:lnTo>
                  <a:pt x="2749" y="1017"/>
                </a:lnTo>
                <a:lnTo>
                  <a:pt x="2749" y="1015"/>
                </a:lnTo>
                <a:lnTo>
                  <a:pt x="2747" y="1011"/>
                </a:lnTo>
                <a:lnTo>
                  <a:pt x="2747" y="1009"/>
                </a:lnTo>
                <a:lnTo>
                  <a:pt x="2747" y="1009"/>
                </a:lnTo>
                <a:lnTo>
                  <a:pt x="2747" y="1009"/>
                </a:lnTo>
                <a:lnTo>
                  <a:pt x="2747" y="1009"/>
                </a:lnTo>
                <a:lnTo>
                  <a:pt x="2747" y="1006"/>
                </a:lnTo>
                <a:lnTo>
                  <a:pt x="2747" y="1006"/>
                </a:lnTo>
                <a:lnTo>
                  <a:pt x="2747" y="1006"/>
                </a:lnTo>
                <a:lnTo>
                  <a:pt x="2745" y="1006"/>
                </a:lnTo>
                <a:lnTo>
                  <a:pt x="2745" y="1006"/>
                </a:lnTo>
                <a:lnTo>
                  <a:pt x="2745" y="1004"/>
                </a:lnTo>
                <a:lnTo>
                  <a:pt x="2743" y="1004"/>
                </a:lnTo>
                <a:lnTo>
                  <a:pt x="2743" y="1004"/>
                </a:lnTo>
                <a:lnTo>
                  <a:pt x="2741" y="1002"/>
                </a:lnTo>
                <a:lnTo>
                  <a:pt x="2741" y="1004"/>
                </a:lnTo>
                <a:lnTo>
                  <a:pt x="2741" y="1004"/>
                </a:lnTo>
                <a:lnTo>
                  <a:pt x="2741" y="1004"/>
                </a:lnTo>
                <a:lnTo>
                  <a:pt x="2739" y="1006"/>
                </a:lnTo>
                <a:lnTo>
                  <a:pt x="2736" y="1009"/>
                </a:lnTo>
                <a:lnTo>
                  <a:pt x="2734" y="1009"/>
                </a:lnTo>
                <a:lnTo>
                  <a:pt x="2732" y="1011"/>
                </a:lnTo>
                <a:lnTo>
                  <a:pt x="2730" y="1011"/>
                </a:lnTo>
                <a:lnTo>
                  <a:pt x="2728" y="1011"/>
                </a:lnTo>
                <a:lnTo>
                  <a:pt x="2728" y="1011"/>
                </a:lnTo>
                <a:lnTo>
                  <a:pt x="2728" y="1009"/>
                </a:lnTo>
                <a:lnTo>
                  <a:pt x="2726" y="1009"/>
                </a:lnTo>
                <a:lnTo>
                  <a:pt x="2726" y="1011"/>
                </a:lnTo>
                <a:lnTo>
                  <a:pt x="2726" y="1011"/>
                </a:lnTo>
                <a:close/>
                <a:moveTo>
                  <a:pt x="2728" y="1006"/>
                </a:moveTo>
                <a:lnTo>
                  <a:pt x="2728" y="1006"/>
                </a:lnTo>
                <a:lnTo>
                  <a:pt x="2728" y="1006"/>
                </a:lnTo>
                <a:lnTo>
                  <a:pt x="2728" y="1006"/>
                </a:lnTo>
                <a:lnTo>
                  <a:pt x="2728" y="1006"/>
                </a:lnTo>
                <a:lnTo>
                  <a:pt x="2726" y="1006"/>
                </a:lnTo>
                <a:lnTo>
                  <a:pt x="2726" y="1009"/>
                </a:lnTo>
                <a:lnTo>
                  <a:pt x="2728" y="1009"/>
                </a:lnTo>
                <a:lnTo>
                  <a:pt x="2728" y="1006"/>
                </a:lnTo>
                <a:close/>
                <a:moveTo>
                  <a:pt x="2743" y="979"/>
                </a:moveTo>
                <a:lnTo>
                  <a:pt x="2743" y="977"/>
                </a:lnTo>
                <a:lnTo>
                  <a:pt x="2741" y="977"/>
                </a:lnTo>
                <a:lnTo>
                  <a:pt x="2741" y="977"/>
                </a:lnTo>
                <a:lnTo>
                  <a:pt x="2739" y="979"/>
                </a:lnTo>
                <a:lnTo>
                  <a:pt x="2739" y="979"/>
                </a:lnTo>
                <a:lnTo>
                  <a:pt x="2739" y="979"/>
                </a:lnTo>
                <a:lnTo>
                  <a:pt x="2734" y="979"/>
                </a:lnTo>
                <a:lnTo>
                  <a:pt x="2734" y="981"/>
                </a:lnTo>
                <a:lnTo>
                  <a:pt x="2732" y="983"/>
                </a:lnTo>
                <a:lnTo>
                  <a:pt x="2732" y="983"/>
                </a:lnTo>
                <a:lnTo>
                  <a:pt x="2732" y="983"/>
                </a:lnTo>
                <a:lnTo>
                  <a:pt x="2732" y="986"/>
                </a:lnTo>
                <a:lnTo>
                  <a:pt x="2732" y="986"/>
                </a:lnTo>
                <a:lnTo>
                  <a:pt x="2734" y="986"/>
                </a:lnTo>
                <a:lnTo>
                  <a:pt x="2732" y="986"/>
                </a:lnTo>
                <a:lnTo>
                  <a:pt x="2732" y="988"/>
                </a:lnTo>
                <a:lnTo>
                  <a:pt x="2732" y="988"/>
                </a:lnTo>
                <a:lnTo>
                  <a:pt x="2732" y="988"/>
                </a:lnTo>
                <a:lnTo>
                  <a:pt x="2734" y="990"/>
                </a:lnTo>
                <a:lnTo>
                  <a:pt x="2734" y="990"/>
                </a:lnTo>
                <a:lnTo>
                  <a:pt x="2732" y="990"/>
                </a:lnTo>
                <a:lnTo>
                  <a:pt x="2732" y="992"/>
                </a:lnTo>
                <a:lnTo>
                  <a:pt x="2732" y="992"/>
                </a:lnTo>
                <a:lnTo>
                  <a:pt x="2734" y="992"/>
                </a:lnTo>
                <a:lnTo>
                  <a:pt x="2734" y="992"/>
                </a:lnTo>
                <a:lnTo>
                  <a:pt x="2734" y="992"/>
                </a:lnTo>
                <a:lnTo>
                  <a:pt x="2734" y="994"/>
                </a:lnTo>
                <a:lnTo>
                  <a:pt x="2734" y="994"/>
                </a:lnTo>
                <a:lnTo>
                  <a:pt x="2734" y="994"/>
                </a:lnTo>
                <a:lnTo>
                  <a:pt x="2736" y="996"/>
                </a:lnTo>
                <a:lnTo>
                  <a:pt x="2736" y="996"/>
                </a:lnTo>
                <a:lnTo>
                  <a:pt x="2736" y="996"/>
                </a:lnTo>
                <a:lnTo>
                  <a:pt x="2734" y="998"/>
                </a:lnTo>
                <a:lnTo>
                  <a:pt x="2736" y="998"/>
                </a:lnTo>
                <a:lnTo>
                  <a:pt x="2736" y="998"/>
                </a:lnTo>
                <a:lnTo>
                  <a:pt x="2739" y="1000"/>
                </a:lnTo>
                <a:lnTo>
                  <a:pt x="2741" y="1000"/>
                </a:lnTo>
                <a:lnTo>
                  <a:pt x="2743" y="1000"/>
                </a:lnTo>
                <a:lnTo>
                  <a:pt x="2743" y="996"/>
                </a:lnTo>
                <a:lnTo>
                  <a:pt x="2743" y="996"/>
                </a:lnTo>
                <a:lnTo>
                  <a:pt x="2745" y="996"/>
                </a:lnTo>
                <a:lnTo>
                  <a:pt x="2745" y="992"/>
                </a:lnTo>
                <a:lnTo>
                  <a:pt x="2745" y="992"/>
                </a:lnTo>
                <a:lnTo>
                  <a:pt x="2747" y="988"/>
                </a:lnTo>
                <a:lnTo>
                  <a:pt x="2747" y="988"/>
                </a:lnTo>
                <a:lnTo>
                  <a:pt x="2745" y="981"/>
                </a:lnTo>
                <a:lnTo>
                  <a:pt x="2745" y="981"/>
                </a:lnTo>
                <a:lnTo>
                  <a:pt x="2745" y="979"/>
                </a:lnTo>
                <a:lnTo>
                  <a:pt x="2745" y="979"/>
                </a:lnTo>
                <a:lnTo>
                  <a:pt x="2745" y="977"/>
                </a:lnTo>
                <a:lnTo>
                  <a:pt x="2745" y="975"/>
                </a:lnTo>
                <a:lnTo>
                  <a:pt x="2745" y="975"/>
                </a:lnTo>
                <a:lnTo>
                  <a:pt x="2745" y="973"/>
                </a:lnTo>
                <a:lnTo>
                  <a:pt x="2745" y="973"/>
                </a:lnTo>
                <a:lnTo>
                  <a:pt x="2743" y="973"/>
                </a:lnTo>
                <a:lnTo>
                  <a:pt x="2743" y="975"/>
                </a:lnTo>
                <a:lnTo>
                  <a:pt x="2743" y="977"/>
                </a:lnTo>
                <a:lnTo>
                  <a:pt x="2743" y="977"/>
                </a:lnTo>
                <a:lnTo>
                  <a:pt x="2743" y="977"/>
                </a:lnTo>
                <a:lnTo>
                  <a:pt x="2743" y="979"/>
                </a:lnTo>
                <a:close/>
                <a:moveTo>
                  <a:pt x="2370" y="1346"/>
                </a:moveTo>
                <a:lnTo>
                  <a:pt x="2370" y="1344"/>
                </a:lnTo>
                <a:lnTo>
                  <a:pt x="2372" y="1342"/>
                </a:lnTo>
                <a:lnTo>
                  <a:pt x="2370" y="1342"/>
                </a:lnTo>
                <a:lnTo>
                  <a:pt x="2370" y="1344"/>
                </a:lnTo>
                <a:lnTo>
                  <a:pt x="2370" y="1344"/>
                </a:lnTo>
                <a:lnTo>
                  <a:pt x="2370" y="1346"/>
                </a:lnTo>
                <a:lnTo>
                  <a:pt x="2370" y="1346"/>
                </a:lnTo>
                <a:close/>
                <a:moveTo>
                  <a:pt x="3176" y="1721"/>
                </a:moveTo>
                <a:lnTo>
                  <a:pt x="3176" y="1721"/>
                </a:lnTo>
                <a:lnTo>
                  <a:pt x="3179" y="1723"/>
                </a:lnTo>
                <a:lnTo>
                  <a:pt x="3179" y="1721"/>
                </a:lnTo>
                <a:lnTo>
                  <a:pt x="3179" y="1723"/>
                </a:lnTo>
                <a:lnTo>
                  <a:pt x="3181" y="1723"/>
                </a:lnTo>
                <a:lnTo>
                  <a:pt x="3181" y="1723"/>
                </a:lnTo>
                <a:lnTo>
                  <a:pt x="3181" y="1723"/>
                </a:lnTo>
                <a:lnTo>
                  <a:pt x="3181" y="1723"/>
                </a:lnTo>
                <a:lnTo>
                  <a:pt x="3181" y="1719"/>
                </a:lnTo>
                <a:lnTo>
                  <a:pt x="3181" y="1719"/>
                </a:lnTo>
                <a:lnTo>
                  <a:pt x="3179" y="1719"/>
                </a:lnTo>
                <a:lnTo>
                  <a:pt x="3179" y="1717"/>
                </a:lnTo>
                <a:lnTo>
                  <a:pt x="3179" y="1715"/>
                </a:lnTo>
                <a:lnTo>
                  <a:pt x="3176" y="1713"/>
                </a:lnTo>
                <a:lnTo>
                  <a:pt x="3176" y="1715"/>
                </a:lnTo>
                <a:lnTo>
                  <a:pt x="3176" y="1717"/>
                </a:lnTo>
                <a:lnTo>
                  <a:pt x="3176" y="1719"/>
                </a:lnTo>
                <a:lnTo>
                  <a:pt x="3174" y="1719"/>
                </a:lnTo>
                <a:lnTo>
                  <a:pt x="3176" y="1721"/>
                </a:lnTo>
                <a:close/>
                <a:moveTo>
                  <a:pt x="2632" y="1040"/>
                </a:moveTo>
                <a:lnTo>
                  <a:pt x="2630" y="1040"/>
                </a:lnTo>
                <a:lnTo>
                  <a:pt x="2628" y="1040"/>
                </a:lnTo>
                <a:lnTo>
                  <a:pt x="2628" y="1040"/>
                </a:lnTo>
                <a:lnTo>
                  <a:pt x="2628" y="1042"/>
                </a:lnTo>
                <a:lnTo>
                  <a:pt x="2625" y="1042"/>
                </a:lnTo>
                <a:lnTo>
                  <a:pt x="2625" y="1042"/>
                </a:lnTo>
                <a:lnTo>
                  <a:pt x="2625" y="1044"/>
                </a:lnTo>
                <a:lnTo>
                  <a:pt x="2628" y="1044"/>
                </a:lnTo>
                <a:lnTo>
                  <a:pt x="2630" y="1042"/>
                </a:lnTo>
                <a:lnTo>
                  <a:pt x="2630" y="1042"/>
                </a:lnTo>
                <a:lnTo>
                  <a:pt x="2632" y="1040"/>
                </a:lnTo>
                <a:lnTo>
                  <a:pt x="2632" y="1040"/>
                </a:lnTo>
                <a:close/>
                <a:moveTo>
                  <a:pt x="2653" y="1025"/>
                </a:moveTo>
                <a:lnTo>
                  <a:pt x="2651" y="1025"/>
                </a:lnTo>
                <a:lnTo>
                  <a:pt x="2648" y="1027"/>
                </a:lnTo>
                <a:lnTo>
                  <a:pt x="2642" y="1032"/>
                </a:lnTo>
                <a:lnTo>
                  <a:pt x="2642" y="1032"/>
                </a:lnTo>
                <a:lnTo>
                  <a:pt x="2642" y="1032"/>
                </a:lnTo>
                <a:lnTo>
                  <a:pt x="2644" y="1032"/>
                </a:lnTo>
                <a:lnTo>
                  <a:pt x="2644" y="1034"/>
                </a:lnTo>
                <a:lnTo>
                  <a:pt x="2644" y="1032"/>
                </a:lnTo>
                <a:lnTo>
                  <a:pt x="2646" y="1032"/>
                </a:lnTo>
                <a:lnTo>
                  <a:pt x="2646" y="1032"/>
                </a:lnTo>
                <a:lnTo>
                  <a:pt x="2648" y="1034"/>
                </a:lnTo>
                <a:lnTo>
                  <a:pt x="2648" y="1034"/>
                </a:lnTo>
                <a:lnTo>
                  <a:pt x="2648" y="1036"/>
                </a:lnTo>
                <a:lnTo>
                  <a:pt x="2651" y="1036"/>
                </a:lnTo>
                <a:lnTo>
                  <a:pt x="2653" y="1036"/>
                </a:lnTo>
                <a:lnTo>
                  <a:pt x="2653" y="1036"/>
                </a:lnTo>
                <a:lnTo>
                  <a:pt x="2655" y="1036"/>
                </a:lnTo>
                <a:lnTo>
                  <a:pt x="2655" y="1034"/>
                </a:lnTo>
                <a:lnTo>
                  <a:pt x="2657" y="1032"/>
                </a:lnTo>
                <a:lnTo>
                  <a:pt x="2657" y="1032"/>
                </a:lnTo>
                <a:lnTo>
                  <a:pt x="2657" y="1030"/>
                </a:lnTo>
                <a:lnTo>
                  <a:pt x="2657" y="1030"/>
                </a:lnTo>
                <a:lnTo>
                  <a:pt x="2657" y="1027"/>
                </a:lnTo>
                <a:lnTo>
                  <a:pt x="2657" y="1027"/>
                </a:lnTo>
                <a:lnTo>
                  <a:pt x="2655" y="1030"/>
                </a:lnTo>
                <a:lnTo>
                  <a:pt x="2653" y="1027"/>
                </a:lnTo>
                <a:lnTo>
                  <a:pt x="2653" y="1027"/>
                </a:lnTo>
                <a:lnTo>
                  <a:pt x="2655" y="1027"/>
                </a:lnTo>
                <a:lnTo>
                  <a:pt x="2655" y="1027"/>
                </a:lnTo>
                <a:lnTo>
                  <a:pt x="2653" y="1025"/>
                </a:lnTo>
                <a:lnTo>
                  <a:pt x="2653" y="1025"/>
                </a:lnTo>
                <a:lnTo>
                  <a:pt x="2655" y="1025"/>
                </a:lnTo>
                <a:lnTo>
                  <a:pt x="2653" y="1025"/>
                </a:lnTo>
                <a:close/>
                <a:moveTo>
                  <a:pt x="2628" y="1046"/>
                </a:moveTo>
                <a:lnTo>
                  <a:pt x="2628" y="1046"/>
                </a:lnTo>
                <a:lnTo>
                  <a:pt x="2628" y="1046"/>
                </a:lnTo>
                <a:lnTo>
                  <a:pt x="2628" y="1046"/>
                </a:lnTo>
                <a:lnTo>
                  <a:pt x="2630" y="1046"/>
                </a:lnTo>
                <a:lnTo>
                  <a:pt x="2630" y="1046"/>
                </a:lnTo>
                <a:lnTo>
                  <a:pt x="2632" y="1046"/>
                </a:lnTo>
                <a:lnTo>
                  <a:pt x="2632" y="1046"/>
                </a:lnTo>
                <a:lnTo>
                  <a:pt x="2630" y="1046"/>
                </a:lnTo>
                <a:lnTo>
                  <a:pt x="2628" y="1046"/>
                </a:lnTo>
                <a:close/>
                <a:moveTo>
                  <a:pt x="4727" y="1895"/>
                </a:moveTo>
                <a:lnTo>
                  <a:pt x="4727" y="1895"/>
                </a:lnTo>
                <a:lnTo>
                  <a:pt x="4725" y="1895"/>
                </a:lnTo>
                <a:lnTo>
                  <a:pt x="4725" y="1895"/>
                </a:lnTo>
                <a:lnTo>
                  <a:pt x="4725" y="1897"/>
                </a:lnTo>
                <a:lnTo>
                  <a:pt x="4725" y="1897"/>
                </a:lnTo>
                <a:lnTo>
                  <a:pt x="4727" y="1900"/>
                </a:lnTo>
                <a:lnTo>
                  <a:pt x="4727" y="1900"/>
                </a:lnTo>
                <a:lnTo>
                  <a:pt x="4727" y="1900"/>
                </a:lnTo>
                <a:lnTo>
                  <a:pt x="4727" y="1897"/>
                </a:lnTo>
                <a:lnTo>
                  <a:pt x="4727" y="1897"/>
                </a:lnTo>
                <a:lnTo>
                  <a:pt x="4727" y="1895"/>
                </a:lnTo>
                <a:lnTo>
                  <a:pt x="4727" y="1895"/>
                </a:lnTo>
                <a:close/>
                <a:moveTo>
                  <a:pt x="4124" y="1614"/>
                </a:moveTo>
                <a:lnTo>
                  <a:pt x="4124" y="1614"/>
                </a:lnTo>
                <a:lnTo>
                  <a:pt x="4121" y="1614"/>
                </a:lnTo>
                <a:lnTo>
                  <a:pt x="4121" y="1614"/>
                </a:lnTo>
                <a:lnTo>
                  <a:pt x="4119" y="1614"/>
                </a:lnTo>
                <a:lnTo>
                  <a:pt x="4117" y="1614"/>
                </a:lnTo>
                <a:lnTo>
                  <a:pt x="4117" y="1617"/>
                </a:lnTo>
                <a:lnTo>
                  <a:pt x="4117" y="1617"/>
                </a:lnTo>
                <a:lnTo>
                  <a:pt x="4119" y="1617"/>
                </a:lnTo>
                <a:lnTo>
                  <a:pt x="4121" y="1617"/>
                </a:lnTo>
                <a:lnTo>
                  <a:pt x="4121" y="1617"/>
                </a:lnTo>
                <a:lnTo>
                  <a:pt x="4121" y="1617"/>
                </a:lnTo>
                <a:lnTo>
                  <a:pt x="4121" y="1619"/>
                </a:lnTo>
                <a:lnTo>
                  <a:pt x="4121" y="1619"/>
                </a:lnTo>
                <a:lnTo>
                  <a:pt x="4121" y="1619"/>
                </a:lnTo>
                <a:lnTo>
                  <a:pt x="4121" y="1619"/>
                </a:lnTo>
                <a:lnTo>
                  <a:pt x="4124" y="1619"/>
                </a:lnTo>
                <a:lnTo>
                  <a:pt x="4124" y="1619"/>
                </a:lnTo>
                <a:lnTo>
                  <a:pt x="4124" y="1617"/>
                </a:lnTo>
                <a:lnTo>
                  <a:pt x="4124" y="1617"/>
                </a:lnTo>
                <a:lnTo>
                  <a:pt x="4124" y="1614"/>
                </a:lnTo>
                <a:lnTo>
                  <a:pt x="4124" y="1614"/>
                </a:lnTo>
                <a:close/>
                <a:moveTo>
                  <a:pt x="4134" y="1658"/>
                </a:moveTo>
                <a:lnTo>
                  <a:pt x="4132" y="1658"/>
                </a:lnTo>
                <a:lnTo>
                  <a:pt x="4130" y="1658"/>
                </a:lnTo>
                <a:lnTo>
                  <a:pt x="4130" y="1661"/>
                </a:lnTo>
                <a:lnTo>
                  <a:pt x="4132" y="1661"/>
                </a:lnTo>
                <a:lnTo>
                  <a:pt x="4134" y="1661"/>
                </a:lnTo>
                <a:lnTo>
                  <a:pt x="4134" y="1663"/>
                </a:lnTo>
                <a:lnTo>
                  <a:pt x="4136" y="1661"/>
                </a:lnTo>
                <a:lnTo>
                  <a:pt x="4138" y="1661"/>
                </a:lnTo>
                <a:lnTo>
                  <a:pt x="4138" y="1663"/>
                </a:lnTo>
                <a:lnTo>
                  <a:pt x="4140" y="1663"/>
                </a:lnTo>
                <a:lnTo>
                  <a:pt x="4140" y="1665"/>
                </a:lnTo>
                <a:lnTo>
                  <a:pt x="4140" y="1667"/>
                </a:lnTo>
                <a:lnTo>
                  <a:pt x="4142" y="1667"/>
                </a:lnTo>
                <a:lnTo>
                  <a:pt x="4142" y="1667"/>
                </a:lnTo>
                <a:lnTo>
                  <a:pt x="4142" y="1669"/>
                </a:lnTo>
                <a:lnTo>
                  <a:pt x="4142" y="1671"/>
                </a:lnTo>
                <a:lnTo>
                  <a:pt x="4142" y="1671"/>
                </a:lnTo>
                <a:lnTo>
                  <a:pt x="4144" y="1673"/>
                </a:lnTo>
                <a:lnTo>
                  <a:pt x="4147" y="1673"/>
                </a:lnTo>
                <a:lnTo>
                  <a:pt x="4149" y="1673"/>
                </a:lnTo>
                <a:lnTo>
                  <a:pt x="4149" y="1673"/>
                </a:lnTo>
                <a:lnTo>
                  <a:pt x="4151" y="1673"/>
                </a:lnTo>
                <a:lnTo>
                  <a:pt x="4151" y="1675"/>
                </a:lnTo>
                <a:lnTo>
                  <a:pt x="4151" y="1675"/>
                </a:lnTo>
                <a:lnTo>
                  <a:pt x="4153" y="1675"/>
                </a:lnTo>
                <a:lnTo>
                  <a:pt x="4153" y="1675"/>
                </a:lnTo>
                <a:lnTo>
                  <a:pt x="4153" y="1675"/>
                </a:lnTo>
                <a:lnTo>
                  <a:pt x="4153" y="1673"/>
                </a:lnTo>
                <a:lnTo>
                  <a:pt x="4153" y="1673"/>
                </a:lnTo>
                <a:lnTo>
                  <a:pt x="4153" y="1669"/>
                </a:lnTo>
                <a:lnTo>
                  <a:pt x="4153" y="1669"/>
                </a:lnTo>
                <a:lnTo>
                  <a:pt x="4155" y="1669"/>
                </a:lnTo>
                <a:lnTo>
                  <a:pt x="4155" y="1669"/>
                </a:lnTo>
                <a:lnTo>
                  <a:pt x="4149" y="1667"/>
                </a:lnTo>
                <a:lnTo>
                  <a:pt x="4147" y="1663"/>
                </a:lnTo>
                <a:lnTo>
                  <a:pt x="4147" y="1658"/>
                </a:lnTo>
                <a:lnTo>
                  <a:pt x="4144" y="1656"/>
                </a:lnTo>
                <a:lnTo>
                  <a:pt x="4144" y="1656"/>
                </a:lnTo>
                <a:lnTo>
                  <a:pt x="4144" y="1654"/>
                </a:lnTo>
                <a:lnTo>
                  <a:pt x="4144" y="1654"/>
                </a:lnTo>
                <a:lnTo>
                  <a:pt x="4142" y="1654"/>
                </a:lnTo>
                <a:lnTo>
                  <a:pt x="4142" y="1652"/>
                </a:lnTo>
                <a:lnTo>
                  <a:pt x="4140" y="1652"/>
                </a:lnTo>
                <a:lnTo>
                  <a:pt x="4140" y="1652"/>
                </a:lnTo>
                <a:lnTo>
                  <a:pt x="4140" y="1654"/>
                </a:lnTo>
                <a:lnTo>
                  <a:pt x="4138" y="1656"/>
                </a:lnTo>
                <a:lnTo>
                  <a:pt x="4138" y="1654"/>
                </a:lnTo>
                <a:lnTo>
                  <a:pt x="4138" y="1654"/>
                </a:lnTo>
                <a:lnTo>
                  <a:pt x="4138" y="1652"/>
                </a:lnTo>
                <a:lnTo>
                  <a:pt x="4136" y="1654"/>
                </a:lnTo>
                <a:lnTo>
                  <a:pt x="4134" y="1654"/>
                </a:lnTo>
                <a:lnTo>
                  <a:pt x="4134" y="1654"/>
                </a:lnTo>
                <a:lnTo>
                  <a:pt x="4134" y="1656"/>
                </a:lnTo>
                <a:lnTo>
                  <a:pt x="4134" y="1656"/>
                </a:lnTo>
                <a:lnTo>
                  <a:pt x="4134" y="1656"/>
                </a:lnTo>
                <a:lnTo>
                  <a:pt x="4134" y="1658"/>
                </a:lnTo>
                <a:close/>
                <a:moveTo>
                  <a:pt x="4140" y="1589"/>
                </a:moveTo>
                <a:lnTo>
                  <a:pt x="4140" y="1589"/>
                </a:lnTo>
                <a:lnTo>
                  <a:pt x="4140" y="1589"/>
                </a:lnTo>
                <a:lnTo>
                  <a:pt x="4140" y="1589"/>
                </a:lnTo>
                <a:lnTo>
                  <a:pt x="4140" y="1589"/>
                </a:lnTo>
                <a:lnTo>
                  <a:pt x="4140" y="1587"/>
                </a:lnTo>
                <a:lnTo>
                  <a:pt x="4140" y="1587"/>
                </a:lnTo>
                <a:lnTo>
                  <a:pt x="4140" y="1587"/>
                </a:lnTo>
                <a:lnTo>
                  <a:pt x="4138" y="1587"/>
                </a:lnTo>
                <a:lnTo>
                  <a:pt x="4138" y="1587"/>
                </a:lnTo>
                <a:lnTo>
                  <a:pt x="4138" y="1589"/>
                </a:lnTo>
                <a:lnTo>
                  <a:pt x="4138" y="1589"/>
                </a:lnTo>
                <a:lnTo>
                  <a:pt x="4138" y="1589"/>
                </a:lnTo>
                <a:lnTo>
                  <a:pt x="4140" y="1589"/>
                </a:lnTo>
                <a:close/>
                <a:moveTo>
                  <a:pt x="4151" y="1505"/>
                </a:moveTo>
                <a:lnTo>
                  <a:pt x="4153" y="1505"/>
                </a:lnTo>
                <a:lnTo>
                  <a:pt x="4153" y="1505"/>
                </a:lnTo>
                <a:lnTo>
                  <a:pt x="4153" y="1505"/>
                </a:lnTo>
                <a:lnTo>
                  <a:pt x="4153" y="1505"/>
                </a:lnTo>
                <a:lnTo>
                  <a:pt x="4153" y="1505"/>
                </a:lnTo>
                <a:lnTo>
                  <a:pt x="4151" y="1505"/>
                </a:lnTo>
                <a:close/>
                <a:moveTo>
                  <a:pt x="4124" y="1629"/>
                </a:moveTo>
                <a:lnTo>
                  <a:pt x="4121" y="1627"/>
                </a:lnTo>
                <a:lnTo>
                  <a:pt x="4121" y="1627"/>
                </a:lnTo>
                <a:lnTo>
                  <a:pt x="4124" y="1629"/>
                </a:lnTo>
                <a:lnTo>
                  <a:pt x="4124" y="1629"/>
                </a:lnTo>
                <a:lnTo>
                  <a:pt x="4124" y="1631"/>
                </a:lnTo>
                <a:lnTo>
                  <a:pt x="4124" y="1631"/>
                </a:lnTo>
                <a:lnTo>
                  <a:pt x="4124" y="1631"/>
                </a:lnTo>
                <a:lnTo>
                  <a:pt x="4124" y="1629"/>
                </a:lnTo>
                <a:close/>
                <a:moveTo>
                  <a:pt x="4147" y="1587"/>
                </a:moveTo>
                <a:lnTo>
                  <a:pt x="4147" y="1585"/>
                </a:lnTo>
                <a:lnTo>
                  <a:pt x="4147" y="1585"/>
                </a:lnTo>
                <a:lnTo>
                  <a:pt x="4147" y="1585"/>
                </a:lnTo>
                <a:lnTo>
                  <a:pt x="4147" y="1585"/>
                </a:lnTo>
                <a:lnTo>
                  <a:pt x="4147" y="1587"/>
                </a:lnTo>
                <a:lnTo>
                  <a:pt x="4147" y="1587"/>
                </a:lnTo>
                <a:close/>
                <a:moveTo>
                  <a:pt x="4119" y="1638"/>
                </a:moveTo>
                <a:lnTo>
                  <a:pt x="4119" y="1638"/>
                </a:lnTo>
                <a:lnTo>
                  <a:pt x="4119" y="1638"/>
                </a:lnTo>
                <a:lnTo>
                  <a:pt x="4119" y="1638"/>
                </a:lnTo>
                <a:lnTo>
                  <a:pt x="4117" y="1638"/>
                </a:lnTo>
                <a:lnTo>
                  <a:pt x="4119" y="1640"/>
                </a:lnTo>
                <a:lnTo>
                  <a:pt x="4119" y="1640"/>
                </a:lnTo>
                <a:lnTo>
                  <a:pt x="4119" y="1640"/>
                </a:lnTo>
                <a:lnTo>
                  <a:pt x="4121" y="1640"/>
                </a:lnTo>
                <a:lnTo>
                  <a:pt x="4121" y="1640"/>
                </a:lnTo>
                <a:lnTo>
                  <a:pt x="4121" y="1640"/>
                </a:lnTo>
                <a:lnTo>
                  <a:pt x="4124" y="1638"/>
                </a:lnTo>
                <a:lnTo>
                  <a:pt x="4124" y="1638"/>
                </a:lnTo>
                <a:lnTo>
                  <a:pt x="4121" y="1635"/>
                </a:lnTo>
                <a:lnTo>
                  <a:pt x="4119" y="1638"/>
                </a:lnTo>
                <a:close/>
                <a:moveTo>
                  <a:pt x="4541" y="1088"/>
                </a:moveTo>
                <a:lnTo>
                  <a:pt x="4541" y="1086"/>
                </a:lnTo>
                <a:lnTo>
                  <a:pt x="4538" y="1086"/>
                </a:lnTo>
                <a:lnTo>
                  <a:pt x="4538" y="1086"/>
                </a:lnTo>
                <a:lnTo>
                  <a:pt x="4536" y="1088"/>
                </a:lnTo>
                <a:lnTo>
                  <a:pt x="4538" y="1088"/>
                </a:lnTo>
                <a:lnTo>
                  <a:pt x="4538" y="1088"/>
                </a:lnTo>
                <a:lnTo>
                  <a:pt x="4541" y="1088"/>
                </a:lnTo>
                <a:close/>
                <a:moveTo>
                  <a:pt x="4107" y="1635"/>
                </a:moveTo>
                <a:lnTo>
                  <a:pt x="4107" y="1635"/>
                </a:lnTo>
                <a:lnTo>
                  <a:pt x="4107" y="1635"/>
                </a:lnTo>
                <a:lnTo>
                  <a:pt x="4109" y="1638"/>
                </a:lnTo>
                <a:lnTo>
                  <a:pt x="4111" y="1635"/>
                </a:lnTo>
                <a:lnTo>
                  <a:pt x="4111" y="1635"/>
                </a:lnTo>
                <a:lnTo>
                  <a:pt x="4111" y="1635"/>
                </a:lnTo>
                <a:lnTo>
                  <a:pt x="4109" y="1635"/>
                </a:lnTo>
                <a:lnTo>
                  <a:pt x="4107" y="1635"/>
                </a:lnTo>
                <a:close/>
                <a:moveTo>
                  <a:pt x="4128" y="1635"/>
                </a:moveTo>
                <a:lnTo>
                  <a:pt x="4128" y="1635"/>
                </a:lnTo>
                <a:lnTo>
                  <a:pt x="4128" y="1635"/>
                </a:lnTo>
                <a:lnTo>
                  <a:pt x="4130" y="1635"/>
                </a:lnTo>
                <a:lnTo>
                  <a:pt x="4128" y="1635"/>
                </a:lnTo>
                <a:lnTo>
                  <a:pt x="4128" y="1633"/>
                </a:lnTo>
                <a:lnTo>
                  <a:pt x="4126" y="1633"/>
                </a:lnTo>
                <a:lnTo>
                  <a:pt x="4126" y="1633"/>
                </a:lnTo>
                <a:lnTo>
                  <a:pt x="4126" y="1633"/>
                </a:lnTo>
                <a:lnTo>
                  <a:pt x="4126" y="1633"/>
                </a:lnTo>
                <a:lnTo>
                  <a:pt x="4124" y="1631"/>
                </a:lnTo>
                <a:lnTo>
                  <a:pt x="4124" y="1631"/>
                </a:lnTo>
                <a:lnTo>
                  <a:pt x="4124" y="1631"/>
                </a:lnTo>
                <a:lnTo>
                  <a:pt x="4121" y="1631"/>
                </a:lnTo>
                <a:lnTo>
                  <a:pt x="4121" y="1633"/>
                </a:lnTo>
                <a:lnTo>
                  <a:pt x="4121" y="1633"/>
                </a:lnTo>
                <a:lnTo>
                  <a:pt x="4121" y="1633"/>
                </a:lnTo>
                <a:lnTo>
                  <a:pt x="4124" y="1635"/>
                </a:lnTo>
                <a:lnTo>
                  <a:pt x="4124" y="1633"/>
                </a:lnTo>
                <a:lnTo>
                  <a:pt x="4128" y="1635"/>
                </a:lnTo>
                <a:close/>
                <a:moveTo>
                  <a:pt x="4132" y="1726"/>
                </a:moveTo>
                <a:lnTo>
                  <a:pt x="4132" y="1726"/>
                </a:lnTo>
                <a:lnTo>
                  <a:pt x="4132" y="1726"/>
                </a:lnTo>
                <a:lnTo>
                  <a:pt x="4132" y="1726"/>
                </a:lnTo>
                <a:lnTo>
                  <a:pt x="4130" y="1726"/>
                </a:lnTo>
                <a:lnTo>
                  <a:pt x="4132" y="1728"/>
                </a:lnTo>
                <a:lnTo>
                  <a:pt x="4132" y="1728"/>
                </a:lnTo>
                <a:lnTo>
                  <a:pt x="4132" y="1726"/>
                </a:lnTo>
                <a:lnTo>
                  <a:pt x="4132" y="1726"/>
                </a:lnTo>
                <a:close/>
                <a:moveTo>
                  <a:pt x="4165" y="1673"/>
                </a:moveTo>
                <a:lnTo>
                  <a:pt x="4165" y="1673"/>
                </a:lnTo>
                <a:lnTo>
                  <a:pt x="4165" y="1675"/>
                </a:lnTo>
                <a:lnTo>
                  <a:pt x="4168" y="1675"/>
                </a:lnTo>
                <a:lnTo>
                  <a:pt x="4168" y="1677"/>
                </a:lnTo>
                <a:lnTo>
                  <a:pt x="4168" y="1677"/>
                </a:lnTo>
                <a:lnTo>
                  <a:pt x="4170" y="1677"/>
                </a:lnTo>
                <a:lnTo>
                  <a:pt x="4170" y="1675"/>
                </a:lnTo>
                <a:lnTo>
                  <a:pt x="4170" y="1675"/>
                </a:lnTo>
                <a:lnTo>
                  <a:pt x="4172" y="1675"/>
                </a:lnTo>
                <a:lnTo>
                  <a:pt x="4172" y="1677"/>
                </a:lnTo>
                <a:lnTo>
                  <a:pt x="4172" y="1677"/>
                </a:lnTo>
                <a:lnTo>
                  <a:pt x="4174" y="1677"/>
                </a:lnTo>
                <a:lnTo>
                  <a:pt x="4174" y="1677"/>
                </a:lnTo>
                <a:lnTo>
                  <a:pt x="4174" y="1675"/>
                </a:lnTo>
                <a:lnTo>
                  <a:pt x="4176" y="1675"/>
                </a:lnTo>
                <a:lnTo>
                  <a:pt x="4176" y="1673"/>
                </a:lnTo>
                <a:lnTo>
                  <a:pt x="4176" y="1671"/>
                </a:lnTo>
                <a:lnTo>
                  <a:pt x="4176" y="1669"/>
                </a:lnTo>
                <a:lnTo>
                  <a:pt x="4174" y="1669"/>
                </a:lnTo>
                <a:lnTo>
                  <a:pt x="4170" y="1667"/>
                </a:lnTo>
                <a:lnTo>
                  <a:pt x="4170" y="1667"/>
                </a:lnTo>
                <a:lnTo>
                  <a:pt x="4168" y="1669"/>
                </a:lnTo>
                <a:lnTo>
                  <a:pt x="4168" y="1671"/>
                </a:lnTo>
                <a:lnTo>
                  <a:pt x="4165" y="1671"/>
                </a:lnTo>
                <a:lnTo>
                  <a:pt x="4168" y="1673"/>
                </a:lnTo>
                <a:lnTo>
                  <a:pt x="4165" y="1673"/>
                </a:lnTo>
                <a:lnTo>
                  <a:pt x="4165" y="1673"/>
                </a:lnTo>
                <a:close/>
                <a:moveTo>
                  <a:pt x="4165" y="1673"/>
                </a:moveTo>
                <a:lnTo>
                  <a:pt x="4165" y="1671"/>
                </a:lnTo>
                <a:lnTo>
                  <a:pt x="4165" y="1671"/>
                </a:lnTo>
                <a:lnTo>
                  <a:pt x="4163" y="1671"/>
                </a:lnTo>
                <a:lnTo>
                  <a:pt x="4163" y="1673"/>
                </a:lnTo>
                <a:lnTo>
                  <a:pt x="4163" y="1673"/>
                </a:lnTo>
                <a:lnTo>
                  <a:pt x="4163" y="1673"/>
                </a:lnTo>
                <a:lnTo>
                  <a:pt x="4165" y="1673"/>
                </a:lnTo>
                <a:close/>
                <a:moveTo>
                  <a:pt x="4176" y="1577"/>
                </a:moveTo>
                <a:lnTo>
                  <a:pt x="4176" y="1577"/>
                </a:lnTo>
                <a:lnTo>
                  <a:pt x="4174" y="1579"/>
                </a:lnTo>
                <a:lnTo>
                  <a:pt x="4176" y="1579"/>
                </a:lnTo>
                <a:lnTo>
                  <a:pt x="4176" y="1579"/>
                </a:lnTo>
                <a:lnTo>
                  <a:pt x="4178" y="1577"/>
                </a:lnTo>
                <a:lnTo>
                  <a:pt x="4178" y="1575"/>
                </a:lnTo>
                <a:lnTo>
                  <a:pt x="4178" y="1575"/>
                </a:lnTo>
                <a:lnTo>
                  <a:pt x="4176" y="1573"/>
                </a:lnTo>
                <a:lnTo>
                  <a:pt x="4176" y="1570"/>
                </a:lnTo>
                <a:lnTo>
                  <a:pt x="4176" y="1570"/>
                </a:lnTo>
                <a:lnTo>
                  <a:pt x="4172" y="1573"/>
                </a:lnTo>
                <a:lnTo>
                  <a:pt x="4172" y="1575"/>
                </a:lnTo>
                <a:lnTo>
                  <a:pt x="4174" y="1575"/>
                </a:lnTo>
                <a:lnTo>
                  <a:pt x="4174" y="1577"/>
                </a:lnTo>
                <a:lnTo>
                  <a:pt x="4176" y="1577"/>
                </a:lnTo>
                <a:lnTo>
                  <a:pt x="4176" y="1577"/>
                </a:lnTo>
                <a:lnTo>
                  <a:pt x="4176" y="1577"/>
                </a:lnTo>
                <a:close/>
                <a:moveTo>
                  <a:pt x="4186" y="1614"/>
                </a:moveTo>
                <a:lnTo>
                  <a:pt x="4186" y="1614"/>
                </a:lnTo>
                <a:lnTo>
                  <a:pt x="4186" y="1619"/>
                </a:lnTo>
                <a:lnTo>
                  <a:pt x="4186" y="1621"/>
                </a:lnTo>
                <a:lnTo>
                  <a:pt x="4186" y="1623"/>
                </a:lnTo>
                <a:lnTo>
                  <a:pt x="4186" y="1627"/>
                </a:lnTo>
                <a:lnTo>
                  <a:pt x="4189" y="1627"/>
                </a:lnTo>
                <a:lnTo>
                  <a:pt x="4189" y="1629"/>
                </a:lnTo>
                <a:lnTo>
                  <a:pt x="4189" y="1629"/>
                </a:lnTo>
                <a:lnTo>
                  <a:pt x="4191" y="1629"/>
                </a:lnTo>
                <a:lnTo>
                  <a:pt x="4191" y="1631"/>
                </a:lnTo>
                <a:lnTo>
                  <a:pt x="4191" y="1631"/>
                </a:lnTo>
                <a:lnTo>
                  <a:pt x="4191" y="1631"/>
                </a:lnTo>
                <a:lnTo>
                  <a:pt x="4189" y="1633"/>
                </a:lnTo>
                <a:lnTo>
                  <a:pt x="4189" y="1633"/>
                </a:lnTo>
                <a:lnTo>
                  <a:pt x="4189" y="1635"/>
                </a:lnTo>
                <a:lnTo>
                  <a:pt x="4189" y="1638"/>
                </a:lnTo>
                <a:lnTo>
                  <a:pt x="4189" y="1638"/>
                </a:lnTo>
                <a:lnTo>
                  <a:pt x="4189" y="1638"/>
                </a:lnTo>
                <a:lnTo>
                  <a:pt x="4191" y="1640"/>
                </a:lnTo>
                <a:lnTo>
                  <a:pt x="4193" y="1640"/>
                </a:lnTo>
                <a:lnTo>
                  <a:pt x="4193" y="1642"/>
                </a:lnTo>
                <a:lnTo>
                  <a:pt x="4191" y="1642"/>
                </a:lnTo>
                <a:lnTo>
                  <a:pt x="4191" y="1642"/>
                </a:lnTo>
                <a:lnTo>
                  <a:pt x="4191" y="1642"/>
                </a:lnTo>
                <a:lnTo>
                  <a:pt x="4191" y="1644"/>
                </a:lnTo>
                <a:lnTo>
                  <a:pt x="4191" y="1644"/>
                </a:lnTo>
                <a:lnTo>
                  <a:pt x="4193" y="1644"/>
                </a:lnTo>
                <a:lnTo>
                  <a:pt x="4197" y="1644"/>
                </a:lnTo>
                <a:lnTo>
                  <a:pt x="4199" y="1646"/>
                </a:lnTo>
                <a:lnTo>
                  <a:pt x="4199" y="1648"/>
                </a:lnTo>
                <a:lnTo>
                  <a:pt x="4201" y="1648"/>
                </a:lnTo>
                <a:lnTo>
                  <a:pt x="4201" y="1650"/>
                </a:lnTo>
                <a:lnTo>
                  <a:pt x="4201" y="1652"/>
                </a:lnTo>
                <a:lnTo>
                  <a:pt x="4201" y="1652"/>
                </a:lnTo>
                <a:lnTo>
                  <a:pt x="4201" y="1654"/>
                </a:lnTo>
                <a:lnTo>
                  <a:pt x="4201" y="1656"/>
                </a:lnTo>
                <a:lnTo>
                  <a:pt x="4201" y="1658"/>
                </a:lnTo>
                <a:lnTo>
                  <a:pt x="4203" y="1658"/>
                </a:lnTo>
                <a:lnTo>
                  <a:pt x="4203" y="1661"/>
                </a:lnTo>
                <a:lnTo>
                  <a:pt x="4203" y="1663"/>
                </a:lnTo>
                <a:lnTo>
                  <a:pt x="4205" y="1669"/>
                </a:lnTo>
                <a:lnTo>
                  <a:pt x="4205" y="1673"/>
                </a:lnTo>
                <a:lnTo>
                  <a:pt x="4205" y="1673"/>
                </a:lnTo>
                <a:lnTo>
                  <a:pt x="4205" y="1673"/>
                </a:lnTo>
                <a:lnTo>
                  <a:pt x="4207" y="1673"/>
                </a:lnTo>
                <a:lnTo>
                  <a:pt x="4207" y="1673"/>
                </a:lnTo>
                <a:lnTo>
                  <a:pt x="4209" y="1673"/>
                </a:lnTo>
                <a:lnTo>
                  <a:pt x="4212" y="1675"/>
                </a:lnTo>
                <a:lnTo>
                  <a:pt x="4212" y="1675"/>
                </a:lnTo>
                <a:lnTo>
                  <a:pt x="4212" y="1673"/>
                </a:lnTo>
                <a:lnTo>
                  <a:pt x="4214" y="1673"/>
                </a:lnTo>
                <a:lnTo>
                  <a:pt x="4214" y="1673"/>
                </a:lnTo>
                <a:lnTo>
                  <a:pt x="4214" y="1673"/>
                </a:lnTo>
                <a:lnTo>
                  <a:pt x="4214" y="1673"/>
                </a:lnTo>
                <a:lnTo>
                  <a:pt x="4214" y="1675"/>
                </a:lnTo>
                <a:lnTo>
                  <a:pt x="4216" y="1675"/>
                </a:lnTo>
                <a:lnTo>
                  <a:pt x="4216" y="1675"/>
                </a:lnTo>
                <a:lnTo>
                  <a:pt x="4220" y="1673"/>
                </a:lnTo>
                <a:lnTo>
                  <a:pt x="4222" y="1673"/>
                </a:lnTo>
                <a:lnTo>
                  <a:pt x="4222" y="1673"/>
                </a:lnTo>
                <a:lnTo>
                  <a:pt x="4224" y="1673"/>
                </a:lnTo>
                <a:lnTo>
                  <a:pt x="4226" y="1673"/>
                </a:lnTo>
                <a:lnTo>
                  <a:pt x="4226" y="1673"/>
                </a:lnTo>
                <a:lnTo>
                  <a:pt x="4226" y="1673"/>
                </a:lnTo>
                <a:lnTo>
                  <a:pt x="4228" y="1675"/>
                </a:lnTo>
                <a:lnTo>
                  <a:pt x="4228" y="1675"/>
                </a:lnTo>
                <a:lnTo>
                  <a:pt x="4228" y="1679"/>
                </a:lnTo>
                <a:lnTo>
                  <a:pt x="4228" y="1679"/>
                </a:lnTo>
                <a:lnTo>
                  <a:pt x="4228" y="1682"/>
                </a:lnTo>
                <a:lnTo>
                  <a:pt x="4228" y="1682"/>
                </a:lnTo>
                <a:lnTo>
                  <a:pt x="4228" y="1682"/>
                </a:lnTo>
                <a:lnTo>
                  <a:pt x="4230" y="1682"/>
                </a:lnTo>
                <a:lnTo>
                  <a:pt x="4233" y="1679"/>
                </a:lnTo>
                <a:lnTo>
                  <a:pt x="4235" y="1679"/>
                </a:lnTo>
                <a:lnTo>
                  <a:pt x="4237" y="1679"/>
                </a:lnTo>
                <a:lnTo>
                  <a:pt x="4239" y="1679"/>
                </a:lnTo>
                <a:lnTo>
                  <a:pt x="4241" y="1679"/>
                </a:lnTo>
                <a:lnTo>
                  <a:pt x="4245" y="1677"/>
                </a:lnTo>
                <a:lnTo>
                  <a:pt x="4245" y="1673"/>
                </a:lnTo>
                <a:lnTo>
                  <a:pt x="4249" y="1677"/>
                </a:lnTo>
                <a:lnTo>
                  <a:pt x="4249" y="1677"/>
                </a:lnTo>
                <a:lnTo>
                  <a:pt x="4251" y="1677"/>
                </a:lnTo>
                <a:lnTo>
                  <a:pt x="4251" y="1677"/>
                </a:lnTo>
                <a:lnTo>
                  <a:pt x="4253" y="1677"/>
                </a:lnTo>
                <a:lnTo>
                  <a:pt x="4253" y="1677"/>
                </a:lnTo>
                <a:lnTo>
                  <a:pt x="4253" y="1677"/>
                </a:lnTo>
                <a:lnTo>
                  <a:pt x="4253" y="1679"/>
                </a:lnTo>
                <a:lnTo>
                  <a:pt x="4253" y="1679"/>
                </a:lnTo>
                <a:lnTo>
                  <a:pt x="4256" y="1682"/>
                </a:lnTo>
                <a:lnTo>
                  <a:pt x="4256" y="1682"/>
                </a:lnTo>
                <a:lnTo>
                  <a:pt x="4258" y="1679"/>
                </a:lnTo>
                <a:lnTo>
                  <a:pt x="4260" y="1677"/>
                </a:lnTo>
                <a:lnTo>
                  <a:pt x="4262" y="1677"/>
                </a:lnTo>
                <a:lnTo>
                  <a:pt x="4262" y="1679"/>
                </a:lnTo>
                <a:lnTo>
                  <a:pt x="4262" y="1679"/>
                </a:lnTo>
                <a:lnTo>
                  <a:pt x="4262" y="1679"/>
                </a:lnTo>
                <a:lnTo>
                  <a:pt x="4264" y="1679"/>
                </a:lnTo>
                <a:lnTo>
                  <a:pt x="4264" y="1677"/>
                </a:lnTo>
                <a:lnTo>
                  <a:pt x="4264" y="1679"/>
                </a:lnTo>
                <a:lnTo>
                  <a:pt x="4264" y="1679"/>
                </a:lnTo>
                <a:lnTo>
                  <a:pt x="4264" y="1682"/>
                </a:lnTo>
                <a:lnTo>
                  <a:pt x="4266" y="1682"/>
                </a:lnTo>
                <a:lnTo>
                  <a:pt x="4266" y="1682"/>
                </a:lnTo>
                <a:lnTo>
                  <a:pt x="4266" y="1679"/>
                </a:lnTo>
                <a:lnTo>
                  <a:pt x="4266" y="1682"/>
                </a:lnTo>
                <a:lnTo>
                  <a:pt x="4268" y="1684"/>
                </a:lnTo>
                <a:lnTo>
                  <a:pt x="4268" y="1690"/>
                </a:lnTo>
                <a:lnTo>
                  <a:pt x="4268" y="1690"/>
                </a:lnTo>
                <a:lnTo>
                  <a:pt x="4270" y="1692"/>
                </a:lnTo>
                <a:lnTo>
                  <a:pt x="4277" y="1688"/>
                </a:lnTo>
                <a:lnTo>
                  <a:pt x="4287" y="1684"/>
                </a:lnTo>
                <a:lnTo>
                  <a:pt x="4289" y="1682"/>
                </a:lnTo>
                <a:lnTo>
                  <a:pt x="4289" y="1679"/>
                </a:lnTo>
                <a:lnTo>
                  <a:pt x="4289" y="1679"/>
                </a:lnTo>
                <a:lnTo>
                  <a:pt x="4291" y="1677"/>
                </a:lnTo>
                <a:lnTo>
                  <a:pt x="4291" y="1677"/>
                </a:lnTo>
                <a:lnTo>
                  <a:pt x="4291" y="1677"/>
                </a:lnTo>
                <a:lnTo>
                  <a:pt x="4291" y="1675"/>
                </a:lnTo>
                <a:lnTo>
                  <a:pt x="4291" y="1675"/>
                </a:lnTo>
                <a:lnTo>
                  <a:pt x="4291" y="1673"/>
                </a:lnTo>
                <a:lnTo>
                  <a:pt x="4291" y="1673"/>
                </a:lnTo>
                <a:lnTo>
                  <a:pt x="4291" y="1673"/>
                </a:lnTo>
                <a:lnTo>
                  <a:pt x="4293" y="1673"/>
                </a:lnTo>
                <a:lnTo>
                  <a:pt x="4293" y="1673"/>
                </a:lnTo>
                <a:lnTo>
                  <a:pt x="4293" y="1671"/>
                </a:lnTo>
                <a:lnTo>
                  <a:pt x="4293" y="1669"/>
                </a:lnTo>
                <a:lnTo>
                  <a:pt x="4293" y="1669"/>
                </a:lnTo>
                <a:lnTo>
                  <a:pt x="4293" y="1669"/>
                </a:lnTo>
                <a:lnTo>
                  <a:pt x="4293" y="1667"/>
                </a:lnTo>
                <a:lnTo>
                  <a:pt x="4293" y="1667"/>
                </a:lnTo>
                <a:lnTo>
                  <a:pt x="4293" y="1667"/>
                </a:lnTo>
                <a:lnTo>
                  <a:pt x="4295" y="1667"/>
                </a:lnTo>
                <a:lnTo>
                  <a:pt x="4295" y="1667"/>
                </a:lnTo>
                <a:lnTo>
                  <a:pt x="4295" y="1665"/>
                </a:lnTo>
                <a:lnTo>
                  <a:pt x="4295" y="1665"/>
                </a:lnTo>
                <a:lnTo>
                  <a:pt x="4295" y="1663"/>
                </a:lnTo>
                <a:lnTo>
                  <a:pt x="4293" y="1663"/>
                </a:lnTo>
                <a:lnTo>
                  <a:pt x="4293" y="1663"/>
                </a:lnTo>
                <a:lnTo>
                  <a:pt x="4293" y="1663"/>
                </a:lnTo>
                <a:lnTo>
                  <a:pt x="4295" y="1661"/>
                </a:lnTo>
                <a:lnTo>
                  <a:pt x="4295" y="1658"/>
                </a:lnTo>
                <a:lnTo>
                  <a:pt x="4295" y="1658"/>
                </a:lnTo>
                <a:lnTo>
                  <a:pt x="4295" y="1656"/>
                </a:lnTo>
                <a:lnTo>
                  <a:pt x="4293" y="1656"/>
                </a:lnTo>
                <a:lnTo>
                  <a:pt x="4291" y="1656"/>
                </a:lnTo>
                <a:lnTo>
                  <a:pt x="4293" y="1656"/>
                </a:lnTo>
                <a:lnTo>
                  <a:pt x="4293" y="1656"/>
                </a:lnTo>
                <a:lnTo>
                  <a:pt x="4295" y="1654"/>
                </a:lnTo>
                <a:lnTo>
                  <a:pt x="4295" y="1654"/>
                </a:lnTo>
                <a:lnTo>
                  <a:pt x="4295" y="1654"/>
                </a:lnTo>
                <a:lnTo>
                  <a:pt x="4295" y="1652"/>
                </a:lnTo>
                <a:lnTo>
                  <a:pt x="4297" y="1652"/>
                </a:lnTo>
                <a:lnTo>
                  <a:pt x="4300" y="1650"/>
                </a:lnTo>
                <a:lnTo>
                  <a:pt x="4300" y="1650"/>
                </a:lnTo>
                <a:lnTo>
                  <a:pt x="4300" y="1650"/>
                </a:lnTo>
                <a:lnTo>
                  <a:pt x="4300" y="1648"/>
                </a:lnTo>
                <a:lnTo>
                  <a:pt x="4300" y="1648"/>
                </a:lnTo>
                <a:lnTo>
                  <a:pt x="4300" y="1646"/>
                </a:lnTo>
                <a:lnTo>
                  <a:pt x="4300" y="1646"/>
                </a:lnTo>
                <a:lnTo>
                  <a:pt x="4300" y="1648"/>
                </a:lnTo>
                <a:lnTo>
                  <a:pt x="4300" y="1648"/>
                </a:lnTo>
                <a:lnTo>
                  <a:pt x="4300" y="1648"/>
                </a:lnTo>
                <a:lnTo>
                  <a:pt x="4302" y="1648"/>
                </a:lnTo>
                <a:lnTo>
                  <a:pt x="4304" y="1648"/>
                </a:lnTo>
                <a:lnTo>
                  <a:pt x="4304" y="1648"/>
                </a:lnTo>
                <a:lnTo>
                  <a:pt x="4306" y="1646"/>
                </a:lnTo>
                <a:lnTo>
                  <a:pt x="4306" y="1644"/>
                </a:lnTo>
                <a:lnTo>
                  <a:pt x="4308" y="1644"/>
                </a:lnTo>
                <a:lnTo>
                  <a:pt x="4310" y="1642"/>
                </a:lnTo>
                <a:lnTo>
                  <a:pt x="4310" y="1642"/>
                </a:lnTo>
                <a:lnTo>
                  <a:pt x="4310" y="1642"/>
                </a:lnTo>
                <a:lnTo>
                  <a:pt x="4310" y="1642"/>
                </a:lnTo>
                <a:lnTo>
                  <a:pt x="4310" y="1640"/>
                </a:lnTo>
                <a:lnTo>
                  <a:pt x="4310" y="1635"/>
                </a:lnTo>
                <a:lnTo>
                  <a:pt x="4310" y="1633"/>
                </a:lnTo>
                <a:lnTo>
                  <a:pt x="4310" y="1627"/>
                </a:lnTo>
                <a:lnTo>
                  <a:pt x="4310" y="1627"/>
                </a:lnTo>
                <a:lnTo>
                  <a:pt x="4314" y="1621"/>
                </a:lnTo>
                <a:lnTo>
                  <a:pt x="4314" y="1621"/>
                </a:lnTo>
                <a:lnTo>
                  <a:pt x="4314" y="1621"/>
                </a:lnTo>
                <a:lnTo>
                  <a:pt x="4316" y="1619"/>
                </a:lnTo>
                <a:lnTo>
                  <a:pt x="4316" y="1619"/>
                </a:lnTo>
                <a:lnTo>
                  <a:pt x="4316" y="1617"/>
                </a:lnTo>
                <a:lnTo>
                  <a:pt x="4316" y="1617"/>
                </a:lnTo>
                <a:lnTo>
                  <a:pt x="4316" y="1614"/>
                </a:lnTo>
                <a:lnTo>
                  <a:pt x="4318" y="1617"/>
                </a:lnTo>
                <a:lnTo>
                  <a:pt x="4318" y="1619"/>
                </a:lnTo>
                <a:lnTo>
                  <a:pt x="4321" y="1619"/>
                </a:lnTo>
                <a:lnTo>
                  <a:pt x="4323" y="1619"/>
                </a:lnTo>
                <a:lnTo>
                  <a:pt x="4325" y="1619"/>
                </a:lnTo>
                <a:lnTo>
                  <a:pt x="4329" y="1619"/>
                </a:lnTo>
                <a:lnTo>
                  <a:pt x="4331" y="1619"/>
                </a:lnTo>
                <a:lnTo>
                  <a:pt x="4331" y="1617"/>
                </a:lnTo>
                <a:lnTo>
                  <a:pt x="4331" y="1617"/>
                </a:lnTo>
                <a:lnTo>
                  <a:pt x="4329" y="1614"/>
                </a:lnTo>
                <a:lnTo>
                  <a:pt x="4327" y="1612"/>
                </a:lnTo>
                <a:lnTo>
                  <a:pt x="4325" y="1610"/>
                </a:lnTo>
                <a:lnTo>
                  <a:pt x="4318" y="1608"/>
                </a:lnTo>
                <a:lnTo>
                  <a:pt x="4318" y="1606"/>
                </a:lnTo>
                <a:lnTo>
                  <a:pt x="4316" y="1604"/>
                </a:lnTo>
                <a:lnTo>
                  <a:pt x="4314" y="1602"/>
                </a:lnTo>
                <a:lnTo>
                  <a:pt x="4314" y="1602"/>
                </a:lnTo>
                <a:lnTo>
                  <a:pt x="4314" y="1602"/>
                </a:lnTo>
                <a:lnTo>
                  <a:pt x="4316" y="1602"/>
                </a:lnTo>
                <a:lnTo>
                  <a:pt x="4316" y="1602"/>
                </a:lnTo>
                <a:lnTo>
                  <a:pt x="4316" y="1600"/>
                </a:lnTo>
                <a:lnTo>
                  <a:pt x="4318" y="1600"/>
                </a:lnTo>
                <a:lnTo>
                  <a:pt x="4318" y="1598"/>
                </a:lnTo>
                <a:lnTo>
                  <a:pt x="4318" y="1598"/>
                </a:lnTo>
                <a:lnTo>
                  <a:pt x="4318" y="1598"/>
                </a:lnTo>
                <a:lnTo>
                  <a:pt x="4316" y="1596"/>
                </a:lnTo>
                <a:lnTo>
                  <a:pt x="4314" y="1593"/>
                </a:lnTo>
                <a:lnTo>
                  <a:pt x="4314" y="1591"/>
                </a:lnTo>
                <a:lnTo>
                  <a:pt x="4314" y="1591"/>
                </a:lnTo>
                <a:lnTo>
                  <a:pt x="4312" y="1591"/>
                </a:lnTo>
                <a:lnTo>
                  <a:pt x="4312" y="1591"/>
                </a:lnTo>
                <a:lnTo>
                  <a:pt x="4312" y="1589"/>
                </a:lnTo>
                <a:lnTo>
                  <a:pt x="4312" y="1589"/>
                </a:lnTo>
                <a:lnTo>
                  <a:pt x="4312" y="1589"/>
                </a:lnTo>
                <a:lnTo>
                  <a:pt x="4310" y="1589"/>
                </a:lnTo>
                <a:lnTo>
                  <a:pt x="4312" y="1589"/>
                </a:lnTo>
                <a:lnTo>
                  <a:pt x="4312" y="1587"/>
                </a:lnTo>
                <a:lnTo>
                  <a:pt x="4312" y="1587"/>
                </a:lnTo>
                <a:lnTo>
                  <a:pt x="4310" y="1587"/>
                </a:lnTo>
                <a:lnTo>
                  <a:pt x="4310" y="1587"/>
                </a:lnTo>
                <a:lnTo>
                  <a:pt x="4308" y="1585"/>
                </a:lnTo>
                <a:lnTo>
                  <a:pt x="4308" y="1585"/>
                </a:lnTo>
                <a:lnTo>
                  <a:pt x="4308" y="1585"/>
                </a:lnTo>
                <a:lnTo>
                  <a:pt x="4308" y="1583"/>
                </a:lnTo>
                <a:lnTo>
                  <a:pt x="4308" y="1581"/>
                </a:lnTo>
                <a:lnTo>
                  <a:pt x="4306" y="1579"/>
                </a:lnTo>
                <a:lnTo>
                  <a:pt x="4304" y="1579"/>
                </a:lnTo>
                <a:lnTo>
                  <a:pt x="4304" y="1579"/>
                </a:lnTo>
                <a:lnTo>
                  <a:pt x="4306" y="1579"/>
                </a:lnTo>
                <a:lnTo>
                  <a:pt x="4306" y="1579"/>
                </a:lnTo>
                <a:lnTo>
                  <a:pt x="4310" y="1579"/>
                </a:lnTo>
                <a:lnTo>
                  <a:pt x="4310" y="1579"/>
                </a:lnTo>
                <a:lnTo>
                  <a:pt x="4310" y="1577"/>
                </a:lnTo>
                <a:lnTo>
                  <a:pt x="4310" y="1579"/>
                </a:lnTo>
                <a:lnTo>
                  <a:pt x="4312" y="1579"/>
                </a:lnTo>
                <a:lnTo>
                  <a:pt x="4312" y="1579"/>
                </a:lnTo>
                <a:lnTo>
                  <a:pt x="4314" y="1579"/>
                </a:lnTo>
                <a:lnTo>
                  <a:pt x="4314" y="1577"/>
                </a:lnTo>
                <a:lnTo>
                  <a:pt x="4314" y="1577"/>
                </a:lnTo>
                <a:lnTo>
                  <a:pt x="4314" y="1577"/>
                </a:lnTo>
                <a:lnTo>
                  <a:pt x="4312" y="1575"/>
                </a:lnTo>
                <a:lnTo>
                  <a:pt x="4310" y="1575"/>
                </a:lnTo>
                <a:lnTo>
                  <a:pt x="4310" y="1575"/>
                </a:lnTo>
                <a:lnTo>
                  <a:pt x="4310" y="1573"/>
                </a:lnTo>
                <a:lnTo>
                  <a:pt x="4310" y="1573"/>
                </a:lnTo>
                <a:lnTo>
                  <a:pt x="4310" y="1570"/>
                </a:lnTo>
                <a:lnTo>
                  <a:pt x="4312" y="1570"/>
                </a:lnTo>
                <a:lnTo>
                  <a:pt x="4312" y="1568"/>
                </a:lnTo>
                <a:lnTo>
                  <a:pt x="4312" y="1568"/>
                </a:lnTo>
                <a:lnTo>
                  <a:pt x="4314" y="1568"/>
                </a:lnTo>
                <a:lnTo>
                  <a:pt x="4316" y="1570"/>
                </a:lnTo>
                <a:lnTo>
                  <a:pt x="4316" y="1570"/>
                </a:lnTo>
                <a:lnTo>
                  <a:pt x="4318" y="1570"/>
                </a:lnTo>
                <a:lnTo>
                  <a:pt x="4321" y="1568"/>
                </a:lnTo>
                <a:lnTo>
                  <a:pt x="4323" y="1568"/>
                </a:lnTo>
                <a:lnTo>
                  <a:pt x="4325" y="1568"/>
                </a:lnTo>
                <a:lnTo>
                  <a:pt x="4325" y="1568"/>
                </a:lnTo>
                <a:lnTo>
                  <a:pt x="4325" y="1568"/>
                </a:lnTo>
                <a:lnTo>
                  <a:pt x="4327" y="1566"/>
                </a:lnTo>
                <a:lnTo>
                  <a:pt x="4325" y="1566"/>
                </a:lnTo>
                <a:lnTo>
                  <a:pt x="4323" y="1564"/>
                </a:lnTo>
                <a:lnTo>
                  <a:pt x="4321" y="1562"/>
                </a:lnTo>
                <a:lnTo>
                  <a:pt x="4321" y="1560"/>
                </a:lnTo>
                <a:lnTo>
                  <a:pt x="4323" y="1560"/>
                </a:lnTo>
                <a:lnTo>
                  <a:pt x="4323" y="1560"/>
                </a:lnTo>
                <a:lnTo>
                  <a:pt x="4325" y="1560"/>
                </a:lnTo>
                <a:lnTo>
                  <a:pt x="4327" y="1560"/>
                </a:lnTo>
                <a:lnTo>
                  <a:pt x="4331" y="1560"/>
                </a:lnTo>
                <a:lnTo>
                  <a:pt x="4333" y="1558"/>
                </a:lnTo>
                <a:lnTo>
                  <a:pt x="4335" y="1558"/>
                </a:lnTo>
                <a:lnTo>
                  <a:pt x="4335" y="1556"/>
                </a:lnTo>
                <a:lnTo>
                  <a:pt x="4335" y="1556"/>
                </a:lnTo>
                <a:lnTo>
                  <a:pt x="4335" y="1556"/>
                </a:lnTo>
                <a:lnTo>
                  <a:pt x="4335" y="1554"/>
                </a:lnTo>
                <a:lnTo>
                  <a:pt x="4335" y="1554"/>
                </a:lnTo>
                <a:lnTo>
                  <a:pt x="4335" y="1554"/>
                </a:lnTo>
                <a:lnTo>
                  <a:pt x="4333" y="1554"/>
                </a:lnTo>
                <a:lnTo>
                  <a:pt x="4331" y="1554"/>
                </a:lnTo>
                <a:lnTo>
                  <a:pt x="4331" y="1554"/>
                </a:lnTo>
                <a:lnTo>
                  <a:pt x="4327" y="1552"/>
                </a:lnTo>
                <a:lnTo>
                  <a:pt x="4327" y="1552"/>
                </a:lnTo>
                <a:lnTo>
                  <a:pt x="4325" y="1549"/>
                </a:lnTo>
                <a:lnTo>
                  <a:pt x="4325" y="1549"/>
                </a:lnTo>
                <a:lnTo>
                  <a:pt x="4325" y="1547"/>
                </a:lnTo>
                <a:lnTo>
                  <a:pt x="4323" y="1547"/>
                </a:lnTo>
                <a:lnTo>
                  <a:pt x="4321" y="1547"/>
                </a:lnTo>
                <a:lnTo>
                  <a:pt x="4321" y="1547"/>
                </a:lnTo>
                <a:lnTo>
                  <a:pt x="4318" y="1549"/>
                </a:lnTo>
                <a:lnTo>
                  <a:pt x="4318" y="1549"/>
                </a:lnTo>
                <a:lnTo>
                  <a:pt x="4316" y="1549"/>
                </a:lnTo>
                <a:lnTo>
                  <a:pt x="4316" y="1547"/>
                </a:lnTo>
                <a:lnTo>
                  <a:pt x="4316" y="1547"/>
                </a:lnTo>
                <a:lnTo>
                  <a:pt x="4318" y="1547"/>
                </a:lnTo>
                <a:lnTo>
                  <a:pt x="4318" y="1547"/>
                </a:lnTo>
                <a:lnTo>
                  <a:pt x="4318" y="1545"/>
                </a:lnTo>
                <a:lnTo>
                  <a:pt x="4316" y="1543"/>
                </a:lnTo>
                <a:lnTo>
                  <a:pt x="4316" y="1545"/>
                </a:lnTo>
                <a:lnTo>
                  <a:pt x="4314" y="1545"/>
                </a:lnTo>
                <a:lnTo>
                  <a:pt x="4310" y="1547"/>
                </a:lnTo>
                <a:lnTo>
                  <a:pt x="4312" y="1545"/>
                </a:lnTo>
                <a:lnTo>
                  <a:pt x="4312" y="1545"/>
                </a:lnTo>
                <a:lnTo>
                  <a:pt x="4312" y="1543"/>
                </a:lnTo>
                <a:lnTo>
                  <a:pt x="4312" y="1541"/>
                </a:lnTo>
                <a:lnTo>
                  <a:pt x="4312" y="1541"/>
                </a:lnTo>
                <a:lnTo>
                  <a:pt x="4312" y="1539"/>
                </a:lnTo>
                <a:lnTo>
                  <a:pt x="4312" y="1539"/>
                </a:lnTo>
                <a:lnTo>
                  <a:pt x="4312" y="1539"/>
                </a:lnTo>
                <a:lnTo>
                  <a:pt x="4312" y="1537"/>
                </a:lnTo>
                <a:lnTo>
                  <a:pt x="4310" y="1537"/>
                </a:lnTo>
                <a:lnTo>
                  <a:pt x="4308" y="1537"/>
                </a:lnTo>
                <a:lnTo>
                  <a:pt x="4308" y="1535"/>
                </a:lnTo>
                <a:lnTo>
                  <a:pt x="4306" y="1533"/>
                </a:lnTo>
                <a:lnTo>
                  <a:pt x="4306" y="1533"/>
                </a:lnTo>
                <a:lnTo>
                  <a:pt x="4306" y="1533"/>
                </a:lnTo>
                <a:lnTo>
                  <a:pt x="4306" y="1531"/>
                </a:lnTo>
                <a:lnTo>
                  <a:pt x="4304" y="1531"/>
                </a:lnTo>
                <a:lnTo>
                  <a:pt x="4304" y="1533"/>
                </a:lnTo>
                <a:lnTo>
                  <a:pt x="4304" y="1533"/>
                </a:lnTo>
                <a:lnTo>
                  <a:pt x="4302" y="1535"/>
                </a:lnTo>
                <a:lnTo>
                  <a:pt x="4300" y="1537"/>
                </a:lnTo>
                <a:lnTo>
                  <a:pt x="4300" y="1537"/>
                </a:lnTo>
                <a:lnTo>
                  <a:pt x="4300" y="1535"/>
                </a:lnTo>
                <a:lnTo>
                  <a:pt x="4300" y="1535"/>
                </a:lnTo>
                <a:lnTo>
                  <a:pt x="4300" y="1533"/>
                </a:lnTo>
                <a:lnTo>
                  <a:pt x="4300" y="1531"/>
                </a:lnTo>
                <a:lnTo>
                  <a:pt x="4300" y="1531"/>
                </a:lnTo>
                <a:lnTo>
                  <a:pt x="4300" y="1531"/>
                </a:lnTo>
                <a:lnTo>
                  <a:pt x="4295" y="1537"/>
                </a:lnTo>
                <a:lnTo>
                  <a:pt x="4295" y="1537"/>
                </a:lnTo>
                <a:lnTo>
                  <a:pt x="4291" y="1543"/>
                </a:lnTo>
                <a:lnTo>
                  <a:pt x="4289" y="1545"/>
                </a:lnTo>
                <a:lnTo>
                  <a:pt x="4289" y="1547"/>
                </a:lnTo>
                <a:lnTo>
                  <a:pt x="4287" y="1549"/>
                </a:lnTo>
                <a:lnTo>
                  <a:pt x="4287" y="1549"/>
                </a:lnTo>
                <a:lnTo>
                  <a:pt x="4285" y="1552"/>
                </a:lnTo>
                <a:lnTo>
                  <a:pt x="4285" y="1552"/>
                </a:lnTo>
                <a:lnTo>
                  <a:pt x="4283" y="1552"/>
                </a:lnTo>
                <a:lnTo>
                  <a:pt x="4283" y="1552"/>
                </a:lnTo>
                <a:lnTo>
                  <a:pt x="4283" y="1552"/>
                </a:lnTo>
                <a:lnTo>
                  <a:pt x="4283" y="1552"/>
                </a:lnTo>
                <a:lnTo>
                  <a:pt x="4281" y="1554"/>
                </a:lnTo>
                <a:lnTo>
                  <a:pt x="4281" y="1554"/>
                </a:lnTo>
                <a:lnTo>
                  <a:pt x="4281" y="1556"/>
                </a:lnTo>
                <a:lnTo>
                  <a:pt x="4283" y="1556"/>
                </a:lnTo>
                <a:lnTo>
                  <a:pt x="4283" y="1558"/>
                </a:lnTo>
                <a:lnTo>
                  <a:pt x="4281" y="1558"/>
                </a:lnTo>
                <a:lnTo>
                  <a:pt x="4281" y="1560"/>
                </a:lnTo>
                <a:lnTo>
                  <a:pt x="4279" y="1560"/>
                </a:lnTo>
                <a:lnTo>
                  <a:pt x="4277" y="1560"/>
                </a:lnTo>
                <a:lnTo>
                  <a:pt x="4274" y="1560"/>
                </a:lnTo>
                <a:lnTo>
                  <a:pt x="4274" y="1560"/>
                </a:lnTo>
                <a:lnTo>
                  <a:pt x="4274" y="1560"/>
                </a:lnTo>
                <a:lnTo>
                  <a:pt x="4274" y="1560"/>
                </a:lnTo>
                <a:lnTo>
                  <a:pt x="4272" y="1560"/>
                </a:lnTo>
                <a:lnTo>
                  <a:pt x="4270" y="1562"/>
                </a:lnTo>
                <a:lnTo>
                  <a:pt x="4268" y="1562"/>
                </a:lnTo>
                <a:lnTo>
                  <a:pt x="4268" y="1564"/>
                </a:lnTo>
                <a:lnTo>
                  <a:pt x="4266" y="1564"/>
                </a:lnTo>
                <a:lnTo>
                  <a:pt x="4264" y="1564"/>
                </a:lnTo>
                <a:lnTo>
                  <a:pt x="4262" y="1566"/>
                </a:lnTo>
                <a:lnTo>
                  <a:pt x="4260" y="1564"/>
                </a:lnTo>
                <a:lnTo>
                  <a:pt x="4260" y="1566"/>
                </a:lnTo>
                <a:lnTo>
                  <a:pt x="4260" y="1566"/>
                </a:lnTo>
                <a:lnTo>
                  <a:pt x="4260" y="1566"/>
                </a:lnTo>
                <a:lnTo>
                  <a:pt x="4260" y="1568"/>
                </a:lnTo>
                <a:lnTo>
                  <a:pt x="4258" y="1570"/>
                </a:lnTo>
                <a:lnTo>
                  <a:pt x="4258" y="1570"/>
                </a:lnTo>
                <a:lnTo>
                  <a:pt x="4256" y="1575"/>
                </a:lnTo>
                <a:lnTo>
                  <a:pt x="4251" y="1577"/>
                </a:lnTo>
                <a:lnTo>
                  <a:pt x="4249" y="1581"/>
                </a:lnTo>
                <a:lnTo>
                  <a:pt x="4247" y="1583"/>
                </a:lnTo>
                <a:lnTo>
                  <a:pt x="4245" y="1585"/>
                </a:lnTo>
                <a:lnTo>
                  <a:pt x="4245" y="1585"/>
                </a:lnTo>
                <a:lnTo>
                  <a:pt x="4243" y="1587"/>
                </a:lnTo>
                <a:lnTo>
                  <a:pt x="4241" y="1587"/>
                </a:lnTo>
                <a:lnTo>
                  <a:pt x="4233" y="1589"/>
                </a:lnTo>
                <a:lnTo>
                  <a:pt x="4226" y="1589"/>
                </a:lnTo>
                <a:lnTo>
                  <a:pt x="4224" y="1591"/>
                </a:lnTo>
                <a:lnTo>
                  <a:pt x="4224" y="1591"/>
                </a:lnTo>
                <a:lnTo>
                  <a:pt x="4222" y="1593"/>
                </a:lnTo>
                <a:lnTo>
                  <a:pt x="4222" y="1596"/>
                </a:lnTo>
                <a:lnTo>
                  <a:pt x="4222" y="1596"/>
                </a:lnTo>
                <a:lnTo>
                  <a:pt x="4222" y="1598"/>
                </a:lnTo>
                <a:lnTo>
                  <a:pt x="4222" y="1598"/>
                </a:lnTo>
                <a:lnTo>
                  <a:pt x="4220" y="1598"/>
                </a:lnTo>
                <a:lnTo>
                  <a:pt x="4220" y="1598"/>
                </a:lnTo>
                <a:lnTo>
                  <a:pt x="4220" y="1596"/>
                </a:lnTo>
                <a:lnTo>
                  <a:pt x="4218" y="1598"/>
                </a:lnTo>
                <a:lnTo>
                  <a:pt x="4218" y="1598"/>
                </a:lnTo>
                <a:lnTo>
                  <a:pt x="4218" y="1600"/>
                </a:lnTo>
                <a:lnTo>
                  <a:pt x="4220" y="1600"/>
                </a:lnTo>
                <a:lnTo>
                  <a:pt x="4220" y="1602"/>
                </a:lnTo>
                <a:lnTo>
                  <a:pt x="4218" y="1602"/>
                </a:lnTo>
                <a:lnTo>
                  <a:pt x="4218" y="1604"/>
                </a:lnTo>
                <a:lnTo>
                  <a:pt x="4218" y="1606"/>
                </a:lnTo>
                <a:lnTo>
                  <a:pt x="4218" y="1606"/>
                </a:lnTo>
                <a:lnTo>
                  <a:pt x="4216" y="1608"/>
                </a:lnTo>
                <a:lnTo>
                  <a:pt x="4216" y="1608"/>
                </a:lnTo>
                <a:lnTo>
                  <a:pt x="4216" y="1610"/>
                </a:lnTo>
                <a:lnTo>
                  <a:pt x="4218" y="1610"/>
                </a:lnTo>
                <a:lnTo>
                  <a:pt x="4220" y="1610"/>
                </a:lnTo>
                <a:lnTo>
                  <a:pt x="4218" y="1610"/>
                </a:lnTo>
                <a:lnTo>
                  <a:pt x="4218" y="1610"/>
                </a:lnTo>
                <a:lnTo>
                  <a:pt x="4216" y="1610"/>
                </a:lnTo>
                <a:lnTo>
                  <a:pt x="4214" y="1608"/>
                </a:lnTo>
                <a:lnTo>
                  <a:pt x="4214" y="1610"/>
                </a:lnTo>
                <a:lnTo>
                  <a:pt x="4212" y="1608"/>
                </a:lnTo>
                <a:lnTo>
                  <a:pt x="4207" y="1606"/>
                </a:lnTo>
                <a:lnTo>
                  <a:pt x="4207" y="1606"/>
                </a:lnTo>
                <a:lnTo>
                  <a:pt x="4205" y="1606"/>
                </a:lnTo>
                <a:lnTo>
                  <a:pt x="4205" y="1606"/>
                </a:lnTo>
                <a:lnTo>
                  <a:pt x="4203" y="1606"/>
                </a:lnTo>
                <a:lnTo>
                  <a:pt x="4201" y="1606"/>
                </a:lnTo>
                <a:lnTo>
                  <a:pt x="4199" y="1606"/>
                </a:lnTo>
                <a:lnTo>
                  <a:pt x="4197" y="1604"/>
                </a:lnTo>
                <a:lnTo>
                  <a:pt x="4197" y="1604"/>
                </a:lnTo>
                <a:lnTo>
                  <a:pt x="4197" y="1602"/>
                </a:lnTo>
                <a:lnTo>
                  <a:pt x="4193" y="1604"/>
                </a:lnTo>
                <a:lnTo>
                  <a:pt x="4191" y="1604"/>
                </a:lnTo>
                <a:lnTo>
                  <a:pt x="4191" y="1606"/>
                </a:lnTo>
                <a:lnTo>
                  <a:pt x="4189" y="1608"/>
                </a:lnTo>
                <a:lnTo>
                  <a:pt x="4189" y="1610"/>
                </a:lnTo>
                <a:lnTo>
                  <a:pt x="4189" y="1610"/>
                </a:lnTo>
                <a:lnTo>
                  <a:pt x="4186" y="1612"/>
                </a:lnTo>
                <a:lnTo>
                  <a:pt x="4189" y="1612"/>
                </a:lnTo>
                <a:lnTo>
                  <a:pt x="4189" y="1612"/>
                </a:lnTo>
                <a:lnTo>
                  <a:pt x="4189" y="1612"/>
                </a:lnTo>
                <a:lnTo>
                  <a:pt x="4189" y="1614"/>
                </a:lnTo>
                <a:lnTo>
                  <a:pt x="4186" y="1614"/>
                </a:lnTo>
                <a:close/>
                <a:moveTo>
                  <a:pt x="4113" y="1610"/>
                </a:moveTo>
                <a:lnTo>
                  <a:pt x="4111" y="1610"/>
                </a:lnTo>
                <a:lnTo>
                  <a:pt x="4111" y="1610"/>
                </a:lnTo>
                <a:lnTo>
                  <a:pt x="4109" y="1612"/>
                </a:lnTo>
                <a:lnTo>
                  <a:pt x="4111" y="1612"/>
                </a:lnTo>
                <a:lnTo>
                  <a:pt x="4113" y="1612"/>
                </a:lnTo>
                <a:lnTo>
                  <a:pt x="4115" y="1612"/>
                </a:lnTo>
                <a:lnTo>
                  <a:pt x="4113" y="1610"/>
                </a:lnTo>
                <a:lnTo>
                  <a:pt x="4113" y="1610"/>
                </a:lnTo>
                <a:close/>
                <a:moveTo>
                  <a:pt x="4161" y="1480"/>
                </a:moveTo>
                <a:lnTo>
                  <a:pt x="4161" y="1480"/>
                </a:lnTo>
                <a:lnTo>
                  <a:pt x="4159" y="1480"/>
                </a:lnTo>
                <a:lnTo>
                  <a:pt x="4159" y="1482"/>
                </a:lnTo>
                <a:lnTo>
                  <a:pt x="4159" y="1482"/>
                </a:lnTo>
                <a:lnTo>
                  <a:pt x="4161" y="1482"/>
                </a:lnTo>
                <a:lnTo>
                  <a:pt x="4161" y="1480"/>
                </a:lnTo>
                <a:close/>
                <a:moveTo>
                  <a:pt x="4138" y="1782"/>
                </a:moveTo>
                <a:lnTo>
                  <a:pt x="4138" y="1782"/>
                </a:lnTo>
                <a:lnTo>
                  <a:pt x="4138" y="1782"/>
                </a:lnTo>
                <a:lnTo>
                  <a:pt x="4138" y="1782"/>
                </a:lnTo>
                <a:lnTo>
                  <a:pt x="4138" y="1782"/>
                </a:lnTo>
                <a:lnTo>
                  <a:pt x="4138" y="1784"/>
                </a:lnTo>
                <a:lnTo>
                  <a:pt x="4140" y="1782"/>
                </a:lnTo>
                <a:lnTo>
                  <a:pt x="4138" y="1782"/>
                </a:lnTo>
                <a:lnTo>
                  <a:pt x="4138" y="1782"/>
                </a:lnTo>
                <a:close/>
                <a:moveTo>
                  <a:pt x="4155" y="1673"/>
                </a:moveTo>
                <a:lnTo>
                  <a:pt x="4155" y="1673"/>
                </a:lnTo>
                <a:lnTo>
                  <a:pt x="4155" y="1675"/>
                </a:lnTo>
                <a:lnTo>
                  <a:pt x="4155" y="1675"/>
                </a:lnTo>
                <a:lnTo>
                  <a:pt x="4157" y="1675"/>
                </a:lnTo>
                <a:lnTo>
                  <a:pt x="4157" y="1673"/>
                </a:lnTo>
                <a:lnTo>
                  <a:pt x="4155" y="1673"/>
                </a:lnTo>
                <a:lnTo>
                  <a:pt x="4155" y="1673"/>
                </a:lnTo>
                <a:lnTo>
                  <a:pt x="4155" y="1673"/>
                </a:lnTo>
                <a:close/>
                <a:moveTo>
                  <a:pt x="4247" y="1751"/>
                </a:moveTo>
                <a:lnTo>
                  <a:pt x="4249" y="1751"/>
                </a:lnTo>
                <a:lnTo>
                  <a:pt x="4256" y="1753"/>
                </a:lnTo>
                <a:lnTo>
                  <a:pt x="4258" y="1755"/>
                </a:lnTo>
                <a:lnTo>
                  <a:pt x="4262" y="1755"/>
                </a:lnTo>
                <a:lnTo>
                  <a:pt x="4264" y="1755"/>
                </a:lnTo>
                <a:lnTo>
                  <a:pt x="4264" y="1755"/>
                </a:lnTo>
                <a:lnTo>
                  <a:pt x="4264" y="1757"/>
                </a:lnTo>
                <a:lnTo>
                  <a:pt x="4266" y="1757"/>
                </a:lnTo>
                <a:lnTo>
                  <a:pt x="4268" y="1757"/>
                </a:lnTo>
                <a:lnTo>
                  <a:pt x="4268" y="1757"/>
                </a:lnTo>
                <a:lnTo>
                  <a:pt x="4268" y="1757"/>
                </a:lnTo>
                <a:lnTo>
                  <a:pt x="4266" y="1755"/>
                </a:lnTo>
                <a:lnTo>
                  <a:pt x="4266" y="1755"/>
                </a:lnTo>
                <a:lnTo>
                  <a:pt x="4264" y="1753"/>
                </a:lnTo>
                <a:lnTo>
                  <a:pt x="4264" y="1751"/>
                </a:lnTo>
                <a:lnTo>
                  <a:pt x="4264" y="1751"/>
                </a:lnTo>
                <a:lnTo>
                  <a:pt x="4266" y="1747"/>
                </a:lnTo>
                <a:lnTo>
                  <a:pt x="4266" y="1744"/>
                </a:lnTo>
                <a:lnTo>
                  <a:pt x="4266" y="1742"/>
                </a:lnTo>
                <a:lnTo>
                  <a:pt x="4264" y="1742"/>
                </a:lnTo>
                <a:lnTo>
                  <a:pt x="4260" y="1740"/>
                </a:lnTo>
                <a:lnTo>
                  <a:pt x="4260" y="1740"/>
                </a:lnTo>
                <a:lnTo>
                  <a:pt x="4258" y="1742"/>
                </a:lnTo>
                <a:lnTo>
                  <a:pt x="4256" y="1742"/>
                </a:lnTo>
                <a:lnTo>
                  <a:pt x="4251" y="1742"/>
                </a:lnTo>
                <a:lnTo>
                  <a:pt x="4249" y="1742"/>
                </a:lnTo>
                <a:lnTo>
                  <a:pt x="4245" y="1740"/>
                </a:lnTo>
                <a:lnTo>
                  <a:pt x="4241" y="1740"/>
                </a:lnTo>
                <a:lnTo>
                  <a:pt x="4241" y="1738"/>
                </a:lnTo>
                <a:lnTo>
                  <a:pt x="4241" y="1736"/>
                </a:lnTo>
                <a:lnTo>
                  <a:pt x="4241" y="1736"/>
                </a:lnTo>
                <a:lnTo>
                  <a:pt x="4239" y="1734"/>
                </a:lnTo>
                <a:lnTo>
                  <a:pt x="4239" y="1734"/>
                </a:lnTo>
                <a:lnTo>
                  <a:pt x="4239" y="1732"/>
                </a:lnTo>
                <a:lnTo>
                  <a:pt x="4239" y="1730"/>
                </a:lnTo>
                <a:lnTo>
                  <a:pt x="4237" y="1730"/>
                </a:lnTo>
                <a:lnTo>
                  <a:pt x="4235" y="1730"/>
                </a:lnTo>
                <a:lnTo>
                  <a:pt x="4233" y="1730"/>
                </a:lnTo>
                <a:lnTo>
                  <a:pt x="4233" y="1730"/>
                </a:lnTo>
                <a:lnTo>
                  <a:pt x="4230" y="1730"/>
                </a:lnTo>
                <a:lnTo>
                  <a:pt x="4226" y="1728"/>
                </a:lnTo>
                <a:lnTo>
                  <a:pt x="4226" y="1728"/>
                </a:lnTo>
                <a:lnTo>
                  <a:pt x="4224" y="1728"/>
                </a:lnTo>
                <a:lnTo>
                  <a:pt x="4224" y="1728"/>
                </a:lnTo>
                <a:lnTo>
                  <a:pt x="4222" y="1728"/>
                </a:lnTo>
                <a:lnTo>
                  <a:pt x="4222" y="1728"/>
                </a:lnTo>
                <a:lnTo>
                  <a:pt x="4220" y="1728"/>
                </a:lnTo>
                <a:lnTo>
                  <a:pt x="4218" y="1728"/>
                </a:lnTo>
                <a:lnTo>
                  <a:pt x="4218" y="1728"/>
                </a:lnTo>
                <a:lnTo>
                  <a:pt x="4216" y="1723"/>
                </a:lnTo>
                <a:lnTo>
                  <a:pt x="4216" y="1723"/>
                </a:lnTo>
                <a:lnTo>
                  <a:pt x="4214" y="1723"/>
                </a:lnTo>
                <a:lnTo>
                  <a:pt x="4214" y="1723"/>
                </a:lnTo>
                <a:lnTo>
                  <a:pt x="4212" y="1723"/>
                </a:lnTo>
                <a:lnTo>
                  <a:pt x="4212" y="1726"/>
                </a:lnTo>
                <a:lnTo>
                  <a:pt x="4212" y="1726"/>
                </a:lnTo>
                <a:lnTo>
                  <a:pt x="4209" y="1728"/>
                </a:lnTo>
                <a:lnTo>
                  <a:pt x="4209" y="1730"/>
                </a:lnTo>
                <a:lnTo>
                  <a:pt x="4209" y="1730"/>
                </a:lnTo>
                <a:lnTo>
                  <a:pt x="4207" y="1732"/>
                </a:lnTo>
                <a:lnTo>
                  <a:pt x="4207" y="1732"/>
                </a:lnTo>
                <a:lnTo>
                  <a:pt x="4205" y="1732"/>
                </a:lnTo>
                <a:lnTo>
                  <a:pt x="4205" y="1730"/>
                </a:lnTo>
                <a:lnTo>
                  <a:pt x="4203" y="1730"/>
                </a:lnTo>
                <a:lnTo>
                  <a:pt x="4203" y="1730"/>
                </a:lnTo>
                <a:lnTo>
                  <a:pt x="4201" y="1730"/>
                </a:lnTo>
                <a:lnTo>
                  <a:pt x="4199" y="1730"/>
                </a:lnTo>
                <a:lnTo>
                  <a:pt x="4195" y="1730"/>
                </a:lnTo>
                <a:lnTo>
                  <a:pt x="4195" y="1730"/>
                </a:lnTo>
                <a:lnTo>
                  <a:pt x="4193" y="1730"/>
                </a:lnTo>
                <a:lnTo>
                  <a:pt x="4191" y="1730"/>
                </a:lnTo>
                <a:lnTo>
                  <a:pt x="4186" y="1730"/>
                </a:lnTo>
                <a:lnTo>
                  <a:pt x="4184" y="1730"/>
                </a:lnTo>
                <a:lnTo>
                  <a:pt x="4184" y="1730"/>
                </a:lnTo>
                <a:lnTo>
                  <a:pt x="4182" y="1730"/>
                </a:lnTo>
                <a:lnTo>
                  <a:pt x="4180" y="1728"/>
                </a:lnTo>
                <a:lnTo>
                  <a:pt x="4180" y="1726"/>
                </a:lnTo>
                <a:lnTo>
                  <a:pt x="4180" y="1723"/>
                </a:lnTo>
                <a:lnTo>
                  <a:pt x="4178" y="1723"/>
                </a:lnTo>
                <a:lnTo>
                  <a:pt x="4178" y="1721"/>
                </a:lnTo>
                <a:lnTo>
                  <a:pt x="4176" y="1721"/>
                </a:lnTo>
                <a:lnTo>
                  <a:pt x="4176" y="1721"/>
                </a:lnTo>
                <a:lnTo>
                  <a:pt x="4176" y="1721"/>
                </a:lnTo>
                <a:lnTo>
                  <a:pt x="4174" y="1721"/>
                </a:lnTo>
                <a:lnTo>
                  <a:pt x="4172" y="1721"/>
                </a:lnTo>
                <a:lnTo>
                  <a:pt x="4170" y="1721"/>
                </a:lnTo>
                <a:lnTo>
                  <a:pt x="4170" y="1721"/>
                </a:lnTo>
                <a:lnTo>
                  <a:pt x="4168" y="1721"/>
                </a:lnTo>
                <a:lnTo>
                  <a:pt x="4165" y="1719"/>
                </a:lnTo>
                <a:lnTo>
                  <a:pt x="4165" y="1719"/>
                </a:lnTo>
                <a:lnTo>
                  <a:pt x="4163" y="1717"/>
                </a:lnTo>
                <a:lnTo>
                  <a:pt x="4163" y="1717"/>
                </a:lnTo>
                <a:lnTo>
                  <a:pt x="4159" y="1717"/>
                </a:lnTo>
                <a:lnTo>
                  <a:pt x="4159" y="1715"/>
                </a:lnTo>
                <a:lnTo>
                  <a:pt x="4157" y="1717"/>
                </a:lnTo>
                <a:lnTo>
                  <a:pt x="4157" y="1719"/>
                </a:lnTo>
                <a:lnTo>
                  <a:pt x="4157" y="1719"/>
                </a:lnTo>
                <a:lnTo>
                  <a:pt x="4155" y="1719"/>
                </a:lnTo>
                <a:lnTo>
                  <a:pt x="4153" y="1717"/>
                </a:lnTo>
                <a:lnTo>
                  <a:pt x="4151" y="1717"/>
                </a:lnTo>
                <a:lnTo>
                  <a:pt x="4151" y="1717"/>
                </a:lnTo>
                <a:lnTo>
                  <a:pt x="4149" y="1717"/>
                </a:lnTo>
                <a:lnTo>
                  <a:pt x="4147" y="1717"/>
                </a:lnTo>
                <a:lnTo>
                  <a:pt x="4144" y="1715"/>
                </a:lnTo>
                <a:lnTo>
                  <a:pt x="4144" y="1717"/>
                </a:lnTo>
                <a:lnTo>
                  <a:pt x="4142" y="1717"/>
                </a:lnTo>
                <a:lnTo>
                  <a:pt x="4142" y="1719"/>
                </a:lnTo>
                <a:lnTo>
                  <a:pt x="4140" y="1723"/>
                </a:lnTo>
                <a:lnTo>
                  <a:pt x="4140" y="1723"/>
                </a:lnTo>
                <a:lnTo>
                  <a:pt x="4138" y="1726"/>
                </a:lnTo>
                <a:lnTo>
                  <a:pt x="4138" y="1723"/>
                </a:lnTo>
                <a:lnTo>
                  <a:pt x="4138" y="1726"/>
                </a:lnTo>
                <a:lnTo>
                  <a:pt x="4138" y="1728"/>
                </a:lnTo>
                <a:lnTo>
                  <a:pt x="4136" y="1728"/>
                </a:lnTo>
                <a:lnTo>
                  <a:pt x="4136" y="1730"/>
                </a:lnTo>
                <a:lnTo>
                  <a:pt x="4134" y="1728"/>
                </a:lnTo>
                <a:lnTo>
                  <a:pt x="4134" y="1728"/>
                </a:lnTo>
                <a:lnTo>
                  <a:pt x="4134" y="1728"/>
                </a:lnTo>
                <a:lnTo>
                  <a:pt x="4134" y="1728"/>
                </a:lnTo>
                <a:lnTo>
                  <a:pt x="4132" y="1728"/>
                </a:lnTo>
                <a:lnTo>
                  <a:pt x="4132" y="1728"/>
                </a:lnTo>
                <a:lnTo>
                  <a:pt x="4132" y="1730"/>
                </a:lnTo>
                <a:lnTo>
                  <a:pt x="4134" y="1730"/>
                </a:lnTo>
                <a:lnTo>
                  <a:pt x="4134" y="1730"/>
                </a:lnTo>
                <a:lnTo>
                  <a:pt x="4134" y="1730"/>
                </a:lnTo>
                <a:lnTo>
                  <a:pt x="4136" y="1730"/>
                </a:lnTo>
                <a:lnTo>
                  <a:pt x="4138" y="1730"/>
                </a:lnTo>
                <a:lnTo>
                  <a:pt x="4140" y="1730"/>
                </a:lnTo>
                <a:lnTo>
                  <a:pt x="4140" y="1730"/>
                </a:lnTo>
                <a:lnTo>
                  <a:pt x="4142" y="1730"/>
                </a:lnTo>
                <a:lnTo>
                  <a:pt x="4147" y="1730"/>
                </a:lnTo>
                <a:lnTo>
                  <a:pt x="4151" y="1732"/>
                </a:lnTo>
                <a:lnTo>
                  <a:pt x="4151" y="1734"/>
                </a:lnTo>
                <a:lnTo>
                  <a:pt x="4151" y="1734"/>
                </a:lnTo>
                <a:lnTo>
                  <a:pt x="4149" y="1736"/>
                </a:lnTo>
                <a:lnTo>
                  <a:pt x="4149" y="1736"/>
                </a:lnTo>
                <a:lnTo>
                  <a:pt x="4151" y="1738"/>
                </a:lnTo>
                <a:lnTo>
                  <a:pt x="4151" y="1738"/>
                </a:lnTo>
                <a:lnTo>
                  <a:pt x="4153" y="1738"/>
                </a:lnTo>
                <a:lnTo>
                  <a:pt x="4159" y="1738"/>
                </a:lnTo>
                <a:lnTo>
                  <a:pt x="4161" y="1738"/>
                </a:lnTo>
                <a:lnTo>
                  <a:pt x="4165" y="1740"/>
                </a:lnTo>
                <a:lnTo>
                  <a:pt x="4165" y="1740"/>
                </a:lnTo>
                <a:lnTo>
                  <a:pt x="4168" y="1740"/>
                </a:lnTo>
                <a:lnTo>
                  <a:pt x="4170" y="1742"/>
                </a:lnTo>
                <a:lnTo>
                  <a:pt x="4172" y="1742"/>
                </a:lnTo>
                <a:lnTo>
                  <a:pt x="4176" y="1742"/>
                </a:lnTo>
                <a:lnTo>
                  <a:pt x="4178" y="1742"/>
                </a:lnTo>
                <a:lnTo>
                  <a:pt x="4178" y="1742"/>
                </a:lnTo>
                <a:lnTo>
                  <a:pt x="4180" y="1742"/>
                </a:lnTo>
                <a:lnTo>
                  <a:pt x="4180" y="1742"/>
                </a:lnTo>
                <a:lnTo>
                  <a:pt x="4182" y="1742"/>
                </a:lnTo>
                <a:lnTo>
                  <a:pt x="4184" y="1742"/>
                </a:lnTo>
                <a:lnTo>
                  <a:pt x="4186" y="1742"/>
                </a:lnTo>
                <a:lnTo>
                  <a:pt x="4191" y="1742"/>
                </a:lnTo>
                <a:lnTo>
                  <a:pt x="4191" y="1742"/>
                </a:lnTo>
                <a:lnTo>
                  <a:pt x="4199" y="1744"/>
                </a:lnTo>
                <a:lnTo>
                  <a:pt x="4201" y="1744"/>
                </a:lnTo>
                <a:lnTo>
                  <a:pt x="4209" y="1749"/>
                </a:lnTo>
                <a:lnTo>
                  <a:pt x="4214" y="1749"/>
                </a:lnTo>
                <a:lnTo>
                  <a:pt x="4216" y="1751"/>
                </a:lnTo>
                <a:lnTo>
                  <a:pt x="4220" y="1751"/>
                </a:lnTo>
                <a:lnTo>
                  <a:pt x="4224" y="1751"/>
                </a:lnTo>
                <a:lnTo>
                  <a:pt x="4233" y="1751"/>
                </a:lnTo>
                <a:lnTo>
                  <a:pt x="4235" y="1751"/>
                </a:lnTo>
                <a:lnTo>
                  <a:pt x="4239" y="1753"/>
                </a:lnTo>
                <a:lnTo>
                  <a:pt x="4241" y="1753"/>
                </a:lnTo>
                <a:lnTo>
                  <a:pt x="4241" y="1753"/>
                </a:lnTo>
                <a:lnTo>
                  <a:pt x="4243" y="1751"/>
                </a:lnTo>
                <a:lnTo>
                  <a:pt x="4245" y="1751"/>
                </a:lnTo>
                <a:lnTo>
                  <a:pt x="4247" y="1751"/>
                </a:lnTo>
                <a:close/>
                <a:moveTo>
                  <a:pt x="4029" y="1461"/>
                </a:moveTo>
                <a:lnTo>
                  <a:pt x="4027" y="1459"/>
                </a:lnTo>
                <a:lnTo>
                  <a:pt x="4027" y="1463"/>
                </a:lnTo>
                <a:lnTo>
                  <a:pt x="4029" y="1463"/>
                </a:lnTo>
                <a:lnTo>
                  <a:pt x="4029" y="1463"/>
                </a:lnTo>
                <a:lnTo>
                  <a:pt x="4029" y="1461"/>
                </a:lnTo>
                <a:lnTo>
                  <a:pt x="4029" y="1461"/>
                </a:lnTo>
                <a:close/>
                <a:moveTo>
                  <a:pt x="4044" y="1522"/>
                </a:moveTo>
                <a:lnTo>
                  <a:pt x="4042" y="1522"/>
                </a:lnTo>
                <a:lnTo>
                  <a:pt x="4042" y="1522"/>
                </a:lnTo>
                <a:lnTo>
                  <a:pt x="4042" y="1522"/>
                </a:lnTo>
                <a:lnTo>
                  <a:pt x="4044" y="1524"/>
                </a:lnTo>
                <a:lnTo>
                  <a:pt x="4044" y="1524"/>
                </a:lnTo>
                <a:lnTo>
                  <a:pt x="4044" y="1522"/>
                </a:lnTo>
                <a:close/>
                <a:moveTo>
                  <a:pt x="4050" y="1537"/>
                </a:moveTo>
                <a:lnTo>
                  <a:pt x="4052" y="1537"/>
                </a:lnTo>
                <a:lnTo>
                  <a:pt x="4052" y="1537"/>
                </a:lnTo>
                <a:lnTo>
                  <a:pt x="4052" y="1537"/>
                </a:lnTo>
                <a:lnTo>
                  <a:pt x="4052" y="1535"/>
                </a:lnTo>
                <a:lnTo>
                  <a:pt x="4050" y="1537"/>
                </a:lnTo>
                <a:close/>
                <a:moveTo>
                  <a:pt x="4036" y="1516"/>
                </a:moveTo>
                <a:lnTo>
                  <a:pt x="4036" y="1514"/>
                </a:lnTo>
                <a:lnTo>
                  <a:pt x="4036" y="1518"/>
                </a:lnTo>
                <a:lnTo>
                  <a:pt x="4036" y="1518"/>
                </a:lnTo>
                <a:lnTo>
                  <a:pt x="4036" y="1516"/>
                </a:lnTo>
                <a:close/>
                <a:moveTo>
                  <a:pt x="4075" y="1587"/>
                </a:moveTo>
                <a:lnTo>
                  <a:pt x="4075" y="1587"/>
                </a:lnTo>
                <a:lnTo>
                  <a:pt x="4075" y="1587"/>
                </a:lnTo>
                <a:lnTo>
                  <a:pt x="4075" y="1587"/>
                </a:lnTo>
                <a:lnTo>
                  <a:pt x="4075" y="1589"/>
                </a:lnTo>
                <a:lnTo>
                  <a:pt x="4075" y="1587"/>
                </a:lnTo>
                <a:lnTo>
                  <a:pt x="4075" y="1587"/>
                </a:lnTo>
                <a:close/>
                <a:moveTo>
                  <a:pt x="4052" y="1539"/>
                </a:moveTo>
                <a:lnTo>
                  <a:pt x="4052" y="1541"/>
                </a:lnTo>
                <a:lnTo>
                  <a:pt x="4052" y="1541"/>
                </a:lnTo>
                <a:lnTo>
                  <a:pt x="4052" y="1541"/>
                </a:lnTo>
                <a:lnTo>
                  <a:pt x="4054" y="1541"/>
                </a:lnTo>
                <a:lnTo>
                  <a:pt x="4054" y="1541"/>
                </a:lnTo>
                <a:lnTo>
                  <a:pt x="4054" y="1541"/>
                </a:lnTo>
                <a:lnTo>
                  <a:pt x="4054" y="1539"/>
                </a:lnTo>
                <a:lnTo>
                  <a:pt x="4054" y="1539"/>
                </a:lnTo>
                <a:lnTo>
                  <a:pt x="4054" y="1539"/>
                </a:lnTo>
                <a:lnTo>
                  <a:pt x="4052" y="1539"/>
                </a:lnTo>
                <a:lnTo>
                  <a:pt x="4052" y="1539"/>
                </a:lnTo>
                <a:lnTo>
                  <a:pt x="4052" y="1539"/>
                </a:lnTo>
                <a:lnTo>
                  <a:pt x="4052" y="1539"/>
                </a:lnTo>
                <a:close/>
                <a:moveTo>
                  <a:pt x="4061" y="1554"/>
                </a:moveTo>
                <a:lnTo>
                  <a:pt x="4061" y="1554"/>
                </a:lnTo>
                <a:lnTo>
                  <a:pt x="4061" y="1552"/>
                </a:lnTo>
                <a:lnTo>
                  <a:pt x="4059" y="1554"/>
                </a:lnTo>
                <a:lnTo>
                  <a:pt x="4059" y="1556"/>
                </a:lnTo>
                <a:lnTo>
                  <a:pt x="4061" y="1556"/>
                </a:lnTo>
                <a:lnTo>
                  <a:pt x="4061" y="1556"/>
                </a:lnTo>
                <a:lnTo>
                  <a:pt x="4061" y="1554"/>
                </a:lnTo>
                <a:close/>
                <a:moveTo>
                  <a:pt x="4029" y="1474"/>
                </a:moveTo>
                <a:lnTo>
                  <a:pt x="4029" y="1474"/>
                </a:lnTo>
                <a:lnTo>
                  <a:pt x="4029" y="1474"/>
                </a:lnTo>
                <a:lnTo>
                  <a:pt x="4031" y="1474"/>
                </a:lnTo>
                <a:lnTo>
                  <a:pt x="4031" y="1476"/>
                </a:lnTo>
                <a:lnTo>
                  <a:pt x="4031" y="1476"/>
                </a:lnTo>
                <a:lnTo>
                  <a:pt x="4031" y="1476"/>
                </a:lnTo>
                <a:lnTo>
                  <a:pt x="4031" y="1476"/>
                </a:lnTo>
                <a:lnTo>
                  <a:pt x="4031" y="1474"/>
                </a:lnTo>
                <a:lnTo>
                  <a:pt x="4029" y="1472"/>
                </a:lnTo>
                <a:lnTo>
                  <a:pt x="4029" y="1474"/>
                </a:lnTo>
                <a:close/>
                <a:moveTo>
                  <a:pt x="4189" y="1346"/>
                </a:moveTo>
                <a:lnTo>
                  <a:pt x="4186" y="1348"/>
                </a:lnTo>
                <a:lnTo>
                  <a:pt x="4184" y="1348"/>
                </a:lnTo>
                <a:lnTo>
                  <a:pt x="4182" y="1350"/>
                </a:lnTo>
                <a:lnTo>
                  <a:pt x="4182" y="1350"/>
                </a:lnTo>
                <a:lnTo>
                  <a:pt x="4182" y="1350"/>
                </a:lnTo>
                <a:lnTo>
                  <a:pt x="4182" y="1357"/>
                </a:lnTo>
                <a:lnTo>
                  <a:pt x="4182" y="1357"/>
                </a:lnTo>
                <a:lnTo>
                  <a:pt x="4182" y="1359"/>
                </a:lnTo>
                <a:lnTo>
                  <a:pt x="4182" y="1363"/>
                </a:lnTo>
                <a:lnTo>
                  <a:pt x="4186" y="1363"/>
                </a:lnTo>
                <a:lnTo>
                  <a:pt x="4186" y="1365"/>
                </a:lnTo>
                <a:lnTo>
                  <a:pt x="4189" y="1365"/>
                </a:lnTo>
                <a:lnTo>
                  <a:pt x="4193" y="1365"/>
                </a:lnTo>
                <a:lnTo>
                  <a:pt x="4193" y="1365"/>
                </a:lnTo>
                <a:lnTo>
                  <a:pt x="4195" y="1367"/>
                </a:lnTo>
                <a:lnTo>
                  <a:pt x="4195" y="1367"/>
                </a:lnTo>
                <a:lnTo>
                  <a:pt x="4197" y="1367"/>
                </a:lnTo>
                <a:lnTo>
                  <a:pt x="4197" y="1367"/>
                </a:lnTo>
                <a:lnTo>
                  <a:pt x="4197" y="1365"/>
                </a:lnTo>
                <a:lnTo>
                  <a:pt x="4199" y="1365"/>
                </a:lnTo>
                <a:lnTo>
                  <a:pt x="4201" y="1363"/>
                </a:lnTo>
                <a:lnTo>
                  <a:pt x="4201" y="1363"/>
                </a:lnTo>
                <a:lnTo>
                  <a:pt x="4203" y="1363"/>
                </a:lnTo>
                <a:lnTo>
                  <a:pt x="4203" y="1363"/>
                </a:lnTo>
                <a:lnTo>
                  <a:pt x="4201" y="1363"/>
                </a:lnTo>
                <a:lnTo>
                  <a:pt x="4203" y="1361"/>
                </a:lnTo>
                <a:lnTo>
                  <a:pt x="4205" y="1361"/>
                </a:lnTo>
                <a:lnTo>
                  <a:pt x="4205" y="1361"/>
                </a:lnTo>
                <a:lnTo>
                  <a:pt x="4205" y="1361"/>
                </a:lnTo>
                <a:lnTo>
                  <a:pt x="4207" y="1359"/>
                </a:lnTo>
                <a:lnTo>
                  <a:pt x="4207" y="1359"/>
                </a:lnTo>
                <a:lnTo>
                  <a:pt x="4207" y="1359"/>
                </a:lnTo>
                <a:lnTo>
                  <a:pt x="4209" y="1357"/>
                </a:lnTo>
                <a:lnTo>
                  <a:pt x="4209" y="1354"/>
                </a:lnTo>
                <a:lnTo>
                  <a:pt x="4209" y="1352"/>
                </a:lnTo>
                <a:lnTo>
                  <a:pt x="4209" y="1352"/>
                </a:lnTo>
                <a:lnTo>
                  <a:pt x="4209" y="1352"/>
                </a:lnTo>
                <a:lnTo>
                  <a:pt x="4212" y="1350"/>
                </a:lnTo>
                <a:lnTo>
                  <a:pt x="4214" y="1346"/>
                </a:lnTo>
                <a:lnTo>
                  <a:pt x="4214" y="1346"/>
                </a:lnTo>
                <a:lnTo>
                  <a:pt x="4216" y="1346"/>
                </a:lnTo>
                <a:lnTo>
                  <a:pt x="4216" y="1344"/>
                </a:lnTo>
                <a:lnTo>
                  <a:pt x="4216" y="1342"/>
                </a:lnTo>
                <a:lnTo>
                  <a:pt x="4216" y="1342"/>
                </a:lnTo>
                <a:lnTo>
                  <a:pt x="4214" y="1340"/>
                </a:lnTo>
                <a:lnTo>
                  <a:pt x="4214" y="1340"/>
                </a:lnTo>
                <a:lnTo>
                  <a:pt x="4212" y="1340"/>
                </a:lnTo>
                <a:lnTo>
                  <a:pt x="4212" y="1338"/>
                </a:lnTo>
                <a:lnTo>
                  <a:pt x="4212" y="1338"/>
                </a:lnTo>
                <a:lnTo>
                  <a:pt x="4209" y="1340"/>
                </a:lnTo>
                <a:lnTo>
                  <a:pt x="4209" y="1340"/>
                </a:lnTo>
                <a:lnTo>
                  <a:pt x="4209" y="1340"/>
                </a:lnTo>
                <a:lnTo>
                  <a:pt x="4207" y="1340"/>
                </a:lnTo>
                <a:lnTo>
                  <a:pt x="4207" y="1340"/>
                </a:lnTo>
                <a:lnTo>
                  <a:pt x="4207" y="1340"/>
                </a:lnTo>
                <a:lnTo>
                  <a:pt x="4207" y="1340"/>
                </a:lnTo>
                <a:lnTo>
                  <a:pt x="4205" y="1340"/>
                </a:lnTo>
                <a:lnTo>
                  <a:pt x="4205" y="1340"/>
                </a:lnTo>
                <a:lnTo>
                  <a:pt x="4203" y="1340"/>
                </a:lnTo>
                <a:lnTo>
                  <a:pt x="4203" y="1340"/>
                </a:lnTo>
                <a:lnTo>
                  <a:pt x="4199" y="1340"/>
                </a:lnTo>
                <a:lnTo>
                  <a:pt x="4197" y="1340"/>
                </a:lnTo>
                <a:lnTo>
                  <a:pt x="4195" y="1340"/>
                </a:lnTo>
                <a:lnTo>
                  <a:pt x="4195" y="1342"/>
                </a:lnTo>
                <a:lnTo>
                  <a:pt x="4193" y="1342"/>
                </a:lnTo>
                <a:lnTo>
                  <a:pt x="4191" y="1342"/>
                </a:lnTo>
                <a:lnTo>
                  <a:pt x="4191" y="1342"/>
                </a:lnTo>
                <a:lnTo>
                  <a:pt x="4191" y="1342"/>
                </a:lnTo>
                <a:lnTo>
                  <a:pt x="4189" y="1344"/>
                </a:lnTo>
                <a:lnTo>
                  <a:pt x="4191" y="1344"/>
                </a:lnTo>
                <a:lnTo>
                  <a:pt x="4191" y="1344"/>
                </a:lnTo>
                <a:lnTo>
                  <a:pt x="4189" y="1346"/>
                </a:lnTo>
                <a:lnTo>
                  <a:pt x="4189" y="1346"/>
                </a:lnTo>
                <a:close/>
                <a:moveTo>
                  <a:pt x="4027" y="1453"/>
                </a:moveTo>
                <a:lnTo>
                  <a:pt x="4027" y="1453"/>
                </a:lnTo>
                <a:lnTo>
                  <a:pt x="4027" y="1453"/>
                </a:lnTo>
                <a:lnTo>
                  <a:pt x="4027" y="1453"/>
                </a:lnTo>
                <a:lnTo>
                  <a:pt x="4027" y="1453"/>
                </a:lnTo>
                <a:lnTo>
                  <a:pt x="4029" y="1453"/>
                </a:lnTo>
                <a:lnTo>
                  <a:pt x="4029" y="1453"/>
                </a:lnTo>
                <a:lnTo>
                  <a:pt x="4029" y="1453"/>
                </a:lnTo>
                <a:lnTo>
                  <a:pt x="4027" y="1453"/>
                </a:lnTo>
                <a:close/>
                <a:moveTo>
                  <a:pt x="4033" y="1514"/>
                </a:moveTo>
                <a:lnTo>
                  <a:pt x="4031" y="1514"/>
                </a:lnTo>
                <a:lnTo>
                  <a:pt x="4031" y="1514"/>
                </a:lnTo>
                <a:lnTo>
                  <a:pt x="4031" y="1518"/>
                </a:lnTo>
                <a:lnTo>
                  <a:pt x="4031" y="1520"/>
                </a:lnTo>
                <a:lnTo>
                  <a:pt x="4031" y="1520"/>
                </a:lnTo>
                <a:lnTo>
                  <a:pt x="4033" y="1518"/>
                </a:lnTo>
                <a:lnTo>
                  <a:pt x="4033" y="1518"/>
                </a:lnTo>
                <a:lnTo>
                  <a:pt x="4033" y="1518"/>
                </a:lnTo>
                <a:lnTo>
                  <a:pt x="4033" y="1516"/>
                </a:lnTo>
                <a:lnTo>
                  <a:pt x="4033" y="1514"/>
                </a:lnTo>
                <a:lnTo>
                  <a:pt x="4033" y="1514"/>
                </a:lnTo>
                <a:close/>
                <a:moveTo>
                  <a:pt x="4090" y="1612"/>
                </a:moveTo>
                <a:lnTo>
                  <a:pt x="4090" y="1610"/>
                </a:lnTo>
                <a:lnTo>
                  <a:pt x="4090" y="1610"/>
                </a:lnTo>
                <a:lnTo>
                  <a:pt x="4088" y="1612"/>
                </a:lnTo>
                <a:lnTo>
                  <a:pt x="4088" y="1612"/>
                </a:lnTo>
                <a:lnTo>
                  <a:pt x="4090" y="1614"/>
                </a:lnTo>
                <a:lnTo>
                  <a:pt x="4090" y="1617"/>
                </a:lnTo>
                <a:lnTo>
                  <a:pt x="4090" y="1617"/>
                </a:lnTo>
                <a:lnTo>
                  <a:pt x="4090" y="1617"/>
                </a:lnTo>
                <a:lnTo>
                  <a:pt x="4092" y="1617"/>
                </a:lnTo>
                <a:lnTo>
                  <a:pt x="4092" y="1617"/>
                </a:lnTo>
                <a:lnTo>
                  <a:pt x="4092" y="1614"/>
                </a:lnTo>
                <a:lnTo>
                  <a:pt x="4092" y="1614"/>
                </a:lnTo>
                <a:lnTo>
                  <a:pt x="4092" y="1612"/>
                </a:lnTo>
                <a:lnTo>
                  <a:pt x="4090" y="1612"/>
                </a:lnTo>
                <a:close/>
                <a:moveTo>
                  <a:pt x="4031" y="1463"/>
                </a:moveTo>
                <a:lnTo>
                  <a:pt x="4029" y="1466"/>
                </a:lnTo>
                <a:lnTo>
                  <a:pt x="4031" y="1466"/>
                </a:lnTo>
                <a:lnTo>
                  <a:pt x="4031" y="1466"/>
                </a:lnTo>
                <a:lnTo>
                  <a:pt x="4031" y="1466"/>
                </a:lnTo>
                <a:lnTo>
                  <a:pt x="4031" y="1466"/>
                </a:lnTo>
                <a:lnTo>
                  <a:pt x="4031" y="1463"/>
                </a:lnTo>
                <a:lnTo>
                  <a:pt x="4031" y="1461"/>
                </a:lnTo>
                <a:lnTo>
                  <a:pt x="4031" y="1461"/>
                </a:lnTo>
                <a:lnTo>
                  <a:pt x="4031" y="1461"/>
                </a:lnTo>
                <a:lnTo>
                  <a:pt x="4031" y="1463"/>
                </a:lnTo>
                <a:lnTo>
                  <a:pt x="4031" y="1463"/>
                </a:lnTo>
                <a:close/>
                <a:moveTo>
                  <a:pt x="4105" y="1621"/>
                </a:moveTo>
                <a:lnTo>
                  <a:pt x="4107" y="1623"/>
                </a:lnTo>
                <a:lnTo>
                  <a:pt x="4107" y="1621"/>
                </a:lnTo>
                <a:lnTo>
                  <a:pt x="4107" y="1621"/>
                </a:lnTo>
                <a:lnTo>
                  <a:pt x="4107" y="1621"/>
                </a:lnTo>
                <a:lnTo>
                  <a:pt x="4107" y="1619"/>
                </a:lnTo>
                <a:lnTo>
                  <a:pt x="4105" y="1619"/>
                </a:lnTo>
                <a:lnTo>
                  <a:pt x="4105" y="1619"/>
                </a:lnTo>
                <a:lnTo>
                  <a:pt x="4105" y="1621"/>
                </a:lnTo>
                <a:close/>
                <a:moveTo>
                  <a:pt x="4107" y="1617"/>
                </a:moveTo>
                <a:lnTo>
                  <a:pt x="4105" y="1614"/>
                </a:lnTo>
                <a:lnTo>
                  <a:pt x="4105" y="1614"/>
                </a:lnTo>
                <a:lnTo>
                  <a:pt x="4105" y="1617"/>
                </a:lnTo>
                <a:lnTo>
                  <a:pt x="4105" y="1617"/>
                </a:lnTo>
                <a:lnTo>
                  <a:pt x="4107" y="1617"/>
                </a:lnTo>
                <a:lnTo>
                  <a:pt x="4107" y="1617"/>
                </a:lnTo>
                <a:lnTo>
                  <a:pt x="4107" y="1617"/>
                </a:lnTo>
                <a:close/>
                <a:moveTo>
                  <a:pt x="4115" y="1614"/>
                </a:moveTo>
                <a:lnTo>
                  <a:pt x="4115" y="1614"/>
                </a:lnTo>
                <a:lnTo>
                  <a:pt x="4113" y="1614"/>
                </a:lnTo>
                <a:lnTo>
                  <a:pt x="4113" y="1617"/>
                </a:lnTo>
                <a:lnTo>
                  <a:pt x="4113" y="1617"/>
                </a:lnTo>
                <a:lnTo>
                  <a:pt x="4113" y="1617"/>
                </a:lnTo>
                <a:lnTo>
                  <a:pt x="4113" y="1617"/>
                </a:lnTo>
                <a:lnTo>
                  <a:pt x="4115" y="1617"/>
                </a:lnTo>
                <a:lnTo>
                  <a:pt x="4115" y="1614"/>
                </a:lnTo>
                <a:lnTo>
                  <a:pt x="4117" y="1614"/>
                </a:lnTo>
                <a:lnTo>
                  <a:pt x="4117" y="1614"/>
                </a:lnTo>
                <a:lnTo>
                  <a:pt x="4115" y="1614"/>
                </a:lnTo>
                <a:lnTo>
                  <a:pt x="4115" y="1614"/>
                </a:lnTo>
                <a:close/>
                <a:moveTo>
                  <a:pt x="4077" y="1606"/>
                </a:moveTo>
                <a:lnTo>
                  <a:pt x="4080" y="1606"/>
                </a:lnTo>
                <a:lnTo>
                  <a:pt x="4082" y="1606"/>
                </a:lnTo>
                <a:lnTo>
                  <a:pt x="4082" y="1604"/>
                </a:lnTo>
                <a:lnTo>
                  <a:pt x="4082" y="1604"/>
                </a:lnTo>
                <a:lnTo>
                  <a:pt x="4082" y="1602"/>
                </a:lnTo>
                <a:lnTo>
                  <a:pt x="4082" y="1602"/>
                </a:lnTo>
                <a:lnTo>
                  <a:pt x="4080" y="1600"/>
                </a:lnTo>
                <a:lnTo>
                  <a:pt x="4080" y="1602"/>
                </a:lnTo>
                <a:lnTo>
                  <a:pt x="4077" y="1602"/>
                </a:lnTo>
                <a:lnTo>
                  <a:pt x="4077" y="1602"/>
                </a:lnTo>
                <a:lnTo>
                  <a:pt x="4077" y="1604"/>
                </a:lnTo>
                <a:lnTo>
                  <a:pt x="4077" y="1606"/>
                </a:lnTo>
                <a:lnTo>
                  <a:pt x="4077" y="1606"/>
                </a:lnTo>
                <a:close/>
                <a:moveTo>
                  <a:pt x="4103" y="1623"/>
                </a:moveTo>
                <a:lnTo>
                  <a:pt x="4105" y="1623"/>
                </a:lnTo>
                <a:lnTo>
                  <a:pt x="4105" y="1623"/>
                </a:lnTo>
                <a:lnTo>
                  <a:pt x="4103" y="1621"/>
                </a:lnTo>
                <a:lnTo>
                  <a:pt x="4103" y="1621"/>
                </a:lnTo>
                <a:lnTo>
                  <a:pt x="4103" y="1623"/>
                </a:lnTo>
                <a:lnTo>
                  <a:pt x="4103" y="1623"/>
                </a:lnTo>
                <a:lnTo>
                  <a:pt x="4103" y="1623"/>
                </a:lnTo>
                <a:close/>
                <a:moveTo>
                  <a:pt x="4100" y="1617"/>
                </a:moveTo>
                <a:lnTo>
                  <a:pt x="4096" y="1614"/>
                </a:lnTo>
                <a:lnTo>
                  <a:pt x="4096" y="1614"/>
                </a:lnTo>
                <a:lnTo>
                  <a:pt x="4096" y="1617"/>
                </a:lnTo>
                <a:lnTo>
                  <a:pt x="4096" y="1617"/>
                </a:lnTo>
                <a:lnTo>
                  <a:pt x="4096" y="1617"/>
                </a:lnTo>
                <a:lnTo>
                  <a:pt x="4098" y="1617"/>
                </a:lnTo>
                <a:lnTo>
                  <a:pt x="4098" y="1619"/>
                </a:lnTo>
                <a:lnTo>
                  <a:pt x="4100" y="1619"/>
                </a:lnTo>
                <a:lnTo>
                  <a:pt x="4100" y="1619"/>
                </a:lnTo>
                <a:lnTo>
                  <a:pt x="4103" y="1619"/>
                </a:lnTo>
                <a:lnTo>
                  <a:pt x="4103" y="1619"/>
                </a:lnTo>
                <a:lnTo>
                  <a:pt x="4100" y="1617"/>
                </a:lnTo>
                <a:lnTo>
                  <a:pt x="4100" y="1617"/>
                </a:lnTo>
                <a:close/>
                <a:moveTo>
                  <a:pt x="4092" y="1610"/>
                </a:moveTo>
                <a:lnTo>
                  <a:pt x="4086" y="1608"/>
                </a:lnTo>
                <a:lnTo>
                  <a:pt x="4086" y="1608"/>
                </a:lnTo>
                <a:lnTo>
                  <a:pt x="4086" y="1608"/>
                </a:lnTo>
                <a:lnTo>
                  <a:pt x="4086" y="1608"/>
                </a:lnTo>
                <a:lnTo>
                  <a:pt x="4086" y="1610"/>
                </a:lnTo>
                <a:lnTo>
                  <a:pt x="4088" y="1610"/>
                </a:lnTo>
                <a:lnTo>
                  <a:pt x="4090" y="1610"/>
                </a:lnTo>
                <a:lnTo>
                  <a:pt x="4090" y="1610"/>
                </a:lnTo>
                <a:lnTo>
                  <a:pt x="4092" y="1612"/>
                </a:lnTo>
                <a:lnTo>
                  <a:pt x="4092" y="1612"/>
                </a:lnTo>
                <a:lnTo>
                  <a:pt x="4092" y="1610"/>
                </a:lnTo>
                <a:lnTo>
                  <a:pt x="4092" y="1610"/>
                </a:lnTo>
                <a:close/>
                <a:moveTo>
                  <a:pt x="4094" y="1614"/>
                </a:moveTo>
                <a:lnTo>
                  <a:pt x="4092" y="1617"/>
                </a:lnTo>
                <a:lnTo>
                  <a:pt x="4092" y="1617"/>
                </a:lnTo>
                <a:lnTo>
                  <a:pt x="4092" y="1617"/>
                </a:lnTo>
                <a:lnTo>
                  <a:pt x="4092" y="1619"/>
                </a:lnTo>
                <a:lnTo>
                  <a:pt x="4092" y="1619"/>
                </a:lnTo>
                <a:lnTo>
                  <a:pt x="4094" y="1619"/>
                </a:lnTo>
                <a:lnTo>
                  <a:pt x="4096" y="1621"/>
                </a:lnTo>
                <a:lnTo>
                  <a:pt x="4096" y="1621"/>
                </a:lnTo>
                <a:lnTo>
                  <a:pt x="4098" y="1621"/>
                </a:lnTo>
                <a:lnTo>
                  <a:pt x="4100" y="1621"/>
                </a:lnTo>
                <a:lnTo>
                  <a:pt x="4100" y="1621"/>
                </a:lnTo>
                <a:lnTo>
                  <a:pt x="4100" y="1619"/>
                </a:lnTo>
                <a:lnTo>
                  <a:pt x="4098" y="1619"/>
                </a:lnTo>
                <a:lnTo>
                  <a:pt x="4096" y="1617"/>
                </a:lnTo>
                <a:lnTo>
                  <a:pt x="4096" y="1617"/>
                </a:lnTo>
                <a:lnTo>
                  <a:pt x="4094" y="1617"/>
                </a:lnTo>
                <a:lnTo>
                  <a:pt x="4094" y="1614"/>
                </a:lnTo>
                <a:close/>
                <a:moveTo>
                  <a:pt x="4115" y="1619"/>
                </a:moveTo>
                <a:lnTo>
                  <a:pt x="4115" y="1619"/>
                </a:lnTo>
                <a:lnTo>
                  <a:pt x="4115" y="1619"/>
                </a:lnTo>
                <a:lnTo>
                  <a:pt x="4117" y="1619"/>
                </a:lnTo>
                <a:lnTo>
                  <a:pt x="4117" y="1619"/>
                </a:lnTo>
                <a:lnTo>
                  <a:pt x="4117" y="1619"/>
                </a:lnTo>
                <a:lnTo>
                  <a:pt x="4117" y="1619"/>
                </a:lnTo>
                <a:lnTo>
                  <a:pt x="4115" y="1617"/>
                </a:lnTo>
                <a:lnTo>
                  <a:pt x="4115" y="1619"/>
                </a:lnTo>
                <a:close/>
                <a:moveTo>
                  <a:pt x="4375" y="1426"/>
                </a:moveTo>
                <a:lnTo>
                  <a:pt x="4377" y="1428"/>
                </a:lnTo>
                <a:lnTo>
                  <a:pt x="4377" y="1428"/>
                </a:lnTo>
                <a:lnTo>
                  <a:pt x="4375" y="1426"/>
                </a:lnTo>
                <a:lnTo>
                  <a:pt x="4375" y="1426"/>
                </a:lnTo>
                <a:lnTo>
                  <a:pt x="4375" y="1426"/>
                </a:lnTo>
                <a:lnTo>
                  <a:pt x="4375" y="1426"/>
                </a:lnTo>
                <a:close/>
                <a:moveTo>
                  <a:pt x="4436" y="1134"/>
                </a:moveTo>
                <a:lnTo>
                  <a:pt x="4436" y="1134"/>
                </a:lnTo>
                <a:lnTo>
                  <a:pt x="4436" y="1134"/>
                </a:lnTo>
                <a:lnTo>
                  <a:pt x="4436" y="1136"/>
                </a:lnTo>
                <a:lnTo>
                  <a:pt x="4436" y="1136"/>
                </a:lnTo>
                <a:lnTo>
                  <a:pt x="4438" y="1136"/>
                </a:lnTo>
                <a:lnTo>
                  <a:pt x="4438" y="1136"/>
                </a:lnTo>
                <a:lnTo>
                  <a:pt x="4442" y="1136"/>
                </a:lnTo>
                <a:lnTo>
                  <a:pt x="4444" y="1134"/>
                </a:lnTo>
                <a:lnTo>
                  <a:pt x="4446" y="1134"/>
                </a:lnTo>
                <a:lnTo>
                  <a:pt x="4446" y="1134"/>
                </a:lnTo>
                <a:lnTo>
                  <a:pt x="4446" y="1132"/>
                </a:lnTo>
                <a:lnTo>
                  <a:pt x="4446" y="1132"/>
                </a:lnTo>
                <a:lnTo>
                  <a:pt x="4444" y="1130"/>
                </a:lnTo>
                <a:lnTo>
                  <a:pt x="4444" y="1130"/>
                </a:lnTo>
                <a:lnTo>
                  <a:pt x="4438" y="1132"/>
                </a:lnTo>
                <a:lnTo>
                  <a:pt x="4436" y="1134"/>
                </a:lnTo>
                <a:close/>
                <a:moveTo>
                  <a:pt x="4455" y="1614"/>
                </a:moveTo>
                <a:lnTo>
                  <a:pt x="4455" y="1619"/>
                </a:lnTo>
                <a:lnTo>
                  <a:pt x="4457" y="1619"/>
                </a:lnTo>
                <a:lnTo>
                  <a:pt x="4457" y="1621"/>
                </a:lnTo>
                <a:lnTo>
                  <a:pt x="4457" y="1621"/>
                </a:lnTo>
                <a:lnTo>
                  <a:pt x="4455" y="1621"/>
                </a:lnTo>
                <a:lnTo>
                  <a:pt x="4455" y="1623"/>
                </a:lnTo>
                <a:lnTo>
                  <a:pt x="4455" y="1625"/>
                </a:lnTo>
                <a:lnTo>
                  <a:pt x="4457" y="1625"/>
                </a:lnTo>
                <a:lnTo>
                  <a:pt x="4457" y="1627"/>
                </a:lnTo>
                <a:lnTo>
                  <a:pt x="4459" y="1627"/>
                </a:lnTo>
                <a:lnTo>
                  <a:pt x="4457" y="1629"/>
                </a:lnTo>
                <a:lnTo>
                  <a:pt x="4457" y="1631"/>
                </a:lnTo>
                <a:lnTo>
                  <a:pt x="4457" y="1633"/>
                </a:lnTo>
                <a:lnTo>
                  <a:pt x="4457" y="1633"/>
                </a:lnTo>
                <a:lnTo>
                  <a:pt x="4457" y="1635"/>
                </a:lnTo>
                <a:lnTo>
                  <a:pt x="4459" y="1635"/>
                </a:lnTo>
                <a:lnTo>
                  <a:pt x="4461" y="1638"/>
                </a:lnTo>
                <a:lnTo>
                  <a:pt x="4461" y="1638"/>
                </a:lnTo>
                <a:lnTo>
                  <a:pt x="4463" y="1640"/>
                </a:lnTo>
                <a:lnTo>
                  <a:pt x="4463" y="1642"/>
                </a:lnTo>
                <a:lnTo>
                  <a:pt x="4465" y="1642"/>
                </a:lnTo>
                <a:lnTo>
                  <a:pt x="4465" y="1644"/>
                </a:lnTo>
                <a:lnTo>
                  <a:pt x="4467" y="1644"/>
                </a:lnTo>
                <a:lnTo>
                  <a:pt x="4467" y="1644"/>
                </a:lnTo>
                <a:lnTo>
                  <a:pt x="4465" y="1642"/>
                </a:lnTo>
                <a:lnTo>
                  <a:pt x="4463" y="1638"/>
                </a:lnTo>
                <a:lnTo>
                  <a:pt x="4461" y="1635"/>
                </a:lnTo>
                <a:lnTo>
                  <a:pt x="4461" y="1631"/>
                </a:lnTo>
                <a:lnTo>
                  <a:pt x="4461" y="1629"/>
                </a:lnTo>
                <a:lnTo>
                  <a:pt x="4461" y="1629"/>
                </a:lnTo>
                <a:lnTo>
                  <a:pt x="4461" y="1627"/>
                </a:lnTo>
                <a:lnTo>
                  <a:pt x="4461" y="1625"/>
                </a:lnTo>
                <a:lnTo>
                  <a:pt x="4461" y="1625"/>
                </a:lnTo>
                <a:lnTo>
                  <a:pt x="4461" y="1625"/>
                </a:lnTo>
                <a:lnTo>
                  <a:pt x="4463" y="1625"/>
                </a:lnTo>
                <a:lnTo>
                  <a:pt x="4465" y="1625"/>
                </a:lnTo>
                <a:lnTo>
                  <a:pt x="4467" y="1625"/>
                </a:lnTo>
                <a:lnTo>
                  <a:pt x="4469" y="1625"/>
                </a:lnTo>
                <a:lnTo>
                  <a:pt x="4469" y="1627"/>
                </a:lnTo>
                <a:lnTo>
                  <a:pt x="4476" y="1627"/>
                </a:lnTo>
                <a:lnTo>
                  <a:pt x="4476" y="1627"/>
                </a:lnTo>
                <a:lnTo>
                  <a:pt x="4473" y="1627"/>
                </a:lnTo>
                <a:lnTo>
                  <a:pt x="4473" y="1627"/>
                </a:lnTo>
                <a:lnTo>
                  <a:pt x="4471" y="1625"/>
                </a:lnTo>
                <a:lnTo>
                  <a:pt x="4471" y="1625"/>
                </a:lnTo>
                <a:lnTo>
                  <a:pt x="4471" y="1623"/>
                </a:lnTo>
                <a:lnTo>
                  <a:pt x="4471" y="1623"/>
                </a:lnTo>
                <a:lnTo>
                  <a:pt x="4467" y="1623"/>
                </a:lnTo>
                <a:lnTo>
                  <a:pt x="4465" y="1621"/>
                </a:lnTo>
                <a:lnTo>
                  <a:pt x="4465" y="1619"/>
                </a:lnTo>
                <a:lnTo>
                  <a:pt x="4467" y="1619"/>
                </a:lnTo>
                <a:lnTo>
                  <a:pt x="4467" y="1619"/>
                </a:lnTo>
                <a:lnTo>
                  <a:pt x="4469" y="1617"/>
                </a:lnTo>
                <a:lnTo>
                  <a:pt x="4471" y="1617"/>
                </a:lnTo>
                <a:lnTo>
                  <a:pt x="4471" y="1614"/>
                </a:lnTo>
                <a:lnTo>
                  <a:pt x="4473" y="1612"/>
                </a:lnTo>
                <a:lnTo>
                  <a:pt x="4471" y="1610"/>
                </a:lnTo>
                <a:lnTo>
                  <a:pt x="4471" y="1608"/>
                </a:lnTo>
                <a:lnTo>
                  <a:pt x="4471" y="1608"/>
                </a:lnTo>
                <a:lnTo>
                  <a:pt x="4469" y="1608"/>
                </a:lnTo>
                <a:lnTo>
                  <a:pt x="4467" y="1610"/>
                </a:lnTo>
                <a:lnTo>
                  <a:pt x="4465" y="1610"/>
                </a:lnTo>
                <a:lnTo>
                  <a:pt x="4465" y="1612"/>
                </a:lnTo>
                <a:lnTo>
                  <a:pt x="4465" y="1612"/>
                </a:lnTo>
                <a:lnTo>
                  <a:pt x="4465" y="1614"/>
                </a:lnTo>
                <a:lnTo>
                  <a:pt x="4463" y="1614"/>
                </a:lnTo>
                <a:lnTo>
                  <a:pt x="4463" y="1614"/>
                </a:lnTo>
                <a:lnTo>
                  <a:pt x="4461" y="1617"/>
                </a:lnTo>
                <a:lnTo>
                  <a:pt x="4461" y="1619"/>
                </a:lnTo>
                <a:lnTo>
                  <a:pt x="4461" y="1619"/>
                </a:lnTo>
                <a:lnTo>
                  <a:pt x="4461" y="1619"/>
                </a:lnTo>
                <a:lnTo>
                  <a:pt x="4459" y="1619"/>
                </a:lnTo>
                <a:lnTo>
                  <a:pt x="4459" y="1619"/>
                </a:lnTo>
                <a:lnTo>
                  <a:pt x="4457" y="1619"/>
                </a:lnTo>
                <a:lnTo>
                  <a:pt x="4457" y="1619"/>
                </a:lnTo>
                <a:lnTo>
                  <a:pt x="4457" y="1617"/>
                </a:lnTo>
                <a:lnTo>
                  <a:pt x="4457" y="1617"/>
                </a:lnTo>
                <a:lnTo>
                  <a:pt x="4461" y="1614"/>
                </a:lnTo>
                <a:lnTo>
                  <a:pt x="4461" y="1612"/>
                </a:lnTo>
                <a:lnTo>
                  <a:pt x="4463" y="1612"/>
                </a:lnTo>
                <a:lnTo>
                  <a:pt x="4463" y="1610"/>
                </a:lnTo>
                <a:lnTo>
                  <a:pt x="4463" y="1608"/>
                </a:lnTo>
                <a:lnTo>
                  <a:pt x="4463" y="1606"/>
                </a:lnTo>
                <a:lnTo>
                  <a:pt x="4461" y="1606"/>
                </a:lnTo>
                <a:lnTo>
                  <a:pt x="4461" y="1604"/>
                </a:lnTo>
                <a:lnTo>
                  <a:pt x="4461" y="1604"/>
                </a:lnTo>
                <a:lnTo>
                  <a:pt x="4461" y="1604"/>
                </a:lnTo>
                <a:lnTo>
                  <a:pt x="4463" y="1600"/>
                </a:lnTo>
                <a:lnTo>
                  <a:pt x="4463" y="1600"/>
                </a:lnTo>
                <a:lnTo>
                  <a:pt x="4463" y="1600"/>
                </a:lnTo>
                <a:lnTo>
                  <a:pt x="4461" y="1600"/>
                </a:lnTo>
                <a:lnTo>
                  <a:pt x="4461" y="1600"/>
                </a:lnTo>
                <a:lnTo>
                  <a:pt x="4459" y="1604"/>
                </a:lnTo>
                <a:lnTo>
                  <a:pt x="4457" y="1604"/>
                </a:lnTo>
                <a:lnTo>
                  <a:pt x="4457" y="1606"/>
                </a:lnTo>
                <a:lnTo>
                  <a:pt x="4457" y="1608"/>
                </a:lnTo>
                <a:lnTo>
                  <a:pt x="4455" y="1608"/>
                </a:lnTo>
                <a:lnTo>
                  <a:pt x="4455" y="1610"/>
                </a:lnTo>
                <a:lnTo>
                  <a:pt x="4455" y="1612"/>
                </a:lnTo>
                <a:lnTo>
                  <a:pt x="4455" y="1614"/>
                </a:lnTo>
                <a:close/>
                <a:moveTo>
                  <a:pt x="4415" y="1059"/>
                </a:moveTo>
                <a:lnTo>
                  <a:pt x="4415" y="1059"/>
                </a:lnTo>
                <a:lnTo>
                  <a:pt x="4415" y="1059"/>
                </a:lnTo>
                <a:lnTo>
                  <a:pt x="4415" y="1059"/>
                </a:lnTo>
                <a:lnTo>
                  <a:pt x="4415" y="1059"/>
                </a:lnTo>
                <a:lnTo>
                  <a:pt x="4415" y="1059"/>
                </a:lnTo>
                <a:lnTo>
                  <a:pt x="4413" y="1059"/>
                </a:lnTo>
                <a:lnTo>
                  <a:pt x="4413" y="1059"/>
                </a:lnTo>
                <a:lnTo>
                  <a:pt x="4413" y="1059"/>
                </a:lnTo>
                <a:lnTo>
                  <a:pt x="4413" y="1059"/>
                </a:lnTo>
                <a:lnTo>
                  <a:pt x="4415" y="1059"/>
                </a:lnTo>
                <a:lnTo>
                  <a:pt x="4415" y="1059"/>
                </a:lnTo>
                <a:close/>
                <a:moveTo>
                  <a:pt x="4444" y="1118"/>
                </a:moveTo>
                <a:lnTo>
                  <a:pt x="4444" y="1118"/>
                </a:lnTo>
                <a:lnTo>
                  <a:pt x="4442" y="1118"/>
                </a:lnTo>
                <a:lnTo>
                  <a:pt x="4442" y="1118"/>
                </a:lnTo>
                <a:lnTo>
                  <a:pt x="4442" y="1120"/>
                </a:lnTo>
                <a:lnTo>
                  <a:pt x="4444" y="1120"/>
                </a:lnTo>
                <a:lnTo>
                  <a:pt x="4444" y="1118"/>
                </a:lnTo>
                <a:close/>
                <a:moveTo>
                  <a:pt x="4402" y="1277"/>
                </a:moveTo>
                <a:lnTo>
                  <a:pt x="4402" y="1275"/>
                </a:lnTo>
                <a:lnTo>
                  <a:pt x="4402" y="1275"/>
                </a:lnTo>
                <a:lnTo>
                  <a:pt x="4402" y="1275"/>
                </a:lnTo>
                <a:lnTo>
                  <a:pt x="4400" y="1273"/>
                </a:lnTo>
                <a:lnTo>
                  <a:pt x="4400" y="1275"/>
                </a:lnTo>
                <a:lnTo>
                  <a:pt x="4400" y="1275"/>
                </a:lnTo>
                <a:lnTo>
                  <a:pt x="4400" y="1275"/>
                </a:lnTo>
                <a:lnTo>
                  <a:pt x="4400" y="1275"/>
                </a:lnTo>
                <a:lnTo>
                  <a:pt x="4400" y="1275"/>
                </a:lnTo>
                <a:lnTo>
                  <a:pt x="4402" y="1277"/>
                </a:lnTo>
                <a:close/>
                <a:moveTo>
                  <a:pt x="4404" y="1434"/>
                </a:moveTo>
                <a:lnTo>
                  <a:pt x="4406" y="1436"/>
                </a:lnTo>
                <a:lnTo>
                  <a:pt x="4409" y="1434"/>
                </a:lnTo>
                <a:lnTo>
                  <a:pt x="4409" y="1434"/>
                </a:lnTo>
                <a:lnTo>
                  <a:pt x="4409" y="1436"/>
                </a:lnTo>
                <a:lnTo>
                  <a:pt x="4409" y="1434"/>
                </a:lnTo>
                <a:lnTo>
                  <a:pt x="4411" y="1434"/>
                </a:lnTo>
                <a:lnTo>
                  <a:pt x="4411" y="1432"/>
                </a:lnTo>
                <a:lnTo>
                  <a:pt x="4411" y="1430"/>
                </a:lnTo>
                <a:lnTo>
                  <a:pt x="4409" y="1430"/>
                </a:lnTo>
                <a:lnTo>
                  <a:pt x="4409" y="1430"/>
                </a:lnTo>
                <a:lnTo>
                  <a:pt x="4406" y="1428"/>
                </a:lnTo>
                <a:lnTo>
                  <a:pt x="4406" y="1428"/>
                </a:lnTo>
                <a:lnTo>
                  <a:pt x="4406" y="1428"/>
                </a:lnTo>
                <a:lnTo>
                  <a:pt x="4406" y="1430"/>
                </a:lnTo>
                <a:lnTo>
                  <a:pt x="4406" y="1432"/>
                </a:lnTo>
                <a:lnTo>
                  <a:pt x="4404" y="1434"/>
                </a:lnTo>
                <a:lnTo>
                  <a:pt x="4404" y="1434"/>
                </a:lnTo>
                <a:close/>
                <a:moveTo>
                  <a:pt x="4459" y="1245"/>
                </a:moveTo>
                <a:lnTo>
                  <a:pt x="4457" y="1245"/>
                </a:lnTo>
                <a:lnTo>
                  <a:pt x="4457" y="1248"/>
                </a:lnTo>
                <a:lnTo>
                  <a:pt x="4457" y="1248"/>
                </a:lnTo>
                <a:lnTo>
                  <a:pt x="4459" y="1248"/>
                </a:lnTo>
                <a:lnTo>
                  <a:pt x="4459" y="1248"/>
                </a:lnTo>
                <a:lnTo>
                  <a:pt x="4459" y="1248"/>
                </a:lnTo>
                <a:lnTo>
                  <a:pt x="4459" y="1245"/>
                </a:lnTo>
                <a:lnTo>
                  <a:pt x="4459" y="1245"/>
                </a:lnTo>
                <a:lnTo>
                  <a:pt x="4461" y="1245"/>
                </a:lnTo>
                <a:lnTo>
                  <a:pt x="4461" y="1243"/>
                </a:lnTo>
                <a:lnTo>
                  <a:pt x="4461" y="1243"/>
                </a:lnTo>
                <a:lnTo>
                  <a:pt x="4461" y="1243"/>
                </a:lnTo>
                <a:lnTo>
                  <a:pt x="4461" y="1243"/>
                </a:lnTo>
                <a:lnTo>
                  <a:pt x="4463" y="1241"/>
                </a:lnTo>
                <a:lnTo>
                  <a:pt x="4463" y="1241"/>
                </a:lnTo>
                <a:lnTo>
                  <a:pt x="4465" y="1239"/>
                </a:lnTo>
                <a:lnTo>
                  <a:pt x="4465" y="1239"/>
                </a:lnTo>
                <a:lnTo>
                  <a:pt x="4467" y="1239"/>
                </a:lnTo>
                <a:lnTo>
                  <a:pt x="4467" y="1237"/>
                </a:lnTo>
                <a:lnTo>
                  <a:pt x="4465" y="1235"/>
                </a:lnTo>
                <a:lnTo>
                  <a:pt x="4465" y="1237"/>
                </a:lnTo>
                <a:lnTo>
                  <a:pt x="4463" y="1239"/>
                </a:lnTo>
                <a:lnTo>
                  <a:pt x="4463" y="1239"/>
                </a:lnTo>
                <a:lnTo>
                  <a:pt x="4463" y="1239"/>
                </a:lnTo>
                <a:lnTo>
                  <a:pt x="4463" y="1239"/>
                </a:lnTo>
                <a:lnTo>
                  <a:pt x="4463" y="1239"/>
                </a:lnTo>
                <a:lnTo>
                  <a:pt x="4461" y="1239"/>
                </a:lnTo>
                <a:lnTo>
                  <a:pt x="4461" y="1239"/>
                </a:lnTo>
                <a:lnTo>
                  <a:pt x="4461" y="1239"/>
                </a:lnTo>
                <a:lnTo>
                  <a:pt x="4461" y="1241"/>
                </a:lnTo>
                <a:lnTo>
                  <a:pt x="4461" y="1241"/>
                </a:lnTo>
                <a:lnTo>
                  <a:pt x="4459" y="1241"/>
                </a:lnTo>
                <a:lnTo>
                  <a:pt x="4459" y="1243"/>
                </a:lnTo>
                <a:lnTo>
                  <a:pt x="4459" y="1243"/>
                </a:lnTo>
                <a:lnTo>
                  <a:pt x="4459" y="1245"/>
                </a:lnTo>
                <a:close/>
                <a:moveTo>
                  <a:pt x="4409" y="1449"/>
                </a:moveTo>
                <a:lnTo>
                  <a:pt x="4409" y="1453"/>
                </a:lnTo>
                <a:lnTo>
                  <a:pt x="4411" y="1455"/>
                </a:lnTo>
                <a:lnTo>
                  <a:pt x="4411" y="1455"/>
                </a:lnTo>
                <a:lnTo>
                  <a:pt x="4413" y="1457"/>
                </a:lnTo>
                <a:lnTo>
                  <a:pt x="4413" y="1457"/>
                </a:lnTo>
                <a:lnTo>
                  <a:pt x="4415" y="1457"/>
                </a:lnTo>
                <a:lnTo>
                  <a:pt x="4415" y="1459"/>
                </a:lnTo>
                <a:lnTo>
                  <a:pt x="4415" y="1459"/>
                </a:lnTo>
                <a:lnTo>
                  <a:pt x="4417" y="1459"/>
                </a:lnTo>
                <a:lnTo>
                  <a:pt x="4417" y="1461"/>
                </a:lnTo>
                <a:lnTo>
                  <a:pt x="4417" y="1461"/>
                </a:lnTo>
                <a:lnTo>
                  <a:pt x="4419" y="1461"/>
                </a:lnTo>
                <a:lnTo>
                  <a:pt x="4419" y="1461"/>
                </a:lnTo>
                <a:lnTo>
                  <a:pt x="4419" y="1463"/>
                </a:lnTo>
                <a:lnTo>
                  <a:pt x="4417" y="1463"/>
                </a:lnTo>
                <a:lnTo>
                  <a:pt x="4417" y="1466"/>
                </a:lnTo>
                <a:lnTo>
                  <a:pt x="4419" y="1468"/>
                </a:lnTo>
                <a:lnTo>
                  <a:pt x="4419" y="1468"/>
                </a:lnTo>
                <a:lnTo>
                  <a:pt x="4421" y="1470"/>
                </a:lnTo>
                <a:lnTo>
                  <a:pt x="4421" y="1470"/>
                </a:lnTo>
                <a:lnTo>
                  <a:pt x="4423" y="1470"/>
                </a:lnTo>
                <a:lnTo>
                  <a:pt x="4425" y="1472"/>
                </a:lnTo>
                <a:lnTo>
                  <a:pt x="4427" y="1470"/>
                </a:lnTo>
                <a:lnTo>
                  <a:pt x="4427" y="1472"/>
                </a:lnTo>
                <a:lnTo>
                  <a:pt x="4429" y="1472"/>
                </a:lnTo>
                <a:lnTo>
                  <a:pt x="4429" y="1472"/>
                </a:lnTo>
                <a:lnTo>
                  <a:pt x="4429" y="1470"/>
                </a:lnTo>
                <a:lnTo>
                  <a:pt x="4427" y="1470"/>
                </a:lnTo>
                <a:lnTo>
                  <a:pt x="4427" y="1470"/>
                </a:lnTo>
                <a:lnTo>
                  <a:pt x="4427" y="1468"/>
                </a:lnTo>
                <a:lnTo>
                  <a:pt x="4427" y="1468"/>
                </a:lnTo>
                <a:lnTo>
                  <a:pt x="4427" y="1468"/>
                </a:lnTo>
                <a:lnTo>
                  <a:pt x="4425" y="1466"/>
                </a:lnTo>
                <a:lnTo>
                  <a:pt x="4425" y="1463"/>
                </a:lnTo>
                <a:lnTo>
                  <a:pt x="4425" y="1463"/>
                </a:lnTo>
                <a:lnTo>
                  <a:pt x="4425" y="1461"/>
                </a:lnTo>
                <a:lnTo>
                  <a:pt x="4425" y="1461"/>
                </a:lnTo>
                <a:lnTo>
                  <a:pt x="4425" y="1459"/>
                </a:lnTo>
                <a:lnTo>
                  <a:pt x="4425" y="1457"/>
                </a:lnTo>
                <a:lnTo>
                  <a:pt x="4425" y="1455"/>
                </a:lnTo>
                <a:lnTo>
                  <a:pt x="4427" y="1455"/>
                </a:lnTo>
                <a:lnTo>
                  <a:pt x="4425" y="1455"/>
                </a:lnTo>
                <a:lnTo>
                  <a:pt x="4425" y="1453"/>
                </a:lnTo>
                <a:lnTo>
                  <a:pt x="4423" y="1453"/>
                </a:lnTo>
                <a:lnTo>
                  <a:pt x="4423" y="1453"/>
                </a:lnTo>
                <a:lnTo>
                  <a:pt x="4423" y="1453"/>
                </a:lnTo>
                <a:lnTo>
                  <a:pt x="4423" y="1451"/>
                </a:lnTo>
                <a:lnTo>
                  <a:pt x="4421" y="1451"/>
                </a:lnTo>
                <a:lnTo>
                  <a:pt x="4421" y="1449"/>
                </a:lnTo>
                <a:lnTo>
                  <a:pt x="4417" y="1451"/>
                </a:lnTo>
                <a:lnTo>
                  <a:pt x="4413" y="1451"/>
                </a:lnTo>
                <a:lnTo>
                  <a:pt x="4409" y="1449"/>
                </a:lnTo>
                <a:close/>
                <a:moveTo>
                  <a:pt x="4406" y="1275"/>
                </a:moveTo>
                <a:lnTo>
                  <a:pt x="4409" y="1275"/>
                </a:lnTo>
                <a:lnTo>
                  <a:pt x="4409" y="1273"/>
                </a:lnTo>
                <a:lnTo>
                  <a:pt x="4409" y="1271"/>
                </a:lnTo>
                <a:lnTo>
                  <a:pt x="4409" y="1271"/>
                </a:lnTo>
                <a:lnTo>
                  <a:pt x="4406" y="1273"/>
                </a:lnTo>
                <a:lnTo>
                  <a:pt x="4406" y="1273"/>
                </a:lnTo>
                <a:lnTo>
                  <a:pt x="4406" y="1273"/>
                </a:lnTo>
                <a:lnTo>
                  <a:pt x="4404" y="1273"/>
                </a:lnTo>
                <a:lnTo>
                  <a:pt x="4406" y="1275"/>
                </a:lnTo>
                <a:lnTo>
                  <a:pt x="4406" y="1275"/>
                </a:lnTo>
                <a:close/>
                <a:moveTo>
                  <a:pt x="4425" y="1269"/>
                </a:moveTo>
                <a:lnTo>
                  <a:pt x="4425" y="1269"/>
                </a:lnTo>
                <a:lnTo>
                  <a:pt x="4423" y="1269"/>
                </a:lnTo>
                <a:lnTo>
                  <a:pt x="4423" y="1266"/>
                </a:lnTo>
                <a:lnTo>
                  <a:pt x="4423" y="1266"/>
                </a:lnTo>
                <a:lnTo>
                  <a:pt x="4423" y="1269"/>
                </a:lnTo>
                <a:lnTo>
                  <a:pt x="4423" y="1269"/>
                </a:lnTo>
                <a:lnTo>
                  <a:pt x="4425" y="1269"/>
                </a:lnTo>
                <a:close/>
                <a:moveTo>
                  <a:pt x="4486" y="1134"/>
                </a:moveTo>
                <a:lnTo>
                  <a:pt x="4484" y="1136"/>
                </a:lnTo>
                <a:lnTo>
                  <a:pt x="4486" y="1136"/>
                </a:lnTo>
                <a:lnTo>
                  <a:pt x="4488" y="1139"/>
                </a:lnTo>
                <a:lnTo>
                  <a:pt x="4490" y="1139"/>
                </a:lnTo>
                <a:lnTo>
                  <a:pt x="4490" y="1141"/>
                </a:lnTo>
                <a:lnTo>
                  <a:pt x="4490" y="1143"/>
                </a:lnTo>
                <a:lnTo>
                  <a:pt x="4490" y="1143"/>
                </a:lnTo>
                <a:lnTo>
                  <a:pt x="4488" y="1141"/>
                </a:lnTo>
                <a:lnTo>
                  <a:pt x="4488" y="1141"/>
                </a:lnTo>
                <a:lnTo>
                  <a:pt x="4486" y="1139"/>
                </a:lnTo>
                <a:lnTo>
                  <a:pt x="4486" y="1141"/>
                </a:lnTo>
                <a:lnTo>
                  <a:pt x="4486" y="1141"/>
                </a:lnTo>
                <a:lnTo>
                  <a:pt x="4486" y="1143"/>
                </a:lnTo>
                <a:lnTo>
                  <a:pt x="4488" y="1143"/>
                </a:lnTo>
                <a:lnTo>
                  <a:pt x="4488" y="1145"/>
                </a:lnTo>
                <a:lnTo>
                  <a:pt x="4488" y="1145"/>
                </a:lnTo>
                <a:lnTo>
                  <a:pt x="4488" y="1147"/>
                </a:lnTo>
                <a:lnTo>
                  <a:pt x="4488" y="1145"/>
                </a:lnTo>
                <a:lnTo>
                  <a:pt x="4490" y="1145"/>
                </a:lnTo>
                <a:lnTo>
                  <a:pt x="4492" y="1143"/>
                </a:lnTo>
                <a:lnTo>
                  <a:pt x="4492" y="1143"/>
                </a:lnTo>
                <a:lnTo>
                  <a:pt x="4494" y="1145"/>
                </a:lnTo>
                <a:lnTo>
                  <a:pt x="4494" y="1145"/>
                </a:lnTo>
                <a:lnTo>
                  <a:pt x="4494" y="1145"/>
                </a:lnTo>
                <a:lnTo>
                  <a:pt x="4497" y="1145"/>
                </a:lnTo>
                <a:lnTo>
                  <a:pt x="4497" y="1143"/>
                </a:lnTo>
                <a:lnTo>
                  <a:pt x="4497" y="1143"/>
                </a:lnTo>
                <a:lnTo>
                  <a:pt x="4497" y="1143"/>
                </a:lnTo>
                <a:lnTo>
                  <a:pt x="4494" y="1143"/>
                </a:lnTo>
                <a:lnTo>
                  <a:pt x="4494" y="1143"/>
                </a:lnTo>
                <a:lnTo>
                  <a:pt x="4494" y="1143"/>
                </a:lnTo>
                <a:lnTo>
                  <a:pt x="4494" y="1141"/>
                </a:lnTo>
                <a:lnTo>
                  <a:pt x="4494" y="1139"/>
                </a:lnTo>
                <a:lnTo>
                  <a:pt x="4492" y="1139"/>
                </a:lnTo>
                <a:lnTo>
                  <a:pt x="4494" y="1136"/>
                </a:lnTo>
                <a:lnTo>
                  <a:pt x="4494" y="1136"/>
                </a:lnTo>
                <a:lnTo>
                  <a:pt x="4494" y="1136"/>
                </a:lnTo>
                <a:lnTo>
                  <a:pt x="4497" y="1139"/>
                </a:lnTo>
                <a:lnTo>
                  <a:pt x="4497" y="1141"/>
                </a:lnTo>
                <a:lnTo>
                  <a:pt x="4499" y="1143"/>
                </a:lnTo>
                <a:lnTo>
                  <a:pt x="4499" y="1145"/>
                </a:lnTo>
                <a:lnTo>
                  <a:pt x="4499" y="1145"/>
                </a:lnTo>
                <a:lnTo>
                  <a:pt x="4499" y="1145"/>
                </a:lnTo>
                <a:lnTo>
                  <a:pt x="4501" y="1145"/>
                </a:lnTo>
                <a:lnTo>
                  <a:pt x="4499" y="1149"/>
                </a:lnTo>
                <a:lnTo>
                  <a:pt x="4499" y="1151"/>
                </a:lnTo>
                <a:lnTo>
                  <a:pt x="4497" y="1153"/>
                </a:lnTo>
                <a:lnTo>
                  <a:pt x="4497" y="1153"/>
                </a:lnTo>
                <a:lnTo>
                  <a:pt x="4494" y="1153"/>
                </a:lnTo>
                <a:lnTo>
                  <a:pt x="4494" y="1155"/>
                </a:lnTo>
                <a:lnTo>
                  <a:pt x="4494" y="1157"/>
                </a:lnTo>
                <a:lnTo>
                  <a:pt x="4494" y="1157"/>
                </a:lnTo>
                <a:lnTo>
                  <a:pt x="4494" y="1160"/>
                </a:lnTo>
                <a:lnTo>
                  <a:pt x="4494" y="1160"/>
                </a:lnTo>
                <a:lnTo>
                  <a:pt x="4494" y="1160"/>
                </a:lnTo>
                <a:lnTo>
                  <a:pt x="4497" y="1162"/>
                </a:lnTo>
                <a:lnTo>
                  <a:pt x="4497" y="1164"/>
                </a:lnTo>
                <a:lnTo>
                  <a:pt x="4494" y="1164"/>
                </a:lnTo>
                <a:lnTo>
                  <a:pt x="4494" y="1164"/>
                </a:lnTo>
                <a:lnTo>
                  <a:pt x="4492" y="1166"/>
                </a:lnTo>
                <a:lnTo>
                  <a:pt x="4494" y="1168"/>
                </a:lnTo>
                <a:lnTo>
                  <a:pt x="4494" y="1168"/>
                </a:lnTo>
                <a:lnTo>
                  <a:pt x="4497" y="1168"/>
                </a:lnTo>
                <a:lnTo>
                  <a:pt x="4499" y="1168"/>
                </a:lnTo>
                <a:lnTo>
                  <a:pt x="4501" y="1168"/>
                </a:lnTo>
                <a:lnTo>
                  <a:pt x="4501" y="1168"/>
                </a:lnTo>
                <a:lnTo>
                  <a:pt x="4499" y="1166"/>
                </a:lnTo>
                <a:lnTo>
                  <a:pt x="4499" y="1166"/>
                </a:lnTo>
                <a:lnTo>
                  <a:pt x="4499" y="1164"/>
                </a:lnTo>
                <a:lnTo>
                  <a:pt x="4499" y="1164"/>
                </a:lnTo>
                <a:lnTo>
                  <a:pt x="4501" y="1162"/>
                </a:lnTo>
                <a:lnTo>
                  <a:pt x="4501" y="1160"/>
                </a:lnTo>
                <a:lnTo>
                  <a:pt x="4501" y="1160"/>
                </a:lnTo>
                <a:lnTo>
                  <a:pt x="4503" y="1160"/>
                </a:lnTo>
                <a:lnTo>
                  <a:pt x="4503" y="1162"/>
                </a:lnTo>
                <a:lnTo>
                  <a:pt x="4503" y="1162"/>
                </a:lnTo>
                <a:lnTo>
                  <a:pt x="4503" y="1162"/>
                </a:lnTo>
                <a:lnTo>
                  <a:pt x="4503" y="1162"/>
                </a:lnTo>
                <a:lnTo>
                  <a:pt x="4501" y="1162"/>
                </a:lnTo>
                <a:lnTo>
                  <a:pt x="4501" y="1164"/>
                </a:lnTo>
                <a:lnTo>
                  <a:pt x="4503" y="1166"/>
                </a:lnTo>
                <a:lnTo>
                  <a:pt x="4503" y="1168"/>
                </a:lnTo>
                <a:lnTo>
                  <a:pt x="4503" y="1170"/>
                </a:lnTo>
                <a:lnTo>
                  <a:pt x="4501" y="1170"/>
                </a:lnTo>
                <a:lnTo>
                  <a:pt x="4501" y="1170"/>
                </a:lnTo>
                <a:lnTo>
                  <a:pt x="4501" y="1170"/>
                </a:lnTo>
                <a:lnTo>
                  <a:pt x="4501" y="1172"/>
                </a:lnTo>
                <a:lnTo>
                  <a:pt x="4505" y="1170"/>
                </a:lnTo>
                <a:lnTo>
                  <a:pt x="4507" y="1168"/>
                </a:lnTo>
                <a:lnTo>
                  <a:pt x="4507" y="1166"/>
                </a:lnTo>
                <a:lnTo>
                  <a:pt x="4507" y="1164"/>
                </a:lnTo>
                <a:lnTo>
                  <a:pt x="4507" y="1164"/>
                </a:lnTo>
                <a:lnTo>
                  <a:pt x="4509" y="1166"/>
                </a:lnTo>
                <a:lnTo>
                  <a:pt x="4511" y="1166"/>
                </a:lnTo>
                <a:lnTo>
                  <a:pt x="4511" y="1162"/>
                </a:lnTo>
                <a:lnTo>
                  <a:pt x="4513" y="1160"/>
                </a:lnTo>
                <a:lnTo>
                  <a:pt x="4511" y="1157"/>
                </a:lnTo>
                <a:lnTo>
                  <a:pt x="4513" y="1155"/>
                </a:lnTo>
                <a:lnTo>
                  <a:pt x="4513" y="1153"/>
                </a:lnTo>
                <a:lnTo>
                  <a:pt x="4513" y="1151"/>
                </a:lnTo>
                <a:lnTo>
                  <a:pt x="4515" y="1151"/>
                </a:lnTo>
                <a:lnTo>
                  <a:pt x="4515" y="1149"/>
                </a:lnTo>
                <a:lnTo>
                  <a:pt x="4515" y="1147"/>
                </a:lnTo>
                <a:lnTo>
                  <a:pt x="4520" y="1143"/>
                </a:lnTo>
                <a:lnTo>
                  <a:pt x="4520" y="1141"/>
                </a:lnTo>
                <a:lnTo>
                  <a:pt x="4520" y="1141"/>
                </a:lnTo>
                <a:lnTo>
                  <a:pt x="4520" y="1141"/>
                </a:lnTo>
                <a:lnTo>
                  <a:pt x="4520" y="1139"/>
                </a:lnTo>
                <a:lnTo>
                  <a:pt x="4520" y="1139"/>
                </a:lnTo>
                <a:lnTo>
                  <a:pt x="4520" y="1139"/>
                </a:lnTo>
                <a:lnTo>
                  <a:pt x="4517" y="1139"/>
                </a:lnTo>
                <a:lnTo>
                  <a:pt x="4517" y="1136"/>
                </a:lnTo>
                <a:lnTo>
                  <a:pt x="4520" y="1136"/>
                </a:lnTo>
                <a:lnTo>
                  <a:pt x="4515" y="1136"/>
                </a:lnTo>
                <a:lnTo>
                  <a:pt x="4513" y="1134"/>
                </a:lnTo>
                <a:lnTo>
                  <a:pt x="4515" y="1134"/>
                </a:lnTo>
                <a:lnTo>
                  <a:pt x="4515" y="1132"/>
                </a:lnTo>
                <a:lnTo>
                  <a:pt x="4515" y="1130"/>
                </a:lnTo>
                <a:lnTo>
                  <a:pt x="4515" y="1130"/>
                </a:lnTo>
                <a:lnTo>
                  <a:pt x="4515" y="1130"/>
                </a:lnTo>
                <a:lnTo>
                  <a:pt x="4513" y="1130"/>
                </a:lnTo>
                <a:lnTo>
                  <a:pt x="4513" y="1130"/>
                </a:lnTo>
                <a:lnTo>
                  <a:pt x="4511" y="1130"/>
                </a:lnTo>
                <a:lnTo>
                  <a:pt x="4511" y="1130"/>
                </a:lnTo>
                <a:lnTo>
                  <a:pt x="4509" y="1130"/>
                </a:lnTo>
                <a:lnTo>
                  <a:pt x="4509" y="1130"/>
                </a:lnTo>
                <a:lnTo>
                  <a:pt x="4507" y="1128"/>
                </a:lnTo>
                <a:lnTo>
                  <a:pt x="4505" y="1128"/>
                </a:lnTo>
                <a:lnTo>
                  <a:pt x="4505" y="1126"/>
                </a:lnTo>
                <a:lnTo>
                  <a:pt x="4503" y="1126"/>
                </a:lnTo>
                <a:lnTo>
                  <a:pt x="4501" y="1124"/>
                </a:lnTo>
                <a:lnTo>
                  <a:pt x="4501" y="1126"/>
                </a:lnTo>
                <a:lnTo>
                  <a:pt x="4499" y="1126"/>
                </a:lnTo>
                <a:lnTo>
                  <a:pt x="4499" y="1128"/>
                </a:lnTo>
                <a:lnTo>
                  <a:pt x="4497" y="1128"/>
                </a:lnTo>
                <a:lnTo>
                  <a:pt x="4497" y="1130"/>
                </a:lnTo>
                <a:lnTo>
                  <a:pt x="4494" y="1130"/>
                </a:lnTo>
                <a:lnTo>
                  <a:pt x="4494" y="1130"/>
                </a:lnTo>
                <a:lnTo>
                  <a:pt x="4492" y="1130"/>
                </a:lnTo>
                <a:lnTo>
                  <a:pt x="4492" y="1130"/>
                </a:lnTo>
                <a:lnTo>
                  <a:pt x="4492" y="1132"/>
                </a:lnTo>
                <a:lnTo>
                  <a:pt x="4490" y="1132"/>
                </a:lnTo>
                <a:lnTo>
                  <a:pt x="4488" y="1132"/>
                </a:lnTo>
                <a:lnTo>
                  <a:pt x="4488" y="1132"/>
                </a:lnTo>
                <a:lnTo>
                  <a:pt x="4488" y="1134"/>
                </a:lnTo>
                <a:lnTo>
                  <a:pt x="4488" y="1134"/>
                </a:lnTo>
                <a:lnTo>
                  <a:pt x="4486" y="1134"/>
                </a:lnTo>
                <a:lnTo>
                  <a:pt x="4486" y="1134"/>
                </a:lnTo>
                <a:lnTo>
                  <a:pt x="4486" y="1134"/>
                </a:lnTo>
                <a:close/>
                <a:moveTo>
                  <a:pt x="4459" y="1113"/>
                </a:moveTo>
                <a:lnTo>
                  <a:pt x="4459" y="1113"/>
                </a:lnTo>
                <a:lnTo>
                  <a:pt x="4459" y="1113"/>
                </a:lnTo>
                <a:lnTo>
                  <a:pt x="4459" y="1113"/>
                </a:lnTo>
                <a:lnTo>
                  <a:pt x="4459" y="1113"/>
                </a:lnTo>
                <a:close/>
                <a:moveTo>
                  <a:pt x="4488" y="1128"/>
                </a:moveTo>
                <a:lnTo>
                  <a:pt x="4488" y="1126"/>
                </a:lnTo>
                <a:lnTo>
                  <a:pt x="4486" y="1126"/>
                </a:lnTo>
                <a:lnTo>
                  <a:pt x="4486" y="1126"/>
                </a:lnTo>
                <a:lnTo>
                  <a:pt x="4486" y="1128"/>
                </a:lnTo>
                <a:lnTo>
                  <a:pt x="4486" y="1128"/>
                </a:lnTo>
                <a:lnTo>
                  <a:pt x="4488" y="1128"/>
                </a:lnTo>
                <a:close/>
                <a:moveTo>
                  <a:pt x="4534" y="1099"/>
                </a:moveTo>
                <a:lnTo>
                  <a:pt x="4530" y="1101"/>
                </a:lnTo>
                <a:lnTo>
                  <a:pt x="4530" y="1101"/>
                </a:lnTo>
                <a:lnTo>
                  <a:pt x="4528" y="1103"/>
                </a:lnTo>
                <a:lnTo>
                  <a:pt x="4526" y="1105"/>
                </a:lnTo>
                <a:lnTo>
                  <a:pt x="4524" y="1107"/>
                </a:lnTo>
                <a:lnTo>
                  <a:pt x="4522" y="1107"/>
                </a:lnTo>
                <a:lnTo>
                  <a:pt x="4522" y="1109"/>
                </a:lnTo>
                <a:lnTo>
                  <a:pt x="4520" y="1111"/>
                </a:lnTo>
                <a:lnTo>
                  <a:pt x="4517" y="1111"/>
                </a:lnTo>
                <a:lnTo>
                  <a:pt x="4515" y="1113"/>
                </a:lnTo>
                <a:lnTo>
                  <a:pt x="4515" y="1113"/>
                </a:lnTo>
                <a:lnTo>
                  <a:pt x="4513" y="1115"/>
                </a:lnTo>
                <a:lnTo>
                  <a:pt x="4511" y="1115"/>
                </a:lnTo>
                <a:lnTo>
                  <a:pt x="4511" y="1118"/>
                </a:lnTo>
                <a:lnTo>
                  <a:pt x="4509" y="1118"/>
                </a:lnTo>
                <a:lnTo>
                  <a:pt x="4507" y="1118"/>
                </a:lnTo>
                <a:lnTo>
                  <a:pt x="4505" y="1118"/>
                </a:lnTo>
                <a:lnTo>
                  <a:pt x="4505" y="1118"/>
                </a:lnTo>
                <a:lnTo>
                  <a:pt x="4505" y="1120"/>
                </a:lnTo>
                <a:lnTo>
                  <a:pt x="4505" y="1120"/>
                </a:lnTo>
                <a:lnTo>
                  <a:pt x="4505" y="1124"/>
                </a:lnTo>
                <a:lnTo>
                  <a:pt x="4505" y="1124"/>
                </a:lnTo>
                <a:lnTo>
                  <a:pt x="4507" y="1124"/>
                </a:lnTo>
                <a:lnTo>
                  <a:pt x="4507" y="1124"/>
                </a:lnTo>
                <a:lnTo>
                  <a:pt x="4509" y="1124"/>
                </a:lnTo>
                <a:lnTo>
                  <a:pt x="4511" y="1124"/>
                </a:lnTo>
                <a:lnTo>
                  <a:pt x="4511" y="1124"/>
                </a:lnTo>
                <a:lnTo>
                  <a:pt x="4513" y="1124"/>
                </a:lnTo>
                <a:lnTo>
                  <a:pt x="4515" y="1124"/>
                </a:lnTo>
                <a:lnTo>
                  <a:pt x="4517" y="1124"/>
                </a:lnTo>
                <a:lnTo>
                  <a:pt x="4522" y="1126"/>
                </a:lnTo>
                <a:lnTo>
                  <a:pt x="4522" y="1126"/>
                </a:lnTo>
                <a:lnTo>
                  <a:pt x="4522" y="1124"/>
                </a:lnTo>
                <a:lnTo>
                  <a:pt x="4524" y="1124"/>
                </a:lnTo>
                <a:lnTo>
                  <a:pt x="4524" y="1120"/>
                </a:lnTo>
                <a:lnTo>
                  <a:pt x="4524" y="1118"/>
                </a:lnTo>
                <a:lnTo>
                  <a:pt x="4526" y="1118"/>
                </a:lnTo>
                <a:lnTo>
                  <a:pt x="4528" y="1120"/>
                </a:lnTo>
                <a:lnTo>
                  <a:pt x="4530" y="1120"/>
                </a:lnTo>
                <a:lnTo>
                  <a:pt x="4532" y="1120"/>
                </a:lnTo>
                <a:lnTo>
                  <a:pt x="4534" y="1118"/>
                </a:lnTo>
                <a:lnTo>
                  <a:pt x="4536" y="1120"/>
                </a:lnTo>
                <a:lnTo>
                  <a:pt x="4538" y="1118"/>
                </a:lnTo>
                <a:lnTo>
                  <a:pt x="4538" y="1118"/>
                </a:lnTo>
                <a:lnTo>
                  <a:pt x="4541" y="1118"/>
                </a:lnTo>
                <a:lnTo>
                  <a:pt x="4541" y="1118"/>
                </a:lnTo>
                <a:lnTo>
                  <a:pt x="4543" y="1115"/>
                </a:lnTo>
                <a:lnTo>
                  <a:pt x="4545" y="1115"/>
                </a:lnTo>
                <a:lnTo>
                  <a:pt x="4547" y="1115"/>
                </a:lnTo>
                <a:lnTo>
                  <a:pt x="4549" y="1115"/>
                </a:lnTo>
                <a:lnTo>
                  <a:pt x="4551" y="1113"/>
                </a:lnTo>
                <a:lnTo>
                  <a:pt x="4551" y="1113"/>
                </a:lnTo>
                <a:lnTo>
                  <a:pt x="4553" y="1111"/>
                </a:lnTo>
                <a:lnTo>
                  <a:pt x="4555" y="1111"/>
                </a:lnTo>
                <a:lnTo>
                  <a:pt x="4555" y="1111"/>
                </a:lnTo>
                <a:lnTo>
                  <a:pt x="4557" y="1111"/>
                </a:lnTo>
                <a:lnTo>
                  <a:pt x="4559" y="1111"/>
                </a:lnTo>
                <a:lnTo>
                  <a:pt x="4559" y="1111"/>
                </a:lnTo>
                <a:lnTo>
                  <a:pt x="4561" y="1113"/>
                </a:lnTo>
                <a:lnTo>
                  <a:pt x="4564" y="1113"/>
                </a:lnTo>
                <a:lnTo>
                  <a:pt x="4566" y="1113"/>
                </a:lnTo>
                <a:lnTo>
                  <a:pt x="4568" y="1113"/>
                </a:lnTo>
                <a:lnTo>
                  <a:pt x="4570" y="1113"/>
                </a:lnTo>
                <a:lnTo>
                  <a:pt x="4570" y="1115"/>
                </a:lnTo>
                <a:lnTo>
                  <a:pt x="4570" y="1115"/>
                </a:lnTo>
                <a:lnTo>
                  <a:pt x="4568" y="1118"/>
                </a:lnTo>
                <a:lnTo>
                  <a:pt x="4568" y="1118"/>
                </a:lnTo>
                <a:lnTo>
                  <a:pt x="4566" y="1118"/>
                </a:lnTo>
                <a:lnTo>
                  <a:pt x="4566" y="1120"/>
                </a:lnTo>
                <a:lnTo>
                  <a:pt x="4566" y="1120"/>
                </a:lnTo>
                <a:lnTo>
                  <a:pt x="4566" y="1124"/>
                </a:lnTo>
                <a:lnTo>
                  <a:pt x="4566" y="1126"/>
                </a:lnTo>
                <a:lnTo>
                  <a:pt x="4568" y="1126"/>
                </a:lnTo>
                <a:lnTo>
                  <a:pt x="4568" y="1128"/>
                </a:lnTo>
                <a:lnTo>
                  <a:pt x="4570" y="1130"/>
                </a:lnTo>
                <a:lnTo>
                  <a:pt x="4570" y="1130"/>
                </a:lnTo>
                <a:lnTo>
                  <a:pt x="4574" y="1132"/>
                </a:lnTo>
                <a:lnTo>
                  <a:pt x="4576" y="1130"/>
                </a:lnTo>
                <a:lnTo>
                  <a:pt x="4578" y="1128"/>
                </a:lnTo>
                <a:lnTo>
                  <a:pt x="4582" y="1122"/>
                </a:lnTo>
                <a:lnTo>
                  <a:pt x="4582" y="1122"/>
                </a:lnTo>
                <a:lnTo>
                  <a:pt x="4587" y="1120"/>
                </a:lnTo>
                <a:lnTo>
                  <a:pt x="4589" y="1120"/>
                </a:lnTo>
                <a:lnTo>
                  <a:pt x="4591" y="1118"/>
                </a:lnTo>
                <a:lnTo>
                  <a:pt x="4591" y="1118"/>
                </a:lnTo>
                <a:lnTo>
                  <a:pt x="4591" y="1118"/>
                </a:lnTo>
                <a:lnTo>
                  <a:pt x="4591" y="1115"/>
                </a:lnTo>
                <a:lnTo>
                  <a:pt x="4587" y="1113"/>
                </a:lnTo>
                <a:lnTo>
                  <a:pt x="4587" y="1113"/>
                </a:lnTo>
                <a:lnTo>
                  <a:pt x="4587" y="1111"/>
                </a:lnTo>
                <a:lnTo>
                  <a:pt x="4589" y="1107"/>
                </a:lnTo>
                <a:lnTo>
                  <a:pt x="4589" y="1107"/>
                </a:lnTo>
                <a:lnTo>
                  <a:pt x="4589" y="1107"/>
                </a:lnTo>
                <a:lnTo>
                  <a:pt x="4591" y="1107"/>
                </a:lnTo>
                <a:lnTo>
                  <a:pt x="4591" y="1107"/>
                </a:lnTo>
                <a:lnTo>
                  <a:pt x="4591" y="1107"/>
                </a:lnTo>
                <a:lnTo>
                  <a:pt x="4591" y="1109"/>
                </a:lnTo>
                <a:lnTo>
                  <a:pt x="4591" y="1111"/>
                </a:lnTo>
                <a:lnTo>
                  <a:pt x="4591" y="1111"/>
                </a:lnTo>
                <a:lnTo>
                  <a:pt x="4591" y="1111"/>
                </a:lnTo>
                <a:lnTo>
                  <a:pt x="4591" y="1111"/>
                </a:lnTo>
                <a:lnTo>
                  <a:pt x="4591" y="1111"/>
                </a:lnTo>
                <a:lnTo>
                  <a:pt x="4593" y="1109"/>
                </a:lnTo>
                <a:lnTo>
                  <a:pt x="4593" y="1111"/>
                </a:lnTo>
                <a:lnTo>
                  <a:pt x="4593" y="1111"/>
                </a:lnTo>
                <a:lnTo>
                  <a:pt x="4593" y="1111"/>
                </a:lnTo>
                <a:lnTo>
                  <a:pt x="4595" y="1111"/>
                </a:lnTo>
                <a:lnTo>
                  <a:pt x="4597" y="1111"/>
                </a:lnTo>
                <a:lnTo>
                  <a:pt x="4597" y="1111"/>
                </a:lnTo>
                <a:lnTo>
                  <a:pt x="4597" y="1111"/>
                </a:lnTo>
                <a:lnTo>
                  <a:pt x="4593" y="1113"/>
                </a:lnTo>
                <a:lnTo>
                  <a:pt x="4593" y="1113"/>
                </a:lnTo>
                <a:lnTo>
                  <a:pt x="4597" y="1113"/>
                </a:lnTo>
                <a:lnTo>
                  <a:pt x="4601" y="1113"/>
                </a:lnTo>
                <a:lnTo>
                  <a:pt x="4603" y="1113"/>
                </a:lnTo>
                <a:lnTo>
                  <a:pt x="4605" y="1113"/>
                </a:lnTo>
                <a:lnTo>
                  <a:pt x="4608" y="1113"/>
                </a:lnTo>
                <a:lnTo>
                  <a:pt x="4610" y="1113"/>
                </a:lnTo>
                <a:lnTo>
                  <a:pt x="4610" y="1111"/>
                </a:lnTo>
                <a:lnTo>
                  <a:pt x="4612" y="1109"/>
                </a:lnTo>
                <a:lnTo>
                  <a:pt x="4614" y="1109"/>
                </a:lnTo>
                <a:lnTo>
                  <a:pt x="4614" y="1107"/>
                </a:lnTo>
                <a:lnTo>
                  <a:pt x="4614" y="1107"/>
                </a:lnTo>
                <a:lnTo>
                  <a:pt x="4616" y="1107"/>
                </a:lnTo>
                <a:lnTo>
                  <a:pt x="4618" y="1105"/>
                </a:lnTo>
                <a:lnTo>
                  <a:pt x="4618" y="1105"/>
                </a:lnTo>
                <a:lnTo>
                  <a:pt x="4620" y="1107"/>
                </a:lnTo>
                <a:lnTo>
                  <a:pt x="4618" y="1107"/>
                </a:lnTo>
                <a:lnTo>
                  <a:pt x="4618" y="1109"/>
                </a:lnTo>
                <a:lnTo>
                  <a:pt x="4618" y="1113"/>
                </a:lnTo>
                <a:lnTo>
                  <a:pt x="4618" y="1113"/>
                </a:lnTo>
                <a:lnTo>
                  <a:pt x="4618" y="1113"/>
                </a:lnTo>
                <a:lnTo>
                  <a:pt x="4620" y="1113"/>
                </a:lnTo>
                <a:lnTo>
                  <a:pt x="4620" y="1113"/>
                </a:lnTo>
                <a:lnTo>
                  <a:pt x="4622" y="1111"/>
                </a:lnTo>
                <a:lnTo>
                  <a:pt x="4622" y="1109"/>
                </a:lnTo>
                <a:lnTo>
                  <a:pt x="4622" y="1109"/>
                </a:lnTo>
                <a:lnTo>
                  <a:pt x="4622" y="1105"/>
                </a:lnTo>
                <a:lnTo>
                  <a:pt x="4624" y="1105"/>
                </a:lnTo>
                <a:lnTo>
                  <a:pt x="4624" y="1105"/>
                </a:lnTo>
                <a:lnTo>
                  <a:pt x="4624" y="1103"/>
                </a:lnTo>
                <a:lnTo>
                  <a:pt x="4626" y="1103"/>
                </a:lnTo>
                <a:lnTo>
                  <a:pt x="4629" y="1103"/>
                </a:lnTo>
                <a:lnTo>
                  <a:pt x="4631" y="1103"/>
                </a:lnTo>
                <a:lnTo>
                  <a:pt x="4631" y="1105"/>
                </a:lnTo>
                <a:lnTo>
                  <a:pt x="4631" y="1105"/>
                </a:lnTo>
                <a:lnTo>
                  <a:pt x="4633" y="1103"/>
                </a:lnTo>
                <a:lnTo>
                  <a:pt x="4633" y="1103"/>
                </a:lnTo>
                <a:lnTo>
                  <a:pt x="4631" y="1103"/>
                </a:lnTo>
                <a:lnTo>
                  <a:pt x="4631" y="1103"/>
                </a:lnTo>
                <a:lnTo>
                  <a:pt x="4631" y="1101"/>
                </a:lnTo>
                <a:lnTo>
                  <a:pt x="4633" y="1099"/>
                </a:lnTo>
                <a:lnTo>
                  <a:pt x="4633" y="1099"/>
                </a:lnTo>
                <a:lnTo>
                  <a:pt x="4633" y="1099"/>
                </a:lnTo>
                <a:lnTo>
                  <a:pt x="4633" y="1097"/>
                </a:lnTo>
                <a:lnTo>
                  <a:pt x="4633" y="1097"/>
                </a:lnTo>
                <a:lnTo>
                  <a:pt x="4635" y="1097"/>
                </a:lnTo>
                <a:lnTo>
                  <a:pt x="4635" y="1097"/>
                </a:lnTo>
                <a:lnTo>
                  <a:pt x="4637" y="1097"/>
                </a:lnTo>
                <a:lnTo>
                  <a:pt x="4637" y="1099"/>
                </a:lnTo>
                <a:lnTo>
                  <a:pt x="4637" y="1099"/>
                </a:lnTo>
                <a:lnTo>
                  <a:pt x="4637" y="1099"/>
                </a:lnTo>
                <a:lnTo>
                  <a:pt x="4635" y="1101"/>
                </a:lnTo>
                <a:lnTo>
                  <a:pt x="4635" y="1101"/>
                </a:lnTo>
                <a:lnTo>
                  <a:pt x="4633" y="1103"/>
                </a:lnTo>
                <a:lnTo>
                  <a:pt x="4633" y="1103"/>
                </a:lnTo>
                <a:lnTo>
                  <a:pt x="4633" y="1107"/>
                </a:lnTo>
                <a:lnTo>
                  <a:pt x="4633" y="1107"/>
                </a:lnTo>
                <a:lnTo>
                  <a:pt x="4633" y="1109"/>
                </a:lnTo>
                <a:lnTo>
                  <a:pt x="4633" y="1109"/>
                </a:lnTo>
                <a:lnTo>
                  <a:pt x="4635" y="1109"/>
                </a:lnTo>
                <a:lnTo>
                  <a:pt x="4635" y="1109"/>
                </a:lnTo>
                <a:lnTo>
                  <a:pt x="4637" y="1107"/>
                </a:lnTo>
                <a:lnTo>
                  <a:pt x="4639" y="1105"/>
                </a:lnTo>
                <a:lnTo>
                  <a:pt x="4641" y="1105"/>
                </a:lnTo>
                <a:lnTo>
                  <a:pt x="4641" y="1105"/>
                </a:lnTo>
                <a:lnTo>
                  <a:pt x="4641" y="1103"/>
                </a:lnTo>
                <a:lnTo>
                  <a:pt x="4641" y="1103"/>
                </a:lnTo>
                <a:lnTo>
                  <a:pt x="4641" y="1101"/>
                </a:lnTo>
                <a:lnTo>
                  <a:pt x="4643" y="1099"/>
                </a:lnTo>
                <a:lnTo>
                  <a:pt x="4645" y="1097"/>
                </a:lnTo>
                <a:lnTo>
                  <a:pt x="4645" y="1097"/>
                </a:lnTo>
                <a:lnTo>
                  <a:pt x="4649" y="1097"/>
                </a:lnTo>
                <a:lnTo>
                  <a:pt x="4647" y="1095"/>
                </a:lnTo>
                <a:lnTo>
                  <a:pt x="4647" y="1095"/>
                </a:lnTo>
                <a:lnTo>
                  <a:pt x="4645" y="1090"/>
                </a:lnTo>
                <a:lnTo>
                  <a:pt x="4645" y="1088"/>
                </a:lnTo>
                <a:lnTo>
                  <a:pt x="4643" y="1088"/>
                </a:lnTo>
                <a:lnTo>
                  <a:pt x="4645" y="1086"/>
                </a:lnTo>
                <a:lnTo>
                  <a:pt x="4645" y="1084"/>
                </a:lnTo>
                <a:lnTo>
                  <a:pt x="4645" y="1084"/>
                </a:lnTo>
                <a:lnTo>
                  <a:pt x="4645" y="1082"/>
                </a:lnTo>
                <a:lnTo>
                  <a:pt x="4647" y="1080"/>
                </a:lnTo>
                <a:lnTo>
                  <a:pt x="4647" y="1078"/>
                </a:lnTo>
                <a:lnTo>
                  <a:pt x="4647" y="1076"/>
                </a:lnTo>
                <a:lnTo>
                  <a:pt x="4649" y="1076"/>
                </a:lnTo>
                <a:lnTo>
                  <a:pt x="4649" y="1076"/>
                </a:lnTo>
                <a:lnTo>
                  <a:pt x="4649" y="1074"/>
                </a:lnTo>
                <a:lnTo>
                  <a:pt x="4652" y="1067"/>
                </a:lnTo>
                <a:lnTo>
                  <a:pt x="4649" y="1063"/>
                </a:lnTo>
                <a:lnTo>
                  <a:pt x="4649" y="1061"/>
                </a:lnTo>
                <a:lnTo>
                  <a:pt x="4649" y="1059"/>
                </a:lnTo>
                <a:lnTo>
                  <a:pt x="4649" y="1057"/>
                </a:lnTo>
                <a:lnTo>
                  <a:pt x="4649" y="1055"/>
                </a:lnTo>
                <a:lnTo>
                  <a:pt x="4652" y="1053"/>
                </a:lnTo>
                <a:lnTo>
                  <a:pt x="4652" y="1053"/>
                </a:lnTo>
                <a:lnTo>
                  <a:pt x="4654" y="1053"/>
                </a:lnTo>
                <a:lnTo>
                  <a:pt x="4656" y="1053"/>
                </a:lnTo>
                <a:lnTo>
                  <a:pt x="4658" y="1050"/>
                </a:lnTo>
                <a:lnTo>
                  <a:pt x="4658" y="1050"/>
                </a:lnTo>
                <a:lnTo>
                  <a:pt x="4658" y="1048"/>
                </a:lnTo>
                <a:lnTo>
                  <a:pt x="4658" y="1046"/>
                </a:lnTo>
                <a:lnTo>
                  <a:pt x="4658" y="1044"/>
                </a:lnTo>
                <a:lnTo>
                  <a:pt x="4660" y="1044"/>
                </a:lnTo>
                <a:lnTo>
                  <a:pt x="4660" y="1042"/>
                </a:lnTo>
                <a:lnTo>
                  <a:pt x="4660" y="1042"/>
                </a:lnTo>
                <a:lnTo>
                  <a:pt x="4660" y="1042"/>
                </a:lnTo>
                <a:lnTo>
                  <a:pt x="4662" y="1042"/>
                </a:lnTo>
                <a:lnTo>
                  <a:pt x="4662" y="1042"/>
                </a:lnTo>
                <a:lnTo>
                  <a:pt x="4662" y="1040"/>
                </a:lnTo>
                <a:lnTo>
                  <a:pt x="4662" y="1040"/>
                </a:lnTo>
                <a:lnTo>
                  <a:pt x="4664" y="1040"/>
                </a:lnTo>
                <a:lnTo>
                  <a:pt x="4664" y="1038"/>
                </a:lnTo>
                <a:lnTo>
                  <a:pt x="4664" y="1034"/>
                </a:lnTo>
                <a:lnTo>
                  <a:pt x="4664" y="1032"/>
                </a:lnTo>
                <a:lnTo>
                  <a:pt x="4664" y="1030"/>
                </a:lnTo>
                <a:lnTo>
                  <a:pt x="4664" y="1030"/>
                </a:lnTo>
                <a:lnTo>
                  <a:pt x="4664" y="1027"/>
                </a:lnTo>
                <a:lnTo>
                  <a:pt x="4664" y="1027"/>
                </a:lnTo>
                <a:lnTo>
                  <a:pt x="4664" y="1025"/>
                </a:lnTo>
                <a:lnTo>
                  <a:pt x="4664" y="1023"/>
                </a:lnTo>
                <a:lnTo>
                  <a:pt x="4662" y="1019"/>
                </a:lnTo>
                <a:lnTo>
                  <a:pt x="4660" y="1017"/>
                </a:lnTo>
                <a:lnTo>
                  <a:pt x="4658" y="1015"/>
                </a:lnTo>
                <a:lnTo>
                  <a:pt x="4658" y="1015"/>
                </a:lnTo>
                <a:lnTo>
                  <a:pt x="4656" y="1013"/>
                </a:lnTo>
                <a:lnTo>
                  <a:pt x="4656" y="1011"/>
                </a:lnTo>
                <a:lnTo>
                  <a:pt x="4656" y="1006"/>
                </a:lnTo>
                <a:lnTo>
                  <a:pt x="4656" y="1002"/>
                </a:lnTo>
                <a:lnTo>
                  <a:pt x="4658" y="1000"/>
                </a:lnTo>
                <a:lnTo>
                  <a:pt x="4654" y="1002"/>
                </a:lnTo>
                <a:lnTo>
                  <a:pt x="4654" y="1000"/>
                </a:lnTo>
                <a:lnTo>
                  <a:pt x="4652" y="1000"/>
                </a:lnTo>
                <a:lnTo>
                  <a:pt x="4652" y="1000"/>
                </a:lnTo>
                <a:lnTo>
                  <a:pt x="4649" y="998"/>
                </a:lnTo>
                <a:lnTo>
                  <a:pt x="4649" y="1000"/>
                </a:lnTo>
                <a:lnTo>
                  <a:pt x="4647" y="1000"/>
                </a:lnTo>
                <a:lnTo>
                  <a:pt x="4647" y="1002"/>
                </a:lnTo>
                <a:lnTo>
                  <a:pt x="4647" y="1004"/>
                </a:lnTo>
                <a:lnTo>
                  <a:pt x="4652" y="1004"/>
                </a:lnTo>
                <a:lnTo>
                  <a:pt x="4652" y="1004"/>
                </a:lnTo>
                <a:lnTo>
                  <a:pt x="4654" y="1004"/>
                </a:lnTo>
                <a:lnTo>
                  <a:pt x="4654" y="1004"/>
                </a:lnTo>
                <a:lnTo>
                  <a:pt x="4654" y="1004"/>
                </a:lnTo>
                <a:lnTo>
                  <a:pt x="4654" y="1006"/>
                </a:lnTo>
                <a:lnTo>
                  <a:pt x="4654" y="1009"/>
                </a:lnTo>
                <a:lnTo>
                  <a:pt x="4654" y="1009"/>
                </a:lnTo>
                <a:lnTo>
                  <a:pt x="4652" y="1009"/>
                </a:lnTo>
                <a:lnTo>
                  <a:pt x="4649" y="1009"/>
                </a:lnTo>
                <a:lnTo>
                  <a:pt x="4649" y="1009"/>
                </a:lnTo>
                <a:lnTo>
                  <a:pt x="4647" y="1011"/>
                </a:lnTo>
                <a:lnTo>
                  <a:pt x="4647" y="1011"/>
                </a:lnTo>
                <a:lnTo>
                  <a:pt x="4647" y="1011"/>
                </a:lnTo>
                <a:lnTo>
                  <a:pt x="4645" y="1011"/>
                </a:lnTo>
                <a:lnTo>
                  <a:pt x="4645" y="1009"/>
                </a:lnTo>
                <a:lnTo>
                  <a:pt x="4645" y="1004"/>
                </a:lnTo>
                <a:lnTo>
                  <a:pt x="4645" y="1004"/>
                </a:lnTo>
                <a:lnTo>
                  <a:pt x="4643" y="1004"/>
                </a:lnTo>
                <a:lnTo>
                  <a:pt x="4643" y="1004"/>
                </a:lnTo>
                <a:lnTo>
                  <a:pt x="4643" y="1004"/>
                </a:lnTo>
                <a:lnTo>
                  <a:pt x="4641" y="1004"/>
                </a:lnTo>
                <a:lnTo>
                  <a:pt x="4641" y="1004"/>
                </a:lnTo>
                <a:lnTo>
                  <a:pt x="4641" y="1004"/>
                </a:lnTo>
                <a:lnTo>
                  <a:pt x="4641" y="1006"/>
                </a:lnTo>
                <a:lnTo>
                  <a:pt x="4641" y="1009"/>
                </a:lnTo>
                <a:lnTo>
                  <a:pt x="4639" y="1011"/>
                </a:lnTo>
                <a:lnTo>
                  <a:pt x="4639" y="1011"/>
                </a:lnTo>
                <a:lnTo>
                  <a:pt x="4639" y="1011"/>
                </a:lnTo>
                <a:lnTo>
                  <a:pt x="4639" y="1013"/>
                </a:lnTo>
                <a:lnTo>
                  <a:pt x="4637" y="1013"/>
                </a:lnTo>
                <a:lnTo>
                  <a:pt x="4637" y="1013"/>
                </a:lnTo>
                <a:lnTo>
                  <a:pt x="4635" y="1013"/>
                </a:lnTo>
                <a:lnTo>
                  <a:pt x="4635" y="1015"/>
                </a:lnTo>
                <a:lnTo>
                  <a:pt x="4635" y="1015"/>
                </a:lnTo>
                <a:lnTo>
                  <a:pt x="4635" y="1017"/>
                </a:lnTo>
                <a:lnTo>
                  <a:pt x="4637" y="1019"/>
                </a:lnTo>
                <a:lnTo>
                  <a:pt x="4637" y="1021"/>
                </a:lnTo>
                <a:lnTo>
                  <a:pt x="4635" y="1023"/>
                </a:lnTo>
                <a:lnTo>
                  <a:pt x="4635" y="1023"/>
                </a:lnTo>
                <a:lnTo>
                  <a:pt x="4635" y="1025"/>
                </a:lnTo>
                <a:lnTo>
                  <a:pt x="4633" y="1025"/>
                </a:lnTo>
                <a:lnTo>
                  <a:pt x="4633" y="1025"/>
                </a:lnTo>
                <a:lnTo>
                  <a:pt x="4633" y="1025"/>
                </a:lnTo>
                <a:lnTo>
                  <a:pt x="4633" y="1027"/>
                </a:lnTo>
                <a:lnTo>
                  <a:pt x="4635" y="1027"/>
                </a:lnTo>
                <a:lnTo>
                  <a:pt x="4635" y="1027"/>
                </a:lnTo>
                <a:lnTo>
                  <a:pt x="4635" y="1027"/>
                </a:lnTo>
                <a:lnTo>
                  <a:pt x="4637" y="1030"/>
                </a:lnTo>
                <a:lnTo>
                  <a:pt x="4637" y="1032"/>
                </a:lnTo>
                <a:lnTo>
                  <a:pt x="4637" y="1034"/>
                </a:lnTo>
                <a:lnTo>
                  <a:pt x="4637" y="1034"/>
                </a:lnTo>
                <a:lnTo>
                  <a:pt x="4637" y="1036"/>
                </a:lnTo>
                <a:lnTo>
                  <a:pt x="4635" y="1036"/>
                </a:lnTo>
                <a:lnTo>
                  <a:pt x="4635" y="1036"/>
                </a:lnTo>
                <a:lnTo>
                  <a:pt x="4635" y="1038"/>
                </a:lnTo>
                <a:lnTo>
                  <a:pt x="4635" y="1040"/>
                </a:lnTo>
                <a:lnTo>
                  <a:pt x="4633" y="1044"/>
                </a:lnTo>
                <a:lnTo>
                  <a:pt x="4633" y="1044"/>
                </a:lnTo>
                <a:lnTo>
                  <a:pt x="4631" y="1046"/>
                </a:lnTo>
                <a:lnTo>
                  <a:pt x="4631" y="1048"/>
                </a:lnTo>
                <a:lnTo>
                  <a:pt x="4629" y="1050"/>
                </a:lnTo>
                <a:lnTo>
                  <a:pt x="4629" y="1050"/>
                </a:lnTo>
                <a:lnTo>
                  <a:pt x="4629" y="1055"/>
                </a:lnTo>
                <a:lnTo>
                  <a:pt x="4626" y="1057"/>
                </a:lnTo>
                <a:lnTo>
                  <a:pt x="4626" y="1057"/>
                </a:lnTo>
                <a:lnTo>
                  <a:pt x="4624" y="1059"/>
                </a:lnTo>
                <a:lnTo>
                  <a:pt x="4620" y="1061"/>
                </a:lnTo>
                <a:lnTo>
                  <a:pt x="4618" y="1061"/>
                </a:lnTo>
                <a:lnTo>
                  <a:pt x="4618" y="1063"/>
                </a:lnTo>
                <a:lnTo>
                  <a:pt x="4618" y="1065"/>
                </a:lnTo>
                <a:lnTo>
                  <a:pt x="4616" y="1067"/>
                </a:lnTo>
                <a:lnTo>
                  <a:pt x="4614" y="1067"/>
                </a:lnTo>
                <a:lnTo>
                  <a:pt x="4612" y="1071"/>
                </a:lnTo>
                <a:lnTo>
                  <a:pt x="4610" y="1071"/>
                </a:lnTo>
                <a:lnTo>
                  <a:pt x="4608" y="1071"/>
                </a:lnTo>
                <a:lnTo>
                  <a:pt x="4605" y="1074"/>
                </a:lnTo>
                <a:lnTo>
                  <a:pt x="4599" y="1076"/>
                </a:lnTo>
                <a:lnTo>
                  <a:pt x="4599" y="1076"/>
                </a:lnTo>
                <a:lnTo>
                  <a:pt x="4597" y="1078"/>
                </a:lnTo>
                <a:lnTo>
                  <a:pt x="4597" y="1078"/>
                </a:lnTo>
                <a:lnTo>
                  <a:pt x="4595" y="1078"/>
                </a:lnTo>
                <a:lnTo>
                  <a:pt x="4595" y="1078"/>
                </a:lnTo>
                <a:lnTo>
                  <a:pt x="4593" y="1078"/>
                </a:lnTo>
                <a:lnTo>
                  <a:pt x="4593" y="1076"/>
                </a:lnTo>
                <a:lnTo>
                  <a:pt x="4593" y="1076"/>
                </a:lnTo>
                <a:lnTo>
                  <a:pt x="4593" y="1074"/>
                </a:lnTo>
                <a:lnTo>
                  <a:pt x="4591" y="1074"/>
                </a:lnTo>
                <a:lnTo>
                  <a:pt x="4591" y="1071"/>
                </a:lnTo>
                <a:lnTo>
                  <a:pt x="4593" y="1071"/>
                </a:lnTo>
                <a:lnTo>
                  <a:pt x="4593" y="1071"/>
                </a:lnTo>
                <a:lnTo>
                  <a:pt x="4595" y="1069"/>
                </a:lnTo>
                <a:lnTo>
                  <a:pt x="4597" y="1067"/>
                </a:lnTo>
                <a:lnTo>
                  <a:pt x="4597" y="1067"/>
                </a:lnTo>
                <a:lnTo>
                  <a:pt x="4597" y="1065"/>
                </a:lnTo>
                <a:lnTo>
                  <a:pt x="4595" y="1067"/>
                </a:lnTo>
                <a:lnTo>
                  <a:pt x="4593" y="1067"/>
                </a:lnTo>
                <a:lnTo>
                  <a:pt x="4591" y="1069"/>
                </a:lnTo>
                <a:lnTo>
                  <a:pt x="4589" y="1071"/>
                </a:lnTo>
                <a:lnTo>
                  <a:pt x="4589" y="1076"/>
                </a:lnTo>
                <a:lnTo>
                  <a:pt x="4589" y="1080"/>
                </a:lnTo>
                <a:lnTo>
                  <a:pt x="4587" y="1082"/>
                </a:lnTo>
                <a:lnTo>
                  <a:pt x="4582" y="1086"/>
                </a:lnTo>
                <a:lnTo>
                  <a:pt x="4582" y="1086"/>
                </a:lnTo>
                <a:lnTo>
                  <a:pt x="4580" y="1088"/>
                </a:lnTo>
                <a:lnTo>
                  <a:pt x="4578" y="1088"/>
                </a:lnTo>
                <a:lnTo>
                  <a:pt x="4578" y="1090"/>
                </a:lnTo>
                <a:lnTo>
                  <a:pt x="4578" y="1092"/>
                </a:lnTo>
                <a:lnTo>
                  <a:pt x="4580" y="1095"/>
                </a:lnTo>
                <a:lnTo>
                  <a:pt x="4578" y="1097"/>
                </a:lnTo>
                <a:lnTo>
                  <a:pt x="4576" y="1097"/>
                </a:lnTo>
                <a:lnTo>
                  <a:pt x="4574" y="1099"/>
                </a:lnTo>
                <a:lnTo>
                  <a:pt x="4574" y="1099"/>
                </a:lnTo>
                <a:lnTo>
                  <a:pt x="4572" y="1099"/>
                </a:lnTo>
                <a:lnTo>
                  <a:pt x="4568" y="1099"/>
                </a:lnTo>
                <a:lnTo>
                  <a:pt x="4568" y="1099"/>
                </a:lnTo>
                <a:lnTo>
                  <a:pt x="4568" y="1099"/>
                </a:lnTo>
                <a:lnTo>
                  <a:pt x="4568" y="1097"/>
                </a:lnTo>
                <a:lnTo>
                  <a:pt x="4568" y="1097"/>
                </a:lnTo>
                <a:lnTo>
                  <a:pt x="4566" y="1095"/>
                </a:lnTo>
                <a:lnTo>
                  <a:pt x="4566" y="1095"/>
                </a:lnTo>
                <a:lnTo>
                  <a:pt x="4561" y="1097"/>
                </a:lnTo>
                <a:lnTo>
                  <a:pt x="4555" y="1097"/>
                </a:lnTo>
                <a:lnTo>
                  <a:pt x="4553" y="1099"/>
                </a:lnTo>
                <a:lnTo>
                  <a:pt x="4553" y="1099"/>
                </a:lnTo>
                <a:lnTo>
                  <a:pt x="4549" y="1099"/>
                </a:lnTo>
                <a:lnTo>
                  <a:pt x="4547" y="1099"/>
                </a:lnTo>
                <a:lnTo>
                  <a:pt x="4545" y="1099"/>
                </a:lnTo>
                <a:lnTo>
                  <a:pt x="4543" y="1099"/>
                </a:lnTo>
                <a:lnTo>
                  <a:pt x="4543" y="1099"/>
                </a:lnTo>
                <a:lnTo>
                  <a:pt x="4541" y="1101"/>
                </a:lnTo>
                <a:lnTo>
                  <a:pt x="4541" y="1101"/>
                </a:lnTo>
                <a:lnTo>
                  <a:pt x="4538" y="1099"/>
                </a:lnTo>
                <a:lnTo>
                  <a:pt x="4536" y="1099"/>
                </a:lnTo>
                <a:lnTo>
                  <a:pt x="4534" y="1099"/>
                </a:lnTo>
                <a:close/>
                <a:moveTo>
                  <a:pt x="4480" y="1216"/>
                </a:moveTo>
                <a:lnTo>
                  <a:pt x="4482" y="1216"/>
                </a:lnTo>
                <a:lnTo>
                  <a:pt x="4484" y="1216"/>
                </a:lnTo>
                <a:lnTo>
                  <a:pt x="4484" y="1214"/>
                </a:lnTo>
                <a:lnTo>
                  <a:pt x="4484" y="1214"/>
                </a:lnTo>
                <a:lnTo>
                  <a:pt x="4484" y="1214"/>
                </a:lnTo>
                <a:lnTo>
                  <a:pt x="4484" y="1212"/>
                </a:lnTo>
                <a:lnTo>
                  <a:pt x="4486" y="1212"/>
                </a:lnTo>
                <a:lnTo>
                  <a:pt x="4486" y="1212"/>
                </a:lnTo>
                <a:lnTo>
                  <a:pt x="4486" y="1212"/>
                </a:lnTo>
                <a:lnTo>
                  <a:pt x="4486" y="1210"/>
                </a:lnTo>
                <a:lnTo>
                  <a:pt x="4486" y="1212"/>
                </a:lnTo>
                <a:lnTo>
                  <a:pt x="4484" y="1212"/>
                </a:lnTo>
                <a:lnTo>
                  <a:pt x="4484" y="1212"/>
                </a:lnTo>
                <a:lnTo>
                  <a:pt x="4484" y="1212"/>
                </a:lnTo>
                <a:lnTo>
                  <a:pt x="4484" y="1212"/>
                </a:lnTo>
                <a:lnTo>
                  <a:pt x="4482" y="1214"/>
                </a:lnTo>
                <a:lnTo>
                  <a:pt x="4480" y="1214"/>
                </a:lnTo>
                <a:lnTo>
                  <a:pt x="4480" y="1214"/>
                </a:lnTo>
                <a:lnTo>
                  <a:pt x="4480" y="1214"/>
                </a:lnTo>
                <a:lnTo>
                  <a:pt x="4480" y="1214"/>
                </a:lnTo>
                <a:lnTo>
                  <a:pt x="4480" y="1216"/>
                </a:lnTo>
                <a:close/>
                <a:moveTo>
                  <a:pt x="4461" y="1111"/>
                </a:moveTo>
                <a:lnTo>
                  <a:pt x="4461" y="1111"/>
                </a:lnTo>
                <a:lnTo>
                  <a:pt x="4461" y="1111"/>
                </a:lnTo>
                <a:lnTo>
                  <a:pt x="4463" y="1111"/>
                </a:lnTo>
                <a:lnTo>
                  <a:pt x="4463" y="1111"/>
                </a:lnTo>
                <a:lnTo>
                  <a:pt x="4463" y="1109"/>
                </a:lnTo>
                <a:lnTo>
                  <a:pt x="4461" y="1109"/>
                </a:lnTo>
                <a:lnTo>
                  <a:pt x="4461" y="1109"/>
                </a:lnTo>
                <a:lnTo>
                  <a:pt x="4459" y="1109"/>
                </a:lnTo>
                <a:lnTo>
                  <a:pt x="4459" y="1111"/>
                </a:lnTo>
                <a:lnTo>
                  <a:pt x="4461" y="1111"/>
                </a:lnTo>
                <a:lnTo>
                  <a:pt x="4461" y="1111"/>
                </a:lnTo>
                <a:close/>
                <a:moveTo>
                  <a:pt x="4482" y="1118"/>
                </a:moveTo>
                <a:lnTo>
                  <a:pt x="4482" y="1120"/>
                </a:lnTo>
                <a:lnTo>
                  <a:pt x="4482" y="1118"/>
                </a:lnTo>
                <a:lnTo>
                  <a:pt x="4482" y="1118"/>
                </a:lnTo>
                <a:lnTo>
                  <a:pt x="4484" y="1115"/>
                </a:lnTo>
                <a:lnTo>
                  <a:pt x="4484" y="1113"/>
                </a:lnTo>
                <a:lnTo>
                  <a:pt x="4484" y="1113"/>
                </a:lnTo>
                <a:lnTo>
                  <a:pt x="4484" y="1113"/>
                </a:lnTo>
                <a:lnTo>
                  <a:pt x="4484" y="1113"/>
                </a:lnTo>
                <a:lnTo>
                  <a:pt x="4482" y="1113"/>
                </a:lnTo>
                <a:lnTo>
                  <a:pt x="4482" y="1113"/>
                </a:lnTo>
                <a:lnTo>
                  <a:pt x="4482" y="1115"/>
                </a:lnTo>
                <a:lnTo>
                  <a:pt x="4480" y="1118"/>
                </a:lnTo>
                <a:lnTo>
                  <a:pt x="4482" y="1118"/>
                </a:lnTo>
                <a:close/>
                <a:moveTo>
                  <a:pt x="4482" y="1136"/>
                </a:moveTo>
                <a:lnTo>
                  <a:pt x="4482" y="1136"/>
                </a:lnTo>
                <a:lnTo>
                  <a:pt x="4482" y="1136"/>
                </a:lnTo>
                <a:lnTo>
                  <a:pt x="4482" y="1136"/>
                </a:lnTo>
                <a:lnTo>
                  <a:pt x="4484" y="1136"/>
                </a:lnTo>
                <a:lnTo>
                  <a:pt x="4484" y="1134"/>
                </a:lnTo>
                <a:lnTo>
                  <a:pt x="4484" y="1134"/>
                </a:lnTo>
                <a:lnTo>
                  <a:pt x="4484" y="1134"/>
                </a:lnTo>
                <a:lnTo>
                  <a:pt x="4484" y="1134"/>
                </a:lnTo>
                <a:lnTo>
                  <a:pt x="4482" y="1136"/>
                </a:lnTo>
                <a:close/>
                <a:moveTo>
                  <a:pt x="4480" y="1122"/>
                </a:moveTo>
                <a:lnTo>
                  <a:pt x="4480" y="1122"/>
                </a:lnTo>
                <a:lnTo>
                  <a:pt x="4480" y="1122"/>
                </a:lnTo>
                <a:lnTo>
                  <a:pt x="4482" y="1120"/>
                </a:lnTo>
                <a:lnTo>
                  <a:pt x="4482" y="1120"/>
                </a:lnTo>
                <a:lnTo>
                  <a:pt x="4480" y="1118"/>
                </a:lnTo>
                <a:lnTo>
                  <a:pt x="4480" y="1122"/>
                </a:lnTo>
                <a:close/>
                <a:moveTo>
                  <a:pt x="4367" y="1348"/>
                </a:moveTo>
                <a:lnTo>
                  <a:pt x="4367" y="1350"/>
                </a:lnTo>
                <a:lnTo>
                  <a:pt x="4367" y="1350"/>
                </a:lnTo>
                <a:lnTo>
                  <a:pt x="4367" y="1350"/>
                </a:lnTo>
                <a:lnTo>
                  <a:pt x="4367" y="1350"/>
                </a:lnTo>
                <a:lnTo>
                  <a:pt x="4369" y="1350"/>
                </a:lnTo>
                <a:lnTo>
                  <a:pt x="4369" y="1350"/>
                </a:lnTo>
                <a:lnTo>
                  <a:pt x="4367" y="1348"/>
                </a:lnTo>
                <a:close/>
                <a:moveTo>
                  <a:pt x="4318" y="1273"/>
                </a:moveTo>
                <a:lnTo>
                  <a:pt x="4321" y="1273"/>
                </a:lnTo>
                <a:lnTo>
                  <a:pt x="4321" y="1273"/>
                </a:lnTo>
                <a:lnTo>
                  <a:pt x="4318" y="1271"/>
                </a:lnTo>
                <a:lnTo>
                  <a:pt x="4318" y="1273"/>
                </a:lnTo>
                <a:lnTo>
                  <a:pt x="4318" y="1273"/>
                </a:lnTo>
                <a:lnTo>
                  <a:pt x="4318" y="1273"/>
                </a:lnTo>
                <a:lnTo>
                  <a:pt x="4318" y="1273"/>
                </a:lnTo>
                <a:lnTo>
                  <a:pt x="4318" y="1273"/>
                </a:lnTo>
                <a:close/>
                <a:moveTo>
                  <a:pt x="4373" y="1419"/>
                </a:moveTo>
                <a:lnTo>
                  <a:pt x="4375" y="1419"/>
                </a:lnTo>
                <a:lnTo>
                  <a:pt x="4375" y="1419"/>
                </a:lnTo>
                <a:lnTo>
                  <a:pt x="4375" y="1417"/>
                </a:lnTo>
                <a:lnTo>
                  <a:pt x="4375" y="1415"/>
                </a:lnTo>
                <a:lnTo>
                  <a:pt x="4375" y="1415"/>
                </a:lnTo>
                <a:lnTo>
                  <a:pt x="4375" y="1415"/>
                </a:lnTo>
                <a:lnTo>
                  <a:pt x="4375" y="1415"/>
                </a:lnTo>
                <a:lnTo>
                  <a:pt x="4375" y="1413"/>
                </a:lnTo>
                <a:lnTo>
                  <a:pt x="4375" y="1413"/>
                </a:lnTo>
                <a:lnTo>
                  <a:pt x="4373" y="1413"/>
                </a:lnTo>
                <a:lnTo>
                  <a:pt x="4373" y="1415"/>
                </a:lnTo>
                <a:lnTo>
                  <a:pt x="4373" y="1415"/>
                </a:lnTo>
                <a:lnTo>
                  <a:pt x="4373" y="1417"/>
                </a:lnTo>
                <a:lnTo>
                  <a:pt x="4375" y="1417"/>
                </a:lnTo>
                <a:lnTo>
                  <a:pt x="4375" y="1417"/>
                </a:lnTo>
                <a:lnTo>
                  <a:pt x="4375" y="1417"/>
                </a:lnTo>
                <a:lnTo>
                  <a:pt x="4373" y="1419"/>
                </a:lnTo>
                <a:close/>
                <a:moveTo>
                  <a:pt x="4325" y="1273"/>
                </a:moveTo>
                <a:lnTo>
                  <a:pt x="4323" y="1273"/>
                </a:lnTo>
                <a:lnTo>
                  <a:pt x="4323" y="1273"/>
                </a:lnTo>
                <a:lnTo>
                  <a:pt x="4321" y="1273"/>
                </a:lnTo>
                <a:lnTo>
                  <a:pt x="4321" y="1273"/>
                </a:lnTo>
                <a:lnTo>
                  <a:pt x="4323" y="1273"/>
                </a:lnTo>
                <a:lnTo>
                  <a:pt x="4325" y="1273"/>
                </a:lnTo>
                <a:close/>
                <a:moveTo>
                  <a:pt x="4262" y="1306"/>
                </a:moveTo>
                <a:lnTo>
                  <a:pt x="4262" y="1306"/>
                </a:lnTo>
                <a:lnTo>
                  <a:pt x="4262" y="1306"/>
                </a:lnTo>
                <a:lnTo>
                  <a:pt x="4262" y="1306"/>
                </a:lnTo>
                <a:lnTo>
                  <a:pt x="4262" y="1306"/>
                </a:lnTo>
                <a:lnTo>
                  <a:pt x="4262" y="1306"/>
                </a:lnTo>
                <a:lnTo>
                  <a:pt x="4262" y="1308"/>
                </a:lnTo>
                <a:lnTo>
                  <a:pt x="4262" y="1306"/>
                </a:lnTo>
                <a:close/>
                <a:moveTo>
                  <a:pt x="4348" y="1292"/>
                </a:moveTo>
                <a:lnTo>
                  <a:pt x="4348" y="1294"/>
                </a:lnTo>
                <a:lnTo>
                  <a:pt x="4348" y="1294"/>
                </a:lnTo>
                <a:lnTo>
                  <a:pt x="4348" y="1294"/>
                </a:lnTo>
                <a:lnTo>
                  <a:pt x="4348" y="1296"/>
                </a:lnTo>
                <a:lnTo>
                  <a:pt x="4350" y="1300"/>
                </a:lnTo>
                <a:lnTo>
                  <a:pt x="4350" y="1300"/>
                </a:lnTo>
                <a:lnTo>
                  <a:pt x="4350" y="1302"/>
                </a:lnTo>
                <a:lnTo>
                  <a:pt x="4350" y="1302"/>
                </a:lnTo>
                <a:lnTo>
                  <a:pt x="4352" y="1302"/>
                </a:lnTo>
                <a:lnTo>
                  <a:pt x="4354" y="1304"/>
                </a:lnTo>
                <a:lnTo>
                  <a:pt x="4354" y="1304"/>
                </a:lnTo>
                <a:lnTo>
                  <a:pt x="4354" y="1306"/>
                </a:lnTo>
                <a:lnTo>
                  <a:pt x="4356" y="1308"/>
                </a:lnTo>
                <a:lnTo>
                  <a:pt x="4356" y="1310"/>
                </a:lnTo>
                <a:lnTo>
                  <a:pt x="4356" y="1310"/>
                </a:lnTo>
                <a:lnTo>
                  <a:pt x="4358" y="1310"/>
                </a:lnTo>
                <a:lnTo>
                  <a:pt x="4358" y="1310"/>
                </a:lnTo>
                <a:lnTo>
                  <a:pt x="4358" y="1308"/>
                </a:lnTo>
                <a:lnTo>
                  <a:pt x="4358" y="1306"/>
                </a:lnTo>
                <a:lnTo>
                  <a:pt x="4358" y="1304"/>
                </a:lnTo>
                <a:lnTo>
                  <a:pt x="4360" y="1302"/>
                </a:lnTo>
                <a:lnTo>
                  <a:pt x="4360" y="1300"/>
                </a:lnTo>
                <a:lnTo>
                  <a:pt x="4362" y="1298"/>
                </a:lnTo>
                <a:lnTo>
                  <a:pt x="4365" y="1296"/>
                </a:lnTo>
                <a:lnTo>
                  <a:pt x="4367" y="1294"/>
                </a:lnTo>
                <a:lnTo>
                  <a:pt x="4367" y="1292"/>
                </a:lnTo>
                <a:lnTo>
                  <a:pt x="4367" y="1289"/>
                </a:lnTo>
                <a:lnTo>
                  <a:pt x="4369" y="1285"/>
                </a:lnTo>
                <a:lnTo>
                  <a:pt x="4369" y="1281"/>
                </a:lnTo>
                <a:lnTo>
                  <a:pt x="4369" y="1279"/>
                </a:lnTo>
                <a:lnTo>
                  <a:pt x="4371" y="1279"/>
                </a:lnTo>
                <a:lnTo>
                  <a:pt x="4371" y="1275"/>
                </a:lnTo>
                <a:lnTo>
                  <a:pt x="4373" y="1273"/>
                </a:lnTo>
                <a:lnTo>
                  <a:pt x="4373" y="1271"/>
                </a:lnTo>
                <a:lnTo>
                  <a:pt x="4373" y="1269"/>
                </a:lnTo>
                <a:lnTo>
                  <a:pt x="4373" y="1266"/>
                </a:lnTo>
                <a:lnTo>
                  <a:pt x="4373" y="1266"/>
                </a:lnTo>
                <a:lnTo>
                  <a:pt x="4375" y="1264"/>
                </a:lnTo>
                <a:lnTo>
                  <a:pt x="4373" y="1264"/>
                </a:lnTo>
                <a:lnTo>
                  <a:pt x="4373" y="1262"/>
                </a:lnTo>
                <a:lnTo>
                  <a:pt x="4371" y="1262"/>
                </a:lnTo>
                <a:lnTo>
                  <a:pt x="4371" y="1262"/>
                </a:lnTo>
                <a:lnTo>
                  <a:pt x="4371" y="1262"/>
                </a:lnTo>
                <a:lnTo>
                  <a:pt x="4369" y="1260"/>
                </a:lnTo>
                <a:lnTo>
                  <a:pt x="4369" y="1260"/>
                </a:lnTo>
                <a:lnTo>
                  <a:pt x="4367" y="1260"/>
                </a:lnTo>
                <a:lnTo>
                  <a:pt x="4367" y="1262"/>
                </a:lnTo>
                <a:lnTo>
                  <a:pt x="4362" y="1264"/>
                </a:lnTo>
                <a:lnTo>
                  <a:pt x="4360" y="1264"/>
                </a:lnTo>
                <a:lnTo>
                  <a:pt x="4360" y="1266"/>
                </a:lnTo>
                <a:lnTo>
                  <a:pt x="4358" y="1269"/>
                </a:lnTo>
                <a:lnTo>
                  <a:pt x="4358" y="1269"/>
                </a:lnTo>
                <a:lnTo>
                  <a:pt x="4356" y="1271"/>
                </a:lnTo>
                <a:lnTo>
                  <a:pt x="4356" y="1273"/>
                </a:lnTo>
                <a:lnTo>
                  <a:pt x="4348" y="1285"/>
                </a:lnTo>
                <a:lnTo>
                  <a:pt x="4348" y="1285"/>
                </a:lnTo>
                <a:lnTo>
                  <a:pt x="4348" y="1287"/>
                </a:lnTo>
                <a:lnTo>
                  <a:pt x="4348" y="1289"/>
                </a:lnTo>
                <a:lnTo>
                  <a:pt x="4348" y="1292"/>
                </a:lnTo>
                <a:lnTo>
                  <a:pt x="4348" y="1292"/>
                </a:lnTo>
                <a:close/>
                <a:moveTo>
                  <a:pt x="4316" y="1497"/>
                </a:moveTo>
                <a:lnTo>
                  <a:pt x="4316" y="1497"/>
                </a:lnTo>
                <a:lnTo>
                  <a:pt x="4316" y="1499"/>
                </a:lnTo>
                <a:lnTo>
                  <a:pt x="4314" y="1499"/>
                </a:lnTo>
                <a:lnTo>
                  <a:pt x="4312" y="1501"/>
                </a:lnTo>
                <a:lnTo>
                  <a:pt x="4310" y="1503"/>
                </a:lnTo>
                <a:lnTo>
                  <a:pt x="4308" y="1505"/>
                </a:lnTo>
                <a:lnTo>
                  <a:pt x="4308" y="1505"/>
                </a:lnTo>
                <a:lnTo>
                  <a:pt x="4306" y="1508"/>
                </a:lnTo>
                <a:lnTo>
                  <a:pt x="4306" y="1510"/>
                </a:lnTo>
                <a:lnTo>
                  <a:pt x="4306" y="1512"/>
                </a:lnTo>
                <a:lnTo>
                  <a:pt x="4308" y="1510"/>
                </a:lnTo>
                <a:lnTo>
                  <a:pt x="4308" y="1510"/>
                </a:lnTo>
                <a:lnTo>
                  <a:pt x="4310" y="1510"/>
                </a:lnTo>
                <a:lnTo>
                  <a:pt x="4310" y="1508"/>
                </a:lnTo>
                <a:lnTo>
                  <a:pt x="4310" y="1508"/>
                </a:lnTo>
                <a:lnTo>
                  <a:pt x="4310" y="1508"/>
                </a:lnTo>
                <a:lnTo>
                  <a:pt x="4312" y="1505"/>
                </a:lnTo>
                <a:lnTo>
                  <a:pt x="4314" y="1505"/>
                </a:lnTo>
                <a:lnTo>
                  <a:pt x="4316" y="1505"/>
                </a:lnTo>
                <a:lnTo>
                  <a:pt x="4316" y="1503"/>
                </a:lnTo>
                <a:lnTo>
                  <a:pt x="4318" y="1501"/>
                </a:lnTo>
                <a:lnTo>
                  <a:pt x="4318" y="1499"/>
                </a:lnTo>
                <a:lnTo>
                  <a:pt x="4321" y="1499"/>
                </a:lnTo>
                <a:lnTo>
                  <a:pt x="4323" y="1499"/>
                </a:lnTo>
                <a:lnTo>
                  <a:pt x="4323" y="1497"/>
                </a:lnTo>
                <a:lnTo>
                  <a:pt x="4325" y="1497"/>
                </a:lnTo>
                <a:lnTo>
                  <a:pt x="4325" y="1495"/>
                </a:lnTo>
                <a:lnTo>
                  <a:pt x="4329" y="1491"/>
                </a:lnTo>
                <a:lnTo>
                  <a:pt x="4329" y="1489"/>
                </a:lnTo>
                <a:lnTo>
                  <a:pt x="4329" y="1489"/>
                </a:lnTo>
                <a:lnTo>
                  <a:pt x="4329" y="1489"/>
                </a:lnTo>
                <a:lnTo>
                  <a:pt x="4331" y="1487"/>
                </a:lnTo>
                <a:lnTo>
                  <a:pt x="4335" y="1487"/>
                </a:lnTo>
                <a:lnTo>
                  <a:pt x="4335" y="1487"/>
                </a:lnTo>
                <a:lnTo>
                  <a:pt x="4335" y="1484"/>
                </a:lnTo>
                <a:lnTo>
                  <a:pt x="4335" y="1484"/>
                </a:lnTo>
                <a:lnTo>
                  <a:pt x="4337" y="1482"/>
                </a:lnTo>
                <a:lnTo>
                  <a:pt x="4337" y="1482"/>
                </a:lnTo>
                <a:lnTo>
                  <a:pt x="4339" y="1482"/>
                </a:lnTo>
                <a:lnTo>
                  <a:pt x="4339" y="1480"/>
                </a:lnTo>
                <a:lnTo>
                  <a:pt x="4341" y="1480"/>
                </a:lnTo>
                <a:lnTo>
                  <a:pt x="4341" y="1478"/>
                </a:lnTo>
                <a:lnTo>
                  <a:pt x="4341" y="1476"/>
                </a:lnTo>
                <a:lnTo>
                  <a:pt x="4339" y="1474"/>
                </a:lnTo>
                <a:lnTo>
                  <a:pt x="4339" y="1472"/>
                </a:lnTo>
                <a:lnTo>
                  <a:pt x="4339" y="1472"/>
                </a:lnTo>
                <a:lnTo>
                  <a:pt x="4339" y="1470"/>
                </a:lnTo>
                <a:lnTo>
                  <a:pt x="4339" y="1470"/>
                </a:lnTo>
                <a:lnTo>
                  <a:pt x="4339" y="1468"/>
                </a:lnTo>
                <a:lnTo>
                  <a:pt x="4339" y="1468"/>
                </a:lnTo>
                <a:lnTo>
                  <a:pt x="4339" y="1468"/>
                </a:lnTo>
                <a:lnTo>
                  <a:pt x="4337" y="1472"/>
                </a:lnTo>
                <a:lnTo>
                  <a:pt x="4335" y="1474"/>
                </a:lnTo>
                <a:lnTo>
                  <a:pt x="4335" y="1474"/>
                </a:lnTo>
                <a:lnTo>
                  <a:pt x="4335" y="1476"/>
                </a:lnTo>
                <a:lnTo>
                  <a:pt x="4335" y="1478"/>
                </a:lnTo>
                <a:lnTo>
                  <a:pt x="4335" y="1478"/>
                </a:lnTo>
                <a:lnTo>
                  <a:pt x="4335" y="1480"/>
                </a:lnTo>
                <a:lnTo>
                  <a:pt x="4335" y="1480"/>
                </a:lnTo>
                <a:lnTo>
                  <a:pt x="4333" y="1480"/>
                </a:lnTo>
                <a:lnTo>
                  <a:pt x="4333" y="1482"/>
                </a:lnTo>
                <a:lnTo>
                  <a:pt x="4331" y="1482"/>
                </a:lnTo>
                <a:lnTo>
                  <a:pt x="4329" y="1484"/>
                </a:lnTo>
                <a:lnTo>
                  <a:pt x="4329" y="1487"/>
                </a:lnTo>
                <a:lnTo>
                  <a:pt x="4327" y="1487"/>
                </a:lnTo>
                <a:lnTo>
                  <a:pt x="4325" y="1491"/>
                </a:lnTo>
                <a:lnTo>
                  <a:pt x="4323" y="1493"/>
                </a:lnTo>
                <a:lnTo>
                  <a:pt x="4318" y="1497"/>
                </a:lnTo>
                <a:lnTo>
                  <a:pt x="4318" y="1497"/>
                </a:lnTo>
                <a:lnTo>
                  <a:pt x="4316" y="1497"/>
                </a:lnTo>
                <a:close/>
                <a:moveTo>
                  <a:pt x="4220" y="1591"/>
                </a:moveTo>
                <a:lnTo>
                  <a:pt x="4220" y="1591"/>
                </a:lnTo>
                <a:lnTo>
                  <a:pt x="4220" y="1591"/>
                </a:lnTo>
                <a:lnTo>
                  <a:pt x="4220" y="1596"/>
                </a:lnTo>
                <a:lnTo>
                  <a:pt x="4220" y="1598"/>
                </a:lnTo>
                <a:lnTo>
                  <a:pt x="4222" y="1596"/>
                </a:lnTo>
                <a:lnTo>
                  <a:pt x="4222" y="1596"/>
                </a:lnTo>
                <a:lnTo>
                  <a:pt x="4222" y="1593"/>
                </a:lnTo>
                <a:lnTo>
                  <a:pt x="4222" y="1591"/>
                </a:lnTo>
                <a:lnTo>
                  <a:pt x="4220" y="1591"/>
                </a:lnTo>
                <a:close/>
                <a:moveTo>
                  <a:pt x="4239" y="1315"/>
                </a:moveTo>
                <a:lnTo>
                  <a:pt x="4239" y="1315"/>
                </a:lnTo>
                <a:lnTo>
                  <a:pt x="4239" y="1317"/>
                </a:lnTo>
                <a:lnTo>
                  <a:pt x="4239" y="1317"/>
                </a:lnTo>
                <a:lnTo>
                  <a:pt x="4239" y="1315"/>
                </a:lnTo>
                <a:lnTo>
                  <a:pt x="4239" y="1315"/>
                </a:lnTo>
                <a:close/>
                <a:moveTo>
                  <a:pt x="4241" y="1317"/>
                </a:moveTo>
                <a:lnTo>
                  <a:pt x="4241" y="1317"/>
                </a:lnTo>
                <a:lnTo>
                  <a:pt x="4241" y="1315"/>
                </a:lnTo>
                <a:lnTo>
                  <a:pt x="4243" y="1315"/>
                </a:lnTo>
                <a:lnTo>
                  <a:pt x="4243" y="1315"/>
                </a:lnTo>
                <a:lnTo>
                  <a:pt x="4243" y="1315"/>
                </a:lnTo>
                <a:lnTo>
                  <a:pt x="4241" y="1315"/>
                </a:lnTo>
                <a:lnTo>
                  <a:pt x="4241" y="1315"/>
                </a:lnTo>
                <a:lnTo>
                  <a:pt x="4241" y="1315"/>
                </a:lnTo>
                <a:lnTo>
                  <a:pt x="4241" y="1315"/>
                </a:lnTo>
                <a:lnTo>
                  <a:pt x="4241" y="1317"/>
                </a:lnTo>
                <a:lnTo>
                  <a:pt x="4241" y="1317"/>
                </a:lnTo>
                <a:close/>
                <a:moveTo>
                  <a:pt x="4260" y="1306"/>
                </a:moveTo>
                <a:lnTo>
                  <a:pt x="4260" y="1306"/>
                </a:lnTo>
                <a:lnTo>
                  <a:pt x="4260" y="1306"/>
                </a:lnTo>
                <a:lnTo>
                  <a:pt x="4258" y="1306"/>
                </a:lnTo>
                <a:lnTo>
                  <a:pt x="4258" y="1306"/>
                </a:lnTo>
                <a:lnTo>
                  <a:pt x="4258" y="1306"/>
                </a:lnTo>
                <a:lnTo>
                  <a:pt x="4258" y="1306"/>
                </a:lnTo>
                <a:lnTo>
                  <a:pt x="4260" y="1306"/>
                </a:lnTo>
                <a:close/>
                <a:moveTo>
                  <a:pt x="4365" y="1216"/>
                </a:moveTo>
                <a:lnTo>
                  <a:pt x="4365" y="1216"/>
                </a:lnTo>
                <a:lnTo>
                  <a:pt x="4365" y="1216"/>
                </a:lnTo>
                <a:lnTo>
                  <a:pt x="4362" y="1216"/>
                </a:lnTo>
                <a:lnTo>
                  <a:pt x="4362" y="1218"/>
                </a:lnTo>
                <a:lnTo>
                  <a:pt x="4362" y="1218"/>
                </a:lnTo>
                <a:lnTo>
                  <a:pt x="4365" y="1218"/>
                </a:lnTo>
                <a:lnTo>
                  <a:pt x="4365" y="1216"/>
                </a:lnTo>
                <a:close/>
                <a:moveTo>
                  <a:pt x="4379" y="1189"/>
                </a:moveTo>
                <a:lnTo>
                  <a:pt x="4379" y="1187"/>
                </a:lnTo>
                <a:lnTo>
                  <a:pt x="4379" y="1187"/>
                </a:lnTo>
                <a:lnTo>
                  <a:pt x="4377" y="1185"/>
                </a:lnTo>
                <a:lnTo>
                  <a:pt x="4375" y="1185"/>
                </a:lnTo>
                <a:lnTo>
                  <a:pt x="4375" y="1187"/>
                </a:lnTo>
                <a:lnTo>
                  <a:pt x="4375" y="1187"/>
                </a:lnTo>
                <a:lnTo>
                  <a:pt x="4377" y="1187"/>
                </a:lnTo>
                <a:lnTo>
                  <a:pt x="4379" y="1189"/>
                </a:lnTo>
                <a:lnTo>
                  <a:pt x="4379" y="1189"/>
                </a:lnTo>
                <a:close/>
                <a:moveTo>
                  <a:pt x="4375" y="1191"/>
                </a:moveTo>
                <a:lnTo>
                  <a:pt x="4377" y="1191"/>
                </a:lnTo>
                <a:lnTo>
                  <a:pt x="4377" y="1193"/>
                </a:lnTo>
                <a:lnTo>
                  <a:pt x="4377" y="1193"/>
                </a:lnTo>
                <a:lnTo>
                  <a:pt x="4377" y="1193"/>
                </a:lnTo>
                <a:lnTo>
                  <a:pt x="4377" y="1191"/>
                </a:lnTo>
                <a:lnTo>
                  <a:pt x="4377" y="1191"/>
                </a:lnTo>
                <a:lnTo>
                  <a:pt x="4375" y="1191"/>
                </a:lnTo>
                <a:close/>
                <a:moveTo>
                  <a:pt x="4346" y="1396"/>
                </a:moveTo>
                <a:lnTo>
                  <a:pt x="4346" y="1396"/>
                </a:lnTo>
                <a:lnTo>
                  <a:pt x="4344" y="1394"/>
                </a:lnTo>
                <a:lnTo>
                  <a:pt x="4344" y="1394"/>
                </a:lnTo>
                <a:lnTo>
                  <a:pt x="4344" y="1394"/>
                </a:lnTo>
                <a:lnTo>
                  <a:pt x="4344" y="1396"/>
                </a:lnTo>
                <a:lnTo>
                  <a:pt x="4344" y="1399"/>
                </a:lnTo>
                <a:lnTo>
                  <a:pt x="4344" y="1399"/>
                </a:lnTo>
                <a:lnTo>
                  <a:pt x="4344" y="1401"/>
                </a:lnTo>
                <a:lnTo>
                  <a:pt x="4344" y="1401"/>
                </a:lnTo>
                <a:lnTo>
                  <a:pt x="4344" y="1401"/>
                </a:lnTo>
                <a:lnTo>
                  <a:pt x="4344" y="1403"/>
                </a:lnTo>
                <a:lnTo>
                  <a:pt x="4346" y="1407"/>
                </a:lnTo>
                <a:lnTo>
                  <a:pt x="4346" y="1409"/>
                </a:lnTo>
                <a:lnTo>
                  <a:pt x="4346" y="1411"/>
                </a:lnTo>
                <a:lnTo>
                  <a:pt x="4346" y="1413"/>
                </a:lnTo>
                <a:lnTo>
                  <a:pt x="4348" y="1415"/>
                </a:lnTo>
                <a:lnTo>
                  <a:pt x="4348" y="1417"/>
                </a:lnTo>
                <a:lnTo>
                  <a:pt x="4348" y="1417"/>
                </a:lnTo>
                <a:lnTo>
                  <a:pt x="4350" y="1417"/>
                </a:lnTo>
                <a:lnTo>
                  <a:pt x="4350" y="1417"/>
                </a:lnTo>
                <a:lnTo>
                  <a:pt x="4350" y="1419"/>
                </a:lnTo>
                <a:lnTo>
                  <a:pt x="4352" y="1419"/>
                </a:lnTo>
                <a:lnTo>
                  <a:pt x="4352" y="1422"/>
                </a:lnTo>
                <a:lnTo>
                  <a:pt x="4352" y="1422"/>
                </a:lnTo>
                <a:lnTo>
                  <a:pt x="4354" y="1422"/>
                </a:lnTo>
                <a:lnTo>
                  <a:pt x="4354" y="1422"/>
                </a:lnTo>
                <a:lnTo>
                  <a:pt x="4354" y="1422"/>
                </a:lnTo>
                <a:lnTo>
                  <a:pt x="4354" y="1419"/>
                </a:lnTo>
                <a:lnTo>
                  <a:pt x="4354" y="1417"/>
                </a:lnTo>
                <a:lnTo>
                  <a:pt x="4354" y="1415"/>
                </a:lnTo>
                <a:lnTo>
                  <a:pt x="4356" y="1417"/>
                </a:lnTo>
                <a:lnTo>
                  <a:pt x="4356" y="1417"/>
                </a:lnTo>
                <a:lnTo>
                  <a:pt x="4358" y="1417"/>
                </a:lnTo>
                <a:lnTo>
                  <a:pt x="4358" y="1417"/>
                </a:lnTo>
                <a:lnTo>
                  <a:pt x="4360" y="1419"/>
                </a:lnTo>
                <a:lnTo>
                  <a:pt x="4360" y="1422"/>
                </a:lnTo>
                <a:lnTo>
                  <a:pt x="4360" y="1422"/>
                </a:lnTo>
                <a:lnTo>
                  <a:pt x="4356" y="1424"/>
                </a:lnTo>
                <a:lnTo>
                  <a:pt x="4356" y="1426"/>
                </a:lnTo>
                <a:lnTo>
                  <a:pt x="4356" y="1426"/>
                </a:lnTo>
                <a:lnTo>
                  <a:pt x="4356" y="1430"/>
                </a:lnTo>
                <a:lnTo>
                  <a:pt x="4356" y="1432"/>
                </a:lnTo>
                <a:lnTo>
                  <a:pt x="4356" y="1430"/>
                </a:lnTo>
                <a:lnTo>
                  <a:pt x="4358" y="1430"/>
                </a:lnTo>
                <a:lnTo>
                  <a:pt x="4360" y="1432"/>
                </a:lnTo>
                <a:lnTo>
                  <a:pt x="4360" y="1432"/>
                </a:lnTo>
                <a:lnTo>
                  <a:pt x="4362" y="1434"/>
                </a:lnTo>
                <a:lnTo>
                  <a:pt x="4365" y="1434"/>
                </a:lnTo>
                <a:lnTo>
                  <a:pt x="4367" y="1434"/>
                </a:lnTo>
                <a:lnTo>
                  <a:pt x="4367" y="1434"/>
                </a:lnTo>
                <a:lnTo>
                  <a:pt x="4367" y="1432"/>
                </a:lnTo>
                <a:lnTo>
                  <a:pt x="4369" y="1432"/>
                </a:lnTo>
                <a:lnTo>
                  <a:pt x="4371" y="1430"/>
                </a:lnTo>
                <a:lnTo>
                  <a:pt x="4371" y="1430"/>
                </a:lnTo>
                <a:lnTo>
                  <a:pt x="4371" y="1430"/>
                </a:lnTo>
                <a:lnTo>
                  <a:pt x="4373" y="1430"/>
                </a:lnTo>
                <a:lnTo>
                  <a:pt x="4377" y="1432"/>
                </a:lnTo>
                <a:lnTo>
                  <a:pt x="4377" y="1434"/>
                </a:lnTo>
                <a:lnTo>
                  <a:pt x="4381" y="1436"/>
                </a:lnTo>
                <a:lnTo>
                  <a:pt x="4381" y="1436"/>
                </a:lnTo>
                <a:lnTo>
                  <a:pt x="4383" y="1438"/>
                </a:lnTo>
                <a:lnTo>
                  <a:pt x="4383" y="1438"/>
                </a:lnTo>
                <a:lnTo>
                  <a:pt x="4383" y="1440"/>
                </a:lnTo>
                <a:lnTo>
                  <a:pt x="4383" y="1440"/>
                </a:lnTo>
                <a:lnTo>
                  <a:pt x="4385" y="1440"/>
                </a:lnTo>
                <a:lnTo>
                  <a:pt x="4385" y="1438"/>
                </a:lnTo>
                <a:lnTo>
                  <a:pt x="4383" y="1436"/>
                </a:lnTo>
                <a:lnTo>
                  <a:pt x="4383" y="1436"/>
                </a:lnTo>
                <a:lnTo>
                  <a:pt x="4383" y="1434"/>
                </a:lnTo>
                <a:lnTo>
                  <a:pt x="4383" y="1434"/>
                </a:lnTo>
                <a:lnTo>
                  <a:pt x="4383" y="1432"/>
                </a:lnTo>
                <a:lnTo>
                  <a:pt x="4381" y="1432"/>
                </a:lnTo>
                <a:lnTo>
                  <a:pt x="4381" y="1430"/>
                </a:lnTo>
                <a:lnTo>
                  <a:pt x="4381" y="1430"/>
                </a:lnTo>
                <a:lnTo>
                  <a:pt x="4383" y="1430"/>
                </a:lnTo>
                <a:lnTo>
                  <a:pt x="4383" y="1430"/>
                </a:lnTo>
                <a:lnTo>
                  <a:pt x="4385" y="1432"/>
                </a:lnTo>
                <a:lnTo>
                  <a:pt x="4388" y="1434"/>
                </a:lnTo>
                <a:lnTo>
                  <a:pt x="4388" y="1434"/>
                </a:lnTo>
                <a:lnTo>
                  <a:pt x="4392" y="1436"/>
                </a:lnTo>
                <a:lnTo>
                  <a:pt x="4392" y="1438"/>
                </a:lnTo>
                <a:lnTo>
                  <a:pt x="4392" y="1438"/>
                </a:lnTo>
                <a:lnTo>
                  <a:pt x="4394" y="1440"/>
                </a:lnTo>
                <a:lnTo>
                  <a:pt x="4394" y="1443"/>
                </a:lnTo>
                <a:lnTo>
                  <a:pt x="4394" y="1443"/>
                </a:lnTo>
                <a:lnTo>
                  <a:pt x="4396" y="1443"/>
                </a:lnTo>
                <a:lnTo>
                  <a:pt x="4398" y="1445"/>
                </a:lnTo>
                <a:lnTo>
                  <a:pt x="4400" y="1445"/>
                </a:lnTo>
                <a:lnTo>
                  <a:pt x="4402" y="1445"/>
                </a:lnTo>
                <a:lnTo>
                  <a:pt x="4402" y="1445"/>
                </a:lnTo>
                <a:lnTo>
                  <a:pt x="4402" y="1445"/>
                </a:lnTo>
                <a:lnTo>
                  <a:pt x="4404" y="1445"/>
                </a:lnTo>
                <a:lnTo>
                  <a:pt x="4402" y="1447"/>
                </a:lnTo>
                <a:lnTo>
                  <a:pt x="4402" y="1449"/>
                </a:lnTo>
                <a:lnTo>
                  <a:pt x="4404" y="1449"/>
                </a:lnTo>
                <a:lnTo>
                  <a:pt x="4404" y="1449"/>
                </a:lnTo>
                <a:lnTo>
                  <a:pt x="4406" y="1447"/>
                </a:lnTo>
                <a:lnTo>
                  <a:pt x="4406" y="1443"/>
                </a:lnTo>
                <a:lnTo>
                  <a:pt x="4406" y="1443"/>
                </a:lnTo>
                <a:lnTo>
                  <a:pt x="4404" y="1443"/>
                </a:lnTo>
                <a:lnTo>
                  <a:pt x="4404" y="1443"/>
                </a:lnTo>
                <a:lnTo>
                  <a:pt x="4402" y="1443"/>
                </a:lnTo>
                <a:lnTo>
                  <a:pt x="4400" y="1443"/>
                </a:lnTo>
                <a:lnTo>
                  <a:pt x="4402" y="1440"/>
                </a:lnTo>
                <a:lnTo>
                  <a:pt x="4402" y="1440"/>
                </a:lnTo>
                <a:lnTo>
                  <a:pt x="4400" y="1438"/>
                </a:lnTo>
                <a:lnTo>
                  <a:pt x="4400" y="1436"/>
                </a:lnTo>
                <a:lnTo>
                  <a:pt x="4398" y="1436"/>
                </a:lnTo>
                <a:lnTo>
                  <a:pt x="4398" y="1434"/>
                </a:lnTo>
                <a:lnTo>
                  <a:pt x="4398" y="1434"/>
                </a:lnTo>
                <a:lnTo>
                  <a:pt x="4402" y="1432"/>
                </a:lnTo>
                <a:lnTo>
                  <a:pt x="4402" y="1432"/>
                </a:lnTo>
                <a:lnTo>
                  <a:pt x="4402" y="1432"/>
                </a:lnTo>
                <a:lnTo>
                  <a:pt x="4400" y="1430"/>
                </a:lnTo>
                <a:lnTo>
                  <a:pt x="4400" y="1430"/>
                </a:lnTo>
                <a:lnTo>
                  <a:pt x="4398" y="1430"/>
                </a:lnTo>
                <a:lnTo>
                  <a:pt x="4396" y="1430"/>
                </a:lnTo>
                <a:lnTo>
                  <a:pt x="4396" y="1428"/>
                </a:lnTo>
                <a:lnTo>
                  <a:pt x="4394" y="1428"/>
                </a:lnTo>
                <a:lnTo>
                  <a:pt x="4394" y="1428"/>
                </a:lnTo>
                <a:lnTo>
                  <a:pt x="4394" y="1430"/>
                </a:lnTo>
                <a:lnTo>
                  <a:pt x="4394" y="1430"/>
                </a:lnTo>
                <a:lnTo>
                  <a:pt x="4394" y="1432"/>
                </a:lnTo>
                <a:lnTo>
                  <a:pt x="4394" y="1432"/>
                </a:lnTo>
                <a:lnTo>
                  <a:pt x="4392" y="1432"/>
                </a:lnTo>
                <a:lnTo>
                  <a:pt x="4390" y="1432"/>
                </a:lnTo>
                <a:lnTo>
                  <a:pt x="4390" y="1432"/>
                </a:lnTo>
                <a:lnTo>
                  <a:pt x="4390" y="1430"/>
                </a:lnTo>
                <a:lnTo>
                  <a:pt x="4390" y="1430"/>
                </a:lnTo>
                <a:lnTo>
                  <a:pt x="4390" y="1428"/>
                </a:lnTo>
                <a:lnTo>
                  <a:pt x="4390" y="1426"/>
                </a:lnTo>
                <a:lnTo>
                  <a:pt x="4388" y="1426"/>
                </a:lnTo>
                <a:lnTo>
                  <a:pt x="4385" y="1426"/>
                </a:lnTo>
                <a:lnTo>
                  <a:pt x="4383" y="1424"/>
                </a:lnTo>
                <a:lnTo>
                  <a:pt x="4381" y="1424"/>
                </a:lnTo>
                <a:lnTo>
                  <a:pt x="4381" y="1426"/>
                </a:lnTo>
                <a:lnTo>
                  <a:pt x="4379" y="1426"/>
                </a:lnTo>
                <a:lnTo>
                  <a:pt x="4379" y="1426"/>
                </a:lnTo>
                <a:lnTo>
                  <a:pt x="4377" y="1426"/>
                </a:lnTo>
                <a:lnTo>
                  <a:pt x="4377" y="1428"/>
                </a:lnTo>
                <a:lnTo>
                  <a:pt x="4379" y="1428"/>
                </a:lnTo>
                <a:lnTo>
                  <a:pt x="4379" y="1430"/>
                </a:lnTo>
                <a:lnTo>
                  <a:pt x="4379" y="1430"/>
                </a:lnTo>
                <a:lnTo>
                  <a:pt x="4379" y="1430"/>
                </a:lnTo>
                <a:lnTo>
                  <a:pt x="4377" y="1430"/>
                </a:lnTo>
                <a:lnTo>
                  <a:pt x="4377" y="1430"/>
                </a:lnTo>
                <a:lnTo>
                  <a:pt x="4373" y="1428"/>
                </a:lnTo>
                <a:lnTo>
                  <a:pt x="4373" y="1428"/>
                </a:lnTo>
                <a:lnTo>
                  <a:pt x="4373" y="1428"/>
                </a:lnTo>
                <a:lnTo>
                  <a:pt x="4371" y="1426"/>
                </a:lnTo>
                <a:lnTo>
                  <a:pt x="4371" y="1426"/>
                </a:lnTo>
                <a:lnTo>
                  <a:pt x="4371" y="1422"/>
                </a:lnTo>
                <a:lnTo>
                  <a:pt x="4369" y="1419"/>
                </a:lnTo>
                <a:lnTo>
                  <a:pt x="4369" y="1419"/>
                </a:lnTo>
                <a:lnTo>
                  <a:pt x="4371" y="1417"/>
                </a:lnTo>
                <a:lnTo>
                  <a:pt x="4371" y="1417"/>
                </a:lnTo>
                <a:lnTo>
                  <a:pt x="4371" y="1417"/>
                </a:lnTo>
                <a:lnTo>
                  <a:pt x="4369" y="1415"/>
                </a:lnTo>
                <a:lnTo>
                  <a:pt x="4367" y="1411"/>
                </a:lnTo>
                <a:lnTo>
                  <a:pt x="4367" y="1411"/>
                </a:lnTo>
                <a:lnTo>
                  <a:pt x="4367" y="1409"/>
                </a:lnTo>
                <a:lnTo>
                  <a:pt x="4367" y="1409"/>
                </a:lnTo>
                <a:lnTo>
                  <a:pt x="4367" y="1409"/>
                </a:lnTo>
                <a:lnTo>
                  <a:pt x="4369" y="1407"/>
                </a:lnTo>
                <a:lnTo>
                  <a:pt x="4369" y="1405"/>
                </a:lnTo>
                <a:lnTo>
                  <a:pt x="4369" y="1405"/>
                </a:lnTo>
                <a:lnTo>
                  <a:pt x="4369" y="1403"/>
                </a:lnTo>
                <a:lnTo>
                  <a:pt x="4369" y="1403"/>
                </a:lnTo>
                <a:lnTo>
                  <a:pt x="4369" y="1403"/>
                </a:lnTo>
                <a:lnTo>
                  <a:pt x="4369" y="1401"/>
                </a:lnTo>
                <a:lnTo>
                  <a:pt x="4371" y="1399"/>
                </a:lnTo>
                <a:lnTo>
                  <a:pt x="4373" y="1399"/>
                </a:lnTo>
                <a:lnTo>
                  <a:pt x="4375" y="1396"/>
                </a:lnTo>
                <a:lnTo>
                  <a:pt x="4377" y="1396"/>
                </a:lnTo>
                <a:lnTo>
                  <a:pt x="4379" y="1394"/>
                </a:lnTo>
                <a:lnTo>
                  <a:pt x="4379" y="1392"/>
                </a:lnTo>
                <a:lnTo>
                  <a:pt x="4381" y="1388"/>
                </a:lnTo>
                <a:lnTo>
                  <a:pt x="4381" y="1386"/>
                </a:lnTo>
                <a:lnTo>
                  <a:pt x="4383" y="1384"/>
                </a:lnTo>
                <a:lnTo>
                  <a:pt x="4383" y="1384"/>
                </a:lnTo>
                <a:lnTo>
                  <a:pt x="4381" y="1382"/>
                </a:lnTo>
                <a:lnTo>
                  <a:pt x="4381" y="1382"/>
                </a:lnTo>
                <a:lnTo>
                  <a:pt x="4381" y="1382"/>
                </a:lnTo>
                <a:lnTo>
                  <a:pt x="4381" y="1380"/>
                </a:lnTo>
                <a:lnTo>
                  <a:pt x="4381" y="1380"/>
                </a:lnTo>
                <a:lnTo>
                  <a:pt x="4379" y="1380"/>
                </a:lnTo>
                <a:lnTo>
                  <a:pt x="4379" y="1378"/>
                </a:lnTo>
                <a:lnTo>
                  <a:pt x="4377" y="1375"/>
                </a:lnTo>
                <a:lnTo>
                  <a:pt x="4377" y="1375"/>
                </a:lnTo>
                <a:lnTo>
                  <a:pt x="4377" y="1373"/>
                </a:lnTo>
                <a:lnTo>
                  <a:pt x="4377" y="1369"/>
                </a:lnTo>
                <a:lnTo>
                  <a:pt x="4379" y="1367"/>
                </a:lnTo>
                <a:lnTo>
                  <a:pt x="4379" y="1367"/>
                </a:lnTo>
                <a:lnTo>
                  <a:pt x="4379" y="1365"/>
                </a:lnTo>
                <a:lnTo>
                  <a:pt x="4379" y="1365"/>
                </a:lnTo>
                <a:lnTo>
                  <a:pt x="4379" y="1363"/>
                </a:lnTo>
                <a:lnTo>
                  <a:pt x="4379" y="1363"/>
                </a:lnTo>
                <a:lnTo>
                  <a:pt x="4377" y="1363"/>
                </a:lnTo>
                <a:lnTo>
                  <a:pt x="4377" y="1365"/>
                </a:lnTo>
                <a:lnTo>
                  <a:pt x="4375" y="1365"/>
                </a:lnTo>
                <a:lnTo>
                  <a:pt x="4375" y="1365"/>
                </a:lnTo>
                <a:lnTo>
                  <a:pt x="4373" y="1365"/>
                </a:lnTo>
                <a:lnTo>
                  <a:pt x="4371" y="1365"/>
                </a:lnTo>
                <a:lnTo>
                  <a:pt x="4369" y="1365"/>
                </a:lnTo>
                <a:lnTo>
                  <a:pt x="4365" y="1361"/>
                </a:lnTo>
                <a:lnTo>
                  <a:pt x="4362" y="1361"/>
                </a:lnTo>
                <a:lnTo>
                  <a:pt x="4362" y="1361"/>
                </a:lnTo>
                <a:lnTo>
                  <a:pt x="4360" y="1361"/>
                </a:lnTo>
                <a:lnTo>
                  <a:pt x="4358" y="1361"/>
                </a:lnTo>
                <a:lnTo>
                  <a:pt x="4358" y="1361"/>
                </a:lnTo>
                <a:lnTo>
                  <a:pt x="4356" y="1363"/>
                </a:lnTo>
                <a:lnTo>
                  <a:pt x="4354" y="1363"/>
                </a:lnTo>
                <a:lnTo>
                  <a:pt x="4354" y="1365"/>
                </a:lnTo>
                <a:lnTo>
                  <a:pt x="4354" y="1367"/>
                </a:lnTo>
                <a:lnTo>
                  <a:pt x="4354" y="1367"/>
                </a:lnTo>
                <a:lnTo>
                  <a:pt x="4352" y="1375"/>
                </a:lnTo>
                <a:lnTo>
                  <a:pt x="4352" y="1378"/>
                </a:lnTo>
                <a:lnTo>
                  <a:pt x="4352" y="1378"/>
                </a:lnTo>
                <a:lnTo>
                  <a:pt x="4352" y="1380"/>
                </a:lnTo>
                <a:lnTo>
                  <a:pt x="4352" y="1382"/>
                </a:lnTo>
                <a:lnTo>
                  <a:pt x="4352" y="1384"/>
                </a:lnTo>
                <a:lnTo>
                  <a:pt x="4352" y="1386"/>
                </a:lnTo>
                <a:lnTo>
                  <a:pt x="4350" y="1388"/>
                </a:lnTo>
                <a:lnTo>
                  <a:pt x="4350" y="1390"/>
                </a:lnTo>
                <a:lnTo>
                  <a:pt x="4350" y="1392"/>
                </a:lnTo>
                <a:lnTo>
                  <a:pt x="4350" y="1394"/>
                </a:lnTo>
                <a:lnTo>
                  <a:pt x="4352" y="1396"/>
                </a:lnTo>
                <a:lnTo>
                  <a:pt x="4352" y="1396"/>
                </a:lnTo>
                <a:lnTo>
                  <a:pt x="4352" y="1399"/>
                </a:lnTo>
                <a:lnTo>
                  <a:pt x="4352" y="1399"/>
                </a:lnTo>
                <a:lnTo>
                  <a:pt x="4350" y="1399"/>
                </a:lnTo>
                <a:lnTo>
                  <a:pt x="4348" y="1399"/>
                </a:lnTo>
                <a:lnTo>
                  <a:pt x="4348" y="1399"/>
                </a:lnTo>
                <a:lnTo>
                  <a:pt x="4346" y="1396"/>
                </a:lnTo>
                <a:lnTo>
                  <a:pt x="4346" y="1396"/>
                </a:lnTo>
                <a:close/>
                <a:moveTo>
                  <a:pt x="4381" y="1189"/>
                </a:moveTo>
                <a:lnTo>
                  <a:pt x="4381" y="1189"/>
                </a:lnTo>
                <a:lnTo>
                  <a:pt x="4381" y="1189"/>
                </a:lnTo>
                <a:lnTo>
                  <a:pt x="4379" y="1189"/>
                </a:lnTo>
                <a:lnTo>
                  <a:pt x="4379" y="1189"/>
                </a:lnTo>
                <a:lnTo>
                  <a:pt x="4381" y="1189"/>
                </a:lnTo>
                <a:lnTo>
                  <a:pt x="4381" y="1189"/>
                </a:lnTo>
                <a:close/>
                <a:moveTo>
                  <a:pt x="4375" y="1357"/>
                </a:moveTo>
                <a:lnTo>
                  <a:pt x="4375" y="1357"/>
                </a:lnTo>
                <a:lnTo>
                  <a:pt x="4375" y="1354"/>
                </a:lnTo>
                <a:lnTo>
                  <a:pt x="4373" y="1354"/>
                </a:lnTo>
                <a:lnTo>
                  <a:pt x="4373" y="1357"/>
                </a:lnTo>
                <a:lnTo>
                  <a:pt x="4373" y="1357"/>
                </a:lnTo>
                <a:lnTo>
                  <a:pt x="4373" y="1357"/>
                </a:lnTo>
                <a:lnTo>
                  <a:pt x="4373" y="1359"/>
                </a:lnTo>
                <a:lnTo>
                  <a:pt x="4375" y="1357"/>
                </a:lnTo>
                <a:close/>
                <a:moveTo>
                  <a:pt x="4375" y="1334"/>
                </a:moveTo>
                <a:lnTo>
                  <a:pt x="4375" y="1334"/>
                </a:lnTo>
                <a:lnTo>
                  <a:pt x="4373" y="1336"/>
                </a:lnTo>
                <a:lnTo>
                  <a:pt x="4375" y="1336"/>
                </a:lnTo>
                <a:lnTo>
                  <a:pt x="4375" y="1336"/>
                </a:lnTo>
                <a:lnTo>
                  <a:pt x="4375" y="1334"/>
                </a:lnTo>
                <a:lnTo>
                  <a:pt x="4375" y="1334"/>
                </a:lnTo>
                <a:close/>
                <a:moveTo>
                  <a:pt x="4362" y="1352"/>
                </a:moveTo>
                <a:lnTo>
                  <a:pt x="4362" y="1354"/>
                </a:lnTo>
                <a:lnTo>
                  <a:pt x="4365" y="1354"/>
                </a:lnTo>
                <a:lnTo>
                  <a:pt x="4365" y="1354"/>
                </a:lnTo>
                <a:lnTo>
                  <a:pt x="4365" y="1354"/>
                </a:lnTo>
                <a:lnTo>
                  <a:pt x="4365" y="1352"/>
                </a:lnTo>
                <a:lnTo>
                  <a:pt x="4365" y="1352"/>
                </a:lnTo>
                <a:lnTo>
                  <a:pt x="4362" y="1352"/>
                </a:lnTo>
                <a:close/>
                <a:moveTo>
                  <a:pt x="4373" y="1327"/>
                </a:moveTo>
                <a:lnTo>
                  <a:pt x="4373" y="1327"/>
                </a:lnTo>
                <a:lnTo>
                  <a:pt x="4373" y="1329"/>
                </a:lnTo>
                <a:lnTo>
                  <a:pt x="4373" y="1329"/>
                </a:lnTo>
                <a:lnTo>
                  <a:pt x="4373" y="1329"/>
                </a:lnTo>
                <a:lnTo>
                  <a:pt x="4373" y="1329"/>
                </a:lnTo>
                <a:lnTo>
                  <a:pt x="4373" y="1327"/>
                </a:lnTo>
                <a:close/>
                <a:moveTo>
                  <a:pt x="4207" y="1325"/>
                </a:moveTo>
                <a:lnTo>
                  <a:pt x="4207" y="1323"/>
                </a:lnTo>
                <a:lnTo>
                  <a:pt x="4205" y="1325"/>
                </a:lnTo>
                <a:lnTo>
                  <a:pt x="4205" y="1325"/>
                </a:lnTo>
                <a:lnTo>
                  <a:pt x="4205" y="1325"/>
                </a:lnTo>
                <a:lnTo>
                  <a:pt x="4205" y="1325"/>
                </a:lnTo>
                <a:lnTo>
                  <a:pt x="4207" y="1325"/>
                </a:lnTo>
                <a:lnTo>
                  <a:pt x="4209" y="1325"/>
                </a:lnTo>
                <a:lnTo>
                  <a:pt x="4209" y="1325"/>
                </a:lnTo>
                <a:lnTo>
                  <a:pt x="4209" y="1325"/>
                </a:lnTo>
                <a:lnTo>
                  <a:pt x="4209" y="1323"/>
                </a:lnTo>
                <a:lnTo>
                  <a:pt x="4207" y="1325"/>
                </a:lnTo>
                <a:close/>
                <a:moveTo>
                  <a:pt x="4111" y="1619"/>
                </a:moveTo>
                <a:lnTo>
                  <a:pt x="4111" y="1619"/>
                </a:lnTo>
                <a:lnTo>
                  <a:pt x="4111" y="1619"/>
                </a:lnTo>
                <a:lnTo>
                  <a:pt x="4111" y="1621"/>
                </a:lnTo>
                <a:lnTo>
                  <a:pt x="4111" y="1619"/>
                </a:lnTo>
                <a:lnTo>
                  <a:pt x="4111" y="1619"/>
                </a:lnTo>
                <a:lnTo>
                  <a:pt x="4111" y="1619"/>
                </a:lnTo>
                <a:close/>
                <a:moveTo>
                  <a:pt x="3411" y="1700"/>
                </a:moveTo>
                <a:lnTo>
                  <a:pt x="3413" y="1700"/>
                </a:lnTo>
                <a:lnTo>
                  <a:pt x="3413" y="1698"/>
                </a:lnTo>
                <a:lnTo>
                  <a:pt x="3411" y="1696"/>
                </a:lnTo>
                <a:lnTo>
                  <a:pt x="3409" y="1698"/>
                </a:lnTo>
                <a:lnTo>
                  <a:pt x="3411" y="1698"/>
                </a:lnTo>
                <a:lnTo>
                  <a:pt x="3411" y="1698"/>
                </a:lnTo>
                <a:lnTo>
                  <a:pt x="3411" y="1700"/>
                </a:lnTo>
                <a:close/>
                <a:moveTo>
                  <a:pt x="3413" y="1935"/>
                </a:moveTo>
                <a:lnTo>
                  <a:pt x="3413" y="1935"/>
                </a:lnTo>
                <a:lnTo>
                  <a:pt x="3411" y="1935"/>
                </a:lnTo>
                <a:lnTo>
                  <a:pt x="3409" y="1935"/>
                </a:lnTo>
                <a:lnTo>
                  <a:pt x="3409" y="1937"/>
                </a:lnTo>
                <a:lnTo>
                  <a:pt x="3407" y="1937"/>
                </a:lnTo>
                <a:lnTo>
                  <a:pt x="3409" y="1939"/>
                </a:lnTo>
                <a:lnTo>
                  <a:pt x="3409" y="1941"/>
                </a:lnTo>
                <a:lnTo>
                  <a:pt x="3413" y="1941"/>
                </a:lnTo>
                <a:lnTo>
                  <a:pt x="3413" y="1941"/>
                </a:lnTo>
                <a:lnTo>
                  <a:pt x="3415" y="1941"/>
                </a:lnTo>
                <a:lnTo>
                  <a:pt x="3417" y="1941"/>
                </a:lnTo>
                <a:lnTo>
                  <a:pt x="3417" y="1939"/>
                </a:lnTo>
                <a:lnTo>
                  <a:pt x="3415" y="1937"/>
                </a:lnTo>
                <a:lnTo>
                  <a:pt x="3413" y="1935"/>
                </a:lnTo>
                <a:close/>
                <a:moveTo>
                  <a:pt x="3244" y="1809"/>
                </a:moveTo>
                <a:lnTo>
                  <a:pt x="3241" y="1809"/>
                </a:lnTo>
                <a:lnTo>
                  <a:pt x="3241" y="1807"/>
                </a:lnTo>
                <a:lnTo>
                  <a:pt x="3239" y="1807"/>
                </a:lnTo>
                <a:lnTo>
                  <a:pt x="3239" y="1809"/>
                </a:lnTo>
                <a:lnTo>
                  <a:pt x="3239" y="1809"/>
                </a:lnTo>
                <a:lnTo>
                  <a:pt x="3244" y="1809"/>
                </a:lnTo>
                <a:close/>
                <a:moveTo>
                  <a:pt x="3388" y="1449"/>
                </a:moveTo>
                <a:lnTo>
                  <a:pt x="3388" y="1449"/>
                </a:lnTo>
                <a:lnTo>
                  <a:pt x="3386" y="1449"/>
                </a:lnTo>
                <a:lnTo>
                  <a:pt x="3384" y="1449"/>
                </a:lnTo>
                <a:lnTo>
                  <a:pt x="3384" y="1447"/>
                </a:lnTo>
                <a:lnTo>
                  <a:pt x="3382" y="1449"/>
                </a:lnTo>
                <a:lnTo>
                  <a:pt x="3382" y="1449"/>
                </a:lnTo>
                <a:lnTo>
                  <a:pt x="3382" y="1449"/>
                </a:lnTo>
                <a:lnTo>
                  <a:pt x="3380" y="1451"/>
                </a:lnTo>
                <a:lnTo>
                  <a:pt x="3382" y="1451"/>
                </a:lnTo>
                <a:lnTo>
                  <a:pt x="3384" y="1453"/>
                </a:lnTo>
                <a:lnTo>
                  <a:pt x="3386" y="1453"/>
                </a:lnTo>
                <a:lnTo>
                  <a:pt x="3392" y="1453"/>
                </a:lnTo>
                <a:lnTo>
                  <a:pt x="3394" y="1451"/>
                </a:lnTo>
                <a:lnTo>
                  <a:pt x="3396" y="1451"/>
                </a:lnTo>
                <a:lnTo>
                  <a:pt x="3396" y="1451"/>
                </a:lnTo>
                <a:lnTo>
                  <a:pt x="3396" y="1451"/>
                </a:lnTo>
                <a:lnTo>
                  <a:pt x="3392" y="1449"/>
                </a:lnTo>
                <a:lnTo>
                  <a:pt x="3388" y="1449"/>
                </a:lnTo>
                <a:close/>
                <a:moveTo>
                  <a:pt x="3459" y="1334"/>
                </a:moveTo>
                <a:lnTo>
                  <a:pt x="3457" y="1336"/>
                </a:lnTo>
                <a:lnTo>
                  <a:pt x="3457" y="1338"/>
                </a:lnTo>
                <a:lnTo>
                  <a:pt x="3457" y="1338"/>
                </a:lnTo>
                <a:lnTo>
                  <a:pt x="3459" y="1338"/>
                </a:lnTo>
                <a:lnTo>
                  <a:pt x="3459" y="1336"/>
                </a:lnTo>
                <a:lnTo>
                  <a:pt x="3459" y="1334"/>
                </a:lnTo>
                <a:lnTo>
                  <a:pt x="3461" y="1334"/>
                </a:lnTo>
                <a:lnTo>
                  <a:pt x="3461" y="1329"/>
                </a:lnTo>
                <a:lnTo>
                  <a:pt x="3459" y="1334"/>
                </a:lnTo>
                <a:close/>
                <a:moveTo>
                  <a:pt x="3443" y="1923"/>
                </a:moveTo>
                <a:lnTo>
                  <a:pt x="3443" y="1923"/>
                </a:lnTo>
                <a:lnTo>
                  <a:pt x="3440" y="1923"/>
                </a:lnTo>
                <a:lnTo>
                  <a:pt x="3440" y="1925"/>
                </a:lnTo>
                <a:lnTo>
                  <a:pt x="3440" y="1925"/>
                </a:lnTo>
                <a:lnTo>
                  <a:pt x="3438" y="1925"/>
                </a:lnTo>
                <a:lnTo>
                  <a:pt x="3438" y="1927"/>
                </a:lnTo>
                <a:lnTo>
                  <a:pt x="3438" y="1929"/>
                </a:lnTo>
                <a:lnTo>
                  <a:pt x="3438" y="1929"/>
                </a:lnTo>
                <a:lnTo>
                  <a:pt x="3438" y="1929"/>
                </a:lnTo>
                <a:lnTo>
                  <a:pt x="3438" y="1929"/>
                </a:lnTo>
                <a:lnTo>
                  <a:pt x="3440" y="1929"/>
                </a:lnTo>
                <a:lnTo>
                  <a:pt x="3443" y="1929"/>
                </a:lnTo>
                <a:lnTo>
                  <a:pt x="3445" y="1929"/>
                </a:lnTo>
                <a:lnTo>
                  <a:pt x="3445" y="1927"/>
                </a:lnTo>
                <a:lnTo>
                  <a:pt x="3445" y="1927"/>
                </a:lnTo>
                <a:lnTo>
                  <a:pt x="3445" y="1925"/>
                </a:lnTo>
                <a:lnTo>
                  <a:pt x="3445" y="1923"/>
                </a:lnTo>
                <a:lnTo>
                  <a:pt x="3443" y="1923"/>
                </a:lnTo>
                <a:close/>
                <a:moveTo>
                  <a:pt x="3252" y="1809"/>
                </a:moveTo>
                <a:lnTo>
                  <a:pt x="3252" y="1809"/>
                </a:lnTo>
                <a:lnTo>
                  <a:pt x="3252" y="1807"/>
                </a:lnTo>
                <a:lnTo>
                  <a:pt x="3252" y="1805"/>
                </a:lnTo>
                <a:lnTo>
                  <a:pt x="3252" y="1805"/>
                </a:lnTo>
                <a:lnTo>
                  <a:pt x="3252" y="1805"/>
                </a:lnTo>
                <a:lnTo>
                  <a:pt x="3252" y="1805"/>
                </a:lnTo>
                <a:lnTo>
                  <a:pt x="3250" y="1807"/>
                </a:lnTo>
                <a:lnTo>
                  <a:pt x="3250" y="1807"/>
                </a:lnTo>
                <a:lnTo>
                  <a:pt x="3250" y="1807"/>
                </a:lnTo>
                <a:lnTo>
                  <a:pt x="3248" y="1807"/>
                </a:lnTo>
                <a:lnTo>
                  <a:pt x="3250" y="1807"/>
                </a:lnTo>
                <a:lnTo>
                  <a:pt x="3252" y="1809"/>
                </a:lnTo>
                <a:lnTo>
                  <a:pt x="3252" y="1809"/>
                </a:lnTo>
                <a:close/>
                <a:moveTo>
                  <a:pt x="3262" y="1814"/>
                </a:moveTo>
                <a:lnTo>
                  <a:pt x="3262" y="1814"/>
                </a:lnTo>
                <a:lnTo>
                  <a:pt x="3260" y="1814"/>
                </a:lnTo>
                <a:lnTo>
                  <a:pt x="3260" y="1814"/>
                </a:lnTo>
                <a:lnTo>
                  <a:pt x="3260" y="1816"/>
                </a:lnTo>
                <a:lnTo>
                  <a:pt x="3260" y="1816"/>
                </a:lnTo>
                <a:lnTo>
                  <a:pt x="3260" y="1818"/>
                </a:lnTo>
                <a:lnTo>
                  <a:pt x="3260" y="1818"/>
                </a:lnTo>
                <a:lnTo>
                  <a:pt x="3260" y="1818"/>
                </a:lnTo>
                <a:lnTo>
                  <a:pt x="3262" y="1818"/>
                </a:lnTo>
                <a:lnTo>
                  <a:pt x="3262" y="1818"/>
                </a:lnTo>
                <a:lnTo>
                  <a:pt x="3262" y="1816"/>
                </a:lnTo>
                <a:lnTo>
                  <a:pt x="3262" y="1816"/>
                </a:lnTo>
                <a:lnTo>
                  <a:pt x="3262" y="1816"/>
                </a:lnTo>
                <a:lnTo>
                  <a:pt x="3262" y="1814"/>
                </a:lnTo>
                <a:close/>
                <a:moveTo>
                  <a:pt x="3308" y="1822"/>
                </a:moveTo>
                <a:lnTo>
                  <a:pt x="3306" y="1822"/>
                </a:lnTo>
                <a:lnTo>
                  <a:pt x="3306" y="1822"/>
                </a:lnTo>
                <a:lnTo>
                  <a:pt x="3306" y="1822"/>
                </a:lnTo>
                <a:lnTo>
                  <a:pt x="3306" y="1824"/>
                </a:lnTo>
                <a:lnTo>
                  <a:pt x="3308" y="1824"/>
                </a:lnTo>
                <a:lnTo>
                  <a:pt x="3308" y="1824"/>
                </a:lnTo>
                <a:lnTo>
                  <a:pt x="3308" y="1824"/>
                </a:lnTo>
                <a:lnTo>
                  <a:pt x="3308" y="1822"/>
                </a:lnTo>
                <a:close/>
                <a:moveTo>
                  <a:pt x="3359" y="2348"/>
                </a:moveTo>
                <a:lnTo>
                  <a:pt x="3357" y="2348"/>
                </a:lnTo>
                <a:lnTo>
                  <a:pt x="3357" y="2348"/>
                </a:lnTo>
                <a:lnTo>
                  <a:pt x="3357" y="2350"/>
                </a:lnTo>
                <a:lnTo>
                  <a:pt x="3357" y="2350"/>
                </a:lnTo>
                <a:lnTo>
                  <a:pt x="3359" y="2350"/>
                </a:lnTo>
                <a:lnTo>
                  <a:pt x="3359" y="2348"/>
                </a:lnTo>
                <a:lnTo>
                  <a:pt x="3359" y="2348"/>
                </a:lnTo>
                <a:close/>
                <a:moveTo>
                  <a:pt x="3629" y="2399"/>
                </a:moveTo>
                <a:lnTo>
                  <a:pt x="3627" y="2399"/>
                </a:lnTo>
                <a:lnTo>
                  <a:pt x="3627" y="2399"/>
                </a:lnTo>
                <a:lnTo>
                  <a:pt x="3627" y="2399"/>
                </a:lnTo>
                <a:lnTo>
                  <a:pt x="3625" y="2399"/>
                </a:lnTo>
                <a:lnTo>
                  <a:pt x="3623" y="2399"/>
                </a:lnTo>
                <a:lnTo>
                  <a:pt x="3621" y="2401"/>
                </a:lnTo>
                <a:lnTo>
                  <a:pt x="3621" y="2401"/>
                </a:lnTo>
                <a:lnTo>
                  <a:pt x="3619" y="2401"/>
                </a:lnTo>
                <a:lnTo>
                  <a:pt x="3616" y="2403"/>
                </a:lnTo>
                <a:lnTo>
                  <a:pt x="3616" y="2403"/>
                </a:lnTo>
                <a:lnTo>
                  <a:pt x="3614" y="2401"/>
                </a:lnTo>
                <a:lnTo>
                  <a:pt x="3612" y="2401"/>
                </a:lnTo>
                <a:lnTo>
                  <a:pt x="3614" y="2399"/>
                </a:lnTo>
                <a:lnTo>
                  <a:pt x="3616" y="2399"/>
                </a:lnTo>
                <a:lnTo>
                  <a:pt x="3616" y="2399"/>
                </a:lnTo>
                <a:lnTo>
                  <a:pt x="3616" y="2399"/>
                </a:lnTo>
                <a:lnTo>
                  <a:pt x="3616" y="2396"/>
                </a:lnTo>
                <a:lnTo>
                  <a:pt x="3614" y="2396"/>
                </a:lnTo>
                <a:lnTo>
                  <a:pt x="3612" y="2399"/>
                </a:lnTo>
                <a:lnTo>
                  <a:pt x="3610" y="2399"/>
                </a:lnTo>
                <a:lnTo>
                  <a:pt x="3610" y="2399"/>
                </a:lnTo>
                <a:lnTo>
                  <a:pt x="3608" y="2399"/>
                </a:lnTo>
                <a:lnTo>
                  <a:pt x="3608" y="2396"/>
                </a:lnTo>
                <a:lnTo>
                  <a:pt x="3608" y="2396"/>
                </a:lnTo>
                <a:lnTo>
                  <a:pt x="3608" y="2394"/>
                </a:lnTo>
                <a:lnTo>
                  <a:pt x="3610" y="2394"/>
                </a:lnTo>
                <a:lnTo>
                  <a:pt x="3608" y="2392"/>
                </a:lnTo>
                <a:lnTo>
                  <a:pt x="3608" y="2392"/>
                </a:lnTo>
                <a:lnTo>
                  <a:pt x="3608" y="2392"/>
                </a:lnTo>
                <a:lnTo>
                  <a:pt x="3608" y="2390"/>
                </a:lnTo>
                <a:lnTo>
                  <a:pt x="3608" y="2390"/>
                </a:lnTo>
                <a:lnTo>
                  <a:pt x="3608" y="2390"/>
                </a:lnTo>
                <a:lnTo>
                  <a:pt x="3606" y="2390"/>
                </a:lnTo>
                <a:lnTo>
                  <a:pt x="3606" y="2392"/>
                </a:lnTo>
                <a:lnTo>
                  <a:pt x="3604" y="2394"/>
                </a:lnTo>
                <a:lnTo>
                  <a:pt x="3604" y="2396"/>
                </a:lnTo>
                <a:lnTo>
                  <a:pt x="3604" y="2396"/>
                </a:lnTo>
                <a:lnTo>
                  <a:pt x="3604" y="2399"/>
                </a:lnTo>
                <a:lnTo>
                  <a:pt x="3604" y="2399"/>
                </a:lnTo>
                <a:lnTo>
                  <a:pt x="3604" y="2399"/>
                </a:lnTo>
                <a:lnTo>
                  <a:pt x="3606" y="2399"/>
                </a:lnTo>
                <a:lnTo>
                  <a:pt x="3606" y="2401"/>
                </a:lnTo>
                <a:lnTo>
                  <a:pt x="3604" y="2401"/>
                </a:lnTo>
                <a:lnTo>
                  <a:pt x="3604" y="2401"/>
                </a:lnTo>
                <a:lnTo>
                  <a:pt x="3606" y="2403"/>
                </a:lnTo>
                <a:lnTo>
                  <a:pt x="3604" y="2403"/>
                </a:lnTo>
                <a:lnTo>
                  <a:pt x="3606" y="2405"/>
                </a:lnTo>
                <a:lnTo>
                  <a:pt x="3606" y="2405"/>
                </a:lnTo>
                <a:lnTo>
                  <a:pt x="3606" y="2407"/>
                </a:lnTo>
                <a:lnTo>
                  <a:pt x="3604" y="2407"/>
                </a:lnTo>
                <a:lnTo>
                  <a:pt x="3604" y="2407"/>
                </a:lnTo>
                <a:lnTo>
                  <a:pt x="3604" y="2409"/>
                </a:lnTo>
                <a:lnTo>
                  <a:pt x="3604" y="2409"/>
                </a:lnTo>
                <a:lnTo>
                  <a:pt x="3606" y="2409"/>
                </a:lnTo>
                <a:lnTo>
                  <a:pt x="3608" y="2409"/>
                </a:lnTo>
                <a:lnTo>
                  <a:pt x="3608" y="2409"/>
                </a:lnTo>
                <a:lnTo>
                  <a:pt x="3610" y="2407"/>
                </a:lnTo>
                <a:lnTo>
                  <a:pt x="3612" y="2407"/>
                </a:lnTo>
                <a:lnTo>
                  <a:pt x="3612" y="2407"/>
                </a:lnTo>
                <a:lnTo>
                  <a:pt x="3614" y="2409"/>
                </a:lnTo>
                <a:lnTo>
                  <a:pt x="3616" y="2409"/>
                </a:lnTo>
                <a:lnTo>
                  <a:pt x="3616" y="2409"/>
                </a:lnTo>
                <a:lnTo>
                  <a:pt x="3619" y="2409"/>
                </a:lnTo>
                <a:lnTo>
                  <a:pt x="3619" y="2409"/>
                </a:lnTo>
                <a:lnTo>
                  <a:pt x="3619" y="2409"/>
                </a:lnTo>
                <a:lnTo>
                  <a:pt x="3621" y="2409"/>
                </a:lnTo>
                <a:lnTo>
                  <a:pt x="3623" y="2409"/>
                </a:lnTo>
                <a:lnTo>
                  <a:pt x="3623" y="2409"/>
                </a:lnTo>
                <a:lnTo>
                  <a:pt x="3625" y="2409"/>
                </a:lnTo>
                <a:lnTo>
                  <a:pt x="3625" y="2409"/>
                </a:lnTo>
                <a:lnTo>
                  <a:pt x="3625" y="2409"/>
                </a:lnTo>
                <a:lnTo>
                  <a:pt x="3627" y="2407"/>
                </a:lnTo>
                <a:lnTo>
                  <a:pt x="3625" y="2407"/>
                </a:lnTo>
                <a:lnTo>
                  <a:pt x="3625" y="2407"/>
                </a:lnTo>
                <a:lnTo>
                  <a:pt x="3623" y="2407"/>
                </a:lnTo>
                <a:lnTo>
                  <a:pt x="3623" y="2407"/>
                </a:lnTo>
                <a:lnTo>
                  <a:pt x="3621" y="2407"/>
                </a:lnTo>
                <a:lnTo>
                  <a:pt x="3621" y="2407"/>
                </a:lnTo>
                <a:lnTo>
                  <a:pt x="3619" y="2407"/>
                </a:lnTo>
                <a:lnTo>
                  <a:pt x="3619" y="2405"/>
                </a:lnTo>
                <a:lnTo>
                  <a:pt x="3619" y="2405"/>
                </a:lnTo>
                <a:lnTo>
                  <a:pt x="3619" y="2405"/>
                </a:lnTo>
                <a:lnTo>
                  <a:pt x="3621" y="2405"/>
                </a:lnTo>
                <a:lnTo>
                  <a:pt x="3621" y="2405"/>
                </a:lnTo>
                <a:lnTo>
                  <a:pt x="3621" y="2403"/>
                </a:lnTo>
                <a:lnTo>
                  <a:pt x="3621" y="2403"/>
                </a:lnTo>
                <a:lnTo>
                  <a:pt x="3625" y="2403"/>
                </a:lnTo>
                <a:lnTo>
                  <a:pt x="3625" y="2403"/>
                </a:lnTo>
                <a:lnTo>
                  <a:pt x="3627" y="2405"/>
                </a:lnTo>
                <a:lnTo>
                  <a:pt x="3627" y="2405"/>
                </a:lnTo>
                <a:lnTo>
                  <a:pt x="3627" y="2405"/>
                </a:lnTo>
                <a:lnTo>
                  <a:pt x="3627" y="2405"/>
                </a:lnTo>
                <a:lnTo>
                  <a:pt x="3627" y="2403"/>
                </a:lnTo>
                <a:lnTo>
                  <a:pt x="3629" y="2403"/>
                </a:lnTo>
                <a:lnTo>
                  <a:pt x="3629" y="2403"/>
                </a:lnTo>
                <a:lnTo>
                  <a:pt x="3629" y="2401"/>
                </a:lnTo>
                <a:lnTo>
                  <a:pt x="3629" y="2399"/>
                </a:lnTo>
                <a:lnTo>
                  <a:pt x="3629" y="2399"/>
                </a:lnTo>
                <a:close/>
                <a:moveTo>
                  <a:pt x="3671" y="1585"/>
                </a:moveTo>
                <a:lnTo>
                  <a:pt x="3671" y="1585"/>
                </a:lnTo>
                <a:lnTo>
                  <a:pt x="3671" y="1585"/>
                </a:lnTo>
                <a:lnTo>
                  <a:pt x="3671" y="1583"/>
                </a:lnTo>
                <a:lnTo>
                  <a:pt x="3671" y="1583"/>
                </a:lnTo>
                <a:lnTo>
                  <a:pt x="3671" y="1585"/>
                </a:lnTo>
                <a:lnTo>
                  <a:pt x="3671" y="1585"/>
                </a:lnTo>
                <a:lnTo>
                  <a:pt x="3671" y="1585"/>
                </a:lnTo>
                <a:lnTo>
                  <a:pt x="3671" y="1585"/>
                </a:lnTo>
                <a:close/>
                <a:moveTo>
                  <a:pt x="3792" y="1524"/>
                </a:moveTo>
                <a:lnTo>
                  <a:pt x="3792" y="1524"/>
                </a:lnTo>
                <a:lnTo>
                  <a:pt x="3792" y="1522"/>
                </a:lnTo>
                <a:lnTo>
                  <a:pt x="3790" y="1520"/>
                </a:lnTo>
                <a:lnTo>
                  <a:pt x="3790" y="1520"/>
                </a:lnTo>
                <a:lnTo>
                  <a:pt x="3790" y="1520"/>
                </a:lnTo>
                <a:lnTo>
                  <a:pt x="3790" y="1520"/>
                </a:lnTo>
                <a:lnTo>
                  <a:pt x="3788" y="1514"/>
                </a:lnTo>
                <a:lnTo>
                  <a:pt x="3788" y="1514"/>
                </a:lnTo>
                <a:lnTo>
                  <a:pt x="3788" y="1514"/>
                </a:lnTo>
                <a:lnTo>
                  <a:pt x="3786" y="1510"/>
                </a:lnTo>
                <a:lnTo>
                  <a:pt x="3786" y="1510"/>
                </a:lnTo>
                <a:lnTo>
                  <a:pt x="3784" y="1510"/>
                </a:lnTo>
                <a:lnTo>
                  <a:pt x="3784" y="1510"/>
                </a:lnTo>
                <a:lnTo>
                  <a:pt x="3784" y="1508"/>
                </a:lnTo>
                <a:lnTo>
                  <a:pt x="3784" y="1508"/>
                </a:lnTo>
                <a:lnTo>
                  <a:pt x="3784" y="1508"/>
                </a:lnTo>
                <a:lnTo>
                  <a:pt x="3782" y="1503"/>
                </a:lnTo>
                <a:lnTo>
                  <a:pt x="3780" y="1501"/>
                </a:lnTo>
                <a:lnTo>
                  <a:pt x="3780" y="1501"/>
                </a:lnTo>
                <a:lnTo>
                  <a:pt x="3780" y="1501"/>
                </a:lnTo>
                <a:lnTo>
                  <a:pt x="3780" y="1501"/>
                </a:lnTo>
                <a:lnTo>
                  <a:pt x="3778" y="1497"/>
                </a:lnTo>
                <a:lnTo>
                  <a:pt x="3772" y="1493"/>
                </a:lnTo>
                <a:lnTo>
                  <a:pt x="3769" y="1491"/>
                </a:lnTo>
                <a:lnTo>
                  <a:pt x="3769" y="1491"/>
                </a:lnTo>
                <a:lnTo>
                  <a:pt x="3767" y="1491"/>
                </a:lnTo>
                <a:lnTo>
                  <a:pt x="3767" y="1491"/>
                </a:lnTo>
                <a:lnTo>
                  <a:pt x="3765" y="1491"/>
                </a:lnTo>
                <a:lnTo>
                  <a:pt x="3765" y="1491"/>
                </a:lnTo>
                <a:lnTo>
                  <a:pt x="3767" y="1491"/>
                </a:lnTo>
                <a:lnTo>
                  <a:pt x="3767" y="1493"/>
                </a:lnTo>
                <a:lnTo>
                  <a:pt x="3769" y="1493"/>
                </a:lnTo>
                <a:lnTo>
                  <a:pt x="3772" y="1493"/>
                </a:lnTo>
                <a:lnTo>
                  <a:pt x="3774" y="1495"/>
                </a:lnTo>
                <a:lnTo>
                  <a:pt x="3772" y="1495"/>
                </a:lnTo>
                <a:lnTo>
                  <a:pt x="3772" y="1495"/>
                </a:lnTo>
                <a:lnTo>
                  <a:pt x="3769" y="1495"/>
                </a:lnTo>
                <a:lnTo>
                  <a:pt x="3769" y="1493"/>
                </a:lnTo>
                <a:lnTo>
                  <a:pt x="3767" y="1493"/>
                </a:lnTo>
                <a:lnTo>
                  <a:pt x="3767" y="1495"/>
                </a:lnTo>
                <a:lnTo>
                  <a:pt x="3767" y="1497"/>
                </a:lnTo>
                <a:lnTo>
                  <a:pt x="3767" y="1499"/>
                </a:lnTo>
                <a:lnTo>
                  <a:pt x="3767" y="1501"/>
                </a:lnTo>
                <a:lnTo>
                  <a:pt x="3765" y="1503"/>
                </a:lnTo>
                <a:lnTo>
                  <a:pt x="3765" y="1503"/>
                </a:lnTo>
                <a:lnTo>
                  <a:pt x="3765" y="1505"/>
                </a:lnTo>
                <a:lnTo>
                  <a:pt x="3765" y="1505"/>
                </a:lnTo>
                <a:lnTo>
                  <a:pt x="3765" y="1510"/>
                </a:lnTo>
                <a:lnTo>
                  <a:pt x="3765" y="1512"/>
                </a:lnTo>
                <a:lnTo>
                  <a:pt x="3763" y="1516"/>
                </a:lnTo>
                <a:lnTo>
                  <a:pt x="3763" y="1516"/>
                </a:lnTo>
                <a:lnTo>
                  <a:pt x="3763" y="1516"/>
                </a:lnTo>
                <a:lnTo>
                  <a:pt x="3763" y="1512"/>
                </a:lnTo>
                <a:lnTo>
                  <a:pt x="3763" y="1514"/>
                </a:lnTo>
                <a:lnTo>
                  <a:pt x="3763" y="1516"/>
                </a:lnTo>
                <a:lnTo>
                  <a:pt x="3763" y="1518"/>
                </a:lnTo>
                <a:lnTo>
                  <a:pt x="3763" y="1522"/>
                </a:lnTo>
                <a:lnTo>
                  <a:pt x="3765" y="1533"/>
                </a:lnTo>
                <a:lnTo>
                  <a:pt x="3765" y="1537"/>
                </a:lnTo>
                <a:lnTo>
                  <a:pt x="3767" y="1539"/>
                </a:lnTo>
                <a:lnTo>
                  <a:pt x="3767" y="1543"/>
                </a:lnTo>
                <a:lnTo>
                  <a:pt x="3772" y="1545"/>
                </a:lnTo>
                <a:lnTo>
                  <a:pt x="3774" y="1545"/>
                </a:lnTo>
                <a:lnTo>
                  <a:pt x="3778" y="1545"/>
                </a:lnTo>
                <a:lnTo>
                  <a:pt x="3780" y="1543"/>
                </a:lnTo>
                <a:lnTo>
                  <a:pt x="3786" y="1541"/>
                </a:lnTo>
                <a:lnTo>
                  <a:pt x="3786" y="1541"/>
                </a:lnTo>
                <a:lnTo>
                  <a:pt x="3790" y="1539"/>
                </a:lnTo>
                <a:lnTo>
                  <a:pt x="3792" y="1537"/>
                </a:lnTo>
                <a:lnTo>
                  <a:pt x="3792" y="1537"/>
                </a:lnTo>
                <a:lnTo>
                  <a:pt x="3792" y="1535"/>
                </a:lnTo>
                <a:lnTo>
                  <a:pt x="3795" y="1533"/>
                </a:lnTo>
                <a:lnTo>
                  <a:pt x="3795" y="1531"/>
                </a:lnTo>
                <a:lnTo>
                  <a:pt x="3795" y="1526"/>
                </a:lnTo>
                <a:lnTo>
                  <a:pt x="3792" y="1524"/>
                </a:lnTo>
                <a:close/>
                <a:moveTo>
                  <a:pt x="3673" y="1570"/>
                </a:move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close/>
                <a:moveTo>
                  <a:pt x="3610" y="2399"/>
                </a:moveTo>
                <a:lnTo>
                  <a:pt x="3612" y="2399"/>
                </a:lnTo>
                <a:lnTo>
                  <a:pt x="3612" y="2396"/>
                </a:lnTo>
                <a:lnTo>
                  <a:pt x="3612" y="2396"/>
                </a:lnTo>
                <a:lnTo>
                  <a:pt x="3612" y="2394"/>
                </a:lnTo>
                <a:lnTo>
                  <a:pt x="3610" y="2394"/>
                </a:lnTo>
                <a:lnTo>
                  <a:pt x="3610" y="2394"/>
                </a:lnTo>
                <a:lnTo>
                  <a:pt x="3610" y="2394"/>
                </a:lnTo>
                <a:lnTo>
                  <a:pt x="3610" y="2396"/>
                </a:lnTo>
                <a:lnTo>
                  <a:pt x="3610" y="2396"/>
                </a:lnTo>
                <a:lnTo>
                  <a:pt x="3610" y="2396"/>
                </a:lnTo>
                <a:lnTo>
                  <a:pt x="3610" y="2399"/>
                </a:lnTo>
                <a:close/>
                <a:moveTo>
                  <a:pt x="3763" y="1501"/>
                </a:moveTo>
                <a:lnTo>
                  <a:pt x="3763" y="1501"/>
                </a:lnTo>
                <a:lnTo>
                  <a:pt x="3765" y="1501"/>
                </a:lnTo>
                <a:lnTo>
                  <a:pt x="3765" y="1501"/>
                </a:lnTo>
                <a:lnTo>
                  <a:pt x="3765" y="1501"/>
                </a:lnTo>
                <a:lnTo>
                  <a:pt x="3763" y="1499"/>
                </a:lnTo>
                <a:lnTo>
                  <a:pt x="3763" y="1501"/>
                </a:lnTo>
                <a:close/>
                <a:moveTo>
                  <a:pt x="3673" y="2474"/>
                </a:moveTo>
                <a:lnTo>
                  <a:pt x="3671" y="2472"/>
                </a:lnTo>
                <a:lnTo>
                  <a:pt x="3669" y="2472"/>
                </a:lnTo>
                <a:lnTo>
                  <a:pt x="3669" y="2472"/>
                </a:lnTo>
                <a:lnTo>
                  <a:pt x="3669" y="2472"/>
                </a:lnTo>
                <a:lnTo>
                  <a:pt x="3669" y="2474"/>
                </a:lnTo>
                <a:lnTo>
                  <a:pt x="3671" y="2474"/>
                </a:lnTo>
                <a:lnTo>
                  <a:pt x="3671" y="2476"/>
                </a:lnTo>
                <a:lnTo>
                  <a:pt x="3671" y="2476"/>
                </a:lnTo>
                <a:lnTo>
                  <a:pt x="3673" y="2476"/>
                </a:lnTo>
                <a:lnTo>
                  <a:pt x="3675" y="2476"/>
                </a:lnTo>
                <a:lnTo>
                  <a:pt x="3677" y="2476"/>
                </a:lnTo>
                <a:lnTo>
                  <a:pt x="3677" y="2474"/>
                </a:lnTo>
                <a:lnTo>
                  <a:pt x="3675" y="2474"/>
                </a:lnTo>
                <a:lnTo>
                  <a:pt x="3673" y="2474"/>
                </a:lnTo>
                <a:close/>
                <a:moveTo>
                  <a:pt x="3663" y="1470"/>
                </a:moveTo>
                <a:lnTo>
                  <a:pt x="3663" y="1470"/>
                </a:lnTo>
                <a:lnTo>
                  <a:pt x="3663" y="1470"/>
                </a:lnTo>
                <a:lnTo>
                  <a:pt x="3663" y="1470"/>
                </a:lnTo>
                <a:lnTo>
                  <a:pt x="3663" y="1470"/>
                </a:lnTo>
                <a:lnTo>
                  <a:pt x="3663" y="1470"/>
                </a:lnTo>
                <a:lnTo>
                  <a:pt x="3663" y="1470"/>
                </a:lnTo>
                <a:lnTo>
                  <a:pt x="3663" y="1470"/>
                </a:lnTo>
                <a:lnTo>
                  <a:pt x="3663" y="1470"/>
                </a:lnTo>
                <a:close/>
                <a:moveTo>
                  <a:pt x="3656" y="1734"/>
                </a:moveTo>
                <a:lnTo>
                  <a:pt x="3656" y="1736"/>
                </a:lnTo>
                <a:lnTo>
                  <a:pt x="3658" y="1736"/>
                </a:lnTo>
                <a:lnTo>
                  <a:pt x="3658" y="1736"/>
                </a:lnTo>
                <a:lnTo>
                  <a:pt x="3658" y="1736"/>
                </a:lnTo>
                <a:lnTo>
                  <a:pt x="3658" y="1736"/>
                </a:lnTo>
                <a:lnTo>
                  <a:pt x="3656" y="1738"/>
                </a:lnTo>
                <a:lnTo>
                  <a:pt x="3656" y="1736"/>
                </a:lnTo>
                <a:lnTo>
                  <a:pt x="3656" y="1736"/>
                </a:lnTo>
                <a:lnTo>
                  <a:pt x="3656" y="1736"/>
                </a:lnTo>
                <a:lnTo>
                  <a:pt x="3656" y="1736"/>
                </a:lnTo>
                <a:lnTo>
                  <a:pt x="3656" y="1738"/>
                </a:lnTo>
                <a:lnTo>
                  <a:pt x="3658" y="1738"/>
                </a:lnTo>
                <a:lnTo>
                  <a:pt x="3658" y="1738"/>
                </a:lnTo>
                <a:lnTo>
                  <a:pt x="3658" y="1736"/>
                </a:lnTo>
                <a:lnTo>
                  <a:pt x="3658" y="1736"/>
                </a:lnTo>
                <a:lnTo>
                  <a:pt x="3656" y="1734"/>
                </a:lnTo>
                <a:close/>
                <a:moveTo>
                  <a:pt x="3667" y="1512"/>
                </a:moveTo>
                <a:lnTo>
                  <a:pt x="3667" y="1512"/>
                </a:lnTo>
                <a:lnTo>
                  <a:pt x="3667" y="1512"/>
                </a:lnTo>
                <a:lnTo>
                  <a:pt x="3665" y="1512"/>
                </a:lnTo>
                <a:lnTo>
                  <a:pt x="3665" y="1512"/>
                </a:lnTo>
                <a:lnTo>
                  <a:pt x="3665" y="1512"/>
                </a:lnTo>
                <a:lnTo>
                  <a:pt x="3667" y="1512"/>
                </a:lnTo>
                <a:lnTo>
                  <a:pt x="3667" y="1512"/>
                </a:lnTo>
                <a:lnTo>
                  <a:pt x="3667" y="1512"/>
                </a:lnTo>
                <a:lnTo>
                  <a:pt x="3667" y="1512"/>
                </a:lnTo>
                <a:lnTo>
                  <a:pt x="3667" y="1512"/>
                </a:lnTo>
                <a:lnTo>
                  <a:pt x="3667" y="1512"/>
                </a:lnTo>
                <a:lnTo>
                  <a:pt x="3667" y="1512"/>
                </a:lnTo>
                <a:close/>
                <a:moveTo>
                  <a:pt x="2376" y="1459"/>
                </a:moveTo>
                <a:lnTo>
                  <a:pt x="2374" y="1459"/>
                </a:lnTo>
                <a:lnTo>
                  <a:pt x="2374" y="1459"/>
                </a:lnTo>
                <a:lnTo>
                  <a:pt x="2374" y="1461"/>
                </a:lnTo>
                <a:lnTo>
                  <a:pt x="2376" y="1461"/>
                </a:lnTo>
                <a:lnTo>
                  <a:pt x="2376" y="1459"/>
                </a:lnTo>
                <a:lnTo>
                  <a:pt x="2376" y="1459"/>
                </a:lnTo>
                <a:close/>
                <a:moveTo>
                  <a:pt x="2380" y="1468"/>
                </a:moveTo>
                <a:lnTo>
                  <a:pt x="2380" y="1468"/>
                </a:lnTo>
                <a:lnTo>
                  <a:pt x="2378" y="1470"/>
                </a:lnTo>
                <a:lnTo>
                  <a:pt x="2380" y="1470"/>
                </a:lnTo>
                <a:lnTo>
                  <a:pt x="2380" y="1470"/>
                </a:lnTo>
                <a:lnTo>
                  <a:pt x="2380" y="1470"/>
                </a:lnTo>
                <a:lnTo>
                  <a:pt x="2380" y="1470"/>
                </a:lnTo>
                <a:lnTo>
                  <a:pt x="2380" y="1470"/>
                </a:lnTo>
                <a:lnTo>
                  <a:pt x="2380" y="1468"/>
                </a:lnTo>
                <a:lnTo>
                  <a:pt x="2380" y="1468"/>
                </a:lnTo>
                <a:lnTo>
                  <a:pt x="2380" y="1468"/>
                </a:lnTo>
                <a:close/>
                <a:moveTo>
                  <a:pt x="2378" y="1466"/>
                </a:moveTo>
                <a:lnTo>
                  <a:pt x="2378" y="1463"/>
                </a:lnTo>
                <a:lnTo>
                  <a:pt x="2376" y="1463"/>
                </a:lnTo>
                <a:lnTo>
                  <a:pt x="2376" y="1466"/>
                </a:lnTo>
                <a:lnTo>
                  <a:pt x="2376" y="1466"/>
                </a:lnTo>
                <a:lnTo>
                  <a:pt x="2376" y="1466"/>
                </a:lnTo>
                <a:lnTo>
                  <a:pt x="2376" y="1466"/>
                </a:lnTo>
                <a:lnTo>
                  <a:pt x="2378" y="1466"/>
                </a:lnTo>
                <a:close/>
                <a:moveTo>
                  <a:pt x="2378" y="1470"/>
                </a:moveTo>
                <a:lnTo>
                  <a:pt x="2376" y="1470"/>
                </a:lnTo>
                <a:lnTo>
                  <a:pt x="2376" y="1470"/>
                </a:lnTo>
                <a:lnTo>
                  <a:pt x="2376" y="1472"/>
                </a:lnTo>
                <a:lnTo>
                  <a:pt x="2376" y="1472"/>
                </a:lnTo>
                <a:lnTo>
                  <a:pt x="2376" y="1472"/>
                </a:lnTo>
                <a:lnTo>
                  <a:pt x="2378" y="1472"/>
                </a:lnTo>
                <a:lnTo>
                  <a:pt x="2378" y="1472"/>
                </a:lnTo>
                <a:lnTo>
                  <a:pt x="2378" y="1470"/>
                </a:lnTo>
                <a:lnTo>
                  <a:pt x="2378" y="1470"/>
                </a:lnTo>
                <a:close/>
                <a:moveTo>
                  <a:pt x="2399" y="1744"/>
                </a:moveTo>
                <a:lnTo>
                  <a:pt x="2399" y="1744"/>
                </a:lnTo>
                <a:lnTo>
                  <a:pt x="2399" y="1744"/>
                </a:lnTo>
                <a:lnTo>
                  <a:pt x="2399" y="1744"/>
                </a:lnTo>
                <a:lnTo>
                  <a:pt x="2399" y="1747"/>
                </a:lnTo>
                <a:lnTo>
                  <a:pt x="2399" y="1747"/>
                </a:lnTo>
                <a:lnTo>
                  <a:pt x="2399" y="1747"/>
                </a:lnTo>
                <a:lnTo>
                  <a:pt x="2401" y="1747"/>
                </a:lnTo>
                <a:lnTo>
                  <a:pt x="2401" y="1744"/>
                </a:lnTo>
                <a:lnTo>
                  <a:pt x="2399" y="1744"/>
                </a:lnTo>
                <a:lnTo>
                  <a:pt x="2399" y="1744"/>
                </a:lnTo>
                <a:close/>
                <a:moveTo>
                  <a:pt x="2426" y="1522"/>
                </a:moveTo>
                <a:lnTo>
                  <a:pt x="2424" y="1522"/>
                </a:lnTo>
                <a:lnTo>
                  <a:pt x="2422" y="1522"/>
                </a:lnTo>
                <a:lnTo>
                  <a:pt x="2420" y="1522"/>
                </a:lnTo>
                <a:lnTo>
                  <a:pt x="2424" y="1524"/>
                </a:lnTo>
                <a:lnTo>
                  <a:pt x="2426" y="1524"/>
                </a:lnTo>
                <a:lnTo>
                  <a:pt x="2426" y="1524"/>
                </a:lnTo>
                <a:lnTo>
                  <a:pt x="2426" y="1522"/>
                </a:lnTo>
                <a:lnTo>
                  <a:pt x="2426" y="1522"/>
                </a:lnTo>
                <a:lnTo>
                  <a:pt x="2426" y="1522"/>
                </a:lnTo>
                <a:close/>
                <a:moveTo>
                  <a:pt x="2382" y="1466"/>
                </a:moveTo>
                <a:lnTo>
                  <a:pt x="2382" y="1466"/>
                </a:lnTo>
                <a:lnTo>
                  <a:pt x="2382" y="1466"/>
                </a:lnTo>
                <a:lnTo>
                  <a:pt x="2382" y="1466"/>
                </a:lnTo>
                <a:lnTo>
                  <a:pt x="2382" y="1463"/>
                </a:lnTo>
                <a:lnTo>
                  <a:pt x="2382" y="1463"/>
                </a:lnTo>
                <a:lnTo>
                  <a:pt x="2382" y="1463"/>
                </a:lnTo>
                <a:lnTo>
                  <a:pt x="2382" y="1466"/>
                </a:lnTo>
                <a:close/>
                <a:moveTo>
                  <a:pt x="2364" y="1216"/>
                </a:moveTo>
                <a:lnTo>
                  <a:pt x="2366" y="1218"/>
                </a:lnTo>
                <a:lnTo>
                  <a:pt x="2368" y="1218"/>
                </a:lnTo>
                <a:lnTo>
                  <a:pt x="2368" y="1218"/>
                </a:lnTo>
                <a:lnTo>
                  <a:pt x="2370" y="1216"/>
                </a:lnTo>
                <a:lnTo>
                  <a:pt x="2372" y="1212"/>
                </a:lnTo>
                <a:lnTo>
                  <a:pt x="2374" y="1210"/>
                </a:lnTo>
                <a:lnTo>
                  <a:pt x="2374" y="1210"/>
                </a:lnTo>
                <a:lnTo>
                  <a:pt x="2372" y="1210"/>
                </a:lnTo>
                <a:lnTo>
                  <a:pt x="2368" y="1212"/>
                </a:lnTo>
                <a:lnTo>
                  <a:pt x="2368" y="1212"/>
                </a:lnTo>
                <a:lnTo>
                  <a:pt x="2366" y="1212"/>
                </a:lnTo>
                <a:lnTo>
                  <a:pt x="2364" y="1212"/>
                </a:lnTo>
                <a:lnTo>
                  <a:pt x="2364" y="1214"/>
                </a:lnTo>
                <a:lnTo>
                  <a:pt x="2364" y="1214"/>
                </a:lnTo>
                <a:lnTo>
                  <a:pt x="2364" y="1216"/>
                </a:lnTo>
                <a:close/>
                <a:moveTo>
                  <a:pt x="2359" y="1216"/>
                </a:moveTo>
                <a:lnTo>
                  <a:pt x="2357" y="1216"/>
                </a:lnTo>
                <a:lnTo>
                  <a:pt x="2357" y="1216"/>
                </a:lnTo>
                <a:lnTo>
                  <a:pt x="2357" y="1216"/>
                </a:lnTo>
                <a:lnTo>
                  <a:pt x="2357" y="1218"/>
                </a:lnTo>
                <a:lnTo>
                  <a:pt x="2357" y="1218"/>
                </a:lnTo>
                <a:lnTo>
                  <a:pt x="2359" y="1218"/>
                </a:lnTo>
                <a:lnTo>
                  <a:pt x="2359" y="1218"/>
                </a:lnTo>
                <a:lnTo>
                  <a:pt x="2359" y="1216"/>
                </a:lnTo>
                <a:lnTo>
                  <a:pt x="2359" y="1216"/>
                </a:lnTo>
                <a:lnTo>
                  <a:pt x="2359" y="1216"/>
                </a:lnTo>
                <a:close/>
                <a:moveTo>
                  <a:pt x="4450" y="1635"/>
                </a:moveTo>
                <a:lnTo>
                  <a:pt x="4448" y="1638"/>
                </a:lnTo>
                <a:lnTo>
                  <a:pt x="4448" y="1640"/>
                </a:lnTo>
                <a:lnTo>
                  <a:pt x="4450" y="1640"/>
                </a:lnTo>
                <a:lnTo>
                  <a:pt x="4450" y="1638"/>
                </a:lnTo>
                <a:lnTo>
                  <a:pt x="4453" y="1638"/>
                </a:lnTo>
                <a:lnTo>
                  <a:pt x="4450" y="1635"/>
                </a:lnTo>
                <a:lnTo>
                  <a:pt x="4453" y="1635"/>
                </a:lnTo>
                <a:lnTo>
                  <a:pt x="4450" y="1635"/>
                </a:lnTo>
                <a:lnTo>
                  <a:pt x="4450" y="1635"/>
                </a:lnTo>
                <a:close/>
                <a:moveTo>
                  <a:pt x="2374" y="1470"/>
                </a:moveTo>
                <a:lnTo>
                  <a:pt x="2374" y="1470"/>
                </a:lnTo>
                <a:lnTo>
                  <a:pt x="2374" y="1470"/>
                </a:lnTo>
                <a:lnTo>
                  <a:pt x="2374" y="1470"/>
                </a:lnTo>
                <a:lnTo>
                  <a:pt x="2374" y="1470"/>
                </a:lnTo>
                <a:lnTo>
                  <a:pt x="2372" y="1472"/>
                </a:lnTo>
                <a:lnTo>
                  <a:pt x="2372" y="1472"/>
                </a:lnTo>
                <a:lnTo>
                  <a:pt x="2374" y="1472"/>
                </a:lnTo>
                <a:lnTo>
                  <a:pt x="2374" y="1472"/>
                </a:lnTo>
                <a:lnTo>
                  <a:pt x="2374" y="1472"/>
                </a:lnTo>
                <a:lnTo>
                  <a:pt x="2376" y="1472"/>
                </a:lnTo>
                <a:lnTo>
                  <a:pt x="2374" y="1470"/>
                </a:lnTo>
                <a:lnTo>
                  <a:pt x="2374" y="1470"/>
                </a:lnTo>
                <a:close/>
                <a:moveTo>
                  <a:pt x="3235" y="1795"/>
                </a:moveTo>
                <a:lnTo>
                  <a:pt x="3235" y="1795"/>
                </a:lnTo>
                <a:lnTo>
                  <a:pt x="3235" y="1795"/>
                </a:lnTo>
                <a:lnTo>
                  <a:pt x="3235" y="1797"/>
                </a:lnTo>
                <a:lnTo>
                  <a:pt x="3233" y="1801"/>
                </a:lnTo>
                <a:lnTo>
                  <a:pt x="3235" y="1801"/>
                </a:lnTo>
                <a:lnTo>
                  <a:pt x="3235" y="1803"/>
                </a:lnTo>
                <a:lnTo>
                  <a:pt x="3237" y="1803"/>
                </a:lnTo>
                <a:lnTo>
                  <a:pt x="3237" y="1803"/>
                </a:lnTo>
                <a:lnTo>
                  <a:pt x="3237" y="1803"/>
                </a:lnTo>
                <a:lnTo>
                  <a:pt x="3237" y="1801"/>
                </a:lnTo>
                <a:lnTo>
                  <a:pt x="3235" y="1799"/>
                </a:lnTo>
                <a:lnTo>
                  <a:pt x="3237" y="1795"/>
                </a:lnTo>
                <a:lnTo>
                  <a:pt x="3235" y="1795"/>
                </a:lnTo>
                <a:close/>
                <a:moveTo>
                  <a:pt x="3336" y="1847"/>
                </a:moveTo>
                <a:lnTo>
                  <a:pt x="3336" y="1845"/>
                </a:lnTo>
                <a:lnTo>
                  <a:pt x="3336" y="1841"/>
                </a:lnTo>
                <a:lnTo>
                  <a:pt x="3334" y="1835"/>
                </a:lnTo>
                <a:lnTo>
                  <a:pt x="3334" y="1826"/>
                </a:lnTo>
                <a:lnTo>
                  <a:pt x="3332" y="1822"/>
                </a:lnTo>
                <a:lnTo>
                  <a:pt x="3332" y="1820"/>
                </a:lnTo>
                <a:lnTo>
                  <a:pt x="3329" y="1818"/>
                </a:lnTo>
                <a:lnTo>
                  <a:pt x="3329" y="1818"/>
                </a:lnTo>
                <a:lnTo>
                  <a:pt x="3327" y="1814"/>
                </a:lnTo>
                <a:lnTo>
                  <a:pt x="3325" y="1812"/>
                </a:lnTo>
                <a:lnTo>
                  <a:pt x="3325" y="1812"/>
                </a:lnTo>
                <a:lnTo>
                  <a:pt x="3325" y="1809"/>
                </a:lnTo>
                <a:lnTo>
                  <a:pt x="3323" y="1807"/>
                </a:lnTo>
                <a:lnTo>
                  <a:pt x="3323" y="1807"/>
                </a:lnTo>
                <a:lnTo>
                  <a:pt x="3321" y="1805"/>
                </a:lnTo>
                <a:lnTo>
                  <a:pt x="3321" y="1805"/>
                </a:lnTo>
                <a:lnTo>
                  <a:pt x="3321" y="1805"/>
                </a:lnTo>
                <a:lnTo>
                  <a:pt x="3319" y="1809"/>
                </a:lnTo>
                <a:lnTo>
                  <a:pt x="3317" y="1812"/>
                </a:lnTo>
                <a:lnTo>
                  <a:pt x="3317" y="1812"/>
                </a:lnTo>
                <a:lnTo>
                  <a:pt x="3315" y="1812"/>
                </a:lnTo>
                <a:lnTo>
                  <a:pt x="3315" y="1812"/>
                </a:lnTo>
                <a:lnTo>
                  <a:pt x="3315" y="1814"/>
                </a:lnTo>
                <a:lnTo>
                  <a:pt x="3317" y="1816"/>
                </a:lnTo>
                <a:lnTo>
                  <a:pt x="3317" y="1816"/>
                </a:lnTo>
                <a:lnTo>
                  <a:pt x="3317" y="1818"/>
                </a:lnTo>
                <a:lnTo>
                  <a:pt x="3315" y="1822"/>
                </a:lnTo>
                <a:lnTo>
                  <a:pt x="3313" y="1824"/>
                </a:lnTo>
                <a:lnTo>
                  <a:pt x="3311" y="1826"/>
                </a:lnTo>
                <a:lnTo>
                  <a:pt x="3308" y="1826"/>
                </a:lnTo>
                <a:lnTo>
                  <a:pt x="3308" y="1828"/>
                </a:lnTo>
                <a:lnTo>
                  <a:pt x="3306" y="1828"/>
                </a:lnTo>
                <a:lnTo>
                  <a:pt x="3306" y="1828"/>
                </a:lnTo>
                <a:lnTo>
                  <a:pt x="3304" y="1828"/>
                </a:lnTo>
                <a:lnTo>
                  <a:pt x="3304" y="1828"/>
                </a:lnTo>
                <a:lnTo>
                  <a:pt x="3302" y="1828"/>
                </a:lnTo>
                <a:lnTo>
                  <a:pt x="3302" y="1828"/>
                </a:lnTo>
                <a:lnTo>
                  <a:pt x="3302" y="1830"/>
                </a:lnTo>
                <a:lnTo>
                  <a:pt x="3302" y="1830"/>
                </a:lnTo>
                <a:lnTo>
                  <a:pt x="3302" y="1830"/>
                </a:lnTo>
                <a:lnTo>
                  <a:pt x="3302" y="1832"/>
                </a:lnTo>
                <a:lnTo>
                  <a:pt x="3302" y="1832"/>
                </a:lnTo>
                <a:lnTo>
                  <a:pt x="3302" y="1832"/>
                </a:lnTo>
                <a:lnTo>
                  <a:pt x="3302" y="1835"/>
                </a:lnTo>
                <a:lnTo>
                  <a:pt x="3300" y="1839"/>
                </a:lnTo>
                <a:lnTo>
                  <a:pt x="3300" y="1841"/>
                </a:lnTo>
                <a:lnTo>
                  <a:pt x="3302" y="1843"/>
                </a:lnTo>
                <a:lnTo>
                  <a:pt x="3302" y="1843"/>
                </a:lnTo>
                <a:lnTo>
                  <a:pt x="3300" y="1843"/>
                </a:lnTo>
                <a:lnTo>
                  <a:pt x="3298" y="1843"/>
                </a:lnTo>
                <a:lnTo>
                  <a:pt x="3298" y="1845"/>
                </a:lnTo>
                <a:lnTo>
                  <a:pt x="3298" y="1845"/>
                </a:lnTo>
                <a:lnTo>
                  <a:pt x="3296" y="1847"/>
                </a:lnTo>
                <a:lnTo>
                  <a:pt x="3296" y="1847"/>
                </a:lnTo>
                <a:lnTo>
                  <a:pt x="3294" y="1847"/>
                </a:lnTo>
                <a:lnTo>
                  <a:pt x="3296" y="1847"/>
                </a:lnTo>
                <a:lnTo>
                  <a:pt x="3296" y="1847"/>
                </a:lnTo>
                <a:lnTo>
                  <a:pt x="3296" y="1845"/>
                </a:lnTo>
                <a:lnTo>
                  <a:pt x="3296" y="1845"/>
                </a:lnTo>
                <a:lnTo>
                  <a:pt x="3296" y="1843"/>
                </a:lnTo>
                <a:lnTo>
                  <a:pt x="3296" y="1843"/>
                </a:lnTo>
                <a:lnTo>
                  <a:pt x="3294" y="1845"/>
                </a:lnTo>
                <a:lnTo>
                  <a:pt x="3294" y="1845"/>
                </a:lnTo>
                <a:lnTo>
                  <a:pt x="3292" y="1847"/>
                </a:lnTo>
                <a:lnTo>
                  <a:pt x="3292" y="1849"/>
                </a:lnTo>
                <a:lnTo>
                  <a:pt x="3290" y="1849"/>
                </a:lnTo>
                <a:lnTo>
                  <a:pt x="3290" y="1851"/>
                </a:lnTo>
                <a:lnTo>
                  <a:pt x="3290" y="1851"/>
                </a:lnTo>
                <a:lnTo>
                  <a:pt x="3290" y="1853"/>
                </a:lnTo>
                <a:lnTo>
                  <a:pt x="3290" y="1853"/>
                </a:lnTo>
                <a:lnTo>
                  <a:pt x="3290" y="1853"/>
                </a:lnTo>
                <a:lnTo>
                  <a:pt x="3290" y="1856"/>
                </a:lnTo>
                <a:lnTo>
                  <a:pt x="3290" y="1856"/>
                </a:lnTo>
                <a:lnTo>
                  <a:pt x="3290" y="1853"/>
                </a:lnTo>
                <a:lnTo>
                  <a:pt x="3288" y="1851"/>
                </a:lnTo>
                <a:lnTo>
                  <a:pt x="3288" y="1851"/>
                </a:lnTo>
                <a:lnTo>
                  <a:pt x="3288" y="1851"/>
                </a:lnTo>
                <a:lnTo>
                  <a:pt x="3283" y="1853"/>
                </a:lnTo>
                <a:lnTo>
                  <a:pt x="3281" y="1856"/>
                </a:lnTo>
                <a:lnTo>
                  <a:pt x="3279" y="1858"/>
                </a:lnTo>
                <a:lnTo>
                  <a:pt x="3279" y="1858"/>
                </a:lnTo>
                <a:lnTo>
                  <a:pt x="3279" y="1860"/>
                </a:lnTo>
                <a:lnTo>
                  <a:pt x="3279" y="1860"/>
                </a:lnTo>
                <a:lnTo>
                  <a:pt x="3281" y="1862"/>
                </a:lnTo>
                <a:lnTo>
                  <a:pt x="3279" y="1862"/>
                </a:lnTo>
                <a:lnTo>
                  <a:pt x="3279" y="1862"/>
                </a:lnTo>
                <a:lnTo>
                  <a:pt x="3279" y="1862"/>
                </a:lnTo>
                <a:lnTo>
                  <a:pt x="3277" y="1860"/>
                </a:lnTo>
                <a:lnTo>
                  <a:pt x="3277" y="1860"/>
                </a:lnTo>
                <a:lnTo>
                  <a:pt x="3275" y="1860"/>
                </a:lnTo>
                <a:lnTo>
                  <a:pt x="3273" y="1860"/>
                </a:lnTo>
                <a:lnTo>
                  <a:pt x="3271" y="1860"/>
                </a:lnTo>
                <a:lnTo>
                  <a:pt x="3269" y="1860"/>
                </a:lnTo>
                <a:lnTo>
                  <a:pt x="3269" y="1862"/>
                </a:lnTo>
                <a:lnTo>
                  <a:pt x="3269" y="1862"/>
                </a:lnTo>
                <a:lnTo>
                  <a:pt x="3269" y="1862"/>
                </a:lnTo>
                <a:lnTo>
                  <a:pt x="3267" y="1862"/>
                </a:lnTo>
                <a:lnTo>
                  <a:pt x="3267" y="1862"/>
                </a:lnTo>
                <a:lnTo>
                  <a:pt x="3264" y="1864"/>
                </a:lnTo>
                <a:lnTo>
                  <a:pt x="3264" y="1864"/>
                </a:lnTo>
                <a:lnTo>
                  <a:pt x="3264" y="1862"/>
                </a:lnTo>
                <a:lnTo>
                  <a:pt x="3262" y="1862"/>
                </a:lnTo>
                <a:lnTo>
                  <a:pt x="3262" y="1862"/>
                </a:lnTo>
                <a:lnTo>
                  <a:pt x="3260" y="1864"/>
                </a:lnTo>
                <a:lnTo>
                  <a:pt x="3258" y="1866"/>
                </a:lnTo>
                <a:lnTo>
                  <a:pt x="3258" y="1866"/>
                </a:lnTo>
                <a:lnTo>
                  <a:pt x="3254" y="1866"/>
                </a:lnTo>
                <a:lnTo>
                  <a:pt x="3252" y="1866"/>
                </a:lnTo>
                <a:lnTo>
                  <a:pt x="3252" y="1866"/>
                </a:lnTo>
                <a:lnTo>
                  <a:pt x="3252" y="1866"/>
                </a:lnTo>
                <a:lnTo>
                  <a:pt x="3252" y="1868"/>
                </a:lnTo>
                <a:lnTo>
                  <a:pt x="3252" y="1872"/>
                </a:lnTo>
                <a:lnTo>
                  <a:pt x="3252" y="1872"/>
                </a:lnTo>
                <a:lnTo>
                  <a:pt x="3246" y="1883"/>
                </a:lnTo>
                <a:lnTo>
                  <a:pt x="3244" y="1887"/>
                </a:lnTo>
                <a:lnTo>
                  <a:pt x="3246" y="1887"/>
                </a:lnTo>
                <a:lnTo>
                  <a:pt x="3246" y="1889"/>
                </a:lnTo>
                <a:lnTo>
                  <a:pt x="3246" y="1891"/>
                </a:lnTo>
                <a:lnTo>
                  <a:pt x="3246" y="1897"/>
                </a:lnTo>
                <a:lnTo>
                  <a:pt x="3248" y="1900"/>
                </a:lnTo>
                <a:lnTo>
                  <a:pt x="3248" y="1902"/>
                </a:lnTo>
                <a:lnTo>
                  <a:pt x="3248" y="1904"/>
                </a:lnTo>
                <a:lnTo>
                  <a:pt x="3248" y="1906"/>
                </a:lnTo>
                <a:lnTo>
                  <a:pt x="3248" y="1908"/>
                </a:lnTo>
                <a:lnTo>
                  <a:pt x="3248" y="1908"/>
                </a:lnTo>
                <a:lnTo>
                  <a:pt x="3250" y="1912"/>
                </a:lnTo>
                <a:lnTo>
                  <a:pt x="3252" y="1914"/>
                </a:lnTo>
                <a:lnTo>
                  <a:pt x="3252" y="1916"/>
                </a:lnTo>
                <a:lnTo>
                  <a:pt x="3252" y="1916"/>
                </a:lnTo>
                <a:lnTo>
                  <a:pt x="3252" y="1921"/>
                </a:lnTo>
                <a:lnTo>
                  <a:pt x="3250" y="1923"/>
                </a:lnTo>
                <a:lnTo>
                  <a:pt x="3250" y="1925"/>
                </a:lnTo>
                <a:lnTo>
                  <a:pt x="3248" y="1927"/>
                </a:lnTo>
                <a:lnTo>
                  <a:pt x="3248" y="1931"/>
                </a:lnTo>
                <a:lnTo>
                  <a:pt x="3246" y="1931"/>
                </a:lnTo>
                <a:lnTo>
                  <a:pt x="3244" y="1935"/>
                </a:lnTo>
                <a:lnTo>
                  <a:pt x="3244" y="1937"/>
                </a:lnTo>
                <a:lnTo>
                  <a:pt x="3241" y="1939"/>
                </a:lnTo>
                <a:lnTo>
                  <a:pt x="3241" y="1941"/>
                </a:lnTo>
                <a:lnTo>
                  <a:pt x="3239" y="1941"/>
                </a:lnTo>
                <a:lnTo>
                  <a:pt x="3237" y="1941"/>
                </a:lnTo>
                <a:lnTo>
                  <a:pt x="3237" y="1946"/>
                </a:lnTo>
                <a:lnTo>
                  <a:pt x="3237" y="1948"/>
                </a:lnTo>
                <a:lnTo>
                  <a:pt x="3235" y="1948"/>
                </a:lnTo>
                <a:lnTo>
                  <a:pt x="3235" y="1950"/>
                </a:lnTo>
                <a:lnTo>
                  <a:pt x="3235" y="1950"/>
                </a:lnTo>
                <a:lnTo>
                  <a:pt x="3235" y="1952"/>
                </a:lnTo>
                <a:lnTo>
                  <a:pt x="3235" y="1952"/>
                </a:lnTo>
                <a:lnTo>
                  <a:pt x="3235" y="1956"/>
                </a:lnTo>
                <a:lnTo>
                  <a:pt x="3235" y="1958"/>
                </a:lnTo>
                <a:lnTo>
                  <a:pt x="3235" y="1962"/>
                </a:lnTo>
                <a:lnTo>
                  <a:pt x="3235" y="1965"/>
                </a:lnTo>
                <a:lnTo>
                  <a:pt x="3237" y="1965"/>
                </a:lnTo>
                <a:lnTo>
                  <a:pt x="3239" y="1969"/>
                </a:lnTo>
                <a:lnTo>
                  <a:pt x="3239" y="1971"/>
                </a:lnTo>
                <a:lnTo>
                  <a:pt x="3239" y="1971"/>
                </a:lnTo>
                <a:lnTo>
                  <a:pt x="3241" y="1973"/>
                </a:lnTo>
                <a:lnTo>
                  <a:pt x="3241" y="1975"/>
                </a:lnTo>
                <a:lnTo>
                  <a:pt x="3239" y="1977"/>
                </a:lnTo>
                <a:lnTo>
                  <a:pt x="3239" y="1979"/>
                </a:lnTo>
                <a:lnTo>
                  <a:pt x="3239" y="1981"/>
                </a:lnTo>
                <a:lnTo>
                  <a:pt x="3239" y="1983"/>
                </a:lnTo>
                <a:lnTo>
                  <a:pt x="3239" y="1988"/>
                </a:lnTo>
                <a:lnTo>
                  <a:pt x="3241" y="1988"/>
                </a:lnTo>
                <a:lnTo>
                  <a:pt x="3244" y="1990"/>
                </a:lnTo>
                <a:lnTo>
                  <a:pt x="3244" y="1992"/>
                </a:lnTo>
                <a:lnTo>
                  <a:pt x="3244" y="1994"/>
                </a:lnTo>
                <a:lnTo>
                  <a:pt x="3246" y="1996"/>
                </a:lnTo>
                <a:lnTo>
                  <a:pt x="3246" y="1996"/>
                </a:lnTo>
                <a:lnTo>
                  <a:pt x="3246" y="1998"/>
                </a:lnTo>
                <a:lnTo>
                  <a:pt x="3246" y="1998"/>
                </a:lnTo>
                <a:lnTo>
                  <a:pt x="3250" y="2000"/>
                </a:lnTo>
                <a:lnTo>
                  <a:pt x="3250" y="2000"/>
                </a:lnTo>
                <a:lnTo>
                  <a:pt x="3252" y="2002"/>
                </a:lnTo>
                <a:lnTo>
                  <a:pt x="3252" y="2002"/>
                </a:lnTo>
                <a:lnTo>
                  <a:pt x="3256" y="2002"/>
                </a:lnTo>
                <a:lnTo>
                  <a:pt x="3256" y="2002"/>
                </a:lnTo>
                <a:lnTo>
                  <a:pt x="3260" y="2006"/>
                </a:lnTo>
                <a:lnTo>
                  <a:pt x="3262" y="2006"/>
                </a:lnTo>
                <a:lnTo>
                  <a:pt x="3267" y="2006"/>
                </a:lnTo>
                <a:lnTo>
                  <a:pt x="3269" y="2006"/>
                </a:lnTo>
                <a:lnTo>
                  <a:pt x="3269" y="2004"/>
                </a:lnTo>
                <a:lnTo>
                  <a:pt x="3273" y="2002"/>
                </a:lnTo>
                <a:lnTo>
                  <a:pt x="3277" y="2000"/>
                </a:lnTo>
                <a:lnTo>
                  <a:pt x="3279" y="2000"/>
                </a:lnTo>
                <a:lnTo>
                  <a:pt x="3283" y="2000"/>
                </a:lnTo>
                <a:lnTo>
                  <a:pt x="3285" y="2000"/>
                </a:lnTo>
                <a:lnTo>
                  <a:pt x="3288" y="1998"/>
                </a:lnTo>
                <a:lnTo>
                  <a:pt x="3290" y="1998"/>
                </a:lnTo>
                <a:lnTo>
                  <a:pt x="3292" y="1994"/>
                </a:lnTo>
                <a:lnTo>
                  <a:pt x="3292" y="1992"/>
                </a:lnTo>
                <a:lnTo>
                  <a:pt x="3294" y="1990"/>
                </a:lnTo>
                <a:lnTo>
                  <a:pt x="3294" y="1988"/>
                </a:lnTo>
                <a:lnTo>
                  <a:pt x="3294" y="1986"/>
                </a:lnTo>
                <a:lnTo>
                  <a:pt x="3294" y="1983"/>
                </a:lnTo>
                <a:lnTo>
                  <a:pt x="3296" y="1981"/>
                </a:lnTo>
                <a:lnTo>
                  <a:pt x="3298" y="1979"/>
                </a:lnTo>
                <a:lnTo>
                  <a:pt x="3298" y="1977"/>
                </a:lnTo>
                <a:lnTo>
                  <a:pt x="3300" y="1971"/>
                </a:lnTo>
                <a:lnTo>
                  <a:pt x="3300" y="1967"/>
                </a:lnTo>
                <a:lnTo>
                  <a:pt x="3300" y="1962"/>
                </a:lnTo>
                <a:lnTo>
                  <a:pt x="3302" y="1958"/>
                </a:lnTo>
                <a:lnTo>
                  <a:pt x="3302" y="1958"/>
                </a:lnTo>
                <a:lnTo>
                  <a:pt x="3306" y="1950"/>
                </a:lnTo>
                <a:lnTo>
                  <a:pt x="3308" y="1941"/>
                </a:lnTo>
                <a:lnTo>
                  <a:pt x="3311" y="1935"/>
                </a:lnTo>
                <a:lnTo>
                  <a:pt x="3313" y="1929"/>
                </a:lnTo>
                <a:lnTo>
                  <a:pt x="3313" y="1925"/>
                </a:lnTo>
                <a:lnTo>
                  <a:pt x="3315" y="1921"/>
                </a:lnTo>
                <a:lnTo>
                  <a:pt x="3317" y="1914"/>
                </a:lnTo>
                <a:lnTo>
                  <a:pt x="3319" y="1908"/>
                </a:lnTo>
                <a:lnTo>
                  <a:pt x="3321" y="1904"/>
                </a:lnTo>
                <a:lnTo>
                  <a:pt x="3321" y="1900"/>
                </a:lnTo>
                <a:lnTo>
                  <a:pt x="3323" y="1897"/>
                </a:lnTo>
                <a:lnTo>
                  <a:pt x="3325" y="1891"/>
                </a:lnTo>
                <a:lnTo>
                  <a:pt x="3325" y="1887"/>
                </a:lnTo>
                <a:lnTo>
                  <a:pt x="3323" y="1883"/>
                </a:lnTo>
                <a:lnTo>
                  <a:pt x="3323" y="1881"/>
                </a:lnTo>
                <a:lnTo>
                  <a:pt x="3325" y="1879"/>
                </a:lnTo>
                <a:lnTo>
                  <a:pt x="3325" y="1877"/>
                </a:lnTo>
                <a:lnTo>
                  <a:pt x="3327" y="1877"/>
                </a:lnTo>
                <a:lnTo>
                  <a:pt x="3327" y="1874"/>
                </a:lnTo>
                <a:lnTo>
                  <a:pt x="3329" y="1874"/>
                </a:lnTo>
                <a:lnTo>
                  <a:pt x="3327" y="1874"/>
                </a:lnTo>
                <a:lnTo>
                  <a:pt x="3327" y="1872"/>
                </a:lnTo>
                <a:lnTo>
                  <a:pt x="3329" y="1872"/>
                </a:lnTo>
                <a:lnTo>
                  <a:pt x="3329" y="1870"/>
                </a:lnTo>
                <a:lnTo>
                  <a:pt x="3329" y="1866"/>
                </a:lnTo>
                <a:lnTo>
                  <a:pt x="3329" y="1866"/>
                </a:lnTo>
                <a:lnTo>
                  <a:pt x="3327" y="1864"/>
                </a:lnTo>
                <a:lnTo>
                  <a:pt x="3327" y="1864"/>
                </a:lnTo>
                <a:lnTo>
                  <a:pt x="3327" y="1862"/>
                </a:lnTo>
                <a:lnTo>
                  <a:pt x="3327" y="1860"/>
                </a:lnTo>
                <a:lnTo>
                  <a:pt x="3327" y="1858"/>
                </a:lnTo>
                <a:lnTo>
                  <a:pt x="3327" y="1856"/>
                </a:lnTo>
                <a:lnTo>
                  <a:pt x="3327" y="1856"/>
                </a:lnTo>
                <a:lnTo>
                  <a:pt x="3327" y="1856"/>
                </a:lnTo>
                <a:lnTo>
                  <a:pt x="3329" y="1856"/>
                </a:lnTo>
                <a:lnTo>
                  <a:pt x="3332" y="1856"/>
                </a:lnTo>
                <a:lnTo>
                  <a:pt x="3332" y="1856"/>
                </a:lnTo>
                <a:lnTo>
                  <a:pt x="3332" y="1860"/>
                </a:lnTo>
                <a:lnTo>
                  <a:pt x="3334" y="1862"/>
                </a:lnTo>
                <a:lnTo>
                  <a:pt x="3336" y="1862"/>
                </a:lnTo>
                <a:lnTo>
                  <a:pt x="3336" y="1862"/>
                </a:lnTo>
                <a:lnTo>
                  <a:pt x="3336" y="1862"/>
                </a:lnTo>
                <a:lnTo>
                  <a:pt x="3336" y="1860"/>
                </a:lnTo>
                <a:lnTo>
                  <a:pt x="3338" y="1858"/>
                </a:lnTo>
                <a:lnTo>
                  <a:pt x="3340" y="1853"/>
                </a:lnTo>
                <a:lnTo>
                  <a:pt x="3338" y="1849"/>
                </a:lnTo>
                <a:lnTo>
                  <a:pt x="3336" y="1847"/>
                </a:lnTo>
                <a:close/>
                <a:moveTo>
                  <a:pt x="3204" y="1661"/>
                </a:moveTo>
                <a:lnTo>
                  <a:pt x="3202" y="1661"/>
                </a:lnTo>
                <a:lnTo>
                  <a:pt x="3202" y="1663"/>
                </a:lnTo>
                <a:lnTo>
                  <a:pt x="3202" y="1663"/>
                </a:lnTo>
                <a:lnTo>
                  <a:pt x="3204" y="1661"/>
                </a:lnTo>
                <a:lnTo>
                  <a:pt x="3204" y="1661"/>
                </a:lnTo>
                <a:lnTo>
                  <a:pt x="3204" y="1661"/>
                </a:lnTo>
                <a:lnTo>
                  <a:pt x="3204" y="1661"/>
                </a:lnTo>
                <a:lnTo>
                  <a:pt x="3204" y="1661"/>
                </a:lnTo>
                <a:close/>
                <a:moveTo>
                  <a:pt x="3329" y="1877"/>
                </a:moveTo>
                <a:lnTo>
                  <a:pt x="3329" y="1879"/>
                </a:lnTo>
                <a:lnTo>
                  <a:pt x="3332" y="1877"/>
                </a:lnTo>
                <a:lnTo>
                  <a:pt x="3332" y="1872"/>
                </a:lnTo>
                <a:lnTo>
                  <a:pt x="3332" y="1872"/>
                </a:lnTo>
                <a:lnTo>
                  <a:pt x="3329" y="1877"/>
                </a:lnTo>
                <a:close/>
                <a:moveTo>
                  <a:pt x="3156" y="2357"/>
                </a:moveTo>
                <a:lnTo>
                  <a:pt x="3153" y="2357"/>
                </a:lnTo>
                <a:lnTo>
                  <a:pt x="3153" y="2357"/>
                </a:lnTo>
                <a:lnTo>
                  <a:pt x="3151" y="2359"/>
                </a:lnTo>
                <a:lnTo>
                  <a:pt x="3153" y="2359"/>
                </a:lnTo>
                <a:lnTo>
                  <a:pt x="3156" y="2359"/>
                </a:lnTo>
                <a:lnTo>
                  <a:pt x="3156" y="2359"/>
                </a:lnTo>
                <a:lnTo>
                  <a:pt x="3158" y="2359"/>
                </a:lnTo>
                <a:lnTo>
                  <a:pt x="3156" y="2359"/>
                </a:lnTo>
                <a:lnTo>
                  <a:pt x="3156" y="2357"/>
                </a:lnTo>
                <a:close/>
                <a:moveTo>
                  <a:pt x="2734" y="1583"/>
                </a:moveTo>
                <a:lnTo>
                  <a:pt x="2734" y="1583"/>
                </a:lnTo>
                <a:lnTo>
                  <a:pt x="2736" y="1579"/>
                </a:lnTo>
                <a:lnTo>
                  <a:pt x="2736" y="1579"/>
                </a:lnTo>
                <a:lnTo>
                  <a:pt x="2736" y="1577"/>
                </a:lnTo>
                <a:lnTo>
                  <a:pt x="2734" y="1577"/>
                </a:lnTo>
                <a:lnTo>
                  <a:pt x="2734" y="1577"/>
                </a:lnTo>
                <a:lnTo>
                  <a:pt x="2734" y="1577"/>
                </a:lnTo>
                <a:lnTo>
                  <a:pt x="2732" y="1579"/>
                </a:lnTo>
                <a:lnTo>
                  <a:pt x="2732" y="1579"/>
                </a:lnTo>
                <a:lnTo>
                  <a:pt x="2732" y="1581"/>
                </a:lnTo>
                <a:lnTo>
                  <a:pt x="2732" y="1581"/>
                </a:lnTo>
                <a:lnTo>
                  <a:pt x="2730" y="1581"/>
                </a:lnTo>
                <a:lnTo>
                  <a:pt x="2730" y="1583"/>
                </a:lnTo>
                <a:lnTo>
                  <a:pt x="2730" y="1583"/>
                </a:lnTo>
                <a:lnTo>
                  <a:pt x="2730" y="1583"/>
                </a:lnTo>
                <a:lnTo>
                  <a:pt x="2730" y="1585"/>
                </a:lnTo>
                <a:lnTo>
                  <a:pt x="2732" y="1585"/>
                </a:lnTo>
                <a:lnTo>
                  <a:pt x="2734" y="1585"/>
                </a:lnTo>
                <a:lnTo>
                  <a:pt x="2734" y="1583"/>
                </a:lnTo>
                <a:close/>
                <a:moveTo>
                  <a:pt x="4031" y="1440"/>
                </a:moveTo>
                <a:lnTo>
                  <a:pt x="4031" y="1440"/>
                </a:lnTo>
                <a:lnTo>
                  <a:pt x="4031" y="1440"/>
                </a:lnTo>
                <a:lnTo>
                  <a:pt x="4031" y="1443"/>
                </a:lnTo>
                <a:lnTo>
                  <a:pt x="4031" y="1443"/>
                </a:lnTo>
                <a:lnTo>
                  <a:pt x="4031" y="1445"/>
                </a:lnTo>
                <a:lnTo>
                  <a:pt x="4031" y="1443"/>
                </a:lnTo>
                <a:lnTo>
                  <a:pt x="4031" y="1440"/>
                </a:lnTo>
                <a:lnTo>
                  <a:pt x="4031" y="1440"/>
                </a:lnTo>
                <a:close/>
                <a:moveTo>
                  <a:pt x="2713" y="1566"/>
                </a:moveTo>
                <a:lnTo>
                  <a:pt x="2711" y="1568"/>
                </a:lnTo>
                <a:lnTo>
                  <a:pt x="2711" y="1568"/>
                </a:lnTo>
                <a:lnTo>
                  <a:pt x="2713" y="1568"/>
                </a:lnTo>
                <a:lnTo>
                  <a:pt x="2713" y="1566"/>
                </a:lnTo>
                <a:lnTo>
                  <a:pt x="2713" y="1566"/>
                </a:lnTo>
                <a:lnTo>
                  <a:pt x="2713" y="1566"/>
                </a:lnTo>
                <a:close/>
                <a:moveTo>
                  <a:pt x="2703" y="1625"/>
                </a:moveTo>
                <a:lnTo>
                  <a:pt x="2703" y="1627"/>
                </a:lnTo>
                <a:lnTo>
                  <a:pt x="2701" y="1627"/>
                </a:lnTo>
                <a:lnTo>
                  <a:pt x="2701" y="1627"/>
                </a:lnTo>
                <a:lnTo>
                  <a:pt x="2701" y="1629"/>
                </a:lnTo>
                <a:lnTo>
                  <a:pt x="2703" y="1631"/>
                </a:lnTo>
                <a:lnTo>
                  <a:pt x="2703" y="1631"/>
                </a:lnTo>
                <a:lnTo>
                  <a:pt x="2705" y="1629"/>
                </a:lnTo>
                <a:lnTo>
                  <a:pt x="2705" y="1627"/>
                </a:lnTo>
                <a:lnTo>
                  <a:pt x="2705" y="1627"/>
                </a:lnTo>
                <a:lnTo>
                  <a:pt x="2705" y="1625"/>
                </a:lnTo>
                <a:lnTo>
                  <a:pt x="2703" y="1625"/>
                </a:lnTo>
                <a:close/>
                <a:moveTo>
                  <a:pt x="2716" y="1606"/>
                </a:moveTo>
                <a:lnTo>
                  <a:pt x="2716" y="1606"/>
                </a:lnTo>
                <a:lnTo>
                  <a:pt x="2716" y="1606"/>
                </a:lnTo>
                <a:lnTo>
                  <a:pt x="2713" y="1608"/>
                </a:lnTo>
                <a:lnTo>
                  <a:pt x="2713" y="1608"/>
                </a:lnTo>
                <a:lnTo>
                  <a:pt x="2716" y="1608"/>
                </a:lnTo>
                <a:lnTo>
                  <a:pt x="2716" y="1608"/>
                </a:lnTo>
                <a:lnTo>
                  <a:pt x="2716" y="1608"/>
                </a:lnTo>
                <a:lnTo>
                  <a:pt x="2716" y="1608"/>
                </a:lnTo>
                <a:lnTo>
                  <a:pt x="2716" y="1606"/>
                </a:lnTo>
                <a:close/>
                <a:moveTo>
                  <a:pt x="2525" y="1862"/>
                </a:moveTo>
                <a:lnTo>
                  <a:pt x="2525" y="1862"/>
                </a:lnTo>
                <a:lnTo>
                  <a:pt x="2525" y="1862"/>
                </a:lnTo>
                <a:lnTo>
                  <a:pt x="2525" y="1862"/>
                </a:lnTo>
                <a:lnTo>
                  <a:pt x="2525" y="1862"/>
                </a:lnTo>
                <a:lnTo>
                  <a:pt x="2525" y="1862"/>
                </a:lnTo>
                <a:lnTo>
                  <a:pt x="2525" y="1862"/>
                </a:lnTo>
                <a:close/>
                <a:moveTo>
                  <a:pt x="4054" y="1665"/>
                </a:moveTo>
                <a:lnTo>
                  <a:pt x="4052" y="1663"/>
                </a:lnTo>
                <a:lnTo>
                  <a:pt x="4052" y="1661"/>
                </a:lnTo>
                <a:lnTo>
                  <a:pt x="4050" y="1661"/>
                </a:lnTo>
                <a:lnTo>
                  <a:pt x="4050" y="1661"/>
                </a:lnTo>
                <a:lnTo>
                  <a:pt x="4050" y="1661"/>
                </a:lnTo>
                <a:lnTo>
                  <a:pt x="4050" y="1661"/>
                </a:lnTo>
                <a:lnTo>
                  <a:pt x="4050" y="1663"/>
                </a:lnTo>
                <a:lnTo>
                  <a:pt x="4050" y="1663"/>
                </a:lnTo>
                <a:lnTo>
                  <a:pt x="4052" y="1665"/>
                </a:lnTo>
                <a:lnTo>
                  <a:pt x="4054" y="1665"/>
                </a:lnTo>
                <a:lnTo>
                  <a:pt x="4054" y="1665"/>
                </a:lnTo>
                <a:lnTo>
                  <a:pt x="4054" y="1665"/>
                </a:lnTo>
                <a:close/>
                <a:moveTo>
                  <a:pt x="4059" y="1669"/>
                </a:moveTo>
                <a:lnTo>
                  <a:pt x="4056" y="1667"/>
                </a:lnTo>
                <a:lnTo>
                  <a:pt x="4056" y="1667"/>
                </a:lnTo>
                <a:lnTo>
                  <a:pt x="4056" y="1669"/>
                </a:lnTo>
                <a:lnTo>
                  <a:pt x="4056" y="1669"/>
                </a:lnTo>
                <a:lnTo>
                  <a:pt x="4056" y="1669"/>
                </a:lnTo>
                <a:lnTo>
                  <a:pt x="4056" y="1671"/>
                </a:lnTo>
                <a:lnTo>
                  <a:pt x="4056" y="1671"/>
                </a:lnTo>
                <a:lnTo>
                  <a:pt x="4059" y="1671"/>
                </a:lnTo>
                <a:lnTo>
                  <a:pt x="4059" y="1671"/>
                </a:lnTo>
                <a:lnTo>
                  <a:pt x="4059" y="1669"/>
                </a:lnTo>
                <a:close/>
                <a:moveTo>
                  <a:pt x="4088" y="1707"/>
                </a:moveTo>
                <a:lnTo>
                  <a:pt x="4088" y="1707"/>
                </a:lnTo>
                <a:lnTo>
                  <a:pt x="4088" y="1707"/>
                </a:lnTo>
                <a:lnTo>
                  <a:pt x="4088" y="1709"/>
                </a:lnTo>
                <a:lnTo>
                  <a:pt x="4090" y="1711"/>
                </a:lnTo>
                <a:lnTo>
                  <a:pt x="4090" y="1711"/>
                </a:lnTo>
                <a:lnTo>
                  <a:pt x="4092" y="1709"/>
                </a:lnTo>
                <a:lnTo>
                  <a:pt x="4090" y="1709"/>
                </a:lnTo>
                <a:lnTo>
                  <a:pt x="4088" y="1707"/>
                </a:lnTo>
                <a:close/>
                <a:moveTo>
                  <a:pt x="4044" y="1654"/>
                </a:moveTo>
                <a:lnTo>
                  <a:pt x="4044" y="1652"/>
                </a:lnTo>
                <a:lnTo>
                  <a:pt x="4044" y="1652"/>
                </a:lnTo>
                <a:lnTo>
                  <a:pt x="4044" y="1650"/>
                </a:lnTo>
                <a:lnTo>
                  <a:pt x="4044" y="1650"/>
                </a:lnTo>
                <a:lnTo>
                  <a:pt x="4042" y="1648"/>
                </a:lnTo>
                <a:lnTo>
                  <a:pt x="4042" y="1646"/>
                </a:lnTo>
                <a:lnTo>
                  <a:pt x="4042" y="1644"/>
                </a:lnTo>
                <a:lnTo>
                  <a:pt x="4040" y="1644"/>
                </a:lnTo>
                <a:lnTo>
                  <a:pt x="4038" y="1646"/>
                </a:lnTo>
                <a:lnTo>
                  <a:pt x="4036" y="1648"/>
                </a:lnTo>
                <a:lnTo>
                  <a:pt x="4036" y="1650"/>
                </a:lnTo>
                <a:lnTo>
                  <a:pt x="4040" y="1652"/>
                </a:lnTo>
                <a:lnTo>
                  <a:pt x="4040" y="1654"/>
                </a:lnTo>
                <a:lnTo>
                  <a:pt x="4040" y="1654"/>
                </a:lnTo>
                <a:lnTo>
                  <a:pt x="4044" y="1656"/>
                </a:lnTo>
                <a:lnTo>
                  <a:pt x="4044" y="1656"/>
                </a:lnTo>
                <a:lnTo>
                  <a:pt x="4046" y="1656"/>
                </a:lnTo>
                <a:lnTo>
                  <a:pt x="4046" y="1654"/>
                </a:lnTo>
                <a:lnTo>
                  <a:pt x="4044" y="1654"/>
                </a:lnTo>
                <a:close/>
                <a:moveTo>
                  <a:pt x="3922" y="1300"/>
                </a:moveTo>
                <a:lnTo>
                  <a:pt x="3922" y="1298"/>
                </a:lnTo>
                <a:lnTo>
                  <a:pt x="3920" y="1298"/>
                </a:lnTo>
                <a:lnTo>
                  <a:pt x="3920" y="1298"/>
                </a:lnTo>
                <a:lnTo>
                  <a:pt x="3918" y="1298"/>
                </a:lnTo>
                <a:lnTo>
                  <a:pt x="3918" y="1300"/>
                </a:lnTo>
                <a:lnTo>
                  <a:pt x="3920" y="1300"/>
                </a:lnTo>
                <a:lnTo>
                  <a:pt x="3920" y="1300"/>
                </a:lnTo>
                <a:lnTo>
                  <a:pt x="3920" y="1302"/>
                </a:lnTo>
                <a:lnTo>
                  <a:pt x="3920" y="1304"/>
                </a:lnTo>
                <a:lnTo>
                  <a:pt x="3922" y="1306"/>
                </a:lnTo>
                <a:lnTo>
                  <a:pt x="3918" y="1308"/>
                </a:lnTo>
                <a:lnTo>
                  <a:pt x="3920" y="1310"/>
                </a:lnTo>
                <a:lnTo>
                  <a:pt x="3922" y="1308"/>
                </a:lnTo>
                <a:lnTo>
                  <a:pt x="3924" y="1308"/>
                </a:lnTo>
                <a:lnTo>
                  <a:pt x="3924" y="1304"/>
                </a:lnTo>
                <a:lnTo>
                  <a:pt x="3924" y="1302"/>
                </a:lnTo>
                <a:lnTo>
                  <a:pt x="3922" y="1300"/>
                </a:lnTo>
                <a:lnTo>
                  <a:pt x="3922" y="1300"/>
                </a:lnTo>
                <a:close/>
                <a:moveTo>
                  <a:pt x="4033" y="1631"/>
                </a:moveTo>
                <a:lnTo>
                  <a:pt x="4033" y="1631"/>
                </a:lnTo>
                <a:lnTo>
                  <a:pt x="4031" y="1631"/>
                </a:lnTo>
                <a:lnTo>
                  <a:pt x="4033" y="1635"/>
                </a:lnTo>
                <a:lnTo>
                  <a:pt x="4033" y="1635"/>
                </a:lnTo>
                <a:lnTo>
                  <a:pt x="4033" y="1638"/>
                </a:lnTo>
                <a:lnTo>
                  <a:pt x="4031" y="1638"/>
                </a:lnTo>
                <a:lnTo>
                  <a:pt x="4031" y="1640"/>
                </a:lnTo>
                <a:lnTo>
                  <a:pt x="4033" y="1640"/>
                </a:lnTo>
                <a:lnTo>
                  <a:pt x="4033" y="1640"/>
                </a:lnTo>
                <a:lnTo>
                  <a:pt x="4036" y="1638"/>
                </a:lnTo>
                <a:lnTo>
                  <a:pt x="4036" y="1635"/>
                </a:lnTo>
                <a:lnTo>
                  <a:pt x="4033" y="1633"/>
                </a:lnTo>
                <a:lnTo>
                  <a:pt x="4033" y="1631"/>
                </a:lnTo>
                <a:close/>
                <a:moveTo>
                  <a:pt x="4025" y="1614"/>
                </a:moveTo>
                <a:lnTo>
                  <a:pt x="4023" y="1614"/>
                </a:lnTo>
                <a:lnTo>
                  <a:pt x="4021" y="1610"/>
                </a:lnTo>
                <a:lnTo>
                  <a:pt x="4019" y="1608"/>
                </a:lnTo>
                <a:lnTo>
                  <a:pt x="4019" y="1608"/>
                </a:lnTo>
                <a:lnTo>
                  <a:pt x="4017" y="1610"/>
                </a:lnTo>
                <a:lnTo>
                  <a:pt x="4017" y="1610"/>
                </a:lnTo>
                <a:lnTo>
                  <a:pt x="4015" y="1610"/>
                </a:lnTo>
                <a:lnTo>
                  <a:pt x="4017" y="1614"/>
                </a:lnTo>
                <a:lnTo>
                  <a:pt x="4019" y="1617"/>
                </a:lnTo>
                <a:lnTo>
                  <a:pt x="4019" y="1617"/>
                </a:lnTo>
                <a:lnTo>
                  <a:pt x="4019" y="1619"/>
                </a:lnTo>
                <a:lnTo>
                  <a:pt x="4021" y="1619"/>
                </a:lnTo>
                <a:lnTo>
                  <a:pt x="4023" y="1623"/>
                </a:lnTo>
                <a:lnTo>
                  <a:pt x="4023" y="1623"/>
                </a:lnTo>
                <a:lnTo>
                  <a:pt x="4025" y="1623"/>
                </a:lnTo>
                <a:lnTo>
                  <a:pt x="4025" y="1623"/>
                </a:lnTo>
                <a:lnTo>
                  <a:pt x="4025" y="1619"/>
                </a:lnTo>
                <a:lnTo>
                  <a:pt x="4027" y="1617"/>
                </a:lnTo>
                <a:lnTo>
                  <a:pt x="4025" y="1617"/>
                </a:lnTo>
                <a:lnTo>
                  <a:pt x="4025" y="1614"/>
                </a:lnTo>
                <a:close/>
                <a:moveTo>
                  <a:pt x="4004" y="1596"/>
                </a:moveTo>
                <a:lnTo>
                  <a:pt x="4004" y="1596"/>
                </a:lnTo>
                <a:lnTo>
                  <a:pt x="4002" y="1593"/>
                </a:lnTo>
                <a:lnTo>
                  <a:pt x="4000" y="1591"/>
                </a:lnTo>
                <a:lnTo>
                  <a:pt x="4000" y="1591"/>
                </a:lnTo>
                <a:lnTo>
                  <a:pt x="3998" y="1591"/>
                </a:lnTo>
                <a:lnTo>
                  <a:pt x="3998" y="1589"/>
                </a:lnTo>
                <a:lnTo>
                  <a:pt x="3996" y="1589"/>
                </a:lnTo>
                <a:lnTo>
                  <a:pt x="3996" y="1589"/>
                </a:lnTo>
                <a:lnTo>
                  <a:pt x="3994" y="1591"/>
                </a:lnTo>
                <a:lnTo>
                  <a:pt x="3994" y="1591"/>
                </a:lnTo>
                <a:lnTo>
                  <a:pt x="3996" y="1593"/>
                </a:lnTo>
                <a:lnTo>
                  <a:pt x="3996" y="1593"/>
                </a:lnTo>
                <a:lnTo>
                  <a:pt x="3998" y="1593"/>
                </a:lnTo>
                <a:lnTo>
                  <a:pt x="3998" y="1593"/>
                </a:lnTo>
                <a:lnTo>
                  <a:pt x="4002" y="1596"/>
                </a:lnTo>
                <a:lnTo>
                  <a:pt x="4004" y="1598"/>
                </a:lnTo>
                <a:lnTo>
                  <a:pt x="4004" y="1598"/>
                </a:lnTo>
                <a:lnTo>
                  <a:pt x="4006" y="1598"/>
                </a:lnTo>
                <a:lnTo>
                  <a:pt x="4004" y="1596"/>
                </a:lnTo>
                <a:lnTo>
                  <a:pt x="4004" y="1596"/>
                </a:lnTo>
                <a:close/>
                <a:moveTo>
                  <a:pt x="4134" y="1711"/>
                </a:moveTo>
                <a:lnTo>
                  <a:pt x="4134" y="1711"/>
                </a:lnTo>
                <a:lnTo>
                  <a:pt x="4136" y="1713"/>
                </a:lnTo>
                <a:lnTo>
                  <a:pt x="4136" y="1713"/>
                </a:lnTo>
                <a:lnTo>
                  <a:pt x="4138" y="1713"/>
                </a:lnTo>
                <a:lnTo>
                  <a:pt x="4138" y="1715"/>
                </a:lnTo>
                <a:lnTo>
                  <a:pt x="4138" y="1715"/>
                </a:lnTo>
                <a:lnTo>
                  <a:pt x="4140" y="1715"/>
                </a:lnTo>
                <a:lnTo>
                  <a:pt x="4140" y="1713"/>
                </a:lnTo>
                <a:lnTo>
                  <a:pt x="4140" y="1713"/>
                </a:lnTo>
                <a:lnTo>
                  <a:pt x="4142" y="1702"/>
                </a:lnTo>
                <a:lnTo>
                  <a:pt x="4142" y="1700"/>
                </a:lnTo>
                <a:lnTo>
                  <a:pt x="4142" y="1698"/>
                </a:lnTo>
                <a:lnTo>
                  <a:pt x="4142" y="1696"/>
                </a:lnTo>
                <a:lnTo>
                  <a:pt x="4140" y="1690"/>
                </a:lnTo>
                <a:lnTo>
                  <a:pt x="4140" y="1690"/>
                </a:lnTo>
                <a:lnTo>
                  <a:pt x="4142" y="1688"/>
                </a:lnTo>
                <a:lnTo>
                  <a:pt x="4142" y="1686"/>
                </a:lnTo>
                <a:lnTo>
                  <a:pt x="4142" y="1686"/>
                </a:lnTo>
                <a:lnTo>
                  <a:pt x="4140" y="1686"/>
                </a:lnTo>
                <a:lnTo>
                  <a:pt x="4140" y="1684"/>
                </a:lnTo>
                <a:lnTo>
                  <a:pt x="4142" y="1682"/>
                </a:lnTo>
                <a:lnTo>
                  <a:pt x="4142" y="1679"/>
                </a:lnTo>
                <a:lnTo>
                  <a:pt x="4144" y="1677"/>
                </a:lnTo>
                <a:lnTo>
                  <a:pt x="4144" y="1677"/>
                </a:lnTo>
                <a:lnTo>
                  <a:pt x="4144" y="1677"/>
                </a:lnTo>
                <a:lnTo>
                  <a:pt x="4144" y="1675"/>
                </a:lnTo>
                <a:lnTo>
                  <a:pt x="4142" y="1673"/>
                </a:lnTo>
                <a:lnTo>
                  <a:pt x="4138" y="1667"/>
                </a:lnTo>
                <a:lnTo>
                  <a:pt x="4136" y="1667"/>
                </a:lnTo>
                <a:lnTo>
                  <a:pt x="4134" y="1665"/>
                </a:lnTo>
                <a:lnTo>
                  <a:pt x="4134" y="1665"/>
                </a:lnTo>
                <a:lnTo>
                  <a:pt x="4130" y="1665"/>
                </a:lnTo>
                <a:lnTo>
                  <a:pt x="4128" y="1665"/>
                </a:lnTo>
                <a:lnTo>
                  <a:pt x="4128" y="1665"/>
                </a:lnTo>
                <a:lnTo>
                  <a:pt x="4128" y="1667"/>
                </a:lnTo>
                <a:lnTo>
                  <a:pt x="4126" y="1669"/>
                </a:lnTo>
                <a:lnTo>
                  <a:pt x="4124" y="1669"/>
                </a:lnTo>
                <a:lnTo>
                  <a:pt x="4124" y="1669"/>
                </a:lnTo>
                <a:lnTo>
                  <a:pt x="4124" y="1667"/>
                </a:lnTo>
                <a:lnTo>
                  <a:pt x="4124" y="1667"/>
                </a:lnTo>
                <a:lnTo>
                  <a:pt x="4124" y="1665"/>
                </a:lnTo>
                <a:lnTo>
                  <a:pt x="4126" y="1665"/>
                </a:lnTo>
                <a:lnTo>
                  <a:pt x="4126" y="1663"/>
                </a:lnTo>
                <a:lnTo>
                  <a:pt x="4126" y="1663"/>
                </a:lnTo>
                <a:lnTo>
                  <a:pt x="4126" y="1661"/>
                </a:lnTo>
                <a:lnTo>
                  <a:pt x="4126" y="1661"/>
                </a:lnTo>
                <a:lnTo>
                  <a:pt x="4124" y="1661"/>
                </a:lnTo>
                <a:lnTo>
                  <a:pt x="4124" y="1658"/>
                </a:lnTo>
                <a:lnTo>
                  <a:pt x="4121" y="1656"/>
                </a:lnTo>
                <a:lnTo>
                  <a:pt x="4121" y="1656"/>
                </a:lnTo>
                <a:lnTo>
                  <a:pt x="4121" y="1654"/>
                </a:lnTo>
                <a:lnTo>
                  <a:pt x="4121" y="1650"/>
                </a:lnTo>
                <a:lnTo>
                  <a:pt x="4121" y="1650"/>
                </a:lnTo>
                <a:lnTo>
                  <a:pt x="4119" y="1646"/>
                </a:lnTo>
                <a:lnTo>
                  <a:pt x="4119" y="1646"/>
                </a:lnTo>
                <a:lnTo>
                  <a:pt x="4117" y="1646"/>
                </a:lnTo>
                <a:lnTo>
                  <a:pt x="4117" y="1646"/>
                </a:lnTo>
                <a:lnTo>
                  <a:pt x="4115" y="1646"/>
                </a:lnTo>
                <a:lnTo>
                  <a:pt x="4113" y="1646"/>
                </a:lnTo>
                <a:lnTo>
                  <a:pt x="4111" y="1644"/>
                </a:lnTo>
                <a:lnTo>
                  <a:pt x="4109" y="1642"/>
                </a:lnTo>
                <a:lnTo>
                  <a:pt x="4107" y="1642"/>
                </a:lnTo>
                <a:lnTo>
                  <a:pt x="4107" y="1640"/>
                </a:lnTo>
                <a:lnTo>
                  <a:pt x="4107" y="1640"/>
                </a:lnTo>
                <a:lnTo>
                  <a:pt x="4107" y="1638"/>
                </a:lnTo>
                <a:lnTo>
                  <a:pt x="4107" y="1638"/>
                </a:lnTo>
                <a:lnTo>
                  <a:pt x="4107" y="1635"/>
                </a:lnTo>
                <a:lnTo>
                  <a:pt x="4107" y="1635"/>
                </a:lnTo>
                <a:lnTo>
                  <a:pt x="4107" y="1635"/>
                </a:lnTo>
                <a:lnTo>
                  <a:pt x="4107" y="1633"/>
                </a:lnTo>
                <a:lnTo>
                  <a:pt x="4109" y="1631"/>
                </a:lnTo>
                <a:lnTo>
                  <a:pt x="4111" y="1631"/>
                </a:lnTo>
                <a:lnTo>
                  <a:pt x="4111" y="1631"/>
                </a:lnTo>
                <a:lnTo>
                  <a:pt x="4111" y="1629"/>
                </a:lnTo>
                <a:lnTo>
                  <a:pt x="4109" y="1627"/>
                </a:lnTo>
                <a:lnTo>
                  <a:pt x="4109" y="1625"/>
                </a:lnTo>
                <a:lnTo>
                  <a:pt x="4107" y="1625"/>
                </a:lnTo>
                <a:lnTo>
                  <a:pt x="4107" y="1623"/>
                </a:lnTo>
                <a:lnTo>
                  <a:pt x="4105" y="1623"/>
                </a:lnTo>
                <a:lnTo>
                  <a:pt x="4105" y="1625"/>
                </a:lnTo>
                <a:lnTo>
                  <a:pt x="4100" y="1625"/>
                </a:lnTo>
                <a:lnTo>
                  <a:pt x="4100" y="1627"/>
                </a:lnTo>
                <a:lnTo>
                  <a:pt x="4098" y="1627"/>
                </a:lnTo>
                <a:lnTo>
                  <a:pt x="4096" y="1627"/>
                </a:lnTo>
                <a:lnTo>
                  <a:pt x="4094" y="1627"/>
                </a:lnTo>
                <a:lnTo>
                  <a:pt x="4096" y="1627"/>
                </a:lnTo>
                <a:lnTo>
                  <a:pt x="4100" y="1625"/>
                </a:lnTo>
                <a:lnTo>
                  <a:pt x="4100" y="1625"/>
                </a:lnTo>
                <a:lnTo>
                  <a:pt x="4100" y="1623"/>
                </a:lnTo>
                <a:lnTo>
                  <a:pt x="4098" y="1621"/>
                </a:lnTo>
                <a:lnTo>
                  <a:pt x="4098" y="1621"/>
                </a:lnTo>
                <a:lnTo>
                  <a:pt x="4094" y="1621"/>
                </a:lnTo>
                <a:lnTo>
                  <a:pt x="4092" y="1621"/>
                </a:lnTo>
                <a:lnTo>
                  <a:pt x="4090" y="1619"/>
                </a:lnTo>
                <a:lnTo>
                  <a:pt x="4088" y="1617"/>
                </a:lnTo>
                <a:lnTo>
                  <a:pt x="4088" y="1617"/>
                </a:lnTo>
                <a:lnTo>
                  <a:pt x="4088" y="1614"/>
                </a:lnTo>
                <a:lnTo>
                  <a:pt x="4088" y="1612"/>
                </a:lnTo>
                <a:lnTo>
                  <a:pt x="4086" y="1612"/>
                </a:lnTo>
                <a:lnTo>
                  <a:pt x="4086" y="1610"/>
                </a:lnTo>
                <a:lnTo>
                  <a:pt x="4082" y="1608"/>
                </a:lnTo>
                <a:lnTo>
                  <a:pt x="4082" y="1608"/>
                </a:lnTo>
                <a:lnTo>
                  <a:pt x="4080" y="1608"/>
                </a:lnTo>
                <a:lnTo>
                  <a:pt x="4077" y="1606"/>
                </a:lnTo>
                <a:lnTo>
                  <a:pt x="4077" y="1606"/>
                </a:lnTo>
                <a:lnTo>
                  <a:pt x="4075" y="1604"/>
                </a:lnTo>
                <a:lnTo>
                  <a:pt x="4075" y="1602"/>
                </a:lnTo>
                <a:lnTo>
                  <a:pt x="4073" y="1602"/>
                </a:lnTo>
                <a:lnTo>
                  <a:pt x="4071" y="1600"/>
                </a:lnTo>
                <a:lnTo>
                  <a:pt x="4069" y="1598"/>
                </a:lnTo>
                <a:lnTo>
                  <a:pt x="4069" y="1598"/>
                </a:lnTo>
                <a:lnTo>
                  <a:pt x="4069" y="1600"/>
                </a:lnTo>
                <a:lnTo>
                  <a:pt x="4069" y="1600"/>
                </a:lnTo>
                <a:lnTo>
                  <a:pt x="4069" y="1600"/>
                </a:lnTo>
                <a:lnTo>
                  <a:pt x="4069" y="1602"/>
                </a:lnTo>
                <a:lnTo>
                  <a:pt x="4069" y="1604"/>
                </a:lnTo>
                <a:lnTo>
                  <a:pt x="4069" y="1602"/>
                </a:lnTo>
                <a:lnTo>
                  <a:pt x="4067" y="1600"/>
                </a:lnTo>
                <a:lnTo>
                  <a:pt x="4065" y="1600"/>
                </a:lnTo>
                <a:lnTo>
                  <a:pt x="4065" y="1600"/>
                </a:lnTo>
                <a:lnTo>
                  <a:pt x="4063" y="1600"/>
                </a:lnTo>
                <a:lnTo>
                  <a:pt x="4063" y="1598"/>
                </a:lnTo>
                <a:lnTo>
                  <a:pt x="4061" y="1596"/>
                </a:lnTo>
                <a:lnTo>
                  <a:pt x="4061" y="1596"/>
                </a:lnTo>
                <a:lnTo>
                  <a:pt x="4059" y="1593"/>
                </a:lnTo>
                <a:lnTo>
                  <a:pt x="4056" y="1591"/>
                </a:lnTo>
                <a:lnTo>
                  <a:pt x="4056" y="1589"/>
                </a:lnTo>
                <a:lnTo>
                  <a:pt x="4054" y="1587"/>
                </a:lnTo>
                <a:lnTo>
                  <a:pt x="4052" y="1585"/>
                </a:lnTo>
                <a:lnTo>
                  <a:pt x="4050" y="1583"/>
                </a:lnTo>
                <a:lnTo>
                  <a:pt x="4044" y="1579"/>
                </a:lnTo>
                <a:lnTo>
                  <a:pt x="4040" y="1579"/>
                </a:lnTo>
                <a:lnTo>
                  <a:pt x="4040" y="1577"/>
                </a:lnTo>
                <a:lnTo>
                  <a:pt x="4038" y="1577"/>
                </a:lnTo>
                <a:lnTo>
                  <a:pt x="4038" y="1575"/>
                </a:lnTo>
                <a:lnTo>
                  <a:pt x="4038" y="1575"/>
                </a:lnTo>
                <a:lnTo>
                  <a:pt x="4036" y="1575"/>
                </a:lnTo>
                <a:lnTo>
                  <a:pt x="4031" y="1573"/>
                </a:lnTo>
                <a:lnTo>
                  <a:pt x="4031" y="1570"/>
                </a:lnTo>
                <a:lnTo>
                  <a:pt x="4031" y="1568"/>
                </a:lnTo>
                <a:lnTo>
                  <a:pt x="4031" y="1568"/>
                </a:lnTo>
                <a:lnTo>
                  <a:pt x="4027" y="1564"/>
                </a:lnTo>
                <a:lnTo>
                  <a:pt x="4027" y="1564"/>
                </a:lnTo>
                <a:lnTo>
                  <a:pt x="4027" y="1562"/>
                </a:lnTo>
                <a:lnTo>
                  <a:pt x="4025" y="1562"/>
                </a:lnTo>
                <a:lnTo>
                  <a:pt x="4023" y="1558"/>
                </a:lnTo>
                <a:lnTo>
                  <a:pt x="4021" y="1558"/>
                </a:lnTo>
                <a:lnTo>
                  <a:pt x="4021" y="1556"/>
                </a:lnTo>
                <a:lnTo>
                  <a:pt x="4021" y="1556"/>
                </a:lnTo>
                <a:lnTo>
                  <a:pt x="4019" y="1556"/>
                </a:lnTo>
                <a:lnTo>
                  <a:pt x="4017" y="1556"/>
                </a:lnTo>
                <a:lnTo>
                  <a:pt x="4015" y="1556"/>
                </a:lnTo>
                <a:lnTo>
                  <a:pt x="4012" y="1556"/>
                </a:lnTo>
                <a:lnTo>
                  <a:pt x="4010" y="1556"/>
                </a:lnTo>
                <a:lnTo>
                  <a:pt x="4008" y="1556"/>
                </a:lnTo>
                <a:lnTo>
                  <a:pt x="4006" y="1556"/>
                </a:lnTo>
                <a:lnTo>
                  <a:pt x="4002" y="1556"/>
                </a:lnTo>
                <a:lnTo>
                  <a:pt x="4000" y="1556"/>
                </a:lnTo>
                <a:lnTo>
                  <a:pt x="3998" y="1554"/>
                </a:lnTo>
                <a:lnTo>
                  <a:pt x="3996" y="1552"/>
                </a:lnTo>
                <a:lnTo>
                  <a:pt x="3994" y="1552"/>
                </a:lnTo>
                <a:lnTo>
                  <a:pt x="3994" y="1552"/>
                </a:lnTo>
                <a:lnTo>
                  <a:pt x="3992" y="1549"/>
                </a:lnTo>
                <a:lnTo>
                  <a:pt x="3989" y="1549"/>
                </a:lnTo>
                <a:lnTo>
                  <a:pt x="3987" y="1552"/>
                </a:lnTo>
                <a:lnTo>
                  <a:pt x="3987" y="1552"/>
                </a:lnTo>
                <a:lnTo>
                  <a:pt x="3987" y="1552"/>
                </a:lnTo>
                <a:lnTo>
                  <a:pt x="3987" y="1554"/>
                </a:lnTo>
                <a:lnTo>
                  <a:pt x="3987" y="1554"/>
                </a:lnTo>
                <a:lnTo>
                  <a:pt x="3987" y="1554"/>
                </a:lnTo>
                <a:lnTo>
                  <a:pt x="3987" y="1556"/>
                </a:lnTo>
                <a:lnTo>
                  <a:pt x="3989" y="1560"/>
                </a:lnTo>
                <a:lnTo>
                  <a:pt x="3989" y="1562"/>
                </a:lnTo>
                <a:lnTo>
                  <a:pt x="3992" y="1562"/>
                </a:lnTo>
                <a:lnTo>
                  <a:pt x="3992" y="1564"/>
                </a:lnTo>
                <a:lnTo>
                  <a:pt x="3998" y="1570"/>
                </a:lnTo>
                <a:lnTo>
                  <a:pt x="4002" y="1573"/>
                </a:lnTo>
                <a:lnTo>
                  <a:pt x="4002" y="1575"/>
                </a:lnTo>
                <a:lnTo>
                  <a:pt x="4004" y="1577"/>
                </a:lnTo>
                <a:lnTo>
                  <a:pt x="4006" y="1577"/>
                </a:lnTo>
                <a:lnTo>
                  <a:pt x="4010" y="1579"/>
                </a:lnTo>
                <a:lnTo>
                  <a:pt x="4010" y="1579"/>
                </a:lnTo>
                <a:lnTo>
                  <a:pt x="4012" y="1579"/>
                </a:lnTo>
                <a:lnTo>
                  <a:pt x="4017" y="1585"/>
                </a:lnTo>
                <a:lnTo>
                  <a:pt x="4017" y="1585"/>
                </a:lnTo>
                <a:lnTo>
                  <a:pt x="4017" y="1587"/>
                </a:lnTo>
                <a:lnTo>
                  <a:pt x="4019" y="1589"/>
                </a:lnTo>
                <a:lnTo>
                  <a:pt x="4021" y="1589"/>
                </a:lnTo>
                <a:lnTo>
                  <a:pt x="4021" y="1591"/>
                </a:lnTo>
                <a:lnTo>
                  <a:pt x="4023" y="1593"/>
                </a:lnTo>
                <a:lnTo>
                  <a:pt x="4023" y="1596"/>
                </a:lnTo>
                <a:lnTo>
                  <a:pt x="4023" y="1598"/>
                </a:lnTo>
                <a:lnTo>
                  <a:pt x="4025" y="1598"/>
                </a:lnTo>
                <a:lnTo>
                  <a:pt x="4027" y="1598"/>
                </a:lnTo>
                <a:lnTo>
                  <a:pt x="4027" y="1600"/>
                </a:lnTo>
                <a:lnTo>
                  <a:pt x="4029" y="1600"/>
                </a:lnTo>
                <a:lnTo>
                  <a:pt x="4036" y="1604"/>
                </a:lnTo>
                <a:lnTo>
                  <a:pt x="4036" y="1604"/>
                </a:lnTo>
                <a:lnTo>
                  <a:pt x="4038" y="1606"/>
                </a:lnTo>
                <a:lnTo>
                  <a:pt x="4040" y="1610"/>
                </a:lnTo>
                <a:lnTo>
                  <a:pt x="4042" y="1617"/>
                </a:lnTo>
                <a:lnTo>
                  <a:pt x="4042" y="1621"/>
                </a:lnTo>
                <a:lnTo>
                  <a:pt x="4044" y="1625"/>
                </a:lnTo>
                <a:lnTo>
                  <a:pt x="4044" y="1627"/>
                </a:lnTo>
                <a:lnTo>
                  <a:pt x="4046" y="1627"/>
                </a:lnTo>
                <a:lnTo>
                  <a:pt x="4046" y="1629"/>
                </a:lnTo>
                <a:lnTo>
                  <a:pt x="4050" y="1629"/>
                </a:lnTo>
                <a:lnTo>
                  <a:pt x="4052" y="1631"/>
                </a:lnTo>
                <a:lnTo>
                  <a:pt x="4052" y="1631"/>
                </a:lnTo>
                <a:lnTo>
                  <a:pt x="4054" y="1635"/>
                </a:lnTo>
                <a:lnTo>
                  <a:pt x="4054" y="1638"/>
                </a:lnTo>
                <a:lnTo>
                  <a:pt x="4056" y="1638"/>
                </a:lnTo>
                <a:lnTo>
                  <a:pt x="4059" y="1640"/>
                </a:lnTo>
                <a:lnTo>
                  <a:pt x="4061" y="1642"/>
                </a:lnTo>
                <a:lnTo>
                  <a:pt x="4061" y="1644"/>
                </a:lnTo>
                <a:lnTo>
                  <a:pt x="4063" y="1648"/>
                </a:lnTo>
                <a:lnTo>
                  <a:pt x="4063" y="1650"/>
                </a:lnTo>
                <a:lnTo>
                  <a:pt x="4069" y="1658"/>
                </a:lnTo>
                <a:lnTo>
                  <a:pt x="4069" y="1663"/>
                </a:lnTo>
                <a:lnTo>
                  <a:pt x="4069" y="1663"/>
                </a:lnTo>
                <a:lnTo>
                  <a:pt x="4069" y="1665"/>
                </a:lnTo>
                <a:lnTo>
                  <a:pt x="4073" y="1669"/>
                </a:lnTo>
                <a:lnTo>
                  <a:pt x="4073" y="1669"/>
                </a:lnTo>
                <a:lnTo>
                  <a:pt x="4075" y="1671"/>
                </a:lnTo>
                <a:lnTo>
                  <a:pt x="4075" y="1671"/>
                </a:lnTo>
                <a:lnTo>
                  <a:pt x="4077" y="1673"/>
                </a:lnTo>
                <a:lnTo>
                  <a:pt x="4080" y="1677"/>
                </a:lnTo>
                <a:lnTo>
                  <a:pt x="4080" y="1677"/>
                </a:lnTo>
                <a:lnTo>
                  <a:pt x="4084" y="1679"/>
                </a:lnTo>
                <a:lnTo>
                  <a:pt x="4088" y="1684"/>
                </a:lnTo>
                <a:lnTo>
                  <a:pt x="4088" y="1684"/>
                </a:lnTo>
                <a:lnTo>
                  <a:pt x="4090" y="1688"/>
                </a:lnTo>
                <a:lnTo>
                  <a:pt x="4094" y="1690"/>
                </a:lnTo>
                <a:lnTo>
                  <a:pt x="4098" y="1696"/>
                </a:lnTo>
                <a:lnTo>
                  <a:pt x="4103" y="1696"/>
                </a:lnTo>
                <a:lnTo>
                  <a:pt x="4103" y="1698"/>
                </a:lnTo>
                <a:lnTo>
                  <a:pt x="4105" y="1700"/>
                </a:lnTo>
                <a:lnTo>
                  <a:pt x="4107" y="1700"/>
                </a:lnTo>
                <a:lnTo>
                  <a:pt x="4111" y="1702"/>
                </a:lnTo>
                <a:lnTo>
                  <a:pt x="4111" y="1705"/>
                </a:lnTo>
                <a:lnTo>
                  <a:pt x="4115" y="1709"/>
                </a:lnTo>
                <a:lnTo>
                  <a:pt x="4117" y="1709"/>
                </a:lnTo>
                <a:lnTo>
                  <a:pt x="4117" y="1711"/>
                </a:lnTo>
                <a:lnTo>
                  <a:pt x="4119" y="1713"/>
                </a:lnTo>
                <a:lnTo>
                  <a:pt x="4121" y="1715"/>
                </a:lnTo>
                <a:lnTo>
                  <a:pt x="4124" y="1715"/>
                </a:lnTo>
                <a:lnTo>
                  <a:pt x="4124" y="1715"/>
                </a:lnTo>
                <a:lnTo>
                  <a:pt x="4124" y="1715"/>
                </a:lnTo>
                <a:lnTo>
                  <a:pt x="4124" y="1715"/>
                </a:lnTo>
                <a:lnTo>
                  <a:pt x="4124" y="1713"/>
                </a:lnTo>
                <a:lnTo>
                  <a:pt x="4124" y="1711"/>
                </a:lnTo>
                <a:lnTo>
                  <a:pt x="4124" y="1711"/>
                </a:lnTo>
                <a:lnTo>
                  <a:pt x="4128" y="1713"/>
                </a:lnTo>
                <a:lnTo>
                  <a:pt x="4130" y="1713"/>
                </a:lnTo>
                <a:lnTo>
                  <a:pt x="4130" y="1713"/>
                </a:lnTo>
                <a:lnTo>
                  <a:pt x="4130" y="1713"/>
                </a:lnTo>
                <a:lnTo>
                  <a:pt x="4134" y="1711"/>
                </a:lnTo>
                <a:close/>
                <a:moveTo>
                  <a:pt x="4019" y="1602"/>
                </a:moveTo>
                <a:lnTo>
                  <a:pt x="4017" y="1600"/>
                </a:lnTo>
                <a:lnTo>
                  <a:pt x="4017" y="1600"/>
                </a:lnTo>
                <a:lnTo>
                  <a:pt x="4017" y="1600"/>
                </a:lnTo>
                <a:lnTo>
                  <a:pt x="4015" y="1600"/>
                </a:lnTo>
                <a:lnTo>
                  <a:pt x="4015" y="1600"/>
                </a:lnTo>
                <a:lnTo>
                  <a:pt x="4017" y="1600"/>
                </a:lnTo>
                <a:lnTo>
                  <a:pt x="4017" y="1602"/>
                </a:lnTo>
                <a:lnTo>
                  <a:pt x="4019" y="1602"/>
                </a:lnTo>
                <a:close/>
                <a:moveTo>
                  <a:pt x="4036" y="1461"/>
                </a:moveTo>
                <a:lnTo>
                  <a:pt x="4033" y="1461"/>
                </a:lnTo>
                <a:lnTo>
                  <a:pt x="4033" y="1461"/>
                </a:lnTo>
                <a:lnTo>
                  <a:pt x="4033" y="1463"/>
                </a:lnTo>
                <a:lnTo>
                  <a:pt x="4033" y="1463"/>
                </a:lnTo>
                <a:lnTo>
                  <a:pt x="4033" y="1463"/>
                </a:lnTo>
                <a:lnTo>
                  <a:pt x="4036" y="1466"/>
                </a:lnTo>
                <a:lnTo>
                  <a:pt x="4036" y="1461"/>
                </a:lnTo>
                <a:lnTo>
                  <a:pt x="4036" y="1461"/>
                </a:lnTo>
                <a:close/>
                <a:moveTo>
                  <a:pt x="4033" y="1449"/>
                </a:moveTo>
                <a:lnTo>
                  <a:pt x="4033" y="1449"/>
                </a:lnTo>
                <a:lnTo>
                  <a:pt x="4031" y="1449"/>
                </a:lnTo>
                <a:lnTo>
                  <a:pt x="4031" y="1449"/>
                </a:lnTo>
                <a:lnTo>
                  <a:pt x="4031" y="1451"/>
                </a:lnTo>
                <a:lnTo>
                  <a:pt x="4031" y="1453"/>
                </a:lnTo>
                <a:lnTo>
                  <a:pt x="4031" y="1453"/>
                </a:lnTo>
                <a:lnTo>
                  <a:pt x="4033" y="1453"/>
                </a:lnTo>
                <a:lnTo>
                  <a:pt x="4033" y="1451"/>
                </a:lnTo>
                <a:lnTo>
                  <a:pt x="4033" y="1449"/>
                </a:lnTo>
                <a:lnTo>
                  <a:pt x="4033" y="1449"/>
                </a:lnTo>
                <a:lnTo>
                  <a:pt x="4033" y="1449"/>
                </a:lnTo>
                <a:close/>
                <a:moveTo>
                  <a:pt x="4036" y="1459"/>
                </a:moveTo>
                <a:lnTo>
                  <a:pt x="4036" y="1457"/>
                </a:lnTo>
                <a:lnTo>
                  <a:pt x="4033" y="1457"/>
                </a:lnTo>
                <a:lnTo>
                  <a:pt x="4033" y="1457"/>
                </a:lnTo>
                <a:lnTo>
                  <a:pt x="4033" y="1459"/>
                </a:lnTo>
                <a:lnTo>
                  <a:pt x="4036" y="1459"/>
                </a:lnTo>
                <a:lnTo>
                  <a:pt x="4036" y="1459"/>
                </a:lnTo>
                <a:lnTo>
                  <a:pt x="4036" y="1459"/>
                </a:lnTo>
                <a:close/>
                <a:moveTo>
                  <a:pt x="4031" y="1501"/>
                </a:moveTo>
                <a:lnTo>
                  <a:pt x="4031" y="1499"/>
                </a:lnTo>
                <a:lnTo>
                  <a:pt x="4031" y="1499"/>
                </a:lnTo>
                <a:lnTo>
                  <a:pt x="4031" y="1501"/>
                </a:lnTo>
                <a:lnTo>
                  <a:pt x="4031" y="1501"/>
                </a:lnTo>
                <a:lnTo>
                  <a:pt x="4031" y="1501"/>
                </a:lnTo>
                <a:lnTo>
                  <a:pt x="4031" y="1501"/>
                </a:lnTo>
                <a:close/>
                <a:moveTo>
                  <a:pt x="4031" y="1487"/>
                </a:moveTo>
                <a:lnTo>
                  <a:pt x="4031" y="1487"/>
                </a:lnTo>
                <a:lnTo>
                  <a:pt x="4029" y="1487"/>
                </a:lnTo>
                <a:lnTo>
                  <a:pt x="4029" y="1489"/>
                </a:lnTo>
                <a:lnTo>
                  <a:pt x="4029" y="1489"/>
                </a:lnTo>
                <a:lnTo>
                  <a:pt x="4029" y="1489"/>
                </a:lnTo>
                <a:lnTo>
                  <a:pt x="4031" y="1489"/>
                </a:lnTo>
                <a:lnTo>
                  <a:pt x="4031" y="1487"/>
                </a:lnTo>
                <a:lnTo>
                  <a:pt x="4031" y="1487"/>
                </a:lnTo>
                <a:close/>
                <a:moveTo>
                  <a:pt x="4021" y="1396"/>
                </a:moveTo>
                <a:lnTo>
                  <a:pt x="4021" y="1394"/>
                </a:lnTo>
                <a:lnTo>
                  <a:pt x="4021" y="1392"/>
                </a:lnTo>
                <a:lnTo>
                  <a:pt x="4021" y="1392"/>
                </a:lnTo>
                <a:lnTo>
                  <a:pt x="4021" y="1392"/>
                </a:lnTo>
                <a:lnTo>
                  <a:pt x="4021" y="1392"/>
                </a:lnTo>
                <a:lnTo>
                  <a:pt x="4021" y="1392"/>
                </a:lnTo>
                <a:lnTo>
                  <a:pt x="4019" y="1392"/>
                </a:lnTo>
                <a:lnTo>
                  <a:pt x="4021" y="1394"/>
                </a:lnTo>
                <a:lnTo>
                  <a:pt x="4021" y="1396"/>
                </a:lnTo>
                <a:lnTo>
                  <a:pt x="4021" y="1396"/>
                </a:lnTo>
                <a:close/>
                <a:moveTo>
                  <a:pt x="4029" y="1453"/>
                </a:moveTo>
                <a:lnTo>
                  <a:pt x="4029" y="1453"/>
                </a:lnTo>
                <a:lnTo>
                  <a:pt x="4029" y="1453"/>
                </a:lnTo>
                <a:lnTo>
                  <a:pt x="4029" y="1453"/>
                </a:lnTo>
                <a:lnTo>
                  <a:pt x="4027" y="1455"/>
                </a:lnTo>
                <a:lnTo>
                  <a:pt x="4029" y="1455"/>
                </a:lnTo>
                <a:lnTo>
                  <a:pt x="4029" y="1455"/>
                </a:lnTo>
                <a:lnTo>
                  <a:pt x="4029" y="1455"/>
                </a:lnTo>
                <a:lnTo>
                  <a:pt x="4029" y="1455"/>
                </a:lnTo>
                <a:lnTo>
                  <a:pt x="4029" y="1455"/>
                </a:lnTo>
                <a:lnTo>
                  <a:pt x="4029" y="1455"/>
                </a:lnTo>
                <a:lnTo>
                  <a:pt x="4029" y="1455"/>
                </a:lnTo>
                <a:lnTo>
                  <a:pt x="4029" y="1453"/>
                </a:lnTo>
                <a:close/>
                <a:moveTo>
                  <a:pt x="3989" y="1547"/>
                </a:moveTo>
                <a:lnTo>
                  <a:pt x="3989" y="1547"/>
                </a:lnTo>
                <a:lnTo>
                  <a:pt x="3989" y="1547"/>
                </a:lnTo>
                <a:lnTo>
                  <a:pt x="3989" y="1547"/>
                </a:lnTo>
                <a:lnTo>
                  <a:pt x="3987" y="1547"/>
                </a:lnTo>
                <a:lnTo>
                  <a:pt x="3987" y="1545"/>
                </a:lnTo>
                <a:lnTo>
                  <a:pt x="3987" y="1547"/>
                </a:lnTo>
                <a:lnTo>
                  <a:pt x="3987" y="1547"/>
                </a:lnTo>
                <a:lnTo>
                  <a:pt x="3989" y="1547"/>
                </a:lnTo>
                <a:close/>
                <a:moveTo>
                  <a:pt x="3981" y="1403"/>
                </a:moveTo>
                <a:lnTo>
                  <a:pt x="3981" y="1403"/>
                </a:lnTo>
                <a:lnTo>
                  <a:pt x="3981" y="1403"/>
                </a:lnTo>
                <a:lnTo>
                  <a:pt x="3981" y="1403"/>
                </a:lnTo>
                <a:lnTo>
                  <a:pt x="3981" y="1401"/>
                </a:lnTo>
                <a:lnTo>
                  <a:pt x="3981" y="1401"/>
                </a:lnTo>
                <a:lnTo>
                  <a:pt x="3981" y="1403"/>
                </a:lnTo>
                <a:close/>
                <a:moveTo>
                  <a:pt x="4033" y="1472"/>
                </a:moveTo>
                <a:lnTo>
                  <a:pt x="4036" y="1474"/>
                </a:lnTo>
                <a:lnTo>
                  <a:pt x="4036" y="1474"/>
                </a:lnTo>
                <a:lnTo>
                  <a:pt x="4036" y="1474"/>
                </a:lnTo>
                <a:lnTo>
                  <a:pt x="4036" y="1472"/>
                </a:lnTo>
                <a:lnTo>
                  <a:pt x="4033" y="1472"/>
                </a:lnTo>
                <a:close/>
                <a:moveTo>
                  <a:pt x="4063" y="1675"/>
                </a:moveTo>
                <a:lnTo>
                  <a:pt x="4063" y="1675"/>
                </a:lnTo>
                <a:lnTo>
                  <a:pt x="4063" y="1675"/>
                </a:lnTo>
                <a:lnTo>
                  <a:pt x="4061" y="1671"/>
                </a:lnTo>
                <a:lnTo>
                  <a:pt x="4059" y="1671"/>
                </a:lnTo>
                <a:lnTo>
                  <a:pt x="4059" y="1671"/>
                </a:lnTo>
                <a:lnTo>
                  <a:pt x="4059" y="1673"/>
                </a:lnTo>
                <a:lnTo>
                  <a:pt x="4061" y="1675"/>
                </a:lnTo>
                <a:lnTo>
                  <a:pt x="4061" y="1675"/>
                </a:lnTo>
                <a:lnTo>
                  <a:pt x="4061" y="1677"/>
                </a:lnTo>
                <a:lnTo>
                  <a:pt x="4061" y="1677"/>
                </a:lnTo>
                <a:lnTo>
                  <a:pt x="4063" y="1679"/>
                </a:lnTo>
                <a:lnTo>
                  <a:pt x="4063" y="1677"/>
                </a:lnTo>
                <a:lnTo>
                  <a:pt x="4063" y="1675"/>
                </a:lnTo>
                <a:lnTo>
                  <a:pt x="4063" y="1675"/>
                </a:lnTo>
                <a:close/>
                <a:moveTo>
                  <a:pt x="3948" y="1474"/>
                </a:moveTo>
                <a:lnTo>
                  <a:pt x="3948" y="1474"/>
                </a:lnTo>
                <a:lnTo>
                  <a:pt x="3945" y="1476"/>
                </a:lnTo>
                <a:lnTo>
                  <a:pt x="3945" y="1476"/>
                </a:lnTo>
                <a:lnTo>
                  <a:pt x="3945" y="1478"/>
                </a:lnTo>
                <a:lnTo>
                  <a:pt x="3945" y="1478"/>
                </a:lnTo>
                <a:lnTo>
                  <a:pt x="3948" y="1480"/>
                </a:lnTo>
                <a:lnTo>
                  <a:pt x="3948" y="1478"/>
                </a:lnTo>
                <a:lnTo>
                  <a:pt x="3950" y="1476"/>
                </a:lnTo>
                <a:lnTo>
                  <a:pt x="3948" y="1476"/>
                </a:lnTo>
                <a:lnTo>
                  <a:pt x="3948" y="1474"/>
                </a:lnTo>
                <a:close/>
                <a:moveTo>
                  <a:pt x="3950" y="1466"/>
                </a:moveTo>
                <a:lnTo>
                  <a:pt x="3950" y="1466"/>
                </a:lnTo>
                <a:lnTo>
                  <a:pt x="3950" y="1466"/>
                </a:lnTo>
                <a:lnTo>
                  <a:pt x="3950" y="1468"/>
                </a:lnTo>
                <a:lnTo>
                  <a:pt x="3950" y="1468"/>
                </a:lnTo>
                <a:lnTo>
                  <a:pt x="3950" y="1468"/>
                </a:lnTo>
                <a:lnTo>
                  <a:pt x="3950" y="1466"/>
                </a:lnTo>
                <a:lnTo>
                  <a:pt x="3950" y="1466"/>
                </a:lnTo>
                <a:close/>
                <a:moveTo>
                  <a:pt x="3954" y="1451"/>
                </a:moveTo>
                <a:lnTo>
                  <a:pt x="3954" y="1447"/>
                </a:lnTo>
                <a:lnTo>
                  <a:pt x="3954" y="1445"/>
                </a:lnTo>
                <a:lnTo>
                  <a:pt x="3954" y="1445"/>
                </a:lnTo>
                <a:lnTo>
                  <a:pt x="3954" y="1443"/>
                </a:lnTo>
                <a:lnTo>
                  <a:pt x="3956" y="1443"/>
                </a:lnTo>
                <a:lnTo>
                  <a:pt x="3956" y="1440"/>
                </a:lnTo>
                <a:lnTo>
                  <a:pt x="3956" y="1440"/>
                </a:lnTo>
                <a:lnTo>
                  <a:pt x="3956" y="1440"/>
                </a:lnTo>
                <a:lnTo>
                  <a:pt x="3956" y="1438"/>
                </a:lnTo>
                <a:lnTo>
                  <a:pt x="3956" y="1438"/>
                </a:lnTo>
                <a:lnTo>
                  <a:pt x="3956" y="1436"/>
                </a:lnTo>
                <a:lnTo>
                  <a:pt x="3956" y="1436"/>
                </a:lnTo>
                <a:lnTo>
                  <a:pt x="3956" y="1436"/>
                </a:lnTo>
                <a:lnTo>
                  <a:pt x="3954" y="1436"/>
                </a:lnTo>
                <a:lnTo>
                  <a:pt x="3954" y="1438"/>
                </a:lnTo>
                <a:lnTo>
                  <a:pt x="3954" y="1440"/>
                </a:lnTo>
                <a:lnTo>
                  <a:pt x="3952" y="1443"/>
                </a:lnTo>
                <a:lnTo>
                  <a:pt x="3952" y="1443"/>
                </a:lnTo>
                <a:lnTo>
                  <a:pt x="3952" y="1445"/>
                </a:lnTo>
                <a:lnTo>
                  <a:pt x="3952" y="1447"/>
                </a:lnTo>
                <a:lnTo>
                  <a:pt x="3952" y="1447"/>
                </a:lnTo>
                <a:lnTo>
                  <a:pt x="3952" y="1449"/>
                </a:lnTo>
                <a:lnTo>
                  <a:pt x="3952" y="1449"/>
                </a:lnTo>
                <a:lnTo>
                  <a:pt x="3952" y="1451"/>
                </a:lnTo>
                <a:lnTo>
                  <a:pt x="3952" y="1453"/>
                </a:lnTo>
                <a:lnTo>
                  <a:pt x="3952" y="1453"/>
                </a:lnTo>
                <a:lnTo>
                  <a:pt x="3952" y="1453"/>
                </a:lnTo>
                <a:lnTo>
                  <a:pt x="3952" y="1455"/>
                </a:lnTo>
                <a:lnTo>
                  <a:pt x="3952" y="1455"/>
                </a:lnTo>
                <a:lnTo>
                  <a:pt x="3950" y="1455"/>
                </a:lnTo>
                <a:lnTo>
                  <a:pt x="3950" y="1455"/>
                </a:lnTo>
                <a:lnTo>
                  <a:pt x="3950" y="1457"/>
                </a:lnTo>
                <a:lnTo>
                  <a:pt x="3950" y="1457"/>
                </a:lnTo>
                <a:lnTo>
                  <a:pt x="3950" y="1459"/>
                </a:lnTo>
                <a:lnTo>
                  <a:pt x="3950" y="1459"/>
                </a:lnTo>
                <a:lnTo>
                  <a:pt x="3948" y="1459"/>
                </a:lnTo>
                <a:lnTo>
                  <a:pt x="3950" y="1461"/>
                </a:lnTo>
                <a:lnTo>
                  <a:pt x="3950" y="1461"/>
                </a:lnTo>
                <a:lnTo>
                  <a:pt x="3950" y="1466"/>
                </a:lnTo>
                <a:lnTo>
                  <a:pt x="3950" y="1466"/>
                </a:lnTo>
                <a:lnTo>
                  <a:pt x="3952" y="1466"/>
                </a:lnTo>
                <a:lnTo>
                  <a:pt x="3952" y="1463"/>
                </a:lnTo>
                <a:lnTo>
                  <a:pt x="3952" y="1461"/>
                </a:lnTo>
                <a:lnTo>
                  <a:pt x="3952" y="1459"/>
                </a:lnTo>
                <a:lnTo>
                  <a:pt x="3952" y="1459"/>
                </a:lnTo>
                <a:lnTo>
                  <a:pt x="3952" y="1459"/>
                </a:lnTo>
                <a:lnTo>
                  <a:pt x="3952" y="1457"/>
                </a:lnTo>
                <a:lnTo>
                  <a:pt x="3952" y="1457"/>
                </a:lnTo>
                <a:lnTo>
                  <a:pt x="3952" y="1457"/>
                </a:lnTo>
                <a:lnTo>
                  <a:pt x="3954" y="1455"/>
                </a:lnTo>
                <a:lnTo>
                  <a:pt x="3954" y="1455"/>
                </a:lnTo>
                <a:lnTo>
                  <a:pt x="3954" y="1451"/>
                </a:lnTo>
                <a:lnTo>
                  <a:pt x="3954" y="1451"/>
                </a:lnTo>
                <a:lnTo>
                  <a:pt x="3954" y="1451"/>
                </a:lnTo>
                <a:close/>
                <a:moveTo>
                  <a:pt x="3939" y="1315"/>
                </a:moveTo>
                <a:lnTo>
                  <a:pt x="3939" y="1315"/>
                </a:lnTo>
                <a:lnTo>
                  <a:pt x="3939" y="1315"/>
                </a:lnTo>
                <a:lnTo>
                  <a:pt x="3939" y="1317"/>
                </a:lnTo>
                <a:lnTo>
                  <a:pt x="3939" y="1317"/>
                </a:lnTo>
                <a:lnTo>
                  <a:pt x="3939" y="1317"/>
                </a:lnTo>
                <a:lnTo>
                  <a:pt x="3939" y="1317"/>
                </a:lnTo>
                <a:lnTo>
                  <a:pt x="3939" y="1317"/>
                </a:lnTo>
                <a:lnTo>
                  <a:pt x="3939" y="1315"/>
                </a:lnTo>
                <a:lnTo>
                  <a:pt x="3939" y="1315"/>
                </a:lnTo>
                <a:close/>
                <a:moveTo>
                  <a:pt x="3952" y="1497"/>
                </a:moveTo>
                <a:lnTo>
                  <a:pt x="3952" y="1499"/>
                </a:lnTo>
                <a:lnTo>
                  <a:pt x="3952" y="1499"/>
                </a:lnTo>
                <a:lnTo>
                  <a:pt x="3952" y="1499"/>
                </a:lnTo>
                <a:lnTo>
                  <a:pt x="3952" y="1499"/>
                </a:lnTo>
                <a:lnTo>
                  <a:pt x="3952" y="1499"/>
                </a:lnTo>
                <a:lnTo>
                  <a:pt x="3952" y="1499"/>
                </a:lnTo>
                <a:lnTo>
                  <a:pt x="3952" y="1499"/>
                </a:lnTo>
                <a:lnTo>
                  <a:pt x="3952" y="1497"/>
                </a:lnTo>
                <a:close/>
                <a:moveTo>
                  <a:pt x="3927" y="1302"/>
                </a:moveTo>
                <a:lnTo>
                  <a:pt x="3927" y="1308"/>
                </a:lnTo>
                <a:lnTo>
                  <a:pt x="3929" y="1308"/>
                </a:lnTo>
                <a:lnTo>
                  <a:pt x="3929" y="1306"/>
                </a:lnTo>
                <a:lnTo>
                  <a:pt x="3929" y="1304"/>
                </a:lnTo>
                <a:lnTo>
                  <a:pt x="3927" y="1302"/>
                </a:lnTo>
                <a:close/>
                <a:moveTo>
                  <a:pt x="3952" y="1445"/>
                </a:moveTo>
                <a:lnTo>
                  <a:pt x="3952" y="1445"/>
                </a:lnTo>
                <a:lnTo>
                  <a:pt x="3950" y="1445"/>
                </a:lnTo>
                <a:lnTo>
                  <a:pt x="3950" y="1445"/>
                </a:lnTo>
                <a:lnTo>
                  <a:pt x="3950" y="1447"/>
                </a:lnTo>
                <a:lnTo>
                  <a:pt x="3952" y="1445"/>
                </a:lnTo>
                <a:lnTo>
                  <a:pt x="3952" y="1445"/>
                </a:lnTo>
                <a:close/>
                <a:moveTo>
                  <a:pt x="3920" y="1296"/>
                </a:moveTo>
                <a:lnTo>
                  <a:pt x="3920" y="1296"/>
                </a:lnTo>
                <a:lnTo>
                  <a:pt x="3920" y="1294"/>
                </a:lnTo>
                <a:lnTo>
                  <a:pt x="3920" y="1296"/>
                </a:lnTo>
                <a:lnTo>
                  <a:pt x="3920" y="1296"/>
                </a:lnTo>
                <a:lnTo>
                  <a:pt x="3920" y="1296"/>
                </a:lnTo>
                <a:lnTo>
                  <a:pt x="3920" y="1296"/>
                </a:lnTo>
                <a:close/>
                <a:moveTo>
                  <a:pt x="3933" y="1302"/>
                </a:moveTo>
                <a:lnTo>
                  <a:pt x="3933" y="1302"/>
                </a:lnTo>
                <a:lnTo>
                  <a:pt x="3933" y="1300"/>
                </a:lnTo>
                <a:lnTo>
                  <a:pt x="3933" y="1302"/>
                </a:lnTo>
                <a:lnTo>
                  <a:pt x="3933" y="1302"/>
                </a:lnTo>
                <a:lnTo>
                  <a:pt x="3933" y="1304"/>
                </a:lnTo>
                <a:lnTo>
                  <a:pt x="3933" y="1304"/>
                </a:lnTo>
                <a:lnTo>
                  <a:pt x="3935" y="1304"/>
                </a:lnTo>
                <a:lnTo>
                  <a:pt x="3935" y="1304"/>
                </a:lnTo>
                <a:lnTo>
                  <a:pt x="3933" y="1302"/>
                </a:lnTo>
                <a:close/>
                <a:moveTo>
                  <a:pt x="3977" y="1396"/>
                </a:moveTo>
                <a:lnTo>
                  <a:pt x="3977" y="1399"/>
                </a:lnTo>
                <a:lnTo>
                  <a:pt x="3975" y="1401"/>
                </a:lnTo>
                <a:lnTo>
                  <a:pt x="3975" y="1403"/>
                </a:lnTo>
                <a:lnTo>
                  <a:pt x="3977" y="1401"/>
                </a:lnTo>
                <a:lnTo>
                  <a:pt x="3977" y="1399"/>
                </a:lnTo>
                <a:lnTo>
                  <a:pt x="3979" y="1396"/>
                </a:lnTo>
                <a:lnTo>
                  <a:pt x="3979" y="1396"/>
                </a:lnTo>
                <a:lnTo>
                  <a:pt x="3977" y="1396"/>
                </a:lnTo>
                <a:close/>
                <a:moveTo>
                  <a:pt x="3939" y="1313"/>
                </a:moveTo>
                <a:lnTo>
                  <a:pt x="3939" y="1310"/>
                </a:lnTo>
                <a:lnTo>
                  <a:pt x="3939" y="1310"/>
                </a:lnTo>
                <a:lnTo>
                  <a:pt x="3939" y="1313"/>
                </a:lnTo>
                <a:lnTo>
                  <a:pt x="3937" y="1313"/>
                </a:lnTo>
                <a:lnTo>
                  <a:pt x="3939" y="1315"/>
                </a:lnTo>
                <a:lnTo>
                  <a:pt x="3939" y="1313"/>
                </a:lnTo>
                <a:lnTo>
                  <a:pt x="3939" y="1313"/>
                </a:lnTo>
                <a:close/>
                <a:moveTo>
                  <a:pt x="3964" y="1361"/>
                </a:moveTo>
                <a:lnTo>
                  <a:pt x="3966" y="1359"/>
                </a:lnTo>
                <a:lnTo>
                  <a:pt x="3966" y="1359"/>
                </a:lnTo>
                <a:lnTo>
                  <a:pt x="3966" y="1357"/>
                </a:lnTo>
                <a:lnTo>
                  <a:pt x="3964" y="1357"/>
                </a:lnTo>
                <a:lnTo>
                  <a:pt x="3962" y="1357"/>
                </a:lnTo>
                <a:lnTo>
                  <a:pt x="3962" y="1359"/>
                </a:lnTo>
                <a:lnTo>
                  <a:pt x="3964" y="1361"/>
                </a:lnTo>
                <a:lnTo>
                  <a:pt x="3964" y="1361"/>
                </a:lnTo>
                <a:close/>
                <a:moveTo>
                  <a:pt x="3964" y="1524"/>
                </a:moveTo>
                <a:lnTo>
                  <a:pt x="3964" y="1524"/>
                </a:lnTo>
                <a:lnTo>
                  <a:pt x="3964" y="1524"/>
                </a:lnTo>
                <a:lnTo>
                  <a:pt x="3964" y="1526"/>
                </a:lnTo>
                <a:lnTo>
                  <a:pt x="3964" y="1526"/>
                </a:lnTo>
                <a:lnTo>
                  <a:pt x="3966" y="1526"/>
                </a:lnTo>
                <a:lnTo>
                  <a:pt x="3964" y="1524"/>
                </a:lnTo>
                <a:close/>
                <a:moveTo>
                  <a:pt x="3962" y="1514"/>
                </a:moveTo>
                <a:lnTo>
                  <a:pt x="3962" y="1514"/>
                </a:lnTo>
                <a:lnTo>
                  <a:pt x="3962" y="1514"/>
                </a:lnTo>
                <a:lnTo>
                  <a:pt x="3962" y="1514"/>
                </a:lnTo>
                <a:lnTo>
                  <a:pt x="3962" y="1516"/>
                </a:lnTo>
                <a:lnTo>
                  <a:pt x="3962" y="1516"/>
                </a:lnTo>
                <a:lnTo>
                  <a:pt x="3962" y="1516"/>
                </a:lnTo>
                <a:lnTo>
                  <a:pt x="3962" y="1516"/>
                </a:lnTo>
                <a:lnTo>
                  <a:pt x="3962" y="1516"/>
                </a:lnTo>
                <a:lnTo>
                  <a:pt x="3962" y="1514"/>
                </a:lnTo>
                <a:lnTo>
                  <a:pt x="3962" y="1514"/>
                </a:lnTo>
                <a:close/>
                <a:moveTo>
                  <a:pt x="3966" y="1526"/>
                </a:moveTo>
                <a:lnTo>
                  <a:pt x="3964" y="1528"/>
                </a:lnTo>
                <a:lnTo>
                  <a:pt x="3964" y="1528"/>
                </a:lnTo>
                <a:lnTo>
                  <a:pt x="3964" y="1531"/>
                </a:lnTo>
                <a:lnTo>
                  <a:pt x="3964" y="1531"/>
                </a:lnTo>
                <a:lnTo>
                  <a:pt x="3966" y="1535"/>
                </a:lnTo>
                <a:lnTo>
                  <a:pt x="3968" y="1533"/>
                </a:lnTo>
                <a:lnTo>
                  <a:pt x="3968" y="1531"/>
                </a:lnTo>
                <a:lnTo>
                  <a:pt x="3966" y="1528"/>
                </a:lnTo>
                <a:lnTo>
                  <a:pt x="3966" y="1526"/>
                </a:lnTo>
                <a:close/>
                <a:moveTo>
                  <a:pt x="3956" y="1512"/>
                </a:moveTo>
                <a:lnTo>
                  <a:pt x="3956" y="1512"/>
                </a:lnTo>
                <a:lnTo>
                  <a:pt x="3956" y="1512"/>
                </a:lnTo>
                <a:lnTo>
                  <a:pt x="3956" y="1514"/>
                </a:lnTo>
                <a:lnTo>
                  <a:pt x="3958" y="1514"/>
                </a:lnTo>
                <a:lnTo>
                  <a:pt x="3958" y="1512"/>
                </a:lnTo>
                <a:lnTo>
                  <a:pt x="3956" y="1512"/>
                </a:lnTo>
                <a:close/>
                <a:moveTo>
                  <a:pt x="3962" y="1344"/>
                </a:moveTo>
                <a:lnTo>
                  <a:pt x="3962" y="1342"/>
                </a:lnTo>
                <a:lnTo>
                  <a:pt x="3960" y="1342"/>
                </a:lnTo>
                <a:lnTo>
                  <a:pt x="3960" y="1342"/>
                </a:lnTo>
                <a:lnTo>
                  <a:pt x="3962" y="1344"/>
                </a:lnTo>
                <a:lnTo>
                  <a:pt x="3962" y="1344"/>
                </a:lnTo>
                <a:close/>
                <a:moveTo>
                  <a:pt x="3956" y="1457"/>
                </a:moveTo>
                <a:lnTo>
                  <a:pt x="3954" y="1457"/>
                </a:lnTo>
                <a:lnTo>
                  <a:pt x="3954" y="1459"/>
                </a:lnTo>
                <a:lnTo>
                  <a:pt x="3956" y="1459"/>
                </a:lnTo>
                <a:lnTo>
                  <a:pt x="3956" y="1457"/>
                </a:lnTo>
                <a:lnTo>
                  <a:pt x="3956" y="1457"/>
                </a:lnTo>
                <a:close/>
                <a:moveTo>
                  <a:pt x="3956" y="1342"/>
                </a:moveTo>
                <a:lnTo>
                  <a:pt x="3956" y="1342"/>
                </a:lnTo>
                <a:lnTo>
                  <a:pt x="3954" y="1340"/>
                </a:lnTo>
                <a:lnTo>
                  <a:pt x="3954" y="1340"/>
                </a:lnTo>
                <a:lnTo>
                  <a:pt x="3954" y="1340"/>
                </a:lnTo>
                <a:lnTo>
                  <a:pt x="3954" y="1342"/>
                </a:lnTo>
                <a:lnTo>
                  <a:pt x="3956" y="1342"/>
                </a:lnTo>
                <a:close/>
                <a:moveTo>
                  <a:pt x="3960" y="1516"/>
                </a:moveTo>
                <a:lnTo>
                  <a:pt x="3960" y="1516"/>
                </a:lnTo>
                <a:lnTo>
                  <a:pt x="3960" y="1516"/>
                </a:lnTo>
                <a:lnTo>
                  <a:pt x="3960" y="1518"/>
                </a:lnTo>
                <a:lnTo>
                  <a:pt x="3960" y="1518"/>
                </a:lnTo>
                <a:lnTo>
                  <a:pt x="3962" y="1518"/>
                </a:lnTo>
                <a:lnTo>
                  <a:pt x="3962" y="1518"/>
                </a:lnTo>
                <a:lnTo>
                  <a:pt x="3962" y="1516"/>
                </a:lnTo>
                <a:lnTo>
                  <a:pt x="3960" y="1516"/>
                </a:lnTo>
                <a:close/>
                <a:moveTo>
                  <a:pt x="3765" y="1493"/>
                </a:moveTo>
                <a:lnTo>
                  <a:pt x="3765" y="1491"/>
                </a:lnTo>
                <a:lnTo>
                  <a:pt x="3765" y="1491"/>
                </a:lnTo>
                <a:lnTo>
                  <a:pt x="3765" y="1491"/>
                </a:lnTo>
                <a:lnTo>
                  <a:pt x="3765" y="1491"/>
                </a:lnTo>
                <a:lnTo>
                  <a:pt x="3765" y="1491"/>
                </a:lnTo>
                <a:lnTo>
                  <a:pt x="3765" y="1491"/>
                </a:lnTo>
                <a:lnTo>
                  <a:pt x="3765" y="1493"/>
                </a:lnTo>
                <a:lnTo>
                  <a:pt x="3765" y="1493"/>
                </a:lnTo>
                <a:close/>
                <a:moveTo>
                  <a:pt x="4488" y="1658"/>
                </a:moveTo>
                <a:lnTo>
                  <a:pt x="4490" y="1661"/>
                </a:lnTo>
                <a:lnTo>
                  <a:pt x="4492" y="1661"/>
                </a:lnTo>
                <a:lnTo>
                  <a:pt x="4492" y="1661"/>
                </a:lnTo>
                <a:lnTo>
                  <a:pt x="4494" y="1661"/>
                </a:lnTo>
                <a:lnTo>
                  <a:pt x="4494" y="1661"/>
                </a:lnTo>
                <a:lnTo>
                  <a:pt x="4497" y="1661"/>
                </a:lnTo>
                <a:lnTo>
                  <a:pt x="4497" y="1661"/>
                </a:lnTo>
                <a:lnTo>
                  <a:pt x="4497" y="1658"/>
                </a:lnTo>
                <a:lnTo>
                  <a:pt x="4497" y="1658"/>
                </a:lnTo>
                <a:lnTo>
                  <a:pt x="4497" y="1658"/>
                </a:lnTo>
                <a:lnTo>
                  <a:pt x="4497" y="1658"/>
                </a:lnTo>
                <a:lnTo>
                  <a:pt x="4497" y="1656"/>
                </a:lnTo>
                <a:lnTo>
                  <a:pt x="4497" y="1656"/>
                </a:lnTo>
                <a:lnTo>
                  <a:pt x="4497" y="1656"/>
                </a:lnTo>
                <a:lnTo>
                  <a:pt x="4497" y="1656"/>
                </a:lnTo>
                <a:lnTo>
                  <a:pt x="4494" y="1656"/>
                </a:lnTo>
                <a:lnTo>
                  <a:pt x="4492" y="1656"/>
                </a:lnTo>
                <a:lnTo>
                  <a:pt x="4490" y="1656"/>
                </a:lnTo>
                <a:lnTo>
                  <a:pt x="4488" y="1658"/>
                </a:lnTo>
                <a:lnTo>
                  <a:pt x="4488" y="1658"/>
                </a:lnTo>
                <a:close/>
                <a:moveTo>
                  <a:pt x="4484" y="1633"/>
                </a:moveTo>
                <a:lnTo>
                  <a:pt x="4484" y="1633"/>
                </a:lnTo>
                <a:lnTo>
                  <a:pt x="4484" y="1633"/>
                </a:lnTo>
                <a:lnTo>
                  <a:pt x="4484" y="1633"/>
                </a:lnTo>
                <a:lnTo>
                  <a:pt x="4482" y="1631"/>
                </a:lnTo>
                <a:lnTo>
                  <a:pt x="4482" y="1631"/>
                </a:lnTo>
                <a:lnTo>
                  <a:pt x="4484" y="1633"/>
                </a:lnTo>
                <a:close/>
                <a:moveTo>
                  <a:pt x="4490" y="1151"/>
                </a:moveTo>
                <a:lnTo>
                  <a:pt x="4490" y="1153"/>
                </a:lnTo>
                <a:lnTo>
                  <a:pt x="4492" y="1151"/>
                </a:lnTo>
                <a:lnTo>
                  <a:pt x="4494" y="1151"/>
                </a:lnTo>
                <a:lnTo>
                  <a:pt x="4494" y="1147"/>
                </a:lnTo>
                <a:lnTo>
                  <a:pt x="4494" y="1147"/>
                </a:lnTo>
                <a:lnTo>
                  <a:pt x="4490" y="1147"/>
                </a:lnTo>
                <a:lnTo>
                  <a:pt x="4492" y="1149"/>
                </a:lnTo>
                <a:lnTo>
                  <a:pt x="4490" y="1151"/>
                </a:lnTo>
                <a:lnTo>
                  <a:pt x="4490" y="1151"/>
                </a:lnTo>
                <a:lnTo>
                  <a:pt x="4492" y="1151"/>
                </a:lnTo>
                <a:lnTo>
                  <a:pt x="4490" y="1151"/>
                </a:lnTo>
                <a:lnTo>
                  <a:pt x="4490" y="1151"/>
                </a:lnTo>
                <a:close/>
                <a:moveTo>
                  <a:pt x="4499" y="1183"/>
                </a:moveTo>
                <a:lnTo>
                  <a:pt x="4501" y="1183"/>
                </a:lnTo>
                <a:lnTo>
                  <a:pt x="4501" y="1183"/>
                </a:lnTo>
                <a:lnTo>
                  <a:pt x="4501" y="1180"/>
                </a:lnTo>
                <a:lnTo>
                  <a:pt x="4499" y="1180"/>
                </a:lnTo>
                <a:lnTo>
                  <a:pt x="4497" y="1180"/>
                </a:lnTo>
                <a:lnTo>
                  <a:pt x="4497" y="1183"/>
                </a:lnTo>
                <a:lnTo>
                  <a:pt x="4499" y="1183"/>
                </a:lnTo>
                <a:close/>
                <a:moveTo>
                  <a:pt x="4494" y="1633"/>
                </a:moveTo>
                <a:lnTo>
                  <a:pt x="4494" y="1633"/>
                </a:lnTo>
                <a:lnTo>
                  <a:pt x="4494" y="1633"/>
                </a:lnTo>
                <a:lnTo>
                  <a:pt x="4497" y="1635"/>
                </a:lnTo>
                <a:lnTo>
                  <a:pt x="4499" y="1635"/>
                </a:lnTo>
                <a:lnTo>
                  <a:pt x="4499" y="1635"/>
                </a:lnTo>
                <a:lnTo>
                  <a:pt x="4499" y="1635"/>
                </a:lnTo>
                <a:lnTo>
                  <a:pt x="4501" y="1635"/>
                </a:lnTo>
                <a:lnTo>
                  <a:pt x="4501" y="1635"/>
                </a:lnTo>
                <a:lnTo>
                  <a:pt x="4501" y="1638"/>
                </a:lnTo>
                <a:lnTo>
                  <a:pt x="4503" y="1638"/>
                </a:lnTo>
                <a:lnTo>
                  <a:pt x="4505" y="1638"/>
                </a:lnTo>
                <a:lnTo>
                  <a:pt x="4505" y="1635"/>
                </a:lnTo>
                <a:lnTo>
                  <a:pt x="4503" y="1635"/>
                </a:lnTo>
                <a:lnTo>
                  <a:pt x="4503" y="1635"/>
                </a:lnTo>
                <a:lnTo>
                  <a:pt x="4503" y="1635"/>
                </a:lnTo>
                <a:lnTo>
                  <a:pt x="4501" y="1633"/>
                </a:lnTo>
                <a:lnTo>
                  <a:pt x="4501" y="1633"/>
                </a:lnTo>
                <a:lnTo>
                  <a:pt x="4501" y="1633"/>
                </a:lnTo>
                <a:lnTo>
                  <a:pt x="4501" y="1633"/>
                </a:lnTo>
                <a:lnTo>
                  <a:pt x="4503" y="1635"/>
                </a:lnTo>
                <a:lnTo>
                  <a:pt x="4505" y="1635"/>
                </a:lnTo>
                <a:lnTo>
                  <a:pt x="4505" y="1635"/>
                </a:lnTo>
                <a:lnTo>
                  <a:pt x="4505" y="1635"/>
                </a:lnTo>
                <a:lnTo>
                  <a:pt x="4507" y="1635"/>
                </a:lnTo>
                <a:lnTo>
                  <a:pt x="4509" y="1635"/>
                </a:lnTo>
                <a:lnTo>
                  <a:pt x="4509" y="1638"/>
                </a:lnTo>
                <a:lnTo>
                  <a:pt x="4509" y="1635"/>
                </a:lnTo>
                <a:lnTo>
                  <a:pt x="4511" y="1635"/>
                </a:lnTo>
                <a:lnTo>
                  <a:pt x="4509" y="1635"/>
                </a:lnTo>
                <a:lnTo>
                  <a:pt x="4509" y="1633"/>
                </a:lnTo>
                <a:lnTo>
                  <a:pt x="4509" y="1633"/>
                </a:lnTo>
                <a:lnTo>
                  <a:pt x="4505" y="1631"/>
                </a:lnTo>
                <a:lnTo>
                  <a:pt x="4505" y="1631"/>
                </a:lnTo>
                <a:lnTo>
                  <a:pt x="4503" y="1631"/>
                </a:lnTo>
                <a:lnTo>
                  <a:pt x="4501" y="1631"/>
                </a:lnTo>
                <a:lnTo>
                  <a:pt x="4499" y="1631"/>
                </a:lnTo>
                <a:lnTo>
                  <a:pt x="4499" y="1631"/>
                </a:lnTo>
                <a:lnTo>
                  <a:pt x="4499" y="1631"/>
                </a:lnTo>
                <a:lnTo>
                  <a:pt x="4497" y="1633"/>
                </a:lnTo>
                <a:lnTo>
                  <a:pt x="4497" y="1631"/>
                </a:lnTo>
                <a:lnTo>
                  <a:pt x="4494" y="1633"/>
                </a:lnTo>
                <a:close/>
                <a:moveTo>
                  <a:pt x="4461" y="1675"/>
                </a:moveTo>
                <a:lnTo>
                  <a:pt x="4461" y="1675"/>
                </a:lnTo>
                <a:lnTo>
                  <a:pt x="4461" y="1673"/>
                </a:lnTo>
                <a:lnTo>
                  <a:pt x="4461" y="1673"/>
                </a:lnTo>
                <a:lnTo>
                  <a:pt x="4459" y="1675"/>
                </a:lnTo>
                <a:lnTo>
                  <a:pt x="4461" y="1675"/>
                </a:lnTo>
                <a:close/>
                <a:moveTo>
                  <a:pt x="4505" y="1178"/>
                </a:moveTo>
                <a:lnTo>
                  <a:pt x="4507" y="1176"/>
                </a:lnTo>
                <a:lnTo>
                  <a:pt x="4507" y="1174"/>
                </a:lnTo>
                <a:lnTo>
                  <a:pt x="4507" y="1174"/>
                </a:lnTo>
                <a:lnTo>
                  <a:pt x="4507" y="1174"/>
                </a:lnTo>
                <a:lnTo>
                  <a:pt x="4505" y="1174"/>
                </a:lnTo>
                <a:lnTo>
                  <a:pt x="4505" y="1176"/>
                </a:lnTo>
                <a:lnTo>
                  <a:pt x="4505" y="1178"/>
                </a:lnTo>
                <a:lnTo>
                  <a:pt x="4503" y="1180"/>
                </a:lnTo>
                <a:lnTo>
                  <a:pt x="4503" y="1180"/>
                </a:lnTo>
                <a:lnTo>
                  <a:pt x="4505" y="1180"/>
                </a:lnTo>
                <a:lnTo>
                  <a:pt x="4505" y="1178"/>
                </a:lnTo>
                <a:close/>
                <a:moveTo>
                  <a:pt x="4480" y="1216"/>
                </a:moveTo>
                <a:lnTo>
                  <a:pt x="4480" y="1216"/>
                </a:lnTo>
                <a:lnTo>
                  <a:pt x="4480" y="1216"/>
                </a:lnTo>
                <a:lnTo>
                  <a:pt x="4480" y="1216"/>
                </a:lnTo>
                <a:lnTo>
                  <a:pt x="4482" y="1218"/>
                </a:lnTo>
                <a:lnTo>
                  <a:pt x="4482" y="1216"/>
                </a:lnTo>
                <a:lnTo>
                  <a:pt x="4480" y="1216"/>
                </a:lnTo>
                <a:close/>
                <a:moveTo>
                  <a:pt x="4455" y="1740"/>
                </a:moveTo>
                <a:lnTo>
                  <a:pt x="4455" y="1740"/>
                </a:lnTo>
                <a:lnTo>
                  <a:pt x="4455" y="1740"/>
                </a:lnTo>
                <a:lnTo>
                  <a:pt x="4455" y="1740"/>
                </a:lnTo>
                <a:lnTo>
                  <a:pt x="4453" y="1738"/>
                </a:lnTo>
                <a:lnTo>
                  <a:pt x="4453" y="1740"/>
                </a:lnTo>
                <a:lnTo>
                  <a:pt x="4453" y="1740"/>
                </a:lnTo>
                <a:lnTo>
                  <a:pt x="4455" y="1740"/>
                </a:lnTo>
                <a:close/>
                <a:moveTo>
                  <a:pt x="4463" y="1751"/>
                </a:moveTo>
                <a:lnTo>
                  <a:pt x="4463" y="1749"/>
                </a:lnTo>
                <a:lnTo>
                  <a:pt x="4463" y="1749"/>
                </a:lnTo>
                <a:lnTo>
                  <a:pt x="4463" y="1749"/>
                </a:lnTo>
                <a:lnTo>
                  <a:pt x="4459" y="1749"/>
                </a:lnTo>
                <a:lnTo>
                  <a:pt x="4459" y="1749"/>
                </a:lnTo>
                <a:lnTo>
                  <a:pt x="4459" y="1749"/>
                </a:lnTo>
                <a:lnTo>
                  <a:pt x="4463" y="1751"/>
                </a:lnTo>
                <a:close/>
                <a:moveTo>
                  <a:pt x="4501" y="1640"/>
                </a:moveTo>
                <a:lnTo>
                  <a:pt x="4501" y="1638"/>
                </a:lnTo>
                <a:lnTo>
                  <a:pt x="4501" y="1638"/>
                </a:lnTo>
                <a:lnTo>
                  <a:pt x="4501" y="1638"/>
                </a:lnTo>
                <a:lnTo>
                  <a:pt x="4501" y="1638"/>
                </a:lnTo>
                <a:lnTo>
                  <a:pt x="4499" y="1638"/>
                </a:lnTo>
                <a:lnTo>
                  <a:pt x="4499" y="1638"/>
                </a:lnTo>
                <a:lnTo>
                  <a:pt x="4499" y="1638"/>
                </a:lnTo>
                <a:lnTo>
                  <a:pt x="4499" y="1640"/>
                </a:lnTo>
                <a:lnTo>
                  <a:pt x="4501" y="1640"/>
                </a:lnTo>
                <a:close/>
                <a:moveTo>
                  <a:pt x="4503" y="1751"/>
                </a:moveTo>
                <a:lnTo>
                  <a:pt x="4503" y="1751"/>
                </a:lnTo>
                <a:lnTo>
                  <a:pt x="4505" y="1751"/>
                </a:lnTo>
                <a:lnTo>
                  <a:pt x="4507" y="1749"/>
                </a:lnTo>
                <a:lnTo>
                  <a:pt x="4509" y="1749"/>
                </a:lnTo>
                <a:lnTo>
                  <a:pt x="4507" y="1749"/>
                </a:lnTo>
                <a:lnTo>
                  <a:pt x="4505" y="1747"/>
                </a:lnTo>
                <a:lnTo>
                  <a:pt x="4503" y="1751"/>
                </a:lnTo>
                <a:lnTo>
                  <a:pt x="4503" y="1751"/>
                </a:lnTo>
                <a:close/>
                <a:moveTo>
                  <a:pt x="4505" y="1803"/>
                </a:moveTo>
                <a:lnTo>
                  <a:pt x="4509" y="1801"/>
                </a:lnTo>
                <a:lnTo>
                  <a:pt x="4511" y="1799"/>
                </a:lnTo>
                <a:lnTo>
                  <a:pt x="4511" y="1799"/>
                </a:lnTo>
                <a:lnTo>
                  <a:pt x="4513" y="1797"/>
                </a:lnTo>
                <a:lnTo>
                  <a:pt x="4513" y="1797"/>
                </a:lnTo>
                <a:lnTo>
                  <a:pt x="4513" y="1795"/>
                </a:lnTo>
                <a:lnTo>
                  <a:pt x="4513" y="1795"/>
                </a:lnTo>
                <a:lnTo>
                  <a:pt x="4511" y="1795"/>
                </a:lnTo>
                <a:lnTo>
                  <a:pt x="4511" y="1793"/>
                </a:lnTo>
                <a:lnTo>
                  <a:pt x="4509" y="1793"/>
                </a:lnTo>
                <a:lnTo>
                  <a:pt x="4509" y="1793"/>
                </a:lnTo>
                <a:lnTo>
                  <a:pt x="4507" y="1793"/>
                </a:lnTo>
                <a:lnTo>
                  <a:pt x="4505" y="1795"/>
                </a:lnTo>
                <a:lnTo>
                  <a:pt x="4505" y="1795"/>
                </a:lnTo>
                <a:lnTo>
                  <a:pt x="4505" y="1795"/>
                </a:lnTo>
                <a:lnTo>
                  <a:pt x="4503" y="1795"/>
                </a:lnTo>
                <a:lnTo>
                  <a:pt x="4501" y="1795"/>
                </a:lnTo>
                <a:lnTo>
                  <a:pt x="4499" y="1795"/>
                </a:lnTo>
                <a:lnTo>
                  <a:pt x="4499" y="1795"/>
                </a:lnTo>
                <a:lnTo>
                  <a:pt x="4497" y="1793"/>
                </a:lnTo>
                <a:lnTo>
                  <a:pt x="4497" y="1793"/>
                </a:lnTo>
                <a:lnTo>
                  <a:pt x="4497" y="1793"/>
                </a:lnTo>
                <a:lnTo>
                  <a:pt x="4497" y="1793"/>
                </a:lnTo>
                <a:lnTo>
                  <a:pt x="4497" y="1795"/>
                </a:lnTo>
                <a:lnTo>
                  <a:pt x="4497" y="1797"/>
                </a:lnTo>
                <a:lnTo>
                  <a:pt x="4499" y="1799"/>
                </a:lnTo>
                <a:lnTo>
                  <a:pt x="4501" y="1801"/>
                </a:lnTo>
                <a:lnTo>
                  <a:pt x="4505" y="1803"/>
                </a:lnTo>
                <a:close/>
                <a:moveTo>
                  <a:pt x="4492" y="1801"/>
                </a:moveTo>
                <a:lnTo>
                  <a:pt x="4497" y="1801"/>
                </a:lnTo>
                <a:lnTo>
                  <a:pt x="4499" y="1801"/>
                </a:lnTo>
                <a:lnTo>
                  <a:pt x="4501" y="1801"/>
                </a:lnTo>
                <a:lnTo>
                  <a:pt x="4501" y="1801"/>
                </a:lnTo>
                <a:lnTo>
                  <a:pt x="4499" y="1801"/>
                </a:lnTo>
                <a:lnTo>
                  <a:pt x="4499" y="1799"/>
                </a:lnTo>
                <a:lnTo>
                  <a:pt x="4499" y="1799"/>
                </a:lnTo>
                <a:lnTo>
                  <a:pt x="4497" y="1799"/>
                </a:lnTo>
                <a:lnTo>
                  <a:pt x="4497" y="1797"/>
                </a:lnTo>
                <a:lnTo>
                  <a:pt x="4497" y="1795"/>
                </a:lnTo>
                <a:lnTo>
                  <a:pt x="4497" y="1795"/>
                </a:lnTo>
                <a:lnTo>
                  <a:pt x="4494" y="1795"/>
                </a:lnTo>
                <a:lnTo>
                  <a:pt x="4494" y="1795"/>
                </a:lnTo>
                <a:lnTo>
                  <a:pt x="4492" y="1797"/>
                </a:lnTo>
                <a:lnTo>
                  <a:pt x="4494" y="1797"/>
                </a:lnTo>
                <a:lnTo>
                  <a:pt x="4494" y="1799"/>
                </a:lnTo>
                <a:lnTo>
                  <a:pt x="4492" y="1799"/>
                </a:lnTo>
                <a:lnTo>
                  <a:pt x="4492" y="1799"/>
                </a:lnTo>
                <a:lnTo>
                  <a:pt x="4492" y="1801"/>
                </a:lnTo>
                <a:lnTo>
                  <a:pt x="4492" y="1801"/>
                </a:lnTo>
                <a:lnTo>
                  <a:pt x="4492" y="1801"/>
                </a:lnTo>
                <a:close/>
                <a:moveTo>
                  <a:pt x="4520" y="1134"/>
                </a:moveTo>
                <a:lnTo>
                  <a:pt x="4522" y="1134"/>
                </a:lnTo>
                <a:lnTo>
                  <a:pt x="4524" y="1132"/>
                </a:lnTo>
                <a:lnTo>
                  <a:pt x="4526" y="1132"/>
                </a:lnTo>
                <a:lnTo>
                  <a:pt x="4526" y="1132"/>
                </a:lnTo>
                <a:lnTo>
                  <a:pt x="4526" y="1134"/>
                </a:lnTo>
                <a:lnTo>
                  <a:pt x="4526" y="1134"/>
                </a:lnTo>
                <a:lnTo>
                  <a:pt x="4528" y="1134"/>
                </a:lnTo>
                <a:lnTo>
                  <a:pt x="4528" y="1136"/>
                </a:lnTo>
                <a:lnTo>
                  <a:pt x="4528" y="1136"/>
                </a:lnTo>
                <a:lnTo>
                  <a:pt x="4528" y="1136"/>
                </a:lnTo>
                <a:lnTo>
                  <a:pt x="4528" y="1139"/>
                </a:lnTo>
                <a:lnTo>
                  <a:pt x="4526" y="1139"/>
                </a:lnTo>
                <a:lnTo>
                  <a:pt x="4528" y="1141"/>
                </a:lnTo>
                <a:lnTo>
                  <a:pt x="4528" y="1141"/>
                </a:lnTo>
                <a:lnTo>
                  <a:pt x="4528" y="1141"/>
                </a:lnTo>
                <a:lnTo>
                  <a:pt x="4530" y="1141"/>
                </a:lnTo>
                <a:lnTo>
                  <a:pt x="4530" y="1143"/>
                </a:lnTo>
                <a:lnTo>
                  <a:pt x="4530" y="1143"/>
                </a:lnTo>
                <a:lnTo>
                  <a:pt x="4532" y="1143"/>
                </a:lnTo>
                <a:lnTo>
                  <a:pt x="4532" y="1143"/>
                </a:lnTo>
                <a:lnTo>
                  <a:pt x="4534" y="1143"/>
                </a:lnTo>
                <a:lnTo>
                  <a:pt x="4534" y="1141"/>
                </a:lnTo>
                <a:lnTo>
                  <a:pt x="4534" y="1139"/>
                </a:lnTo>
                <a:lnTo>
                  <a:pt x="4536" y="1139"/>
                </a:lnTo>
                <a:lnTo>
                  <a:pt x="4536" y="1139"/>
                </a:lnTo>
                <a:lnTo>
                  <a:pt x="4538" y="1136"/>
                </a:lnTo>
                <a:lnTo>
                  <a:pt x="4538" y="1134"/>
                </a:lnTo>
                <a:lnTo>
                  <a:pt x="4543" y="1132"/>
                </a:lnTo>
                <a:lnTo>
                  <a:pt x="4545" y="1132"/>
                </a:lnTo>
                <a:lnTo>
                  <a:pt x="4547" y="1132"/>
                </a:lnTo>
                <a:lnTo>
                  <a:pt x="4549" y="1132"/>
                </a:lnTo>
                <a:lnTo>
                  <a:pt x="4551" y="1134"/>
                </a:lnTo>
                <a:lnTo>
                  <a:pt x="4551" y="1136"/>
                </a:lnTo>
                <a:lnTo>
                  <a:pt x="4551" y="1134"/>
                </a:lnTo>
                <a:lnTo>
                  <a:pt x="4553" y="1132"/>
                </a:lnTo>
                <a:lnTo>
                  <a:pt x="4553" y="1132"/>
                </a:lnTo>
                <a:lnTo>
                  <a:pt x="4555" y="1130"/>
                </a:lnTo>
                <a:lnTo>
                  <a:pt x="4557" y="1128"/>
                </a:lnTo>
                <a:lnTo>
                  <a:pt x="4559" y="1126"/>
                </a:lnTo>
                <a:lnTo>
                  <a:pt x="4559" y="1126"/>
                </a:lnTo>
                <a:lnTo>
                  <a:pt x="4559" y="1124"/>
                </a:lnTo>
                <a:lnTo>
                  <a:pt x="4559" y="1124"/>
                </a:lnTo>
                <a:lnTo>
                  <a:pt x="4557" y="1124"/>
                </a:lnTo>
                <a:lnTo>
                  <a:pt x="4557" y="1120"/>
                </a:lnTo>
                <a:lnTo>
                  <a:pt x="4555" y="1120"/>
                </a:lnTo>
                <a:lnTo>
                  <a:pt x="4555" y="1120"/>
                </a:lnTo>
                <a:lnTo>
                  <a:pt x="4553" y="1118"/>
                </a:lnTo>
                <a:lnTo>
                  <a:pt x="4551" y="1118"/>
                </a:lnTo>
                <a:lnTo>
                  <a:pt x="4549" y="1118"/>
                </a:lnTo>
                <a:lnTo>
                  <a:pt x="4547" y="1120"/>
                </a:lnTo>
                <a:lnTo>
                  <a:pt x="4545" y="1120"/>
                </a:lnTo>
                <a:lnTo>
                  <a:pt x="4545" y="1120"/>
                </a:lnTo>
                <a:lnTo>
                  <a:pt x="4543" y="1120"/>
                </a:lnTo>
                <a:lnTo>
                  <a:pt x="4545" y="1122"/>
                </a:lnTo>
                <a:lnTo>
                  <a:pt x="4543" y="1122"/>
                </a:lnTo>
                <a:lnTo>
                  <a:pt x="4543" y="1124"/>
                </a:lnTo>
                <a:lnTo>
                  <a:pt x="4541" y="1124"/>
                </a:lnTo>
                <a:lnTo>
                  <a:pt x="4541" y="1124"/>
                </a:lnTo>
                <a:lnTo>
                  <a:pt x="4538" y="1124"/>
                </a:lnTo>
                <a:lnTo>
                  <a:pt x="4536" y="1124"/>
                </a:lnTo>
                <a:lnTo>
                  <a:pt x="4536" y="1124"/>
                </a:lnTo>
                <a:lnTo>
                  <a:pt x="4534" y="1124"/>
                </a:lnTo>
                <a:lnTo>
                  <a:pt x="4534" y="1122"/>
                </a:lnTo>
                <a:lnTo>
                  <a:pt x="4534" y="1122"/>
                </a:lnTo>
                <a:lnTo>
                  <a:pt x="4532" y="1124"/>
                </a:lnTo>
                <a:lnTo>
                  <a:pt x="4532" y="1124"/>
                </a:lnTo>
                <a:lnTo>
                  <a:pt x="4530" y="1126"/>
                </a:lnTo>
                <a:lnTo>
                  <a:pt x="4530" y="1126"/>
                </a:lnTo>
                <a:lnTo>
                  <a:pt x="4530" y="1128"/>
                </a:lnTo>
                <a:lnTo>
                  <a:pt x="4530" y="1128"/>
                </a:lnTo>
                <a:lnTo>
                  <a:pt x="4528" y="1130"/>
                </a:lnTo>
                <a:lnTo>
                  <a:pt x="4526" y="1132"/>
                </a:lnTo>
                <a:lnTo>
                  <a:pt x="4524" y="1132"/>
                </a:lnTo>
                <a:lnTo>
                  <a:pt x="4522" y="1134"/>
                </a:lnTo>
                <a:lnTo>
                  <a:pt x="4520" y="1134"/>
                </a:lnTo>
                <a:close/>
                <a:moveTo>
                  <a:pt x="4497" y="1644"/>
                </a:moveTo>
                <a:lnTo>
                  <a:pt x="4497" y="1644"/>
                </a:lnTo>
                <a:lnTo>
                  <a:pt x="4503" y="1644"/>
                </a:lnTo>
                <a:lnTo>
                  <a:pt x="4503" y="1644"/>
                </a:lnTo>
                <a:lnTo>
                  <a:pt x="4505" y="1642"/>
                </a:lnTo>
                <a:lnTo>
                  <a:pt x="4503" y="1642"/>
                </a:lnTo>
                <a:lnTo>
                  <a:pt x="4503" y="1644"/>
                </a:lnTo>
                <a:lnTo>
                  <a:pt x="4501" y="1644"/>
                </a:lnTo>
                <a:lnTo>
                  <a:pt x="4501" y="1644"/>
                </a:lnTo>
                <a:lnTo>
                  <a:pt x="4499" y="1644"/>
                </a:lnTo>
                <a:lnTo>
                  <a:pt x="4499" y="1644"/>
                </a:lnTo>
                <a:lnTo>
                  <a:pt x="4499" y="1644"/>
                </a:lnTo>
                <a:lnTo>
                  <a:pt x="4499" y="1644"/>
                </a:lnTo>
                <a:lnTo>
                  <a:pt x="4499" y="1644"/>
                </a:lnTo>
                <a:lnTo>
                  <a:pt x="4499" y="1644"/>
                </a:lnTo>
                <a:lnTo>
                  <a:pt x="4497" y="1644"/>
                </a:lnTo>
                <a:close/>
                <a:moveTo>
                  <a:pt x="4509" y="1587"/>
                </a:moveTo>
                <a:lnTo>
                  <a:pt x="4509" y="1587"/>
                </a:lnTo>
                <a:lnTo>
                  <a:pt x="4507" y="1587"/>
                </a:lnTo>
                <a:lnTo>
                  <a:pt x="4507" y="1587"/>
                </a:lnTo>
                <a:lnTo>
                  <a:pt x="4507" y="1587"/>
                </a:lnTo>
                <a:lnTo>
                  <a:pt x="4507" y="1587"/>
                </a:lnTo>
                <a:lnTo>
                  <a:pt x="4507" y="1587"/>
                </a:lnTo>
                <a:lnTo>
                  <a:pt x="4507" y="1587"/>
                </a:lnTo>
                <a:lnTo>
                  <a:pt x="4509" y="1587"/>
                </a:lnTo>
                <a:close/>
                <a:moveTo>
                  <a:pt x="4455" y="1631"/>
                </a:moveTo>
                <a:lnTo>
                  <a:pt x="4455" y="1629"/>
                </a:lnTo>
                <a:lnTo>
                  <a:pt x="4455" y="1629"/>
                </a:lnTo>
                <a:lnTo>
                  <a:pt x="4455" y="1629"/>
                </a:lnTo>
                <a:lnTo>
                  <a:pt x="4453" y="1631"/>
                </a:lnTo>
                <a:lnTo>
                  <a:pt x="4455" y="1631"/>
                </a:lnTo>
                <a:lnTo>
                  <a:pt x="4455" y="1631"/>
                </a:lnTo>
                <a:lnTo>
                  <a:pt x="4455" y="1631"/>
                </a:lnTo>
                <a:close/>
                <a:moveTo>
                  <a:pt x="4501" y="1648"/>
                </a:moveTo>
                <a:lnTo>
                  <a:pt x="4501" y="1648"/>
                </a:lnTo>
                <a:lnTo>
                  <a:pt x="4503" y="1650"/>
                </a:lnTo>
                <a:lnTo>
                  <a:pt x="4503" y="1650"/>
                </a:lnTo>
                <a:lnTo>
                  <a:pt x="4505" y="1650"/>
                </a:lnTo>
                <a:lnTo>
                  <a:pt x="4505" y="1650"/>
                </a:lnTo>
                <a:lnTo>
                  <a:pt x="4507" y="1648"/>
                </a:lnTo>
                <a:lnTo>
                  <a:pt x="4507" y="1646"/>
                </a:lnTo>
                <a:lnTo>
                  <a:pt x="4507" y="1644"/>
                </a:lnTo>
                <a:lnTo>
                  <a:pt x="4505" y="1644"/>
                </a:lnTo>
                <a:lnTo>
                  <a:pt x="4505" y="1644"/>
                </a:lnTo>
                <a:lnTo>
                  <a:pt x="4501" y="1646"/>
                </a:lnTo>
                <a:lnTo>
                  <a:pt x="4501" y="1646"/>
                </a:lnTo>
                <a:lnTo>
                  <a:pt x="4501" y="1646"/>
                </a:lnTo>
                <a:lnTo>
                  <a:pt x="4501" y="1648"/>
                </a:lnTo>
                <a:close/>
                <a:moveTo>
                  <a:pt x="4486" y="1160"/>
                </a:moveTo>
                <a:lnTo>
                  <a:pt x="4486" y="1162"/>
                </a:lnTo>
                <a:lnTo>
                  <a:pt x="4486" y="1162"/>
                </a:lnTo>
                <a:lnTo>
                  <a:pt x="4488" y="1160"/>
                </a:lnTo>
                <a:lnTo>
                  <a:pt x="4488" y="1160"/>
                </a:lnTo>
                <a:lnTo>
                  <a:pt x="4486" y="1160"/>
                </a:lnTo>
                <a:close/>
                <a:moveTo>
                  <a:pt x="4388" y="1700"/>
                </a:moveTo>
                <a:lnTo>
                  <a:pt x="4388" y="1702"/>
                </a:lnTo>
                <a:lnTo>
                  <a:pt x="4388" y="1702"/>
                </a:lnTo>
                <a:lnTo>
                  <a:pt x="4388" y="1705"/>
                </a:lnTo>
                <a:lnTo>
                  <a:pt x="4385" y="1705"/>
                </a:lnTo>
                <a:lnTo>
                  <a:pt x="4385" y="1707"/>
                </a:lnTo>
                <a:lnTo>
                  <a:pt x="4385" y="1707"/>
                </a:lnTo>
                <a:lnTo>
                  <a:pt x="4385" y="1707"/>
                </a:lnTo>
                <a:lnTo>
                  <a:pt x="4385" y="1709"/>
                </a:lnTo>
                <a:lnTo>
                  <a:pt x="4385" y="1709"/>
                </a:lnTo>
                <a:lnTo>
                  <a:pt x="4383" y="1711"/>
                </a:lnTo>
                <a:lnTo>
                  <a:pt x="4383" y="1711"/>
                </a:lnTo>
                <a:lnTo>
                  <a:pt x="4385" y="1713"/>
                </a:lnTo>
                <a:lnTo>
                  <a:pt x="4385" y="1713"/>
                </a:lnTo>
                <a:lnTo>
                  <a:pt x="4385" y="1713"/>
                </a:lnTo>
                <a:lnTo>
                  <a:pt x="4388" y="1713"/>
                </a:lnTo>
                <a:lnTo>
                  <a:pt x="4388" y="1713"/>
                </a:lnTo>
                <a:lnTo>
                  <a:pt x="4388" y="1711"/>
                </a:lnTo>
                <a:lnTo>
                  <a:pt x="4388" y="1709"/>
                </a:lnTo>
                <a:lnTo>
                  <a:pt x="4390" y="1709"/>
                </a:lnTo>
                <a:lnTo>
                  <a:pt x="4390" y="1709"/>
                </a:lnTo>
                <a:lnTo>
                  <a:pt x="4390" y="1709"/>
                </a:lnTo>
                <a:lnTo>
                  <a:pt x="4390" y="1709"/>
                </a:lnTo>
                <a:lnTo>
                  <a:pt x="4392" y="1709"/>
                </a:lnTo>
                <a:lnTo>
                  <a:pt x="4392" y="1709"/>
                </a:lnTo>
                <a:lnTo>
                  <a:pt x="4392" y="1707"/>
                </a:lnTo>
                <a:lnTo>
                  <a:pt x="4392" y="1707"/>
                </a:lnTo>
                <a:lnTo>
                  <a:pt x="4390" y="1705"/>
                </a:lnTo>
                <a:lnTo>
                  <a:pt x="4390" y="1705"/>
                </a:lnTo>
                <a:lnTo>
                  <a:pt x="4390" y="1705"/>
                </a:lnTo>
                <a:lnTo>
                  <a:pt x="4390" y="1705"/>
                </a:lnTo>
                <a:lnTo>
                  <a:pt x="4390" y="1702"/>
                </a:lnTo>
                <a:lnTo>
                  <a:pt x="4390" y="1702"/>
                </a:lnTo>
                <a:lnTo>
                  <a:pt x="4390" y="1700"/>
                </a:lnTo>
                <a:lnTo>
                  <a:pt x="4390" y="1698"/>
                </a:lnTo>
                <a:lnTo>
                  <a:pt x="4392" y="1700"/>
                </a:lnTo>
                <a:lnTo>
                  <a:pt x="4392" y="1698"/>
                </a:lnTo>
                <a:lnTo>
                  <a:pt x="4392" y="1698"/>
                </a:lnTo>
                <a:lnTo>
                  <a:pt x="4392" y="1698"/>
                </a:lnTo>
                <a:lnTo>
                  <a:pt x="4392" y="1700"/>
                </a:lnTo>
                <a:lnTo>
                  <a:pt x="4392" y="1700"/>
                </a:lnTo>
                <a:lnTo>
                  <a:pt x="4392" y="1696"/>
                </a:lnTo>
                <a:lnTo>
                  <a:pt x="4390" y="1694"/>
                </a:lnTo>
                <a:lnTo>
                  <a:pt x="4390" y="1694"/>
                </a:lnTo>
                <a:lnTo>
                  <a:pt x="4390" y="1694"/>
                </a:lnTo>
                <a:lnTo>
                  <a:pt x="4390" y="1694"/>
                </a:lnTo>
                <a:lnTo>
                  <a:pt x="4388" y="1698"/>
                </a:lnTo>
                <a:lnTo>
                  <a:pt x="4388" y="1700"/>
                </a:lnTo>
                <a:close/>
                <a:moveTo>
                  <a:pt x="4396" y="1778"/>
                </a:moveTo>
                <a:lnTo>
                  <a:pt x="4396" y="1778"/>
                </a:lnTo>
                <a:lnTo>
                  <a:pt x="4396" y="1778"/>
                </a:lnTo>
                <a:lnTo>
                  <a:pt x="4394" y="1778"/>
                </a:lnTo>
                <a:lnTo>
                  <a:pt x="4394" y="1780"/>
                </a:lnTo>
                <a:lnTo>
                  <a:pt x="4396" y="1780"/>
                </a:lnTo>
                <a:lnTo>
                  <a:pt x="4396" y="1778"/>
                </a:lnTo>
                <a:lnTo>
                  <a:pt x="4396" y="1778"/>
                </a:lnTo>
                <a:lnTo>
                  <a:pt x="4396" y="1778"/>
                </a:lnTo>
                <a:close/>
                <a:moveTo>
                  <a:pt x="4402" y="1658"/>
                </a:moveTo>
                <a:lnTo>
                  <a:pt x="4400" y="1658"/>
                </a:lnTo>
                <a:lnTo>
                  <a:pt x="4400" y="1658"/>
                </a:lnTo>
                <a:lnTo>
                  <a:pt x="4402" y="1661"/>
                </a:lnTo>
                <a:lnTo>
                  <a:pt x="4402" y="1661"/>
                </a:lnTo>
                <a:lnTo>
                  <a:pt x="4402" y="1658"/>
                </a:lnTo>
                <a:close/>
                <a:moveTo>
                  <a:pt x="4404" y="1717"/>
                </a:moveTo>
                <a:lnTo>
                  <a:pt x="4404" y="1715"/>
                </a:lnTo>
                <a:lnTo>
                  <a:pt x="4404" y="1715"/>
                </a:lnTo>
                <a:lnTo>
                  <a:pt x="4404" y="1717"/>
                </a:lnTo>
                <a:lnTo>
                  <a:pt x="4404" y="1717"/>
                </a:lnTo>
                <a:lnTo>
                  <a:pt x="4404" y="1717"/>
                </a:lnTo>
                <a:lnTo>
                  <a:pt x="4404" y="1717"/>
                </a:lnTo>
                <a:close/>
                <a:moveTo>
                  <a:pt x="4402" y="1753"/>
                </a:moveTo>
                <a:lnTo>
                  <a:pt x="4404" y="1753"/>
                </a:lnTo>
                <a:lnTo>
                  <a:pt x="4404" y="1755"/>
                </a:lnTo>
                <a:lnTo>
                  <a:pt x="4406" y="1755"/>
                </a:lnTo>
                <a:lnTo>
                  <a:pt x="4406" y="1753"/>
                </a:lnTo>
                <a:lnTo>
                  <a:pt x="4406" y="1753"/>
                </a:lnTo>
                <a:lnTo>
                  <a:pt x="4409" y="1751"/>
                </a:lnTo>
                <a:lnTo>
                  <a:pt x="4409" y="1749"/>
                </a:lnTo>
                <a:lnTo>
                  <a:pt x="4409" y="1749"/>
                </a:lnTo>
                <a:lnTo>
                  <a:pt x="4409" y="1749"/>
                </a:lnTo>
                <a:lnTo>
                  <a:pt x="4409" y="1749"/>
                </a:lnTo>
                <a:lnTo>
                  <a:pt x="4406" y="1751"/>
                </a:lnTo>
                <a:lnTo>
                  <a:pt x="4406" y="1751"/>
                </a:lnTo>
                <a:lnTo>
                  <a:pt x="4404" y="1751"/>
                </a:lnTo>
                <a:lnTo>
                  <a:pt x="4404" y="1751"/>
                </a:lnTo>
                <a:lnTo>
                  <a:pt x="4404" y="1751"/>
                </a:lnTo>
                <a:lnTo>
                  <a:pt x="4402" y="1753"/>
                </a:lnTo>
                <a:close/>
                <a:moveTo>
                  <a:pt x="4388" y="1788"/>
                </a:moveTo>
                <a:lnTo>
                  <a:pt x="4390" y="1788"/>
                </a:lnTo>
                <a:lnTo>
                  <a:pt x="4390" y="1788"/>
                </a:lnTo>
                <a:lnTo>
                  <a:pt x="4392" y="1786"/>
                </a:lnTo>
                <a:lnTo>
                  <a:pt x="4394" y="1784"/>
                </a:lnTo>
                <a:lnTo>
                  <a:pt x="4396" y="1784"/>
                </a:lnTo>
                <a:lnTo>
                  <a:pt x="4396" y="1784"/>
                </a:lnTo>
                <a:lnTo>
                  <a:pt x="4396" y="1784"/>
                </a:lnTo>
                <a:lnTo>
                  <a:pt x="4396" y="1782"/>
                </a:lnTo>
                <a:lnTo>
                  <a:pt x="4394" y="1782"/>
                </a:lnTo>
                <a:lnTo>
                  <a:pt x="4394" y="1782"/>
                </a:lnTo>
                <a:lnTo>
                  <a:pt x="4394" y="1782"/>
                </a:lnTo>
                <a:lnTo>
                  <a:pt x="4392" y="1784"/>
                </a:lnTo>
                <a:lnTo>
                  <a:pt x="4390" y="1784"/>
                </a:lnTo>
                <a:lnTo>
                  <a:pt x="4388" y="1786"/>
                </a:lnTo>
                <a:lnTo>
                  <a:pt x="4388" y="1786"/>
                </a:lnTo>
                <a:lnTo>
                  <a:pt x="4388" y="1788"/>
                </a:lnTo>
                <a:lnTo>
                  <a:pt x="4388" y="1788"/>
                </a:lnTo>
                <a:close/>
                <a:moveTo>
                  <a:pt x="4390" y="1690"/>
                </a:moveTo>
                <a:lnTo>
                  <a:pt x="4390" y="1690"/>
                </a:lnTo>
                <a:lnTo>
                  <a:pt x="4390" y="1690"/>
                </a:lnTo>
                <a:lnTo>
                  <a:pt x="4392" y="1692"/>
                </a:lnTo>
                <a:lnTo>
                  <a:pt x="4392" y="1692"/>
                </a:lnTo>
                <a:lnTo>
                  <a:pt x="4394" y="1690"/>
                </a:lnTo>
                <a:lnTo>
                  <a:pt x="4394" y="1690"/>
                </a:lnTo>
                <a:lnTo>
                  <a:pt x="4392" y="1688"/>
                </a:lnTo>
                <a:lnTo>
                  <a:pt x="4390" y="1688"/>
                </a:lnTo>
                <a:lnTo>
                  <a:pt x="4390" y="1690"/>
                </a:lnTo>
                <a:close/>
                <a:moveTo>
                  <a:pt x="4526" y="1126"/>
                </a:moveTo>
                <a:lnTo>
                  <a:pt x="4526" y="1126"/>
                </a:lnTo>
                <a:lnTo>
                  <a:pt x="4526" y="1126"/>
                </a:lnTo>
                <a:lnTo>
                  <a:pt x="4526" y="1124"/>
                </a:lnTo>
                <a:lnTo>
                  <a:pt x="4524" y="1126"/>
                </a:lnTo>
                <a:lnTo>
                  <a:pt x="4524" y="1124"/>
                </a:lnTo>
                <a:lnTo>
                  <a:pt x="4524" y="1124"/>
                </a:lnTo>
                <a:lnTo>
                  <a:pt x="4524" y="1124"/>
                </a:lnTo>
                <a:lnTo>
                  <a:pt x="4524" y="1126"/>
                </a:lnTo>
                <a:lnTo>
                  <a:pt x="4524" y="1126"/>
                </a:lnTo>
                <a:lnTo>
                  <a:pt x="4526" y="1126"/>
                </a:lnTo>
                <a:close/>
                <a:moveTo>
                  <a:pt x="4455" y="1640"/>
                </a:moveTo>
                <a:lnTo>
                  <a:pt x="4455" y="1642"/>
                </a:lnTo>
                <a:lnTo>
                  <a:pt x="4455" y="1642"/>
                </a:lnTo>
                <a:lnTo>
                  <a:pt x="4455" y="1642"/>
                </a:lnTo>
                <a:lnTo>
                  <a:pt x="4457" y="1642"/>
                </a:lnTo>
                <a:lnTo>
                  <a:pt x="4457" y="1642"/>
                </a:lnTo>
                <a:lnTo>
                  <a:pt x="4457" y="1644"/>
                </a:lnTo>
                <a:lnTo>
                  <a:pt x="4459" y="1644"/>
                </a:lnTo>
                <a:lnTo>
                  <a:pt x="4459" y="1644"/>
                </a:lnTo>
                <a:lnTo>
                  <a:pt x="4461" y="1642"/>
                </a:lnTo>
                <a:lnTo>
                  <a:pt x="4461" y="1642"/>
                </a:lnTo>
                <a:lnTo>
                  <a:pt x="4459" y="1642"/>
                </a:lnTo>
                <a:lnTo>
                  <a:pt x="4459" y="1642"/>
                </a:lnTo>
                <a:lnTo>
                  <a:pt x="4457" y="1642"/>
                </a:lnTo>
                <a:lnTo>
                  <a:pt x="4457" y="1640"/>
                </a:lnTo>
                <a:lnTo>
                  <a:pt x="4457" y="1638"/>
                </a:lnTo>
                <a:lnTo>
                  <a:pt x="4457" y="1635"/>
                </a:lnTo>
                <a:lnTo>
                  <a:pt x="4455" y="1635"/>
                </a:lnTo>
                <a:lnTo>
                  <a:pt x="4455" y="1635"/>
                </a:lnTo>
                <a:lnTo>
                  <a:pt x="4455" y="1638"/>
                </a:lnTo>
                <a:lnTo>
                  <a:pt x="4453" y="1635"/>
                </a:lnTo>
                <a:lnTo>
                  <a:pt x="4453" y="1635"/>
                </a:lnTo>
                <a:lnTo>
                  <a:pt x="4453" y="1638"/>
                </a:lnTo>
                <a:lnTo>
                  <a:pt x="4453" y="1638"/>
                </a:lnTo>
                <a:lnTo>
                  <a:pt x="4453" y="1638"/>
                </a:lnTo>
                <a:lnTo>
                  <a:pt x="4453" y="1640"/>
                </a:lnTo>
                <a:lnTo>
                  <a:pt x="4455" y="1640"/>
                </a:lnTo>
                <a:close/>
                <a:moveTo>
                  <a:pt x="4390" y="1753"/>
                </a:moveTo>
                <a:lnTo>
                  <a:pt x="4390" y="1753"/>
                </a:lnTo>
                <a:lnTo>
                  <a:pt x="4388" y="1755"/>
                </a:lnTo>
                <a:lnTo>
                  <a:pt x="4388" y="1755"/>
                </a:lnTo>
                <a:lnTo>
                  <a:pt x="4390" y="1755"/>
                </a:lnTo>
                <a:lnTo>
                  <a:pt x="4390" y="1755"/>
                </a:lnTo>
                <a:lnTo>
                  <a:pt x="4390" y="1753"/>
                </a:lnTo>
                <a:lnTo>
                  <a:pt x="4392" y="1753"/>
                </a:lnTo>
                <a:lnTo>
                  <a:pt x="4392" y="1753"/>
                </a:lnTo>
                <a:lnTo>
                  <a:pt x="4392" y="1753"/>
                </a:lnTo>
                <a:lnTo>
                  <a:pt x="4390" y="1753"/>
                </a:lnTo>
                <a:close/>
                <a:moveTo>
                  <a:pt x="4392" y="1656"/>
                </a:moveTo>
                <a:lnTo>
                  <a:pt x="4392" y="1656"/>
                </a:lnTo>
                <a:lnTo>
                  <a:pt x="4392" y="1656"/>
                </a:lnTo>
                <a:lnTo>
                  <a:pt x="4390" y="1658"/>
                </a:lnTo>
                <a:lnTo>
                  <a:pt x="4392" y="1658"/>
                </a:lnTo>
                <a:lnTo>
                  <a:pt x="4392" y="1656"/>
                </a:lnTo>
                <a:lnTo>
                  <a:pt x="4392" y="1656"/>
                </a:lnTo>
                <a:close/>
                <a:moveTo>
                  <a:pt x="4411" y="1753"/>
                </a:moveTo>
                <a:lnTo>
                  <a:pt x="4411" y="1753"/>
                </a:lnTo>
                <a:lnTo>
                  <a:pt x="4419" y="1751"/>
                </a:lnTo>
                <a:lnTo>
                  <a:pt x="4421" y="1751"/>
                </a:lnTo>
                <a:lnTo>
                  <a:pt x="4421" y="1749"/>
                </a:lnTo>
                <a:lnTo>
                  <a:pt x="4419" y="1749"/>
                </a:lnTo>
                <a:lnTo>
                  <a:pt x="4417" y="1749"/>
                </a:lnTo>
                <a:lnTo>
                  <a:pt x="4415" y="1749"/>
                </a:lnTo>
                <a:lnTo>
                  <a:pt x="4415" y="1749"/>
                </a:lnTo>
                <a:lnTo>
                  <a:pt x="4413" y="1749"/>
                </a:lnTo>
                <a:lnTo>
                  <a:pt x="4413" y="1749"/>
                </a:lnTo>
                <a:lnTo>
                  <a:pt x="4411" y="1749"/>
                </a:lnTo>
                <a:lnTo>
                  <a:pt x="4411" y="1749"/>
                </a:lnTo>
                <a:lnTo>
                  <a:pt x="4411" y="1751"/>
                </a:lnTo>
                <a:lnTo>
                  <a:pt x="4411" y="1751"/>
                </a:lnTo>
                <a:lnTo>
                  <a:pt x="4409" y="1753"/>
                </a:lnTo>
                <a:lnTo>
                  <a:pt x="4411" y="1753"/>
                </a:lnTo>
                <a:close/>
                <a:moveTo>
                  <a:pt x="4425" y="1591"/>
                </a:moveTo>
                <a:lnTo>
                  <a:pt x="4423" y="1591"/>
                </a:lnTo>
                <a:lnTo>
                  <a:pt x="4425" y="1593"/>
                </a:lnTo>
                <a:lnTo>
                  <a:pt x="4425" y="1593"/>
                </a:lnTo>
                <a:lnTo>
                  <a:pt x="4425" y="1591"/>
                </a:lnTo>
                <a:lnTo>
                  <a:pt x="4425" y="1591"/>
                </a:lnTo>
                <a:lnTo>
                  <a:pt x="4425" y="1591"/>
                </a:lnTo>
                <a:lnTo>
                  <a:pt x="4425" y="1591"/>
                </a:lnTo>
                <a:close/>
                <a:moveTo>
                  <a:pt x="4429" y="1744"/>
                </a:moveTo>
                <a:lnTo>
                  <a:pt x="4429" y="1747"/>
                </a:lnTo>
                <a:lnTo>
                  <a:pt x="4432" y="1747"/>
                </a:lnTo>
                <a:lnTo>
                  <a:pt x="4432" y="1744"/>
                </a:lnTo>
                <a:lnTo>
                  <a:pt x="4434" y="1744"/>
                </a:lnTo>
                <a:lnTo>
                  <a:pt x="4434" y="1744"/>
                </a:lnTo>
                <a:lnTo>
                  <a:pt x="4436" y="1744"/>
                </a:lnTo>
                <a:lnTo>
                  <a:pt x="4438" y="1744"/>
                </a:lnTo>
                <a:lnTo>
                  <a:pt x="4440" y="1747"/>
                </a:lnTo>
                <a:lnTo>
                  <a:pt x="4440" y="1744"/>
                </a:lnTo>
                <a:lnTo>
                  <a:pt x="4442" y="1744"/>
                </a:lnTo>
                <a:lnTo>
                  <a:pt x="4444" y="1742"/>
                </a:lnTo>
                <a:lnTo>
                  <a:pt x="4444" y="1742"/>
                </a:lnTo>
                <a:lnTo>
                  <a:pt x="4444" y="1742"/>
                </a:lnTo>
                <a:lnTo>
                  <a:pt x="4444" y="1742"/>
                </a:lnTo>
                <a:lnTo>
                  <a:pt x="4444" y="1742"/>
                </a:lnTo>
                <a:lnTo>
                  <a:pt x="4442" y="1740"/>
                </a:lnTo>
                <a:lnTo>
                  <a:pt x="4440" y="1740"/>
                </a:lnTo>
                <a:lnTo>
                  <a:pt x="4438" y="1742"/>
                </a:lnTo>
                <a:lnTo>
                  <a:pt x="4436" y="1742"/>
                </a:lnTo>
                <a:lnTo>
                  <a:pt x="4434" y="1742"/>
                </a:lnTo>
                <a:lnTo>
                  <a:pt x="4434" y="1742"/>
                </a:lnTo>
                <a:lnTo>
                  <a:pt x="4432" y="1744"/>
                </a:lnTo>
                <a:lnTo>
                  <a:pt x="4429" y="1744"/>
                </a:lnTo>
                <a:close/>
                <a:moveTo>
                  <a:pt x="4425" y="1751"/>
                </a:moveTo>
                <a:lnTo>
                  <a:pt x="4427" y="1751"/>
                </a:lnTo>
                <a:lnTo>
                  <a:pt x="4427" y="1749"/>
                </a:lnTo>
                <a:lnTo>
                  <a:pt x="4427" y="1749"/>
                </a:lnTo>
                <a:lnTo>
                  <a:pt x="4427" y="1749"/>
                </a:lnTo>
                <a:lnTo>
                  <a:pt x="4425" y="1751"/>
                </a:lnTo>
                <a:close/>
                <a:moveTo>
                  <a:pt x="4453" y="1642"/>
                </a:moveTo>
                <a:lnTo>
                  <a:pt x="4450" y="1640"/>
                </a:lnTo>
                <a:lnTo>
                  <a:pt x="4450" y="1640"/>
                </a:lnTo>
                <a:lnTo>
                  <a:pt x="4450" y="1642"/>
                </a:lnTo>
                <a:lnTo>
                  <a:pt x="4450" y="1642"/>
                </a:lnTo>
                <a:lnTo>
                  <a:pt x="4453" y="1642"/>
                </a:lnTo>
                <a:lnTo>
                  <a:pt x="4453" y="1642"/>
                </a:lnTo>
                <a:lnTo>
                  <a:pt x="4453" y="1642"/>
                </a:lnTo>
                <a:close/>
                <a:moveTo>
                  <a:pt x="4427" y="1583"/>
                </a:moveTo>
                <a:lnTo>
                  <a:pt x="4427" y="1581"/>
                </a:lnTo>
                <a:lnTo>
                  <a:pt x="4427" y="1581"/>
                </a:lnTo>
                <a:lnTo>
                  <a:pt x="4427" y="1581"/>
                </a:lnTo>
                <a:lnTo>
                  <a:pt x="4427" y="1579"/>
                </a:lnTo>
                <a:lnTo>
                  <a:pt x="4425" y="1577"/>
                </a:lnTo>
                <a:lnTo>
                  <a:pt x="4425" y="1579"/>
                </a:lnTo>
                <a:lnTo>
                  <a:pt x="4425" y="1579"/>
                </a:lnTo>
                <a:lnTo>
                  <a:pt x="4425" y="1579"/>
                </a:lnTo>
                <a:lnTo>
                  <a:pt x="4425" y="1581"/>
                </a:lnTo>
                <a:lnTo>
                  <a:pt x="4425" y="1581"/>
                </a:lnTo>
                <a:lnTo>
                  <a:pt x="4427" y="1583"/>
                </a:lnTo>
                <a:close/>
                <a:moveTo>
                  <a:pt x="4423" y="1658"/>
                </a:moveTo>
                <a:lnTo>
                  <a:pt x="4423" y="1656"/>
                </a:lnTo>
                <a:lnTo>
                  <a:pt x="4423" y="1656"/>
                </a:lnTo>
                <a:lnTo>
                  <a:pt x="4423" y="1656"/>
                </a:lnTo>
                <a:lnTo>
                  <a:pt x="4421" y="1656"/>
                </a:lnTo>
                <a:lnTo>
                  <a:pt x="4421" y="1656"/>
                </a:lnTo>
                <a:lnTo>
                  <a:pt x="4421" y="1656"/>
                </a:lnTo>
                <a:lnTo>
                  <a:pt x="4421" y="1656"/>
                </a:lnTo>
                <a:lnTo>
                  <a:pt x="4419" y="1656"/>
                </a:lnTo>
                <a:lnTo>
                  <a:pt x="4419" y="1656"/>
                </a:lnTo>
                <a:lnTo>
                  <a:pt x="4419" y="1656"/>
                </a:lnTo>
                <a:lnTo>
                  <a:pt x="4413" y="1654"/>
                </a:lnTo>
                <a:lnTo>
                  <a:pt x="4411" y="1654"/>
                </a:lnTo>
                <a:lnTo>
                  <a:pt x="4411" y="1654"/>
                </a:lnTo>
                <a:lnTo>
                  <a:pt x="4411" y="1656"/>
                </a:lnTo>
                <a:lnTo>
                  <a:pt x="4409" y="1658"/>
                </a:lnTo>
                <a:lnTo>
                  <a:pt x="4411" y="1661"/>
                </a:lnTo>
                <a:lnTo>
                  <a:pt x="4411" y="1661"/>
                </a:lnTo>
                <a:lnTo>
                  <a:pt x="4413" y="1661"/>
                </a:lnTo>
                <a:lnTo>
                  <a:pt x="4417" y="1658"/>
                </a:lnTo>
                <a:lnTo>
                  <a:pt x="4419" y="1658"/>
                </a:lnTo>
                <a:lnTo>
                  <a:pt x="4421" y="1658"/>
                </a:lnTo>
                <a:lnTo>
                  <a:pt x="4423" y="1658"/>
                </a:lnTo>
                <a:close/>
                <a:moveTo>
                  <a:pt x="4423" y="1658"/>
                </a:moveTo>
                <a:lnTo>
                  <a:pt x="4425" y="1658"/>
                </a:lnTo>
                <a:lnTo>
                  <a:pt x="4425" y="1658"/>
                </a:lnTo>
                <a:lnTo>
                  <a:pt x="4425" y="1658"/>
                </a:lnTo>
                <a:lnTo>
                  <a:pt x="4432" y="1658"/>
                </a:lnTo>
                <a:lnTo>
                  <a:pt x="4432" y="1658"/>
                </a:lnTo>
                <a:lnTo>
                  <a:pt x="4438" y="1658"/>
                </a:lnTo>
                <a:lnTo>
                  <a:pt x="4438" y="1656"/>
                </a:lnTo>
                <a:lnTo>
                  <a:pt x="4434" y="1656"/>
                </a:lnTo>
                <a:lnTo>
                  <a:pt x="4429" y="1656"/>
                </a:lnTo>
                <a:lnTo>
                  <a:pt x="4425" y="1656"/>
                </a:lnTo>
                <a:lnTo>
                  <a:pt x="4425" y="1656"/>
                </a:lnTo>
                <a:lnTo>
                  <a:pt x="4423" y="1658"/>
                </a:lnTo>
                <a:close/>
                <a:moveTo>
                  <a:pt x="4429" y="1531"/>
                </a:moveTo>
                <a:lnTo>
                  <a:pt x="4429" y="1528"/>
                </a:lnTo>
                <a:lnTo>
                  <a:pt x="4429" y="1528"/>
                </a:lnTo>
                <a:lnTo>
                  <a:pt x="4429" y="1528"/>
                </a:lnTo>
                <a:lnTo>
                  <a:pt x="4429" y="1531"/>
                </a:lnTo>
                <a:lnTo>
                  <a:pt x="4429" y="1533"/>
                </a:lnTo>
                <a:lnTo>
                  <a:pt x="4429" y="1531"/>
                </a:lnTo>
                <a:close/>
                <a:moveTo>
                  <a:pt x="4434" y="1667"/>
                </a:moveTo>
                <a:lnTo>
                  <a:pt x="4434" y="1665"/>
                </a:lnTo>
                <a:lnTo>
                  <a:pt x="4434" y="1663"/>
                </a:lnTo>
                <a:lnTo>
                  <a:pt x="4434" y="1661"/>
                </a:lnTo>
                <a:lnTo>
                  <a:pt x="4432" y="1658"/>
                </a:lnTo>
                <a:lnTo>
                  <a:pt x="4432" y="1658"/>
                </a:lnTo>
                <a:lnTo>
                  <a:pt x="4432" y="1661"/>
                </a:lnTo>
                <a:lnTo>
                  <a:pt x="4432" y="1661"/>
                </a:lnTo>
                <a:lnTo>
                  <a:pt x="4432" y="1663"/>
                </a:lnTo>
                <a:lnTo>
                  <a:pt x="4432" y="1663"/>
                </a:lnTo>
                <a:lnTo>
                  <a:pt x="4434" y="1667"/>
                </a:lnTo>
                <a:lnTo>
                  <a:pt x="4434" y="1667"/>
                </a:lnTo>
                <a:lnTo>
                  <a:pt x="4434" y="1667"/>
                </a:lnTo>
                <a:close/>
                <a:moveTo>
                  <a:pt x="4735" y="958"/>
                </a:moveTo>
                <a:lnTo>
                  <a:pt x="4731" y="958"/>
                </a:lnTo>
                <a:lnTo>
                  <a:pt x="4731" y="958"/>
                </a:lnTo>
                <a:lnTo>
                  <a:pt x="4731" y="960"/>
                </a:lnTo>
                <a:lnTo>
                  <a:pt x="4733" y="960"/>
                </a:lnTo>
                <a:lnTo>
                  <a:pt x="4733" y="960"/>
                </a:lnTo>
                <a:lnTo>
                  <a:pt x="4735" y="958"/>
                </a:lnTo>
                <a:lnTo>
                  <a:pt x="4735" y="958"/>
                </a:lnTo>
                <a:lnTo>
                  <a:pt x="4735" y="958"/>
                </a:lnTo>
                <a:close/>
                <a:moveTo>
                  <a:pt x="4794" y="1770"/>
                </a:moveTo>
                <a:lnTo>
                  <a:pt x="4794" y="1770"/>
                </a:lnTo>
                <a:lnTo>
                  <a:pt x="4794" y="1770"/>
                </a:lnTo>
                <a:lnTo>
                  <a:pt x="4794" y="1767"/>
                </a:lnTo>
                <a:lnTo>
                  <a:pt x="4792" y="1767"/>
                </a:lnTo>
                <a:lnTo>
                  <a:pt x="4792" y="1767"/>
                </a:lnTo>
                <a:lnTo>
                  <a:pt x="4790" y="1767"/>
                </a:lnTo>
                <a:lnTo>
                  <a:pt x="4788" y="1765"/>
                </a:lnTo>
                <a:lnTo>
                  <a:pt x="4788" y="1765"/>
                </a:lnTo>
                <a:lnTo>
                  <a:pt x="4788" y="1765"/>
                </a:lnTo>
                <a:lnTo>
                  <a:pt x="4788" y="1765"/>
                </a:lnTo>
                <a:lnTo>
                  <a:pt x="4788" y="1767"/>
                </a:lnTo>
                <a:lnTo>
                  <a:pt x="4788" y="1767"/>
                </a:lnTo>
                <a:lnTo>
                  <a:pt x="4788" y="1770"/>
                </a:lnTo>
                <a:lnTo>
                  <a:pt x="4788" y="1770"/>
                </a:lnTo>
                <a:lnTo>
                  <a:pt x="4790" y="1770"/>
                </a:lnTo>
                <a:lnTo>
                  <a:pt x="4790" y="1770"/>
                </a:lnTo>
                <a:lnTo>
                  <a:pt x="4792" y="1770"/>
                </a:lnTo>
                <a:lnTo>
                  <a:pt x="4794" y="1770"/>
                </a:lnTo>
                <a:lnTo>
                  <a:pt x="4794" y="1772"/>
                </a:lnTo>
                <a:lnTo>
                  <a:pt x="4794" y="1770"/>
                </a:lnTo>
                <a:close/>
                <a:moveTo>
                  <a:pt x="4786" y="1767"/>
                </a:moveTo>
                <a:lnTo>
                  <a:pt x="4786" y="1767"/>
                </a:lnTo>
                <a:lnTo>
                  <a:pt x="4786" y="1765"/>
                </a:lnTo>
                <a:lnTo>
                  <a:pt x="4786" y="1765"/>
                </a:lnTo>
                <a:lnTo>
                  <a:pt x="4786" y="1765"/>
                </a:lnTo>
                <a:lnTo>
                  <a:pt x="4784" y="1763"/>
                </a:lnTo>
                <a:lnTo>
                  <a:pt x="4784" y="1765"/>
                </a:lnTo>
                <a:lnTo>
                  <a:pt x="4781" y="1765"/>
                </a:lnTo>
                <a:lnTo>
                  <a:pt x="4786" y="1767"/>
                </a:lnTo>
                <a:lnTo>
                  <a:pt x="4786" y="1767"/>
                </a:lnTo>
                <a:close/>
                <a:moveTo>
                  <a:pt x="4794" y="1784"/>
                </a:moveTo>
                <a:lnTo>
                  <a:pt x="4794" y="1784"/>
                </a:lnTo>
                <a:lnTo>
                  <a:pt x="4794" y="1782"/>
                </a:lnTo>
                <a:lnTo>
                  <a:pt x="4792" y="1782"/>
                </a:lnTo>
                <a:lnTo>
                  <a:pt x="4792" y="1784"/>
                </a:lnTo>
                <a:lnTo>
                  <a:pt x="4792" y="1784"/>
                </a:lnTo>
                <a:lnTo>
                  <a:pt x="4794" y="1784"/>
                </a:lnTo>
                <a:close/>
                <a:moveTo>
                  <a:pt x="4394" y="1751"/>
                </a:moveTo>
                <a:lnTo>
                  <a:pt x="4394" y="1751"/>
                </a:lnTo>
                <a:lnTo>
                  <a:pt x="4392" y="1749"/>
                </a:lnTo>
                <a:lnTo>
                  <a:pt x="4392" y="1751"/>
                </a:lnTo>
                <a:lnTo>
                  <a:pt x="4392" y="1751"/>
                </a:lnTo>
                <a:lnTo>
                  <a:pt x="4390" y="1751"/>
                </a:lnTo>
                <a:lnTo>
                  <a:pt x="4390" y="1753"/>
                </a:lnTo>
                <a:lnTo>
                  <a:pt x="4394" y="1753"/>
                </a:lnTo>
                <a:lnTo>
                  <a:pt x="4394" y="1751"/>
                </a:lnTo>
                <a:close/>
                <a:moveTo>
                  <a:pt x="4723" y="965"/>
                </a:moveTo>
                <a:lnTo>
                  <a:pt x="4721" y="965"/>
                </a:lnTo>
                <a:lnTo>
                  <a:pt x="4721" y="965"/>
                </a:lnTo>
                <a:lnTo>
                  <a:pt x="4721" y="965"/>
                </a:lnTo>
                <a:lnTo>
                  <a:pt x="4721" y="965"/>
                </a:lnTo>
                <a:lnTo>
                  <a:pt x="4721" y="965"/>
                </a:lnTo>
                <a:lnTo>
                  <a:pt x="4721" y="965"/>
                </a:lnTo>
                <a:lnTo>
                  <a:pt x="4721" y="965"/>
                </a:lnTo>
                <a:lnTo>
                  <a:pt x="4721" y="967"/>
                </a:lnTo>
                <a:lnTo>
                  <a:pt x="4721" y="967"/>
                </a:lnTo>
                <a:lnTo>
                  <a:pt x="4723" y="967"/>
                </a:lnTo>
                <a:lnTo>
                  <a:pt x="4723" y="967"/>
                </a:lnTo>
                <a:lnTo>
                  <a:pt x="4723" y="965"/>
                </a:lnTo>
                <a:lnTo>
                  <a:pt x="4723" y="965"/>
                </a:lnTo>
                <a:close/>
                <a:moveTo>
                  <a:pt x="4727" y="962"/>
                </a:moveTo>
                <a:lnTo>
                  <a:pt x="4727" y="962"/>
                </a:lnTo>
                <a:lnTo>
                  <a:pt x="4727" y="962"/>
                </a:lnTo>
                <a:lnTo>
                  <a:pt x="4727" y="962"/>
                </a:lnTo>
                <a:lnTo>
                  <a:pt x="4727" y="962"/>
                </a:lnTo>
                <a:lnTo>
                  <a:pt x="4727" y="962"/>
                </a:lnTo>
                <a:lnTo>
                  <a:pt x="4727" y="962"/>
                </a:lnTo>
                <a:lnTo>
                  <a:pt x="4727" y="962"/>
                </a:lnTo>
                <a:lnTo>
                  <a:pt x="4727" y="962"/>
                </a:lnTo>
                <a:close/>
                <a:moveTo>
                  <a:pt x="4740" y="1709"/>
                </a:moveTo>
                <a:lnTo>
                  <a:pt x="4740" y="1709"/>
                </a:lnTo>
                <a:lnTo>
                  <a:pt x="4740" y="1707"/>
                </a:lnTo>
                <a:lnTo>
                  <a:pt x="4740" y="1707"/>
                </a:lnTo>
                <a:lnTo>
                  <a:pt x="4737" y="1707"/>
                </a:lnTo>
                <a:lnTo>
                  <a:pt x="4737" y="1707"/>
                </a:lnTo>
                <a:lnTo>
                  <a:pt x="4737" y="1709"/>
                </a:lnTo>
                <a:lnTo>
                  <a:pt x="4740" y="1709"/>
                </a:lnTo>
                <a:lnTo>
                  <a:pt x="4740" y="1709"/>
                </a:lnTo>
                <a:close/>
                <a:moveTo>
                  <a:pt x="4725" y="948"/>
                </a:moveTo>
                <a:lnTo>
                  <a:pt x="4725" y="948"/>
                </a:lnTo>
                <a:lnTo>
                  <a:pt x="4723" y="950"/>
                </a:lnTo>
                <a:lnTo>
                  <a:pt x="4721" y="952"/>
                </a:lnTo>
                <a:lnTo>
                  <a:pt x="4721" y="952"/>
                </a:lnTo>
                <a:lnTo>
                  <a:pt x="4719" y="954"/>
                </a:lnTo>
                <a:lnTo>
                  <a:pt x="4719" y="954"/>
                </a:lnTo>
                <a:lnTo>
                  <a:pt x="4719" y="956"/>
                </a:lnTo>
                <a:lnTo>
                  <a:pt x="4714" y="958"/>
                </a:lnTo>
                <a:lnTo>
                  <a:pt x="4714" y="958"/>
                </a:lnTo>
                <a:lnTo>
                  <a:pt x="4714" y="960"/>
                </a:lnTo>
                <a:lnTo>
                  <a:pt x="4717" y="962"/>
                </a:lnTo>
                <a:lnTo>
                  <a:pt x="4717" y="958"/>
                </a:lnTo>
                <a:lnTo>
                  <a:pt x="4719" y="956"/>
                </a:lnTo>
                <a:lnTo>
                  <a:pt x="4721" y="954"/>
                </a:lnTo>
                <a:lnTo>
                  <a:pt x="4721" y="954"/>
                </a:lnTo>
                <a:lnTo>
                  <a:pt x="4725" y="952"/>
                </a:lnTo>
                <a:lnTo>
                  <a:pt x="4725" y="950"/>
                </a:lnTo>
                <a:lnTo>
                  <a:pt x="4727" y="950"/>
                </a:lnTo>
                <a:lnTo>
                  <a:pt x="4729" y="950"/>
                </a:lnTo>
                <a:lnTo>
                  <a:pt x="4731" y="950"/>
                </a:lnTo>
                <a:lnTo>
                  <a:pt x="4731" y="948"/>
                </a:lnTo>
                <a:lnTo>
                  <a:pt x="4727" y="948"/>
                </a:lnTo>
                <a:lnTo>
                  <a:pt x="4725" y="948"/>
                </a:lnTo>
                <a:close/>
                <a:moveTo>
                  <a:pt x="4748" y="1711"/>
                </a:moveTo>
                <a:lnTo>
                  <a:pt x="4748" y="1713"/>
                </a:lnTo>
                <a:lnTo>
                  <a:pt x="4750" y="1713"/>
                </a:lnTo>
                <a:lnTo>
                  <a:pt x="4752" y="1715"/>
                </a:lnTo>
                <a:lnTo>
                  <a:pt x="4752" y="1715"/>
                </a:lnTo>
                <a:lnTo>
                  <a:pt x="4752" y="1715"/>
                </a:lnTo>
                <a:lnTo>
                  <a:pt x="4752" y="1713"/>
                </a:lnTo>
                <a:lnTo>
                  <a:pt x="4752" y="1713"/>
                </a:lnTo>
                <a:lnTo>
                  <a:pt x="4752" y="1711"/>
                </a:lnTo>
                <a:lnTo>
                  <a:pt x="4750" y="1711"/>
                </a:lnTo>
                <a:lnTo>
                  <a:pt x="4748" y="1711"/>
                </a:lnTo>
                <a:lnTo>
                  <a:pt x="4748" y="1711"/>
                </a:lnTo>
                <a:close/>
                <a:moveTo>
                  <a:pt x="4750" y="1663"/>
                </a:moveTo>
                <a:lnTo>
                  <a:pt x="4748" y="1665"/>
                </a:lnTo>
                <a:lnTo>
                  <a:pt x="4748" y="1665"/>
                </a:lnTo>
                <a:lnTo>
                  <a:pt x="4748" y="1665"/>
                </a:lnTo>
                <a:lnTo>
                  <a:pt x="4750" y="1665"/>
                </a:lnTo>
                <a:lnTo>
                  <a:pt x="4750" y="1665"/>
                </a:lnTo>
                <a:lnTo>
                  <a:pt x="4750" y="1663"/>
                </a:lnTo>
                <a:lnTo>
                  <a:pt x="4750" y="1663"/>
                </a:lnTo>
                <a:close/>
                <a:moveTo>
                  <a:pt x="4796" y="1753"/>
                </a:moveTo>
                <a:lnTo>
                  <a:pt x="4796" y="1753"/>
                </a:lnTo>
                <a:lnTo>
                  <a:pt x="4796" y="1753"/>
                </a:lnTo>
                <a:lnTo>
                  <a:pt x="4796" y="1755"/>
                </a:lnTo>
                <a:lnTo>
                  <a:pt x="4796" y="1755"/>
                </a:lnTo>
                <a:lnTo>
                  <a:pt x="4796" y="1755"/>
                </a:lnTo>
                <a:lnTo>
                  <a:pt x="4796" y="1757"/>
                </a:lnTo>
                <a:lnTo>
                  <a:pt x="4796" y="1757"/>
                </a:lnTo>
                <a:lnTo>
                  <a:pt x="4796" y="1757"/>
                </a:lnTo>
                <a:lnTo>
                  <a:pt x="4798" y="1755"/>
                </a:lnTo>
                <a:lnTo>
                  <a:pt x="4796" y="1753"/>
                </a:lnTo>
                <a:lnTo>
                  <a:pt x="4796" y="1753"/>
                </a:lnTo>
                <a:lnTo>
                  <a:pt x="4796" y="1753"/>
                </a:lnTo>
                <a:close/>
                <a:moveTo>
                  <a:pt x="4471" y="1107"/>
                </a:moveTo>
                <a:lnTo>
                  <a:pt x="4471" y="1109"/>
                </a:lnTo>
                <a:lnTo>
                  <a:pt x="4469" y="1109"/>
                </a:lnTo>
                <a:lnTo>
                  <a:pt x="4469" y="1111"/>
                </a:lnTo>
                <a:lnTo>
                  <a:pt x="4471" y="1111"/>
                </a:lnTo>
                <a:lnTo>
                  <a:pt x="4473" y="1111"/>
                </a:lnTo>
                <a:lnTo>
                  <a:pt x="4473" y="1107"/>
                </a:lnTo>
                <a:lnTo>
                  <a:pt x="4471" y="1107"/>
                </a:lnTo>
                <a:close/>
                <a:moveTo>
                  <a:pt x="4453" y="1621"/>
                </a:moveTo>
                <a:lnTo>
                  <a:pt x="4453" y="1623"/>
                </a:lnTo>
                <a:lnTo>
                  <a:pt x="4453" y="1623"/>
                </a:lnTo>
                <a:lnTo>
                  <a:pt x="4455" y="1623"/>
                </a:lnTo>
                <a:lnTo>
                  <a:pt x="4455" y="1621"/>
                </a:lnTo>
                <a:lnTo>
                  <a:pt x="4455" y="1621"/>
                </a:lnTo>
                <a:lnTo>
                  <a:pt x="4455" y="1621"/>
                </a:lnTo>
                <a:lnTo>
                  <a:pt x="4453" y="1621"/>
                </a:lnTo>
                <a:lnTo>
                  <a:pt x="4453" y="1621"/>
                </a:lnTo>
                <a:close/>
                <a:moveTo>
                  <a:pt x="4467" y="1596"/>
                </a:moveTo>
                <a:lnTo>
                  <a:pt x="4465" y="1598"/>
                </a:lnTo>
                <a:lnTo>
                  <a:pt x="4465" y="1602"/>
                </a:lnTo>
                <a:lnTo>
                  <a:pt x="4467" y="1602"/>
                </a:lnTo>
                <a:lnTo>
                  <a:pt x="4469" y="1602"/>
                </a:lnTo>
                <a:lnTo>
                  <a:pt x="4469" y="1602"/>
                </a:lnTo>
                <a:lnTo>
                  <a:pt x="4471" y="1600"/>
                </a:lnTo>
                <a:lnTo>
                  <a:pt x="4471" y="1596"/>
                </a:lnTo>
                <a:lnTo>
                  <a:pt x="4471" y="1593"/>
                </a:lnTo>
                <a:lnTo>
                  <a:pt x="4469" y="1593"/>
                </a:lnTo>
                <a:lnTo>
                  <a:pt x="4469" y="1593"/>
                </a:lnTo>
                <a:lnTo>
                  <a:pt x="4467" y="1596"/>
                </a:lnTo>
                <a:close/>
                <a:moveTo>
                  <a:pt x="4453" y="1619"/>
                </a:moveTo>
                <a:lnTo>
                  <a:pt x="4453" y="1619"/>
                </a:lnTo>
                <a:lnTo>
                  <a:pt x="4453" y="1619"/>
                </a:lnTo>
                <a:lnTo>
                  <a:pt x="4453" y="1621"/>
                </a:lnTo>
                <a:lnTo>
                  <a:pt x="4453" y="1621"/>
                </a:lnTo>
                <a:lnTo>
                  <a:pt x="4453" y="1621"/>
                </a:lnTo>
                <a:lnTo>
                  <a:pt x="4453" y="1619"/>
                </a:lnTo>
                <a:lnTo>
                  <a:pt x="4453" y="1619"/>
                </a:lnTo>
                <a:close/>
                <a:moveTo>
                  <a:pt x="4503" y="1065"/>
                </a:moveTo>
                <a:lnTo>
                  <a:pt x="4503" y="1067"/>
                </a:lnTo>
                <a:lnTo>
                  <a:pt x="4503" y="1067"/>
                </a:lnTo>
                <a:lnTo>
                  <a:pt x="4503" y="1067"/>
                </a:lnTo>
                <a:lnTo>
                  <a:pt x="4505" y="1067"/>
                </a:lnTo>
                <a:lnTo>
                  <a:pt x="4505" y="1065"/>
                </a:lnTo>
                <a:lnTo>
                  <a:pt x="4505" y="1065"/>
                </a:lnTo>
                <a:lnTo>
                  <a:pt x="4503" y="1065"/>
                </a:lnTo>
                <a:close/>
                <a:moveTo>
                  <a:pt x="4497" y="1149"/>
                </a:moveTo>
                <a:lnTo>
                  <a:pt x="4497" y="1149"/>
                </a:lnTo>
                <a:lnTo>
                  <a:pt x="4499" y="1147"/>
                </a:lnTo>
                <a:lnTo>
                  <a:pt x="4497" y="1147"/>
                </a:lnTo>
                <a:lnTo>
                  <a:pt x="4494" y="1149"/>
                </a:lnTo>
                <a:lnTo>
                  <a:pt x="4494" y="1149"/>
                </a:lnTo>
                <a:lnTo>
                  <a:pt x="4494" y="1149"/>
                </a:lnTo>
                <a:lnTo>
                  <a:pt x="4497" y="1149"/>
                </a:lnTo>
                <a:close/>
                <a:moveTo>
                  <a:pt x="4478" y="1139"/>
                </a:moveTo>
                <a:lnTo>
                  <a:pt x="4478" y="1139"/>
                </a:lnTo>
                <a:lnTo>
                  <a:pt x="4478" y="1141"/>
                </a:lnTo>
                <a:lnTo>
                  <a:pt x="4476" y="1141"/>
                </a:lnTo>
                <a:lnTo>
                  <a:pt x="4478" y="1141"/>
                </a:lnTo>
                <a:lnTo>
                  <a:pt x="4478" y="1143"/>
                </a:lnTo>
                <a:lnTo>
                  <a:pt x="4478" y="1143"/>
                </a:lnTo>
                <a:lnTo>
                  <a:pt x="4478" y="1141"/>
                </a:lnTo>
                <a:lnTo>
                  <a:pt x="4480" y="1141"/>
                </a:lnTo>
                <a:lnTo>
                  <a:pt x="4480" y="1141"/>
                </a:lnTo>
                <a:lnTo>
                  <a:pt x="4480" y="1141"/>
                </a:lnTo>
                <a:lnTo>
                  <a:pt x="4478" y="1139"/>
                </a:lnTo>
                <a:close/>
                <a:moveTo>
                  <a:pt x="4473" y="1143"/>
                </a:moveTo>
                <a:lnTo>
                  <a:pt x="4473" y="1143"/>
                </a:lnTo>
                <a:lnTo>
                  <a:pt x="4473" y="1143"/>
                </a:lnTo>
                <a:lnTo>
                  <a:pt x="4471" y="1143"/>
                </a:lnTo>
                <a:lnTo>
                  <a:pt x="4471" y="1143"/>
                </a:lnTo>
                <a:lnTo>
                  <a:pt x="4471" y="1145"/>
                </a:lnTo>
                <a:lnTo>
                  <a:pt x="4471" y="1145"/>
                </a:lnTo>
                <a:lnTo>
                  <a:pt x="4471" y="1147"/>
                </a:lnTo>
                <a:lnTo>
                  <a:pt x="4473" y="1147"/>
                </a:lnTo>
                <a:lnTo>
                  <a:pt x="4473" y="1145"/>
                </a:lnTo>
                <a:lnTo>
                  <a:pt x="4473" y="1145"/>
                </a:lnTo>
                <a:lnTo>
                  <a:pt x="4476" y="1145"/>
                </a:lnTo>
                <a:lnTo>
                  <a:pt x="4476" y="1145"/>
                </a:lnTo>
                <a:lnTo>
                  <a:pt x="4473" y="1143"/>
                </a:lnTo>
                <a:close/>
                <a:moveTo>
                  <a:pt x="4476" y="1220"/>
                </a:moveTo>
                <a:lnTo>
                  <a:pt x="4476" y="1220"/>
                </a:lnTo>
                <a:lnTo>
                  <a:pt x="4476" y="1220"/>
                </a:lnTo>
                <a:lnTo>
                  <a:pt x="4476" y="1222"/>
                </a:lnTo>
                <a:lnTo>
                  <a:pt x="4476" y="1222"/>
                </a:lnTo>
                <a:lnTo>
                  <a:pt x="4476" y="1222"/>
                </a:lnTo>
                <a:lnTo>
                  <a:pt x="4478" y="1222"/>
                </a:lnTo>
                <a:lnTo>
                  <a:pt x="4476" y="1222"/>
                </a:lnTo>
                <a:lnTo>
                  <a:pt x="4476" y="1220"/>
                </a:lnTo>
                <a:close/>
                <a:moveTo>
                  <a:pt x="4723" y="967"/>
                </a:moveTo>
                <a:lnTo>
                  <a:pt x="4725" y="967"/>
                </a:lnTo>
                <a:lnTo>
                  <a:pt x="4725" y="965"/>
                </a:lnTo>
                <a:lnTo>
                  <a:pt x="4725" y="965"/>
                </a:lnTo>
                <a:lnTo>
                  <a:pt x="4723" y="965"/>
                </a:lnTo>
                <a:lnTo>
                  <a:pt x="4723" y="967"/>
                </a:lnTo>
                <a:lnTo>
                  <a:pt x="4723" y="967"/>
                </a:lnTo>
                <a:lnTo>
                  <a:pt x="4723" y="967"/>
                </a:lnTo>
                <a:lnTo>
                  <a:pt x="4723" y="967"/>
                </a:lnTo>
                <a:close/>
                <a:moveTo>
                  <a:pt x="4578" y="1654"/>
                </a:moveTo>
                <a:lnTo>
                  <a:pt x="4576" y="1654"/>
                </a:lnTo>
                <a:lnTo>
                  <a:pt x="4570" y="1654"/>
                </a:lnTo>
                <a:lnTo>
                  <a:pt x="4570" y="1654"/>
                </a:lnTo>
                <a:lnTo>
                  <a:pt x="4570" y="1654"/>
                </a:lnTo>
                <a:lnTo>
                  <a:pt x="4576" y="1656"/>
                </a:lnTo>
                <a:lnTo>
                  <a:pt x="4578" y="1656"/>
                </a:lnTo>
                <a:lnTo>
                  <a:pt x="4580" y="1658"/>
                </a:lnTo>
                <a:lnTo>
                  <a:pt x="4580" y="1658"/>
                </a:lnTo>
                <a:lnTo>
                  <a:pt x="4582" y="1658"/>
                </a:lnTo>
                <a:lnTo>
                  <a:pt x="4585" y="1658"/>
                </a:lnTo>
                <a:lnTo>
                  <a:pt x="4587" y="1658"/>
                </a:lnTo>
                <a:lnTo>
                  <a:pt x="4589" y="1658"/>
                </a:lnTo>
                <a:lnTo>
                  <a:pt x="4591" y="1656"/>
                </a:lnTo>
                <a:lnTo>
                  <a:pt x="4591" y="1656"/>
                </a:lnTo>
                <a:lnTo>
                  <a:pt x="4589" y="1656"/>
                </a:lnTo>
                <a:lnTo>
                  <a:pt x="4585" y="1656"/>
                </a:lnTo>
                <a:lnTo>
                  <a:pt x="4580" y="1654"/>
                </a:lnTo>
                <a:lnTo>
                  <a:pt x="4578" y="1654"/>
                </a:lnTo>
                <a:close/>
                <a:moveTo>
                  <a:pt x="4580" y="1646"/>
                </a:moveTo>
                <a:lnTo>
                  <a:pt x="4578" y="1644"/>
                </a:lnTo>
                <a:lnTo>
                  <a:pt x="4576" y="1642"/>
                </a:lnTo>
                <a:lnTo>
                  <a:pt x="4576" y="1642"/>
                </a:lnTo>
                <a:lnTo>
                  <a:pt x="4574" y="1642"/>
                </a:lnTo>
                <a:lnTo>
                  <a:pt x="4574" y="1642"/>
                </a:lnTo>
                <a:lnTo>
                  <a:pt x="4572" y="1642"/>
                </a:lnTo>
                <a:lnTo>
                  <a:pt x="4570" y="1640"/>
                </a:lnTo>
                <a:lnTo>
                  <a:pt x="4570" y="1642"/>
                </a:lnTo>
                <a:lnTo>
                  <a:pt x="4570" y="1642"/>
                </a:lnTo>
                <a:lnTo>
                  <a:pt x="4570" y="1642"/>
                </a:lnTo>
                <a:lnTo>
                  <a:pt x="4570" y="1642"/>
                </a:lnTo>
                <a:lnTo>
                  <a:pt x="4572" y="1642"/>
                </a:lnTo>
                <a:lnTo>
                  <a:pt x="4572" y="1644"/>
                </a:lnTo>
                <a:lnTo>
                  <a:pt x="4574" y="1644"/>
                </a:lnTo>
                <a:lnTo>
                  <a:pt x="4576" y="1646"/>
                </a:lnTo>
                <a:lnTo>
                  <a:pt x="4576" y="1648"/>
                </a:lnTo>
                <a:lnTo>
                  <a:pt x="4576" y="1648"/>
                </a:lnTo>
                <a:lnTo>
                  <a:pt x="4578" y="1648"/>
                </a:lnTo>
                <a:lnTo>
                  <a:pt x="4580" y="1648"/>
                </a:lnTo>
                <a:lnTo>
                  <a:pt x="4580" y="1648"/>
                </a:lnTo>
                <a:lnTo>
                  <a:pt x="4582" y="1648"/>
                </a:lnTo>
                <a:lnTo>
                  <a:pt x="4582" y="1646"/>
                </a:lnTo>
                <a:lnTo>
                  <a:pt x="4582" y="1646"/>
                </a:lnTo>
                <a:lnTo>
                  <a:pt x="4580" y="1646"/>
                </a:lnTo>
                <a:close/>
                <a:moveTo>
                  <a:pt x="4629" y="1111"/>
                </a:moveTo>
                <a:lnTo>
                  <a:pt x="4629" y="1111"/>
                </a:lnTo>
                <a:lnTo>
                  <a:pt x="4626" y="1111"/>
                </a:lnTo>
                <a:lnTo>
                  <a:pt x="4626" y="1111"/>
                </a:lnTo>
                <a:lnTo>
                  <a:pt x="4626" y="1113"/>
                </a:lnTo>
                <a:lnTo>
                  <a:pt x="4629" y="1113"/>
                </a:lnTo>
                <a:lnTo>
                  <a:pt x="4629" y="1111"/>
                </a:lnTo>
                <a:close/>
                <a:moveTo>
                  <a:pt x="4610" y="1495"/>
                </a:moveTo>
                <a:lnTo>
                  <a:pt x="4610" y="1493"/>
                </a:lnTo>
                <a:lnTo>
                  <a:pt x="4610" y="1493"/>
                </a:lnTo>
                <a:lnTo>
                  <a:pt x="4610" y="1493"/>
                </a:lnTo>
                <a:lnTo>
                  <a:pt x="4610" y="1493"/>
                </a:lnTo>
                <a:lnTo>
                  <a:pt x="4608" y="1495"/>
                </a:lnTo>
                <a:lnTo>
                  <a:pt x="4608" y="1495"/>
                </a:lnTo>
                <a:lnTo>
                  <a:pt x="4608" y="1495"/>
                </a:lnTo>
                <a:lnTo>
                  <a:pt x="4610" y="1495"/>
                </a:lnTo>
                <a:lnTo>
                  <a:pt x="4610" y="1495"/>
                </a:lnTo>
                <a:close/>
                <a:moveTo>
                  <a:pt x="4553" y="1661"/>
                </a:moveTo>
                <a:lnTo>
                  <a:pt x="4553" y="1661"/>
                </a:lnTo>
                <a:lnTo>
                  <a:pt x="4553" y="1663"/>
                </a:lnTo>
                <a:lnTo>
                  <a:pt x="4555" y="1663"/>
                </a:lnTo>
                <a:lnTo>
                  <a:pt x="4555" y="1661"/>
                </a:lnTo>
                <a:lnTo>
                  <a:pt x="4555" y="1661"/>
                </a:lnTo>
                <a:lnTo>
                  <a:pt x="4555" y="1661"/>
                </a:lnTo>
                <a:lnTo>
                  <a:pt x="4553" y="1661"/>
                </a:lnTo>
                <a:close/>
                <a:moveTo>
                  <a:pt x="4528" y="1122"/>
                </a:moveTo>
                <a:lnTo>
                  <a:pt x="4528" y="1122"/>
                </a:lnTo>
                <a:lnTo>
                  <a:pt x="4528" y="1122"/>
                </a:lnTo>
                <a:lnTo>
                  <a:pt x="4528" y="1122"/>
                </a:lnTo>
                <a:lnTo>
                  <a:pt x="4528" y="1122"/>
                </a:lnTo>
                <a:lnTo>
                  <a:pt x="4526" y="1122"/>
                </a:lnTo>
                <a:lnTo>
                  <a:pt x="4528" y="1122"/>
                </a:lnTo>
                <a:lnTo>
                  <a:pt x="4528" y="1122"/>
                </a:lnTo>
                <a:close/>
                <a:moveTo>
                  <a:pt x="4553" y="1118"/>
                </a:moveTo>
                <a:lnTo>
                  <a:pt x="4553" y="1115"/>
                </a:lnTo>
                <a:lnTo>
                  <a:pt x="4553" y="1115"/>
                </a:lnTo>
                <a:lnTo>
                  <a:pt x="4553" y="1115"/>
                </a:lnTo>
                <a:lnTo>
                  <a:pt x="4555" y="1115"/>
                </a:lnTo>
                <a:lnTo>
                  <a:pt x="4553" y="1115"/>
                </a:lnTo>
                <a:lnTo>
                  <a:pt x="4551" y="1115"/>
                </a:lnTo>
                <a:lnTo>
                  <a:pt x="4551" y="1115"/>
                </a:lnTo>
                <a:lnTo>
                  <a:pt x="4553" y="1115"/>
                </a:lnTo>
                <a:lnTo>
                  <a:pt x="4553" y="1118"/>
                </a:lnTo>
                <a:close/>
                <a:moveTo>
                  <a:pt x="4564" y="1115"/>
                </a:moveTo>
                <a:lnTo>
                  <a:pt x="4561" y="1115"/>
                </a:lnTo>
                <a:lnTo>
                  <a:pt x="4561" y="1115"/>
                </a:lnTo>
                <a:lnTo>
                  <a:pt x="4559" y="1118"/>
                </a:lnTo>
                <a:lnTo>
                  <a:pt x="4559" y="1120"/>
                </a:lnTo>
                <a:lnTo>
                  <a:pt x="4559" y="1120"/>
                </a:lnTo>
                <a:lnTo>
                  <a:pt x="4559" y="1120"/>
                </a:lnTo>
                <a:lnTo>
                  <a:pt x="4561" y="1120"/>
                </a:lnTo>
                <a:lnTo>
                  <a:pt x="4561" y="1120"/>
                </a:lnTo>
                <a:lnTo>
                  <a:pt x="4561" y="1118"/>
                </a:lnTo>
                <a:lnTo>
                  <a:pt x="4564" y="1115"/>
                </a:lnTo>
                <a:lnTo>
                  <a:pt x="4564" y="1115"/>
                </a:lnTo>
                <a:close/>
                <a:moveTo>
                  <a:pt x="4561" y="1644"/>
                </a:moveTo>
                <a:lnTo>
                  <a:pt x="4561" y="1646"/>
                </a:lnTo>
                <a:lnTo>
                  <a:pt x="4561" y="1646"/>
                </a:lnTo>
                <a:lnTo>
                  <a:pt x="4561" y="1648"/>
                </a:lnTo>
                <a:lnTo>
                  <a:pt x="4561" y="1648"/>
                </a:lnTo>
                <a:lnTo>
                  <a:pt x="4564" y="1648"/>
                </a:lnTo>
                <a:lnTo>
                  <a:pt x="4564" y="1646"/>
                </a:lnTo>
                <a:lnTo>
                  <a:pt x="4564" y="1646"/>
                </a:lnTo>
                <a:lnTo>
                  <a:pt x="4564" y="1646"/>
                </a:lnTo>
                <a:lnTo>
                  <a:pt x="4561" y="1644"/>
                </a:lnTo>
                <a:close/>
                <a:moveTo>
                  <a:pt x="4633" y="1139"/>
                </a:moveTo>
                <a:lnTo>
                  <a:pt x="4635" y="1139"/>
                </a:lnTo>
                <a:lnTo>
                  <a:pt x="4633" y="1139"/>
                </a:lnTo>
                <a:lnTo>
                  <a:pt x="4633" y="1139"/>
                </a:lnTo>
                <a:lnTo>
                  <a:pt x="4633" y="1139"/>
                </a:lnTo>
                <a:lnTo>
                  <a:pt x="4633" y="1139"/>
                </a:lnTo>
                <a:lnTo>
                  <a:pt x="4633" y="1139"/>
                </a:lnTo>
                <a:lnTo>
                  <a:pt x="4633" y="1139"/>
                </a:lnTo>
                <a:close/>
                <a:moveTo>
                  <a:pt x="4557" y="1522"/>
                </a:moveTo>
                <a:lnTo>
                  <a:pt x="4557" y="1522"/>
                </a:lnTo>
                <a:lnTo>
                  <a:pt x="4557" y="1522"/>
                </a:lnTo>
                <a:lnTo>
                  <a:pt x="4557" y="1524"/>
                </a:lnTo>
                <a:lnTo>
                  <a:pt x="4557" y="1524"/>
                </a:lnTo>
                <a:lnTo>
                  <a:pt x="4557" y="1524"/>
                </a:lnTo>
                <a:lnTo>
                  <a:pt x="4557" y="1524"/>
                </a:lnTo>
                <a:lnTo>
                  <a:pt x="4557" y="1524"/>
                </a:lnTo>
                <a:lnTo>
                  <a:pt x="4559" y="1520"/>
                </a:lnTo>
                <a:lnTo>
                  <a:pt x="4559" y="1520"/>
                </a:lnTo>
                <a:lnTo>
                  <a:pt x="4557" y="1522"/>
                </a:lnTo>
                <a:lnTo>
                  <a:pt x="4557" y="1522"/>
                </a:lnTo>
                <a:close/>
                <a:moveTo>
                  <a:pt x="4668" y="1239"/>
                </a:moveTo>
                <a:lnTo>
                  <a:pt x="4666" y="1239"/>
                </a:lnTo>
                <a:lnTo>
                  <a:pt x="4666" y="1239"/>
                </a:lnTo>
                <a:lnTo>
                  <a:pt x="4666" y="1239"/>
                </a:lnTo>
                <a:lnTo>
                  <a:pt x="4668" y="1239"/>
                </a:lnTo>
                <a:lnTo>
                  <a:pt x="4668" y="1239"/>
                </a:lnTo>
                <a:lnTo>
                  <a:pt x="4668" y="1239"/>
                </a:lnTo>
                <a:close/>
                <a:moveTo>
                  <a:pt x="4721" y="1367"/>
                </a:moveTo>
                <a:lnTo>
                  <a:pt x="4721" y="1367"/>
                </a:lnTo>
                <a:lnTo>
                  <a:pt x="4719" y="1369"/>
                </a:lnTo>
                <a:lnTo>
                  <a:pt x="4719" y="1369"/>
                </a:lnTo>
                <a:lnTo>
                  <a:pt x="4721" y="1367"/>
                </a:lnTo>
                <a:lnTo>
                  <a:pt x="4721" y="1367"/>
                </a:lnTo>
                <a:close/>
                <a:moveTo>
                  <a:pt x="4717" y="1413"/>
                </a:moveTo>
                <a:lnTo>
                  <a:pt x="4717" y="1415"/>
                </a:lnTo>
                <a:lnTo>
                  <a:pt x="4717" y="1415"/>
                </a:lnTo>
                <a:lnTo>
                  <a:pt x="4719" y="1415"/>
                </a:lnTo>
                <a:lnTo>
                  <a:pt x="4719" y="1413"/>
                </a:lnTo>
                <a:lnTo>
                  <a:pt x="4717" y="1413"/>
                </a:lnTo>
                <a:lnTo>
                  <a:pt x="4717" y="1413"/>
                </a:lnTo>
                <a:close/>
                <a:moveTo>
                  <a:pt x="4723" y="1696"/>
                </a:moveTo>
                <a:lnTo>
                  <a:pt x="4721" y="1698"/>
                </a:lnTo>
                <a:lnTo>
                  <a:pt x="4721" y="1698"/>
                </a:lnTo>
                <a:lnTo>
                  <a:pt x="4721" y="1698"/>
                </a:lnTo>
                <a:lnTo>
                  <a:pt x="4723" y="1700"/>
                </a:lnTo>
                <a:lnTo>
                  <a:pt x="4723" y="1698"/>
                </a:lnTo>
                <a:lnTo>
                  <a:pt x="4723" y="1698"/>
                </a:lnTo>
                <a:lnTo>
                  <a:pt x="4723" y="1696"/>
                </a:lnTo>
                <a:lnTo>
                  <a:pt x="4723" y="1696"/>
                </a:lnTo>
                <a:lnTo>
                  <a:pt x="4723" y="1696"/>
                </a:lnTo>
                <a:close/>
                <a:moveTo>
                  <a:pt x="4719" y="1413"/>
                </a:moveTo>
                <a:lnTo>
                  <a:pt x="4719" y="1413"/>
                </a:lnTo>
                <a:lnTo>
                  <a:pt x="4719" y="1413"/>
                </a:lnTo>
                <a:lnTo>
                  <a:pt x="4719" y="1413"/>
                </a:lnTo>
                <a:lnTo>
                  <a:pt x="4721" y="1411"/>
                </a:lnTo>
                <a:lnTo>
                  <a:pt x="4721" y="1411"/>
                </a:lnTo>
                <a:lnTo>
                  <a:pt x="4721" y="1411"/>
                </a:lnTo>
                <a:lnTo>
                  <a:pt x="4721" y="1411"/>
                </a:lnTo>
                <a:lnTo>
                  <a:pt x="4719" y="1411"/>
                </a:lnTo>
                <a:lnTo>
                  <a:pt x="4719" y="1413"/>
                </a:lnTo>
                <a:close/>
                <a:moveTo>
                  <a:pt x="4712" y="1428"/>
                </a:moveTo>
                <a:lnTo>
                  <a:pt x="4712" y="1426"/>
                </a:lnTo>
                <a:lnTo>
                  <a:pt x="4712" y="1426"/>
                </a:lnTo>
                <a:lnTo>
                  <a:pt x="4712" y="1426"/>
                </a:lnTo>
                <a:lnTo>
                  <a:pt x="4710" y="1426"/>
                </a:lnTo>
                <a:lnTo>
                  <a:pt x="4710" y="1428"/>
                </a:lnTo>
                <a:lnTo>
                  <a:pt x="4710" y="1428"/>
                </a:lnTo>
                <a:lnTo>
                  <a:pt x="4712" y="1428"/>
                </a:lnTo>
                <a:close/>
                <a:moveTo>
                  <a:pt x="4704" y="1440"/>
                </a:moveTo>
                <a:lnTo>
                  <a:pt x="4704" y="1440"/>
                </a:lnTo>
                <a:lnTo>
                  <a:pt x="4706" y="1438"/>
                </a:lnTo>
                <a:lnTo>
                  <a:pt x="4708" y="1434"/>
                </a:lnTo>
                <a:lnTo>
                  <a:pt x="4706" y="1434"/>
                </a:lnTo>
                <a:lnTo>
                  <a:pt x="4706" y="1434"/>
                </a:lnTo>
                <a:lnTo>
                  <a:pt x="4706" y="1434"/>
                </a:lnTo>
                <a:lnTo>
                  <a:pt x="4706" y="1436"/>
                </a:lnTo>
                <a:lnTo>
                  <a:pt x="4704" y="1436"/>
                </a:lnTo>
                <a:lnTo>
                  <a:pt x="4704" y="1438"/>
                </a:lnTo>
                <a:lnTo>
                  <a:pt x="4704" y="1438"/>
                </a:lnTo>
                <a:lnTo>
                  <a:pt x="4704" y="1440"/>
                </a:lnTo>
                <a:close/>
                <a:moveTo>
                  <a:pt x="4717" y="1394"/>
                </a:moveTo>
                <a:lnTo>
                  <a:pt x="4719" y="1394"/>
                </a:lnTo>
                <a:lnTo>
                  <a:pt x="4719" y="1394"/>
                </a:lnTo>
                <a:lnTo>
                  <a:pt x="4719" y="1394"/>
                </a:lnTo>
                <a:lnTo>
                  <a:pt x="4719" y="1394"/>
                </a:lnTo>
                <a:lnTo>
                  <a:pt x="4719" y="1394"/>
                </a:lnTo>
                <a:lnTo>
                  <a:pt x="4717" y="1394"/>
                </a:lnTo>
                <a:lnTo>
                  <a:pt x="4717" y="1394"/>
                </a:lnTo>
                <a:close/>
                <a:moveTo>
                  <a:pt x="4719" y="1359"/>
                </a:moveTo>
                <a:lnTo>
                  <a:pt x="4719" y="1359"/>
                </a:lnTo>
                <a:lnTo>
                  <a:pt x="4719" y="1359"/>
                </a:lnTo>
                <a:lnTo>
                  <a:pt x="4719" y="1359"/>
                </a:lnTo>
                <a:lnTo>
                  <a:pt x="4719" y="1359"/>
                </a:lnTo>
                <a:lnTo>
                  <a:pt x="4719" y="1359"/>
                </a:lnTo>
                <a:lnTo>
                  <a:pt x="4719" y="1359"/>
                </a:lnTo>
                <a:close/>
                <a:moveTo>
                  <a:pt x="4392" y="1648"/>
                </a:moveTo>
                <a:lnTo>
                  <a:pt x="4392" y="1648"/>
                </a:lnTo>
                <a:lnTo>
                  <a:pt x="4390" y="1648"/>
                </a:lnTo>
                <a:lnTo>
                  <a:pt x="4388" y="1648"/>
                </a:lnTo>
                <a:lnTo>
                  <a:pt x="4388" y="1650"/>
                </a:lnTo>
                <a:lnTo>
                  <a:pt x="4388" y="1652"/>
                </a:lnTo>
                <a:lnTo>
                  <a:pt x="4388" y="1654"/>
                </a:lnTo>
                <a:lnTo>
                  <a:pt x="4388" y="1654"/>
                </a:lnTo>
                <a:lnTo>
                  <a:pt x="4390" y="1652"/>
                </a:lnTo>
                <a:lnTo>
                  <a:pt x="4392" y="1650"/>
                </a:lnTo>
                <a:lnTo>
                  <a:pt x="4392" y="1650"/>
                </a:lnTo>
                <a:lnTo>
                  <a:pt x="4392" y="1652"/>
                </a:lnTo>
                <a:lnTo>
                  <a:pt x="4392" y="1654"/>
                </a:lnTo>
                <a:lnTo>
                  <a:pt x="4392" y="1654"/>
                </a:lnTo>
                <a:lnTo>
                  <a:pt x="4392" y="1654"/>
                </a:lnTo>
                <a:lnTo>
                  <a:pt x="4394" y="1654"/>
                </a:lnTo>
                <a:lnTo>
                  <a:pt x="4394" y="1654"/>
                </a:lnTo>
                <a:lnTo>
                  <a:pt x="4394" y="1652"/>
                </a:lnTo>
                <a:lnTo>
                  <a:pt x="4394" y="1652"/>
                </a:lnTo>
                <a:lnTo>
                  <a:pt x="4396" y="1652"/>
                </a:lnTo>
                <a:lnTo>
                  <a:pt x="4396" y="1652"/>
                </a:lnTo>
                <a:lnTo>
                  <a:pt x="4398" y="1652"/>
                </a:lnTo>
                <a:lnTo>
                  <a:pt x="4398" y="1650"/>
                </a:lnTo>
                <a:lnTo>
                  <a:pt x="4398" y="1650"/>
                </a:lnTo>
                <a:lnTo>
                  <a:pt x="4396" y="1650"/>
                </a:lnTo>
                <a:lnTo>
                  <a:pt x="4396" y="1648"/>
                </a:lnTo>
                <a:lnTo>
                  <a:pt x="4394" y="1650"/>
                </a:lnTo>
                <a:lnTo>
                  <a:pt x="4394" y="1650"/>
                </a:lnTo>
                <a:lnTo>
                  <a:pt x="4392" y="1650"/>
                </a:lnTo>
                <a:lnTo>
                  <a:pt x="4394" y="1648"/>
                </a:lnTo>
                <a:lnTo>
                  <a:pt x="4392" y="1648"/>
                </a:lnTo>
                <a:close/>
                <a:moveTo>
                  <a:pt x="4788" y="1956"/>
                </a:moveTo>
                <a:lnTo>
                  <a:pt x="4788" y="1956"/>
                </a:lnTo>
                <a:lnTo>
                  <a:pt x="4788" y="1956"/>
                </a:lnTo>
                <a:lnTo>
                  <a:pt x="4788" y="1956"/>
                </a:lnTo>
                <a:lnTo>
                  <a:pt x="4788" y="1956"/>
                </a:lnTo>
                <a:lnTo>
                  <a:pt x="4788" y="1956"/>
                </a:lnTo>
                <a:lnTo>
                  <a:pt x="4788" y="1956"/>
                </a:lnTo>
                <a:lnTo>
                  <a:pt x="4788" y="1956"/>
                </a:lnTo>
                <a:close/>
                <a:moveTo>
                  <a:pt x="4779" y="1954"/>
                </a:moveTo>
                <a:lnTo>
                  <a:pt x="4779" y="1956"/>
                </a:lnTo>
                <a:lnTo>
                  <a:pt x="4779" y="1954"/>
                </a:lnTo>
                <a:lnTo>
                  <a:pt x="4779" y="1954"/>
                </a:lnTo>
                <a:lnTo>
                  <a:pt x="4779" y="1952"/>
                </a:lnTo>
                <a:lnTo>
                  <a:pt x="4779" y="1954"/>
                </a:lnTo>
                <a:lnTo>
                  <a:pt x="4779" y="1954"/>
                </a:lnTo>
                <a:close/>
                <a:moveTo>
                  <a:pt x="4683" y="1753"/>
                </a:moveTo>
                <a:lnTo>
                  <a:pt x="4683" y="1753"/>
                </a:lnTo>
                <a:lnTo>
                  <a:pt x="4685" y="1753"/>
                </a:lnTo>
                <a:lnTo>
                  <a:pt x="4685" y="1755"/>
                </a:lnTo>
                <a:lnTo>
                  <a:pt x="4687" y="1757"/>
                </a:lnTo>
                <a:lnTo>
                  <a:pt x="4687" y="1755"/>
                </a:lnTo>
                <a:lnTo>
                  <a:pt x="4685" y="1753"/>
                </a:lnTo>
                <a:lnTo>
                  <a:pt x="4683" y="1753"/>
                </a:lnTo>
                <a:lnTo>
                  <a:pt x="4683" y="1753"/>
                </a:lnTo>
                <a:close/>
                <a:moveTo>
                  <a:pt x="2364" y="1145"/>
                </a:moveTo>
                <a:lnTo>
                  <a:pt x="2366" y="1145"/>
                </a:lnTo>
                <a:lnTo>
                  <a:pt x="2366" y="1143"/>
                </a:lnTo>
                <a:lnTo>
                  <a:pt x="2366" y="1143"/>
                </a:lnTo>
                <a:lnTo>
                  <a:pt x="2361" y="1143"/>
                </a:lnTo>
                <a:lnTo>
                  <a:pt x="2361" y="1143"/>
                </a:lnTo>
                <a:lnTo>
                  <a:pt x="2359" y="1143"/>
                </a:lnTo>
                <a:lnTo>
                  <a:pt x="2357" y="1143"/>
                </a:lnTo>
                <a:lnTo>
                  <a:pt x="2357" y="1143"/>
                </a:lnTo>
                <a:lnTo>
                  <a:pt x="2359" y="1145"/>
                </a:lnTo>
                <a:lnTo>
                  <a:pt x="2361" y="1145"/>
                </a:lnTo>
                <a:lnTo>
                  <a:pt x="2364" y="1145"/>
                </a:lnTo>
                <a:close/>
                <a:moveTo>
                  <a:pt x="4765" y="1923"/>
                </a:moveTo>
                <a:lnTo>
                  <a:pt x="4765" y="1923"/>
                </a:lnTo>
                <a:lnTo>
                  <a:pt x="4765" y="1925"/>
                </a:lnTo>
                <a:lnTo>
                  <a:pt x="4765" y="1925"/>
                </a:lnTo>
                <a:lnTo>
                  <a:pt x="4765" y="1925"/>
                </a:lnTo>
                <a:lnTo>
                  <a:pt x="4765" y="1925"/>
                </a:lnTo>
                <a:lnTo>
                  <a:pt x="4767" y="1923"/>
                </a:lnTo>
                <a:lnTo>
                  <a:pt x="4765" y="1923"/>
                </a:lnTo>
                <a:close/>
                <a:moveTo>
                  <a:pt x="4767" y="1927"/>
                </a:moveTo>
                <a:lnTo>
                  <a:pt x="4767" y="1927"/>
                </a:lnTo>
                <a:lnTo>
                  <a:pt x="4767" y="1927"/>
                </a:lnTo>
                <a:lnTo>
                  <a:pt x="4767" y="1925"/>
                </a:lnTo>
                <a:lnTo>
                  <a:pt x="4767" y="1925"/>
                </a:lnTo>
                <a:lnTo>
                  <a:pt x="4765" y="1927"/>
                </a:lnTo>
                <a:lnTo>
                  <a:pt x="4767" y="1927"/>
                </a:lnTo>
                <a:lnTo>
                  <a:pt x="4767" y="1927"/>
                </a:lnTo>
                <a:close/>
                <a:moveTo>
                  <a:pt x="4591" y="1858"/>
                </a:moveTo>
                <a:lnTo>
                  <a:pt x="4591" y="1858"/>
                </a:lnTo>
                <a:lnTo>
                  <a:pt x="4591" y="1858"/>
                </a:lnTo>
                <a:lnTo>
                  <a:pt x="4591" y="1856"/>
                </a:lnTo>
                <a:lnTo>
                  <a:pt x="4591" y="1856"/>
                </a:lnTo>
                <a:lnTo>
                  <a:pt x="4591" y="1858"/>
                </a:lnTo>
                <a:close/>
                <a:moveTo>
                  <a:pt x="4823" y="1763"/>
                </a:moveTo>
                <a:lnTo>
                  <a:pt x="4823" y="1761"/>
                </a:lnTo>
                <a:lnTo>
                  <a:pt x="4823" y="1761"/>
                </a:lnTo>
                <a:lnTo>
                  <a:pt x="4823" y="1761"/>
                </a:lnTo>
                <a:lnTo>
                  <a:pt x="4821" y="1761"/>
                </a:lnTo>
                <a:lnTo>
                  <a:pt x="4821" y="1761"/>
                </a:lnTo>
                <a:lnTo>
                  <a:pt x="4819" y="1761"/>
                </a:lnTo>
                <a:lnTo>
                  <a:pt x="4819" y="1759"/>
                </a:lnTo>
                <a:lnTo>
                  <a:pt x="4817" y="1761"/>
                </a:lnTo>
                <a:lnTo>
                  <a:pt x="4817" y="1761"/>
                </a:lnTo>
                <a:lnTo>
                  <a:pt x="4819" y="1761"/>
                </a:lnTo>
                <a:lnTo>
                  <a:pt x="4819" y="1763"/>
                </a:lnTo>
                <a:lnTo>
                  <a:pt x="4819" y="1763"/>
                </a:lnTo>
                <a:lnTo>
                  <a:pt x="4821" y="1763"/>
                </a:lnTo>
                <a:lnTo>
                  <a:pt x="4821" y="1763"/>
                </a:lnTo>
                <a:lnTo>
                  <a:pt x="4823" y="1763"/>
                </a:lnTo>
                <a:lnTo>
                  <a:pt x="4823" y="1763"/>
                </a:lnTo>
                <a:lnTo>
                  <a:pt x="4823" y="1763"/>
                </a:lnTo>
                <a:lnTo>
                  <a:pt x="4823" y="1763"/>
                </a:lnTo>
                <a:lnTo>
                  <a:pt x="4823" y="1763"/>
                </a:lnTo>
                <a:close/>
                <a:moveTo>
                  <a:pt x="4798" y="1774"/>
                </a:moveTo>
                <a:lnTo>
                  <a:pt x="4798" y="1774"/>
                </a:lnTo>
                <a:lnTo>
                  <a:pt x="4796" y="1776"/>
                </a:lnTo>
                <a:lnTo>
                  <a:pt x="4796" y="1776"/>
                </a:lnTo>
                <a:lnTo>
                  <a:pt x="4796" y="1776"/>
                </a:lnTo>
                <a:lnTo>
                  <a:pt x="4796" y="1774"/>
                </a:lnTo>
                <a:lnTo>
                  <a:pt x="4794" y="1772"/>
                </a:lnTo>
                <a:lnTo>
                  <a:pt x="4792" y="1772"/>
                </a:lnTo>
                <a:lnTo>
                  <a:pt x="4792" y="1772"/>
                </a:lnTo>
                <a:lnTo>
                  <a:pt x="4792" y="1772"/>
                </a:lnTo>
                <a:lnTo>
                  <a:pt x="4794" y="1774"/>
                </a:lnTo>
                <a:lnTo>
                  <a:pt x="4794" y="1774"/>
                </a:lnTo>
                <a:lnTo>
                  <a:pt x="4794" y="1776"/>
                </a:lnTo>
                <a:lnTo>
                  <a:pt x="4794" y="1776"/>
                </a:lnTo>
                <a:lnTo>
                  <a:pt x="4798" y="1778"/>
                </a:lnTo>
                <a:lnTo>
                  <a:pt x="4798" y="1778"/>
                </a:lnTo>
                <a:lnTo>
                  <a:pt x="4800" y="1774"/>
                </a:lnTo>
                <a:lnTo>
                  <a:pt x="4798" y="1774"/>
                </a:lnTo>
                <a:close/>
                <a:moveTo>
                  <a:pt x="4790" y="1780"/>
                </a:moveTo>
                <a:lnTo>
                  <a:pt x="4790" y="1780"/>
                </a:lnTo>
                <a:lnTo>
                  <a:pt x="4794" y="1778"/>
                </a:lnTo>
                <a:lnTo>
                  <a:pt x="4790" y="1778"/>
                </a:lnTo>
                <a:lnTo>
                  <a:pt x="4788" y="1778"/>
                </a:lnTo>
                <a:lnTo>
                  <a:pt x="4786" y="1778"/>
                </a:lnTo>
                <a:lnTo>
                  <a:pt x="4786" y="1778"/>
                </a:lnTo>
                <a:lnTo>
                  <a:pt x="4784" y="1778"/>
                </a:lnTo>
                <a:lnTo>
                  <a:pt x="4781" y="1776"/>
                </a:lnTo>
                <a:lnTo>
                  <a:pt x="4779" y="1776"/>
                </a:lnTo>
                <a:lnTo>
                  <a:pt x="4779" y="1776"/>
                </a:lnTo>
                <a:lnTo>
                  <a:pt x="4779" y="1776"/>
                </a:lnTo>
                <a:lnTo>
                  <a:pt x="4777" y="1774"/>
                </a:lnTo>
                <a:lnTo>
                  <a:pt x="4777" y="1774"/>
                </a:lnTo>
                <a:lnTo>
                  <a:pt x="4777" y="1772"/>
                </a:lnTo>
                <a:lnTo>
                  <a:pt x="4779" y="1772"/>
                </a:lnTo>
                <a:lnTo>
                  <a:pt x="4779" y="1772"/>
                </a:lnTo>
                <a:lnTo>
                  <a:pt x="4781" y="1772"/>
                </a:lnTo>
                <a:lnTo>
                  <a:pt x="4781" y="1770"/>
                </a:lnTo>
                <a:lnTo>
                  <a:pt x="4779" y="1770"/>
                </a:lnTo>
                <a:lnTo>
                  <a:pt x="4779" y="1770"/>
                </a:lnTo>
                <a:lnTo>
                  <a:pt x="4777" y="1770"/>
                </a:lnTo>
                <a:lnTo>
                  <a:pt x="4773" y="1770"/>
                </a:lnTo>
                <a:lnTo>
                  <a:pt x="4773" y="1770"/>
                </a:lnTo>
                <a:lnTo>
                  <a:pt x="4771" y="1767"/>
                </a:lnTo>
                <a:lnTo>
                  <a:pt x="4769" y="1767"/>
                </a:lnTo>
                <a:lnTo>
                  <a:pt x="4769" y="1765"/>
                </a:lnTo>
                <a:lnTo>
                  <a:pt x="4771" y="1763"/>
                </a:lnTo>
                <a:lnTo>
                  <a:pt x="4769" y="1761"/>
                </a:lnTo>
                <a:lnTo>
                  <a:pt x="4769" y="1761"/>
                </a:lnTo>
                <a:lnTo>
                  <a:pt x="4769" y="1761"/>
                </a:lnTo>
                <a:lnTo>
                  <a:pt x="4767" y="1761"/>
                </a:lnTo>
                <a:lnTo>
                  <a:pt x="4763" y="1761"/>
                </a:lnTo>
                <a:lnTo>
                  <a:pt x="4763" y="1761"/>
                </a:lnTo>
                <a:lnTo>
                  <a:pt x="4761" y="1761"/>
                </a:lnTo>
                <a:lnTo>
                  <a:pt x="4758" y="1759"/>
                </a:lnTo>
                <a:lnTo>
                  <a:pt x="4758" y="1757"/>
                </a:lnTo>
                <a:lnTo>
                  <a:pt x="4758" y="1755"/>
                </a:lnTo>
                <a:lnTo>
                  <a:pt x="4756" y="1755"/>
                </a:lnTo>
                <a:lnTo>
                  <a:pt x="4754" y="1753"/>
                </a:lnTo>
                <a:lnTo>
                  <a:pt x="4754" y="1753"/>
                </a:lnTo>
                <a:lnTo>
                  <a:pt x="4754" y="1751"/>
                </a:lnTo>
                <a:lnTo>
                  <a:pt x="4754" y="1749"/>
                </a:lnTo>
                <a:lnTo>
                  <a:pt x="4754" y="1749"/>
                </a:lnTo>
                <a:lnTo>
                  <a:pt x="4750" y="1747"/>
                </a:lnTo>
                <a:lnTo>
                  <a:pt x="4750" y="1744"/>
                </a:lnTo>
                <a:lnTo>
                  <a:pt x="4748" y="1744"/>
                </a:lnTo>
                <a:lnTo>
                  <a:pt x="4746" y="1742"/>
                </a:lnTo>
                <a:lnTo>
                  <a:pt x="4744" y="1740"/>
                </a:lnTo>
                <a:lnTo>
                  <a:pt x="4742" y="1740"/>
                </a:lnTo>
                <a:lnTo>
                  <a:pt x="4742" y="1738"/>
                </a:lnTo>
                <a:lnTo>
                  <a:pt x="4740" y="1738"/>
                </a:lnTo>
                <a:lnTo>
                  <a:pt x="4740" y="1734"/>
                </a:lnTo>
                <a:lnTo>
                  <a:pt x="4737" y="1730"/>
                </a:lnTo>
                <a:lnTo>
                  <a:pt x="4737" y="1730"/>
                </a:lnTo>
                <a:lnTo>
                  <a:pt x="4737" y="1730"/>
                </a:lnTo>
                <a:lnTo>
                  <a:pt x="4740" y="1728"/>
                </a:lnTo>
                <a:lnTo>
                  <a:pt x="4742" y="1728"/>
                </a:lnTo>
                <a:lnTo>
                  <a:pt x="4748" y="1728"/>
                </a:lnTo>
                <a:lnTo>
                  <a:pt x="4750" y="1728"/>
                </a:lnTo>
                <a:lnTo>
                  <a:pt x="4750" y="1728"/>
                </a:lnTo>
                <a:lnTo>
                  <a:pt x="4750" y="1726"/>
                </a:lnTo>
                <a:lnTo>
                  <a:pt x="4750" y="1723"/>
                </a:lnTo>
                <a:lnTo>
                  <a:pt x="4748" y="1721"/>
                </a:lnTo>
                <a:lnTo>
                  <a:pt x="4748" y="1721"/>
                </a:lnTo>
                <a:lnTo>
                  <a:pt x="4748" y="1721"/>
                </a:lnTo>
                <a:lnTo>
                  <a:pt x="4746" y="1719"/>
                </a:lnTo>
                <a:lnTo>
                  <a:pt x="4746" y="1717"/>
                </a:lnTo>
                <a:lnTo>
                  <a:pt x="4746" y="1717"/>
                </a:lnTo>
                <a:lnTo>
                  <a:pt x="4744" y="1717"/>
                </a:lnTo>
                <a:lnTo>
                  <a:pt x="4744" y="1717"/>
                </a:lnTo>
                <a:lnTo>
                  <a:pt x="4742" y="1717"/>
                </a:lnTo>
                <a:lnTo>
                  <a:pt x="4740" y="1717"/>
                </a:lnTo>
                <a:lnTo>
                  <a:pt x="4737" y="1717"/>
                </a:lnTo>
                <a:lnTo>
                  <a:pt x="4729" y="1711"/>
                </a:lnTo>
                <a:lnTo>
                  <a:pt x="4725" y="1711"/>
                </a:lnTo>
                <a:lnTo>
                  <a:pt x="4723" y="1711"/>
                </a:lnTo>
                <a:lnTo>
                  <a:pt x="4721" y="1709"/>
                </a:lnTo>
                <a:lnTo>
                  <a:pt x="4719" y="1709"/>
                </a:lnTo>
                <a:lnTo>
                  <a:pt x="4721" y="1705"/>
                </a:lnTo>
                <a:lnTo>
                  <a:pt x="4721" y="1700"/>
                </a:lnTo>
                <a:lnTo>
                  <a:pt x="4719" y="1700"/>
                </a:lnTo>
                <a:lnTo>
                  <a:pt x="4712" y="1694"/>
                </a:lnTo>
                <a:lnTo>
                  <a:pt x="4712" y="1694"/>
                </a:lnTo>
                <a:lnTo>
                  <a:pt x="4710" y="1694"/>
                </a:lnTo>
                <a:lnTo>
                  <a:pt x="4708" y="1692"/>
                </a:lnTo>
                <a:lnTo>
                  <a:pt x="4708" y="1692"/>
                </a:lnTo>
                <a:lnTo>
                  <a:pt x="4706" y="1690"/>
                </a:lnTo>
                <a:lnTo>
                  <a:pt x="4704" y="1690"/>
                </a:lnTo>
                <a:lnTo>
                  <a:pt x="4704" y="1688"/>
                </a:lnTo>
                <a:lnTo>
                  <a:pt x="4702" y="1688"/>
                </a:lnTo>
                <a:lnTo>
                  <a:pt x="4702" y="1686"/>
                </a:lnTo>
                <a:lnTo>
                  <a:pt x="4700" y="1686"/>
                </a:lnTo>
                <a:lnTo>
                  <a:pt x="4700" y="1686"/>
                </a:lnTo>
                <a:lnTo>
                  <a:pt x="4700" y="1686"/>
                </a:lnTo>
                <a:lnTo>
                  <a:pt x="4698" y="1686"/>
                </a:lnTo>
                <a:lnTo>
                  <a:pt x="4696" y="1686"/>
                </a:lnTo>
                <a:lnTo>
                  <a:pt x="4696" y="1686"/>
                </a:lnTo>
                <a:lnTo>
                  <a:pt x="4693" y="1686"/>
                </a:lnTo>
                <a:lnTo>
                  <a:pt x="4691" y="1684"/>
                </a:lnTo>
                <a:lnTo>
                  <a:pt x="4691" y="1684"/>
                </a:lnTo>
                <a:lnTo>
                  <a:pt x="4689" y="1682"/>
                </a:lnTo>
                <a:lnTo>
                  <a:pt x="4687" y="1679"/>
                </a:lnTo>
                <a:lnTo>
                  <a:pt x="4685" y="1679"/>
                </a:lnTo>
                <a:lnTo>
                  <a:pt x="4681" y="1679"/>
                </a:lnTo>
                <a:lnTo>
                  <a:pt x="4679" y="1679"/>
                </a:lnTo>
                <a:lnTo>
                  <a:pt x="4679" y="1679"/>
                </a:lnTo>
                <a:lnTo>
                  <a:pt x="4673" y="1677"/>
                </a:lnTo>
                <a:lnTo>
                  <a:pt x="4668" y="1675"/>
                </a:lnTo>
                <a:lnTo>
                  <a:pt x="4664" y="1673"/>
                </a:lnTo>
                <a:lnTo>
                  <a:pt x="4664" y="1673"/>
                </a:lnTo>
                <a:lnTo>
                  <a:pt x="4664" y="1673"/>
                </a:lnTo>
                <a:lnTo>
                  <a:pt x="4662" y="1673"/>
                </a:lnTo>
                <a:lnTo>
                  <a:pt x="4660" y="1671"/>
                </a:lnTo>
                <a:lnTo>
                  <a:pt x="4654" y="1669"/>
                </a:lnTo>
                <a:lnTo>
                  <a:pt x="4652" y="1669"/>
                </a:lnTo>
                <a:lnTo>
                  <a:pt x="4647" y="1669"/>
                </a:lnTo>
                <a:lnTo>
                  <a:pt x="4647" y="1667"/>
                </a:lnTo>
                <a:lnTo>
                  <a:pt x="4645" y="1667"/>
                </a:lnTo>
                <a:lnTo>
                  <a:pt x="4645" y="1667"/>
                </a:lnTo>
                <a:lnTo>
                  <a:pt x="4641" y="1667"/>
                </a:lnTo>
                <a:lnTo>
                  <a:pt x="4639" y="1665"/>
                </a:lnTo>
                <a:lnTo>
                  <a:pt x="4639" y="1665"/>
                </a:lnTo>
                <a:lnTo>
                  <a:pt x="4639" y="1665"/>
                </a:lnTo>
                <a:lnTo>
                  <a:pt x="4635" y="1665"/>
                </a:lnTo>
                <a:lnTo>
                  <a:pt x="4633" y="1665"/>
                </a:lnTo>
                <a:lnTo>
                  <a:pt x="4629" y="1663"/>
                </a:lnTo>
                <a:lnTo>
                  <a:pt x="4624" y="1661"/>
                </a:lnTo>
                <a:lnTo>
                  <a:pt x="4624" y="1661"/>
                </a:lnTo>
                <a:lnTo>
                  <a:pt x="4622" y="1661"/>
                </a:lnTo>
                <a:lnTo>
                  <a:pt x="4620" y="1658"/>
                </a:lnTo>
                <a:lnTo>
                  <a:pt x="4618" y="1658"/>
                </a:lnTo>
                <a:lnTo>
                  <a:pt x="4618" y="1658"/>
                </a:lnTo>
                <a:lnTo>
                  <a:pt x="4616" y="1656"/>
                </a:lnTo>
                <a:lnTo>
                  <a:pt x="4608" y="1654"/>
                </a:lnTo>
                <a:lnTo>
                  <a:pt x="4608" y="1654"/>
                </a:lnTo>
                <a:lnTo>
                  <a:pt x="4605" y="1652"/>
                </a:lnTo>
                <a:lnTo>
                  <a:pt x="4603" y="1652"/>
                </a:lnTo>
                <a:lnTo>
                  <a:pt x="4601" y="1654"/>
                </a:lnTo>
                <a:lnTo>
                  <a:pt x="4597" y="1656"/>
                </a:lnTo>
                <a:lnTo>
                  <a:pt x="4595" y="1656"/>
                </a:lnTo>
                <a:lnTo>
                  <a:pt x="4595" y="1658"/>
                </a:lnTo>
                <a:lnTo>
                  <a:pt x="4595" y="1658"/>
                </a:lnTo>
                <a:lnTo>
                  <a:pt x="4595" y="1658"/>
                </a:lnTo>
                <a:lnTo>
                  <a:pt x="4595" y="1661"/>
                </a:lnTo>
                <a:lnTo>
                  <a:pt x="4593" y="1661"/>
                </a:lnTo>
                <a:lnTo>
                  <a:pt x="4591" y="1663"/>
                </a:lnTo>
                <a:lnTo>
                  <a:pt x="4587" y="1663"/>
                </a:lnTo>
                <a:lnTo>
                  <a:pt x="4585" y="1665"/>
                </a:lnTo>
                <a:lnTo>
                  <a:pt x="4582" y="1665"/>
                </a:lnTo>
                <a:lnTo>
                  <a:pt x="4582" y="1667"/>
                </a:lnTo>
                <a:lnTo>
                  <a:pt x="4582" y="1667"/>
                </a:lnTo>
                <a:lnTo>
                  <a:pt x="4582" y="1669"/>
                </a:lnTo>
                <a:lnTo>
                  <a:pt x="4578" y="1671"/>
                </a:lnTo>
                <a:lnTo>
                  <a:pt x="4578" y="1671"/>
                </a:lnTo>
                <a:lnTo>
                  <a:pt x="4576" y="1673"/>
                </a:lnTo>
                <a:lnTo>
                  <a:pt x="4576" y="1673"/>
                </a:lnTo>
                <a:lnTo>
                  <a:pt x="4572" y="1677"/>
                </a:lnTo>
                <a:lnTo>
                  <a:pt x="4572" y="1677"/>
                </a:lnTo>
                <a:lnTo>
                  <a:pt x="4570" y="1679"/>
                </a:lnTo>
                <a:lnTo>
                  <a:pt x="4570" y="1679"/>
                </a:lnTo>
                <a:lnTo>
                  <a:pt x="4568" y="1679"/>
                </a:lnTo>
                <a:lnTo>
                  <a:pt x="4566" y="1679"/>
                </a:lnTo>
                <a:lnTo>
                  <a:pt x="4564" y="1679"/>
                </a:lnTo>
                <a:lnTo>
                  <a:pt x="4561" y="1677"/>
                </a:lnTo>
                <a:lnTo>
                  <a:pt x="4561" y="1677"/>
                </a:lnTo>
                <a:lnTo>
                  <a:pt x="4561" y="1675"/>
                </a:lnTo>
                <a:lnTo>
                  <a:pt x="4561" y="1673"/>
                </a:lnTo>
                <a:lnTo>
                  <a:pt x="4561" y="1673"/>
                </a:lnTo>
                <a:lnTo>
                  <a:pt x="4559" y="1673"/>
                </a:lnTo>
                <a:lnTo>
                  <a:pt x="4559" y="1673"/>
                </a:lnTo>
                <a:lnTo>
                  <a:pt x="4559" y="1669"/>
                </a:lnTo>
                <a:lnTo>
                  <a:pt x="4557" y="1669"/>
                </a:lnTo>
                <a:lnTo>
                  <a:pt x="4557" y="1667"/>
                </a:lnTo>
                <a:lnTo>
                  <a:pt x="4557" y="1667"/>
                </a:lnTo>
                <a:lnTo>
                  <a:pt x="4557" y="1667"/>
                </a:lnTo>
                <a:lnTo>
                  <a:pt x="4555" y="1669"/>
                </a:lnTo>
                <a:lnTo>
                  <a:pt x="4555" y="1671"/>
                </a:lnTo>
                <a:lnTo>
                  <a:pt x="4555" y="1671"/>
                </a:lnTo>
                <a:lnTo>
                  <a:pt x="4555" y="1669"/>
                </a:lnTo>
                <a:lnTo>
                  <a:pt x="4551" y="1665"/>
                </a:lnTo>
                <a:lnTo>
                  <a:pt x="4551" y="1663"/>
                </a:lnTo>
                <a:lnTo>
                  <a:pt x="4551" y="1661"/>
                </a:lnTo>
                <a:lnTo>
                  <a:pt x="4551" y="1658"/>
                </a:lnTo>
                <a:lnTo>
                  <a:pt x="4551" y="1658"/>
                </a:lnTo>
                <a:lnTo>
                  <a:pt x="4551" y="1656"/>
                </a:lnTo>
                <a:lnTo>
                  <a:pt x="4551" y="1654"/>
                </a:lnTo>
                <a:lnTo>
                  <a:pt x="4553" y="1652"/>
                </a:lnTo>
                <a:lnTo>
                  <a:pt x="4553" y="1652"/>
                </a:lnTo>
                <a:lnTo>
                  <a:pt x="4553" y="1650"/>
                </a:lnTo>
                <a:lnTo>
                  <a:pt x="4553" y="1650"/>
                </a:lnTo>
                <a:lnTo>
                  <a:pt x="4551" y="1648"/>
                </a:lnTo>
                <a:lnTo>
                  <a:pt x="4551" y="1648"/>
                </a:lnTo>
                <a:lnTo>
                  <a:pt x="4551" y="1646"/>
                </a:lnTo>
                <a:lnTo>
                  <a:pt x="4551" y="1644"/>
                </a:lnTo>
                <a:lnTo>
                  <a:pt x="4551" y="1644"/>
                </a:lnTo>
                <a:lnTo>
                  <a:pt x="4549" y="1642"/>
                </a:lnTo>
                <a:lnTo>
                  <a:pt x="4549" y="1642"/>
                </a:lnTo>
                <a:lnTo>
                  <a:pt x="4547" y="1642"/>
                </a:lnTo>
                <a:lnTo>
                  <a:pt x="4545" y="1642"/>
                </a:lnTo>
                <a:lnTo>
                  <a:pt x="4541" y="1642"/>
                </a:lnTo>
                <a:lnTo>
                  <a:pt x="4538" y="1640"/>
                </a:lnTo>
                <a:lnTo>
                  <a:pt x="4536" y="1638"/>
                </a:lnTo>
                <a:lnTo>
                  <a:pt x="4532" y="1638"/>
                </a:lnTo>
                <a:lnTo>
                  <a:pt x="4530" y="1635"/>
                </a:lnTo>
                <a:lnTo>
                  <a:pt x="4528" y="1635"/>
                </a:lnTo>
                <a:lnTo>
                  <a:pt x="4526" y="1635"/>
                </a:lnTo>
                <a:lnTo>
                  <a:pt x="4522" y="1638"/>
                </a:lnTo>
                <a:lnTo>
                  <a:pt x="4522" y="1638"/>
                </a:lnTo>
                <a:lnTo>
                  <a:pt x="4522" y="1640"/>
                </a:lnTo>
                <a:lnTo>
                  <a:pt x="4520" y="1640"/>
                </a:lnTo>
                <a:lnTo>
                  <a:pt x="4517" y="1640"/>
                </a:lnTo>
                <a:lnTo>
                  <a:pt x="4517" y="1642"/>
                </a:lnTo>
                <a:lnTo>
                  <a:pt x="4511" y="1642"/>
                </a:lnTo>
                <a:lnTo>
                  <a:pt x="4509" y="1644"/>
                </a:lnTo>
                <a:lnTo>
                  <a:pt x="4509" y="1644"/>
                </a:lnTo>
                <a:lnTo>
                  <a:pt x="4509" y="1644"/>
                </a:lnTo>
                <a:lnTo>
                  <a:pt x="4509" y="1644"/>
                </a:lnTo>
                <a:lnTo>
                  <a:pt x="4509" y="1646"/>
                </a:lnTo>
                <a:lnTo>
                  <a:pt x="4509" y="1648"/>
                </a:lnTo>
                <a:lnTo>
                  <a:pt x="4507" y="1648"/>
                </a:lnTo>
                <a:lnTo>
                  <a:pt x="4507" y="1650"/>
                </a:lnTo>
                <a:lnTo>
                  <a:pt x="4507" y="1650"/>
                </a:lnTo>
                <a:lnTo>
                  <a:pt x="4505" y="1650"/>
                </a:lnTo>
                <a:lnTo>
                  <a:pt x="4505" y="1652"/>
                </a:lnTo>
                <a:lnTo>
                  <a:pt x="4507" y="1652"/>
                </a:lnTo>
                <a:lnTo>
                  <a:pt x="4507" y="1652"/>
                </a:lnTo>
                <a:lnTo>
                  <a:pt x="4509" y="1652"/>
                </a:lnTo>
                <a:lnTo>
                  <a:pt x="4509" y="1652"/>
                </a:lnTo>
                <a:lnTo>
                  <a:pt x="4509" y="1652"/>
                </a:lnTo>
                <a:lnTo>
                  <a:pt x="4515" y="1654"/>
                </a:lnTo>
                <a:lnTo>
                  <a:pt x="4517" y="1654"/>
                </a:lnTo>
                <a:lnTo>
                  <a:pt x="4520" y="1654"/>
                </a:lnTo>
                <a:lnTo>
                  <a:pt x="4520" y="1656"/>
                </a:lnTo>
                <a:lnTo>
                  <a:pt x="4520" y="1658"/>
                </a:lnTo>
                <a:lnTo>
                  <a:pt x="4520" y="1661"/>
                </a:lnTo>
                <a:lnTo>
                  <a:pt x="4522" y="1661"/>
                </a:lnTo>
                <a:lnTo>
                  <a:pt x="4522" y="1661"/>
                </a:lnTo>
                <a:lnTo>
                  <a:pt x="4524" y="1663"/>
                </a:lnTo>
                <a:lnTo>
                  <a:pt x="4524" y="1663"/>
                </a:lnTo>
                <a:lnTo>
                  <a:pt x="4526" y="1663"/>
                </a:lnTo>
                <a:lnTo>
                  <a:pt x="4528" y="1663"/>
                </a:lnTo>
                <a:lnTo>
                  <a:pt x="4530" y="1663"/>
                </a:lnTo>
                <a:lnTo>
                  <a:pt x="4532" y="1665"/>
                </a:lnTo>
                <a:lnTo>
                  <a:pt x="4534" y="1665"/>
                </a:lnTo>
                <a:lnTo>
                  <a:pt x="4538" y="1663"/>
                </a:lnTo>
                <a:lnTo>
                  <a:pt x="4541" y="1663"/>
                </a:lnTo>
                <a:lnTo>
                  <a:pt x="4541" y="1663"/>
                </a:lnTo>
                <a:lnTo>
                  <a:pt x="4545" y="1663"/>
                </a:lnTo>
                <a:lnTo>
                  <a:pt x="4547" y="1661"/>
                </a:lnTo>
                <a:lnTo>
                  <a:pt x="4547" y="1663"/>
                </a:lnTo>
                <a:lnTo>
                  <a:pt x="4547" y="1663"/>
                </a:lnTo>
                <a:lnTo>
                  <a:pt x="4547" y="1663"/>
                </a:lnTo>
                <a:lnTo>
                  <a:pt x="4547" y="1665"/>
                </a:lnTo>
                <a:lnTo>
                  <a:pt x="4547" y="1665"/>
                </a:lnTo>
                <a:lnTo>
                  <a:pt x="4547" y="1665"/>
                </a:lnTo>
                <a:lnTo>
                  <a:pt x="4547" y="1667"/>
                </a:lnTo>
                <a:lnTo>
                  <a:pt x="4547" y="1667"/>
                </a:lnTo>
                <a:lnTo>
                  <a:pt x="4545" y="1667"/>
                </a:lnTo>
                <a:lnTo>
                  <a:pt x="4545" y="1667"/>
                </a:lnTo>
                <a:lnTo>
                  <a:pt x="4545" y="1669"/>
                </a:lnTo>
                <a:lnTo>
                  <a:pt x="4545" y="1669"/>
                </a:lnTo>
                <a:lnTo>
                  <a:pt x="4543" y="1667"/>
                </a:lnTo>
                <a:lnTo>
                  <a:pt x="4543" y="1667"/>
                </a:lnTo>
                <a:lnTo>
                  <a:pt x="4541" y="1667"/>
                </a:lnTo>
                <a:lnTo>
                  <a:pt x="4538" y="1667"/>
                </a:lnTo>
                <a:lnTo>
                  <a:pt x="4536" y="1667"/>
                </a:lnTo>
                <a:lnTo>
                  <a:pt x="4536" y="1667"/>
                </a:lnTo>
                <a:lnTo>
                  <a:pt x="4534" y="1667"/>
                </a:lnTo>
                <a:lnTo>
                  <a:pt x="4532" y="1669"/>
                </a:lnTo>
                <a:lnTo>
                  <a:pt x="4530" y="1671"/>
                </a:lnTo>
                <a:lnTo>
                  <a:pt x="4530" y="1671"/>
                </a:lnTo>
                <a:lnTo>
                  <a:pt x="4528" y="1671"/>
                </a:lnTo>
                <a:lnTo>
                  <a:pt x="4524" y="1669"/>
                </a:lnTo>
                <a:lnTo>
                  <a:pt x="4524" y="1669"/>
                </a:lnTo>
                <a:lnTo>
                  <a:pt x="4522" y="1671"/>
                </a:lnTo>
                <a:lnTo>
                  <a:pt x="4520" y="1671"/>
                </a:lnTo>
                <a:lnTo>
                  <a:pt x="4520" y="1673"/>
                </a:lnTo>
                <a:lnTo>
                  <a:pt x="4522" y="1673"/>
                </a:lnTo>
                <a:lnTo>
                  <a:pt x="4522" y="1673"/>
                </a:lnTo>
                <a:lnTo>
                  <a:pt x="4524" y="1673"/>
                </a:lnTo>
                <a:lnTo>
                  <a:pt x="4526" y="1673"/>
                </a:lnTo>
                <a:lnTo>
                  <a:pt x="4528" y="1675"/>
                </a:lnTo>
                <a:lnTo>
                  <a:pt x="4530" y="1679"/>
                </a:lnTo>
                <a:lnTo>
                  <a:pt x="4532" y="1679"/>
                </a:lnTo>
                <a:lnTo>
                  <a:pt x="4532" y="1682"/>
                </a:lnTo>
                <a:lnTo>
                  <a:pt x="4530" y="1684"/>
                </a:lnTo>
                <a:lnTo>
                  <a:pt x="4532" y="1686"/>
                </a:lnTo>
                <a:lnTo>
                  <a:pt x="4532" y="1688"/>
                </a:lnTo>
                <a:lnTo>
                  <a:pt x="4532" y="1688"/>
                </a:lnTo>
                <a:lnTo>
                  <a:pt x="4534" y="1690"/>
                </a:lnTo>
                <a:lnTo>
                  <a:pt x="4534" y="1690"/>
                </a:lnTo>
                <a:lnTo>
                  <a:pt x="4536" y="1690"/>
                </a:lnTo>
                <a:lnTo>
                  <a:pt x="4536" y="1690"/>
                </a:lnTo>
                <a:lnTo>
                  <a:pt x="4538" y="1690"/>
                </a:lnTo>
                <a:lnTo>
                  <a:pt x="4541" y="1688"/>
                </a:lnTo>
                <a:lnTo>
                  <a:pt x="4541" y="1686"/>
                </a:lnTo>
                <a:lnTo>
                  <a:pt x="4541" y="1686"/>
                </a:lnTo>
                <a:lnTo>
                  <a:pt x="4541" y="1686"/>
                </a:lnTo>
                <a:lnTo>
                  <a:pt x="4543" y="1684"/>
                </a:lnTo>
                <a:lnTo>
                  <a:pt x="4543" y="1682"/>
                </a:lnTo>
                <a:lnTo>
                  <a:pt x="4543" y="1679"/>
                </a:lnTo>
                <a:lnTo>
                  <a:pt x="4543" y="1679"/>
                </a:lnTo>
                <a:lnTo>
                  <a:pt x="4545" y="1679"/>
                </a:lnTo>
                <a:lnTo>
                  <a:pt x="4545" y="1677"/>
                </a:lnTo>
                <a:lnTo>
                  <a:pt x="4545" y="1675"/>
                </a:lnTo>
                <a:lnTo>
                  <a:pt x="4545" y="1675"/>
                </a:lnTo>
                <a:lnTo>
                  <a:pt x="4545" y="1675"/>
                </a:lnTo>
                <a:lnTo>
                  <a:pt x="4547" y="1675"/>
                </a:lnTo>
                <a:lnTo>
                  <a:pt x="4547" y="1677"/>
                </a:lnTo>
                <a:lnTo>
                  <a:pt x="4545" y="1677"/>
                </a:lnTo>
                <a:lnTo>
                  <a:pt x="4545" y="1679"/>
                </a:lnTo>
                <a:lnTo>
                  <a:pt x="4545" y="1682"/>
                </a:lnTo>
                <a:lnTo>
                  <a:pt x="4545" y="1682"/>
                </a:lnTo>
                <a:lnTo>
                  <a:pt x="4547" y="1684"/>
                </a:lnTo>
                <a:lnTo>
                  <a:pt x="4547" y="1684"/>
                </a:lnTo>
                <a:lnTo>
                  <a:pt x="4547" y="1684"/>
                </a:lnTo>
                <a:lnTo>
                  <a:pt x="4549" y="1686"/>
                </a:lnTo>
                <a:lnTo>
                  <a:pt x="4549" y="1686"/>
                </a:lnTo>
                <a:lnTo>
                  <a:pt x="4549" y="1686"/>
                </a:lnTo>
                <a:lnTo>
                  <a:pt x="4551" y="1686"/>
                </a:lnTo>
                <a:lnTo>
                  <a:pt x="4551" y="1686"/>
                </a:lnTo>
                <a:lnTo>
                  <a:pt x="4551" y="1686"/>
                </a:lnTo>
                <a:lnTo>
                  <a:pt x="4551" y="1688"/>
                </a:lnTo>
                <a:lnTo>
                  <a:pt x="4553" y="1688"/>
                </a:lnTo>
                <a:lnTo>
                  <a:pt x="4555" y="1688"/>
                </a:lnTo>
                <a:lnTo>
                  <a:pt x="4555" y="1688"/>
                </a:lnTo>
                <a:lnTo>
                  <a:pt x="4557" y="1688"/>
                </a:lnTo>
                <a:lnTo>
                  <a:pt x="4557" y="1688"/>
                </a:lnTo>
                <a:lnTo>
                  <a:pt x="4559" y="1688"/>
                </a:lnTo>
                <a:lnTo>
                  <a:pt x="4559" y="1688"/>
                </a:lnTo>
                <a:lnTo>
                  <a:pt x="4561" y="1688"/>
                </a:lnTo>
                <a:lnTo>
                  <a:pt x="4559" y="1688"/>
                </a:lnTo>
                <a:lnTo>
                  <a:pt x="4559" y="1688"/>
                </a:lnTo>
                <a:lnTo>
                  <a:pt x="4559" y="1690"/>
                </a:lnTo>
                <a:lnTo>
                  <a:pt x="4559" y="1692"/>
                </a:lnTo>
                <a:lnTo>
                  <a:pt x="4566" y="1694"/>
                </a:lnTo>
                <a:lnTo>
                  <a:pt x="4568" y="1694"/>
                </a:lnTo>
                <a:lnTo>
                  <a:pt x="4568" y="1694"/>
                </a:lnTo>
                <a:lnTo>
                  <a:pt x="4570" y="1694"/>
                </a:lnTo>
                <a:lnTo>
                  <a:pt x="4574" y="1696"/>
                </a:lnTo>
                <a:lnTo>
                  <a:pt x="4578" y="1696"/>
                </a:lnTo>
                <a:lnTo>
                  <a:pt x="4580" y="1696"/>
                </a:lnTo>
                <a:lnTo>
                  <a:pt x="4580" y="1698"/>
                </a:lnTo>
                <a:lnTo>
                  <a:pt x="4585" y="1698"/>
                </a:lnTo>
                <a:lnTo>
                  <a:pt x="4587" y="1700"/>
                </a:lnTo>
                <a:lnTo>
                  <a:pt x="4591" y="1700"/>
                </a:lnTo>
                <a:lnTo>
                  <a:pt x="4591" y="1702"/>
                </a:lnTo>
                <a:lnTo>
                  <a:pt x="4593" y="1702"/>
                </a:lnTo>
                <a:lnTo>
                  <a:pt x="4593" y="1702"/>
                </a:lnTo>
                <a:lnTo>
                  <a:pt x="4593" y="1702"/>
                </a:lnTo>
                <a:lnTo>
                  <a:pt x="4595" y="1702"/>
                </a:lnTo>
                <a:lnTo>
                  <a:pt x="4595" y="1702"/>
                </a:lnTo>
                <a:lnTo>
                  <a:pt x="4595" y="1702"/>
                </a:lnTo>
                <a:lnTo>
                  <a:pt x="4597" y="1702"/>
                </a:lnTo>
                <a:lnTo>
                  <a:pt x="4597" y="1702"/>
                </a:lnTo>
                <a:lnTo>
                  <a:pt x="4603" y="1707"/>
                </a:lnTo>
                <a:lnTo>
                  <a:pt x="4603" y="1707"/>
                </a:lnTo>
                <a:lnTo>
                  <a:pt x="4605" y="1709"/>
                </a:lnTo>
                <a:lnTo>
                  <a:pt x="4605" y="1709"/>
                </a:lnTo>
                <a:lnTo>
                  <a:pt x="4605" y="1709"/>
                </a:lnTo>
                <a:lnTo>
                  <a:pt x="4608" y="1709"/>
                </a:lnTo>
                <a:lnTo>
                  <a:pt x="4608" y="1709"/>
                </a:lnTo>
                <a:lnTo>
                  <a:pt x="4608" y="1711"/>
                </a:lnTo>
                <a:lnTo>
                  <a:pt x="4608" y="1713"/>
                </a:lnTo>
                <a:lnTo>
                  <a:pt x="4608" y="1713"/>
                </a:lnTo>
                <a:lnTo>
                  <a:pt x="4608" y="1713"/>
                </a:lnTo>
                <a:lnTo>
                  <a:pt x="4610" y="1713"/>
                </a:lnTo>
                <a:lnTo>
                  <a:pt x="4610" y="1713"/>
                </a:lnTo>
                <a:lnTo>
                  <a:pt x="4610" y="1713"/>
                </a:lnTo>
                <a:lnTo>
                  <a:pt x="4612" y="1713"/>
                </a:lnTo>
                <a:lnTo>
                  <a:pt x="4610" y="1713"/>
                </a:lnTo>
                <a:lnTo>
                  <a:pt x="4610" y="1715"/>
                </a:lnTo>
                <a:lnTo>
                  <a:pt x="4612" y="1715"/>
                </a:lnTo>
                <a:lnTo>
                  <a:pt x="4612" y="1715"/>
                </a:lnTo>
                <a:lnTo>
                  <a:pt x="4612" y="1715"/>
                </a:lnTo>
                <a:lnTo>
                  <a:pt x="4612" y="1717"/>
                </a:lnTo>
                <a:lnTo>
                  <a:pt x="4612" y="1719"/>
                </a:lnTo>
                <a:lnTo>
                  <a:pt x="4614" y="1721"/>
                </a:lnTo>
                <a:lnTo>
                  <a:pt x="4614" y="1723"/>
                </a:lnTo>
                <a:lnTo>
                  <a:pt x="4616" y="1726"/>
                </a:lnTo>
                <a:lnTo>
                  <a:pt x="4618" y="1726"/>
                </a:lnTo>
                <a:lnTo>
                  <a:pt x="4618" y="1728"/>
                </a:lnTo>
                <a:lnTo>
                  <a:pt x="4618" y="1730"/>
                </a:lnTo>
                <a:lnTo>
                  <a:pt x="4620" y="1730"/>
                </a:lnTo>
                <a:lnTo>
                  <a:pt x="4616" y="1730"/>
                </a:lnTo>
                <a:lnTo>
                  <a:pt x="4616" y="1730"/>
                </a:lnTo>
                <a:lnTo>
                  <a:pt x="4616" y="1732"/>
                </a:lnTo>
                <a:lnTo>
                  <a:pt x="4618" y="1732"/>
                </a:lnTo>
                <a:lnTo>
                  <a:pt x="4620" y="1734"/>
                </a:lnTo>
                <a:lnTo>
                  <a:pt x="4622" y="1734"/>
                </a:lnTo>
                <a:lnTo>
                  <a:pt x="4622" y="1734"/>
                </a:lnTo>
                <a:lnTo>
                  <a:pt x="4624" y="1734"/>
                </a:lnTo>
                <a:lnTo>
                  <a:pt x="4622" y="1736"/>
                </a:lnTo>
                <a:lnTo>
                  <a:pt x="4622" y="1736"/>
                </a:lnTo>
                <a:lnTo>
                  <a:pt x="4620" y="1734"/>
                </a:lnTo>
                <a:lnTo>
                  <a:pt x="4620" y="1734"/>
                </a:lnTo>
                <a:lnTo>
                  <a:pt x="4618" y="1734"/>
                </a:lnTo>
                <a:lnTo>
                  <a:pt x="4618" y="1736"/>
                </a:lnTo>
                <a:lnTo>
                  <a:pt x="4618" y="1736"/>
                </a:lnTo>
                <a:lnTo>
                  <a:pt x="4620" y="1736"/>
                </a:lnTo>
                <a:lnTo>
                  <a:pt x="4620" y="1738"/>
                </a:lnTo>
                <a:lnTo>
                  <a:pt x="4620" y="1738"/>
                </a:lnTo>
                <a:lnTo>
                  <a:pt x="4620" y="1738"/>
                </a:lnTo>
                <a:lnTo>
                  <a:pt x="4622" y="1740"/>
                </a:lnTo>
                <a:lnTo>
                  <a:pt x="4622" y="1740"/>
                </a:lnTo>
                <a:lnTo>
                  <a:pt x="4622" y="1740"/>
                </a:lnTo>
                <a:lnTo>
                  <a:pt x="4622" y="1742"/>
                </a:lnTo>
                <a:lnTo>
                  <a:pt x="4622" y="1744"/>
                </a:lnTo>
                <a:lnTo>
                  <a:pt x="4620" y="1744"/>
                </a:lnTo>
                <a:lnTo>
                  <a:pt x="4620" y="1747"/>
                </a:lnTo>
                <a:lnTo>
                  <a:pt x="4620" y="1747"/>
                </a:lnTo>
                <a:lnTo>
                  <a:pt x="4620" y="1749"/>
                </a:lnTo>
                <a:lnTo>
                  <a:pt x="4620" y="1749"/>
                </a:lnTo>
                <a:lnTo>
                  <a:pt x="4620" y="1749"/>
                </a:lnTo>
                <a:lnTo>
                  <a:pt x="4620" y="1751"/>
                </a:lnTo>
                <a:lnTo>
                  <a:pt x="4622" y="1749"/>
                </a:lnTo>
                <a:lnTo>
                  <a:pt x="4624" y="1747"/>
                </a:lnTo>
                <a:lnTo>
                  <a:pt x="4624" y="1747"/>
                </a:lnTo>
                <a:lnTo>
                  <a:pt x="4624" y="1747"/>
                </a:lnTo>
                <a:lnTo>
                  <a:pt x="4626" y="1749"/>
                </a:lnTo>
                <a:lnTo>
                  <a:pt x="4626" y="1749"/>
                </a:lnTo>
                <a:lnTo>
                  <a:pt x="4626" y="1749"/>
                </a:lnTo>
                <a:lnTo>
                  <a:pt x="4629" y="1749"/>
                </a:lnTo>
                <a:lnTo>
                  <a:pt x="4631" y="1749"/>
                </a:lnTo>
                <a:lnTo>
                  <a:pt x="4633" y="1749"/>
                </a:lnTo>
                <a:lnTo>
                  <a:pt x="4635" y="1749"/>
                </a:lnTo>
                <a:lnTo>
                  <a:pt x="4637" y="1747"/>
                </a:lnTo>
                <a:lnTo>
                  <a:pt x="4637" y="1744"/>
                </a:lnTo>
                <a:lnTo>
                  <a:pt x="4637" y="1747"/>
                </a:lnTo>
                <a:lnTo>
                  <a:pt x="4635" y="1749"/>
                </a:lnTo>
                <a:lnTo>
                  <a:pt x="4635" y="1749"/>
                </a:lnTo>
                <a:lnTo>
                  <a:pt x="4637" y="1749"/>
                </a:lnTo>
                <a:lnTo>
                  <a:pt x="4637" y="1751"/>
                </a:lnTo>
                <a:lnTo>
                  <a:pt x="4643" y="1755"/>
                </a:lnTo>
                <a:lnTo>
                  <a:pt x="4645" y="1757"/>
                </a:lnTo>
                <a:lnTo>
                  <a:pt x="4645" y="1759"/>
                </a:lnTo>
                <a:lnTo>
                  <a:pt x="4647" y="1761"/>
                </a:lnTo>
                <a:lnTo>
                  <a:pt x="4649" y="1761"/>
                </a:lnTo>
                <a:lnTo>
                  <a:pt x="4652" y="1763"/>
                </a:lnTo>
                <a:lnTo>
                  <a:pt x="4654" y="1763"/>
                </a:lnTo>
                <a:lnTo>
                  <a:pt x="4654" y="1763"/>
                </a:lnTo>
                <a:lnTo>
                  <a:pt x="4656" y="1763"/>
                </a:lnTo>
                <a:lnTo>
                  <a:pt x="4658" y="1763"/>
                </a:lnTo>
                <a:lnTo>
                  <a:pt x="4660" y="1763"/>
                </a:lnTo>
                <a:lnTo>
                  <a:pt x="4660" y="1763"/>
                </a:lnTo>
                <a:lnTo>
                  <a:pt x="4664" y="1763"/>
                </a:lnTo>
                <a:lnTo>
                  <a:pt x="4668" y="1763"/>
                </a:lnTo>
                <a:lnTo>
                  <a:pt x="4668" y="1763"/>
                </a:lnTo>
                <a:lnTo>
                  <a:pt x="4670" y="1763"/>
                </a:lnTo>
                <a:lnTo>
                  <a:pt x="4670" y="1763"/>
                </a:lnTo>
                <a:lnTo>
                  <a:pt x="4673" y="1765"/>
                </a:lnTo>
                <a:lnTo>
                  <a:pt x="4675" y="1765"/>
                </a:lnTo>
                <a:lnTo>
                  <a:pt x="4677" y="1763"/>
                </a:lnTo>
                <a:lnTo>
                  <a:pt x="4681" y="1761"/>
                </a:lnTo>
                <a:lnTo>
                  <a:pt x="4683" y="1761"/>
                </a:lnTo>
                <a:lnTo>
                  <a:pt x="4685" y="1759"/>
                </a:lnTo>
                <a:lnTo>
                  <a:pt x="4685" y="1759"/>
                </a:lnTo>
                <a:lnTo>
                  <a:pt x="4685" y="1757"/>
                </a:lnTo>
                <a:lnTo>
                  <a:pt x="4685" y="1757"/>
                </a:lnTo>
                <a:lnTo>
                  <a:pt x="4683" y="1755"/>
                </a:lnTo>
                <a:lnTo>
                  <a:pt x="4683" y="1755"/>
                </a:lnTo>
                <a:lnTo>
                  <a:pt x="4681" y="1753"/>
                </a:lnTo>
                <a:lnTo>
                  <a:pt x="4681" y="1753"/>
                </a:lnTo>
                <a:lnTo>
                  <a:pt x="4679" y="1753"/>
                </a:lnTo>
                <a:lnTo>
                  <a:pt x="4677" y="1751"/>
                </a:lnTo>
                <a:lnTo>
                  <a:pt x="4673" y="1751"/>
                </a:lnTo>
                <a:lnTo>
                  <a:pt x="4673" y="1751"/>
                </a:lnTo>
                <a:lnTo>
                  <a:pt x="4670" y="1751"/>
                </a:lnTo>
                <a:lnTo>
                  <a:pt x="4670" y="1751"/>
                </a:lnTo>
                <a:lnTo>
                  <a:pt x="4670" y="1749"/>
                </a:lnTo>
                <a:lnTo>
                  <a:pt x="4668" y="1749"/>
                </a:lnTo>
                <a:lnTo>
                  <a:pt x="4668" y="1749"/>
                </a:lnTo>
                <a:lnTo>
                  <a:pt x="4670" y="1749"/>
                </a:lnTo>
                <a:lnTo>
                  <a:pt x="4670" y="1749"/>
                </a:lnTo>
                <a:lnTo>
                  <a:pt x="4670" y="1751"/>
                </a:lnTo>
                <a:lnTo>
                  <a:pt x="4670" y="1751"/>
                </a:lnTo>
                <a:lnTo>
                  <a:pt x="4673" y="1751"/>
                </a:lnTo>
                <a:lnTo>
                  <a:pt x="4675" y="1751"/>
                </a:lnTo>
                <a:lnTo>
                  <a:pt x="4675" y="1751"/>
                </a:lnTo>
                <a:lnTo>
                  <a:pt x="4677" y="1751"/>
                </a:lnTo>
                <a:lnTo>
                  <a:pt x="4679" y="1751"/>
                </a:lnTo>
                <a:lnTo>
                  <a:pt x="4681" y="1751"/>
                </a:lnTo>
                <a:lnTo>
                  <a:pt x="4683" y="1751"/>
                </a:lnTo>
                <a:lnTo>
                  <a:pt x="4685" y="1751"/>
                </a:lnTo>
                <a:lnTo>
                  <a:pt x="4689" y="1749"/>
                </a:lnTo>
                <a:lnTo>
                  <a:pt x="4687" y="1749"/>
                </a:lnTo>
                <a:lnTo>
                  <a:pt x="4687" y="1747"/>
                </a:lnTo>
                <a:lnTo>
                  <a:pt x="4687" y="1747"/>
                </a:lnTo>
                <a:lnTo>
                  <a:pt x="4687" y="1747"/>
                </a:lnTo>
                <a:lnTo>
                  <a:pt x="4689" y="1747"/>
                </a:lnTo>
                <a:lnTo>
                  <a:pt x="4691" y="1747"/>
                </a:lnTo>
                <a:lnTo>
                  <a:pt x="4691" y="1747"/>
                </a:lnTo>
                <a:lnTo>
                  <a:pt x="4691" y="1747"/>
                </a:lnTo>
                <a:lnTo>
                  <a:pt x="4691" y="1744"/>
                </a:lnTo>
                <a:lnTo>
                  <a:pt x="4691" y="1747"/>
                </a:lnTo>
                <a:lnTo>
                  <a:pt x="4693" y="1744"/>
                </a:lnTo>
                <a:lnTo>
                  <a:pt x="4689" y="1740"/>
                </a:lnTo>
                <a:lnTo>
                  <a:pt x="4689" y="1738"/>
                </a:lnTo>
                <a:lnTo>
                  <a:pt x="4689" y="1738"/>
                </a:lnTo>
                <a:lnTo>
                  <a:pt x="4691" y="1740"/>
                </a:lnTo>
                <a:lnTo>
                  <a:pt x="4691" y="1740"/>
                </a:lnTo>
                <a:lnTo>
                  <a:pt x="4691" y="1742"/>
                </a:lnTo>
                <a:lnTo>
                  <a:pt x="4693" y="1742"/>
                </a:lnTo>
                <a:lnTo>
                  <a:pt x="4696" y="1742"/>
                </a:lnTo>
                <a:lnTo>
                  <a:pt x="4698" y="1742"/>
                </a:lnTo>
                <a:lnTo>
                  <a:pt x="4698" y="1742"/>
                </a:lnTo>
                <a:lnTo>
                  <a:pt x="4698" y="1742"/>
                </a:lnTo>
                <a:lnTo>
                  <a:pt x="4700" y="1742"/>
                </a:lnTo>
                <a:lnTo>
                  <a:pt x="4700" y="1742"/>
                </a:lnTo>
                <a:lnTo>
                  <a:pt x="4700" y="1742"/>
                </a:lnTo>
                <a:lnTo>
                  <a:pt x="4700" y="1740"/>
                </a:lnTo>
                <a:lnTo>
                  <a:pt x="4702" y="1740"/>
                </a:lnTo>
                <a:lnTo>
                  <a:pt x="4702" y="1740"/>
                </a:lnTo>
                <a:lnTo>
                  <a:pt x="4704" y="1740"/>
                </a:lnTo>
                <a:lnTo>
                  <a:pt x="4706" y="1740"/>
                </a:lnTo>
                <a:lnTo>
                  <a:pt x="4706" y="1740"/>
                </a:lnTo>
                <a:lnTo>
                  <a:pt x="4706" y="1742"/>
                </a:lnTo>
                <a:lnTo>
                  <a:pt x="4708" y="1742"/>
                </a:lnTo>
                <a:lnTo>
                  <a:pt x="4708" y="1742"/>
                </a:lnTo>
                <a:lnTo>
                  <a:pt x="4710" y="1744"/>
                </a:lnTo>
                <a:lnTo>
                  <a:pt x="4710" y="1744"/>
                </a:lnTo>
                <a:lnTo>
                  <a:pt x="4712" y="1744"/>
                </a:lnTo>
                <a:lnTo>
                  <a:pt x="4714" y="1744"/>
                </a:lnTo>
                <a:lnTo>
                  <a:pt x="4717" y="1744"/>
                </a:lnTo>
                <a:lnTo>
                  <a:pt x="4719" y="1747"/>
                </a:lnTo>
                <a:lnTo>
                  <a:pt x="4719" y="1747"/>
                </a:lnTo>
                <a:lnTo>
                  <a:pt x="4721" y="1747"/>
                </a:lnTo>
                <a:lnTo>
                  <a:pt x="4723" y="1747"/>
                </a:lnTo>
                <a:lnTo>
                  <a:pt x="4725" y="1749"/>
                </a:lnTo>
                <a:lnTo>
                  <a:pt x="4725" y="1749"/>
                </a:lnTo>
                <a:lnTo>
                  <a:pt x="4725" y="1749"/>
                </a:lnTo>
                <a:lnTo>
                  <a:pt x="4725" y="1751"/>
                </a:lnTo>
                <a:lnTo>
                  <a:pt x="4727" y="1751"/>
                </a:lnTo>
                <a:lnTo>
                  <a:pt x="4727" y="1753"/>
                </a:lnTo>
                <a:lnTo>
                  <a:pt x="4729" y="1755"/>
                </a:lnTo>
                <a:lnTo>
                  <a:pt x="4731" y="1757"/>
                </a:lnTo>
                <a:lnTo>
                  <a:pt x="4731" y="1759"/>
                </a:lnTo>
                <a:lnTo>
                  <a:pt x="4733" y="1761"/>
                </a:lnTo>
                <a:lnTo>
                  <a:pt x="4735" y="1761"/>
                </a:lnTo>
                <a:lnTo>
                  <a:pt x="4735" y="1761"/>
                </a:lnTo>
                <a:lnTo>
                  <a:pt x="4737" y="1761"/>
                </a:lnTo>
                <a:lnTo>
                  <a:pt x="4735" y="1763"/>
                </a:lnTo>
                <a:lnTo>
                  <a:pt x="4735" y="1763"/>
                </a:lnTo>
                <a:lnTo>
                  <a:pt x="4737" y="1765"/>
                </a:lnTo>
                <a:lnTo>
                  <a:pt x="4737" y="1767"/>
                </a:lnTo>
                <a:lnTo>
                  <a:pt x="4742" y="1770"/>
                </a:lnTo>
                <a:lnTo>
                  <a:pt x="4744" y="1770"/>
                </a:lnTo>
                <a:lnTo>
                  <a:pt x="4744" y="1772"/>
                </a:lnTo>
                <a:lnTo>
                  <a:pt x="4746" y="1774"/>
                </a:lnTo>
                <a:lnTo>
                  <a:pt x="4746" y="1774"/>
                </a:lnTo>
                <a:lnTo>
                  <a:pt x="4748" y="1776"/>
                </a:lnTo>
                <a:lnTo>
                  <a:pt x="4748" y="1776"/>
                </a:lnTo>
                <a:lnTo>
                  <a:pt x="4750" y="1776"/>
                </a:lnTo>
                <a:lnTo>
                  <a:pt x="4752" y="1778"/>
                </a:lnTo>
                <a:lnTo>
                  <a:pt x="4754" y="1778"/>
                </a:lnTo>
                <a:lnTo>
                  <a:pt x="4754" y="1776"/>
                </a:lnTo>
                <a:lnTo>
                  <a:pt x="4756" y="1778"/>
                </a:lnTo>
                <a:lnTo>
                  <a:pt x="4756" y="1778"/>
                </a:lnTo>
                <a:lnTo>
                  <a:pt x="4758" y="1778"/>
                </a:lnTo>
                <a:lnTo>
                  <a:pt x="4761" y="1778"/>
                </a:lnTo>
                <a:lnTo>
                  <a:pt x="4761" y="1778"/>
                </a:lnTo>
                <a:lnTo>
                  <a:pt x="4763" y="1778"/>
                </a:lnTo>
                <a:lnTo>
                  <a:pt x="4765" y="1778"/>
                </a:lnTo>
                <a:lnTo>
                  <a:pt x="4765" y="1778"/>
                </a:lnTo>
                <a:lnTo>
                  <a:pt x="4771" y="1780"/>
                </a:lnTo>
                <a:lnTo>
                  <a:pt x="4775" y="1780"/>
                </a:lnTo>
                <a:lnTo>
                  <a:pt x="4775" y="1780"/>
                </a:lnTo>
                <a:lnTo>
                  <a:pt x="4777" y="1780"/>
                </a:lnTo>
                <a:lnTo>
                  <a:pt x="4779" y="1780"/>
                </a:lnTo>
                <a:lnTo>
                  <a:pt x="4779" y="1782"/>
                </a:lnTo>
                <a:lnTo>
                  <a:pt x="4781" y="1782"/>
                </a:lnTo>
                <a:lnTo>
                  <a:pt x="4781" y="1784"/>
                </a:lnTo>
                <a:lnTo>
                  <a:pt x="4784" y="1784"/>
                </a:lnTo>
                <a:lnTo>
                  <a:pt x="4786" y="1784"/>
                </a:lnTo>
                <a:lnTo>
                  <a:pt x="4788" y="1784"/>
                </a:lnTo>
                <a:lnTo>
                  <a:pt x="4788" y="1784"/>
                </a:lnTo>
                <a:lnTo>
                  <a:pt x="4790" y="1784"/>
                </a:lnTo>
                <a:lnTo>
                  <a:pt x="4790" y="1782"/>
                </a:lnTo>
                <a:lnTo>
                  <a:pt x="4790" y="1782"/>
                </a:lnTo>
                <a:lnTo>
                  <a:pt x="4788" y="1782"/>
                </a:lnTo>
                <a:lnTo>
                  <a:pt x="4788" y="1780"/>
                </a:lnTo>
                <a:lnTo>
                  <a:pt x="4788" y="1780"/>
                </a:lnTo>
                <a:lnTo>
                  <a:pt x="4790" y="1780"/>
                </a:lnTo>
                <a:close/>
                <a:moveTo>
                  <a:pt x="4687" y="1753"/>
                </a:moveTo>
                <a:lnTo>
                  <a:pt x="4687" y="1753"/>
                </a:lnTo>
                <a:lnTo>
                  <a:pt x="4687" y="1753"/>
                </a:lnTo>
                <a:lnTo>
                  <a:pt x="4687" y="1751"/>
                </a:lnTo>
                <a:lnTo>
                  <a:pt x="4683" y="1751"/>
                </a:lnTo>
                <a:lnTo>
                  <a:pt x="4685" y="1753"/>
                </a:lnTo>
                <a:lnTo>
                  <a:pt x="4687" y="1753"/>
                </a:lnTo>
                <a:lnTo>
                  <a:pt x="4687" y="1753"/>
                </a:lnTo>
                <a:close/>
                <a:moveTo>
                  <a:pt x="4629" y="1879"/>
                </a:moveTo>
                <a:lnTo>
                  <a:pt x="4626" y="1879"/>
                </a:lnTo>
                <a:lnTo>
                  <a:pt x="4629" y="1879"/>
                </a:lnTo>
                <a:lnTo>
                  <a:pt x="4629" y="1879"/>
                </a:lnTo>
                <a:lnTo>
                  <a:pt x="4631" y="1879"/>
                </a:lnTo>
                <a:lnTo>
                  <a:pt x="4629" y="1879"/>
                </a:lnTo>
                <a:lnTo>
                  <a:pt x="4629" y="1877"/>
                </a:lnTo>
                <a:lnTo>
                  <a:pt x="4629" y="1879"/>
                </a:lnTo>
                <a:close/>
                <a:moveTo>
                  <a:pt x="4616" y="1751"/>
                </a:moveTo>
                <a:lnTo>
                  <a:pt x="4620" y="1753"/>
                </a:lnTo>
                <a:lnTo>
                  <a:pt x="4620" y="1753"/>
                </a:lnTo>
                <a:lnTo>
                  <a:pt x="4620" y="1751"/>
                </a:lnTo>
                <a:lnTo>
                  <a:pt x="4618" y="1749"/>
                </a:lnTo>
                <a:lnTo>
                  <a:pt x="4618" y="1749"/>
                </a:lnTo>
                <a:lnTo>
                  <a:pt x="4616" y="1749"/>
                </a:lnTo>
                <a:lnTo>
                  <a:pt x="4616" y="1751"/>
                </a:lnTo>
                <a:lnTo>
                  <a:pt x="4616" y="1751"/>
                </a:lnTo>
                <a:lnTo>
                  <a:pt x="4616" y="1751"/>
                </a:lnTo>
                <a:lnTo>
                  <a:pt x="4616" y="1751"/>
                </a:lnTo>
                <a:close/>
                <a:moveTo>
                  <a:pt x="4620" y="1744"/>
                </a:moveTo>
                <a:lnTo>
                  <a:pt x="4622" y="1742"/>
                </a:lnTo>
                <a:lnTo>
                  <a:pt x="4620" y="1740"/>
                </a:lnTo>
                <a:lnTo>
                  <a:pt x="4620" y="1738"/>
                </a:lnTo>
                <a:lnTo>
                  <a:pt x="4618" y="1738"/>
                </a:lnTo>
                <a:lnTo>
                  <a:pt x="4618" y="1738"/>
                </a:lnTo>
                <a:lnTo>
                  <a:pt x="4614" y="1738"/>
                </a:lnTo>
                <a:lnTo>
                  <a:pt x="4612" y="1738"/>
                </a:lnTo>
                <a:lnTo>
                  <a:pt x="4610" y="1738"/>
                </a:lnTo>
                <a:lnTo>
                  <a:pt x="4608" y="1740"/>
                </a:lnTo>
                <a:lnTo>
                  <a:pt x="4608" y="1740"/>
                </a:lnTo>
                <a:lnTo>
                  <a:pt x="4605" y="1744"/>
                </a:lnTo>
                <a:lnTo>
                  <a:pt x="4603" y="1751"/>
                </a:lnTo>
                <a:lnTo>
                  <a:pt x="4601" y="1753"/>
                </a:lnTo>
                <a:lnTo>
                  <a:pt x="4603" y="1753"/>
                </a:lnTo>
                <a:lnTo>
                  <a:pt x="4605" y="1751"/>
                </a:lnTo>
                <a:lnTo>
                  <a:pt x="4608" y="1751"/>
                </a:lnTo>
                <a:lnTo>
                  <a:pt x="4612" y="1753"/>
                </a:lnTo>
                <a:lnTo>
                  <a:pt x="4614" y="1751"/>
                </a:lnTo>
                <a:lnTo>
                  <a:pt x="4616" y="1749"/>
                </a:lnTo>
                <a:lnTo>
                  <a:pt x="4618" y="1747"/>
                </a:lnTo>
                <a:lnTo>
                  <a:pt x="4620" y="1744"/>
                </a:lnTo>
                <a:close/>
                <a:moveTo>
                  <a:pt x="4591" y="1837"/>
                </a:moveTo>
                <a:lnTo>
                  <a:pt x="4591" y="1837"/>
                </a:lnTo>
                <a:lnTo>
                  <a:pt x="4591" y="1837"/>
                </a:lnTo>
                <a:lnTo>
                  <a:pt x="4591" y="1837"/>
                </a:lnTo>
                <a:lnTo>
                  <a:pt x="4589" y="1837"/>
                </a:lnTo>
                <a:lnTo>
                  <a:pt x="4589" y="1835"/>
                </a:lnTo>
                <a:lnTo>
                  <a:pt x="4589" y="1835"/>
                </a:lnTo>
                <a:lnTo>
                  <a:pt x="4589" y="1832"/>
                </a:lnTo>
                <a:lnTo>
                  <a:pt x="4591" y="1832"/>
                </a:lnTo>
                <a:lnTo>
                  <a:pt x="4591" y="1832"/>
                </a:lnTo>
                <a:lnTo>
                  <a:pt x="4591" y="1830"/>
                </a:lnTo>
                <a:lnTo>
                  <a:pt x="4591" y="1830"/>
                </a:lnTo>
                <a:lnTo>
                  <a:pt x="4591" y="1830"/>
                </a:lnTo>
                <a:lnTo>
                  <a:pt x="4591" y="1830"/>
                </a:lnTo>
                <a:lnTo>
                  <a:pt x="4589" y="1830"/>
                </a:lnTo>
                <a:lnTo>
                  <a:pt x="4589" y="1830"/>
                </a:lnTo>
                <a:lnTo>
                  <a:pt x="4589" y="1830"/>
                </a:lnTo>
                <a:lnTo>
                  <a:pt x="4589" y="1830"/>
                </a:lnTo>
                <a:lnTo>
                  <a:pt x="4589" y="1828"/>
                </a:lnTo>
                <a:lnTo>
                  <a:pt x="4587" y="1828"/>
                </a:lnTo>
                <a:lnTo>
                  <a:pt x="4587" y="1828"/>
                </a:lnTo>
                <a:lnTo>
                  <a:pt x="4587" y="1830"/>
                </a:lnTo>
                <a:lnTo>
                  <a:pt x="4585" y="1830"/>
                </a:lnTo>
                <a:lnTo>
                  <a:pt x="4585" y="1835"/>
                </a:lnTo>
                <a:lnTo>
                  <a:pt x="4585" y="1835"/>
                </a:lnTo>
                <a:lnTo>
                  <a:pt x="4585" y="1837"/>
                </a:lnTo>
                <a:lnTo>
                  <a:pt x="4582" y="1837"/>
                </a:lnTo>
                <a:lnTo>
                  <a:pt x="4582" y="1837"/>
                </a:lnTo>
                <a:lnTo>
                  <a:pt x="4585" y="1837"/>
                </a:lnTo>
                <a:lnTo>
                  <a:pt x="4587" y="1837"/>
                </a:lnTo>
                <a:lnTo>
                  <a:pt x="4589" y="1837"/>
                </a:lnTo>
                <a:lnTo>
                  <a:pt x="4591" y="1837"/>
                </a:lnTo>
                <a:lnTo>
                  <a:pt x="4591" y="1837"/>
                </a:lnTo>
                <a:close/>
                <a:moveTo>
                  <a:pt x="4828" y="1998"/>
                </a:moveTo>
                <a:lnTo>
                  <a:pt x="4825" y="2000"/>
                </a:lnTo>
                <a:lnTo>
                  <a:pt x="4825" y="2002"/>
                </a:lnTo>
                <a:lnTo>
                  <a:pt x="4825" y="2002"/>
                </a:lnTo>
                <a:lnTo>
                  <a:pt x="4823" y="2004"/>
                </a:lnTo>
                <a:lnTo>
                  <a:pt x="4823" y="2006"/>
                </a:lnTo>
                <a:lnTo>
                  <a:pt x="4823" y="2009"/>
                </a:lnTo>
                <a:lnTo>
                  <a:pt x="4825" y="2009"/>
                </a:lnTo>
                <a:lnTo>
                  <a:pt x="4825" y="2009"/>
                </a:lnTo>
                <a:lnTo>
                  <a:pt x="4825" y="2009"/>
                </a:lnTo>
                <a:lnTo>
                  <a:pt x="4825" y="2004"/>
                </a:lnTo>
                <a:lnTo>
                  <a:pt x="4830" y="1998"/>
                </a:lnTo>
                <a:lnTo>
                  <a:pt x="4830" y="1998"/>
                </a:lnTo>
                <a:lnTo>
                  <a:pt x="4828" y="1996"/>
                </a:lnTo>
                <a:lnTo>
                  <a:pt x="4828" y="1994"/>
                </a:lnTo>
                <a:lnTo>
                  <a:pt x="4828" y="1994"/>
                </a:lnTo>
                <a:lnTo>
                  <a:pt x="4828" y="1994"/>
                </a:lnTo>
                <a:lnTo>
                  <a:pt x="4828" y="1994"/>
                </a:lnTo>
                <a:lnTo>
                  <a:pt x="4825" y="1994"/>
                </a:lnTo>
                <a:lnTo>
                  <a:pt x="4828" y="1994"/>
                </a:lnTo>
                <a:lnTo>
                  <a:pt x="4828" y="1996"/>
                </a:lnTo>
                <a:lnTo>
                  <a:pt x="4828" y="1998"/>
                </a:lnTo>
                <a:lnTo>
                  <a:pt x="4828" y="1998"/>
                </a:lnTo>
                <a:close/>
                <a:moveTo>
                  <a:pt x="4631" y="1868"/>
                </a:moveTo>
                <a:lnTo>
                  <a:pt x="4631" y="1868"/>
                </a:lnTo>
                <a:lnTo>
                  <a:pt x="4629" y="1870"/>
                </a:lnTo>
                <a:lnTo>
                  <a:pt x="4626" y="1870"/>
                </a:lnTo>
                <a:lnTo>
                  <a:pt x="4624" y="1870"/>
                </a:lnTo>
                <a:lnTo>
                  <a:pt x="4624" y="1872"/>
                </a:lnTo>
                <a:lnTo>
                  <a:pt x="4624" y="1872"/>
                </a:lnTo>
                <a:lnTo>
                  <a:pt x="4624" y="1874"/>
                </a:lnTo>
                <a:lnTo>
                  <a:pt x="4624" y="1872"/>
                </a:lnTo>
                <a:lnTo>
                  <a:pt x="4626" y="1872"/>
                </a:lnTo>
                <a:lnTo>
                  <a:pt x="4626" y="1872"/>
                </a:lnTo>
                <a:lnTo>
                  <a:pt x="4626" y="1872"/>
                </a:lnTo>
                <a:lnTo>
                  <a:pt x="4629" y="1872"/>
                </a:lnTo>
                <a:lnTo>
                  <a:pt x="4629" y="1870"/>
                </a:lnTo>
                <a:lnTo>
                  <a:pt x="4629" y="1870"/>
                </a:lnTo>
                <a:lnTo>
                  <a:pt x="4631" y="1870"/>
                </a:lnTo>
                <a:lnTo>
                  <a:pt x="4631" y="1868"/>
                </a:lnTo>
                <a:close/>
                <a:moveTo>
                  <a:pt x="4668" y="1778"/>
                </a:moveTo>
                <a:lnTo>
                  <a:pt x="4668" y="1776"/>
                </a:lnTo>
                <a:lnTo>
                  <a:pt x="4666" y="1776"/>
                </a:lnTo>
                <a:lnTo>
                  <a:pt x="4666" y="1776"/>
                </a:lnTo>
                <a:lnTo>
                  <a:pt x="4666" y="1778"/>
                </a:lnTo>
                <a:lnTo>
                  <a:pt x="4668" y="1778"/>
                </a:lnTo>
                <a:close/>
                <a:moveTo>
                  <a:pt x="4668" y="1786"/>
                </a:moveTo>
                <a:lnTo>
                  <a:pt x="4668" y="1786"/>
                </a:lnTo>
                <a:lnTo>
                  <a:pt x="4668" y="1784"/>
                </a:lnTo>
                <a:lnTo>
                  <a:pt x="4666" y="1784"/>
                </a:lnTo>
                <a:lnTo>
                  <a:pt x="4666" y="1784"/>
                </a:lnTo>
                <a:lnTo>
                  <a:pt x="4666" y="1786"/>
                </a:lnTo>
                <a:lnTo>
                  <a:pt x="4668" y="1786"/>
                </a:lnTo>
                <a:close/>
                <a:moveTo>
                  <a:pt x="4670" y="1778"/>
                </a:moveTo>
                <a:lnTo>
                  <a:pt x="4668" y="1778"/>
                </a:lnTo>
                <a:lnTo>
                  <a:pt x="4668" y="1778"/>
                </a:lnTo>
                <a:lnTo>
                  <a:pt x="4668" y="1778"/>
                </a:lnTo>
                <a:lnTo>
                  <a:pt x="4668" y="1778"/>
                </a:lnTo>
                <a:lnTo>
                  <a:pt x="4668" y="1778"/>
                </a:lnTo>
                <a:lnTo>
                  <a:pt x="4670" y="1778"/>
                </a:lnTo>
                <a:close/>
                <a:moveTo>
                  <a:pt x="4798" y="1975"/>
                </a:moveTo>
                <a:lnTo>
                  <a:pt x="4798" y="1975"/>
                </a:lnTo>
                <a:lnTo>
                  <a:pt x="4798" y="1975"/>
                </a:lnTo>
                <a:lnTo>
                  <a:pt x="4796" y="1975"/>
                </a:lnTo>
                <a:lnTo>
                  <a:pt x="4796" y="1975"/>
                </a:lnTo>
                <a:lnTo>
                  <a:pt x="4798" y="1979"/>
                </a:lnTo>
                <a:lnTo>
                  <a:pt x="4798" y="1979"/>
                </a:lnTo>
                <a:lnTo>
                  <a:pt x="4798" y="1979"/>
                </a:lnTo>
                <a:lnTo>
                  <a:pt x="4800" y="1977"/>
                </a:lnTo>
                <a:lnTo>
                  <a:pt x="4798" y="1977"/>
                </a:lnTo>
                <a:lnTo>
                  <a:pt x="4798" y="1977"/>
                </a:lnTo>
                <a:lnTo>
                  <a:pt x="4798" y="1975"/>
                </a:lnTo>
                <a:lnTo>
                  <a:pt x="4798" y="1975"/>
                </a:lnTo>
                <a:close/>
                <a:moveTo>
                  <a:pt x="4746" y="937"/>
                </a:moveTo>
                <a:lnTo>
                  <a:pt x="4746" y="937"/>
                </a:lnTo>
                <a:lnTo>
                  <a:pt x="4744" y="939"/>
                </a:lnTo>
                <a:lnTo>
                  <a:pt x="4742" y="941"/>
                </a:lnTo>
                <a:lnTo>
                  <a:pt x="4740" y="941"/>
                </a:lnTo>
                <a:lnTo>
                  <a:pt x="4740" y="944"/>
                </a:lnTo>
                <a:lnTo>
                  <a:pt x="4737" y="946"/>
                </a:lnTo>
                <a:lnTo>
                  <a:pt x="4735" y="946"/>
                </a:lnTo>
                <a:lnTo>
                  <a:pt x="4735" y="948"/>
                </a:lnTo>
                <a:lnTo>
                  <a:pt x="4740" y="946"/>
                </a:lnTo>
                <a:lnTo>
                  <a:pt x="4740" y="946"/>
                </a:lnTo>
                <a:lnTo>
                  <a:pt x="4742" y="944"/>
                </a:lnTo>
                <a:lnTo>
                  <a:pt x="4746" y="941"/>
                </a:lnTo>
                <a:lnTo>
                  <a:pt x="4746" y="939"/>
                </a:lnTo>
                <a:lnTo>
                  <a:pt x="4746" y="939"/>
                </a:lnTo>
                <a:lnTo>
                  <a:pt x="4746" y="939"/>
                </a:lnTo>
                <a:lnTo>
                  <a:pt x="4748" y="939"/>
                </a:lnTo>
                <a:lnTo>
                  <a:pt x="4750" y="937"/>
                </a:lnTo>
                <a:lnTo>
                  <a:pt x="4752" y="937"/>
                </a:lnTo>
                <a:lnTo>
                  <a:pt x="4756" y="933"/>
                </a:lnTo>
                <a:lnTo>
                  <a:pt x="4758" y="933"/>
                </a:lnTo>
                <a:lnTo>
                  <a:pt x="4761" y="933"/>
                </a:lnTo>
                <a:lnTo>
                  <a:pt x="4763" y="933"/>
                </a:lnTo>
                <a:lnTo>
                  <a:pt x="4765" y="931"/>
                </a:lnTo>
                <a:lnTo>
                  <a:pt x="4763" y="931"/>
                </a:lnTo>
                <a:lnTo>
                  <a:pt x="4765" y="929"/>
                </a:lnTo>
                <a:lnTo>
                  <a:pt x="4765" y="929"/>
                </a:lnTo>
                <a:lnTo>
                  <a:pt x="4763" y="929"/>
                </a:lnTo>
                <a:lnTo>
                  <a:pt x="4763" y="929"/>
                </a:lnTo>
                <a:lnTo>
                  <a:pt x="4763" y="929"/>
                </a:lnTo>
                <a:lnTo>
                  <a:pt x="4761" y="929"/>
                </a:lnTo>
                <a:lnTo>
                  <a:pt x="4756" y="933"/>
                </a:lnTo>
                <a:lnTo>
                  <a:pt x="4754" y="933"/>
                </a:lnTo>
                <a:lnTo>
                  <a:pt x="4752" y="933"/>
                </a:lnTo>
                <a:lnTo>
                  <a:pt x="4752" y="931"/>
                </a:lnTo>
                <a:lnTo>
                  <a:pt x="4750" y="931"/>
                </a:lnTo>
                <a:lnTo>
                  <a:pt x="4750" y="933"/>
                </a:lnTo>
                <a:lnTo>
                  <a:pt x="4750" y="933"/>
                </a:lnTo>
                <a:lnTo>
                  <a:pt x="4748" y="935"/>
                </a:lnTo>
                <a:lnTo>
                  <a:pt x="4746" y="937"/>
                </a:lnTo>
                <a:close/>
                <a:moveTo>
                  <a:pt x="4662" y="799"/>
                </a:moveTo>
                <a:lnTo>
                  <a:pt x="4662" y="801"/>
                </a:lnTo>
                <a:lnTo>
                  <a:pt x="4660" y="801"/>
                </a:lnTo>
                <a:lnTo>
                  <a:pt x="4660" y="803"/>
                </a:lnTo>
                <a:lnTo>
                  <a:pt x="4660" y="809"/>
                </a:lnTo>
                <a:lnTo>
                  <a:pt x="4660" y="811"/>
                </a:lnTo>
                <a:lnTo>
                  <a:pt x="4662" y="814"/>
                </a:lnTo>
                <a:lnTo>
                  <a:pt x="4662" y="814"/>
                </a:lnTo>
                <a:lnTo>
                  <a:pt x="4660" y="814"/>
                </a:lnTo>
                <a:lnTo>
                  <a:pt x="4662" y="816"/>
                </a:lnTo>
                <a:lnTo>
                  <a:pt x="4662" y="816"/>
                </a:lnTo>
                <a:lnTo>
                  <a:pt x="4664" y="818"/>
                </a:lnTo>
                <a:lnTo>
                  <a:pt x="4666" y="820"/>
                </a:lnTo>
                <a:lnTo>
                  <a:pt x="4668" y="824"/>
                </a:lnTo>
                <a:lnTo>
                  <a:pt x="4668" y="828"/>
                </a:lnTo>
                <a:lnTo>
                  <a:pt x="4666" y="830"/>
                </a:lnTo>
                <a:lnTo>
                  <a:pt x="4666" y="832"/>
                </a:lnTo>
                <a:lnTo>
                  <a:pt x="4666" y="835"/>
                </a:lnTo>
                <a:lnTo>
                  <a:pt x="4666" y="837"/>
                </a:lnTo>
                <a:lnTo>
                  <a:pt x="4666" y="841"/>
                </a:lnTo>
                <a:lnTo>
                  <a:pt x="4666" y="843"/>
                </a:lnTo>
                <a:lnTo>
                  <a:pt x="4666" y="856"/>
                </a:lnTo>
                <a:lnTo>
                  <a:pt x="4666" y="858"/>
                </a:lnTo>
                <a:lnTo>
                  <a:pt x="4666" y="860"/>
                </a:lnTo>
                <a:lnTo>
                  <a:pt x="4664" y="864"/>
                </a:lnTo>
                <a:lnTo>
                  <a:pt x="4664" y="866"/>
                </a:lnTo>
                <a:lnTo>
                  <a:pt x="4662" y="870"/>
                </a:lnTo>
                <a:lnTo>
                  <a:pt x="4662" y="870"/>
                </a:lnTo>
                <a:lnTo>
                  <a:pt x="4664" y="872"/>
                </a:lnTo>
                <a:lnTo>
                  <a:pt x="4666" y="874"/>
                </a:lnTo>
                <a:lnTo>
                  <a:pt x="4666" y="879"/>
                </a:lnTo>
                <a:lnTo>
                  <a:pt x="4668" y="883"/>
                </a:lnTo>
                <a:lnTo>
                  <a:pt x="4666" y="885"/>
                </a:lnTo>
                <a:lnTo>
                  <a:pt x="4666" y="887"/>
                </a:lnTo>
                <a:lnTo>
                  <a:pt x="4664" y="889"/>
                </a:lnTo>
                <a:lnTo>
                  <a:pt x="4664" y="891"/>
                </a:lnTo>
                <a:lnTo>
                  <a:pt x="4664" y="893"/>
                </a:lnTo>
                <a:lnTo>
                  <a:pt x="4664" y="895"/>
                </a:lnTo>
                <a:lnTo>
                  <a:pt x="4664" y="897"/>
                </a:lnTo>
                <a:lnTo>
                  <a:pt x="4666" y="900"/>
                </a:lnTo>
                <a:lnTo>
                  <a:pt x="4664" y="902"/>
                </a:lnTo>
                <a:lnTo>
                  <a:pt x="4662" y="908"/>
                </a:lnTo>
                <a:lnTo>
                  <a:pt x="4662" y="912"/>
                </a:lnTo>
                <a:lnTo>
                  <a:pt x="4664" y="916"/>
                </a:lnTo>
                <a:lnTo>
                  <a:pt x="4664" y="918"/>
                </a:lnTo>
                <a:lnTo>
                  <a:pt x="4664" y="921"/>
                </a:lnTo>
                <a:lnTo>
                  <a:pt x="4664" y="921"/>
                </a:lnTo>
                <a:lnTo>
                  <a:pt x="4666" y="923"/>
                </a:lnTo>
                <a:lnTo>
                  <a:pt x="4666" y="921"/>
                </a:lnTo>
                <a:lnTo>
                  <a:pt x="4668" y="918"/>
                </a:lnTo>
                <a:lnTo>
                  <a:pt x="4668" y="914"/>
                </a:lnTo>
                <a:lnTo>
                  <a:pt x="4670" y="912"/>
                </a:lnTo>
                <a:lnTo>
                  <a:pt x="4670" y="910"/>
                </a:lnTo>
                <a:lnTo>
                  <a:pt x="4673" y="908"/>
                </a:lnTo>
                <a:lnTo>
                  <a:pt x="4673" y="908"/>
                </a:lnTo>
                <a:lnTo>
                  <a:pt x="4675" y="908"/>
                </a:lnTo>
                <a:lnTo>
                  <a:pt x="4675" y="908"/>
                </a:lnTo>
                <a:lnTo>
                  <a:pt x="4677" y="908"/>
                </a:lnTo>
                <a:lnTo>
                  <a:pt x="4677" y="908"/>
                </a:lnTo>
                <a:lnTo>
                  <a:pt x="4677" y="910"/>
                </a:lnTo>
                <a:lnTo>
                  <a:pt x="4681" y="910"/>
                </a:lnTo>
                <a:lnTo>
                  <a:pt x="4683" y="910"/>
                </a:lnTo>
                <a:lnTo>
                  <a:pt x="4685" y="912"/>
                </a:lnTo>
                <a:lnTo>
                  <a:pt x="4685" y="914"/>
                </a:lnTo>
                <a:lnTo>
                  <a:pt x="4685" y="916"/>
                </a:lnTo>
                <a:lnTo>
                  <a:pt x="4685" y="921"/>
                </a:lnTo>
                <a:lnTo>
                  <a:pt x="4685" y="918"/>
                </a:lnTo>
                <a:lnTo>
                  <a:pt x="4687" y="918"/>
                </a:lnTo>
                <a:lnTo>
                  <a:pt x="4687" y="916"/>
                </a:lnTo>
                <a:lnTo>
                  <a:pt x="4687" y="916"/>
                </a:lnTo>
                <a:lnTo>
                  <a:pt x="4687" y="914"/>
                </a:lnTo>
                <a:lnTo>
                  <a:pt x="4687" y="912"/>
                </a:lnTo>
                <a:lnTo>
                  <a:pt x="4687" y="910"/>
                </a:lnTo>
                <a:lnTo>
                  <a:pt x="4687" y="906"/>
                </a:lnTo>
                <a:lnTo>
                  <a:pt x="4685" y="906"/>
                </a:lnTo>
                <a:lnTo>
                  <a:pt x="4685" y="906"/>
                </a:lnTo>
                <a:lnTo>
                  <a:pt x="4683" y="906"/>
                </a:lnTo>
                <a:lnTo>
                  <a:pt x="4683" y="906"/>
                </a:lnTo>
                <a:lnTo>
                  <a:pt x="4681" y="906"/>
                </a:lnTo>
                <a:lnTo>
                  <a:pt x="4681" y="902"/>
                </a:lnTo>
                <a:lnTo>
                  <a:pt x="4679" y="897"/>
                </a:lnTo>
                <a:lnTo>
                  <a:pt x="4679" y="895"/>
                </a:lnTo>
                <a:lnTo>
                  <a:pt x="4679" y="895"/>
                </a:lnTo>
                <a:lnTo>
                  <a:pt x="4677" y="895"/>
                </a:lnTo>
                <a:lnTo>
                  <a:pt x="4677" y="895"/>
                </a:lnTo>
                <a:lnTo>
                  <a:pt x="4677" y="893"/>
                </a:lnTo>
                <a:lnTo>
                  <a:pt x="4675" y="893"/>
                </a:lnTo>
                <a:lnTo>
                  <a:pt x="4673" y="889"/>
                </a:lnTo>
                <a:lnTo>
                  <a:pt x="4673" y="889"/>
                </a:lnTo>
                <a:lnTo>
                  <a:pt x="4673" y="887"/>
                </a:lnTo>
                <a:lnTo>
                  <a:pt x="4673" y="883"/>
                </a:lnTo>
                <a:lnTo>
                  <a:pt x="4675" y="879"/>
                </a:lnTo>
                <a:lnTo>
                  <a:pt x="4679" y="866"/>
                </a:lnTo>
                <a:lnTo>
                  <a:pt x="4679" y="864"/>
                </a:lnTo>
                <a:lnTo>
                  <a:pt x="4681" y="862"/>
                </a:lnTo>
                <a:lnTo>
                  <a:pt x="4683" y="860"/>
                </a:lnTo>
                <a:lnTo>
                  <a:pt x="4685" y="860"/>
                </a:lnTo>
                <a:lnTo>
                  <a:pt x="4689" y="860"/>
                </a:lnTo>
                <a:lnTo>
                  <a:pt x="4691" y="860"/>
                </a:lnTo>
                <a:lnTo>
                  <a:pt x="4693" y="860"/>
                </a:lnTo>
                <a:lnTo>
                  <a:pt x="4696" y="862"/>
                </a:lnTo>
                <a:lnTo>
                  <a:pt x="4696" y="862"/>
                </a:lnTo>
                <a:lnTo>
                  <a:pt x="4698" y="864"/>
                </a:lnTo>
                <a:lnTo>
                  <a:pt x="4700" y="866"/>
                </a:lnTo>
                <a:lnTo>
                  <a:pt x="4702" y="868"/>
                </a:lnTo>
                <a:lnTo>
                  <a:pt x="4702" y="868"/>
                </a:lnTo>
                <a:lnTo>
                  <a:pt x="4704" y="872"/>
                </a:lnTo>
                <a:lnTo>
                  <a:pt x="4704" y="872"/>
                </a:lnTo>
                <a:lnTo>
                  <a:pt x="4704" y="868"/>
                </a:lnTo>
                <a:lnTo>
                  <a:pt x="4704" y="868"/>
                </a:lnTo>
                <a:lnTo>
                  <a:pt x="4702" y="866"/>
                </a:lnTo>
                <a:lnTo>
                  <a:pt x="4700" y="864"/>
                </a:lnTo>
                <a:lnTo>
                  <a:pt x="4700" y="862"/>
                </a:lnTo>
                <a:lnTo>
                  <a:pt x="4698" y="860"/>
                </a:lnTo>
                <a:lnTo>
                  <a:pt x="4698" y="858"/>
                </a:lnTo>
                <a:lnTo>
                  <a:pt x="4698" y="856"/>
                </a:lnTo>
                <a:lnTo>
                  <a:pt x="4696" y="853"/>
                </a:lnTo>
                <a:lnTo>
                  <a:pt x="4696" y="849"/>
                </a:lnTo>
                <a:lnTo>
                  <a:pt x="4691" y="841"/>
                </a:lnTo>
                <a:lnTo>
                  <a:pt x="4689" y="837"/>
                </a:lnTo>
                <a:lnTo>
                  <a:pt x="4687" y="824"/>
                </a:lnTo>
                <a:lnTo>
                  <a:pt x="4687" y="822"/>
                </a:lnTo>
                <a:lnTo>
                  <a:pt x="4687" y="822"/>
                </a:lnTo>
                <a:lnTo>
                  <a:pt x="4685" y="820"/>
                </a:lnTo>
                <a:lnTo>
                  <a:pt x="4685" y="820"/>
                </a:lnTo>
                <a:lnTo>
                  <a:pt x="4685" y="818"/>
                </a:lnTo>
                <a:lnTo>
                  <a:pt x="4683" y="818"/>
                </a:lnTo>
                <a:lnTo>
                  <a:pt x="4683" y="816"/>
                </a:lnTo>
                <a:lnTo>
                  <a:pt x="4683" y="814"/>
                </a:lnTo>
                <a:lnTo>
                  <a:pt x="4683" y="811"/>
                </a:lnTo>
                <a:lnTo>
                  <a:pt x="4683" y="809"/>
                </a:lnTo>
                <a:lnTo>
                  <a:pt x="4681" y="807"/>
                </a:lnTo>
                <a:lnTo>
                  <a:pt x="4681" y="803"/>
                </a:lnTo>
                <a:lnTo>
                  <a:pt x="4683" y="801"/>
                </a:lnTo>
                <a:lnTo>
                  <a:pt x="4683" y="799"/>
                </a:lnTo>
                <a:lnTo>
                  <a:pt x="4683" y="799"/>
                </a:lnTo>
                <a:lnTo>
                  <a:pt x="4685" y="797"/>
                </a:lnTo>
                <a:lnTo>
                  <a:pt x="4685" y="795"/>
                </a:lnTo>
                <a:lnTo>
                  <a:pt x="4685" y="791"/>
                </a:lnTo>
                <a:lnTo>
                  <a:pt x="4683" y="786"/>
                </a:lnTo>
                <a:lnTo>
                  <a:pt x="4683" y="786"/>
                </a:lnTo>
                <a:lnTo>
                  <a:pt x="4683" y="784"/>
                </a:lnTo>
                <a:lnTo>
                  <a:pt x="4681" y="780"/>
                </a:lnTo>
                <a:lnTo>
                  <a:pt x="4679" y="774"/>
                </a:lnTo>
                <a:lnTo>
                  <a:pt x="4679" y="774"/>
                </a:lnTo>
                <a:lnTo>
                  <a:pt x="4679" y="772"/>
                </a:lnTo>
                <a:lnTo>
                  <a:pt x="4679" y="772"/>
                </a:lnTo>
                <a:lnTo>
                  <a:pt x="4679" y="770"/>
                </a:lnTo>
                <a:lnTo>
                  <a:pt x="4679" y="767"/>
                </a:lnTo>
                <a:lnTo>
                  <a:pt x="4679" y="767"/>
                </a:lnTo>
                <a:lnTo>
                  <a:pt x="4677" y="763"/>
                </a:lnTo>
                <a:lnTo>
                  <a:pt x="4675" y="761"/>
                </a:lnTo>
                <a:lnTo>
                  <a:pt x="4675" y="763"/>
                </a:lnTo>
                <a:lnTo>
                  <a:pt x="4675" y="763"/>
                </a:lnTo>
                <a:lnTo>
                  <a:pt x="4673" y="765"/>
                </a:lnTo>
                <a:lnTo>
                  <a:pt x="4670" y="765"/>
                </a:lnTo>
                <a:lnTo>
                  <a:pt x="4673" y="767"/>
                </a:lnTo>
                <a:lnTo>
                  <a:pt x="4675" y="772"/>
                </a:lnTo>
                <a:lnTo>
                  <a:pt x="4675" y="772"/>
                </a:lnTo>
                <a:lnTo>
                  <a:pt x="4675" y="774"/>
                </a:lnTo>
                <a:lnTo>
                  <a:pt x="4675" y="776"/>
                </a:lnTo>
                <a:lnTo>
                  <a:pt x="4675" y="776"/>
                </a:lnTo>
                <a:lnTo>
                  <a:pt x="4675" y="776"/>
                </a:lnTo>
                <a:lnTo>
                  <a:pt x="4673" y="776"/>
                </a:lnTo>
                <a:lnTo>
                  <a:pt x="4673" y="778"/>
                </a:lnTo>
                <a:lnTo>
                  <a:pt x="4673" y="780"/>
                </a:lnTo>
                <a:lnTo>
                  <a:pt x="4673" y="780"/>
                </a:lnTo>
                <a:lnTo>
                  <a:pt x="4670" y="782"/>
                </a:lnTo>
                <a:lnTo>
                  <a:pt x="4670" y="782"/>
                </a:lnTo>
                <a:lnTo>
                  <a:pt x="4670" y="782"/>
                </a:lnTo>
                <a:lnTo>
                  <a:pt x="4668" y="780"/>
                </a:lnTo>
                <a:lnTo>
                  <a:pt x="4666" y="780"/>
                </a:lnTo>
                <a:lnTo>
                  <a:pt x="4664" y="780"/>
                </a:lnTo>
                <a:lnTo>
                  <a:pt x="4662" y="782"/>
                </a:lnTo>
                <a:lnTo>
                  <a:pt x="4662" y="782"/>
                </a:lnTo>
                <a:lnTo>
                  <a:pt x="4662" y="786"/>
                </a:lnTo>
                <a:lnTo>
                  <a:pt x="4662" y="788"/>
                </a:lnTo>
                <a:lnTo>
                  <a:pt x="4662" y="793"/>
                </a:lnTo>
                <a:lnTo>
                  <a:pt x="4662" y="799"/>
                </a:lnTo>
                <a:close/>
                <a:moveTo>
                  <a:pt x="4731" y="1663"/>
                </a:moveTo>
                <a:lnTo>
                  <a:pt x="4731" y="1663"/>
                </a:lnTo>
                <a:lnTo>
                  <a:pt x="4731" y="1663"/>
                </a:lnTo>
                <a:lnTo>
                  <a:pt x="4731" y="1663"/>
                </a:lnTo>
                <a:lnTo>
                  <a:pt x="4733" y="1663"/>
                </a:lnTo>
                <a:lnTo>
                  <a:pt x="4733" y="1663"/>
                </a:lnTo>
                <a:lnTo>
                  <a:pt x="4735" y="1663"/>
                </a:lnTo>
                <a:lnTo>
                  <a:pt x="4737" y="1663"/>
                </a:lnTo>
                <a:lnTo>
                  <a:pt x="4740" y="1663"/>
                </a:lnTo>
                <a:lnTo>
                  <a:pt x="4740" y="1663"/>
                </a:lnTo>
                <a:lnTo>
                  <a:pt x="4742" y="1661"/>
                </a:lnTo>
                <a:lnTo>
                  <a:pt x="4742" y="1661"/>
                </a:lnTo>
                <a:lnTo>
                  <a:pt x="4744" y="1661"/>
                </a:lnTo>
                <a:lnTo>
                  <a:pt x="4744" y="1661"/>
                </a:lnTo>
                <a:lnTo>
                  <a:pt x="4744" y="1661"/>
                </a:lnTo>
                <a:lnTo>
                  <a:pt x="4744" y="1661"/>
                </a:lnTo>
                <a:lnTo>
                  <a:pt x="4744" y="1661"/>
                </a:lnTo>
                <a:lnTo>
                  <a:pt x="4744" y="1661"/>
                </a:lnTo>
                <a:lnTo>
                  <a:pt x="4744" y="1661"/>
                </a:lnTo>
                <a:lnTo>
                  <a:pt x="4737" y="1658"/>
                </a:lnTo>
                <a:lnTo>
                  <a:pt x="4735" y="1658"/>
                </a:lnTo>
                <a:lnTo>
                  <a:pt x="4733" y="1661"/>
                </a:lnTo>
                <a:lnTo>
                  <a:pt x="4733" y="1658"/>
                </a:lnTo>
                <a:lnTo>
                  <a:pt x="4731" y="1661"/>
                </a:lnTo>
                <a:lnTo>
                  <a:pt x="4731" y="1661"/>
                </a:lnTo>
                <a:lnTo>
                  <a:pt x="4731" y="1663"/>
                </a:lnTo>
                <a:lnTo>
                  <a:pt x="4731" y="1663"/>
                </a:lnTo>
                <a:close/>
                <a:moveTo>
                  <a:pt x="4790" y="667"/>
                </a:moveTo>
                <a:lnTo>
                  <a:pt x="4792" y="667"/>
                </a:lnTo>
                <a:lnTo>
                  <a:pt x="4792" y="665"/>
                </a:lnTo>
                <a:lnTo>
                  <a:pt x="4790" y="665"/>
                </a:lnTo>
                <a:lnTo>
                  <a:pt x="4790" y="667"/>
                </a:lnTo>
                <a:lnTo>
                  <a:pt x="4788" y="667"/>
                </a:lnTo>
                <a:lnTo>
                  <a:pt x="4788" y="667"/>
                </a:lnTo>
                <a:lnTo>
                  <a:pt x="4788" y="669"/>
                </a:lnTo>
                <a:lnTo>
                  <a:pt x="4790" y="667"/>
                </a:lnTo>
                <a:close/>
                <a:moveTo>
                  <a:pt x="4784" y="1665"/>
                </a:moveTo>
                <a:lnTo>
                  <a:pt x="4781" y="1665"/>
                </a:lnTo>
                <a:lnTo>
                  <a:pt x="4779" y="1667"/>
                </a:lnTo>
                <a:lnTo>
                  <a:pt x="4781" y="1667"/>
                </a:lnTo>
                <a:lnTo>
                  <a:pt x="4781" y="1667"/>
                </a:lnTo>
                <a:lnTo>
                  <a:pt x="4781" y="1669"/>
                </a:lnTo>
                <a:lnTo>
                  <a:pt x="4784" y="1669"/>
                </a:lnTo>
                <a:lnTo>
                  <a:pt x="4784" y="1669"/>
                </a:lnTo>
                <a:lnTo>
                  <a:pt x="4788" y="1669"/>
                </a:lnTo>
                <a:lnTo>
                  <a:pt x="4788" y="1669"/>
                </a:lnTo>
                <a:lnTo>
                  <a:pt x="4788" y="1667"/>
                </a:lnTo>
                <a:lnTo>
                  <a:pt x="4788" y="1667"/>
                </a:lnTo>
                <a:lnTo>
                  <a:pt x="4788" y="1667"/>
                </a:lnTo>
                <a:lnTo>
                  <a:pt x="4784" y="1665"/>
                </a:lnTo>
                <a:close/>
                <a:moveTo>
                  <a:pt x="4786" y="916"/>
                </a:moveTo>
                <a:lnTo>
                  <a:pt x="4779" y="921"/>
                </a:lnTo>
                <a:lnTo>
                  <a:pt x="4777" y="923"/>
                </a:lnTo>
                <a:lnTo>
                  <a:pt x="4775" y="923"/>
                </a:lnTo>
                <a:lnTo>
                  <a:pt x="4773" y="927"/>
                </a:lnTo>
                <a:lnTo>
                  <a:pt x="4773" y="927"/>
                </a:lnTo>
                <a:lnTo>
                  <a:pt x="4777" y="927"/>
                </a:lnTo>
                <a:lnTo>
                  <a:pt x="4779" y="925"/>
                </a:lnTo>
                <a:lnTo>
                  <a:pt x="4779" y="923"/>
                </a:lnTo>
                <a:lnTo>
                  <a:pt x="4781" y="923"/>
                </a:lnTo>
                <a:lnTo>
                  <a:pt x="4784" y="921"/>
                </a:lnTo>
                <a:lnTo>
                  <a:pt x="4784" y="921"/>
                </a:lnTo>
                <a:lnTo>
                  <a:pt x="4788" y="916"/>
                </a:lnTo>
                <a:lnTo>
                  <a:pt x="4786" y="916"/>
                </a:lnTo>
                <a:lnTo>
                  <a:pt x="4786" y="916"/>
                </a:lnTo>
                <a:close/>
                <a:moveTo>
                  <a:pt x="4641" y="975"/>
                </a:moveTo>
                <a:lnTo>
                  <a:pt x="4639" y="977"/>
                </a:lnTo>
                <a:lnTo>
                  <a:pt x="4637" y="977"/>
                </a:lnTo>
                <a:lnTo>
                  <a:pt x="4637" y="979"/>
                </a:lnTo>
                <a:lnTo>
                  <a:pt x="4635" y="979"/>
                </a:lnTo>
                <a:lnTo>
                  <a:pt x="4635" y="979"/>
                </a:lnTo>
                <a:lnTo>
                  <a:pt x="4635" y="981"/>
                </a:lnTo>
                <a:lnTo>
                  <a:pt x="4633" y="983"/>
                </a:lnTo>
                <a:lnTo>
                  <a:pt x="4633" y="983"/>
                </a:lnTo>
                <a:lnTo>
                  <a:pt x="4633" y="986"/>
                </a:lnTo>
                <a:lnTo>
                  <a:pt x="4635" y="988"/>
                </a:lnTo>
                <a:lnTo>
                  <a:pt x="4637" y="990"/>
                </a:lnTo>
                <a:lnTo>
                  <a:pt x="4637" y="990"/>
                </a:lnTo>
                <a:lnTo>
                  <a:pt x="4637" y="992"/>
                </a:lnTo>
                <a:lnTo>
                  <a:pt x="4637" y="994"/>
                </a:lnTo>
                <a:lnTo>
                  <a:pt x="4637" y="996"/>
                </a:lnTo>
                <a:lnTo>
                  <a:pt x="4635" y="998"/>
                </a:lnTo>
                <a:lnTo>
                  <a:pt x="4637" y="998"/>
                </a:lnTo>
                <a:lnTo>
                  <a:pt x="4637" y="1000"/>
                </a:lnTo>
                <a:lnTo>
                  <a:pt x="4637" y="1000"/>
                </a:lnTo>
                <a:lnTo>
                  <a:pt x="4639" y="1000"/>
                </a:lnTo>
                <a:lnTo>
                  <a:pt x="4639" y="1000"/>
                </a:lnTo>
                <a:lnTo>
                  <a:pt x="4641" y="998"/>
                </a:lnTo>
                <a:lnTo>
                  <a:pt x="4643" y="998"/>
                </a:lnTo>
                <a:lnTo>
                  <a:pt x="4643" y="996"/>
                </a:lnTo>
                <a:lnTo>
                  <a:pt x="4645" y="994"/>
                </a:lnTo>
                <a:lnTo>
                  <a:pt x="4645" y="994"/>
                </a:lnTo>
                <a:lnTo>
                  <a:pt x="4647" y="994"/>
                </a:lnTo>
                <a:lnTo>
                  <a:pt x="4649" y="994"/>
                </a:lnTo>
                <a:lnTo>
                  <a:pt x="4649" y="994"/>
                </a:lnTo>
                <a:lnTo>
                  <a:pt x="4652" y="994"/>
                </a:lnTo>
                <a:lnTo>
                  <a:pt x="4652" y="994"/>
                </a:lnTo>
                <a:lnTo>
                  <a:pt x="4652" y="994"/>
                </a:lnTo>
                <a:lnTo>
                  <a:pt x="4649" y="992"/>
                </a:lnTo>
                <a:lnTo>
                  <a:pt x="4647" y="988"/>
                </a:lnTo>
                <a:lnTo>
                  <a:pt x="4645" y="988"/>
                </a:lnTo>
                <a:lnTo>
                  <a:pt x="4645" y="988"/>
                </a:lnTo>
                <a:lnTo>
                  <a:pt x="4643" y="988"/>
                </a:lnTo>
                <a:lnTo>
                  <a:pt x="4641" y="988"/>
                </a:lnTo>
                <a:lnTo>
                  <a:pt x="4641" y="986"/>
                </a:lnTo>
                <a:lnTo>
                  <a:pt x="4641" y="986"/>
                </a:lnTo>
                <a:lnTo>
                  <a:pt x="4641" y="983"/>
                </a:lnTo>
                <a:lnTo>
                  <a:pt x="4641" y="983"/>
                </a:lnTo>
                <a:lnTo>
                  <a:pt x="4641" y="981"/>
                </a:lnTo>
                <a:lnTo>
                  <a:pt x="4643" y="981"/>
                </a:lnTo>
                <a:lnTo>
                  <a:pt x="4643" y="981"/>
                </a:lnTo>
                <a:lnTo>
                  <a:pt x="4645" y="981"/>
                </a:lnTo>
                <a:lnTo>
                  <a:pt x="4645" y="981"/>
                </a:lnTo>
                <a:lnTo>
                  <a:pt x="4647" y="981"/>
                </a:lnTo>
                <a:lnTo>
                  <a:pt x="4649" y="983"/>
                </a:lnTo>
                <a:lnTo>
                  <a:pt x="4649" y="986"/>
                </a:lnTo>
                <a:lnTo>
                  <a:pt x="4656" y="981"/>
                </a:lnTo>
                <a:lnTo>
                  <a:pt x="4662" y="981"/>
                </a:lnTo>
                <a:lnTo>
                  <a:pt x="4666" y="981"/>
                </a:lnTo>
                <a:lnTo>
                  <a:pt x="4673" y="986"/>
                </a:lnTo>
                <a:lnTo>
                  <a:pt x="4679" y="988"/>
                </a:lnTo>
                <a:lnTo>
                  <a:pt x="4681" y="990"/>
                </a:lnTo>
                <a:lnTo>
                  <a:pt x="4683" y="990"/>
                </a:lnTo>
                <a:lnTo>
                  <a:pt x="4683" y="990"/>
                </a:lnTo>
                <a:lnTo>
                  <a:pt x="4683" y="990"/>
                </a:lnTo>
                <a:lnTo>
                  <a:pt x="4685" y="988"/>
                </a:lnTo>
                <a:lnTo>
                  <a:pt x="4685" y="988"/>
                </a:lnTo>
                <a:lnTo>
                  <a:pt x="4685" y="986"/>
                </a:lnTo>
                <a:lnTo>
                  <a:pt x="4685" y="983"/>
                </a:lnTo>
                <a:lnTo>
                  <a:pt x="4687" y="979"/>
                </a:lnTo>
                <a:lnTo>
                  <a:pt x="4691" y="977"/>
                </a:lnTo>
                <a:lnTo>
                  <a:pt x="4693" y="975"/>
                </a:lnTo>
                <a:lnTo>
                  <a:pt x="4698" y="973"/>
                </a:lnTo>
                <a:lnTo>
                  <a:pt x="4698" y="973"/>
                </a:lnTo>
                <a:lnTo>
                  <a:pt x="4702" y="975"/>
                </a:lnTo>
                <a:lnTo>
                  <a:pt x="4704" y="975"/>
                </a:lnTo>
                <a:lnTo>
                  <a:pt x="4706" y="973"/>
                </a:lnTo>
                <a:lnTo>
                  <a:pt x="4708" y="973"/>
                </a:lnTo>
                <a:lnTo>
                  <a:pt x="4708" y="973"/>
                </a:lnTo>
                <a:lnTo>
                  <a:pt x="4710" y="971"/>
                </a:lnTo>
                <a:lnTo>
                  <a:pt x="4712" y="971"/>
                </a:lnTo>
                <a:lnTo>
                  <a:pt x="4712" y="971"/>
                </a:lnTo>
                <a:lnTo>
                  <a:pt x="4714" y="971"/>
                </a:lnTo>
                <a:lnTo>
                  <a:pt x="4717" y="971"/>
                </a:lnTo>
                <a:lnTo>
                  <a:pt x="4717" y="969"/>
                </a:lnTo>
                <a:lnTo>
                  <a:pt x="4717" y="969"/>
                </a:lnTo>
                <a:lnTo>
                  <a:pt x="4719" y="967"/>
                </a:lnTo>
                <a:lnTo>
                  <a:pt x="4721" y="967"/>
                </a:lnTo>
                <a:lnTo>
                  <a:pt x="4719" y="967"/>
                </a:lnTo>
                <a:lnTo>
                  <a:pt x="4719" y="967"/>
                </a:lnTo>
                <a:lnTo>
                  <a:pt x="4717" y="967"/>
                </a:lnTo>
                <a:lnTo>
                  <a:pt x="4714" y="969"/>
                </a:lnTo>
                <a:lnTo>
                  <a:pt x="4714" y="969"/>
                </a:lnTo>
                <a:lnTo>
                  <a:pt x="4712" y="969"/>
                </a:lnTo>
                <a:lnTo>
                  <a:pt x="4712" y="965"/>
                </a:lnTo>
                <a:lnTo>
                  <a:pt x="4712" y="962"/>
                </a:lnTo>
                <a:lnTo>
                  <a:pt x="4710" y="962"/>
                </a:lnTo>
                <a:lnTo>
                  <a:pt x="4710" y="960"/>
                </a:lnTo>
                <a:lnTo>
                  <a:pt x="4710" y="958"/>
                </a:lnTo>
                <a:lnTo>
                  <a:pt x="4712" y="954"/>
                </a:lnTo>
                <a:lnTo>
                  <a:pt x="4714" y="952"/>
                </a:lnTo>
                <a:lnTo>
                  <a:pt x="4714" y="950"/>
                </a:lnTo>
                <a:lnTo>
                  <a:pt x="4714" y="950"/>
                </a:lnTo>
                <a:lnTo>
                  <a:pt x="4712" y="950"/>
                </a:lnTo>
                <a:lnTo>
                  <a:pt x="4710" y="952"/>
                </a:lnTo>
                <a:lnTo>
                  <a:pt x="4706" y="956"/>
                </a:lnTo>
                <a:lnTo>
                  <a:pt x="4706" y="956"/>
                </a:lnTo>
                <a:lnTo>
                  <a:pt x="4704" y="956"/>
                </a:lnTo>
                <a:lnTo>
                  <a:pt x="4702" y="956"/>
                </a:lnTo>
                <a:lnTo>
                  <a:pt x="4702" y="956"/>
                </a:lnTo>
                <a:lnTo>
                  <a:pt x="4696" y="954"/>
                </a:lnTo>
                <a:lnTo>
                  <a:pt x="4693" y="954"/>
                </a:lnTo>
                <a:lnTo>
                  <a:pt x="4693" y="954"/>
                </a:lnTo>
                <a:lnTo>
                  <a:pt x="4691" y="954"/>
                </a:lnTo>
                <a:lnTo>
                  <a:pt x="4691" y="954"/>
                </a:lnTo>
                <a:lnTo>
                  <a:pt x="4689" y="952"/>
                </a:lnTo>
                <a:lnTo>
                  <a:pt x="4687" y="950"/>
                </a:lnTo>
                <a:lnTo>
                  <a:pt x="4683" y="948"/>
                </a:lnTo>
                <a:lnTo>
                  <a:pt x="4681" y="946"/>
                </a:lnTo>
                <a:lnTo>
                  <a:pt x="4677" y="944"/>
                </a:lnTo>
                <a:lnTo>
                  <a:pt x="4675" y="941"/>
                </a:lnTo>
                <a:lnTo>
                  <a:pt x="4670" y="935"/>
                </a:lnTo>
                <a:lnTo>
                  <a:pt x="4668" y="933"/>
                </a:lnTo>
                <a:lnTo>
                  <a:pt x="4664" y="931"/>
                </a:lnTo>
                <a:lnTo>
                  <a:pt x="4664" y="929"/>
                </a:lnTo>
                <a:lnTo>
                  <a:pt x="4664" y="929"/>
                </a:lnTo>
                <a:lnTo>
                  <a:pt x="4664" y="929"/>
                </a:lnTo>
                <a:lnTo>
                  <a:pt x="4662" y="931"/>
                </a:lnTo>
                <a:lnTo>
                  <a:pt x="4662" y="931"/>
                </a:lnTo>
                <a:lnTo>
                  <a:pt x="4660" y="931"/>
                </a:lnTo>
                <a:lnTo>
                  <a:pt x="4660" y="931"/>
                </a:lnTo>
                <a:lnTo>
                  <a:pt x="4660" y="931"/>
                </a:lnTo>
                <a:lnTo>
                  <a:pt x="4660" y="933"/>
                </a:lnTo>
                <a:lnTo>
                  <a:pt x="4658" y="935"/>
                </a:lnTo>
                <a:lnTo>
                  <a:pt x="4660" y="937"/>
                </a:lnTo>
                <a:lnTo>
                  <a:pt x="4660" y="939"/>
                </a:lnTo>
                <a:lnTo>
                  <a:pt x="4662" y="944"/>
                </a:lnTo>
                <a:lnTo>
                  <a:pt x="4662" y="948"/>
                </a:lnTo>
                <a:lnTo>
                  <a:pt x="4660" y="950"/>
                </a:lnTo>
                <a:lnTo>
                  <a:pt x="4660" y="952"/>
                </a:lnTo>
                <a:lnTo>
                  <a:pt x="4660" y="956"/>
                </a:lnTo>
                <a:lnTo>
                  <a:pt x="4660" y="956"/>
                </a:lnTo>
                <a:lnTo>
                  <a:pt x="4658" y="960"/>
                </a:lnTo>
                <a:lnTo>
                  <a:pt x="4656" y="962"/>
                </a:lnTo>
                <a:lnTo>
                  <a:pt x="4656" y="965"/>
                </a:lnTo>
                <a:lnTo>
                  <a:pt x="4656" y="967"/>
                </a:lnTo>
                <a:lnTo>
                  <a:pt x="4656" y="969"/>
                </a:lnTo>
                <a:lnTo>
                  <a:pt x="4654" y="969"/>
                </a:lnTo>
                <a:lnTo>
                  <a:pt x="4654" y="971"/>
                </a:lnTo>
                <a:lnTo>
                  <a:pt x="4652" y="971"/>
                </a:lnTo>
                <a:lnTo>
                  <a:pt x="4649" y="969"/>
                </a:lnTo>
                <a:lnTo>
                  <a:pt x="4647" y="969"/>
                </a:lnTo>
                <a:lnTo>
                  <a:pt x="4647" y="969"/>
                </a:lnTo>
                <a:lnTo>
                  <a:pt x="4645" y="967"/>
                </a:lnTo>
                <a:lnTo>
                  <a:pt x="4643" y="967"/>
                </a:lnTo>
                <a:lnTo>
                  <a:pt x="4641" y="969"/>
                </a:lnTo>
                <a:lnTo>
                  <a:pt x="4641" y="969"/>
                </a:lnTo>
                <a:lnTo>
                  <a:pt x="4641" y="971"/>
                </a:lnTo>
                <a:lnTo>
                  <a:pt x="4643" y="973"/>
                </a:lnTo>
                <a:lnTo>
                  <a:pt x="4643" y="973"/>
                </a:lnTo>
                <a:lnTo>
                  <a:pt x="4641" y="975"/>
                </a:lnTo>
                <a:close/>
                <a:moveTo>
                  <a:pt x="4629" y="990"/>
                </a:moveTo>
                <a:lnTo>
                  <a:pt x="4629" y="990"/>
                </a:lnTo>
                <a:lnTo>
                  <a:pt x="4629" y="986"/>
                </a:lnTo>
                <a:lnTo>
                  <a:pt x="4629" y="986"/>
                </a:lnTo>
                <a:lnTo>
                  <a:pt x="4629" y="988"/>
                </a:lnTo>
                <a:lnTo>
                  <a:pt x="4626" y="988"/>
                </a:lnTo>
                <a:lnTo>
                  <a:pt x="4629" y="990"/>
                </a:lnTo>
                <a:lnTo>
                  <a:pt x="4629" y="990"/>
                </a:lnTo>
                <a:lnTo>
                  <a:pt x="4629" y="990"/>
                </a:lnTo>
                <a:close/>
                <a:moveTo>
                  <a:pt x="4652" y="931"/>
                </a:moveTo>
                <a:lnTo>
                  <a:pt x="4652" y="931"/>
                </a:lnTo>
                <a:lnTo>
                  <a:pt x="4652" y="931"/>
                </a:lnTo>
                <a:lnTo>
                  <a:pt x="4649" y="929"/>
                </a:lnTo>
                <a:lnTo>
                  <a:pt x="4649" y="929"/>
                </a:lnTo>
                <a:lnTo>
                  <a:pt x="4649" y="931"/>
                </a:lnTo>
                <a:lnTo>
                  <a:pt x="4652" y="933"/>
                </a:lnTo>
                <a:lnTo>
                  <a:pt x="4652" y="931"/>
                </a:lnTo>
                <a:close/>
                <a:moveTo>
                  <a:pt x="4825" y="889"/>
                </a:moveTo>
                <a:lnTo>
                  <a:pt x="4825" y="887"/>
                </a:lnTo>
                <a:lnTo>
                  <a:pt x="4825" y="887"/>
                </a:lnTo>
                <a:lnTo>
                  <a:pt x="4823" y="889"/>
                </a:lnTo>
                <a:lnTo>
                  <a:pt x="4823" y="889"/>
                </a:lnTo>
                <a:lnTo>
                  <a:pt x="4825" y="889"/>
                </a:lnTo>
                <a:lnTo>
                  <a:pt x="4825" y="889"/>
                </a:lnTo>
                <a:close/>
                <a:moveTo>
                  <a:pt x="4654" y="935"/>
                </a:moveTo>
                <a:lnTo>
                  <a:pt x="4654" y="935"/>
                </a:lnTo>
                <a:lnTo>
                  <a:pt x="4656" y="935"/>
                </a:lnTo>
                <a:lnTo>
                  <a:pt x="4656" y="935"/>
                </a:lnTo>
                <a:lnTo>
                  <a:pt x="4654" y="933"/>
                </a:lnTo>
                <a:lnTo>
                  <a:pt x="4654" y="933"/>
                </a:lnTo>
                <a:lnTo>
                  <a:pt x="4652" y="935"/>
                </a:lnTo>
                <a:lnTo>
                  <a:pt x="4652" y="935"/>
                </a:lnTo>
                <a:lnTo>
                  <a:pt x="4654" y="935"/>
                </a:lnTo>
                <a:close/>
                <a:moveTo>
                  <a:pt x="4811" y="1671"/>
                </a:moveTo>
                <a:lnTo>
                  <a:pt x="4809" y="1671"/>
                </a:lnTo>
                <a:lnTo>
                  <a:pt x="4809" y="1671"/>
                </a:lnTo>
                <a:lnTo>
                  <a:pt x="4809" y="1671"/>
                </a:lnTo>
                <a:lnTo>
                  <a:pt x="4809" y="1671"/>
                </a:lnTo>
                <a:lnTo>
                  <a:pt x="4811" y="1671"/>
                </a:lnTo>
                <a:lnTo>
                  <a:pt x="4811" y="1671"/>
                </a:lnTo>
                <a:close/>
                <a:moveTo>
                  <a:pt x="4813" y="900"/>
                </a:moveTo>
                <a:lnTo>
                  <a:pt x="4813" y="900"/>
                </a:lnTo>
                <a:lnTo>
                  <a:pt x="4811" y="902"/>
                </a:lnTo>
                <a:lnTo>
                  <a:pt x="4809" y="904"/>
                </a:lnTo>
                <a:lnTo>
                  <a:pt x="4807" y="904"/>
                </a:lnTo>
                <a:lnTo>
                  <a:pt x="4807" y="906"/>
                </a:lnTo>
                <a:lnTo>
                  <a:pt x="4807" y="906"/>
                </a:lnTo>
                <a:lnTo>
                  <a:pt x="4807" y="906"/>
                </a:lnTo>
                <a:lnTo>
                  <a:pt x="4811" y="904"/>
                </a:lnTo>
                <a:lnTo>
                  <a:pt x="4813" y="900"/>
                </a:lnTo>
                <a:lnTo>
                  <a:pt x="4813" y="900"/>
                </a:lnTo>
                <a:close/>
                <a:moveTo>
                  <a:pt x="4809" y="1524"/>
                </a:moveTo>
                <a:lnTo>
                  <a:pt x="4809" y="1524"/>
                </a:lnTo>
                <a:lnTo>
                  <a:pt x="4809" y="1524"/>
                </a:lnTo>
                <a:lnTo>
                  <a:pt x="4809" y="1524"/>
                </a:lnTo>
                <a:lnTo>
                  <a:pt x="4809" y="1524"/>
                </a:lnTo>
                <a:lnTo>
                  <a:pt x="4809" y="1524"/>
                </a:lnTo>
                <a:lnTo>
                  <a:pt x="4809" y="1524"/>
                </a:lnTo>
                <a:lnTo>
                  <a:pt x="4809" y="1524"/>
                </a:lnTo>
                <a:lnTo>
                  <a:pt x="4809" y="1524"/>
                </a:lnTo>
                <a:close/>
                <a:moveTo>
                  <a:pt x="4819" y="1675"/>
                </a:moveTo>
                <a:lnTo>
                  <a:pt x="4819" y="1675"/>
                </a:lnTo>
                <a:lnTo>
                  <a:pt x="4817" y="1675"/>
                </a:lnTo>
                <a:lnTo>
                  <a:pt x="4817" y="1675"/>
                </a:lnTo>
                <a:lnTo>
                  <a:pt x="4819" y="1677"/>
                </a:lnTo>
                <a:lnTo>
                  <a:pt x="4819" y="1677"/>
                </a:lnTo>
                <a:lnTo>
                  <a:pt x="4819" y="1675"/>
                </a:lnTo>
                <a:close/>
                <a:moveTo>
                  <a:pt x="4775" y="1650"/>
                </a:moveTo>
                <a:lnTo>
                  <a:pt x="4775" y="1652"/>
                </a:lnTo>
                <a:lnTo>
                  <a:pt x="4775" y="1652"/>
                </a:lnTo>
                <a:lnTo>
                  <a:pt x="4775" y="1654"/>
                </a:lnTo>
                <a:lnTo>
                  <a:pt x="4777" y="1654"/>
                </a:lnTo>
                <a:lnTo>
                  <a:pt x="4777" y="1654"/>
                </a:lnTo>
                <a:lnTo>
                  <a:pt x="4777" y="1654"/>
                </a:lnTo>
                <a:lnTo>
                  <a:pt x="4777" y="1652"/>
                </a:lnTo>
                <a:lnTo>
                  <a:pt x="4775" y="1650"/>
                </a:lnTo>
                <a:lnTo>
                  <a:pt x="4775" y="1650"/>
                </a:lnTo>
                <a:close/>
                <a:moveTo>
                  <a:pt x="4792" y="1671"/>
                </a:moveTo>
                <a:lnTo>
                  <a:pt x="4794" y="1671"/>
                </a:lnTo>
                <a:lnTo>
                  <a:pt x="4794" y="1671"/>
                </a:lnTo>
                <a:lnTo>
                  <a:pt x="4796" y="1671"/>
                </a:lnTo>
                <a:lnTo>
                  <a:pt x="4800" y="1675"/>
                </a:lnTo>
                <a:lnTo>
                  <a:pt x="4802" y="1675"/>
                </a:lnTo>
                <a:lnTo>
                  <a:pt x="4805" y="1677"/>
                </a:lnTo>
                <a:lnTo>
                  <a:pt x="4807" y="1679"/>
                </a:lnTo>
                <a:lnTo>
                  <a:pt x="4809" y="1679"/>
                </a:lnTo>
                <a:lnTo>
                  <a:pt x="4809" y="1682"/>
                </a:lnTo>
                <a:lnTo>
                  <a:pt x="4811" y="1682"/>
                </a:lnTo>
                <a:lnTo>
                  <a:pt x="4811" y="1682"/>
                </a:lnTo>
                <a:lnTo>
                  <a:pt x="4813" y="1682"/>
                </a:lnTo>
                <a:lnTo>
                  <a:pt x="4813" y="1682"/>
                </a:lnTo>
                <a:lnTo>
                  <a:pt x="4815" y="1684"/>
                </a:lnTo>
                <a:lnTo>
                  <a:pt x="4819" y="1688"/>
                </a:lnTo>
                <a:lnTo>
                  <a:pt x="4819" y="1690"/>
                </a:lnTo>
                <a:lnTo>
                  <a:pt x="4819" y="1692"/>
                </a:lnTo>
                <a:lnTo>
                  <a:pt x="4819" y="1694"/>
                </a:lnTo>
                <a:lnTo>
                  <a:pt x="4819" y="1694"/>
                </a:lnTo>
                <a:lnTo>
                  <a:pt x="4819" y="1696"/>
                </a:lnTo>
                <a:lnTo>
                  <a:pt x="4821" y="1698"/>
                </a:lnTo>
                <a:lnTo>
                  <a:pt x="4821" y="1698"/>
                </a:lnTo>
                <a:lnTo>
                  <a:pt x="4821" y="1700"/>
                </a:lnTo>
                <a:lnTo>
                  <a:pt x="4823" y="1700"/>
                </a:lnTo>
                <a:lnTo>
                  <a:pt x="4823" y="1700"/>
                </a:lnTo>
                <a:lnTo>
                  <a:pt x="4825" y="1698"/>
                </a:lnTo>
                <a:lnTo>
                  <a:pt x="4825" y="1696"/>
                </a:lnTo>
                <a:lnTo>
                  <a:pt x="4825" y="1696"/>
                </a:lnTo>
                <a:lnTo>
                  <a:pt x="4825" y="1694"/>
                </a:lnTo>
                <a:lnTo>
                  <a:pt x="4825" y="1694"/>
                </a:lnTo>
                <a:lnTo>
                  <a:pt x="4825" y="1692"/>
                </a:lnTo>
                <a:lnTo>
                  <a:pt x="4825" y="1690"/>
                </a:lnTo>
                <a:lnTo>
                  <a:pt x="4815" y="1682"/>
                </a:lnTo>
                <a:lnTo>
                  <a:pt x="4815" y="1682"/>
                </a:lnTo>
                <a:lnTo>
                  <a:pt x="4813" y="1679"/>
                </a:lnTo>
                <a:lnTo>
                  <a:pt x="4811" y="1677"/>
                </a:lnTo>
                <a:lnTo>
                  <a:pt x="4811" y="1677"/>
                </a:lnTo>
                <a:lnTo>
                  <a:pt x="4807" y="1677"/>
                </a:lnTo>
                <a:lnTo>
                  <a:pt x="4805" y="1675"/>
                </a:lnTo>
                <a:lnTo>
                  <a:pt x="4805" y="1675"/>
                </a:lnTo>
                <a:lnTo>
                  <a:pt x="4802" y="1673"/>
                </a:lnTo>
                <a:lnTo>
                  <a:pt x="4800" y="1673"/>
                </a:lnTo>
                <a:lnTo>
                  <a:pt x="4798" y="1673"/>
                </a:lnTo>
                <a:lnTo>
                  <a:pt x="4798" y="1671"/>
                </a:lnTo>
                <a:lnTo>
                  <a:pt x="4796" y="1669"/>
                </a:lnTo>
                <a:lnTo>
                  <a:pt x="4792" y="1669"/>
                </a:lnTo>
                <a:lnTo>
                  <a:pt x="4792" y="1669"/>
                </a:lnTo>
                <a:lnTo>
                  <a:pt x="4792" y="1671"/>
                </a:lnTo>
                <a:lnTo>
                  <a:pt x="4792" y="1671"/>
                </a:lnTo>
                <a:close/>
                <a:moveTo>
                  <a:pt x="4769" y="1711"/>
                </a:moveTo>
                <a:lnTo>
                  <a:pt x="4769" y="1711"/>
                </a:lnTo>
                <a:lnTo>
                  <a:pt x="4767" y="1711"/>
                </a:lnTo>
                <a:lnTo>
                  <a:pt x="4763" y="1711"/>
                </a:lnTo>
                <a:lnTo>
                  <a:pt x="4763" y="1711"/>
                </a:lnTo>
                <a:lnTo>
                  <a:pt x="4761" y="1711"/>
                </a:lnTo>
                <a:lnTo>
                  <a:pt x="4761" y="1711"/>
                </a:lnTo>
                <a:lnTo>
                  <a:pt x="4761" y="1711"/>
                </a:lnTo>
                <a:lnTo>
                  <a:pt x="4758" y="1709"/>
                </a:lnTo>
                <a:lnTo>
                  <a:pt x="4756" y="1711"/>
                </a:lnTo>
                <a:lnTo>
                  <a:pt x="4756" y="1713"/>
                </a:lnTo>
                <a:lnTo>
                  <a:pt x="4758" y="1713"/>
                </a:lnTo>
                <a:lnTo>
                  <a:pt x="4758" y="1715"/>
                </a:lnTo>
                <a:lnTo>
                  <a:pt x="4761" y="1715"/>
                </a:lnTo>
                <a:lnTo>
                  <a:pt x="4763" y="1715"/>
                </a:lnTo>
                <a:lnTo>
                  <a:pt x="4763" y="1717"/>
                </a:lnTo>
                <a:lnTo>
                  <a:pt x="4767" y="1719"/>
                </a:lnTo>
                <a:lnTo>
                  <a:pt x="4769" y="1719"/>
                </a:lnTo>
                <a:lnTo>
                  <a:pt x="4771" y="1719"/>
                </a:lnTo>
                <a:lnTo>
                  <a:pt x="4771" y="1719"/>
                </a:lnTo>
                <a:lnTo>
                  <a:pt x="4773" y="1719"/>
                </a:lnTo>
                <a:lnTo>
                  <a:pt x="4775" y="1721"/>
                </a:lnTo>
                <a:lnTo>
                  <a:pt x="4775" y="1721"/>
                </a:lnTo>
                <a:lnTo>
                  <a:pt x="4777" y="1721"/>
                </a:lnTo>
                <a:lnTo>
                  <a:pt x="4779" y="1721"/>
                </a:lnTo>
                <a:lnTo>
                  <a:pt x="4784" y="1721"/>
                </a:lnTo>
                <a:lnTo>
                  <a:pt x="4788" y="1721"/>
                </a:lnTo>
                <a:lnTo>
                  <a:pt x="4788" y="1721"/>
                </a:lnTo>
                <a:lnTo>
                  <a:pt x="4790" y="1719"/>
                </a:lnTo>
                <a:lnTo>
                  <a:pt x="4792" y="1719"/>
                </a:lnTo>
                <a:lnTo>
                  <a:pt x="4792" y="1719"/>
                </a:lnTo>
                <a:lnTo>
                  <a:pt x="4792" y="1719"/>
                </a:lnTo>
                <a:lnTo>
                  <a:pt x="4794" y="1717"/>
                </a:lnTo>
                <a:lnTo>
                  <a:pt x="4796" y="1717"/>
                </a:lnTo>
                <a:lnTo>
                  <a:pt x="4796" y="1717"/>
                </a:lnTo>
                <a:lnTo>
                  <a:pt x="4798" y="1717"/>
                </a:lnTo>
                <a:lnTo>
                  <a:pt x="4800" y="1715"/>
                </a:lnTo>
                <a:lnTo>
                  <a:pt x="4802" y="1713"/>
                </a:lnTo>
                <a:lnTo>
                  <a:pt x="4802" y="1713"/>
                </a:lnTo>
                <a:lnTo>
                  <a:pt x="4802" y="1713"/>
                </a:lnTo>
                <a:lnTo>
                  <a:pt x="4802" y="1711"/>
                </a:lnTo>
                <a:lnTo>
                  <a:pt x="4802" y="1711"/>
                </a:lnTo>
                <a:lnTo>
                  <a:pt x="4805" y="1711"/>
                </a:lnTo>
                <a:lnTo>
                  <a:pt x="4809" y="1711"/>
                </a:lnTo>
                <a:lnTo>
                  <a:pt x="4809" y="1711"/>
                </a:lnTo>
                <a:lnTo>
                  <a:pt x="4811" y="1709"/>
                </a:lnTo>
                <a:lnTo>
                  <a:pt x="4811" y="1709"/>
                </a:lnTo>
                <a:lnTo>
                  <a:pt x="4811" y="1707"/>
                </a:lnTo>
                <a:lnTo>
                  <a:pt x="4809" y="1705"/>
                </a:lnTo>
                <a:lnTo>
                  <a:pt x="4809" y="1705"/>
                </a:lnTo>
                <a:lnTo>
                  <a:pt x="4811" y="1702"/>
                </a:lnTo>
                <a:lnTo>
                  <a:pt x="4813" y="1702"/>
                </a:lnTo>
                <a:lnTo>
                  <a:pt x="4813" y="1702"/>
                </a:lnTo>
                <a:lnTo>
                  <a:pt x="4813" y="1702"/>
                </a:lnTo>
                <a:lnTo>
                  <a:pt x="4815" y="1700"/>
                </a:lnTo>
                <a:lnTo>
                  <a:pt x="4815" y="1698"/>
                </a:lnTo>
                <a:lnTo>
                  <a:pt x="4815" y="1698"/>
                </a:lnTo>
                <a:lnTo>
                  <a:pt x="4815" y="1696"/>
                </a:lnTo>
                <a:lnTo>
                  <a:pt x="4815" y="1696"/>
                </a:lnTo>
                <a:lnTo>
                  <a:pt x="4815" y="1694"/>
                </a:lnTo>
                <a:lnTo>
                  <a:pt x="4815" y="1694"/>
                </a:lnTo>
                <a:lnTo>
                  <a:pt x="4813" y="1692"/>
                </a:lnTo>
                <a:lnTo>
                  <a:pt x="4811" y="1692"/>
                </a:lnTo>
                <a:lnTo>
                  <a:pt x="4809" y="1694"/>
                </a:lnTo>
                <a:lnTo>
                  <a:pt x="4809" y="1692"/>
                </a:lnTo>
                <a:lnTo>
                  <a:pt x="4809" y="1692"/>
                </a:lnTo>
                <a:lnTo>
                  <a:pt x="4807" y="1692"/>
                </a:lnTo>
                <a:lnTo>
                  <a:pt x="4805" y="1692"/>
                </a:lnTo>
                <a:lnTo>
                  <a:pt x="4805" y="1692"/>
                </a:lnTo>
                <a:lnTo>
                  <a:pt x="4802" y="1692"/>
                </a:lnTo>
                <a:lnTo>
                  <a:pt x="4802" y="1692"/>
                </a:lnTo>
                <a:lnTo>
                  <a:pt x="4802" y="1694"/>
                </a:lnTo>
                <a:lnTo>
                  <a:pt x="4805" y="1698"/>
                </a:lnTo>
                <a:lnTo>
                  <a:pt x="4805" y="1700"/>
                </a:lnTo>
                <a:lnTo>
                  <a:pt x="4805" y="1700"/>
                </a:lnTo>
                <a:lnTo>
                  <a:pt x="4805" y="1702"/>
                </a:lnTo>
                <a:lnTo>
                  <a:pt x="4802" y="1702"/>
                </a:lnTo>
                <a:lnTo>
                  <a:pt x="4800" y="1702"/>
                </a:lnTo>
                <a:lnTo>
                  <a:pt x="4800" y="1702"/>
                </a:lnTo>
                <a:lnTo>
                  <a:pt x="4798" y="1705"/>
                </a:lnTo>
                <a:lnTo>
                  <a:pt x="4796" y="1707"/>
                </a:lnTo>
                <a:lnTo>
                  <a:pt x="4796" y="1707"/>
                </a:lnTo>
                <a:lnTo>
                  <a:pt x="4794" y="1709"/>
                </a:lnTo>
                <a:lnTo>
                  <a:pt x="4794" y="1709"/>
                </a:lnTo>
                <a:lnTo>
                  <a:pt x="4792" y="1709"/>
                </a:lnTo>
                <a:lnTo>
                  <a:pt x="4792" y="1709"/>
                </a:lnTo>
                <a:lnTo>
                  <a:pt x="4792" y="1711"/>
                </a:lnTo>
                <a:lnTo>
                  <a:pt x="4790" y="1711"/>
                </a:lnTo>
                <a:lnTo>
                  <a:pt x="4788" y="1709"/>
                </a:lnTo>
                <a:lnTo>
                  <a:pt x="4786" y="1709"/>
                </a:lnTo>
                <a:lnTo>
                  <a:pt x="4786" y="1711"/>
                </a:lnTo>
                <a:lnTo>
                  <a:pt x="4784" y="1711"/>
                </a:lnTo>
                <a:lnTo>
                  <a:pt x="4781" y="1709"/>
                </a:lnTo>
                <a:lnTo>
                  <a:pt x="4781" y="1707"/>
                </a:lnTo>
                <a:lnTo>
                  <a:pt x="4781" y="1707"/>
                </a:lnTo>
                <a:lnTo>
                  <a:pt x="4781" y="1705"/>
                </a:lnTo>
                <a:lnTo>
                  <a:pt x="4784" y="1705"/>
                </a:lnTo>
                <a:lnTo>
                  <a:pt x="4784" y="1702"/>
                </a:lnTo>
                <a:lnTo>
                  <a:pt x="4781" y="1702"/>
                </a:lnTo>
                <a:lnTo>
                  <a:pt x="4781" y="1702"/>
                </a:lnTo>
                <a:lnTo>
                  <a:pt x="4781" y="1705"/>
                </a:lnTo>
                <a:lnTo>
                  <a:pt x="4779" y="1709"/>
                </a:lnTo>
                <a:lnTo>
                  <a:pt x="4779" y="1711"/>
                </a:lnTo>
                <a:lnTo>
                  <a:pt x="4775" y="1711"/>
                </a:lnTo>
                <a:lnTo>
                  <a:pt x="4775" y="1711"/>
                </a:lnTo>
                <a:lnTo>
                  <a:pt x="4773" y="1711"/>
                </a:lnTo>
                <a:lnTo>
                  <a:pt x="4771" y="1711"/>
                </a:lnTo>
                <a:lnTo>
                  <a:pt x="4769" y="1711"/>
                </a:lnTo>
                <a:close/>
                <a:moveTo>
                  <a:pt x="4805" y="1526"/>
                </a:moveTo>
                <a:lnTo>
                  <a:pt x="4805" y="1526"/>
                </a:lnTo>
                <a:lnTo>
                  <a:pt x="4805" y="1526"/>
                </a:lnTo>
                <a:lnTo>
                  <a:pt x="4805" y="1526"/>
                </a:lnTo>
                <a:lnTo>
                  <a:pt x="4805" y="1526"/>
                </a:lnTo>
                <a:lnTo>
                  <a:pt x="4805" y="1524"/>
                </a:lnTo>
                <a:lnTo>
                  <a:pt x="4805" y="1524"/>
                </a:lnTo>
                <a:lnTo>
                  <a:pt x="4805" y="1524"/>
                </a:lnTo>
                <a:lnTo>
                  <a:pt x="4805" y="1524"/>
                </a:lnTo>
                <a:lnTo>
                  <a:pt x="4805" y="1524"/>
                </a:lnTo>
                <a:lnTo>
                  <a:pt x="4805" y="1524"/>
                </a:lnTo>
                <a:lnTo>
                  <a:pt x="4805" y="1526"/>
                </a:lnTo>
                <a:lnTo>
                  <a:pt x="4805" y="1526"/>
                </a:lnTo>
                <a:close/>
                <a:moveTo>
                  <a:pt x="4811" y="1673"/>
                </a:moveTo>
                <a:lnTo>
                  <a:pt x="4811" y="1673"/>
                </a:lnTo>
                <a:lnTo>
                  <a:pt x="4811" y="1673"/>
                </a:lnTo>
                <a:lnTo>
                  <a:pt x="4811" y="1673"/>
                </a:lnTo>
                <a:lnTo>
                  <a:pt x="4809" y="1671"/>
                </a:lnTo>
                <a:lnTo>
                  <a:pt x="4809" y="1673"/>
                </a:lnTo>
                <a:lnTo>
                  <a:pt x="4809" y="1673"/>
                </a:lnTo>
                <a:lnTo>
                  <a:pt x="4811" y="1673"/>
                </a:lnTo>
                <a:close/>
                <a:moveTo>
                  <a:pt x="4559" y="1726"/>
                </a:moveTo>
                <a:lnTo>
                  <a:pt x="4559" y="1723"/>
                </a:lnTo>
                <a:lnTo>
                  <a:pt x="4557" y="1723"/>
                </a:lnTo>
                <a:lnTo>
                  <a:pt x="4559" y="1726"/>
                </a:lnTo>
                <a:lnTo>
                  <a:pt x="4559" y="1726"/>
                </a:lnTo>
                <a:lnTo>
                  <a:pt x="4559" y="1726"/>
                </a:lnTo>
                <a:close/>
                <a:moveTo>
                  <a:pt x="4377" y="1757"/>
                </a:moveTo>
                <a:lnTo>
                  <a:pt x="4379" y="1757"/>
                </a:lnTo>
                <a:lnTo>
                  <a:pt x="4381" y="1757"/>
                </a:lnTo>
                <a:lnTo>
                  <a:pt x="4381" y="1757"/>
                </a:lnTo>
                <a:lnTo>
                  <a:pt x="4383" y="1757"/>
                </a:lnTo>
                <a:lnTo>
                  <a:pt x="4385" y="1755"/>
                </a:lnTo>
                <a:lnTo>
                  <a:pt x="4385" y="1755"/>
                </a:lnTo>
                <a:lnTo>
                  <a:pt x="4388" y="1755"/>
                </a:lnTo>
                <a:lnTo>
                  <a:pt x="4388" y="1755"/>
                </a:lnTo>
                <a:lnTo>
                  <a:pt x="4388" y="1753"/>
                </a:lnTo>
                <a:lnTo>
                  <a:pt x="4388" y="1753"/>
                </a:lnTo>
                <a:lnTo>
                  <a:pt x="4388" y="1751"/>
                </a:lnTo>
                <a:lnTo>
                  <a:pt x="4390" y="1751"/>
                </a:lnTo>
                <a:lnTo>
                  <a:pt x="4390" y="1751"/>
                </a:lnTo>
                <a:lnTo>
                  <a:pt x="4390" y="1749"/>
                </a:lnTo>
                <a:lnTo>
                  <a:pt x="4388" y="1749"/>
                </a:lnTo>
                <a:lnTo>
                  <a:pt x="4388" y="1747"/>
                </a:lnTo>
                <a:lnTo>
                  <a:pt x="4388" y="1749"/>
                </a:lnTo>
                <a:lnTo>
                  <a:pt x="4385" y="1749"/>
                </a:lnTo>
                <a:lnTo>
                  <a:pt x="4388" y="1749"/>
                </a:lnTo>
                <a:lnTo>
                  <a:pt x="4388" y="1751"/>
                </a:lnTo>
                <a:lnTo>
                  <a:pt x="4385" y="1751"/>
                </a:lnTo>
                <a:lnTo>
                  <a:pt x="4383" y="1753"/>
                </a:lnTo>
                <a:lnTo>
                  <a:pt x="4383" y="1753"/>
                </a:lnTo>
                <a:lnTo>
                  <a:pt x="4383" y="1753"/>
                </a:lnTo>
                <a:lnTo>
                  <a:pt x="4381" y="1753"/>
                </a:lnTo>
                <a:lnTo>
                  <a:pt x="4381" y="1755"/>
                </a:lnTo>
                <a:lnTo>
                  <a:pt x="4381" y="1755"/>
                </a:lnTo>
                <a:lnTo>
                  <a:pt x="4379" y="1755"/>
                </a:lnTo>
                <a:lnTo>
                  <a:pt x="4379" y="1755"/>
                </a:lnTo>
                <a:lnTo>
                  <a:pt x="4377" y="1753"/>
                </a:lnTo>
                <a:lnTo>
                  <a:pt x="4375" y="1753"/>
                </a:lnTo>
                <a:lnTo>
                  <a:pt x="4375" y="1753"/>
                </a:lnTo>
                <a:lnTo>
                  <a:pt x="4373" y="1753"/>
                </a:lnTo>
                <a:lnTo>
                  <a:pt x="4373" y="1753"/>
                </a:lnTo>
                <a:lnTo>
                  <a:pt x="4371" y="1753"/>
                </a:lnTo>
                <a:lnTo>
                  <a:pt x="4371" y="1753"/>
                </a:lnTo>
                <a:lnTo>
                  <a:pt x="4369" y="1753"/>
                </a:lnTo>
                <a:lnTo>
                  <a:pt x="4369" y="1755"/>
                </a:lnTo>
                <a:lnTo>
                  <a:pt x="4369" y="1755"/>
                </a:lnTo>
                <a:lnTo>
                  <a:pt x="4367" y="1755"/>
                </a:lnTo>
                <a:lnTo>
                  <a:pt x="4367" y="1755"/>
                </a:lnTo>
                <a:lnTo>
                  <a:pt x="4365" y="1753"/>
                </a:lnTo>
                <a:lnTo>
                  <a:pt x="4362" y="1753"/>
                </a:lnTo>
                <a:lnTo>
                  <a:pt x="4360" y="1751"/>
                </a:lnTo>
                <a:lnTo>
                  <a:pt x="4358" y="1751"/>
                </a:lnTo>
                <a:lnTo>
                  <a:pt x="4356" y="1751"/>
                </a:lnTo>
                <a:lnTo>
                  <a:pt x="4356" y="1751"/>
                </a:lnTo>
                <a:lnTo>
                  <a:pt x="4354" y="1751"/>
                </a:lnTo>
                <a:lnTo>
                  <a:pt x="4354" y="1751"/>
                </a:lnTo>
                <a:lnTo>
                  <a:pt x="4354" y="1751"/>
                </a:lnTo>
                <a:lnTo>
                  <a:pt x="4352" y="1751"/>
                </a:lnTo>
                <a:lnTo>
                  <a:pt x="4352" y="1751"/>
                </a:lnTo>
                <a:lnTo>
                  <a:pt x="4350" y="1751"/>
                </a:lnTo>
                <a:lnTo>
                  <a:pt x="4348" y="1751"/>
                </a:lnTo>
                <a:lnTo>
                  <a:pt x="4346" y="1753"/>
                </a:lnTo>
                <a:lnTo>
                  <a:pt x="4346" y="1753"/>
                </a:lnTo>
                <a:lnTo>
                  <a:pt x="4344" y="1753"/>
                </a:lnTo>
                <a:lnTo>
                  <a:pt x="4344" y="1753"/>
                </a:lnTo>
                <a:lnTo>
                  <a:pt x="4344" y="1753"/>
                </a:lnTo>
                <a:lnTo>
                  <a:pt x="4344" y="1755"/>
                </a:lnTo>
                <a:lnTo>
                  <a:pt x="4344" y="1755"/>
                </a:lnTo>
                <a:lnTo>
                  <a:pt x="4344" y="1757"/>
                </a:lnTo>
                <a:lnTo>
                  <a:pt x="4344" y="1757"/>
                </a:lnTo>
                <a:lnTo>
                  <a:pt x="4344" y="1757"/>
                </a:lnTo>
                <a:lnTo>
                  <a:pt x="4346" y="1759"/>
                </a:lnTo>
                <a:lnTo>
                  <a:pt x="4346" y="1757"/>
                </a:lnTo>
                <a:lnTo>
                  <a:pt x="4348" y="1757"/>
                </a:lnTo>
                <a:lnTo>
                  <a:pt x="4350" y="1759"/>
                </a:lnTo>
                <a:lnTo>
                  <a:pt x="4354" y="1757"/>
                </a:lnTo>
                <a:lnTo>
                  <a:pt x="4358" y="1759"/>
                </a:lnTo>
                <a:lnTo>
                  <a:pt x="4360" y="1759"/>
                </a:lnTo>
                <a:lnTo>
                  <a:pt x="4360" y="1759"/>
                </a:lnTo>
                <a:lnTo>
                  <a:pt x="4362" y="1759"/>
                </a:lnTo>
                <a:lnTo>
                  <a:pt x="4362" y="1759"/>
                </a:lnTo>
                <a:lnTo>
                  <a:pt x="4362" y="1759"/>
                </a:lnTo>
                <a:lnTo>
                  <a:pt x="4365" y="1759"/>
                </a:lnTo>
                <a:lnTo>
                  <a:pt x="4367" y="1757"/>
                </a:lnTo>
                <a:lnTo>
                  <a:pt x="4369" y="1757"/>
                </a:lnTo>
                <a:lnTo>
                  <a:pt x="4369" y="1759"/>
                </a:lnTo>
                <a:lnTo>
                  <a:pt x="4369" y="1759"/>
                </a:lnTo>
                <a:lnTo>
                  <a:pt x="4371" y="1759"/>
                </a:lnTo>
                <a:lnTo>
                  <a:pt x="4371" y="1759"/>
                </a:lnTo>
                <a:lnTo>
                  <a:pt x="4373" y="1759"/>
                </a:lnTo>
                <a:lnTo>
                  <a:pt x="4377" y="1757"/>
                </a:lnTo>
                <a:lnTo>
                  <a:pt x="4377" y="1757"/>
                </a:lnTo>
                <a:close/>
                <a:moveTo>
                  <a:pt x="4413" y="1851"/>
                </a:moveTo>
                <a:lnTo>
                  <a:pt x="4411" y="1851"/>
                </a:lnTo>
                <a:lnTo>
                  <a:pt x="4411" y="1851"/>
                </a:lnTo>
                <a:lnTo>
                  <a:pt x="4411" y="1853"/>
                </a:lnTo>
                <a:lnTo>
                  <a:pt x="4413" y="1853"/>
                </a:lnTo>
                <a:lnTo>
                  <a:pt x="4413" y="1853"/>
                </a:lnTo>
                <a:lnTo>
                  <a:pt x="4413" y="1853"/>
                </a:lnTo>
                <a:lnTo>
                  <a:pt x="4413" y="1853"/>
                </a:lnTo>
                <a:lnTo>
                  <a:pt x="4413" y="1853"/>
                </a:lnTo>
                <a:lnTo>
                  <a:pt x="4413" y="1853"/>
                </a:lnTo>
                <a:lnTo>
                  <a:pt x="4413" y="1851"/>
                </a:lnTo>
                <a:close/>
                <a:moveTo>
                  <a:pt x="4398" y="1753"/>
                </a:moveTo>
                <a:lnTo>
                  <a:pt x="4400" y="1753"/>
                </a:lnTo>
                <a:lnTo>
                  <a:pt x="4400" y="1751"/>
                </a:lnTo>
                <a:lnTo>
                  <a:pt x="4402" y="1751"/>
                </a:lnTo>
                <a:lnTo>
                  <a:pt x="4402" y="1749"/>
                </a:lnTo>
                <a:lnTo>
                  <a:pt x="4402" y="1749"/>
                </a:lnTo>
                <a:lnTo>
                  <a:pt x="4400" y="1749"/>
                </a:lnTo>
                <a:lnTo>
                  <a:pt x="4398" y="1751"/>
                </a:lnTo>
                <a:lnTo>
                  <a:pt x="4398" y="1751"/>
                </a:lnTo>
                <a:lnTo>
                  <a:pt x="4398" y="1751"/>
                </a:lnTo>
                <a:lnTo>
                  <a:pt x="4396" y="1751"/>
                </a:lnTo>
                <a:lnTo>
                  <a:pt x="4396" y="1751"/>
                </a:lnTo>
                <a:lnTo>
                  <a:pt x="4396" y="1751"/>
                </a:lnTo>
                <a:lnTo>
                  <a:pt x="4396" y="1751"/>
                </a:lnTo>
                <a:lnTo>
                  <a:pt x="4396" y="1751"/>
                </a:lnTo>
                <a:lnTo>
                  <a:pt x="4396" y="1751"/>
                </a:lnTo>
                <a:lnTo>
                  <a:pt x="4394" y="1753"/>
                </a:lnTo>
                <a:lnTo>
                  <a:pt x="4394" y="1755"/>
                </a:lnTo>
                <a:lnTo>
                  <a:pt x="4394" y="1755"/>
                </a:lnTo>
                <a:lnTo>
                  <a:pt x="4394" y="1755"/>
                </a:lnTo>
                <a:lnTo>
                  <a:pt x="4396" y="1755"/>
                </a:lnTo>
                <a:lnTo>
                  <a:pt x="4396" y="1755"/>
                </a:lnTo>
                <a:lnTo>
                  <a:pt x="4396" y="1755"/>
                </a:lnTo>
                <a:lnTo>
                  <a:pt x="4398" y="1755"/>
                </a:lnTo>
                <a:lnTo>
                  <a:pt x="4398" y="1755"/>
                </a:lnTo>
                <a:lnTo>
                  <a:pt x="4398" y="1753"/>
                </a:lnTo>
                <a:lnTo>
                  <a:pt x="4398" y="1753"/>
                </a:lnTo>
                <a:lnTo>
                  <a:pt x="4398" y="1753"/>
                </a:lnTo>
                <a:lnTo>
                  <a:pt x="4398" y="1753"/>
                </a:lnTo>
                <a:close/>
                <a:moveTo>
                  <a:pt x="4310" y="1751"/>
                </a:moveTo>
                <a:lnTo>
                  <a:pt x="4310" y="1751"/>
                </a:lnTo>
                <a:lnTo>
                  <a:pt x="4312" y="1749"/>
                </a:lnTo>
                <a:lnTo>
                  <a:pt x="4312" y="1749"/>
                </a:lnTo>
                <a:lnTo>
                  <a:pt x="4310" y="1749"/>
                </a:lnTo>
                <a:lnTo>
                  <a:pt x="4310" y="1749"/>
                </a:lnTo>
                <a:lnTo>
                  <a:pt x="4310" y="1749"/>
                </a:lnTo>
                <a:lnTo>
                  <a:pt x="4310" y="1751"/>
                </a:lnTo>
                <a:lnTo>
                  <a:pt x="4310" y="1751"/>
                </a:lnTo>
                <a:lnTo>
                  <a:pt x="4310" y="1751"/>
                </a:lnTo>
                <a:close/>
                <a:moveTo>
                  <a:pt x="4331" y="1757"/>
                </a:moveTo>
                <a:lnTo>
                  <a:pt x="4331" y="1757"/>
                </a:lnTo>
                <a:lnTo>
                  <a:pt x="4331" y="1757"/>
                </a:lnTo>
                <a:lnTo>
                  <a:pt x="4331" y="1757"/>
                </a:lnTo>
                <a:lnTo>
                  <a:pt x="4333" y="1757"/>
                </a:lnTo>
                <a:lnTo>
                  <a:pt x="4333" y="1757"/>
                </a:lnTo>
                <a:lnTo>
                  <a:pt x="4333" y="1755"/>
                </a:lnTo>
                <a:lnTo>
                  <a:pt x="4333" y="1755"/>
                </a:lnTo>
                <a:lnTo>
                  <a:pt x="4333" y="1755"/>
                </a:lnTo>
                <a:lnTo>
                  <a:pt x="4333" y="1755"/>
                </a:lnTo>
                <a:lnTo>
                  <a:pt x="4333" y="1753"/>
                </a:lnTo>
                <a:lnTo>
                  <a:pt x="4331" y="1751"/>
                </a:lnTo>
                <a:lnTo>
                  <a:pt x="4331" y="1751"/>
                </a:lnTo>
                <a:lnTo>
                  <a:pt x="4329" y="1751"/>
                </a:lnTo>
                <a:lnTo>
                  <a:pt x="4329" y="1751"/>
                </a:lnTo>
                <a:lnTo>
                  <a:pt x="4329" y="1751"/>
                </a:lnTo>
                <a:lnTo>
                  <a:pt x="4327" y="1753"/>
                </a:lnTo>
                <a:lnTo>
                  <a:pt x="4327" y="1753"/>
                </a:lnTo>
                <a:lnTo>
                  <a:pt x="4327" y="1751"/>
                </a:lnTo>
                <a:lnTo>
                  <a:pt x="4327" y="1751"/>
                </a:lnTo>
                <a:lnTo>
                  <a:pt x="4325" y="1751"/>
                </a:lnTo>
                <a:lnTo>
                  <a:pt x="4325" y="1751"/>
                </a:lnTo>
                <a:lnTo>
                  <a:pt x="4323" y="1751"/>
                </a:lnTo>
                <a:lnTo>
                  <a:pt x="4323" y="1751"/>
                </a:lnTo>
                <a:lnTo>
                  <a:pt x="4321" y="1751"/>
                </a:lnTo>
                <a:lnTo>
                  <a:pt x="4321" y="1751"/>
                </a:lnTo>
                <a:lnTo>
                  <a:pt x="4321" y="1751"/>
                </a:lnTo>
                <a:lnTo>
                  <a:pt x="4318" y="1749"/>
                </a:lnTo>
                <a:lnTo>
                  <a:pt x="4318" y="1749"/>
                </a:lnTo>
                <a:lnTo>
                  <a:pt x="4316" y="1747"/>
                </a:lnTo>
                <a:lnTo>
                  <a:pt x="4316" y="1749"/>
                </a:lnTo>
                <a:lnTo>
                  <a:pt x="4314" y="1749"/>
                </a:lnTo>
                <a:lnTo>
                  <a:pt x="4314" y="1749"/>
                </a:lnTo>
                <a:lnTo>
                  <a:pt x="4314" y="1751"/>
                </a:lnTo>
                <a:lnTo>
                  <a:pt x="4314" y="1751"/>
                </a:lnTo>
                <a:lnTo>
                  <a:pt x="4316" y="1753"/>
                </a:lnTo>
                <a:lnTo>
                  <a:pt x="4318" y="1753"/>
                </a:lnTo>
                <a:lnTo>
                  <a:pt x="4318" y="1753"/>
                </a:lnTo>
                <a:lnTo>
                  <a:pt x="4318" y="1753"/>
                </a:lnTo>
                <a:lnTo>
                  <a:pt x="4321" y="1753"/>
                </a:lnTo>
                <a:lnTo>
                  <a:pt x="4321" y="1755"/>
                </a:lnTo>
                <a:lnTo>
                  <a:pt x="4321" y="1755"/>
                </a:lnTo>
                <a:lnTo>
                  <a:pt x="4318" y="1755"/>
                </a:lnTo>
                <a:lnTo>
                  <a:pt x="4316" y="1757"/>
                </a:lnTo>
                <a:lnTo>
                  <a:pt x="4316" y="1757"/>
                </a:lnTo>
                <a:lnTo>
                  <a:pt x="4314" y="1757"/>
                </a:lnTo>
                <a:lnTo>
                  <a:pt x="4312" y="1755"/>
                </a:lnTo>
                <a:lnTo>
                  <a:pt x="4312" y="1755"/>
                </a:lnTo>
                <a:lnTo>
                  <a:pt x="4312" y="1755"/>
                </a:lnTo>
                <a:lnTo>
                  <a:pt x="4312" y="1753"/>
                </a:lnTo>
                <a:lnTo>
                  <a:pt x="4310" y="1753"/>
                </a:lnTo>
                <a:lnTo>
                  <a:pt x="4310" y="1753"/>
                </a:lnTo>
                <a:lnTo>
                  <a:pt x="4308" y="1753"/>
                </a:lnTo>
                <a:lnTo>
                  <a:pt x="4306" y="1751"/>
                </a:lnTo>
                <a:lnTo>
                  <a:pt x="4306" y="1751"/>
                </a:lnTo>
                <a:lnTo>
                  <a:pt x="4304" y="1753"/>
                </a:lnTo>
                <a:lnTo>
                  <a:pt x="4302" y="1753"/>
                </a:lnTo>
                <a:lnTo>
                  <a:pt x="4302" y="1753"/>
                </a:lnTo>
                <a:lnTo>
                  <a:pt x="4300" y="1755"/>
                </a:lnTo>
                <a:lnTo>
                  <a:pt x="4300" y="1755"/>
                </a:lnTo>
                <a:lnTo>
                  <a:pt x="4300" y="1755"/>
                </a:lnTo>
                <a:lnTo>
                  <a:pt x="4300" y="1757"/>
                </a:lnTo>
                <a:lnTo>
                  <a:pt x="4300" y="1759"/>
                </a:lnTo>
                <a:lnTo>
                  <a:pt x="4300" y="1759"/>
                </a:lnTo>
                <a:lnTo>
                  <a:pt x="4300" y="1761"/>
                </a:lnTo>
                <a:lnTo>
                  <a:pt x="4302" y="1761"/>
                </a:lnTo>
                <a:lnTo>
                  <a:pt x="4302" y="1761"/>
                </a:lnTo>
                <a:lnTo>
                  <a:pt x="4304" y="1761"/>
                </a:lnTo>
                <a:lnTo>
                  <a:pt x="4306" y="1761"/>
                </a:lnTo>
                <a:lnTo>
                  <a:pt x="4306" y="1761"/>
                </a:lnTo>
                <a:lnTo>
                  <a:pt x="4306" y="1761"/>
                </a:lnTo>
                <a:lnTo>
                  <a:pt x="4308" y="1761"/>
                </a:lnTo>
                <a:lnTo>
                  <a:pt x="4308" y="1761"/>
                </a:lnTo>
                <a:lnTo>
                  <a:pt x="4310" y="1761"/>
                </a:lnTo>
                <a:lnTo>
                  <a:pt x="4314" y="1759"/>
                </a:lnTo>
                <a:lnTo>
                  <a:pt x="4314" y="1759"/>
                </a:lnTo>
                <a:lnTo>
                  <a:pt x="4314" y="1759"/>
                </a:lnTo>
                <a:lnTo>
                  <a:pt x="4318" y="1759"/>
                </a:lnTo>
                <a:lnTo>
                  <a:pt x="4318" y="1759"/>
                </a:lnTo>
                <a:lnTo>
                  <a:pt x="4321" y="1759"/>
                </a:lnTo>
                <a:lnTo>
                  <a:pt x="4321" y="1757"/>
                </a:lnTo>
                <a:lnTo>
                  <a:pt x="4323" y="1755"/>
                </a:lnTo>
                <a:lnTo>
                  <a:pt x="4323" y="1757"/>
                </a:lnTo>
                <a:lnTo>
                  <a:pt x="4323" y="1757"/>
                </a:lnTo>
                <a:lnTo>
                  <a:pt x="4323" y="1759"/>
                </a:lnTo>
                <a:lnTo>
                  <a:pt x="4325" y="1759"/>
                </a:lnTo>
                <a:lnTo>
                  <a:pt x="4327" y="1757"/>
                </a:lnTo>
                <a:lnTo>
                  <a:pt x="4327" y="1757"/>
                </a:lnTo>
                <a:lnTo>
                  <a:pt x="4329" y="1759"/>
                </a:lnTo>
                <a:lnTo>
                  <a:pt x="4329" y="1759"/>
                </a:lnTo>
                <a:lnTo>
                  <a:pt x="4329" y="1757"/>
                </a:lnTo>
                <a:lnTo>
                  <a:pt x="4329" y="1757"/>
                </a:lnTo>
                <a:lnTo>
                  <a:pt x="4329" y="1757"/>
                </a:lnTo>
                <a:lnTo>
                  <a:pt x="4329" y="1757"/>
                </a:lnTo>
                <a:lnTo>
                  <a:pt x="4329" y="1757"/>
                </a:lnTo>
                <a:lnTo>
                  <a:pt x="4331" y="1757"/>
                </a:lnTo>
                <a:close/>
                <a:moveTo>
                  <a:pt x="4585" y="1858"/>
                </a:moveTo>
                <a:lnTo>
                  <a:pt x="4585" y="1858"/>
                </a:lnTo>
                <a:lnTo>
                  <a:pt x="4587" y="1858"/>
                </a:lnTo>
                <a:lnTo>
                  <a:pt x="4587" y="1858"/>
                </a:lnTo>
                <a:lnTo>
                  <a:pt x="4587" y="1856"/>
                </a:lnTo>
                <a:lnTo>
                  <a:pt x="4587" y="1856"/>
                </a:lnTo>
                <a:lnTo>
                  <a:pt x="4585" y="1856"/>
                </a:lnTo>
                <a:lnTo>
                  <a:pt x="4585" y="1858"/>
                </a:lnTo>
                <a:close/>
                <a:moveTo>
                  <a:pt x="4455" y="1677"/>
                </a:moveTo>
                <a:lnTo>
                  <a:pt x="4455" y="1677"/>
                </a:lnTo>
                <a:lnTo>
                  <a:pt x="4455" y="1679"/>
                </a:lnTo>
                <a:lnTo>
                  <a:pt x="4457" y="1679"/>
                </a:lnTo>
                <a:lnTo>
                  <a:pt x="4457" y="1679"/>
                </a:lnTo>
                <a:lnTo>
                  <a:pt x="4455" y="1677"/>
                </a:lnTo>
                <a:lnTo>
                  <a:pt x="4455" y="1677"/>
                </a:lnTo>
                <a:close/>
                <a:moveTo>
                  <a:pt x="4461" y="1654"/>
                </a:moveTo>
                <a:lnTo>
                  <a:pt x="4463" y="1656"/>
                </a:lnTo>
                <a:lnTo>
                  <a:pt x="4463" y="1656"/>
                </a:lnTo>
                <a:lnTo>
                  <a:pt x="4465" y="1654"/>
                </a:lnTo>
                <a:lnTo>
                  <a:pt x="4465" y="1654"/>
                </a:lnTo>
                <a:lnTo>
                  <a:pt x="4463" y="1652"/>
                </a:lnTo>
                <a:lnTo>
                  <a:pt x="4461" y="1652"/>
                </a:lnTo>
                <a:lnTo>
                  <a:pt x="4459" y="1650"/>
                </a:lnTo>
                <a:lnTo>
                  <a:pt x="4457" y="1650"/>
                </a:lnTo>
                <a:lnTo>
                  <a:pt x="4457" y="1650"/>
                </a:lnTo>
                <a:lnTo>
                  <a:pt x="4455" y="1652"/>
                </a:lnTo>
                <a:lnTo>
                  <a:pt x="4453" y="1654"/>
                </a:lnTo>
                <a:lnTo>
                  <a:pt x="4453" y="1654"/>
                </a:lnTo>
                <a:lnTo>
                  <a:pt x="4455" y="1656"/>
                </a:lnTo>
                <a:lnTo>
                  <a:pt x="4457" y="1656"/>
                </a:lnTo>
                <a:lnTo>
                  <a:pt x="4459" y="1656"/>
                </a:lnTo>
                <a:lnTo>
                  <a:pt x="4461" y="1654"/>
                </a:lnTo>
                <a:close/>
                <a:moveTo>
                  <a:pt x="4425" y="1765"/>
                </a:moveTo>
                <a:lnTo>
                  <a:pt x="4429" y="1763"/>
                </a:lnTo>
                <a:lnTo>
                  <a:pt x="4432" y="1763"/>
                </a:lnTo>
                <a:lnTo>
                  <a:pt x="4432" y="1763"/>
                </a:lnTo>
                <a:lnTo>
                  <a:pt x="4432" y="1763"/>
                </a:lnTo>
                <a:lnTo>
                  <a:pt x="4434" y="1761"/>
                </a:lnTo>
                <a:lnTo>
                  <a:pt x="4436" y="1761"/>
                </a:lnTo>
                <a:lnTo>
                  <a:pt x="4438" y="1761"/>
                </a:lnTo>
                <a:lnTo>
                  <a:pt x="4438" y="1759"/>
                </a:lnTo>
                <a:lnTo>
                  <a:pt x="4440" y="1759"/>
                </a:lnTo>
                <a:lnTo>
                  <a:pt x="4442" y="1759"/>
                </a:lnTo>
                <a:lnTo>
                  <a:pt x="4442" y="1757"/>
                </a:lnTo>
                <a:lnTo>
                  <a:pt x="4444" y="1757"/>
                </a:lnTo>
                <a:lnTo>
                  <a:pt x="4446" y="1757"/>
                </a:lnTo>
                <a:lnTo>
                  <a:pt x="4448" y="1755"/>
                </a:lnTo>
                <a:lnTo>
                  <a:pt x="4453" y="1753"/>
                </a:lnTo>
                <a:lnTo>
                  <a:pt x="4450" y="1753"/>
                </a:lnTo>
                <a:lnTo>
                  <a:pt x="4450" y="1751"/>
                </a:lnTo>
                <a:lnTo>
                  <a:pt x="4448" y="1751"/>
                </a:lnTo>
                <a:lnTo>
                  <a:pt x="4446" y="1751"/>
                </a:lnTo>
                <a:lnTo>
                  <a:pt x="4446" y="1751"/>
                </a:lnTo>
                <a:lnTo>
                  <a:pt x="4446" y="1751"/>
                </a:lnTo>
                <a:lnTo>
                  <a:pt x="4444" y="1753"/>
                </a:lnTo>
                <a:lnTo>
                  <a:pt x="4442" y="1753"/>
                </a:lnTo>
                <a:lnTo>
                  <a:pt x="4440" y="1753"/>
                </a:lnTo>
                <a:lnTo>
                  <a:pt x="4436" y="1753"/>
                </a:lnTo>
                <a:lnTo>
                  <a:pt x="4432" y="1753"/>
                </a:lnTo>
                <a:lnTo>
                  <a:pt x="4429" y="1753"/>
                </a:lnTo>
                <a:lnTo>
                  <a:pt x="4423" y="1755"/>
                </a:lnTo>
                <a:lnTo>
                  <a:pt x="4423" y="1755"/>
                </a:lnTo>
                <a:lnTo>
                  <a:pt x="4421" y="1755"/>
                </a:lnTo>
                <a:lnTo>
                  <a:pt x="4421" y="1757"/>
                </a:lnTo>
                <a:lnTo>
                  <a:pt x="4419" y="1759"/>
                </a:lnTo>
                <a:lnTo>
                  <a:pt x="4417" y="1761"/>
                </a:lnTo>
                <a:lnTo>
                  <a:pt x="4415" y="1761"/>
                </a:lnTo>
                <a:lnTo>
                  <a:pt x="4413" y="1763"/>
                </a:lnTo>
                <a:lnTo>
                  <a:pt x="4413" y="1763"/>
                </a:lnTo>
                <a:lnTo>
                  <a:pt x="4406" y="1765"/>
                </a:lnTo>
                <a:lnTo>
                  <a:pt x="4404" y="1765"/>
                </a:lnTo>
                <a:lnTo>
                  <a:pt x="4402" y="1767"/>
                </a:lnTo>
                <a:lnTo>
                  <a:pt x="4400" y="1770"/>
                </a:lnTo>
                <a:lnTo>
                  <a:pt x="4400" y="1772"/>
                </a:lnTo>
                <a:lnTo>
                  <a:pt x="4398" y="1774"/>
                </a:lnTo>
                <a:lnTo>
                  <a:pt x="4398" y="1774"/>
                </a:lnTo>
                <a:lnTo>
                  <a:pt x="4398" y="1776"/>
                </a:lnTo>
                <a:lnTo>
                  <a:pt x="4400" y="1776"/>
                </a:lnTo>
                <a:lnTo>
                  <a:pt x="4400" y="1778"/>
                </a:lnTo>
                <a:lnTo>
                  <a:pt x="4398" y="1778"/>
                </a:lnTo>
                <a:lnTo>
                  <a:pt x="4398" y="1778"/>
                </a:lnTo>
                <a:lnTo>
                  <a:pt x="4398" y="1780"/>
                </a:lnTo>
                <a:lnTo>
                  <a:pt x="4398" y="1780"/>
                </a:lnTo>
                <a:lnTo>
                  <a:pt x="4400" y="1780"/>
                </a:lnTo>
                <a:lnTo>
                  <a:pt x="4402" y="1780"/>
                </a:lnTo>
                <a:lnTo>
                  <a:pt x="4404" y="1780"/>
                </a:lnTo>
                <a:lnTo>
                  <a:pt x="4406" y="1778"/>
                </a:lnTo>
                <a:lnTo>
                  <a:pt x="4409" y="1778"/>
                </a:lnTo>
                <a:lnTo>
                  <a:pt x="4411" y="1778"/>
                </a:lnTo>
                <a:lnTo>
                  <a:pt x="4411" y="1776"/>
                </a:lnTo>
                <a:lnTo>
                  <a:pt x="4413" y="1776"/>
                </a:lnTo>
                <a:lnTo>
                  <a:pt x="4415" y="1774"/>
                </a:lnTo>
                <a:lnTo>
                  <a:pt x="4417" y="1772"/>
                </a:lnTo>
                <a:lnTo>
                  <a:pt x="4419" y="1770"/>
                </a:lnTo>
                <a:lnTo>
                  <a:pt x="4419" y="1770"/>
                </a:lnTo>
                <a:lnTo>
                  <a:pt x="4421" y="1767"/>
                </a:lnTo>
                <a:lnTo>
                  <a:pt x="4425" y="1765"/>
                </a:lnTo>
                <a:close/>
                <a:moveTo>
                  <a:pt x="4421" y="1841"/>
                </a:moveTo>
                <a:lnTo>
                  <a:pt x="4421" y="1841"/>
                </a:lnTo>
                <a:lnTo>
                  <a:pt x="4419" y="1843"/>
                </a:lnTo>
                <a:lnTo>
                  <a:pt x="4421" y="1843"/>
                </a:lnTo>
                <a:lnTo>
                  <a:pt x="4421" y="1841"/>
                </a:lnTo>
                <a:lnTo>
                  <a:pt x="4421" y="1841"/>
                </a:lnTo>
                <a:lnTo>
                  <a:pt x="4421" y="1841"/>
                </a:lnTo>
                <a:lnTo>
                  <a:pt x="4421" y="1841"/>
                </a:lnTo>
                <a:close/>
                <a:moveTo>
                  <a:pt x="4333" y="1749"/>
                </a:moveTo>
                <a:lnTo>
                  <a:pt x="4333" y="1749"/>
                </a:lnTo>
                <a:lnTo>
                  <a:pt x="4333" y="1749"/>
                </a:lnTo>
                <a:lnTo>
                  <a:pt x="4333" y="1749"/>
                </a:lnTo>
                <a:lnTo>
                  <a:pt x="4333" y="1749"/>
                </a:lnTo>
                <a:lnTo>
                  <a:pt x="4333" y="1749"/>
                </a:lnTo>
                <a:lnTo>
                  <a:pt x="4331" y="1749"/>
                </a:lnTo>
                <a:lnTo>
                  <a:pt x="4333" y="1751"/>
                </a:lnTo>
                <a:lnTo>
                  <a:pt x="4333" y="1749"/>
                </a:lnTo>
                <a:lnTo>
                  <a:pt x="4333" y="1749"/>
                </a:lnTo>
                <a:close/>
                <a:moveTo>
                  <a:pt x="4379" y="1707"/>
                </a:moveTo>
                <a:lnTo>
                  <a:pt x="4379" y="1709"/>
                </a:lnTo>
                <a:lnTo>
                  <a:pt x="4381" y="1709"/>
                </a:lnTo>
                <a:lnTo>
                  <a:pt x="4381" y="1709"/>
                </a:lnTo>
                <a:lnTo>
                  <a:pt x="4381" y="1709"/>
                </a:lnTo>
                <a:lnTo>
                  <a:pt x="4383" y="1709"/>
                </a:lnTo>
                <a:lnTo>
                  <a:pt x="4383" y="1709"/>
                </a:lnTo>
                <a:lnTo>
                  <a:pt x="4383" y="1709"/>
                </a:lnTo>
                <a:lnTo>
                  <a:pt x="4385" y="1707"/>
                </a:lnTo>
                <a:lnTo>
                  <a:pt x="4383" y="1705"/>
                </a:lnTo>
                <a:lnTo>
                  <a:pt x="4385" y="1702"/>
                </a:lnTo>
                <a:lnTo>
                  <a:pt x="4385" y="1698"/>
                </a:lnTo>
                <a:lnTo>
                  <a:pt x="4385" y="1698"/>
                </a:lnTo>
                <a:lnTo>
                  <a:pt x="4385" y="1698"/>
                </a:lnTo>
                <a:lnTo>
                  <a:pt x="4383" y="1698"/>
                </a:lnTo>
                <a:lnTo>
                  <a:pt x="4381" y="1700"/>
                </a:lnTo>
                <a:lnTo>
                  <a:pt x="4379" y="1700"/>
                </a:lnTo>
                <a:lnTo>
                  <a:pt x="4381" y="1702"/>
                </a:lnTo>
                <a:lnTo>
                  <a:pt x="4381" y="1705"/>
                </a:lnTo>
                <a:lnTo>
                  <a:pt x="4379" y="1705"/>
                </a:lnTo>
                <a:lnTo>
                  <a:pt x="4379" y="1707"/>
                </a:lnTo>
                <a:close/>
                <a:moveTo>
                  <a:pt x="4612" y="1061"/>
                </a:moveTo>
                <a:lnTo>
                  <a:pt x="4610" y="1061"/>
                </a:lnTo>
                <a:lnTo>
                  <a:pt x="4610" y="1061"/>
                </a:lnTo>
                <a:lnTo>
                  <a:pt x="4612" y="1061"/>
                </a:lnTo>
                <a:lnTo>
                  <a:pt x="4614" y="1059"/>
                </a:lnTo>
                <a:lnTo>
                  <a:pt x="4616" y="1057"/>
                </a:lnTo>
                <a:lnTo>
                  <a:pt x="4614" y="1057"/>
                </a:lnTo>
                <a:lnTo>
                  <a:pt x="4614" y="1057"/>
                </a:lnTo>
                <a:lnTo>
                  <a:pt x="4614" y="1055"/>
                </a:lnTo>
                <a:lnTo>
                  <a:pt x="4614" y="1053"/>
                </a:lnTo>
                <a:lnTo>
                  <a:pt x="4614" y="1053"/>
                </a:lnTo>
                <a:lnTo>
                  <a:pt x="4612" y="1055"/>
                </a:lnTo>
                <a:lnTo>
                  <a:pt x="4610" y="1057"/>
                </a:lnTo>
                <a:lnTo>
                  <a:pt x="4610" y="1059"/>
                </a:lnTo>
                <a:lnTo>
                  <a:pt x="4612" y="1059"/>
                </a:lnTo>
                <a:lnTo>
                  <a:pt x="4612" y="1059"/>
                </a:lnTo>
                <a:lnTo>
                  <a:pt x="4612" y="1059"/>
                </a:lnTo>
                <a:lnTo>
                  <a:pt x="4612" y="1061"/>
                </a:lnTo>
                <a:close/>
                <a:moveTo>
                  <a:pt x="4373" y="1707"/>
                </a:moveTo>
                <a:lnTo>
                  <a:pt x="4373" y="1707"/>
                </a:lnTo>
                <a:lnTo>
                  <a:pt x="4373" y="1709"/>
                </a:lnTo>
                <a:lnTo>
                  <a:pt x="4375" y="1709"/>
                </a:lnTo>
                <a:lnTo>
                  <a:pt x="4375" y="1709"/>
                </a:lnTo>
                <a:lnTo>
                  <a:pt x="4375" y="1707"/>
                </a:lnTo>
                <a:lnTo>
                  <a:pt x="4375" y="1705"/>
                </a:lnTo>
                <a:lnTo>
                  <a:pt x="4375" y="1705"/>
                </a:lnTo>
                <a:lnTo>
                  <a:pt x="4375" y="1705"/>
                </a:lnTo>
                <a:lnTo>
                  <a:pt x="4373" y="1705"/>
                </a:lnTo>
                <a:lnTo>
                  <a:pt x="4373" y="1705"/>
                </a:lnTo>
                <a:lnTo>
                  <a:pt x="4373" y="1705"/>
                </a:lnTo>
                <a:lnTo>
                  <a:pt x="4373" y="1705"/>
                </a:lnTo>
                <a:lnTo>
                  <a:pt x="4373" y="1707"/>
                </a:lnTo>
                <a:close/>
                <a:moveTo>
                  <a:pt x="4398" y="1654"/>
                </a:moveTo>
                <a:lnTo>
                  <a:pt x="4398" y="1652"/>
                </a:lnTo>
                <a:lnTo>
                  <a:pt x="4398" y="1652"/>
                </a:lnTo>
                <a:lnTo>
                  <a:pt x="4396" y="1652"/>
                </a:lnTo>
                <a:lnTo>
                  <a:pt x="4396" y="1654"/>
                </a:lnTo>
                <a:lnTo>
                  <a:pt x="4398" y="1656"/>
                </a:lnTo>
                <a:lnTo>
                  <a:pt x="4398" y="1656"/>
                </a:lnTo>
                <a:lnTo>
                  <a:pt x="4398" y="1654"/>
                </a:lnTo>
                <a:lnTo>
                  <a:pt x="4398" y="1654"/>
                </a:lnTo>
                <a:lnTo>
                  <a:pt x="4398" y="1654"/>
                </a:lnTo>
                <a:close/>
                <a:moveTo>
                  <a:pt x="4331" y="1770"/>
                </a:moveTo>
                <a:lnTo>
                  <a:pt x="4333" y="1770"/>
                </a:lnTo>
                <a:lnTo>
                  <a:pt x="4333" y="1772"/>
                </a:lnTo>
                <a:lnTo>
                  <a:pt x="4337" y="1772"/>
                </a:lnTo>
                <a:lnTo>
                  <a:pt x="4337" y="1772"/>
                </a:lnTo>
                <a:lnTo>
                  <a:pt x="4339" y="1772"/>
                </a:lnTo>
                <a:lnTo>
                  <a:pt x="4339" y="1772"/>
                </a:lnTo>
                <a:lnTo>
                  <a:pt x="4344" y="1774"/>
                </a:lnTo>
                <a:lnTo>
                  <a:pt x="4346" y="1774"/>
                </a:lnTo>
                <a:lnTo>
                  <a:pt x="4346" y="1776"/>
                </a:lnTo>
                <a:lnTo>
                  <a:pt x="4348" y="1778"/>
                </a:lnTo>
                <a:lnTo>
                  <a:pt x="4348" y="1778"/>
                </a:lnTo>
                <a:lnTo>
                  <a:pt x="4350" y="1778"/>
                </a:lnTo>
                <a:lnTo>
                  <a:pt x="4352" y="1778"/>
                </a:lnTo>
                <a:lnTo>
                  <a:pt x="4352" y="1780"/>
                </a:lnTo>
                <a:lnTo>
                  <a:pt x="4354" y="1778"/>
                </a:lnTo>
                <a:lnTo>
                  <a:pt x="4356" y="1778"/>
                </a:lnTo>
                <a:lnTo>
                  <a:pt x="4356" y="1778"/>
                </a:lnTo>
                <a:lnTo>
                  <a:pt x="4358" y="1776"/>
                </a:lnTo>
                <a:lnTo>
                  <a:pt x="4358" y="1776"/>
                </a:lnTo>
                <a:lnTo>
                  <a:pt x="4358" y="1774"/>
                </a:lnTo>
                <a:lnTo>
                  <a:pt x="4356" y="1774"/>
                </a:lnTo>
                <a:lnTo>
                  <a:pt x="4356" y="1772"/>
                </a:lnTo>
                <a:lnTo>
                  <a:pt x="4354" y="1772"/>
                </a:lnTo>
                <a:lnTo>
                  <a:pt x="4354" y="1770"/>
                </a:lnTo>
                <a:lnTo>
                  <a:pt x="4352" y="1770"/>
                </a:lnTo>
                <a:lnTo>
                  <a:pt x="4352" y="1770"/>
                </a:lnTo>
                <a:lnTo>
                  <a:pt x="4350" y="1770"/>
                </a:lnTo>
                <a:lnTo>
                  <a:pt x="4350" y="1770"/>
                </a:lnTo>
                <a:lnTo>
                  <a:pt x="4350" y="1767"/>
                </a:lnTo>
                <a:lnTo>
                  <a:pt x="4350" y="1767"/>
                </a:lnTo>
                <a:lnTo>
                  <a:pt x="4348" y="1767"/>
                </a:lnTo>
                <a:lnTo>
                  <a:pt x="4346" y="1765"/>
                </a:lnTo>
                <a:lnTo>
                  <a:pt x="4346" y="1765"/>
                </a:lnTo>
                <a:lnTo>
                  <a:pt x="4346" y="1765"/>
                </a:lnTo>
                <a:lnTo>
                  <a:pt x="4344" y="1765"/>
                </a:lnTo>
                <a:lnTo>
                  <a:pt x="4344" y="1765"/>
                </a:lnTo>
                <a:lnTo>
                  <a:pt x="4341" y="1765"/>
                </a:lnTo>
                <a:lnTo>
                  <a:pt x="4337" y="1765"/>
                </a:lnTo>
                <a:lnTo>
                  <a:pt x="4335" y="1765"/>
                </a:lnTo>
                <a:lnTo>
                  <a:pt x="4335" y="1765"/>
                </a:lnTo>
                <a:lnTo>
                  <a:pt x="4333" y="1767"/>
                </a:lnTo>
                <a:lnTo>
                  <a:pt x="4331" y="1767"/>
                </a:lnTo>
                <a:lnTo>
                  <a:pt x="4331" y="1767"/>
                </a:lnTo>
                <a:lnTo>
                  <a:pt x="4331" y="1770"/>
                </a:lnTo>
                <a:lnTo>
                  <a:pt x="4331" y="1770"/>
                </a:lnTo>
                <a:close/>
                <a:moveTo>
                  <a:pt x="4339" y="1755"/>
                </a:moveTo>
                <a:lnTo>
                  <a:pt x="4339" y="1755"/>
                </a:lnTo>
                <a:lnTo>
                  <a:pt x="4339" y="1753"/>
                </a:lnTo>
                <a:lnTo>
                  <a:pt x="4339" y="1753"/>
                </a:lnTo>
                <a:lnTo>
                  <a:pt x="4339" y="1753"/>
                </a:lnTo>
                <a:lnTo>
                  <a:pt x="4339" y="1753"/>
                </a:lnTo>
                <a:lnTo>
                  <a:pt x="4339" y="1753"/>
                </a:lnTo>
                <a:lnTo>
                  <a:pt x="4337" y="1753"/>
                </a:lnTo>
                <a:lnTo>
                  <a:pt x="4337" y="1753"/>
                </a:lnTo>
                <a:lnTo>
                  <a:pt x="4337" y="1755"/>
                </a:lnTo>
                <a:lnTo>
                  <a:pt x="4337" y="1755"/>
                </a:lnTo>
                <a:lnTo>
                  <a:pt x="4337" y="1755"/>
                </a:lnTo>
                <a:lnTo>
                  <a:pt x="4337" y="1757"/>
                </a:lnTo>
                <a:lnTo>
                  <a:pt x="4337" y="1757"/>
                </a:lnTo>
                <a:lnTo>
                  <a:pt x="4339" y="1757"/>
                </a:lnTo>
                <a:lnTo>
                  <a:pt x="4337" y="1755"/>
                </a:lnTo>
                <a:lnTo>
                  <a:pt x="4339" y="1755"/>
                </a:lnTo>
                <a:lnTo>
                  <a:pt x="4339" y="1755"/>
                </a:lnTo>
                <a:close/>
                <a:moveTo>
                  <a:pt x="4358" y="1734"/>
                </a:moveTo>
                <a:lnTo>
                  <a:pt x="4358" y="1732"/>
                </a:lnTo>
                <a:lnTo>
                  <a:pt x="4356" y="1732"/>
                </a:lnTo>
                <a:lnTo>
                  <a:pt x="4356" y="1732"/>
                </a:lnTo>
                <a:lnTo>
                  <a:pt x="4356" y="1734"/>
                </a:lnTo>
                <a:lnTo>
                  <a:pt x="4356" y="1734"/>
                </a:lnTo>
                <a:lnTo>
                  <a:pt x="4358" y="1734"/>
                </a:lnTo>
                <a:close/>
                <a:moveTo>
                  <a:pt x="4465" y="1686"/>
                </a:moveTo>
                <a:lnTo>
                  <a:pt x="4465" y="1684"/>
                </a:lnTo>
                <a:lnTo>
                  <a:pt x="4465" y="1684"/>
                </a:lnTo>
                <a:lnTo>
                  <a:pt x="4465" y="1684"/>
                </a:lnTo>
                <a:lnTo>
                  <a:pt x="4467" y="1684"/>
                </a:lnTo>
                <a:lnTo>
                  <a:pt x="4467" y="1682"/>
                </a:lnTo>
                <a:lnTo>
                  <a:pt x="4467" y="1682"/>
                </a:lnTo>
                <a:lnTo>
                  <a:pt x="4465" y="1682"/>
                </a:lnTo>
                <a:lnTo>
                  <a:pt x="4463" y="1684"/>
                </a:lnTo>
                <a:lnTo>
                  <a:pt x="4463" y="1684"/>
                </a:lnTo>
                <a:lnTo>
                  <a:pt x="4461" y="1684"/>
                </a:lnTo>
                <a:lnTo>
                  <a:pt x="4461" y="1684"/>
                </a:lnTo>
                <a:lnTo>
                  <a:pt x="4461" y="1686"/>
                </a:lnTo>
                <a:lnTo>
                  <a:pt x="4461" y="1686"/>
                </a:lnTo>
                <a:lnTo>
                  <a:pt x="4463" y="1684"/>
                </a:lnTo>
                <a:lnTo>
                  <a:pt x="4463" y="1684"/>
                </a:lnTo>
                <a:lnTo>
                  <a:pt x="4465" y="1684"/>
                </a:lnTo>
                <a:lnTo>
                  <a:pt x="4465" y="1684"/>
                </a:lnTo>
                <a:lnTo>
                  <a:pt x="4465" y="1686"/>
                </a:lnTo>
                <a:lnTo>
                  <a:pt x="4465" y="1686"/>
                </a:lnTo>
                <a:close/>
                <a:moveTo>
                  <a:pt x="4352" y="1721"/>
                </a:moveTo>
                <a:lnTo>
                  <a:pt x="4352" y="1723"/>
                </a:lnTo>
                <a:lnTo>
                  <a:pt x="4354" y="1723"/>
                </a:lnTo>
                <a:lnTo>
                  <a:pt x="4354" y="1721"/>
                </a:lnTo>
                <a:lnTo>
                  <a:pt x="4354" y="1717"/>
                </a:lnTo>
                <a:lnTo>
                  <a:pt x="4354" y="1715"/>
                </a:lnTo>
                <a:lnTo>
                  <a:pt x="4354" y="1715"/>
                </a:lnTo>
                <a:lnTo>
                  <a:pt x="4352" y="1715"/>
                </a:lnTo>
                <a:lnTo>
                  <a:pt x="4352" y="1719"/>
                </a:lnTo>
                <a:lnTo>
                  <a:pt x="4352" y="1719"/>
                </a:lnTo>
                <a:lnTo>
                  <a:pt x="4352" y="1721"/>
                </a:lnTo>
                <a:close/>
                <a:moveTo>
                  <a:pt x="4373" y="1782"/>
                </a:moveTo>
                <a:lnTo>
                  <a:pt x="4371" y="1782"/>
                </a:lnTo>
                <a:lnTo>
                  <a:pt x="4371" y="1784"/>
                </a:lnTo>
                <a:lnTo>
                  <a:pt x="4373" y="1784"/>
                </a:lnTo>
                <a:lnTo>
                  <a:pt x="4373" y="1784"/>
                </a:lnTo>
                <a:lnTo>
                  <a:pt x="4375" y="1782"/>
                </a:lnTo>
                <a:lnTo>
                  <a:pt x="4375" y="1782"/>
                </a:lnTo>
                <a:lnTo>
                  <a:pt x="4375" y="1782"/>
                </a:lnTo>
                <a:lnTo>
                  <a:pt x="4373" y="1782"/>
                </a:lnTo>
                <a:lnTo>
                  <a:pt x="4373" y="1782"/>
                </a:lnTo>
                <a:close/>
                <a:moveTo>
                  <a:pt x="4559" y="1719"/>
                </a:moveTo>
                <a:lnTo>
                  <a:pt x="4559" y="1719"/>
                </a:lnTo>
                <a:lnTo>
                  <a:pt x="4559" y="1717"/>
                </a:lnTo>
                <a:lnTo>
                  <a:pt x="4559" y="1717"/>
                </a:lnTo>
                <a:lnTo>
                  <a:pt x="4559" y="1715"/>
                </a:lnTo>
                <a:lnTo>
                  <a:pt x="4559" y="1715"/>
                </a:lnTo>
                <a:lnTo>
                  <a:pt x="4559" y="1713"/>
                </a:lnTo>
                <a:lnTo>
                  <a:pt x="4559" y="1713"/>
                </a:lnTo>
                <a:lnTo>
                  <a:pt x="4559" y="1711"/>
                </a:lnTo>
                <a:lnTo>
                  <a:pt x="4559" y="1711"/>
                </a:lnTo>
                <a:lnTo>
                  <a:pt x="4559" y="1711"/>
                </a:lnTo>
                <a:lnTo>
                  <a:pt x="4559" y="1711"/>
                </a:lnTo>
                <a:lnTo>
                  <a:pt x="4557" y="1709"/>
                </a:lnTo>
                <a:lnTo>
                  <a:pt x="4557" y="1709"/>
                </a:lnTo>
                <a:lnTo>
                  <a:pt x="4557" y="1709"/>
                </a:lnTo>
                <a:lnTo>
                  <a:pt x="4555" y="1711"/>
                </a:lnTo>
                <a:lnTo>
                  <a:pt x="4555" y="1711"/>
                </a:lnTo>
                <a:lnTo>
                  <a:pt x="4553" y="1713"/>
                </a:lnTo>
                <a:lnTo>
                  <a:pt x="4553" y="1713"/>
                </a:lnTo>
                <a:lnTo>
                  <a:pt x="4551" y="1713"/>
                </a:lnTo>
                <a:lnTo>
                  <a:pt x="4553" y="1713"/>
                </a:lnTo>
                <a:lnTo>
                  <a:pt x="4553" y="1715"/>
                </a:lnTo>
                <a:lnTo>
                  <a:pt x="4553" y="1717"/>
                </a:lnTo>
                <a:lnTo>
                  <a:pt x="4553" y="1717"/>
                </a:lnTo>
                <a:lnTo>
                  <a:pt x="4553" y="1717"/>
                </a:lnTo>
                <a:lnTo>
                  <a:pt x="4551" y="1717"/>
                </a:lnTo>
                <a:lnTo>
                  <a:pt x="4551" y="1719"/>
                </a:lnTo>
                <a:lnTo>
                  <a:pt x="4551" y="1719"/>
                </a:lnTo>
                <a:lnTo>
                  <a:pt x="4553" y="1719"/>
                </a:lnTo>
                <a:lnTo>
                  <a:pt x="4553" y="1719"/>
                </a:lnTo>
                <a:lnTo>
                  <a:pt x="4553" y="1721"/>
                </a:lnTo>
                <a:lnTo>
                  <a:pt x="4555" y="1721"/>
                </a:lnTo>
                <a:lnTo>
                  <a:pt x="4557" y="1723"/>
                </a:lnTo>
                <a:lnTo>
                  <a:pt x="4559" y="1721"/>
                </a:lnTo>
                <a:lnTo>
                  <a:pt x="4559" y="1721"/>
                </a:lnTo>
                <a:lnTo>
                  <a:pt x="4559" y="1721"/>
                </a:lnTo>
                <a:lnTo>
                  <a:pt x="4559" y="1719"/>
                </a:lnTo>
                <a:lnTo>
                  <a:pt x="4559" y="1719"/>
                </a:lnTo>
                <a:close/>
                <a:moveTo>
                  <a:pt x="4557" y="1728"/>
                </a:moveTo>
                <a:lnTo>
                  <a:pt x="4559" y="1728"/>
                </a:lnTo>
                <a:lnTo>
                  <a:pt x="4559" y="1728"/>
                </a:lnTo>
                <a:lnTo>
                  <a:pt x="4559" y="1728"/>
                </a:lnTo>
                <a:lnTo>
                  <a:pt x="4559" y="1726"/>
                </a:lnTo>
                <a:lnTo>
                  <a:pt x="4559" y="1726"/>
                </a:lnTo>
                <a:lnTo>
                  <a:pt x="4559" y="1728"/>
                </a:lnTo>
                <a:lnTo>
                  <a:pt x="4557" y="1728"/>
                </a:lnTo>
                <a:lnTo>
                  <a:pt x="4557" y="1728"/>
                </a:lnTo>
                <a:close/>
                <a:moveTo>
                  <a:pt x="4534" y="1711"/>
                </a:moveTo>
                <a:lnTo>
                  <a:pt x="4534" y="1713"/>
                </a:lnTo>
                <a:lnTo>
                  <a:pt x="4534" y="1715"/>
                </a:lnTo>
                <a:lnTo>
                  <a:pt x="4532" y="1717"/>
                </a:lnTo>
                <a:lnTo>
                  <a:pt x="4534" y="1715"/>
                </a:lnTo>
                <a:lnTo>
                  <a:pt x="4534" y="1713"/>
                </a:lnTo>
                <a:lnTo>
                  <a:pt x="4536" y="1711"/>
                </a:lnTo>
                <a:lnTo>
                  <a:pt x="4536" y="1709"/>
                </a:lnTo>
                <a:lnTo>
                  <a:pt x="4536" y="1707"/>
                </a:lnTo>
                <a:lnTo>
                  <a:pt x="4536" y="1707"/>
                </a:lnTo>
                <a:lnTo>
                  <a:pt x="4534" y="1711"/>
                </a:lnTo>
                <a:close/>
                <a:moveTo>
                  <a:pt x="4473" y="1684"/>
                </a:moveTo>
                <a:lnTo>
                  <a:pt x="4473" y="1682"/>
                </a:lnTo>
                <a:lnTo>
                  <a:pt x="4471" y="1682"/>
                </a:lnTo>
                <a:lnTo>
                  <a:pt x="4471" y="1682"/>
                </a:lnTo>
                <a:lnTo>
                  <a:pt x="4471" y="1682"/>
                </a:lnTo>
                <a:lnTo>
                  <a:pt x="4471" y="1682"/>
                </a:lnTo>
                <a:lnTo>
                  <a:pt x="4471" y="1684"/>
                </a:lnTo>
                <a:lnTo>
                  <a:pt x="4471" y="1684"/>
                </a:lnTo>
                <a:lnTo>
                  <a:pt x="4471" y="1684"/>
                </a:lnTo>
                <a:lnTo>
                  <a:pt x="4473" y="1684"/>
                </a:lnTo>
                <a:close/>
                <a:moveTo>
                  <a:pt x="4541" y="1692"/>
                </a:moveTo>
                <a:lnTo>
                  <a:pt x="4538" y="1690"/>
                </a:lnTo>
                <a:lnTo>
                  <a:pt x="4538" y="1692"/>
                </a:lnTo>
                <a:lnTo>
                  <a:pt x="4543" y="1692"/>
                </a:lnTo>
                <a:lnTo>
                  <a:pt x="4543" y="1692"/>
                </a:lnTo>
                <a:lnTo>
                  <a:pt x="4543" y="1692"/>
                </a:lnTo>
                <a:lnTo>
                  <a:pt x="4541" y="1692"/>
                </a:lnTo>
                <a:close/>
                <a:moveTo>
                  <a:pt x="4398" y="1707"/>
                </a:moveTo>
                <a:lnTo>
                  <a:pt x="4398" y="1707"/>
                </a:lnTo>
                <a:lnTo>
                  <a:pt x="4398" y="1707"/>
                </a:lnTo>
                <a:lnTo>
                  <a:pt x="4398" y="1709"/>
                </a:lnTo>
                <a:lnTo>
                  <a:pt x="4398" y="1709"/>
                </a:lnTo>
                <a:lnTo>
                  <a:pt x="4398" y="1707"/>
                </a:lnTo>
                <a:lnTo>
                  <a:pt x="4398" y="1707"/>
                </a:lnTo>
                <a:lnTo>
                  <a:pt x="4398" y="1707"/>
                </a:lnTo>
                <a:close/>
                <a:moveTo>
                  <a:pt x="4561" y="1723"/>
                </a:moveTo>
                <a:lnTo>
                  <a:pt x="4561" y="1723"/>
                </a:lnTo>
                <a:lnTo>
                  <a:pt x="4561" y="1723"/>
                </a:lnTo>
                <a:lnTo>
                  <a:pt x="4561" y="1721"/>
                </a:lnTo>
                <a:lnTo>
                  <a:pt x="4561" y="1721"/>
                </a:lnTo>
                <a:lnTo>
                  <a:pt x="4561" y="1721"/>
                </a:lnTo>
                <a:lnTo>
                  <a:pt x="4561" y="1723"/>
                </a:lnTo>
                <a:close/>
                <a:moveTo>
                  <a:pt x="4589" y="1793"/>
                </a:moveTo>
                <a:lnTo>
                  <a:pt x="4589" y="1793"/>
                </a:lnTo>
                <a:lnTo>
                  <a:pt x="4587" y="1793"/>
                </a:lnTo>
                <a:lnTo>
                  <a:pt x="4587" y="1795"/>
                </a:lnTo>
                <a:lnTo>
                  <a:pt x="4585" y="1795"/>
                </a:lnTo>
                <a:lnTo>
                  <a:pt x="4587" y="1797"/>
                </a:lnTo>
                <a:lnTo>
                  <a:pt x="4587" y="1795"/>
                </a:lnTo>
                <a:lnTo>
                  <a:pt x="4589" y="1793"/>
                </a:lnTo>
                <a:lnTo>
                  <a:pt x="4589" y="1791"/>
                </a:lnTo>
                <a:lnTo>
                  <a:pt x="4589" y="1791"/>
                </a:lnTo>
                <a:lnTo>
                  <a:pt x="4589" y="1791"/>
                </a:lnTo>
                <a:lnTo>
                  <a:pt x="4589" y="1793"/>
                </a:lnTo>
                <a:close/>
                <a:moveTo>
                  <a:pt x="4593" y="1860"/>
                </a:moveTo>
                <a:lnTo>
                  <a:pt x="4593" y="1860"/>
                </a:lnTo>
                <a:lnTo>
                  <a:pt x="4593" y="1860"/>
                </a:lnTo>
                <a:lnTo>
                  <a:pt x="4593" y="1860"/>
                </a:lnTo>
                <a:lnTo>
                  <a:pt x="4593" y="1858"/>
                </a:lnTo>
                <a:lnTo>
                  <a:pt x="4593" y="1858"/>
                </a:lnTo>
                <a:lnTo>
                  <a:pt x="4593" y="1858"/>
                </a:lnTo>
                <a:lnTo>
                  <a:pt x="4593" y="1858"/>
                </a:lnTo>
                <a:lnTo>
                  <a:pt x="4591" y="1858"/>
                </a:lnTo>
                <a:lnTo>
                  <a:pt x="4593" y="1860"/>
                </a:lnTo>
                <a:lnTo>
                  <a:pt x="4593" y="1860"/>
                </a:lnTo>
                <a:close/>
                <a:moveTo>
                  <a:pt x="4580" y="1799"/>
                </a:moveTo>
                <a:lnTo>
                  <a:pt x="4582" y="1799"/>
                </a:lnTo>
                <a:lnTo>
                  <a:pt x="4582" y="1799"/>
                </a:lnTo>
                <a:lnTo>
                  <a:pt x="4585" y="1797"/>
                </a:lnTo>
                <a:lnTo>
                  <a:pt x="4585" y="1797"/>
                </a:lnTo>
                <a:lnTo>
                  <a:pt x="4585" y="1797"/>
                </a:lnTo>
                <a:lnTo>
                  <a:pt x="4582" y="1799"/>
                </a:lnTo>
                <a:lnTo>
                  <a:pt x="4580" y="1799"/>
                </a:lnTo>
                <a:close/>
                <a:moveTo>
                  <a:pt x="4551" y="1723"/>
                </a:moveTo>
                <a:lnTo>
                  <a:pt x="4551" y="1723"/>
                </a:lnTo>
                <a:lnTo>
                  <a:pt x="4549" y="1728"/>
                </a:lnTo>
                <a:lnTo>
                  <a:pt x="4551" y="1730"/>
                </a:lnTo>
                <a:lnTo>
                  <a:pt x="4551" y="1730"/>
                </a:lnTo>
                <a:lnTo>
                  <a:pt x="4553" y="1730"/>
                </a:lnTo>
                <a:lnTo>
                  <a:pt x="4553" y="1730"/>
                </a:lnTo>
                <a:lnTo>
                  <a:pt x="4555" y="1728"/>
                </a:lnTo>
                <a:lnTo>
                  <a:pt x="4557" y="1726"/>
                </a:lnTo>
                <a:lnTo>
                  <a:pt x="4557" y="1726"/>
                </a:lnTo>
                <a:lnTo>
                  <a:pt x="4557" y="1723"/>
                </a:lnTo>
                <a:lnTo>
                  <a:pt x="4555" y="1723"/>
                </a:lnTo>
                <a:lnTo>
                  <a:pt x="4553" y="1721"/>
                </a:lnTo>
                <a:lnTo>
                  <a:pt x="4553" y="1721"/>
                </a:lnTo>
                <a:lnTo>
                  <a:pt x="4551" y="1719"/>
                </a:lnTo>
                <a:lnTo>
                  <a:pt x="4551" y="1719"/>
                </a:lnTo>
                <a:lnTo>
                  <a:pt x="4551" y="1721"/>
                </a:lnTo>
                <a:lnTo>
                  <a:pt x="4551" y="1723"/>
                </a:lnTo>
                <a:lnTo>
                  <a:pt x="4551" y="1723"/>
                </a:lnTo>
                <a:lnTo>
                  <a:pt x="4551" y="1723"/>
                </a:lnTo>
                <a:lnTo>
                  <a:pt x="4551" y="1723"/>
                </a:lnTo>
                <a:close/>
                <a:moveTo>
                  <a:pt x="4490" y="1679"/>
                </a:moveTo>
                <a:lnTo>
                  <a:pt x="4490" y="1682"/>
                </a:lnTo>
                <a:lnTo>
                  <a:pt x="4492" y="1682"/>
                </a:lnTo>
                <a:lnTo>
                  <a:pt x="4494" y="1682"/>
                </a:lnTo>
                <a:lnTo>
                  <a:pt x="4497" y="1684"/>
                </a:lnTo>
                <a:lnTo>
                  <a:pt x="4499" y="1686"/>
                </a:lnTo>
                <a:lnTo>
                  <a:pt x="4503" y="1686"/>
                </a:lnTo>
                <a:lnTo>
                  <a:pt x="4503" y="1682"/>
                </a:lnTo>
                <a:lnTo>
                  <a:pt x="4503" y="1682"/>
                </a:lnTo>
                <a:lnTo>
                  <a:pt x="4503" y="1679"/>
                </a:lnTo>
                <a:lnTo>
                  <a:pt x="4501" y="1679"/>
                </a:lnTo>
                <a:lnTo>
                  <a:pt x="4501" y="1679"/>
                </a:lnTo>
                <a:lnTo>
                  <a:pt x="4501" y="1679"/>
                </a:lnTo>
                <a:lnTo>
                  <a:pt x="4501" y="1677"/>
                </a:lnTo>
                <a:lnTo>
                  <a:pt x="4499" y="1675"/>
                </a:lnTo>
                <a:lnTo>
                  <a:pt x="4497" y="1673"/>
                </a:lnTo>
                <a:lnTo>
                  <a:pt x="4494" y="1673"/>
                </a:lnTo>
                <a:lnTo>
                  <a:pt x="4492" y="1673"/>
                </a:lnTo>
                <a:lnTo>
                  <a:pt x="4490" y="1673"/>
                </a:lnTo>
                <a:lnTo>
                  <a:pt x="4488" y="1673"/>
                </a:lnTo>
                <a:lnTo>
                  <a:pt x="4486" y="1671"/>
                </a:lnTo>
                <a:lnTo>
                  <a:pt x="4484" y="1671"/>
                </a:lnTo>
                <a:lnTo>
                  <a:pt x="4484" y="1671"/>
                </a:lnTo>
                <a:lnTo>
                  <a:pt x="4482" y="1671"/>
                </a:lnTo>
                <a:lnTo>
                  <a:pt x="4482" y="1671"/>
                </a:lnTo>
                <a:lnTo>
                  <a:pt x="4480" y="1673"/>
                </a:lnTo>
                <a:lnTo>
                  <a:pt x="4480" y="1673"/>
                </a:lnTo>
                <a:lnTo>
                  <a:pt x="4478" y="1673"/>
                </a:lnTo>
                <a:lnTo>
                  <a:pt x="4478" y="1673"/>
                </a:lnTo>
                <a:lnTo>
                  <a:pt x="4478" y="1671"/>
                </a:lnTo>
                <a:lnTo>
                  <a:pt x="4476" y="1671"/>
                </a:lnTo>
                <a:lnTo>
                  <a:pt x="4476" y="1671"/>
                </a:lnTo>
                <a:lnTo>
                  <a:pt x="4473" y="1673"/>
                </a:lnTo>
                <a:lnTo>
                  <a:pt x="4469" y="1671"/>
                </a:lnTo>
                <a:lnTo>
                  <a:pt x="4465" y="1673"/>
                </a:lnTo>
                <a:lnTo>
                  <a:pt x="4463" y="1673"/>
                </a:lnTo>
                <a:lnTo>
                  <a:pt x="4461" y="1677"/>
                </a:lnTo>
                <a:lnTo>
                  <a:pt x="4461" y="1677"/>
                </a:lnTo>
                <a:lnTo>
                  <a:pt x="4461" y="1679"/>
                </a:lnTo>
                <a:lnTo>
                  <a:pt x="4461" y="1679"/>
                </a:lnTo>
                <a:lnTo>
                  <a:pt x="4461" y="1682"/>
                </a:lnTo>
                <a:lnTo>
                  <a:pt x="4461" y="1682"/>
                </a:lnTo>
                <a:lnTo>
                  <a:pt x="4461" y="1682"/>
                </a:lnTo>
                <a:lnTo>
                  <a:pt x="4463" y="1679"/>
                </a:lnTo>
                <a:lnTo>
                  <a:pt x="4463" y="1679"/>
                </a:lnTo>
                <a:lnTo>
                  <a:pt x="4463" y="1677"/>
                </a:lnTo>
                <a:lnTo>
                  <a:pt x="4463" y="1677"/>
                </a:lnTo>
                <a:lnTo>
                  <a:pt x="4463" y="1677"/>
                </a:lnTo>
                <a:lnTo>
                  <a:pt x="4465" y="1677"/>
                </a:lnTo>
                <a:lnTo>
                  <a:pt x="4465" y="1677"/>
                </a:lnTo>
                <a:lnTo>
                  <a:pt x="4465" y="1677"/>
                </a:lnTo>
                <a:lnTo>
                  <a:pt x="4467" y="1679"/>
                </a:lnTo>
                <a:lnTo>
                  <a:pt x="4469" y="1682"/>
                </a:lnTo>
                <a:lnTo>
                  <a:pt x="4469" y="1682"/>
                </a:lnTo>
                <a:lnTo>
                  <a:pt x="4471" y="1679"/>
                </a:lnTo>
                <a:lnTo>
                  <a:pt x="4471" y="1679"/>
                </a:lnTo>
                <a:lnTo>
                  <a:pt x="4473" y="1679"/>
                </a:lnTo>
                <a:lnTo>
                  <a:pt x="4473" y="1677"/>
                </a:lnTo>
                <a:lnTo>
                  <a:pt x="4476" y="1677"/>
                </a:lnTo>
                <a:lnTo>
                  <a:pt x="4476" y="1677"/>
                </a:lnTo>
                <a:lnTo>
                  <a:pt x="4476" y="1677"/>
                </a:lnTo>
                <a:lnTo>
                  <a:pt x="4476" y="1677"/>
                </a:lnTo>
                <a:lnTo>
                  <a:pt x="4476" y="1679"/>
                </a:lnTo>
                <a:lnTo>
                  <a:pt x="4476" y="1679"/>
                </a:lnTo>
                <a:lnTo>
                  <a:pt x="4478" y="1679"/>
                </a:lnTo>
                <a:lnTo>
                  <a:pt x="4480" y="1679"/>
                </a:lnTo>
                <a:lnTo>
                  <a:pt x="4482" y="1679"/>
                </a:lnTo>
                <a:lnTo>
                  <a:pt x="4484" y="1682"/>
                </a:lnTo>
                <a:lnTo>
                  <a:pt x="4484" y="1679"/>
                </a:lnTo>
                <a:lnTo>
                  <a:pt x="4484" y="1679"/>
                </a:lnTo>
                <a:lnTo>
                  <a:pt x="4484" y="1679"/>
                </a:lnTo>
                <a:lnTo>
                  <a:pt x="4484" y="1679"/>
                </a:lnTo>
                <a:lnTo>
                  <a:pt x="4486" y="1679"/>
                </a:lnTo>
                <a:lnTo>
                  <a:pt x="4488" y="1679"/>
                </a:lnTo>
                <a:lnTo>
                  <a:pt x="4490" y="1679"/>
                </a:lnTo>
                <a:close/>
                <a:moveTo>
                  <a:pt x="4530" y="1715"/>
                </a:moveTo>
                <a:lnTo>
                  <a:pt x="4530" y="1715"/>
                </a:lnTo>
                <a:lnTo>
                  <a:pt x="4530" y="1717"/>
                </a:lnTo>
                <a:lnTo>
                  <a:pt x="4532" y="1715"/>
                </a:lnTo>
                <a:lnTo>
                  <a:pt x="4532" y="1715"/>
                </a:lnTo>
                <a:lnTo>
                  <a:pt x="4530" y="1713"/>
                </a:lnTo>
                <a:lnTo>
                  <a:pt x="4530" y="1713"/>
                </a:lnTo>
                <a:lnTo>
                  <a:pt x="4530" y="1711"/>
                </a:lnTo>
                <a:lnTo>
                  <a:pt x="4530" y="1711"/>
                </a:lnTo>
                <a:lnTo>
                  <a:pt x="4530" y="1713"/>
                </a:lnTo>
                <a:lnTo>
                  <a:pt x="4530" y="1715"/>
                </a:lnTo>
                <a:lnTo>
                  <a:pt x="4530" y="1715"/>
                </a:lnTo>
                <a:close/>
                <a:moveTo>
                  <a:pt x="4471" y="1734"/>
                </a:moveTo>
                <a:lnTo>
                  <a:pt x="4471" y="1732"/>
                </a:lnTo>
                <a:lnTo>
                  <a:pt x="4471" y="1734"/>
                </a:lnTo>
                <a:lnTo>
                  <a:pt x="4469" y="1734"/>
                </a:lnTo>
                <a:lnTo>
                  <a:pt x="4469" y="1734"/>
                </a:lnTo>
                <a:lnTo>
                  <a:pt x="4471" y="1734"/>
                </a:lnTo>
                <a:lnTo>
                  <a:pt x="4471" y="1734"/>
                </a:lnTo>
                <a:lnTo>
                  <a:pt x="4471" y="1734"/>
                </a:lnTo>
                <a:lnTo>
                  <a:pt x="4471" y="1734"/>
                </a:lnTo>
                <a:lnTo>
                  <a:pt x="4471" y="1734"/>
                </a:lnTo>
                <a:close/>
                <a:moveTo>
                  <a:pt x="4469" y="1682"/>
                </a:moveTo>
                <a:lnTo>
                  <a:pt x="4469" y="1682"/>
                </a:lnTo>
                <a:lnTo>
                  <a:pt x="4467" y="1684"/>
                </a:lnTo>
                <a:lnTo>
                  <a:pt x="4469" y="1684"/>
                </a:lnTo>
                <a:lnTo>
                  <a:pt x="4469" y="1682"/>
                </a:lnTo>
                <a:lnTo>
                  <a:pt x="4469" y="1682"/>
                </a:lnTo>
                <a:close/>
                <a:moveTo>
                  <a:pt x="4486" y="1742"/>
                </a:moveTo>
                <a:lnTo>
                  <a:pt x="4486" y="1744"/>
                </a:lnTo>
                <a:lnTo>
                  <a:pt x="4486" y="1744"/>
                </a:lnTo>
                <a:lnTo>
                  <a:pt x="4486" y="1747"/>
                </a:lnTo>
                <a:lnTo>
                  <a:pt x="4488" y="1747"/>
                </a:lnTo>
                <a:lnTo>
                  <a:pt x="4488" y="1747"/>
                </a:lnTo>
                <a:lnTo>
                  <a:pt x="4488" y="1744"/>
                </a:lnTo>
                <a:lnTo>
                  <a:pt x="4488" y="1744"/>
                </a:lnTo>
                <a:lnTo>
                  <a:pt x="4486" y="1742"/>
                </a:lnTo>
                <a:lnTo>
                  <a:pt x="4486" y="1742"/>
                </a:lnTo>
                <a:close/>
                <a:moveTo>
                  <a:pt x="4515" y="1734"/>
                </a:moveTo>
                <a:lnTo>
                  <a:pt x="4517" y="1734"/>
                </a:lnTo>
                <a:lnTo>
                  <a:pt x="4517" y="1734"/>
                </a:lnTo>
                <a:lnTo>
                  <a:pt x="4517" y="1734"/>
                </a:lnTo>
                <a:lnTo>
                  <a:pt x="4520" y="1736"/>
                </a:lnTo>
                <a:lnTo>
                  <a:pt x="4520" y="1736"/>
                </a:lnTo>
                <a:lnTo>
                  <a:pt x="4520" y="1734"/>
                </a:lnTo>
                <a:lnTo>
                  <a:pt x="4520" y="1734"/>
                </a:lnTo>
                <a:lnTo>
                  <a:pt x="4515" y="1734"/>
                </a:lnTo>
                <a:close/>
                <a:moveTo>
                  <a:pt x="4515" y="1734"/>
                </a:moveTo>
                <a:lnTo>
                  <a:pt x="4515" y="1734"/>
                </a:lnTo>
                <a:lnTo>
                  <a:pt x="4513" y="1734"/>
                </a:lnTo>
                <a:lnTo>
                  <a:pt x="4513" y="1734"/>
                </a:lnTo>
                <a:lnTo>
                  <a:pt x="4513" y="1734"/>
                </a:lnTo>
                <a:lnTo>
                  <a:pt x="4513" y="1736"/>
                </a:lnTo>
                <a:lnTo>
                  <a:pt x="4511" y="1736"/>
                </a:lnTo>
                <a:lnTo>
                  <a:pt x="4511" y="1736"/>
                </a:lnTo>
                <a:lnTo>
                  <a:pt x="4511" y="1738"/>
                </a:lnTo>
                <a:lnTo>
                  <a:pt x="4509" y="1738"/>
                </a:lnTo>
                <a:lnTo>
                  <a:pt x="4509" y="1738"/>
                </a:lnTo>
                <a:lnTo>
                  <a:pt x="4509" y="1740"/>
                </a:lnTo>
                <a:lnTo>
                  <a:pt x="4509" y="1742"/>
                </a:lnTo>
                <a:lnTo>
                  <a:pt x="4507" y="1742"/>
                </a:lnTo>
                <a:lnTo>
                  <a:pt x="4507" y="1742"/>
                </a:lnTo>
                <a:lnTo>
                  <a:pt x="4507" y="1744"/>
                </a:lnTo>
                <a:lnTo>
                  <a:pt x="4507" y="1744"/>
                </a:lnTo>
                <a:lnTo>
                  <a:pt x="4507" y="1747"/>
                </a:lnTo>
                <a:lnTo>
                  <a:pt x="4509" y="1747"/>
                </a:lnTo>
                <a:lnTo>
                  <a:pt x="4509" y="1747"/>
                </a:lnTo>
                <a:lnTo>
                  <a:pt x="4511" y="1747"/>
                </a:lnTo>
                <a:lnTo>
                  <a:pt x="4511" y="1747"/>
                </a:lnTo>
                <a:lnTo>
                  <a:pt x="4511" y="1744"/>
                </a:lnTo>
                <a:lnTo>
                  <a:pt x="4511" y="1744"/>
                </a:lnTo>
                <a:lnTo>
                  <a:pt x="4513" y="1742"/>
                </a:lnTo>
                <a:lnTo>
                  <a:pt x="4513" y="1742"/>
                </a:lnTo>
                <a:lnTo>
                  <a:pt x="4513" y="1742"/>
                </a:lnTo>
                <a:lnTo>
                  <a:pt x="4515" y="1740"/>
                </a:lnTo>
                <a:lnTo>
                  <a:pt x="4515" y="1738"/>
                </a:lnTo>
                <a:lnTo>
                  <a:pt x="4515" y="1736"/>
                </a:lnTo>
                <a:lnTo>
                  <a:pt x="4515" y="1734"/>
                </a:lnTo>
                <a:lnTo>
                  <a:pt x="4515" y="1734"/>
                </a:lnTo>
                <a:close/>
                <a:moveTo>
                  <a:pt x="4528" y="1795"/>
                </a:moveTo>
                <a:lnTo>
                  <a:pt x="4528" y="1795"/>
                </a:lnTo>
                <a:lnTo>
                  <a:pt x="4530" y="1793"/>
                </a:lnTo>
                <a:lnTo>
                  <a:pt x="4528" y="1791"/>
                </a:lnTo>
                <a:lnTo>
                  <a:pt x="4528" y="1791"/>
                </a:lnTo>
                <a:lnTo>
                  <a:pt x="4528" y="1788"/>
                </a:lnTo>
                <a:lnTo>
                  <a:pt x="4528" y="1791"/>
                </a:lnTo>
                <a:lnTo>
                  <a:pt x="4528" y="1791"/>
                </a:lnTo>
                <a:lnTo>
                  <a:pt x="4528" y="1791"/>
                </a:lnTo>
                <a:lnTo>
                  <a:pt x="4528" y="1793"/>
                </a:lnTo>
                <a:lnTo>
                  <a:pt x="4528" y="1795"/>
                </a:lnTo>
                <a:close/>
                <a:moveTo>
                  <a:pt x="5364" y="508"/>
                </a:moveTo>
                <a:lnTo>
                  <a:pt x="5362" y="508"/>
                </a:lnTo>
                <a:lnTo>
                  <a:pt x="5356" y="508"/>
                </a:lnTo>
                <a:lnTo>
                  <a:pt x="5358" y="508"/>
                </a:lnTo>
                <a:lnTo>
                  <a:pt x="5358" y="505"/>
                </a:lnTo>
                <a:lnTo>
                  <a:pt x="5356" y="505"/>
                </a:lnTo>
                <a:lnTo>
                  <a:pt x="5356" y="505"/>
                </a:lnTo>
                <a:lnTo>
                  <a:pt x="5356" y="505"/>
                </a:lnTo>
                <a:lnTo>
                  <a:pt x="5353" y="505"/>
                </a:lnTo>
                <a:lnTo>
                  <a:pt x="5351" y="505"/>
                </a:lnTo>
                <a:lnTo>
                  <a:pt x="5351" y="505"/>
                </a:lnTo>
                <a:lnTo>
                  <a:pt x="5353" y="503"/>
                </a:lnTo>
                <a:lnTo>
                  <a:pt x="5353" y="503"/>
                </a:lnTo>
                <a:lnTo>
                  <a:pt x="5351" y="503"/>
                </a:lnTo>
                <a:lnTo>
                  <a:pt x="5347" y="499"/>
                </a:lnTo>
                <a:lnTo>
                  <a:pt x="5343" y="497"/>
                </a:lnTo>
                <a:lnTo>
                  <a:pt x="5341" y="495"/>
                </a:lnTo>
                <a:lnTo>
                  <a:pt x="5337" y="493"/>
                </a:lnTo>
                <a:lnTo>
                  <a:pt x="5335" y="489"/>
                </a:lnTo>
                <a:lnTo>
                  <a:pt x="5330" y="489"/>
                </a:lnTo>
                <a:lnTo>
                  <a:pt x="5326" y="489"/>
                </a:lnTo>
                <a:lnTo>
                  <a:pt x="5324" y="489"/>
                </a:lnTo>
                <a:lnTo>
                  <a:pt x="5322" y="487"/>
                </a:lnTo>
                <a:lnTo>
                  <a:pt x="5316" y="487"/>
                </a:lnTo>
                <a:lnTo>
                  <a:pt x="5316" y="487"/>
                </a:lnTo>
                <a:lnTo>
                  <a:pt x="5322" y="489"/>
                </a:lnTo>
                <a:lnTo>
                  <a:pt x="5324" y="489"/>
                </a:lnTo>
                <a:lnTo>
                  <a:pt x="5324" y="489"/>
                </a:lnTo>
                <a:lnTo>
                  <a:pt x="5322" y="489"/>
                </a:lnTo>
                <a:lnTo>
                  <a:pt x="5318" y="489"/>
                </a:lnTo>
                <a:lnTo>
                  <a:pt x="5316" y="489"/>
                </a:lnTo>
                <a:lnTo>
                  <a:pt x="5314" y="489"/>
                </a:lnTo>
                <a:lnTo>
                  <a:pt x="5314" y="489"/>
                </a:lnTo>
                <a:lnTo>
                  <a:pt x="5314" y="489"/>
                </a:lnTo>
                <a:lnTo>
                  <a:pt x="5314" y="491"/>
                </a:lnTo>
                <a:lnTo>
                  <a:pt x="5314" y="491"/>
                </a:lnTo>
                <a:lnTo>
                  <a:pt x="5314" y="491"/>
                </a:lnTo>
                <a:lnTo>
                  <a:pt x="5312" y="491"/>
                </a:lnTo>
                <a:lnTo>
                  <a:pt x="5312" y="491"/>
                </a:lnTo>
                <a:lnTo>
                  <a:pt x="5312" y="489"/>
                </a:lnTo>
                <a:lnTo>
                  <a:pt x="5314" y="487"/>
                </a:lnTo>
                <a:lnTo>
                  <a:pt x="5314" y="487"/>
                </a:lnTo>
                <a:lnTo>
                  <a:pt x="5314" y="487"/>
                </a:lnTo>
                <a:lnTo>
                  <a:pt x="5309" y="484"/>
                </a:lnTo>
                <a:lnTo>
                  <a:pt x="5307" y="484"/>
                </a:lnTo>
                <a:lnTo>
                  <a:pt x="5307" y="484"/>
                </a:lnTo>
                <a:lnTo>
                  <a:pt x="5303" y="484"/>
                </a:lnTo>
                <a:lnTo>
                  <a:pt x="5295" y="484"/>
                </a:lnTo>
                <a:lnTo>
                  <a:pt x="5295" y="487"/>
                </a:lnTo>
                <a:lnTo>
                  <a:pt x="5295" y="487"/>
                </a:lnTo>
                <a:lnTo>
                  <a:pt x="5295" y="487"/>
                </a:lnTo>
                <a:lnTo>
                  <a:pt x="5295" y="487"/>
                </a:lnTo>
                <a:lnTo>
                  <a:pt x="5297" y="487"/>
                </a:lnTo>
                <a:lnTo>
                  <a:pt x="5299" y="489"/>
                </a:lnTo>
                <a:lnTo>
                  <a:pt x="5299" y="489"/>
                </a:lnTo>
                <a:lnTo>
                  <a:pt x="5301" y="489"/>
                </a:lnTo>
                <a:lnTo>
                  <a:pt x="5301" y="491"/>
                </a:lnTo>
                <a:lnTo>
                  <a:pt x="5301" y="493"/>
                </a:lnTo>
                <a:lnTo>
                  <a:pt x="5301" y="493"/>
                </a:lnTo>
                <a:lnTo>
                  <a:pt x="5301" y="495"/>
                </a:lnTo>
                <a:lnTo>
                  <a:pt x="5301" y="497"/>
                </a:lnTo>
                <a:lnTo>
                  <a:pt x="5299" y="497"/>
                </a:lnTo>
                <a:lnTo>
                  <a:pt x="5299" y="497"/>
                </a:lnTo>
                <a:lnTo>
                  <a:pt x="5301" y="499"/>
                </a:lnTo>
                <a:lnTo>
                  <a:pt x="5303" y="499"/>
                </a:lnTo>
                <a:lnTo>
                  <a:pt x="5305" y="499"/>
                </a:lnTo>
                <a:lnTo>
                  <a:pt x="5305" y="501"/>
                </a:lnTo>
                <a:lnTo>
                  <a:pt x="5305" y="503"/>
                </a:lnTo>
                <a:lnTo>
                  <a:pt x="5303" y="505"/>
                </a:lnTo>
                <a:lnTo>
                  <a:pt x="5303" y="505"/>
                </a:lnTo>
                <a:lnTo>
                  <a:pt x="5303" y="505"/>
                </a:lnTo>
                <a:lnTo>
                  <a:pt x="5301" y="505"/>
                </a:lnTo>
                <a:lnTo>
                  <a:pt x="5301" y="505"/>
                </a:lnTo>
                <a:lnTo>
                  <a:pt x="5301" y="503"/>
                </a:lnTo>
                <a:lnTo>
                  <a:pt x="5301" y="501"/>
                </a:lnTo>
                <a:lnTo>
                  <a:pt x="5299" y="501"/>
                </a:lnTo>
                <a:lnTo>
                  <a:pt x="5299" y="501"/>
                </a:lnTo>
                <a:lnTo>
                  <a:pt x="5297" y="503"/>
                </a:lnTo>
                <a:lnTo>
                  <a:pt x="5297" y="503"/>
                </a:lnTo>
                <a:lnTo>
                  <a:pt x="5297" y="503"/>
                </a:lnTo>
                <a:lnTo>
                  <a:pt x="5295" y="501"/>
                </a:lnTo>
                <a:lnTo>
                  <a:pt x="5295" y="499"/>
                </a:lnTo>
                <a:lnTo>
                  <a:pt x="5295" y="499"/>
                </a:lnTo>
                <a:lnTo>
                  <a:pt x="5293" y="497"/>
                </a:lnTo>
                <a:lnTo>
                  <a:pt x="5293" y="497"/>
                </a:lnTo>
                <a:lnTo>
                  <a:pt x="5291" y="497"/>
                </a:lnTo>
                <a:lnTo>
                  <a:pt x="5289" y="497"/>
                </a:lnTo>
                <a:lnTo>
                  <a:pt x="5289" y="495"/>
                </a:lnTo>
                <a:lnTo>
                  <a:pt x="5291" y="493"/>
                </a:lnTo>
                <a:lnTo>
                  <a:pt x="5291" y="491"/>
                </a:lnTo>
                <a:lnTo>
                  <a:pt x="5291" y="489"/>
                </a:lnTo>
                <a:lnTo>
                  <a:pt x="5289" y="489"/>
                </a:lnTo>
                <a:lnTo>
                  <a:pt x="5289" y="487"/>
                </a:lnTo>
                <a:lnTo>
                  <a:pt x="5289" y="482"/>
                </a:lnTo>
                <a:lnTo>
                  <a:pt x="5289" y="482"/>
                </a:lnTo>
                <a:lnTo>
                  <a:pt x="5291" y="480"/>
                </a:lnTo>
                <a:lnTo>
                  <a:pt x="5289" y="478"/>
                </a:lnTo>
                <a:lnTo>
                  <a:pt x="5289" y="478"/>
                </a:lnTo>
                <a:lnTo>
                  <a:pt x="5286" y="478"/>
                </a:lnTo>
                <a:lnTo>
                  <a:pt x="5286" y="478"/>
                </a:lnTo>
                <a:lnTo>
                  <a:pt x="5284" y="478"/>
                </a:lnTo>
                <a:lnTo>
                  <a:pt x="5282" y="478"/>
                </a:lnTo>
                <a:lnTo>
                  <a:pt x="5284" y="476"/>
                </a:lnTo>
                <a:lnTo>
                  <a:pt x="5284" y="476"/>
                </a:lnTo>
                <a:lnTo>
                  <a:pt x="5284" y="474"/>
                </a:lnTo>
                <a:lnTo>
                  <a:pt x="5282" y="474"/>
                </a:lnTo>
                <a:lnTo>
                  <a:pt x="5282" y="472"/>
                </a:lnTo>
                <a:lnTo>
                  <a:pt x="5259" y="461"/>
                </a:lnTo>
                <a:lnTo>
                  <a:pt x="5257" y="459"/>
                </a:lnTo>
                <a:lnTo>
                  <a:pt x="5255" y="457"/>
                </a:lnTo>
                <a:lnTo>
                  <a:pt x="5253" y="457"/>
                </a:lnTo>
                <a:lnTo>
                  <a:pt x="5251" y="457"/>
                </a:lnTo>
                <a:lnTo>
                  <a:pt x="5251" y="457"/>
                </a:lnTo>
                <a:lnTo>
                  <a:pt x="5249" y="457"/>
                </a:lnTo>
                <a:lnTo>
                  <a:pt x="5251" y="457"/>
                </a:lnTo>
                <a:lnTo>
                  <a:pt x="5251" y="455"/>
                </a:lnTo>
                <a:lnTo>
                  <a:pt x="5249" y="455"/>
                </a:lnTo>
                <a:lnTo>
                  <a:pt x="5240" y="451"/>
                </a:lnTo>
                <a:lnTo>
                  <a:pt x="5238" y="449"/>
                </a:lnTo>
                <a:lnTo>
                  <a:pt x="5240" y="451"/>
                </a:lnTo>
                <a:lnTo>
                  <a:pt x="5247" y="455"/>
                </a:lnTo>
                <a:lnTo>
                  <a:pt x="5247" y="455"/>
                </a:lnTo>
                <a:lnTo>
                  <a:pt x="5245" y="457"/>
                </a:lnTo>
                <a:lnTo>
                  <a:pt x="5242" y="457"/>
                </a:lnTo>
                <a:lnTo>
                  <a:pt x="5245" y="455"/>
                </a:lnTo>
                <a:lnTo>
                  <a:pt x="5242" y="453"/>
                </a:lnTo>
                <a:lnTo>
                  <a:pt x="5242" y="453"/>
                </a:lnTo>
                <a:lnTo>
                  <a:pt x="5240" y="451"/>
                </a:lnTo>
                <a:lnTo>
                  <a:pt x="5238" y="451"/>
                </a:lnTo>
                <a:lnTo>
                  <a:pt x="5234" y="451"/>
                </a:lnTo>
                <a:lnTo>
                  <a:pt x="5234" y="449"/>
                </a:lnTo>
                <a:lnTo>
                  <a:pt x="5234" y="447"/>
                </a:lnTo>
                <a:lnTo>
                  <a:pt x="5236" y="449"/>
                </a:lnTo>
                <a:lnTo>
                  <a:pt x="5236" y="449"/>
                </a:lnTo>
                <a:lnTo>
                  <a:pt x="5234" y="447"/>
                </a:lnTo>
                <a:lnTo>
                  <a:pt x="5232" y="445"/>
                </a:lnTo>
                <a:lnTo>
                  <a:pt x="5226" y="443"/>
                </a:lnTo>
                <a:lnTo>
                  <a:pt x="5224" y="443"/>
                </a:lnTo>
                <a:lnTo>
                  <a:pt x="5224" y="440"/>
                </a:lnTo>
                <a:lnTo>
                  <a:pt x="5221" y="440"/>
                </a:lnTo>
                <a:lnTo>
                  <a:pt x="5221" y="440"/>
                </a:lnTo>
                <a:lnTo>
                  <a:pt x="5217" y="440"/>
                </a:lnTo>
                <a:lnTo>
                  <a:pt x="5215" y="438"/>
                </a:lnTo>
                <a:lnTo>
                  <a:pt x="5215" y="438"/>
                </a:lnTo>
                <a:lnTo>
                  <a:pt x="5213" y="438"/>
                </a:lnTo>
                <a:lnTo>
                  <a:pt x="5205" y="432"/>
                </a:lnTo>
                <a:lnTo>
                  <a:pt x="5201" y="430"/>
                </a:lnTo>
                <a:lnTo>
                  <a:pt x="5201" y="430"/>
                </a:lnTo>
                <a:lnTo>
                  <a:pt x="5201" y="430"/>
                </a:lnTo>
                <a:lnTo>
                  <a:pt x="5198" y="428"/>
                </a:lnTo>
                <a:lnTo>
                  <a:pt x="5192" y="428"/>
                </a:lnTo>
                <a:lnTo>
                  <a:pt x="5186" y="426"/>
                </a:lnTo>
                <a:lnTo>
                  <a:pt x="5177" y="424"/>
                </a:lnTo>
                <a:lnTo>
                  <a:pt x="5171" y="422"/>
                </a:lnTo>
                <a:lnTo>
                  <a:pt x="5163" y="419"/>
                </a:lnTo>
                <a:lnTo>
                  <a:pt x="5159" y="417"/>
                </a:lnTo>
                <a:lnTo>
                  <a:pt x="5157" y="415"/>
                </a:lnTo>
                <a:lnTo>
                  <a:pt x="5154" y="415"/>
                </a:lnTo>
                <a:lnTo>
                  <a:pt x="5148" y="417"/>
                </a:lnTo>
                <a:lnTo>
                  <a:pt x="5140" y="417"/>
                </a:lnTo>
                <a:lnTo>
                  <a:pt x="5133" y="415"/>
                </a:lnTo>
                <a:lnTo>
                  <a:pt x="5127" y="415"/>
                </a:lnTo>
                <a:lnTo>
                  <a:pt x="5125" y="415"/>
                </a:lnTo>
                <a:lnTo>
                  <a:pt x="5121" y="415"/>
                </a:lnTo>
                <a:lnTo>
                  <a:pt x="5119" y="415"/>
                </a:lnTo>
                <a:lnTo>
                  <a:pt x="5119" y="417"/>
                </a:lnTo>
                <a:lnTo>
                  <a:pt x="5115" y="417"/>
                </a:lnTo>
                <a:lnTo>
                  <a:pt x="5113" y="415"/>
                </a:lnTo>
                <a:lnTo>
                  <a:pt x="5108" y="413"/>
                </a:lnTo>
                <a:lnTo>
                  <a:pt x="5100" y="413"/>
                </a:lnTo>
                <a:lnTo>
                  <a:pt x="5089" y="411"/>
                </a:lnTo>
                <a:lnTo>
                  <a:pt x="5083" y="411"/>
                </a:lnTo>
                <a:lnTo>
                  <a:pt x="5077" y="411"/>
                </a:lnTo>
                <a:lnTo>
                  <a:pt x="5079" y="415"/>
                </a:lnTo>
                <a:lnTo>
                  <a:pt x="5077" y="417"/>
                </a:lnTo>
                <a:lnTo>
                  <a:pt x="5075" y="419"/>
                </a:lnTo>
                <a:lnTo>
                  <a:pt x="5073" y="422"/>
                </a:lnTo>
                <a:lnTo>
                  <a:pt x="5073" y="422"/>
                </a:lnTo>
                <a:lnTo>
                  <a:pt x="5079" y="424"/>
                </a:lnTo>
                <a:lnTo>
                  <a:pt x="5081" y="428"/>
                </a:lnTo>
                <a:lnTo>
                  <a:pt x="5083" y="432"/>
                </a:lnTo>
                <a:lnTo>
                  <a:pt x="5085" y="434"/>
                </a:lnTo>
                <a:lnTo>
                  <a:pt x="5085" y="436"/>
                </a:lnTo>
                <a:lnTo>
                  <a:pt x="5079" y="443"/>
                </a:lnTo>
                <a:lnTo>
                  <a:pt x="5071" y="443"/>
                </a:lnTo>
                <a:lnTo>
                  <a:pt x="5064" y="445"/>
                </a:lnTo>
                <a:lnTo>
                  <a:pt x="5062" y="440"/>
                </a:lnTo>
                <a:lnTo>
                  <a:pt x="5060" y="436"/>
                </a:lnTo>
                <a:lnTo>
                  <a:pt x="5056" y="434"/>
                </a:lnTo>
                <a:lnTo>
                  <a:pt x="5050" y="432"/>
                </a:lnTo>
                <a:lnTo>
                  <a:pt x="5048" y="432"/>
                </a:lnTo>
                <a:lnTo>
                  <a:pt x="5045" y="432"/>
                </a:lnTo>
                <a:lnTo>
                  <a:pt x="5045" y="428"/>
                </a:lnTo>
                <a:lnTo>
                  <a:pt x="5043" y="424"/>
                </a:lnTo>
                <a:lnTo>
                  <a:pt x="5041" y="422"/>
                </a:lnTo>
                <a:lnTo>
                  <a:pt x="5041" y="422"/>
                </a:lnTo>
                <a:lnTo>
                  <a:pt x="5039" y="419"/>
                </a:lnTo>
                <a:lnTo>
                  <a:pt x="5037" y="419"/>
                </a:lnTo>
                <a:lnTo>
                  <a:pt x="5029" y="424"/>
                </a:lnTo>
                <a:lnTo>
                  <a:pt x="5025" y="426"/>
                </a:lnTo>
                <a:lnTo>
                  <a:pt x="5025" y="426"/>
                </a:lnTo>
                <a:lnTo>
                  <a:pt x="5012" y="424"/>
                </a:lnTo>
                <a:lnTo>
                  <a:pt x="5010" y="424"/>
                </a:lnTo>
                <a:lnTo>
                  <a:pt x="4991" y="424"/>
                </a:lnTo>
                <a:lnTo>
                  <a:pt x="4987" y="419"/>
                </a:lnTo>
                <a:lnTo>
                  <a:pt x="4983" y="419"/>
                </a:lnTo>
                <a:lnTo>
                  <a:pt x="4978" y="419"/>
                </a:lnTo>
                <a:lnTo>
                  <a:pt x="4976" y="422"/>
                </a:lnTo>
                <a:lnTo>
                  <a:pt x="4972" y="419"/>
                </a:lnTo>
                <a:lnTo>
                  <a:pt x="4968" y="422"/>
                </a:lnTo>
                <a:lnTo>
                  <a:pt x="4960" y="422"/>
                </a:lnTo>
                <a:lnTo>
                  <a:pt x="4957" y="424"/>
                </a:lnTo>
                <a:lnTo>
                  <a:pt x="4953" y="424"/>
                </a:lnTo>
                <a:lnTo>
                  <a:pt x="4947" y="428"/>
                </a:lnTo>
                <a:lnTo>
                  <a:pt x="4947" y="430"/>
                </a:lnTo>
                <a:lnTo>
                  <a:pt x="4947" y="434"/>
                </a:lnTo>
                <a:lnTo>
                  <a:pt x="4949" y="436"/>
                </a:lnTo>
                <a:lnTo>
                  <a:pt x="4949" y="440"/>
                </a:lnTo>
                <a:lnTo>
                  <a:pt x="4947" y="443"/>
                </a:lnTo>
                <a:lnTo>
                  <a:pt x="4945" y="443"/>
                </a:lnTo>
                <a:lnTo>
                  <a:pt x="4943" y="447"/>
                </a:lnTo>
                <a:lnTo>
                  <a:pt x="4941" y="449"/>
                </a:lnTo>
                <a:lnTo>
                  <a:pt x="4939" y="449"/>
                </a:lnTo>
                <a:lnTo>
                  <a:pt x="4941" y="449"/>
                </a:lnTo>
                <a:lnTo>
                  <a:pt x="4943" y="447"/>
                </a:lnTo>
                <a:lnTo>
                  <a:pt x="4945" y="440"/>
                </a:lnTo>
                <a:lnTo>
                  <a:pt x="4945" y="438"/>
                </a:lnTo>
                <a:lnTo>
                  <a:pt x="4943" y="438"/>
                </a:lnTo>
                <a:lnTo>
                  <a:pt x="4941" y="436"/>
                </a:lnTo>
                <a:lnTo>
                  <a:pt x="4941" y="430"/>
                </a:lnTo>
                <a:lnTo>
                  <a:pt x="4939" y="426"/>
                </a:lnTo>
                <a:lnTo>
                  <a:pt x="4939" y="424"/>
                </a:lnTo>
                <a:lnTo>
                  <a:pt x="4937" y="422"/>
                </a:lnTo>
                <a:lnTo>
                  <a:pt x="4928" y="419"/>
                </a:lnTo>
                <a:lnTo>
                  <a:pt x="4924" y="417"/>
                </a:lnTo>
                <a:lnTo>
                  <a:pt x="4922" y="415"/>
                </a:lnTo>
                <a:lnTo>
                  <a:pt x="4924" y="413"/>
                </a:lnTo>
                <a:lnTo>
                  <a:pt x="4924" y="411"/>
                </a:lnTo>
                <a:lnTo>
                  <a:pt x="4924" y="409"/>
                </a:lnTo>
                <a:lnTo>
                  <a:pt x="4926" y="407"/>
                </a:lnTo>
                <a:lnTo>
                  <a:pt x="4926" y="405"/>
                </a:lnTo>
                <a:lnTo>
                  <a:pt x="4926" y="403"/>
                </a:lnTo>
                <a:lnTo>
                  <a:pt x="4924" y="401"/>
                </a:lnTo>
                <a:lnTo>
                  <a:pt x="4922" y="396"/>
                </a:lnTo>
                <a:lnTo>
                  <a:pt x="4922" y="396"/>
                </a:lnTo>
                <a:lnTo>
                  <a:pt x="4916" y="392"/>
                </a:lnTo>
                <a:lnTo>
                  <a:pt x="4907" y="388"/>
                </a:lnTo>
                <a:lnTo>
                  <a:pt x="4897" y="386"/>
                </a:lnTo>
                <a:lnTo>
                  <a:pt x="4888" y="386"/>
                </a:lnTo>
                <a:lnTo>
                  <a:pt x="4878" y="384"/>
                </a:lnTo>
                <a:lnTo>
                  <a:pt x="4865" y="384"/>
                </a:lnTo>
                <a:lnTo>
                  <a:pt x="4861" y="386"/>
                </a:lnTo>
                <a:lnTo>
                  <a:pt x="4853" y="386"/>
                </a:lnTo>
                <a:lnTo>
                  <a:pt x="4844" y="388"/>
                </a:lnTo>
                <a:lnTo>
                  <a:pt x="4836" y="390"/>
                </a:lnTo>
                <a:lnTo>
                  <a:pt x="4832" y="390"/>
                </a:lnTo>
                <a:lnTo>
                  <a:pt x="4821" y="392"/>
                </a:lnTo>
                <a:lnTo>
                  <a:pt x="4817" y="392"/>
                </a:lnTo>
                <a:lnTo>
                  <a:pt x="4807" y="388"/>
                </a:lnTo>
                <a:lnTo>
                  <a:pt x="4809" y="386"/>
                </a:lnTo>
                <a:lnTo>
                  <a:pt x="4811" y="386"/>
                </a:lnTo>
                <a:lnTo>
                  <a:pt x="4807" y="382"/>
                </a:lnTo>
                <a:lnTo>
                  <a:pt x="4805" y="380"/>
                </a:lnTo>
                <a:lnTo>
                  <a:pt x="4798" y="378"/>
                </a:lnTo>
                <a:lnTo>
                  <a:pt x="4794" y="378"/>
                </a:lnTo>
                <a:lnTo>
                  <a:pt x="4792" y="378"/>
                </a:lnTo>
                <a:lnTo>
                  <a:pt x="4784" y="380"/>
                </a:lnTo>
                <a:lnTo>
                  <a:pt x="4781" y="382"/>
                </a:lnTo>
                <a:lnTo>
                  <a:pt x="4786" y="378"/>
                </a:lnTo>
                <a:lnTo>
                  <a:pt x="4788" y="378"/>
                </a:lnTo>
                <a:lnTo>
                  <a:pt x="4790" y="375"/>
                </a:lnTo>
                <a:lnTo>
                  <a:pt x="4790" y="373"/>
                </a:lnTo>
                <a:lnTo>
                  <a:pt x="4790" y="373"/>
                </a:lnTo>
                <a:lnTo>
                  <a:pt x="4781" y="373"/>
                </a:lnTo>
                <a:lnTo>
                  <a:pt x="4781" y="373"/>
                </a:lnTo>
                <a:lnTo>
                  <a:pt x="4779" y="371"/>
                </a:lnTo>
                <a:lnTo>
                  <a:pt x="4779" y="371"/>
                </a:lnTo>
                <a:lnTo>
                  <a:pt x="4773" y="369"/>
                </a:lnTo>
                <a:lnTo>
                  <a:pt x="4769" y="369"/>
                </a:lnTo>
                <a:lnTo>
                  <a:pt x="4767" y="369"/>
                </a:lnTo>
                <a:lnTo>
                  <a:pt x="4765" y="367"/>
                </a:lnTo>
                <a:lnTo>
                  <a:pt x="4765" y="367"/>
                </a:lnTo>
                <a:lnTo>
                  <a:pt x="4767" y="367"/>
                </a:lnTo>
                <a:lnTo>
                  <a:pt x="4767" y="365"/>
                </a:lnTo>
                <a:lnTo>
                  <a:pt x="4771" y="365"/>
                </a:lnTo>
                <a:lnTo>
                  <a:pt x="4779" y="365"/>
                </a:lnTo>
                <a:lnTo>
                  <a:pt x="4781" y="363"/>
                </a:lnTo>
                <a:lnTo>
                  <a:pt x="4781" y="361"/>
                </a:lnTo>
                <a:lnTo>
                  <a:pt x="4779" y="361"/>
                </a:lnTo>
                <a:lnTo>
                  <a:pt x="4777" y="359"/>
                </a:lnTo>
                <a:lnTo>
                  <a:pt x="4773" y="357"/>
                </a:lnTo>
                <a:lnTo>
                  <a:pt x="4767" y="354"/>
                </a:lnTo>
                <a:lnTo>
                  <a:pt x="4758" y="352"/>
                </a:lnTo>
                <a:lnTo>
                  <a:pt x="4744" y="350"/>
                </a:lnTo>
                <a:lnTo>
                  <a:pt x="4742" y="352"/>
                </a:lnTo>
                <a:lnTo>
                  <a:pt x="4740" y="352"/>
                </a:lnTo>
                <a:lnTo>
                  <a:pt x="4735" y="354"/>
                </a:lnTo>
                <a:lnTo>
                  <a:pt x="4729" y="363"/>
                </a:lnTo>
                <a:lnTo>
                  <a:pt x="4725" y="365"/>
                </a:lnTo>
                <a:lnTo>
                  <a:pt x="4721" y="367"/>
                </a:lnTo>
                <a:lnTo>
                  <a:pt x="4710" y="369"/>
                </a:lnTo>
                <a:lnTo>
                  <a:pt x="4710" y="369"/>
                </a:lnTo>
                <a:lnTo>
                  <a:pt x="4708" y="367"/>
                </a:lnTo>
                <a:lnTo>
                  <a:pt x="4708" y="365"/>
                </a:lnTo>
                <a:lnTo>
                  <a:pt x="4710" y="365"/>
                </a:lnTo>
                <a:lnTo>
                  <a:pt x="4710" y="365"/>
                </a:lnTo>
                <a:lnTo>
                  <a:pt x="4708" y="363"/>
                </a:lnTo>
                <a:lnTo>
                  <a:pt x="4710" y="363"/>
                </a:lnTo>
                <a:lnTo>
                  <a:pt x="4710" y="363"/>
                </a:lnTo>
                <a:lnTo>
                  <a:pt x="4712" y="363"/>
                </a:lnTo>
                <a:lnTo>
                  <a:pt x="4714" y="363"/>
                </a:lnTo>
                <a:lnTo>
                  <a:pt x="4719" y="363"/>
                </a:lnTo>
                <a:lnTo>
                  <a:pt x="4719" y="361"/>
                </a:lnTo>
                <a:lnTo>
                  <a:pt x="4719" y="359"/>
                </a:lnTo>
                <a:lnTo>
                  <a:pt x="4719" y="357"/>
                </a:lnTo>
                <a:lnTo>
                  <a:pt x="4719" y="354"/>
                </a:lnTo>
                <a:lnTo>
                  <a:pt x="4719" y="354"/>
                </a:lnTo>
                <a:lnTo>
                  <a:pt x="4721" y="354"/>
                </a:lnTo>
                <a:lnTo>
                  <a:pt x="4723" y="357"/>
                </a:lnTo>
                <a:lnTo>
                  <a:pt x="4725" y="357"/>
                </a:lnTo>
                <a:lnTo>
                  <a:pt x="4727" y="357"/>
                </a:lnTo>
                <a:lnTo>
                  <a:pt x="4723" y="363"/>
                </a:lnTo>
                <a:lnTo>
                  <a:pt x="4725" y="363"/>
                </a:lnTo>
                <a:lnTo>
                  <a:pt x="4729" y="359"/>
                </a:lnTo>
                <a:lnTo>
                  <a:pt x="4731" y="357"/>
                </a:lnTo>
                <a:lnTo>
                  <a:pt x="4735" y="354"/>
                </a:lnTo>
                <a:lnTo>
                  <a:pt x="4735" y="352"/>
                </a:lnTo>
                <a:lnTo>
                  <a:pt x="4731" y="352"/>
                </a:lnTo>
                <a:lnTo>
                  <a:pt x="4708" y="354"/>
                </a:lnTo>
                <a:lnTo>
                  <a:pt x="4700" y="357"/>
                </a:lnTo>
                <a:lnTo>
                  <a:pt x="4698" y="354"/>
                </a:lnTo>
                <a:lnTo>
                  <a:pt x="4696" y="354"/>
                </a:lnTo>
                <a:lnTo>
                  <a:pt x="4700" y="352"/>
                </a:lnTo>
                <a:lnTo>
                  <a:pt x="4702" y="352"/>
                </a:lnTo>
                <a:lnTo>
                  <a:pt x="4706" y="350"/>
                </a:lnTo>
                <a:lnTo>
                  <a:pt x="4706" y="350"/>
                </a:lnTo>
                <a:lnTo>
                  <a:pt x="4712" y="350"/>
                </a:lnTo>
                <a:lnTo>
                  <a:pt x="4714" y="350"/>
                </a:lnTo>
                <a:lnTo>
                  <a:pt x="4727" y="350"/>
                </a:lnTo>
                <a:lnTo>
                  <a:pt x="4727" y="348"/>
                </a:lnTo>
                <a:lnTo>
                  <a:pt x="4725" y="348"/>
                </a:lnTo>
                <a:lnTo>
                  <a:pt x="4719" y="346"/>
                </a:lnTo>
                <a:lnTo>
                  <a:pt x="4714" y="346"/>
                </a:lnTo>
                <a:lnTo>
                  <a:pt x="4710" y="346"/>
                </a:lnTo>
                <a:lnTo>
                  <a:pt x="4702" y="344"/>
                </a:lnTo>
                <a:lnTo>
                  <a:pt x="4698" y="344"/>
                </a:lnTo>
                <a:lnTo>
                  <a:pt x="4689" y="342"/>
                </a:lnTo>
                <a:lnTo>
                  <a:pt x="4687" y="342"/>
                </a:lnTo>
                <a:lnTo>
                  <a:pt x="4666" y="342"/>
                </a:lnTo>
                <a:lnTo>
                  <a:pt x="4658" y="340"/>
                </a:lnTo>
                <a:lnTo>
                  <a:pt x="4656" y="338"/>
                </a:lnTo>
                <a:lnTo>
                  <a:pt x="4647" y="336"/>
                </a:lnTo>
                <a:lnTo>
                  <a:pt x="4645" y="336"/>
                </a:lnTo>
                <a:lnTo>
                  <a:pt x="4645" y="338"/>
                </a:lnTo>
                <a:lnTo>
                  <a:pt x="4645" y="338"/>
                </a:lnTo>
                <a:lnTo>
                  <a:pt x="4649" y="342"/>
                </a:lnTo>
                <a:lnTo>
                  <a:pt x="4649" y="344"/>
                </a:lnTo>
                <a:lnTo>
                  <a:pt x="4652" y="344"/>
                </a:lnTo>
                <a:lnTo>
                  <a:pt x="4645" y="346"/>
                </a:lnTo>
                <a:lnTo>
                  <a:pt x="4643" y="348"/>
                </a:lnTo>
                <a:lnTo>
                  <a:pt x="4631" y="346"/>
                </a:lnTo>
                <a:lnTo>
                  <a:pt x="4629" y="348"/>
                </a:lnTo>
                <a:lnTo>
                  <a:pt x="4624" y="352"/>
                </a:lnTo>
                <a:lnTo>
                  <a:pt x="4624" y="352"/>
                </a:lnTo>
                <a:lnTo>
                  <a:pt x="4624" y="357"/>
                </a:lnTo>
                <a:lnTo>
                  <a:pt x="4629" y="357"/>
                </a:lnTo>
                <a:lnTo>
                  <a:pt x="4629" y="354"/>
                </a:lnTo>
                <a:lnTo>
                  <a:pt x="4631" y="354"/>
                </a:lnTo>
                <a:lnTo>
                  <a:pt x="4637" y="354"/>
                </a:lnTo>
                <a:lnTo>
                  <a:pt x="4639" y="354"/>
                </a:lnTo>
                <a:lnTo>
                  <a:pt x="4637" y="357"/>
                </a:lnTo>
                <a:lnTo>
                  <a:pt x="4633" y="357"/>
                </a:lnTo>
                <a:lnTo>
                  <a:pt x="4631" y="361"/>
                </a:lnTo>
                <a:lnTo>
                  <a:pt x="4626" y="361"/>
                </a:lnTo>
                <a:lnTo>
                  <a:pt x="4629" y="363"/>
                </a:lnTo>
                <a:lnTo>
                  <a:pt x="4633" y="363"/>
                </a:lnTo>
                <a:lnTo>
                  <a:pt x="4631" y="369"/>
                </a:lnTo>
                <a:lnTo>
                  <a:pt x="4635" y="371"/>
                </a:lnTo>
                <a:lnTo>
                  <a:pt x="4635" y="373"/>
                </a:lnTo>
                <a:lnTo>
                  <a:pt x="4631" y="373"/>
                </a:lnTo>
                <a:lnTo>
                  <a:pt x="4626" y="375"/>
                </a:lnTo>
                <a:lnTo>
                  <a:pt x="4624" y="375"/>
                </a:lnTo>
                <a:lnTo>
                  <a:pt x="4622" y="371"/>
                </a:lnTo>
                <a:lnTo>
                  <a:pt x="4618" y="371"/>
                </a:lnTo>
                <a:lnTo>
                  <a:pt x="4616" y="369"/>
                </a:lnTo>
                <a:lnTo>
                  <a:pt x="4614" y="371"/>
                </a:lnTo>
                <a:lnTo>
                  <a:pt x="4612" y="371"/>
                </a:lnTo>
                <a:lnTo>
                  <a:pt x="4610" y="371"/>
                </a:lnTo>
                <a:lnTo>
                  <a:pt x="4610" y="371"/>
                </a:lnTo>
                <a:lnTo>
                  <a:pt x="4608" y="373"/>
                </a:lnTo>
                <a:lnTo>
                  <a:pt x="4608" y="375"/>
                </a:lnTo>
                <a:lnTo>
                  <a:pt x="4605" y="375"/>
                </a:lnTo>
                <a:lnTo>
                  <a:pt x="4605" y="378"/>
                </a:lnTo>
                <a:lnTo>
                  <a:pt x="4608" y="378"/>
                </a:lnTo>
                <a:lnTo>
                  <a:pt x="4608" y="378"/>
                </a:lnTo>
                <a:lnTo>
                  <a:pt x="4612" y="378"/>
                </a:lnTo>
                <a:lnTo>
                  <a:pt x="4608" y="380"/>
                </a:lnTo>
                <a:lnTo>
                  <a:pt x="4608" y="380"/>
                </a:lnTo>
                <a:lnTo>
                  <a:pt x="4608" y="380"/>
                </a:lnTo>
                <a:lnTo>
                  <a:pt x="4605" y="382"/>
                </a:lnTo>
                <a:lnTo>
                  <a:pt x="4605" y="382"/>
                </a:lnTo>
                <a:lnTo>
                  <a:pt x="4608" y="382"/>
                </a:lnTo>
                <a:lnTo>
                  <a:pt x="4608" y="384"/>
                </a:lnTo>
                <a:lnTo>
                  <a:pt x="4605" y="384"/>
                </a:lnTo>
                <a:lnTo>
                  <a:pt x="4603" y="382"/>
                </a:lnTo>
                <a:lnTo>
                  <a:pt x="4601" y="382"/>
                </a:lnTo>
                <a:lnTo>
                  <a:pt x="4599" y="380"/>
                </a:lnTo>
                <a:lnTo>
                  <a:pt x="4597" y="378"/>
                </a:lnTo>
                <a:lnTo>
                  <a:pt x="4595" y="375"/>
                </a:lnTo>
                <a:lnTo>
                  <a:pt x="4585" y="371"/>
                </a:lnTo>
                <a:lnTo>
                  <a:pt x="4578" y="371"/>
                </a:lnTo>
                <a:lnTo>
                  <a:pt x="4576" y="371"/>
                </a:lnTo>
                <a:lnTo>
                  <a:pt x="4572" y="371"/>
                </a:lnTo>
                <a:lnTo>
                  <a:pt x="4568" y="373"/>
                </a:lnTo>
                <a:lnTo>
                  <a:pt x="4564" y="373"/>
                </a:lnTo>
                <a:lnTo>
                  <a:pt x="4561" y="375"/>
                </a:lnTo>
                <a:lnTo>
                  <a:pt x="4559" y="378"/>
                </a:lnTo>
                <a:lnTo>
                  <a:pt x="4551" y="378"/>
                </a:lnTo>
                <a:lnTo>
                  <a:pt x="4545" y="375"/>
                </a:lnTo>
                <a:lnTo>
                  <a:pt x="4541" y="373"/>
                </a:lnTo>
                <a:lnTo>
                  <a:pt x="4536" y="371"/>
                </a:lnTo>
                <a:lnTo>
                  <a:pt x="4532" y="367"/>
                </a:lnTo>
                <a:lnTo>
                  <a:pt x="4532" y="367"/>
                </a:lnTo>
                <a:lnTo>
                  <a:pt x="4532" y="365"/>
                </a:lnTo>
                <a:lnTo>
                  <a:pt x="4530" y="363"/>
                </a:lnTo>
                <a:lnTo>
                  <a:pt x="4530" y="363"/>
                </a:lnTo>
                <a:lnTo>
                  <a:pt x="4528" y="363"/>
                </a:lnTo>
                <a:lnTo>
                  <a:pt x="4524" y="367"/>
                </a:lnTo>
                <a:lnTo>
                  <a:pt x="4524" y="369"/>
                </a:lnTo>
                <a:lnTo>
                  <a:pt x="4522" y="373"/>
                </a:lnTo>
                <a:lnTo>
                  <a:pt x="4520" y="378"/>
                </a:lnTo>
                <a:lnTo>
                  <a:pt x="4520" y="380"/>
                </a:lnTo>
                <a:lnTo>
                  <a:pt x="4520" y="380"/>
                </a:lnTo>
                <a:lnTo>
                  <a:pt x="4520" y="382"/>
                </a:lnTo>
                <a:lnTo>
                  <a:pt x="4517" y="384"/>
                </a:lnTo>
                <a:lnTo>
                  <a:pt x="4513" y="390"/>
                </a:lnTo>
                <a:lnTo>
                  <a:pt x="4511" y="392"/>
                </a:lnTo>
                <a:lnTo>
                  <a:pt x="4509" y="392"/>
                </a:lnTo>
                <a:lnTo>
                  <a:pt x="4507" y="394"/>
                </a:lnTo>
                <a:lnTo>
                  <a:pt x="4505" y="394"/>
                </a:lnTo>
                <a:lnTo>
                  <a:pt x="4505" y="392"/>
                </a:lnTo>
                <a:lnTo>
                  <a:pt x="4503" y="388"/>
                </a:lnTo>
                <a:lnTo>
                  <a:pt x="4503" y="388"/>
                </a:lnTo>
                <a:lnTo>
                  <a:pt x="4501" y="390"/>
                </a:lnTo>
                <a:lnTo>
                  <a:pt x="4499" y="390"/>
                </a:lnTo>
                <a:lnTo>
                  <a:pt x="4494" y="388"/>
                </a:lnTo>
                <a:lnTo>
                  <a:pt x="4492" y="386"/>
                </a:lnTo>
                <a:lnTo>
                  <a:pt x="4488" y="384"/>
                </a:lnTo>
                <a:lnTo>
                  <a:pt x="4482" y="375"/>
                </a:lnTo>
                <a:lnTo>
                  <a:pt x="4480" y="373"/>
                </a:lnTo>
                <a:lnTo>
                  <a:pt x="4478" y="371"/>
                </a:lnTo>
                <a:lnTo>
                  <a:pt x="4476" y="371"/>
                </a:lnTo>
                <a:lnTo>
                  <a:pt x="4473" y="369"/>
                </a:lnTo>
                <a:lnTo>
                  <a:pt x="4476" y="369"/>
                </a:lnTo>
                <a:lnTo>
                  <a:pt x="4480" y="367"/>
                </a:lnTo>
                <a:lnTo>
                  <a:pt x="4484" y="367"/>
                </a:lnTo>
                <a:lnTo>
                  <a:pt x="4480" y="365"/>
                </a:lnTo>
                <a:lnTo>
                  <a:pt x="4480" y="363"/>
                </a:lnTo>
                <a:lnTo>
                  <a:pt x="4478" y="361"/>
                </a:lnTo>
                <a:lnTo>
                  <a:pt x="4480" y="363"/>
                </a:lnTo>
                <a:lnTo>
                  <a:pt x="4478" y="365"/>
                </a:lnTo>
                <a:lnTo>
                  <a:pt x="4478" y="367"/>
                </a:lnTo>
                <a:lnTo>
                  <a:pt x="4476" y="367"/>
                </a:lnTo>
                <a:lnTo>
                  <a:pt x="4467" y="359"/>
                </a:lnTo>
                <a:lnTo>
                  <a:pt x="4463" y="354"/>
                </a:lnTo>
                <a:lnTo>
                  <a:pt x="4459" y="352"/>
                </a:lnTo>
                <a:lnTo>
                  <a:pt x="4459" y="350"/>
                </a:lnTo>
                <a:lnTo>
                  <a:pt x="4459" y="348"/>
                </a:lnTo>
                <a:lnTo>
                  <a:pt x="4465" y="352"/>
                </a:lnTo>
                <a:lnTo>
                  <a:pt x="4469" y="354"/>
                </a:lnTo>
                <a:lnTo>
                  <a:pt x="4476" y="359"/>
                </a:lnTo>
                <a:lnTo>
                  <a:pt x="4480" y="359"/>
                </a:lnTo>
                <a:lnTo>
                  <a:pt x="4482" y="357"/>
                </a:lnTo>
                <a:lnTo>
                  <a:pt x="4482" y="352"/>
                </a:lnTo>
                <a:lnTo>
                  <a:pt x="4480" y="348"/>
                </a:lnTo>
                <a:lnTo>
                  <a:pt x="4478" y="348"/>
                </a:lnTo>
                <a:lnTo>
                  <a:pt x="4469" y="346"/>
                </a:lnTo>
                <a:lnTo>
                  <a:pt x="4467" y="346"/>
                </a:lnTo>
                <a:lnTo>
                  <a:pt x="4469" y="346"/>
                </a:lnTo>
                <a:lnTo>
                  <a:pt x="4471" y="346"/>
                </a:lnTo>
                <a:lnTo>
                  <a:pt x="4473" y="344"/>
                </a:lnTo>
                <a:lnTo>
                  <a:pt x="4478" y="342"/>
                </a:lnTo>
                <a:lnTo>
                  <a:pt x="4480" y="342"/>
                </a:lnTo>
                <a:lnTo>
                  <a:pt x="4480" y="340"/>
                </a:lnTo>
                <a:lnTo>
                  <a:pt x="4478" y="338"/>
                </a:lnTo>
                <a:lnTo>
                  <a:pt x="4471" y="336"/>
                </a:lnTo>
                <a:lnTo>
                  <a:pt x="4471" y="336"/>
                </a:lnTo>
                <a:lnTo>
                  <a:pt x="4473" y="336"/>
                </a:lnTo>
                <a:lnTo>
                  <a:pt x="4473" y="333"/>
                </a:lnTo>
                <a:lnTo>
                  <a:pt x="4478" y="331"/>
                </a:lnTo>
                <a:lnTo>
                  <a:pt x="4478" y="329"/>
                </a:lnTo>
                <a:lnTo>
                  <a:pt x="4478" y="331"/>
                </a:lnTo>
                <a:lnTo>
                  <a:pt x="4476" y="329"/>
                </a:lnTo>
                <a:lnTo>
                  <a:pt x="4476" y="329"/>
                </a:lnTo>
                <a:lnTo>
                  <a:pt x="4476" y="327"/>
                </a:lnTo>
                <a:lnTo>
                  <a:pt x="4473" y="327"/>
                </a:lnTo>
                <a:lnTo>
                  <a:pt x="4471" y="325"/>
                </a:lnTo>
                <a:lnTo>
                  <a:pt x="4465" y="325"/>
                </a:lnTo>
                <a:lnTo>
                  <a:pt x="4465" y="325"/>
                </a:lnTo>
                <a:lnTo>
                  <a:pt x="4467" y="325"/>
                </a:lnTo>
                <a:lnTo>
                  <a:pt x="4465" y="323"/>
                </a:lnTo>
                <a:lnTo>
                  <a:pt x="4463" y="323"/>
                </a:lnTo>
                <a:lnTo>
                  <a:pt x="4463" y="321"/>
                </a:lnTo>
                <a:lnTo>
                  <a:pt x="4461" y="321"/>
                </a:lnTo>
                <a:lnTo>
                  <a:pt x="4459" y="321"/>
                </a:lnTo>
                <a:lnTo>
                  <a:pt x="4448" y="319"/>
                </a:lnTo>
                <a:lnTo>
                  <a:pt x="4446" y="319"/>
                </a:lnTo>
                <a:lnTo>
                  <a:pt x="4446" y="321"/>
                </a:lnTo>
                <a:lnTo>
                  <a:pt x="4442" y="325"/>
                </a:lnTo>
                <a:lnTo>
                  <a:pt x="4438" y="323"/>
                </a:lnTo>
                <a:lnTo>
                  <a:pt x="4438" y="323"/>
                </a:lnTo>
                <a:lnTo>
                  <a:pt x="4438" y="321"/>
                </a:lnTo>
                <a:lnTo>
                  <a:pt x="4438" y="321"/>
                </a:lnTo>
                <a:lnTo>
                  <a:pt x="4438" y="319"/>
                </a:lnTo>
                <a:lnTo>
                  <a:pt x="4438" y="319"/>
                </a:lnTo>
                <a:lnTo>
                  <a:pt x="4436" y="319"/>
                </a:lnTo>
                <a:lnTo>
                  <a:pt x="4434" y="319"/>
                </a:lnTo>
                <a:lnTo>
                  <a:pt x="4432" y="319"/>
                </a:lnTo>
                <a:lnTo>
                  <a:pt x="4429" y="321"/>
                </a:lnTo>
                <a:lnTo>
                  <a:pt x="4427" y="321"/>
                </a:lnTo>
                <a:lnTo>
                  <a:pt x="4427" y="319"/>
                </a:lnTo>
                <a:lnTo>
                  <a:pt x="4415" y="315"/>
                </a:lnTo>
                <a:lnTo>
                  <a:pt x="4413" y="313"/>
                </a:lnTo>
                <a:lnTo>
                  <a:pt x="4411" y="313"/>
                </a:lnTo>
                <a:lnTo>
                  <a:pt x="4404" y="315"/>
                </a:lnTo>
                <a:lnTo>
                  <a:pt x="4402" y="315"/>
                </a:lnTo>
                <a:lnTo>
                  <a:pt x="4400" y="317"/>
                </a:lnTo>
                <a:lnTo>
                  <a:pt x="4396" y="315"/>
                </a:lnTo>
                <a:lnTo>
                  <a:pt x="4396" y="317"/>
                </a:lnTo>
                <a:lnTo>
                  <a:pt x="4394" y="319"/>
                </a:lnTo>
                <a:lnTo>
                  <a:pt x="4394" y="321"/>
                </a:lnTo>
                <a:lnTo>
                  <a:pt x="4394" y="323"/>
                </a:lnTo>
                <a:lnTo>
                  <a:pt x="4396" y="323"/>
                </a:lnTo>
                <a:lnTo>
                  <a:pt x="4396" y="325"/>
                </a:lnTo>
                <a:lnTo>
                  <a:pt x="4398" y="327"/>
                </a:lnTo>
                <a:lnTo>
                  <a:pt x="4398" y="329"/>
                </a:lnTo>
                <a:lnTo>
                  <a:pt x="4398" y="329"/>
                </a:lnTo>
                <a:lnTo>
                  <a:pt x="4396" y="329"/>
                </a:lnTo>
                <a:lnTo>
                  <a:pt x="4396" y="331"/>
                </a:lnTo>
                <a:lnTo>
                  <a:pt x="4394" y="333"/>
                </a:lnTo>
                <a:lnTo>
                  <a:pt x="4392" y="336"/>
                </a:lnTo>
                <a:lnTo>
                  <a:pt x="4390" y="333"/>
                </a:lnTo>
                <a:lnTo>
                  <a:pt x="4383" y="333"/>
                </a:lnTo>
                <a:lnTo>
                  <a:pt x="4383" y="333"/>
                </a:lnTo>
                <a:lnTo>
                  <a:pt x="4383" y="333"/>
                </a:lnTo>
                <a:lnTo>
                  <a:pt x="4385" y="336"/>
                </a:lnTo>
                <a:lnTo>
                  <a:pt x="4385" y="336"/>
                </a:lnTo>
                <a:lnTo>
                  <a:pt x="4385" y="336"/>
                </a:lnTo>
                <a:lnTo>
                  <a:pt x="4383" y="338"/>
                </a:lnTo>
                <a:lnTo>
                  <a:pt x="4379" y="336"/>
                </a:lnTo>
                <a:lnTo>
                  <a:pt x="4375" y="336"/>
                </a:lnTo>
                <a:lnTo>
                  <a:pt x="4373" y="333"/>
                </a:lnTo>
                <a:lnTo>
                  <a:pt x="4371" y="333"/>
                </a:lnTo>
                <a:lnTo>
                  <a:pt x="4367" y="333"/>
                </a:lnTo>
                <a:lnTo>
                  <a:pt x="4360" y="336"/>
                </a:lnTo>
                <a:lnTo>
                  <a:pt x="4354" y="333"/>
                </a:lnTo>
                <a:lnTo>
                  <a:pt x="4346" y="333"/>
                </a:lnTo>
                <a:lnTo>
                  <a:pt x="4344" y="333"/>
                </a:lnTo>
                <a:lnTo>
                  <a:pt x="4337" y="331"/>
                </a:lnTo>
                <a:lnTo>
                  <a:pt x="4331" y="329"/>
                </a:lnTo>
                <a:lnTo>
                  <a:pt x="4323" y="327"/>
                </a:lnTo>
                <a:lnTo>
                  <a:pt x="4323" y="323"/>
                </a:lnTo>
                <a:lnTo>
                  <a:pt x="4325" y="321"/>
                </a:lnTo>
                <a:lnTo>
                  <a:pt x="4329" y="321"/>
                </a:lnTo>
                <a:lnTo>
                  <a:pt x="4331" y="321"/>
                </a:lnTo>
                <a:lnTo>
                  <a:pt x="4331" y="319"/>
                </a:lnTo>
                <a:lnTo>
                  <a:pt x="4329" y="319"/>
                </a:lnTo>
                <a:lnTo>
                  <a:pt x="4325" y="317"/>
                </a:lnTo>
                <a:lnTo>
                  <a:pt x="4308" y="317"/>
                </a:lnTo>
                <a:lnTo>
                  <a:pt x="4295" y="315"/>
                </a:lnTo>
                <a:lnTo>
                  <a:pt x="4279" y="315"/>
                </a:lnTo>
                <a:lnTo>
                  <a:pt x="4270" y="317"/>
                </a:lnTo>
                <a:lnTo>
                  <a:pt x="4260" y="317"/>
                </a:lnTo>
                <a:lnTo>
                  <a:pt x="4258" y="319"/>
                </a:lnTo>
                <a:lnTo>
                  <a:pt x="4251" y="319"/>
                </a:lnTo>
                <a:lnTo>
                  <a:pt x="4253" y="321"/>
                </a:lnTo>
                <a:lnTo>
                  <a:pt x="4256" y="323"/>
                </a:lnTo>
                <a:lnTo>
                  <a:pt x="4256" y="323"/>
                </a:lnTo>
                <a:lnTo>
                  <a:pt x="4258" y="323"/>
                </a:lnTo>
                <a:lnTo>
                  <a:pt x="4258" y="325"/>
                </a:lnTo>
                <a:lnTo>
                  <a:pt x="4256" y="325"/>
                </a:lnTo>
                <a:lnTo>
                  <a:pt x="4253" y="325"/>
                </a:lnTo>
                <a:lnTo>
                  <a:pt x="4253" y="327"/>
                </a:lnTo>
                <a:lnTo>
                  <a:pt x="4253" y="329"/>
                </a:lnTo>
                <a:lnTo>
                  <a:pt x="4253" y="331"/>
                </a:lnTo>
                <a:lnTo>
                  <a:pt x="4251" y="336"/>
                </a:lnTo>
                <a:lnTo>
                  <a:pt x="4249" y="338"/>
                </a:lnTo>
                <a:lnTo>
                  <a:pt x="4247" y="338"/>
                </a:lnTo>
                <a:lnTo>
                  <a:pt x="4249" y="340"/>
                </a:lnTo>
                <a:lnTo>
                  <a:pt x="4251" y="342"/>
                </a:lnTo>
                <a:lnTo>
                  <a:pt x="4253" y="342"/>
                </a:lnTo>
                <a:lnTo>
                  <a:pt x="4256" y="342"/>
                </a:lnTo>
                <a:lnTo>
                  <a:pt x="4253" y="344"/>
                </a:lnTo>
                <a:lnTo>
                  <a:pt x="4249" y="342"/>
                </a:lnTo>
                <a:lnTo>
                  <a:pt x="4247" y="340"/>
                </a:lnTo>
                <a:lnTo>
                  <a:pt x="4247" y="340"/>
                </a:lnTo>
                <a:lnTo>
                  <a:pt x="4247" y="338"/>
                </a:lnTo>
                <a:lnTo>
                  <a:pt x="4249" y="336"/>
                </a:lnTo>
                <a:lnTo>
                  <a:pt x="4249" y="336"/>
                </a:lnTo>
                <a:lnTo>
                  <a:pt x="4251" y="331"/>
                </a:lnTo>
                <a:lnTo>
                  <a:pt x="4251" y="329"/>
                </a:lnTo>
                <a:lnTo>
                  <a:pt x="4251" y="323"/>
                </a:lnTo>
                <a:lnTo>
                  <a:pt x="4249" y="323"/>
                </a:lnTo>
                <a:lnTo>
                  <a:pt x="4247" y="321"/>
                </a:lnTo>
                <a:lnTo>
                  <a:pt x="4249" y="317"/>
                </a:lnTo>
                <a:lnTo>
                  <a:pt x="4251" y="315"/>
                </a:lnTo>
                <a:lnTo>
                  <a:pt x="4249" y="315"/>
                </a:lnTo>
                <a:lnTo>
                  <a:pt x="4247" y="310"/>
                </a:lnTo>
                <a:lnTo>
                  <a:pt x="4245" y="308"/>
                </a:lnTo>
                <a:lnTo>
                  <a:pt x="4243" y="306"/>
                </a:lnTo>
                <a:lnTo>
                  <a:pt x="4243" y="306"/>
                </a:lnTo>
                <a:lnTo>
                  <a:pt x="4243" y="310"/>
                </a:lnTo>
                <a:lnTo>
                  <a:pt x="4243" y="313"/>
                </a:lnTo>
                <a:lnTo>
                  <a:pt x="4241" y="313"/>
                </a:lnTo>
                <a:lnTo>
                  <a:pt x="4237" y="315"/>
                </a:lnTo>
                <a:lnTo>
                  <a:pt x="4233" y="315"/>
                </a:lnTo>
                <a:lnTo>
                  <a:pt x="4228" y="313"/>
                </a:lnTo>
                <a:lnTo>
                  <a:pt x="4222" y="310"/>
                </a:lnTo>
                <a:lnTo>
                  <a:pt x="4220" y="308"/>
                </a:lnTo>
                <a:lnTo>
                  <a:pt x="4220" y="306"/>
                </a:lnTo>
                <a:lnTo>
                  <a:pt x="4222" y="306"/>
                </a:lnTo>
                <a:lnTo>
                  <a:pt x="4224" y="304"/>
                </a:lnTo>
                <a:lnTo>
                  <a:pt x="4220" y="304"/>
                </a:lnTo>
                <a:lnTo>
                  <a:pt x="4218" y="304"/>
                </a:lnTo>
                <a:lnTo>
                  <a:pt x="4216" y="308"/>
                </a:lnTo>
                <a:lnTo>
                  <a:pt x="4214" y="306"/>
                </a:lnTo>
                <a:lnTo>
                  <a:pt x="4205" y="304"/>
                </a:lnTo>
                <a:lnTo>
                  <a:pt x="4203" y="306"/>
                </a:lnTo>
                <a:lnTo>
                  <a:pt x="4199" y="308"/>
                </a:lnTo>
                <a:lnTo>
                  <a:pt x="4199" y="308"/>
                </a:lnTo>
                <a:lnTo>
                  <a:pt x="4197" y="310"/>
                </a:lnTo>
                <a:lnTo>
                  <a:pt x="4197" y="313"/>
                </a:lnTo>
                <a:lnTo>
                  <a:pt x="4197" y="313"/>
                </a:lnTo>
                <a:lnTo>
                  <a:pt x="4203" y="315"/>
                </a:lnTo>
                <a:lnTo>
                  <a:pt x="4207" y="313"/>
                </a:lnTo>
                <a:lnTo>
                  <a:pt x="4212" y="313"/>
                </a:lnTo>
                <a:lnTo>
                  <a:pt x="4214" y="313"/>
                </a:lnTo>
                <a:lnTo>
                  <a:pt x="4214" y="313"/>
                </a:lnTo>
                <a:lnTo>
                  <a:pt x="4212" y="315"/>
                </a:lnTo>
                <a:lnTo>
                  <a:pt x="4207" y="317"/>
                </a:lnTo>
                <a:lnTo>
                  <a:pt x="4199" y="321"/>
                </a:lnTo>
                <a:lnTo>
                  <a:pt x="4197" y="321"/>
                </a:lnTo>
                <a:lnTo>
                  <a:pt x="4191" y="321"/>
                </a:lnTo>
                <a:lnTo>
                  <a:pt x="4189" y="323"/>
                </a:lnTo>
                <a:lnTo>
                  <a:pt x="4189" y="323"/>
                </a:lnTo>
                <a:lnTo>
                  <a:pt x="4180" y="325"/>
                </a:lnTo>
                <a:lnTo>
                  <a:pt x="4178" y="325"/>
                </a:lnTo>
                <a:lnTo>
                  <a:pt x="4176" y="325"/>
                </a:lnTo>
                <a:lnTo>
                  <a:pt x="4174" y="327"/>
                </a:lnTo>
                <a:lnTo>
                  <a:pt x="4172" y="327"/>
                </a:lnTo>
                <a:lnTo>
                  <a:pt x="4170" y="329"/>
                </a:lnTo>
                <a:lnTo>
                  <a:pt x="4163" y="329"/>
                </a:lnTo>
                <a:lnTo>
                  <a:pt x="4159" y="329"/>
                </a:lnTo>
                <a:lnTo>
                  <a:pt x="4151" y="329"/>
                </a:lnTo>
                <a:lnTo>
                  <a:pt x="4149" y="331"/>
                </a:lnTo>
                <a:lnTo>
                  <a:pt x="4147" y="331"/>
                </a:lnTo>
                <a:lnTo>
                  <a:pt x="4147" y="333"/>
                </a:lnTo>
                <a:lnTo>
                  <a:pt x="4144" y="336"/>
                </a:lnTo>
                <a:lnTo>
                  <a:pt x="4138" y="338"/>
                </a:lnTo>
                <a:lnTo>
                  <a:pt x="4134" y="340"/>
                </a:lnTo>
                <a:lnTo>
                  <a:pt x="4132" y="340"/>
                </a:lnTo>
                <a:lnTo>
                  <a:pt x="4134" y="338"/>
                </a:lnTo>
                <a:lnTo>
                  <a:pt x="4138" y="333"/>
                </a:lnTo>
                <a:lnTo>
                  <a:pt x="4147" y="325"/>
                </a:lnTo>
                <a:lnTo>
                  <a:pt x="4153" y="325"/>
                </a:lnTo>
                <a:lnTo>
                  <a:pt x="4155" y="323"/>
                </a:lnTo>
                <a:lnTo>
                  <a:pt x="4161" y="317"/>
                </a:lnTo>
                <a:lnTo>
                  <a:pt x="4161" y="317"/>
                </a:lnTo>
                <a:lnTo>
                  <a:pt x="4170" y="317"/>
                </a:lnTo>
                <a:lnTo>
                  <a:pt x="4176" y="315"/>
                </a:lnTo>
                <a:lnTo>
                  <a:pt x="4189" y="304"/>
                </a:lnTo>
                <a:lnTo>
                  <a:pt x="4195" y="304"/>
                </a:lnTo>
                <a:lnTo>
                  <a:pt x="4199" y="300"/>
                </a:lnTo>
                <a:lnTo>
                  <a:pt x="4199" y="300"/>
                </a:lnTo>
                <a:lnTo>
                  <a:pt x="4199" y="298"/>
                </a:lnTo>
                <a:lnTo>
                  <a:pt x="4199" y="298"/>
                </a:lnTo>
                <a:lnTo>
                  <a:pt x="4199" y="296"/>
                </a:lnTo>
                <a:lnTo>
                  <a:pt x="4205" y="296"/>
                </a:lnTo>
                <a:lnTo>
                  <a:pt x="4207" y="292"/>
                </a:lnTo>
                <a:lnTo>
                  <a:pt x="4214" y="289"/>
                </a:lnTo>
                <a:lnTo>
                  <a:pt x="4220" y="287"/>
                </a:lnTo>
                <a:lnTo>
                  <a:pt x="4228" y="285"/>
                </a:lnTo>
                <a:lnTo>
                  <a:pt x="4233" y="281"/>
                </a:lnTo>
                <a:lnTo>
                  <a:pt x="4243" y="277"/>
                </a:lnTo>
                <a:lnTo>
                  <a:pt x="4253" y="269"/>
                </a:lnTo>
                <a:lnTo>
                  <a:pt x="4256" y="264"/>
                </a:lnTo>
                <a:lnTo>
                  <a:pt x="4253" y="262"/>
                </a:lnTo>
                <a:lnTo>
                  <a:pt x="4249" y="262"/>
                </a:lnTo>
                <a:lnTo>
                  <a:pt x="4249" y="260"/>
                </a:lnTo>
                <a:lnTo>
                  <a:pt x="4247" y="260"/>
                </a:lnTo>
                <a:lnTo>
                  <a:pt x="4245" y="260"/>
                </a:lnTo>
                <a:lnTo>
                  <a:pt x="4241" y="256"/>
                </a:lnTo>
                <a:lnTo>
                  <a:pt x="4237" y="254"/>
                </a:lnTo>
                <a:lnTo>
                  <a:pt x="4237" y="254"/>
                </a:lnTo>
                <a:lnTo>
                  <a:pt x="4237" y="252"/>
                </a:lnTo>
                <a:lnTo>
                  <a:pt x="4239" y="254"/>
                </a:lnTo>
                <a:lnTo>
                  <a:pt x="4247" y="258"/>
                </a:lnTo>
                <a:lnTo>
                  <a:pt x="4251" y="258"/>
                </a:lnTo>
                <a:lnTo>
                  <a:pt x="4251" y="258"/>
                </a:lnTo>
                <a:lnTo>
                  <a:pt x="4251" y="260"/>
                </a:lnTo>
                <a:lnTo>
                  <a:pt x="4251" y="260"/>
                </a:lnTo>
                <a:lnTo>
                  <a:pt x="4253" y="260"/>
                </a:lnTo>
                <a:lnTo>
                  <a:pt x="4253" y="260"/>
                </a:lnTo>
                <a:lnTo>
                  <a:pt x="4256" y="256"/>
                </a:lnTo>
                <a:lnTo>
                  <a:pt x="4258" y="252"/>
                </a:lnTo>
                <a:lnTo>
                  <a:pt x="4258" y="250"/>
                </a:lnTo>
                <a:lnTo>
                  <a:pt x="4253" y="252"/>
                </a:lnTo>
                <a:lnTo>
                  <a:pt x="4251" y="245"/>
                </a:lnTo>
                <a:lnTo>
                  <a:pt x="4249" y="243"/>
                </a:lnTo>
                <a:lnTo>
                  <a:pt x="4249" y="241"/>
                </a:lnTo>
                <a:lnTo>
                  <a:pt x="4245" y="241"/>
                </a:lnTo>
                <a:lnTo>
                  <a:pt x="4245" y="241"/>
                </a:lnTo>
                <a:lnTo>
                  <a:pt x="4245" y="241"/>
                </a:lnTo>
                <a:lnTo>
                  <a:pt x="4247" y="243"/>
                </a:lnTo>
                <a:lnTo>
                  <a:pt x="4245" y="243"/>
                </a:lnTo>
                <a:lnTo>
                  <a:pt x="4245" y="245"/>
                </a:lnTo>
                <a:lnTo>
                  <a:pt x="4243" y="245"/>
                </a:lnTo>
                <a:lnTo>
                  <a:pt x="4239" y="248"/>
                </a:lnTo>
                <a:lnTo>
                  <a:pt x="4241" y="245"/>
                </a:lnTo>
                <a:lnTo>
                  <a:pt x="4241" y="243"/>
                </a:lnTo>
                <a:lnTo>
                  <a:pt x="4241" y="243"/>
                </a:lnTo>
                <a:lnTo>
                  <a:pt x="4241" y="241"/>
                </a:lnTo>
                <a:lnTo>
                  <a:pt x="4239" y="237"/>
                </a:lnTo>
                <a:lnTo>
                  <a:pt x="4237" y="237"/>
                </a:lnTo>
                <a:lnTo>
                  <a:pt x="4235" y="235"/>
                </a:lnTo>
                <a:lnTo>
                  <a:pt x="4233" y="235"/>
                </a:lnTo>
                <a:lnTo>
                  <a:pt x="4230" y="237"/>
                </a:lnTo>
                <a:lnTo>
                  <a:pt x="4230" y="235"/>
                </a:lnTo>
                <a:lnTo>
                  <a:pt x="4233" y="235"/>
                </a:lnTo>
                <a:lnTo>
                  <a:pt x="4230" y="231"/>
                </a:lnTo>
                <a:lnTo>
                  <a:pt x="4226" y="231"/>
                </a:lnTo>
                <a:lnTo>
                  <a:pt x="4224" y="231"/>
                </a:lnTo>
                <a:lnTo>
                  <a:pt x="4222" y="229"/>
                </a:lnTo>
                <a:lnTo>
                  <a:pt x="4218" y="227"/>
                </a:lnTo>
                <a:lnTo>
                  <a:pt x="4207" y="227"/>
                </a:lnTo>
                <a:lnTo>
                  <a:pt x="4201" y="227"/>
                </a:lnTo>
                <a:lnTo>
                  <a:pt x="4193" y="227"/>
                </a:lnTo>
                <a:lnTo>
                  <a:pt x="4182" y="227"/>
                </a:lnTo>
                <a:lnTo>
                  <a:pt x="4178" y="227"/>
                </a:lnTo>
                <a:lnTo>
                  <a:pt x="4176" y="227"/>
                </a:lnTo>
                <a:lnTo>
                  <a:pt x="4172" y="227"/>
                </a:lnTo>
                <a:lnTo>
                  <a:pt x="4172" y="229"/>
                </a:lnTo>
                <a:lnTo>
                  <a:pt x="4172" y="231"/>
                </a:lnTo>
                <a:lnTo>
                  <a:pt x="4168" y="233"/>
                </a:lnTo>
                <a:lnTo>
                  <a:pt x="4168" y="233"/>
                </a:lnTo>
                <a:lnTo>
                  <a:pt x="4159" y="233"/>
                </a:lnTo>
                <a:lnTo>
                  <a:pt x="4155" y="235"/>
                </a:lnTo>
                <a:lnTo>
                  <a:pt x="4153" y="233"/>
                </a:lnTo>
                <a:lnTo>
                  <a:pt x="4149" y="233"/>
                </a:lnTo>
                <a:lnTo>
                  <a:pt x="4149" y="231"/>
                </a:lnTo>
                <a:lnTo>
                  <a:pt x="4151" y="231"/>
                </a:lnTo>
                <a:lnTo>
                  <a:pt x="4153" y="231"/>
                </a:lnTo>
                <a:lnTo>
                  <a:pt x="4157" y="227"/>
                </a:lnTo>
                <a:lnTo>
                  <a:pt x="4161" y="224"/>
                </a:lnTo>
                <a:lnTo>
                  <a:pt x="4163" y="220"/>
                </a:lnTo>
                <a:lnTo>
                  <a:pt x="4161" y="218"/>
                </a:lnTo>
                <a:lnTo>
                  <a:pt x="4157" y="218"/>
                </a:lnTo>
                <a:lnTo>
                  <a:pt x="4155" y="218"/>
                </a:lnTo>
                <a:lnTo>
                  <a:pt x="4153" y="218"/>
                </a:lnTo>
                <a:lnTo>
                  <a:pt x="4149" y="216"/>
                </a:lnTo>
                <a:lnTo>
                  <a:pt x="4144" y="216"/>
                </a:lnTo>
                <a:lnTo>
                  <a:pt x="4140" y="218"/>
                </a:lnTo>
                <a:lnTo>
                  <a:pt x="4138" y="218"/>
                </a:lnTo>
                <a:lnTo>
                  <a:pt x="4138" y="216"/>
                </a:lnTo>
                <a:lnTo>
                  <a:pt x="4134" y="216"/>
                </a:lnTo>
                <a:lnTo>
                  <a:pt x="4117" y="216"/>
                </a:lnTo>
                <a:lnTo>
                  <a:pt x="4119" y="214"/>
                </a:lnTo>
                <a:lnTo>
                  <a:pt x="4128" y="214"/>
                </a:lnTo>
                <a:lnTo>
                  <a:pt x="4134" y="212"/>
                </a:lnTo>
                <a:lnTo>
                  <a:pt x="4140" y="208"/>
                </a:lnTo>
                <a:lnTo>
                  <a:pt x="4144" y="206"/>
                </a:lnTo>
                <a:lnTo>
                  <a:pt x="4142" y="206"/>
                </a:lnTo>
                <a:lnTo>
                  <a:pt x="4142" y="204"/>
                </a:lnTo>
                <a:lnTo>
                  <a:pt x="4138" y="201"/>
                </a:lnTo>
                <a:lnTo>
                  <a:pt x="4134" y="201"/>
                </a:lnTo>
                <a:lnTo>
                  <a:pt x="4128" y="199"/>
                </a:lnTo>
                <a:lnTo>
                  <a:pt x="4126" y="199"/>
                </a:lnTo>
                <a:lnTo>
                  <a:pt x="4117" y="195"/>
                </a:lnTo>
                <a:lnTo>
                  <a:pt x="4115" y="195"/>
                </a:lnTo>
                <a:lnTo>
                  <a:pt x="4109" y="199"/>
                </a:lnTo>
                <a:lnTo>
                  <a:pt x="4105" y="199"/>
                </a:lnTo>
                <a:lnTo>
                  <a:pt x="4103" y="199"/>
                </a:lnTo>
                <a:lnTo>
                  <a:pt x="4094" y="204"/>
                </a:lnTo>
                <a:lnTo>
                  <a:pt x="4077" y="212"/>
                </a:lnTo>
                <a:lnTo>
                  <a:pt x="4075" y="216"/>
                </a:lnTo>
                <a:lnTo>
                  <a:pt x="4073" y="218"/>
                </a:lnTo>
                <a:lnTo>
                  <a:pt x="4071" y="218"/>
                </a:lnTo>
                <a:lnTo>
                  <a:pt x="4069" y="222"/>
                </a:lnTo>
                <a:lnTo>
                  <a:pt x="4069" y="224"/>
                </a:lnTo>
                <a:lnTo>
                  <a:pt x="4071" y="224"/>
                </a:lnTo>
                <a:lnTo>
                  <a:pt x="4073" y="227"/>
                </a:lnTo>
                <a:lnTo>
                  <a:pt x="4071" y="231"/>
                </a:lnTo>
                <a:lnTo>
                  <a:pt x="4069" y="231"/>
                </a:lnTo>
                <a:lnTo>
                  <a:pt x="4071" y="233"/>
                </a:lnTo>
                <a:lnTo>
                  <a:pt x="4073" y="233"/>
                </a:lnTo>
                <a:lnTo>
                  <a:pt x="4082" y="233"/>
                </a:lnTo>
                <a:lnTo>
                  <a:pt x="4080" y="235"/>
                </a:lnTo>
                <a:lnTo>
                  <a:pt x="4075" y="235"/>
                </a:lnTo>
                <a:lnTo>
                  <a:pt x="4071" y="235"/>
                </a:lnTo>
                <a:lnTo>
                  <a:pt x="4069" y="233"/>
                </a:lnTo>
                <a:lnTo>
                  <a:pt x="4061" y="235"/>
                </a:lnTo>
                <a:lnTo>
                  <a:pt x="4056" y="233"/>
                </a:lnTo>
                <a:lnTo>
                  <a:pt x="4050" y="235"/>
                </a:lnTo>
                <a:lnTo>
                  <a:pt x="4040" y="233"/>
                </a:lnTo>
                <a:lnTo>
                  <a:pt x="4040" y="235"/>
                </a:lnTo>
                <a:lnTo>
                  <a:pt x="4042" y="235"/>
                </a:lnTo>
                <a:lnTo>
                  <a:pt x="4044" y="237"/>
                </a:lnTo>
                <a:lnTo>
                  <a:pt x="4048" y="239"/>
                </a:lnTo>
                <a:lnTo>
                  <a:pt x="4050" y="241"/>
                </a:lnTo>
                <a:lnTo>
                  <a:pt x="4054" y="243"/>
                </a:lnTo>
                <a:lnTo>
                  <a:pt x="4054" y="250"/>
                </a:lnTo>
                <a:lnTo>
                  <a:pt x="4052" y="252"/>
                </a:lnTo>
                <a:lnTo>
                  <a:pt x="4050" y="254"/>
                </a:lnTo>
                <a:lnTo>
                  <a:pt x="4050" y="254"/>
                </a:lnTo>
                <a:lnTo>
                  <a:pt x="4048" y="254"/>
                </a:lnTo>
                <a:lnTo>
                  <a:pt x="4050" y="252"/>
                </a:lnTo>
                <a:lnTo>
                  <a:pt x="4052" y="250"/>
                </a:lnTo>
                <a:lnTo>
                  <a:pt x="4052" y="248"/>
                </a:lnTo>
                <a:lnTo>
                  <a:pt x="4052" y="245"/>
                </a:lnTo>
                <a:lnTo>
                  <a:pt x="4050" y="245"/>
                </a:lnTo>
                <a:lnTo>
                  <a:pt x="4050" y="245"/>
                </a:lnTo>
                <a:lnTo>
                  <a:pt x="4044" y="243"/>
                </a:lnTo>
                <a:lnTo>
                  <a:pt x="4042" y="241"/>
                </a:lnTo>
                <a:lnTo>
                  <a:pt x="4038" y="241"/>
                </a:lnTo>
                <a:lnTo>
                  <a:pt x="4038" y="241"/>
                </a:lnTo>
                <a:lnTo>
                  <a:pt x="4031" y="243"/>
                </a:lnTo>
                <a:lnTo>
                  <a:pt x="4029" y="243"/>
                </a:lnTo>
                <a:lnTo>
                  <a:pt x="4027" y="243"/>
                </a:lnTo>
                <a:lnTo>
                  <a:pt x="4027" y="245"/>
                </a:lnTo>
                <a:lnTo>
                  <a:pt x="4023" y="245"/>
                </a:lnTo>
                <a:lnTo>
                  <a:pt x="4023" y="248"/>
                </a:lnTo>
                <a:lnTo>
                  <a:pt x="4021" y="250"/>
                </a:lnTo>
                <a:lnTo>
                  <a:pt x="4019" y="248"/>
                </a:lnTo>
                <a:lnTo>
                  <a:pt x="4017" y="248"/>
                </a:lnTo>
                <a:lnTo>
                  <a:pt x="4010" y="250"/>
                </a:lnTo>
                <a:lnTo>
                  <a:pt x="4006" y="252"/>
                </a:lnTo>
                <a:lnTo>
                  <a:pt x="4006" y="250"/>
                </a:lnTo>
                <a:lnTo>
                  <a:pt x="4006" y="248"/>
                </a:lnTo>
                <a:lnTo>
                  <a:pt x="4006" y="248"/>
                </a:lnTo>
                <a:lnTo>
                  <a:pt x="3998" y="250"/>
                </a:lnTo>
                <a:lnTo>
                  <a:pt x="3996" y="252"/>
                </a:lnTo>
                <a:lnTo>
                  <a:pt x="3994" y="252"/>
                </a:lnTo>
                <a:lnTo>
                  <a:pt x="3998" y="248"/>
                </a:lnTo>
                <a:lnTo>
                  <a:pt x="4000" y="245"/>
                </a:lnTo>
                <a:lnTo>
                  <a:pt x="3998" y="245"/>
                </a:lnTo>
                <a:lnTo>
                  <a:pt x="3992" y="243"/>
                </a:lnTo>
                <a:lnTo>
                  <a:pt x="3989" y="243"/>
                </a:lnTo>
                <a:lnTo>
                  <a:pt x="3985" y="245"/>
                </a:lnTo>
                <a:lnTo>
                  <a:pt x="3977" y="243"/>
                </a:lnTo>
                <a:lnTo>
                  <a:pt x="3977" y="245"/>
                </a:lnTo>
                <a:lnTo>
                  <a:pt x="3975" y="245"/>
                </a:lnTo>
                <a:lnTo>
                  <a:pt x="3971" y="245"/>
                </a:lnTo>
                <a:lnTo>
                  <a:pt x="3966" y="245"/>
                </a:lnTo>
                <a:lnTo>
                  <a:pt x="3964" y="248"/>
                </a:lnTo>
                <a:lnTo>
                  <a:pt x="3960" y="245"/>
                </a:lnTo>
                <a:lnTo>
                  <a:pt x="3958" y="245"/>
                </a:lnTo>
                <a:lnTo>
                  <a:pt x="3956" y="248"/>
                </a:lnTo>
                <a:lnTo>
                  <a:pt x="3954" y="245"/>
                </a:lnTo>
                <a:lnTo>
                  <a:pt x="3954" y="250"/>
                </a:lnTo>
                <a:lnTo>
                  <a:pt x="3954" y="252"/>
                </a:lnTo>
                <a:lnTo>
                  <a:pt x="3954" y="252"/>
                </a:lnTo>
                <a:lnTo>
                  <a:pt x="3956" y="252"/>
                </a:lnTo>
                <a:lnTo>
                  <a:pt x="3956" y="250"/>
                </a:lnTo>
                <a:lnTo>
                  <a:pt x="3958" y="250"/>
                </a:lnTo>
                <a:lnTo>
                  <a:pt x="3960" y="252"/>
                </a:lnTo>
                <a:lnTo>
                  <a:pt x="3962" y="250"/>
                </a:lnTo>
                <a:lnTo>
                  <a:pt x="3964" y="250"/>
                </a:lnTo>
                <a:lnTo>
                  <a:pt x="3964" y="250"/>
                </a:lnTo>
                <a:lnTo>
                  <a:pt x="3973" y="250"/>
                </a:lnTo>
                <a:lnTo>
                  <a:pt x="3971" y="252"/>
                </a:lnTo>
                <a:lnTo>
                  <a:pt x="3962" y="252"/>
                </a:lnTo>
                <a:lnTo>
                  <a:pt x="3950" y="254"/>
                </a:lnTo>
                <a:lnTo>
                  <a:pt x="3945" y="256"/>
                </a:lnTo>
                <a:lnTo>
                  <a:pt x="3939" y="256"/>
                </a:lnTo>
                <a:lnTo>
                  <a:pt x="3933" y="258"/>
                </a:lnTo>
                <a:lnTo>
                  <a:pt x="3927" y="258"/>
                </a:lnTo>
                <a:lnTo>
                  <a:pt x="3914" y="260"/>
                </a:lnTo>
                <a:lnTo>
                  <a:pt x="3906" y="264"/>
                </a:lnTo>
                <a:lnTo>
                  <a:pt x="3901" y="264"/>
                </a:lnTo>
                <a:lnTo>
                  <a:pt x="3893" y="266"/>
                </a:lnTo>
                <a:lnTo>
                  <a:pt x="3889" y="269"/>
                </a:lnTo>
                <a:lnTo>
                  <a:pt x="3878" y="273"/>
                </a:lnTo>
                <a:lnTo>
                  <a:pt x="3870" y="273"/>
                </a:lnTo>
                <a:lnTo>
                  <a:pt x="3868" y="273"/>
                </a:lnTo>
                <a:lnTo>
                  <a:pt x="3868" y="275"/>
                </a:lnTo>
                <a:lnTo>
                  <a:pt x="3868" y="275"/>
                </a:lnTo>
                <a:lnTo>
                  <a:pt x="3870" y="275"/>
                </a:lnTo>
                <a:lnTo>
                  <a:pt x="3872" y="275"/>
                </a:lnTo>
                <a:lnTo>
                  <a:pt x="3874" y="277"/>
                </a:lnTo>
                <a:lnTo>
                  <a:pt x="3874" y="279"/>
                </a:lnTo>
                <a:lnTo>
                  <a:pt x="3868" y="283"/>
                </a:lnTo>
                <a:lnTo>
                  <a:pt x="3866" y="285"/>
                </a:lnTo>
                <a:lnTo>
                  <a:pt x="3864" y="287"/>
                </a:lnTo>
                <a:lnTo>
                  <a:pt x="3857" y="283"/>
                </a:lnTo>
                <a:lnTo>
                  <a:pt x="3855" y="283"/>
                </a:lnTo>
                <a:lnTo>
                  <a:pt x="3855" y="285"/>
                </a:lnTo>
                <a:lnTo>
                  <a:pt x="3851" y="285"/>
                </a:lnTo>
                <a:lnTo>
                  <a:pt x="3851" y="287"/>
                </a:lnTo>
                <a:lnTo>
                  <a:pt x="3855" y="287"/>
                </a:lnTo>
                <a:lnTo>
                  <a:pt x="3860" y="289"/>
                </a:lnTo>
                <a:lnTo>
                  <a:pt x="3864" y="292"/>
                </a:lnTo>
                <a:lnTo>
                  <a:pt x="3866" y="294"/>
                </a:lnTo>
                <a:lnTo>
                  <a:pt x="3870" y="294"/>
                </a:lnTo>
                <a:lnTo>
                  <a:pt x="3872" y="296"/>
                </a:lnTo>
                <a:lnTo>
                  <a:pt x="3866" y="296"/>
                </a:lnTo>
                <a:lnTo>
                  <a:pt x="3864" y="294"/>
                </a:lnTo>
                <a:lnTo>
                  <a:pt x="3862" y="294"/>
                </a:lnTo>
                <a:lnTo>
                  <a:pt x="3860" y="294"/>
                </a:lnTo>
                <a:lnTo>
                  <a:pt x="3855" y="294"/>
                </a:lnTo>
                <a:lnTo>
                  <a:pt x="3853" y="296"/>
                </a:lnTo>
                <a:lnTo>
                  <a:pt x="3855" y="298"/>
                </a:lnTo>
                <a:lnTo>
                  <a:pt x="3862" y="298"/>
                </a:lnTo>
                <a:lnTo>
                  <a:pt x="3864" y="300"/>
                </a:lnTo>
                <a:lnTo>
                  <a:pt x="3872" y="308"/>
                </a:lnTo>
                <a:lnTo>
                  <a:pt x="3872" y="310"/>
                </a:lnTo>
                <a:lnTo>
                  <a:pt x="3876" y="310"/>
                </a:lnTo>
                <a:lnTo>
                  <a:pt x="3876" y="310"/>
                </a:lnTo>
                <a:lnTo>
                  <a:pt x="3874" y="313"/>
                </a:lnTo>
                <a:lnTo>
                  <a:pt x="3872" y="315"/>
                </a:lnTo>
                <a:lnTo>
                  <a:pt x="3870" y="317"/>
                </a:lnTo>
                <a:lnTo>
                  <a:pt x="3860" y="317"/>
                </a:lnTo>
                <a:lnTo>
                  <a:pt x="3855" y="319"/>
                </a:lnTo>
                <a:lnTo>
                  <a:pt x="3855" y="319"/>
                </a:lnTo>
                <a:lnTo>
                  <a:pt x="3853" y="321"/>
                </a:lnTo>
                <a:lnTo>
                  <a:pt x="3853" y="321"/>
                </a:lnTo>
                <a:lnTo>
                  <a:pt x="3853" y="323"/>
                </a:lnTo>
                <a:lnTo>
                  <a:pt x="3853" y="323"/>
                </a:lnTo>
                <a:lnTo>
                  <a:pt x="3855" y="325"/>
                </a:lnTo>
                <a:lnTo>
                  <a:pt x="3864" y="329"/>
                </a:lnTo>
                <a:lnTo>
                  <a:pt x="3864" y="331"/>
                </a:lnTo>
                <a:lnTo>
                  <a:pt x="3862" y="329"/>
                </a:lnTo>
                <a:lnTo>
                  <a:pt x="3857" y="327"/>
                </a:lnTo>
                <a:lnTo>
                  <a:pt x="3855" y="325"/>
                </a:lnTo>
                <a:lnTo>
                  <a:pt x="3851" y="325"/>
                </a:lnTo>
                <a:lnTo>
                  <a:pt x="3851" y="323"/>
                </a:lnTo>
                <a:lnTo>
                  <a:pt x="3851" y="321"/>
                </a:lnTo>
                <a:lnTo>
                  <a:pt x="3851" y="321"/>
                </a:lnTo>
                <a:lnTo>
                  <a:pt x="3851" y="319"/>
                </a:lnTo>
                <a:lnTo>
                  <a:pt x="3855" y="317"/>
                </a:lnTo>
                <a:lnTo>
                  <a:pt x="3860" y="317"/>
                </a:lnTo>
                <a:lnTo>
                  <a:pt x="3864" y="313"/>
                </a:lnTo>
                <a:lnTo>
                  <a:pt x="3868" y="310"/>
                </a:lnTo>
                <a:lnTo>
                  <a:pt x="3868" y="310"/>
                </a:lnTo>
                <a:lnTo>
                  <a:pt x="3866" y="308"/>
                </a:lnTo>
                <a:lnTo>
                  <a:pt x="3862" y="308"/>
                </a:lnTo>
                <a:lnTo>
                  <a:pt x="3853" y="310"/>
                </a:lnTo>
                <a:lnTo>
                  <a:pt x="3847" y="310"/>
                </a:lnTo>
                <a:lnTo>
                  <a:pt x="3845" y="313"/>
                </a:lnTo>
                <a:lnTo>
                  <a:pt x="3843" y="313"/>
                </a:lnTo>
                <a:lnTo>
                  <a:pt x="3841" y="313"/>
                </a:lnTo>
                <a:lnTo>
                  <a:pt x="3834" y="313"/>
                </a:lnTo>
                <a:lnTo>
                  <a:pt x="3830" y="313"/>
                </a:lnTo>
                <a:lnTo>
                  <a:pt x="3820" y="315"/>
                </a:lnTo>
                <a:lnTo>
                  <a:pt x="3818" y="315"/>
                </a:lnTo>
                <a:lnTo>
                  <a:pt x="3792" y="315"/>
                </a:lnTo>
                <a:lnTo>
                  <a:pt x="3788" y="315"/>
                </a:lnTo>
                <a:lnTo>
                  <a:pt x="3776" y="317"/>
                </a:lnTo>
                <a:lnTo>
                  <a:pt x="3776" y="319"/>
                </a:lnTo>
                <a:lnTo>
                  <a:pt x="3776" y="321"/>
                </a:lnTo>
                <a:lnTo>
                  <a:pt x="3774" y="321"/>
                </a:lnTo>
                <a:lnTo>
                  <a:pt x="3772" y="323"/>
                </a:lnTo>
                <a:lnTo>
                  <a:pt x="3774" y="325"/>
                </a:lnTo>
                <a:lnTo>
                  <a:pt x="3774" y="327"/>
                </a:lnTo>
                <a:lnTo>
                  <a:pt x="3774" y="329"/>
                </a:lnTo>
                <a:lnTo>
                  <a:pt x="3774" y="331"/>
                </a:lnTo>
                <a:lnTo>
                  <a:pt x="3776" y="331"/>
                </a:lnTo>
                <a:lnTo>
                  <a:pt x="3778" y="333"/>
                </a:lnTo>
                <a:lnTo>
                  <a:pt x="3778" y="336"/>
                </a:lnTo>
                <a:lnTo>
                  <a:pt x="3778" y="338"/>
                </a:lnTo>
                <a:lnTo>
                  <a:pt x="3776" y="340"/>
                </a:lnTo>
                <a:lnTo>
                  <a:pt x="3776" y="342"/>
                </a:lnTo>
                <a:lnTo>
                  <a:pt x="3778" y="344"/>
                </a:lnTo>
                <a:lnTo>
                  <a:pt x="3778" y="346"/>
                </a:lnTo>
                <a:lnTo>
                  <a:pt x="3778" y="348"/>
                </a:lnTo>
                <a:lnTo>
                  <a:pt x="3782" y="350"/>
                </a:lnTo>
                <a:lnTo>
                  <a:pt x="3786" y="350"/>
                </a:lnTo>
                <a:lnTo>
                  <a:pt x="3790" y="350"/>
                </a:lnTo>
                <a:lnTo>
                  <a:pt x="3792" y="352"/>
                </a:lnTo>
                <a:lnTo>
                  <a:pt x="3797" y="352"/>
                </a:lnTo>
                <a:lnTo>
                  <a:pt x="3799" y="354"/>
                </a:lnTo>
                <a:lnTo>
                  <a:pt x="3799" y="354"/>
                </a:lnTo>
                <a:lnTo>
                  <a:pt x="3799" y="357"/>
                </a:lnTo>
                <a:lnTo>
                  <a:pt x="3801" y="359"/>
                </a:lnTo>
                <a:lnTo>
                  <a:pt x="3805" y="363"/>
                </a:lnTo>
                <a:lnTo>
                  <a:pt x="3807" y="363"/>
                </a:lnTo>
                <a:lnTo>
                  <a:pt x="3813" y="363"/>
                </a:lnTo>
                <a:lnTo>
                  <a:pt x="3816" y="365"/>
                </a:lnTo>
                <a:lnTo>
                  <a:pt x="3818" y="369"/>
                </a:lnTo>
                <a:lnTo>
                  <a:pt x="3818" y="369"/>
                </a:lnTo>
                <a:lnTo>
                  <a:pt x="3818" y="371"/>
                </a:lnTo>
                <a:lnTo>
                  <a:pt x="3818" y="373"/>
                </a:lnTo>
                <a:lnTo>
                  <a:pt x="3818" y="373"/>
                </a:lnTo>
                <a:lnTo>
                  <a:pt x="3818" y="375"/>
                </a:lnTo>
                <a:lnTo>
                  <a:pt x="3813" y="380"/>
                </a:lnTo>
                <a:lnTo>
                  <a:pt x="3811" y="384"/>
                </a:lnTo>
                <a:lnTo>
                  <a:pt x="3816" y="388"/>
                </a:lnTo>
                <a:lnTo>
                  <a:pt x="3818" y="392"/>
                </a:lnTo>
                <a:lnTo>
                  <a:pt x="3820" y="396"/>
                </a:lnTo>
                <a:lnTo>
                  <a:pt x="3822" y="398"/>
                </a:lnTo>
                <a:lnTo>
                  <a:pt x="3820" y="401"/>
                </a:lnTo>
                <a:lnTo>
                  <a:pt x="3820" y="403"/>
                </a:lnTo>
                <a:lnTo>
                  <a:pt x="3818" y="405"/>
                </a:lnTo>
                <a:lnTo>
                  <a:pt x="3813" y="405"/>
                </a:lnTo>
                <a:lnTo>
                  <a:pt x="3811" y="405"/>
                </a:lnTo>
                <a:lnTo>
                  <a:pt x="3811" y="407"/>
                </a:lnTo>
                <a:lnTo>
                  <a:pt x="3811" y="409"/>
                </a:lnTo>
                <a:lnTo>
                  <a:pt x="3811" y="411"/>
                </a:lnTo>
                <a:lnTo>
                  <a:pt x="3811" y="411"/>
                </a:lnTo>
                <a:lnTo>
                  <a:pt x="3809" y="411"/>
                </a:lnTo>
                <a:lnTo>
                  <a:pt x="3807" y="411"/>
                </a:lnTo>
                <a:lnTo>
                  <a:pt x="3807" y="409"/>
                </a:lnTo>
                <a:lnTo>
                  <a:pt x="3805" y="407"/>
                </a:lnTo>
                <a:lnTo>
                  <a:pt x="3807" y="405"/>
                </a:lnTo>
                <a:lnTo>
                  <a:pt x="3809" y="403"/>
                </a:lnTo>
                <a:lnTo>
                  <a:pt x="3811" y="398"/>
                </a:lnTo>
                <a:lnTo>
                  <a:pt x="3811" y="394"/>
                </a:lnTo>
                <a:lnTo>
                  <a:pt x="3811" y="392"/>
                </a:lnTo>
                <a:lnTo>
                  <a:pt x="3809" y="390"/>
                </a:lnTo>
                <a:lnTo>
                  <a:pt x="3809" y="388"/>
                </a:lnTo>
                <a:lnTo>
                  <a:pt x="3807" y="388"/>
                </a:lnTo>
                <a:lnTo>
                  <a:pt x="3805" y="390"/>
                </a:lnTo>
                <a:lnTo>
                  <a:pt x="3803" y="394"/>
                </a:lnTo>
                <a:lnTo>
                  <a:pt x="3799" y="398"/>
                </a:lnTo>
                <a:lnTo>
                  <a:pt x="3799" y="401"/>
                </a:lnTo>
                <a:lnTo>
                  <a:pt x="3799" y="403"/>
                </a:lnTo>
                <a:lnTo>
                  <a:pt x="3799" y="403"/>
                </a:lnTo>
                <a:lnTo>
                  <a:pt x="3799" y="401"/>
                </a:lnTo>
                <a:lnTo>
                  <a:pt x="3799" y="396"/>
                </a:lnTo>
                <a:lnTo>
                  <a:pt x="3799" y="394"/>
                </a:lnTo>
                <a:lnTo>
                  <a:pt x="3801" y="392"/>
                </a:lnTo>
                <a:lnTo>
                  <a:pt x="3801" y="390"/>
                </a:lnTo>
                <a:lnTo>
                  <a:pt x="3799" y="388"/>
                </a:lnTo>
                <a:lnTo>
                  <a:pt x="3799" y="386"/>
                </a:lnTo>
                <a:lnTo>
                  <a:pt x="3799" y="384"/>
                </a:lnTo>
                <a:lnTo>
                  <a:pt x="3801" y="380"/>
                </a:lnTo>
                <a:lnTo>
                  <a:pt x="3803" y="380"/>
                </a:lnTo>
                <a:lnTo>
                  <a:pt x="3809" y="375"/>
                </a:lnTo>
                <a:lnTo>
                  <a:pt x="3809" y="375"/>
                </a:lnTo>
                <a:lnTo>
                  <a:pt x="3811" y="371"/>
                </a:lnTo>
                <a:lnTo>
                  <a:pt x="3813" y="371"/>
                </a:lnTo>
                <a:lnTo>
                  <a:pt x="3813" y="369"/>
                </a:lnTo>
                <a:lnTo>
                  <a:pt x="3811" y="367"/>
                </a:lnTo>
                <a:lnTo>
                  <a:pt x="3809" y="367"/>
                </a:lnTo>
                <a:lnTo>
                  <a:pt x="3807" y="367"/>
                </a:lnTo>
                <a:lnTo>
                  <a:pt x="3803" y="367"/>
                </a:lnTo>
                <a:lnTo>
                  <a:pt x="3797" y="369"/>
                </a:lnTo>
                <a:lnTo>
                  <a:pt x="3790" y="367"/>
                </a:lnTo>
                <a:lnTo>
                  <a:pt x="3788" y="367"/>
                </a:lnTo>
                <a:lnTo>
                  <a:pt x="3780" y="361"/>
                </a:lnTo>
                <a:lnTo>
                  <a:pt x="3778" y="359"/>
                </a:lnTo>
                <a:lnTo>
                  <a:pt x="3778" y="359"/>
                </a:lnTo>
                <a:lnTo>
                  <a:pt x="3778" y="359"/>
                </a:lnTo>
                <a:lnTo>
                  <a:pt x="3774" y="357"/>
                </a:lnTo>
                <a:lnTo>
                  <a:pt x="3765" y="354"/>
                </a:lnTo>
                <a:lnTo>
                  <a:pt x="3759" y="350"/>
                </a:lnTo>
                <a:lnTo>
                  <a:pt x="3744" y="350"/>
                </a:lnTo>
                <a:lnTo>
                  <a:pt x="3740" y="350"/>
                </a:lnTo>
                <a:lnTo>
                  <a:pt x="3738" y="352"/>
                </a:lnTo>
                <a:lnTo>
                  <a:pt x="3734" y="354"/>
                </a:lnTo>
                <a:lnTo>
                  <a:pt x="3732" y="354"/>
                </a:lnTo>
                <a:lnTo>
                  <a:pt x="3730" y="354"/>
                </a:lnTo>
                <a:lnTo>
                  <a:pt x="3730" y="357"/>
                </a:lnTo>
                <a:lnTo>
                  <a:pt x="3730" y="357"/>
                </a:lnTo>
                <a:lnTo>
                  <a:pt x="3730" y="359"/>
                </a:lnTo>
                <a:lnTo>
                  <a:pt x="3734" y="357"/>
                </a:lnTo>
                <a:lnTo>
                  <a:pt x="3738" y="359"/>
                </a:lnTo>
                <a:lnTo>
                  <a:pt x="3740" y="359"/>
                </a:lnTo>
                <a:lnTo>
                  <a:pt x="3740" y="361"/>
                </a:lnTo>
                <a:lnTo>
                  <a:pt x="3740" y="363"/>
                </a:lnTo>
                <a:lnTo>
                  <a:pt x="3734" y="365"/>
                </a:lnTo>
                <a:lnTo>
                  <a:pt x="3732" y="365"/>
                </a:lnTo>
                <a:lnTo>
                  <a:pt x="3723" y="361"/>
                </a:lnTo>
                <a:lnTo>
                  <a:pt x="3721" y="359"/>
                </a:lnTo>
                <a:lnTo>
                  <a:pt x="3715" y="361"/>
                </a:lnTo>
                <a:lnTo>
                  <a:pt x="3711" y="363"/>
                </a:lnTo>
                <a:lnTo>
                  <a:pt x="3709" y="363"/>
                </a:lnTo>
                <a:lnTo>
                  <a:pt x="3711" y="365"/>
                </a:lnTo>
                <a:lnTo>
                  <a:pt x="3713" y="369"/>
                </a:lnTo>
                <a:lnTo>
                  <a:pt x="3713" y="371"/>
                </a:lnTo>
                <a:lnTo>
                  <a:pt x="3715" y="373"/>
                </a:lnTo>
                <a:lnTo>
                  <a:pt x="3721" y="375"/>
                </a:lnTo>
                <a:lnTo>
                  <a:pt x="3725" y="375"/>
                </a:lnTo>
                <a:lnTo>
                  <a:pt x="3730" y="380"/>
                </a:lnTo>
                <a:lnTo>
                  <a:pt x="3734" y="380"/>
                </a:lnTo>
                <a:lnTo>
                  <a:pt x="3736" y="378"/>
                </a:lnTo>
                <a:lnTo>
                  <a:pt x="3740" y="380"/>
                </a:lnTo>
                <a:lnTo>
                  <a:pt x="3744" y="384"/>
                </a:lnTo>
                <a:lnTo>
                  <a:pt x="3744" y="386"/>
                </a:lnTo>
                <a:lnTo>
                  <a:pt x="3746" y="388"/>
                </a:lnTo>
                <a:lnTo>
                  <a:pt x="3748" y="388"/>
                </a:lnTo>
                <a:lnTo>
                  <a:pt x="3748" y="388"/>
                </a:lnTo>
                <a:lnTo>
                  <a:pt x="3751" y="388"/>
                </a:lnTo>
                <a:lnTo>
                  <a:pt x="3753" y="386"/>
                </a:lnTo>
                <a:lnTo>
                  <a:pt x="3753" y="388"/>
                </a:lnTo>
                <a:lnTo>
                  <a:pt x="3751" y="388"/>
                </a:lnTo>
                <a:lnTo>
                  <a:pt x="3744" y="390"/>
                </a:lnTo>
                <a:lnTo>
                  <a:pt x="3742" y="388"/>
                </a:lnTo>
                <a:lnTo>
                  <a:pt x="3738" y="388"/>
                </a:lnTo>
                <a:lnTo>
                  <a:pt x="3732" y="382"/>
                </a:lnTo>
                <a:lnTo>
                  <a:pt x="3723" y="382"/>
                </a:lnTo>
                <a:lnTo>
                  <a:pt x="3721" y="384"/>
                </a:lnTo>
                <a:lnTo>
                  <a:pt x="3719" y="382"/>
                </a:lnTo>
                <a:lnTo>
                  <a:pt x="3711" y="382"/>
                </a:lnTo>
                <a:lnTo>
                  <a:pt x="3704" y="380"/>
                </a:lnTo>
                <a:lnTo>
                  <a:pt x="3698" y="378"/>
                </a:lnTo>
                <a:lnTo>
                  <a:pt x="3698" y="378"/>
                </a:lnTo>
                <a:lnTo>
                  <a:pt x="3698" y="375"/>
                </a:lnTo>
                <a:lnTo>
                  <a:pt x="3700" y="373"/>
                </a:lnTo>
                <a:lnTo>
                  <a:pt x="3700" y="373"/>
                </a:lnTo>
                <a:lnTo>
                  <a:pt x="3702" y="369"/>
                </a:lnTo>
                <a:lnTo>
                  <a:pt x="3698" y="365"/>
                </a:lnTo>
                <a:lnTo>
                  <a:pt x="3698" y="361"/>
                </a:lnTo>
                <a:lnTo>
                  <a:pt x="3700" y="361"/>
                </a:lnTo>
                <a:lnTo>
                  <a:pt x="3702" y="357"/>
                </a:lnTo>
                <a:lnTo>
                  <a:pt x="3704" y="354"/>
                </a:lnTo>
                <a:lnTo>
                  <a:pt x="3704" y="354"/>
                </a:lnTo>
                <a:lnTo>
                  <a:pt x="3704" y="352"/>
                </a:lnTo>
                <a:lnTo>
                  <a:pt x="3704" y="350"/>
                </a:lnTo>
                <a:lnTo>
                  <a:pt x="3704" y="350"/>
                </a:lnTo>
                <a:lnTo>
                  <a:pt x="3702" y="348"/>
                </a:lnTo>
                <a:lnTo>
                  <a:pt x="3702" y="346"/>
                </a:lnTo>
                <a:lnTo>
                  <a:pt x="3702" y="344"/>
                </a:lnTo>
                <a:lnTo>
                  <a:pt x="3700" y="342"/>
                </a:lnTo>
                <a:lnTo>
                  <a:pt x="3700" y="340"/>
                </a:lnTo>
                <a:lnTo>
                  <a:pt x="3696" y="338"/>
                </a:lnTo>
                <a:lnTo>
                  <a:pt x="3694" y="338"/>
                </a:lnTo>
                <a:lnTo>
                  <a:pt x="3692" y="338"/>
                </a:lnTo>
                <a:lnTo>
                  <a:pt x="3692" y="338"/>
                </a:lnTo>
                <a:lnTo>
                  <a:pt x="3692" y="342"/>
                </a:lnTo>
                <a:lnTo>
                  <a:pt x="3694" y="344"/>
                </a:lnTo>
                <a:lnTo>
                  <a:pt x="3696" y="346"/>
                </a:lnTo>
                <a:lnTo>
                  <a:pt x="3696" y="348"/>
                </a:lnTo>
                <a:lnTo>
                  <a:pt x="3696" y="352"/>
                </a:lnTo>
                <a:lnTo>
                  <a:pt x="3694" y="354"/>
                </a:lnTo>
                <a:lnTo>
                  <a:pt x="3694" y="357"/>
                </a:lnTo>
                <a:lnTo>
                  <a:pt x="3692" y="359"/>
                </a:lnTo>
                <a:lnTo>
                  <a:pt x="3688" y="361"/>
                </a:lnTo>
                <a:lnTo>
                  <a:pt x="3684" y="361"/>
                </a:lnTo>
                <a:lnTo>
                  <a:pt x="3679" y="363"/>
                </a:lnTo>
                <a:lnTo>
                  <a:pt x="3675" y="365"/>
                </a:lnTo>
                <a:lnTo>
                  <a:pt x="3667" y="375"/>
                </a:lnTo>
                <a:lnTo>
                  <a:pt x="3667" y="378"/>
                </a:lnTo>
                <a:lnTo>
                  <a:pt x="3671" y="378"/>
                </a:lnTo>
                <a:lnTo>
                  <a:pt x="3673" y="380"/>
                </a:lnTo>
                <a:lnTo>
                  <a:pt x="3673" y="382"/>
                </a:lnTo>
                <a:lnTo>
                  <a:pt x="3675" y="386"/>
                </a:lnTo>
                <a:lnTo>
                  <a:pt x="3684" y="396"/>
                </a:lnTo>
                <a:lnTo>
                  <a:pt x="3686" y="398"/>
                </a:lnTo>
                <a:lnTo>
                  <a:pt x="3684" y="401"/>
                </a:lnTo>
                <a:lnTo>
                  <a:pt x="3679" y="407"/>
                </a:lnTo>
                <a:lnTo>
                  <a:pt x="3677" y="409"/>
                </a:lnTo>
                <a:lnTo>
                  <a:pt x="3673" y="417"/>
                </a:lnTo>
                <a:lnTo>
                  <a:pt x="3673" y="419"/>
                </a:lnTo>
                <a:lnTo>
                  <a:pt x="3675" y="424"/>
                </a:lnTo>
                <a:lnTo>
                  <a:pt x="3677" y="426"/>
                </a:lnTo>
                <a:lnTo>
                  <a:pt x="3677" y="428"/>
                </a:lnTo>
                <a:lnTo>
                  <a:pt x="3677" y="434"/>
                </a:lnTo>
                <a:lnTo>
                  <a:pt x="3677" y="434"/>
                </a:lnTo>
                <a:lnTo>
                  <a:pt x="3679" y="436"/>
                </a:lnTo>
                <a:lnTo>
                  <a:pt x="3686" y="434"/>
                </a:lnTo>
                <a:lnTo>
                  <a:pt x="3692" y="436"/>
                </a:lnTo>
                <a:lnTo>
                  <a:pt x="3694" y="436"/>
                </a:lnTo>
                <a:lnTo>
                  <a:pt x="3700" y="432"/>
                </a:lnTo>
                <a:lnTo>
                  <a:pt x="3702" y="432"/>
                </a:lnTo>
                <a:lnTo>
                  <a:pt x="3709" y="432"/>
                </a:lnTo>
                <a:lnTo>
                  <a:pt x="3717" y="436"/>
                </a:lnTo>
                <a:lnTo>
                  <a:pt x="3728" y="438"/>
                </a:lnTo>
                <a:lnTo>
                  <a:pt x="3730" y="440"/>
                </a:lnTo>
                <a:lnTo>
                  <a:pt x="3732" y="440"/>
                </a:lnTo>
                <a:lnTo>
                  <a:pt x="3734" y="447"/>
                </a:lnTo>
                <a:lnTo>
                  <a:pt x="3736" y="451"/>
                </a:lnTo>
                <a:lnTo>
                  <a:pt x="3738" y="453"/>
                </a:lnTo>
                <a:lnTo>
                  <a:pt x="3738" y="457"/>
                </a:lnTo>
                <a:lnTo>
                  <a:pt x="3736" y="457"/>
                </a:lnTo>
                <a:lnTo>
                  <a:pt x="3734" y="457"/>
                </a:lnTo>
                <a:lnTo>
                  <a:pt x="3734" y="459"/>
                </a:lnTo>
                <a:lnTo>
                  <a:pt x="3732" y="463"/>
                </a:lnTo>
                <a:lnTo>
                  <a:pt x="3732" y="466"/>
                </a:lnTo>
                <a:lnTo>
                  <a:pt x="3732" y="470"/>
                </a:lnTo>
                <a:lnTo>
                  <a:pt x="3740" y="472"/>
                </a:lnTo>
                <a:lnTo>
                  <a:pt x="3746" y="472"/>
                </a:lnTo>
                <a:lnTo>
                  <a:pt x="3751" y="472"/>
                </a:lnTo>
                <a:lnTo>
                  <a:pt x="3751" y="472"/>
                </a:lnTo>
                <a:lnTo>
                  <a:pt x="3751" y="474"/>
                </a:lnTo>
                <a:lnTo>
                  <a:pt x="3746" y="474"/>
                </a:lnTo>
                <a:lnTo>
                  <a:pt x="3738" y="474"/>
                </a:lnTo>
                <a:lnTo>
                  <a:pt x="3734" y="474"/>
                </a:lnTo>
                <a:lnTo>
                  <a:pt x="3734" y="474"/>
                </a:lnTo>
                <a:lnTo>
                  <a:pt x="3732" y="472"/>
                </a:lnTo>
                <a:lnTo>
                  <a:pt x="3730" y="470"/>
                </a:lnTo>
                <a:lnTo>
                  <a:pt x="3728" y="470"/>
                </a:lnTo>
                <a:lnTo>
                  <a:pt x="3725" y="468"/>
                </a:lnTo>
                <a:lnTo>
                  <a:pt x="3728" y="466"/>
                </a:lnTo>
                <a:lnTo>
                  <a:pt x="3728" y="455"/>
                </a:lnTo>
                <a:lnTo>
                  <a:pt x="3728" y="451"/>
                </a:lnTo>
                <a:lnTo>
                  <a:pt x="3725" y="449"/>
                </a:lnTo>
                <a:lnTo>
                  <a:pt x="3719" y="445"/>
                </a:lnTo>
                <a:lnTo>
                  <a:pt x="3717" y="440"/>
                </a:lnTo>
                <a:lnTo>
                  <a:pt x="3715" y="438"/>
                </a:lnTo>
                <a:lnTo>
                  <a:pt x="3713" y="438"/>
                </a:lnTo>
                <a:lnTo>
                  <a:pt x="3711" y="438"/>
                </a:lnTo>
                <a:lnTo>
                  <a:pt x="3702" y="440"/>
                </a:lnTo>
                <a:lnTo>
                  <a:pt x="3696" y="443"/>
                </a:lnTo>
                <a:lnTo>
                  <a:pt x="3688" y="445"/>
                </a:lnTo>
                <a:lnTo>
                  <a:pt x="3688" y="447"/>
                </a:lnTo>
                <a:lnTo>
                  <a:pt x="3686" y="453"/>
                </a:lnTo>
                <a:lnTo>
                  <a:pt x="3688" y="455"/>
                </a:lnTo>
                <a:lnTo>
                  <a:pt x="3690" y="457"/>
                </a:lnTo>
                <a:lnTo>
                  <a:pt x="3690" y="461"/>
                </a:lnTo>
                <a:lnTo>
                  <a:pt x="3692" y="463"/>
                </a:lnTo>
                <a:lnTo>
                  <a:pt x="3692" y="466"/>
                </a:lnTo>
                <a:lnTo>
                  <a:pt x="3692" y="470"/>
                </a:lnTo>
                <a:lnTo>
                  <a:pt x="3690" y="470"/>
                </a:lnTo>
                <a:lnTo>
                  <a:pt x="3681" y="478"/>
                </a:lnTo>
                <a:lnTo>
                  <a:pt x="3679" y="480"/>
                </a:lnTo>
                <a:lnTo>
                  <a:pt x="3677" y="487"/>
                </a:lnTo>
                <a:lnTo>
                  <a:pt x="3677" y="489"/>
                </a:lnTo>
                <a:lnTo>
                  <a:pt x="3673" y="491"/>
                </a:lnTo>
                <a:lnTo>
                  <a:pt x="3671" y="493"/>
                </a:lnTo>
                <a:lnTo>
                  <a:pt x="3656" y="499"/>
                </a:lnTo>
                <a:lnTo>
                  <a:pt x="3656" y="499"/>
                </a:lnTo>
                <a:lnTo>
                  <a:pt x="3656" y="503"/>
                </a:lnTo>
                <a:lnTo>
                  <a:pt x="3652" y="505"/>
                </a:lnTo>
                <a:lnTo>
                  <a:pt x="3650" y="505"/>
                </a:lnTo>
                <a:lnTo>
                  <a:pt x="3644" y="503"/>
                </a:lnTo>
                <a:lnTo>
                  <a:pt x="3642" y="503"/>
                </a:lnTo>
                <a:lnTo>
                  <a:pt x="3637" y="503"/>
                </a:lnTo>
                <a:lnTo>
                  <a:pt x="3627" y="503"/>
                </a:lnTo>
                <a:lnTo>
                  <a:pt x="3621" y="501"/>
                </a:lnTo>
                <a:lnTo>
                  <a:pt x="3616" y="499"/>
                </a:lnTo>
                <a:lnTo>
                  <a:pt x="3612" y="499"/>
                </a:lnTo>
                <a:lnTo>
                  <a:pt x="3610" y="497"/>
                </a:lnTo>
                <a:lnTo>
                  <a:pt x="3610" y="497"/>
                </a:lnTo>
                <a:lnTo>
                  <a:pt x="3608" y="495"/>
                </a:lnTo>
                <a:lnTo>
                  <a:pt x="3608" y="493"/>
                </a:lnTo>
                <a:lnTo>
                  <a:pt x="3608" y="493"/>
                </a:lnTo>
                <a:lnTo>
                  <a:pt x="3608" y="493"/>
                </a:lnTo>
                <a:lnTo>
                  <a:pt x="3610" y="491"/>
                </a:lnTo>
                <a:lnTo>
                  <a:pt x="3619" y="493"/>
                </a:lnTo>
                <a:lnTo>
                  <a:pt x="3621" y="491"/>
                </a:lnTo>
                <a:lnTo>
                  <a:pt x="3621" y="491"/>
                </a:lnTo>
                <a:lnTo>
                  <a:pt x="3623" y="493"/>
                </a:lnTo>
                <a:lnTo>
                  <a:pt x="3625" y="495"/>
                </a:lnTo>
                <a:lnTo>
                  <a:pt x="3629" y="495"/>
                </a:lnTo>
                <a:lnTo>
                  <a:pt x="3631" y="493"/>
                </a:lnTo>
                <a:lnTo>
                  <a:pt x="3631" y="493"/>
                </a:lnTo>
                <a:lnTo>
                  <a:pt x="3631" y="493"/>
                </a:lnTo>
                <a:lnTo>
                  <a:pt x="3629" y="495"/>
                </a:lnTo>
                <a:lnTo>
                  <a:pt x="3629" y="495"/>
                </a:lnTo>
                <a:lnTo>
                  <a:pt x="3627" y="497"/>
                </a:lnTo>
                <a:lnTo>
                  <a:pt x="3627" y="497"/>
                </a:lnTo>
                <a:lnTo>
                  <a:pt x="3629" y="499"/>
                </a:lnTo>
                <a:lnTo>
                  <a:pt x="3633" y="499"/>
                </a:lnTo>
                <a:lnTo>
                  <a:pt x="3635" y="499"/>
                </a:lnTo>
                <a:lnTo>
                  <a:pt x="3637" y="497"/>
                </a:lnTo>
                <a:lnTo>
                  <a:pt x="3642" y="495"/>
                </a:lnTo>
                <a:lnTo>
                  <a:pt x="3644" y="495"/>
                </a:lnTo>
                <a:lnTo>
                  <a:pt x="3644" y="493"/>
                </a:lnTo>
                <a:lnTo>
                  <a:pt x="3644" y="491"/>
                </a:lnTo>
                <a:lnTo>
                  <a:pt x="3642" y="489"/>
                </a:lnTo>
                <a:lnTo>
                  <a:pt x="3646" y="489"/>
                </a:lnTo>
                <a:lnTo>
                  <a:pt x="3648" y="487"/>
                </a:lnTo>
                <a:lnTo>
                  <a:pt x="3658" y="474"/>
                </a:lnTo>
                <a:lnTo>
                  <a:pt x="3665" y="470"/>
                </a:lnTo>
                <a:lnTo>
                  <a:pt x="3667" y="470"/>
                </a:lnTo>
                <a:lnTo>
                  <a:pt x="3667" y="466"/>
                </a:lnTo>
                <a:lnTo>
                  <a:pt x="3667" y="463"/>
                </a:lnTo>
                <a:lnTo>
                  <a:pt x="3667" y="461"/>
                </a:lnTo>
                <a:lnTo>
                  <a:pt x="3667" y="459"/>
                </a:lnTo>
                <a:lnTo>
                  <a:pt x="3669" y="455"/>
                </a:lnTo>
                <a:lnTo>
                  <a:pt x="3671" y="453"/>
                </a:lnTo>
                <a:lnTo>
                  <a:pt x="3673" y="451"/>
                </a:lnTo>
                <a:lnTo>
                  <a:pt x="3673" y="451"/>
                </a:lnTo>
                <a:lnTo>
                  <a:pt x="3673" y="449"/>
                </a:lnTo>
                <a:lnTo>
                  <a:pt x="3669" y="445"/>
                </a:lnTo>
                <a:lnTo>
                  <a:pt x="3663" y="443"/>
                </a:lnTo>
                <a:lnTo>
                  <a:pt x="3660" y="440"/>
                </a:lnTo>
                <a:lnTo>
                  <a:pt x="3658" y="438"/>
                </a:lnTo>
                <a:lnTo>
                  <a:pt x="3658" y="436"/>
                </a:lnTo>
                <a:lnTo>
                  <a:pt x="3658" y="434"/>
                </a:lnTo>
                <a:lnTo>
                  <a:pt x="3658" y="428"/>
                </a:lnTo>
                <a:lnTo>
                  <a:pt x="3660" y="426"/>
                </a:lnTo>
                <a:lnTo>
                  <a:pt x="3660" y="417"/>
                </a:lnTo>
                <a:lnTo>
                  <a:pt x="3658" y="409"/>
                </a:lnTo>
                <a:lnTo>
                  <a:pt x="3658" y="405"/>
                </a:lnTo>
                <a:lnTo>
                  <a:pt x="3658" y="405"/>
                </a:lnTo>
                <a:lnTo>
                  <a:pt x="3660" y="403"/>
                </a:lnTo>
                <a:lnTo>
                  <a:pt x="3660" y="401"/>
                </a:lnTo>
                <a:lnTo>
                  <a:pt x="3660" y="392"/>
                </a:lnTo>
                <a:lnTo>
                  <a:pt x="3660" y="388"/>
                </a:lnTo>
                <a:lnTo>
                  <a:pt x="3658" y="384"/>
                </a:lnTo>
                <a:lnTo>
                  <a:pt x="3652" y="380"/>
                </a:lnTo>
                <a:lnTo>
                  <a:pt x="3648" y="375"/>
                </a:lnTo>
                <a:lnTo>
                  <a:pt x="3650" y="373"/>
                </a:lnTo>
                <a:lnTo>
                  <a:pt x="3650" y="373"/>
                </a:lnTo>
                <a:lnTo>
                  <a:pt x="3652" y="371"/>
                </a:lnTo>
                <a:lnTo>
                  <a:pt x="3654" y="369"/>
                </a:lnTo>
                <a:lnTo>
                  <a:pt x="3656" y="365"/>
                </a:lnTo>
                <a:lnTo>
                  <a:pt x="3658" y="361"/>
                </a:lnTo>
                <a:lnTo>
                  <a:pt x="3660" y="359"/>
                </a:lnTo>
                <a:lnTo>
                  <a:pt x="3663" y="350"/>
                </a:lnTo>
                <a:lnTo>
                  <a:pt x="3663" y="348"/>
                </a:lnTo>
                <a:lnTo>
                  <a:pt x="3663" y="342"/>
                </a:lnTo>
                <a:lnTo>
                  <a:pt x="3660" y="340"/>
                </a:lnTo>
                <a:lnTo>
                  <a:pt x="3656" y="340"/>
                </a:lnTo>
                <a:lnTo>
                  <a:pt x="3652" y="338"/>
                </a:lnTo>
                <a:lnTo>
                  <a:pt x="3650" y="338"/>
                </a:lnTo>
                <a:lnTo>
                  <a:pt x="3646" y="336"/>
                </a:lnTo>
                <a:lnTo>
                  <a:pt x="3644" y="336"/>
                </a:lnTo>
                <a:lnTo>
                  <a:pt x="3631" y="336"/>
                </a:lnTo>
                <a:lnTo>
                  <a:pt x="3625" y="336"/>
                </a:lnTo>
                <a:lnTo>
                  <a:pt x="3621" y="336"/>
                </a:lnTo>
                <a:lnTo>
                  <a:pt x="3619" y="336"/>
                </a:lnTo>
                <a:lnTo>
                  <a:pt x="3616" y="336"/>
                </a:lnTo>
                <a:lnTo>
                  <a:pt x="3616" y="336"/>
                </a:lnTo>
                <a:lnTo>
                  <a:pt x="3619" y="333"/>
                </a:lnTo>
                <a:lnTo>
                  <a:pt x="3616" y="333"/>
                </a:lnTo>
                <a:lnTo>
                  <a:pt x="3616" y="333"/>
                </a:lnTo>
                <a:lnTo>
                  <a:pt x="3612" y="336"/>
                </a:lnTo>
                <a:lnTo>
                  <a:pt x="3608" y="342"/>
                </a:lnTo>
                <a:lnTo>
                  <a:pt x="3604" y="350"/>
                </a:lnTo>
                <a:lnTo>
                  <a:pt x="3602" y="361"/>
                </a:lnTo>
                <a:lnTo>
                  <a:pt x="3600" y="365"/>
                </a:lnTo>
                <a:lnTo>
                  <a:pt x="3598" y="369"/>
                </a:lnTo>
                <a:lnTo>
                  <a:pt x="3591" y="373"/>
                </a:lnTo>
                <a:lnTo>
                  <a:pt x="3587" y="375"/>
                </a:lnTo>
                <a:lnTo>
                  <a:pt x="3583" y="378"/>
                </a:lnTo>
                <a:lnTo>
                  <a:pt x="3577" y="380"/>
                </a:lnTo>
                <a:lnTo>
                  <a:pt x="3575" y="384"/>
                </a:lnTo>
                <a:lnTo>
                  <a:pt x="3572" y="384"/>
                </a:lnTo>
                <a:lnTo>
                  <a:pt x="3575" y="386"/>
                </a:lnTo>
                <a:lnTo>
                  <a:pt x="3577" y="386"/>
                </a:lnTo>
                <a:lnTo>
                  <a:pt x="3575" y="388"/>
                </a:lnTo>
                <a:lnTo>
                  <a:pt x="3572" y="390"/>
                </a:lnTo>
                <a:lnTo>
                  <a:pt x="3575" y="390"/>
                </a:lnTo>
                <a:lnTo>
                  <a:pt x="3575" y="392"/>
                </a:lnTo>
                <a:lnTo>
                  <a:pt x="3577" y="392"/>
                </a:lnTo>
                <a:lnTo>
                  <a:pt x="3581" y="392"/>
                </a:lnTo>
                <a:lnTo>
                  <a:pt x="3581" y="392"/>
                </a:lnTo>
                <a:lnTo>
                  <a:pt x="3583" y="394"/>
                </a:lnTo>
                <a:lnTo>
                  <a:pt x="3581" y="401"/>
                </a:lnTo>
                <a:lnTo>
                  <a:pt x="3581" y="405"/>
                </a:lnTo>
                <a:lnTo>
                  <a:pt x="3581" y="407"/>
                </a:lnTo>
                <a:lnTo>
                  <a:pt x="3581" y="409"/>
                </a:lnTo>
                <a:lnTo>
                  <a:pt x="3581" y="411"/>
                </a:lnTo>
                <a:lnTo>
                  <a:pt x="3581" y="411"/>
                </a:lnTo>
                <a:lnTo>
                  <a:pt x="3579" y="413"/>
                </a:lnTo>
                <a:lnTo>
                  <a:pt x="3577" y="413"/>
                </a:lnTo>
                <a:lnTo>
                  <a:pt x="3577" y="417"/>
                </a:lnTo>
                <a:lnTo>
                  <a:pt x="3575" y="419"/>
                </a:lnTo>
                <a:lnTo>
                  <a:pt x="3575" y="422"/>
                </a:lnTo>
                <a:lnTo>
                  <a:pt x="3577" y="424"/>
                </a:lnTo>
                <a:lnTo>
                  <a:pt x="3577" y="424"/>
                </a:lnTo>
                <a:lnTo>
                  <a:pt x="3577" y="424"/>
                </a:lnTo>
                <a:lnTo>
                  <a:pt x="3579" y="422"/>
                </a:lnTo>
                <a:lnTo>
                  <a:pt x="3579" y="422"/>
                </a:lnTo>
                <a:lnTo>
                  <a:pt x="3587" y="424"/>
                </a:lnTo>
                <a:lnTo>
                  <a:pt x="3589" y="426"/>
                </a:lnTo>
                <a:lnTo>
                  <a:pt x="3593" y="426"/>
                </a:lnTo>
                <a:lnTo>
                  <a:pt x="3593" y="428"/>
                </a:lnTo>
                <a:lnTo>
                  <a:pt x="3596" y="432"/>
                </a:lnTo>
                <a:lnTo>
                  <a:pt x="3598" y="436"/>
                </a:lnTo>
                <a:lnTo>
                  <a:pt x="3600" y="438"/>
                </a:lnTo>
                <a:lnTo>
                  <a:pt x="3602" y="440"/>
                </a:lnTo>
                <a:lnTo>
                  <a:pt x="3604" y="440"/>
                </a:lnTo>
                <a:lnTo>
                  <a:pt x="3606" y="440"/>
                </a:lnTo>
                <a:lnTo>
                  <a:pt x="3610" y="440"/>
                </a:lnTo>
                <a:lnTo>
                  <a:pt x="3608" y="443"/>
                </a:lnTo>
                <a:lnTo>
                  <a:pt x="3604" y="449"/>
                </a:lnTo>
                <a:lnTo>
                  <a:pt x="3600" y="455"/>
                </a:lnTo>
                <a:lnTo>
                  <a:pt x="3598" y="455"/>
                </a:lnTo>
                <a:lnTo>
                  <a:pt x="3596" y="453"/>
                </a:lnTo>
                <a:lnTo>
                  <a:pt x="3589" y="451"/>
                </a:lnTo>
                <a:lnTo>
                  <a:pt x="3587" y="449"/>
                </a:lnTo>
                <a:lnTo>
                  <a:pt x="3581" y="445"/>
                </a:lnTo>
                <a:lnTo>
                  <a:pt x="3579" y="440"/>
                </a:lnTo>
                <a:lnTo>
                  <a:pt x="3575" y="440"/>
                </a:lnTo>
                <a:lnTo>
                  <a:pt x="3570" y="440"/>
                </a:lnTo>
                <a:lnTo>
                  <a:pt x="3564" y="438"/>
                </a:lnTo>
                <a:lnTo>
                  <a:pt x="3562" y="436"/>
                </a:lnTo>
                <a:lnTo>
                  <a:pt x="3560" y="434"/>
                </a:lnTo>
                <a:lnTo>
                  <a:pt x="3558" y="434"/>
                </a:lnTo>
                <a:lnTo>
                  <a:pt x="3554" y="434"/>
                </a:lnTo>
                <a:lnTo>
                  <a:pt x="3549" y="432"/>
                </a:lnTo>
                <a:lnTo>
                  <a:pt x="3547" y="432"/>
                </a:lnTo>
                <a:lnTo>
                  <a:pt x="3547" y="430"/>
                </a:lnTo>
                <a:lnTo>
                  <a:pt x="3543" y="428"/>
                </a:lnTo>
                <a:lnTo>
                  <a:pt x="3537" y="426"/>
                </a:lnTo>
                <a:lnTo>
                  <a:pt x="3526" y="422"/>
                </a:lnTo>
                <a:lnTo>
                  <a:pt x="3516" y="419"/>
                </a:lnTo>
                <a:lnTo>
                  <a:pt x="3503" y="419"/>
                </a:lnTo>
                <a:lnTo>
                  <a:pt x="3491" y="417"/>
                </a:lnTo>
                <a:lnTo>
                  <a:pt x="3491" y="417"/>
                </a:lnTo>
                <a:lnTo>
                  <a:pt x="3489" y="417"/>
                </a:lnTo>
                <a:lnTo>
                  <a:pt x="3484" y="422"/>
                </a:lnTo>
                <a:lnTo>
                  <a:pt x="3480" y="422"/>
                </a:lnTo>
                <a:lnTo>
                  <a:pt x="3480" y="424"/>
                </a:lnTo>
                <a:lnTo>
                  <a:pt x="3482" y="426"/>
                </a:lnTo>
                <a:lnTo>
                  <a:pt x="3487" y="436"/>
                </a:lnTo>
                <a:lnTo>
                  <a:pt x="3489" y="434"/>
                </a:lnTo>
                <a:lnTo>
                  <a:pt x="3491" y="438"/>
                </a:lnTo>
                <a:lnTo>
                  <a:pt x="3489" y="440"/>
                </a:lnTo>
                <a:lnTo>
                  <a:pt x="3487" y="445"/>
                </a:lnTo>
                <a:lnTo>
                  <a:pt x="3484" y="445"/>
                </a:lnTo>
                <a:lnTo>
                  <a:pt x="3480" y="447"/>
                </a:lnTo>
                <a:lnTo>
                  <a:pt x="3476" y="445"/>
                </a:lnTo>
                <a:lnTo>
                  <a:pt x="3474" y="449"/>
                </a:lnTo>
                <a:lnTo>
                  <a:pt x="3476" y="451"/>
                </a:lnTo>
                <a:lnTo>
                  <a:pt x="3476" y="451"/>
                </a:lnTo>
                <a:lnTo>
                  <a:pt x="3476" y="453"/>
                </a:lnTo>
                <a:lnTo>
                  <a:pt x="3474" y="453"/>
                </a:lnTo>
                <a:lnTo>
                  <a:pt x="3474" y="453"/>
                </a:lnTo>
                <a:lnTo>
                  <a:pt x="3472" y="455"/>
                </a:lnTo>
                <a:lnTo>
                  <a:pt x="3472" y="455"/>
                </a:lnTo>
                <a:lnTo>
                  <a:pt x="3468" y="453"/>
                </a:lnTo>
                <a:lnTo>
                  <a:pt x="3464" y="453"/>
                </a:lnTo>
                <a:lnTo>
                  <a:pt x="3464" y="449"/>
                </a:lnTo>
                <a:lnTo>
                  <a:pt x="3466" y="447"/>
                </a:lnTo>
                <a:lnTo>
                  <a:pt x="3468" y="445"/>
                </a:lnTo>
                <a:lnTo>
                  <a:pt x="3468" y="445"/>
                </a:lnTo>
                <a:lnTo>
                  <a:pt x="3466" y="443"/>
                </a:lnTo>
                <a:lnTo>
                  <a:pt x="3464" y="440"/>
                </a:lnTo>
                <a:lnTo>
                  <a:pt x="3464" y="438"/>
                </a:lnTo>
                <a:lnTo>
                  <a:pt x="3464" y="438"/>
                </a:lnTo>
                <a:lnTo>
                  <a:pt x="3461" y="438"/>
                </a:lnTo>
                <a:lnTo>
                  <a:pt x="3453" y="440"/>
                </a:lnTo>
                <a:lnTo>
                  <a:pt x="3451" y="443"/>
                </a:lnTo>
                <a:lnTo>
                  <a:pt x="3451" y="440"/>
                </a:lnTo>
                <a:lnTo>
                  <a:pt x="3440" y="447"/>
                </a:lnTo>
                <a:lnTo>
                  <a:pt x="3436" y="449"/>
                </a:lnTo>
                <a:lnTo>
                  <a:pt x="3432" y="449"/>
                </a:lnTo>
                <a:lnTo>
                  <a:pt x="3428" y="449"/>
                </a:lnTo>
                <a:lnTo>
                  <a:pt x="3424" y="447"/>
                </a:lnTo>
                <a:lnTo>
                  <a:pt x="3420" y="447"/>
                </a:lnTo>
                <a:lnTo>
                  <a:pt x="3417" y="447"/>
                </a:lnTo>
                <a:lnTo>
                  <a:pt x="3413" y="449"/>
                </a:lnTo>
                <a:lnTo>
                  <a:pt x="3411" y="449"/>
                </a:lnTo>
                <a:lnTo>
                  <a:pt x="3407" y="451"/>
                </a:lnTo>
                <a:lnTo>
                  <a:pt x="3403" y="453"/>
                </a:lnTo>
                <a:lnTo>
                  <a:pt x="3403" y="457"/>
                </a:lnTo>
                <a:lnTo>
                  <a:pt x="3401" y="459"/>
                </a:lnTo>
                <a:lnTo>
                  <a:pt x="3399" y="457"/>
                </a:lnTo>
                <a:lnTo>
                  <a:pt x="3396" y="455"/>
                </a:lnTo>
                <a:lnTo>
                  <a:pt x="3396" y="457"/>
                </a:lnTo>
                <a:lnTo>
                  <a:pt x="3394" y="457"/>
                </a:lnTo>
                <a:lnTo>
                  <a:pt x="3392" y="457"/>
                </a:lnTo>
                <a:lnTo>
                  <a:pt x="3390" y="457"/>
                </a:lnTo>
                <a:lnTo>
                  <a:pt x="3388" y="457"/>
                </a:lnTo>
                <a:lnTo>
                  <a:pt x="3384" y="457"/>
                </a:lnTo>
                <a:lnTo>
                  <a:pt x="3382" y="457"/>
                </a:lnTo>
                <a:lnTo>
                  <a:pt x="3380" y="457"/>
                </a:lnTo>
                <a:lnTo>
                  <a:pt x="3380" y="455"/>
                </a:lnTo>
                <a:lnTo>
                  <a:pt x="3380" y="455"/>
                </a:lnTo>
                <a:lnTo>
                  <a:pt x="3384" y="455"/>
                </a:lnTo>
                <a:lnTo>
                  <a:pt x="3386" y="453"/>
                </a:lnTo>
                <a:lnTo>
                  <a:pt x="3388" y="453"/>
                </a:lnTo>
                <a:lnTo>
                  <a:pt x="3388" y="453"/>
                </a:lnTo>
                <a:lnTo>
                  <a:pt x="3388" y="451"/>
                </a:lnTo>
                <a:lnTo>
                  <a:pt x="3386" y="447"/>
                </a:lnTo>
                <a:lnTo>
                  <a:pt x="3388" y="445"/>
                </a:lnTo>
                <a:lnTo>
                  <a:pt x="3388" y="443"/>
                </a:lnTo>
                <a:lnTo>
                  <a:pt x="3388" y="443"/>
                </a:lnTo>
                <a:lnTo>
                  <a:pt x="3390" y="443"/>
                </a:lnTo>
                <a:lnTo>
                  <a:pt x="3388" y="443"/>
                </a:lnTo>
                <a:lnTo>
                  <a:pt x="3388" y="440"/>
                </a:lnTo>
                <a:lnTo>
                  <a:pt x="3388" y="440"/>
                </a:lnTo>
                <a:lnTo>
                  <a:pt x="3388" y="440"/>
                </a:lnTo>
                <a:lnTo>
                  <a:pt x="3396" y="438"/>
                </a:lnTo>
                <a:lnTo>
                  <a:pt x="3396" y="438"/>
                </a:lnTo>
                <a:lnTo>
                  <a:pt x="3392" y="438"/>
                </a:lnTo>
                <a:lnTo>
                  <a:pt x="3388" y="438"/>
                </a:lnTo>
                <a:lnTo>
                  <a:pt x="3382" y="440"/>
                </a:lnTo>
                <a:lnTo>
                  <a:pt x="3371" y="445"/>
                </a:lnTo>
                <a:lnTo>
                  <a:pt x="3365" y="449"/>
                </a:lnTo>
                <a:lnTo>
                  <a:pt x="3367" y="449"/>
                </a:lnTo>
                <a:lnTo>
                  <a:pt x="3369" y="449"/>
                </a:lnTo>
                <a:lnTo>
                  <a:pt x="3371" y="451"/>
                </a:lnTo>
                <a:lnTo>
                  <a:pt x="3371" y="451"/>
                </a:lnTo>
                <a:lnTo>
                  <a:pt x="3371" y="453"/>
                </a:lnTo>
                <a:lnTo>
                  <a:pt x="3367" y="453"/>
                </a:lnTo>
                <a:lnTo>
                  <a:pt x="3367" y="455"/>
                </a:lnTo>
                <a:lnTo>
                  <a:pt x="3365" y="455"/>
                </a:lnTo>
                <a:lnTo>
                  <a:pt x="3365" y="455"/>
                </a:lnTo>
                <a:lnTo>
                  <a:pt x="3363" y="453"/>
                </a:lnTo>
                <a:lnTo>
                  <a:pt x="3365" y="453"/>
                </a:lnTo>
                <a:lnTo>
                  <a:pt x="3365" y="451"/>
                </a:lnTo>
                <a:lnTo>
                  <a:pt x="3363" y="451"/>
                </a:lnTo>
                <a:lnTo>
                  <a:pt x="3361" y="449"/>
                </a:lnTo>
                <a:lnTo>
                  <a:pt x="3361" y="449"/>
                </a:lnTo>
                <a:lnTo>
                  <a:pt x="3355" y="451"/>
                </a:lnTo>
                <a:lnTo>
                  <a:pt x="3350" y="453"/>
                </a:lnTo>
                <a:lnTo>
                  <a:pt x="3348" y="455"/>
                </a:lnTo>
                <a:lnTo>
                  <a:pt x="3344" y="455"/>
                </a:lnTo>
                <a:lnTo>
                  <a:pt x="3342" y="455"/>
                </a:lnTo>
                <a:lnTo>
                  <a:pt x="3338" y="457"/>
                </a:lnTo>
                <a:lnTo>
                  <a:pt x="3336" y="459"/>
                </a:lnTo>
                <a:lnTo>
                  <a:pt x="3332" y="461"/>
                </a:lnTo>
                <a:lnTo>
                  <a:pt x="3319" y="466"/>
                </a:lnTo>
                <a:lnTo>
                  <a:pt x="3317" y="468"/>
                </a:lnTo>
                <a:lnTo>
                  <a:pt x="3315" y="466"/>
                </a:lnTo>
                <a:lnTo>
                  <a:pt x="3315" y="466"/>
                </a:lnTo>
                <a:lnTo>
                  <a:pt x="3313" y="466"/>
                </a:lnTo>
                <a:lnTo>
                  <a:pt x="3315" y="468"/>
                </a:lnTo>
                <a:lnTo>
                  <a:pt x="3315" y="470"/>
                </a:lnTo>
                <a:lnTo>
                  <a:pt x="3315" y="472"/>
                </a:lnTo>
                <a:lnTo>
                  <a:pt x="3313" y="470"/>
                </a:lnTo>
                <a:lnTo>
                  <a:pt x="3306" y="472"/>
                </a:lnTo>
                <a:lnTo>
                  <a:pt x="3302" y="474"/>
                </a:lnTo>
                <a:lnTo>
                  <a:pt x="3302" y="476"/>
                </a:lnTo>
                <a:lnTo>
                  <a:pt x="3302" y="476"/>
                </a:lnTo>
                <a:lnTo>
                  <a:pt x="3300" y="478"/>
                </a:lnTo>
                <a:lnTo>
                  <a:pt x="3300" y="480"/>
                </a:lnTo>
                <a:lnTo>
                  <a:pt x="3298" y="487"/>
                </a:lnTo>
                <a:lnTo>
                  <a:pt x="3298" y="489"/>
                </a:lnTo>
                <a:lnTo>
                  <a:pt x="3296" y="489"/>
                </a:lnTo>
                <a:lnTo>
                  <a:pt x="3283" y="493"/>
                </a:lnTo>
                <a:lnTo>
                  <a:pt x="3281" y="493"/>
                </a:lnTo>
                <a:lnTo>
                  <a:pt x="3281" y="493"/>
                </a:lnTo>
                <a:lnTo>
                  <a:pt x="3281" y="493"/>
                </a:lnTo>
                <a:lnTo>
                  <a:pt x="3279" y="491"/>
                </a:lnTo>
                <a:lnTo>
                  <a:pt x="3275" y="491"/>
                </a:lnTo>
                <a:lnTo>
                  <a:pt x="3273" y="491"/>
                </a:lnTo>
                <a:lnTo>
                  <a:pt x="3273" y="491"/>
                </a:lnTo>
                <a:lnTo>
                  <a:pt x="3271" y="489"/>
                </a:lnTo>
                <a:lnTo>
                  <a:pt x="3269" y="482"/>
                </a:lnTo>
                <a:lnTo>
                  <a:pt x="3262" y="480"/>
                </a:lnTo>
                <a:lnTo>
                  <a:pt x="3258" y="478"/>
                </a:lnTo>
                <a:lnTo>
                  <a:pt x="3258" y="478"/>
                </a:lnTo>
                <a:lnTo>
                  <a:pt x="3258" y="476"/>
                </a:lnTo>
                <a:lnTo>
                  <a:pt x="3264" y="472"/>
                </a:lnTo>
                <a:lnTo>
                  <a:pt x="3267" y="470"/>
                </a:lnTo>
                <a:lnTo>
                  <a:pt x="3277" y="468"/>
                </a:lnTo>
                <a:lnTo>
                  <a:pt x="3281" y="468"/>
                </a:lnTo>
                <a:lnTo>
                  <a:pt x="3283" y="468"/>
                </a:lnTo>
                <a:lnTo>
                  <a:pt x="3283" y="463"/>
                </a:lnTo>
                <a:lnTo>
                  <a:pt x="3281" y="459"/>
                </a:lnTo>
                <a:lnTo>
                  <a:pt x="3277" y="455"/>
                </a:lnTo>
                <a:lnTo>
                  <a:pt x="3273" y="451"/>
                </a:lnTo>
                <a:lnTo>
                  <a:pt x="3267" y="449"/>
                </a:lnTo>
                <a:lnTo>
                  <a:pt x="3260" y="449"/>
                </a:lnTo>
                <a:lnTo>
                  <a:pt x="3248" y="449"/>
                </a:lnTo>
                <a:lnTo>
                  <a:pt x="3246" y="449"/>
                </a:lnTo>
                <a:lnTo>
                  <a:pt x="3237" y="447"/>
                </a:lnTo>
                <a:lnTo>
                  <a:pt x="3237" y="447"/>
                </a:lnTo>
                <a:lnTo>
                  <a:pt x="3235" y="447"/>
                </a:lnTo>
                <a:lnTo>
                  <a:pt x="3235" y="447"/>
                </a:lnTo>
                <a:lnTo>
                  <a:pt x="3237" y="449"/>
                </a:lnTo>
                <a:lnTo>
                  <a:pt x="3248" y="455"/>
                </a:lnTo>
                <a:lnTo>
                  <a:pt x="3248" y="457"/>
                </a:lnTo>
                <a:lnTo>
                  <a:pt x="3248" y="459"/>
                </a:lnTo>
                <a:lnTo>
                  <a:pt x="3248" y="461"/>
                </a:lnTo>
                <a:lnTo>
                  <a:pt x="3248" y="461"/>
                </a:lnTo>
                <a:lnTo>
                  <a:pt x="3248" y="463"/>
                </a:lnTo>
                <a:lnTo>
                  <a:pt x="3246" y="472"/>
                </a:lnTo>
                <a:lnTo>
                  <a:pt x="3244" y="476"/>
                </a:lnTo>
                <a:lnTo>
                  <a:pt x="3241" y="480"/>
                </a:lnTo>
                <a:lnTo>
                  <a:pt x="3241" y="482"/>
                </a:lnTo>
                <a:lnTo>
                  <a:pt x="3244" y="482"/>
                </a:lnTo>
                <a:lnTo>
                  <a:pt x="3246" y="484"/>
                </a:lnTo>
                <a:lnTo>
                  <a:pt x="3250" y="484"/>
                </a:lnTo>
                <a:lnTo>
                  <a:pt x="3252" y="487"/>
                </a:lnTo>
                <a:lnTo>
                  <a:pt x="3252" y="489"/>
                </a:lnTo>
                <a:lnTo>
                  <a:pt x="3252" y="493"/>
                </a:lnTo>
                <a:lnTo>
                  <a:pt x="3252" y="495"/>
                </a:lnTo>
                <a:lnTo>
                  <a:pt x="3250" y="499"/>
                </a:lnTo>
                <a:lnTo>
                  <a:pt x="3248" y="501"/>
                </a:lnTo>
                <a:lnTo>
                  <a:pt x="3246" y="505"/>
                </a:lnTo>
                <a:lnTo>
                  <a:pt x="3248" y="510"/>
                </a:lnTo>
                <a:lnTo>
                  <a:pt x="3248" y="510"/>
                </a:lnTo>
                <a:lnTo>
                  <a:pt x="3246" y="512"/>
                </a:lnTo>
                <a:lnTo>
                  <a:pt x="3246" y="510"/>
                </a:lnTo>
                <a:lnTo>
                  <a:pt x="3244" y="510"/>
                </a:lnTo>
                <a:lnTo>
                  <a:pt x="3244" y="508"/>
                </a:lnTo>
                <a:lnTo>
                  <a:pt x="3241" y="508"/>
                </a:lnTo>
                <a:lnTo>
                  <a:pt x="3239" y="508"/>
                </a:lnTo>
                <a:lnTo>
                  <a:pt x="3239" y="510"/>
                </a:lnTo>
                <a:lnTo>
                  <a:pt x="3239" y="508"/>
                </a:lnTo>
                <a:lnTo>
                  <a:pt x="3239" y="505"/>
                </a:lnTo>
                <a:lnTo>
                  <a:pt x="3239" y="505"/>
                </a:lnTo>
                <a:lnTo>
                  <a:pt x="3239" y="503"/>
                </a:lnTo>
                <a:lnTo>
                  <a:pt x="3233" y="501"/>
                </a:lnTo>
                <a:lnTo>
                  <a:pt x="3231" y="501"/>
                </a:lnTo>
                <a:lnTo>
                  <a:pt x="3229" y="501"/>
                </a:lnTo>
                <a:lnTo>
                  <a:pt x="3225" y="501"/>
                </a:lnTo>
                <a:lnTo>
                  <a:pt x="3223" y="499"/>
                </a:lnTo>
                <a:lnTo>
                  <a:pt x="3220" y="499"/>
                </a:lnTo>
                <a:lnTo>
                  <a:pt x="3218" y="499"/>
                </a:lnTo>
                <a:lnTo>
                  <a:pt x="3218" y="501"/>
                </a:lnTo>
                <a:lnTo>
                  <a:pt x="3212" y="505"/>
                </a:lnTo>
                <a:lnTo>
                  <a:pt x="3208" y="510"/>
                </a:lnTo>
                <a:lnTo>
                  <a:pt x="3204" y="512"/>
                </a:lnTo>
                <a:lnTo>
                  <a:pt x="3197" y="512"/>
                </a:lnTo>
                <a:lnTo>
                  <a:pt x="3197" y="512"/>
                </a:lnTo>
                <a:lnTo>
                  <a:pt x="3195" y="516"/>
                </a:lnTo>
                <a:lnTo>
                  <a:pt x="3191" y="518"/>
                </a:lnTo>
                <a:lnTo>
                  <a:pt x="3185" y="520"/>
                </a:lnTo>
                <a:lnTo>
                  <a:pt x="3185" y="522"/>
                </a:lnTo>
                <a:lnTo>
                  <a:pt x="3183" y="524"/>
                </a:lnTo>
                <a:lnTo>
                  <a:pt x="3185" y="526"/>
                </a:lnTo>
                <a:lnTo>
                  <a:pt x="3185" y="528"/>
                </a:lnTo>
                <a:lnTo>
                  <a:pt x="3189" y="533"/>
                </a:lnTo>
                <a:lnTo>
                  <a:pt x="3191" y="535"/>
                </a:lnTo>
                <a:lnTo>
                  <a:pt x="3193" y="537"/>
                </a:lnTo>
                <a:lnTo>
                  <a:pt x="3193" y="541"/>
                </a:lnTo>
                <a:lnTo>
                  <a:pt x="3193" y="541"/>
                </a:lnTo>
                <a:lnTo>
                  <a:pt x="3191" y="541"/>
                </a:lnTo>
                <a:lnTo>
                  <a:pt x="3189" y="541"/>
                </a:lnTo>
                <a:lnTo>
                  <a:pt x="3185" y="543"/>
                </a:lnTo>
                <a:lnTo>
                  <a:pt x="3185" y="543"/>
                </a:lnTo>
                <a:lnTo>
                  <a:pt x="3183" y="545"/>
                </a:lnTo>
                <a:lnTo>
                  <a:pt x="3181" y="545"/>
                </a:lnTo>
                <a:lnTo>
                  <a:pt x="3174" y="541"/>
                </a:lnTo>
                <a:lnTo>
                  <a:pt x="3168" y="541"/>
                </a:lnTo>
                <a:lnTo>
                  <a:pt x="3166" y="539"/>
                </a:lnTo>
                <a:lnTo>
                  <a:pt x="3164" y="539"/>
                </a:lnTo>
                <a:lnTo>
                  <a:pt x="3164" y="539"/>
                </a:lnTo>
                <a:lnTo>
                  <a:pt x="3162" y="539"/>
                </a:lnTo>
                <a:lnTo>
                  <a:pt x="3160" y="539"/>
                </a:lnTo>
                <a:lnTo>
                  <a:pt x="3158" y="539"/>
                </a:lnTo>
                <a:lnTo>
                  <a:pt x="3151" y="533"/>
                </a:lnTo>
                <a:lnTo>
                  <a:pt x="3145" y="531"/>
                </a:lnTo>
                <a:lnTo>
                  <a:pt x="3145" y="531"/>
                </a:lnTo>
                <a:lnTo>
                  <a:pt x="3143" y="531"/>
                </a:lnTo>
                <a:lnTo>
                  <a:pt x="3141" y="535"/>
                </a:lnTo>
                <a:lnTo>
                  <a:pt x="3139" y="537"/>
                </a:lnTo>
                <a:lnTo>
                  <a:pt x="3137" y="537"/>
                </a:lnTo>
                <a:lnTo>
                  <a:pt x="3137" y="539"/>
                </a:lnTo>
                <a:lnTo>
                  <a:pt x="3137" y="539"/>
                </a:lnTo>
                <a:lnTo>
                  <a:pt x="3139" y="541"/>
                </a:lnTo>
                <a:lnTo>
                  <a:pt x="3141" y="543"/>
                </a:lnTo>
                <a:lnTo>
                  <a:pt x="3145" y="547"/>
                </a:lnTo>
                <a:lnTo>
                  <a:pt x="3147" y="549"/>
                </a:lnTo>
                <a:lnTo>
                  <a:pt x="3147" y="549"/>
                </a:lnTo>
                <a:lnTo>
                  <a:pt x="3149" y="549"/>
                </a:lnTo>
                <a:lnTo>
                  <a:pt x="3153" y="549"/>
                </a:lnTo>
                <a:lnTo>
                  <a:pt x="3156" y="549"/>
                </a:lnTo>
                <a:lnTo>
                  <a:pt x="3158" y="552"/>
                </a:lnTo>
                <a:lnTo>
                  <a:pt x="3158" y="554"/>
                </a:lnTo>
                <a:lnTo>
                  <a:pt x="3160" y="556"/>
                </a:lnTo>
                <a:lnTo>
                  <a:pt x="3160" y="558"/>
                </a:lnTo>
                <a:lnTo>
                  <a:pt x="3158" y="560"/>
                </a:lnTo>
                <a:lnTo>
                  <a:pt x="3153" y="560"/>
                </a:lnTo>
                <a:lnTo>
                  <a:pt x="3149" y="562"/>
                </a:lnTo>
                <a:lnTo>
                  <a:pt x="3149" y="562"/>
                </a:lnTo>
                <a:lnTo>
                  <a:pt x="3143" y="560"/>
                </a:lnTo>
                <a:lnTo>
                  <a:pt x="3139" y="560"/>
                </a:lnTo>
                <a:lnTo>
                  <a:pt x="3135" y="558"/>
                </a:lnTo>
                <a:lnTo>
                  <a:pt x="3135" y="558"/>
                </a:lnTo>
                <a:lnTo>
                  <a:pt x="3130" y="554"/>
                </a:lnTo>
                <a:lnTo>
                  <a:pt x="3126" y="552"/>
                </a:lnTo>
                <a:lnTo>
                  <a:pt x="3124" y="549"/>
                </a:lnTo>
                <a:lnTo>
                  <a:pt x="3122" y="549"/>
                </a:lnTo>
                <a:lnTo>
                  <a:pt x="3120" y="549"/>
                </a:lnTo>
                <a:lnTo>
                  <a:pt x="3116" y="547"/>
                </a:lnTo>
                <a:lnTo>
                  <a:pt x="3114" y="545"/>
                </a:lnTo>
                <a:lnTo>
                  <a:pt x="3114" y="541"/>
                </a:lnTo>
                <a:lnTo>
                  <a:pt x="3114" y="541"/>
                </a:lnTo>
                <a:lnTo>
                  <a:pt x="3114" y="541"/>
                </a:lnTo>
                <a:lnTo>
                  <a:pt x="3112" y="539"/>
                </a:lnTo>
                <a:lnTo>
                  <a:pt x="3112" y="537"/>
                </a:lnTo>
                <a:lnTo>
                  <a:pt x="3112" y="535"/>
                </a:lnTo>
                <a:lnTo>
                  <a:pt x="3109" y="531"/>
                </a:lnTo>
                <a:lnTo>
                  <a:pt x="3107" y="528"/>
                </a:lnTo>
                <a:lnTo>
                  <a:pt x="3105" y="526"/>
                </a:lnTo>
                <a:lnTo>
                  <a:pt x="3107" y="524"/>
                </a:lnTo>
                <a:lnTo>
                  <a:pt x="3109" y="522"/>
                </a:lnTo>
                <a:lnTo>
                  <a:pt x="3112" y="520"/>
                </a:lnTo>
                <a:lnTo>
                  <a:pt x="3112" y="518"/>
                </a:lnTo>
                <a:lnTo>
                  <a:pt x="3112" y="518"/>
                </a:lnTo>
                <a:lnTo>
                  <a:pt x="3112" y="516"/>
                </a:lnTo>
                <a:lnTo>
                  <a:pt x="3112" y="514"/>
                </a:lnTo>
                <a:lnTo>
                  <a:pt x="3109" y="512"/>
                </a:lnTo>
                <a:lnTo>
                  <a:pt x="3105" y="508"/>
                </a:lnTo>
                <a:lnTo>
                  <a:pt x="3101" y="505"/>
                </a:lnTo>
                <a:lnTo>
                  <a:pt x="3095" y="503"/>
                </a:lnTo>
                <a:lnTo>
                  <a:pt x="3093" y="503"/>
                </a:lnTo>
                <a:lnTo>
                  <a:pt x="3091" y="503"/>
                </a:lnTo>
                <a:lnTo>
                  <a:pt x="3093" y="503"/>
                </a:lnTo>
                <a:lnTo>
                  <a:pt x="3095" y="503"/>
                </a:lnTo>
                <a:lnTo>
                  <a:pt x="3095" y="501"/>
                </a:lnTo>
                <a:lnTo>
                  <a:pt x="3093" y="501"/>
                </a:lnTo>
                <a:lnTo>
                  <a:pt x="3093" y="499"/>
                </a:lnTo>
                <a:lnTo>
                  <a:pt x="3088" y="499"/>
                </a:lnTo>
                <a:lnTo>
                  <a:pt x="3088" y="497"/>
                </a:lnTo>
                <a:lnTo>
                  <a:pt x="3088" y="497"/>
                </a:lnTo>
                <a:lnTo>
                  <a:pt x="3088" y="495"/>
                </a:lnTo>
                <a:lnTo>
                  <a:pt x="3084" y="495"/>
                </a:lnTo>
                <a:lnTo>
                  <a:pt x="3084" y="495"/>
                </a:lnTo>
                <a:lnTo>
                  <a:pt x="3084" y="493"/>
                </a:lnTo>
                <a:lnTo>
                  <a:pt x="3082" y="491"/>
                </a:lnTo>
                <a:lnTo>
                  <a:pt x="3078" y="489"/>
                </a:lnTo>
                <a:lnTo>
                  <a:pt x="3078" y="487"/>
                </a:lnTo>
                <a:lnTo>
                  <a:pt x="3076" y="487"/>
                </a:lnTo>
                <a:lnTo>
                  <a:pt x="3074" y="484"/>
                </a:lnTo>
                <a:lnTo>
                  <a:pt x="3072" y="484"/>
                </a:lnTo>
                <a:lnTo>
                  <a:pt x="3070" y="484"/>
                </a:lnTo>
                <a:lnTo>
                  <a:pt x="3078" y="484"/>
                </a:lnTo>
                <a:lnTo>
                  <a:pt x="3084" y="484"/>
                </a:lnTo>
                <a:lnTo>
                  <a:pt x="3084" y="487"/>
                </a:lnTo>
                <a:lnTo>
                  <a:pt x="3084" y="487"/>
                </a:lnTo>
                <a:lnTo>
                  <a:pt x="3086" y="491"/>
                </a:lnTo>
                <a:lnTo>
                  <a:pt x="3088" y="491"/>
                </a:lnTo>
                <a:lnTo>
                  <a:pt x="3093" y="493"/>
                </a:lnTo>
                <a:lnTo>
                  <a:pt x="3093" y="493"/>
                </a:lnTo>
                <a:lnTo>
                  <a:pt x="3095" y="493"/>
                </a:lnTo>
                <a:lnTo>
                  <a:pt x="3097" y="493"/>
                </a:lnTo>
                <a:lnTo>
                  <a:pt x="3099" y="495"/>
                </a:lnTo>
                <a:lnTo>
                  <a:pt x="3103" y="495"/>
                </a:lnTo>
                <a:lnTo>
                  <a:pt x="3107" y="497"/>
                </a:lnTo>
                <a:lnTo>
                  <a:pt x="3107" y="497"/>
                </a:lnTo>
                <a:lnTo>
                  <a:pt x="3105" y="497"/>
                </a:lnTo>
                <a:lnTo>
                  <a:pt x="3107" y="499"/>
                </a:lnTo>
                <a:lnTo>
                  <a:pt x="3109" y="499"/>
                </a:lnTo>
                <a:lnTo>
                  <a:pt x="3112" y="497"/>
                </a:lnTo>
                <a:lnTo>
                  <a:pt x="3120" y="501"/>
                </a:lnTo>
                <a:lnTo>
                  <a:pt x="3122" y="501"/>
                </a:lnTo>
                <a:lnTo>
                  <a:pt x="3135" y="505"/>
                </a:lnTo>
                <a:lnTo>
                  <a:pt x="3141" y="505"/>
                </a:lnTo>
                <a:lnTo>
                  <a:pt x="3143" y="505"/>
                </a:lnTo>
                <a:lnTo>
                  <a:pt x="3147" y="505"/>
                </a:lnTo>
                <a:lnTo>
                  <a:pt x="3153" y="508"/>
                </a:lnTo>
                <a:lnTo>
                  <a:pt x="3158" y="510"/>
                </a:lnTo>
                <a:lnTo>
                  <a:pt x="3164" y="510"/>
                </a:lnTo>
                <a:lnTo>
                  <a:pt x="3168" y="510"/>
                </a:lnTo>
                <a:lnTo>
                  <a:pt x="3176" y="508"/>
                </a:lnTo>
                <a:lnTo>
                  <a:pt x="3189" y="505"/>
                </a:lnTo>
                <a:lnTo>
                  <a:pt x="3195" y="501"/>
                </a:lnTo>
                <a:lnTo>
                  <a:pt x="3204" y="493"/>
                </a:lnTo>
                <a:lnTo>
                  <a:pt x="3206" y="489"/>
                </a:lnTo>
                <a:lnTo>
                  <a:pt x="3206" y="484"/>
                </a:lnTo>
                <a:lnTo>
                  <a:pt x="3208" y="482"/>
                </a:lnTo>
                <a:lnTo>
                  <a:pt x="3206" y="482"/>
                </a:lnTo>
                <a:lnTo>
                  <a:pt x="3204" y="480"/>
                </a:lnTo>
                <a:lnTo>
                  <a:pt x="3204" y="478"/>
                </a:lnTo>
                <a:lnTo>
                  <a:pt x="3202" y="476"/>
                </a:lnTo>
                <a:lnTo>
                  <a:pt x="3202" y="470"/>
                </a:lnTo>
                <a:lnTo>
                  <a:pt x="3197" y="470"/>
                </a:lnTo>
                <a:lnTo>
                  <a:pt x="3197" y="470"/>
                </a:lnTo>
                <a:lnTo>
                  <a:pt x="3195" y="468"/>
                </a:lnTo>
                <a:lnTo>
                  <a:pt x="3193" y="468"/>
                </a:lnTo>
                <a:lnTo>
                  <a:pt x="3191" y="466"/>
                </a:lnTo>
                <a:lnTo>
                  <a:pt x="3187" y="463"/>
                </a:lnTo>
                <a:lnTo>
                  <a:pt x="3185" y="461"/>
                </a:lnTo>
                <a:lnTo>
                  <a:pt x="3185" y="459"/>
                </a:lnTo>
                <a:lnTo>
                  <a:pt x="3183" y="459"/>
                </a:lnTo>
                <a:lnTo>
                  <a:pt x="3185" y="461"/>
                </a:lnTo>
                <a:lnTo>
                  <a:pt x="3185" y="461"/>
                </a:lnTo>
                <a:lnTo>
                  <a:pt x="3181" y="461"/>
                </a:lnTo>
                <a:lnTo>
                  <a:pt x="3170" y="455"/>
                </a:lnTo>
                <a:lnTo>
                  <a:pt x="3168" y="455"/>
                </a:lnTo>
                <a:lnTo>
                  <a:pt x="3168" y="455"/>
                </a:lnTo>
                <a:lnTo>
                  <a:pt x="3164" y="455"/>
                </a:lnTo>
                <a:lnTo>
                  <a:pt x="3164" y="453"/>
                </a:lnTo>
                <a:lnTo>
                  <a:pt x="3153" y="447"/>
                </a:lnTo>
                <a:lnTo>
                  <a:pt x="3139" y="438"/>
                </a:lnTo>
                <a:lnTo>
                  <a:pt x="3126" y="434"/>
                </a:lnTo>
                <a:lnTo>
                  <a:pt x="3120" y="432"/>
                </a:lnTo>
                <a:lnTo>
                  <a:pt x="3118" y="432"/>
                </a:lnTo>
                <a:lnTo>
                  <a:pt x="3118" y="432"/>
                </a:lnTo>
                <a:lnTo>
                  <a:pt x="3116" y="432"/>
                </a:lnTo>
                <a:lnTo>
                  <a:pt x="3114" y="432"/>
                </a:lnTo>
                <a:lnTo>
                  <a:pt x="3105" y="430"/>
                </a:lnTo>
                <a:lnTo>
                  <a:pt x="3103" y="430"/>
                </a:lnTo>
                <a:lnTo>
                  <a:pt x="3095" y="430"/>
                </a:lnTo>
                <a:lnTo>
                  <a:pt x="3095" y="430"/>
                </a:lnTo>
                <a:lnTo>
                  <a:pt x="3093" y="434"/>
                </a:lnTo>
                <a:lnTo>
                  <a:pt x="3091" y="436"/>
                </a:lnTo>
                <a:lnTo>
                  <a:pt x="3088" y="436"/>
                </a:lnTo>
                <a:lnTo>
                  <a:pt x="3088" y="436"/>
                </a:lnTo>
                <a:lnTo>
                  <a:pt x="3091" y="434"/>
                </a:lnTo>
                <a:lnTo>
                  <a:pt x="3093" y="432"/>
                </a:lnTo>
                <a:lnTo>
                  <a:pt x="3093" y="430"/>
                </a:lnTo>
                <a:lnTo>
                  <a:pt x="3093" y="428"/>
                </a:lnTo>
                <a:lnTo>
                  <a:pt x="3093" y="428"/>
                </a:lnTo>
                <a:lnTo>
                  <a:pt x="3091" y="428"/>
                </a:lnTo>
                <a:lnTo>
                  <a:pt x="3088" y="428"/>
                </a:lnTo>
                <a:lnTo>
                  <a:pt x="3086" y="430"/>
                </a:lnTo>
                <a:lnTo>
                  <a:pt x="3084" y="428"/>
                </a:lnTo>
                <a:lnTo>
                  <a:pt x="3086" y="428"/>
                </a:lnTo>
                <a:lnTo>
                  <a:pt x="3086" y="426"/>
                </a:lnTo>
                <a:lnTo>
                  <a:pt x="3084" y="426"/>
                </a:lnTo>
                <a:lnTo>
                  <a:pt x="3080" y="426"/>
                </a:lnTo>
                <a:lnTo>
                  <a:pt x="3076" y="426"/>
                </a:lnTo>
                <a:lnTo>
                  <a:pt x="3076" y="424"/>
                </a:lnTo>
                <a:lnTo>
                  <a:pt x="3074" y="424"/>
                </a:lnTo>
                <a:lnTo>
                  <a:pt x="3072" y="422"/>
                </a:lnTo>
                <a:lnTo>
                  <a:pt x="3074" y="422"/>
                </a:lnTo>
                <a:lnTo>
                  <a:pt x="3082" y="424"/>
                </a:lnTo>
                <a:lnTo>
                  <a:pt x="3084" y="424"/>
                </a:lnTo>
                <a:lnTo>
                  <a:pt x="3086" y="422"/>
                </a:lnTo>
                <a:lnTo>
                  <a:pt x="3086" y="422"/>
                </a:lnTo>
                <a:lnTo>
                  <a:pt x="3086" y="419"/>
                </a:lnTo>
                <a:lnTo>
                  <a:pt x="3084" y="419"/>
                </a:lnTo>
                <a:lnTo>
                  <a:pt x="3080" y="417"/>
                </a:lnTo>
                <a:lnTo>
                  <a:pt x="3078" y="415"/>
                </a:lnTo>
                <a:lnTo>
                  <a:pt x="3072" y="413"/>
                </a:lnTo>
                <a:lnTo>
                  <a:pt x="3072" y="415"/>
                </a:lnTo>
                <a:lnTo>
                  <a:pt x="3072" y="417"/>
                </a:lnTo>
                <a:lnTo>
                  <a:pt x="3072" y="417"/>
                </a:lnTo>
                <a:lnTo>
                  <a:pt x="3070" y="417"/>
                </a:lnTo>
                <a:lnTo>
                  <a:pt x="3068" y="417"/>
                </a:lnTo>
                <a:lnTo>
                  <a:pt x="3065" y="419"/>
                </a:lnTo>
                <a:lnTo>
                  <a:pt x="3065" y="422"/>
                </a:lnTo>
                <a:lnTo>
                  <a:pt x="3063" y="422"/>
                </a:lnTo>
                <a:lnTo>
                  <a:pt x="3057" y="419"/>
                </a:lnTo>
                <a:lnTo>
                  <a:pt x="3055" y="419"/>
                </a:lnTo>
                <a:lnTo>
                  <a:pt x="3053" y="417"/>
                </a:lnTo>
                <a:lnTo>
                  <a:pt x="3051" y="417"/>
                </a:lnTo>
                <a:lnTo>
                  <a:pt x="3049" y="417"/>
                </a:lnTo>
                <a:lnTo>
                  <a:pt x="3049" y="419"/>
                </a:lnTo>
                <a:lnTo>
                  <a:pt x="3049" y="419"/>
                </a:lnTo>
                <a:lnTo>
                  <a:pt x="3047" y="417"/>
                </a:lnTo>
                <a:lnTo>
                  <a:pt x="3047" y="417"/>
                </a:lnTo>
                <a:lnTo>
                  <a:pt x="3044" y="417"/>
                </a:lnTo>
                <a:lnTo>
                  <a:pt x="3044" y="419"/>
                </a:lnTo>
                <a:lnTo>
                  <a:pt x="3044" y="419"/>
                </a:lnTo>
                <a:lnTo>
                  <a:pt x="3042" y="419"/>
                </a:lnTo>
                <a:lnTo>
                  <a:pt x="3040" y="419"/>
                </a:lnTo>
                <a:lnTo>
                  <a:pt x="3038" y="419"/>
                </a:lnTo>
                <a:lnTo>
                  <a:pt x="3036" y="419"/>
                </a:lnTo>
                <a:lnTo>
                  <a:pt x="3036" y="417"/>
                </a:lnTo>
                <a:lnTo>
                  <a:pt x="3036" y="415"/>
                </a:lnTo>
                <a:lnTo>
                  <a:pt x="3038" y="415"/>
                </a:lnTo>
                <a:lnTo>
                  <a:pt x="3036" y="413"/>
                </a:lnTo>
                <a:lnTo>
                  <a:pt x="3026" y="411"/>
                </a:lnTo>
                <a:lnTo>
                  <a:pt x="3026" y="409"/>
                </a:lnTo>
                <a:lnTo>
                  <a:pt x="3040" y="411"/>
                </a:lnTo>
                <a:lnTo>
                  <a:pt x="3047" y="409"/>
                </a:lnTo>
                <a:lnTo>
                  <a:pt x="3049" y="407"/>
                </a:lnTo>
                <a:lnTo>
                  <a:pt x="3055" y="405"/>
                </a:lnTo>
                <a:lnTo>
                  <a:pt x="3057" y="405"/>
                </a:lnTo>
                <a:lnTo>
                  <a:pt x="3055" y="403"/>
                </a:lnTo>
                <a:lnTo>
                  <a:pt x="3051" y="398"/>
                </a:lnTo>
                <a:lnTo>
                  <a:pt x="3049" y="398"/>
                </a:lnTo>
                <a:lnTo>
                  <a:pt x="3044" y="398"/>
                </a:lnTo>
                <a:lnTo>
                  <a:pt x="3044" y="398"/>
                </a:lnTo>
                <a:lnTo>
                  <a:pt x="3047" y="396"/>
                </a:lnTo>
                <a:lnTo>
                  <a:pt x="3042" y="394"/>
                </a:lnTo>
                <a:lnTo>
                  <a:pt x="3042" y="394"/>
                </a:lnTo>
                <a:lnTo>
                  <a:pt x="3040" y="396"/>
                </a:lnTo>
                <a:lnTo>
                  <a:pt x="3038" y="396"/>
                </a:lnTo>
                <a:lnTo>
                  <a:pt x="3038" y="396"/>
                </a:lnTo>
                <a:lnTo>
                  <a:pt x="3036" y="394"/>
                </a:lnTo>
                <a:lnTo>
                  <a:pt x="3034" y="394"/>
                </a:lnTo>
                <a:lnTo>
                  <a:pt x="3032" y="392"/>
                </a:lnTo>
                <a:lnTo>
                  <a:pt x="3032" y="392"/>
                </a:lnTo>
                <a:lnTo>
                  <a:pt x="3030" y="390"/>
                </a:lnTo>
                <a:lnTo>
                  <a:pt x="3026" y="390"/>
                </a:lnTo>
                <a:lnTo>
                  <a:pt x="3024" y="390"/>
                </a:lnTo>
                <a:lnTo>
                  <a:pt x="3021" y="392"/>
                </a:lnTo>
                <a:lnTo>
                  <a:pt x="3019" y="396"/>
                </a:lnTo>
                <a:lnTo>
                  <a:pt x="3019" y="401"/>
                </a:lnTo>
                <a:lnTo>
                  <a:pt x="3017" y="401"/>
                </a:lnTo>
                <a:lnTo>
                  <a:pt x="3017" y="403"/>
                </a:lnTo>
                <a:lnTo>
                  <a:pt x="3015" y="407"/>
                </a:lnTo>
                <a:lnTo>
                  <a:pt x="3015" y="405"/>
                </a:lnTo>
                <a:lnTo>
                  <a:pt x="3015" y="403"/>
                </a:lnTo>
                <a:lnTo>
                  <a:pt x="3015" y="401"/>
                </a:lnTo>
                <a:lnTo>
                  <a:pt x="3017" y="398"/>
                </a:lnTo>
                <a:lnTo>
                  <a:pt x="3017" y="396"/>
                </a:lnTo>
                <a:lnTo>
                  <a:pt x="3017" y="394"/>
                </a:lnTo>
                <a:lnTo>
                  <a:pt x="3013" y="396"/>
                </a:lnTo>
                <a:lnTo>
                  <a:pt x="3011" y="394"/>
                </a:lnTo>
                <a:lnTo>
                  <a:pt x="3013" y="394"/>
                </a:lnTo>
                <a:lnTo>
                  <a:pt x="3017" y="392"/>
                </a:lnTo>
                <a:lnTo>
                  <a:pt x="3017" y="392"/>
                </a:lnTo>
                <a:lnTo>
                  <a:pt x="3019" y="390"/>
                </a:lnTo>
                <a:lnTo>
                  <a:pt x="3019" y="388"/>
                </a:lnTo>
                <a:lnTo>
                  <a:pt x="3015" y="386"/>
                </a:lnTo>
                <a:lnTo>
                  <a:pt x="3011" y="386"/>
                </a:lnTo>
                <a:lnTo>
                  <a:pt x="3009" y="384"/>
                </a:lnTo>
                <a:lnTo>
                  <a:pt x="3007" y="384"/>
                </a:lnTo>
                <a:lnTo>
                  <a:pt x="3005" y="388"/>
                </a:lnTo>
                <a:lnTo>
                  <a:pt x="3003" y="388"/>
                </a:lnTo>
                <a:lnTo>
                  <a:pt x="3003" y="390"/>
                </a:lnTo>
                <a:lnTo>
                  <a:pt x="3007" y="392"/>
                </a:lnTo>
                <a:lnTo>
                  <a:pt x="3007" y="392"/>
                </a:lnTo>
                <a:lnTo>
                  <a:pt x="3003" y="392"/>
                </a:lnTo>
                <a:lnTo>
                  <a:pt x="3000" y="394"/>
                </a:lnTo>
                <a:lnTo>
                  <a:pt x="3000" y="394"/>
                </a:lnTo>
                <a:lnTo>
                  <a:pt x="3000" y="396"/>
                </a:lnTo>
                <a:lnTo>
                  <a:pt x="2998" y="401"/>
                </a:lnTo>
                <a:lnTo>
                  <a:pt x="2994" y="403"/>
                </a:lnTo>
                <a:lnTo>
                  <a:pt x="2992" y="403"/>
                </a:lnTo>
                <a:lnTo>
                  <a:pt x="2992" y="401"/>
                </a:lnTo>
                <a:lnTo>
                  <a:pt x="2992" y="401"/>
                </a:lnTo>
                <a:lnTo>
                  <a:pt x="2994" y="398"/>
                </a:lnTo>
                <a:lnTo>
                  <a:pt x="2994" y="396"/>
                </a:lnTo>
                <a:lnTo>
                  <a:pt x="2992" y="396"/>
                </a:lnTo>
                <a:lnTo>
                  <a:pt x="2994" y="394"/>
                </a:lnTo>
                <a:lnTo>
                  <a:pt x="2994" y="390"/>
                </a:lnTo>
                <a:lnTo>
                  <a:pt x="2994" y="388"/>
                </a:lnTo>
                <a:lnTo>
                  <a:pt x="2992" y="390"/>
                </a:lnTo>
                <a:lnTo>
                  <a:pt x="2988" y="392"/>
                </a:lnTo>
                <a:lnTo>
                  <a:pt x="2984" y="396"/>
                </a:lnTo>
                <a:lnTo>
                  <a:pt x="2977" y="405"/>
                </a:lnTo>
                <a:lnTo>
                  <a:pt x="2975" y="407"/>
                </a:lnTo>
                <a:lnTo>
                  <a:pt x="2973" y="409"/>
                </a:lnTo>
                <a:lnTo>
                  <a:pt x="2971" y="411"/>
                </a:lnTo>
                <a:lnTo>
                  <a:pt x="2969" y="409"/>
                </a:lnTo>
                <a:lnTo>
                  <a:pt x="2969" y="407"/>
                </a:lnTo>
                <a:lnTo>
                  <a:pt x="2971" y="405"/>
                </a:lnTo>
                <a:lnTo>
                  <a:pt x="2973" y="401"/>
                </a:lnTo>
                <a:lnTo>
                  <a:pt x="2973" y="398"/>
                </a:lnTo>
                <a:lnTo>
                  <a:pt x="2977" y="396"/>
                </a:lnTo>
                <a:lnTo>
                  <a:pt x="2980" y="392"/>
                </a:lnTo>
                <a:lnTo>
                  <a:pt x="2982" y="392"/>
                </a:lnTo>
                <a:lnTo>
                  <a:pt x="2982" y="390"/>
                </a:lnTo>
                <a:lnTo>
                  <a:pt x="2980" y="390"/>
                </a:lnTo>
                <a:lnTo>
                  <a:pt x="2980" y="390"/>
                </a:lnTo>
                <a:lnTo>
                  <a:pt x="2977" y="390"/>
                </a:lnTo>
                <a:lnTo>
                  <a:pt x="2975" y="390"/>
                </a:lnTo>
                <a:lnTo>
                  <a:pt x="2975" y="390"/>
                </a:lnTo>
                <a:lnTo>
                  <a:pt x="2975" y="390"/>
                </a:lnTo>
                <a:lnTo>
                  <a:pt x="2973" y="390"/>
                </a:lnTo>
                <a:lnTo>
                  <a:pt x="2973" y="390"/>
                </a:lnTo>
                <a:lnTo>
                  <a:pt x="2971" y="388"/>
                </a:lnTo>
                <a:lnTo>
                  <a:pt x="2967" y="388"/>
                </a:lnTo>
                <a:lnTo>
                  <a:pt x="2967" y="386"/>
                </a:lnTo>
                <a:lnTo>
                  <a:pt x="2965" y="386"/>
                </a:lnTo>
                <a:lnTo>
                  <a:pt x="2963" y="390"/>
                </a:lnTo>
                <a:lnTo>
                  <a:pt x="2959" y="392"/>
                </a:lnTo>
                <a:lnTo>
                  <a:pt x="2959" y="392"/>
                </a:lnTo>
                <a:lnTo>
                  <a:pt x="2961" y="394"/>
                </a:lnTo>
                <a:lnTo>
                  <a:pt x="2961" y="394"/>
                </a:lnTo>
                <a:lnTo>
                  <a:pt x="2961" y="394"/>
                </a:lnTo>
                <a:lnTo>
                  <a:pt x="2959" y="396"/>
                </a:lnTo>
                <a:lnTo>
                  <a:pt x="2956" y="401"/>
                </a:lnTo>
                <a:lnTo>
                  <a:pt x="2954" y="401"/>
                </a:lnTo>
                <a:lnTo>
                  <a:pt x="2950" y="403"/>
                </a:lnTo>
                <a:lnTo>
                  <a:pt x="2946" y="407"/>
                </a:lnTo>
                <a:lnTo>
                  <a:pt x="2946" y="407"/>
                </a:lnTo>
                <a:lnTo>
                  <a:pt x="2946" y="411"/>
                </a:lnTo>
                <a:lnTo>
                  <a:pt x="2946" y="411"/>
                </a:lnTo>
                <a:lnTo>
                  <a:pt x="2946" y="413"/>
                </a:lnTo>
                <a:lnTo>
                  <a:pt x="2946" y="413"/>
                </a:lnTo>
                <a:lnTo>
                  <a:pt x="2944" y="413"/>
                </a:lnTo>
                <a:lnTo>
                  <a:pt x="2944" y="411"/>
                </a:lnTo>
                <a:lnTo>
                  <a:pt x="2942" y="411"/>
                </a:lnTo>
                <a:lnTo>
                  <a:pt x="2940" y="407"/>
                </a:lnTo>
                <a:lnTo>
                  <a:pt x="2940" y="405"/>
                </a:lnTo>
                <a:lnTo>
                  <a:pt x="2940" y="405"/>
                </a:lnTo>
                <a:lnTo>
                  <a:pt x="2936" y="403"/>
                </a:lnTo>
                <a:lnTo>
                  <a:pt x="2933" y="405"/>
                </a:lnTo>
                <a:lnTo>
                  <a:pt x="2931" y="405"/>
                </a:lnTo>
                <a:lnTo>
                  <a:pt x="2931" y="407"/>
                </a:lnTo>
                <a:lnTo>
                  <a:pt x="2929" y="405"/>
                </a:lnTo>
                <a:lnTo>
                  <a:pt x="2927" y="405"/>
                </a:lnTo>
                <a:lnTo>
                  <a:pt x="2927" y="405"/>
                </a:lnTo>
                <a:lnTo>
                  <a:pt x="2923" y="407"/>
                </a:lnTo>
                <a:lnTo>
                  <a:pt x="2919" y="407"/>
                </a:lnTo>
                <a:lnTo>
                  <a:pt x="2917" y="407"/>
                </a:lnTo>
                <a:lnTo>
                  <a:pt x="2917" y="407"/>
                </a:lnTo>
                <a:lnTo>
                  <a:pt x="2919" y="409"/>
                </a:lnTo>
                <a:lnTo>
                  <a:pt x="2921" y="411"/>
                </a:lnTo>
                <a:lnTo>
                  <a:pt x="2923" y="411"/>
                </a:lnTo>
                <a:lnTo>
                  <a:pt x="2925" y="413"/>
                </a:lnTo>
                <a:lnTo>
                  <a:pt x="2925" y="417"/>
                </a:lnTo>
                <a:lnTo>
                  <a:pt x="2925" y="417"/>
                </a:lnTo>
                <a:lnTo>
                  <a:pt x="2923" y="415"/>
                </a:lnTo>
                <a:lnTo>
                  <a:pt x="2921" y="415"/>
                </a:lnTo>
                <a:lnTo>
                  <a:pt x="2919" y="413"/>
                </a:lnTo>
                <a:lnTo>
                  <a:pt x="2917" y="413"/>
                </a:lnTo>
                <a:lnTo>
                  <a:pt x="2915" y="415"/>
                </a:lnTo>
                <a:lnTo>
                  <a:pt x="2912" y="415"/>
                </a:lnTo>
                <a:lnTo>
                  <a:pt x="2912" y="415"/>
                </a:lnTo>
                <a:lnTo>
                  <a:pt x="2910" y="415"/>
                </a:lnTo>
                <a:lnTo>
                  <a:pt x="2906" y="415"/>
                </a:lnTo>
                <a:lnTo>
                  <a:pt x="2906" y="417"/>
                </a:lnTo>
                <a:lnTo>
                  <a:pt x="2906" y="422"/>
                </a:lnTo>
                <a:lnTo>
                  <a:pt x="2906" y="422"/>
                </a:lnTo>
                <a:lnTo>
                  <a:pt x="2906" y="424"/>
                </a:lnTo>
                <a:lnTo>
                  <a:pt x="2908" y="426"/>
                </a:lnTo>
                <a:lnTo>
                  <a:pt x="2908" y="426"/>
                </a:lnTo>
                <a:lnTo>
                  <a:pt x="2904" y="424"/>
                </a:lnTo>
                <a:lnTo>
                  <a:pt x="2900" y="430"/>
                </a:lnTo>
                <a:lnTo>
                  <a:pt x="2900" y="430"/>
                </a:lnTo>
                <a:lnTo>
                  <a:pt x="2898" y="430"/>
                </a:lnTo>
                <a:lnTo>
                  <a:pt x="2898" y="430"/>
                </a:lnTo>
                <a:lnTo>
                  <a:pt x="2902" y="426"/>
                </a:lnTo>
                <a:lnTo>
                  <a:pt x="2902" y="424"/>
                </a:lnTo>
                <a:lnTo>
                  <a:pt x="2902" y="422"/>
                </a:lnTo>
                <a:lnTo>
                  <a:pt x="2904" y="415"/>
                </a:lnTo>
                <a:lnTo>
                  <a:pt x="2902" y="415"/>
                </a:lnTo>
                <a:lnTo>
                  <a:pt x="2902" y="415"/>
                </a:lnTo>
                <a:lnTo>
                  <a:pt x="2900" y="415"/>
                </a:lnTo>
                <a:lnTo>
                  <a:pt x="2900" y="415"/>
                </a:lnTo>
                <a:lnTo>
                  <a:pt x="2898" y="415"/>
                </a:lnTo>
                <a:lnTo>
                  <a:pt x="2898" y="417"/>
                </a:lnTo>
                <a:lnTo>
                  <a:pt x="2896" y="419"/>
                </a:lnTo>
                <a:lnTo>
                  <a:pt x="2894" y="426"/>
                </a:lnTo>
                <a:lnTo>
                  <a:pt x="2892" y="428"/>
                </a:lnTo>
                <a:lnTo>
                  <a:pt x="2892" y="426"/>
                </a:lnTo>
                <a:lnTo>
                  <a:pt x="2894" y="424"/>
                </a:lnTo>
                <a:lnTo>
                  <a:pt x="2894" y="419"/>
                </a:lnTo>
                <a:lnTo>
                  <a:pt x="2894" y="417"/>
                </a:lnTo>
                <a:lnTo>
                  <a:pt x="2885" y="419"/>
                </a:lnTo>
                <a:lnTo>
                  <a:pt x="2883" y="422"/>
                </a:lnTo>
                <a:lnTo>
                  <a:pt x="2883" y="422"/>
                </a:lnTo>
                <a:lnTo>
                  <a:pt x="2883" y="424"/>
                </a:lnTo>
                <a:lnTo>
                  <a:pt x="2883" y="424"/>
                </a:lnTo>
                <a:lnTo>
                  <a:pt x="2881" y="426"/>
                </a:lnTo>
                <a:lnTo>
                  <a:pt x="2879" y="426"/>
                </a:lnTo>
                <a:lnTo>
                  <a:pt x="2879" y="426"/>
                </a:lnTo>
                <a:lnTo>
                  <a:pt x="2877" y="426"/>
                </a:lnTo>
                <a:lnTo>
                  <a:pt x="2877" y="428"/>
                </a:lnTo>
                <a:lnTo>
                  <a:pt x="2879" y="428"/>
                </a:lnTo>
                <a:lnTo>
                  <a:pt x="2881" y="430"/>
                </a:lnTo>
                <a:lnTo>
                  <a:pt x="2881" y="430"/>
                </a:lnTo>
                <a:lnTo>
                  <a:pt x="2877" y="430"/>
                </a:lnTo>
                <a:lnTo>
                  <a:pt x="2875" y="430"/>
                </a:lnTo>
                <a:lnTo>
                  <a:pt x="2875" y="428"/>
                </a:lnTo>
                <a:lnTo>
                  <a:pt x="2873" y="426"/>
                </a:lnTo>
                <a:lnTo>
                  <a:pt x="2873" y="426"/>
                </a:lnTo>
                <a:lnTo>
                  <a:pt x="2871" y="428"/>
                </a:lnTo>
                <a:lnTo>
                  <a:pt x="2871" y="430"/>
                </a:lnTo>
                <a:lnTo>
                  <a:pt x="2871" y="432"/>
                </a:lnTo>
                <a:lnTo>
                  <a:pt x="2871" y="434"/>
                </a:lnTo>
                <a:lnTo>
                  <a:pt x="2871" y="434"/>
                </a:lnTo>
                <a:lnTo>
                  <a:pt x="2864" y="436"/>
                </a:lnTo>
                <a:lnTo>
                  <a:pt x="2862" y="438"/>
                </a:lnTo>
                <a:lnTo>
                  <a:pt x="2860" y="440"/>
                </a:lnTo>
                <a:lnTo>
                  <a:pt x="2860" y="443"/>
                </a:lnTo>
                <a:lnTo>
                  <a:pt x="2856" y="447"/>
                </a:lnTo>
                <a:lnTo>
                  <a:pt x="2852" y="447"/>
                </a:lnTo>
                <a:lnTo>
                  <a:pt x="2850" y="447"/>
                </a:lnTo>
                <a:lnTo>
                  <a:pt x="2848" y="449"/>
                </a:lnTo>
                <a:lnTo>
                  <a:pt x="2848" y="451"/>
                </a:lnTo>
                <a:lnTo>
                  <a:pt x="2848" y="451"/>
                </a:lnTo>
                <a:lnTo>
                  <a:pt x="2848" y="451"/>
                </a:lnTo>
                <a:lnTo>
                  <a:pt x="2856" y="451"/>
                </a:lnTo>
                <a:lnTo>
                  <a:pt x="2860" y="451"/>
                </a:lnTo>
                <a:lnTo>
                  <a:pt x="2860" y="451"/>
                </a:lnTo>
                <a:lnTo>
                  <a:pt x="2862" y="451"/>
                </a:lnTo>
                <a:lnTo>
                  <a:pt x="2862" y="453"/>
                </a:lnTo>
                <a:lnTo>
                  <a:pt x="2862" y="453"/>
                </a:lnTo>
                <a:lnTo>
                  <a:pt x="2860" y="453"/>
                </a:lnTo>
                <a:lnTo>
                  <a:pt x="2858" y="453"/>
                </a:lnTo>
                <a:lnTo>
                  <a:pt x="2856" y="455"/>
                </a:lnTo>
                <a:lnTo>
                  <a:pt x="2854" y="455"/>
                </a:lnTo>
                <a:lnTo>
                  <a:pt x="2852" y="455"/>
                </a:lnTo>
                <a:lnTo>
                  <a:pt x="2848" y="453"/>
                </a:lnTo>
                <a:lnTo>
                  <a:pt x="2845" y="453"/>
                </a:lnTo>
                <a:lnTo>
                  <a:pt x="2843" y="455"/>
                </a:lnTo>
                <a:lnTo>
                  <a:pt x="2841" y="457"/>
                </a:lnTo>
                <a:lnTo>
                  <a:pt x="2843" y="459"/>
                </a:lnTo>
                <a:lnTo>
                  <a:pt x="2843" y="461"/>
                </a:lnTo>
                <a:lnTo>
                  <a:pt x="2845" y="461"/>
                </a:lnTo>
                <a:lnTo>
                  <a:pt x="2845" y="461"/>
                </a:lnTo>
                <a:lnTo>
                  <a:pt x="2843" y="461"/>
                </a:lnTo>
                <a:lnTo>
                  <a:pt x="2843" y="463"/>
                </a:lnTo>
                <a:lnTo>
                  <a:pt x="2843" y="466"/>
                </a:lnTo>
                <a:lnTo>
                  <a:pt x="2843" y="466"/>
                </a:lnTo>
                <a:lnTo>
                  <a:pt x="2841" y="463"/>
                </a:lnTo>
                <a:lnTo>
                  <a:pt x="2841" y="457"/>
                </a:lnTo>
                <a:lnTo>
                  <a:pt x="2839" y="457"/>
                </a:lnTo>
                <a:lnTo>
                  <a:pt x="2839" y="457"/>
                </a:lnTo>
                <a:lnTo>
                  <a:pt x="2837" y="459"/>
                </a:lnTo>
                <a:lnTo>
                  <a:pt x="2835" y="459"/>
                </a:lnTo>
                <a:lnTo>
                  <a:pt x="2833" y="461"/>
                </a:lnTo>
                <a:lnTo>
                  <a:pt x="2829" y="461"/>
                </a:lnTo>
                <a:lnTo>
                  <a:pt x="2829" y="461"/>
                </a:lnTo>
                <a:lnTo>
                  <a:pt x="2831" y="463"/>
                </a:lnTo>
                <a:lnTo>
                  <a:pt x="2833" y="463"/>
                </a:lnTo>
                <a:lnTo>
                  <a:pt x="2835" y="463"/>
                </a:lnTo>
                <a:lnTo>
                  <a:pt x="2833" y="466"/>
                </a:lnTo>
                <a:lnTo>
                  <a:pt x="2831" y="466"/>
                </a:lnTo>
                <a:lnTo>
                  <a:pt x="2829" y="463"/>
                </a:lnTo>
                <a:lnTo>
                  <a:pt x="2827" y="463"/>
                </a:lnTo>
                <a:lnTo>
                  <a:pt x="2827" y="463"/>
                </a:lnTo>
                <a:lnTo>
                  <a:pt x="2822" y="468"/>
                </a:lnTo>
                <a:lnTo>
                  <a:pt x="2822" y="470"/>
                </a:lnTo>
                <a:lnTo>
                  <a:pt x="2822" y="472"/>
                </a:lnTo>
                <a:lnTo>
                  <a:pt x="2822" y="472"/>
                </a:lnTo>
                <a:lnTo>
                  <a:pt x="2827" y="472"/>
                </a:lnTo>
                <a:lnTo>
                  <a:pt x="2829" y="470"/>
                </a:lnTo>
                <a:lnTo>
                  <a:pt x="2831" y="470"/>
                </a:lnTo>
                <a:lnTo>
                  <a:pt x="2829" y="470"/>
                </a:lnTo>
                <a:lnTo>
                  <a:pt x="2829" y="472"/>
                </a:lnTo>
                <a:lnTo>
                  <a:pt x="2829" y="474"/>
                </a:lnTo>
                <a:lnTo>
                  <a:pt x="2831" y="474"/>
                </a:lnTo>
                <a:lnTo>
                  <a:pt x="2833" y="476"/>
                </a:lnTo>
                <a:lnTo>
                  <a:pt x="2835" y="474"/>
                </a:lnTo>
                <a:lnTo>
                  <a:pt x="2835" y="474"/>
                </a:lnTo>
                <a:lnTo>
                  <a:pt x="2833" y="476"/>
                </a:lnTo>
                <a:lnTo>
                  <a:pt x="2833" y="478"/>
                </a:lnTo>
                <a:lnTo>
                  <a:pt x="2833" y="478"/>
                </a:lnTo>
                <a:lnTo>
                  <a:pt x="2831" y="476"/>
                </a:lnTo>
                <a:lnTo>
                  <a:pt x="2831" y="476"/>
                </a:lnTo>
                <a:lnTo>
                  <a:pt x="2829" y="476"/>
                </a:lnTo>
                <a:lnTo>
                  <a:pt x="2827" y="474"/>
                </a:lnTo>
                <a:lnTo>
                  <a:pt x="2824" y="474"/>
                </a:lnTo>
                <a:lnTo>
                  <a:pt x="2822" y="476"/>
                </a:lnTo>
                <a:lnTo>
                  <a:pt x="2818" y="478"/>
                </a:lnTo>
                <a:lnTo>
                  <a:pt x="2818" y="480"/>
                </a:lnTo>
                <a:lnTo>
                  <a:pt x="2816" y="480"/>
                </a:lnTo>
                <a:lnTo>
                  <a:pt x="2816" y="480"/>
                </a:lnTo>
                <a:lnTo>
                  <a:pt x="2818" y="482"/>
                </a:lnTo>
                <a:lnTo>
                  <a:pt x="2818" y="480"/>
                </a:lnTo>
                <a:lnTo>
                  <a:pt x="2822" y="480"/>
                </a:lnTo>
                <a:lnTo>
                  <a:pt x="2829" y="482"/>
                </a:lnTo>
                <a:lnTo>
                  <a:pt x="2831" y="482"/>
                </a:lnTo>
                <a:lnTo>
                  <a:pt x="2831" y="482"/>
                </a:lnTo>
                <a:lnTo>
                  <a:pt x="2822" y="482"/>
                </a:lnTo>
                <a:lnTo>
                  <a:pt x="2818" y="482"/>
                </a:lnTo>
                <a:lnTo>
                  <a:pt x="2818" y="484"/>
                </a:lnTo>
                <a:lnTo>
                  <a:pt x="2816" y="484"/>
                </a:lnTo>
                <a:lnTo>
                  <a:pt x="2814" y="484"/>
                </a:lnTo>
                <a:lnTo>
                  <a:pt x="2812" y="484"/>
                </a:lnTo>
                <a:lnTo>
                  <a:pt x="2810" y="487"/>
                </a:lnTo>
                <a:lnTo>
                  <a:pt x="2810" y="489"/>
                </a:lnTo>
                <a:lnTo>
                  <a:pt x="2808" y="489"/>
                </a:lnTo>
                <a:lnTo>
                  <a:pt x="2806" y="489"/>
                </a:lnTo>
                <a:lnTo>
                  <a:pt x="2806" y="491"/>
                </a:lnTo>
                <a:lnTo>
                  <a:pt x="2806" y="491"/>
                </a:lnTo>
                <a:lnTo>
                  <a:pt x="2810" y="493"/>
                </a:lnTo>
                <a:lnTo>
                  <a:pt x="2810" y="493"/>
                </a:lnTo>
                <a:lnTo>
                  <a:pt x="2808" y="493"/>
                </a:lnTo>
                <a:lnTo>
                  <a:pt x="2806" y="493"/>
                </a:lnTo>
                <a:lnTo>
                  <a:pt x="2804" y="493"/>
                </a:lnTo>
                <a:lnTo>
                  <a:pt x="2804" y="495"/>
                </a:lnTo>
                <a:lnTo>
                  <a:pt x="2801" y="495"/>
                </a:lnTo>
                <a:lnTo>
                  <a:pt x="2799" y="497"/>
                </a:lnTo>
                <a:lnTo>
                  <a:pt x="2799" y="499"/>
                </a:lnTo>
                <a:lnTo>
                  <a:pt x="2797" y="499"/>
                </a:lnTo>
                <a:lnTo>
                  <a:pt x="2797" y="501"/>
                </a:lnTo>
                <a:lnTo>
                  <a:pt x="2797" y="505"/>
                </a:lnTo>
                <a:lnTo>
                  <a:pt x="2801" y="505"/>
                </a:lnTo>
                <a:lnTo>
                  <a:pt x="2801" y="505"/>
                </a:lnTo>
                <a:lnTo>
                  <a:pt x="2804" y="505"/>
                </a:lnTo>
                <a:lnTo>
                  <a:pt x="2806" y="505"/>
                </a:lnTo>
                <a:lnTo>
                  <a:pt x="2810" y="503"/>
                </a:lnTo>
                <a:lnTo>
                  <a:pt x="2812" y="505"/>
                </a:lnTo>
                <a:lnTo>
                  <a:pt x="2810" y="505"/>
                </a:lnTo>
                <a:lnTo>
                  <a:pt x="2808" y="505"/>
                </a:lnTo>
                <a:lnTo>
                  <a:pt x="2806" y="508"/>
                </a:lnTo>
                <a:lnTo>
                  <a:pt x="2801" y="508"/>
                </a:lnTo>
                <a:lnTo>
                  <a:pt x="2793" y="510"/>
                </a:lnTo>
                <a:lnTo>
                  <a:pt x="2793" y="510"/>
                </a:lnTo>
                <a:lnTo>
                  <a:pt x="2795" y="512"/>
                </a:lnTo>
                <a:lnTo>
                  <a:pt x="2797" y="512"/>
                </a:lnTo>
                <a:lnTo>
                  <a:pt x="2795" y="514"/>
                </a:lnTo>
                <a:lnTo>
                  <a:pt x="2793" y="512"/>
                </a:lnTo>
                <a:lnTo>
                  <a:pt x="2791" y="514"/>
                </a:lnTo>
                <a:lnTo>
                  <a:pt x="2791" y="516"/>
                </a:lnTo>
                <a:lnTo>
                  <a:pt x="2787" y="520"/>
                </a:lnTo>
                <a:lnTo>
                  <a:pt x="2785" y="522"/>
                </a:lnTo>
                <a:lnTo>
                  <a:pt x="2785" y="524"/>
                </a:lnTo>
                <a:lnTo>
                  <a:pt x="2783" y="526"/>
                </a:lnTo>
                <a:lnTo>
                  <a:pt x="2783" y="528"/>
                </a:lnTo>
                <a:lnTo>
                  <a:pt x="2785" y="528"/>
                </a:lnTo>
                <a:lnTo>
                  <a:pt x="2785" y="528"/>
                </a:lnTo>
                <a:lnTo>
                  <a:pt x="2787" y="528"/>
                </a:lnTo>
                <a:lnTo>
                  <a:pt x="2787" y="531"/>
                </a:lnTo>
                <a:lnTo>
                  <a:pt x="2787" y="531"/>
                </a:lnTo>
                <a:lnTo>
                  <a:pt x="2789" y="531"/>
                </a:lnTo>
                <a:lnTo>
                  <a:pt x="2791" y="528"/>
                </a:lnTo>
                <a:lnTo>
                  <a:pt x="2793" y="528"/>
                </a:lnTo>
                <a:lnTo>
                  <a:pt x="2795" y="526"/>
                </a:lnTo>
                <a:lnTo>
                  <a:pt x="2793" y="531"/>
                </a:lnTo>
                <a:lnTo>
                  <a:pt x="2789" y="533"/>
                </a:lnTo>
                <a:lnTo>
                  <a:pt x="2787" y="533"/>
                </a:lnTo>
                <a:lnTo>
                  <a:pt x="2785" y="533"/>
                </a:lnTo>
                <a:lnTo>
                  <a:pt x="2785" y="531"/>
                </a:lnTo>
                <a:lnTo>
                  <a:pt x="2774" y="535"/>
                </a:lnTo>
                <a:lnTo>
                  <a:pt x="2772" y="537"/>
                </a:lnTo>
                <a:lnTo>
                  <a:pt x="2772" y="539"/>
                </a:lnTo>
                <a:lnTo>
                  <a:pt x="2772" y="541"/>
                </a:lnTo>
                <a:lnTo>
                  <a:pt x="2772" y="541"/>
                </a:lnTo>
                <a:lnTo>
                  <a:pt x="2774" y="539"/>
                </a:lnTo>
                <a:lnTo>
                  <a:pt x="2776" y="539"/>
                </a:lnTo>
                <a:lnTo>
                  <a:pt x="2774" y="541"/>
                </a:lnTo>
                <a:lnTo>
                  <a:pt x="2772" y="543"/>
                </a:lnTo>
                <a:lnTo>
                  <a:pt x="2770" y="543"/>
                </a:lnTo>
                <a:lnTo>
                  <a:pt x="2768" y="543"/>
                </a:lnTo>
                <a:lnTo>
                  <a:pt x="2766" y="545"/>
                </a:lnTo>
                <a:lnTo>
                  <a:pt x="2764" y="547"/>
                </a:lnTo>
                <a:lnTo>
                  <a:pt x="2762" y="549"/>
                </a:lnTo>
                <a:lnTo>
                  <a:pt x="2755" y="554"/>
                </a:lnTo>
                <a:lnTo>
                  <a:pt x="2753" y="556"/>
                </a:lnTo>
                <a:lnTo>
                  <a:pt x="2751" y="558"/>
                </a:lnTo>
                <a:lnTo>
                  <a:pt x="2751" y="560"/>
                </a:lnTo>
                <a:lnTo>
                  <a:pt x="2749" y="562"/>
                </a:lnTo>
                <a:lnTo>
                  <a:pt x="2747" y="562"/>
                </a:lnTo>
                <a:lnTo>
                  <a:pt x="2747" y="564"/>
                </a:lnTo>
                <a:lnTo>
                  <a:pt x="2747" y="566"/>
                </a:lnTo>
                <a:lnTo>
                  <a:pt x="2747" y="564"/>
                </a:lnTo>
                <a:lnTo>
                  <a:pt x="2749" y="564"/>
                </a:lnTo>
                <a:lnTo>
                  <a:pt x="2751" y="566"/>
                </a:lnTo>
                <a:lnTo>
                  <a:pt x="2751" y="568"/>
                </a:lnTo>
                <a:lnTo>
                  <a:pt x="2751" y="568"/>
                </a:lnTo>
                <a:lnTo>
                  <a:pt x="2753" y="568"/>
                </a:lnTo>
                <a:lnTo>
                  <a:pt x="2757" y="568"/>
                </a:lnTo>
                <a:lnTo>
                  <a:pt x="2766" y="564"/>
                </a:lnTo>
                <a:lnTo>
                  <a:pt x="2768" y="562"/>
                </a:lnTo>
                <a:lnTo>
                  <a:pt x="2766" y="560"/>
                </a:lnTo>
                <a:lnTo>
                  <a:pt x="2766" y="560"/>
                </a:lnTo>
                <a:lnTo>
                  <a:pt x="2768" y="558"/>
                </a:lnTo>
                <a:lnTo>
                  <a:pt x="2770" y="558"/>
                </a:lnTo>
                <a:lnTo>
                  <a:pt x="2772" y="558"/>
                </a:lnTo>
                <a:lnTo>
                  <a:pt x="2774" y="558"/>
                </a:lnTo>
                <a:lnTo>
                  <a:pt x="2774" y="558"/>
                </a:lnTo>
                <a:lnTo>
                  <a:pt x="2772" y="560"/>
                </a:lnTo>
                <a:lnTo>
                  <a:pt x="2770" y="560"/>
                </a:lnTo>
                <a:lnTo>
                  <a:pt x="2770" y="562"/>
                </a:lnTo>
                <a:lnTo>
                  <a:pt x="2772" y="562"/>
                </a:lnTo>
                <a:lnTo>
                  <a:pt x="2772" y="562"/>
                </a:lnTo>
                <a:lnTo>
                  <a:pt x="2772" y="562"/>
                </a:lnTo>
                <a:lnTo>
                  <a:pt x="2770" y="564"/>
                </a:lnTo>
                <a:lnTo>
                  <a:pt x="2768" y="564"/>
                </a:lnTo>
                <a:lnTo>
                  <a:pt x="2766" y="564"/>
                </a:lnTo>
                <a:lnTo>
                  <a:pt x="2764" y="566"/>
                </a:lnTo>
                <a:lnTo>
                  <a:pt x="2764" y="566"/>
                </a:lnTo>
                <a:lnTo>
                  <a:pt x="2762" y="568"/>
                </a:lnTo>
                <a:lnTo>
                  <a:pt x="2764" y="568"/>
                </a:lnTo>
                <a:lnTo>
                  <a:pt x="2764" y="570"/>
                </a:lnTo>
                <a:lnTo>
                  <a:pt x="2764" y="570"/>
                </a:lnTo>
                <a:lnTo>
                  <a:pt x="2762" y="570"/>
                </a:lnTo>
                <a:lnTo>
                  <a:pt x="2757" y="570"/>
                </a:lnTo>
                <a:lnTo>
                  <a:pt x="2755" y="570"/>
                </a:lnTo>
                <a:lnTo>
                  <a:pt x="2753" y="570"/>
                </a:lnTo>
                <a:lnTo>
                  <a:pt x="2753" y="572"/>
                </a:lnTo>
                <a:lnTo>
                  <a:pt x="2753" y="572"/>
                </a:lnTo>
                <a:lnTo>
                  <a:pt x="2751" y="570"/>
                </a:lnTo>
                <a:lnTo>
                  <a:pt x="2751" y="570"/>
                </a:lnTo>
                <a:lnTo>
                  <a:pt x="2751" y="568"/>
                </a:lnTo>
                <a:lnTo>
                  <a:pt x="2749" y="566"/>
                </a:lnTo>
                <a:lnTo>
                  <a:pt x="2747" y="566"/>
                </a:lnTo>
                <a:lnTo>
                  <a:pt x="2745" y="568"/>
                </a:lnTo>
                <a:lnTo>
                  <a:pt x="2743" y="568"/>
                </a:lnTo>
                <a:lnTo>
                  <a:pt x="2741" y="570"/>
                </a:lnTo>
                <a:lnTo>
                  <a:pt x="2739" y="570"/>
                </a:lnTo>
                <a:lnTo>
                  <a:pt x="2739" y="570"/>
                </a:lnTo>
                <a:lnTo>
                  <a:pt x="2741" y="568"/>
                </a:lnTo>
                <a:lnTo>
                  <a:pt x="2741" y="568"/>
                </a:lnTo>
                <a:lnTo>
                  <a:pt x="2736" y="566"/>
                </a:lnTo>
                <a:lnTo>
                  <a:pt x="2734" y="566"/>
                </a:lnTo>
                <a:lnTo>
                  <a:pt x="2732" y="568"/>
                </a:lnTo>
                <a:lnTo>
                  <a:pt x="2730" y="568"/>
                </a:lnTo>
                <a:lnTo>
                  <a:pt x="2728" y="570"/>
                </a:lnTo>
                <a:lnTo>
                  <a:pt x="2730" y="570"/>
                </a:lnTo>
                <a:lnTo>
                  <a:pt x="2730" y="570"/>
                </a:lnTo>
                <a:lnTo>
                  <a:pt x="2732" y="570"/>
                </a:lnTo>
                <a:lnTo>
                  <a:pt x="2732" y="572"/>
                </a:lnTo>
                <a:lnTo>
                  <a:pt x="2732" y="572"/>
                </a:lnTo>
                <a:lnTo>
                  <a:pt x="2732" y="575"/>
                </a:lnTo>
                <a:lnTo>
                  <a:pt x="2728" y="575"/>
                </a:lnTo>
                <a:lnTo>
                  <a:pt x="2726" y="575"/>
                </a:lnTo>
                <a:lnTo>
                  <a:pt x="2726" y="577"/>
                </a:lnTo>
                <a:lnTo>
                  <a:pt x="2726" y="579"/>
                </a:lnTo>
                <a:lnTo>
                  <a:pt x="2728" y="581"/>
                </a:lnTo>
                <a:lnTo>
                  <a:pt x="2732" y="583"/>
                </a:lnTo>
                <a:lnTo>
                  <a:pt x="2732" y="585"/>
                </a:lnTo>
                <a:lnTo>
                  <a:pt x="2728" y="581"/>
                </a:lnTo>
                <a:lnTo>
                  <a:pt x="2726" y="581"/>
                </a:lnTo>
                <a:lnTo>
                  <a:pt x="2726" y="579"/>
                </a:lnTo>
                <a:lnTo>
                  <a:pt x="2722" y="579"/>
                </a:lnTo>
                <a:lnTo>
                  <a:pt x="2720" y="579"/>
                </a:lnTo>
                <a:lnTo>
                  <a:pt x="2718" y="579"/>
                </a:lnTo>
                <a:lnTo>
                  <a:pt x="2718" y="579"/>
                </a:lnTo>
                <a:lnTo>
                  <a:pt x="2716" y="581"/>
                </a:lnTo>
                <a:lnTo>
                  <a:pt x="2709" y="581"/>
                </a:lnTo>
                <a:lnTo>
                  <a:pt x="2709" y="583"/>
                </a:lnTo>
                <a:lnTo>
                  <a:pt x="2707" y="583"/>
                </a:lnTo>
                <a:lnTo>
                  <a:pt x="2705" y="585"/>
                </a:lnTo>
                <a:lnTo>
                  <a:pt x="2705" y="587"/>
                </a:lnTo>
                <a:lnTo>
                  <a:pt x="2705" y="587"/>
                </a:lnTo>
                <a:lnTo>
                  <a:pt x="2709" y="587"/>
                </a:lnTo>
                <a:lnTo>
                  <a:pt x="2711" y="587"/>
                </a:lnTo>
                <a:lnTo>
                  <a:pt x="2713" y="587"/>
                </a:lnTo>
                <a:lnTo>
                  <a:pt x="2716" y="587"/>
                </a:lnTo>
                <a:lnTo>
                  <a:pt x="2724" y="585"/>
                </a:lnTo>
                <a:lnTo>
                  <a:pt x="2726" y="587"/>
                </a:lnTo>
                <a:lnTo>
                  <a:pt x="2722" y="587"/>
                </a:lnTo>
                <a:lnTo>
                  <a:pt x="2718" y="589"/>
                </a:lnTo>
                <a:lnTo>
                  <a:pt x="2718" y="589"/>
                </a:lnTo>
                <a:lnTo>
                  <a:pt x="2718" y="589"/>
                </a:lnTo>
                <a:lnTo>
                  <a:pt x="2720" y="589"/>
                </a:lnTo>
                <a:lnTo>
                  <a:pt x="2718" y="591"/>
                </a:lnTo>
                <a:lnTo>
                  <a:pt x="2718" y="591"/>
                </a:lnTo>
                <a:lnTo>
                  <a:pt x="2716" y="591"/>
                </a:lnTo>
                <a:lnTo>
                  <a:pt x="2713" y="589"/>
                </a:lnTo>
                <a:lnTo>
                  <a:pt x="2709" y="589"/>
                </a:lnTo>
                <a:lnTo>
                  <a:pt x="2705" y="589"/>
                </a:lnTo>
                <a:lnTo>
                  <a:pt x="2703" y="589"/>
                </a:lnTo>
                <a:lnTo>
                  <a:pt x="2701" y="589"/>
                </a:lnTo>
                <a:lnTo>
                  <a:pt x="2699" y="589"/>
                </a:lnTo>
                <a:lnTo>
                  <a:pt x="2699" y="589"/>
                </a:lnTo>
                <a:lnTo>
                  <a:pt x="2699" y="591"/>
                </a:lnTo>
                <a:lnTo>
                  <a:pt x="2697" y="593"/>
                </a:lnTo>
                <a:lnTo>
                  <a:pt x="2697" y="593"/>
                </a:lnTo>
                <a:lnTo>
                  <a:pt x="2697" y="593"/>
                </a:lnTo>
                <a:lnTo>
                  <a:pt x="2699" y="593"/>
                </a:lnTo>
                <a:lnTo>
                  <a:pt x="2701" y="593"/>
                </a:lnTo>
                <a:lnTo>
                  <a:pt x="2705" y="593"/>
                </a:lnTo>
                <a:lnTo>
                  <a:pt x="2703" y="593"/>
                </a:lnTo>
                <a:lnTo>
                  <a:pt x="2703" y="593"/>
                </a:lnTo>
                <a:lnTo>
                  <a:pt x="2697" y="596"/>
                </a:lnTo>
                <a:lnTo>
                  <a:pt x="2697" y="596"/>
                </a:lnTo>
                <a:lnTo>
                  <a:pt x="2695" y="596"/>
                </a:lnTo>
                <a:lnTo>
                  <a:pt x="2695" y="593"/>
                </a:lnTo>
                <a:lnTo>
                  <a:pt x="2692" y="593"/>
                </a:lnTo>
                <a:lnTo>
                  <a:pt x="2692" y="596"/>
                </a:lnTo>
                <a:lnTo>
                  <a:pt x="2690" y="596"/>
                </a:lnTo>
                <a:lnTo>
                  <a:pt x="2688" y="596"/>
                </a:lnTo>
                <a:lnTo>
                  <a:pt x="2686" y="598"/>
                </a:lnTo>
                <a:lnTo>
                  <a:pt x="2686" y="598"/>
                </a:lnTo>
                <a:lnTo>
                  <a:pt x="2686" y="600"/>
                </a:lnTo>
                <a:lnTo>
                  <a:pt x="2684" y="600"/>
                </a:lnTo>
                <a:lnTo>
                  <a:pt x="2684" y="600"/>
                </a:lnTo>
                <a:lnTo>
                  <a:pt x="2682" y="600"/>
                </a:lnTo>
                <a:lnTo>
                  <a:pt x="2682" y="602"/>
                </a:lnTo>
                <a:lnTo>
                  <a:pt x="2682" y="604"/>
                </a:lnTo>
                <a:lnTo>
                  <a:pt x="2684" y="604"/>
                </a:lnTo>
                <a:lnTo>
                  <a:pt x="2686" y="604"/>
                </a:lnTo>
                <a:lnTo>
                  <a:pt x="2690" y="604"/>
                </a:lnTo>
                <a:lnTo>
                  <a:pt x="2697" y="606"/>
                </a:lnTo>
                <a:lnTo>
                  <a:pt x="2701" y="606"/>
                </a:lnTo>
                <a:lnTo>
                  <a:pt x="2705" y="606"/>
                </a:lnTo>
                <a:lnTo>
                  <a:pt x="2705" y="606"/>
                </a:lnTo>
                <a:lnTo>
                  <a:pt x="2701" y="608"/>
                </a:lnTo>
                <a:lnTo>
                  <a:pt x="2695" y="608"/>
                </a:lnTo>
                <a:lnTo>
                  <a:pt x="2692" y="606"/>
                </a:lnTo>
                <a:lnTo>
                  <a:pt x="2686" y="606"/>
                </a:lnTo>
                <a:lnTo>
                  <a:pt x="2682" y="606"/>
                </a:lnTo>
                <a:lnTo>
                  <a:pt x="2680" y="606"/>
                </a:lnTo>
                <a:lnTo>
                  <a:pt x="2680" y="606"/>
                </a:lnTo>
                <a:lnTo>
                  <a:pt x="2678" y="608"/>
                </a:lnTo>
                <a:lnTo>
                  <a:pt x="2680" y="610"/>
                </a:lnTo>
                <a:lnTo>
                  <a:pt x="2680" y="610"/>
                </a:lnTo>
                <a:lnTo>
                  <a:pt x="2682" y="612"/>
                </a:lnTo>
                <a:lnTo>
                  <a:pt x="2682" y="612"/>
                </a:lnTo>
                <a:lnTo>
                  <a:pt x="2684" y="614"/>
                </a:lnTo>
                <a:lnTo>
                  <a:pt x="2684" y="614"/>
                </a:lnTo>
                <a:lnTo>
                  <a:pt x="2684" y="614"/>
                </a:lnTo>
                <a:lnTo>
                  <a:pt x="2682" y="614"/>
                </a:lnTo>
                <a:lnTo>
                  <a:pt x="2680" y="617"/>
                </a:lnTo>
                <a:lnTo>
                  <a:pt x="2680" y="617"/>
                </a:lnTo>
                <a:lnTo>
                  <a:pt x="2680" y="621"/>
                </a:lnTo>
                <a:lnTo>
                  <a:pt x="2682" y="621"/>
                </a:lnTo>
                <a:lnTo>
                  <a:pt x="2684" y="623"/>
                </a:lnTo>
                <a:lnTo>
                  <a:pt x="2686" y="623"/>
                </a:lnTo>
                <a:lnTo>
                  <a:pt x="2690" y="623"/>
                </a:lnTo>
                <a:lnTo>
                  <a:pt x="2697" y="621"/>
                </a:lnTo>
                <a:lnTo>
                  <a:pt x="2701" y="623"/>
                </a:lnTo>
                <a:lnTo>
                  <a:pt x="2701" y="623"/>
                </a:lnTo>
                <a:lnTo>
                  <a:pt x="2703" y="621"/>
                </a:lnTo>
                <a:lnTo>
                  <a:pt x="2703" y="619"/>
                </a:lnTo>
                <a:lnTo>
                  <a:pt x="2703" y="619"/>
                </a:lnTo>
                <a:lnTo>
                  <a:pt x="2703" y="621"/>
                </a:lnTo>
                <a:lnTo>
                  <a:pt x="2705" y="621"/>
                </a:lnTo>
                <a:lnTo>
                  <a:pt x="2707" y="621"/>
                </a:lnTo>
                <a:lnTo>
                  <a:pt x="2709" y="621"/>
                </a:lnTo>
                <a:lnTo>
                  <a:pt x="2711" y="621"/>
                </a:lnTo>
                <a:lnTo>
                  <a:pt x="2713" y="621"/>
                </a:lnTo>
                <a:lnTo>
                  <a:pt x="2713" y="621"/>
                </a:lnTo>
                <a:lnTo>
                  <a:pt x="2713" y="619"/>
                </a:lnTo>
                <a:lnTo>
                  <a:pt x="2713" y="617"/>
                </a:lnTo>
                <a:lnTo>
                  <a:pt x="2716" y="617"/>
                </a:lnTo>
                <a:lnTo>
                  <a:pt x="2716" y="617"/>
                </a:lnTo>
                <a:lnTo>
                  <a:pt x="2713" y="619"/>
                </a:lnTo>
                <a:lnTo>
                  <a:pt x="2716" y="621"/>
                </a:lnTo>
                <a:lnTo>
                  <a:pt x="2718" y="621"/>
                </a:lnTo>
                <a:lnTo>
                  <a:pt x="2718" y="621"/>
                </a:lnTo>
                <a:lnTo>
                  <a:pt x="2709" y="623"/>
                </a:lnTo>
                <a:lnTo>
                  <a:pt x="2709" y="625"/>
                </a:lnTo>
                <a:lnTo>
                  <a:pt x="2709" y="625"/>
                </a:lnTo>
                <a:lnTo>
                  <a:pt x="2709" y="627"/>
                </a:lnTo>
                <a:lnTo>
                  <a:pt x="2709" y="625"/>
                </a:lnTo>
                <a:lnTo>
                  <a:pt x="2709" y="625"/>
                </a:lnTo>
                <a:lnTo>
                  <a:pt x="2707" y="623"/>
                </a:lnTo>
                <a:lnTo>
                  <a:pt x="2705" y="623"/>
                </a:lnTo>
                <a:lnTo>
                  <a:pt x="2703" y="623"/>
                </a:lnTo>
                <a:lnTo>
                  <a:pt x="2701" y="623"/>
                </a:lnTo>
                <a:lnTo>
                  <a:pt x="2699" y="623"/>
                </a:lnTo>
                <a:lnTo>
                  <a:pt x="2695" y="623"/>
                </a:lnTo>
                <a:lnTo>
                  <a:pt x="2688" y="625"/>
                </a:lnTo>
                <a:lnTo>
                  <a:pt x="2684" y="625"/>
                </a:lnTo>
                <a:lnTo>
                  <a:pt x="2682" y="625"/>
                </a:lnTo>
                <a:lnTo>
                  <a:pt x="2682" y="623"/>
                </a:lnTo>
                <a:lnTo>
                  <a:pt x="2680" y="625"/>
                </a:lnTo>
                <a:lnTo>
                  <a:pt x="2680" y="627"/>
                </a:lnTo>
                <a:lnTo>
                  <a:pt x="2680" y="629"/>
                </a:lnTo>
                <a:lnTo>
                  <a:pt x="2680" y="631"/>
                </a:lnTo>
                <a:lnTo>
                  <a:pt x="2682" y="633"/>
                </a:lnTo>
                <a:lnTo>
                  <a:pt x="2684" y="635"/>
                </a:lnTo>
                <a:lnTo>
                  <a:pt x="2686" y="633"/>
                </a:lnTo>
                <a:lnTo>
                  <a:pt x="2688" y="631"/>
                </a:lnTo>
                <a:lnTo>
                  <a:pt x="2690" y="631"/>
                </a:lnTo>
                <a:lnTo>
                  <a:pt x="2688" y="633"/>
                </a:lnTo>
                <a:lnTo>
                  <a:pt x="2682" y="635"/>
                </a:lnTo>
                <a:lnTo>
                  <a:pt x="2682" y="637"/>
                </a:lnTo>
                <a:lnTo>
                  <a:pt x="2682" y="640"/>
                </a:lnTo>
                <a:lnTo>
                  <a:pt x="2684" y="642"/>
                </a:lnTo>
                <a:lnTo>
                  <a:pt x="2686" y="644"/>
                </a:lnTo>
                <a:lnTo>
                  <a:pt x="2688" y="644"/>
                </a:lnTo>
                <a:lnTo>
                  <a:pt x="2690" y="644"/>
                </a:lnTo>
                <a:lnTo>
                  <a:pt x="2690" y="644"/>
                </a:lnTo>
                <a:lnTo>
                  <a:pt x="2688" y="646"/>
                </a:lnTo>
                <a:lnTo>
                  <a:pt x="2686" y="646"/>
                </a:lnTo>
                <a:lnTo>
                  <a:pt x="2684" y="646"/>
                </a:lnTo>
                <a:lnTo>
                  <a:pt x="2684" y="646"/>
                </a:lnTo>
                <a:lnTo>
                  <a:pt x="2682" y="646"/>
                </a:lnTo>
                <a:lnTo>
                  <a:pt x="2684" y="648"/>
                </a:lnTo>
                <a:lnTo>
                  <a:pt x="2682" y="648"/>
                </a:lnTo>
                <a:lnTo>
                  <a:pt x="2682" y="650"/>
                </a:lnTo>
                <a:lnTo>
                  <a:pt x="2682" y="652"/>
                </a:lnTo>
                <a:lnTo>
                  <a:pt x="2682" y="654"/>
                </a:lnTo>
                <a:lnTo>
                  <a:pt x="2682" y="654"/>
                </a:lnTo>
                <a:lnTo>
                  <a:pt x="2682" y="654"/>
                </a:lnTo>
                <a:lnTo>
                  <a:pt x="2684" y="654"/>
                </a:lnTo>
                <a:lnTo>
                  <a:pt x="2684" y="652"/>
                </a:lnTo>
                <a:lnTo>
                  <a:pt x="2686" y="652"/>
                </a:lnTo>
                <a:lnTo>
                  <a:pt x="2688" y="650"/>
                </a:lnTo>
                <a:lnTo>
                  <a:pt x="2688" y="648"/>
                </a:lnTo>
                <a:lnTo>
                  <a:pt x="2690" y="646"/>
                </a:lnTo>
                <a:lnTo>
                  <a:pt x="2692" y="646"/>
                </a:lnTo>
                <a:lnTo>
                  <a:pt x="2692" y="646"/>
                </a:lnTo>
                <a:lnTo>
                  <a:pt x="2692" y="644"/>
                </a:lnTo>
                <a:lnTo>
                  <a:pt x="2695" y="642"/>
                </a:lnTo>
                <a:lnTo>
                  <a:pt x="2697" y="640"/>
                </a:lnTo>
                <a:lnTo>
                  <a:pt x="2697" y="640"/>
                </a:lnTo>
                <a:lnTo>
                  <a:pt x="2699" y="637"/>
                </a:lnTo>
                <a:lnTo>
                  <a:pt x="2707" y="635"/>
                </a:lnTo>
                <a:lnTo>
                  <a:pt x="2709" y="635"/>
                </a:lnTo>
                <a:lnTo>
                  <a:pt x="2709" y="637"/>
                </a:lnTo>
                <a:lnTo>
                  <a:pt x="2705" y="637"/>
                </a:lnTo>
                <a:lnTo>
                  <a:pt x="2705" y="637"/>
                </a:lnTo>
                <a:lnTo>
                  <a:pt x="2705" y="640"/>
                </a:lnTo>
                <a:lnTo>
                  <a:pt x="2703" y="644"/>
                </a:lnTo>
                <a:lnTo>
                  <a:pt x="2703" y="642"/>
                </a:lnTo>
                <a:lnTo>
                  <a:pt x="2703" y="640"/>
                </a:lnTo>
                <a:lnTo>
                  <a:pt x="2703" y="637"/>
                </a:lnTo>
                <a:lnTo>
                  <a:pt x="2699" y="640"/>
                </a:lnTo>
                <a:lnTo>
                  <a:pt x="2697" y="642"/>
                </a:lnTo>
                <a:lnTo>
                  <a:pt x="2697" y="644"/>
                </a:lnTo>
                <a:lnTo>
                  <a:pt x="2697" y="644"/>
                </a:lnTo>
                <a:lnTo>
                  <a:pt x="2697" y="646"/>
                </a:lnTo>
                <a:lnTo>
                  <a:pt x="2695" y="646"/>
                </a:lnTo>
                <a:lnTo>
                  <a:pt x="2692" y="648"/>
                </a:lnTo>
                <a:lnTo>
                  <a:pt x="2690" y="650"/>
                </a:lnTo>
                <a:lnTo>
                  <a:pt x="2690" y="650"/>
                </a:lnTo>
                <a:lnTo>
                  <a:pt x="2692" y="652"/>
                </a:lnTo>
                <a:lnTo>
                  <a:pt x="2695" y="650"/>
                </a:lnTo>
                <a:lnTo>
                  <a:pt x="2695" y="650"/>
                </a:lnTo>
                <a:lnTo>
                  <a:pt x="2697" y="650"/>
                </a:lnTo>
                <a:lnTo>
                  <a:pt x="2699" y="650"/>
                </a:lnTo>
                <a:lnTo>
                  <a:pt x="2695" y="652"/>
                </a:lnTo>
                <a:lnTo>
                  <a:pt x="2692" y="652"/>
                </a:lnTo>
                <a:lnTo>
                  <a:pt x="2690" y="654"/>
                </a:lnTo>
                <a:lnTo>
                  <a:pt x="2688" y="654"/>
                </a:lnTo>
                <a:lnTo>
                  <a:pt x="2688" y="652"/>
                </a:lnTo>
                <a:lnTo>
                  <a:pt x="2686" y="652"/>
                </a:lnTo>
                <a:lnTo>
                  <a:pt x="2686" y="654"/>
                </a:lnTo>
                <a:lnTo>
                  <a:pt x="2684" y="654"/>
                </a:lnTo>
                <a:lnTo>
                  <a:pt x="2684" y="656"/>
                </a:lnTo>
                <a:lnTo>
                  <a:pt x="2682" y="658"/>
                </a:lnTo>
                <a:lnTo>
                  <a:pt x="2682" y="663"/>
                </a:lnTo>
                <a:lnTo>
                  <a:pt x="2682" y="665"/>
                </a:lnTo>
                <a:lnTo>
                  <a:pt x="2686" y="665"/>
                </a:lnTo>
                <a:lnTo>
                  <a:pt x="2686" y="665"/>
                </a:lnTo>
                <a:lnTo>
                  <a:pt x="2688" y="663"/>
                </a:lnTo>
                <a:lnTo>
                  <a:pt x="2690" y="661"/>
                </a:lnTo>
                <a:lnTo>
                  <a:pt x="2690" y="661"/>
                </a:lnTo>
                <a:lnTo>
                  <a:pt x="2692" y="661"/>
                </a:lnTo>
                <a:lnTo>
                  <a:pt x="2695" y="658"/>
                </a:lnTo>
                <a:lnTo>
                  <a:pt x="2697" y="658"/>
                </a:lnTo>
                <a:lnTo>
                  <a:pt x="2699" y="656"/>
                </a:lnTo>
                <a:lnTo>
                  <a:pt x="2701" y="656"/>
                </a:lnTo>
                <a:lnTo>
                  <a:pt x="2701" y="656"/>
                </a:lnTo>
                <a:lnTo>
                  <a:pt x="2699" y="656"/>
                </a:lnTo>
                <a:lnTo>
                  <a:pt x="2697" y="658"/>
                </a:lnTo>
                <a:lnTo>
                  <a:pt x="2695" y="661"/>
                </a:lnTo>
                <a:lnTo>
                  <a:pt x="2695" y="663"/>
                </a:lnTo>
                <a:lnTo>
                  <a:pt x="2695" y="663"/>
                </a:lnTo>
                <a:lnTo>
                  <a:pt x="2695" y="665"/>
                </a:lnTo>
                <a:lnTo>
                  <a:pt x="2695" y="665"/>
                </a:lnTo>
                <a:lnTo>
                  <a:pt x="2692" y="667"/>
                </a:lnTo>
                <a:lnTo>
                  <a:pt x="2692" y="667"/>
                </a:lnTo>
                <a:lnTo>
                  <a:pt x="2695" y="669"/>
                </a:lnTo>
                <a:lnTo>
                  <a:pt x="2697" y="669"/>
                </a:lnTo>
                <a:lnTo>
                  <a:pt x="2699" y="667"/>
                </a:lnTo>
                <a:lnTo>
                  <a:pt x="2701" y="669"/>
                </a:lnTo>
                <a:lnTo>
                  <a:pt x="2699" y="669"/>
                </a:lnTo>
                <a:lnTo>
                  <a:pt x="2697" y="671"/>
                </a:lnTo>
                <a:lnTo>
                  <a:pt x="2697" y="671"/>
                </a:lnTo>
                <a:lnTo>
                  <a:pt x="2692" y="669"/>
                </a:lnTo>
                <a:lnTo>
                  <a:pt x="2688" y="667"/>
                </a:lnTo>
                <a:lnTo>
                  <a:pt x="2688" y="669"/>
                </a:lnTo>
                <a:lnTo>
                  <a:pt x="2688" y="671"/>
                </a:lnTo>
                <a:lnTo>
                  <a:pt x="2688" y="673"/>
                </a:lnTo>
                <a:lnTo>
                  <a:pt x="2688" y="675"/>
                </a:lnTo>
                <a:lnTo>
                  <a:pt x="2690" y="677"/>
                </a:lnTo>
                <a:lnTo>
                  <a:pt x="2695" y="679"/>
                </a:lnTo>
                <a:lnTo>
                  <a:pt x="2695" y="682"/>
                </a:lnTo>
                <a:lnTo>
                  <a:pt x="2701" y="684"/>
                </a:lnTo>
                <a:lnTo>
                  <a:pt x="2701" y="684"/>
                </a:lnTo>
                <a:lnTo>
                  <a:pt x="2703" y="684"/>
                </a:lnTo>
                <a:lnTo>
                  <a:pt x="2705" y="684"/>
                </a:lnTo>
                <a:lnTo>
                  <a:pt x="2705" y="684"/>
                </a:lnTo>
                <a:lnTo>
                  <a:pt x="2705" y="684"/>
                </a:lnTo>
                <a:lnTo>
                  <a:pt x="2703" y="686"/>
                </a:lnTo>
                <a:lnTo>
                  <a:pt x="2703" y="686"/>
                </a:lnTo>
                <a:lnTo>
                  <a:pt x="2703" y="688"/>
                </a:lnTo>
                <a:lnTo>
                  <a:pt x="2705" y="688"/>
                </a:lnTo>
                <a:lnTo>
                  <a:pt x="2705" y="688"/>
                </a:lnTo>
                <a:lnTo>
                  <a:pt x="2705" y="686"/>
                </a:lnTo>
                <a:lnTo>
                  <a:pt x="2707" y="686"/>
                </a:lnTo>
                <a:lnTo>
                  <a:pt x="2707" y="686"/>
                </a:lnTo>
                <a:lnTo>
                  <a:pt x="2707" y="686"/>
                </a:lnTo>
                <a:lnTo>
                  <a:pt x="2707" y="686"/>
                </a:lnTo>
                <a:lnTo>
                  <a:pt x="2707" y="688"/>
                </a:lnTo>
                <a:lnTo>
                  <a:pt x="2707" y="688"/>
                </a:lnTo>
                <a:lnTo>
                  <a:pt x="2709" y="688"/>
                </a:lnTo>
                <a:lnTo>
                  <a:pt x="2711" y="688"/>
                </a:lnTo>
                <a:lnTo>
                  <a:pt x="2716" y="688"/>
                </a:lnTo>
                <a:lnTo>
                  <a:pt x="2722" y="688"/>
                </a:lnTo>
                <a:lnTo>
                  <a:pt x="2724" y="686"/>
                </a:lnTo>
                <a:lnTo>
                  <a:pt x="2726" y="686"/>
                </a:lnTo>
                <a:lnTo>
                  <a:pt x="2728" y="684"/>
                </a:lnTo>
                <a:lnTo>
                  <a:pt x="2730" y="684"/>
                </a:lnTo>
                <a:lnTo>
                  <a:pt x="2736" y="677"/>
                </a:lnTo>
                <a:lnTo>
                  <a:pt x="2741" y="675"/>
                </a:lnTo>
                <a:lnTo>
                  <a:pt x="2741" y="675"/>
                </a:lnTo>
                <a:lnTo>
                  <a:pt x="2741" y="673"/>
                </a:lnTo>
                <a:lnTo>
                  <a:pt x="2743" y="673"/>
                </a:lnTo>
                <a:lnTo>
                  <a:pt x="2745" y="673"/>
                </a:lnTo>
                <a:lnTo>
                  <a:pt x="2743" y="671"/>
                </a:lnTo>
                <a:lnTo>
                  <a:pt x="2747" y="669"/>
                </a:lnTo>
                <a:lnTo>
                  <a:pt x="2747" y="669"/>
                </a:lnTo>
                <a:lnTo>
                  <a:pt x="2747" y="669"/>
                </a:lnTo>
                <a:lnTo>
                  <a:pt x="2749" y="669"/>
                </a:lnTo>
                <a:lnTo>
                  <a:pt x="2747" y="667"/>
                </a:lnTo>
                <a:lnTo>
                  <a:pt x="2747" y="665"/>
                </a:lnTo>
                <a:lnTo>
                  <a:pt x="2747" y="665"/>
                </a:lnTo>
                <a:lnTo>
                  <a:pt x="2749" y="667"/>
                </a:lnTo>
                <a:lnTo>
                  <a:pt x="2751" y="669"/>
                </a:lnTo>
                <a:lnTo>
                  <a:pt x="2751" y="669"/>
                </a:lnTo>
                <a:lnTo>
                  <a:pt x="2753" y="667"/>
                </a:lnTo>
                <a:lnTo>
                  <a:pt x="2755" y="669"/>
                </a:lnTo>
                <a:lnTo>
                  <a:pt x="2755" y="667"/>
                </a:lnTo>
                <a:lnTo>
                  <a:pt x="2755" y="667"/>
                </a:lnTo>
                <a:lnTo>
                  <a:pt x="2760" y="663"/>
                </a:lnTo>
                <a:lnTo>
                  <a:pt x="2760" y="661"/>
                </a:lnTo>
                <a:lnTo>
                  <a:pt x="2760" y="658"/>
                </a:lnTo>
                <a:lnTo>
                  <a:pt x="2760" y="658"/>
                </a:lnTo>
                <a:lnTo>
                  <a:pt x="2757" y="656"/>
                </a:lnTo>
                <a:lnTo>
                  <a:pt x="2760" y="656"/>
                </a:lnTo>
                <a:lnTo>
                  <a:pt x="2762" y="656"/>
                </a:lnTo>
                <a:lnTo>
                  <a:pt x="2760" y="654"/>
                </a:lnTo>
                <a:lnTo>
                  <a:pt x="2762" y="652"/>
                </a:lnTo>
                <a:lnTo>
                  <a:pt x="2762" y="654"/>
                </a:lnTo>
                <a:lnTo>
                  <a:pt x="2762" y="656"/>
                </a:lnTo>
                <a:lnTo>
                  <a:pt x="2762" y="658"/>
                </a:lnTo>
                <a:lnTo>
                  <a:pt x="2762" y="661"/>
                </a:lnTo>
                <a:lnTo>
                  <a:pt x="2764" y="663"/>
                </a:lnTo>
                <a:lnTo>
                  <a:pt x="2764" y="665"/>
                </a:lnTo>
                <a:lnTo>
                  <a:pt x="2766" y="665"/>
                </a:lnTo>
                <a:lnTo>
                  <a:pt x="2768" y="665"/>
                </a:lnTo>
                <a:lnTo>
                  <a:pt x="2768" y="665"/>
                </a:lnTo>
                <a:lnTo>
                  <a:pt x="2770" y="665"/>
                </a:lnTo>
                <a:lnTo>
                  <a:pt x="2772" y="667"/>
                </a:lnTo>
                <a:lnTo>
                  <a:pt x="2772" y="667"/>
                </a:lnTo>
                <a:lnTo>
                  <a:pt x="2772" y="667"/>
                </a:lnTo>
                <a:lnTo>
                  <a:pt x="2772" y="667"/>
                </a:lnTo>
                <a:lnTo>
                  <a:pt x="2770" y="667"/>
                </a:lnTo>
                <a:lnTo>
                  <a:pt x="2770" y="667"/>
                </a:lnTo>
                <a:lnTo>
                  <a:pt x="2770" y="669"/>
                </a:lnTo>
                <a:lnTo>
                  <a:pt x="2770" y="669"/>
                </a:lnTo>
                <a:lnTo>
                  <a:pt x="2770" y="671"/>
                </a:lnTo>
                <a:lnTo>
                  <a:pt x="2770" y="675"/>
                </a:lnTo>
                <a:lnTo>
                  <a:pt x="2770" y="679"/>
                </a:lnTo>
                <a:lnTo>
                  <a:pt x="2770" y="679"/>
                </a:lnTo>
                <a:lnTo>
                  <a:pt x="2770" y="682"/>
                </a:lnTo>
                <a:lnTo>
                  <a:pt x="2772" y="682"/>
                </a:lnTo>
                <a:lnTo>
                  <a:pt x="2774" y="682"/>
                </a:lnTo>
                <a:lnTo>
                  <a:pt x="2774" y="686"/>
                </a:lnTo>
                <a:lnTo>
                  <a:pt x="2774" y="690"/>
                </a:lnTo>
                <a:lnTo>
                  <a:pt x="2776" y="690"/>
                </a:lnTo>
                <a:lnTo>
                  <a:pt x="2778" y="694"/>
                </a:lnTo>
                <a:lnTo>
                  <a:pt x="2778" y="694"/>
                </a:lnTo>
                <a:lnTo>
                  <a:pt x="2780" y="696"/>
                </a:lnTo>
                <a:lnTo>
                  <a:pt x="2780" y="696"/>
                </a:lnTo>
                <a:lnTo>
                  <a:pt x="2780" y="698"/>
                </a:lnTo>
                <a:lnTo>
                  <a:pt x="2780" y="700"/>
                </a:lnTo>
                <a:lnTo>
                  <a:pt x="2783" y="700"/>
                </a:lnTo>
                <a:lnTo>
                  <a:pt x="2785" y="705"/>
                </a:lnTo>
                <a:lnTo>
                  <a:pt x="2787" y="711"/>
                </a:lnTo>
                <a:lnTo>
                  <a:pt x="2789" y="713"/>
                </a:lnTo>
                <a:lnTo>
                  <a:pt x="2791" y="717"/>
                </a:lnTo>
                <a:lnTo>
                  <a:pt x="2793" y="717"/>
                </a:lnTo>
                <a:lnTo>
                  <a:pt x="2795" y="717"/>
                </a:lnTo>
                <a:lnTo>
                  <a:pt x="2795" y="719"/>
                </a:lnTo>
                <a:lnTo>
                  <a:pt x="2793" y="721"/>
                </a:lnTo>
                <a:lnTo>
                  <a:pt x="2793" y="721"/>
                </a:lnTo>
                <a:lnTo>
                  <a:pt x="2791" y="721"/>
                </a:lnTo>
                <a:lnTo>
                  <a:pt x="2791" y="721"/>
                </a:lnTo>
                <a:lnTo>
                  <a:pt x="2793" y="723"/>
                </a:lnTo>
                <a:lnTo>
                  <a:pt x="2793" y="726"/>
                </a:lnTo>
                <a:lnTo>
                  <a:pt x="2793" y="726"/>
                </a:lnTo>
                <a:lnTo>
                  <a:pt x="2791" y="726"/>
                </a:lnTo>
                <a:lnTo>
                  <a:pt x="2789" y="723"/>
                </a:lnTo>
                <a:lnTo>
                  <a:pt x="2789" y="723"/>
                </a:lnTo>
                <a:lnTo>
                  <a:pt x="2789" y="726"/>
                </a:lnTo>
                <a:lnTo>
                  <a:pt x="2791" y="728"/>
                </a:lnTo>
                <a:lnTo>
                  <a:pt x="2793" y="732"/>
                </a:lnTo>
                <a:lnTo>
                  <a:pt x="2795" y="734"/>
                </a:lnTo>
                <a:lnTo>
                  <a:pt x="2795" y="736"/>
                </a:lnTo>
                <a:lnTo>
                  <a:pt x="2795" y="736"/>
                </a:lnTo>
                <a:lnTo>
                  <a:pt x="2795" y="738"/>
                </a:lnTo>
                <a:lnTo>
                  <a:pt x="2795" y="740"/>
                </a:lnTo>
                <a:lnTo>
                  <a:pt x="2795" y="740"/>
                </a:lnTo>
                <a:lnTo>
                  <a:pt x="2795" y="742"/>
                </a:lnTo>
                <a:lnTo>
                  <a:pt x="2801" y="742"/>
                </a:lnTo>
                <a:lnTo>
                  <a:pt x="2808" y="742"/>
                </a:lnTo>
                <a:lnTo>
                  <a:pt x="2812" y="742"/>
                </a:lnTo>
                <a:lnTo>
                  <a:pt x="2814" y="742"/>
                </a:lnTo>
                <a:lnTo>
                  <a:pt x="2816" y="740"/>
                </a:lnTo>
                <a:lnTo>
                  <a:pt x="2814" y="738"/>
                </a:lnTo>
                <a:lnTo>
                  <a:pt x="2814" y="736"/>
                </a:lnTo>
                <a:lnTo>
                  <a:pt x="2814" y="734"/>
                </a:lnTo>
                <a:lnTo>
                  <a:pt x="2814" y="732"/>
                </a:lnTo>
                <a:lnTo>
                  <a:pt x="2816" y="730"/>
                </a:lnTo>
                <a:lnTo>
                  <a:pt x="2818" y="730"/>
                </a:lnTo>
                <a:lnTo>
                  <a:pt x="2818" y="730"/>
                </a:lnTo>
                <a:lnTo>
                  <a:pt x="2820" y="730"/>
                </a:lnTo>
                <a:lnTo>
                  <a:pt x="2822" y="730"/>
                </a:lnTo>
                <a:lnTo>
                  <a:pt x="2820" y="728"/>
                </a:lnTo>
                <a:lnTo>
                  <a:pt x="2822" y="728"/>
                </a:lnTo>
                <a:lnTo>
                  <a:pt x="2827" y="728"/>
                </a:lnTo>
                <a:lnTo>
                  <a:pt x="2831" y="728"/>
                </a:lnTo>
                <a:lnTo>
                  <a:pt x="2833" y="726"/>
                </a:lnTo>
                <a:lnTo>
                  <a:pt x="2835" y="726"/>
                </a:lnTo>
                <a:lnTo>
                  <a:pt x="2835" y="728"/>
                </a:lnTo>
                <a:lnTo>
                  <a:pt x="2837" y="728"/>
                </a:lnTo>
                <a:lnTo>
                  <a:pt x="2839" y="728"/>
                </a:lnTo>
                <a:lnTo>
                  <a:pt x="2839" y="726"/>
                </a:lnTo>
                <a:lnTo>
                  <a:pt x="2841" y="719"/>
                </a:lnTo>
                <a:lnTo>
                  <a:pt x="2843" y="717"/>
                </a:lnTo>
                <a:lnTo>
                  <a:pt x="2845" y="715"/>
                </a:lnTo>
                <a:lnTo>
                  <a:pt x="2845" y="713"/>
                </a:lnTo>
                <a:lnTo>
                  <a:pt x="2845" y="711"/>
                </a:lnTo>
                <a:lnTo>
                  <a:pt x="2848" y="709"/>
                </a:lnTo>
                <a:lnTo>
                  <a:pt x="2848" y="707"/>
                </a:lnTo>
                <a:lnTo>
                  <a:pt x="2845" y="707"/>
                </a:lnTo>
                <a:lnTo>
                  <a:pt x="2845" y="705"/>
                </a:lnTo>
                <a:lnTo>
                  <a:pt x="2850" y="700"/>
                </a:lnTo>
                <a:lnTo>
                  <a:pt x="2850" y="700"/>
                </a:lnTo>
                <a:lnTo>
                  <a:pt x="2848" y="698"/>
                </a:lnTo>
                <a:lnTo>
                  <a:pt x="2848" y="696"/>
                </a:lnTo>
                <a:lnTo>
                  <a:pt x="2848" y="694"/>
                </a:lnTo>
                <a:lnTo>
                  <a:pt x="2848" y="692"/>
                </a:lnTo>
                <a:lnTo>
                  <a:pt x="2848" y="690"/>
                </a:lnTo>
                <a:lnTo>
                  <a:pt x="2850" y="690"/>
                </a:lnTo>
                <a:lnTo>
                  <a:pt x="2850" y="686"/>
                </a:lnTo>
                <a:lnTo>
                  <a:pt x="2850" y="684"/>
                </a:lnTo>
                <a:lnTo>
                  <a:pt x="2850" y="684"/>
                </a:lnTo>
                <a:lnTo>
                  <a:pt x="2850" y="679"/>
                </a:lnTo>
                <a:lnTo>
                  <a:pt x="2852" y="679"/>
                </a:lnTo>
                <a:lnTo>
                  <a:pt x="2854" y="679"/>
                </a:lnTo>
                <a:lnTo>
                  <a:pt x="2852" y="677"/>
                </a:lnTo>
                <a:lnTo>
                  <a:pt x="2850" y="677"/>
                </a:lnTo>
                <a:lnTo>
                  <a:pt x="2845" y="675"/>
                </a:lnTo>
                <a:lnTo>
                  <a:pt x="2845" y="677"/>
                </a:lnTo>
                <a:lnTo>
                  <a:pt x="2843" y="675"/>
                </a:lnTo>
                <a:lnTo>
                  <a:pt x="2843" y="675"/>
                </a:lnTo>
                <a:lnTo>
                  <a:pt x="2843" y="675"/>
                </a:lnTo>
                <a:lnTo>
                  <a:pt x="2850" y="675"/>
                </a:lnTo>
                <a:lnTo>
                  <a:pt x="2854" y="675"/>
                </a:lnTo>
                <a:lnTo>
                  <a:pt x="2856" y="675"/>
                </a:lnTo>
                <a:lnTo>
                  <a:pt x="2858" y="673"/>
                </a:lnTo>
                <a:lnTo>
                  <a:pt x="2860" y="671"/>
                </a:lnTo>
                <a:lnTo>
                  <a:pt x="2864" y="669"/>
                </a:lnTo>
                <a:lnTo>
                  <a:pt x="2864" y="669"/>
                </a:lnTo>
                <a:lnTo>
                  <a:pt x="2866" y="669"/>
                </a:lnTo>
                <a:lnTo>
                  <a:pt x="2868" y="669"/>
                </a:lnTo>
                <a:lnTo>
                  <a:pt x="2871" y="667"/>
                </a:lnTo>
                <a:lnTo>
                  <a:pt x="2873" y="667"/>
                </a:lnTo>
                <a:lnTo>
                  <a:pt x="2873" y="665"/>
                </a:lnTo>
                <a:lnTo>
                  <a:pt x="2875" y="665"/>
                </a:lnTo>
                <a:lnTo>
                  <a:pt x="2875" y="663"/>
                </a:lnTo>
                <a:lnTo>
                  <a:pt x="2875" y="663"/>
                </a:lnTo>
                <a:lnTo>
                  <a:pt x="2877" y="661"/>
                </a:lnTo>
                <a:lnTo>
                  <a:pt x="2877" y="661"/>
                </a:lnTo>
                <a:lnTo>
                  <a:pt x="2877" y="658"/>
                </a:lnTo>
                <a:lnTo>
                  <a:pt x="2875" y="661"/>
                </a:lnTo>
                <a:lnTo>
                  <a:pt x="2875" y="661"/>
                </a:lnTo>
                <a:lnTo>
                  <a:pt x="2873" y="661"/>
                </a:lnTo>
                <a:lnTo>
                  <a:pt x="2873" y="661"/>
                </a:lnTo>
                <a:lnTo>
                  <a:pt x="2871" y="661"/>
                </a:lnTo>
                <a:lnTo>
                  <a:pt x="2871" y="661"/>
                </a:lnTo>
                <a:lnTo>
                  <a:pt x="2868" y="661"/>
                </a:lnTo>
                <a:lnTo>
                  <a:pt x="2868" y="661"/>
                </a:lnTo>
                <a:lnTo>
                  <a:pt x="2871" y="658"/>
                </a:lnTo>
                <a:lnTo>
                  <a:pt x="2871" y="658"/>
                </a:lnTo>
                <a:lnTo>
                  <a:pt x="2873" y="658"/>
                </a:lnTo>
                <a:lnTo>
                  <a:pt x="2873" y="658"/>
                </a:lnTo>
                <a:lnTo>
                  <a:pt x="2875" y="658"/>
                </a:lnTo>
                <a:lnTo>
                  <a:pt x="2877" y="656"/>
                </a:lnTo>
                <a:lnTo>
                  <a:pt x="2877" y="656"/>
                </a:lnTo>
                <a:lnTo>
                  <a:pt x="2879" y="654"/>
                </a:lnTo>
                <a:lnTo>
                  <a:pt x="2881" y="652"/>
                </a:lnTo>
                <a:lnTo>
                  <a:pt x="2883" y="652"/>
                </a:lnTo>
                <a:lnTo>
                  <a:pt x="2883" y="650"/>
                </a:lnTo>
                <a:lnTo>
                  <a:pt x="2881" y="648"/>
                </a:lnTo>
                <a:lnTo>
                  <a:pt x="2881" y="648"/>
                </a:lnTo>
                <a:lnTo>
                  <a:pt x="2881" y="646"/>
                </a:lnTo>
                <a:lnTo>
                  <a:pt x="2879" y="646"/>
                </a:lnTo>
                <a:lnTo>
                  <a:pt x="2877" y="644"/>
                </a:lnTo>
                <a:lnTo>
                  <a:pt x="2877" y="644"/>
                </a:lnTo>
                <a:lnTo>
                  <a:pt x="2877" y="642"/>
                </a:lnTo>
                <a:lnTo>
                  <a:pt x="2875" y="640"/>
                </a:lnTo>
                <a:lnTo>
                  <a:pt x="2873" y="640"/>
                </a:lnTo>
                <a:lnTo>
                  <a:pt x="2871" y="637"/>
                </a:lnTo>
                <a:lnTo>
                  <a:pt x="2868" y="635"/>
                </a:lnTo>
                <a:lnTo>
                  <a:pt x="2868" y="633"/>
                </a:lnTo>
                <a:lnTo>
                  <a:pt x="2866" y="633"/>
                </a:lnTo>
                <a:lnTo>
                  <a:pt x="2864" y="635"/>
                </a:lnTo>
                <a:lnTo>
                  <a:pt x="2864" y="635"/>
                </a:lnTo>
                <a:lnTo>
                  <a:pt x="2862" y="633"/>
                </a:lnTo>
                <a:lnTo>
                  <a:pt x="2862" y="633"/>
                </a:lnTo>
                <a:lnTo>
                  <a:pt x="2862" y="633"/>
                </a:lnTo>
                <a:lnTo>
                  <a:pt x="2860" y="633"/>
                </a:lnTo>
                <a:lnTo>
                  <a:pt x="2860" y="633"/>
                </a:lnTo>
                <a:lnTo>
                  <a:pt x="2858" y="631"/>
                </a:lnTo>
                <a:lnTo>
                  <a:pt x="2858" y="631"/>
                </a:lnTo>
                <a:lnTo>
                  <a:pt x="2858" y="629"/>
                </a:lnTo>
                <a:lnTo>
                  <a:pt x="2856" y="627"/>
                </a:lnTo>
                <a:lnTo>
                  <a:pt x="2858" y="625"/>
                </a:lnTo>
                <a:lnTo>
                  <a:pt x="2856" y="623"/>
                </a:lnTo>
                <a:lnTo>
                  <a:pt x="2856" y="621"/>
                </a:lnTo>
                <a:lnTo>
                  <a:pt x="2856" y="619"/>
                </a:lnTo>
                <a:lnTo>
                  <a:pt x="2856" y="619"/>
                </a:lnTo>
                <a:lnTo>
                  <a:pt x="2856" y="617"/>
                </a:lnTo>
                <a:lnTo>
                  <a:pt x="2856" y="617"/>
                </a:lnTo>
                <a:lnTo>
                  <a:pt x="2856" y="614"/>
                </a:lnTo>
                <a:lnTo>
                  <a:pt x="2856" y="614"/>
                </a:lnTo>
                <a:lnTo>
                  <a:pt x="2856" y="612"/>
                </a:lnTo>
                <a:lnTo>
                  <a:pt x="2858" y="610"/>
                </a:lnTo>
                <a:lnTo>
                  <a:pt x="2856" y="610"/>
                </a:lnTo>
                <a:lnTo>
                  <a:pt x="2858" y="610"/>
                </a:lnTo>
                <a:lnTo>
                  <a:pt x="2860" y="610"/>
                </a:lnTo>
                <a:lnTo>
                  <a:pt x="2860" y="608"/>
                </a:lnTo>
                <a:lnTo>
                  <a:pt x="2860" y="608"/>
                </a:lnTo>
                <a:lnTo>
                  <a:pt x="2860" y="606"/>
                </a:lnTo>
                <a:lnTo>
                  <a:pt x="2860" y="604"/>
                </a:lnTo>
                <a:lnTo>
                  <a:pt x="2860" y="602"/>
                </a:lnTo>
                <a:lnTo>
                  <a:pt x="2862" y="600"/>
                </a:lnTo>
                <a:lnTo>
                  <a:pt x="2862" y="598"/>
                </a:lnTo>
                <a:lnTo>
                  <a:pt x="2862" y="598"/>
                </a:lnTo>
                <a:lnTo>
                  <a:pt x="2862" y="598"/>
                </a:lnTo>
                <a:lnTo>
                  <a:pt x="2860" y="596"/>
                </a:lnTo>
                <a:lnTo>
                  <a:pt x="2860" y="593"/>
                </a:lnTo>
                <a:lnTo>
                  <a:pt x="2860" y="593"/>
                </a:lnTo>
                <a:lnTo>
                  <a:pt x="2860" y="591"/>
                </a:lnTo>
                <a:lnTo>
                  <a:pt x="2862" y="593"/>
                </a:lnTo>
                <a:lnTo>
                  <a:pt x="2862" y="593"/>
                </a:lnTo>
                <a:lnTo>
                  <a:pt x="2864" y="593"/>
                </a:lnTo>
                <a:lnTo>
                  <a:pt x="2864" y="591"/>
                </a:lnTo>
                <a:lnTo>
                  <a:pt x="2866" y="591"/>
                </a:lnTo>
                <a:lnTo>
                  <a:pt x="2868" y="591"/>
                </a:lnTo>
                <a:lnTo>
                  <a:pt x="2868" y="589"/>
                </a:lnTo>
                <a:lnTo>
                  <a:pt x="2868" y="589"/>
                </a:lnTo>
                <a:lnTo>
                  <a:pt x="2868" y="589"/>
                </a:lnTo>
                <a:lnTo>
                  <a:pt x="2866" y="589"/>
                </a:lnTo>
                <a:lnTo>
                  <a:pt x="2868" y="587"/>
                </a:lnTo>
                <a:lnTo>
                  <a:pt x="2868" y="587"/>
                </a:lnTo>
                <a:lnTo>
                  <a:pt x="2868" y="585"/>
                </a:lnTo>
                <a:lnTo>
                  <a:pt x="2866" y="585"/>
                </a:lnTo>
                <a:lnTo>
                  <a:pt x="2866" y="583"/>
                </a:lnTo>
                <a:lnTo>
                  <a:pt x="2866" y="583"/>
                </a:lnTo>
                <a:lnTo>
                  <a:pt x="2868" y="585"/>
                </a:lnTo>
                <a:lnTo>
                  <a:pt x="2871" y="585"/>
                </a:lnTo>
                <a:lnTo>
                  <a:pt x="2871" y="585"/>
                </a:lnTo>
                <a:lnTo>
                  <a:pt x="2871" y="585"/>
                </a:lnTo>
                <a:lnTo>
                  <a:pt x="2871" y="585"/>
                </a:lnTo>
                <a:lnTo>
                  <a:pt x="2871" y="585"/>
                </a:lnTo>
                <a:lnTo>
                  <a:pt x="2873" y="585"/>
                </a:lnTo>
                <a:lnTo>
                  <a:pt x="2875" y="583"/>
                </a:lnTo>
                <a:lnTo>
                  <a:pt x="2875" y="583"/>
                </a:lnTo>
                <a:lnTo>
                  <a:pt x="2875" y="581"/>
                </a:lnTo>
                <a:lnTo>
                  <a:pt x="2875" y="581"/>
                </a:lnTo>
                <a:lnTo>
                  <a:pt x="2873" y="581"/>
                </a:lnTo>
                <a:lnTo>
                  <a:pt x="2873" y="581"/>
                </a:lnTo>
                <a:lnTo>
                  <a:pt x="2875" y="581"/>
                </a:lnTo>
                <a:lnTo>
                  <a:pt x="2877" y="579"/>
                </a:lnTo>
                <a:lnTo>
                  <a:pt x="2877" y="579"/>
                </a:lnTo>
                <a:lnTo>
                  <a:pt x="2877" y="577"/>
                </a:lnTo>
                <a:lnTo>
                  <a:pt x="2879" y="577"/>
                </a:lnTo>
                <a:lnTo>
                  <a:pt x="2879" y="577"/>
                </a:lnTo>
                <a:lnTo>
                  <a:pt x="2881" y="577"/>
                </a:lnTo>
                <a:lnTo>
                  <a:pt x="2881" y="577"/>
                </a:lnTo>
                <a:lnTo>
                  <a:pt x="2881" y="577"/>
                </a:lnTo>
                <a:lnTo>
                  <a:pt x="2879" y="575"/>
                </a:lnTo>
                <a:lnTo>
                  <a:pt x="2881" y="575"/>
                </a:lnTo>
                <a:lnTo>
                  <a:pt x="2883" y="575"/>
                </a:lnTo>
                <a:lnTo>
                  <a:pt x="2887" y="572"/>
                </a:lnTo>
                <a:lnTo>
                  <a:pt x="2887" y="570"/>
                </a:lnTo>
                <a:lnTo>
                  <a:pt x="2887" y="570"/>
                </a:lnTo>
                <a:lnTo>
                  <a:pt x="2889" y="570"/>
                </a:lnTo>
                <a:lnTo>
                  <a:pt x="2889" y="570"/>
                </a:lnTo>
                <a:lnTo>
                  <a:pt x="2889" y="570"/>
                </a:lnTo>
                <a:lnTo>
                  <a:pt x="2892" y="570"/>
                </a:lnTo>
                <a:lnTo>
                  <a:pt x="2892" y="570"/>
                </a:lnTo>
                <a:lnTo>
                  <a:pt x="2894" y="570"/>
                </a:lnTo>
                <a:lnTo>
                  <a:pt x="2894" y="568"/>
                </a:lnTo>
                <a:lnTo>
                  <a:pt x="2896" y="566"/>
                </a:lnTo>
                <a:lnTo>
                  <a:pt x="2900" y="566"/>
                </a:lnTo>
                <a:lnTo>
                  <a:pt x="2902" y="564"/>
                </a:lnTo>
                <a:lnTo>
                  <a:pt x="2904" y="564"/>
                </a:lnTo>
                <a:lnTo>
                  <a:pt x="2908" y="562"/>
                </a:lnTo>
                <a:lnTo>
                  <a:pt x="2908" y="562"/>
                </a:lnTo>
                <a:lnTo>
                  <a:pt x="2912" y="554"/>
                </a:lnTo>
                <a:lnTo>
                  <a:pt x="2917" y="552"/>
                </a:lnTo>
                <a:lnTo>
                  <a:pt x="2919" y="549"/>
                </a:lnTo>
                <a:lnTo>
                  <a:pt x="2919" y="549"/>
                </a:lnTo>
                <a:lnTo>
                  <a:pt x="2919" y="547"/>
                </a:lnTo>
                <a:lnTo>
                  <a:pt x="2917" y="545"/>
                </a:lnTo>
                <a:lnTo>
                  <a:pt x="2917" y="543"/>
                </a:lnTo>
                <a:lnTo>
                  <a:pt x="2917" y="541"/>
                </a:lnTo>
                <a:lnTo>
                  <a:pt x="2915" y="541"/>
                </a:lnTo>
                <a:lnTo>
                  <a:pt x="2915" y="539"/>
                </a:lnTo>
                <a:lnTo>
                  <a:pt x="2915" y="539"/>
                </a:lnTo>
                <a:lnTo>
                  <a:pt x="2917" y="537"/>
                </a:lnTo>
                <a:lnTo>
                  <a:pt x="2919" y="535"/>
                </a:lnTo>
                <a:lnTo>
                  <a:pt x="2921" y="533"/>
                </a:lnTo>
                <a:lnTo>
                  <a:pt x="2921" y="531"/>
                </a:lnTo>
                <a:lnTo>
                  <a:pt x="2921" y="531"/>
                </a:lnTo>
                <a:lnTo>
                  <a:pt x="2919" y="528"/>
                </a:lnTo>
                <a:lnTo>
                  <a:pt x="2919" y="528"/>
                </a:lnTo>
                <a:lnTo>
                  <a:pt x="2919" y="528"/>
                </a:lnTo>
                <a:lnTo>
                  <a:pt x="2919" y="528"/>
                </a:lnTo>
                <a:lnTo>
                  <a:pt x="2921" y="528"/>
                </a:lnTo>
                <a:lnTo>
                  <a:pt x="2921" y="528"/>
                </a:lnTo>
                <a:lnTo>
                  <a:pt x="2921" y="528"/>
                </a:lnTo>
                <a:lnTo>
                  <a:pt x="2921" y="528"/>
                </a:lnTo>
                <a:lnTo>
                  <a:pt x="2921" y="526"/>
                </a:lnTo>
                <a:lnTo>
                  <a:pt x="2919" y="526"/>
                </a:lnTo>
                <a:lnTo>
                  <a:pt x="2919" y="526"/>
                </a:lnTo>
                <a:lnTo>
                  <a:pt x="2921" y="526"/>
                </a:lnTo>
                <a:lnTo>
                  <a:pt x="2921" y="526"/>
                </a:lnTo>
                <a:lnTo>
                  <a:pt x="2925" y="524"/>
                </a:lnTo>
                <a:lnTo>
                  <a:pt x="2925" y="524"/>
                </a:lnTo>
                <a:lnTo>
                  <a:pt x="2925" y="524"/>
                </a:lnTo>
                <a:lnTo>
                  <a:pt x="2925" y="522"/>
                </a:lnTo>
                <a:lnTo>
                  <a:pt x="2925" y="522"/>
                </a:lnTo>
                <a:lnTo>
                  <a:pt x="2927" y="522"/>
                </a:lnTo>
                <a:lnTo>
                  <a:pt x="2929" y="522"/>
                </a:lnTo>
                <a:lnTo>
                  <a:pt x="2929" y="522"/>
                </a:lnTo>
                <a:lnTo>
                  <a:pt x="2927" y="522"/>
                </a:lnTo>
                <a:lnTo>
                  <a:pt x="2927" y="520"/>
                </a:lnTo>
                <a:lnTo>
                  <a:pt x="2929" y="520"/>
                </a:lnTo>
                <a:lnTo>
                  <a:pt x="2931" y="520"/>
                </a:lnTo>
                <a:lnTo>
                  <a:pt x="2931" y="518"/>
                </a:lnTo>
                <a:lnTo>
                  <a:pt x="2931" y="518"/>
                </a:lnTo>
                <a:lnTo>
                  <a:pt x="2931" y="516"/>
                </a:lnTo>
                <a:lnTo>
                  <a:pt x="2931" y="516"/>
                </a:lnTo>
                <a:lnTo>
                  <a:pt x="2931" y="514"/>
                </a:lnTo>
                <a:lnTo>
                  <a:pt x="2933" y="516"/>
                </a:lnTo>
                <a:lnTo>
                  <a:pt x="2933" y="516"/>
                </a:lnTo>
                <a:lnTo>
                  <a:pt x="2936" y="516"/>
                </a:lnTo>
                <a:lnTo>
                  <a:pt x="2938" y="514"/>
                </a:lnTo>
                <a:lnTo>
                  <a:pt x="2940" y="516"/>
                </a:lnTo>
                <a:lnTo>
                  <a:pt x="2942" y="518"/>
                </a:lnTo>
                <a:lnTo>
                  <a:pt x="2944" y="518"/>
                </a:lnTo>
                <a:lnTo>
                  <a:pt x="2944" y="516"/>
                </a:lnTo>
                <a:lnTo>
                  <a:pt x="2946" y="516"/>
                </a:lnTo>
                <a:lnTo>
                  <a:pt x="2950" y="516"/>
                </a:lnTo>
                <a:lnTo>
                  <a:pt x="2950" y="516"/>
                </a:lnTo>
                <a:lnTo>
                  <a:pt x="2954" y="516"/>
                </a:lnTo>
                <a:lnTo>
                  <a:pt x="2959" y="516"/>
                </a:lnTo>
                <a:lnTo>
                  <a:pt x="2959" y="516"/>
                </a:lnTo>
                <a:lnTo>
                  <a:pt x="2961" y="516"/>
                </a:lnTo>
                <a:lnTo>
                  <a:pt x="2963" y="516"/>
                </a:lnTo>
                <a:lnTo>
                  <a:pt x="2965" y="516"/>
                </a:lnTo>
                <a:lnTo>
                  <a:pt x="2965" y="516"/>
                </a:lnTo>
                <a:lnTo>
                  <a:pt x="2965" y="516"/>
                </a:lnTo>
                <a:lnTo>
                  <a:pt x="2965" y="518"/>
                </a:lnTo>
                <a:lnTo>
                  <a:pt x="2965" y="520"/>
                </a:lnTo>
                <a:lnTo>
                  <a:pt x="2967" y="520"/>
                </a:lnTo>
                <a:lnTo>
                  <a:pt x="2967" y="520"/>
                </a:lnTo>
                <a:lnTo>
                  <a:pt x="2973" y="522"/>
                </a:lnTo>
                <a:lnTo>
                  <a:pt x="2975" y="524"/>
                </a:lnTo>
                <a:lnTo>
                  <a:pt x="2975" y="526"/>
                </a:lnTo>
                <a:lnTo>
                  <a:pt x="2973" y="528"/>
                </a:lnTo>
                <a:lnTo>
                  <a:pt x="2973" y="533"/>
                </a:lnTo>
                <a:lnTo>
                  <a:pt x="2975" y="533"/>
                </a:lnTo>
                <a:lnTo>
                  <a:pt x="2975" y="533"/>
                </a:lnTo>
                <a:lnTo>
                  <a:pt x="2975" y="535"/>
                </a:lnTo>
                <a:lnTo>
                  <a:pt x="2973" y="535"/>
                </a:lnTo>
                <a:lnTo>
                  <a:pt x="2973" y="537"/>
                </a:lnTo>
                <a:lnTo>
                  <a:pt x="2973" y="537"/>
                </a:lnTo>
                <a:lnTo>
                  <a:pt x="2973" y="539"/>
                </a:lnTo>
                <a:lnTo>
                  <a:pt x="2973" y="539"/>
                </a:lnTo>
                <a:lnTo>
                  <a:pt x="2971" y="539"/>
                </a:lnTo>
                <a:lnTo>
                  <a:pt x="2969" y="537"/>
                </a:lnTo>
                <a:lnTo>
                  <a:pt x="2967" y="539"/>
                </a:lnTo>
                <a:lnTo>
                  <a:pt x="2965" y="539"/>
                </a:lnTo>
                <a:lnTo>
                  <a:pt x="2963" y="539"/>
                </a:lnTo>
                <a:lnTo>
                  <a:pt x="2963" y="541"/>
                </a:lnTo>
                <a:lnTo>
                  <a:pt x="2963" y="543"/>
                </a:lnTo>
                <a:lnTo>
                  <a:pt x="2959" y="547"/>
                </a:lnTo>
                <a:lnTo>
                  <a:pt x="2956" y="549"/>
                </a:lnTo>
                <a:lnTo>
                  <a:pt x="2954" y="552"/>
                </a:lnTo>
                <a:lnTo>
                  <a:pt x="2954" y="552"/>
                </a:lnTo>
                <a:lnTo>
                  <a:pt x="2950" y="556"/>
                </a:lnTo>
                <a:lnTo>
                  <a:pt x="2950" y="558"/>
                </a:lnTo>
                <a:lnTo>
                  <a:pt x="2948" y="558"/>
                </a:lnTo>
                <a:lnTo>
                  <a:pt x="2944" y="560"/>
                </a:lnTo>
                <a:lnTo>
                  <a:pt x="2942" y="562"/>
                </a:lnTo>
                <a:lnTo>
                  <a:pt x="2942" y="562"/>
                </a:lnTo>
                <a:lnTo>
                  <a:pt x="2938" y="566"/>
                </a:lnTo>
                <a:lnTo>
                  <a:pt x="2933" y="566"/>
                </a:lnTo>
                <a:lnTo>
                  <a:pt x="2933" y="568"/>
                </a:lnTo>
                <a:lnTo>
                  <a:pt x="2931" y="570"/>
                </a:lnTo>
                <a:lnTo>
                  <a:pt x="2931" y="570"/>
                </a:lnTo>
                <a:lnTo>
                  <a:pt x="2931" y="570"/>
                </a:lnTo>
                <a:lnTo>
                  <a:pt x="2931" y="570"/>
                </a:lnTo>
                <a:lnTo>
                  <a:pt x="2931" y="570"/>
                </a:lnTo>
                <a:lnTo>
                  <a:pt x="2929" y="570"/>
                </a:lnTo>
                <a:lnTo>
                  <a:pt x="2931" y="572"/>
                </a:lnTo>
                <a:lnTo>
                  <a:pt x="2931" y="572"/>
                </a:lnTo>
                <a:lnTo>
                  <a:pt x="2931" y="575"/>
                </a:lnTo>
                <a:lnTo>
                  <a:pt x="2927" y="575"/>
                </a:lnTo>
                <a:lnTo>
                  <a:pt x="2925" y="577"/>
                </a:lnTo>
                <a:lnTo>
                  <a:pt x="2923" y="575"/>
                </a:lnTo>
                <a:lnTo>
                  <a:pt x="2921" y="577"/>
                </a:lnTo>
                <a:lnTo>
                  <a:pt x="2921" y="577"/>
                </a:lnTo>
                <a:lnTo>
                  <a:pt x="2921" y="579"/>
                </a:lnTo>
                <a:lnTo>
                  <a:pt x="2921" y="581"/>
                </a:lnTo>
                <a:lnTo>
                  <a:pt x="2919" y="581"/>
                </a:lnTo>
                <a:lnTo>
                  <a:pt x="2919" y="583"/>
                </a:lnTo>
                <a:lnTo>
                  <a:pt x="2915" y="585"/>
                </a:lnTo>
                <a:lnTo>
                  <a:pt x="2915" y="587"/>
                </a:lnTo>
                <a:lnTo>
                  <a:pt x="2915" y="587"/>
                </a:lnTo>
                <a:lnTo>
                  <a:pt x="2912" y="589"/>
                </a:lnTo>
                <a:lnTo>
                  <a:pt x="2915" y="591"/>
                </a:lnTo>
                <a:lnTo>
                  <a:pt x="2915" y="593"/>
                </a:lnTo>
                <a:lnTo>
                  <a:pt x="2917" y="596"/>
                </a:lnTo>
                <a:lnTo>
                  <a:pt x="2917" y="598"/>
                </a:lnTo>
                <a:lnTo>
                  <a:pt x="2917" y="598"/>
                </a:lnTo>
                <a:lnTo>
                  <a:pt x="2917" y="600"/>
                </a:lnTo>
                <a:lnTo>
                  <a:pt x="2917" y="604"/>
                </a:lnTo>
                <a:lnTo>
                  <a:pt x="2917" y="606"/>
                </a:lnTo>
                <a:lnTo>
                  <a:pt x="2919" y="608"/>
                </a:lnTo>
                <a:lnTo>
                  <a:pt x="2921" y="610"/>
                </a:lnTo>
                <a:lnTo>
                  <a:pt x="2921" y="610"/>
                </a:lnTo>
                <a:lnTo>
                  <a:pt x="2921" y="612"/>
                </a:lnTo>
                <a:lnTo>
                  <a:pt x="2921" y="612"/>
                </a:lnTo>
                <a:lnTo>
                  <a:pt x="2921" y="612"/>
                </a:lnTo>
                <a:lnTo>
                  <a:pt x="2919" y="612"/>
                </a:lnTo>
                <a:lnTo>
                  <a:pt x="2919" y="612"/>
                </a:lnTo>
                <a:lnTo>
                  <a:pt x="2919" y="614"/>
                </a:lnTo>
                <a:lnTo>
                  <a:pt x="2921" y="614"/>
                </a:lnTo>
                <a:lnTo>
                  <a:pt x="2921" y="614"/>
                </a:lnTo>
                <a:lnTo>
                  <a:pt x="2919" y="614"/>
                </a:lnTo>
                <a:lnTo>
                  <a:pt x="2919" y="614"/>
                </a:lnTo>
                <a:lnTo>
                  <a:pt x="2919" y="617"/>
                </a:lnTo>
                <a:lnTo>
                  <a:pt x="2919" y="619"/>
                </a:lnTo>
                <a:lnTo>
                  <a:pt x="2919" y="621"/>
                </a:lnTo>
                <a:lnTo>
                  <a:pt x="2919" y="623"/>
                </a:lnTo>
                <a:lnTo>
                  <a:pt x="2917" y="625"/>
                </a:lnTo>
                <a:lnTo>
                  <a:pt x="2917" y="625"/>
                </a:lnTo>
                <a:lnTo>
                  <a:pt x="2917" y="629"/>
                </a:lnTo>
                <a:lnTo>
                  <a:pt x="2919" y="631"/>
                </a:lnTo>
                <a:lnTo>
                  <a:pt x="2919" y="631"/>
                </a:lnTo>
                <a:lnTo>
                  <a:pt x="2919" y="633"/>
                </a:lnTo>
                <a:lnTo>
                  <a:pt x="2919" y="633"/>
                </a:lnTo>
                <a:lnTo>
                  <a:pt x="2919" y="635"/>
                </a:lnTo>
                <a:lnTo>
                  <a:pt x="2921" y="635"/>
                </a:lnTo>
                <a:lnTo>
                  <a:pt x="2923" y="633"/>
                </a:lnTo>
                <a:lnTo>
                  <a:pt x="2923" y="633"/>
                </a:lnTo>
                <a:lnTo>
                  <a:pt x="2925" y="635"/>
                </a:lnTo>
                <a:lnTo>
                  <a:pt x="2925" y="635"/>
                </a:lnTo>
                <a:lnTo>
                  <a:pt x="2929" y="637"/>
                </a:lnTo>
                <a:lnTo>
                  <a:pt x="2933" y="640"/>
                </a:lnTo>
                <a:lnTo>
                  <a:pt x="2936" y="640"/>
                </a:lnTo>
                <a:lnTo>
                  <a:pt x="2936" y="640"/>
                </a:lnTo>
                <a:lnTo>
                  <a:pt x="2936" y="640"/>
                </a:lnTo>
                <a:lnTo>
                  <a:pt x="2933" y="642"/>
                </a:lnTo>
                <a:lnTo>
                  <a:pt x="2933" y="642"/>
                </a:lnTo>
                <a:lnTo>
                  <a:pt x="2936" y="642"/>
                </a:lnTo>
                <a:lnTo>
                  <a:pt x="2936" y="642"/>
                </a:lnTo>
                <a:lnTo>
                  <a:pt x="2936" y="642"/>
                </a:lnTo>
                <a:lnTo>
                  <a:pt x="2933" y="642"/>
                </a:lnTo>
                <a:lnTo>
                  <a:pt x="2933" y="642"/>
                </a:lnTo>
                <a:lnTo>
                  <a:pt x="2933" y="644"/>
                </a:lnTo>
                <a:lnTo>
                  <a:pt x="2933" y="644"/>
                </a:lnTo>
                <a:lnTo>
                  <a:pt x="2933" y="646"/>
                </a:lnTo>
                <a:lnTo>
                  <a:pt x="2933" y="646"/>
                </a:lnTo>
                <a:lnTo>
                  <a:pt x="2933" y="646"/>
                </a:lnTo>
                <a:lnTo>
                  <a:pt x="2936" y="646"/>
                </a:lnTo>
                <a:lnTo>
                  <a:pt x="2936" y="646"/>
                </a:lnTo>
                <a:lnTo>
                  <a:pt x="2938" y="646"/>
                </a:lnTo>
                <a:lnTo>
                  <a:pt x="2938" y="646"/>
                </a:lnTo>
                <a:lnTo>
                  <a:pt x="2938" y="644"/>
                </a:lnTo>
                <a:lnTo>
                  <a:pt x="2940" y="644"/>
                </a:lnTo>
                <a:lnTo>
                  <a:pt x="2940" y="642"/>
                </a:lnTo>
                <a:lnTo>
                  <a:pt x="2940" y="642"/>
                </a:lnTo>
                <a:lnTo>
                  <a:pt x="2942" y="644"/>
                </a:lnTo>
                <a:lnTo>
                  <a:pt x="2942" y="646"/>
                </a:lnTo>
                <a:lnTo>
                  <a:pt x="2944" y="646"/>
                </a:lnTo>
                <a:lnTo>
                  <a:pt x="2944" y="646"/>
                </a:lnTo>
                <a:lnTo>
                  <a:pt x="2944" y="648"/>
                </a:lnTo>
                <a:lnTo>
                  <a:pt x="2942" y="648"/>
                </a:lnTo>
                <a:lnTo>
                  <a:pt x="2942" y="650"/>
                </a:lnTo>
                <a:lnTo>
                  <a:pt x="2940" y="650"/>
                </a:lnTo>
                <a:lnTo>
                  <a:pt x="2942" y="650"/>
                </a:lnTo>
                <a:lnTo>
                  <a:pt x="2944" y="650"/>
                </a:lnTo>
                <a:lnTo>
                  <a:pt x="2946" y="648"/>
                </a:lnTo>
                <a:lnTo>
                  <a:pt x="2948" y="648"/>
                </a:lnTo>
                <a:lnTo>
                  <a:pt x="2950" y="648"/>
                </a:lnTo>
                <a:lnTo>
                  <a:pt x="2952" y="648"/>
                </a:lnTo>
                <a:lnTo>
                  <a:pt x="2956" y="646"/>
                </a:lnTo>
                <a:lnTo>
                  <a:pt x="2961" y="646"/>
                </a:lnTo>
                <a:lnTo>
                  <a:pt x="2963" y="646"/>
                </a:lnTo>
                <a:lnTo>
                  <a:pt x="2963" y="646"/>
                </a:lnTo>
                <a:lnTo>
                  <a:pt x="2965" y="644"/>
                </a:lnTo>
                <a:lnTo>
                  <a:pt x="2967" y="644"/>
                </a:lnTo>
                <a:lnTo>
                  <a:pt x="2969" y="644"/>
                </a:lnTo>
                <a:lnTo>
                  <a:pt x="2971" y="642"/>
                </a:lnTo>
                <a:lnTo>
                  <a:pt x="2973" y="642"/>
                </a:lnTo>
                <a:lnTo>
                  <a:pt x="2977" y="642"/>
                </a:lnTo>
                <a:lnTo>
                  <a:pt x="2977" y="640"/>
                </a:lnTo>
                <a:lnTo>
                  <a:pt x="2980" y="640"/>
                </a:lnTo>
                <a:lnTo>
                  <a:pt x="2980" y="642"/>
                </a:lnTo>
                <a:lnTo>
                  <a:pt x="2982" y="642"/>
                </a:lnTo>
                <a:lnTo>
                  <a:pt x="2982" y="640"/>
                </a:lnTo>
                <a:lnTo>
                  <a:pt x="2984" y="640"/>
                </a:lnTo>
                <a:lnTo>
                  <a:pt x="2986" y="640"/>
                </a:lnTo>
                <a:lnTo>
                  <a:pt x="2986" y="640"/>
                </a:lnTo>
                <a:lnTo>
                  <a:pt x="2984" y="637"/>
                </a:lnTo>
                <a:lnTo>
                  <a:pt x="2984" y="637"/>
                </a:lnTo>
                <a:lnTo>
                  <a:pt x="2986" y="637"/>
                </a:lnTo>
                <a:lnTo>
                  <a:pt x="2988" y="637"/>
                </a:lnTo>
                <a:lnTo>
                  <a:pt x="2990" y="637"/>
                </a:lnTo>
                <a:lnTo>
                  <a:pt x="2990" y="637"/>
                </a:lnTo>
                <a:lnTo>
                  <a:pt x="2992" y="635"/>
                </a:lnTo>
                <a:lnTo>
                  <a:pt x="2992" y="633"/>
                </a:lnTo>
                <a:lnTo>
                  <a:pt x="2994" y="633"/>
                </a:lnTo>
                <a:lnTo>
                  <a:pt x="2992" y="633"/>
                </a:lnTo>
                <a:lnTo>
                  <a:pt x="2992" y="635"/>
                </a:lnTo>
                <a:lnTo>
                  <a:pt x="2992" y="637"/>
                </a:lnTo>
                <a:lnTo>
                  <a:pt x="2992" y="637"/>
                </a:lnTo>
                <a:lnTo>
                  <a:pt x="2994" y="637"/>
                </a:lnTo>
                <a:lnTo>
                  <a:pt x="2994" y="637"/>
                </a:lnTo>
                <a:lnTo>
                  <a:pt x="2998" y="637"/>
                </a:lnTo>
                <a:lnTo>
                  <a:pt x="3000" y="635"/>
                </a:lnTo>
                <a:lnTo>
                  <a:pt x="3003" y="635"/>
                </a:lnTo>
                <a:lnTo>
                  <a:pt x="3003" y="635"/>
                </a:lnTo>
                <a:lnTo>
                  <a:pt x="3005" y="637"/>
                </a:lnTo>
                <a:lnTo>
                  <a:pt x="3007" y="635"/>
                </a:lnTo>
                <a:lnTo>
                  <a:pt x="3009" y="635"/>
                </a:lnTo>
                <a:lnTo>
                  <a:pt x="3009" y="635"/>
                </a:lnTo>
                <a:lnTo>
                  <a:pt x="3011" y="635"/>
                </a:lnTo>
                <a:lnTo>
                  <a:pt x="3015" y="635"/>
                </a:lnTo>
                <a:lnTo>
                  <a:pt x="3021" y="631"/>
                </a:lnTo>
                <a:lnTo>
                  <a:pt x="3021" y="633"/>
                </a:lnTo>
                <a:lnTo>
                  <a:pt x="3024" y="633"/>
                </a:lnTo>
                <a:lnTo>
                  <a:pt x="3024" y="635"/>
                </a:lnTo>
                <a:lnTo>
                  <a:pt x="3021" y="635"/>
                </a:lnTo>
                <a:lnTo>
                  <a:pt x="3021" y="635"/>
                </a:lnTo>
                <a:lnTo>
                  <a:pt x="3021" y="635"/>
                </a:lnTo>
                <a:lnTo>
                  <a:pt x="3024" y="640"/>
                </a:lnTo>
                <a:lnTo>
                  <a:pt x="3026" y="640"/>
                </a:lnTo>
                <a:lnTo>
                  <a:pt x="3030" y="642"/>
                </a:lnTo>
                <a:lnTo>
                  <a:pt x="3034" y="644"/>
                </a:lnTo>
                <a:lnTo>
                  <a:pt x="3036" y="642"/>
                </a:lnTo>
                <a:lnTo>
                  <a:pt x="3038" y="642"/>
                </a:lnTo>
                <a:lnTo>
                  <a:pt x="3040" y="644"/>
                </a:lnTo>
                <a:lnTo>
                  <a:pt x="3042" y="646"/>
                </a:lnTo>
                <a:lnTo>
                  <a:pt x="3042" y="646"/>
                </a:lnTo>
                <a:lnTo>
                  <a:pt x="3044" y="648"/>
                </a:lnTo>
                <a:lnTo>
                  <a:pt x="3044" y="648"/>
                </a:lnTo>
                <a:lnTo>
                  <a:pt x="3044" y="650"/>
                </a:lnTo>
                <a:lnTo>
                  <a:pt x="3038" y="648"/>
                </a:lnTo>
                <a:lnTo>
                  <a:pt x="3030" y="646"/>
                </a:lnTo>
                <a:lnTo>
                  <a:pt x="3030" y="648"/>
                </a:lnTo>
                <a:lnTo>
                  <a:pt x="3028" y="648"/>
                </a:lnTo>
                <a:lnTo>
                  <a:pt x="3028" y="650"/>
                </a:lnTo>
                <a:lnTo>
                  <a:pt x="3028" y="650"/>
                </a:lnTo>
                <a:lnTo>
                  <a:pt x="3026" y="650"/>
                </a:lnTo>
                <a:lnTo>
                  <a:pt x="3024" y="650"/>
                </a:lnTo>
                <a:lnTo>
                  <a:pt x="3021" y="650"/>
                </a:lnTo>
                <a:lnTo>
                  <a:pt x="3021" y="650"/>
                </a:lnTo>
                <a:lnTo>
                  <a:pt x="3019" y="650"/>
                </a:lnTo>
                <a:lnTo>
                  <a:pt x="3019" y="652"/>
                </a:lnTo>
                <a:lnTo>
                  <a:pt x="3017" y="654"/>
                </a:lnTo>
                <a:lnTo>
                  <a:pt x="3017" y="652"/>
                </a:lnTo>
                <a:lnTo>
                  <a:pt x="3015" y="652"/>
                </a:lnTo>
                <a:lnTo>
                  <a:pt x="3015" y="652"/>
                </a:lnTo>
                <a:lnTo>
                  <a:pt x="3013" y="652"/>
                </a:lnTo>
                <a:lnTo>
                  <a:pt x="3013" y="654"/>
                </a:lnTo>
                <a:lnTo>
                  <a:pt x="3015" y="656"/>
                </a:lnTo>
                <a:lnTo>
                  <a:pt x="3013" y="658"/>
                </a:lnTo>
                <a:lnTo>
                  <a:pt x="3013" y="658"/>
                </a:lnTo>
                <a:lnTo>
                  <a:pt x="3011" y="658"/>
                </a:lnTo>
                <a:lnTo>
                  <a:pt x="3005" y="658"/>
                </a:lnTo>
                <a:lnTo>
                  <a:pt x="2998" y="658"/>
                </a:lnTo>
                <a:lnTo>
                  <a:pt x="2996" y="658"/>
                </a:lnTo>
                <a:lnTo>
                  <a:pt x="2994" y="656"/>
                </a:lnTo>
                <a:lnTo>
                  <a:pt x="2992" y="656"/>
                </a:lnTo>
                <a:lnTo>
                  <a:pt x="2982" y="654"/>
                </a:lnTo>
                <a:lnTo>
                  <a:pt x="2980" y="654"/>
                </a:lnTo>
                <a:lnTo>
                  <a:pt x="2977" y="654"/>
                </a:lnTo>
                <a:lnTo>
                  <a:pt x="2977" y="656"/>
                </a:lnTo>
                <a:lnTo>
                  <a:pt x="2977" y="656"/>
                </a:lnTo>
                <a:lnTo>
                  <a:pt x="2975" y="656"/>
                </a:lnTo>
                <a:lnTo>
                  <a:pt x="2969" y="656"/>
                </a:lnTo>
                <a:lnTo>
                  <a:pt x="2965" y="658"/>
                </a:lnTo>
                <a:lnTo>
                  <a:pt x="2961" y="658"/>
                </a:lnTo>
                <a:lnTo>
                  <a:pt x="2959" y="661"/>
                </a:lnTo>
                <a:lnTo>
                  <a:pt x="2956" y="661"/>
                </a:lnTo>
                <a:lnTo>
                  <a:pt x="2956" y="663"/>
                </a:lnTo>
                <a:lnTo>
                  <a:pt x="2952" y="663"/>
                </a:lnTo>
                <a:lnTo>
                  <a:pt x="2950" y="663"/>
                </a:lnTo>
                <a:lnTo>
                  <a:pt x="2948" y="665"/>
                </a:lnTo>
                <a:lnTo>
                  <a:pt x="2948" y="667"/>
                </a:lnTo>
                <a:lnTo>
                  <a:pt x="2948" y="667"/>
                </a:lnTo>
                <a:lnTo>
                  <a:pt x="2948" y="667"/>
                </a:lnTo>
                <a:lnTo>
                  <a:pt x="2948" y="669"/>
                </a:lnTo>
                <a:lnTo>
                  <a:pt x="2948" y="669"/>
                </a:lnTo>
                <a:lnTo>
                  <a:pt x="2948" y="669"/>
                </a:lnTo>
                <a:lnTo>
                  <a:pt x="2948" y="671"/>
                </a:lnTo>
                <a:lnTo>
                  <a:pt x="2948" y="673"/>
                </a:lnTo>
                <a:lnTo>
                  <a:pt x="2948" y="673"/>
                </a:lnTo>
                <a:lnTo>
                  <a:pt x="2950" y="673"/>
                </a:lnTo>
                <a:lnTo>
                  <a:pt x="2950" y="673"/>
                </a:lnTo>
                <a:lnTo>
                  <a:pt x="2948" y="673"/>
                </a:lnTo>
                <a:lnTo>
                  <a:pt x="2948" y="675"/>
                </a:lnTo>
                <a:lnTo>
                  <a:pt x="2948" y="677"/>
                </a:lnTo>
                <a:lnTo>
                  <a:pt x="2950" y="679"/>
                </a:lnTo>
                <a:lnTo>
                  <a:pt x="2950" y="679"/>
                </a:lnTo>
                <a:lnTo>
                  <a:pt x="2952" y="682"/>
                </a:lnTo>
                <a:lnTo>
                  <a:pt x="2956" y="684"/>
                </a:lnTo>
                <a:lnTo>
                  <a:pt x="2956" y="684"/>
                </a:lnTo>
                <a:lnTo>
                  <a:pt x="2959" y="684"/>
                </a:lnTo>
                <a:lnTo>
                  <a:pt x="2959" y="682"/>
                </a:lnTo>
                <a:lnTo>
                  <a:pt x="2961" y="682"/>
                </a:lnTo>
                <a:lnTo>
                  <a:pt x="2961" y="682"/>
                </a:lnTo>
                <a:lnTo>
                  <a:pt x="2963" y="682"/>
                </a:lnTo>
                <a:lnTo>
                  <a:pt x="2963" y="684"/>
                </a:lnTo>
                <a:lnTo>
                  <a:pt x="2963" y="684"/>
                </a:lnTo>
                <a:lnTo>
                  <a:pt x="2963" y="684"/>
                </a:lnTo>
                <a:lnTo>
                  <a:pt x="2963" y="688"/>
                </a:lnTo>
                <a:lnTo>
                  <a:pt x="2961" y="692"/>
                </a:lnTo>
                <a:lnTo>
                  <a:pt x="2961" y="692"/>
                </a:lnTo>
                <a:lnTo>
                  <a:pt x="2961" y="694"/>
                </a:lnTo>
                <a:lnTo>
                  <a:pt x="2961" y="696"/>
                </a:lnTo>
                <a:lnTo>
                  <a:pt x="2961" y="702"/>
                </a:lnTo>
                <a:lnTo>
                  <a:pt x="2961" y="705"/>
                </a:lnTo>
                <a:lnTo>
                  <a:pt x="2959" y="707"/>
                </a:lnTo>
                <a:lnTo>
                  <a:pt x="2956" y="709"/>
                </a:lnTo>
                <a:lnTo>
                  <a:pt x="2954" y="709"/>
                </a:lnTo>
                <a:lnTo>
                  <a:pt x="2950" y="711"/>
                </a:lnTo>
                <a:lnTo>
                  <a:pt x="2946" y="709"/>
                </a:lnTo>
                <a:lnTo>
                  <a:pt x="2944" y="702"/>
                </a:lnTo>
                <a:lnTo>
                  <a:pt x="2942" y="702"/>
                </a:lnTo>
                <a:lnTo>
                  <a:pt x="2936" y="698"/>
                </a:lnTo>
                <a:lnTo>
                  <a:pt x="2936" y="696"/>
                </a:lnTo>
                <a:lnTo>
                  <a:pt x="2933" y="694"/>
                </a:lnTo>
                <a:lnTo>
                  <a:pt x="2929" y="696"/>
                </a:lnTo>
                <a:lnTo>
                  <a:pt x="2925" y="698"/>
                </a:lnTo>
                <a:lnTo>
                  <a:pt x="2923" y="698"/>
                </a:lnTo>
                <a:lnTo>
                  <a:pt x="2919" y="702"/>
                </a:lnTo>
                <a:lnTo>
                  <a:pt x="2919" y="705"/>
                </a:lnTo>
                <a:lnTo>
                  <a:pt x="2919" y="707"/>
                </a:lnTo>
                <a:lnTo>
                  <a:pt x="2917" y="709"/>
                </a:lnTo>
                <a:lnTo>
                  <a:pt x="2917" y="711"/>
                </a:lnTo>
                <a:lnTo>
                  <a:pt x="2912" y="713"/>
                </a:lnTo>
                <a:lnTo>
                  <a:pt x="2912" y="717"/>
                </a:lnTo>
                <a:lnTo>
                  <a:pt x="2912" y="726"/>
                </a:lnTo>
                <a:lnTo>
                  <a:pt x="2912" y="730"/>
                </a:lnTo>
                <a:lnTo>
                  <a:pt x="2912" y="730"/>
                </a:lnTo>
                <a:lnTo>
                  <a:pt x="2912" y="734"/>
                </a:lnTo>
                <a:lnTo>
                  <a:pt x="2915" y="738"/>
                </a:lnTo>
                <a:lnTo>
                  <a:pt x="2915" y="740"/>
                </a:lnTo>
                <a:lnTo>
                  <a:pt x="2915" y="742"/>
                </a:lnTo>
                <a:lnTo>
                  <a:pt x="2915" y="744"/>
                </a:lnTo>
                <a:lnTo>
                  <a:pt x="2915" y="749"/>
                </a:lnTo>
                <a:lnTo>
                  <a:pt x="2915" y="751"/>
                </a:lnTo>
                <a:lnTo>
                  <a:pt x="2912" y="753"/>
                </a:lnTo>
                <a:lnTo>
                  <a:pt x="2910" y="753"/>
                </a:lnTo>
                <a:lnTo>
                  <a:pt x="2908" y="751"/>
                </a:lnTo>
                <a:lnTo>
                  <a:pt x="2908" y="751"/>
                </a:lnTo>
                <a:lnTo>
                  <a:pt x="2906" y="751"/>
                </a:lnTo>
                <a:lnTo>
                  <a:pt x="2910" y="747"/>
                </a:lnTo>
                <a:lnTo>
                  <a:pt x="2912" y="742"/>
                </a:lnTo>
                <a:lnTo>
                  <a:pt x="2912" y="740"/>
                </a:lnTo>
                <a:lnTo>
                  <a:pt x="2915" y="738"/>
                </a:lnTo>
                <a:lnTo>
                  <a:pt x="2915" y="738"/>
                </a:lnTo>
                <a:lnTo>
                  <a:pt x="2912" y="738"/>
                </a:lnTo>
                <a:lnTo>
                  <a:pt x="2912" y="740"/>
                </a:lnTo>
                <a:lnTo>
                  <a:pt x="2912" y="742"/>
                </a:lnTo>
                <a:lnTo>
                  <a:pt x="2910" y="744"/>
                </a:lnTo>
                <a:lnTo>
                  <a:pt x="2910" y="747"/>
                </a:lnTo>
                <a:lnTo>
                  <a:pt x="2908" y="749"/>
                </a:lnTo>
                <a:lnTo>
                  <a:pt x="2904" y="751"/>
                </a:lnTo>
                <a:lnTo>
                  <a:pt x="2904" y="751"/>
                </a:lnTo>
                <a:lnTo>
                  <a:pt x="2900" y="751"/>
                </a:lnTo>
                <a:lnTo>
                  <a:pt x="2898" y="753"/>
                </a:lnTo>
                <a:lnTo>
                  <a:pt x="2898" y="753"/>
                </a:lnTo>
                <a:lnTo>
                  <a:pt x="2896" y="755"/>
                </a:lnTo>
                <a:lnTo>
                  <a:pt x="2896" y="757"/>
                </a:lnTo>
                <a:lnTo>
                  <a:pt x="2894" y="759"/>
                </a:lnTo>
                <a:lnTo>
                  <a:pt x="2892" y="761"/>
                </a:lnTo>
                <a:lnTo>
                  <a:pt x="2892" y="761"/>
                </a:lnTo>
                <a:lnTo>
                  <a:pt x="2889" y="763"/>
                </a:lnTo>
                <a:lnTo>
                  <a:pt x="2883" y="763"/>
                </a:lnTo>
                <a:lnTo>
                  <a:pt x="2881" y="763"/>
                </a:lnTo>
                <a:lnTo>
                  <a:pt x="2879" y="761"/>
                </a:lnTo>
                <a:lnTo>
                  <a:pt x="2877" y="759"/>
                </a:lnTo>
                <a:lnTo>
                  <a:pt x="2875" y="755"/>
                </a:lnTo>
                <a:lnTo>
                  <a:pt x="2875" y="755"/>
                </a:lnTo>
                <a:lnTo>
                  <a:pt x="2879" y="757"/>
                </a:lnTo>
                <a:lnTo>
                  <a:pt x="2881" y="757"/>
                </a:lnTo>
                <a:lnTo>
                  <a:pt x="2879" y="757"/>
                </a:lnTo>
                <a:lnTo>
                  <a:pt x="2877" y="755"/>
                </a:lnTo>
                <a:lnTo>
                  <a:pt x="2873" y="753"/>
                </a:lnTo>
                <a:lnTo>
                  <a:pt x="2871" y="753"/>
                </a:lnTo>
                <a:lnTo>
                  <a:pt x="2866" y="755"/>
                </a:lnTo>
                <a:lnTo>
                  <a:pt x="2858" y="755"/>
                </a:lnTo>
                <a:lnTo>
                  <a:pt x="2854" y="757"/>
                </a:lnTo>
                <a:lnTo>
                  <a:pt x="2852" y="759"/>
                </a:lnTo>
                <a:lnTo>
                  <a:pt x="2848" y="759"/>
                </a:lnTo>
                <a:lnTo>
                  <a:pt x="2845" y="761"/>
                </a:lnTo>
                <a:lnTo>
                  <a:pt x="2843" y="763"/>
                </a:lnTo>
                <a:lnTo>
                  <a:pt x="2843" y="763"/>
                </a:lnTo>
                <a:lnTo>
                  <a:pt x="2841" y="763"/>
                </a:lnTo>
                <a:lnTo>
                  <a:pt x="2839" y="765"/>
                </a:lnTo>
                <a:lnTo>
                  <a:pt x="2837" y="765"/>
                </a:lnTo>
                <a:lnTo>
                  <a:pt x="2829" y="767"/>
                </a:lnTo>
                <a:lnTo>
                  <a:pt x="2820" y="770"/>
                </a:lnTo>
                <a:lnTo>
                  <a:pt x="2816" y="772"/>
                </a:lnTo>
                <a:lnTo>
                  <a:pt x="2814" y="772"/>
                </a:lnTo>
                <a:lnTo>
                  <a:pt x="2814" y="772"/>
                </a:lnTo>
                <a:lnTo>
                  <a:pt x="2812" y="770"/>
                </a:lnTo>
                <a:lnTo>
                  <a:pt x="2808" y="767"/>
                </a:lnTo>
                <a:lnTo>
                  <a:pt x="2808" y="767"/>
                </a:lnTo>
                <a:lnTo>
                  <a:pt x="2808" y="770"/>
                </a:lnTo>
                <a:lnTo>
                  <a:pt x="2808" y="770"/>
                </a:lnTo>
                <a:lnTo>
                  <a:pt x="2810" y="770"/>
                </a:lnTo>
                <a:lnTo>
                  <a:pt x="2810" y="772"/>
                </a:lnTo>
                <a:lnTo>
                  <a:pt x="2810" y="772"/>
                </a:lnTo>
                <a:lnTo>
                  <a:pt x="2812" y="774"/>
                </a:lnTo>
                <a:lnTo>
                  <a:pt x="2814" y="772"/>
                </a:lnTo>
                <a:lnTo>
                  <a:pt x="2816" y="774"/>
                </a:lnTo>
                <a:lnTo>
                  <a:pt x="2818" y="774"/>
                </a:lnTo>
                <a:lnTo>
                  <a:pt x="2818" y="776"/>
                </a:lnTo>
                <a:lnTo>
                  <a:pt x="2818" y="776"/>
                </a:lnTo>
                <a:lnTo>
                  <a:pt x="2818" y="776"/>
                </a:lnTo>
                <a:lnTo>
                  <a:pt x="2818" y="778"/>
                </a:lnTo>
                <a:lnTo>
                  <a:pt x="2818" y="776"/>
                </a:lnTo>
                <a:lnTo>
                  <a:pt x="2814" y="776"/>
                </a:lnTo>
                <a:lnTo>
                  <a:pt x="2812" y="774"/>
                </a:lnTo>
                <a:lnTo>
                  <a:pt x="2810" y="774"/>
                </a:lnTo>
                <a:lnTo>
                  <a:pt x="2808" y="774"/>
                </a:lnTo>
                <a:lnTo>
                  <a:pt x="2808" y="770"/>
                </a:lnTo>
                <a:lnTo>
                  <a:pt x="2806" y="767"/>
                </a:lnTo>
                <a:lnTo>
                  <a:pt x="2804" y="767"/>
                </a:lnTo>
                <a:lnTo>
                  <a:pt x="2797" y="765"/>
                </a:lnTo>
                <a:lnTo>
                  <a:pt x="2797" y="761"/>
                </a:lnTo>
                <a:lnTo>
                  <a:pt x="2795" y="761"/>
                </a:lnTo>
                <a:lnTo>
                  <a:pt x="2793" y="761"/>
                </a:lnTo>
                <a:lnTo>
                  <a:pt x="2789" y="761"/>
                </a:lnTo>
                <a:lnTo>
                  <a:pt x="2787" y="763"/>
                </a:lnTo>
                <a:lnTo>
                  <a:pt x="2787" y="765"/>
                </a:lnTo>
                <a:lnTo>
                  <a:pt x="2785" y="765"/>
                </a:lnTo>
                <a:lnTo>
                  <a:pt x="2783" y="767"/>
                </a:lnTo>
                <a:lnTo>
                  <a:pt x="2778" y="767"/>
                </a:lnTo>
                <a:lnTo>
                  <a:pt x="2776" y="767"/>
                </a:lnTo>
                <a:lnTo>
                  <a:pt x="2774" y="772"/>
                </a:lnTo>
                <a:lnTo>
                  <a:pt x="2772" y="772"/>
                </a:lnTo>
                <a:lnTo>
                  <a:pt x="2768" y="770"/>
                </a:lnTo>
                <a:lnTo>
                  <a:pt x="2766" y="770"/>
                </a:lnTo>
                <a:lnTo>
                  <a:pt x="2766" y="770"/>
                </a:lnTo>
                <a:lnTo>
                  <a:pt x="2764" y="770"/>
                </a:lnTo>
                <a:lnTo>
                  <a:pt x="2768" y="767"/>
                </a:lnTo>
                <a:lnTo>
                  <a:pt x="2768" y="765"/>
                </a:lnTo>
                <a:lnTo>
                  <a:pt x="2768" y="763"/>
                </a:lnTo>
                <a:lnTo>
                  <a:pt x="2766" y="763"/>
                </a:lnTo>
                <a:lnTo>
                  <a:pt x="2764" y="763"/>
                </a:lnTo>
                <a:lnTo>
                  <a:pt x="2757" y="761"/>
                </a:lnTo>
                <a:lnTo>
                  <a:pt x="2755" y="761"/>
                </a:lnTo>
                <a:lnTo>
                  <a:pt x="2755" y="761"/>
                </a:lnTo>
                <a:lnTo>
                  <a:pt x="2755" y="761"/>
                </a:lnTo>
                <a:lnTo>
                  <a:pt x="2751" y="761"/>
                </a:lnTo>
                <a:lnTo>
                  <a:pt x="2751" y="759"/>
                </a:lnTo>
                <a:lnTo>
                  <a:pt x="2753" y="759"/>
                </a:lnTo>
                <a:lnTo>
                  <a:pt x="2753" y="757"/>
                </a:lnTo>
                <a:lnTo>
                  <a:pt x="2751" y="755"/>
                </a:lnTo>
                <a:lnTo>
                  <a:pt x="2751" y="755"/>
                </a:lnTo>
                <a:lnTo>
                  <a:pt x="2749" y="755"/>
                </a:lnTo>
                <a:lnTo>
                  <a:pt x="2749" y="751"/>
                </a:lnTo>
                <a:lnTo>
                  <a:pt x="2749" y="751"/>
                </a:lnTo>
                <a:lnTo>
                  <a:pt x="2749" y="751"/>
                </a:lnTo>
                <a:lnTo>
                  <a:pt x="2747" y="751"/>
                </a:lnTo>
                <a:lnTo>
                  <a:pt x="2747" y="749"/>
                </a:lnTo>
                <a:lnTo>
                  <a:pt x="2745" y="749"/>
                </a:lnTo>
                <a:lnTo>
                  <a:pt x="2745" y="749"/>
                </a:lnTo>
                <a:lnTo>
                  <a:pt x="2747" y="747"/>
                </a:lnTo>
                <a:lnTo>
                  <a:pt x="2747" y="744"/>
                </a:lnTo>
                <a:lnTo>
                  <a:pt x="2747" y="742"/>
                </a:lnTo>
                <a:lnTo>
                  <a:pt x="2747" y="742"/>
                </a:lnTo>
                <a:lnTo>
                  <a:pt x="2747" y="740"/>
                </a:lnTo>
                <a:lnTo>
                  <a:pt x="2747" y="738"/>
                </a:lnTo>
                <a:lnTo>
                  <a:pt x="2749" y="738"/>
                </a:lnTo>
                <a:lnTo>
                  <a:pt x="2749" y="738"/>
                </a:lnTo>
                <a:lnTo>
                  <a:pt x="2751" y="736"/>
                </a:lnTo>
                <a:lnTo>
                  <a:pt x="2753" y="736"/>
                </a:lnTo>
                <a:lnTo>
                  <a:pt x="2753" y="734"/>
                </a:lnTo>
                <a:lnTo>
                  <a:pt x="2751" y="734"/>
                </a:lnTo>
                <a:lnTo>
                  <a:pt x="2751" y="734"/>
                </a:lnTo>
                <a:lnTo>
                  <a:pt x="2753" y="732"/>
                </a:lnTo>
                <a:lnTo>
                  <a:pt x="2753" y="732"/>
                </a:lnTo>
                <a:lnTo>
                  <a:pt x="2755" y="734"/>
                </a:lnTo>
                <a:lnTo>
                  <a:pt x="2755" y="732"/>
                </a:lnTo>
                <a:lnTo>
                  <a:pt x="2755" y="730"/>
                </a:lnTo>
                <a:lnTo>
                  <a:pt x="2757" y="726"/>
                </a:lnTo>
                <a:lnTo>
                  <a:pt x="2757" y="726"/>
                </a:lnTo>
                <a:lnTo>
                  <a:pt x="2760" y="726"/>
                </a:lnTo>
                <a:lnTo>
                  <a:pt x="2760" y="726"/>
                </a:lnTo>
                <a:lnTo>
                  <a:pt x="2762" y="726"/>
                </a:lnTo>
                <a:lnTo>
                  <a:pt x="2764" y="726"/>
                </a:lnTo>
                <a:lnTo>
                  <a:pt x="2766" y="723"/>
                </a:lnTo>
                <a:lnTo>
                  <a:pt x="2766" y="723"/>
                </a:lnTo>
                <a:lnTo>
                  <a:pt x="2766" y="721"/>
                </a:lnTo>
                <a:lnTo>
                  <a:pt x="2766" y="719"/>
                </a:lnTo>
                <a:lnTo>
                  <a:pt x="2766" y="719"/>
                </a:lnTo>
                <a:lnTo>
                  <a:pt x="2760" y="719"/>
                </a:lnTo>
                <a:lnTo>
                  <a:pt x="2757" y="719"/>
                </a:lnTo>
                <a:lnTo>
                  <a:pt x="2757" y="717"/>
                </a:lnTo>
                <a:lnTo>
                  <a:pt x="2757" y="715"/>
                </a:lnTo>
                <a:lnTo>
                  <a:pt x="2757" y="713"/>
                </a:lnTo>
                <a:lnTo>
                  <a:pt x="2757" y="709"/>
                </a:lnTo>
                <a:lnTo>
                  <a:pt x="2757" y="709"/>
                </a:lnTo>
                <a:lnTo>
                  <a:pt x="2760" y="707"/>
                </a:lnTo>
                <a:lnTo>
                  <a:pt x="2760" y="705"/>
                </a:lnTo>
                <a:lnTo>
                  <a:pt x="2760" y="702"/>
                </a:lnTo>
                <a:lnTo>
                  <a:pt x="2760" y="700"/>
                </a:lnTo>
                <a:lnTo>
                  <a:pt x="2760" y="698"/>
                </a:lnTo>
                <a:lnTo>
                  <a:pt x="2760" y="696"/>
                </a:lnTo>
                <a:lnTo>
                  <a:pt x="2760" y="696"/>
                </a:lnTo>
                <a:lnTo>
                  <a:pt x="2762" y="694"/>
                </a:lnTo>
                <a:lnTo>
                  <a:pt x="2760" y="694"/>
                </a:lnTo>
                <a:lnTo>
                  <a:pt x="2755" y="696"/>
                </a:lnTo>
                <a:lnTo>
                  <a:pt x="2751" y="698"/>
                </a:lnTo>
                <a:lnTo>
                  <a:pt x="2749" y="700"/>
                </a:lnTo>
                <a:lnTo>
                  <a:pt x="2747" y="705"/>
                </a:lnTo>
                <a:lnTo>
                  <a:pt x="2745" y="707"/>
                </a:lnTo>
                <a:lnTo>
                  <a:pt x="2743" y="707"/>
                </a:lnTo>
                <a:lnTo>
                  <a:pt x="2739" y="707"/>
                </a:lnTo>
                <a:lnTo>
                  <a:pt x="2736" y="707"/>
                </a:lnTo>
                <a:lnTo>
                  <a:pt x="2734" y="707"/>
                </a:lnTo>
                <a:lnTo>
                  <a:pt x="2732" y="707"/>
                </a:lnTo>
                <a:lnTo>
                  <a:pt x="2730" y="711"/>
                </a:lnTo>
                <a:lnTo>
                  <a:pt x="2728" y="713"/>
                </a:lnTo>
                <a:lnTo>
                  <a:pt x="2728" y="713"/>
                </a:lnTo>
                <a:lnTo>
                  <a:pt x="2728" y="715"/>
                </a:lnTo>
                <a:lnTo>
                  <a:pt x="2728" y="715"/>
                </a:lnTo>
                <a:lnTo>
                  <a:pt x="2730" y="717"/>
                </a:lnTo>
                <a:lnTo>
                  <a:pt x="2732" y="715"/>
                </a:lnTo>
                <a:lnTo>
                  <a:pt x="2734" y="715"/>
                </a:lnTo>
                <a:lnTo>
                  <a:pt x="2736" y="713"/>
                </a:lnTo>
                <a:lnTo>
                  <a:pt x="2739" y="709"/>
                </a:lnTo>
                <a:lnTo>
                  <a:pt x="2741" y="709"/>
                </a:lnTo>
                <a:lnTo>
                  <a:pt x="2743" y="709"/>
                </a:lnTo>
                <a:lnTo>
                  <a:pt x="2741" y="713"/>
                </a:lnTo>
                <a:lnTo>
                  <a:pt x="2741" y="715"/>
                </a:lnTo>
                <a:lnTo>
                  <a:pt x="2741" y="715"/>
                </a:lnTo>
                <a:lnTo>
                  <a:pt x="2739" y="713"/>
                </a:lnTo>
                <a:lnTo>
                  <a:pt x="2739" y="715"/>
                </a:lnTo>
                <a:lnTo>
                  <a:pt x="2736" y="715"/>
                </a:lnTo>
                <a:lnTo>
                  <a:pt x="2734" y="717"/>
                </a:lnTo>
                <a:lnTo>
                  <a:pt x="2734" y="719"/>
                </a:lnTo>
                <a:lnTo>
                  <a:pt x="2734" y="719"/>
                </a:lnTo>
                <a:lnTo>
                  <a:pt x="2732" y="719"/>
                </a:lnTo>
                <a:lnTo>
                  <a:pt x="2732" y="719"/>
                </a:lnTo>
                <a:lnTo>
                  <a:pt x="2730" y="719"/>
                </a:lnTo>
                <a:lnTo>
                  <a:pt x="2728" y="717"/>
                </a:lnTo>
                <a:lnTo>
                  <a:pt x="2726" y="717"/>
                </a:lnTo>
                <a:lnTo>
                  <a:pt x="2726" y="717"/>
                </a:lnTo>
                <a:lnTo>
                  <a:pt x="2726" y="723"/>
                </a:lnTo>
                <a:lnTo>
                  <a:pt x="2726" y="728"/>
                </a:lnTo>
                <a:lnTo>
                  <a:pt x="2726" y="730"/>
                </a:lnTo>
                <a:lnTo>
                  <a:pt x="2726" y="732"/>
                </a:lnTo>
                <a:lnTo>
                  <a:pt x="2726" y="738"/>
                </a:lnTo>
                <a:lnTo>
                  <a:pt x="2728" y="740"/>
                </a:lnTo>
                <a:lnTo>
                  <a:pt x="2732" y="742"/>
                </a:lnTo>
                <a:lnTo>
                  <a:pt x="2732" y="744"/>
                </a:lnTo>
                <a:lnTo>
                  <a:pt x="2732" y="747"/>
                </a:lnTo>
                <a:lnTo>
                  <a:pt x="2732" y="747"/>
                </a:lnTo>
                <a:lnTo>
                  <a:pt x="2732" y="749"/>
                </a:lnTo>
                <a:lnTo>
                  <a:pt x="2732" y="751"/>
                </a:lnTo>
                <a:lnTo>
                  <a:pt x="2734" y="755"/>
                </a:lnTo>
                <a:lnTo>
                  <a:pt x="2734" y="757"/>
                </a:lnTo>
                <a:lnTo>
                  <a:pt x="2736" y="759"/>
                </a:lnTo>
                <a:lnTo>
                  <a:pt x="2736" y="759"/>
                </a:lnTo>
                <a:lnTo>
                  <a:pt x="2736" y="761"/>
                </a:lnTo>
                <a:lnTo>
                  <a:pt x="2736" y="761"/>
                </a:lnTo>
                <a:lnTo>
                  <a:pt x="2732" y="761"/>
                </a:lnTo>
                <a:lnTo>
                  <a:pt x="2732" y="763"/>
                </a:lnTo>
                <a:lnTo>
                  <a:pt x="2732" y="763"/>
                </a:lnTo>
                <a:lnTo>
                  <a:pt x="2734" y="763"/>
                </a:lnTo>
                <a:lnTo>
                  <a:pt x="2734" y="763"/>
                </a:lnTo>
                <a:lnTo>
                  <a:pt x="2736" y="763"/>
                </a:lnTo>
                <a:lnTo>
                  <a:pt x="2736" y="765"/>
                </a:lnTo>
                <a:lnTo>
                  <a:pt x="2736" y="770"/>
                </a:lnTo>
                <a:lnTo>
                  <a:pt x="2736" y="772"/>
                </a:lnTo>
                <a:lnTo>
                  <a:pt x="2739" y="772"/>
                </a:lnTo>
                <a:lnTo>
                  <a:pt x="2739" y="772"/>
                </a:lnTo>
                <a:lnTo>
                  <a:pt x="2741" y="772"/>
                </a:lnTo>
                <a:lnTo>
                  <a:pt x="2743" y="774"/>
                </a:lnTo>
                <a:lnTo>
                  <a:pt x="2747" y="778"/>
                </a:lnTo>
                <a:lnTo>
                  <a:pt x="2749" y="778"/>
                </a:lnTo>
                <a:lnTo>
                  <a:pt x="2747" y="778"/>
                </a:lnTo>
                <a:lnTo>
                  <a:pt x="2747" y="778"/>
                </a:lnTo>
                <a:lnTo>
                  <a:pt x="2743" y="774"/>
                </a:lnTo>
                <a:lnTo>
                  <a:pt x="2741" y="774"/>
                </a:lnTo>
                <a:lnTo>
                  <a:pt x="2736" y="774"/>
                </a:lnTo>
                <a:lnTo>
                  <a:pt x="2732" y="772"/>
                </a:lnTo>
                <a:lnTo>
                  <a:pt x="2732" y="774"/>
                </a:lnTo>
                <a:lnTo>
                  <a:pt x="2732" y="774"/>
                </a:lnTo>
                <a:lnTo>
                  <a:pt x="2730" y="776"/>
                </a:lnTo>
                <a:lnTo>
                  <a:pt x="2732" y="778"/>
                </a:lnTo>
                <a:lnTo>
                  <a:pt x="2730" y="782"/>
                </a:lnTo>
                <a:lnTo>
                  <a:pt x="2730" y="780"/>
                </a:lnTo>
                <a:lnTo>
                  <a:pt x="2730" y="778"/>
                </a:lnTo>
                <a:lnTo>
                  <a:pt x="2728" y="778"/>
                </a:lnTo>
                <a:lnTo>
                  <a:pt x="2728" y="778"/>
                </a:lnTo>
                <a:lnTo>
                  <a:pt x="2728" y="780"/>
                </a:lnTo>
                <a:lnTo>
                  <a:pt x="2728" y="780"/>
                </a:lnTo>
                <a:lnTo>
                  <a:pt x="2726" y="782"/>
                </a:lnTo>
                <a:lnTo>
                  <a:pt x="2726" y="780"/>
                </a:lnTo>
                <a:lnTo>
                  <a:pt x="2726" y="778"/>
                </a:lnTo>
                <a:lnTo>
                  <a:pt x="2724" y="776"/>
                </a:lnTo>
                <a:lnTo>
                  <a:pt x="2718" y="776"/>
                </a:lnTo>
                <a:lnTo>
                  <a:pt x="2713" y="776"/>
                </a:lnTo>
                <a:lnTo>
                  <a:pt x="2711" y="776"/>
                </a:lnTo>
                <a:lnTo>
                  <a:pt x="2711" y="778"/>
                </a:lnTo>
                <a:lnTo>
                  <a:pt x="2709" y="780"/>
                </a:lnTo>
                <a:lnTo>
                  <a:pt x="2709" y="782"/>
                </a:lnTo>
                <a:lnTo>
                  <a:pt x="2711" y="784"/>
                </a:lnTo>
                <a:lnTo>
                  <a:pt x="2711" y="784"/>
                </a:lnTo>
                <a:lnTo>
                  <a:pt x="2709" y="784"/>
                </a:lnTo>
                <a:lnTo>
                  <a:pt x="2709" y="784"/>
                </a:lnTo>
                <a:lnTo>
                  <a:pt x="2707" y="782"/>
                </a:lnTo>
                <a:lnTo>
                  <a:pt x="2707" y="780"/>
                </a:lnTo>
                <a:lnTo>
                  <a:pt x="2703" y="782"/>
                </a:lnTo>
                <a:lnTo>
                  <a:pt x="2699" y="782"/>
                </a:lnTo>
                <a:lnTo>
                  <a:pt x="2695" y="782"/>
                </a:lnTo>
                <a:lnTo>
                  <a:pt x="2692" y="782"/>
                </a:lnTo>
                <a:lnTo>
                  <a:pt x="2688" y="784"/>
                </a:lnTo>
                <a:lnTo>
                  <a:pt x="2686" y="786"/>
                </a:lnTo>
                <a:lnTo>
                  <a:pt x="2686" y="788"/>
                </a:lnTo>
                <a:lnTo>
                  <a:pt x="2682" y="791"/>
                </a:lnTo>
                <a:lnTo>
                  <a:pt x="2678" y="791"/>
                </a:lnTo>
                <a:lnTo>
                  <a:pt x="2678" y="791"/>
                </a:lnTo>
                <a:lnTo>
                  <a:pt x="2678" y="791"/>
                </a:lnTo>
                <a:lnTo>
                  <a:pt x="2676" y="793"/>
                </a:lnTo>
                <a:lnTo>
                  <a:pt x="2676" y="793"/>
                </a:lnTo>
                <a:lnTo>
                  <a:pt x="2674" y="801"/>
                </a:lnTo>
                <a:lnTo>
                  <a:pt x="2674" y="803"/>
                </a:lnTo>
                <a:lnTo>
                  <a:pt x="2672" y="805"/>
                </a:lnTo>
                <a:lnTo>
                  <a:pt x="2669" y="807"/>
                </a:lnTo>
                <a:lnTo>
                  <a:pt x="2667" y="809"/>
                </a:lnTo>
                <a:lnTo>
                  <a:pt x="2667" y="809"/>
                </a:lnTo>
                <a:lnTo>
                  <a:pt x="2665" y="809"/>
                </a:lnTo>
                <a:lnTo>
                  <a:pt x="2665" y="811"/>
                </a:lnTo>
                <a:lnTo>
                  <a:pt x="2665" y="814"/>
                </a:lnTo>
                <a:lnTo>
                  <a:pt x="2667" y="816"/>
                </a:lnTo>
                <a:lnTo>
                  <a:pt x="2667" y="816"/>
                </a:lnTo>
                <a:lnTo>
                  <a:pt x="2667" y="816"/>
                </a:lnTo>
                <a:lnTo>
                  <a:pt x="2665" y="816"/>
                </a:lnTo>
                <a:lnTo>
                  <a:pt x="2667" y="818"/>
                </a:lnTo>
                <a:lnTo>
                  <a:pt x="2667" y="818"/>
                </a:lnTo>
                <a:lnTo>
                  <a:pt x="2669" y="818"/>
                </a:lnTo>
                <a:lnTo>
                  <a:pt x="2669" y="820"/>
                </a:lnTo>
                <a:lnTo>
                  <a:pt x="2669" y="820"/>
                </a:lnTo>
                <a:lnTo>
                  <a:pt x="2667" y="820"/>
                </a:lnTo>
                <a:lnTo>
                  <a:pt x="2663" y="818"/>
                </a:lnTo>
                <a:lnTo>
                  <a:pt x="2661" y="816"/>
                </a:lnTo>
                <a:lnTo>
                  <a:pt x="2659" y="818"/>
                </a:lnTo>
                <a:lnTo>
                  <a:pt x="2659" y="818"/>
                </a:lnTo>
                <a:lnTo>
                  <a:pt x="2657" y="818"/>
                </a:lnTo>
                <a:lnTo>
                  <a:pt x="2659" y="818"/>
                </a:lnTo>
                <a:lnTo>
                  <a:pt x="2659" y="820"/>
                </a:lnTo>
                <a:lnTo>
                  <a:pt x="2661" y="820"/>
                </a:lnTo>
                <a:lnTo>
                  <a:pt x="2663" y="820"/>
                </a:lnTo>
                <a:lnTo>
                  <a:pt x="2665" y="820"/>
                </a:lnTo>
                <a:lnTo>
                  <a:pt x="2667" y="820"/>
                </a:lnTo>
                <a:lnTo>
                  <a:pt x="2669" y="820"/>
                </a:lnTo>
                <a:lnTo>
                  <a:pt x="2667" y="822"/>
                </a:lnTo>
                <a:lnTo>
                  <a:pt x="2665" y="820"/>
                </a:lnTo>
                <a:lnTo>
                  <a:pt x="2663" y="822"/>
                </a:lnTo>
                <a:lnTo>
                  <a:pt x="2661" y="822"/>
                </a:lnTo>
                <a:lnTo>
                  <a:pt x="2659" y="820"/>
                </a:lnTo>
                <a:lnTo>
                  <a:pt x="2657" y="820"/>
                </a:lnTo>
                <a:lnTo>
                  <a:pt x="2657" y="820"/>
                </a:lnTo>
                <a:lnTo>
                  <a:pt x="2655" y="822"/>
                </a:lnTo>
                <a:lnTo>
                  <a:pt x="2651" y="822"/>
                </a:lnTo>
                <a:lnTo>
                  <a:pt x="2642" y="826"/>
                </a:lnTo>
                <a:lnTo>
                  <a:pt x="2636" y="828"/>
                </a:lnTo>
                <a:lnTo>
                  <a:pt x="2634" y="828"/>
                </a:lnTo>
                <a:lnTo>
                  <a:pt x="2632" y="830"/>
                </a:lnTo>
                <a:lnTo>
                  <a:pt x="2632" y="830"/>
                </a:lnTo>
                <a:lnTo>
                  <a:pt x="2630" y="832"/>
                </a:lnTo>
                <a:lnTo>
                  <a:pt x="2630" y="841"/>
                </a:lnTo>
                <a:lnTo>
                  <a:pt x="2632" y="843"/>
                </a:lnTo>
                <a:lnTo>
                  <a:pt x="2630" y="843"/>
                </a:lnTo>
                <a:lnTo>
                  <a:pt x="2630" y="843"/>
                </a:lnTo>
                <a:lnTo>
                  <a:pt x="2628" y="845"/>
                </a:lnTo>
                <a:lnTo>
                  <a:pt x="2625" y="847"/>
                </a:lnTo>
                <a:lnTo>
                  <a:pt x="2621" y="849"/>
                </a:lnTo>
                <a:lnTo>
                  <a:pt x="2617" y="849"/>
                </a:lnTo>
                <a:lnTo>
                  <a:pt x="2611" y="853"/>
                </a:lnTo>
                <a:lnTo>
                  <a:pt x="2609" y="853"/>
                </a:lnTo>
                <a:lnTo>
                  <a:pt x="2609" y="856"/>
                </a:lnTo>
                <a:lnTo>
                  <a:pt x="2609" y="856"/>
                </a:lnTo>
                <a:lnTo>
                  <a:pt x="2611" y="858"/>
                </a:lnTo>
                <a:lnTo>
                  <a:pt x="2615" y="858"/>
                </a:lnTo>
                <a:lnTo>
                  <a:pt x="2613" y="858"/>
                </a:lnTo>
                <a:lnTo>
                  <a:pt x="2609" y="858"/>
                </a:lnTo>
                <a:lnTo>
                  <a:pt x="2607" y="860"/>
                </a:lnTo>
                <a:lnTo>
                  <a:pt x="2604" y="860"/>
                </a:lnTo>
                <a:lnTo>
                  <a:pt x="2600" y="860"/>
                </a:lnTo>
                <a:lnTo>
                  <a:pt x="2596" y="860"/>
                </a:lnTo>
                <a:lnTo>
                  <a:pt x="2594" y="858"/>
                </a:lnTo>
                <a:lnTo>
                  <a:pt x="2592" y="858"/>
                </a:lnTo>
                <a:lnTo>
                  <a:pt x="2590" y="858"/>
                </a:lnTo>
                <a:lnTo>
                  <a:pt x="2590" y="856"/>
                </a:lnTo>
                <a:lnTo>
                  <a:pt x="2590" y="853"/>
                </a:lnTo>
                <a:lnTo>
                  <a:pt x="2590" y="853"/>
                </a:lnTo>
                <a:lnTo>
                  <a:pt x="2588" y="851"/>
                </a:lnTo>
                <a:lnTo>
                  <a:pt x="2586" y="853"/>
                </a:lnTo>
                <a:lnTo>
                  <a:pt x="2584" y="853"/>
                </a:lnTo>
                <a:lnTo>
                  <a:pt x="2581" y="853"/>
                </a:lnTo>
                <a:lnTo>
                  <a:pt x="2581" y="853"/>
                </a:lnTo>
                <a:lnTo>
                  <a:pt x="2581" y="853"/>
                </a:lnTo>
                <a:lnTo>
                  <a:pt x="2581" y="856"/>
                </a:lnTo>
                <a:lnTo>
                  <a:pt x="2584" y="860"/>
                </a:lnTo>
                <a:lnTo>
                  <a:pt x="2586" y="862"/>
                </a:lnTo>
                <a:lnTo>
                  <a:pt x="2586" y="868"/>
                </a:lnTo>
                <a:lnTo>
                  <a:pt x="2586" y="870"/>
                </a:lnTo>
                <a:lnTo>
                  <a:pt x="2588" y="872"/>
                </a:lnTo>
                <a:lnTo>
                  <a:pt x="2588" y="872"/>
                </a:lnTo>
                <a:lnTo>
                  <a:pt x="2581" y="872"/>
                </a:lnTo>
                <a:lnTo>
                  <a:pt x="2581" y="872"/>
                </a:lnTo>
                <a:lnTo>
                  <a:pt x="2579" y="870"/>
                </a:lnTo>
                <a:lnTo>
                  <a:pt x="2579" y="872"/>
                </a:lnTo>
                <a:lnTo>
                  <a:pt x="2579" y="872"/>
                </a:lnTo>
                <a:lnTo>
                  <a:pt x="2577" y="872"/>
                </a:lnTo>
                <a:lnTo>
                  <a:pt x="2573" y="872"/>
                </a:lnTo>
                <a:lnTo>
                  <a:pt x="2569" y="874"/>
                </a:lnTo>
                <a:lnTo>
                  <a:pt x="2567" y="872"/>
                </a:lnTo>
                <a:lnTo>
                  <a:pt x="2565" y="870"/>
                </a:lnTo>
                <a:lnTo>
                  <a:pt x="2560" y="868"/>
                </a:lnTo>
                <a:lnTo>
                  <a:pt x="2558" y="868"/>
                </a:lnTo>
                <a:lnTo>
                  <a:pt x="2556" y="870"/>
                </a:lnTo>
                <a:lnTo>
                  <a:pt x="2554" y="870"/>
                </a:lnTo>
                <a:lnTo>
                  <a:pt x="2552" y="870"/>
                </a:lnTo>
                <a:lnTo>
                  <a:pt x="2548" y="870"/>
                </a:lnTo>
                <a:lnTo>
                  <a:pt x="2542" y="872"/>
                </a:lnTo>
                <a:lnTo>
                  <a:pt x="2540" y="874"/>
                </a:lnTo>
                <a:lnTo>
                  <a:pt x="2540" y="876"/>
                </a:lnTo>
                <a:lnTo>
                  <a:pt x="2540" y="876"/>
                </a:lnTo>
                <a:lnTo>
                  <a:pt x="2540" y="876"/>
                </a:lnTo>
                <a:lnTo>
                  <a:pt x="2542" y="876"/>
                </a:lnTo>
                <a:lnTo>
                  <a:pt x="2542" y="876"/>
                </a:lnTo>
                <a:lnTo>
                  <a:pt x="2544" y="876"/>
                </a:lnTo>
                <a:lnTo>
                  <a:pt x="2544" y="876"/>
                </a:lnTo>
                <a:lnTo>
                  <a:pt x="2546" y="876"/>
                </a:lnTo>
                <a:lnTo>
                  <a:pt x="2546" y="879"/>
                </a:lnTo>
                <a:lnTo>
                  <a:pt x="2544" y="879"/>
                </a:lnTo>
                <a:lnTo>
                  <a:pt x="2542" y="879"/>
                </a:lnTo>
                <a:lnTo>
                  <a:pt x="2542" y="879"/>
                </a:lnTo>
                <a:lnTo>
                  <a:pt x="2542" y="879"/>
                </a:lnTo>
                <a:lnTo>
                  <a:pt x="2542" y="879"/>
                </a:lnTo>
                <a:lnTo>
                  <a:pt x="2542" y="881"/>
                </a:lnTo>
                <a:lnTo>
                  <a:pt x="2544" y="881"/>
                </a:lnTo>
                <a:lnTo>
                  <a:pt x="2546" y="881"/>
                </a:lnTo>
                <a:lnTo>
                  <a:pt x="2544" y="881"/>
                </a:lnTo>
                <a:lnTo>
                  <a:pt x="2542" y="883"/>
                </a:lnTo>
                <a:lnTo>
                  <a:pt x="2542" y="883"/>
                </a:lnTo>
                <a:lnTo>
                  <a:pt x="2540" y="883"/>
                </a:lnTo>
                <a:lnTo>
                  <a:pt x="2544" y="885"/>
                </a:lnTo>
                <a:lnTo>
                  <a:pt x="2544" y="887"/>
                </a:lnTo>
                <a:lnTo>
                  <a:pt x="2546" y="887"/>
                </a:lnTo>
                <a:lnTo>
                  <a:pt x="2546" y="887"/>
                </a:lnTo>
                <a:lnTo>
                  <a:pt x="2548" y="887"/>
                </a:lnTo>
                <a:lnTo>
                  <a:pt x="2552" y="887"/>
                </a:lnTo>
                <a:lnTo>
                  <a:pt x="2556" y="889"/>
                </a:lnTo>
                <a:lnTo>
                  <a:pt x="2558" y="889"/>
                </a:lnTo>
                <a:lnTo>
                  <a:pt x="2558" y="889"/>
                </a:lnTo>
                <a:lnTo>
                  <a:pt x="2560" y="889"/>
                </a:lnTo>
                <a:lnTo>
                  <a:pt x="2560" y="889"/>
                </a:lnTo>
                <a:lnTo>
                  <a:pt x="2560" y="889"/>
                </a:lnTo>
                <a:lnTo>
                  <a:pt x="2563" y="889"/>
                </a:lnTo>
                <a:lnTo>
                  <a:pt x="2563" y="891"/>
                </a:lnTo>
                <a:lnTo>
                  <a:pt x="2565" y="891"/>
                </a:lnTo>
                <a:lnTo>
                  <a:pt x="2567" y="891"/>
                </a:lnTo>
                <a:lnTo>
                  <a:pt x="2567" y="891"/>
                </a:lnTo>
                <a:lnTo>
                  <a:pt x="2569" y="891"/>
                </a:lnTo>
                <a:lnTo>
                  <a:pt x="2567" y="893"/>
                </a:lnTo>
                <a:lnTo>
                  <a:pt x="2567" y="893"/>
                </a:lnTo>
                <a:lnTo>
                  <a:pt x="2569" y="893"/>
                </a:lnTo>
                <a:lnTo>
                  <a:pt x="2571" y="893"/>
                </a:lnTo>
                <a:lnTo>
                  <a:pt x="2571" y="893"/>
                </a:lnTo>
                <a:lnTo>
                  <a:pt x="2573" y="893"/>
                </a:lnTo>
                <a:lnTo>
                  <a:pt x="2571" y="895"/>
                </a:lnTo>
                <a:lnTo>
                  <a:pt x="2571" y="895"/>
                </a:lnTo>
                <a:lnTo>
                  <a:pt x="2571" y="897"/>
                </a:lnTo>
                <a:lnTo>
                  <a:pt x="2573" y="897"/>
                </a:lnTo>
                <a:lnTo>
                  <a:pt x="2573" y="897"/>
                </a:lnTo>
                <a:lnTo>
                  <a:pt x="2579" y="897"/>
                </a:lnTo>
                <a:lnTo>
                  <a:pt x="2581" y="897"/>
                </a:lnTo>
                <a:lnTo>
                  <a:pt x="2581" y="897"/>
                </a:lnTo>
                <a:lnTo>
                  <a:pt x="2579" y="897"/>
                </a:lnTo>
                <a:lnTo>
                  <a:pt x="2579" y="897"/>
                </a:lnTo>
                <a:lnTo>
                  <a:pt x="2577" y="897"/>
                </a:lnTo>
                <a:lnTo>
                  <a:pt x="2577" y="897"/>
                </a:lnTo>
                <a:lnTo>
                  <a:pt x="2575" y="900"/>
                </a:lnTo>
                <a:lnTo>
                  <a:pt x="2577" y="900"/>
                </a:lnTo>
                <a:lnTo>
                  <a:pt x="2577" y="900"/>
                </a:lnTo>
                <a:lnTo>
                  <a:pt x="2579" y="902"/>
                </a:lnTo>
                <a:lnTo>
                  <a:pt x="2577" y="904"/>
                </a:lnTo>
                <a:lnTo>
                  <a:pt x="2577" y="904"/>
                </a:lnTo>
                <a:lnTo>
                  <a:pt x="2577" y="906"/>
                </a:lnTo>
                <a:lnTo>
                  <a:pt x="2579" y="908"/>
                </a:lnTo>
                <a:lnTo>
                  <a:pt x="2581" y="910"/>
                </a:lnTo>
                <a:lnTo>
                  <a:pt x="2588" y="914"/>
                </a:lnTo>
                <a:lnTo>
                  <a:pt x="2588" y="914"/>
                </a:lnTo>
                <a:lnTo>
                  <a:pt x="2590" y="914"/>
                </a:lnTo>
                <a:lnTo>
                  <a:pt x="2592" y="914"/>
                </a:lnTo>
                <a:lnTo>
                  <a:pt x="2592" y="916"/>
                </a:lnTo>
                <a:lnTo>
                  <a:pt x="2592" y="916"/>
                </a:lnTo>
                <a:lnTo>
                  <a:pt x="2592" y="921"/>
                </a:lnTo>
                <a:lnTo>
                  <a:pt x="2592" y="923"/>
                </a:lnTo>
                <a:lnTo>
                  <a:pt x="2592" y="925"/>
                </a:lnTo>
                <a:lnTo>
                  <a:pt x="2592" y="925"/>
                </a:lnTo>
                <a:lnTo>
                  <a:pt x="2592" y="925"/>
                </a:lnTo>
                <a:lnTo>
                  <a:pt x="2590" y="925"/>
                </a:lnTo>
                <a:lnTo>
                  <a:pt x="2590" y="925"/>
                </a:lnTo>
                <a:lnTo>
                  <a:pt x="2590" y="925"/>
                </a:lnTo>
                <a:lnTo>
                  <a:pt x="2594" y="929"/>
                </a:lnTo>
                <a:lnTo>
                  <a:pt x="2596" y="929"/>
                </a:lnTo>
                <a:lnTo>
                  <a:pt x="2596" y="931"/>
                </a:lnTo>
                <a:lnTo>
                  <a:pt x="2598" y="937"/>
                </a:lnTo>
                <a:lnTo>
                  <a:pt x="2600" y="937"/>
                </a:lnTo>
                <a:lnTo>
                  <a:pt x="2600" y="937"/>
                </a:lnTo>
                <a:lnTo>
                  <a:pt x="2598" y="937"/>
                </a:lnTo>
                <a:lnTo>
                  <a:pt x="2598" y="937"/>
                </a:lnTo>
                <a:lnTo>
                  <a:pt x="2596" y="933"/>
                </a:lnTo>
                <a:lnTo>
                  <a:pt x="2596" y="931"/>
                </a:lnTo>
                <a:lnTo>
                  <a:pt x="2594" y="929"/>
                </a:lnTo>
                <a:lnTo>
                  <a:pt x="2592" y="929"/>
                </a:lnTo>
                <a:lnTo>
                  <a:pt x="2592" y="931"/>
                </a:lnTo>
                <a:lnTo>
                  <a:pt x="2590" y="935"/>
                </a:lnTo>
                <a:lnTo>
                  <a:pt x="2590" y="944"/>
                </a:lnTo>
                <a:lnTo>
                  <a:pt x="2590" y="944"/>
                </a:lnTo>
                <a:lnTo>
                  <a:pt x="2590" y="944"/>
                </a:lnTo>
                <a:lnTo>
                  <a:pt x="2592" y="941"/>
                </a:lnTo>
                <a:lnTo>
                  <a:pt x="2592" y="944"/>
                </a:lnTo>
                <a:lnTo>
                  <a:pt x="2590" y="944"/>
                </a:lnTo>
                <a:lnTo>
                  <a:pt x="2590" y="946"/>
                </a:lnTo>
                <a:lnTo>
                  <a:pt x="2588" y="956"/>
                </a:lnTo>
                <a:lnTo>
                  <a:pt x="2586" y="962"/>
                </a:lnTo>
                <a:lnTo>
                  <a:pt x="2584" y="965"/>
                </a:lnTo>
                <a:lnTo>
                  <a:pt x="2581" y="967"/>
                </a:lnTo>
                <a:lnTo>
                  <a:pt x="2581" y="967"/>
                </a:lnTo>
                <a:lnTo>
                  <a:pt x="2579" y="967"/>
                </a:lnTo>
                <a:lnTo>
                  <a:pt x="2575" y="967"/>
                </a:lnTo>
                <a:lnTo>
                  <a:pt x="2573" y="967"/>
                </a:lnTo>
                <a:lnTo>
                  <a:pt x="2571" y="967"/>
                </a:lnTo>
                <a:lnTo>
                  <a:pt x="2567" y="965"/>
                </a:lnTo>
                <a:lnTo>
                  <a:pt x="2565" y="965"/>
                </a:lnTo>
                <a:lnTo>
                  <a:pt x="2563" y="967"/>
                </a:lnTo>
                <a:lnTo>
                  <a:pt x="2558" y="965"/>
                </a:lnTo>
                <a:lnTo>
                  <a:pt x="2556" y="965"/>
                </a:lnTo>
                <a:lnTo>
                  <a:pt x="2556" y="965"/>
                </a:lnTo>
                <a:lnTo>
                  <a:pt x="2552" y="965"/>
                </a:lnTo>
                <a:lnTo>
                  <a:pt x="2552" y="965"/>
                </a:lnTo>
                <a:lnTo>
                  <a:pt x="2550" y="965"/>
                </a:lnTo>
                <a:lnTo>
                  <a:pt x="2546" y="967"/>
                </a:lnTo>
                <a:lnTo>
                  <a:pt x="2542" y="967"/>
                </a:lnTo>
                <a:lnTo>
                  <a:pt x="2533" y="965"/>
                </a:lnTo>
                <a:lnTo>
                  <a:pt x="2531" y="962"/>
                </a:lnTo>
                <a:lnTo>
                  <a:pt x="2525" y="962"/>
                </a:lnTo>
                <a:lnTo>
                  <a:pt x="2523" y="962"/>
                </a:lnTo>
                <a:lnTo>
                  <a:pt x="2521" y="962"/>
                </a:lnTo>
                <a:lnTo>
                  <a:pt x="2519" y="962"/>
                </a:lnTo>
                <a:lnTo>
                  <a:pt x="2514" y="962"/>
                </a:lnTo>
                <a:lnTo>
                  <a:pt x="2512" y="962"/>
                </a:lnTo>
                <a:lnTo>
                  <a:pt x="2508" y="962"/>
                </a:lnTo>
                <a:lnTo>
                  <a:pt x="2506" y="962"/>
                </a:lnTo>
                <a:lnTo>
                  <a:pt x="2502" y="962"/>
                </a:lnTo>
                <a:lnTo>
                  <a:pt x="2500" y="960"/>
                </a:lnTo>
                <a:lnTo>
                  <a:pt x="2500" y="960"/>
                </a:lnTo>
                <a:lnTo>
                  <a:pt x="2498" y="960"/>
                </a:lnTo>
                <a:lnTo>
                  <a:pt x="2496" y="960"/>
                </a:lnTo>
                <a:lnTo>
                  <a:pt x="2493" y="960"/>
                </a:lnTo>
                <a:lnTo>
                  <a:pt x="2491" y="960"/>
                </a:lnTo>
                <a:lnTo>
                  <a:pt x="2489" y="962"/>
                </a:lnTo>
                <a:lnTo>
                  <a:pt x="2487" y="962"/>
                </a:lnTo>
                <a:lnTo>
                  <a:pt x="2487" y="965"/>
                </a:lnTo>
                <a:lnTo>
                  <a:pt x="2487" y="965"/>
                </a:lnTo>
                <a:lnTo>
                  <a:pt x="2489" y="965"/>
                </a:lnTo>
                <a:lnTo>
                  <a:pt x="2487" y="967"/>
                </a:lnTo>
                <a:lnTo>
                  <a:pt x="2485" y="967"/>
                </a:lnTo>
                <a:lnTo>
                  <a:pt x="2485" y="967"/>
                </a:lnTo>
                <a:lnTo>
                  <a:pt x="2483" y="967"/>
                </a:lnTo>
                <a:lnTo>
                  <a:pt x="2479" y="967"/>
                </a:lnTo>
                <a:lnTo>
                  <a:pt x="2477" y="969"/>
                </a:lnTo>
                <a:lnTo>
                  <a:pt x="2477" y="969"/>
                </a:lnTo>
                <a:lnTo>
                  <a:pt x="2475" y="971"/>
                </a:lnTo>
                <a:lnTo>
                  <a:pt x="2475" y="973"/>
                </a:lnTo>
                <a:lnTo>
                  <a:pt x="2475" y="973"/>
                </a:lnTo>
                <a:lnTo>
                  <a:pt x="2475" y="975"/>
                </a:lnTo>
                <a:lnTo>
                  <a:pt x="2475" y="975"/>
                </a:lnTo>
                <a:lnTo>
                  <a:pt x="2477" y="977"/>
                </a:lnTo>
                <a:lnTo>
                  <a:pt x="2479" y="977"/>
                </a:lnTo>
                <a:lnTo>
                  <a:pt x="2479" y="977"/>
                </a:lnTo>
                <a:lnTo>
                  <a:pt x="2477" y="979"/>
                </a:lnTo>
                <a:lnTo>
                  <a:pt x="2477" y="979"/>
                </a:lnTo>
                <a:lnTo>
                  <a:pt x="2477" y="981"/>
                </a:lnTo>
                <a:lnTo>
                  <a:pt x="2481" y="979"/>
                </a:lnTo>
                <a:lnTo>
                  <a:pt x="2481" y="979"/>
                </a:lnTo>
                <a:lnTo>
                  <a:pt x="2481" y="981"/>
                </a:lnTo>
                <a:lnTo>
                  <a:pt x="2481" y="981"/>
                </a:lnTo>
                <a:lnTo>
                  <a:pt x="2481" y="983"/>
                </a:lnTo>
                <a:lnTo>
                  <a:pt x="2481" y="983"/>
                </a:lnTo>
                <a:lnTo>
                  <a:pt x="2481" y="983"/>
                </a:lnTo>
                <a:lnTo>
                  <a:pt x="2481" y="986"/>
                </a:lnTo>
                <a:lnTo>
                  <a:pt x="2481" y="986"/>
                </a:lnTo>
                <a:lnTo>
                  <a:pt x="2481" y="986"/>
                </a:lnTo>
                <a:lnTo>
                  <a:pt x="2481" y="986"/>
                </a:lnTo>
                <a:lnTo>
                  <a:pt x="2481" y="988"/>
                </a:lnTo>
                <a:lnTo>
                  <a:pt x="2479" y="988"/>
                </a:lnTo>
                <a:lnTo>
                  <a:pt x="2479" y="992"/>
                </a:lnTo>
                <a:lnTo>
                  <a:pt x="2479" y="992"/>
                </a:lnTo>
                <a:lnTo>
                  <a:pt x="2481" y="992"/>
                </a:lnTo>
                <a:lnTo>
                  <a:pt x="2479" y="994"/>
                </a:lnTo>
                <a:lnTo>
                  <a:pt x="2479" y="994"/>
                </a:lnTo>
                <a:lnTo>
                  <a:pt x="2479" y="996"/>
                </a:lnTo>
                <a:lnTo>
                  <a:pt x="2481" y="996"/>
                </a:lnTo>
                <a:lnTo>
                  <a:pt x="2481" y="996"/>
                </a:lnTo>
                <a:lnTo>
                  <a:pt x="2481" y="998"/>
                </a:lnTo>
                <a:lnTo>
                  <a:pt x="2481" y="1002"/>
                </a:lnTo>
                <a:lnTo>
                  <a:pt x="2483" y="1004"/>
                </a:lnTo>
                <a:lnTo>
                  <a:pt x="2483" y="1006"/>
                </a:lnTo>
                <a:lnTo>
                  <a:pt x="2483" y="1006"/>
                </a:lnTo>
                <a:lnTo>
                  <a:pt x="2483" y="1009"/>
                </a:lnTo>
                <a:lnTo>
                  <a:pt x="2481" y="1013"/>
                </a:lnTo>
                <a:lnTo>
                  <a:pt x="2481" y="1013"/>
                </a:lnTo>
                <a:lnTo>
                  <a:pt x="2481" y="1015"/>
                </a:lnTo>
                <a:lnTo>
                  <a:pt x="2479" y="1021"/>
                </a:lnTo>
                <a:lnTo>
                  <a:pt x="2479" y="1021"/>
                </a:lnTo>
                <a:lnTo>
                  <a:pt x="2479" y="1021"/>
                </a:lnTo>
                <a:lnTo>
                  <a:pt x="2479" y="1023"/>
                </a:lnTo>
                <a:lnTo>
                  <a:pt x="2477" y="1027"/>
                </a:lnTo>
                <a:lnTo>
                  <a:pt x="2475" y="1032"/>
                </a:lnTo>
                <a:lnTo>
                  <a:pt x="2475" y="1034"/>
                </a:lnTo>
                <a:lnTo>
                  <a:pt x="2472" y="1036"/>
                </a:lnTo>
                <a:lnTo>
                  <a:pt x="2472" y="1036"/>
                </a:lnTo>
                <a:lnTo>
                  <a:pt x="2472" y="1036"/>
                </a:lnTo>
                <a:lnTo>
                  <a:pt x="2472" y="1038"/>
                </a:lnTo>
                <a:lnTo>
                  <a:pt x="2470" y="1040"/>
                </a:lnTo>
                <a:lnTo>
                  <a:pt x="2470" y="1042"/>
                </a:lnTo>
                <a:lnTo>
                  <a:pt x="2470" y="1044"/>
                </a:lnTo>
                <a:lnTo>
                  <a:pt x="2470" y="1044"/>
                </a:lnTo>
                <a:lnTo>
                  <a:pt x="2470" y="1046"/>
                </a:lnTo>
                <a:lnTo>
                  <a:pt x="2470" y="1046"/>
                </a:lnTo>
                <a:lnTo>
                  <a:pt x="2472" y="1046"/>
                </a:lnTo>
                <a:lnTo>
                  <a:pt x="2475" y="1046"/>
                </a:lnTo>
                <a:lnTo>
                  <a:pt x="2475" y="1046"/>
                </a:lnTo>
                <a:lnTo>
                  <a:pt x="2477" y="1044"/>
                </a:lnTo>
                <a:lnTo>
                  <a:pt x="2479" y="1042"/>
                </a:lnTo>
                <a:lnTo>
                  <a:pt x="2479" y="1040"/>
                </a:lnTo>
                <a:lnTo>
                  <a:pt x="2481" y="1040"/>
                </a:lnTo>
                <a:lnTo>
                  <a:pt x="2479" y="1042"/>
                </a:lnTo>
                <a:lnTo>
                  <a:pt x="2477" y="1042"/>
                </a:lnTo>
                <a:lnTo>
                  <a:pt x="2477" y="1044"/>
                </a:lnTo>
                <a:lnTo>
                  <a:pt x="2477" y="1046"/>
                </a:lnTo>
                <a:lnTo>
                  <a:pt x="2477" y="1046"/>
                </a:lnTo>
                <a:lnTo>
                  <a:pt x="2475" y="1046"/>
                </a:lnTo>
                <a:lnTo>
                  <a:pt x="2475" y="1046"/>
                </a:lnTo>
                <a:lnTo>
                  <a:pt x="2475" y="1048"/>
                </a:lnTo>
                <a:lnTo>
                  <a:pt x="2475" y="1050"/>
                </a:lnTo>
                <a:lnTo>
                  <a:pt x="2475" y="1050"/>
                </a:lnTo>
                <a:lnTo>
                  <a:pt x="2477" y="1050"/>
                </a:lnTo>
                <a:lnTo>
                  <a:pt x="2479" y="1050"/>
                </a:lnTo>
                <a:lnTo>
                  <a:pt x="2479" y="1050"/>
                </a:lnTo>
                <a:lnTo>
                  <a:pt x="2481" y="1050"/>
                </a:lnTo>
                <a:lnTo>
                  <a:pt x="2481" y="1050"/>
                </a:lnTo>
                <a:lnTo>
                  <a:pt x="2483" y="1050"/>
                </a:lnTo>
                <a:lnTo>
                  <a:pt x="2479" y="1050"/>
                </a:lnTo>
                <a:lnTo>
                  <a:pt x="2481" y="1053"/>
                </a:lnTo>
                <a:lnTo>
                  <a:pt x="2481" y="1055"/>
                </a:lnTo>
                <a:lnTo>
                  <a:pt x="2479" y="1059"/>
                </a:lnTo>
                <a:lnTo>
                  <a:pt x="2481" y="1061"/>
                </a:lnTo>
                <a:lnTo>
                  <a:pt x="2481" y="1063"/>
                </a:lnTo>
                <a:lnTo>
                  <a:pt x="2481" y="1065"/>
                </a:lnTo>
                <a:lnTo>
                  <a:pt x="2481" y="1067"/>
                </a:lnTo>
                <a:lnTo>
                  <a:pt x="2479" y="1071"/>
                </a:lnTo>
                <a:lnTo>
                  <a:pt x="2477" y="1074"/>
                </a:lnTo>
                <a:lnTo>
                  <a:pt x="2479" y="1074"/>
                </a:lnTo>
                <a:lnTo>
                  <a:pt x="2479" y="1074"/>
                </a:lnTo>
                <a:lnTo>
                  <a:pt x="2481" y="1074"/>
                </a:lnTo>
                <a:lnTo>
                  <a:pt x="2483" y="1074"/>
                </a:lnTo>
                <a:lnTo>
                  <a:pt x="2485" y="1074"/>
                </a:lnTo>
                <a:lnTo>
                  <a:pt x="2489" y="1074"/>
                </a:lnTo>
                <a:lnTo>
                  <a:pt x="2493" y="1076"/>
                </a:lnTo>
                <a:lnTo>
                  <a:pt x="2493" y="1076"/>
                </a:lnTo>
                <a:lnTo>
                  <a:pt x="2500" y="1071"/>
                </a:lnTo>
                <a:lnTo>
                  <a:pt x="2500" y="1071"/>
                </a:lnTo>
                <a:lnTo>
                  <a:pt x="2504" y="1071"/>
                </a:lnTo>
                <a:lnTo>
                  <a:pt x="2506" y="1071"/>
                </a:lnTo>
                <a:lnTo>
                  <a:pt x="2508" y="1071"/>
                </a:lnTo>
                <a:lnTo>
                  <a:pt x="2508" y="1069"/>
                </a:lnTo>
                <a:lnTo>
                  <a:pt x="2508" y="1071"/>
                </a:lnTo>
                <a:lnTo>
                  <a:pt x="2508" y="1071"/>
                </a:lnTo>
                <a:lnTo>
                  <a:pt x="2514" y="1076"/>
                </a:lnTo>
                <a:lnTo>
                  <a:pt x="2514" y="1078"/>
                </a:lnTo>
                <a:lnTo>
                  <a:pt x="2516" y="1076"/>
                </a:lnTo>
                <a:lnTo>
                  <a:pt x="2519" y="1076"/>
                </a:lnTo>
                <a:lnTo>
                  <a:pt x="2516" y="1076"/>
                </a:lnTo>
                <a:lnTo>
                  <a:pt x="2516" y="1078"/>
                </a:lnTo>
                <a:lnTo>
                  <a:pt x="2514" y="1080"/>
                </a:lnTo>
                <a:lnTo>
                  <a:pt x="2514" y="1080"/>
                </a:lnTo>
                <a:lnTo>
                  <a:pt x="2516" y="1082"/>
                </a:lnTo>
                <a:lnTo>
                  <a:pt x="2516" y="1082"/>
                </a:lnTo>
                <a:lnTo>
                  <a:pt x="2516" y="1082"/>
                </a:lnTo>
                <a:lnTo>
                  <a:pt x="2516" y="1084"/>
                </a:lnTo>
                <a:lnTo>
                  <a:pt x="2519" y="1086"/>
                </a:lnTo>
                <a:lnTo>
                  <a:pt x="2521" y="1088"/>
                </a:lnTo>
                <a:lnTo>
                  <a:pt x="2521" y="1088"/>
                </a:lnTo>
                <a:lnTo>
                  <a:pt x="2523" y="1090"/>
                </a:lnTo>
                <a:lnTo>
                  <a:pt x="2527" y="1090"/>
                </a:lnTo>
                <a:lnTo>
                  <a:pt x="2527" y="1090"/>
                </a:lnTo>
                <a:lnTo>
                  <a:pt x="2529" y="1090"/>
                </a:lnTo>
                <a:lnTo>
                  <a:pt x="2529" y="1088"/>
                </a:lnTo>
                <a:lnTo>
                  <a:pt x="2529" y="1088"/>
                </a:lnTo>
                <a:lnTo>
                  <a:pt x="2529" y="1088"/>
                </a:lnTo>
                <a:lnTo>
                  <a:pt x="2529" y="1088"/>
                </a:lnTo>
                <a:lnTo>
                  <a:pt x="2531" y="1088"/>
                </a:lnTo>
                <a:lnTo>
                  <a:pt x="2531" y="1084"/>
                </a:lnTo>
                <a:lnTo>
                  <a:pt x="2533" y="1084"/>
                </a:lnTo>
                <a:lnTo>
                  <a:pt x="2535" y="1082"/>
                </a:lnTo>
                <a:lnTo>
                  <a:pt x="2540" y="1082"/>
                </a:lnTo>
                <a:lnTo>
                  <a:pt x="2542" y="1080"/>
                </a:lnTo>
                <a:lnTo>
                  <a:pt x="2544" y="1080"/>
                </a:lnTo>
                <a:lnTo>
                  <a:pt x="2544" y="1080"/>
                </a:lnTo>
                <a:lnTo>
                  <a:pt x="2552" y="1078"/>
                </a:lnTo>
                <a:lnTo>
                  <a:pt x="2556" y="1080"/>
                </a:lnTo>
                <a:lnTo>
                  <a:pt x="2558" y="1080"/>
                </a:lnTo>
                <a:lnTo>
                  <a:pt x="2560" y="1078"/>
                </a:lnTo>
                <a:lnTo>
                  <a:pt x="2563" y="1078"/>
                </a:lnTo>
                <a:lnTo>
                  <a:pt x="2565" y="1080"/>
                </a:lnTo>
                <a:lnTo>
                  <a:pt x="2567" y="1080"/>
                </a:lnTo>
                <a:lnTo>
                  <a:pt x="2569" y="1080"/>
                </a:lnTo>
                <a:lnTo>
                  <a:pt x="2571" y="1078"/>
                </a:lnTo>
                <a:lnTo>
                  <a:pt x="2573" y="1078"/>
                </a:lnTo>
                <a:lnTo>
                  <a:pt x="2575" y="1078"/>
                </a:lnTo>
                <a:lnTo>
                  <a:pt x="2575" y="1080"/>
                </a:lnTo>
                <a:lnTo>
                  <a:pt x="2577" y="1078"/>
                </a:lnTo>
                <a:lnTo>
                  <a:pt x="2579" y="1076"/>
                </a:lnTo>
                <a:lnTo>
                  <a:pt x="2581" y="1071"/>
                </a:lnTo>
                <a:lnTo>
                  <a:pt x="2584" y="1067"/>
                </a:lnTo>
                <a:lnTo>
                  <a:pt x="2588" y="1065"/>
                </a:lnTo>
                <a:lnTo>
                  <a:pt x="2594" y="1065"/>
                </a:lnTo>
                <a:lnTo>
                  <a:pt x="2596" y="1065"/>
                </a:lnTo>
                <a:lnTo>
                  <a:pt x="2596" y="1065"/>
                </a:lnTo>
                <a:lnTo>
                  <a:pt x="2598" y="1065"/>
                </a:lnTo>
                <a:lnTo>
                  <a:pt x="2596" y="1063"/>
                </a:lnTo>
                <a:lnTo>
                  <a:pt x="2596" y="1061"/>
                </a:lnTo>
                <a:lnTo>
                  <a:pt x="2596" y="1061"/>
                </a:lnTo>
                <a:lnTo>
                  <a:pt x="2596" y="1061"/>
                </a:lnTo>
                <a:lnTo>
                  <a:pt x="2598" y="1059"/>
                </a:lnTo>
                <a:lnTo>
                  <a:pt x="2598" y="1055"/>
                </a:lnTo>
                <a:lnTo>
                  <a:pt x="2600" y="1055"/>
                </a:lnTo>
                <a:lnTo>
                  <a:pt x="2600" y="1053"/>
                </a:lnTo>
                <a:lnTo>
                  <a:pt x="2602" y="1050"/>
                </a:lnTo>
                <a:lnTo>
                  <a:pt x="2607" y="1048"/>
                </a:lnTo>
                <a:lnTo>
                  <a:pt x="2609" y="1046"/>
                </a:lnTo>
                <a:lnTo>
                  <a:pt x="2611" y="1046"/>
                </a:lnTo>
                <a:lnTo>
                  <a:pt x="2611" y="1044"/>
                </a:lnTo>
                <a:lnTo>
                  <a:pt x="2607" y="1044"/>
                </a:lnTo>
                <a:lnTo>
                  <a:pt x="2607" y="1042"/>
                </a:lnTo>
                <a:lnTo>
                  <a:pt x="2604" y="1040"/>
                </a:lnTo>
                <a:lnTo>
                  <a:pt x="2602" y="1034"/>
                </a:lnTo>
                <a:lnTo>
                  <a:pt x="2602" y="1034"/>
                </a:lnTo>
                <a:lnTo>
                  <a:pt x="2607" y="1027"/>
                </a:lnTo>
                <a:lnTo>
                  <a:pt x="2609" y="1025"/>
                </a:lnTo>
                <a:lnTo>
                  <a:pt x="2611" y="1023"/>
                </a:lnTo>
                <a:lnTo>
                  <a:pt x="2613" y="1019"/>
                </a:lnTo>
                <a:lnTo>
                  <a:pt x="2617" y="1015"/>
                </a:lnTo>
                <a:lnTo>
                  <a:pt x="2617" y="1015"/>
                </a:lnTo>
                <a:lnTo>
                  <a:pt x="2617" y="1015"/>
                </a:lnTo>
                <a:lnTo>
                  <a:pt x="2619" y="1015"/>
                </a:lnTo>
                <a:lnTo>
                  <a:pt x="2619" y="1013"/>
                </a:lnTo>
                <a:lnTo>
                  <a:pt x="2621" y="1013"/>
                </a:lnTo>
                <a:lnTo>
                  <a:pt x="2619" y="1011"/>
                </a:lnTo>
                <a:lnTo>
                  <a:pt x="2617" y="1011"/>
                </a:lnTo>
                <a:lnTo>
                  <a:pt x="2619" y="1009"/>
                </a:lnTo>
                <a:lnTo>
                  <a:pt x="2623" y="1006"/>
                </a:lnTo>
                <a:lnTo>
                  <a:pt x="2625" y="1006"/>
                </a:lnTo>
                <a:lnTo>
                  <a:pt x="2630" y="1004"/>
                </a:lnTo>
                <a:lnTo>
                  <a:pt x="2638" y="1002"/>
                </a:lnTo>
                <a:lnTo>
                  <a:pt x="2638" y="1002"/>
                </a:lnTo>
                <a:lnTo>
                  <a:pt x="2642" y="1000"/>
                </a:lnTo>
                <a:lnTo>
                  <a:pt x="2651" y="994"/>
                </a:lnTo>
                <a:lnTo>
                  <a:pt x="2653" y="992"/>
                </a:lnTo>
                <a:lnTo>
                  <a:pt x="2655" y="992"/>
                </a:lnTo>
                <a:lnTo>
                  <a:pt x="2655" y="990"/>
                </a:lnTo>
                <a:lnTo>
                  <a:pt x="2655" y="988"/>
                </a:lnTo>
                <a:lnTo>
                  <a:pt x="2655" y="988"/>
                </a:lnTo>
                <a:lnTo>
                  <a:pt x="2653" y="988"/>
                </a:lnTo>
                <a:lnTo>
                  <a:pt x="2653" y="986"/>
                </a:lnTo>
                <a:lnTo>
                  <a:pt x="2655" y="986"/>
                </a:lnTo>
                <a:lnTo>
                  <a:pt x="2655" y="986"/>
                </a:lnTo>
                <a:lnTo>
                  <a:pt x="2655" y="986"/>
                </a:lnTo>
                <a:lnTo>
                  <a:pt x="2655" y="983"/>
                </a:lnTo>
                <a:lnTo>
                  <a:pt x="2655" y="983"/>
                </a:lnTo>
                <a:lnTo>
                  <a:pt x="2655" y="983"/>
                </a:lnTo>
                <a:lnTo>
                  <a:pt x="2653" y="979"/>
                </a:lnTo>
                <a:lnTo>
                  <a:pt x="2653" y="975"/>
                </a:lnTo>
                <a:lnTo>
                  <a:pt x="2653" y="975"/>
                </a:lnTo>
                <a:lnTo>
                  <a:pt x="2653" y="971"/>
                </a:lnTo>
                <a:lnTo>
                  <a:pt x="2655" y="969"/>
                </a:lnTo>
                <a:lnTo>
                  <a:pt x="2663" y="965"/>
                </a:lnTo>
                <a:lnTo>
                  <a:pt x="2663" y="965"/>
                </a:lnTo>
                <a:lnTo>
                  <a:pt x="2665" y="962"/>
                </a:lnTo>
                <a:lnTo>
                  <a:pt x="2667" y="962"/>
                </a:lnTo>
                <a:lnTo>
                  <a:pt x="2667" y="962"/>
                </a:lnTo>
                <a:lnTo>
                  <a:pt x="2667" y="962"/>
                </a:lnTo>
                <a:lnTo>
                  <a:pt x="2667" y="965"/>
                </a:lnTo>
                <a:lnTo>
                  <a:pt x="2669" y="965"/>
                </a:lnTo>
                <a:lnTo>
                  <a:pt x="2672" y="965"/>
                </a:lnTo>
                <a:lnTo>
                  <a:pt x="2672" y="965"/>
                </a:lnTo>
                <a:lnTo>
                  <a:pt x="2676" y="967"/>
                </a:lnTo>
                <a:lnTo>
                  <a:pt x="2676" y="967"/>
                </a:lnTo>
                <a:lnTo>
                  <a:pt x="2678" y="967"/>
                </a:lnTo>
                <a:lnTo>
                  <a:pt x="2678" y="967"/>
                </a:lnTo>
                <a:lnTo>
                  <a:pt x="2678" y="967"/>
                </a:lnTo>
                <a:lnTo>
                  <a:pt x="2678" y="967"/>
                </a:lnTo>
                <a:lnTo>
                  <a:pt x="2678" y="967"/>
                </a:lnTo>
                <a:lnTo>
                  <a:pt x="2680" y="967"/>
                </a:lnTo>
                <a:lnTo>
                  <a:pt x="2680" y="967"/>
                </a:lnTo>
                <a:lnTo>
                  <a:pt x="2682" y="965"/>
                </a:lnTo>
                <a:lnTo>
                  <a:pt x="2682" y="967"/>
                </a:lnTo>
                <a:lnTo>
                  <a:pt x="2682" y="967"/>
                </a:lnTo>
                <a:lnTo>
                  <a:pt x="2682" y="967"/>
                </a:lnTo>
                <a:lnTo>
                  <a:pt x="2682" y="967"/>
                </a:lnTo>
                <a:lnTo>
                  <a:pt x="2684" y="967"/>
                </a:lnTo>
                <a:lnTo>
                  <a:pt x="2686" y="969"/>
                </a:lnTo>
                <a:lnTo>
                  <a:pt x="2690" y="971"/>
                </a:lnTo>
                <a:lnTo>
                  <a:pt x="2692" y="971"/>
                </a:lnTo>
                <a:lnTo>
                  <a:pt x="2695" y="971"/>
                </a:lnTo>
                <a:lnTo>
                  <a:pt x="2697" y="971"/>
                </a:lnTo>
                <a:lnTo>
                  <a:pt x="2699" y="971"/>
                </a:lnTo>
                <a:lnTo>
                  <a:pt x="2701" y="971"/>
                </a:lnTo>
                <a:lnTo>
                  <a:pt x="2703" y="969"/>
                </a:lnTo>
                <a:lnTo>
                  <a:pt x="2705" y="969"/>
                </a:lnTo>
                <a:lnTo>
                  <a:pt x="2705" y="967"/>
                </a:lnTo>
                <a:lnTo>
                  <a:pt x="2705" y="967"/>
                </a:lnTo>
                <a:lnTo>
                  <a:pt x="2707" y="965"/>
                </a:lnTo>
                <a:lnTo>
                  <a:pt x="2711" y="962"/>
                </a:lnTo>
                <a:lnTo>
                  <a:pt x="2713" y="960"/>
                </a:lnTo>
                <a:lnTo>
                  <a:pt x="2716" y="960"/>
                </a:lnTo>
                <a:lnTo>
                  <a:pt x="2720" y="958"/>
                </a:lnTo>
                <a:lnTo>
                  <a:pt x="2724" y="958"/>
                </a:lnTo>
                <a:lnTo>
                  <a:pt x="2724" y="956"/>
                </a:lnTo>
                <a:lnTo>
                  <a:pt x="2728" y="954"/>
                </a:lnTo>
                <a:lnTo>
                  <a:pt x="2732" y="950"/>
                </a:lnTo>
                <a:lnTo>
                  <a:pt x="2734" y="948"/>
                </a:lnTo>
                <a:lnTo>
                  <a:pt x="2736" y="948"/>
                </a:lnTo>
                <a:lnTo>
                  <a:pt x="2741" y="950"/>
                </a:lnTo>
                <a:lnTo>
                  <a:pt x="2743" y="950"/>
                </a:lnTo>
                <a:lnTo>
                  <a:pt x="2749" y="954"/>
                </a:lnTo>
                <a:lnTo>
                  <a:pt x="2753" y="956"/>
                </a:lnTo>
                <a:lnTo>
                  <a:pt x="2755" y="956"/>
                </a:lnTo>
                <a:lnTo>
                  <a:pt x="2755" y="958"/>
                </a:lnTo>
                <a:lnTo>
                  <a:pt x="2757" y="965"/>
                </a:lnTo>
                <a:lnTo>
                  <a:pt x="2760" y="967"/>
                </a:lnTo>
                <a:lnTo>
                  <a:pt x="2760" y="969"/>
                </a:lnTo>
                <a:lnTo>
                  <a:pt x="2760" y="971"/>
                </a:lnTo>
                <a:lnTo>
                  <a:pt x="2760" y="973"/>
                </a:lnTo>
                <a:lnTo>
                  <a:pt x="2760" y="973"/>
                </a:lnTo>
                <a:lnTo>
                  <a:pt x="2762" y="973"/>
                </a:lnTo>
                <a:lnTo>
                  <a:pt x="2762" y="973"/>
                </a:lnTo>
                <a:lnTo>
                  <a:pt x="2764" y="975"/>
                </a:lnTo>
                <a:lnTo>
                  <a:pt x="2764" y="975"/>
                </a:lnTo>
                <a:lnTo>
                  <a:pt x="2764" y="975"/>
                </a:lnTo>
                <a:lnTo>
                  <a:pt x="2764" y="977"/>
                </a:lnTo>
                <a:lnTo>
                  <a:pt x="2766" y="977"/>
                </a:lnTo>
                <a:lnTo>
                  <a:pt x="2770" y="981"/>
                </a:lnTo>
                <a:lnTo>
                  <a:pt x="2770" y="983"/>
                </a:lnTo>
                <a:lnTo>
                  <a:pt x="2770" y="983"/>
                </a:lnTo>
                <a:lnTo>
                  <a:pt x="2768" y="983"/>
                </a:lnTo>
                <a:lnTo>
                  <a:pt x="2770" y="983"/>
                </a:lnTo>
                <a:lnTo>
                  <a:pt x="2770" y="983"/>
                </a:lnTo>
                <a:lnTo>
                  <a:pt x="2770" y="983"/>
                </a:lnTo>
                <a:lnTo>
                  <a:pt x="2772" y="983"/>
                </a:lnTo>
                <a:lnTo>
                  <a:pt x="2774" y="983"/>
                </a:lnTo>
                <a:lnTo>
                  <a:pt x="2776" y="986"/>
                </a:lnTo>
                <a:lnTo>
                  <a:pt x="2778" y="990"/>
                </a:lnTo>
                <a:lnTo>
                  <a:pt x="2783" y="992"/>
                </a:lnTo>
                <a:lnTo>
                  <a:pt x="2785" y="994"/>
                </a:lnTo>
                <a:lnTo>
                  <a:pt x="2791" y="1000"/>
                </a:lnTo>
                <a:lnTo>
                  <a:pt x="2793" y="1000"/>
                </a:lnTo>
                <a:lnTo>
                  <a:pt x="2797" y="1002"/>
                </a:lnTo>
                <a:lnTo>
                  <a:pt x="2797" y="1002"/>
                </a:lnTo>
                <a:lnTo>
                  <a:pt x="2797" y="1004"/>
                </a:lnTo>
                <a:lnTo>
                  <a:pt x="2799" y="1002"/>
                </a:lnTo>
                <a:lnTo>
                  <a:pt x="2799" y="1002"/>
                </a:lnTo>
                <a:lnTo>
                  <a:pt x="2801" y="1002"/>
                </a:lnTo>
                <a:lnTo>
                  <a:pt x="2804" y="1004"/>
                </a:lnTo>
                <a:lnTo>
                  <a:pt x="2806" y="1002"/>
                </a:lnTo>
                <a:lnTo>
                  <a:pt x="2808" y="1004"/>
                </a:lnTo>
                <a:lnTo>
                  <a:pt x="2808" y="1004"/>
                </a:lnTo>
                <a:lnTo>
                  <a:pt x="2812" y="1011"/>
                </a:lnTo>
                <a:lnTo>
                  <a:pt x="2812" y="1011"/>
                </a:lnTo>
                <a:lnTo>
                  <a:pt x="2812" y="1011"/>
                </a:lnTo>
                <a:lnTo>
                  <a:pt x="2812" y="1011"/>
                </a:lnTo>
                <a:lnTo>
                  <a:pt x="2812" y="1011"/>
                </a:lnTo>
                <a:lnTo>
                  <a:pt x="2814" y="1011"/>
                </a:lnTo>
                <a:lnTo>
                  <a:pt x="2816" y="1011"/>
                </a:lnTo>
                <a:lnTo>
                  <a:pt x="2818" y="1013"/>
                </a:lnTo>
                <a:lnTo>
                  <a:pt x="2816" y="1015"/>
                </a:lnTo>
                <a:lnTo>
                  <a:pt x="2816" y="1015"/>
                </a:lnTo>
                <a:lnTo>
                  <a:pt x="2818" y="1015"/>
                </a:lnTo>
                <a:lnTo>
                  <a:pt x="2818" y="1015"/>
                </a:lnTo>
                <a:lnTo>
                  <a:pt x="2820" y="1013"/>
                </a:lnTo>
                <a:lnTo>
                  <a:pt x="2822" y="1013"/>
                </a:lnTo>
                <a:lnTo>
                  <a:pt x="2822" y="1015"/>
                </a:lnTo>
                <a:lnTo>
                  <a:pt x="2824" y="1015"/>
                </a:lnTo>
                <a:lnTo>
                  <a:pt x="2824" y="1017"/>
                </a:lnTo>
                <a:lnTo>
                  <a:pt x="2824" y="1019"/>
                </a:lnTo>
                <a:lnTo>
                  <a:pt x="2824" y="1019"/>
                </a:lnTo>
                <a:lnTo>
                  <a:pt x="2824" y="1019"/>
                </a:lnTo>
                <a:lnTo>
                  <a:pt x="2824" y="1021"/>
                </a:lnTo>
                <a:lnTo>
                  <a:pt x="2829" y="1023"/>
                </a:lnTo>
                <a:lnTo>
                  <a:pt x="2831" y="1023"/>
                </a:lnTo>
                <a:lnTo>
                  <a:pt x="2833" y="1023"/>
                </a:lnTo>
                <a:lnTo>
                  <a:pt x="2835" y="1025"/>
                </a:lnTo>
                <a:lnTo>
                  <a:pt x="2837" y="1027"/>
                </a:lnTo>
                <a:lnTo>
                  <a:pt x="2837" y="1032"/>
                </a:lnTo>
                <a:lnTo>
                  <a:pt x="2839" y="1036"/>
                </a:lnTo>
                <a:lnTo>
                  <a:pt x="2841" y="1040"/>
                </a:lnTo>
                <a:lnTo>
                  <a:pt x="2841" y="1040"/>
                </a:lnTo>
                <a:lnTo>
                  <a:pt x="2843" y="1042"/>
                </a:lnTo>
                <a:lnTo>
                  <a:pt x="2843" y="1046"/>
                </a:lnTo>
                <a:lnTo>
                  <a:pt x="2841" y="1046"/>
                </a:lnTo>
                <a:lnTo>
                  <a:pt x="2839" y="1046"/>
                </a:lnTo>
                <a:lnTo>
                  <a:pt x="2839" y="1046"/>
                </a:lnTo>
                <a:lnTo>
                  <a:pt x="2837" y="1048"/>
                </a:lnTo>
                <a:lnTo>
                  <a:pt x="2839" y="1050"/>
                </a:lnTo>
                <a:lnTo>
                  <a:pt x="2837" y="1053"/>
                </a:lnTo>
                <a:lnTo>
                  <a:pt x="2835" y="1055"/>
                </a:lnTo>
                <a:lnTo>
                  <a:pt x="2835" y="1055"/>
                </a:lnTo>
                <a:lnTo>
                  <a:pt x="2835" y="1057"/>
                </a:lnTo>
                <a:lnTo>
                  <a:pt x="2835" y="1059"/>
                </a:lnTo>
                <a:lnTo>
                  <a:pt x="2841" y="1059"/>
                </a:lnTo>
                <a:lnTo>
                  <a:pt x="2841" y="1057"/>
                </a:lnTo>
                <a:lnTo>
                  <a:pt x="2841" y="1057"/>
                </a:lnTo>
                <a:lnTo>
                  <a:pt x="2843" y="1055"/>
                </a:lnTo>
                <a:lnTo>
                  <a:pt x="2848" y="1050"/>
                </a:lnTo>
                <a:lnTo>
                  <a:pt x="2848" y="1050"/>
                </a:lnTo>
                <a:lnTo>
                  <a:pt x="2848" y="1046"/>
                </a:lnTo>
                <a:lnTo>
                  <a:pt x="2848" y="1044"/>
                </a:lnTo>
                <a:lnTo>
                  <a:pt x="2850" y="1044"/>
                </a:lnTo>
                <a:lnTo>
                  <a:pt x="2854" y="1042"/>
                </a:lnTo>
                <a:lnTo>
                  <a:pt x="2856" y="1042"/>
                </a:lnTo>
                <a:lnTo>
                  <a:pt x="2856" y="1042"/>
                </a:lnTo>
                <a:lnTo>
                  <a:pt x="2856" y="1040"/>
                </a:lnTo>
                <a:lnTo>
                  <a:pt x="2856" y="1036"/>
                </a:lnTo>
                <a:lnTo>
                  <a:pt x="2854" y="1034"/>
                </a:lnTo>
                <a:lnTo>
                  <a:pt x="2852" y="1032"/>
                </a:lnTo>
                <a:lnTo>
                  <a:pt x="2848" y="1032"/>
                </a:lnTo>
                <a:lnTo>
                  <a:pt x="2848" y="1030"/>
                </a:lnTo>
                <a:lnTo>
                  <a:pt x="2848" y="1027"/>
                </a:lnTo>
                <a:lnTo>
                  <a:pt x="2850" y="1023"/>
                </a:lnTo>
                <a:lnTo>
                  <a:pt x="2852" y="1019"/>
                </a:lnTo>
                <a:lnTo>
                  <a:pt x="2854" y="1017"/>
                </a:lnTo>
                <a:lnTo>
                  <a:pt x="2854" y="1015"/>
                </a:lnTo>
                <a:lnTo>
                  <a:pt x="2856" y="1017"/>
                </a:lnTo>
                <a:lnTo>
                  <a:pt x="2858" y="1017"/>
                </a:lnTo>
                <a:lnTo>
                  <a:pt x="2858" y="1017"/>
                </a:lnTo>
                <a:lnTo>
                  <a:pt x="2858" y="1017"/>
                </a:lnTo>
                <a:lnTo>
                  <a:pt x="2860" y="1019"/>
                </a:lnTo>
                <a:lnTo>
                  <a:pt x="2860" y="1019"/>
                </a:lnTo>
                <a:lnTo>
                  <a:pt x="2866" y="1019"/>
                </a:lnTo>
                <a:lnTo>
                  <a:pt x="2871" y="1025"/>
                </a:lnTo>
                <a:lnTo>
                  <a:pt x="2873" y="1027"/>
                </a:lnTo>
                <a:lnTo>
                  <a:pt x="2873" y="1027"/>
                </a:lnTo>
                <a:lnTo>
                  <a:pt x="2875" y="1025"/>
                </a:lnTo>
                <a:lnTo>
                  <a:pt x="2875" y="1025"/>
                </a:lnTo>
                <a:lnTo>
                  <a:pt x="2875" y="1023"/>
                </a:lnTo>
                <a:lnTo>
                  <a:pt x="2875" y="1021"/>
                </a:lnTo>
                <a:lnTo>
                  <a:pt x="2873" y="1019"/>
                </a:lnTo>
                <a:lnTo>
                  <a:pt x="2868" y="1015"/>
                </a:lnTo>
                <a:lnTo>
                  <a:pt x="2868" y="1013"/>
                </a:lnTo>
                <a:lnTo>
                  <a:pt x="2860" y="1011"/>
                </a:lnTo>
                <a:lnTo>
                  <a:pt x="2858" y="1009"/>
                </a:lnTo>
                <a:lnTo>
                  <a:pt x="2856" y="1006"/>
                </a:lnTo>
                <a:lnTo>
                  <a:pt x="2848" y="1004"/>
                </a:lnTo>
                <a:lnTo>
                  <a:pt x="2839" y="1000"/>
                </a:lnTo>
                <a:lnTo>
                  <a:pt x="2837" y="998"/>
                </a:lnTo>
                <a:lnTo>
                  <a:pt x="2839" y="996"/>
                </a:lnTo>
                <a:lnTo>
                  <a:pt x="2839" y="996"/>
                </a:lnTo>
                <a:lnTo>
                  <a:pt x="2841" y="994"/>
                </a:lnTo>
                <a:lnTo>
                  <a:pt x="2841" y="994"/>
                </a:lnTo>
                <a:lnTo>
                  <a:pt x="2841" y="992"/>
                </a:lnTo>
                <a:lnTo>
                  <a:pt x="2841" y="992"/>
                </a:lnTo>
                <a:lnTo>
                  <a:pt x="2839" y="992"/>
                </a:lnTo>
                <a:lnTo>
                  <a:pt x="2831" y="992"/>
                </a:lnTo>
                <a:lnTo>
                  <a:pt x="2827" y="992"/>
                </a:lnTo>
                <a:lnTo>
                  <a:pt x="2822" y="990"/>
                </a:lnTo>
                <a:lnTo>
                  <a:pt x="2818" y="986"/>
                </a:lnTo>
                <a:lnTo>
                  <a:pt x="2814" y="981"/>
                </a:lnTo>
                <a:lnTo>
                  <a:pt x="2810" y="979"/>
                </a:lnTo>
                <a:lnTo>
                  <a:pt x="2810" y="975"/>
                </a:lnTo>
                <a:lnTo>
                  <a:pt x="2808" y="971"/>
                </a:lnTo>
                <a:lnTo>
                  <a:pt x="2806" y="967"/>
                </a:lnTo>
                <a:lnTo>
                  <a:pt x="2804" y="962"/>
                </a:lnTo>
                <a:lnTo>
                  <a:pt x="2804" y="962"/>
                </a:lnTo>
                <a:lnTo>
                  <a:pt x="2799" y="960"/>
                </a:lnTo>
                <a:lnTo>
                  <a:pt x="2795" y="956"/>
                </a:lnTo>
                <a:lnTo>
                  <a:pt x="2791" y="956"/>
                </a:lnTo>
                <a:lnTo>
                  <a:pt x="2789" y="954"/>
                </a:lnTo>
                <a:lnTo>
                  <a:pt x="2787" y="952"/>
                </a:lnTo>
                <a:lnTo>
                  <a:pt x="2787" y="948"/>
                </a:lnTo>
                <a:lnTo>
                  <a:pt x="2785" y="944"/>
                </a:lnTo>
                <a:lnTo>
                  <a:pt x="2785" y="941"/>
                </a:lnTo>
                <a:lnTo>
                  <a:pt x="2787" y="941"/>
                </a:lnTo>
                <a:lnTo>
                  <a:pt x="2787" y="941"/>
                </a:lnTo>
                <a:lnTo>
                  <a:pt x="2789" y="941"/>
                </a:lnTo>
                <a:lnTo>
                  <a:pt x="2789" y="939"/>
                </a:lnTo>
                <a:lnTo>
                  <a:pt x="2789" y="939"/>
                </a:lnTo>
                <a:lnTo>
                  <a:pt x="2787" y="937"/>
                </a:lnTo>
                <a:lnTo>
                  <a:pt x="2785" y="935"/>
                </a:lnTo>
                <a:lnTo>
                  <a:pt x="2785" y="933"/>
                </a:lnTo>
                <a:lnTo>
                  <a:pt x="2785" y="931"/>
                </a:lnTo>
                <a:lnTo>
                  <a:pt x="2785" y="931"/>
                </a:lnTo>
                <a:lnTo>
                  <a:pt x="2787" y="929"/>
                </a:lnTo>
                <a:lnTo>
                  <a:pt x="2789" y="929"/>
                </a:lnTo>
                <a:lnTo>
                  <a:pt x="2789" y="929"/>
                </a:lnTo>
                <a:lnTo>
                  <a:pt x="2789" y="929"/>
                </a:lnTo>
                <a:lnTo>
                  <a:pt x="2789" y="929"/>
                </a:lnTo>
                <a:lnTo>
                  <a:pt x="2791" y="929"/>
                </a:lnTo>
                <a:lnTo>
                  <a:pt x="2793" y="929"/>
                </a:lnTo>
                <a:lnTo>
                  <a:pt x="2795" y="927"/>
                </a:lnTo>
                <a:lnTo>
                  <a:pt x="2797" y="927"/>
                </a:lnTo>
                <a:lnTo>
                  <a:pt x="2797" y="925"/>
                </a:lnTo>
                <a:lnTo>
                  <a:pt x="2799" y="925"/>
                </a:lnTo>
                <a:lnTo>
                  <a:pt x="2799" y="925"/>
                </a:lnTo>
                <a:lnTo>
                  <a:pt x="2804" y="925"/>
                </a:lnTo>
                <a:lnTo>
                  <a:pt x="2804" y="925"/>
                </a:lnTo>
                <a:lnTo>
                  <a:pt x="2806" y="925"/>
                </a:lnTo>
                <a:lnTo>
                  <a:pt x="2808" y="927"/>
                </a:lnTo>
                <a:lnTo>
                  <a:pt x="2806" y="927"/>
                </a:lnTo>
                <a:lnTo>
                  <a:pt x="2806" y="929"/>
                </a:lnTo>
                <a:lnTo>
                  <a:pt x="2804" y="929"/>
                </a:lnTo>
                <a:lnTo>
                  <a:pt x="2804" y="929"/>
                </a:lnTo>
                <a:lnTo>
                  <a:pt x="2806" y="933"/>
                </a:lnTo>
                <a:lnTo>
                  <a:pt x="2806" y="935"/>
                </a:lnTo>
                <a:lnTo>
                  <a:pt x="2806" y="935"/>
                </a:lnTo>
                <a:lnTo>
                  <a:pt x="2808" y="937"/>
                </a:lnTo>
                <a:lnTo>
                  <a:pt x="2808" y="941"/>
                </a:lnTo>
                <a:lnTo>
                  <a:pt x="2810" y="941"/>
                </a:lnTo>
                <a:lnTo>
                  <a:pt x="2810" y="941"/>
                </a:lnTo>
                <a:lnTo>
                  <a:pt x="2812" y="939"/>
                </a:lnTo>
                <a:lnTo>
                  <a:pt x="2812" y="937"/>
                </a:lnTo>
                <a:lnTo>
                  <a:pt x="2814" y="935"/>
                </a:lnTo>
                <a:lnTo>
                  <a:pt x="2814" y="933"/>
                </a:lnTo>
                <a:lnTo>
                  <a:pt x="2816" y="931"/>
                </a:lnTo>
                <a:lnTo>
                  <a:pt x="2816" y="931"/>
                </a:lnTo>
                <a:lnTo>
                  <a:pt x="2818" y="933"/>
                </a:lnTo>
                <a:lnTo>
                  <a:pt x="2820" y="933"/>
                </a:lnTo>
                <a:lnTo>
                  <a:pt x="2822" y="937"/>
                </a:lnTo>
                <a:lnTo>
                  <a:pt x="2824" y="939"/>
                </a:lnTo>
                <a:lnTo>
                  <a:pt x="2822" y="941"/>
                </a:lnTo>
                <a:lnTo>
                  <a:pt x="2824" y="944"/>
                </a:lnTo>
                <a:lnTo>
                  <a:pt x="2824" y="946"/>
                </a:lnTo>
                <a:lnTo>
                  <a:pt x="2829" y="950"/>
                </a:lnTo>
                <a:lnTo>
                  <a:pt x="2831" y="950"/>
                </a:lnTo>
                <a:lnTo>
                  <a:pt x="2833" y="950"/>
                </a:lnTo>
                <a:lnTo>
                  <a:pt x="2831" y="950"/>
                </a:lnTo>
                <a:lnTo>
                  <a:pt x="2829" y="950"/>
                </a:lnTo>
                <a:lnTo>
                  <a:pt x="2829" y="950"/>
                </a:lnTo>
                <a:lnTo>
                  <a:pt x="2829" y="950"/>
                </a:lnTo>
                <a:lnTo>
                  <a:pt x="2827" y="952"/>
                </a:lnTo>
                <a:lnTo>
                  <a:pt x="2829" y="952"/>
                </a:lnTo>
                <a:lnTo>
                  <a:pt x="2833" y="958"/>
                </a:lnTo>
                <a:lnTo>
                  <a:pt x="2835" y="958"/>
                </a:lnTo>
                <a:lnTo>
                  <a:pt x="2837" y="960"/>
                </a:lnTo>
                <a:lnTo>
                  <a:pt x="2839" y="962"/>
                </a:lnTo>
                <a:lnTo>
                  <a:pt x="2839" y="962"/>
                </a:lnTo>
                <a:lnTo>
                  <a:pt x="2839" y="962"/>
                </a:lnTo>
                <a:lnTo>
                  <a:pt x="2839" y="965"/>
                </a:lnTo>
                <a:lnTo>
                  <a:pt x="2839" y="965"/>
                </a:lnTo>
                <a:lnTo>
                  <a:pt x="2841" y="965"/>
                </a:lnTo>
                <a:lnTo>
                  <a:pt x="2843" y="965"/>
                </a:lnTo>
                <a:lnTo>
                  <a:pt x="2845" y="965"/>
                </a:lnTo>
                <a:lnTo>
                  <a:pt x="2848" y="965"/>
                </a:lnTo>
                <a:lnTo>
                  <a:pt x="2852" y="967"/>
                </a:lnTo>
                <a:lnTo>
                  <a:pt x="2856" y="969"/>
                </a:lnTo>
                <a:lnTo>
                  <a:pt x="2858" y="971"/>
                </a:lnTo>
                <a:lnTo>
                  <a:pt x="2862" y="973"/>
                </a:lnTo>
                <a:lnTo>
                  <a:pt x="2862" y="975"/>
                </a:lnTo>
                <a:lnTo>
                  <a:pt x="2864" y="975"/>
                </a:lnTo>
                <a:lnTo>
                  <a:pt x="2864" y="975"/>
                </a:lnTo>
                <a:lnTo>
                  <a:pt x="2858" y="973"/>
                </a:lnTo>
                <a:lnTo>
                  <a:pt x="2856" y="973"/>
                </a:lnTo>
                <a:lnTo>
                  <a:pt x="2854" y="973"/>
                </a:lnTo>
                <a:lnTo>
                  <a:pt x="2858" y="973"/>
                </a:lnTo>
                <a:lnTo>
                  <a:pt x="2862" y="975"/>
                </a:lnTo>
                <a:lnTo>
                  <a:pt x="2866" y="977"/>
                </a:lnTo>
                <a:lnTo>
                  <a:pt x="2871" y="979"/>
                </a:lnTo>
                <a:lnTo>
                  <a:pt x="2873" y="981"/>
                </a:lnTo>
                <a:lnTo>
                  <a:pt x="2877" y="983"/>
                </a:lnTo>
                <a:lnTo>
                  <a:pt x="2877" y="983"/>
                </a:lnTo>
                <a:lnTo>
                  <a:pt x="2877" y="983"/>
                </a:lnTo>
                <a:lnTo>
                  <a:pt x="2877" y="983"/>
                </a:lnTo>
                <a:lnTo>
                  <a:pt x="2877" y="983"/>
                </a:lnTo>
                <a:lnTo>
                  <a:pt x="2877" y="983"/>
                </a:lnTo>
                <a:lnTo>
                  <a:pt x="2877" y="983"/>
                </a:lnTo>
                <a:lnTo>
                  <a:pt x="2881" y="986"/>
                </a:lnTo>
                <a:lnTo>
                  <a:pt x="2885" y="990"/>
                </a:lnTo>
                <a:lnTo>
                  <a:pt x="2885" y="992"/>
                </a:lnTo>
                <a:lnTo>
                  <a:pt x="2887" y="992"/>
                </a:lnTo>
                <a:lnTo>
                  <a:pt x="2889" y="994"/>
                </a:lnTo>
                <a:lnTo>
                  <a:pt x="2892" y="994"/>
                </a:lnTo>
                <a:lnTo>
                  <a:pt x="2892" y="996"/>
                </a:lnTo>
                <a:lnTo>
                  <a:pt x="2892" y="998"/>
                </a:lnTo>
                <a:lnTo>
                  <a:pt x="2889" y="998"/>
                </a:lnTo>
                <a:lnTo>
                  <a:pt x="2889" y="1000"/>
                </a:lnTo>
                <a:lnTo>
                  <a:pt x="2889" y="1002"/>
                </a:lnTo>
                <a:lnTo>
                  <a:pt x="2889" y="1004"/>
                </a:lnTo>
                <a:lnTo>
                  <a:pt x="2889" y="1006"/>
                </a:lnTo>
                <a:lnTo>
                  <a:pt x="2889" y="1009"/>
                </a:lnTo>
                <a:lnTo>
                  <a:pt x="2889" y="1011"/>
                </a:lnTo>
                <a:lnTo>
                  <a:pt x="2887" y="1013"/>
                </a:lnTo>
                <a:lnTo>
                  <a:pt x="2887" y="1015"/>
                </a:lnTo>
                <a:lnTo>
                  <a:pt x="2889" y="1017"/>
                </a:lnTo>
                <a:lnTo>
                  <a:pt x="2889" y="1017"/>
                </a:lnTo>
                <a:lnTo>
                  <a:pt x="2889" y="1019"/>
                </a:lnTo>
                <a:lnTo>
                  <a:pt x="2889" y="1017"/>
                </a:lnTo>
                <a:lnTo>
                  <a:pt x="2887" y="1017"/>
                </a:lnTo>
                <a:lnTo>
                  <a:pt x="2887" y="1017"/>
                </a:lnTo>
                <a:lnTo>
                  <a:pt x="2887" y="1019"/>
                </a:lnTo>
                <a:lnTo>
                  <a:pt x="2889" y="1019"/>
                </a:lnTo>
                <a:lnTo>
                  <a:pt x="2889" y="1021"/>
                </a:lnTo>
                <a:lnTo>
                  <a:pt x="2896" y="1023"/>
                </a:lnTo>
                <a:lnTo>
                  <a:pt x="2898" y="1027"/>
                </a:lnTo>
                <a:lnTo>
                  <a:pt x="2898" y="1027"/>
                </a:lnTo>
                <a:lnTo>
                  <a:pt x="2898" y="1030"/>
                </a:lnTo>
                <a:lnTo>
                  <a:pt x="2900" y="1032"/>
                </a:lnTo>
                <a:lnTo>
                  <a:pt x="2900" y="1032"/>
                </a:lnTo>
                <a:lnTo>
                  <a:pt x="2902" y="1036"/>
                </a:lnTo>
                <a:lnTo>
                  <a:pt x="2904" y="1038"/>
                </a:lnTo>
                <a:lnTo>
                  <a:pt x="2906" y="1038"/>
                </a:lnTo>
                <a:lnTo>
                  <a:pt x="2908" y="1040"/>
                </a:lnTo>
                <a:lnTo>
                  <a:pt x="2908" y="1040"/>
                </a:lnTo>
                <a:lnTo>
                  <a:pt x="2908" y="1042"/>
                </a:lnTo>
                <a:lnTo>
                  <a:pt x="2910" y="1040"/>
                </a:lnTo>
                <a:lnTo>
                  <a:pt x="2912" y="1040"/>
                </a:lnTo>
                <a:lnTo>
                  <a:pt x="2912" y="1040"/>
                </a:lnTo>
                <a:lnTo>
                  <a:pt x="2915" y="1040"/>
                </a:lnTo>
                <a:lnTo>
                  <a:pt x="2915" y="1042"/>
                </a:lnTo>
                <a:lnTo>
                  <a:pt x="2915" y="1042"/>
                </a:lnTo>
                <a:lnTo>
                  <a:pt x="2915" y="1042"/>
                </a:lnTo>
                <a:lnTo>
                  <a:pt x="2912" y="1044"/>
                </a:lnTo>
                <a:lnTo>
                  <a:pt x="2910" y="1042"/>
                </a:lnTo>
                <a:lnTo>
                  <a:pt x="2908" y="1042"/>
                </a:lnTo>
                <a:lnTo>
                  <a:pt x="2908" y="1044"/>
                </a:lnTo>
                <a:lnTo>
                  <a:pt x="2908" y="1044"/>
                </a:lnTo>
                <a:lnTo>
                  <a:pt x="2910" y="1044"/>
                </a:lnTo>
                <a:lnTo>
                  <a:pt x="2912" y="1046"/>
                </a:lnTo>
                <a:lnTo>
                  <a:pt x="2912" y="1050"/>
                </a:lnTo>
                <a:lnTo>
                  <a:pt x="2915" y="1053"/>
                </a:lnTo>
                <a:lnTo>
                  <a:pt x="2915" y="1053"/>
                </a:lnTo>
                <a:lnTo>
                  <a:pt x="2917" y="1053"/>
                </a:lnTo>
                <a:lnTo>
                  <a:pt x="2917" y="1050"/>
                </a:lnTo>
                <a:lnTo>
                  <a:pt x="2917" y="1050"/>
                </a:lnTo>
                <a:lnTo>
                  <a:pt x="2917" y="1050"/>
                </a:lnTo>
                <a:lnTo>
                  <a:pt x="2917" y="1050"/>
                </a:lnTo>
                <a:lnTo>
                  <a:pt x="2919" y="1053"/>
                </a:lnTo>
                <a:lnTo>
                  <a:pt x="2921" y="1053"/>
                </a:lnTo>
                <a:lnTo>
                  <a:pt x="2921" y="1053"/>
                </a:lnTo>
                <a:lnTo>
                  <a:pt x="2923" y="1053"/>
                </a:lnTo>
                <a:lnTo>
                  <a:pt x="2923" y="1053"/>
                </a:lnTo>
                <a:lnTo>
                  <a:pt x="2925" y="1050"/>
                </a:lnTo>
                <a:lnTo>
                  <a:pt x="2929" y="1053"/>
                </a:lnTo>
                <a:lnTo>
                  <a:pt x="2931" y="1053"/>
                </a:lnTo>
                <a:lnTo>
                  <a:pt x="2931" y="1053"/>
                </a:lnTo>
                <a:lnTo>
                  <a:pt x="2933" y="1050"/>
                </a:lnTo>
                <a:lnTo>
                  <a:pt x="2936" y="1053"/>
                </a:lnTo>
                <a:lnTo>
                  <a:pt x="2938" y="1053"/>
                </a:lnTo>
                <a:lnTo>
                  <a:pt x="2938" y="1055"/>
                </a:lnTo>
                <a:lnTo>
                  <a:pt x="2938" y="1055"/>
                </a:lnTo>
                <a:lnTo>
                  <a:pt x="2940" y="1055"/>
                </a:lnTo>
                <a:lnTo>
                  <a:pt x="2942" y="1055"/>
                </a:lnTo>
                <a:lnTo>
                  <a:pt x="2942" y="1055"/>
                </a:lnTo>
                <a:lnTo>
                  <a:pt x="2942" y="1055"/>
                </a:lnTo>
                <a:lnTo>
                  <a:pt x="2944" y="1055"/>
                </a:lnTo>
                <a:lnTo>
                  <a:pt x="2944" y="1057"/>
                </a:lnTo>
                <a:lnTo>
                  <a:pt x="2944" y="1057"/>
                </a:lnTo>
                <a:lnTo>
                  <a:pt x="2942" y="1057"/>
                </a:lnTo>
                <a:lnTo>
                  <a:pt x="2940" y="1057"/>
                </a:lnTo>
                <a:lnTo>
                  <a:pt x="2940" y="1057"/>
                </a:lnTo>
                <a:lnTo>
                  <a:pt x="2940" y="1059"/>
                </a:lnTo>
                <a:lnTo>
                  <a:pt x="2940" y="1059"/>
                </a:lnTo>
                <a:lnTo>
                  <a:pt x="2940" y="1059"/>
                </a:lnTo>
                <a:lnTo>
                  <a:pt x="2938" y="1059"/>
                </a:lnTo>
                <a:lnTo>
                  <a:pt x="2938" y="1057"/>
                </a:lnTo>
                <a:lnTo>
                  <a:pt x="2933" y="1057"/>
                </a:lnTo>
                <a:lnTo>
                  <a:pt x="2929" y="1055"/>
                </a:lnTo>
                <a:lnTo>
                  <a:pt x="2925" y="1053"/>
                </a:lnTo>
                <a:lnTo>
                  <a:pt x="2923" y="1053"/>
                </a:lnTo>
                <a:lnTo>
                  <a:pt x="2923" y="1053"/>
                </a:lnTo>
                <a:lnTo>
                  <a:pt x="2921" y="1055"/>
                </a:lnTo>
                <a:lnTo>
                  <a:pt x="2921" y="1055"/>
                </a:lnTo>
                <a:lnTo>
                  <a:pt x="2919" y="1055"/>
                </a:lnTo>
                <a:lnTo>
                  <a:pt x="2919" y="1055"/>
                </a:lnTo>
                <a:lnTo>
                  <a:pt x="2917" y="1057"/>
                </a:lnTo>
                <a:lnTo>
                  <a:pt x="2915" y="1059"/>
                </a:lnTo>
                <a:lnTo>
                  <a:pt x="2915" y="1061"/>
                </a:lnTo>
                <a:lnTo>
                  <a:pt x="2915" y="1061"/>
                </a:lnTo>
                <a:lnTo>
                  <a:pt x="2915" y="1061"/>
                </a:lnTo>
                <a:lnTo>
                  <a:pt x="2917" y="1061"/>
                </a:lnTo>
                <a:lnTo>
                  <a:pt x="2917" y="1063"/>
                </a:lnTo>
                <a:lnTo>
                  <a:pt x="2919" y="1063"/>
                </a:lnTo>
                <a:lnTo>
                  <a:pt x="2921" y="1065"/>
                </a:lnTo>
                <a:lnTo>
                  <a:pt x="2921" y="1067"/>
                </a:lnTo>
                <a:lnTo>
                  <a:pt x="2923" y="1069"/>
                </a:lnTo>
                <a:lnTo>
                  <a:pt x="2921" y="1071"/>
                </a:lnTo>
                <a:lnTo>
                  <a:pt x="2921" y="1074"/>
                </a:lnTo>
                <a:lnTo>
                  <a:pt x="2923" y="1078"/>
                </a:lnTo>
                <a:lnTo>
                  <a:pt x="2925" y="1080"/>
                </a:lnTo>
                <a:lnTo>
                  <a:pt x="2925" y="1078"/>
                </a:lnTo>
                <a:lnTo>
                  <a:pt x="2925" y="1076"/>
                </a:lnTo>
                <a:lnTo>
                  <a:pt x="2925" y="1076"/>
                </a:lnTo>
                <a:lnTo>
                  <a:pt x="2927" y="1074"/>
                </a:lnTo>
                <a:lnTo>
                  <a:pt x="2927" y="1074"/>
                </a:lnTo>
                <a:lnTo>
                  <a:pt x="2929" y="1076"/>
                </a:lnTo>
                <a:lnTo>
                  <a:pt x="2929" y="1076"/>
                </a:lnTo>
                <a:lnTo>
                  <a:pt x="2929" y="1076"/>
                </a:lnTo>
                <a:lnTo>
                  <a:pt x="2931" y="1080"/>
                </a:lnTo>
                <a:lnTo>
                  <a:pt x="2931" y="1080"/>
                </a:lnTo>
                <a:lnTo>
                  <a:pt x="2931" y="1082"/>
                </a:lnTo>
                <a:lnTo>
                  <a:pt x="2933" y="1084"/>
                </a:lnTo>
                <a:lnTo>
                  <a:pt x="2933" y="1084"/>
                </a:lnTo>
                <a:lnTo>
                  <a:pt x="2933" y="1082"/>
                </a:lnTo>
                <a:lnTo>
                  <a:pt x="2936" y="1078"/>
                </a:lnTo>
                <a:lnTo>
                  <a:pt x="2938" y="1078"/>
                </a:lnTo>
                <a:lnTo>
                  <a:pt x="2938" y="1078"/>
                </a:lnTo>
                <a:lnTo>
                  <a:pt x="2938" y="1080"/>
                </a:lnTo>
                <a:lnTo>
                  <a:pt x="2940" y="1082"/>
                </a:lnTo>
                <a:lnTo>
                  <a:pt x="2942" y="1084"/>
                </a:lnTo>
                <a:lnTo>
                  <a:pt x="2942" y="1084"/>
                </a:lnTo>
                <a:lnTo>
                  <a:pt x="2944" y="1084"/>
                </a:lnTo>
                <a:lnTo>
                  <a:pt x="2942" y="1082"/>
                </a:lnTo>
                <a:lnTo>
                  <a:pt x="2942" y="1080"/>
                </a:lnTo>
                <a:lnTo>
                  <a:pt x="2942" y="1078"/>
                </a:lnTo>
                <a:lnTo>
                  <a:pt x="2942" y="1078"/>
                </a:lnTo>
                <a:lnTo>
                  <a:pt x="2942" y="1074"/>
                </a:lnTo>
                <a:lnTo>
                  <a:pt x="2940" y="1069"/>
                </a:lnTo>
                <a:lnTo>
                  <a:pt x="2938" y="1067"/>
                </a:lnTo>
                <a:lnTo>
                  <a:pt x="2938" y="1065"/>
                </a:lnTo>
                <a:lnTo>
                  <a:pt x="2938" y="1065"/>
                </a:lnTo>
                <a:lnTo>
                  <a:pt x="2940" y="1065"/>
                </a:lnTo>
                <a:lnTo>
                  <a:pt x="2940" y="1065"/>
                </a:lnTo>
                <a:lnTo>
                  <a:pt x="2942" y="1067"/>
                </a:lnTo>
                <a:lnTo>
                  <a:pt x="2942" y="1067"/>
                </a:lnTo>
                <a:lnTo>
                  <a:pt x="2942" y="1069"/>
                </a:lnTo>
                <a:lnTo>
                  <a:pt x="2944" y="1069"/>
                </a:lnTo>
                <a:lnTo>
                  <a:pt x="2944" y="1069"/>
                </a:lnTo>
                <a:lnTo>
                  <a:pt x="2944" y="1069"/>
                </a:lnTo>
                <a:lnTo>
                  <a:pt x="2948" y="1067"/>
                </a:lnTo>
                <a:lnTo>
                  <a:pt x="2948" y="1067"/>
                </a:lnTo>
                <a:lnTo>
                  <a:pt x="2948" y="1067"/>
                </a:lnTo>
                <a:lnTo>
                  <a:pt x="2946" y="1065"/>
                </a:lnTo>
                <a:lnTo>
                  <a:pt x="2946" y="1065"/>
                </a:lnTo>
                <a:lnTo>
                  <a:pt x="2946" y="1065"/>
                </a:lnTo>
                <a:lnTo>
                  <a:pt x="2944" y="1065"/>
                </a:lnTo>
                <a:lnTo>
                  <a:pt x="2944" y="1065"/>
                </a:lnTo>
                <a:lnTo>
                  <a:pt x="2944" y="1063"/>
                </a:lnTo>
                <a:lnTo>
                  <a:pt x="2944" y="1061"/>
                </a:lnTo>
                <a:lnTo>
                  <a:pt x="2942" y="1061"/>
                </a:lnTo>
                <a:lnTo>
                  <a:pt x="2942" y="1061"/>
                </a:lnTo>
                <a:lnTo>
                  <a:pt x="2942" y="1059"/>
                </a:lnTo>
                <a:lnTo>
                  <a:pt x="2942" y="1059"/>
                </a:lnTo>
                <a:lnTo>
                  <a:pt x="2944" y="1059"/>
                </a:lnTo>
                <a:lnTo>
                  <a:pt x="2946" y="1059"/>
                </a:lnTo>
                <a:lnTo>
                  <a:pt x="2948" y="1057"/>
                </a:lnTo>
                <a:lnTo>
                  <a:pt x="2948" y="1057"/>
                </a:lnTo>
                <a:lnTo>
                  <a:pt x="2950" y="1059"/>
                </a:lnTo>
                <a:lnTo>
                  <a:pt x="2952" y="1061"/>
                </a:lnTo>
                <a:lnTo>
                  <a:pt x="2954" y="1061"/>
                </a:lnTo>
                <a:lnTo>
                  <a:pt x="2954" y="1063"/>
                </a:lnTo>
                <a:lnTo>
                  <a:pt x="2956" y="1063"/>
                </a:lnTo>
                <a:lnTo>
                  <a:pt x="2956" y="1063"/>
                </a:lnTo>
                <a:lnTo>
                  <a:pt x="2956" y="1061"/>
                </a:lnTo>
                <a:lnTo>
                  <a:pt x="2956" y="1061"/>
                </a:lnTo>
                <a:lnTo>
                  <a:pt x="2956" y="1059"/>
                </a:lnTo>
                <a:lnTo>
                  <a:pt x="2956" y="1057"/>
                </a:lnTo>
                <a:lnTo>
                  <a:pt x="2956" y="1055"/>
                </a:lnTo>
                <a:lnTo>
                  <a:pt x="2954" y="1053"/>
                </a:lnTo>
                <a:lnTo>
                  <a:pt x="2952" y="1053"/>
                </a:lnTo>
                <a:lnTo>
                  <a:pt x="2950" y="1053"/>
                </a:lnTo>
                <a:lnTo>
                  <a:pt x="2950" y="1050"/>
                </a:lnTo>
                <a:lnTo>
                  <a:pt x="2946" y="1048"/>
                </a:lnTo>
                <a:lnTo>
                  <a:pt x="2944" y="1046"/>
                </a:lnTo>
                <a:lnTo>
                  <a:pt x="2944" y="1046"/>
                </a:lnTo>
                <a:lnTo>
                  <a:pt x="2942" y="1046"/>
                </a:lnTo>
                <a:lnTo>
                  <a:pt x="2938" y="1044"/>
                </a:lnTo>
                <a:lnTo>
                  <a:pt x="2936" y="1044"/>
                </a:lnTo>
                <a:lnTo>
                  <a:pt x="2936" y="1044"/>
                </a:lnTo>
                <a:lnTo>
                  <a:pt x="2936" y="1044"/>
                </a:lnTo>
                <a:lnTo>
                  <a:pt x="2936" y="1044"/>
                </a:lnTo>
                <a:lnTo>
                  <a:pt x="2936" y="1042"/>
                </a:lnTo>
                <a:lnTo>
                  <a:pt x="2938" y="1042"/>
                </a:lnTo>
                <a:lnTo>
                  <a:pt x="2940" y="1042"/>
                </a:lnTo>
                <a:lnTo>
                  <a:pt x="2942" y="1040"/>
                </a:lnTo>
                <a:lnTo>
                  <a:pt x="2940" y="1040"/>
                </a:lnTo>
                <a:lnTo>
                  <a:pt x="2940" y="1040"/>
                </a:lnTo>
                <a:lnTo>
                  <a:pt x="2940" y="1038"/>
                </a:lnTo>
                <a:lnTo>
                  <a:pt x="2938" y="1038"/>
                </a:lnTo>
                <a:lnTo>
                  <a:pt x="2940" y="1036"/>
                </a:lnTo>
                <a:lnTo>
                  <a:pt x="2942" y="1036"/>
                </a:lnTo>
                <a:lnTo>
                  <a:pt x="2944" y="1038"/>
                </a:lnTo>
                <a:lnTo>
                  <a:pt x="2944" y="1038"/>
                </a:lnTo>
                <a:lnTo>
                  <a:pt x="2942" y="1040"/>
                </a:lnTo>
                <a:lnTo>
                  <a:pt x="2944" y="1040"/>
                </a:lnTo>
                <a:lnTo>
                  <a:pt x="2944" y="1040"/>
                </a:lnTo>
                <a:lnTo>
                  <a:pt x="2946" y="1038"/>
                </a:lnTo>
                <a:lnTo>
                  <a:pt x="2946" y="1036"/>
                </a:lnTo>
                <a:lnTo>
                  <a:pt x="2944" y="1036"/>
                </a:lnTo>
                <a:lnTo>
                  <a:pt x="2942" y="1034"/>
                </a:lnTo>
                <a:lnTo>
                  <a:pt x="2940" y="1032"/>
                </a:lnTo>
                <a:lnTo>
                  <a:pt x="2940" y="1032"/>
                </a:lnTo>
                <a:lnTo>
                  <a:pt x="2938" y="1027"/>
                </a:lnTo>
                <a:lnTo>
                  <a:pt x="2936" y="1023"/>
                </a:lnTo>
                <a:lnTo>
                  <a:pt x="2936" y="1023"/>
                </a:lnTo>
                <a:lnTo>
                  <a:pt x="2936" y="1019"/>
                </a:lnTo>
                <a:lnTo>
                  <a:pt x="2936" y="1019"/>
                </a:lnTo>
                <a:lnTo>
                  <a:pt x="2936" y="1017"/>
                </a:lnTo>
                <a:lnTo>
                  <a:pt x="2936" y="1017"/>
                </a:lnTo>
                <a:lnTo>
                  <a:pt x="2938" y="1015"/>
                </a:lnTo>
                <a:lnTo>
                  <a:pt x="2938" y="1015"/>
                </a:lnTo>
                <a:lnTo>
                  <a:pt x="2940" y="1015"/>
                </a:lnTo>
                <a:lnTo>
                  <a:pt x="2940" y="1015"/>
                </a:lnTo>
                <a:lnTo>
                  <a:pt x="2940" y="1017"/>
                </a:lnTo>
                <a:lnTo>
                  <a:pt x="2940" y="1017"/>
                </a:lnTo>
                <a:lnTo>
                  <a:pt x="2942" y="1019"/>
                </a:lnTo>
                <a:lnTo>
                  <a:pt x="2946" y="1021"/>
                </a:lnTo>
                <a:lnTo>
                  <a:pt x="2946" y="1023"/>
                </a:lnTo>
                <a:lnTo>
                  <a:pt x="2946" y="1025"/>
                </a:lnTo>
                <a:lnTo>
                  <a:pt x="2950" y="1025"/>
                </a:lnTo>
                <a:lnTo>
                  <a:pt x="2950" y="1025"/>
                </a:lnTo>
                <a:lnTo>
                  <a:pt x="2950" y="1025"/>
                </a:lnTo>
                <a:lnTo>
                  <a:pt x="2948" y="1023"/>
                </a:lnTo>
                <a:lnTo>
                  <a:pt x="2948" y="1023"/>
                </a:lnTo>
                <a:lnTo>
                  <a:pt x="2946" y="1021"/>
                </a:lnTo>
                <a:lnTo>
                  <a:pt x="2948" y="1019"/>
                </a:lnTo>
                <a:lnTo>
                  <a:pt x="2950" y="1021"/>
                </a:lnTo>
                <a:lnTo>
                  <a:pt x="2952" y="1023"/>
                </a:lnTo>
                <a:lnTo>
                  <a:pt x="2954" y="1025"/>
                </a:lnTo>
                <a:lnTo>
                  <a:pt x="2954" y="1025"/>
                </a:lnTo>
                <a:lnTo>
                  <a:pt x="2954" y="1023"/>
                </a:lnTo>
                <a:lnTo>
                  <a:pt x="2954" y="1023"/>
                </a:lnTo>
                <a:lnTo>
                  <a:pt x="2954" y="1021"/>
                </a:lnTo>
                <a:lnTo>
                  <a:pt x="2952" y="1021"/>
                </a:lnTo>
                <a:lnTo>
                  <a:pt x="2952" y="1019"/>
                </a:lnTo>
                <a:lnTo>
                  <a:pt x="2952" y="1019"/>
                </a:lnTo>
                <a:lnTo>
                  <a:pt x="2952" y="1019"/>
                </a:lnTo>
                <a:lnTo>
                  <a:pt x="2954" y="1019"/>
                </a:lnTo>
                <a:lnTo>
                  <a:pt x="2956" y="1019"/>
                </a:lnTo>
                <a:lnTo>
                  <a:pt x="2959" y="1019"/>
                </a:lnTo>
                <a:lnTo>
                  <a:pt x="2959" y="1021"/>
                </a:lnTo>
                <a:lnTo>
                  <a:pt x="2961" y="1021"/>
                </a:lnTo>
                <a:lnTo>
                  <a:pt x="2961" y="1021"/>
                </a:lnTo>
                <a:lnTo>
                  <a:pt x="2959" y="1019"/>
                </a:lnTo>
                <a:lnTo>
                  <a:pt x="2956" y="1017"/>
                </a:lnTo>
                <a:lnTo>
                  <a:pt x="2954" y="1017"/>
                </a:lnTo>
                <a:lnTo>
                  <a:pt x="2954" y="1017"/>
                </a:lnTo>
                <a:lnTo>
                  <a:pt x="2952" y="1017"/>
                </a:lnTo>
                <a:lnTo>
                  <a:pt x="2954" y="1015"/>
                </a:lnTo>
                <a:lnTo>
                  <a:pt x="2952" y="1015"/>
                </a:lnTo>
                <a:lnTo>
                  <a:pt x="2952" y="1013"/>
                </a:lnTo>
                <a:lnTo>
                  <a:pt x="2952" y="1013"/>
                </a:lnTo>
                <a:lnTo>
                  <a:pt x="2954" y="1013"/>
                </a:lnTo>
                <a:lnTo>
                  <a:pt x="2956" y="1013"/>
                </a:lnTo>
                <a:lnTo>
                  <a:pt x="2959" y="1011"/>
                </a:lnTo>
                <a:lnTo>
                  <a:pt x="2961" y="1009"/>
                </a:lnTo>
                <a:lnTo>
                  <a:pt x="2963" y="1009"/>
                </a:lnTo>
                <a:lnTo>
                  <a:pt x="2963" y="1009"/>
                </a:lnTo>
                <a:lnTo>
                  <a:pt x="2965" y="1011"/>
                </a:lnTo>
                <a:lnTo>
                  <a:pt x="2967" y="1011"/>
                </a:lnTo>
                <a:lnTo>
                  <a:pt x="2969" y="1009"/>
                </a:lnTo>
                <a:lnTo>
                  <a:pt x="2971" y="1009"/>
                </a:lnTo>
                <a:lnTo>
                  <a:pt x="2973" y="1009"/>
                </a:lnTo>
                <a:lnTo>
                  <a:pt x="2975" y="1009"/>
                </a:lnTo>
                <a:lnTo>
                  <a:pt x="2977" y="1009"/>
                </a:lnTo>
                <a:lnTo>
                  <a:pt x="2982" y="1011"/>
                </a:lnTo>
                <a:lnTo>
                  <a:pt x="2984" y="1011"/>
                </a:lnTo>
                <a:lnTo>
                  <a:pt x="2986" y="1013"/>
                </a:lnTo>
                <a:lnTo>
                  <a:pt x="2986" y="1013"/>
                </a:lnTo>
                <a:lnTo>
                  <a:pt x="2986" y="1015"/>
                </a:lnTo>
                <a:lnTo>
                  <a:pt x="2988" y="1015"/>
                </a:lnTo>
                <a:lnTo>
                  <a:pt x="2990" y="1015"/>
                </a:lnTo>
                <a:lnTo>
                  <a:pt x="2992" y="1015"/>
                </a:lnTo>
                <a:lnTo>
                  <a:pt x="2996" y="1015"/>
                </a:lnTo>
                <a:lnTo>
                  <a:pt x="2994" y="1015"/>
                </a:lnTo>
                <a:lnTo>
                  <a:pt x="2990" y="1017"/>
                </a:lnTo>
                <a:lnTo>
                  <a:pt x="2990" y="1017"/>
                </a:lnTo>
                <a:lnTo>
                  <a:pt x="2988" y="1019"/>
                </a:lnTo>
                <a:lnTo>
                  <a:pt x="2988" y="1021"/>
                </a:lnTo>
                <a:lnTo>
                  <a:pt x="2988" y="1021"/>
                </a:lnTo>
                <a:lnTo>
                  <a:pt x="2988" y="1021"/>
                </a:lnTo>
                <a:lnTo>
                  <a:pt x="2988" y="1023"/>
                </a:lnTo>
                <a:lnTo>
                  <a:pt x="2988" y="1023"/>
                </a:lnTo>
                <a:lnTo>
                  <a:pt x="2990" y="1023"/>
                </a:lnTo>
                <a:lnTo>
                  <a:pt x="2992" y="1021"/>
                </a:lnTo>
                <a:lnTo>
                  <a:pt x="2996" y="1017"/>
                </a:lnTo>
                <a:lnTo>
                  <a:pt x="2998" y="1015"/>
                </a:lnTo>
                <a:lnTo>
                  <a:pt x="3003" y="1013"/>
                </a:lnTo>
                <a:lnTo>
                  <a:pt x="3005" y="1011"/>
                </a:lnTo>
                <a:lnTo>
                  <a:pt x="3007" y="1009"/>
                </a:lnTo>
                <a:lnTo>
                  <a:pt x="3009" y="1006"/>
                </a:lnTo>
                <a:lnTo>
                  <a:pt x="3013" y="1009"/>
                </a:lnTo>
                <a:lnTo>
                  <a:pt x="3015" y="1006"/>
                </a:lnTo>
                <a:lnTo>
                  <a:pt x="3015" y="1006"/>
                </a:lnTo>
                <a:lnTo>
                  <a:pt x="3017" y="1006"/>
                </a:lnTo>
                <a:lnTo>
                  <a:pt x="3026" y="1009"/>
                </a:lnTo>
                <a:lnTo>
                  <a:pt x="3028" y="1006"/>
                </a:lnTo>
                <a:lnTo>
                  <a:pt x="3028" y="1006"/>
                </a:lnTo>
                <a:lnTo>
                  <a:pt x="3028" y="1004"/>
                </a:lnTo>
                <a:lnTo>
                  <a:pt x="3028" y="1004"/>
                </a:lnTo>
                <a:lnTo>
                  <a:pt x="3028" y="1002"/>
                </a:lnTo>
                <a:lnTo>
                  <a:pt x="3019" y="1000"/>
                </a:lnTo>
                <a:lnTo>
                  <a:pt x="3017" y="998"/>
                </a:lnTo>
                <a:lnTo>
                  <a:pt x="3013" y="996"/>
                </a:lnTo>
                <a:lnTo>
                  <a:pt x="3013" y="994"/>
                </a:lnTo>
                <a:lnTo>
                  <a:pt x="3013" y="992"/>
                </a:lnTo>
                <a:lnTo>
                  <a:pt x="3013" y="990"/>
                </a:lnTo>
                <a:lnTo>
                  <a:pt x="3011" y="988"/>
                </a:lnTo>
                <a:lnTo>
                  <a:pt x="3009" y="983"/>
                </a:lnTo>
                <a:lnTo>
                  <a:pt x="3009" y="983"/>
                </a:lnTo>
                <a:lnTo>
                  <a:pt x="3007" y="981"/>
                </a:lnTo>
                <a:lnTo>
                  <a:pt x="3009" y="979"/>
                </a:lnTo>
                <a:lnTo>
                  <a:pt x="3011" y="977"/>
                </a:lnTo>
                <a:lnTo>
                  <a:pt x="3011" y="977"/>
                </a:lnTo>
                <a:lnTo>
                  <a:pt x="3011" y="973"/>
                </a:lnTo>
                <a:lnTo>
                  <a:pt x="3013" y="971"/>
                </a:lnTo>
                <a:lnTo>
                  <a:pt x="3013" y="969"/>
                </a:lnTo>
                <a:lnTo>
                  <a:pt x="3013" y="969"/>
                </a:lnTo>
                <a:lnTo>
                  <a:pt x="3015" y="967"/>
                </a:lnTo>
                <a:lnTo>
                  <a:pt x="3017" y="967"/>
                </a:lnTo>
                <a:lnTo>
                  <a:pt x="3019" y="967"/>
                </a:lnTo>
                <a:lnTo>
                  <a:pt x="3021" y="965"/>
                </a:lnTo>
                <a:lnTo>
                  <a:pt x="3021" y="960"/>
                </a:lnTo>
                <a:lnTo>
                  <a:pt x="3021" y="958"/>
                </a:lnTo>
                <a:lnTo>
                  <a:pt x="3024" y="956"/>
                </a:lnTo>
                <a:lnTo>
                  <a:pt x="3024" y="950"/>
                </a:lnTo>
                <a:lnTo>
                  <a:pt x="3024" y="950"/>
                </a:lnTo>
                <a:lnTo>
                  <a:pt x="3026" y="946"/>
                </a:lnTo>
                <a:lnTo>
                  <a:pt x="3026" y="946"/>
                </a:lnTo>
                <a:lnTo>
                  <a:pt x="3026" y="946"/>
                </a:lnTo>
                <a:lnTo>
                  <a:pt x="3026" y="946"/>
                </a:lnTo>
                <a:lnTo>
                  <a:pt x="3026" y="944"/>
                </a:lnTo>
                <a:lnTo>
                  <a:pt x="3026" y="944"/>
                </a:lnTo>
                <a:lnTo>
                  <a:pt x="3026" y="941"/>
                </a:lnTo>
                <a:lnTo>
                  <a:pt x="3028" y="941"/>
                </a:lnTo>
                <a:lnTo>
                  <a:pt x="3026" y="939"/>
                </a:lnTo>
                <a:lnTo>
                  <a:pt x="3028" y="939"/>
                </a:lnTo>
                <a:lnTo>
                  <a:pt x="3028" y="937"/>
                </a:lnTo>
                <a:lnTo>
                  <a:pt x="3030" y="939"/>
                </a:lnTo>
                <a:lnTo>
                  <a:pt x="3028" y="939"/>
                </a:lnTo>
                <a:lnTo>
                  <a:pt x="3030" y="939"/>
                </a:lnTo>
                <a:lnTo>
                  <a:pt x="3030" y="941"/>
                </a:lnTo>
                <a:lnTo>
                  <a:pt x="3028" y="941"/>
                </a:lnTo>
                <a:lnTo>
                  <a:pt x="3036" y="941"/>
                </a:lnTo>
                <a:lnTo>
                  <a:pt x="3036" y="939"/>
                </a:lnTo>
                <a:lnTo>
                  <a:pt x="3036" y="937"/>
                </a:lnTo>
                <a:lnTo>
                  <a:pt x="3038" y="935"/>
                </a:lnTo>
                <a:lnTo>
                  <a:pt x="3038" y="935"/>
                </a:lnTo>
                <a:lnTo>
                  <a:pt x="3038" y="933"/>
                </a:lnTo>
                <a:lnTo>
                  <a:pt x="3038" y="931"/>
                </a:lnTo>
                <a:lnTo>
                  <a:pt x="3038" y="929"/>
                </a:lnTo>
                <a:lnTo>
                  <a:pt x="3036" y="927"/>
                </a:lnTo>
                <a:lnTo>
                  <a:pt x="3036" y="927"/>
                </a:lnTo>
                <a:lnTo>
                  <a:pt x="3036" y="925"/>
                </a:lnTo>
                <a:lnTo>
                  <a:pt x="3038" y="925"/>
                </a:lnTo>
                <a:lnTo>
                  <a:pt x="3040" y="925"/>
                </a:lnTo>
                <a:lnTo>
                  <a:pt x="3040" y="925"/>
                </a:lnTo>
                <a:lnTo>
                  <a:pt x="3042" y="925"/>
                </a:lnTo>
                <a:lnTo>
                  <a:pt x="3044" y="923"/>
                </a:lnTo>
                <a:lnTo>
                  <a:pt x="3044" y="923"/>
                </a:lnTo>
                <a:lnTo>
                  <a:pt x="3049" y="918"/>
                </a:lnTo>
                <a:lnTo>
                  <a:pt x="3051" y="918"/>
                </a:lnTo>
                <a:lnTo>
                  <a:pt x="3053" y="916"/>
                </a:lnTo>
                <a:lnTo>
                  <a:pt x="3053" y="914"/>
                </a:lnTo>
                <a:lnTo>
                  <a:pt x="3053" y="914"/>
                </a:lnTo>
                <a:lnTo>
                  <a:pt x="3053" y="912"/>
                </a:lnTo>
                <a:lnTo>
                  <a:pt x="3053" y="910"/>
                </a:lnTo>
                <a:lnTo>
                  <a:pt x="3059" y="908"/>
                </a:lnTo>
                <a:lnTo>
                  <a:pt x="3061" y="910"/>
                </a:lnTo>
                <a:lnTo>
                  <a:pt x="3063" y="908"/>
                </a:lnTo>
                <a:lnTo>
                  <a:pt x="3063" y="906"/>
                </a:lnTo>
                <a:lnTo>
                  <a:pt x="3065" y="906"/>
                </a:lnTo>
                <a:lnTo>
                  <a:pt x="3065" y="908"/>
                </a:lnTo>
                <a:lnTo>
                  <a:pt x="3065" y="908"/>
                </a:lnTo>
                <a:lnTo>
                  <a:pt x="3068" y="908"/>
                </a:lnTo>
                <a:lnTo>
                  <a:pt x="3070" y="908"/>
                </a:lnTo>
                <a:lnTo>
                  <a:pt x="3070" y="908"/>
                </a:lnTo>
                <a:lnTo>
                  <a:pt x="3070" y="904"/>
                </a:lnTo>
                <a:lnTo>
                  <a:pt x="3070" y="902"/>
                </a:lnTo>
                <a:lnTo>
                  <a:pt x="3070" y="900"/>
                </a:lnTo>
                <a:lnTo>
                  <a:pt x="3068" y="897"/>
                </a:lnTo>
                <a:lnTo>
                  <a:pt x="3070" y="900"/>
                </a:lnTo>
                <a:lnTo>
                  <a:pt x="3070" y="900"/>
                </a:lnTo>
                <a:lnTo>
                  <a:pt x="3070" y="902"/>
                </a:lnTo>
                <a:lnTo>
                  <a:pt x="3072" y="904"/>
                </a:lnTo>
                <a:lnTo>
                  <a:pt x="3070" y="906"/>
                </a:lnTo>
                <a:lnTo>
                  <a:pt x="3072" y="908"/>
                </a:lnTo>
                <a:lnTo>
                  <a:pt x="3072" y="908"/>
                </a:lnTo>
                <a:lnTo>
                  <a:pt x="3074" y="910"/>
                </a:lnTo>
                <a:lnTo>
                  <a:pt x="3076" y="910"/>
                </a:lnTo>
                <a:lnTo>
                  <a:pt x="3080" y="910"/>
                </a:lnTo>
                <a:lnTo>
                  <a:pt x="3080" y="910"/>
                </a:lnTo>
                <a:lnTo>
                  <a:pt x="3078" y="910"/>
                </a:lnTo>
                <a:lnTo>
                  <a:pt x="3076" y="912"/>
                </a:lnTo>
                <a:lnTo>
                  <a:pt x="3074" y="910"/>
                </a:lnTo>
                <a:lnTo>
                  <a:pt x="3070" y="910"/>
                </a:lnTo>
                <a:lnTo>
                  <a:pt x="3068" y="910"/>
                </a:lnTo>
                <a:lnTo>
                  <a:pt x="3065" y="910"/>
                </a:lnTo>
                <a:lnTo>
                  <a:pt x="3065" y="910"/>
                </a:lnTo>
                <a:lnTo>
                  <a:pt x="3068" y="912"/>
                </a:lnTo>
                <a:lnTo>
                  <a:pt x="3070" y="912"/>
                </a:lnTo>
                <a:lnTo>
                  <a:pt x="3072" y="912"/>
                </a:lnTo>
                <a:lnTo>
                  <a:pt x="3072" y="912"/>
                </a:lnTo>
                <a:lnTo>
                  <a:pt x="3072" y="914"/>
                </a:lnTo>
                <a:lnTo>
                  <a:pt x="3070" y="914"/>
                </a:lnTo>
                <a:lnTo>
                  <a:pt x="3070" y="914"/>
                </a:lnTo>
                <a:lnTo>
                  <a:pt x="3068" y="914"/>
                </a:lnTo>
                <a:lnTo>
                  <a:pt x="3070" y="914"/>
                </a:lnTo>
                <a:lnTo>
                  <a:pt x="3070" y="914"/>
                </a:lnTo>
                <a:lnTo>
                  <a:pt x="3072" y="916"/>
                </a:lnTo>
                <a:lnTo>
                  <a:pt x="3076" y="918"/>
                </a:lnTo>
                <a:lnTo>
                  <a:pt x="3078" y="918"/>
                </a:lnTo>
                <a:lnTo>
                  <a:pt x="3082" y="918"/>
                </a:lnTo>
                <a:lnTo>
                  <a:pt x="3084" y="918"/>
                </a:lnTo>
                <a:lnTo>
                  <a:pt x="3088" y="916"/>
                </a:lnTo>
                <a:lnTo>
                  <a:pt x="3091" y="918"/>
                </a:lnTo>
                <a:lnTo>
                  <a:pt x="3093" y="918"/>
                </a:lnTo>
                <a:lnTo>
                  <a:pt x="3093" y="918"/>
                </a:lnTo>
                <a:lnTo>
                  <a:pt x="3095" y="918"/>
                </a:lnTo>
                <a:lnTo>
                  <a:pt x="3095" y="921"/>
                </a:lnTo>
                <a:lnTo>
                  <a:pt x="3095" y="921"/>
                </a:lnTo>
                <a:lnTo>
                  <a:pt x="3093" y="923"/>
                </a:lnTo>
                <a:lnTo>
                  <a:pt x="3091" y="925"/>
                </a:lnTo>
                <a:lnTo>
                  <a:pt x="3088" y="925"/>
                </a:lnTo>
                <a:lnTo>
                  <a:pt x="3084" y="927"/>
                </a:lnTo>
                <a:lnTo>
                  <a:pt x="3078" y="931"/>
                </a:lnTo>
                <a:lnTo>
                  <a:pt x="3080" y="931"/>
                </a:lnTo>
                <a:lnTo>
                  <a:pt x="3080" y="933"/>
                </a:lnTo>
                <a:lnTo>
                  <a:pt x="3082" y="931"/>
                </a:lnTo>
                <a:lnTo>
                  <a:pt x="3084" y="931"/>
                </a:lnTo>
                <a:lnTo>
                  <a:pt x="3088" y="935"/>
                </a:lnTo>
                <a:lnTo>
                  <a:pt x="3091" y="935"/>
                </a:lnTo>
                <a:lnTo>
                  <a:pt x="3091" y="935"/>
                </a:lnTo>
                <a:lnTo>
                  <a:pt x="3095" y="935"/>
                </a:lnTo>
                <a:lnTo>
                  <a:pt x="3095" y="937"/>
                </a:lnTo>
                <a:lnTo>
                  <a:pt x="3095" y="939"/>
                </a:lnTo>
                <a:lnTo>
                  <a:pt x="3093" y="944"/>
                </a:lnTo>
                <a:lnTo>
                  <a:pt x="3093" y="946"/>
                </a:lnTo>
                <a:lnTo>
                  <a:pt x="3093" y="946"/>
                </a:lnTo>
                <a:lnTo>
                  <a:pt x="3093" y="946"/>
                </a:lnTo>
                <a:lnTo>
                  <a:pt x="3095" y="948"/>
                </a:lnTo>
                <a:lnTo>
                  <a:pt x="3097" y="948"/>
                </a:lnTo>
                <a:lnTo>
                  <a:pt x="3099" y="948"/>
                </a:lnTo>
                <a:lnTo>
                  <a:pt x="3101" y="948"/>
                </a:lnTo>
                <a:lnTo>
                  <a:pt x="3105" y="946"/>
                </a:lnTo>
                <a:lnTo>
                  <a:pt x="3107" y="944"/>
                </a:lnTo>
                <a:lnTo>
                  <a:pt x="3112" y="941"/>
                </a:lnTo>
                <a:lnTo>
                  <a:pt x="3114" y="941"/>
                </a:lnTo>
                <a:lnTo>
                  <a:pt x="3116" y="941"/>
                </a:lnTo>
                <a:lnTo>
                  <a:pt x="3118" y="939"/>
                </a:lnTo>
                <a:lnTo>
                  <a:pt x="3120" y="939"/>
                </a:lnTo>
                <a:lnTo>
                  <a:pt x="3122" y="935"/>
                </a:lnTo>
                <a:lnTo>
                  <a:pt x="3122" y="935"/>
                </a:lnTo>
                <a:lnTo>
                  <a:pt x="3124" y="935"/>
                </a:lnTo>
                <a:lnTo>
                  <a:pt x="3126" y="937"/>
                </a:lnTo>
                <a:lnTo>
                  <a:pt x="3126" y="937"/>
                </a:lnTo>
                <a:lnTo>
                  <a:pt x="3128" y="937"/>
                </a:lnTo>
                <a:lnTo>
                  <a:pt x="3130" y="937"/>
                </a:lnTo>
                <a:lnTo>
                  <a:pt x="3132" y="937"/>
                </a:lnTo>
                <a:lnTo>
                  <a:pt x="3135" y="937"/>
                </a:lnTo>
                <a:lnTo>
                  <a:pt x="3135" y="935"/>
                </a:lnTo>
                <a:lnTo>
                  <a:pt x="3137" y="933"/>
                </a:lnTo>
                <a:lnTo>
                  <a:pt x="3137" y="933"/>
                </a:lnTo>
                <a:lnTo>
                  <a:pt x="3137" y="931"/>
                </a:lnTo>
                <a:lnTo>
                  <a:pt x="3135" y="931"/>
                </a:lnTo>
                <a:lnTo>
                  <a:pt x="3132" y="929"/>
                </a:lnTo>
                <a:lnTo>
                  <a:pt x="3132" y="929"/>
                </a:lnTo>
                <a:lnTo>
                  <a:pt x="3130" y="931"/>
                </a:lnTo>
                <a:lnTo>
                  <a:pt x="3130" y="931"/>
                </a:lnTo>
                <a:lnTo>
                  <a:pt x="3126" y="931"/>
                </a:lnTo>
                <a:lnTo>
                  <a:pt x="3126" y="931"/>
                </a:lnTo>
                <a:lnTo>
                  <a:pt x="3122" y="933"/>
                </a:lnTo>
                <a:lnTo>
                  <a:pt x="3122" y="933"/>
                </a:lnTo>
                <a:lnTo>
                  <a:pt x="3120" y="931"/>
                </a:lnTo>
                <a:lnTo>
                  <a:pt x="3118" y="931"/>
                </a:lnTo>
                <a:lnTo>
                  <a:pt x="3116" y="925"/>
                </a:lnTo>
                <a:lnTo>
                  <a:pt x="3114" y="923"/>
                </a:lnTo>
                <a:lnTo>
                  <a:pt x="3114" y="921"/>
                </a:lnTo>
                <a:lnTo>
                  <a:pt x="3112" y="918"/>
                </a:lnTo>
                <a:lnTo>
                  <a:pt x="3112" y="916"/>
                </a:lnTo>
                <a:lnTo>
                  <a:pt x="3114" y="916"/>
                </a:lnTo>
                <a:lnTo>
                  <a:pt x="3116" y="916"/>
                </a:lnTo>
                <a:lnTo>
                  <a:pt x="3118" y="912"/>
                </a:lnTo>
                <a:lnTo>
                  <a:pt x="3120" y="914"/>
                </a:lnTo>
                <a:lnTo>
                  <a:pt x="3120" y="914"/>
                </a:lnTo>
                <a:lnTo>
                  <a:pt x="3118" y="914"/>
                </a:lnTo>
                <a:lnTo>
                  <a:pt x="3118" y="916"/>
                </a:lnTo>
                <a:lnTo>
                  <a:pt x="3116" y="918"/>
                </a:lnTo>
                <a:lnTo>
                  <a:pt x="3116" y="918"/>
                </a:lnTo>
                <a:lnTo>
                  <a:pt x="3116" y="918"/>
                </a:lnTo>
                <a:lnTo>
                  <a:pt x="3118" y="916"/>
                </a:lnTo>
                <a:lnTo>
                  <a:pt x="3118" y="916"/>
                </a:lnTo>
                <a:lnTo>
                  <a:pt x="3120" y="914"/>
                </a:lnTo>
                <a:lnTo>
                  <a:pt x="3126" y="908"/>
                </a:lnTo>
                <a:lnTo>
                  <a:pt x="3130" y="908"/>
                </a:lnTo>
                <a:lnTo>
                  <a:pt x="3132" y="908"/>
                </a:lnTo>
                <a:lnTo>
                  <a:pt x="3132" y="908"/>
                </a:lnTo>
                <a:lnTo>
                  <a:pt x="3135" y="908"/>
                </a:lnTo>
                <a:lnTo>
                  <a:pt x="3137" y="906"/>
                </a:lnTo>
                <a:lnTo>
                  <a:pt x="3139" y="906"/>
                </a:lnTo>
                <a:lnTo>
                  <a:pt x="3141" y="908"/>
                </a:lnTo>
                <a:lnTo>
                  <a:pt x="3143" y="906"/>
                </a:lnTo>
                <a:lnTo>
                  <a:pt x="3145" y="904"/>
                </a:lnTo>
                <a:lnTo>
                  <a:pt x="3147" y="904"/>
                </a:lnTo>
                <a:lnTo>
                  <a:pt x="3149" y="904"/>
                </a:lnTo>
                <a:lnTo>
                  <a:pt x="3151" y="902"/>
                </a:lnTo>
                <a:lnTo>
                  <a:pt x="3156" y="900"/>
                </a:lnTo>
                <a:lnTo>
                  <a:pt x="3162" y="902"/>
                </a:lnTo>
                <a:lnTo>
                  <a:pt x="3162" y="900"/>
                </a:lnTo>
                <a:lnTo>
                  <a:pt x="3166" y="900"/>
                </a:lnTo>
                <a:lnTo>
                  <a:pt x="3166" y="897"/>
                </a:lnTo>
                <a:lnTo>
                  <a:pt x="3170" y="897"/>
                </a:lnTo>
                <a:lnTo>
                  <a:pt x="3168" y="897"/>
                </a:lnTo>
                <a:lnTo>
                  <a:pt x="3168" y="897"/>
                </a:lnTo>
                <a:lnTo>
                  <a:pt x="3166" y="900"/>
                </a:lnTo>
                <a:lnTo>
                  <a:pt x="3168" y="900"/>
                </a:lnTo>
                <a:lnTo>
                  <a:pt x="3172" y="900"/>
                </a:lnTo>
                <a:lnTo>
                  <a:pt x="3172" y="897"/>
                </a:lnTo>
                <a:lnTo>
                  <a:pt x="3176" y="897"/>
                </a:lnTo>
                <a:lnTo>
                  <a:pt x="3176" y="897"/>
                </a:lnTo>
                <a:lnTo>
                  <a:pt x="3176" y="900"/>
                </a:lnTo>
                <a:lnTo>
                  <a:pt x="3176" y="902"/>
                </a:lnTo>
                <a:lnTo>
                  <a:pt x="3176" y="902"/>
                </a:lnTo>
                <a:lnTo>
                  <a:pt x="3174" y="902"/>
                </a:lnTo>
                <a:lnTo>
                  <a:pt x="3170" y="904"/>
                </a:lnTo>
                <a:lnTo>
                  <a:pt x="3168" y="904"/>
                </a:lnTo>
                <a:lnTo>
                  <a:pt x="3164" y="906"/>
                </a:lnTo>
                <a:lnTo>
                  <a:pt x="3166" y="908"/>
                </a:lnTo>
                <a:lnTo>
                  <a:pt x="3166" y="908"/>
                </a:lnTo>
                <a:lnTo>
                  <a:pt x="3164" y="908"/>
                </a:lnTo>
                <a:lnTo>
                  <a:pt x="3162" y="908"/>
                </a:lnTo>
                <a:lnTo>
                  <a:pt x="3160" y="908"/>
                </a:lnTo>
                <a:lnTo>
                  <a:pt x="3158" y="910"/>
                </a:lnTo>
                <a:lnTo>
                  <a:pt x="3156" y="908"/>
                </a:lnTo>
                <a:lnTo>
                  <a:pt x="3156" y="908"/>
                </a:lnTo>
                <a:lnTo>
                  <a:pt x="3156" y="910"/>
                </a:lnTo>
                <a:lnTo>
                  <a:pt x="3158" y="912"/>
                </a:lnTo>
                <a:lnTo>
                  <a:pt x="3158" y="914"/>
                </a:lnTo>
                <a:lnTo>
                  <a:pt x="3160" y="912"/>
                </a:lnTo>
                <a:lnTo>
                  <a:pt x="3162" y="916"/>
                </a:lnTo>
                <a:lnTo>
                  <a:pt x="3166" y="918"/>
                </a:lnTo>
                <a:lnTo>
                  <a:pt x="3164" y="918"/>
                </a:lnTo>
                <a:lnTo>
                  <a:pt x="3162" y="918"/>
                </a:lnTo>
                <a:lnTo>
                  <a:pt x="3162" y="918"/>
                </a:lnTo>
                <a:lnTo>
                  <a:pt x="3160" y="921"/>
                </a:lnTo>
                <a:lnTo>
                  <a:pt x="3160" y="921"/>
                </a:lnTo>
                <a:lnTo>
                  <a:pt x="3160" y="921"/>
                </a:lnTo>
                <a:lnTo>
                  <a:pt x="3160" y="921"/>
                </a:lnTo>
                <a:lnTo>
                  <a:pt x="3158" y="918"/>
                </a:lnTo>
                <a:lnTo>
                  <a:pt x="3158" y="921"/>
                </a:lnTo>
                <a:lnTo>
                  <a:pt x="3156" y="925"/>
                </a:lnTo>
                <a:lnTo>
                  <a:pt x="3153" y="927"/>
                </a:lnTo>
                <a:lnTo>
                  <a:pt x="3153" y="929"/>
                </a:lnTo>
                <a:lnTo>
                  <a:pt x="3153" y="929"/>
                </a:lnTo>
                <a:lnTo>
                  <a:pt x="3153" y="929"/>
                </a:lnTo>
                <a:lnTo>
                  <a:pt x="3153" y="929"/>
                </a:lnTo>
                <a:lnTo>
                  <a:pt x="3153" y="931"/>
                </a:lnTo>
                <a:lnTo>
                  <a:pt x="3153" y="931"/>
                </a:lnTo>
                <a:lnTo>
                  <a:pt x="3147" y="933"/>
                </a:lnTo>
                <a:lnTo>
                  <a:pt x="3147" y="933"/>
                </a:lnTo>
                <a:lnTo>
                  <a:pt x="3145" y="933"/>
                </a:lnTo>
                <a:lnTo>
                  <a:pt x="3143" y="931"/>
                </a:lnTo>
                <a:lnTo>
                  <a:pt x="3141" y="931"/>
                </a:lnTo>
                <a:lnTo>
                  <a:pt x="3141" y="931"/>
                </a:lnTo>
                <a:lnTo>
                  <a:pt x="3139" y="931"/>
                </a:lnTo>
                <a:lnTo>
                  <a:pt x="3141" y="931"/>
                </a:lnTo>
                <a:lnTo>
                  <a:pt x="3141" y="931"/>
                </a:lnTo>
                <a:lnTo>
                  <a:pt x="3143" y="933"/>
                </a:lnTo>
                <a:lnTo>
                  <a:pt x="3141" y="933"/>
                </a:lnTo>
                <a:lnTo>
                  <a:pt x="3139" y="935"/>
                </a:lnTo>
                <a:lnTo>
                  <a:pt x="3139" y="935"/>
                </a:lnTo>
                <a:lnTo>
                  <a:pt x="3139" y="935"/>
                </a:lnTo>
                <a:lnTo>
                  <a:pt x="3143" y="937"/>
                </a:lnTo>
                <a:lnTo>
                  <a:pt x="3147" y="939"/>
                </a:lnTo>
                <a:lnTo>
                  <a:pt x="3147" y="939"/>
                </a:lnTo>
                <a:lnTo>
                  <a:pt x="3149" y="941"/>
                </a:lnTo>
                <a:lnTo>
                  <a:pt x="3149" y="944"/>
                </a:lnTo>
                <a:lnTo>
                  <a:pt x="3151" y="944"/>
                </a:lnTo>
                <a:lnTo>
                  <a:pt x="3151" y="944"/>
                </a:lnTo>
                <a:lnTo>
                  <a:pt x="3153" y="944"/>
                </a:lnTo>
                <a:lnTo>
                  <a:pt x="3156" y="944"/>
                </a:lnTo>
                <a:lnTo>
                  <a:pt x="3162" y="948"/>
                </a:lnTo>
                <a:lnTo>
                  <a:pt x="3162" y="950"/>
                </a:lnTo>
                <a:lnTo>
                  <a:pt x="3168" y="950"/>
                </a:lnTo>
                <a:lnTo>
                  <a:pt x="3168" y="950"/>
                </a:lnTo>
                <a:lnTo>
                  <a:pt x="3176" y="958"/>
                </a:lnTo>
                <a:lnTo>
                  <a:pt x="3181" y="960"/>
                </a:lnTo>
                <a:lnTo>
                  <a:pt x="3185" y="965"/>
                </a:lnTo>
                <a:lnTo>
                  <a:pt x="3187" y="967"/>
                </a:lnTo>
                <a:lnTo>
                  <a:pt x="3189" y="967"/>
                </a:lnTo>
                <a:lnTo>
                  <a:pt x="3193" y="971"/>
                </a:lnTo>
                <a:lnTo>
                  <a:pt x="3195" y="971"/>
                </a:lnTo>
                <a:lnTo>
                  <a:pt x="3200" y="973"/>
                </a:lnTo>
                <a:lnTo>
                  <a:pt x="3202" y="975"/>
                </a:lnTo>
                <a:lnTo>
                  <a:pt x="3204" y="977"/>
                </a:lnTo>
                <a:lnTo>
                  <a:pt x="3208" y="977"/>
                </a:lnTo>
                <a:lnTo>
                  <a:pt x="3208" y="979"/>
                </a:lnTo>
                <a:lnTo>
                  <a:pt x="3210" y="983"/>
                </a:lnTo>
                <a:lnTo>
                  <a:pt x="3212" y="988"/>
                </a:lnTo>
                <a:lnTo>
                  <a:pt x="3212" y="992"/>
                </a:lnTo>
                <a:lnTo>
                  <a:pt x="3212" y="992"/>
                </a:lnTo>
                <a:lnTo>
                  <a:pt x="3212" y="994"/>
                </a:lnTo>
                <a:lnTo>
                  <a:pt x="3212" y="996"/>
                </a:lnTo>
                <a:lnTo>
                  <a:pt x="3210" y="998"/>
                </a:lnTo>
                <a:lnTo>
                  <a:pt x="3208" y="1000"/>
                </a:lnTo>
                <a:lnTo>
                  <a:pt x="3204" y="1002"/>
                </a:lnTo>
                <a:lnTo>
                  <a:pt x="3202" y="1004"/>
                </a:lnTo>
                <a:lnTo>
                  <a:pt x="3200" y="1004"/>
                </a:lnTo>
                <a:lnTo>
                  <a:pt x="3197" y="1006"/>
                </a:lnTo>
                <a:lnTo>
                  <a:pt x="3191" y="1009"/>
                </a:lnTo>
                <a:lnTo>
                  <a:pt x="3189" y="1009"/>
                </a:lnTo>
                <a:lnTo>
                  <a:pt x="3187" y="1009"/>
                </a:lnTo>
                <a:lnTo>
                  <a:pt x="3185" y="1009"/>
                </a:lnTo>
                <a:lnTo>
                  <a:pt x="3185" y="1009"/>
                </a:lnTo>
                <a:lnTo>
                  <a:pt x="3179" y="1006"/>
                </a:lnTo>
                <a:lnTo>
                  <a:pt x="3170" y="1006"/>
                </a:lnTo>
                <a:lnTo>
                  <a:pt x="3166" y="1009"/>
                </a:lnTo>
                <a:lnTo>
                  <a:pt x="3164" y="1009"/>
                </a:lnTo>
                <a:lnTo>
                  <a:pt x="3158" y="1009"/>
                </a:lnTo>
                <a:lnTo>
                  <a:pt x="3156" y="1006"/>
                </a:lnTo>
                <a:lnTo>
                  <a:pt x="3149" y="1006"/>
                </a:lnTo>
                <a:lnTo>
                  <a:pt x="3145" y="1004"/>
                </a:lnTo>
                <a:lnTo>
                  <a:pt x="3143" y="1002"/>
                </a:lnTo>
                <a:lnTo>
                  <a:pt x="3141" y="1002"/>
                </a:lnTo>
                <a:lnTo>
                  <a:pt x="3139" y="1002"/>
                </a:lnTo>
                <a:lnTo>
                  <a:pt x="3139" y="1002"/>
                </a:lnTo>
                <a:lnTo>
                  <a:pt x="3137" y="1002"/>
                </a:lnTo>
                <a:lnTo>
                  <a:pt x="3135" y="1002"/>
                </a:lnTo>
                <a:lnTo>
                  <a:pt x="3132" y="1002"/>
                </a:lnTo>
                <a:lnTo>
                  <a:pt x="3132" y="1000"/>
                </a:lnTo>
                <a:lnTo>
                  <a:pt x="3130" y="996"/>
                </a:lnTo>
                <a:lnTo>
                  <a:pt x="3128" y="996"/>
                </a:lnTo>
                <a:lnTo>
                  <a:pt x="3128" y="996"/>
                </a:lnTo>
                <a:lnTo>
                  <a:pt x="3122" y="996"/>
                </a:lnTo>
                <a:lnTo>
                  <a:pt x="3120" y="996"/>
                </a:lnTo>
                <a:lnTo>
                  <a:pt x="3118" y="994"/>
                </a:lnTo>
                <a:lnTo>
                  <a:pt x="3116" y="992"/>
                </a:lnTo>
                <a:lnTo>
                  <a:pt x="3116" y="992"/>
                </a:lnTo>
                <a:lnTo>
                  <a:pt x="3118" y="990"/>
                </a:lnTo>
                <a:lnTo>
                  <a:pt x="3118" y="990"/>
                </a:lnTo>
                <a:lnTo>
                  <a:pt x="3116" y="990"/>
                </a:lnTo>
                <a:lnTo>
                  <a:pt x="3112" y="992"/>
                </a:lnTo>
                <a:lnTo>
                  <a:pt x="3103" y="992"/>
                </a:lnTo>
                <a:lnTo>
                  <a:pt x="3091" y="990"/>
                </a:lnTo>
                <a:lnTo>
                  <a:pt x="3091" y="990"/>
                </a:lnTo>
                <a:lnTo>
                  <a:pt x="3084" y="992"/>
                </a:lnTo>
                <a:lnTo>
                  <a:pt x="3080" y="994"/>
                </a:lnTo>
                <a:lnTo>
                  <a:pt x="3076" y="996"/>
                </a:lnTo>
                <a:lnTo>
                  <a:pt x="3072" y="998"/>
                </a:lnTo>
                <a:lnTo>
                  <a:pt x="3063" y="1002"/>
                </a:lnTo>
                <a:lnTo>
                  <a:pt x="3061" y="1004"/>
                </a:lnTo>
                <a:lnTo>
                  <a:pt x="3061" y="1006"/>
                </a:lnTo>
                <a:lnTo>
                  <a:pt x="3055" y="1006"/>
                </a:lnTo>
                <a:lnTo>
                  <a:pt x="3047" y="1004"/>
                </a:lnTo>
                <a:lnTo>
                  <a:pt x="3040" y="1004"/>
                </a:lnTo>
                <a:lnTo>
                  <a:pt x="3032" y="1004"/>
                </a:lnTo>
                <a:lnTo>
                  <a:pt x="3030" y="1004"/>
                </a:lnTo>
                <a:lnTo>
                  <a:pt x="3030" y="1004"/>
                </a:lnTo>
                <a:lnTo>
                  <a:pt x="3030" y="1006"/>
                </a:lnTo>
                <a:lnTo>
                  <a:pt x="3028" y="1006"/>
                </a:lnTo>
                <a:lnTo>
                  <a:pt x="3030" y="1009"/>
                </a:lnTo>
                <a:lnTo>
                  <a:pt x="3030" y="1009"/>
                </a:lnTo>
                <a:lnTo>
                  <a:pt x="3032" y="1011"/>
                </a:lnTo>
                <a:lnTo>
                  <a:pt x="3034" y="1011"/>
                </a:lnTo>
                <a:lnTo>
                  <a:pt x="3040" y="1011"/>
                </a:lnTo>
                <a:lnTo>
                  <a:pt x="3040" y="1011"/>
                </a:lnTo>
                <a:lnTo>
                  <a:pt x="3040" y="1013"/>
                </a:lnTo>
                <a:lnTo>
                  <a:pt x="3036" y="1013"/>
                </a:lnTo>
                <a:lnTo>
                  <a:pt x="3028" y="1013"/>
                </a:lnTo>
                <a:lnTo>
                  <a:pt x="3028" y="1015"/>
                </a:lnTo>
                <a:lnTo>
                  <a:pt x="3026" y="1015"/>
                </a:lnTo>
                <a:lnTo>
                  <a:pt x="3026" y="1017"/>
                </a:lnTo>
                <a:lnTo>
                  <a:pt x="3026" y="1017"/>
                </a:lnTo>
                <a:lnTo>
                  <a:pt x="3028" y="1017"/>
                </a:lnTo>
                <a:lnTo>
                  <a:pt x="3028" y="1017"/>
                </a:lnTo>
                <a:lnTo>
                  <a:pt x="3028" y="1017"/>
                </a:lnTo>
                <a:lnTo>
                  <a:pt x="3024" y="1017"/>
                </a:lnTo>
                <a:lnTo>
                  <a:pt x="3021" y="1019"/>
                </a:lnTo>
                <a:lnTo>
                  <a:pt x="3017" y="1017"/>
                </a:lnTo>
                <a:lnTo>
                  <a:pt x="3013" y="1019"/>
                </a:lnTo>
                <a:lnTo>
                  <a:pt x="3013" y="1019"/>
                </a:lnTo>
                <a:lnTo>
                  <a:pt x="3013" y="1017"/>
                </a:lnTo>
                <a:lnTo>
                  <a:pt x="3013" y="1017"/>
                </a:lnTo>
                <a:lnTo>
                  <a:pt x="3013" y="1017"/>
                </a:lnTo>
                <a:lnTo>
                  <a:pt x="3011" y="1015"/>
                </a:lnTo>
                <a:lnTo>
                  <a:pt x="3011" y="1017"/>
                </a:lnTo>
                <a:lnTo>
                  <a:pt x="3009" y="1017"/>
                </a:lnTo>
                <a:lnTo>
                  <a:pt x="3011" y="1019"/>
                </a:lnTo>
                <a:lnTo>
                  <a:pt x="3011" y="1019"/>
                </a:lnTo>
                <a:lnTo>
                  <a:pt x="3009" y="1019"/>
                </a:lnTo>
                <a:lnTo>
                  <a:pt x="3007" y="1019"/>
                </a:lnTo>
                <a:lnTo>
                  <a:pt x="3005" y="1019"/>
                </a:lnTo>
                <a:lnTo>
                  <a:pt x="3003" y="1017"/>
                </a:lnTo>
                <a:lnTo>
                  <a:pt x="3003" y="1017"/>
                </a:lnTo>
                <a:lnTo>
                  <a:pt x="3000" y="1017"/>
                </a:lnTo>
                <a:lnTo>
                  <a:pt x="2998" y="1017"/>
                </a:lnTo>
                <a:lnTo>
                  <a:pt x="2994" y="1017"/>
                </a:lnTo>
                <a:lnTo>
                  <a:pt x="2992" y="1021"/>
                </a:lnTo>
                <a:lnTo>
                  <a:pt x="2988" y="1023"/>
                </a:lnTo>
                <a:lnTo>
                  <a:pt x="2988" y="1025"/>
                </a:lnTo>
                <a:lnTo>
                  <a:pt x="2986" y="1027"/>
                </a:lnTo>
                <a:lnTo>
                  <a:pt x="2986" y="1030"/>
                </a:lnTo>
                <a:lnTo>
                  <a:pt x="2986" y="1032"/>
                </a:lnTo>
                <a:lnTo>
                  <a:pt x="2986" y="1032"/>
                </a:lnTo>
                <a:lnTo>
                  <a:pt x="2986" y="1034"/>
                </a:lnTo>
                <a:lnTo>
                  <a:pt x="2990" y="1034"/>
                </a:lnTo>
                <a:lnTo>
                  <a:pt x="2992" y="1032"/>
                </a:lnTo>
                <a:lnTo>
                  <a:pt x="2996" y="1032"/>
                </a:lnTo>
                <a:lnTo>
                  <a:pt x="2998" y="1032"/>
                </a:lnTo>
                <a:lnTo>
                  <a:pt x="2998" y="1034"/>
                </a:lnTo>
                <a:lnTo>
                  <a:pt x="2996" y="1034"/>
                </a:lnTo>
                <a:lnTo>
                  <a:pt x="2994" y="1036"/>
                </a:lnTo>
                <a:lnTo>
                  <a:pt x="2994" y="1036"/>
                </a:lnTo>
                <a:lnTo>
                  <a:pt x="2994" y="1038"/>
                </a:lnTo>
                <a:lnTo>
                  <a:pt x="2996" y="1040"/>
                </a:lnTo>
                <a:lnTo>
                  <a:pt x="2996" y="1040"/>
                </a:lnTo>
                <a:lnTo>
                  <a:pt x="2996" y="1042"/>
                </a:lnTo>
                <a:lnTo>
                  <a:pt x="2996" y="1042"/>
                </a:lnTo>
                <a:lnTo>
                  <a:pt x="2996" y="1042"/>
                </a:lnTo>
                <a:lnTo>
                  <a:pt x="2998" y="1042"/>
                </a:lnTo>
                <a:lnTo>
                  <a:pt x="2998" y="1042"/>
                </a:lnTo>
                <a:lnTo>
                  <a:pt x="2998" y="1044"/>
                </a:lnTo>
                <a:lnTo>
                  <a:pt x="2998" y="1044"/>
                </a:lnTo>
                <a:lnTo>
                  <a:pt x="2996" y="1046"/>
                </a:lnTo>
                <a:lnTo>
                  <a:pt x="2996" y="1046"/>
                </a:lnTo>
                <a:lnTo>
                  <a:pt x="2996" y="1046"/>
                </a:lnTo>
                <a:lnTo>
                  <a:pt x="2996" y="1048"/>
                </a:lnTo>
                <a:lnTo>
                  <a:pt x="2996" y="1048"/>
                </a:lnTo>
                <a:lnTo>
                  <a:pt x="2998" y="1050"/>
                </a:lnTo>
                <a:lnTo>
                  <a:pt x="2998" y="1050"/>
                </a:lnTo>
                <a:lnTo>
                  <a:pt x="3000" y="1050"/>
                </a:lnTo>
                <a:lnTo>
                  <a:pt x="3000" y="1050"/>
                </a:lnTo>
                <a:lnTo>
                  <a:pt x="2996" y="1053"/>
                </a:lnTo>
                <a:lnTo>
                  <a:pt x="2996" y="1053"/>
                </a:lnTo>
                <a:lnTo>
                  <a:pt x="2994" y="1050"/>
                </a:lnTo>
                <a:lnTo>
                  <a:pt x="2994" y="1050"/>
                </a:lnTo>
                <a:lnTo>
                  <a:pt x="2994" y="1053"/>
                </a:lnTo>
                <a:lnTo>
                  <a:pt x="2994" y="1053"/>
                </a:lnTo>
                <a:lnTo>
                  <a:pt x="2992" y="1050"/>
                </a:lnTo>
                <a:lnTo>
                  <a:pt x="2994" y="1050"/>
                </a:lnTo>
                <a:lnTo>
                  <a:pt x="2992" y="1048"/>
                </a:lnTo>
                <a:lnTo>
                  <a:pt x="2992" y="1048"/>
                </a:lnTo>
                <a:lnTo>
                  <a:pt x="2990" y="1048"/>
                </a:lnTo>
                <a:lnTo>
                  <a:pt x="2990" y="1048"/>
                </a:lnTo>
                <a:lnTo>
                  <a:pt x="2990" y="1048"/>
                </a:lnTo>
                <a:lnTo>
                  <a:pt x="2990" y="1050"/>
                </a:lnTo>
                <a:lnTo>
                  <a:pt x="2990" y="1053"/>
                </a:lnTo>
                <a:lnTo>
                  <a:pt x="2990" y="1053"/>
                </a:lnTo>
                <a:lnTo>
                  <a:pt x="2988" y="1053"/>
                </a:lnTo>
                <a:lnTo>
                  <a:pt x="2990" y="1055"/>
                </a:lnTo>
                <a:lnTo>
                  <a:pt x="2990" y="1055"/>
                </a:lnTo>
                <a:lnTo>
                  <a:pt x="2992" y="1055"/>
                </a:lnTo>
                <a:lnTo>
                  <a:pt x="2992" y="1055"/>
                </a:lnTo>
                <a:lnTo>
                  <a:pt x="2994" y="1055"/>
                </a:lnTo>
                <a:lnTo>
                  <a:pt x="2994" y="1055"/>
                </a:lnTo>
                <a:lnTo>
                  <a:pt x="2996" y="1057"/>
                </a:lnTo>
                <a:lnTo>
                  <a:pt x="2996" y="1057"/>
                </a:lnTo>
                <a:lnTo>
                  <a:pt x="2998" y="1057"/>
                </a:lnTo>
                <a:lnTo>
                  <a:pt x="3000" y="1059"/>
                </a:lnTo>
                <a:lnTo>
                  <a:pt x="3003" y="1059"/>
                </a:lnTo>
                <a:lnTo>
                  <a:pt x="3003" y="1061"/>
                </a:lnTo>
                <a:lnTo>
                  <a:pt x="3003" y="1063"/>
                </a:lnTo>
                <a:lnTo>
                  <a:pt x="3000" y="1063"/>
                </a:lnTo>
                <a:lnTo>
                  <a:pt x="3000" y="1063"/>
                </a:lnTo>
                <a:lnTo>
                  <a:pt x="3000" y="1065"/>
                </a:lnTo>
                <a:lnTo>
                  <a:pt x="3003" y="1067"/>
                </a:lnTo>
                <a:lnTo>
                  <a:pt x="3003" y="1067"/>
                </a:lnTo>
                <a:lnTo>
                  <a:pt x="3003" y="1069"/>
                </a:lnTo>
                <a:lnTo>
                  <a:pt x="3005" y="1069"/>
                </a:lnTo>
                <a:lnTo>
                  <a:pt x="3005" y="1069"/>
                </a:lnTo>
                <a:lnTo>
                  <a:pt x="3007" y="1071"/>
                </a:lnTo>
                <a:lnTo>
                  <a:pt x="3007" y="1071"/>
                </a:lnTo>
                <a:lnTo>
                  <a:pt x="3005" y="1074"/>
                </a:lnTo>
                <a:lnTo>
                  <a:pt x="3003" y="1074"/>
                </a:lnTo>
                <a:lnTo>
                  <a:pt x="3003" y="1074"/>
                </a:lnTo>
                <a:lnTo>
                  <a:pt x="3003" y="1076"/>
                </a:lnTo>
                <a:lnTo>
                  <a:pt x="3003" y="1076"/>
                </a:lnTo>
                <a:lnTo>
                  <a:pt x="3005" y="1074"/>
                </a:lnTo>
                <a:lnTo>
                  <a:pt x="3009" y="1074"/>
                </a:lnTo>
                <a:lnTo>
                  <a:pt x="3015" y="1074"/>
                </a:lnTo>
                <a:lnTo>
                  <a:pt x="3017" y="1074"/>
                </a:lnTo>
                <a:lnTo>
                  <a:pt x="3017" y="1076"/>
                </a:lnTo>
                <a:lnTo>
                  <a:pt x="3015" y="1076"/>
                </a:lnTo>
                <a:lnTo>
                  <a:pt x="3013" y="1078"/>
                </a:lnTo>
                <a:lnTo>
                  <a:pt x="3013" y="1078"/>
                </a:lnTo>
                <a:lnTo>
                  <a:pt x="3009" y="1078"/>
                </a:lnTo>
                <a:lnTo>
                  <a:pt x="3007" y="1078"/>
                </a:lnTo>
                <a:lnTo>
                  <a:pt x="3005" y="1080"/>
                </a:lnTo>
                <a:lnTo>
                  <a:pt x="3005" y="1080"/>
                </a:lnTo>
                <a:lnTo>
                  <a:pt x="3007" y="1080"/>
                </a:lnTo>
                <a:lnTo>
                  <a:pt x="3009" y="1080"/>
                </a:lnTo>
                <a:lnTo>
                  <a:pt x="3011" y="1080"/>
                </a:lnTo>
                <a:lnTo>
                  <a:pt x="3015" y="1080"/>
                </a:lnTo>
                <a:lnTo>
                  <a:pt x="3013" y="1080"/>
                </a:lnTo>
                <a:lnTo>
                  <a:pt x="3013" y="1080"/>
                </a:lnTo>
                <a:lnTo>
                  <a:pt x="3015" y="1080"/>
                </a:lnTo>
                <a:lnTo>
                  <a:pt x="3015" y="1080"/>
                </a:lnTo>
                <a:lnTo>
                  <a:pt x="3017" y="1078"/>
                </a:lnTo>
                <a:lnTo>
                  <a:pt x="3019" y="1078"/>
                </a:lnTo>
                <a:lnTo>
                  <a:pt x="3024" y="1080"/>
                </a:lnTo>
                <a:lnTo>
                  <a:pt x="3026" y="1080"/>
                </a:lnTo>
                <a:lnTo>
                  <a:pt x="3026" y="1080"/>
                </a:lnTo>
                <a:lnTo>
                  <a:pt x="3028" y="1080"/>
                </a:lnTo>
                <a:lnTo>
                  <a:pt x="3028" y="1080"/>
                </a:lnTo>
                <a:lnTo>
                  <a:pt x="3028" y="1080"/>
                </a:lnTo>
                <a:lnTo>
                  <a:pt x="3030" y="1082"/>
                </a:lnTo>
                <a:lnTo>
                  <a:pt x="3030" y="1082"/>
                </a:lnTo>
                <a:lnTo>
                  <a:pt x="3030" y="1084"/>
                </a:lnTo>
                <a:lnTo>
                  <a:pt x="3032" y="1086"/>
                </a:lnTo>
                <a:lnTo>
                  <a:pt x="3032" y="1086"/>
                </a:lnTo>
                <a:lnTo>
                  <a:pt x="3038" y="1088"/>
                </a:lnTo>
                <a:lnTo>
                  <a:pt x="3040" y="1088"/>
                </a:lnTo>
                <a:lnTo>
                  <a:pt x="3044" y="1086"/>
                </a:lnTo>
                <a:lnTo>
                  <a:pt x="3047" y="1086"/>
                </a:lnTo>
                <a:lnTo>
                  <a:pt x="3047" y="1086"/>
                </a:lnTo>
                <a:lnTo>
                  <a:pt x="3049" y="1086"/>
                </a:lnTo>
                <a:lnTo>
                  <a:pt x="3049" y="1086"/>
                </a:lnTo>
                <a:lnTo>
                  <a:pt x="3049" y="1086"/>
                </a:lnTo>
                <a:lnTo>
                  <a:pt x="3049" y="1084"/>
                </a:lnTo>
                <a:lnTo>
                  <a:pt x="3051" y="1082"/>
                </a:lnTo>
                <a:lnTo>
                  <a:pt x="3051" y="1078"/>
                </a:lnTo>
                <a:lnTo>
                  <a:pt x="3051" y="1078"/>
                </a:lnTo>
                <a:lnTo>
                  <a:pt x="3057" y="1078"/>
                </a:lnTo>
                <a:lnTo>
                  <a:pt x="3061" y="1078"/>
                </a:lnTo>
                <a:lnTo>
                  <a:pt x="3061" y="1078"/>
                </a:lnTo>
                <a:lnTo>
                  <a:pt x="3068" y="1082"/>
                </a:lnTo>
                <a:lnTo>
                  <a:pt x="3072" y="1082"/>
                </a:lnTo>
                <a:lnTo>
                  <a:pt x="3074" y="1084"/>
                </a:lnTo>
                <a:lnTo>
                  <a:pt x="3076" y="1086"/>
                </a:lnTo>
                <a:lnTo>
                  <a:pt x="3076" y="1088"/>
                </a:lnTo>
                <a:lnTo>
                  <a:pt x="3078" y="1090"/>
                </a:lnTo>
                <a:lnTo>
                  <a:pt x="3082" y="1090"/>
                </a:lnTo>
                <a:lnTo>
                  <a:pt x="3084" y="1090"/>
                </a:lnTo>
                <a:lnTo>
                  <a:pt x="3086" y="1090"/>
                </a:lnTo>
                <a:lnTo>
                  <a:pt x="3093" y="1088"/>
                </a:lnTo>
                <a:lnTo>
                  <a:pt x="3093" y="1088"/>
                </a:lnTo>
                <a:lnTo>
                  <a:pt x="3097" y="1088"/>
                </a:lnTo>
                <a:lnTo>
                  <a:pt x="3099" y="1086"/>
                </a:lnTo>
                <a:lnTo>
                  <a:pt x="3101" y="1086"/>
                </a:lnTo>
                <a:lnTo>
                  <a:pt x="3105" y="1082"/>
                </a:lnTo>
                <a:lnTo>
                  <a:pt x="3109" y="1078"/>
                </a:lnTo>
                <a:lnTo>
                  <a:pt x="3109" y="1078"/>
                </a:lnTo>
                <a:lnTo>
                  <a:pt x="3112" y="1078"/>
                </a:lnTo>
                <a:lnTo>
                  <a:pt x="3114" y="1080"/>
                </a:lnTo>
                <a:lnTo>
                  <a:pt x="3118" y="1080"/>
                </a:lnTo>
                <a:lnTo>
                  <a:pt x="3120" y="1082"/>
                </a:lnTo>
                <a:lnTo>
                  <a:pt x="3122" y="1082"/>
                </a:lnTo>
                <a:lnTo>
                  <a:pt x="3124" y="1080"/>
                </a:lnTo>
                <a:lnTo>
                  <a:pt x="3124" y="1080"/>
                </a:lnTo>
                <a:lnTo>
                  <a:pt x="3126" y="1078"/>
                </a:lnTo>
                <a:lnTo>
                  <a:pt x="3126" y="1078"/>
                </a:lnTo>
                <a:lnTo>
                  <a:pt x="3128" y="1078"/>
                </a:lnTo>
                <a:lnTo>
                  <a:pt x="3130" y="1076"/>
                </a:lnTo>
                <a:lnTo>
                  <a:pt x="3130" y="1078"/>
                </a:lnTo>
                <a:lnTo>
                  <a:pt x="3132" y="1078"/>
                </a:lnTo>
                <a:lnTo>
                  <a:pt x="3132" y="1080"/>
                </a:lnTo>
                <a:lnTo>
                  <a:pt x="3132" y="1080"/>
                </a:lnTo>
                <a:lnTo>
                  <a:pt x="3130" y="1082"/>
                </a:lnTo>
                <a:lnTo>
                  <a:pt x="3128" y="1084"/>
                </a:lnTo>
                <a:lnTo>
                  <a:pt x="3126" y="1086"/>
                </a:lnTo>
                <a:lnTo>
                  <a:pt x="3128" y="1088"/>
                </a:lnTo>
                <a:lnTo>
                  <a:pt x="3128" y="1090"/>
                </a:lnTo>
                <a:lnTo>
                  <a:pt x="3128" y="1092"/>
                </a:lnTo>
                <a:lnTo>
                  <a:pt x="3126" y="1095"/>
                </a:lnTo>
                <a:lnTo>
                  <a:pt x="3126" y="1099"/>
                </a:lnTo>
                <a:lnTo>
                  <a:pt x="3128" y="1101"/>
                </a:lnTo>
                <a:lnTo>
                  <a:pt x="3128" y="1101"/>
                </a:lnTo>
                <a:lnTo>
                  <a:pt x="3128" y="1103"/>
                </a:lnTo>
                <a:lnTo>
                  <a:pt x="3128" y="1103"/>
                </a:lnTo>
                <a:lnTo>
                  <a:pt x="3128" y="1107"/>
                </a:lnTo>
                <a:lnTo>
                  <a:pt x="3128" y="1109"/>
                </a:lnTo>
                <a:lnTo>
                  <a:pt x="3128" y="1109"/>
                </a:lnTo>
                <a:lnTo>
                  <a:pt x="3128" y="1113"/>
                </a:lnTo>
                <a:lnTo>
                  <a:pt x="3128" y="1115"/>
                </a:lnTo>
                <a:lnTo>
                  <a:pt x="3128" y="1115"/>
                </a:lnTo>
                <a:lnTo>
                  <a:pt x="3126" y="1118"/>
                </a:lnTo>
                <a:lnTo>
                  <a:pt x="3124" y="1120"/>
                </a:lnTo>
                <a:lnTo>
                  <a:pt x="3124" y="1124"/>
                </a:lnTo>
                <a:lnTo>
                  <a:pt x="3122" y="1126"/>
                </a:lnTo>
                <a:lnTo>
                  <a:pt x="3120" y="1132"/>
                </a:lnTo>
                <a:lnTo>
                  <a:pt x="3118" y="1134"/>
                </a:lnTo>
                <a:lnTo>
                  <a:pt x="3118" y="1136"/>
                </a:lnTo>
                <a:lnTo>
                  <a:pt x="3118" y="1136"/>
                </a:lnTo>
                <a:lnTo>
                  <a:pt x="3116" y="1139"/>
                </a:lnTo>
                <a:lnTo>
                  <a:pt x="3116" y="1141"/>
                </a:lnTo>
                <a:lnTo>
                  <a:pt x="3116" y="1143"/>
                </a:lnTo>
                <a:lnTo>
                  <a:pt x="3114" y="1147"/>
                </a:lnTo>
                <a:lnTo>
                  <a:pt x="3112" y="1153"/>
                </a:lnTo>
                <a:lnTo>
                  <a:pt x="3109" y="1157"/>
                </a:lnTo>
                <a:lnTo>
                  <a:pt x="3107" y="1162"/>
                </a:lnTo>
                <a:lnTo>
                  <a:pt x="3107" y="1162"/>
                </a:lnTo>
                <a:lnTo>
                  <a:pt x="3105" y="1164"/>
                </a:lnTo>
                <a:lnTo>
                  <a:pt x="3103" y="1166"/>
                </a:lnTo>
                <a:lnTo>
                  <a:pt x="3103" y="1166"/>
                </a:lnTo>
                <a:lnTo>
                  <a:pt x="3099" y="1168"/>
                </a:lnTo>
                <a:lnTo>
                  <a:pt x="3095" y="1170"/>
                </a:lnTo>
                <a:lnTo>
                  <a:pt x="3091" y="1170"/>
                </a:lnTo>
                <a:lnTo>
                  <a:pt x="3088" y="1170"/>
                </a:lnTo>
                <a:lnTo>
                  <a:pt x="3088" y="1170"/>
                </a:lnTo>
                <a:lnTo>
                  <a:pt x="3088" y="1168"/>
                </a:lnTo>
                <a:lnTo>
                  <a:pt x="3084" y="1170"/>
                </a:lnTo>
                <a:lnTo>
                  <a:pt x="3084" y="1170"/>
                </a:lnTo>
                <a:lnTo>
                  <a:pt x="3082" y="1170"/>
                </a:lnTo>
                <a:lnTo>
                  <a:pt x="3080" y="1170"/>
                </a:lnTo>
                <a:lnTo>
                  <a:pt x="3078" y="1170"/>
                </a:lnTo>
                <a:lnTo>
                  <a:pt x="3076" y="1168"/>
                </a:lnTo>
                <a:lnTo>
                  <a:pt x="3076" y="1168"/>
                </a:lnTo>
                <a:lnTo>
                  <a:pt x="3074" y="1168"/>
                </a:lnTo>
                <a:lnTo>
                  <a:pt x="3074" y="1168"/>
                </a:lnTo>
                <a:lnTo>
                  <a:pt x="3076" y="1168"/>
                </a:lnTo>
                <a:lnTo>
                  <a:pt x="3074" y="1170"/>
                </a:lnTo>
                <a:lnTo>
                  <a:pt x="3072" y="1170"/>
                </a:lnTo>
                <a:lnTo>
                  <a:pt x="3072" y="1170"/>
                </a:lnTo>
                <a:lnTo>
                  <a:pt x="3072" y="1168"/>
                </a:lnTo>
                <a:lnTo>
                  <a:pt x="3070" y="1168"/>
                </a:lnTo>
                <a:lnTo>
                  <a:pt x="3068" y="1168"/>
                </a:lnTo>
                <a:lnTo>
                  <a:pt x="3070" y="1166"/>
                </a:lnTo>
                <a:lnTo>
                  <a:pt x="3070" y="1164"/>
                </a:lnTo>
                <a:lnTo>
                  <a:pt x="3072" y="1166"/>
                </a:lnTo>
                <a:lnTo>
                  <a:pt x="3074" y="1166"/>
                </a:lnTo>
                <a:lnTo>
                  <a:pt x="3072" y="1164"/>
                </a:lnTo>
                <a:lnTo>
                  <a:pt x="3070" y="1164"/>
                </a:lnTo>
                <a:lnTo>
                  <a:pt x="3070" y="1164"/>
                </a:lnTo>
                <a:lnTo>
                  <a:pt x="3065" y="1164"/>
                </a:lnTo>
                <a:lnTo>
                  <a:pt x="3065" y="1164"/>
                </a:lnTo>
                <a:lnTo>
                  <a:pt x="3059" y="1162"/>
                </a:lnTo>
                <a:lnTo>
                  <a:pt x="3057" y="1162"/>
                </a:lnTo>
                <a:lnTo>
                  <a:pt x="3057" y="1162"/>
                </a:lnTo>
                <a:lnTo>
                  <a:pt x="3057" y="1164"/>
                </a:lnTo>
                <a:lnTo>
                  <a:pt x="3057" y="1164"/>
                </a:lnTo>
                <a:lnTo>
                  <a:pt x="3055" y="1164"/>
                </a:lnTo>
                <a:lnTo>
                  <a:pt x="3053" y="1166"/>
                </a:lnTo>
                <a:lnTo>
                  <a:pt x="3051" y="1166"/>
                </a:lnTo>
                <a:lnTo>
                  <a:pt x="3055" y="1164"/>
                </a:lnTo>
                <a:lnTo>
                  <a:pt x="3055" y="1162"/>
                </a:lnTo>
                <a:lnTo>
                  <a:pt x="3051" y="1164"/>
                </a:lnTo>
                <a:lnTo>
                  <a:pt x="3049" y="1164"/>
                </a:lnTo>
                <a:lnTo>
                  <a:pt x="3047" y="1166"/>
                </a:lnTo>
                <a:lnTo>
                  <a:pt x="3047" y="1166"/>
                </a:lnTo>
                <a:lnTo>
                  <a:pt x="3047" y="1166"/>
                </a:lnTo>
                <a:lnTo>
                  <a:pt x="3047" y="1168"/>
                </a:lnTo>
                <a:lnTo>
                  <a:pt x="3044" y="1168"/>
                </a:lnTo>
                <a:lnTo>
                  <a:pt x="3042" y="1168"/>
                </a:lnTo>
                <a:lnTo>
                  <a:pt x="3040" y="1168"/>
                </a:lnTo>
                <a:lnTo>
                  <a:pt x="3036" y="1172"/>
                </a:lnTo>
                <a:lnTo>
                  <a:pt x="3034" y="1172"/>
                </a:lnTo>
                <a:lnTo>
                  <a:pt x="3032" y="1174"/>
                </a:lnTo>
                <a:lnTo>
                  <a:pt x="3030" y="1174"/>
                </a:lnTo>
                <a:lnTo>
                  <a:pt x="3030" y="1174"/>
                </a:lnTo>
                <a:lnTo>
                  <a:pt x="3028" y="1174"/>
                </a:lnTo>
                <a:lnTo>
                  <a:pt x="3026" y="1172"/>
                </a:lnTo>
                <a:lnTo>
                  <a:pt x="3021" y="1170"/>
                </a:lnTo>
                <a:lnTo>
                  <a:pt x="3013" y="1170"/>
                </a:lnTo>
                <a:lnTo>
                  <a:pt x="3011" y="1168"/>
                </a:lnTo>
                <a:lnTo>
                  <a:pt x="3009" y="1168"/>
                </a:lnTo>
                <a:lnTo>
                  <a:pt x="3007" y="1168"/>
                </a:lnTo>
                <a:lnTo>
                  <a:pt x="3003" y="1166"/>
                </a:lnTo>
                <a:lnTo>
                  <a:pt x="2996" y="1164"/>
                </a:lnTo>
                <a:lnTo>
                  <a:pt x="2990" y="1164"/>
                </a:lnTo>
                <a:lnTo>
                  <a:pt x="2984" y="1162"/>
                </a:lnTo>
                <a:lnTo>
                  <a:pt x="2975" y="1164"/>
                </a:lnTo>
                <a:lnTo>
                  <a:pt x="2973" y="1164"/>
                </a:lnTo>
                <a:lnTo>
                  <a:pt x="2971" y="1162"/>
                </a:lnTo>
                <a:lnTo>
                  <a:pt x="2971" y="1160"/>
                </a:lnTo>
                <a:lnTo>
                  <a:pt x="2971" y="1157"/>
                </a:lnTo>
                <a:lnTo>
                  <a:pt x="2969" y="1157"/>
                </a:lnTo>
                <a:lnTo>
                  <a:pt x="2969" y="1155"/>
                </a:lnTo>
                <a:lnTo>
                  <a:pt x="2965" y="1155"/>
                </a:lnTo>
                <a:lnTo>
                  <a:pt x="2963" y="1155"/>
                </a:lnTo>
                <a:lnTo>
                  <a:pt x="2956" y="1155"/>
                </a:lnTo>
                <a:lnTo>
                  <a:pt x="2956" y="1155"/>
                </a:lnTo>
                <a:lnTo>
                  <a:pt x="2954" y="1153"/>
                </a:lnTo>
                <a:lnTo>
                  <a:pt x="2952" y="1153"/>
                </a:lnTo>
                <a:lnTo>
                  <a:pt x="2946" y="1153"/>
                </a:lnTo>
                <a:lnTo>
                  <a:pt x="2942" y="1151"/>
                </a:lnTo>
                <a:lnTo>
                  <a:pt x="2942" y="1149"/>
                </a:lnTo>
                <a:lnTo>
                  <a:pt x="2942" y="1149"/>
                </a:lnTo>
                <a:lnTo>
                  <a:pt x="2942" y="1145"/>
                </a:lnTo>
                <a:lnTo>
                  <a:pt x="2940" y="1145"/>
                </a:lnTo>
                <a:lnTo>
                  <a:pt x="2938" y="1145"/>
                </a:lnTo>
                <a:lnTo>
                  <a:pt x="2933" y="1143"/>
                </a:lnTo>
                <a:lnTo>
                  <a:pt x="2931" y="1141"/>
                </a:lnTo>
                <a:lnTo>
                  <a:pt x="2929" y="1141"/>
                </a:lnTo>
                <a:lnTo>
                  <a:pt x="2925" y="1141"/>
                </a:lnTo>
                <a:lnTo>
                  <a:pt x="2923" y="1141"/>
                </a:lnTo>
                <a:lnTo>
                  <a:pt x="2921" y="1141"/>
                </a:lnTo>
                <a:lnTo>
                  <a:pt x="2919" y="1143"/>
                </a:lnTo>
                <a:lnTo>
                  <a:pt x="2917" y="1143"/>
                </a:lnTo>
                <a:lnTo>
                  <a:pt x="2912" y="1143"/>
                </a:lnTo>
                <a:lnTo>
                  <a:pt x="2906" y="1147"/>
                </a:lnTo>
                <a:lnTo>
                  <a:pt x="2902" y="1149"/>
                </a:lnTo>
                <a:lnTo>
                  <a:pt x="2900" y="1153"/>
                </a:lnTo>
                <a:lnTo>
                  <a:pt x="2898" y="1153"/>
                </a:lnTo>
                <a:lnTo>
                  <a:pt x="2898" y="1155"/>
                </a:lnTo>
                <a:lnTo>
                  <a:pt x="2896" y="1160"/>
                </a:lnTo>
                <a:lnTo>
                  <a:pt x="2898" y="1164"/>
                </a:lnTo>
                <a:lnTo>
                  <a:pt x="2898" y="1166"/>
                </a:lnTo>
                <a:lnTo>
                  <a:pt x="2900" y="1166"/>
                </a:lnTo>
                <a:lnTo>
                  <a:pt x="2900" y="1168"/>
                </a:lnTo>
                <a:lnTo>
                  <a:pt x="2900" y="1170"/>
                </a:lnTo>
                <a:lnTo>
                  <a:pt x="2900" y="1172"/>
                </a:lnTo>
                <a:lnTo>
                  <a:pt x="2898" y="1174"/>
                </a:lnTo>
                <a:lnTo>
                  <a:pt x="2894" y="1180"/>
                </a:lnTo>
                <a:lnTo>
                  <a:pt x="2892" y="1180"/>
                </a:lnTo>
                <a:lnTo>
                  <a:pt x="2887" y="1183"/>
                </a:lnTo>
                <a:lnTo>
                  <a:pt x="2885" y="1183"/>
                </a:lnTo>
                <a:lnTo>
                  <a:pt x="2881" y="1183"/>
                </a:lnTo>
                <a:lnTo>
                  <a:pt x="2879" y="1180"/>
                </a:lnTo>
                <a:lnTo>
                  <a:pt x="2871" y="1174"/>
                </a:lnTo>
                <a:lnTo>
                  <a:pt x="2868" y="1174"/>
                </a:lnTo>
                <a:lnTo>
                  <a:pt x="2866" y="1172"/>
                </a:lnTo>
                <a:lnTo>
                  <a:pt x="2860" y="1170"/>
                </a:lnTo>
                <a:lnTo>
                  <a:pt x="2852" y="1168"/>
                </a:lnTo>
                <a:lnTo>
                  <a:pt x="2845" y="1168"/>
                </a:lnTo>
                <a:lnTo>
                  <a:pt x="2841" y="1168"/>
                </a:lnTo>
                <a:lnTo>
                  <a:pt x="2837" y="1166"/>
                </a:lnTo>
                <a:lnTo>
                  <a:pt x="2835" y="1166"/>
                </a:lnTo>
                <a:lnTo>
                  <a:pt x="2833" y="1164"/>
                </a:lnTo>
                <a:lnTo>
                  <a:pt x="2833" y="1162"/>
                </a:lnTo>
                <a:lnTo>
                  <a:pt x="2831" y="1157"/>
                </a:lnTo>
                <a:lnTo>
                  <a:pt x="2831" y="1155"/>
                </a:lnTo>
                <a:lnTo>
                  <a:pt x="2831" y="1153"/>
                </a:lnTo>
                <a:lnTo>
                  <a:pt x="2829" y="1151"/>
                </a:lnTo>
                <a:lnTo>
                  <a:pt x="2827" y="1149"/>
                </a:lnTo>
                <a:lnTo>
                  <a:pt x="2818" y="1147"/>
                </a:lnTo>
                <a:lnTo>
                  <a:pt x="2816" y="1147"/>
                </a:lnTo>
                <a:lnTo>
                  <a:pt x="2814" y="1145"/>
                </a:lnTo>
                <a:lnTo>
                  <a:pt x="2812" y="1145"/>
                </a:lnTo>
                <a:lnTo>
                  <a:pt x="2808" y="1143"/>
                </a:lnTo>
                <a:lnTo>
                  <a:pt x="2806" y="1143"/>
                </a:lnTo>
                <a:lnTo>
                  <a:pt x="2804" y="1143"/>
                </a:lnTo>
                <a:lnTo>
                  <a:pt x="2799" y="1141"/>
                </a:lnTo>
                <a:lnTo>
                  <a:pt x="2797" y="1141"/>
                </a:lnTo>
                <a:lnTo>
                  <a:pt x="2793" y="1143"/>
                </a:lnTo>
                <a:lnTo>
                  <a:pt x="2787" y="1143"/>
                </a:lnTo>
                <a:lnTo>
                  <a:pt x="2785" y="1143"/>
                </a:lnTo>
                <a:lnTo>
                  <a:pt x="2778" y="1139"/>
                </a:lnTo>
                <a:lnTo>
                  <a:pt x="2776" y="1139"/>
                </a:lnTo>
                <a:lnTo>
                  <a:pt x="2774" y="1136"/>
                </a:lnTo>
                <a:lnTo>
                  <a:pt x="2772" y="1136"/>
                </a:lnTo>
                <a:lnTo>
                  <a:pt x="2772" y="1136"/>
                </a:lnTo>
                <a:lnTo>
                  <a:pt x="2770" y="1136"/>
                </a:lnTo>
                <a:lnTo>
                  <a:pt x="2770" y="1136"/>
                </a:lnTo>
                <a:lnTo>
                  <a:pt x="2770" y="1134"/>
                </a:lnTo>
                <a:lnTo>
                  <a:pt x="2770" y="1134"/>
                </a:lnTo>
                <a:lnTo>
                  <a:pt x="2770" y="1134"/>
                </a:lnTo>
                <a:lnTo>
                  <a:pt x="2770" y="1134"/>
                </a:lnTo>
                <a:lnTo>
                  <a:pt x="2768" y="1130"/>
                </a:lnTo>
                <a:lnTo>
                  <a:pt x="2766" y="1130"/>
                </a:lnTo>
                <a:lnTo>
                  <a:pt x="2766" y="1130"/>
                </a:lnTo>
                <a:lnTo>
                  <a:pt x="2764" y="1132"/>
                </a:lnTo>
                <a:lnTo>
                  <a:pt x="2764" y="1132"/>
                </a:lnTo>
                <a:lnTo>
                  <a:pt x="2764" y="1130"/>
                </a:lnTo>
                <a:lnTo>
                  <a:pt x="2764" y="1128"/>
                </a:lnTo>
                <a:lnTo>
                  <a:pt x="2760" y="1128"/>
                </a:lnTo>
                <a:lnTo>
                  <a:pt x="2757" y="1128"/>
                </a:lnTo>
                <a:lnTo>
                  <a:pt x="2755" y="1126"/>
                </a:lnTo>
                <a:lnTo>
                  <a:pt x="2753" y="1122"/>
                </a:lnTo>
                <a:lnTo>
                  <a:pt x="2753" y="1122"/>
                </a:lnTo>
                <a:lnTo>
                  <a:pt x="2753" y="1120"/>
                </a:lnTo>
                <a:lnTo>
                  <a:pt x="2755" y="1120"/>
                </a:lnTo>
                <a:lnTo>
                  <a:pt x="2755" y="1118"/>
                </a:lnTo>
                <a:lnTo>
                  <a:pt x="2760" y="1115"/>
                </a:lnTo>
                <a:lnTo>
                  <a:pt x="2762" y="1113"/>
                </a:lnTo>
                <a:lnTo>
                  <a:pt x="2766" y="1109"/>
                </a:lnTo>
                <a:lnTo>
                  <a:pt x="2766" y="1107"/>
                </a:lnTo>
                <a:lnTo>
                  <a:pt x="2768" y="1103"/>
                </a:lnTo>
                <a:lnTo>
                  <a:pt x="2768" y="1103"/>
                </a:lnTo>
                <a:lnTo>
                  <a:pt x="2768" y="1101"/>
                </a:lnTo>
                <a:lnTo>
                  <a:pt x="2768" y="1099"/>
                </a:lnTo>
                <a:lnTo>
                  <a:pt x="2768" y="1097"/>
                </a:lnTo>
                <a:lnTo>
                  <a:pt x="2764" y="1095"/>
                </a:lnTo>
                <a:lnTo>
                  <a:pt x="2762" y="1095"/>
                </a:lnTo>
                <a:lnTo>
                  <a:pt x="2762" y="1092"/>
                </a:lnTo>
                <a:lnTo>
                  <a:pt x="2760" y="1090"/>
                </a:lnTo>
                <a:lnTo>
                  <a:pt x="2760" y="1088"/>
                </a:lnTo>
                <a:lnTo>
                  <a:pt x="2760" y="1086"/>
                </a:lnTo>
                <a:lnTo>
                  <a:pt x="2760" y="1086"/>
                </a:lnTo>
                <a:lnTo>
                  <a:pt x="2762" y="1084"/>
                </a:lnTo>
                <a:lnTo>
                  <a:pt x="2764" y="1084"/>
                </a:lnTo>
                <a:lnTo>
                  <a:pt x="2766" y="1080"/>
                </a:lnTo>
                <a:lnTo>
                  <a:pt x="2768" y="1078"/>
                </a:lnTo>
                <a:lnTo>
                  <a:pt x="2768" y="1078"/>
                </a:lnTo>
                <a:lnTo>
                  <a:pt x="2768" y="1076"/>
                </a:lnTo>
                <a:lnTo>
                  <a:pt x="2768" y="1074"/>
                </a:lnTo>
                <a:lnTo>
                  <a:pt x="2766" y="1074"/>
                </a:lnTo>
                <a:lnTo>
                  <a:pt x="2764" y="1076"/>
                </a:lnTo>
                <a:lnTo>
                  <a:pt x="2762" y="1076"/>
                </a:lnTo>
                <a:lnTo>
                  <a:pt x="2760" y="1078"/>
                </a:lnTo>
                <a:lnTo>
                  <a:pt x="2760" y="1080"/>
                </a:lnTo>
                <a:lnTo>
                  <a:pt x="2757" y="1078"/>
                </a:lnTo>
                <a:lnTo>
                  <a:pt x="2757" y="1078"/>
                </a:lnTo>
                <a:lnTo>
                  <a:pt x="2755" y="1074"/>
                </a:lnTo>
                <a:lnTo>
                  <a:pt x="2755" y="1071"/>
                </a:lnTo>
                <a:lnTo>
                  <a:pt x="2753" y="1071"/>
                </a:lnTo>
                <a:lnTo>
                  <a:pt x="2753" y="1071"/>
                </a:lnTo>
                <a:lnTo>
                  <a:pt x="2751" y="1071"/>
                </a:lnTo>
                <a:lnTo>
                  <a:pt x="2751" y="1071"/>
                </a:lnTo>
                <a:lnTo>
                  <a:pt x="2751" y="1071"/>
                </a:lnTo>
                <a:lnTo>
                  <a:pt x="2751" y="1071"/>
                </a:lnTo>
                <a:lnTo>
                  <a:pt x="2749" y="1071"/>
                </a:lnTo>
                <a:lnTo>
                  <a:pt x="2749" y="1071"/>
                </a:lnTo>
                <a:lnTo>
                  <a:pt x="2751" y="1069"/>
                </a:lnTo>
                <a:lnTo>
                  <a:pt x="2749" y="1069"/>
                </a:lnTo>
                <a:lnTo>
                  <a:pt x="2749" y="1069"/>
                </a:lnTo>
                <a:lnTo>
                  <a:pt x="2741" y="1071"/>
                </a:lnTo>
                <a:lnTo>
                  <a:pt x="2739" y="1071"/>
                </a:lnTo>
                <a:lnTo>
                  <a:pt x="2736" y="1076"/>
                </a:lnTo>
                <a:lnTo>
                  <a:pt x="2732" y="1076"/>
                </a:lnTo>
                <a:lnTo>
                  <a:pt x="2726" y="1076"/>
                </a:lnTo>
                <a:lnTo>
                  <a:pt x="2722" y="1078"/>
                </a:lnTo>
                <a:lnTo>
                  <a:pt x="2720" y="1076"/>
                </a:lnTo>
                <a:lnTo>
                  <a:pt x="2718" y="1076"/>
                </a:lnTo>
                <a:lnTo>
                  <a:pt x="2716" y="1074"/>
                </a:lnTo>
                <a:lnTo>
                  <a:pt x="2711" y="1074"/>
                </a:lnTo>
                <a:lnTo>
                  <a:pt x="2713" y="1076"/>
                </a:lnTo>
                <a:lnTo>
                  <a:pt x="2711" y="1076"/>
                </a:lnTo>
                <a:lnTo>
                  <a:pt x="2707" y="1076"/>
                </a:lnTo>
                <a:lnTo>
                  <a:pt x="2703" y="1076"/>
                </a:lnTo>
                <a:lnTo>
                  <a:pt x="2701" y="1074"/>
                </a:lnTo>
                <a:lnTo>
                  <a:pt x="2699" y="1074"/>
                </a:lnTo>
                <a:lnTo>
                  <a:pt x="2699" y="1076"/>
                </a:lnTo>
                <a:lnTo>
                  <a:pt x="2695" y="1078"/>
                </a:lnTo>
                <a:lnTo>
                  <a:pt x="2690" y="1078"/>
                </a:lnTo>
                <a:lnTo>
                  <a:pt x="2686" y="1080"/>
                </a:lnTo>
                <a:lnTo>
                  <a:pt x="2684" y="1080"/>
                </a:lnTo>
                <a:lnTo>
                  <a:pt x="2682" y="1080"/>
                </a:lnTo>
                <a:lnTo>
                  <a:pt x="2680" y="1078"/>
                </a:lnTo>
                <a:lnTo>
                  <a:pt x="2678" y="1078"/>
                </a:lnTo>
                <a:lnTo>
                  <a:pt x="2676" y="1076"/>
                </a:lnTo>
                <a:lnTo>
                  <a:pt x="2663" y="1076"/>
                </a:lnTo>
                <a:lnTo>
                  <a:pt x="2659" y="1078"/>
                </a:lnTo>
                <a:lnTo>
                  <a:pt x="2651" y="1078"/>
                </a:lnTo>
                <a:lnTo>
                  <a:pt x="2648" y="1080"/>
                </a:lnTo>
                <a:lnTo>
                  <a:pt x="2644" y="1082"/>
                </a:lnTo>
                <a:lnTo>
                  <a:pt x="2642" y="1082"/>
                </a:lnTo>
                <a:lnTo>
                  <a:pt x="2636" y="1082"/>
                </a:lnTo>
                <a:lnTo>
                  <a:pt x="2625" y="1082"/>
                </a:lnTo>
                <a:lnTo>
                  <a:pt x="2621" y="1084"/>
                </a:lnTo>
                <a:lnTo>
                  <a:pt x="2619" y="1086"/>
                </a:lnTo>
                <a:lnTo>
                  <a:pt x="2615" y="1086"/>
                </a:lnTo>
                <a:lnTo>
                  <a:pt x="2613" y="1088"/>
                </a:lnTo>
                <a:lnTo>
                  <a:pt x="2611" y="1090"/>
                </a:lnTo>
                <a:lnTo>
                  <a:pt x="2609" y="1092"/>
                </a:lnTo>
                <a:lnTo>
                  <a:pt x="2607" y="1095"/>
                </a:lnTo>
                <a:lnTo>
                  <a:pt x="2604" y="1095"/>
                </a:lnTo>
                <a:lnTo>
                  <a:pt x="2602" y="1092"/>
                </a:lnTo>
                <a:lnTo>
                  <a:pt x="2602" y="1092"/>
                </a:lnTo>
                <a:lnTo>
                  <a:pt x="2594" y="1097"/>
                </a:lnTo>
                <a:lnTo>
                  <a:pt x="2592" y="1099"/>
                </a:lnTo>
                <a:lnTo>
                  <a:pt x="2590" y="1099"/>
                </a:lnTo>
                <a:lnTo>
                  <a:pt x="2588" y="1101"/>
                </a:lnTo>
                <a:lnTo>
                  <a:pt x="2586" y="1103"/>
                </a:lnTo>
                <a:lnTo>
                  <a:pt x="2584" y="1105"/>
                </a:lnTo>
                <a:lnTo>
                  <a:pt x="2579" y="1105"/>
                </a:lnTo>
                <a:lnTo>
                  <a:pt x="2579" y="1107"/>
                </a:lnTo>
                <a:lnTo>
                  <a:pt x="2575" y="1105"/>
                </a:lnTo>
                <a:lnTo>
                  <a:pt x="2573" y="1105"/>
                </a:lnTo>
                <a:lnTo>
                  <a:pt x="2569" y="1105"/>
                </a:lnTo>
                <a:lnTo>
                  <a:pt x="2569" y="1105"/>
                </a:lnTo>
                <a:lnTo>
                  <a:pt x="2567" y="1105"/>
                </a:lnTo>
                <a:lnTo>
                  <a:pt x="2567" y="1105"/>
                </a:lnTo>
                <a:lnTo>
                  <a:pt x="2565" y="1103"/>
                </a:lnTo>
                <a:lnTo>
                  <a:pt x="2565" y="1103"/>
                </a:lnTo>
                <a:lnTo>
                  <a:pt x="2565" y="1101"/>
                </a:lnTo>
                <a:lnTo>
                  <a:pt x="2565" y="1101"/>
                </a:lnTo>
                <a:lnTo>
                  <a:pt x="2563" y="1103"/>
                </a:lnTo>
                <a:lnTo>
                  <a:pt x="2560" y="1103"/>
                </a:lnTo>
                <a:lnTo>
                  <a:pt x="2558" y="1105"/>
                </a:lnTo>
                <a:lnTo>
                  <a:pt x="2556" y="1103"/>
                </a:lnTo>
                <a:lnTo>
                  <a:pt x="2554" y="1103"/>
                </a:lnTo>
                <a:lnTo>
                  <a:pt x="2552" y="1103"/>
                </a:lnTo>
                <a:lnTo>
                  <a:pt x="2550" y="1103"/>
                </a:lnTo>
                <a:lnTo>
                  <a:pt x="2546" y="1105"/>
                </a:lnTo>
                <a:lnTo>
                  <a:pt x="2542" y="1105"/>
                </a:lnTo>
                <a:lnTo>
                  <a:pt x="2537" y="1103"/>
                </a:lnTo>
                <a:lnTo>
                  <a:pt x="2533" y="1101"/>
                </a:lnTo>
                <a:lnTo>
                  <a:pt x="2531" y="1097"/>
                </a:lnTo>
                <a:lnTo>
                  <a:pt x="2531" y="1095"/>
                </a:lnTo>
                <a:lnTo>
                  <a:pt x="2531" y="1095"/>
                </a:lnTo>
                <a:lnTo>
                  <a:pt x="2531" y="1092"/>
                </a:lnTo>
                <a:lnTo>
                  <a:pt x="2529" y="1092"/>
                </a:lnTo>
                <a:lnTo>
                  <a:pt x="2527" y="1092"/>
                </a:lnTo>
                <a:lnTo>
                  <a:pt x="2527" y="1095"/>
                </a:lnTo>
                <a:lnTo>
                  <a:pt x="2525" y="1095"/>
                </a:lnTo>
                <a:lnTo>
                  <a:pt x="2523" y="1095"/>
                </a:lnTo>
                <a:lnTo>
                  <a:pt x="2521" y="1097"/>
                </a:lnTo>
                <a:lnTo>
                  <a:pt x="2516" y="1111"/>
                </a:lnTo>
                <a:lnTo>
                  <a:pt x="2510" y="1122"/>
                </a:lnTo>
                <a:lnTo>
                  <a:pt x="2508" y="1124"/>
                </a:lnTo>
                <a:lnTo>
                  <a:pt x="2504" y="1126"/>
                </a:lnTo>
                <a:lnTo>
                  <a:pt x="2498" y="1130"/>
                </a:lnTo>
                <a:lnTo>
                  <a:pt x="2487" y="1134"/>
                </a:lnTo>
                <a:lnTo>
                  <a:pt x="2485" y="1136"/>
                </a:lnTo>
                <a:lnTo>
                  <a:pt x="2483" y="1136"/>
                </a:lnTo>
                <a:lnTo>
                  <a:pt x="2479" y="1141"/>
                </a:lnTo>
                <a:lnTo>
                  <a:pt x="2475" y="1147"/>
                </a:lnTo>
                <a:lnTo>
                  <a:pt x="2475" y="1147"/>
                </a:lnTo>
                <a:lnTo>
                  <a:pt x="2472" y="1151"/>
                </a:lnTo>
                <a:lnTo>
                  <a:pt x="2472" y="1155"/>
                </a:lnTo>
                <a:lnTo>
                  <a:pt x="2468" y="1160"/>
                </a:lnTo>
                <a:lnTo>
                  <a:pt x="2466" y="1166"/>
                </a:lnTo>
                <a:lnTo>
                  <a:pt x="2466" y="1170"/>
                </a:lnTo>
                <a:lnTo>
                  <a:pt x="2466" y="1174"/>
                </a:lnTo>
                <a:lnTo>
                  <a:pt x="2464" y="1176"/>
                </a:lnTo>
                <a:lnTo>
                  <a:pt x="2464" y="1176"/>
                </a:lnTo>
                <a:lnTo>
                  <a:pt x="2466" y="1178"/>
                </a:lnTo>
                <a:lnTo>
                  <a:pt x="2468" y="1180"/>
                </a:lnTo>
                <a:lnTo>
                  <a:pt x="2468" y="1183"/>
                </a:lnTo>
                <a:lnTo>
                  <a:pt x="2468" y="1185"/>
                </a:lnTo>
                <a:lnTo>
                  <a:pt x="2466" y="1189"/>
                </a:lnTo>
                <a:lnTo>
                  <a:pt x="2464" y="1191"/>
                </a:lnTo>
                <a:lnTo>
                  <a:pt x="2462" y="1193"/>
                </a:lnTo>
                <a:lnTo>
                  <a:pt x="2460" y="1197"/>
                </a:lnTo>
                <a:lnTo>
                  <a:pt x="2456" y="1201"/>
                </a:lnTo>
                <a:lnTo>
                  <a:pt x="2454" y="1204"/>
                </a:lnTo>
                <a:lnTo>
                  <a:pt x="2447" y="1208"/>
                </a:lnTo>
                <a:lnTo>
                  <a:pt x="2443" y="1210"/>
                </a:lnTo>
                <a:lnTo>
                  <a:pt x="2443" y="1212"/>
                </a:lnTo>
                <a:lnTo>
                  <a:pt x="2441" y="1214"/>
                </a:lnTo>
                <a:lnTo>
                  <a:pt x="2435" y="1216"/>
                </a:lnTo>
                <a:lnTo>
                  <a:pt x="2426" y="1218"/>
                </a:lnTo>
                <a:lnTo>
                  <a:pt x="2422" y="1218"/>
                </a:lnTo>
                <a:lnTo>
                  <a:pt x="2420" y="1220"/>
                </a:lnTo>
                <a:lnTo>
                  <a:pt x="2418" y="1222"/>
                </a:lnTo>
                <a:lnTo>
                  <a:pt x="2416" y="1224"/>
                </a:lnTo>
                <a:lnTo>
                  <a:pt x="2416" y="1227"/>
                </a:lnTo>
                <a:lnTo>
                  <a:pt x="2414" y="1231"/>
                </a:lnTo>
                <a:lnTo>
                  <a:pt x="2412" y="1235"/>
                </a:lnTo>
                <a:lnTo>
                  <a:pt x="2412" y="1239"/>
                </a:lnTo>
                <a:lnTo>
                  <a:pt x="2410" y="1239"/>
                </a:lnTo>
                <a:lnTo>
                  <a:pt x="2405" y="1241"/>
                </a:lnTo>
                <a:lnTo>
                  <a:pt x="2403" y="1243"/>
                </a:lnTo>
                <a:lnTo>
                  <a:pt x="2401" y="1245"/>
                </a:lnTo>
                <a:lnTo>
                  <a:pt x="2399" y="1245"/>
                </a:lnTo>
                <a:lnTo>
                  <a:pt x="2397" y="1248"/>
                </a:lnTo>
                <a:lnTo>
                  <a:pt x="2397" y="1250"/>
                </a:lnTo>
                <a:lnTo>
                  <a:pt x="2397" y="1252"/>
                </a:lnTo>
                <a:lnTo>
                  <a:pt x="2395" y="1256"/>
                </a:lnTo>
                <a:lnTo>
                  <a:pt x="2393" y="1258"/>
                </a:lnTo>
                <a:lnTo>
                  <a:pt x="2393" y="1262"/>
                </a:lnTo>
                <a:lnTo>
                  <a:pt x="2393" y="1266"/>
                </a:lnTo>
                <a:lnTo>
                  <a:pt x="2391" y="1269"/>
                </a:lnTo>
                <a:lnTo>
                  <a:pt x="2391" y="1271"/>
                </a:lnTo>
                <a:lnTo>
                  <a:pt x="2389" y="1273"/>
                </a:lnTo>
                <a:lnTo>
                  <a:pt x="2382" y="1279"/>
                </a:lnTo>
                <a:lnTo>
                  <a:pt x="2378" y="1281"/>
                </a:lnTo>
                <a:lnTo>
                  <a:pt x="2378" y="1283"/>
                </a:lnTo>
                <a:lnTo>
                  <a:pt x="2376" y="1283"/>
                </a:lnTo>
                <a:lnTo>
                  <a:pt x="2376" y="1285"/>
                </a:lnTo>
                <a:lnTo>
                  <a:pt x="2378" y="1283"/>
                </a:lnTo>
                <a:lnTo>
                  <a:pt x="2378" y="1283"/>
                </a:lnTo>
                <a:lnTo>
                  <a:pt x="2378" y="1283"/>
                </a:lnTo>
                <a:lnTo>
                  <a:pt x="2378" y="1283"/>
                </a:lnTo>
                <a:lnTo>
                  <a:pt x="2378" y="1283"/>
                </a:lnTo>
                <a:lnTo>
                  <a:pt x="2376" y="1287"/>
                </a:lnTo>
                <a:lnTo>
                  <a:pt x="2376" y="1289"/>
                </a:lnTo>
                <a:lnTo>
                  <a:pt x="2374" y="1292"/>
                </a:lnTo>
                <a:lnTo>
                  <a:pt x="2372" y="1294"/>
                </a:lnTo>
                <a:lnTo>
                  <a:pt x="2374" y="1294"/>
                </a:lnTo>
                <a:lnTo>
                  <a:pt x="2374" y="1296"/>
                </a:lnTo>
                <a:lnTo>
                  <a:pt x="2372" y="1298"/>
                </a:lnTo>
                <a:lnTo>
                  <a:pt x="2370" y="1302"/>
                </a:lnTo>
                <a:lnTo>
                  <a:pt x="2368" y="1306"/>
                </a:lnTo>
                <a:lnTo>
                  <a:pt x="2366" y="1306"/>
                </a:lnTo>
                <a:lnTo>
                  <a:pt x="2364" y="1308"/>
                </a:lnTo>
                <a:lnTo>
                  <a:pt x="2361" y="1313"/>
                </a:lnTo>
                <a:lnTo>
                  <a:pt x="2361" y="1319"/>
                </a:lnTo>
                <a:lnTo>
                  <a:pt x="2359" y="1327"/>
                </a:lnTo>
                <a:lnTo>
                  <a:pt x="2361" y="1327"/>
                </a:lnTo>
                <a:lnTo>
                  <a:pt x="2361" y="1325"/>
                </a:lnTo>
                <a:lnTo>
                  <a:pt x="2361" y="1325"/>
                </a:lnTo>
                <a:lnTo>
                  <a:pt x="2364" y="1323"/>
                </a:lnTo>
                <a:lnTo>
                  <a:pt x="2364" y="1323"/>
                </a:lnTo>
                <a:lnTo>
                  <a:pt x="2366" y="1327"/>
                </a:lnTo>
                <a:lnTo>
                  <a:pt x="2368" y="1331"/>
                </a:lnTo>
                <a:lnTo>
                  <a:pt x="2368" y="1331"/>
                </a:lnTo>
                <a:lnTo>
                  <a:pt x="2368" y="1331"/>
                </a:lnTo>
                <a:lnTo>
                  <a:pt x="2368" y="1329"/>
                </a:lnTo>
                <a:lnTo>
                  <a:pt x="2370" y="1329"/>
                </a:lnTo>
                <a:lnTo>
                  <a:pt x="2370" y="1331"/>
                </a:lnTo>
                <a:lnTo>
                  <a:pt x="2372" y="1334"/>
                </a:lnTo>
                <a:lnTo>
                  <a:pt x="2372" y="1338"/>
                </a:lnTo>
                <a:lnTo>
                  <a:pt x="2372" y="1338"/>
                </a:lnTo>
                <a:lnTo>
                  <a:pt x="2372" y="1340"/>
                </a:lnTo>
                <a:lnTo>
                  <a:pt x="2372" y="1344"/>
                </a:lnTo>
                <a:lnTo>
                  <a:pt x="2370" y="1348"/>
                </a:lnTo>
                <a:lnTo>
                  <a:pt x="2372" y="1348"/>
                </a:lnTo>
                <a:lnTo>
                  <a:pt x="2370" y="1348"/>
                </a:lnTo>
                <a:lnTo>
                  <a:pt x="2370" y="1350"/>
                </a:lnTo>
                <a:lnTo>
                  <a:pt x="2368" y="1350"/>
                </a:lnTo>
                <a:lnTo>
                  <a:pt x="2370" y="1350"/>
                </a:lnTo>
                <a:lnTo>
                  <a:pt x="2372" y="1352"/>
                </a:lnTo>
                <a:lnTo>
                  <a:pt x="2372" y="1354"/>
                </a:lnTo>
                <a:lnTo>
                  <a:pt x="2374" y="1359"/>
                </a:lnTo>
                <a:lnTo>
                  <a:pt x="2374" y="1363"/>
                </a:lnTo>
                <a:lnTo>
                  <a:pt x="2376" y="1367"/>
                </a:lnTo>
                <a:lnTo>
                  <a:pt x="2376" y="1371"/>
                </a:lnTo>
                <a:lnTo>
                  <a:pt x="2374" y="1378"/>
                </a:lnTo>
                <a:lnTo>
                  <a:pt x="2372" y="1382"/>
                </a:lnTo>
                <a:lnTo>
                  <a:pt x="2372" y="1386"/>
                </a:lnTo>
                <a:lnTo>
                  <a:pt x="2370" y="1390"/>
                </a:lnTo>
                <a:lnTo>
                  <a:pt x="2370" y="1392"/>
                </a:lnTo>
                <a:lnTo>
                  <a:pt x="2368" y="1394"/>
                </a:lnTo>
                <a:lnTo>
                  <a:pt x="2368" y="1403"/>
                </a:lnTo>
                <a:lnTo>
                  <a:pt x="2368" y="1403"/>
                </a:lnTo>
                <a:lnTo>
                  <a:pt x="2364" y="1409"/>
                </a:lnTo>
                <a:lnTo>
                  <a:pt x="2359" y="1415"/>
                </a:lnTo>
                <a:lnTo>
                  <a:pt x="2355" y="1417"/>
                </a:lnTo>
                <a:lnTo>
                  <a:pt x="2353" y="1417"/>
                </a:lnTo>
                <a:lnTo>
                  <a:pt x="2355" y="1419"/>
                </a:lnTo>
                <a:lnTo>
                  <a:pt x="2355" y="1417"/>
                </a:lnTo>
                <a:lnTo>
                  <a:pt x="2357" y="1417"/>
                </a:lnTo>
                <a:lnTo>
                  <a:pt x="2357" y="1419"/>
                </a:lnTo>
                <a:lnTo>
                  <a:pt x="2359" y="1419"/>
                </a:lnTo>
                <a:lnTo>
                  <a:pt x="2359" y="1422"/>
                </a:lnTo>
                <a:lnTo>
                  <a:pt x="2361" y="1424"/>
                </a:lnTo>
                <a:lnTo>
                  <a:pt x="2364" y="1426"/>
                </a:lnTo>
                <a:lnTo>
                  <a:pt x="2364" y="1428"/>
                </a:lnTo>
                <a:lnTo>
                  <a:pt x="2364" y="1428"/>
                </a:lnTo>
                <a:lnTo>
                  <a:pt x="2366" y="1428"/>
                </a:lnTo>
                <a:lnTo>
                  <a:pt x="2366" y="1428"/>
                </a:lnTo>
                <a:lnTo>
                  <a:pt x="2368" y="1428"/>
                </a:lnTo>
                <a:lnTo>
                  <a:pt x="2366" y="1428"/>
                </a:lnTo>
                <a:lnTo>
                  <a:pt x="2366" y="1430"/>
                </a:lnTo>
                <a:lnTo>
                  <a:pt x="2366" y="1430"/>
                </a:lnTo>
                <a:lnTo>
                  <a:pt x="2366" y="1432"/>
                </a:lnTo>
                <a:lnTo>
                  <a:pt x="2366" y="1432"/>
                </a:lnTo>
                <a:lnTo>
                  <a:pt x="2368" y="1434"/>
                </a:lnTo>
                <a:lnTo>
                  <a:pt x="2368" y="1434"/>
                </a:lnTo>
                <a:lnTo>
                  <a:pt x="2368" y="1436"/>
                </a:lnTo>
                <a:lnTo>
                  <a:pt x="2370" y="1438"/>
                </a:lnTo>
                <a:lnTo>
                  <a:pt x="2370" y="1438"/>
                </a:lnTo>
                <a:lnTo>
                  <a:pt x="2374" y="1436"/>
                </a:lnTo>
                <a:lnTo>
                  <a:pt x="2378" y="1436"/>
                </a:lnTo>
                <a:lnTo>
                  <a:pt x="2382" y="1436"/>
                </a:lnTo>
                <a:lnTo>
                  <a:pt x="2384" y="1436"/>
                </a:lnTo>
                <a:lnTo>
                  <a:pt x="2384" y="1436"/>
                </a:lnTo>
                <a:lnTo>
                  <a:pt x="2384" y="1436"/>
                </a:lnTo>
                <a:lnTo>
                  <a:pt x="2382" y="1436"/>
                </a:lnTo>
                <a:lnTo>
                  <a:pt x="2378" y="1436"/>
                </a:lnTo>
                <a:lnTo>
                  <a:pt x="2376" y="1438"/>
                </a:lnTo>
                <a:lnTo>
                  <a:pt x="2374" y="1438"/>
                </a:lnTo>
                <a:lnTo>
                  <a:pt x="2374" y="1438"/>
                </a:lnTo>
                <a:lnTo>
                  <a:pt x="2374" y="1438"/>
                </a:lnTo>
                <a:lnTo>
                  <a:pt x="2372" y="1438"/>
                </a:lnTo>
                <a:lnTo>
                  <a:pt x="2370" y="1440"/>
                </a:lnTo>
                <a:lnTo>
                  <a:pt x="2368" y="1438"/>
                </a:lnTo>
                <a:lnTo>
                  <a:pt x="2368" y="1438"/>
                </a:lnTo>
                <a:lnTo>
                  <a:pt x="2368" y="1436"/>
                </a:lnTo>
                <a:lnTo>
                  <a:pt x="2366" y="1436"/>
                </a:lnTo>
                <a:lnTo>
                  <a:pt x="2366" y="1436"/>
                </a:lnTo>
                <a:lnTo>
                  <a:pt x="2364" y="1438"/>
                </a:lnTo>
                <a:lnTo>
                  <a:pt x="2366" y="1440"/>
                </a:lnTo>
                <a:lnTo>
                  <a:pt x="2366" y="1443"/>
                </a:lnTo>
                <a:lnTo>
                  <a:pt x="2366" y="1445"/>
                </a:lnTo>
                <a:lnTo>
                  <a:pt x="2366" y="1445"/>
                </a:lnTo>
                <a:lnTo>
                  <a:pt x="2366" y="1449"/>
                </a:lnTo>
                <a:lnTo>
                  <a:pt x="2366" y="1449"/>
                </a:lnTo>
                <a:lnTo>
                  <a:pt x="2366" y="1449"/>
                </a:lnTo>
                <a:lnTo>
                  <a:pt x="2366" y="1449"/>
                </a:lnTo>
                <a:lnTo>
                  <a:pt x="2366" y="1449"/>
                </a:lnTo>
                <a:lnTo>
                  <a:pt x="2366" y="1449"/>
                </a:lnTo>
                <a:lnTo>
                  <a:pt x="2368" y="1449"/>
                </a:lnTo>
                <a:lnTo>
                  <a:pt x="2368" y="1447"/>
                </a:lnTo>
                <a:lnTo>
                  <a:pt x="2368" y="1449"/>
                </a:lnTo>
                <a:lnTo>
                  <a:pt x="2370" y="1449"/>
                </a:lnTo>
                <a:lnTo>
                  <a:pt x="2370" y="1449"/>
                </a:lnTo>
                <a:lnTo>
                  <a:pt x="2370" y="1449"/>
                </a:lnTo>
                <a:lnTo>
                  <a:pt x="2370" y="1449"/>
                </a:lnTo>
                <a:lnTo>
                  <a:pt x="2368" y="1449"/>
                </a:lnTo>
                <a:lnTo>
                  <a:pt x="2366" y="1451"/>
                </a:lnTo>
                <a:lnTo>
                  <a:pt x="2366" y="1451"/>
                </a:lnTo>
                <a:lnTo>
                  <a:pt x="2364" y="1451"/>
                </a:lnTo>
                <a:lnTo>
                  <a:pt x="2366" y="1453"/>
                </a:lnTo>
                <a:lnTo>
                  <a:pt x="2366" y="1453"/>
                </a:lnTo>
                <a:lnTo>
                  <a:pt x="2370" y="1455"/>
                </a:lnTo>
                <a:lnTo>
                  <a:pt x="2372" y="1455"/>
                </a:lnTo>
                <a:lnTo>
                  <a:pt x="2372" y="1455"/>
                </a:lnTo>
                <a:lnTo>
                  <a:pt x="2372" y="1455"/>
                </a:lnTo>
                <a:lnTo>
                  <a:pt x="2372" y="1455"/>
                </a:lnTo>
                <a:lnTo>
                  <a:pt x="2372" y="1457"/>
                </a:lnTo>
                <a:lnTo>
                  <a:pt x="2372" y="1459"/>
                </a:lnTo>
                <a:lnTo>
                  <a:pt x="2374" y="1459"/>
                </a:lnTo>
                <a:lnTo>
                  <a:pt x="2376" y="1459"/>
                </a:lnTo>
                <a:lnTo>
                  <a:pt x="2376" y="1459"/>
                </a:lnTo>
                <a:lnTo>
                  <a:pt x="2378" y="1459"/>
                </a:lnTo>
                <a:lnTo>
                  <a:pt x="2376" y="1461"/>
                </a:lnTo>
                <a:lnTo>
                  <a:pt x="2378" y="1461"/>
                </a:lnTo>
                <a:lnTo>
                  <a:pt x="2380" y="1461"/>
                </a:lnTo>
                <a:lnTo>
                  <a:pt x="2382" y="1459"/>
                </a:lnTo>
                <a:lnTo>
                  <a:pt x="2384" y="1459"/>
                </a:lnTo>
                <a:lnTo>
                  <a:pt x="2389" y="1459"/>
                </a:lnTo>
                <a:lnTo>
                  <a:pt x="2389" y="1459"/>
                </a:lnTo>
                <a:lnTo>
                  <a:pt x="2389" y="1459"/>
                </a:lnTo>
                <a:lnTo>
                  <a:pt x="2389" y="1459"/>
                </a:lnTo>
                <a:lnTo>
                  <a:pt x="2389" y="1459"/>
                </a:lnTo>
                <a:lnTo>
                  <a:pt x="2389" y="1459"/>
                </a:lnTo>
                <a:lnTo>
                  <a:pt x="2387" y="1459"/>
                </a:lnTo>
                <a:lnTo>
                  <a:pt x="2384" y="1459"/>
                </a:lnTo>
                <a:lnTo>
                  <a:pt x="2384" y="1461"/>
                </a:lnTo>
                <a:lnTo>
                  <a:pt x="2382" y="1461"/>
                </a:lnTo>
                <a:lnTo>
                  <a:pt x="2382" y="1461"/>
                </a:lnTo>
                <a:lnTo>
                  <a:pt x="2384" y="1463"/>
                </a:lnTo>
                <a:lnTo>
                  <a:pt x="2384" y="1463"/>
                </a:lnTo>
                <a:lnTo>
                  <a:pt x="2387" y="1463"/>
                </a:lnTo>
                <a:lnTo>
                  <a:pt x="2387" y="1463"/>
                </a:lnTo>
                <a:lnTo>
                  <a:pt x="2389" y="1463"/>
                </a:lnTo>
                <a:lnTo>
                  <a:pt x="2389" y="1463"/>
                </a:lnTo>
                <a:lnTo>
                  <a:pt x="2389" y="1463"/>
                </a:lnTo>
                <a:lnTo>
                  <a:pt x="2387" y="1463"/>
                </a:lnTo>
                <a:lnTo>
                  <a:pt x="2384" y="1466"/>
                </a:lnTo>
                <a:lnTo>
                  <a:pt x="2384" y="1468"/>
                </a:lnTo>
                <a:lnTo>
                  <a:pt x="2384" y="1468"/>
                </a:lnTo>
                <a:lnTo>
                  <a:pt x="2384" y="1468"/>
                </a:lnTo>
                <a:lnTo>
                  <a:pt x="2384" y="1468"/>
                </a:lnTo>
                <a:lnTo>
                  <a:pt x="2384" y="1468"/>
                </a:lnTo>
                <a:lnTo>
                  <a:pt x="2384" y="1468"/>
                </a:lnTo>
                <a:lnTo>
                  <a:pt x="2384" y="1470"/>
                </a:lnTo>
                <a:lnTo>
                  <a:pt x="2384" y="1470"/>
                </a:lnTo>
                <a:lnTo>
                  <a:pt x="2387" y="1470"/>
                </a:lnTo>
                <a:lnTo>
                  <a:pt x="2387" y="1470"/>
                </a:lnTo>
                <a:lnTo>
                  <a:pt x="2387" y="1470"/>
                </a:lnTo>
                <a:lnTo>
                  <a:pt x="2387" y="1472"/>
                </a:lnTo>
                <a:lnTo>
                  <a:pt x="2389" y="1472"/>
                </a:lnTo>
                <a:lnTo>
                  <a:pt x="2389" y="1470"/>
                </a:lnTo>
                <a:lnTo>
                  <a:pt x="2389" y="1470"/>
                </a:lnTo>
                <a:lnTo>
                  <a:pt x="2389" y="1472"/>
                </a:lnTo>
                <a:lnTo>
                  <a:pt x="2391" y="1474"/>
                </a:lnTo>
                <a:lnTo>
                  <a:pt x="2389" y="1474"/>
                </a:lnTo>
                <a:lnTo>
                  <a:pt x="2391" y="1476"/>
                </a:lnTo>
                <a:lnTo>
                  <a:pt x="2391" y="1476"/>
                </a:lnTo>
                <a:lnTo>
                  <a:pt x="2391" y="1474"/>
                </a:lnTo>
                <a:lnTo>
                  <a:pt x="2393" y="1474"/>
                </a:lnTo>
                <a:lnTo>
                  <a:pt x="2393" y="1474"/>
                </a:lnTo>
                <a:lnTo>
                  <a:pt x="2393" y="1474"/>
                </a:lnTo>
                <a:lnTo>
                  <a:pt x="2395" y="1474"/>
                </a:lnTo>
                <a:lnTo>
                  <a:pt x="2395" y="1476"/>
                </a:lnTo>
                <a:lnTo>
                  <a:pt x="2395" y="1478"/>
                </a:lnTo>
                <a:lnTo>
                  <a:pt x="2397" y="1476"/>
                </a:lnTo>
                <a:lnTo>
                  <a:pt x="2397" y="1476"/>
                </a:lnTo>
                <a:lnTo>
                  <a:pt x="2397" y="1478"/>
                </a:lnTo>
                <a:lnTo>
                  <a:pt x="2397" y="1478"/>
                </a:lnTo>
                <a:lnTo>
                  <a:pt x="2399" y="1484"/>
                </a:lnTo>
                <a:lnTo>
                  <a:pt x="2403" y="1484"/>
                </a:lnTo>
                <a:lnTo>
                  <a:pt x="2403" y="1484"/>
                </a:lnTo>
                <a:lnTo>
                  <a:pt x="2403" y="1484"/>
                </a:lnTo>
                <a:lnTo>
                  <a:pt x="2405" y="1484"/>
                </a:lnTo>
                <a:lnTo>
                  <a:pt x="2405" y="1487"/>
                </a:lnTo>
                <a:lnTo>
                  <a:pt x="2405" y="1487"/>
                </a:lnTo>
                <a:lnTo>
                  <a:pt x="2408" y="1489"/>
                </a:lnTo>
                <a:lnTo>
                  <a:pt x="2408" y="1489"/>
                </a:lnTo>
                <a:lnTo>
                  <a:pt x="2410" y="1489"/>
                </a:lnTo>
                <a:lnTo>
                  <a:pt x="2410" y="1489"/>
                </a:lnTo>
                <a:lnTo>
                  <a:pt x="2410" y="1489"/>
                </a:lnTo>
                <a:lnTo>
                  <a:pt x="2410" y="1491"/>
                </a:lnTo>
                <a:lnTo>
                  <a:pt x="2410" y="1493"/>
                </a:lnTo>
                <a:lnTo>
                  <a:pt x="2410" y="1493"/>
                </a:lnTo>
                <a:lnTo>
                  <a:pt x="2412" y="1493"/>
                </a:lnTo>
                <a:lnTo>
                  <a:pt x="2414" y="1495"/>
                </a:lnTo>
                <a:lnTo>
                  <a:pt x="2414" y="1497"/>
                </a:lnTo>
                <a:lnTo>
                  <a:pt x="2414" y="1497"/>
                </a:lnTo>
                <a:lnTo>
                  <a:pt x="2416" y="1499"/>
                </a:lnTo>
                <a:lnTo>
                  <a:pt x="2416" y="1499"/>
                </a:lnTo>
                <a:lnTo>
                  <a:pt x="2416" y="1501"/>
                </a:lnTo>
                <a:lnTo>
                  <a:pt x="2416" y="1501"/>
                </a:lnTo>
                <a:lnTo>
                  <a:pt x="2416" y="1501"/>
                </a:lnTo>
                <a:lnTo>
                  <a:pt x="2418" y="1503"/>
                </a:lnTo>
                <a:lnTo>
                  <a:pt x="2418" y="1503"/>
                </a:lnTo>
                <a:lnTo>
                  <a:pt x="2418" y="1503"/>
                </a:lnTo>
                <a:lnTo>
                  <a:pt x="2416" y="1503"/>
                </a:lnTo>
                <a:lnTo>
                  <a:pt x="2416" y="1505"/>
                </a:lnTo>
                <a:lnTo>
                  <a:pt x="2416" y="1505"/>
                </a:lnTo>
                <a:lnTo>
                  <a:pt x="2416" y="1508"/>
                </a:lnTo>
                <a:lnTo>
                  <a:pt x="2418" y="1508"/>
                </a:lnTo>
                <a:lnTo>
                  <a:pt x="2418" y="1508"/>
                </a:lnTo>
                <a:lnTo>
                  <a:pt x="2420" y="1508"/>
                </a:lnTo>
                <a:lnTo>
                  <a:pt x="2420" y="1508"/>
                </a:lnTo>
                <a:lnTo>
                  <a:pt x="2420" y="1508"/>
                </a:lnTo>
                <a:lnTo>
                  <a:pt x="2420" y="1508"/>
                </a:lnTo>
                <a:lnTo>
                  <a:pt x="2420" y="1508"/>
                </a:lnTo>
                <a:lnTo>
                  <a:pt x="2418" y="1510"/>
                </a:lnTo>
                <a:lnTo>
                  <a:pt x="2418" y="1510"/>
                </a:lnTo>
                <a:lnTo>
                  <a:pt x="2416" y="1510"/>
                </a:lnTo>
                <a:lnTo>
                  <a:pt x="2416" y="1510"/>
                </a:lnTo>
                <a:lnTo>
                  <a:pt x="2416" y="1510"/>
                </a:lnTo>
                <a:lnTo>
                  <a:pt x="2416" y="1512"/>
                </a:lnTo>
                <a:lnTo>
                  <a:pt x="2418" y="1514"/>
                </a:lnTo>
                <a:lnTo>
                  <a:pt x="2420" y="1514"/>
                </a:lnTo>
                <a:lnTo>
                  <a:pt x="2420" y="1514"/>
                </a:lnTo>
                <a:lnTo>
                  <a:pt x="2420" y="1516"/>
                </a:lnTo>
                <a:lnTo>
                  <a:pt x="2420" y="1518"/>
                </a:lnTo>
                <a:lnTo>
                  <a:pt x="2422" y="1518"/>
                </a:lnTo>
                <a:lnTo>
                  <a:pt x="2422" y="1520"/>
                </a:lnTo>
                <a:lnTo>
                  <a:pt x="2424" y="1520"/>
                </a:lnTo>
                <a:lnTo>
                  <a:pt x="2426" y="1520"/>
                </a:lnTo>
                <a:lnTo>
                  <a:pt x="2426" y="1520"/>
                </a:lnTo>
                <a:lnTo>
                  <a:pt x="2426" y="1520"/>
                </a:lnTo>
                <a:lnTo>
                  <a:pt x="2426" y="1520"/>
                </a:lnTo>
                <a:lnTo>
                  <a:pt x="2428" y="1522"/>
                </a:lnTo>
                <a:lnTo>
                  <a:pt x="2426" y="1524"/>
                </a:lnTo>
                <a:lnTo>
                  <a:pt x="2426" y="1524"/>
                </a:lnTo>
                <a:lnTo>
                  <a:pt x="2428" y="1526"/>
                </a:lnTo>
                <a:lnTo>
                  <a:pt x="2435" y="1528"/>
                </a:lnTo>
                <a:lnTo>
                  <a:pt x="2437" y="1528"/>
                </a:lnTo>
                <a:lnTo>
                  <a:pt x="2441" y="1531"/>
                </a:lnTo>
                <a:lnTo>
                  <a:pt x="2441" y="1533"/>
                </a:lnTo>
                <a:lnTo>
                  <a:pt x="2443" y="1535"/>
                </a:lnTo>
                <a:lnTo>
                  <a:pt x="2447" y="1537"/>
                </a:lnTo>
                <a:lnTo>
                  <a:pt x="2452" y="1539"/>
                </a:lnTo>
                <a:lnTo>
                  <a:pt x="2452" y="1541"/>
                </a:lnTo>
                <a:lnTo>
                  <a:pt x="2454" y="1541"/>
                </a:lnTo>
                <a:lnTo>
                  <a:pt x="2454" y="1541"/>
                </a:lnTo>
                <a:lnTo>
                  <a:pt x="2458" y="1543"/>
                </a:lnTo>
                <a:lnTo>
                  <a:pt x="2458" y="1543"/>
                </a:lnTo>
                <a:lnTo>
                  <a:pt x="2468" y="1552"/>
                </a:lnTo>
                <a:lnTo>
                  <a:pt x="2472" y="1556"/>
                </a:lnTo>
                <a:lnTo>
                  <a:pt x="2475" y="1558"/>
                </a:lnTo>
                <a:lnTo>
                  <a:pt x="2487" y="1566"/>
                </a:lnTo>
                <a:lnTo>
                  <a:pt x="2491" y="1566"/>
                </a:lnTo>
                <a:lnTo>
                  <a:pt x="2498" y="1568"/>
                </a:lnTo>
                <a:lnTo>
                  <a:pt x="2498" y="1568"/>
                </a:lnTo>
                <a:lnTo>
                  <a:pt x="2500" y="1568"/>
                </a:lnTo>
                <a:lnTo>
                  <a:pt x="2504" y="1566"/>
                </a:lnTo>
                <a:lnTo>
                  <a:pt x="2506" y="1566"/>
                </a:lnTo>
                <a:lnTo>
                  <a:pt x="2508" y="1564"/>
                </a:lnTo>
                <a:lnTo>
                  <a:pt x="2508" y="1564"/>
                </a:lnTo>
                <a:lnTo>
                  <a:pt x="2512" y="1562"/>
                </a:lnTo>
                <a:lnTo>
                  <a:pt x="2521" y="1560"/>
                </a:lnTo>
                <a:lnTo>
                  <a:pt x="2523" y="1560"/>
                </a:lnTo>
                <a:lnTo>
                  <a:pt x="2527" y="1558"/>
                </a:lnTo>
                <a:lnTo>
                  <a:pt x="2535" y="1558"/>
                </a:lnTo>
                <a:lnTo>
                  <a:pt x="2533" y="1558"/>
                </a:lnTo>
                <a:lnTo>
                  <a:pt x="2531" y="1558"/>
                </a:lnTo>
                <a:lnTo>
                  <a:pt x="2529" y="1558"/>
                </a:lnTo>
                <a:lnTo>
                  <a:pt x="2531" y="1556"/>
                </a:lnTo>
                <a:lnTo>
                  <a:pt x="2531" y="1556"/>
                </a:lnTo>
                <a:lnTo>
                  <a:pt x="2535" y="1556"/>
                </a:lnTo>
                <a:lnTo>
                  <a:pt x="2535" y="1558"/>
                </a:lnTo>
                <a:lnTo>
                  <a:pt x="2537" y="1558"/>
                </a:lnTo>
                <a:lnTo>
                  <a:pt x="2540" y="1558"/>
                </a:lnTo>
                <a:lnTo>
                  <a:pt x="2550" y="1556"/>
                </a:lnTo>
                <a:lnTo>
                  <a:pt x="2548" y="1556"/>
                </a:lnTo>
                <a:lnTo>
                  <a:pt x="2548" y="1556"/>
                </a:lnTo>
                <a:lnTo>
                  <a:pt x="2542" y="1556"/>
                </a:lnTo>
                <a:lnTo>
                  <a:pt x="2542" y="1556"/>
                </a:lnTo>
                <a:lnTo>
                  <a:pt x="2544" y="1556"/>
                </a:lnTo>
                <a:lnTo>
                  <a:pt x="2548" y="1556"/>
                </a:lnTo>
                <a:lnTo>
                  <a:pt x="2550" y="1556"/>
                </a:lnTo>
                <a:lnTo>
                  <a:pt x="2552" y="1556"/>
                </a:lnTo>
                <a:lnTo>
                  <a:pt x="2558" y="1558"/>
                </a:lnTo>
                <a:lnTo>
                  <a:pt x="2560" y="1558"/>
                </a:lnTo>
                <a:lnTo>
                  <a:pt x="2560" y="1554"/>
                </a:lnTo>
                <a:lnTo>
                  <a:pt x="2560" y="1554"/>
                </a:lnTo>
                <a:lnTo>
                  <a:pt x="2563" y="1554"/>
                </a:lnTo>
                <a:lnTo>
                  <a:pt x="2563" y="1556"/>
                </a:lnTo>
                <a:lnTo>
                  <a:pt x="2563" y="1558"/>
                </a:lnTo>
                <a:lnTo>
                  <a:pt x="2565" y="1558"/>
                </a:lnTo>
                <a:lnTo>
                  <a:pt x="2565" y="1558"/>
                </a:lnTo>
                <a:lnTo>
                  <a:pt x="2563" y="1558"/>
                </a:lnTo>
                <a:lnTo>
                  <a:pt x="2560" y="1558"/>
                </a:lnTo>
                <a:lnTo>
                  <a:pt x="2560" y="1558"/>
                </a:lnTo>
                <a:lnTo>
                  <a:pt x="2563" y="1558"/>
                </a:lnTo>
                <a:lnTo>
                  <a:pt x="2563" y="1558"/>
                </a:lnTo>
                <a:lnTo>
                  <a:pt x="2565" y="1558"/>
                </a:lnTo>
                <a:lnTo>
                  <a:pt x="2569" y="1560"/>
                </a:lnTo>
                <a:lnTo>
                  <a:pt x="2573" y="1560"/>
                </a:lnTo>
                <a:lnTo>
                  <a:pt x="2575" y="1562"/>
                </a:lnTo>
                <a:lnTo>
                  <a:pt x="2577" y="1562"/>
                </a:lnTo>
                <a:lnTo>
                  <a:pt x="2579" y="1562"/>
                </a:lnTo>
                <a:lnTo>
                  <a:pt x="2581" y="1562"/>
                </a:lnTo>
                <a:lnTo>
                  <a:pt x="2584" y="1560"/>
                </a:lnTo>
                <a:lnTo>
                  <a:pt x="2586" y="1558"/>
                </a:lnTo>
                <a:lnTo>
                  <a:pt x="2592" y="1556"/>
                </a:lnTo>
                <a:lnTo>
                  <a:pt x="2596" y="1556"/>
                </a:lnTo>
                <a:lnTo>
                  <a:pt x="2598" y="1556"/>
                </a:lnTo>
                <a:lnTo>
                  <a:pt x="2600" y="1554"/>
                </a:lnTo>
                <a:lnTo>
                  <a:pt x="2602" y="1552"/>
                </a:lnTo>
                <a:lnTo>
                  <a:pt x="2607" y="1552"/>
                </a:lnTo>
                <a:lnTo>
                  <a:pt x="2611" y="1549"/>
                </a:lnTo>
                <a:lnTo>
                  <a:pt x="2617" y="1547"/>
                </a:lnTo>
                <a:lnTo>
                  <a:pt x="2619" y="1547"/>
                </a:lnTo>
                <a:lnTo>
                  <a:pt x="2621" y="1547"/>
                </a:lnTo>
                <a:lnTo>
                  <a:pt x="2623" y="1545"/>
                </a:lnTo>
                <a:lnTo>
                  <a:pt x="2623" y="1545"/>
                </a:lnTo>
                <a:lnTo>
                  <a:pt x="2623" y="1543"/>
                </a:lnTo>
                <a:lnTo>
                  <a:pt x="2625" y="1543"/>
                </a:lnTo>
                <a:lnTo>
                  <a:pt x="2628" y="1543"/>
                </a:lnTo>
                <a:lnTo>
                  <a:pt x="2632" y="1541"/>
                </a:lnTo>
                <a:lnTo>
                  <a:pt x="2634" y="1541"/>
                </a:lnTo>
                <a:lnTo>
                  <a:pt x="2640" y="1541"/>
                </a:lnTo>
                <a:lnTo>
                  <a:pt x="2646" y="1539"/>
                </a:lnTo>
                <a:lnTo>
                  <a:pt x="2648" y="1539"/>
                </a:lnTo>
                <a:lnTo>
                  <a:pt x="2657" y="1539"/>
                </a:lnTo>
                <a:lnTo>
                  <a:pt x="2657" y="1537"/>
                </a:lnTo>
                <a:lnTo>
                  <a:pt x="2659" y="1537"/>
                </a:lnTo>
                <a:lnTo>
                  <a:pt x="2661" y="1537"/>
                </a:lnTo>
                <a:lnTo>
                  <a:pt x="2661" y="1537"/>
                </a:lnTo>
                <a:lnTo>
                  <a:pt x="2659" y="1539"/>
                </a:lnTo>
                <a:lnTo>
                  <a:pt x="2659" y="1539"/>
                </a:lnTo>
                <a:lnTo>
                  <a:pt x="2657" y="1539"/>
                </a:lnTo>
                <a:lnTo>
                  <a:pt x="2659" y="1539"/>
                </a:lnTo>
                <a:lnTo>
                  <a:pt x="2667" y="1539"/>
                </a:lnTo>
                <a:lnTo>
                  <a:pt x="2672" y="1539"/>
                </a:lnTo>
                <a:lnTo>
                  <a:pt x="2676" y="1541"/>
                </a:lnTo>
                <a:lnTo>
                  <a:pt x="2678" y="1545"/>
                </a:lnTo>
                <a:lnTo>
                  <a:pt x="2680" y="1547"/>
                </a:lnTo>
                <a:lnTo>
                  <a:pt x="2682" y="1547"/>
                </a:lnTo>
                <a:lnTo>
                  <a:pt x="2682" y="1549"/>
                </a:lnTo>
                <a:lnTo>
                  <a:pt x="2682" y="1549"/>
                </a:lnTo>
                <a:lnTo>
                  <a:pt x="2682" y="1552"/>
                </a:lnTo>
                <a:lnTo>
                  <a:pt x="2684" y="1549"/>
                </a:lnTo>
                <a:lnTo>
                  <a:pt x="2684" y="1549"/>
                </a:lnTo>
                <a:lnTo>
                  <a:pt x="2684" y="1549"/>
                </a:lnTo>
                <a:lnTo>
                  <a:pt x="2684" y="1549"/>
                </a:lnTo>
                <a:lnTo>
                  <a:pt x="2686" y="1549"/>
                </a:lnTo>
                <a:lnTo>
                  <a:pt x="2686" y="1549"/>
                </a:lnTo>
                <a:lnTo>
                  <a:pt x="2686" y="1552"/>
                </a:lnTo>
                <a:lnTo>
                  <a:pt x="2686" y="1552"/>
                </a:lnTo>
                <a:lnTo>
                  <a:pt x="2684" y="1552"/>
                </a:lnTo>
                <a:lnTo>
                  <a:pt x="2684" y="1552"/>
                </a:lnTo>
                <a:lnTo>
                  <a:pt x="2682" y="1552"/>
                </a:lnTo>
                <a:lnTo>
                  <a:pt x="2684" y="1552"/>
                </a:lnTo>
                <a:lnTo>
                  <a:pt x="2686" y="1554"/>
                </a:lnTo>
                <a:lnTo>
                  <a:pt x="2688" y="1552"/>
                </a:lnTo>
                <a:lnTo>
                  <a:pt x="2688" y="1554"/>
                </a:lnTo>
                <a:lnTo>
                  <a:pt x="2688" y="1554"/>
                </a:lnTo>
                <a:lnTo>
                  <a:pt x="2686" y="1554"/>
                </a:lnTo>
                <a:lnTo>
                  <a:pt x="2686" y="1554"/>
                </a:lnTo>
                <a:lnTo>
                  <a:pt x="2686" y="1556"/>
                </a:lnTo>
                <a:lnTo>
                  <a:pt x="2686" y="1556"/>
                </a:lnTo>
                <a:lnTo>
                  <a:pt x="2686" y="1558"/>
                </a:lnTo>
                <a:lnTo>
                  <a:pt x="2686" y="1558"/>
                </a:lnTo>
                <a:lnTo>
                  <a:pt x="2686" y="1558"/>
                </a:lnTo>
                <a:lnTo>
                  <a:pt x="2686" y="1558"/>
                </a:lnTo>
                <a:lnTo>
                  <a:pt x="2686" y="1558"/>
                </a:lnTo>
                <a:lnTo>
                  <a:pt x="2686" y="1560"/>
                </a:lnTo>
                <a:lnTo>
                  <a:pt x="2688" y="1562"/>
                </a:lnTo>
                <a:lnTo>
                  <a:pt x="2688" y="1564"/>
                </a:lnTo>
                <a:lnTo>
                  <a:pt x="2688" y="1564"/>
                </a:lnTo>
                <a:lnTo>
                  <a:pt x="2692" y="1566"/>
                </a:lnTo>
                <a:lnTo>
                  <a:pt x="2692" y="1568"/>
                </a:lnTo>
                <a:lnTo>
                  <a:pt x="2695" y="1568"/>
                </a:lnTo>
                <a:lnTo>
                  <a:pt x="2697" y="1570"/>
                </a:lnTo>
                <a:lnTo>
                  <a:pt x="2697" y="1570"/>
                </a:lnTo>
                <a:lnTo>
                  <a:pt x="2697" y="1570"/>
                </a:lnTo>
                <a:lnTo>
                  <a:pt x="2699" y="1568"/>
                </a:lnTo>
                <a:lnTo>
                  <a:pt x="2699" y="1568"/>
                </a:lnTo>
                <a:lnTo>
                  <a:pt x="2699" y="1568"/>
                </a:lnTo>
                <a:lnTo>
                  <a:pt x="2699" y="1568"/>
                </a:lnTo>
                <a:lnTo>
                  <a:pt x="2699" y="1568"/>
                </a:lnTo>
                <a:lnTo>
                  <a:pt x="2699" y="1568"/>
                </a:lnTo>
                <a:lnTo>
                  <a:pt x="2701" y="1568"/>
                </a:lnTo>
                <a:lnTo>
                  <a:pt x="2701" y="1568"/>
                </a:lnTo>
                <a:lnTo>
                  <a:pt x="2703" y="1568"/>
                </a:lnTo>
                <a:lnTo>
                  <a:pt x="2703" y="1566"/>
                </a:lnTo>
                <a:lnTo>
                  <a:pt x="2703" y="1566"/>
                </a:lnTo>
                <a:lnTo>
                  <a:pt x="2703" y="1568"/>
                </a:lnTo>
                <a:lnTo>
                  <a:pt x="2703" y="1568"/>
                </a:lnTo>
                <a:lnTo>
                  <a:pt x="2705" y="1568"/>
                </a:lnTo>
                <a:lnTo>
                  <a:pt x="2705" y="1568"/>
                </a:lnTo>
                <a:lnTo>
                  <a:pt x="2707" y="1568"/>
                </a:lnTo>
                <a:lnTo>
                  <a:pt x="2707" y="1566"/>
                </a:lnTo>
                <a:lnTo>
                  <a:pt x="2707" y="1564"/>
                </a:lnTo>
                <a:lnTo>
                  <a:pt x="2705" y="1564"/>
                </a:lnTo>
                <a:lnTo>
                  <a:pt x="2705" y="1564"/>
                </a:lnTo>
                <a:lnTo>
                  <a:pt x="2705" y="1564"/>
                </a:lnTo>
                <a:lnTo>
                  <a:pt x="2707" y="1564"/>
                </a:lnTo>
                <a:lnTo>
                  <a:pt x="2707" y="1566"/>
                </a:lnTo>
                <a:lnTo>
                  <a:pt x="2707" y="1568"/>
                </a:lnTo>
                <a:lnTo>
                  <a:pt x="2707" y="1568"/>
                </a:lnTo>
                <a:lnTo>
                  <a:pt x="2709" y="1568"/>
                </a:lnTo>
                <a:lnTo>
                  <a:pt x="2711" y="1566"/>
                </a:lnTo>
                <a:lnTo>
                  <a:pt x="2711" y="1564"/>
                </a:lnTo>
                <a:lnTo>
                  <a:pt x="2711" y="1564"/>
                </a:lnTo>
                <a:lnTo>
                  <a:pt x="2709" y="1564"/>
                </a:lnTo>
                <a:lnTo>
                  <a:pt x="2711" y="1564"/>
                </a:lnTo>
                <a:lnTo>
                  <a:pt x="2711" y="1564"/>
                </a:lnTo>
                <a:lnTo>
                  <a:pt x="2713" y="1566"/>
                </a:lnTo>
                <a:lnTo>
                  <a:pt x="2716" y="1566"/>
                </a:lnTo>
                <a:lnTo>
                  <a:pt x="2716" y="1564"/>
                </a:lnTo>
                <a:lnTo>
                  <a:pt x="2718" y="1564"/>
                </a:lnTo>
                <a:lnTo>
                  <a:pt x="2718" y="1564"/>
                </a:lnTo>
                <a:lnTo>
                  <a:pt x="2718" y="1566"/>
                </a:lnTo>
                <a:lnTo>
                  <a:pt x="2718" y="1566"/>
                </a:lnTo>
                <a:lnTo>
                  <a:pt x="2720" y="1566"/>
                </a:lnTo>
                <a:lnTo>
                  <a:pt x="2724" y="1566"/>
                </a:lnTo>
                <a:lnTo>
                  <a:pt x="2728" y="1566"/>
                </a:lnTo>
                <a:lnTo>
                  <a:pt x="2728" y="1564"/>
                </a:lnTo>
                <a:lnTo>
                  <a:pt x="2726" y="1560"/>
                </a:lnTo>
                <a:lnTo>
                  <a:pt x="2728" y="1560"/>
                </a:lnTo>
                <a:lnTo>
                  <a:pt x="2728" y="1562"/>
                </a:lnTo>
                <a:lnTo>
                  <a:pt x="2730" y="1562"/>
                </a:lnTo>
                <a:lnTo>
                  <a:pt x="2730" y="1562"/>
                </a:lnTo>
                <a:lnTo>
                  <a:pt x="2730" y="1564"/>
                </a:lnTo>
                <a:lnTo>
                  <a:pt x="2732" y="1562"/>
                </a:lnTo>
                <a:lnTo>
                  <a:pt x="2732" y="1562"/>
                </a:lnTo>
                <a:lnTo>
                  <a:pt x="2732" y="1562"/>
                </a:lnTo>
                <a:lnTo>
                  <a:pt x="2732" y="1564"/>
                </a:lnTo>
                <a:lnTo>
                  <a:pt x="2732" y="1566"/>
                </a:lnTo>
                <a:lnTo>
                  <a:pt x="2732" y="1566"/>
                </a:lnTo>
                <a:lnTo>
                  <a:pt x="2732" y="1566"/>
                </a:lnTo>
                <a:lnTo>
                  <a:pt x="2734" y="1566"/>
                </a:lnTo>
                <a:lnTo>
                  <a:pt x="2732" y="1564"/>
                </a:lnTo>
                <a:lnTo>
                  <a:pt x="2734" y="1564"/>
                </a:lnTo>
                <a:lnTo>
                  <a:pt x="2734" y="1566"/>
                </a:lnTo>
                <a:lnTo>
                  <a:pt x="2734" y="1566"/>
                </a:lnTo>
                <a:lnTo>
                  <a:pt x="2736" y="1566"/>
                </a:lnTo>
                <a:lnTo>
                  <a:pt x="2736" y="1566"/>
                </a:lnTo>
                <a:lnTo>
                  <a:pt x="2736" y="1566"/>
                </a:lnTo>
                <a:lnTo>
                  <a:pt x="2736" y="1568"/>
                </a:lnTo>
                <a:lnTo>
                  <a:pt x="2736" y="1568"/>
                </a:lnTo>
                <a:lnTo>
                  <a:pt x="2736" y="1570"/>
                </a:lnTo>
                <a:lnTo>
                  <a:pt x="2739" y="1570"/>
                </a:lnTo>
                <a:lnTo>
                  <a:pt x="2739" y="1573"/>
                </a:lnTo>
                <a:lnTo>
                  <a:pt x="2741" y="1573"/>
                </a:lnTo>
                <a:lnTo>
                  <a:pt x="2743" y="1575"/>
                </a:lnTo>
                <a:lnTo>
                  <a:pt x="2743" y="1575"/>
                </a:lnTo>
                <a:lnTo>
                  <a:pt x="2743" y="1575"/>
                </a:lnTo>
                <a:lnTo>
                  <a:pt x="2743" y="1575"/>
                </a:lnTo>
                <a:lnTo>
                  <a:pt x="2745" y="1575"/>
                </a:lnTo>
                <a:lnTo>
                  <a:pt x="2745" y="1575"/>
                </a:lnTo>
                <a:lnTo>
                  <a:pt x="2745" y="1575"/>
                </a:lnTo>
                <a:lnTo>
                  <a:pt x="2745" y="1573"/>
                </a:lnTo>
                <a:lnTo>
                  <a:pt x="2745" y="1573"/>
                </a:lnTo>
                <a:lnTo>
                  <a:pt x="2747" y="1573"/>
                </a:lnTo>
                <a:lnTo>
                  <a:pt x="2747" y="1573"/>
                </a:lnTo>
                <a:lnTo>
                  <a:pt x="2747" y="1573"/>
                </a:lnTo>
                <a:lnTo>
                  <a:pt x="2749" y="1573"/>
                </a:lnTo>
                <a:lnTo>
                  <a:pt x="2747" y="1575"/>
                </a:lnTo>
                <a:lnTo>
                  <a:pt x="2747" y="1575"/>
                </a:lnTo>
                <a:lnTo>
                  <a:pt x="2749" y="1575"/>
                </a:lnTo>
                <a:lnTo>
                  <a:pt x="2749" y="1577"/>
                </a:lnTo>
                <a:lnTo>
                  <a:pt x="2747" y="1575"/>
                </a:lnTo>
                <a:lnTo>
                  <a:pt x="2747" y="1577"/>
                </a:lnTo>
                <a:lnTo>
                  <a:pt x="2747" y="1577"/>
                </a:lnTo>
                <a:lnTo>
                  <a:pt x="2747" y="1579"/>
                </a:lnTo>
                <a:lnTo>
                  <a:pt x="2747" y="1579"/>
                </a:lnTo>
                <a:lnTo>
                  <a:pt x="2749" y="1579"/>
                </a:lnTo>
                <a:lnTo>
                  <a:pt x="2747" y="1581"/>
                </a:lnTo>
                <a:lnTo>
                  <a:pt x="2751" y="1583"/>
                </a:lnTo>
                <a:lnTo>
                  <a:pt x="2751" y="1585"/>
                </a:lnTo>
                <a:lnTo>
                  <a:pt x="2751" y="1587"/>
                </a:lnTo>
                <a:lnTo>
                  <a:pt x="2751" y="1589"/>
                </a:lnTo>
                <a:lnTo>
                  <a:pt x="2751" y="1591"/>
                </a:lnTo>
                <a:lnTo>
                  <a:pt x="2749" y="1596"/>
                </a:lnTo>
                <a:lnTo>
                  <a:pt x="2749" y="1598"/>
                </a:lnTo>
                <a:lnTo>
                  <a:pt x="2749" y="1602"/>
                </a:lnTo>
                <a:lnTo>
                  <a:pt x="2749" y="1604"/>
                </a:lnTo>
                <a:lnTo>
                  <a:pt x="2749" y="1606"/>
                </a:lnTo>
                <a:lnTo>
                  <a:pt x="2747" y="1608"/>
                </a:lnTo>
                <a:lnTo>
                  <a:pt x="2747" y="1608"/>
                </a:lnTo>
                <a:lnTo>
                  <a:pt x="2747" y="1608"/>
                </a:lnTo>
                <a:lnTo>
                  <a:pt x="2745" y="1610"/>
                </a:lnTo>
                <a:lnTo>
                  <a:pt x="2745" y="1612"/>
                </a:lnTo>
                <a:lnTo>
                  <a:pt x="2743" y="1614"/>
                </a:lnTo>
                <a:lnTo>
                  <a:pt x="2745" y="1614"/>
                </a:lnTo>
                <a:lnTo>
                  <a:pt x="2745" y="1614"/>
                </a:lnTo>
                <a:lnTo>
                  <a:pt x="2747" y="1617"/>
                </a:lnTo>
                <a:lnTo>
                  <a:pt x="2747" y="1617"/>
                </a:lnTo>
                <a:lnTo>
                  <a:pt x="2747" y="1617"/>
                </a:lnTo>
                <a:lnTo>
                  <a:pt x="2747" y="1621"/>
                </a:lnTo>
                <a:lnTo>
                  <a:pt x="2747" y="1623"/>
                </a:lnTo>
                <a:lnTo>
                  <a:pt x="2747" y="1623"/>
                </a:lnTo>
                <a:lnTo>
                  <a:pt x="2747" y="1623"/>
                </a:lnTo>
                <a:lnTo>
                  <a:pt x="2747" y="1623"/>
                </a:lnTo>
                <a:lnTo>
                  <a:pt x="2745" y="1621"/>
                </a:lnTo>
                <a:lnTo>
                  <a:pt x="2745" y="1621"/>
                </a:lnTo>
                <a:lnTo>
                  <a:pt x="2743" y="1623"/>
                </a:lnTo>
                <a:lnTo>
                  <a:pt x="2743" y="1623"/>
                </a:lnTo>
                <a:lnTo>
                  <a:pt x="2745" y="1625"/>
                </a:lnTo>
                <a:lnTo>
                  <a:pt x="2745" y="1625"/>
                </a:lnTo>
                <a:lnTo>
                  <a:pt x="2747" y="1627"/>
                </a:lnTo>
                <a:lnTo>
                  <a:pt x="2749" y="1629"/>
                </a:lnTo>
                <a:lnTo>
                  <a:pt x="2751" y="1627"/>
                </a:lnTo>
                <a:lnTo>
                  <a:pt x="2753" y="1629"/>
                </a:lnTo>
                <a:lnTo>
                  <a:pt x="2749" y="1629"/>
                </a:lnTo>
                <a:lnTo>
                  <a:pt x="2749" y="1631"/>
                </a:lnTo>
                <a:lnTo>
                  <a:pt x="2749" y="1629"/>
                </a:lnTo>
                <a:lnTo>
                  <a:pt x="2747" y="1629"/>
                </a:lnTo>
                <a:lnTo>
                  <a:pt x="2745" y="1629"/>
                </a:lnTo>
                <a:lnTo>
                  <a:pt x="2745" y="1629"/>
                </a:lnTo>
                <a:lnTo>
                  <a:pt x="2743" y="1627"/>
                </a:lnTo>
                <a:lnTo>
                  <a:pt x="2743" y="1627"/>
                </a:lnTo>
                <a:lnTo>
                  <a:pt x="2743" y="1627"/>
                </a:lnTo>
                <a:lnTo>
                  <a:pt x="2743" y="1627"/>
                </a:lnTo>
                <a:lnTo>
                  <a:pt x="2743" y="1629"/>
                </a:lnTo>
                <a:lnTo>
                  <a:pt x="2743" y="1631"/>
                </a:lnTo>
                <a:lnTo>
                  <a:pt x="2743" y="1635"/>
                </a:lnTo>
                <a:lnTo>
                  <a:pt x="2741" y="1640"/>
                </a:lnTo>
                <a:lnTo>
                  <a:pt x="2739" y="1640"/>
                </a:lnTo>
                <a:lnTo>
                  <a:pt x="2739" y="1640"/>
                </a:lnTo>
                <a:lnTo>
                  <a:pt x="2739" y="1640"/>
                </a:lnTo>
                <a:lnTo>
                  <a:pt x="2736" y="1642"/>
                </a:lnTo>
                <a:lnTo>
                  <a:pt x="2736" y="1642"/>
                </a:lnTo>
                <a:lnTo>
                  <a:pt x="2734" y="1640"/>
                </a:lnTo>
                <a:lnTo>
                  <a:pt x="2734" y="1640"/>
                </a:lnTo>
                <a:lnTo>
                  <a:pt x="2736" y="1644"/>
                </a:lnTo>
                <a:lnTo>
                  <a:pt x="2736" y="1644"/>
                </a:lnTo>
                <a:lnTo>
                  <a:pt x="2736" y="1646"/>
                </a:lnTo>
                <a:lnTo>
                  <a:pt x="2736" y="1646"/>
                </a:lnTo>
                <a:lnTo>
                  <a:pt x="2739" y="1650"/>
                </a:lnTo>
                <a:lnTo>
                  <a:pt x="2741" y="1650"/>
                </a:lnTo>
                <a:lnTo>
                  <a:pt x="2743" y="1650"/>
                </a:lnTo>
                <a:lnTo>
                  <a:pt x="2743" y="1650"/>
                </a:lnTo>
                <a:lnTo>
                  <a:pt x="2743" y="1650"/>
                </a:lnTo>
                <a:lnTo>
                  <a:pt x="2743" y="1650"/>
                </a:lnTo>
                <a:lnTo>
                  <a:pt x="2743" y="1652"/>
                </a:lnTo>
                <a:lnTo>
                  <a:pt x="2743" y="1652"/>
                </a:lnTo>
                <a:lnTo>
                  <a:pt x="2743" y="1652"/>
                </a:lnTo>
                <a:lnTo>
                  <a:pt x="2745" y="1652"/>
                </a:lnTo>
                <a:lnTo>
                  <a:pt x="2745" y="1652"/>
                </a:lnTo>
                <a:lnTo>
                  <a:pt x="2745" y="1654"/>
                </a:lnTo>
                <a:lnTo>
                  <a:pt x="2745" y="1654"/>
                </a:lnTo>
                <a:lnTo>
                  <a:pt x="2745" y="1654"/>
                </a:lnTo>
                <a:lnTo>
                  <a:pt x="2743" y="1654"/>
                </a:lnTo>
                <a:lnTo>
                  <a:pt x="2743" y="1654"/>
                </a:lnTo>
                <a:lnTo>
                  <a:pt x="2739" y="1650"/>
                </a:lnTo>
                <a:lnTo>
                  <a:pt x="2739" y="1650"/>
                </a:lnTo>
                <a:lnTo>
                  <a:pt x="2741" y="1652"/>
                </a:lnTo>
                <a:lnTo>
                  <a:pt x="2743" y="1656"/>
                </a:lnTo>
                <a:lnTo>
                  <a:pt x="2741" y="1656"/>
                </a:lnTo>
                <a:lnTo>
                  <a:pt x="2743" y="1656"/>
                </a:lnTo>
                <a:lnTo>
                  <a:pt x="2743" y="1656"/>
                </a:lnTo>
                <a:lnTo>
                  <a:pt x="2745" y="1658"/>
                </a:lnTo>
                <a:lnTo>
                  <a:pt x="2745" y="1658"/>
                </a:lnTo>
                <a:lnTo>
                  <a:pt x="2745" y="1658"/>
                </a:lnTo>
                <a:lnTo>
                  <a:pt x="2743" y="1658"/>
                </a:lnTo>
                <a:lnTo>
                  <a:pt x="2743" y="1658"/>
                </a:lnTo>
                <a:lnTo>
                  <a:pt x="2743" y="1658"/>
                </a:lnTo>
                <a:lnTo>
                  <a:pt x="2745" y="1661"/>
                </a:lnTo>
                <a:lnTo>
                  <a:pt x="2745" y="1663"/>
                </a:lnTo>
                <a:lnTo>
                  <a:pt x="2747" y="1663"/>
                </a:lnTo>
                <a:lnTo>
                  <a:pt x="2747" y="1665"/>
                </a:lnTo>
                <a:lnTo>
                  <a:pt x="2747" y="1665"/>
                </a:lnTo>
                <a:lnTo>
                  <a:pt x="2747" y="1667"/>
                </a:lnTo>
                <a:lnTo>
                  <a:pt x="2749" y="1665"/>
                </a:lnTo>
                <a:lnTo>
                  <a:pt x="2751" y="1667"/>
                </a:lnTo>
                <a:lnTo>
                  <a:pt x="2751" y="1667"/>
                </a:lnTo>
                <a:lnTo>
                  <a:pt x="2753" y="1667"/>
                </a:lnTo>
                <a:lnTo>
                  <a:pt x="2753" y="1669"/>
                </a:lnTo>
                <a:lnTo>
                  <a:pt x="2753" y="1669"/>
                </a:lnTo>
                <a:lnTo>
                  <a:pt x="2749" y="1667"/>
                </a:lnTo>
                <a:lnTo>
                  <a:pt x="2749" y="1667"/>
                </a:lnTo>
                <a:lnTo>
                  <a:pt x="2749" y="1667"/>
                </a:lnTo>
                <a:lnTo>
                  <a:pt x="2753" y="1671"/>
                </a:lnTo>
                <a:lnTo>
                  <a:pt x="2757" y="1675"/>
                </a:lnTo>
                <a:lnTo>
                  <a:pt x="2762" y="1677"/>
                </a:lnTo>
                <a:lnTo>
                  <a:pt x="2762" y="1679"/>
                </a:lnTo>
                <a:lnTo>
                  <a:pt x="2766" y="1682"/>
                </a:lnTo>
                <a:lnTo>
                  <a:pt x="2766" y="1684"/>
                </a:lnTo>
                <a:lnTo>
                  <a:pt x="2768" y="1686"/>
                </a:lnTo>
                <a:lnTo>
                  <a:pt x="2770" y="1688"/>
                </a:lnTo>
                <a:lnTo>
                  <a:pt x="2772" y="1690"/>
                </a:lnTo>
                <a:lnTo>
                  <a:pt x="2772" y="1692"/>
                </a:lnTo>
                <a:lnTo>
                  <a:pt x="2776" y="1694"/>
                </a:lnTo>
                <a:lnTo>
                  <a:pt x="2778" y="1696"/>
                </a:lnTo>
                <a:lnTo>
                  <a:pt x="2778" y="1698"/>
                </a:lnTo>
                <a:lnTo>
                  <a:pt x="2778" y="1698"/>
                </a:lnTo>
                <a:lnTo>
                  <a:pt x="2778" y="1700"/>
                </a:lnTo>
                <a:lnTo>
                  <a:pt x="2780" y="1700"/>
                </a:lnTo>
                <a:lnTo>
                  <a:pt x="2780" y="1702"/>
                </a:lnTo>
                <a:lnTo>
                  <a:pt x="2783" y="1702"/>
                </a:lnTo>
                <a:lnTo>
                  <a:pt x="2783" y="1702"/>
                </a:lnTo>
                <a:lnTo>
                  <a:pt x="2783" y="1702"/>
                </a:lnTo>
                <a:lnTo>
                  <a:pt x="2783" y="1707"/>
                </a:lnTo>
                <a:lnTo>
                  <a:pt x="2785" y="1707"/>
                </a:lnTo>
                <a:lnTo>
                  <a:pt x="2785" y="1709"/>
                </a:lnTo>
                <a:lnTo>
                  <a:pt x="2785" y="1711"/>
                </a:lnTo>
                <a:lnTo>
                  <a:pt x="2785" y="1713"/>
                </a:lnTo>
                <a:lnTo>
                  <a:pt x="2785" y="1713"/>
                </a:lnTo>
                <a:lnTo>
                  <a:pt x="2785" y="1715"/>
                </a:lnTo>
                <a:lnTo>
                  <a:pt x="2787" y="1715"/>
                </a:lnTo>
                <a:lnTo>
                  <a:pt x="2787" y="1717"/>
                </a:lnTo>
                <a:lnTo>
                  <a:pt x="2789" y="1717"/>
                </a:lnTo>
                <a:lnTo>
                  <a:pt x="2789" y="1717"/>
                </a:lnTo>
                <a:lnTo>
                  <a:pt x="2791" y="1717"/>
                </a:lnTo>
                <a:lnTo>
                  <a:pt x="2793" y="1715"/>
                </a:lnTo>
                <a:lnTo>
                  <a:pt x="2793" y="1715"/>
                </a:lnTo>
                <a:lnTo>
                  <a:pt x="2795" y="1715"/>
                </a:lnTo>
                <a:lnTo>
                  <a:pt x="2797" y="1715"/>
                </a:lnTo>
                <a:lnTo>
                  <a:pt x="2795" y="1715"/>
                </a:lnTo>
                <a:lnTo>
                  <a:pt x="2793" y="1717"/>
                </a:lnTo>
                <a:lnTo>
                  <a:pt x="2789" y="1717"/>
                </a:lnTo>
                <a:lnTo>
                  <a:pt x="2787" y="1719"/>
                </a:lnTo>
                <a:lnTo>
                  <a:pt x="2787" y="1719"/>
                </a:lnTo>
                <a:lnTo>
                  <a:pt x="2785" y="1719"/>
                </a:lnTo>
                <a:lnTo>
                  <a:pt x="2787" y="1719"/>
                </a:lnTo>
                <a:lnTo>
                  <a:pt x="2787" y="1723"/>
                </a:lnTo>
                <a:lnTo>
                  <a:pt x="2789" y="1726"/>
                </a:lnTo>
                <a:lnTo>
                  <a:pt x="2793" y="1732"/>
                </a:lnTo>
                <a:lnTo>
                  <a:pt x="2793" y="1736"/>
                </a:lnTo>
                <a:lnTo>
                  <a:pt x="2797" y="1742"/>
                </a:lnTo>
                <a:lnTo>
                  <a:pt x="2801" y="1751"/>
                </a:lnTo>
                <a:lnTo>
                  <a:pt x="2801" y="1753"/>
                </a:lnTo>
                <a:lnTo>
                  <a:pt x="2801" y="1755"/>
                </a:lnTo>
                <a:lnTo>
                  <a:pt x="2801" y="1755"/>
                </a:lnTo>
                <a:lnTo>
                  <a:pt x="2801" y="1757"/>
                </a:lnTo>
                <a:lnTo>
                  <a:pt x="2797" y="1761"/>
                </a:lnTo>
                <a:lnTo>
                  <a:pt x="2797" y="1761"/>
                </a:lnTo>
                <a:lnTo>
                  <a:pt x="2797" y="1759"/>
                </a:lnTo>
                <a:lnTo>
                  <a:pt x="2797" y="1759"/>
                </a:lnTo>
                <a:lnTo>
                  <a:pt x="2797" y="1759"/>
                </a:lnTo>
                <a:lnTo>
                  <a:pt x="2795" y="1761"/>
                </a:lnTo>
                <a:lnTo>
                  <a:pt x="2795" y="1761"/>
                </a:lnTo>
                <a:lnTo>
                  <a:pt x="2797" y="1763"/>
                </a:lnTo>
                <a:lnTo>
                  <a:pt x="2799" y="1765"/>
                </a:lnTo>
                <a:lnTo>
                  <a:pt x="2799" y="1770"/>
                </a:lnTo>
                <a:lnTo>
                  <a:pt x="2799" y="1772"/>
                </a:lnTo>
                <a:lnTo>
                  <a:pt x="2799" y="1772"/>
                </a:lnTo>
                <a:lnTo>
                  <a:pt x="2801" y="1776"/>
                </a:lnTo>
                <a:lnTo>
                  <a:pt x="2804" y="1778"/>
                </a:lnTo>
                <a:lnTo>
                  <a:pt x="2804" y="1782"/>
                </a:lnTo>
                <a:lnTo>
                  <a:pt x="2806" y="1782"/>
                </a:lnTo>
                <a:lnTo>
                  <a:pt x="2806" y="1784"/>
                </a:lnTo>
                <a:lnTo>
                  <a:pt x="2808" y="1786"/>
                </a:lnTo>
                <a:lnTo>
                  <a:pt x="2808" y="1788"/>
                </a:lnTo>
                <a:lnTo>
                  <a:pt x="2808" y="1791"/>
                </a:lnTo>
                <a:lnTo>
                  <a:pt x="2808" y="1797"/>
                </a:lnTo>
                <a:lnTo>
                  <a:pt x="2808" y="1801"/>
                </a:lnTo>
                <a:lnTo>
                  <a:pt x="2806" y="1805"/>
                </a:lnTo>
                <a:lnTo>
                  <a:pt x="2806" y="1807"/>
                </a:lnTo>
                <a:lnTo>
                  <a:pt x="2801" y="1812"/>
                </a:lnTo>
                <a:lnTo>
                  <a:pt x="2799" y="1814"/>
                </a:lnTo>
                <a:lnTo>
                  <a:pt x="2795" y="1816"/>
                </a:lnTo>
                <a:lnTo>
                  <a:pt x="2795" y="1820"/>
                </a:lnTo>
                <a:lnTo>
                  <a:pt x="2789" y="1826"/>
                </a:lnTo>
                <a:lnTo>
                  <a:pt x="2789" y="1830"/>
                </a:lnTo>
                <a:lnTo>
                  <a:pt x="2787" y="1835"/>
                </a:lnTo>
                <a:lnTo>
                  <a:pt x="2785" y="1843"/>
                </a:lnTo>
                <a:lnTo>
                  <a:pt x="2783" y="1851"/>
                </a:lnTo>
                <a:lnTo>
                  <a:pt x="2783" y="1856"/>
                </a:lnTo>
                <a:lnTo>
                  <a:pt x="2780" y="1858"/>
                </a:lnTo>
                <a:lnTo>
                  <a:pt x="2780" y="1858"/>
                </a:lnTo>
                <a:lnTo>
                  <a:pt x="2778" y="1860"/>
                </a:lnTo>
                <a:lnTo>
                  <a:pt x="2778" y="1860"/>
                </a:lnTo>
                <a:lnTo>
                  <a:pt x="2778" y="1862"/>
                </a:lnTo>
                <a:lnTo>
                  <a:pt x="2778" y="1862"/>
                </a:lnTo>
                <a:lnTo>
                  <a:pt x="2778" y="1870"/>
                </a:lnTo>
                <a:lnTo>
                  <a:pt x="2778" y="1872"/>
                </a:lnTo>
                <a:lnTo>
                  <a:pt x="2778" y="1877"/>
                </a:lnTo>
                <a:lnTo>
                  <a:pt x="2778" y="1881"/>
                </a:lnTo>
                <a:lnTo>
                  <a:pt x="2778" y="1885"/>
                </a:lnTo>
                <a:lnTo>
                  <a:pt x="2778" y="1889"/>
                </a:lnTo>
                <a:lnTo>
                  <a:pt x="2778" y="1893"/>
                </a:lnTo>
                <a:lnTo>
                  <a:pt x="2780" y="1895"/>
                </a:lnTo>
                <a:lnTo>
                  <a:pt x="2783" y="1900"/>
                </a:lnTo>
                <a:lnTo>
                  <a:pt x="2783" y="1900"/>
                </a:lnTo>
                <a:lnTo>
                  <a:pt x="2787" y="1904"/>
                </a:lnTo>
                <a:lnTo>
                  <a:pt x="2789" y="1906"/>
                </a:lnTo>
                <a:lnTo>
                  <a:pt x="2797" y="1923"/>
                </a:lnTo>
                <a:lnTo>
                  <a:pt x="2799" y="1925"/>
                </a:lnTo>
                <a:lnTo>
                  <a:pt x="2799" y="1929"/>
                </a:lnTo>
                <a:lnTo>
                  <a:pt x="2804" y="1935"/>
                </a:lnTo>
                <a:lnTo>
                  <a:pt x="2808" y="1944"/>
                </a:lnTo>
                <a:lnTo>
                  <a:pt x="2810" y="1946"/>
                </a:lnTo>
                <a:lnTo>
                  <a:pt x="2810" y="1948"/>
                </a:lnTo>
                <a:lnTo>
                  <a:pt x="2816" y="1954"/>
                </a:lnTo>
                <a:lnTo>
                  <a:pt x="2818" y="1958"/>
                </a:lnTo>
                <a:lnTo>
                  <a:pt x="2818" y="1962"/>
                </a:lnTo>
                <a:lnTo>
                  <a:pt x="2818" y="1965"/>
                </a:lnTo>
                <a:lnTo>
                  <a:pt x="2818" y="1967"/>
                </a:lnTo>
                <a:lnTo>
                  <a:pt x="2818" y="1967"/>
                </a:lnTo>
                <a:lnTo>
                  <a:pt x="2816" y="1965"/>
                </a:lnTo>
                <a:lnTo>
                  <a:pt x="2816" y="1967"/>
                </a:lnTo>
                <a:lnTo>
                  <a:pt x="2816" y="1969"/>
                </a:lnTo>
                <a:lnTo>
                  <a:pt x="2818" y="1971"/>
                </a:lnTo>
                <a:lnTo>
                  <a:pt x="2818" y="1975"/>
                </a:lnTo>
                <a:lnTo>
                  <a:pt x="2818" y="1977"/>
                </a:lnTo>
                <a:lnTo>
                  <a:pt x="2818" y="1983"/>
                </a:lnTo>
                <a:lnTo>
                  <a:pt x="2818" y="1986"/>
                </a:lnTo>
                <a:lnTo>
                  <a:pt x="2820" y="1990"/>
                </a:lnTo>
                <a:lnTo>
                  <a:pt x="2822" y="1994"/>
                </a:lnTo>
                <a:lnTo>
                  <a:pt x="2822" y="1998"/>
                </a:lnTo>
                <a:lnTo>
                  <a:pt x="2822" y="2002"/>
                </a:lnTo>
                <a:lnTo>
                  <a:pt x="2822" y="2002"/>
                </a:lnTo>
                <a:lnTo>
                  <a:pt x="2822" y="2006"/>
                </a:lnTo>
                <a:lnTo>
                  <a:pt x="2822" y="2009"/>
                </a:lnTo>
                <a:lnTo>
                  <a:pt x="2824" y="2013"/>
                </a:lnTo>
                <a:lnTo>
                  <a:pt x="2824" y="2017"/>
                </a:lnTo>
                <a:lnTo>
                  <a:pt x="2827" y="2019"/>
                </a:lnTo>
                <a:lnTo>
                  <a:pt x="2827" y="2021"/>
                </a:lnTo>
                <a:lnTo>
                  <a:pt x="2827" y="2021"/>
                </a:lnTo>
                <a:lnTo>
                  <a:pt x="2827" y="2023"/>
                </a:lnTo>
                <a:lnTo>
                  <a:pt x="2827" y="2025"/>
                </a:lnTo>
                <a:lnTo>
                  <a:pt x="2829" y="2027"/>
                </a:lnTo>
                <a:lnTo>
                  <a:pt x="2829" y="2032"/>
                </a:lnTo>
                <a:lnTo>
                  <a:pt x="2831" y="2034"/>
                </a:lnTo>
                <a:lnTo>
                  <a:pt x="2835" y="2042"/>
                </a:lnTo>
                <a:lnTo>
                  <a:pt x="2837" y="2046"/>
                </a:lnTo>
                <a:lnTo>
                  <a:pt x="2839" y="2046"/>
                </a:lnTo>
                <a:lnTo>
                  <a:pt x="2843" y="2053"/>
                </a:lnTo>
                <a:lnTo>
                  <a:pt x="2845" y="2053"/>
                </a:lnTo>
                <a:lnTo>
                  <a:pt x="2845" y="2055"/>
                </a:lnTo>
                <a:lnTo>
                  <a:pt x="2850" y="2059"/>
                </a:lnTo>
                <a:lnTo>
                  <a:pt x="2854" y="2065"/>
                </a:lnTo>
                <a:lnTo>
                  <a:pt x="2856" y="2076"/>
                </a:lnTo>
                <a:lnTo>
                  <a:pt x="2858" y="2082"/>
                </a:lnTo>
                <a:lnTo>
                  <a:pt x="2864" y="2090"/>
                </a:lnTo>
                <a:lnTo>
                  <a:pt x="2868" y="2097"/>
                </a:lnTo>
                <a:lnTo>
                  <a:pt x="2871" y="2101"/>
                </a:lnTo>
                <a:lnTo>
                  <a:pt x="2871" y="2103"/>
                </a:lnTo>
                <a:lnTo>
                  <a:pt x="2873" y="2109"/>
                </a:lnTo>
                <a:lnTo>
                  <a:pt x="2873" y="2111"/>
                </a:lnTo>
                <a:lnTo>
                  <a:pt x="2873" y="2115"/>
                </a:lnTo>
                <a:lnTo>
                  <a:pt x="2873" y="2118"/>
                </a:lnTo>
                <a:lnTo>
                  <a:pt x="2871" y="2118"/>
                </a:lnTo>
                <a:lnTo>
                  <a:pt x="2868" y="2120"/>
                </a:lnTo>
                <a:lnTo>
                  <a:pt x="2868" y="2118"/>
                </a:lnTo>
                <a:lnTo>
                  <a:pt x="2866" y="2118"/>
                </a:lnTo>
                <a:lnTo>
                  <a:pt x="2866" y="2120"/>
                </a:lnTo>
                <a:lnTo>
                  <a:pt x="2866" y="2122"/>
                </a:lnTo>
                <a:lnTo>
                  <a:pt x="2868" y="2124"/>
                </a:lnTo>
                <a:lnTo>
                  <a:pt x="2868" y="2126"/>
                </a:lnTo>
                <a:lnTo>
                  <a:pt x="2871" y="2126"/>
                </a:lnTo>
                <a:lnTo>
                  <a:pt x="2871" y="2128"/>
                </a:lnTo>
                <a:lnTo>
                  <a:pt x="2873" y="2130"/>
                </a:lnTo>
                <a:lnTo>
                  <a:pt x="2873" y="2130"/>
                </a:lnTo>
                <a:lnTo>
                  <a:pt x="2875" y="2134"/>
                </a:lnTo>
                <a:lnTo>
                  <a:pt x="2875" y="2134"/>
                </a:lnTo>
                <a:lnTo>
                  <a:pt x="2875" y="2136"/>
                </a:lnTo>
                <a:lnTo>
                  <a:pt x="2873" y="2139"/>
                </a:lnTo>
                <a:lnTo>
                  <a:pt x="2873" y="2141"/>
                </a:lnTo>
                <a:lnTo>
                  <a:pt x="2873" y="2141"/>
                </a:lnTo>
                <a:lnTo>
                  <a:pt x="2875" y="2143"/>
                </a:lnTo>
                <a:lnTo>
                  <a:pt x="2875" y="2145"/>
                </a:lnTo>
                <a:lnTo>
                  <a:pt x="2875" y="2141"/>
                </a:lnTo>
                <a:lnTo>
                  <a:pt x="2875" y="2141"/>
                </a:lnTo>
                <a:lnTo>
                  <a:pt x="2877" y="2141"/>
                </a:lnTo>
                <a:lnTo>
                  <a:pt x="2877" y="2141"/>
                </a:lnTo>
                <a:lnTo>
                  <a:pt x="2879" y="2141"/>
                </a:lnTo>
                <a:lnTo>
                  <a:pt x="2879" y="2141"/>
                </a:lnTo>
                <a:lnTo>
                  <a:pt x="2881" y="2141"/>
                </a:lnTo>
                <a:lnTo>
                  <a:pt x="2881" y="2141"/>
                </a:lnTo>
                <a:lnTo>
                  <a:pt x="2881" y="2143"/>
                </a:lnTo>
                <a:lnTo>
                  <a:pt x="2881" y="2143"/>
                </a:lnTo>
                <a:lnTo>
                  <a:pt x="2881" y="2145"/>
                </a:lnTo>
                <a:lnTo>
                  <a:pt x="2881" y="2145"/>
                </a:lnTo>
                <a:lnTo>
                  <a:pt x="2883" y="2145"/>
                </a:lnTo>
                <a:lnTo>
                  <a:pt x="2885" y="2145"/>
                </a:lnTo>
                <a:lnTo>
                  <a:pt x="2885" y="2145"/>
                </a:lnTo>
                <a:lnTo>
                  <a:pt x="2887" y="2145"/>
                </a:lnTo>
                <a:lnTo>
                  <a:pt x="2887" y="2145"/>
                </a:lnTo>
                <a:lnTo>
                  <a:pt x="2887" y="2147"/>
                </a:lnTo>
                <a:lnTo>
                  <a:pt x="2887" y="2147"/>
                </a:lnTo>
                <a:lnTo>
                  <a:pt x="2887" y="2149"/>
                </a:lnTo>
                <a:lnTo>
                  <a:pt x="2889" y="2149"/>
                </a:lnTo>
                <a:lnTo>
                  <a:pt x="2892" y="2151"/>
                </a:lnTo>
                <a:lnTo>
                  <a:pt x="2896" y="2151"/>
                </a:lnTo>
                <a:lnTo>
                  <a:pt x="2896" y="2151"/>
                </a:lnTo>
                <a:lnTo>
                  <a:pt x="2898" y="2151"/>
                </a:lnTo>
                <a:lnTo>
                  <a:pt x="2904" y="2147"/>
                </a:lnTo>
                <a:lnTo>
                  <a:pt x="2904" y="2147"/>
                </a:lnTo>
                <a:lnTo>
                  <a:pt x="2908" y="2145"/>
                </a:lnTo>
                <a:lnTo>
                  <a:pt x="2910" y="2145"/>
                </a:lnTo>
                <a:lnTo>
                  <a:pt x="2912" y="2145"/>
                </a:lnTo>
                <a:lnTo>
                  <a:pt x="2912" y="2145"/>
                </a:lnTo>
                <a:lnTo>
                  <a:pt x="2915" y="2145"/>
                </a:lnTo>
                <a:lnTo>
                  <a:pt x="2917" y="2145"/>
                </a:lnTo>
                <a:lnTo>
                  <a:pt x="2921" y="2145"/>
                </a:lnTo>
                <a:lnTo>
                  <a:pt x="2923" y="2145"/>
                </a:lnTo>
                <a:lnTo>
                  <a:pt x="2929" y="2141"/>
                </a:lnTo>
                <a:lnTo>
                  <a:pt x="2933" y="2139"/>
                </a:lnTo>
                <a:lnTo>
                  <a:pt x="2933" y="2139"/>
                </a:lnTo>
                <a:lnTo>
                  <a:pt x="2938" y="2139"/>
                </a:lnTo>
                <a:lnTo>
                  <a:pt x="2940" y="2141"/>
                </a:lnTo>
                <a:lnTo>
                  <a:pt x="2944" y="2141"/>
                </a:lnTo>
                <a:lnTo>
                  <a:pt x="2946" y="2141"/>
                </a:lnTo>
                <a:lnTo>
                  <a:pt x="2950" y="2139"/>
                </a:lnTo>
                <a:lnTo>
                  <a:pt x="2950" y="2139"/>
                </a:lnTo>
                <a:lnTo>
                  <a:pt x="2959" y="2139"/>
                </a:lnTo>
                <a:lnTo>
                  <a:pt x="2965" y="2141"/>
                </a:lnTo>
                <a:lnTo>
                  <a:pt x="2967" y="2141"/>
                </a:lnTo>
                <a:lnTo>
                  <a:pt x="2969" y="2139"/>
                </a:lnTo>
                <a:lnTo>
                  <a:pt x="2969" y="2139"/>
                </a:lnTo>
                <a:lnTo>
                  <a:pt x="2973" y="2139"/>
                </a:lnTo>
                <a:lnTo>
                  <a:pt x="2977" y="2139"/>
                </a:lnTo>
                <a:lnTo>
                  <a:pt x="2977" y="2139"/>
                </a:lnTo>
                <a:lnTo>
                  <a:pt x="2980" y="2139"/>
                </a:lnTo>
                <a:lnTo>
                  <a:pt x="2980" y="2136"/>
                </a:lnTo>
                <a:lnTo>
                  <a:pt x="2982" y="2134"/>
                </a:lnTo>
                <a:lnTo>
                  <a:pt x="2984" y="2134"/>
                </a:lnTo>
                <a:lnTo>
                  <a:pt x="2990" y="2134"/>
                </a:lnTo>
                <a:lnTo>
                  <a:pt x="2994" y="2134"/>
                </a:lnTo>
                <a:lnTo>
                  <a:pt x="3000" y="2130"/>
                </a:lnTo>
                <a:lnTo>
                  <a:pt x="3005" y="2128"/>
                </a:lnTo>
                <a:lnTo>
                  <a:pt x="3009" y="2124"/>
                </a:lnTo>
                <a:lnTo>
                  <a:pt x="3011" y="2124"/>
                </a:lnTo>
                <a:lnTo>
                  <a:pt x="3017" y="2120"/>
                </a:lnTo>
                <a:lnTo>
                  <a:pt x="3019" y="2115"/>
                </a:lnTo>
                <a:lnTo>
                  <a:pt x="3026" y="2111"/>
                </a:lnTo>
                <a:lnTo>
                  <a:pt x="3030" y="2107"/>
                </a:lnTo>
                <a:lnTo>
                  <a:pt x="3034" y="2101"/>
                </a:lnTo>
                <a:lnTo>
                  <a:pt x="3038" y="2099"/>
                </a:lnTo>
                <a:lnTo>
                  <a:pt x="3040" y="2097"/>
                </a:lnTo>
                <a:lnTo>
                  <a:pt x="3042" y="2097"/>
                </a:lnTo>
                <a:lnTo>
                  <a:pt x="3047" y="2090"/>
                </a:lnTo>
                <a:lnTo>
                  <a:pt x="3049" y="2086"/>
                </a:lnTo>
                <a:lnTo>
                  <a:pt x="3053" y="2082"/>
                </a:lnTo>
                <a:lnTo>
                  <a:pt x="3055" y="2076"/>
                </a:lnTo>
                <a:lnTo>
                  <a:pt x="3057" y="2074"/>
                </a:lnTo>
                <a:lnTo>
                  <a:pt x="3059" y="2069"/>
                </a:lnTo>
                <a:lnTo>
                  <a:pt x="3061" y="2065"/>
                </a:lnTo>
                <a:lnTo>
                  <a:pt x="3068" y="2059"/>
                </a:lnTo>
                <a:lnTo>
                  <a:pt x="3070" y="2059"/>
                </a:lnTo>
                <a:lnTo>
                  <a:pt x="3070" y="2057"/>
                </a:lnTo>
                <a:lnTo>
                  <a:pt x="3072" y="2057"/>
                </a:lnTo>
                <a:lnTo>
                  <a:pt x="3076" y="2053"/>
                </a:lnTo>
                <a:lnTo>
                  <a:pt x="3076" y="2051"/>
                </a:lnTo>
                <a:lnTo>
                  <a:pt x="3078" y="2046"/>
                </a:lnTo>
                <a:lnTo>
                  <a:pt x="3080" y="2038"/>
                </a:lnTo>
                <a:lnTo>
                  <a:pt x="3082" y="2036"/>
                </a:lnTo>
                <a:lnTo>
                  <a:pt x="3084" y="2030"/>
                </a:lnTo>
                <a:lnTo>
                  <a:pt x="3084" y="2025"/>
                </a:lnTo>
                <a:lnTo>
                  <a:pt x="3084" y="2025"/>
                </a:lnTo>
                <a:lnTo>
                  <a:pt x="3084" y="2017"/>
                </a:lnTo>
                <a:lnTo>
                  <a:pt x="3084" y="2015"/>
                </a:lnTo>
                <a:lnTo>
                  <a:pt x="3084" y="2015"/>
                </a:lnTo>
                <a:lnTo>
                  <a:pt x="3084" y="2015"/>
                </a:lnTo>
                <a:lnTo>
                  <a:pt x="3084" y="2017"/>
                </a:lnTo>
                <a:lnTo>
                  <a:pt x="3082" y="2017"/>
                </a:lnTo>
                <a:lnTo>
                  <a:pt x="3082" y="2017"/>
                </a:lnTo>
                <a:lnTo>
                  <a:pt x="3082" y="2015"/>
                </a:lnTo>
                <a:lnTo>
                  <a:pt x="3080" y="2015"/>
                </a:lnTo>
                <a:lnTo>
                  <a:pt x="3080" y="2013"/>
                </a:lnTo>
                <a:lnTo>
                  <a:pt x="3080" y="2011"/>
                </a:lnTo>
                <a:lnTo>
                  <a:pt x="3082" y="2011"/>
                </a:lnTo>
                <a:lnTo>
                  <a:pt x="3082" y="2006"/>
                </a:lnTo>
                <a:lnTo>
                  <a:pt x="3084" y="2004"/>
                </a:lnTo>
                <a:lnTo>
                  <a:pt x="3091" y="2002"/>
                </a:lnTo>
                <a:lnTo>
                  <a:pt x="3093" y="2000"/>
                </a:lnTo>
                <a:lnTo>
                  <a:pt x="3097" y="1998"/>
                </a:lnTo>
                <a:lnTo>
                  <a:pt x="3109" y="1994"/>
                </a:lnTo>
                <a:lnTo>
                  <a:pt x="3114" y="1992"/>
                </a:lnTo>
                <a:lnTo>
                  <a:pt x="3118" y="1990"/>
                </a:lnTo>
                <a:lnTo>
                  <a:pt x="3118" y="1990"/>
                </a:lnTo>
                <a:lnTo>
                  <a:pt x="3122" y="1986"/>
                </a:lnTo>
                <a:lnTo>
                  <a:pt x="3122" y="1983"/>
                </a:lnTo>
                <a:lnTo>
                  <a:pt x="3122" y="1979"/>
                </a:lnTo>
                <a:lnTo>
                  <a:pt x="3122" y="1979"/>
                </a:lnTo>
                <a:lnTo>
                  <a:pt x="3122" y="1979"/>
                </a:lnTo>
                <a:lnTo>
                  <a:pt x="3122" y="1979"/>
                </a:lnTo>
                <a:lnTo>
                  <a:pt x="3120" y="1979"/>
                </a:lnTo>
                <a:lnTo>
                  <a:pt x="3120" y="1979"/>
                </a:lnTo>
                <a:lnTo>
                  <a:pt x="3120" y="1977"/>
                </a:lnTo>
                <a:lnTo>
                  <a:pt x="3122" y="1971"/>
                </a:lnTo>
                <a:lnTo>
                  <a:pt x="3124" y="1967"/>
                </a:lnTo>
                <a:lnTo>
                  <a:pt x="3122" y="1965"/>
                </a:lnTo>
                <a:lnTo>
                  <a:pt x="3122" y="1962"/>
                </a:lnTo>
                <a:lnTo>
                  <a:pt x="3122" y="1958"/>
                </a:lnTo>
                <a:lnTo>
                  <a:pt x="3122" y="1956"/>
                </a:lnTo>
                <a:lnTo>
                  <a:pt x="3122" y="1956"/>
                </a:lnTo>
                <a:lnTo>
                  <a:pt x="3122" y="1954"/>
                </a:lnTo>
                <a:lnTo>
                  <a:pt x="3122" y="1954"/>
                </a:lnTo>
                <a:lnTo>
                  <a:pt x="3122" y="1954"/>
                </a:lnTo>
                <a:lnTo>
                  <a:pt x="3120" y="1954"/>
                </a:lnTo>
                <a:lnTo>
                  <a:pt x="3120" y="1956"/>
                </a:lnTo>
                <a:lnTo>
                  <a:pt x="3120" y="1958"/>
                </a:lnTo>
                <a:lnTo>
                  <a:pt x="3120" y="1958"/>
                </a:lnTo>
                <a:lnTo>
                  <a:pt x="3120" y="1958"/>
                </a:lnTo>
                <a:lnTo>
                  <a:pt x="3120" y="1956"/>
                </a:lnTo>
                <a:lnTo>
                  <a:pt x="3120" y="1952"/>
                </a:lnTo>
                <a:lnTo>
                  <a:pt x="3118" y="1948"/>
                </a:lnTo>
                <a:lnTo>
                  <a:pt x="3118" y="1948"/>
                </a:lnTo>
                <a:lnTo>
                  <a:pt x="3116" y="1944"/>
                </a:lnTo>
                <a:lnTo>
                  <a:pt x="3116" y="1939"/>
                </a:lnTo>
                <a:lnTo>
                  <a:pt x="3114" y="1933"/>
                </a:lnTo>
                <a:lnTo>
                  <a:pt x="3114" y="1931"/>
                </a:lnTo>
                <a:lnTo>
                  <a:pt x="3112" y="1931"/>
                </a:lnTo>
                <a:lnTo>
                  <a:pt x="3109" y="1929"/>
                </a:lnTo>
                <a:lnTo>
                  <a:pt x="3109" y="1929"/>
                </a:lnTo>
                <a:lnTo>
                  <a:pt x="3112" y="1923"/>
                </a:lnTo>
                <a:lnTo>
                  <a:pt x="3112" y="1921"/>
                </a:lnTo>
                <a:lnTo>
                  <a:pt x="3112" y="1918"/>
                </a:lnTo>
                <a:lnTo>
                  <a:pt x="3112" y="1918"/>
                </a:lnTo>
                <a:lnTo>
                  <a:pt x="3109" y="1918"/>
                </a:lnTo>
                <a:lnTo>
                  <a:pt x="3112" y="1918"/>
                </a:lnTo>
                <a:lnTo>
                  <a:pt x="3114" y="1918"/>
                </a:lnTo>
                <a:lnTo>
                  <a:pt x="3114" y="1918"/>
                </a:lnTo>
                <a:lnTo>
                  <a:pt x="3114" y="1918"/>
                </a:lnTo>
                <a:lnTo>
                  <a:pt x="3120" y="1914"/>
                </a:lnTo>
                <a:lnTo>
                  <a:pt x="3124" y="1910"/>
                </a:lnTo>
                <a:lnTo>
                  <a:pt x="3126" y="1908"/>
                </a:lnTo>
                <a:lnTo>
                  <a:pt x="3128" y="1906"/>
                </a:lnTo>
                <a:lnTo>
                  <a:pt x="3130" y="1904"/>
                </a:lnTo>
                <a:lnTo>
                  <a:pt x="3132" y="1906"/>
                </a:lnTo>
                <a:lnTo>
                  <a:pt x="3132" y="1906"/>
                </a:lnTo>
                <a:lnTo>
                  <a:pt x="3132" y="1904"/>
                </a:lnTo>
                <a:lnTo>
                  <a:pt x="3135" y="1904"/>
                </a:lnTo>
                <a:lnTo>
                  <a:pt x="3135" y="1904"/>
                </a:lnTo>
                <a:lnTo>
                  <a:pt x="3135" y="1902"/>
                </a:lnTo>
                <a:lnTo>
                  <a:pt x="3137" y="1902"/>
                </a:lnTo>
                <a:lnTo>
                  <a:pt x="3137" y="1900"/>
                </a:lnTo>
                <a:lnTo>
                  <a:pt x="3141" y="1897"/>
                </a:lnTo>
                <a:lnTo>
                  <a:pt x="3143" y="1893"/>
                </a:lnTo>
                <a:lnTo>
                  <a:pt x="3143" y="1893"/>
                </a:lnTo>
                <a:lnTo>
                  <a:pt x="3143" y="1891"/>
                </a:lnTo>
                <a:lnTo>
                  <a:pt x="3143" y="1891"/>
                </a:lnTo>
                <a:lnTo>
                  <a:pt x="3145" y="1891"/>
                </a:lnTo>
                <a:lnTo>
                  <a:pt x="3147" y="1889"/>
                </a:lnTo>
                <a:lnTo>
                  <a:pt x="3151" y="1885"/>
                </a:lnTo>
                <a:lnTo>
                  <a:pt x="3156" y="1883"/>
                </a:lnTo>
                <a:lnTo>
                  <a:pt x="3160" y="1883"/>
                </a:lnTo>
                <a:lnTo>
                  <a:pt x="3160" y="1881"/>
                </a:lnTo>
                <a:lnTo>
                  <a:pt x="3160" y="1881"/>
                </a:lnTo>
                <a:lnTo>
                  <a:pt x="3164" y="1881"/>
                </a:lnTo>
                <a:lnTo>
                  <a:pt x="3168" y="1879"/>
                </a:lnTo>
                <a:lnTo>
                  <a:pt x="3168" y="1879"/>
                </a:lnTo>
                <a:lnTo>
                  <a:pt x="3168" y="1879"/>
                </a:lnTo>
                <a:lnTo>
                  <a:pt x="3170" y="1879"/>
                </a:lnTo>
                <a:lnTo>
                  <a:pt x="3170" y="1879"/>
                </a:lnTo>
                <a:lnTo>
                  <a:pt x="3172" y="1879"/>
                </a:lnTo>
                <a:lnTo>
                  <a:pt x="3174" y="1877"/>
                </a:lnTo>
                <a:lnTo>
                  <a:pt x="3174" y="1874"/>
                </a:lnTo>
                <a:lnTo>
                  <a:pt x="3176" y="1874"/>
                </a:lnTo>
                <a:lnTo>
                  <a:pt x="3183" y="1872"/>
                </a:lnTo>
                <a:lnTo>
                  <a:pt x="3183" y="1870"/>
                </a:lnTo>
                <a:lnTo>
                  <a:pt x="3185" y="1868"/>
                </a:lnTo>
                <a:lnTo>
                  <a:pt x="3185" y="1868"/>
                </a:lnTo>
                <a:lnTo>
                  <a:pt x="3185" y="1866"/>
                </a:lnTo>
                <a:lnTo>
                  <a:pt x="3187" y="1866"/>
                </a:lnTo>
                <a:lnTo>
                  <a:pt x="3189" y="1864"/>
                </a:lnTo>
                <a:lnTo>
                  <a:pt x="3189" y="1864"/>
                </a:lnTo>
                <a:lnTo>
                  <a:pt x="3189" y="1862"/>
                </a:lnTo>
                <a:lnTo>
                  <a:pt x="3191" y="1862"/>
                </a:lnTo>
                <a:lnTo>
                  <a:pt x="3191" y="1860"/>
                </a:lnTo>
                <a:lnTo>
                  <a:pt x="3195" y="1856"/>
                </a:lnTo>
                <a:lnTo>
                  <a:pt x="3197" y="1851"/>
                </a:lnTo>
                <a:lnTo>
                  <a:pt x="3197" y="1851"/>
                </a:lnTo>
                <a:lnTo>
                  <a:pt x="3195" y="1849"/>
                </a:lnTo>
                <a:lnTo>
                  <a:pt x="3197" y="1849"/>
                </a:lnTo>
                <a:lnTo>
                  <a:pt x="3197" y="1849"/>
                </a:lnTo>
                <a:lnTo>
                  <a:pt x="3197" y="1849"/>
                </a:lnTo>
                <a:lnTo>
                  <a:pt x="3197" y="1847"/>
                </a:lnTo>
                <a:lnTo>
                  <a:pt x="3197" y="1845"/>
                </a:lnTo>
                <a:lnTo>
                  <a:pt x="3200" y="1845"/>
                </a:lnTo>
                <a:lnTo>
                  <a:pt x="3200" y="1843"/>
                </a:lnTo>
                <a:lnTo>
                  <a:pt x="3200" y="1843"/>
                </a:lnTo>
                <a:lnTo>
                  <a:pt x="3200" y="1841"/>
                </a:lnTo>
                <a:lnTo>
                  <a:pt x="3200" y="1841"/>
                </a:lnTo>
                <a:lnTo>
                  <a:pt x="3200" y="1841"/>
                </a:lnTo>
                <a:lnTo>
                  <a:pt x="3197" y="1839"/>
                </a:lnTo>
                <a:lnTo>
                  <a:pt x="3197" y="1839"/>
                </a:lnTo>
                <a:lnTo>
                  <a:pt x="3197" y="1841"/>
                </a:lnTo>
                <a:lnTo>
                  <a:pt x="3197" y="1841"/>
                </a:lnTo>
                <a:lnTo>
                  <a:pt x="3197" y="1839"/>
                </a:lnTo>
                <a:lnTo>
                  <a:pt x="3197" y="1837"/>
                </a:lnTo>
                <a:lnTo>
                  <a:pt x="3197" y="1837"/>
                </a:lnTo>
                <a:lnTo>
                  <a:pt x="3197" y="1837"/>
                </a:lnTo>
                <a:lnTo>
                  <a:pt x="3195" y="1837"/>
                </a:lnTo>
                <a:lnTo>
                  <a:pt x="3195" y="1835"/>
                </a:lnTo>
                <a:lnTo>
                  <a:pt x="3195" y="1830"/>
                </a:lnTo>
                <a:lnTo>
                  <a:pt x="3195" y="1828"/>
                </a:lnTo>
                <a:lnTo>
                  <a:pt x="3195" y="1826"/>
                </a:lnTo>
                <a:lnTo>
                  <a:pt x="3195" y="1826"/>
                </a:lnTo>
                <a:lnTo>
                  <a:pt x="3195" y="1824"/>
                </a:lnTo>
                <a:lnTo>
                  <a:pt x="3195" y="1824"/>
                </a:lnTo>
                <a:lnTo>
                  <a:pt x="3195" y="1822"/>
                </a:lnTo>
                <a:lnTo>
                  <a:pt x="3195" y="1820"/>
                </a:lnTo>
                <a:lnTo>
                  <a:pt x="3195" y="1820"/>
                </a:lnTo>
                <a:lnTo>
                  <a:pt x="3195" y="1818"/>
                </a:lnTo>
                <a:lnTo>
                  <a:pt x="3193" y="1818"/>
                </a:lnTo>
                <a:lnTo>
                  <a:pt x="3193" y="1818"/>
                </a:lnTo>
                <a:lnTo>
                  <a:pt x="3193" y="1818"/>
                </a:lnTo>
                <a:lnTo>
                  <a:pt x="3195" y="1816"/>
                </a:lnTo>
                <a:lnTo>
                  <a:pt x="3195" y="1816"/>
                </a:lnTo>
                <a:lnTo>
                  <a:pt x="3195" y="1814"/>
                </a:lnTo>
                <a:lnTo>
                  <a:pt x="3195" y="1812"/>
                </a:lnTo>
                <a:lnTo>
                  <a:pt x="3193" y="1812"/>
                </a:lnTo>
                <a:lnTo>
                  <a:pt x="3195" y="1809"/>
                </a:lnTo>
                <a:lnTo>
                  <a:pt x="3195" y="1809"/>
                </a:lnTo>
                <a:lnTo>
                  <a:pt x="3195" y="1805"/>
                </a:lnTo>
                <a:lnTo>
                  <a:pt x="3195" y="1805"/>
                </a:lnTo>
                <a:lnTo>
                  <a:pt x="3195" y="1803"/>
                </a:lnTo>
                <a:lnTo>
                  <a:pt x="3195" y="1801"/>
                </a:lnTo>
                <a:lnTo>
                  <a:pt x="3193" y="1799"/>
                </a:lnTo>
                <a:lnTo>
                  <a:pt x="3193" y="1797"/>
                </a:lnTo>
                <a:lnTo>
                  <a:pt x="3193" y="1795"/>
                </a:lnTo>
                <a:lnTo>
                  <a:pt x="3193" y="1793"/>
                </a:lnTo>
                <a:lnTo>
                  <a:pt x="3195" y="1793"/>
                </a:lnTo>
                <a:lnTo>
                  <a:pt x="3195" y="1791"/>
                </a:lnTo>
                <a:lnTo>
                  <a:pt x="3195" y="1791"/>
                </a:lnTo>
                <a:lnTo>
                  <a:pt x="3195" y="1791"/>
                </a:lnTo>
                <a:lnTo>
                  <a:pt x="3195" y="1788"/>
                </a:lnTo>
                <a:lnTo>
                  <a:pt x="3195" y="1786"/>
                </a:lnTo>
                <a:lnTo>
                  <a:pt x="3193" y="1786"/>
                </a:lnTo>
                <a:lnTo>
                  <a:pt x="3195" y="1786"/>
                </a:lnTo>
                <a:lnTo>
                  <a:pt x="3195" y="1784"/>
                </a:lnTo>
                <a:lnTo>
                  <a:pt x="3195" y="1784"/>
                </a:lnTo>
                <a:lnTo>
                  <a:pt x="3193" y="1782"/>
                </a:lnTo>
                <a:lnTo>
                  <a:pt x="3193" y="1782"/>
                </a:lnTo>
                <a:lnTo>
                  <a:pt x="3193" y="1780"/>
                </a:lnTo>
                <a:lnTo>
                  <a:pt x="3193" y="1780"/>
                </a:lnTo>
                <a:lnTo>
                  <a:pt x="3191" y="1778"/>
                </a:lnTo>
                <a:lnTo>
                  <a:pt x="3189" y="1778"/>
                </a:lnTo>
                <a:lnTo>
                  <a:pt x="3189" y="1778"/>
                </a:lnTo>
                <a:lnTo>
                  <a:pt x="3187" y="1778"/>
                </a:lnTo>
                <a:lnTo>
                  <a:pt x="3187" y="1776"/>
                </a:lnTo>
                <a:lnTo>
                  <a:pt x="3185" y="1776"/>
                </a:lnTo>
                <a:lnTo>
                  <a:pt x="3183" y="1776"/>
                </a:lnTo>
                <a:lnTo>
                  <a:pt x="3185" y="1774"/>
                </a:lnTo>
                <a:lnTo>
                  <a:pt x="3185" y="1774"/>
                </a:lnTo>
                <a:lnTo>
                  <a:pt x="3183" y="1772"/>
                </a:lnTo>
                <a:lnTo>
                  <a:pt x="3183" y="1770"/>
                </a:lnTo>
                <a:lnTo>
                  <a:pt x="3183" y="1767"/>
                </a:lnTo>
                <a:lnTo>
                  <a:pt x="3183" y="1763"/>
                </a:lnTo>
                <a:lnTo>
                  <a:pt x="3179" y="1759"/>
                </a:lnTo>
                <a:lnTo>
                  <a:pt x="3181" y="1759"/>
                </a:lnTo>
                <a:lnTo>
                  <a:pt x="3181" y="1759"/>
                </a:lnTo>
                <a:lnTo>
                  <a:pt x="3179" y="1757"/>
                </a:lnTo>
                <a:lnTo>
                  <a:pt x="3176" y="1753"/>
                </a:lnTo>
                <a:lnTo>
                  <a:pt x="3176" y="1751"/>
                </a:lnTo>
                <a:lnTo>
                  <a:pt x="3179" y="1751"/>
                </a:lnTo>
                <a:lnTo>
                  <a:pt x="3179" y="1747"/>
                </a:lnTo>
                <a:lnTo>
                  <a:pt x="3179" y="1744"/>
                </a:lnTo>
                <a:lnTo>
                  <a:pt x="3176" y="1742"/>
                </a:lnTo>
                <a:lnTo>
                  <a:pt x="3176" y="1742"/>
                </a:lnTo>
                <a:lnTo>
                  <a:pt x="3176" y="1740"/>
                </a:lnTo>
                <a:lnTo>
                  <a:pt x="3179" y="1736"/>
                </a:lnTo>
                <a:lnTo>
                  <a:pt x="3179" y="1734"/>
                </a:lnTo>
                <a:lnTo>
                  <a:pt x="3181" y="1734"/>
                </a:lnTo>
                <a:lnTo>
                  <a:pt x="3181" y="1732"/>
                </a:lnTo>
                <a:lnTo>
                  <a:pt x="3179" y="1730"/>
                </a:lnTo>
                <a:lnTo>
                  <a:pt x="3176" y="1730"/>
                </a:lnTo>
                <a:lnTo>
                  <a:pt x="3176" y="1728"/>
                </a:lnTo>
                <a:lnTo>
                  <a:pt x="3174" y="1726"/>
                </a:lnTo>
                <a:lnTo>
                  <a:pt x="3174" y="1726"/>
                </a:lnTo>
                <a:lnTo>
                  <a:pt x="3172" y="1723"/>
                </a:lnTo>
                <a:lnTo>
                  <a:pt x="3170" y="1721"/>
                </a:lnTo>
                <a:lnTo>
                  <a:pt x="3170" y="1719"/>
                </a:lnTo>
                <a:lnTo>
                  <a:pt x="3170" y="1719"/>
                </a:lnTo>
                <a:lnTo>
                  <a:pt x="3170" y="1715"/>
                </a:lnTo>
                <a:lnTo>
                  <a:pt x="3172" y="1713"/>
                </a:lnTo>
                <a:lnTo>
                  <a:pt x="3172" y="1711"/>
                </a:lnTo>
                <a:lnTo>
                  <a:pt x="3174" y="1707"/>
                </a:lnTo>
                <a:lnTo>
                  <a:pt x="3174" y="1705"/>
                </a:lnTo>
                <a:lnTo>
                  <a:pt x="3174" y="1705"/>
                </a:lnTo>
                <a:lnTo>
                  <a:pt x="3174" y="1702"/>
                </a:lnTo>
                <a:lnTo>
                  <a:pt x="3176" y="1700"/>
                </a:lnTo>
                <a:lnTo>
                  <a:pt x="3176" y="1698"/>
                </a:lnTo>
                <a:lnTo>
                  <a:pt x="3176" y="1698"/>
                </a:lnTo>
                <a:lnTo>
                  <a:pt x="3176" y="1698"/>
                </a:lnTo>
                <a:lnTo>
                  <a:pt x="3179" y="1698"/>
                </a:lnTo>
                <a:lnTo>
                  <a:pt x="3181" y="1696"/>
                </a:lnTo>
                <a:lnTo>
                  <a:pt x="3183" y="1690"/>
                </a:lnTo>
                <a:lnTo>
                  <a:pt x="3183" y="1690"/>
                </a:lnTo>
                <a:lnTo>
                  <a:pt x="3183" y="1690"/>
                </a:lnTo>
                <a:lnTo>
                  <a:pt x="3183" y="1688"/>
                </a:lnTo>
                <a:lnTo>
                  <a:pt x="3183" y="1688"/>
                </a:lnTo>
                <a:lnTo>
                  <a:pt x="3183" y="1688"/>
                </a:lnTo>
                <a:lnTo>
                  <a:pt x="3185" y="1686"/>
                </a:lnTo>
                <a:lnTo>
                  <a:pt x="3185" y="1682"/>
                </a:lnTo>
                <a:lnTo>
                  <a:pt x="3185" y="1682"/>
                </a:lnTo>
                <a:lnTo>
                  <a:pt x="3187" y="1682"/>
                </a:lnTo>
                <a:lnTo>
                  <a:pt x="3187" y="1679"/>
                </a:lnTo>
                <a:lnTo>
                  <a:pt x="3189" y="1677"/>
                </a:lnTo>
                <a:lnTo>
                  <a:pt x="3189" y="1677"/>
                </a:lnTo>
                <a:lnTo>
                  <a:pt x="3189" y="1675"/>
                </a:lnTo>
                <a:lnTo>
                  <a:pt x="3189" y="1671"/>
                </a:lnTo>
                <a:lnTo>
                  <a:pt x="3191" y="1669"/>
                </a:lnTo>
                <a:lnTo>
                  <a:pt x="3191" y="1669"/>
                </a:lnTo>
                <a:lnTo>
                  <a:pt x="3193" y="1667"/>
                </a:lnTo>
                <a:lnTo>
                  <a:pt x="3197" y="1667"/>
                </a:lnTo>
                <a:lnTo>
                  <a:pt x="3200" y="1665"/>
                </a:lnTo>
                <a:lnTo>
                  <a:pt x="3200" y="1665"/>
                </a:lnTo>
                <a:lnTo>
                  <a:pt x="3200" y="1665"/>
                </a:lnTo>
                <a:lnTo>
                  <a:pt x="3200" y="1663"/>
                </a:lnTo>
                <a:lnTo>
                  <a:pt x="3200" y="1663"/>
                </a:lnTo>
                <a:lnTo>
                  <a:pt x="3200" y="1661"/>
                </a:lnTo>
                <a:lnTo>
                  <a:pt x="3200" y="1661"/>
                </a:lnTo>
                <a:lnTo>
                  <a:pt x="3202" y="1661"/>
                </a:lnTo>
                <a:lnTo>
                  <a:pt x="3202" y="1661"/>
                </a:lnTo>
                <a:lnTo>
                  <a:pt x="3202" y="1658"/>
                </a:lnTo>
                <a:lnTo>
                  <a:pt x="3202" y="1658"/>
                </a:lnTo>
                <a:lnTo>
                  <a:pt x="3204" y="1661"/>
                </a:lnTo>
                <a:lnTo>
                  <a:pt x="3206" y="1658"/>
                </a:lnTo>
                <a:lnTo>
                  <a:pt x="3208" y="1658"/>
                </a:lnTo>
                <a:lnTo>
                  <a:pt x="3210" y="1656"/>
                </a:lnTo>
                <a:lnTo>
                  <a:pt x="3210" y="1654"/>
                </a:lnTo>
                <a:lnTo>
                  <a:pt x="3212" y="1652"/>
                </a:lnTo>
                <a:lnTo>
                  <a:pt x="3214" y="1648"/>
                </a:lnTo>
                <a:lnTo>
                  <a:pt x="3214" y="1648"/>
                </a:lnTo>
                <a:lnTo>
                  <a:pt x="3214" y="1646"/>
                </a:lnTo>
                <a:lnTo>
                  <a:pt x="3216" y="1646"/>
                </a:lnTo>
                <a:lnTo>
                  <a:pt x="3218" y="1644"/>
                </a:lnTo>
                <a:lnTo>
                  <a:pt x="3218" y="1642"/>
                </a:lnTo>
                <a:lnTo>
                  <a:pt x="3223" y="1638"/>
                </a:lnTo>
                <a:lnTo>
                  <a:pt x="3223" y="1638"/>
                </a:lnTo>
                <a:lnTo>
                  <a:pt x="3225" y="1635"/>
                </a:lnTo>
                <a:lnTo>
                  <a:pt x="3225" y="1635"/>
                </a:lnTo>
                <a:lnTo>
                  <a:pt x="3227" y="1633"/>
                </a:lnTo>
                <a:lnTo>
                  <a:pt x="3237" y="1623"/>
                </a:lnTo>
                <a:lnTo>
                  <a:pt x="3241" y="1619"/>
                </a:lnTo>
                <a:lnTo>
                  <a:pt x="3246" y="1614"/>
                </a:lnTo>
                <a:lnTo>
                  <a:pt x="3250" y="1610"/>
                </a:lnTo>
                <a:lnTo>
                  <a:pt x="3258" y="1606"/>
                </a:lnTo>
                <a:lnTo>
                  <a:pt x="3271" y="1598"/>
                </a:lnTo>
                <a:lnTo>
                  <a:pt x="3275" y="1596"/>
                </a:lnTo>
                <a:lnTo>
                  <a:pt x="3288" y="1583"/>
                </a:lnTo>
                <a:lnTo>
                  <a:pt x="3296" y="1575"/>
                </a:lnTo>
                <a:lnTo>
                  <a:pt x="3302" y="1566"/>
                </a:lnTo>
                <a:lnTo>
                  <a:pt x="3306" y="1560"/>
                </a:lnTo>
                <a:lnTo>
                  <a:pt x="3313" y="1552"/>
                </a:lnTo>
                <a:lnTo>
                  <a:pt x="3319" y="1543"/>
                </a:lnTo>
                <a:lnTo>
                  <a:pt x="3319" y="1539"/>
                </a:lnTo>
                <a:lnTo>
                  <a:pt x="3321" y="1533"/>
                </a:lnTo>
                <a:lnTo>
                  <a:pt x="3323" y="1531"/>
                </a:lnTo>
                <a:lnTo>
                  <a:pt x="3325" y="1526"/>
                </a:lnTo>
                <a:lnTo>
                  <a:pt x="3327" y="1524"/>
                </a:lnTo>
                <a:lnTo>
                  <a:pt x="3329" y="1520"/>
                </a:lnTo>
                <a:lnTo>
                  <a:pt x="3329" y="1516"/>
                </a:lnTo>
                <a:lnTo>
                  <a:pt x="3334" y="1514"/>
                </a:lnTo>
                <a:lnTo>
                  <a:pt x="3336" y="1510"/>
                </a:lnTo>
                <a:lnTo>
                  <a:pt x="3336" y="1508"/>
                </a:lnTo>
                <a:lnTo>
                  <a:pt x="3338" y="1503"/>
                </a:lnTo>
                <a:lnTo>
                  <a:pt x="3342" y="1499"/>
                </a:lnTo>
                <a:lnTo>
                  <a:pt x="3342" y="1499"/>
                </a:lnTo>
                <a:lnTo>
                  <a:pt x="3344" y="1495"/>
                </a:lnTo>
                <a:lnTo>
                  <a:pt x="3344" y="1491"/>
                </a:lnTo>
                <a:lnTo>
                  <a:pt x="3344" y="1489"/>
                </a:lnTo>
                <a:lnTo>
                  <a:pt x="3344" y="1484"/>
                </a:lnTo>
                <a:lnTo>
                  <a:pt x="3346" y="1482"/>
                </a:lnTo>
                <a:lnTo>
                  <a:pt x="3346" y="1482"/>
                </a:lnTo>
                <a:lnTo>
                  <a:pt x="3350" y="1480"/>
                </a:lnTo>
                <a:lnTo>
                  <a:pt x="3350" y="1480"/>
                </a:lnTo>
                <a:lnTo>
                  <a:pt x="3352" y="1482"/>
                </a:lnTo>
                <a:lnTo>
                  <a:pt x="3352" y="1480"/>
                </a:lnTo>
                <a:lnTo>
                  <a:pt x="3352" y="1480"/>
                </a:lnTo>
                <a:lnTo>
                  <a:pt x="3350" y="1480"/>
                </a:lnTo>
                <a:lnTo>
                  <a:pt x="3348" y="1478"/>
                </a:lnTo>
                <a:lnTo>
                  <a:pt x="3348" y="1480"/>
                </a:lnTo>
                <a:lnTo>
                  <a:pt x="3348" y="1480"/>
                </a:lnTo>
                <a:lnTo>
                  <a:pt x="3348" y="1480"/>
                </a:lnTo>
                <a:lnTo>
                  <a:pt x="3346" y="1480"/>
                </a:lnTo>
                <a:lnTo>
                  <a:pt x="3348" y="1480"/>
                </a:lnTo>
                <a:lnTo>
                  <a:pt x="3348" y="1480"/>
                </a:lnTo>
                <a:lnTo>
                  <a:pt x="3348" y="1480"/>
                </a:lnTo>
                <a:lnTo>
                  <a:pt x="3348" y="1478"/>
                </a:lnTo>
                <a:lnTo>
                  <a:pt x="3348" y="1478"/>
                </a:lnTo>
                <a:lnTo>
                  <a:pt x="3348" y="1472"/>
                </a:lnTo>
                <a:lnTo>
                  <a:pt x="3348" y="1468"/>
                </a:lnTo>
                <a:lnTo>
                  <a:pt x="3348" y="1466"/>
                </a:lnTo>
                <a:lnTo>
                  <a:pt x="3350" y="1463"/>
                </a:lnTo>
                <a:lnTo>
                  <a:pt x="3350" y="1461"/>
                </a:lnTo>
                <a:lnTo>
                  <a:pt x="3350" y="1461"/>
                </a:lnTo>
                <a:lnTo>
                  <a:pt x="3348" y="1461"/>
                </a:lnTo>
                <a:lnTo>
                  <a:pt x="3344" y="1459"/>
                </a:lnTo>
                <a:lnTo>
                  <a:pt x="3342" y="1459"/>
                </a:lnTo>
                <a:lnTo>
                  <a:pt x="3340" y="1461"/>
                </a:lnTo>
                <a:lnTo>
                  <a:pt x="3338" y="1461"/>
                </a:lnTo>
                <a:lnTo>
                  <a:pt x="3334" y="1466"/>
                </a:lnTo>
                <a:lnTo>
                  <a:pt x="3327" y="1466"/>
                </a:lnTo>
                <a:lnTo>
                  <a:pt x="3323" y="1468"/>
                </a:lnTo>
                <a:lnTo>
                  <a:pt x="3319" y="1468"/>
                </a:lnTo>
                <a:lnTo>
                  <a:pt x="3317" y="1470"/>
                </a:lnTo>
                <a:lnTo>
                  <a:pt x="3317" y="1470"/>
                </a:lnTo>
                <a:lnTo>
                  <a:pt x="3313" y="1468"/>
                </a:lnTo>
                <a:lnTo>
                  <a:pt x="3311" y="1468"/>
                </a:lnTo>
                <a:lnTo>
                  <a:pt x="3308" y="1468"/>
                </a:lnTo>
                <a:lnTo>
                  <a:pt x="3304" y="1470"/>
                </a:lnTo>
                <a:lnTo>
                  <a:pt x="3298" y="1472"/>
                </a:lnTo>
                <a:lnTo>
                  <a:pt x="3296" y="1470"/>
                </a:lnTo>
                <a:lnTo>
                  <a:pt x="3294" y="1470"/>
                </a:lnTo>
                <a:lnTo>
                  <a:pt x="3292" y="1472"/>
                </a:lnTo>
                <a:lnTo>
                  <a:pt x="3288" y="1474"/>
                </a:lnTo>
                <a:lnTo>
                  <a:pt x="3281" y="1476"/>
                </a:lnTo>
                <a:lnTo>
                  <a:pt x="3281" y="1476"/>
                </a:lnTo>
                <a:lnTo>
                  <a:pt x="3277" y="1476"/>
                </a:lnTo>
                <a:lnTo>
                  <a:pt x="3275" y="1476"/>
                </a:lnTo>
                <a:lnTo>
                  <a:pt x="3271" y="1474"/>
                </a:lnTo>
                <a:lnTo>
                  <a:pt x="3269" y="1476"/>
                </a:lnTo>
                <a:lnTo>
                  <a:pt x="3264" y="1478"/>
                </a:lnTo>
                <a:lnTo>
                  <a:pt x="3258" y="1480"/>
                </a:lnTo>
                <a:lnTo>
                  <a:pt x="3250" y="1480"/>
                </a:lnTo>
                <a:lnTo>
                  <a:pt x="3250" y="1480"/>
                </a:lnTo>
                <a:lnTo>
                  <a:pt x="3248" y="1478"/>
                </a:lnTo>
                <a:lnTo>
                  <a:pt x="3244" y="1476"/>
                </a:lnTo>
                <a:lnTo>
                  <a:pt x="3239" y="1472"/>
                </a:lnTo>
                <a:lnTo>
                  <a:pt x="3237" y="1468"/>
                </a:lnTo>
                <a:lnTo>
                  <a:pt x="3235" y="1466"/>
                </a:lnTo>
                <a:lnTo>
                  <a:pt x="3233" y="1463"/>
                </a:lnTo>
                <a:lnTo>
                  <a:pt x="3231" y="1463"/>
                </a:lnTo>
                <a:lnTo>
                  <a:pt x="3229" y="1463"/>
                </a:lnTo>
                <a:lnTo>
                  <a:pt x="3227" y="1463"/>
                </a:lnTo>
                <a:lnTo>
                  <a:pt x="3225" y="1466"/>
                </a:lnTo>
                <a:lnTo>
                  <a:pt x="3225" y="1466"/>
                </a:lnTo>
                <a:lnTo>
                  <a:pt x="3225" y="1466"/>
                </a:lnTo>
                <a:lnTo>
                  <a:pt x="3225" y="1463"/>
                </a:lnTo>
                <a:lnTo>
                  <a:pt x="3225" y="1463"/>
                </a:lnTo>
                <a:lnTo>
                  <a:pt x="3227" y="1461"/>
                </a:lnTo>
                <a:lnTo>
                  <a:pt x="3231" y="1461"/>
                </a:lnTo>
                <a:lnTo>
                  <a:pt x="3235" y="1459"/>
                </a:lnTo>
                <a:lnTo>
                  <a:pt x="3235" y="1457"/>
                </a:lnTo>
                <a:lnTo>
                  <a:pt x="3235" y="1457"/>
                </a:lnTo>
                <a:lnTo>
                  <a:pt x="3237" y="1455"/>
                </a:lnTo>
                <a:lnTo>
                  <a:pt x="3235" y="1453"/>
                </a:lnTo>
                <a:lnTo>
                  <a:pt x="3235" y="1451"/>
                </a:lnTo>
                <a:lnTo>
                  <a:pt x="3233" y="1449"/>
                </a:lnTo>
                <a:lnTo>
                  <a:pt x="3233" y="1447"/>
                </a:lnTo>
                <a:lnTo>
                  <a:pt x="3231" y="1447"/>
                </a:lnTo>
                <a:lnTo>
                  <a:pt x="3231" y="1445"/>
                </a:lnTo>
                <a:lnTo>
                  <a:pt x="3231" y="1447"/>
                </a:lnTo>
                <a:lnTo>
                  <a:pt x="3227" y="1445"/>
                </a:lnTo>
                <a:lnTo>
                  <a:pt x="3227" y="1443"/>
                </a:lnTo>
                <a:lnTo>
                  <a:pt x="3225" y="1440"/>
                </a:lnTo>
                <a:lnTo>
                  <a:pt x="3223" y="1440"/>
                </a:lnTo>
                <a:lnTo>
                  <a:pt x="3220" y="1438"/>
                </a:lnTo>
                <a:lnTo>
                  <a:pt x="3220" y="1434"/>
                </a:lnTo>
                <a:lnTo>
                  <a:pt x="3212" y="1430"/>
                </a:lnTo>
                <a:lnTo>
                  <a:pt x="3208" y="1426"/>
                </a:lnTo>
                <a:lnTo>
                  <a:pt x="3204" y="1419"/>
                </a:lnTo>
                <a:lnTo>
                  <a:pt x="3200" y="1417"/>
                </a:lnTo>
                <a:lnTo>
                  <a:pt x="3197" y="1415"/>
                </a:lnTo>
                <a:lnTo>
                  <a:pt x="3195" y="1415"/>
                </a:lnTo>
                <a:lnTo>
                  <a:pt x="3193" y="1415"/>
                </a:lnTo>
                <a:lnTo>
                  <a:pt x="3191" y="1415"/>
                </a:lnTo>
                <a:lnTo>
                  <a:pt x="3191" y="1413"/>
                </a:lnTo>
                <a:lnTo>
                  <a:pt x="3189" y="1411"/>
                </a:lnTo>
                <a:lnTo>
                  <a:pt x="3189" y="1411"/>
                </a:lnTo>
                <a:lnTo>
                  <a:pt x="3187" y="1409"/>
                </a:lnTo>
                <a:lnTo>
                  <a:pt x="3187" y="1409"/>
                </a:lnTo>
                <a:lnTo>
                  <a:pt x="3185" y="1407"/>
                </a:lnTo>
                <a:lnTo>
                  <a:pt x="3185" y="1409"/>
                </a:lnTo>
                <a:lnTo>
                  <a:pt x="3185" y="1409"/>
                </a:lnTo>
                <a:lnTo>
                  <a:pt x="3185" y="1411"/>
                </a:lnTo>
                <a:lnTo>
                  <a:pt x="3185" y="1411"/>
                </a:lnTo>
                <a:lnTo>
                  <a:pt x="3185" y="1413"/>
                </a:lnTo>
                <a:lnTo>
                  <a:pt x="3183" y="1411"/>
                </a:lnTo>
                <a:lnTo>
                  <a:pt x="3183" y="1407"/>
                </a:lnTo>
                <a:lnTo>
                  <a:pt x="3181" y="1407"/>
                </a:lnTo>
                <a:lnTo>
                  <a:pt x="3181" y="1407"/>
                </a:lnTo>
                <a:lnTo>
                  <a:pt x="3179" y="1403"/>
                </a:lnTo>
                <a:lnTo>
                  <a:pt x="3176" y="1401"/>
                </a:lnTo>
                <a:lnTo>
                  <a:pt x="3176" y="1396"/>
                </a:lnTo>
                <a:lnTo>
                  <a:pt x="3174" y="1388"/>
                </a:lnTo>
                <a:lnTo>
                  <a:pt x="3172" y="1384"/>
                </a:lnTo>
                <a:lnTo>
                  <a:pt x="3172" y="1378"/>
                </a:lnTo>
                <a:lnTo>
                  <a:pt x="3166" y="1369"/>
                </a:lnTo>
                <a:lnTo>
                  <a:pt x="3166" y="1369"/>
                </a:lnTo>
                <a:lnTo>
                  <a:pt x="3164" y="1367"/>
                </a:lnTo>
                <a:lnTo>
                  <a:pt x="3162" y="1365"/>
                </a:lnTo>
                <a:lnTo>
                  <a:pt x="3162" y="1367"/>
                </a:lnTo>
                <a:lnTo>
                  <a:pt x="3162" y="1367"/>
                </a:lnTo>
                <a:lnTo>
                  <a:pt x="3160" y="1365"/>
                </a:lnTo>
                <a:lnTo>
                  <a:pt x="3160" y="1365"/>
                </a:lnTo>
                <a:lnTo>
                  <a:pt x="3158" y="1361"/>
                </a:lnTo>
                <a:lnTo>
                  <a:pt x="3153" y="1359"/>
                </a:lnTo>
                <a:lnTo>
                  <a:pt x="3153" y="1359"/>
                </a:lnTo>
                <a:lnTo>
                  <a:pt x="3151" y="1359"/>
                </a:lnTo>
                <a:lnTo>
                  <a:pt x="3151" y="1359"/>
                </a:lnTo>
                <a:lnTo>
                  <a:pt x="3149" y="1354"/>
                </a:lnTo>
                <a:lnTo>
                  <a:pt x="3147" y="1346"/>
                </a:lnTo>
                <a:lnTo>
                  <a:pt x="3147" y="1344"/>
                </a:lnTo>
                <a:lnTo>
                  <a:pt x="3147" y="1338"/>
                </a:lnTo>
                <a:lnTo>
                  <a:pt x="3147" y="1334"/>
                </a:lnTo>
                <a:lnTo>
                  <a:pt x="3147" y="1331"/>
                </a:lnTo>
                <a:lnTo>
                  <a:pt x="3147" y="1329"/>
                </a:lnTo>
                <a:lnTo>
                  <a:pt x="3145" y="1327"/>
                </a:lnTo>
                <a:lnTo>
                  <a:pt x="3145" y="1325"/>
                </a:lnTo>
                <a:lnTo>
                  <a:pt x="3145" y="1323"/>
                </a:lnTo>
                <a:lnTo>
                  <a:pt x="3147" y="1325"/>
                </a:lnTo>
                <a:lnTo>
                  <a:pt x="3147" y="1325"/>
                </a:lnTo>
                <a:lnTo>
                  <a:pt x="3147" y="1325"/>
                </a:lnTo>
                <a:lnTo>
                  <a:pt x="3147" y="1323"/>
                </a:lnTo>
                <a:lnTo>
                  <a:pt x="3147" y="1323"/>
                </a:lnTo>
                <a:lnTo>
                  <a:pt x="3145" y="1321"/>
                </a:lnTo>
                <a:lnTo>
                  <a:pt x="3143" y="1317"/>
                </a:lnTo>
                <a:lnTo>
                  <a:pt x="3143" y="1315"/>
                </a:lnTo>
                <a:lnTo>
                  <a:pt x="3141" y="1310"/>
                </a:lnTo>
                <a:lnTo>
                  <a:pt x="3141" y="1310"/>
                </a:lnTo>
                <a:lnTo>
                  <a:pt x="3141" y="1308"/>
                </a:lnTo>
                <a:lnTo>
                  <a:pt x="3135" y="1304"/>
                </a:lnTo>
                <a:lnTo>
                  <a:pt x="3132" y="1300"/>
                </a:lnTo>
                <a:lnTo>
                  <a:pt x="3128" y="1300"/>
                </a:lnTo>
                <a:lnTo>
                  <a:pt x="3126" y="1298"/>
                </a:lnTo>
                <a:lnTo>
                  <a:pt x="3126" y="1298"/>
                </a:lnTo>
                <a:lnTo>
                  <a:pt x="3124" y="1296"/>
                </a:lnTo>
                <a:lnTo>
                  <a:pt x="3122" y="1292"/>
                </a:lnTo>
                <a:lnTo>
                  <a:pt x="3122" y="1289"/>
                </a:lnTo>
                <a:lnTo>
                  <a:pt x="3122" y="1283"/>
                </a:lnTo>
                <a:lnTo>
                  <a:pt x="3122" y="1283"/>
                </a:lnTo>
                <a:lnTo>
                  <a:pt x="3122" y="1281"/>
                </a:lnTo>
                <a:lnTo>
                  <a:pt x="3124" y="1281"/>
                </a:lnTo>
                <a:lnTo>
                  <a:pt x="3124" y="1281"/>
                </a:lnTo>
                <a:lnTo>
                  <a:pt x="3126" y="1281"/>
                </a:lnTo>
                <a:lnTo>
                  <a:pt x="3124" y="1279"/>
                </a:lnTo>
                <a:lnTo>
                  <a:pt x="3122" y="1277"/>
                </a:lnTo>
                <a:lnTo>
                  <a:pt x="3120" y="1277"/>
                </a:lnTo>
                <a:lnTo>
                  <a:pt x="3118" y="1273"/>
                </a:lnTo>
                <a:lnTo>
                  <a:pt x="3114" y="1262"/>
                </a:lnTo>
                <a:lnTo>
                  <a:pt x="3109" y="1258"/>
                </a:lnTo>
                <a:lnTo>
                  <a:pt x="3109" y="1254"/>
                </a:lnTo>
                <a:lnTo>
                  <a:pt x="3105" y="1250"/>
                </a:lnTo>
                <a:lnTo>
                  <a:pt x="3101" y="1241"/>
                </a:lnTo>
                <a:lnTo>
                  <a:pt x="3099" y="1239"/>
                </a:lnTo>
                <a:lnTo>
                  <a:pt x="3099" y="1233"/>
                </a:lnTo>
                <a:lnTo>
                  <a:pt x="3099" y="1231"/>
                </a:lnTo>
                <a:lnTo>
                  <a:pt x="3097" y="1231"/>
                </a:lnTo>
                <a:lnTo>
                  <a:pt x="3097" y="1229"/>
                </a:lnTo>
                <a:lnTo>
                  <a:pt x="3095" y="1227"/>
                </a:lnTo>
                <a:lnTo>
                  <a:pt x="3095" y="1224"/>
                </a:lnTo>
                <a:lnTo>
                  <a:pt x="3095" y="1222"/>
                </a:lnTo>
                <a:lnTo>
                  <a:pt x="3093" y="1220"/>
                </a:lnTo>
                <a:lnTo>
                  <a:pt x="3093" y="1218"/>
                </a:lnTo>
                <a:lnTo>
                  <a:pt x="3091" y="1218"/>
                </a:lnTo>
                <a:lnTo>
                  <a:pt x="3088" y="1216"/>
                </a:lnTo>
                <a:lnTo>
                  <a:pt x="3086" y="1212"/>
                </a:lnTo>
                <a:lnTo>
                  <a:pt x="3084" y="1210"/>
                </a:lnTo>
                <a:lnTo>
                  <a:pt x="3084" y="1208"/>
                </a:lnTo>
                <a:lnTo>
                  <a:pt x="3084" y="1208"/>
                </a:lnTo>
                <a:lnTo>
                  <a:pt x="3082" y="1206"/>
                </a:lnTo>
                <a:lnTo>
                  <a:pt x="3080" y="1204"/>
                </a:lnTo>
                <a:lnTo>
                  <a:pt x="3080" y="1204"/>
                </a:lnTo>
                <a:lnTo>
                  <a:pt x="3080" y="1199"/>
                </a:lnTo>
                <a:lnTo>
                  <a:pt x="3080" y="1197"/>
                </a:lnTo>
                <a:lnTo>
                  <a:pt x="3080" y="1197"/>
                </a:lnTo>
                <a:lnTo>
                  <a:pt x="3078" y="1195"/>
                </a:lnTo>
                <a:lnTo>
                  <a:pt x="3076" y="1193"/>
                </a:lnTo>
                <a:lnTo>
                  <a:pt x="3078" y="1191"/>
                </a:lnTo>
                <a:lnTo>
                  <a:pt x="3078" y="1189"/>
                </a:lnTo>
                <a:lnTo>
                  <a:pt x="3078" y="1189"/>
                </a:lnTo>
                <a:lnTo>
                  <a:pt x="3080" y="1187"/>
                </a:lnTo>
                <a:lnTo>
                  <a:pt x="3080" y="1191"/>
                </a:lnTo>
                <a:lnTo>
                  <a:pt x="3082" y="1195"/>
                </a:lnTo>
                <a:lnTo>
                  <a:pt x="3082" y="1195"/>
                </a:lnTo>
                <a:lnTo>
                  <a:pt x="3082" y="1197"/>
                </a:lnTo>
                <a:lnTo>
                  <a:pt x="3084" y="1199"/>
                </a:lnTo>
                <a:lnTo>
                  <a:pt x="3086" y="1201"/>
                </a:lnTo>
                <a:lnTo>
                  <a:pt x="3088" y="1204"/>
                </a:lnTo>
                <a:lnTo>
                  <a:pt x="3088" y="1206"/>
                </a:lnTo>
                <a:lnTo>
                  <a:pt x="3088" y="1208"/>
                </a:lnTo>
                <a:lnTo>
                  <a:pt x="3088" y="1210"/>
                </a:lnTo>
                <a:lnTo>
                  <a:pt x="3093" y="1212"/>
                </a:lnTo>
                <a:lnTo>
                  <a:pt x="3095" y="1214"/>
                </a:lnTo>
                <a:lnTo>
                  <a:pt x="3097" y="1218"/>
                </a:lnTo>
                <a:lnTo>
                  <a:pt x="3101" y="1220"/>
                </a:lnTo>
                <a:lnTo>
                  <a:pt x="3103" y="1222"/>
                </a:lnTo>
                <a:lnTo>
                  <a:pt x="3105" y="1220"/>
                </a:lnTo>
                <a:lnTo>
                  <a:pt x="3105" y="1218"/>
                </a:lnTo>
                <a:lnTo>
                  <a:pt x="3107" y="1216"/>
                </a:lnTo>
                <a:lnTo>
                  <a:pt x="3107" y="1214"/>
                </a:lnTo>
                <a:lnTo>
                  <a:pt x="3109" y="1208"/>
                </a:lnTo>
                <a:lnTo>
                  <a:pt x="3112" y="1199"/>
                </a:lnTo>
                <a:lnTo>
                  <a:pt x="3112" y="1197"/>
                </a:lnTo>
                <a:lnTo>
                  <a:pt x="3114" y="1195"/>
                </a:lnTo>
                <a:lnTo>
                  <a:pt x="3114" y="1195"/>
                </a:lnTo>
                <a:lnTo>
                  <a:pt x="3114" y="1195"/>
                </a:lnTo>
                <a:lnTo>
                  <a:pt x="3114" y="1197"/>
                </a:lnTo>
                <a:lnTo>
                  <a:pt x="3112" y="1208"/>
                </a:lnTo>
                <a:lnTo>
                  <a:pt x="3112" y="1210"/>
                </a:lnTo>
                <a:lnTo>
                  <a:pt x="3109" y="1214"/>
                </a:lnTo>
                <a:lnTo>
                  <a:pt x="3109" y="1216"/>
                </a:lnTo>
                <a:lnTo>
                  <a:pt x="3109" y="1218"/>
                </a:lnTo>
                <a:lnTo>
                  <a:pt x="3112" y="1216"/>
                </a:lnTo>
                <a:lnTo>
                  <a:pt x="3112" y="1216"/>
                </a:lnTo>
                <a:lnTo>
                  <a:pt x="3116" y="1218"/>
                </a:lnTo>
                <a:lnTo>
                  <a:pt x="3118" y="1218"/>
                </a:lnTo>
                <a:lnTo>
                  <a:pt x="3120" y="1222"/>
                </a:lnTo>
                <a:lnTo>
                  <a:pt x="3124" y="1227"/>
                </a:lnTo>
                <a:lnTo>
                  <a:pt x="3126" y="1231"/>
                </a:lnTo>
                <a:lnTo>
                  <a:pt x="3126" y="1233"/>
                </a:lnTo>
                <a:lnTo>
                  <a:pt x="3130" y="1235"/>
                </a:lnTo>
                <a:lnTo>
                  <a:pt x="3130" y="1237"/>
                </a:lnTo>
                <a:lnTo>
                  <a:pt x="3132" y="1241"/>
                </a:lnTo>
                <a:lnTo>
                  <a:pt x="3137" y="1248"/>
                </a:lnTo>
                <a:lnTo>
                  <a:pt x="3139" y="1250"/>
                </a:lnTo>
                <a:lnTo>
                  <a:pt x="3139" y="1252"/>
                </a:lnTo>
                <a:lnTo>
                  <a:pt x="3141" y="1254"/>
                </a:lnTo>
                <a:lnTo>
                  <a:pt x="3141" y="1254"/>
                </a:lnTo>
                <a:lnTo>
                  <a:pt x="3143" y="1256"/>
                </a:lnTo>
                <a:lnTo>
                  <a:pt x="3145" y="1260"/>
                </a:lnTo>
                <a:lnTo>
                  <a:pt x="3147" y="1262"/>
                </a:lnTo>
                <a:lnTo>
                  <a:pt x="3147" y="1264"/>
                </a:lnTo>
                <a:lnTo>
                  <a:pt x="3147" y="1264"/>
                </a:lnTo>
                <a:lnTo>
                  <a:pt x="3147" y="1266"/>
                </a:lnTo>
                <a:lnTo>
                  <a:pt x="3147" y="1269"/>
                </a:lnTo>
                <a:lnTo>
                  <a:pt x="3149" y="1271"/>
                </a:lnTo>
                <a:lnTo>
                  <a:pt x="3149" y="1273"/>
                </a:lnTo>
                <a:lnTo>
                  <a:pt x="3151" y="1275"/>
                </a:lnTo>
                <a:lnTo>
                  <a:pt x="3153" y="1275"/>
                </a:lnTo>
                <a:lnTo>
                  <a:pt x="3153" y="1275"/>
                </a:lnTo>
                <a:lnTo>
                  <a:pt x="3156" y="1277"/>
                </a:lnTo>
                <a:lnTo>
                  <a:pt x="3158" y="1277"/>
                </a:lnTo>
                <a:lnTo>
                  <a:pt x="3158" y="1279"/>
                </a:lnTo>
                <a:lnTo>
                  <a:pt x="3160" y="1279"/>
                </a:lnTo>
                <a:lnTo>
                  <a:pt x="3162" y="1281"/>
                </a:lnTo>
                <a:lnTo>
                  <a:pt x="3164" y="1285"/>
                </a:lnTo>
                <a:lnTo>
                  <a:pt x="3166" y="1287"/>
                </a:lnTo>
                <a:lnTo>
                  <a:pt x="3168" y="1292"/>
                </a:lnTo>
                <a:lnTo>
                  <a:pt x="3170" y="1292"/>
                </a:lnTo>
                <a:lnTo>
                  <a:pt x="3170" y="1294"/>
                </a:lnTo>
                <a:lnTo>
                  <a:pt x="3170" y="1296"/>
                </a:lnTo>
                <a:lnTo>
                  <a:pt x="3172" y="1298"/>
                </a:lnTo>
                <a:lnTo>
                  <a:pt x="3170" y="1298"/>
                </a:lnTo>
                <a:lnTo>
                  <a:pt x="3172" y="1298"/>
                </a:lnTo>
                <a:lnTo>
                  <a:pt x="3172" y="1298"/>
                </a:lnTo>
                <a:lnTo>
                  <a:pt x="3172" y="1300"/>
                </a:lnTo>
                <a:lnTo>
                  <a:pt x="3174" y="1302"/>
                </a:lnTo>
                <a:lnTo>
                  <a:pt x="3174" y="1304"/>
                </a:lnTo>
                <a:lnTo>
                  <a:pt x="3174" y="1306"/>
                </a:lnTo>
                <a:lnTo>
                  <a:pt x="3172" y="1306"/>
                </a:lnTo>
                <a:lnTo>
                  <a:pt x="3172" y="1310"/>
                </a:lnTo>
                <a:lnTo>
                  <a:pt x="3172" y="1313"/>
                </a:lnTo>
                <a:lnTo>
                  <a:pt x="3172" y="1315"/>
                </a:lnTo>
                <a:lnTo>
                  <a:pt x="3174" y="1315"/>
                </a:lnTo>
                <a:lnTo>
                  <a:pt x="3174" y="1317"/>
                </a:lnTo>
                <a:lnTo>
                  <a:pt x="3174" y="1319"/>
                </a:lnTo>
                <a:lnTo>
                  <a:pt x="3174" y="1321"/>
                </a:lnTo>
                <a:lnTo>
                  <a:pt x="3176" y="1325"/>
                </a:lnTo>
                <a:lnTo>
                  <a:pt x="3181" y="1329"/>
                </a:lnTo>
                <a:lnTo>
                  <a:pt x="3181" y="1334"/>
                </a:lnTo>
                <a:lnTo>
                  <a:pt x="3183" y="1334"/>
                </a:lnTo>
                <a:lnTo>
                  <a:pt x="3185" y="1336"/>
                </a:lnTo>
                <a:lnTo>
                  <a:pt x="3189" y="1336"/>
                </a:lnTo>
                <a:lnTo>
                  <a:pt x="3193" y="1340"/>
                </a:lnTo>
                <a:lnTo>
                  <a:pt x="3195" y="1342"/>
                </a:lnTo>
                <a:lnTo>
                  <a:pt x="3197" y="1344"/>
                </a:lnTo>
                <a:lnTo>
                  <a:pt x="3197" y="1344"/>
                </a:lnTo>
                <a:lnTo>
                  <a:pt x="3200" y="1346"/>
                </a:lnTo>
                <a:lnTo>
                  <a:pt x="3200" y="1346"/>
                </a:lnTo>
                <a:lnTo>
                  <a:pt x="3200" y="1348"/>
                </a:lnTo>
                <a:lnTo>
                  <a:pt x="3204" y="1354"/>
                </a:lnTo>
                <a:lnTo>
                  <a:pt x="3204" y="1354"/>
                </a:lnTo>
                <a:lnTo>
                  <a:pt x="3204" y="1357"/>
                </a:lnTo>
                <a:lnTo>
                  <a:pt x="3206" y="1359"/>
                </a:lnTo>
                <a:lnTo>
                  <a:pt x="3206" y="1361"/>
                </a:lnTo>
                <a:lnTo>
                  <a:pt x="3208" y="1363"/>
                </a:lnTo>
                <a:lnTo>
                  <a:pt x="3210" y="1367"/>
                </a:lnTo>
                <a:lnTo>
                  <a:pt x="3212" y="1369"/>
                </a:lnTo>
                <a:lnTo>
                  <a:pt x="3212" y="1371"/>
                </a:lnTo>
                <a:lnTo>
                  <a:pt x="3216" y="1375"/>
                </a:lnTo>
                <a:lnTo>
                  <a:pt x="3220" y="1378"/>
                </a:lnTo>
                <a:lnTo>
                  <a:pt x="3220" y="1382"/>
                </a:lnTo>
                <a:lnTo>
                  <a:pt x="3223" y="1384"/>
                </a:lnTo>
                <a:lnTo>
                  <a:pt x="3223" y="1384"/>
                </a:lnTo>
                <a:lnTo>
                  <a:pt x="3225" y="1386"/>
                </a:lnTo>
                <a:lnTo>
                  <a:pt x="3225" y="1386"/>
                </a:lnTo>
                <a:lnTo>
                  <a:pt x="3225" y="1388"/>
                </a:lnTo>
                <a:lnTo>
                  <a:pt x="3227" y="1388"/>
                </a:lnTo>
                <a:lnTo>
                  <a:pt x="3227" y="1390"/>
                </a:lnTo>
                <a:lnTo>
                  <a:pt x="3227" y="1390"/>
                </a:lnTo>
                <a:lnTo>
                  <a:pt x="3227" y="1392"/>
                </a:lnTo>
                <a:lnTo>
                  <a:pt x="3227" y="1394"/>
                </a:lnTo>
                <a:lnTo>
                  <a:pt x="3229" y="1399"/>
                </a:lnTo>
                <a:lnTo>
                  <a:pt x="3227" y="1405"/>
                </a:lnTo>
                <a:lnTo>
                  <a:pt x="3227" y="1409"/>
                </a:lnTo>
                <a:lnTo>
                  <a:pt x="3227" y="1409"/>
                </a:lnTo>
                <a:lnTo>
                  <a:pt x="3227" y="1411"/>
                </a:lnTo>
                <a:lnTo>
                  <a:pt x="3227" y="1409"/>
                </a:lnTo>
                <a:lnTo>
                  <a:pt x="3227" y="1409"/>
                </a:lnTo>
                <a:lnTo>
                  <a:pt x="3225" y="1411"/>
                </a:lnTo>
                <a:lnTo>
                  <a:pt x="3229" y="1413"/>
                </a:lnTo>
                <a:lnTo>
                  <a:pt x="3229" y="1413"/>
                </a:lnTo>
                <a:lnTo>
                  <a:pt x="3229" y="1415"/>
                </a:lnTo>
                <a:lnTo>
                  <a:pt x="3229" y="1415"/>
                </a:lnTo>
                <a:lnTo>
                  <a:pt x="3229" y="1415"/>
                </a:lnTo>
                <a:lnTo>
                  <a:pt x="3229" y="1417"/>
                </a:lnTo>
                <a:lnTo>
                  <a:pt x="3229" y="1417"/>
                </a:lnTo>
                <a:lnTo>
                  <a:pt x="3231" y="1422"/>
                </a:lnTo>
                <a:lnTo>
                  <a:pt x="3231" y="1422"/>
                </a:lnTo>
                <a:lnTo>
                  <a:pt x="3231" y="1422"/>
                </a:lnTo>
                <a:lnTo>
                  <a:pt x="3231" y="1424"/>
                </a:lnTo>
                <a:lnTo>
                  <a:pt x="3231" y="1426"/>
                </a:lnTo>
                <a:lnTo>
                  <a:pt x="3231" y="1428"/>
                </a:lnTo>
                <a:lnTo>
                  <a:pt x="3233" y="1430"/>
                </a:lnTo>
                <a:lnTo>
                  <a:pt x="3235" y="1434"/>
                </a:lnTo>
                <a:lnTo>
                  <a:pt x="3235" y="1434"/>
                </a:lnTo>
                <a:lnTo>
                  <a:pt x="3233" y="1440"/>
                </a:lnTo>
                <a:lnTo>
                  <a:pt x="3237" y="1447"/>
                </a:lnTo>
                <a:lnTo>
                  <a:pt x="3237" y="1449"/>
                </a:lnTo>
                <a:lnTo>
                  <a:pt x="3239" y="1447"/>
                </a:lnTo>
                <a:lnTo>
                  <a:pt x="3244" y="1449"/>
                </a:lnTo>
                <a:lnTo>
                  <a:pt x="3244" y="1449"/>
                </a:lnTo>
                <a:lnTo>
                  <a:pt x="3246" y="1449"/>
                </a:lnTo>
                <a:lnTo>
                  <a:pt x="3248" y="1449"/>
                </a:lnTo>
                <a:lnTo>
                  <a:pt x="3250" y="1449"/>
                </a:lnTo>
                <a:lnTo>
                  <a:pt x="3250" y="1449"/>
                </a:lnTo>
                <a:lnTo>
                  <a:pt x="3254" y="1447"/>
                </a:lnTo>
                <a:lnTo>
                  <a:pt x="3256" y="1447"/>
                </a:lnTo>
                <a:lnTo>
                  <a:pt x="3258" y="1447"/>
                </a:lnTo>
                <a:lnTo>
                  <a:pt x="3260" y="1447"/>
                </a:lnTo>
                <a:lnTo>
                  <a:pt x="3260" y="1445"/>
                </a:lnTo>
                <a:lnTo>
                  <a:pt x="3262" y="1443"/>
                </a:lnTo>
                <a:lnTo>
                  <a:pt x="3264" y="1443"/>
                </a:lnTo>
                <a:lnTo>
                  <a:pt x="3267" y="1440"/>
                </a:lnTo>
                <a:lnTo>
                  <a:pt x="3269" y="1438"/>
                </a:lnTo>
                <a:lnTo>
                  <a:pt x="3273" y="1438"/>
                </a:lnTo>
                <a:lnTo>
                  <a:pt x="3277" y="1438"/>
                </a:lnTo>
                <a:lnTo>
                  <a:pt x="3281" y="1438"/>
                </a:lnTo>
                <a:lnTo>
                  <a:pt x="3283" y="1436"/>
                </a:lnTo>
                <a:lnTo>
                  <a:pt x="3285" y="1436"/>
                </a:lnTo>
                <a:lnTo>
                  <a:pt x="3288" y="1436"/>
                </a:lnTo>
                <a:lnTo>
                  <a:pt x="3292" y="1434"/>
                </a:lnTo>
                <a:lnTo>
                  <a:pt x="3294" y="1434"/>
                </a:lnTo>
                <a:lnTo>
                  <a:pt x="3298" y="1430"/>
                </a:lnTo>
                <a:lnTo>
                  <a:pt x="3300" y="1430"/>
                </a:lnTo>
                <a:lnTo>
                  <a:pt x="3302" y="1428"/>
                </a:lnTo>
                <a:lnTo>
                  <a:pt x="3302" y="1428"/>
                </a:lnTo>
                <a:lnTo>
                  <a:pt x="3306" y="1430"/>
                </a:lnTo>
                <a:lnTo>
                  <a:pt x="3311" y="1428"/>
                </a:lnTo>
                <a:lnTo>
                  <a:pt x="3313" y="1428"/>
                </a:lnTo>
                <a:lnTo>
                  <a:pt x="3313" y="1428"/>
                </a:lnTo>
                <a:lnTo>
                  <a:pt x="3315" y="1428"/>
                </a:lnTo>
                <a:lnTo>
                  <a:pt x="3317" y="1426"/>
                </a:lnTo>
                <a:lnTo>
                  <a:pt x="3317" y="1424"/>
                </a:lnTo>
                <a:lnTo>
                  <a:pt x="3319" y="1422"/>
                </a:lnTo>
                <a:lnTo>
                  <a:pt x="3319" y="1422"/>
                </a:lnTo>
                <a:lnTo>
                  <a:pt x="3323" y="1419"/>
                </a:lnTo>
                <a:lnTo>
                  <a:pt x="3325" y="1417"/>
                </a:lnTo>
                <a:lnTo>
                  <a:pt x="3332" y="1417"/>
                </a:lnTo>
                <a:lnTo>
                  <a:pt x="3334" y="1417"/>
                </a:lnTo>
                <a:lnTo>
                  <a:pt x="3338" y="1415"/>
                </a:lnTo>
                <a:lnTo>
                  <a:pt x="3340" y="1413"/>
                </a:lnTo>
                <a:lnTo>
                  <a:pt x="3346" y="1413"/>
                </a:lnTo>
                <a:lnTo>
                  <a:pt x="3350" y="1411"/>
                </a:lnTo>
                <a:lnTo>
                  <a:pt x="3355" y="1409"/>
                </a:lnTo>
                <a:lnTo>
                  <a:pt x="3357" y="1409"/>
                </a:lnTo>
                <a:lnTo>
                  <a:pt x="3357" y="1407"/>
                </a:lnTo>
                <a:lnTo>
                  <a:pt x="3359" y="1407"/>
                </a:lnTo>
                <a:lnTo>
                  <a:pt x="3361" y="1407"/>
                </a:lnTo>
                <a:lnTo>
                  <a:pt x="3363" y="1405"/>
                </a:lnTo>
                <a:lnTo>
                  <a:pt x="3365" y="1405"/>
                </a:lnTo>
                <a:lnTo>
                  <a:pt x="3365" y="1403"/>
                </a:lnTo>
                <a:lnTo>
                  <a:pt x="3363" y="1401"/>
                </a:lnTo>
                <a:lnTo>
                  <a:pt x="3365" y="1396"/>
                </a:lnTo>
                <a:lnTo>
                  <a:pt x="3365" y="1394"/>
                </a:lnTo>
                <a:lnTo>
                  <a:pt x="3367" y="1394"/>
                </a:lnTo>
                <a:lnTo>
                  <a:pt x="3369" y="1392"/>
                </a:lnTo>
                <a:lnTo>
                  <a:pt x="3378" y="1390"/>
                </a:lnTo>
                <a:lnTo>
                  <a:pt x="3380" y="1388"/>
                </a:lnTo>
                <a:lnTo>
                  <a:pt x="3384" y="1388"/>
                </a:lnTo>
                <a:lnTo>
                  <a:pt x="3386" y="1386"/>
                </a:lnTo>
                <a:lnTo>
                  <a:pt x="3390" y="1386"/>
                </a:lnTo>
                <a:lnTo>
                  <a:pt x="3390" y="1384"/>
                </a:lnTo>
                <a:lnTo>
                  <a:pt x="3396" y="1384"/>
                </a:lnTo>
                <a:lnTo>
                  <a:pt x="3399" y="1384"/>
                </a:lnTo>
                <a:lnTo>
                  <a:pt x="3401" y="1384"/>
                </a:lnTo>
                <a:lnTo>
                  <a:pt x="3401" y="1386"/>
                </a:lnTo>
                <a:lnTo>
                  <a:pt x="3405" y="1384"/>
                </a:lnTo>
                <a:lnTo>
                  <a:pt x="3407" y="1382"/>
                </a:lnTo>
                <a:lnTo>
                  <a:pt x="3409" y="1380"/>
                </a:lnTo>
                <a:lnTo>
                  <a:pt x="3409" y="1380"/>
                </a:lnTo>
                <a:lnTo>
                  <a:pt x="3409" y="1378"/>
                </a:lnTo>
                <a:lnTo>
                  <a:pt x="3407" y="1378"/>
                </a:lnTo>
                <a:lnTo>
                  <a:pt x="3409" y="1375"/>
                </a:lnTo>
                <a:lnTo>
                  <a:pt x="3411" y="1373"/>
                </a:lnTo>
                <a:lnTo>
                  <a:pt x="3413" y="1371"/>
                </a:lnTo>
                <a:lnTo>
                  <a:pt x="3420" y="1371"/>
                </a:lnTo>
                <a:lnTo>
                  <a:pt x="3424" y="1371"/>
                </a:lnTo>
                <a:lnTo>
                  <a:pt x="3424" y="1369"/>
                </a:lnTo>
                <a:lnTo>
                  <a:pt x="3428" y="1367"/>
                </a:lnTo>
                <a:lnTo>
                  <a:pt x="3428" y="1361"/>
                </a:lnTo>
                <a:lnTo>
                  <a:pt x="3430" y="1359"/>
                </a:lnTo>
                <a:lnTo>
                  <a:pt x="3432" y="1359"/>
                </a:lnTo>
                <a:lnTo>
                  <a:pt x="3436" y="1357"/>
                </a:lnTo>
                <a:lnTo>
                  <a:pt x="3440" y="1357"/>
                </a:lnTo>
                <a:lnTo>
                  <a:pt x="3443" y="1357"/>
                </a:lnTo>
                <a:lnTo>
                  <a:pt x="3445" y="1354"/>
                </a:lnTo>
                <a:lnTo>
                  <a:pt x="3445" y="1354"/>
                </a:lnTo>
                <a:lnTo>
                  <a:pt x="3445" y="1352"/>
                </a:lnTo>
                <a:lnTo>
                  <a:pt x="3445" y="1352"/>
                </a:lnTo>
                <a:lnTo>
                  <a:pt x="3445" y="1348"/>
                </a:lnTo>
                <a:lnTo>
                  <a:pt x="3445" y="1346"/>
                </a:lnTo>
                <a:lnTo>
                  <a:pt x="3445" y="1346"/>
                </a:lnTo>
                <a:lnTo>
                  <a:pt x="3445" y="1344"/>
                </a:lnTo>
                <a:lnTo>
                  <a:pt x="3445" y="1342"/>
                </a:lnTo>
                <a:lnTo>
                  <a:pt x="3445" y="1338"/>
                </a:lnTo>
                <a:lnTo>
                  <a:pt x="3447" y="1336"/>
                </a:lnTo>
                <a:lnTo>
                  <a:pt x="3447" y="1336"/>
                </a:lnTo>
                <a:lnTo>
                  <a:pt x="3449" y="1331"/>
                </a:lnTo>
                <a:lnTo>
                  <a:pt x="3451" y="1331"/>
                </a:lnTo>
                <a:lnTo>
                  <a:pt x="3451" y="1331"/>
                </a:lnTo>
                <a:lnTo>
                  <a:pt x="3451" y="1334"/>
                </a:lnTo>
                <a:lnTo>
                  <a:pt x="3451" y="1334"/>
                </a:lnTo>
                <a:lnTo>
                  <a:pt x="3451" y="1334"/>
                </a:lnTo>
                <a:lnTo>
                  <a:pt x="3453" y="1334"/>
                </a:lnTo>
                <a:lnTo>
                  <a:pt x="3455" y="1334"/>
                </a:lnTo>
                <a:lnTo>
                  <a:pt x="3455" y="1334"/>
                </a:lnTo>
                <a:lnTo>
                  <a:pt x="3457" y="1327"/>
                </a:lnTo>
                <a:lnTo>
                  <a:pt x="3461" y="1323"/>
                </a:lnTo>
                <a:lnTo>
                  <a:pt x="3464" y="1321"/>
                </a:lnTo>
                <a:lnTo>
                  <a:pt x="3468" y="1319"/>
                </a:lnTo>
                <a:lnTo>
                  <a:pt x="3468" y="1319"/>
                </a:lnTo>
                <a:lnTo>
                  <a:pt x="3470" y="1313"/>
                </a:lnTo>
                <a:lnTo>
                  <a:pt x="3472" y="1310"/>
                </a:lnTo>
                <a:lnTo>
                  <a:pt x="3472" y="1310"/>
                </a:lnTo>
                <a:lnTo>
                  <a:pt x="3474" y="1306"/>
                </a:lnTo>
                <a:lnTo>
                  <a:pt x="3474" y="1306"/>
                </a:lnTo>
                <a:lnTo>
                  <a:pt x="3474" y="1304"/>
                </a:lnTo>
                <a:lnTo>
                  <a:pt x="3474" y="1302"/>
                </a:lnTo>
                <a:lnTo>
                  <a:pt x="3472" y="1302"/>
                </a:lnTo>
                <a:lnTo>
                  <a:pt x="3470" y="1302"/>
                </a:lnTo>
                <a:lnTo>
                  <a:pt x="3468" y="1300"/>
                </a:lnTo>
                <a:lnTo>
                  <a:pt x="3468" y="1298"/>
                </a:lnTo>
                <a:lnTo>
                  <a:pt x="3466" y="1296"/>
                </a:lnTo>
                <a:lnTo>
                  <a:pt x="3464" y="1294"/>
                </a:lnTo>
                <a:lnTo>
                  <a:pt x="3461" y="1292"/>
                </a:lnTo>
                <a:lnTo>
                  <a:pt x="3461" y="1289"/>
                </a:lnTo>
                <a:lnTo>
                  <a:pt x="3459" y="1289"/>
                </a:lnTo>
                <a:lnTo>
                  <a:pt x="3459" y="1287"/>
                </a:lnTo>
                <a:lnTo>
                  <a:pt x="3457" y="1285"/>
                </a:lnTo>
                <a:lnTo>
                  <a:pt x="3455" y="1285"/>
                </a:lnTo>
                <a:lnTo>
                  <a:pt x="3453" y="1285"/>
                </a:lnTo>
                <a:lnTo>
                  <a:pt x="3453" y="1285"/>
                </a:lnTo>
                <a:lnTo>
                  <a:pt x="3449" y="1285"/>
                </a:lnTo>
                <a:lnTo>
                  <a:pt x="3445" y="1283"/>
                </a:lnTo>
                <a:lnTo>
                  <a:pt x="3443" y="1283"/>
                </a:lnTo>
                <a:lnTo>
                  <a:pt x="3436" y="1281"/>
                </a:lnTo>
                <a:lnTo>
                  <a:pt x="3436" y="1281"/>
                </a:lnTo>
                <a:lnTo>
                  <a:pt x="3432" y="1277"/>
                </a:lnTo>
                <a:lnTo>
                  <a:pt x="3430" y="1275"/>
                </a:lnTo>
                <a:lnTo>
                  <a:pt x="3428" y="1273"/>
                </a:lnTo>
                <a:lnTo>
                  <a:pt x="3426" y="1269"/>
                </a:lnTo>
                <a:lnTo>
                  <a:pt x="3424" y="1264"/>
                </a:lnTo>
                <a:lnTo>
                  <a:pt x="3424" y="1264"/>
                </a:lnTo>
                <a:lnTo>
                  <a:pt x="3424" y="1256"/>
                </a:lnTo>
                <a:lnTo>
                  <a:pt x="3424" y="1254"/>
                </a:lnTo>
                <a:lnTo>
                  <a:pt x="3424" y="1254"/>
                </a:lnTo>
                <a:lnTo>
                  <a:pt x="3424" y="1254"/>
                </a:lnTo>
                <a:lnTo>
                  <a:pt x="3424" y="1252"/>
                </a:lnTo>
                <a:lnTo>
                  <a:pt x="3426" y="1248"/>
                </a:lnTo>
                <a:lnTo>
                  <a:pt x="3426" y="1245"/>
                </a:lnTo>
                <a:lnTo>
                  <a:pt x="3426" y="1245"/>
                </a:lnTo>
                <a:lnTo>
                  <a:pt x="3426" y="1243"/>
                </a:lnTo>
                <a:lnTo>
                  <a:pt x="3424" y="1243"/>
                </a:lnTo>
                <a:lnTo>
                  <a:pt x="3424" y="1245"/>
                </a:lnTo>
                <a:lnTo>
                  <a:pt x="3424" y="1245"/>
                </a:lnTo>
                <a:lnTo>
                  <a:pt x="3422" y="1245"/>
                </a:lnTo>
                <a:lnTo>
                  <a:pt x="3422" y="1245"/>
                </a:lnTo>
                <a:lnTo>
                  <a:pt x="3422" y="1245"/>
                </a:lnTo>
                <a:lnTo>
                  <a:pt x="3420" y="1248"/>
                </a:lnTo>
                <a:lnTo>
                  <a:pt x="3420" y="1250"/>
                </a:lnTo>
                <a:lnTo>
                  <a:pt x="3420" y="1252"/>
                </a:lnTo>
                <a:lnTo>
                  <a:pt x="3417" y="1252"/>
                </a:lnTo>
                <a:lnTo>
                  <a:pt x="3411" y="1258"/>
                </a:lnTo>
                <a:lnTo>
                  <a:pt x="3411" y="1258"/>
                </a:lnTo>
                <a:lnTo>
                  <a:pt x="3409" y="1260"/>
                </a:lnTo>
                <a:lnTo>
                  <a:pt x="3409" y="1260"/>
                </a:lnTo>
                <a:lnTo>
                  <a:pt x="3405" y="1264"/>
                </a:lnTo>
                <a:lnTo>
                  <a:pt x="3401" y="1269"/>
                </a:lnTo>
                <a:lnTo>
                  <a:pt x="3399" y="1269"/>
                </a:lnTo>
                <a:lnTo>
                  <a:pt x="3399" y="1271"/>
                </a:lnTo>
                <a:lnTo>
                  <a:pt x="3399" y="1271"/>
                </a:lnTo>
                <a:lnTo>
                  <a:pt x="3399" y="1273"/>
                </a:lnTo>
                <a:lnTo>
                  <a:pt x="3396" y="1273"/>
                </a:lnTo>
                <a:lnTo>
                  <a:pt x="3396" y="1275"/>
                </a:lnTo>
                <a:lnTo>
                  <a:pt x="3396" y="1275"/>
                </a:lnTo>
                <a:lnTo>
                  <a:pt x="3394" y="1277"/>
                </a:lnTo>
                <a:lnTo>
                  <a:pt x="3392" y="1277"/>
                </a:lnTo>
                <a:lnTo>
                  <a:pt x="3388" y="1279"/>
                </a:lnTo>
                <a:lnTo>
                  <a:pt x="3388" y="1279"/>
                </a:lnTo>
                <a:lnTo>
                  <a:pt x="3380" y="1279"/>
                </a:lnTo>
                <a:lnTo>
                  <a:pt x="3376" y="1277"/>
                </a:lnTo>
                <a:lnTo>
                  <a:pt x="3371" y="1277"/>
                </a:lnTo>
                <a:lnTo>
                  <a:pt x="3369" y="1279"/>
                </a:lnTo>
                <a:lnTo>
                  <a:pt x="3365" y="1281"/>
                </a:lnTo>
                <a:lnTo>
                  <a:pt x="3363" y="1281"/>
                </a:lnTo>
                <a:lnTo>
                  <a:pt x="3359" y="1281"/>
                </a:lnTo>
                <a:lnTo>
                  <a:pt x="3359" y="1279"/>
                </a:lnTo>
                <a:lnTo>
                  <a:pt x="3359" y="1279"/>
                </a:lnTo>
                <a:lnTo>
                  <a:pt x="3357" y="1277"/>
                </a:lnTo>
                <a:lnTo>
                  <a:pt x="3357" y="1277"/>
                </a:lnTo>
                <a:lnTo>
                  <a:pt x="3357" y="1277"/>
                </a:lnTo>
                <a:lnTo>
                  <a:pt x="3355" y="1275"/>
                </a:lnTo>
                <a:lnTo>
                  <a:pt x="3355" y="1275"/>
                </a:lnTo>
                <a:lnTo>
                  <a:pt x="3355" y="1275"/>
                </a:lnTo>
                <a:lnTo>
                  <a:pt x="3355" y="1275"/>
                </a:lnTo>
                <a:lnTo>
                  <a:pt x="3352" y="1275"/>
                </a:lnTo>
                <a:lnTo>
                  <a:pt x="3352" y="1275"/>
                </a:lnTo>
                <a:lnTo>
                  <a:pt x="3350" y="1275"/>
                </a:lnTo>
                <a:lnTo>
                  <a:pt x="3352" y="1273"/>
                </a:lnTo>
                <a:lnTo>
                  <a:pt x="3352" y="1273"/>
                </a:lnTo>
                <a:lnTo>
                  <a:pt x="3352" y="1271"/>
                </a:lnTo>
                <a:lnTo>
                  <a:pt x="3352" y="1271"/>
                </a:lnTo>
                <a:lnTo>
                  <a:pt x="3350" y="1271"/>
                </a:lnTo>
                <a:lnTo>
                  <a:pt x="3352" y="1271"/>
                </a:lnTo>
                <a:lnTo>
                  <a:pt x="3352" y="1271"/>
                </a:lnTo>
                <a:lnTo>
                  <a:pt x="3355" y="1266"/>
                </a:lnTo>
                <a:lnTo>
                  <a:pt x="3355" y="1264"/>
                </a:lnTo>
                <a:lnTo>
                  <a:pt x="3355" y="1264"/>
                </a:lnTo>
                <a:lnTo>
                  <a:pt x="3355" y="1262"/>
                </a:lnTo>
                <a:lnTo>
                  <a:pt x="3355" y="1260"/>
                </a:lnTo>
                <a:lnTo>
                  <a:pt x="3355" y="1258"/>
                </a:lnTo>
                <a:lnTo>
                  <a:pt x="3355" y="1258"/>
                </a:lnTo>
                <a:lnTo>
                  <a:pt x="3355" y="1256"/>
                </a:lnTo>
                <a:lnTo>
                  <a:pt x="3355" y="1254"/>
                </a:lnTo>
                <a:lnTo>
                  <a:pt x="3355" y="1254"/>
                </a:lnTo>
                <a:lnTo>
                  <a:pt x="3355" y="1252"/>
                </a:lnTo>
                <a:lnTo>
                  <a:pt x="3352" y="1250"/>
                </a:lnTo>
                <a:lnTo>
                  <a:pt x="3350" y="1248"/>
                </a:lnTo>
                <a:lnTo>
                  <a:pt x="3348" y="1248"/>
                </a:lnTo>
                <a:lnTo>
                  <a:pt x="3346" y="1250"/>
                </a:lnTo>
                <a:lnTo>
                  <a:pt x="3344" y="1254"/>
                </a:lnTo>
                <a:lnTo>
                  <a:pt x="3344" y="1256"/>
                </a:lnTo>
                <a:lnTo>
                  <a:pt x="3344" y="1258"/>
                </a:lnTo>
                <a:lnTo>
                  <a:pt x="3344" y="1258"/>
                </a:lnTo>
                <a:lnTo>
                  <a:pt x="3342" y="1258"/>
                </a:lnTo>
                <a:lnTo>
                  <a:pt x="3344" y="1262"/>
                </a:lnTo>
                <a:lnTo>
                  <a:pt x="3344" y="1266"/>
                </a:lnTo>
                <a:lnTo>
                  <a:pt x="3344" y="1266"/>
                </a:lnTo>
                <a:lnTo>
                  <a:pt x="3344" y="1269"/>
                </a:lnTo>
                <a:lnTo>
                  <a:pt x="3342" y="1266"/>
                </a:lnTo>
                <a:lnTo>
                  <a:pt x="3342" y="1264"/>
                </a:lnTo>
                <a:lnTo>
                  <a:pt x="3340" y="1264"/>
                </a:lnTo>
                <a:lnTo>
                  <a:pt x="3340" y="1260"/>
                </a:lnTo>
                <a:lnTo>
                  <a:pt x="3338" y="1258"/>
                </a:lnTo>
                <a:lnTo>
                  <a:pt x="3336" y="1256"/>
                </a:lnTo>
                <a:lnTo>
                  <a:pt x="3336" y="1256"/>
                </a:lnTo>
                <a:lnTo>
                  <a:pt x="3336" y="1254"/>
                </a:lnTo>
                <a:lnTo>
                  <a:pt x="3334" y="1252"/>
                </a:lnTo>
                <a:lnTo>
                  <a:pt x="3334" y="1250"/>
                </a:lnTo>
                <a:lnTo>
                  <a:pt x="3332" y="1248"/>
                </a:lnTo>
                <a:lnTo>
                  <a:pt x="3334" y="1248"/>
                </a:lnTo>
                <a:lnTo>
                  <a:pt x="3334" y="1248"/>
                </a:lnTo>
                <a:lnTo>
                  <a:pt x="3334" y="1248"/>
                </a:lnTo>
                <a:lnTo>
                  <a:pt x="3334" y="1248"/>
                </a:lnTo>
                <a:lnTo>
                  <a:pt x="3336" y="1245"/>
                </a:lnTo>
                <a:lnTo>
                  <a:pt x="3336" y="1243"/>
                </a:lnTo>
                <a:lnTo>
                  <a:pt x="3334" y="1243"/>
                </a:lnTo>
                <a:lnTo>
                  <a:pt x="3332" y="1241"/>
                </a:lnTo>
                <a:lnTo>
                  <a:pt x="3332" y="1239"/>
                </a:lnTo>
                <a:lnTo>
                  <a:pt x="3332" y="1239"/>
                </a:lnTo>
                <a:lnTo>
                  <a:pt x="3332" y="1239"/>
                </a:lnTo>
                <a:lnTo>
                  <a:pt x="3334" y="1239"/>
                </a:lnTo>
                <a:lnTo>
                  <a:pt x="3334" y="1239"/>
                </a:lnTo>
                <a:lnTo>
                  <a:pt x="3334" y="1239"/>
                </a:lnTo>
                <a:lnTo>
                  <a:pt x="3332" y="1237"/>
                </a:lnTo>
                <a:lnTo>
                  <a:pt x="3327" y="1235"/>
                </a:lnTo>
                <a:lnTo>
                  <a:pt x="3325" y="1231"/>
                </a:lnTo>
                <a:lnTo>
                  <a:pt x="3323" y="1231"/>
                </a:lnTo>
                <a:lnTo>
                  <a:pt x="3321" y="1229"/>
                </a:lnTo>
                <a:lnTo>
                  <a:pt x="3321" y="1227"/>
                </a:lnTo>
                <a:lnTo>
                  <a:pt x="3321" y="1227"/>
                </a:lnTo>
                <a:lnTo>
                  <a:pt x="3319" y="1227"/>
                </a:lnTo>
                <a:lnTo>
                  <a:pt x="3319" y="1227"/>
                </a:lnTo>
                <a:lnTo>
                  <a:pt x="3317" y="1224"/>
                </a:lnTo>
                <a:lnTo>
                  <a:pt x="3315" y="1222"/>
                </a:lnTo>
                <a:lnTo>
                  <a:pt x="3315" y="1222"/>
                </a:lnTo>
                <a:lnTo>
                  <a:pt x="3315" y="1222"/>
                </a:lnTo>
                <a:lnTo>
                  <a:pt x="3315" y="1220"/>
                </a:lnTo>
                <a:lnTo>
                  <a:pt x="3315" y="1218"/>
                </a:lnTo>
                <a:lnTo>
                  <a:pt x="3313" y="1216"/>
                </a:lnTo>
                <a:lnTo>
                  <a:pt x="3311" y="1214"/>
                </a:lnTo>
                <a:lnTo>
                  <a:pt x="3311" y="1212"/>
                </a:lnTo>
                <a:lnTo>
                  <a:pt x="3308" y="1210"/>
                </a:lnTo>
                <a:lnTo>
                  <a:pt x="3308" y="1208"/>
                </a:lnTo>
                <a:lnTo>
                  <a:pt x="3308" y="1208"/>
                </a:lnTo>
                <a:lnTo>
                  <a:pt x="3308" y="1208"/>
                </a:lnTo>
                <a:lnTo>
                  <a:pt x="3306" y="1204"/>
                </a:lnTo>
                <a:lnTo>
                  <a:pt x="3306" y="1204"/>
                </a:lnTo>
                <a:lnTo>
                  <a:pt x="3304" y="1199"/>
                </a:lnTo>
                <a:lnTo>
                  <a:pt x="3304" y="1199"/>
                </a:lnTo>
                <a:lnTo>
                  <a:pt x="3304" y="1197"/>
                </a:lnTo>
                <a:lnTo>
                  <a:pt x="3302" y="1197"/>
                </a:lnTo>
                <a:lnTo>
                  <a:pt x="3302" y="1197"/>
                </a:lnTo>
                <a:lnTo>
                  <a:pt x="3300" y="1197"/>
                </a:lnTo>
                <a:lnTo>
                  <a:pt x="3300" y="1197"/>
                </a:lnTo>
                <a:lnTo>
                  <a:pt x="3300" y="1197"/>
                </a:lnTo>
                <a:lnTo>
                  <a:pt x="3300" y="1195"/>
                </a:lnTo>
                <a:lnTo>
                  <a:pt x="3302" y="1193"/>
                </a:lnTo>
                <a:lnTo>
                  <a:pt x="3304" y="1193"/>
                </a:lnTo>
                <a:lnTo>
                  <a:pt x="3304" y="1193"/>
                </a:lnTo>
                <a:lnTo>
                  <a:pt x="3304" y="1193"/>
                </a:lnTo>
                <a:lnTo>
                  <a:pt x="3304" y="1193"/>
                </a:lnTo>
                <a:lnTo>
                  <a:pt x="3304" y="1191"/>
                </a:lnTo>
                <a:lnTo>
                  <a:pt x="3302" y="1191"/>
                </a:lnTo>
                <a:lnTo>
                  <a:pt x="3302" y="1189"/>
                </a:lnTo>
                <a:lnTo>
                  <a:pt x="3302" y="1187"/>
                </a:lnTo>
                <a:lnTo>
                  <a:pt x="3302" y="1187"/>
                </a:lnTo>
                <a:lnTo>
                  <a:pt x="3304" y="1187"/>
                </a:lnTo>
                <a:lnTo>
                  <a:pt x="3304" y="1187"/>
                </a:lnTo>
                <a:lnTo>
                  <a:pt x="3308" y="1189"/>
                </a:lnTo>
                <a:lnTo>
                  <a:pt x="3311" y="1189"/>
                </a:lnTo>
                <a:lnTo>
                  <a:pt x="3311" y="1189"/>
                </a:lnTo>
                <a:lnTo>
                  <a:pt x="3313" y="1187"/>
                </a:lnTo>
                <a:lnTo>
                  <a:pt x="3313" y="1187"/>
                </a:lnTo>
                <a:lnTo>
                  <a:pt x="3315" y="1187"/>
                </a:lnTo>
                <a:lnTo>
                  <a:pt x="3315" y="1187"/>
                </a:lnTo>
                <a:lnTo>
                  <a:pt x="3317" y="1185"/>
                </a:lnTo>
                <a:lnTo>
                  <a:pt x="3317" y="1183"/>
                </a:lnTo>
                <a:lnTo>
                  <a:pt x="3317" y="1183"/>
                </a:lnTo>
                <a:lnTo>
                  <a:pt x="3317" y="1180"/>
                </a:lnTo>
                <a:lnTo>
                  <a:pt x="3319" y="1180"/>
                </a:lnTo>
                <a:lnTo>
                  <a:pt x="3317" y="1178"/>
                </a:lnTo>
                <a:lnTo>
                  <a:pt x="3319" y="1178"/>
                </a:lnTo>
                <a:lnTo>
                  <a:pt x="3321" y="1180"/>
                </a:lnTo>
                <a:lnTo>
                  <a:pt x="3321" y="1180"/>
                </a:lnTo>
                <a:lnTo>
                  <a:pt x="3321" y="1180"/>
                </a:lnTo>
                <a:lnTo>
                  <a:pt x="3319" y="1180"/>
                </a:lnTo>
                <a:lnTo>
                  <a:pt x="3319" y="1180"/>
                </a:lnTo>
                <a:lnTo>
                  <a:pt x="3317" y="1180"/>
                </a:lnTo>
                <a:lnTo>
                  <a:pt x="3319" y="1183"/>
                </a:lnTo>
                <a:lnTo>
                  <a:pt x="3319" y="1183"/>
                </a:lnTo>
                <a:lnTo>
                  <a:pt x="3323" y="1185"/>
                </a:lnTo>
                <a:lnTo>
                  <a:pt x="3325" y="1187"/>
                </a:lnTo>
                <a:lnTo>
                  <a:pt x="3332" y="1185"/>
                </a:lnTo>
                <a:lnTo>
                  <a:pt x="3334" y="1185"/>
                </a:lnTo>
                <a:lnTo>
                  <a:pt x="3334" y="1187"/>
                </a:lnTo>
                <a:lnTo>
                  <a:pt x="3334" y="1189"/>
                </a:lnTo>
                <a:lnTo>
                  <a:pt x="3336" y="1189"/>
                </a:lnTo>
                <a:lnTo>
                  <a:pt x="3338" y="1193"/>
                </a:lnTo>
                <a:lnTo>
                  <a:pt x="3340" y="1195"/>
                </a:lnTo>
                <a:lnTo>
                  <a:pt x="3342" y="1197"/>
                </a:lnTo>
                <a:lnTo>
                  <a:pt x="3342" y="1197"/>
                </a:lnTo>
                <a:lnTo>
                  <a:pt x="3342" y="1199"/>
                </a:lnTo>
                <a:lnTo>
                  <a:pt x="3342" y="1201"/>
                </a:lnTo>
                <a:lnTo>
                  <a:pt x="3344" y="1201"/>
                </a:lnTo>
                <a:lnTo>
                  <a:pt x="3344" y="1201"/>
                </a:lnTo>
                <a:lnTo>
                  <a:pt x="3344" y="1204"/>
                </a:lnTo>
                <a:lnTo>
                  <a:pt x="3344" y="1204"/>
                </a:lnTo>
                <a:lnTo>
                  <a:pt x="3344" y="1206"/>
                </a:lnTo>
                <a:lnTo>
                  <a:pt x="3346" y="1206"/>
                </a:lnTo>
                <a:lnTo>
                  <a:pt x="3348" y="1208"/>
                </a:lnTo>
                <a:lnTo>
                  <a:pt x="3348" y="1210"/>
                </a:lnTo>
                <a:lnTo>
                  <a:pt x="3348" y="1212"/>
                </a:lnTo>
                <a:lnTo>
                  <a:pt x="3350" y="1216"/>
                </a:lnTo>
                <a:lnTo>
                  <a:pt x="3350" y="1216"/>
                </a:lnTo>
                <a:lnTo>
                  <a:pt x="3355" y="1220"/>
                </a:lnTo>
                <a:lnTo>
                  <a:pt x="3355" y="1220"/>
                </a:lnTo>
                <a:lnTo>
                  <a:pt x="3357" y="1220"/>
                </a:lnTo>
                <a:lnTo>
                  <a:pt x="3359" y="1220"/>
                </a:lnTo>
                <a:lnTo>
                  <a:pt x="3361" y="1220"/>
                </a:lnTo>
                <a:lnTo>
                  <a:pt x="3363" y="1222"/>
                </a:lnTo>
                <a:lnTo>
                  <a:pt x="3367" y="1224"/>
                </a:lnTo>
                <a:lnTo>
                  <a:pt x="3369" y="1227"/>
                </a:lnTo>
                <a:lnTo>
                  <a:pt x="3369" y="1229"/>
                </a:lnTo>
                <a:lnTo>
                  <a:pt x="3371" y="1229"/>
                </a:lnTo>
                <a:lnTo>
                  <a:pt x="3376" y="1233"/>
                </a:lnTo>
                <a:lnTo>
                  <a:pt x="3380" y="1235"/>
                </a:lnTo>
                <a:lnTo>
                  <a:pt x="3382" y="1235"/>
                </a:lnTo>
                <a:lnTo>
                  <a:pt x="3382" y="1237"/>
                </a:lnTo>
                <a:lnTo>
                  <a:pt x="3386" y="1239"/>
                </a:lnTo>
                <a:lnTo>
                  <a:pt x="3388" y="1239"/>
                </a:lnTo>
                <a:lnTo>
                  <a:pt x="3390" y="1239"/>
                </a:lnTo>
                <a:lnTo>
                  <a:pt x="3394" y="1239"/>
                </a:lnTo>
                <a:lnTo>
                  <a:pt x="3399" y="1241"/>
                </a:lnTo>
                <a:lnTo>
                  <a:pt x="3399" y="1241"/>
                </a:lnTo>
                <a:lnTo>
                  <a:pt x="3401" y="1241"/>
                </a:lnTo>
                <a:lnTo>
                  <a:pt x="3403" y="1241"/>
                </a:lnTo>
                <a:lnTo>
                  <a:pt x="3407" y="1239"/>
                </a:lnTo>
                <a:lnTo>
                  <a:pt x="3409" y="1237"/>
                </a:lnTo>
                <a:lnTo>
                  <a:pt x="3411" y="1237"/>
                </a:lnTo>
                <a:lnTo>
                  <a:pt x="3411" y="1237"/>
                </a:lnTo>
                <a:lnTo>
                  <a:pt x="3413" y="1235"/>
                </a:lnTo>
                <a:lnTo>
                  <a:pt x="3413" y="1235"/>
                </a:lnTo>
                <a:lnTo>
                  <a:pt x="3417" y="1233"/>
                </a:lnTo>
                <a:lnTo>
                  <a:pt x="3422" y="1233"/>
                </a:lnTo>
                <a:lnTo>
                  <a:pt x="3424" y="1231"/>
                </a:lnTo>
                <a:lnTo>
                  <a:pt x="3424" y="1231"/>
                </a:lnTo>
                <a:lnTo>
                  <a:pt x="3430" y="1233"/>
                </a:lnTo>
                <a:lnTo>
                  <a:pt x="3430" y="1233"/>
                </a:lnTo>
                <a:lnTo>
                  <a:pt x="3432" y="1235"/>
                </a:lnTo>
                <a:lnTo>
                  <a:pt x="3434" y="1235"/>
                </a:lnTo>
                <a:lnTo>
                  <a:pt x="3434" y="1237"/>
                </a:lnTo>
                <a:lnTo>
                  <a:pt x="3434" y="1239"/>
                </a:lnTo>
                <a:lnTo>
                  <a:pt x="3434" y="1243"/>
                </a:lnTo>
                <a:lnTo>
                  <a:pt x="3436" y="1248"/>
                </a:lnTo>
                <a:lnTo>
                  <a:pt x="3436" y="1250"/>
                </a:lnTo>
                <a:lnTo>
                  <a:pt x="3436" y="1250"/>
                </a:lnTo>
                <a:lnTo>
                  <a:pt x="3438" y="1252"/>
                </a:lnTo>
                <a:lnTo>
                  <a:pt x="3445" y="1254"/>
                </a:lnTo>
                <a:lnTo>
                  <a:pt x="3445" y="1254"/>
                </a:lnTo>
                <a:lnTo>
                  <a:pt x="3447" y="1254"/>
                </a:lnTo>
                <a:lnTo>
                  <a:pt x="3449" y="1256"/>
                </a:lnTo>
                <a:lnTo>
                  <a:pt x="3451" y="1256"/>
                </a:lnTo>
                <a:lnTo>
                  <a:pt x="3453" y="1256"/>
                </a:lnTo>
                <a:lnTo>
                  <a:pt x="3455" y="1256"/>
                </a:lnTo>
                <a:lnTo>
                  <a:pt x="3459" y="1256"/>
                </a:lnTo>
                <a:lnTo>
                  <a:pt x="3464" y="1258"/>
                </a:lnTo>
                <a:lnTo>
                  <a:pt x="3466" y="1258"/>
                </a:lnTo>
                <a:lnTo>
                  <a:pt x="3470" y="1258"/>
                </a:lnTo>
                <a:lnTo>
                  <a:pt x="3472" y="1258"/>
                </a:lnTo>
                <a:lnTo>
                  <a:pt x="3474" y="1258"/>
                </a:lnTo>
                <a:lnTo>
                  <a:pt x="3476" y="1260"/>
                </a:lnTo>
                <a:lnTo>
                  <a:pt x="3478" y="1258"/>
                </a:lnTo>
                <a:lnTo>
                  <a:pt x="3482" y="1260"/>
                </a:lnTo>
                <a:lnTo>
                  <a:pt x="3484" y="1258"/>
                </a:lnTo>
                <a:lnTo>
                  <a:pt x="3484" y="1258"/>
                </a:lnTo>
                <a:lnTo>
                  <a:pt x="3487" y="1260"/>
                </a:lnTo>
                <a:lnTo>
                  <a:pt x="3487" y="1260"/>
                </a:lnTo>
                <a:lnTo>
                  <a:pt x="3493" y="1262"/>
                </a:lnTo>
                <a:lnTo>
                  <a:pt x="3495" y="1262"/>
                </a:lnTo>
                <a:lnTo>
                  <a:pt x="3497" y="1262"/>
                </a:lnTo>
                <a:lnTo>
                  <a:pt x="3499" y="1262"/>
                </a:lnTo>
                <a:lnTo>
                  <a:pt x="3499" y="1262"/>
                </a:lnTo>
                <a:lnTo>
                  <a:pt x="3501" y="1262"/>
                </a:lnTo>
                <a:lnTo>
                  <a:pt x="3505" y="1262"/>
                </a:lnTo>
                <a:lnTo>
                  <a:pt x="3508" y="1262"/>
                </a:lnTo>
                <a:lnTo>
                  <a:pt x="3508" y="1262"/>
                </a:lnTo>
                <a:lnTo>
                  <a:pt x="3510" y="1262"/>
                </a:lnTo>
                <a:lnTo>
                  <a:pt x="3510" y="1262"/>
                </a:lnTo>
                <a:lnTo>
                  <a:pt x="3510" y="1262"/>
                </a:lnTo>
                <a:lnTo>
                  <a:pt x="3512" y="1262"/>
                </a:lnTo>
                <a:lnTo>
                  <a:pt x="3512" y="1262"/>
                </a:lnTo>
                <a:lnTo>
                  <a:pt x="3514" y="1260"/>
                </a:lnTo>
                <a:lnTo>
                  <a:pt x="3516" y="1260"/>
                </a:lnTo>
                <a:lnTo>
                  <a:pt x="3520" y="1262"/>
                </a:lnTo>
                <a:lnTo>
                  <a:pt x="3522" y="1260"/>
                </a:lnTo>
                <a:lnTo>
                  <a:pt x="3524" y="1262"/>
                </a:lnTo>
                <a:lnTo>
                  <a:pt x="3528" y="1262"/>
                </a:lnTo>
                <a:lnTo>
                  <a:pt x="3528" y="1260"/>
                </a:lnTo>
                <a:lnTo>
                  <a:pt x="3528" y="1260"/>
                </a:lnTo>
                <a:lnTo>
                  <a:pt x="3531" y="1258"/>
                </a:lnTo>
                <a:lnTo>
                  <a:pt x="3535" y="1260"/>
                </a:lnTo>
                <a:lnTo>
                  <a:pt x="3535" y="1260"/>
                </a:lnTo>
                <a:lnTo>
                  <a:pt x="3535" y="1258"/>
                </a:lnTo>
                <a:lnTo>
                  <a:pt x="3537" y="1258"/>
                </a:lnTo>
                <a:lnTo>
                  <a:pt x="3537" y="1260"/>
                </a:lnTo>
                <a:lnTo>
                  <a:pt x="3543" y="1260"/>
                </a:lnTo>
                <a:lnTo>
                  <a:pt x="3543" y="1262"/>
                </a:lnTo>
                <a:lnTo>
                  <a:pt x="3545" y="1262"/>
                </a:lnTo>
                <a:lnTo>
                  <a:pt x="3545" y="1260"/>
                </a:lnTo>
                <a:lnTo>
                  <a:pt x="3549" y="1260"/>
                </a:lnTo>
                <a:lnTo>
                  <a:pt x="3556" y="1258"/>
                </a:lnTo>
                <a:lnTo>
                  <a:pt x="3560" y="1260"/>
                </a:lnTo>
                <a:lnTo>
                  <a:pt x="3562" y="1258"/>
                </a:lnTo>
                <a:lnTo>
                  <a:pt x="3568" y="1258"/>
                </a:lnTo>
                <a:lnTo>
                  <a:pt x="3568" y="1258"/>
                </a:lnTo>
                <a:lnTo>
                  <a:pt x="3570" y="1258"/>
                </a:lnTo>
                <a:lnTo>
                  <a:pt x="3570" y="1258"/>
                </a:lnTo>
                <a:lnTo>
                  <a:pt x="3570" y="1258"/>
                </a:lnTo>
                <a:lnTo>
                  <a:pt x="3568" y="1258"/>
                </a:lnTo>
                <a:lnTo>
                  <a:pt x="3566" y="1258"/>
                </a:lnTo>
                <a:lnTo>
                  <a:pt x="3566" y="1256"/>
                </a:lnTo>
                <a:lnTo>
                  <a:pt x="3566" y="1256"/>
                </a:lnTo>
                <a:lnTo>
                  <a:pt x="3568" y="1256"/>
                </a:lnTo>
                <a:lnTo>
                  <a:pt x="3570" y="1256"/>
                </a:lnTo>
                <a:lnTo>
                  <a:pt x="3572" y="1258"/>
                </a:lnTo>
                <a:lnTo>
                  <a:pt x="3572" y="1258"/>
                </a:lnTo>
                <a:lnTo>
                  <a:pt x="3575" y="1262"/>
                </a:lnTo>
                <a:lnTo>
                  <a:pt x="3575" y="1262"/>
                </a:lnTo>
                <a:lnTo>
                  <a:pt x="3575" y="1266"/>
                </a:lnTo>
                <a:lnTo>
                  <a:pt x="3575" y="1266"/>
                </a:lnTo>
                <a:lnTo>
                  <a:pt x="3579" y="1269"/>
                </a:lnTo>
                <a:lnTo>
                  <a:pt x="3581" y="1269"/>
                </a:lnTo>
                <a:lnTo>
                  <a:pt x="3583" y="1275"/>
                </a:lnTo>
                <a:lnTo>
                  <a:pt x="3583" y="1277"/>
                </a:lnTo>
                <a:lnTo>
                  <a:pt x="3583" y="1277"/>
                </a:lnTo>
                <a:lnTo>
                  <a:pt x="3583" y="1279"/>
                </a:lnTo>
                <a:lnTo>
                  <a:pt x="3585" y="1279"/>
                </a:lnTo>
                <a:lnTo>
                  <a:pt x="3585" y="1279"/>
                </a:lnTo>
                <a:lnTo>
                  <a:pt x="3585" y="1279"/>
                </a:lnTo>
                <a:lnTo>
                  <a:pt x="3585" y="1281"/>
                </a:lnTo>
                <a:lnTo>
                  <a:pt x="3587" y="1281"/>
                </a:lnTo>
                <a:lnTo>
                  <a:pt x="3587" y="1281"/>
                </a:lnTo>
                <a:lnTo>
                  <a:pt x="3587" y="1281"/>
                </a:lnTo>
                <a:lnTo>
                  <a:pt x="3587" y="1283"/>
                </a:lnTo>
                <a:lnTo>
                  <a:pt x="3589" y="1283"/>
                </a:lnTo>
                <a:lnTo>
                  <a:pt x="3591" y="1281"/>
                </a:lnTo>
                <a:lnTo>
                  <a:pt x="3591" y="1283"/>
                </a:lnTo>
                <a:lnTo>
                  <a:pt x="3593" y="1283"/>
                </a:lnTo>
                <a:lnTo>
                  <a:pt x="3593" y="1283"/>
                </a:lnTo>
                <a:lnTo>
                  <a:pt x="3593" y="1283"/>
                </a:lnTo>
                <a:lnTo>
                  <a:pt x="3596" y="1283"/>
                </a:lnTo>
                <a:lnTo>
                  <a:pt x="3596" y="1283"/>
                </a:lnTo>
                <a:lnTo>
                  <a:pt x="3596" y="1283"/>
                </a:lnTo>
                <a:lnTo>
                  <a:pt x="3596" y="1283"/>
                </a:lnTo>
                <a:lnTo>
                  <a:pt x="3596" y="1285"/>
                </a:lnTo>
                <a:lnTo>
                  <a:pt x="3598" y="1285"/>
                </a:lnTo>
                <a:lnTo>
                  <a:pt x="3600" y="1285"/>
                </a:lnTo>
                <a:lnTo>
                  <a:pt x="3600" y="1283"/>
                </a:lnTo>
                <a:lnTo>
                  <a:pt x="3602" y="1283"/>
                </a:lnTo>
                <a:lnTo>
                  <a:pt x="3604" y="1283"/>
                </a:lnTo>
                <a:lnTo>
                  <a:pt x="3602" y="1283"/>
                </a:lnTo>
                <a:lnTo>
                  <a:pt x="3600" y="1285"/>
                </a:lnTo>
                <a:lnTo>
                  <a:pt x="3600" y="1287"/>
                </a:lnTo>
                <a:lnTo>
                  <a:pt x="3600" y="1289"/>
                </a:lnTo>
                <a:lnTo>
                  <a:pt x="3602" y="1292"/>
                </a:lnTo>
                <a:lnTo>
                  <a:pt x="3604" y="1294"/>
                </a:lnTo>
                <a:lnTo>
                  <a:pt x="3610" y="1298"/>
                </a:lnTo>
                <a:lnTo>
                  <a:pt x="3616" y="1298"/>
                </a:lnTo>
                <a:lnTo>
                  <a:pt x="3619" y="1298"/>
                </a:lnTo>
                <a:lnTo>
                  <a:pt x="3619" y="1298"/>
                </a:lnTo>
                <a:lnTo>
                  <a:pt x="3623" y="1296"/>
                </a:lnTo>
                <a:lnTo>
                  <a:pt x="3625" y="1296"/>
                </a:lnTo>
                <a:lnTo>
                  <a:pt x="3625" y="1296"/>
                </a:lnTo>
                <a:lnTo>
                  <a:pt x="3627" y="1296"/>
                </a:lnTo>
                <a:lnTo>
                  <a:pt x="3627" y="1296"/>
                </a:lnTo>
                <a:lnTo>
                  <a:pt x="3627" y="1294"/>
                </a:lnTo>
                <a:lnTo>
                  <a:pt x="3629" y="1294"/>
                </a:lnTo>
                <a:lnTo>
                  <a:pt x="3629" y="1294"/>
                </a:lnTo>
                <a:lnTo>
                  <a:pt x="3629" y="1294"/>
                </a:lnTo>
                <a:lnTo>
                  <a:pt x="3629" y="1296"/>
                </a:lnTo>
                <a:lnTo>
                  <a:pt x="3629" y="1296"/>
                </a:lnTo>
                <a:lnTo>
                  <a:pt x="3627" y="1298"/>
                </a:lnTo>
                <a:lnTo>
                  <a:pt x="3625" y="1302"/>
                </a:lnTo>
                <a:lnTo>
                  <a:pt x="3623" y="1302"/>
                </a:lnTo>
                <a:lnTo>
                  <a:pt x="3623" y="1302"/>
                </a:lnTo>
                <a:lnTo>
                  <a:pt x="3619" y="1304"/>
                </a:lnTo>
                <a:lnTo>
                  <a:pt x="3619" y="1304"/>
                </a:lnTo>
                <a:lnTo>
                  <a:pt x="3616" y="1304"/>
                </a:lnTo>
                <a:lnTo>
                  <a:pt x="3614" y="1304"/>
                </a:lnTo>
                <a:lnTo>
                  <a:pt x="3612" y="1306"/>
                </a:lnTo>
                <a:lnTo>
                  <a:pt x="3610" y="1306"/>
                </a:lnTo>
                <a:lnTo>
                  <a:pt x="3610" y="1304"/>
                </a:lnTo>
                <a:lnTo>
                  <a:pt x="3610" y="1304"/>
                </a:lnTo>
                <a:lnTo>
                  <a:pt x="3608" y="1304"/>
                </a:lnTo>
                <a:lnTo>
                  <a:pt x="3608" y="1304"/>
                </a:lnTo>
                <a:lnTo>
                  <a:pt x="3606" y="1306"/>
                </a:lnTo>
                <a:lnTo>
                  <a:pt x="3608" y="1306"/>
                </a:lnTo>
                <a:lnTo>
                  <a:pt x="3610" y="1310"/>
                </a:lnTo>
                <a:lnTo>
                  <a:pt x="3612" y="1313"/>
                </a:lnTo>
                <a:lnTo>
                  <a:pt x="3614" y="1315"/>
                </a:lnTo>
                <a:lnTo>
                  <a:pt x="3619" y="1317"/>
                </a:lnTo>
                <a:lnTo>
                  <a:pt x="3623" y="1323"/>
                </a:lnTo>
                <a:lnTo>
                  <a:pt x="3623" y="1323"/>
                </a:lnTo>
                <a:lnTo>
                  <a:pt x="3629" y="1327"/>
                </a:lnTo>
                <a:lnTo>
                  <a:pt x="3633" y="1329"/>
                </a:lnTo>
                <a:lnTo>
                  <a:pt x="3635" y="1329"/>
                </a:lnTo>
                <a:lnTo>
                  <a:pt x="3637" y="1329"/>
                </a:lnTo>
                <a:lnTo>
                  <a:pt x="3642" y="1327"/>
                </a:lnTo>
                <a:lnTo>
                  <a:pt x="3644" y="1325"/>
                </a:lnTo>
                <a:lnTo>
                  <a:pt x="3650" y="1323"/>
                </a:lnTo>
                <a:lnTo>
                  <a:pt x="3652" y="1321"/>
                </a:lnTo>
                <a:lnTo>
                  <a:pt x="3654" y="1317"/>
                </a:lnTo>
                <a:lnTo>
                  <a:pt x="3654" y="1315"/>
                </a:lnTo>
                <a:lnTo>
                  <a:pt x="3654" y="1315"/>
                </a:lnTo>
                <a:lnTo>
                  <a:pt x="3654" y="1315"/>
                </a:lnTo>
                <a:lnTo>
                  <a:pt x="3652" y="1313"/>
                </a:lnTo>
                <a:lnTo>
                  <a:pt x="3652" y="1313"/>
                </a:lnTo>
                <a:lnTo>
                  <a:pt x="3652" y="1313"/>
                </a:lnTo>
                <a:lnTo>
                  <a:pt x="3652" y="1310"/>
                </a:lnTo>
                <a:lnTo>
                  <a:pt x="3652" y="1310"/>
                </a:lnTo>
                <a:lnTo>
                  <a:pt x="3654" y="1310"/>
                </a:lnTo>
                <a:lnTo>
                  <a:pt x="3654" y="1308"/>
                </a:lnTo>
                <a:lnTo>
                  <a:pt x="3654" y="1308"/>
                </a:lnTo>
                <a:lnTo>
                  <a:pt x="3654" y="1306"/>
                </a:lnTo>
                <a:lnTo>
                  <a:pt x="3654" y="1306"/>
                </a:lnTo>
                <a:lnTo>
                  <a:pt x="3656" y="1306"/>
                </a:lnTo>
                <a:lnTo>
                  <a:pt x="3658" y="1306"/>
                </a:lnTo>
                <a:lnTo>
                  <a:pt x="3658" y="1306"/>
                </a:lnTo>
                <a:lnTo>
                  <a:pt x="3660" y="1306"/>
                </a:lnTo>
                <a:lnTo>
                  <a:pt x="3663" y="1306"/>
                </a:lnTo>
                <a:lnTo>
                  <a:pt x="3660" y="1306"/>
                </a:lnTo>
                <a:lnTo>
                  <a:pt x="3660" y="1306"/>
                </a:lnTo>
                <a:lnTo>
                  <a:pt x="3658" y="1308"/>
                </a:lnTo>
                <a:lnTo>
                  <a:pt x="3658" y="1310"/>
                </a:lnTo>
                <a:lnTo>
                  <a:pt x="3660" y="1310"/>
                </a:lnTo>
                <a:lnTo>
                  <a:pt x="3660" y="1310"/>
                </a:lnTo>
                <a:lnTo>
                  <a:pt x="3660" y="1310"/>
                </a:lnTo>
                <a:lnTo>
                  <a:pt x="3658" y="1313"/>
                </a:lnTo>
                <a:lnTo>
                  <a:pt x="3658" y="1315"/>
                </a:lnTo>
                <a:lnTo>
                  <a:pt x="3663" y="1315"/>
                </a:lnTo>
                <a:lnTo>
                  <a:pt x="3665" y="1315"/>
                </a:lnTo>
                <a:lnTo>
                  <a:pt x="3667" y="1315"/>
                </a:lnTo>
                <a:lnTo>
                  <a:pt x="3665" y="1315"/>
                </a:lnTo>
                <a:lnTo>
                  <a:pt x="3663" y="1317"/>
                </a:lnTo>
                <a:lnTo>
                  <a:pt x="3660" y="1317"/>
                </a:lnTo>
                <a:lnTo>
                  <a:pt x="3660" y="1319"/>
                </a:lnTo>
                <a:lnTo>
                  <a:pt x="3660" y="1319"/>
                </a:lnTo>
                <a:lnTo>
                  <a:pt x="3660" y="1319"/>
                </a:lnTo>
                <a:lnTo>
                  <a:pt x="3660" y="1319"/>
                </a:lnTo>
                <a:lnTo>
                  <a:pt x="3660" y="1319"/>
                </a:lnTo>
                <a:lnTo>
                  <a:pt x="3660" y="1323"/>
                </a:lnTo>
                <a:lnTo>
                  <a:pt x="3663" y="1323"/>
                </a:lnTo>
                <a:lnTo>
                  <a:pt x="3663" y="1323"/>
                </a:lnTo>
                <a:lnTo>
                  <a:pt x="3663" y="1323"/>
                </a:lnTo>
                <a:lnTo>
                  <a:pt x="3663" y="1325"/>
                </a:lnTo>
                <a:lnTo>
                  <a:pt x="3663" y="1327"/>
                </a:lnTo>
                <a:lnTo>
                  <a:pt x="3665" y="1329"/>
                </a:lnTo>
                <a:lnTo>
                  <a:pt x="3663" y="1331"/>
                </a:lnTo>
                <a:lnTo>
                  <a:pt x="3660" y="1340"/>
                </a:lnTo>
                <a:lnTo>
                  <a:pt x="3660" y="1342"/>
                </a:lnTo>
                <a:lnTo>
                  <a:pt x="3660" y="1344"/>
                </a:lnTo>
                <a:lnTo>
                  <a:pt x="3660" y="1344"/>
                </a:lnTo>
                <a:lnTo>
                  <a:pt x="3660" y="1346"/>
                </a:lnTo>
                <a:lnTo>
                  <a:pt x="3663" y="1348"/>
                </a:lnTo>
                <a:lnTo>
                  <a:pt x="3663" y="1348"/>
                </a:lnTo>
                <a:lnTo>
                  <a:pt x="3663" y="1348"/>
                </a:lnTo>
                <a:lnTo>
                  <a:pt x="3663" y="1350"/>
                </a:lnTo>
                <a:lnTo>
                  <a:pt x="3665" y="1350"/>
                </a:lnTo>
                <a:lnTo>
                  <a:pt x="3663" y="1350"/>
                </a:lnTo>
                <a:lnTo>
                  <a:pt x="3663" y="1352"/>
                </a:lnTo>
                <a:lnTo>
                  <a:pt x="3663" y="1352"/>
                </a:lnTo>
                <a:lnTo>
                  <a:pt x="3663" y="1354"/>
                </a:lnTo>
                <a:lnTo>
                  <a:pt x="3663" y="1354"/>
                </a:lnTo>
                <a:lnTo>
                  <a:pt x="3665" y="1354"/>
                </a:lnTo>
                <a:lnTo>
                  <a:pt x="3665" y="1352"/>
                </a:lnTo>
                <a:lnTo>
                  <a:pt x="3665" y="1354"/>
                </a:lnTo>
                <a:lnTo>
                  <a:pt x="3665" y="1357"/>
                </a:lnTo>
                <a:lnTo>
                  <a:pt x="3665" y="1359"/>
                </a:lnTo>
                <a:lnTo>
                  <a:pt x="3663" y="1361"/>
                </a:lnTo>
                <a:lnTo>
                  <a:pt x="3663" y="1361"/>
                </a:lnTo>
                <a:lnTo>
                  <a:pt x="3665" y="1361"/>
                </a:lnTo>
                <a:lnTo>
                  <a:pt x="3665" y="1365"/>
                </a:lnTo>
                <a:lnTo>
                  <a:pt x="3665" y="1367"/>
                </a:lnTo>
                <a:lnTo>
                  <a:pt x="3665" y="1369"/>
                </a:lnTo>
                <a:lnTo>
                  <a:pt x="3667" y="1371"/>
                </a:lnTo>
                <a:lnTo>
                  <a:pt x="3667" y="1375"/>
                </a:lnTo>
                <a:lnTo>
                  <a:pt x="3667" y="1378"/>
                </a:lnTo>
                <a:lnTo>
                  <a:pt x="3669" y="1382"/>
                </a:lnTo>
                <a:lnTo>
                  <a:pt x="3671" y="1392"/>
                </a:lnTo>
                <a:lnTo>
                  <a:pt x="3671" y="1396"/>
                </a:lnTo>
                <a:lnTo>
                  <a:pt x="3673" y="1399"/>
                </a:lnTo>
                <a:lnTo>
                  <a:pt x="3673" y="1401"/>
                </a:lnTo>
                <a:lnTo>
                  <a:pt x="3675" y="1405"/>
                </a:lnTo>
                <a:lnTo>
                  <a:pt x="3675" y="1405"/>
                </a:lnTo>
                <a:lnTo>
                  <a:pt x="3677" y="1405"/>
                </a:lnTo>
                <a:lnTo>
                  <a:pt x="3677" y="1405"/>
                </a:lnTo>
                <a:lnTo>
                  <a:pt x="3677" y="1407"/>
                </a:lnTo>
                <a:lnTo>
                  <a:pt x="3677" y="1407"/>
                </a:lnTo>
                <a:lnTo>
                  <a:pt x="3679" y="1409"/>
                </a:lnTo>
                <a:lnTo>
                  <a:pt x="3677" y="1409"/>
                </a:lnTo>
                <a:lnTo>
                  <a:pt x="3677" y="1409"/>
                </a:lnTo>
                <a:lnTo>
                  <a:pt x="3679" y="1413"/>
                </a:lnTo>
                <a:lnTo>
                  <a:pt x="3679" y="1415"/>
                </a:lnTo>
                <a:lnTo>
                  <a:pt x="3681" y="1415"/>
                </a:lnTo>
                <a:lnTo>
                  <a:pt x="3684" y="1419"/>
                </a:lnTo>
                <a:lnTo>
                  <a:pt x="3684" y="1419"/>
                </a:lnTo>
                <a:lnTo>
                  <a:pt x="3686" y="1419"/>
                </a:lnTo>
                <a:lnTo>
                  <a:pt x="3686" y="1422"/>
                </a:lnTo>
                <a:lnTo>
                  <a:pt x="3686" y="1424"/>
                </a:lnTo>
                <a:lnTo>
                  <a:pt x="3686" y="1426"/>
                </a:lnTo>
                <a:lnTo>
                  <a:pt x="3686" y="1426"/>
                </a:lnTo>
                <a:lnTo>
                  <a:pt x="3688" y="1428"/>
                </a:lnTo>
                <a:lnTo>
                  <a:pt x="3688" y="1432"/>
                </a:lnTo>
                <a:lnTo>
                  <a:pt x="3690" y="1434"/>
                </a:lnTo>
                <a:lnTo>
                  <a:pt x="3690" y="1434"/>
                </a:lnTo>
                <a:lnTo>
                  <a:pt x="3690" y="1436"/>
                </a:lnTo>
                <a:lnTo>
                  <a:pt x="3692" y="1443"/>
                </a:lnTo>
                <a:lnTo>
                  <a:pt x="3692" y="1445"/>
                </a:lnTo>
                <a:lnTo>
                  <a:pt x="3692" y="1447"/>
                </a:lnTo>
                <a:lnTo>
                  <a:pt x="3694" y="1449"/>
                </a:lnTo>
                <a:lnTo>
                  <a:pt x="3696" y="1457"/>
                </a:lnTo>
                <a:lnTo>
                  <a:pt x="3698" y="1457"/>
                </a:lnTo>
                <a:lnTo>
                  <a:pt x="3698" y="1459"/>
                </a:lnTo>
                <a:lnTo>
                  <a:pt x="3700" y="1461"/>
                </a:lnTo>
                <a:lnTo>
                  <a:pt x="3702" y="1461"/>
                </a:lnTo>
                <a:lnTo>
                  <a:pt x="3704" y="1466"/>
                </a:lnTo>
                <a:lnTo>
                  <a:pt x="3704" y="1468"/>
                </a:lnTo>
                <a:lnTo>
                  <a:pt x="3707" y="1472"/>
                </a:lnTo>
                <a:lnTo>
                  <a:pt x="3707" y="1476"/>
                </a:lnTo>
                <a:lnTo>
                  <a:pt x="3711" y="1480"/>
                </a:lnTo>
                <a:lnTo>
                  <a:pt x="3711" y="1482"/>
                </a:lnTo>
                <a:lnTo>
                  <a:pt x="3711" y="1484"/>
                </a:lnTo>
                <a:lnTo>
                  <a:pt x="3711" y="1484"/>
                </a:lnTo>
                <a:lnTo>
                  <a:pt x="3711" y="1487"/>
                </a:lnTo>
                <a:lnTo>
                  <a:pt x="3713" y="1487"/>
                </a:lnTo>
                <a:lnTo>
                  <a:pt x="3713" y="1487"/>
                </a:lnTo>
                <a:lnTo>
                  <a:pt x="3713" y="1489"/>
                </a:lnTo>
                <a:lnTo>
                  <a:pt x="3715" y="1493"/>
                </a:lnTo>
                <a:lnTo>
                  <a:pt x="3715" y="1495"/>
                </a:lnTo>
                <a:lnTo>
                  <a:pt x="3715" y="1493"/>
                </a:lnTo>
                <a:lnTo>
                  <a:pt x="3715" y="1491"/>
                </a:lnTo>
                <a:lnTo>
                  <a:pt x="3713" y="1489"/>
                </a:lnTo>
                <a:lnTo>
                  <a:pt x="3713" y="1489"/>
                </a:lnTo>
                <a:lnTo>
                  <a:pt x="3713" y="1489"/>
                </a:lnTo>
                <a:lnTo>
                  <a:pt x="3713" y="1493"/>
                </a:lnTo>
                <a:lnTo>
                  <a:pt x="3713" y="1495"/>
                </a:lnTo>
                <a:lnTo>
                  <a:pt x="3715" y="1499"/>
                </a:lnTo>
                <a:lnTo>
                  <a:pt x="3715" y="1499"/>
                </a:lnTo>
                <a:lnTo>
                  <a:pt x="3715" y="1499"/>
                </a:lnTo>
                <a:lnTo>
                  <a:pt x="3715" y="1499"/>
                </a:lnTo>
                <a:lnTo>
                  <a:pt x="3715" y="1501"/>
                </a:lnTo>
                <a:lnTo>
                  <a:pt x="3717" y="1503"/>
                </a:lnTo>
                <a:lnTo>
                  <a:pt x="3717" y="1503"/>
                </a:lnTo>
                <a:lnTo>
                  <a:pt x="3723" y="1510"/>
                </a:lnTo>
                <a:lnTo>
                  <a:pt x="3723" y="1512"/>
                </a:lnTo>
                <a:lnTo>
                  <a:pt x="3728" y="1514"/>
                </a:lnTo>
                <a:lnTo>
                  <a:pt x="3732" y="1516"/>
                </a:lnTo>
                <a:lnTo>
                  <a:pt x="3732" y="1514"/>
                </a:lnTo>
                <a:lnTo>
                  <a:pt x="3734" y="1514"/>
                </a:lnTo>
                <a:lnTo>
                  <a:pt x="3738" y="1510"/>
                </a:lnTo>
                <a:lnTo>
                  <a:pt x="3740" y="1510"/>
                </a:lnTo>
                <a:lnTo>
                  <a:pt x="3740" y="1505"/>
                </a:lnTo>
                <a:lnTo>
                  <a:pt x="3740" y="1503"/>
                </a:lnTo>
                <a:lnTo>
                  <a:pt x="3742" y="1501"/>
                </a:lnTo>
                <a:lnTo>
                  <a:pt x="3744" y="1499"/>
                </a:lnTo>
                <a:lnTo>
                  <a:pt x="3753" y="1497"/>
                </a:lnTo>
                <a:lnTo>
                  <a:pt x="3755" y="1497"/>
                </a:lnTo>
                <a:lnTo>
                  <a:pt x="3759" y="1499"/>
                </a:lnTo>
                <a:lnTo>
                  <a:pt x="3757" y="1497"/>
                </a:lnTo>
                <a:lnTo>
                  <a:pt x="3757" y="1497"/>
                </a:lnTo>
                <a:lnTo>
                  <a:pt x="3755" y="1497"/>
                </a:lnTo>
                <a:lnTo>
                  <a:pt x="3753" y="1497"/>
                </a:lnTo>
                <a:lnTo>
                  <a:pt x="3751" y="1495"/>
                </a:lnTo>
                <a:lnTo>
                  <a:pt x="3751" y="1495"/>
                </a:lnTo>
                <a:lnTo>
                  <a:pt x="3751" y="1493"/>
                </a:lnTo>
                <a:lnTo>
                  <a:pt x="3753" y="1491"/>
                </a:lnTo>
                <a:lnTo>
                  <a:pt x="3757" y="1487"/>
                </a:lnTo>
                <a:lnTo>
                  <a:pt x="3757" y="1484"/>
                </a:lnTo>
                <a:lnTo>
                  <a:pt x="3757" y="1482"/>
                </a:lnTo>
                <a:lnTo>
                  <a:pt x="3757" y="1482"/>
                </a:lnTo>
                <a:lnTo>
                  <a:pt x="3759" y="1482"/>
                </a:lnTo>
                <a:lnTo>
                  <a:pt x="3761" y="1482"/>
                </a:lnTo>
                <a:lnTo>
                  <a:pt x="3761" y="1482"/>
                </a:lnTo>
                <a:lnTo>
                  <a:pt x="3763" y="1482"/>
                </a:lnTo>
                <a:lnTo>
                  <a:pt x="3765" y="1482"/>
                </a:lnTo>
                <a:lnTo>
                  <a:pt x="3765" y="1476"/>
                </a:lnTo>
                <a:lnTo>
                  <a:pt x="3765" y="1470"/>
                </a:lnTo>
                <a:lnTo>
                  <a:pt x="3765" y="1468"/>
                </a:lnTo>
                <a:lnTo>
                  <a:pt x="3763" y="1468"/>
                </a:lnTo>
                <a:lnTo>
                  <a:pt x="3763" y="1468"/>
                </a:lnTo>
                <a:lnTo>
                  <a:pt x="3763" y="1468"/>
                </a:lnTo>
                <a:lnTo>
                  <a:pt x="3763" y="1466"/>
                </a:lnTo>
                <a:lnTo>
                  <a:pt x="3763" y="1463"/>
                </a:lnTo>
                <a:lnTo>
                  <a:pt x="3763" y="1463"/>
                </a:lnTo>
                <a:lnTo>
                  <a:pt x="3765" y="1457"/>
                </a:lnTo>
                <a:lnTo>
                  <a:pt x="3767" y="1455"/>
                </a:lnTo>
                <a:lnTo>
                  <a:pt x="3767" y="1453"/>
                </a:lnTo>
                <a:lnTo>
                  <a:pt x="3769" y="1451"/>
                </a:lnTo>
                <a:lnTo>
                  <a:pt x="3769" y="1449"/>
                </a:lnTo>
                <a:lnTo>
                  <a:pt x="3772" y="1438"/>
                </a:lnTo>
                <a:lnTo>
                  <a:pt x="3772" y="1436"/>
                </a:lnTo>
                <a:lnTo>
                  <a:pt x="3767" y="1436"/>
                </a:lnTo>
                <a:lnTo>
                  <a:pt x="3767" y="1434"/>
                </a:lnTo>
                <a:lnTo>
                  <a:pt x="3769" y="1432"/>
                </a:lnTo>
                <a:lnTo>
                  <a:pt x="3769" y="1434"/>
                </a:lnTo>
                <a:lnTo>
                  <a:pt x="3772" y="1436"/>
                </a:lnTo>
                <a:lnTo>
                  <a:pt x="3772" y="1436"/>
                </a:lnTo>
                <a:lnTo>
                  <a:pt x="3769" y="1434"/>
                </a:lnTo>
                <a:lnTo>
                  <a:pt x="3769" y="1432"/>
                </a:lnTo>
                <a:lnTo>
                  <a:pt x="3769" y="1430"/>
                </a:lnTo>
                <a:lnTo>
                  <a:pt x="3769" y="1428"/>
                </a:lnTo>
                <a:lnTo>
                  <a:pt x="3767" y="1426"/>
                </a:lnTo>
                <a:lnTo>
                  <a:pt x="3769" y="1424"/>
                </a:lnTo>
                <a:lnTo>
                  <a:pt x="3769" y="1424"/>
                </a:lnTo>
                <a:lnTo>
                  <a:pt x="3769" y="1422"/>
                </a:lnTo>
                <a:lnTo>
                  <a:pt x="3769" y="1419"/>
                </a:lnTo>
                <a:lnTo>
                  <a:pt x="3767" y="1417"/>
                </a:lnTo>
                <a:lnTo>
                  <a:pt x="3767" y="1413"/>
                </a:lnTo>
                <a:lnTo>
                  <a:pt x="3767" y="1409"/>
                </a:lnTo>
                <a:lnTo>
                  <a:pt x="3772" y="1405"/>
                </a:lnTo>
                <a:lnTo>
                  <a:pt x="3772" y="1403"/>
                </a:lnTo>
                <a:lnTo>
                  <a:pt x="3776" y="1401"/>
                </a:lnTo>
                <a:lnTo>
                  <a:pt x="3778" y="1401"/>
                </a:lnTo>
                <a:lnTo>
                  <a:pt x="3778" y="1401"/>
                </a:lnTo>
                <a:lnTo>
                  <a:pt x="3778" y="1403"/>
                </a:lnTo>
                <a:lnTo>
                  <a:pt x="3780" y="1403"/>
                </a:lnTo>
                <a:lnTo>
                  <a:pt x="3780" y="1403"/>
                </a:lnTo>
                <a:lnTo>
                  <a:pt x="3780" y="1403"/>
                </a:lnTo>
                <a:lnTo>
                  <a:pt x="3782" y="1403"/>
                </a:lnTo>
                <a:lnTo>
                  <a:pt x="3782" y="1401"/>
                </a:lnTo>
                <a:lnTo>
                  <a:pt x="3784" y="1401"/>
                </a:lnTo>
                <a:lnTo>
                  <a:pt x="3784" y="1396"/>
                </a:lnTo>
                <a:lnTo>
                  <a:pt x="3786" y="1394"/>
                </a:lnTo>
                <a:lnTo>
                  <a:pt x="3786" y="1394"/>
                </a:lnTo>
                <a:lnTo>
                  <a:pt x="3792" y="1394"/>
                </a:lnTo>
                <a:lnTo>
                  <a:pt x="3792" y="1394"/>
                </a:lnTo>
                <a:lnTo>
                  <a:pt x="3797" y="1392"/>
                </a:lnTo>
                <a:lnTo>
                  <a:pt x="3799" y="1392"/>
                </a:lnTo>
                <a:lnTo>
                  <a:pt x="3801" y="1390"/>
                </a:lnTo>
                <a:lnTo>
                  <a:pt x="3801" y="1390"/>
                </a:lnTo>
                <a:lnTo>
                  <a:pt x="3801" y="1388"/>
                </a:lnTo>
                <a:lnTo>
                  <a:pt x="3801" y="1388"/>
                </a:lnTo>
                <a:lnTo>
                  <a:pt x="3801" y="1386"/>
                </a:lnTo>
                <a:lnTo>
                  <a:pt x="3799" y="1386"/>
                </a:lnTo>
                <a:lnTo>
                  <a:pt x="3799" y="1386"/>
                </a:lnTo>
                <a:lnTo>
                  <a:pt x="3801" y="1384"/>
                </a:lnTo>
                <a:lnTo>
                  <a:pt x="3805" y="1382"/>
                </a:lnTo>
                <a:lnTo>
                  <a:pt x="3809" y="1378"/>
                </a:lnTo>
                <a:lnTo>
                  <a:pt x="3813" y="1375"/>
                </a:lnTo>
                <a:lnTo>
                  <a:pt x="3816" y="1373"/>
                </a:lnTo>
                <a:lnTo>
                  <a:pt x="3818" y="1369"/>
                </a:lnTo>
                <a:lnTo>
                  <a:pt x="3820" y="1369"/>
                </a:lnTo>
                <a:lnTo>
                  <a:pt x="3826" y="1365"/>
                </a:lnTo>
                <a:lnTo>
                  <a:pt x="3828" y="1365"/>
                </a:lnTo>
                <a:lnTo>
                  <a:pt x="3832" y="1361"/>
                </a:lnTo>
                <a:lnTo>
                  <a:pt x="3834" y="1357"/>
                </a:lnTo>
                <a:lnTo>
                  <a:pt x="3834" y="1357"/>
                </a:lnTo>
                <a:lnTo>
                  <a:pt x="3836" y="1354"/>
                </a:lnTo>
                <a:lnTo>
                  <a:pt x="3836" y="1352"/>
                </a:lnTo>
                <a:lnTo>
                  <a:pt x="3843" y="1348"/>
                </a:lnTo>
                <a:lnTo>
                  <a:pt x="3845" y="1346"/>
                </a:lnTo>
                <a:lnTo>
                  <a:pt x="3845" y="1346"/>
                </a:lnTo>
                <a:lnTo>
                  <a:pt x="3845" y="1344"/>
                </a:lnTo>
                <a:lnTo>
                  <a:pt x="3843" y="1346"/>
                </a:lnTo>
                <a:lnTo>
                  <a:pt x="3841" y="1346"/>
                </a:lnTo>
                <a:lnTo>
                  <a:pt x="3841" y="1346"/>
                </a:lnTo>
                <a:lnTo>
                  <a:pt x="3843" y="1344"/>
                </a:lnTo>
                <a:lnTo>
                  <a:pt x="3845" y="1342"/>
                </a:lnTo>
                <a:lnTo>
                  <a:pt x="3847" y="1342"/>
                </a:lnTo>
                <a:lnTo>
                  <a:pt x="3847" y="1342"/>
                </a:lnTo>
                <a:lnTo>
                  <a:pt x="3847" y="1344"/>
                </a:lnTo>
                <a:lnTo>
                  <a:pt x="3847" y="1344"/>
                </a:lnTo>
                <a:lnTo>
                  <a:pt x="3847" y="1344"/>
                </a:lnTo>
                <a:lnTo>
                  <a:pt x="3847" y="1344"/>
                </a:lnTo>
                <a:lnTo>
                  <a:pt x="3851" y="1344"/>
                </a:lnTo>
                <a:lnTo>
                  <a:pt x="3857" y="1342"/>
                </a:lnTo>
                <a:lnTo>
                  <a:pt x="3857" y="1342"/>
                </a:lnTo>
                <a:lnTo>
                  <a:pt x="3857" y="1342"/>
                </a:lnTo>
                <a:lnTo>
                  <a:pt x="3857" y="1340"/>
                </a:lnTo>
                <a:lnTo>
                  <a:pt x="3857" y="1340"/>
                </a:lnTo>
                <a:lnTo>
                  <a:pt x="3857" y="1340"/>
                </a:lnTo>
                <a:lnTo>
                  <a:pt x="3860" y="1340"/>
                </a:lnTo>
                <a:lnTo>
                  <a:pt x="3860" y="1340"/>
                </a:lnTo>
                <a:lnTo>
                  <a:pt x="3862" y="1338"/>
                </a:lnTo>
                <a:lnTo>
                  <a:pt x="3864" y="1336"/>
                </a:lnTo>
                <a:lnTo>
                  <a:pt x="3864" y="1336"/>
                </a:lnTo>
                <a:lnTo>
                  <a:pt x="3864" y="1334"/>
                </a:lnTo>
                <a:lnTo>
                  <a:pt x="3866" y="1331"/>
                </a:lnTo>
                <a:lnTo>
                  <a:pt x="3868" y="1331"/>
                </a:lnTo>
                <a:lnTo>
                  <a:pt x="3868" y="1329"/>
                </a:lnTo>
                <a:lnTo>
                  <a:pt x="3868" y="1329"/>
                </a:lnTo>
                <a:lnTo>
                  <a:pt x="3866" y="1325"/>
                </a:lnTo>
                <a:lnTo>
                  <a:pt x="3866" y="1323"/>
                </a:lnTo>
                <a:lnTo>
                  <a:pt x="3866" y="1321"/>
                </a:lnTo>
                <a:lnTo>
                  <a:pt x="3868" y="1319"/>
                </a:lnTo>
                <a:lnTo>
                  <a:pt x="3870" y="1317"/>
                </a:lnTo>
                <a:lnTo>
                  <a:pt x="3870" y="1317"/>
                </a:lnTo>
                <a:lnTo>
                  <a:pt x="3878" y="1315"/>
                </a:lnTo>
                <a:lnTo>
                  <a:pt x="3880" y="1315"/>
                </a:lnTo>
                <a:lnTo>
                  <a:pt x="3883" y="1313"/>
                </a:lnTo>
                <a:lnTo>
                  <a:pt x="3883" y="1310"/>
                </a:lnTo>
                <a:lnTo>
                  <a:pt x="3885" y="1310"/>
                </a:lnTo>
                <a:lnTo>
                  <a:pt x="3885" y="1308"/>
                </a:lnTo>
                <a:lnTo>
                  <a:pt x="3885" y="1308"/>
                </a:lnTo>
                <a:lnTo>
                  <a:pt x="3883" y="1306"/>
                </a:lnTo>
                <a:lnTo>
                  <a:pt x="3883" y="1306"/>
                </a:lnTo>
                <a:lnTo>
                  <a:pt x="3883" y="1304"/>
                </a:lnTo>
                <a:lnTo>
                  <a:pt x="3883" y="1306"/>
                </a:lnTo>
                <a:lnTo>
                  <a:pt x="3885" y="1306"/>
                </a:lnTo>
                <a:lnTo>
                  <a:pt x="3885" y="1308"/>
                </a:lnTo>
                <a:lnTo>
                  <a:pt x="3885" y="1310"/>
                </a:lnTo>
                <a:lnTo>
                  <a:pt x="3885" y="1313"/>
                </a:lnTo>
                <a:lnTo>
                  <a:pt x="3883" y="1315"/>
                </a:lnTo>
                <a:lnTo>
                  <a:pt x="3885" y="1317"/>
                </a:lnTo>
                <a:lnTo>
                  <a:pt x="3887" y="1317"/>
                </a:lnTo>
                <a:lnTo>
                  <a:pt x="3887" y="1315"/>
                </a:lnTo>
                <a:lnTo>
                  <a:pt x="3887" y="1315"/>
                </a:lnTo>
                <a:lnTo>
                  <a:pt x="3887" y="1315"/>
                </a:lnTo>
                <a:lnTo>
                  <a:pt x="3889" y="1317"/>
                </a:lnTo>
                <a:lnTo>
                  <a:pt x="3891" y="1315"/>
                </a:lnTo>
                <a:lnTo>
                  <a:pt x="3891" y="1315"/>
                </a:lnTo>
                <a:lnTo>
                  <a:pt x="3891" y="1313"/>
                </a:lnTo>
                <a:lnTo>
                  <a:pt x="3891" y="1308"/>
                </a:lnTo>
                <a:lnTo>
                  <a:pt x="3893" y="1308"/>
                </a:lnTo>
                <a:lnTo>
                  <a:pt x="3893" y="1310"/>
                </a:lnTo>
                <a:lnTo>
                  <a:pt x="3893" y="1310"/>
                </a:lnTo>
                <a:lnTo>
                  <a:pt x="3893" y="1310"/>
                </a:lnTo>
                <a:lnTo>
                  <a:pt x="3893" y="1315"/>
                </a:lnTo>
                <a:lnTo>
                  <a:pt x="3893" y="1315"/>
                </a:lnTo>
                <a:lnTo>
                  <a:pt x="3893" y="1317"/>
                </a:lnTo>
                <a:lnTo>
                  <a:pt x="3893" y="1317"/>
                </a:lnTo>
                <a:lnTo>
                  <a:pt x="3895" y="1315"/>
                </a:lnTo>
                <a:lnTo>
                  <a:pt x="3895" y="1315"/>
                </a:lnTo>
                <a:lnTo>
                  <a:pt x="3895" y="1315"/>
                </a:lnTo>
                <a:lnTo>
                  <a:pt x="3897" y="1315"/>
                </a:lnTo>
                <a:lnTo>
                  <a:pt x="3897" y="1315"/>
                </a:lnTo>
                <a:lnTo>
                  <a:pt x="3897" y="1315"/>
                </a:lnTo>
                <a:lnTo>
                  <a:pt x="3897" y="1313"/>
                </a:lnTo>
                <a:lnTo>
                  <a:pt x="3897" y="1310"/>
                </a:lnTo>
                <a:lnTo>
                  <a:pt x="3897" y="1310"/>
                </a:lnTo>
                <a:lnTo>
                  <a:pt x="3897" y="1308"/>
                </a:lnTo>
                <a:lnTo>
                  <a:pt x="3897" y="1310"/>
                </a:lnTo>
                <a:lnTo>
                  <a:pt x="3899" y="1313"/>
                </a:lnTo>
                <a:lnTo>
                  <a:pt x="3899" y="1313"/>
                </a:lnTo>
                <a:lnTo>
                  <a:pt x="3901" y="1315"/>
                </a:lnTo>
                <a:lnTo>
                  <a:pt x="3901" y="1315"/>
                </a:lnTo>
                <a:lnTo>
                  <a:pt x="3901" y="1315"/>
                </a:lnTo>
                <a:lnTo>
                  <a:pt x="3904" y="1313"/>
                </a:lnTo>
                <a:lnTo>
                  <a:pt x="3904" y="1313"/>
                </a:lnTo>
                <a:lnTo>
                  <a:pt x="3904" y="1310"/>
                </a:lnTo>
                <a:lnTo>
                  <a:pt x="3904" y="1306"/>
                </a:lnTo>
                <a:lnTo>
                  <a:pt x="3904" y="1306"/>
                </a:lnTo>
                <a:lnTo>
                  <a:pt x="3906" y="1310"/>
                </a:lnTo>
                <a:lnTo>
                  <a:pt x="3906" y="1313"/>
                </a:lnTo>
                <a:lnTo>
                  <a:pt x="3906" y="1315"/>
                </a:lnTo>
                <a:lnTo>
                  <a:pt x="3906" y="1313"/>
                </a:lnTo>
                <a:lnTo>
                  <a:pt x="3908" y="1313"/>
                </a:lnTo>
                <a:lnTo>
                  <a:pt x="3908" y="1310"/>
                </a:lnTo>
                <a:lnTo>
                  <a:pt x="3910" y="1310"/>
                </a:lnTo>
                <a:lnTo>
                  <a:pt x="3910" y="1308"/>
                </a:lnTo>
                <a:lnTo>
                  <a:pt x="3910" y="1308"/>
                </a:lnTo>
                <a:lnTo>
                  <a:pt x="3910" y="1306"/>
                </a:lnTo>
                <a:lnTo>
                  <a:pt x="3910" y="1304"/>
                </a:lnTo>
                <a:lnTo>
                  <a:pt x="3912" y="1304"/>
                </a:lnTo>
                <a:lnTo>
                  <a:pt x="3910" y="1306"/>
                </a:lnTo>
                <a:lnTo>
                  <a:pt x="3910" y="1306"/>
                </a:lnTo>
                <a:lnTo>
                  <a:pt x="3910" y="1308"/>
                </a:lnTo>
                <a:lnTo>
                  <a:pt x="3912" y="1310"/>
                </a:lnTo>
                <a:lnTo>
                  <a:pt x="3912" y="1308"/>
                </a:lnTo>
                <a:lnTo>
                  <a:pt x="3914" y="1308"/>
                </a:lnTo>
                <a:lnTo>
                  <a:pt x="3914" y="1308"/>
                </a:lnTo>
                <a:lnTo>
                  <a:pt x="3912" y="1310"/>
                </a:lnTo>
                <a:lnTo>
                  <a:pt x="3912" y="1310"/>
                </a:lnTo>
                <a:lnTo>
                  <a:pt x="3912" y="1313"/>
                </a:lnTo>
                <a:lnTo>
                  <a:pt x="3914" y="1313"/>
                </a:lnTo>
                <a:lnTo>
                  <a:pt x="3914" y="1313"/>
                </a:lnTo>
                <a:lnTo>
                  <a:pt x="3914" y="1313"/>
                </a:lnTo>
                <a:lnTo>
                  <a:pt x="3916" y="1313"/>
                </a:lnTo>
                <a:lnTo>
                  <a:pt x="3916" y="1310"/>
                </a:lnTo>
                <a:lnTo>
                  <a:pt x="3918" y="1308"/>
                </a:lnTo>
                <a:lnTo>
                  <a:pt x="3920" y="1306"/>
                </a:lnTo>
                <a:lnTo>
                  <a:pt x="3920" y="1306"/>
                </a:lnTo>
                <a:lnTo>
                  <a:pt x="3920" y="1304"/>
                </a:lnTo>
                <a:lnTo>
                  <a:pt x="3920" y="1304"/>
                </a:lnTo>
                <a:lnTo>
                  <a:pt x="3918" y="1302"/>
                </a:lnTo>
                <a:lnTo>
                  <a:pt x="3918" y="1302"/>
                </a:lnTo>
                <a:lnTo>
                  <a:pt x="3918" y="1300"/>
                </a:lnTo>
                <a:lnTo>
                  <a:pt x="3918" y="1300"/>
                </a:lnTo>
                <a:lnTo>
                  <a:pt x="3918" y="1298"/>
                </a:lnTo>
                <a:lnTo>
                  <a:pt x="3918" y="1298"/>
                </a:lnTo>
                <a:lnTo>
                  <a:pt x="3918" y="1298"/>
                </a:lnTo>
                <a:lnTo>
                  <a:pt x="3920" y="1296"/>
                </a:lnTo>
                <a:lnTo>
                  <a:pt x="3918" y="1296"/>
                </a:lnTo>
                <a:lnTo>
                  <a:pt x="3918" y="1294"/>
                </a:lnTo>
                <a:lnTo>
                  <a:pt x="3918" y="1294"/>
                </a:lnTo>
                <a:lnTo>
                  <a:pt x="3920" y="1294"/>
                </a:lnTo>
                <a:lnTo>
                  <a:pt x="3920" y="1292"/>
                </a:lnTo>
                <a:lnTo>
                  <a:pt x="3920" y="1292"/>
                </a:lnTo>
                <a:lnTo>
                  <a:pt x="3918" y="1289"/>
                </a:lnTo>
                <a:lnTo>
                  <a:pt x="3918" y="1289"/>
                </a:lnTo>
                <a:lnTo>
                  <a:pt x="3916" y="1287"/>
                </a:lnTo>
                <a:lnTo>
                  <a:pt x="3918" y="1289"/>
                </a:lnTo>
                <a:lnTo>
                  <a:pt x="3920" y="1289"/>
                </a:lnTo>
                <a:lnTo>
                  <a:pt x="3920" y="1287"/>
                </a:lnTo>
                <a:lnTo>
                  <a:pt x="3920" y="1287"/>
                </a:lnTo>
                <a:lnTo>
                  <a:pt x="3920" y="1287"/>
                </a:lnTo>
                <a:lnTo>
                  <a:pt x="3920" y="1285"/>
                </a:lnTo>
                <a:lnTo>
                  <a:pt x="3920" y="1287"/>
                </a:lnTo>
                <a:lnTo>
                  <a:pt x="3920" y="1289"/>
                </a:lnTo>
                <a:lnTo>
                  <a:pt x="3920" y="1292"/>
                </a:lnTo>
                <a:lnTo>
                  <a:pt x="3920" y="1294"/>
                </a:lnTo>
                <a:lnTo>
                  <a:pt x="3920" y="1296"/>
                </a:lnTo>
                <a:lnTo>
                  <a:pt x="3924" y="1300"/>
                </a:lnTo>
                <a:lnTo>
                  <a:pt x="3924" y="1302"/>
                </a:lnTo>
                <a:lnTo>
                  <a:pt x="3929" y="1300"/>
                </a:lnTo>
                <a:lnTo>
                  <a:pt x="3929" y="1300"/>
                </a:lnTo>
                <a:lnTo>
                  <a:pt x="3931" y="1300"/>
                </a:lnTo>
                <a:lnTo>
                  <a:pt x="3933" y="1298"/>
                </a:lnTo>
                <a:lnTo>
                  <a:pt x="3933" y="1298"/>
                </a:lnTo>
                <a:lnTo>
                  <a:pt x="3933" y="1298"/>
                </a:lnTo>
                <a:lnTo>
                  <a:pt x="3933" y="1300"/>
                </a:lnTo>
                <a:lnTo>
                  <a:pt x="3937" y="1302"/>
                </a:lnTo>
                <a:lnTo>
                  <a:pt x="3937" y="1304"/>
                </a:lnTo>
                <a:lnTo>
                  <a:pt x="3937" y="1306"/>
                </a:lnTo>
                <a:lnTo>
                  <a:pt x="3939" y="1304"/>
                </a:lnTo>
                <a:lnTo>
                  <a:pt x="3939" y="1304"/>
                </a:lnTo>
                <a:lnTo>
                  <a:pt x="3939" y="1306"/>
                </a:lnTo>
                <a:lnTo>
                  <a:pt x="3937" y="1306"/>
                </a:lnTo>
                <a:lnTo>
                  <a:pt x="3939" y="1308"/>
                </a:lnTo>
                <a:lnTo>
                  <a:pt x="3939" y="1313"/>
                </a:lnTo>
                <a:lnTo>
                  <a:pt x="3941" y="1315"/>
                </a:lnTo>
                <a:lnTo>
                  <a:pt x="3941" y="1317"/>
                </a:lnTo>
                <a:lnTo>
                  <a:pt x="3941" y="1323"/>
                </a:lnTo>
                <a:lnTo>
                  <a:pt x="3943" y="1325"/>
                </a:lnTo>
                <a:lnTo>
                  <a:pt x="3943" y="1327"/>
                </a:lnTo>
                <a:lnTo>
                  <a:pt x="3945" y="1329"/>
                </a:lnTo>
                <a:lnTo>
                  <a:pt x="3945" y="1329"/>
                </a:lnTo>
                <a:lnTo>
                  <a:pt x="3945" y="1329"/>
                </a:lnTo>
                <a:lnTo>
                  <a:pt x="3950" y="1334"/>
                </a:lnTo>
                <a:lnTo>
                  <a:pt x="3952" y="1336"/>
                </a:lnTo>
                <a:lnTo>
                  <a:pt x="3952" y="1334"/>
                </a:lnTo>
                <a:lnTo>
                  <a:pt x="3952" y="1331"/>
                </a:lnTo>
                <a:lnTo>
                  <a:pt x="3952" y="1331"/>
                </a:lnTo>
                <a:lnTo>
                  <a:pt x="3952" y="1334"/>
                </a:lnTo>
                <a:lnTo>
                  <a:pt x="3954" y="1334"/>
                </a:lnTo>
                <a:lnTo>
                  <a:pt x="3954" y="1336"/>
                </a:lnTo>
                <a:lnTo>
                  <a:pt x="3954" y="1336"/>
                </a:lnTo>
                <a:lnTo>
                  <a:pt x="3952" y="1336"/>
                </a:lnTo>
                <a:lnTo>
                  <a:pt x="3952" y="1338"/>
                </a:lnTo>
                <a:lnTo>
                  <a:pt x="3952" y="1338"/>
                </a:lnTo>
                <a:lnTo>
                  <a:pt x="3954" y="1338"/>
                </a:lnTo>
                <a:lnTo>
                  <a:pt x="3954" y="1336"/>
                </a:lnTo>
                <a:lnTo>
                  <a:pt x="3956" y="1336"/>
                </a:lnTo>
                <a:lnTo>
                  <a:pt x="3956" y="1334"/>
                </a:lnTo>
                <a:lnTo>
                  <a:pt x="3956" y="1336"/>
                </a:lnTo>
                <a:lnTo>
                  <a:pt x="3956" y="1338"/>
                </a:lnTo>
                <a:lnTo>
                  <a:pt x="3956" y="1338"/>
                </a:lnTo>
                <a:lnTo>
                  <a:pt x="3956" y="1338"/>
                </a:lnTo>
                <a:lnTo>
                  <a:pt x="3956" y="1338"/>
                </a:lnTo>
                <a:lnTo>
                  <a:pt x="3956" y="1340"/>
                </a:lnTo>
                <a:lnTo>
                  <a:pt x="3956" y="1342"/>
                </a:lnTo>
                <a:lnTo>
                  <a:pt x="3958" y="1342"/>
                </a:lnTo>
                <a:lnTo>
                  <a:pt x="3958" y="1342"/>
                </a:lnTo>
                <a:lnTo>
                  <a:pt x="3958" y="1340"/>
                </a:lnTo>
                <a:lnTo>
                  <a:pt x="3958" y="1340"/>
                </a:lnTo>
                <a:lnTo>
                  <a:pt x="3960" y="1340"/>
                </a:lnTo>
                <a:lnTo>
                  <a:pt x="3960" y="1340"/>
                </a:lnTo>
                <a:lnTo>
                  <a:pt x="3962" y="1340"/>
                </a:lnTo>
                <a:lnTo>
                  <a:pt x="3964" y="1342"/>
                </a:lnTo>
                <a:lnTo>
                  <a:pt x="3964" y="1342"/>
                </a:lnTo>
                <a:lnTo>
                  <a:pt x="3964" y="1342"/>
                </a:lnTo>
                <a:lnTo>
                  <a:pt x="3964" y="1344"/>
                </a:lnTo>
                <a:lnTo>
                  <a:pt x="3964" y="1344"/>
                </a:lnTo>
                <a:lnTo>
                  <a:pt x="3966" y="1344"/>
                </a:lnTo>
                <a:lnTo>
                  <a:pt x="3966" y="1346"/>
                </a:lnTo>
                <a:lnTo>
                  <a:pt x="3966" y="1346"/>
                </a:lnTo>
                <a:lnTo>
                  <a:pt x="3966" y="1348"/>
                </a:lnTo>
                <a:lnTo>
                  <a:pt x="3968" y="1348"/>
                </a:lnTo>
                <a:lnTo>
                  <a:pt x="3968" y="1348"/>
                </a:lnTo>
                <a:lnTo>
                  <a:pt x="3968" y="1348"/>
                </a:lnTo>
                <a:lnTo>
                  <a:pt x="3968" y="1350"/>
                </a:lnTo>
                <a:lnTo>
                  <a:pt x="3968" y="1350"/>
                </a:lnTo>
                <a:lnTo>
                  <a:pt x="3966" y="1352"/>
                </a:lnTo>
                <a:lnTo>
                  <a:pt x="3966" y="1350"/>
                </a:lnTo>
                <a:lnTo>
                  <a:pt x="3964" y="1348"/>
                </a:lnTo>
                <a:lnTo>
                  <a:pt x="3962" y="1348"/>
                </a:lnTo>
                <a:lnTo>
                  <a:pt x="3962" y="1350"/>
                </a:lnTo>
                <a:lnTo>
                  <a:pt x="3964" y="1352"/>
                </a:lnTo>
                <a:lnTo>
                  <a:pt x="3964" y="1354"/>
                </a:lnTo>
                <a:lnTo>
                  <a:pt x="3966" y="1357"/>
                </a:lnTo>
                <a:lnTo>
                  <a:pt x="3968" y="1357"/>
                </a:lnTo>
                <a:lnTo>
                  <a:pt x="3968" y="1357"/>
                </a:lnTo>
                <a:lnTo>
                  <a:pt x="3968" y="1354"/>
                </a:lnTo>
                <a:lnTo>
                  <a:pt x="3968" y="1352"/>
                </a:lnTo>
                <a:lnTo>
                  <a:pt x="3968" y="1352"/>
                </a:lnTo>
                <a:lnTo>
                  <a:pt x="3971" y="1350"/>
                </a:lnTo>
                <a:lnTo>
                  <a:pt x="3971" y="1350"/>
                </a:lnTo>
                <a:lnTo>
                  <a:pt x="3971" y="1352"/>
                </a:lnTo>
                <a:lnTo>
                  <a:pt x="3971" y="1357"/>
                </a:lnTo>
                <a:lnTo>
                  <a:pt x="3971" y="1357"/>
                </a:lnTo>
                <a:lnTo>
                  <a:pt x="3973" y="1359"/>
                </a:lnTo>
                <a:lnTo>
                  <a:pt x="3973" y="1359"/>
                </a:lnTo>
                <a:lnTo>
                  <a:pt x="3973" y="1361"/>
                </a:lnTo>
                <a:lnTo>
                  <a:pt x="3973" y="1363"/>
                </a:lnTo>
                <a:lnTo>
                  <a:pt x="3975" y="1367"/>
                </a:lnTo>
                <a:lnTo>
                  <a:pt x="3977" y="1373"/>
                </a:lnTo>
                <a:lnTo>
                  <a:pt x="3977" y="1375"/>
                </a:lnTo>
                <a:lnTo>
                  <a:pt x="3979" y="1375"/>
                </a:lnTo>
                <a:lnTo>
                  <a:pt x="3977" y="1380"/>
                </a:lnTo>
                <a:lnTo>
                  <a:pt x="3977" y="1382"/>
                </a:lnTo>
                <a:lnTo>
                  <a:pt x="3977" y="1384"/>
                </a:lnTo>
                <a:lnTo>
                  <a:pt x="3977" y="1386"/>
                </a:lnTo>
                <a:lnTo>
                  <a:pt x="3975" y="1386"/>
                </a:lnTo>
                <a:lnTo>
                  <a:pt x="3975" y="1390"/>
                </a:lnTo>
                <a:lnTo>
                  <a:pt x="3975" y="1390"/>
                </a:lnTo>
                <a:lnTo>
                  <a:pt x="3973" y="1392"/>
                </a:lnTo>
                <a:lnTo>
                  <a:pt x="3973" y="1399"/>
                </a:lnTo>
                <a:lnTo>
                  <a:pt x="3973" y="1399"/>
                </a:lnTo>
                <a:lnTo>
                  <a:pt x="3975" y="1399"/>
                </a:lnTo>
                <a:lnTo>
                  <a:pt x="3977" y="1399"/>
                </a:lnTo>
                <a:lnTo>
                  <a:pt x="3977" y="1396"/>
                </a:lnTo>
                <a:lnTo>
                  <a:pt x="3979" y="1394"/>
                </a:lnTo>
                <a:lnTo>
                  <a:pt x="3979" y="1394"/>
                </a:lnTo>
                <a:lnTo>
                  <a:pt x="3979" y="1394"/>
                </a:lnTo>
                <a:lnTo>
                  <a:pt x="3979" y="1394"/>
                </a:lnTo>
                <a:lnTo>
                  <a:pt x="3979" y="1392"/>
                </a:lnTo>
                <a:lnTo>
                  <a:pt x="3979" y="1392"/>
                </a:lnTo>
                <a:lnTo>
                  <a:pt x="3979" y="1394"/>
                </a:lnTo>
                <a:lnTo>
                  <a:pt x="3979" y="1396"/>
                </a:lnTo>
                <a:lnTo>
                  <a:pt x="3979" y="1399"/>
                </a:lnTo>
                <a:lnTo>
                  <a:pt x="3979" y="1399"/>
                </a:lnTo>
                <a:lnTo>
                  <a:pt x="3979" y="1401"/>
                </a:lnTo>
                <a:lnTo>
                  <a:pt x="3979" y="1401"/>
                </a:lnTo>
                <a:lnTo>
                  <a:pt x="3981" y="1401"/>
                </a:lnTo>
                <a:lnTo>
                  <a:pt x="3981" y="1399"/>
                </a:lnTo>
                <a:lnTo>
                  <a:pt x="3981" y="1399"/>
                </a:lnTo>
                <a:lnTo>
                  <a:pt x="3983" y="1396"/>
                </a:lnTo>
                <a:lnTo>
                  <a:pt x="3983" y="1399"/>
                </a:lnTo>
                <a:lnTo>
                  <a:pt x="3983" y="1399"/>
                </a:lnTo>
                <a:lnTo>
                  <a:pt x="3983" y="1399"/>
                </a:lnTo>
                <a:lnTo>
                  <a:pt x="3983" y="1401"/>
                </a:lnTo>
                <a:lnTo>
                  <a:pt x="3983" y="1403"/>
                </a:lnTo>
                <a:lnTo>
                  <a:pt x="3985" y="1403"/>
                </a:lnTo>
                <a:lnTo>
                  <a:pt x="3987" y="1403"/>
                </a:lnTo>
                <a:lnTo>
                  <a:pt x="3987" y="1401"/>
                </a:lnTo>
                <a:lnTo>
                  <a:pt x="3989" y="1399"/>
                </a:lnTo>
                <a:lnTo>
                  <a:pt x="3989" y="1399"/>
                </a:lnTo>
                <a:lnTo>
                  <a:pt x="3989" y="1401"/>
                </a:lnTo>
                <a:lnTo>
                  <a:pt x="3989" y="1401"/>
                </a:lnTo>
                <a:lnTo>
                  <a:pt x="3987" y="1403"/>
                </a:lnTo>
                <a:lnTo>
                  <a:pt x="3989" y="1403"/>
                </a:lnTo>
                <a:lnTo>
                  <a:pt x="3989" y="1403"/>
                </a:lnTo>
                <a:lnTo>
                  <a:pt x="3992" y="1403"/>
                </a:lnTo>
                <a:lnTo>
                  <a:pt x="3994" y="1401"/>
                </a:lnTo>
                <a:lnTo>
                  <a:pt x="3994" y="1399"/>
                </a:lnTo>
                <a:lnTo>
                  <a:pt x="3996" y="1396"/>
                </a:lnTo>
                <a:lnTo>
                  <a:pt x="3998" y="1396"/>
                </a:lnTo>
                <a:lnTo>
                  <a:pt x="4000" y="1394"/>
                </a:lnTo>
                <a:lnTo>
                  <a:pt x="4000" y="1394"/>
                </a:lnTo>
                <a:lnTo>
                  <a:pt x="4000" y="1394"/>
                </a:lnTo>
                <a:lnTo>
                  <a:pt x="4000" y="1394"/>
                </a:lnTo>
                <a:lnTo>
                  <a:pt x="4002" y="1394"/>
                </a:lnTo>
                <a:lnTo>
                  <a:pt x="4004" y="1392"/>
                </a:lnTo>
                <a:lnTo>
                  <a:pt x="4002" y="1392"/>
                </a:lnTo>
                <a:lnTo>
                  <a:pt x="4002" y="1390"/>
                </a:lnTo>
                <a:lnTo>
                  <a:pt x="4002" y="1388"/>
                </a:lnTo>
                <a:lnTo>
                  <a:pt x="4002" y="1388"/>
                </a:lnTo>
                <a:lnTo>
                  <a:pt x="4002" y="1388"/>
                </a:lnTo>
                <a:lnTo>
                  <a:pt x="4002" y="1390"/>
                </a:lnTo>
                <a:lnTo>
                  <a:pt x="4002" y="1390"/>
                </a:lnTo>
                <a:lnTo>
                  <a:pt x="4004" y="1392"/>
                </a:lnTo>
                <a:lnTo>
                  <a:pt x="4004" y="1392"/>
                </a:lnTo>
                <a:lnTo>
                  <a:pt x="4006" y="1392"/>
                </a:lnTo>
                <a:lnTo>
                  <a:pt x="4008" y="1392"/>
                </a:lnTo>
                <a:lnTo>
                  <a:pt x="4010" y="1388"/>
                </a:lnTo>
                <a:lnTo>
                  <a:pt x="4010" y="1388"/>
                </a:lnTo>
                <a:lnTo>
                  <a:pt x="4010" y="1386"/>
                </a:lnTo>
                <a:lnTo>
                  <a:pt x="4012" y="1384"/>
                </a:lnTo>
                <a:lnTo>
                  <a:pt x="4010" y="1382"/>
                </a:lnTo>
                <a:lnTo>
                  <a:pt x="4012" y="1380"/>
                </a:lnTo>
                <a:lnTo>
                  <a:pt x="4010" y="1380"/>
                </a:lnTo>
                <a:lnTo>
                  <a:pt x="4010" y="1380"/>
                </a:lnTo>
                <a:lnTo>
                  <a:pt x="4012" y="1380"/>
                </a:lnTo>
                <a:lnTo>
                  <a:pt x="4015" y="1382"/>
                </a:lnTo>
                <a:lnTo>
                  <a:pt x="4015" y="1382"/>
                </a:lnTo>
                <a:lnTo>
                  <a:pt x="4017" y="1384"/>
                </a:lnTo>
                <a:lnTo>
                  <a:pt x="4015" y="1384"/>
                </a:lnTo>
                <a:lnTo>
                  <a:pt x="4017" y="1386"/>
                </a:lnTo>
                <a:lnTo>
                  <a:pt x="4017" y="1388"/>
                </a:lnTo>
                <a:lnTo>
                  <a:pt x="4019" y="1390"/>
                </a:lnTo>
                <a:lnTo>
                  <a:pt x="4019" y="1392"/>
                </a:lnTo>
                <a:lnTo>
                  <a:pt x="4021" y="1392"/>
                </a:lnTo>
                <a:lnTo>
                  <a:pt x="4023" y="1392"/>
                </a:lnTo>
                <a:lnTo>
                  <a:pt x="4023" y="1392"/>
                </a:lnTo>
                <a:lnTo>
                  <a:pt x="4023" y="1390"/>
                </a:lnTo>
                <a:lnTo>
                  <a:pt x="4023" y="1392"/>
                </a:lnTo>
                <a:lnTo>
                  <a:pt x="4023" y="1392"/>
                </a:lnTo>
                <a:lnTo>
                  <a:pt x="4023" y="1396"/>
                </a:lnTo>
                <a:lnTo>
                  <a:pt x="4021" y="1396"/>
                </a:lnTo>
                <a:lnTo>
                  <a:pt x="4021" y="1399"/>
                </a:lnTo>
                <a:lnTo>
                  <a:pt x="4023" y="1401"/>
                </a:lnTo>
                <a:lnTo>
                  <a:pt x="4025" y="1407"/>
                </a:lnTo>
                <a:lnTo>
                  <a:pt x="4023" y="1409"/>
                </a:lnTo>
                <a:lnTo>
                  <a:pt x="4025" y="1411"/>
                </a:lnTo>
                <a:lnTo>
                  <a:pt x="4025" y="1415"/>
                </a:lnTo>
                <a:lnTo>
                  <a:pt x="4025" y="1417"/>
                </a:lnTo>
                <a:lnTo>
                  <a:pt x="4027" y="1417"/>
                </a:lnTo>
                <a:lnTo>
                  <a:pt x="4027" y="1419"/>
                </a:lnTo>
                <a:lnTo>
                  <a:pt x="4027" y="1419"/>
                </a:lnTo>
                <a:lnTo>
                  <a:pt x="4027" y="1419"/>
                </a:lnTo>
                <a:lnTo>
                  <a:pt x="4027" y="1422"/>
                </a:lnTo>
                <a:lnTo>
                  <a:pt x="4027" y="1424"/>
                </a:lnTo>
                <a:lnTo>
                  <a:pt x="4029" y="1426"/>
                </a:lnTo>
                <a:lnTo>
                  <a:pt x="4029" y="1430"/>
                </a:lnTo>
                <a:lnTo>
                  <a:pt x="4029" y="1430"/>
                </a:lnTo>
                <a:lnTo>
                  <a:pt x="4029" y="1432"/>
                </a:lnTo>
                <a:lnTo>
                  <a:pt x="4029" y="1434"/>
                </a:lnTo>
                <a:lnTo>
                  <a:pt x="4031" y="1430"/>
                </a:lnTo>
                <a:lnTo>
                  <a:pt x="4031" y="1430"/>
                </a:lnTo>
                <a:lnTo>
                  <a:pt x="4031" y="1432"/>
                </a:lnTo>
                <a:lnTo>
                  <a:pt x="4031" y="1432"/>
                </a:lnTo>
                <a:lnTo>
                  <a:pt x="4033" y="1436"/>
                </a:lnTo>
                <a:lnTo>
                  <a:pt x="4033" y="1438"/>
                </a:lnTo>
                <a:lnTo>
                  <a:pt x="4036" y="1440"/>
                </a:lnTo>
                <a:lnTo>
                  <a:pt x="4036" y="1445"/>
                </a:lnTo>
                <a:lnTo>
                  <a:pt x="4038" y="1447"/>
                </a:lnTo>
                <a:lnTo>
                  <a:pt x="4038" y="1447"/>
                </a:lnTo>
                <a:lnTo>
                  <a:pt x="4038" y="1449"/>
                </a:lnTo>
                <a:lnTo>
                  <a:pt x="4038" y="1451"/>
                </a:lnTo>
                <a:lnTo>
                  <a:pt x="4036" y="1451"/>
                </a:lnTo>
                <a:lnTo>
                  <a:pt x="4038" y="1453"/>
                </a:lnTo>
                <a:lnTo>
                  <a:pt x="4036" y="1453"/>
                </a:lnTo>
                <a:lnTo>
                  <a:pt x="4036" y="1455"/>
                </a:lnTo>
                <a:lnTo>
                  <a:pt x="4036" y="1455"/>
                </a:lnTo>
                <a:lnTo>
                  <a:pt x="4038" y="1455"/>
                </a:lnTo>
                <a:lnTo>
                  <a:pt x="4038" y="1457"/>
                </a:lnTo>
                <a:lnTo>
                  <a:pt x="4038" y="1457"/>
                </a:lnTo>
                <a:lnTo>
                  <a:pt x="4038" y="1459"/>
                </a:lnTo>
                <a:lnTo>
                  <a:pt x="4038" y="1459"/>
                </a:lnTo>
                <a:lnTo>
                  <a:pt x="4038" y="1459"/>
                </a:lnTo>
                <a:lnTo>
                  <a:pt x="4036" y="1461"/>
                </a:lnTo>
                <a:lnTo>
                  <a:pt x="4038" y="1461"/>
                </a:lnTo>
                <a:lnTo>
                  <a:pt x="4038" y="1461"/>
                </a:lnTo>
                <a:lnTo>
                  <a:pt x="4040" y="1461"/>
                </a:lnTo>
                <a:lnTo>
                  <a:pt x="4040" y="1461"/>
                </a:lnTo>
                <a:lnTo>
                  <a:pt x="4040" y="1461"/>
                </a:lnTo>
                <a:lnTo>
                  <a:pt x="4040" y="1463"/>
                </a:lnTo>
                <a:lnTo>
                  <a:pt x="4038" y="1463"/>
                </a:lnTo>
                <a:lnTo>
                  <a:pt x="4038" y="1466"/>
                </a:lnTo>
                <a:lnTo>
                  <a:pt x="4038" y="1466"/>
                </a:lnTo>
                <a:lnTo>
                  <a:pt x="4038" y="1468"/>
                </a:lnTo>
                <a:lnTo>
                  <a:pt x="4038" y="1470"/>
                </a:lnTo>
                <a:lnTo>
                  <a:pt x="4038" y="1470"/>
                </a:lnTo>
                <a:lnTo>
                  <a:pt x="4038" y="1472"/>
                </a:lnTo>
                <a:lnTo>
                  <a:pt x="4036" y="1474"/>
                </a:lnTo>
                <a:lnTo>
                  <a:pt x="4036" y="1476"/>
                </a:lnTo>
                <a:lnTo>
                  <a:pt x="4036" y="1476"/>
                </a:lnTo>
                <a:lnTo>
                  <a:pt x="4033" y="1478"/>
                </a:lnTo>
                <a:lnTo>
                  <a:pt x="4036" y="1482"/>
                </a:lnTo>
                <a:lnTo>
                  <a:pt x="4036" y="1484"/>
                </a:lnTo>
                <a:lnTo>
                  <a:pt x="4036" y="1487"/>
                </a:lnTo>
                <a:lnTo>
                  <a:pt x="4036" y="1487"/>
                </a:lnTo>
                <a:lnTo>
                  <a:pt x="4038" y="1484"/>
                </a:lnTo>
                <a:lnTo>
                  <a:pt x="4038" y="1484"/>
                </a:lnTo>
                <a:lnTo>
                  <a:pt x="4036" y="1489"/>
                </a:lnTo>
                <a:lnTo>
                  <a:pt x="4036" y="1493"/>
                </a:lnTo>
                <a:lnTo>
                  <a:pt x="4033" y="1495"/>
                </a:lnTo>
                <a:lnTo>
                  <a:pt x="4033" y="1497"/>
                </a:lnTo>
                <a:lnTo>
                  <a:pt x="4031" y="1501"/>
                </a:lnTo>
                <a:lnTo>
                  <a:pt x="4031" y="1505"/>
                </a:lnTo>
                <a:lnTo>
                  <a:pt x="4031" y="1508"/>
                </a:lnTo>
                <a:lnTo>
                  <a:pt x="4031" y="1510"/>
                </a:lnTo>
                <a:lnTo>
                  <a:pt x="4031" y="1514"/>
                </a:lnTo>
                <a:lnTo>
                  <a:pt x="4033" y="1514"/>
                </a:lnTo>
                <a:lnTo>
                  <a:pt x="4033" y="1514"/>
                </a:lnTo>
                <a:lnTo>
                  <a:pt x="4033" y="1512"/>
                </a:lnTo>
                <a:lnTo>
                  <a:pt x="4036" y="1512"/>
                </a:lnTo>
                <a:lnTo>
                  <a:pt x="4036" y="1512"/>
                </a:lnTo>
                <a:lnTo>
                  <a:pt x="4038" y="1512"/>
                </a:lnTo>
                <a:lnTo>
                  <a:pt x="4038" y="1512"/>
                </a:lnTo>
                <a:lnTo>
                  <a:pt x="4040" y="1516"/>
                </a:lnTo>
                <a:lnTo>
                  <a:pt x="4040" y="1516"/>
                </a:lnTo>
                <a:lnTo>
                  <a:pt x="4042" y="1516"/>
                </a:lnTo>
                <a:lnTo>
                  <a:pt x="4042" y="1518"/>
                </a:lnTo>
                <a:lnTo>
                  <a:pt x="4042" y="1520"/>
                </a:lnTo>
                <a:lnTo>
                  <a:pt x="4044" y="1520"/>
                </a:lnTo>
                <a:lnTo>
                  <a:pt x="4044" y="1520"/>
                </a:lnTo>
                <a:lnTo>
                  <a:pt x="4046" y="1522"/>
                </a:lnTo>
                <a:lnTo>
                  <a:pt x="4046" y="1522"/>
                </a:lnTo>
                <a:lnTo>
                  <a:pt x="4048" y="1524"/>
                </a:lnTo>
                <a:lnTo>
                  <a:pt x="4048" y="1526"/>
                </a:lnTo>
                <a:lnTo>
                  <a:pt x="4050" y="1526"/>
                </a:lnTo>
                <a:lnTo>
                  <a:pt x="4050" y="1526"/>
                </a:lnTo>
                <a:lnTo>
                  <a:pt x="4050" y="1526"/>
                </a:lnTo>
                <a:lnTo>
                  <a:pt x="4050" y="1528"/>
                </a:lnTo>
                <a:lnTo>
                  <a:pt x="4052" y="1528"/>
                </a:lnTo>
                <a:lnTo>
                  <a:pt x="4052" y="1528"/>
                </a:lnTo>
                <a:lnTo>
                  <a:pt x="4052" y="1533"/>
                </a:lnTo>
                <a:lnTo>
                  <a:pt x="4054" y="1535"/>
                </a:lnTo>
                <a:lnTo>
                  <a:pt x="4059" y="1539"/>
                </a:lnTo>
                <a:lnTo>
                  <a:pt x="4059" y="1541"/>
                </a:lnTo>
                <a:lnTo>
                  <a:pt x="4061" y="1543"/>
                </a:lnTo>
                <a:lnTo>
                  <a:pt x="4061" y="1545"/>
                </a:lnTo>
                <a:lnTo>
                  <a:pt x="4063" y="1547"/>
                </a:lnTo>
                <a:lnTo>
                  <a:pt x="4061" y="1552"/>
                </a:lnTo>
                <a:lnTo>
                  <a:pt x="4063" y="1558"/>
                </a:lnTo>
                <a:lnTo>
                  <a:pt x="4065" y="1564"/>
                </a:lnTo>
                <a:lnTo>
                  <a:pt x="4065" y="1568"/>
                </a:lnTo>
                <a:lnTo>
                  <a:pt x="4067" y="1570"/>
                </a:lnTo>
                <a:lnTo>
                  <a:pt x="4067" y="1573"/>
                </a:lnTo>
                <a:lnTo>
                  <a:pt x="4067" y="1573"/>
                </a:lnTo>
                <a:lnTo>
                  <a:pt x="4067" y="1575"/>
                </a:lnTo>
                <a:lnTo>
                  <a:pt x="4067" y="1575"/>
                </a:lnTo>
                <a:lnTo>
                  <a:pt x="4067" y="1575"/>
                </a:lnTo>
                <a:lnTo>
                  <a:pt x="4069" y="1577"/>
                </a:lnTo>
                <a:lnTo>
                  <a:pt x="4071" y="1579"/>
                </a:lnTo>
                <a:lnTo>
                  <a:pt x="4073" y="1581"/>
                </a:lnTo>
                <a:lnTo>
                  <a:pt x="4075" y="1585"/>
                </a:lnTo>
                <a:lnTo>
                  <a:pt x="4075" y="1585"/>
                </a:lnTo>
                <a:lnTo>
                  <a:pt x="4075" y="1587"/>
                </a:lnTo>
                <a:lnTo>
                  <a:pt x="4075" y="1589"/>
                </a:lnTo>
                <a:lnTo>
                  <a:pt x="4075" y="1591"/>
                </a:lnTo>
                <a:lnTo>
                  <a:pt x="4077" y="1591"/>
                </a:lnTo>
                <a:lnTo>
                  <a:pt x="4077" y="1593"/>
                </a:lnTo>
                <a:lnTo>
                  <a:pt x="4082" y="1593"/>
                </a:lnTo>
                <a:lnTo>
                  <a:pt x="4084" y="1596"/>
                </a:lnTo>
                <a:lnTo>
                  <a:pt x="4088" y="1600"/>
                </a:lnTo>
                <a:lnTo>
                  <a:pt x="4094" y="1602"/>
                </a:lnTo>
                <a:lnTo>
                  <a:pt x="4096" y="1604"/>
                </a:lnTo>
                <a:lnTo>
                  <a:pt x="4098" y="1606"/>
                </a:lnTo>
                <a:lnTo>
                  <a:pt x="4105" y="1608"/>
                </a:lnTo>
                <a:lnTo>
                  <a:pt x="4105" y="1610"/>
                </a:lnTo>
                <a:lnTo>
                  <a:pt x="4107" y="1610"/>
                </a:lnTo>
                <a:lnTo>
                  <a:pt x="4107" y="1612"/>
                </a:lnTo>
                <a:lnTo>
                  <a:pt x="4109" y="1612"/>
                </a:lnTo>
                <a:lnTo>
                  <a:pt x="4111" y="1610"/>
                </a:lnTo>
                <a:lnTo>
                  <a:pt x="4111" y="1610"/>
                </a:lnTo>
                <a:lnTo>
                  <a:pt x="4113" y="1610"/>
                </a:lnTo>
                <a:lnTo>
                  <a:pt x="4115" y="1610"/>
                </a:lnTo>
                <a:lnTo>
                  <a:pt x="4115" y="1608"/>
                </a:lnTo>
                <a:lnTo>
                  <a:pt x="4113" y="1608"/>
                </a:lnTo>
                <a:lnTo>
                  <a:pt x="4115" y="1608"/>
                </a:lnTo>
                <a:lnTo>
                  <a:pt x="4115" y="1608"/>
                </a:lnTo>
                <a:lnTo>
                  <a:pt x="4115" y="1610"/>
                </a:lnTo>
                <a:lnTo>
                  <a:pt x="4115" y="1610"/>
                </a:lnTo>
                <a:lnTo>
                  <a:pt x="4115" y="1610"/>
                </a:lnTo>
                <a:lnTo>
                  <a:pt x="4117" y="1612"/>
                </a:lnTo>
                <a:lnTo>
                  <a:pt x="4117" y="1610"/>
                </a:lnTo>
                <a:lnTo>
                  <a:pt x="4119" y="1610"/>
                </a:lnTo>
                <a:lnTo>
                  <a:pt x="4119" y="1610"/>
                </a:lnTo>
                <a:lnTo>
                  <a:pt x="4117" y="1606"/>
                </a:lnTo>
                <a:lnTo>
                  <a:pt x="4113" y="1598"/>
                </a:lnTo>
                <a:lnTo>
                  <a:pt x="4111" y="1596"/>
                </a:lnTo>
                <a:lnTo>
                  <a:pt x="4111" y="1593"/>
                </a:lnTo>
                <a:lnTo>
                  <a:pt x="4107" y="1591"/>
                </a:lnTo>
                <a:lnTo>
                  <a:pt x="4107" y="1591"/>
                </a:lnTo>
                <a:lnTo>
                  <a:pt x="4107" y="1589"/>
                </a:lnTo>
                <a:lnTo>
                  <a:pt x="4107" y="1585"/>
                </a:lnTo>
                <a:lnTo>
                  <a:pt x="4107" y="1583"/>
                </a:lnTo>
                <a:lnTo>
                  <a:pt x="4107" y="1581"/>
                </a:lnTo>
                <a:lnTo>
                  <a:pt x="4105" y="1579"/>
                </a:lnTo>
                <a:lnTo>
                  <a:pt x="4105" y="1577"/>
                </a:lnTo>
                <a:lnTo>
                  <a:pt x="4107" y="1575"/>
                </a:lnTo>
                <a:lnTo>
                  <a:pt x="4107" y="1568"/>
                </a:lnTo>
                <a:lnTo>
                  <a:pt x="4107" y="1564"/>
                </a:lnTo>
                <a:lnTo>
                  <a:pt x="4107" y="1562"/>
                </a:lnTo>
                <a:lnTo>
                  <a:pt x="4103" y="1556"/>
                </a:lnTo>
                <a:lnTo>
                  <a:pt x="4100" y="1554"/>
                </a:lnTo>
                <a:lnTo>
                  <a:pt x="4100" y="1552"/>
                </a:lnTo>
                <a:lnTo>
                  <a:pt x="4098" y="1552"/>
                </a:lnTo>
                <a:lnTo>
                  <a:pt x="4096" y="1549"/>
                </a:lnTo>
                <a:lnTo>
                  <a:pt x="4092" y="1547"/>
                </a:lnTo>
                <a:lnTo>
                  <a:pt x="4090" y="1543"/>
                </a:lnTo>
                <a:lnTo>
                  <a:pt x="4090" y="1541"/>
                </a:lnTo>
                <a:lnTo>
                  <a:pt x="4086" y="1541"/>
                </a:lnTo>
                <a:lnTo>
                  <a:pt x="4082" y="1539"/>
                </a:lnTo>
                <a:lnTo>
                  <a:pt x="4080" y="1535"/>
                </a:lnTo>
                <a:lnTo>
                  <a:pt x="4077" y="1533"/>
                </a:lnTo>
                <a:lnTo>
                  <a:pt x="4077" y="1533"/>
                </a:lnTo>
                <a:lnTo>
                  <a:pt x="4075" y="1533"/>
                </a:lnTo>
                <a:lnTo>
                  <a:pt x="4073" y="1533"/>
                </a:lnTo>
                <a:lnTo>
                  <a:pt x="4071" y="1533"/>
                </a:lnTo>
                <a:lnTo>
                  <a:pt x="4067" y="1531"/>
                </a:lnTo>
                <a:lnTo>
                  <a:pt x="4067" y="1528"/>
                </a:lnTo>
                <a:lnTo>
                  <a:pt x="4065" y="1528"/>
                </a:lnTo>
                <a:lnTo>
                  <a:pt x="4063" y="1528"/>
                </a:lnTo>
                <a:lnTo>
                  <a:pt x="4063" y="1528"/>
                </a:lnTo>
                <a:lnTo>
                  <a:pt x="4063" y="1526"/>
                </a:lnTo>
                <a:lnTo>
                  <a:pt x="4059" y="1524"/>
                </a:lnTo>
                <a:lnTo>
                  <a:pt x="4059" y="1522"/>
                </a:lnTo>
                <a:lnTo>
                  <a:pt x="4059" y="1520"/>
                </a:lnTo>
                <a:lnTo>
                  <a:pt x="4061" y="1520"/>
                </a:lnTo>
                <a:lnTo>
                  <a:pt x="4061" y="1520"/>
                </a:lnTo>
                <a:lnTo>
                  <a:pt x="4061" y="1522"/>
                </a:lnTo>
                <a:lnTo>
                  <a:pt x="4061" y="1522"/>
                </a:lnTo>
                <a:lnTo>
                  <a:pt x="4061" y="1522"/>
                </a:lnTo>
                <a:lnTo>
                  <a:pt x="4061" y="1522"/>
                </a:lnTo>
                <a:lnTo>
                  <a:pt x="4063" y="1522"/>
                </a:lnTo>
                <a:lnTo>
                  <a:pt x="4063" y="1524"/>
                </a:lnTo>
                <a:lnTo>
                  <a:pt x="4063" y="1526"/>
                </a:lnTo>
                <a:lnTo>
                  <a:pt x="4065" y="1526"/>
                </a:lnTo>
                <a:lnTo>
                  <a:pt x="4063" y="1526"/>
                </a:lnTo>
                <a:lnTo>
                  <a:pt x="4063" y="1524"/>
                </a:lnTo>
                <a:lnTo>
                  <a:pt x="4061" y="1512"/>
                </a:lnTo>
                <a:lnTo>
                  <a:pt x="4061" y="1510"/>
                </a:lnTo>
                <a:lnTo>
                  <a:pt x="4059" y="1510"/>
                </a:lnTo>
                <a:lnTo>
                  <a:pt x="4059" y="1510"/>
                </a:lnTo>
                <a:lnTo>
                  <a:pt x="4059" y="1510"/>
                </a:lnTo>
                <a:lnTo>
                  <a:pt x="4059" y="1510"/>
                </a:lnTo>
                <a:lnTo>
                  <a:pt x="4056" y="1510"/>
                </a:lnTo>
                <a:lnTo>
                  <a:pt x="4056" y="1508"/>
                </a:lnTo>
                <a:lnTo>
                  <a:pt x="4056" y="1505"/>
                </a:lnTo>
                <a:lnTo>
                  <a:pt x="4054" y="1499"/>
                </a:lnTo>
                <a:lnTo>
                  <a:pt x="4054" y="1499"/>
                </a:lnTo>
                <a:lnTo>
                  <a:pt x="4054" y="1497"/>
                </a:lnTo>
                <a:lnTo>
                  <a:pt x="4052" y="1497"/>
                </a:lnTo>
                <a:lnTo>
                  <a:pt x="4048" y="1499"/>
                </a:lnTo>
                <a:lnTo>
                  <a:pt x="4046" y="1499"/>
                </a:lnTo>
                <a:lnTo>
                  <a:pt x="4046" y="1497"/>
                </a:lnTo>
                <a:lnTo>
                  <a:pt x="4046" y="1497"/>
                </a:lnTo>
                <a:lnTo>
                  <a:pt x="4046" y="1495"/>
                </a:lnTo>
                <a:lnTo>
                  <a:pt x="4044" y="1493"/>
                </a:lnTo>
                <a:lnTo>
                  <a:pt x="4044" y="1491"/>
                </a:lnTo>
                <a:lnTo>
                  <a:pt x="4044" y="1489"/>
                </a:lnTo>
                <a:lnTo>
                  <a:pt x="4044" y="1484"/>
                </a:lnTo>
                <a:lnTo>
                  <a:pt x="4044" y="1482"/>
                </a:lnTo>
                <a:lnTo>
                  <a:pt x="4044" y="1482"/>
                </a:lnTo>
                <a:lnTo>
                  <a:pt x="4046" y="1482"/>
                </a:lnTo>
                <a:lnTo>
                  <a:pt x="4046" y="1478"/>
                </a:lnTo>
                <a:lnTo>
                  <a:pt x="4048" y="1474"/>
                </a:lnTo>
                <a:lnTo>
                  <a:pt x="4050" y="1472"/>
                </a:lnTo>
                <a:lnTo>
                  <a:pt x="4050" y="1470"/>
                </a:lnTo>
                <a:lnTo>
                  <a:pt x="4050" y="1466"/>
                </a:lnTo>
                <a:lnTo>
                  <a:pt x="4052" y="1463"/>
                </a:lnTo>
                <a:lnTo>
                  <a:pt x="4054" y="1461"/>
                </a:lnTo>
                <a:lnTo>
                  <a:pt x="4054" y="1459"/>
                </a:lnTo>
                <a:lnTo>
                  <a:pt x="4054" y="1457"/>
                </a:lnTo>
                <a:lnTo>
                  <a:pt x="4056" y="1455"/>
                </a:lnTo>
                <a:lnTo>
                  <a:pt x="4056" y="1453"/>
                </a:lnTo>
                <a:lnTo>
                  <a:pt x="4056" y="1449"/>
                </a:lnTo>
                <a:lnTo>
                  <a:pt x="4056" y="1447"/>
                </a:lnTo>
                <a:lnTo>
                  <a:pt x="4059" y="1443"/>
                </a:lnTo>
                <a:lnTo>
                  <a:pt x="4056" y="1440"/>
                </a:lnTo>
                <a:lnTo>
                  <a:pt x="4056" y="1440"/>
                </a:lnTo>
                <a:lnTo>
                  <a:pt x="4056" y="1438"/>
                </a:lnTo>
                <a:lnTo>
                  <a:pt x="4059" y="1436"/>
                </a:lnTo>
                <a:lnTo>
                  <a:pt x="4061" y="1436"/>
                </a:lnTo>
                <a:lnTo>
                  <a:pt x="4065" y="1436"/>
                </a:lnTo>
                <a:lnTo>
                  <a:pt x="4065" y="1436"/>
                </a:lnTo>
                <a:lnTo>
                  <a:pt x="4065" y="1436"/>
                </a:lnTo>
                <a:lnTo>
                  <a:pt x="4069" y="1436"/>
                </a:lnTo>
                <a:lnTo>
                  <a:pt x="4071" y="1436"/>
                </a:lnTo>
                <a:lnTo>
                  <a:pt x="4071" y="1438"/>
                </a:lnTo>
                <a:lnTo>
                  <a:pt x="4069" y="1438"/>
                </a:lnTo>
                <a:lnTo>
                  <a:pt x="4069" y="1440"/>
                </a:lnTo>
                <a:lnTo>
                  <a:pt x="4069" y="1443"/>
                </a:lnTo>
                <a:lnTo>
                  <a:pt x="4069" y="1447"/>
                </a:lnTo>
                <a:lnTo>
                  <a:pt x="4069" y="1447"/>
                </a:lnTo>
                <a:lnTo>
                  <a:pt x="4069" y="1449"/>
                </a:lnTo>
                <a:lnTo>
                  <a:pt x="4071" y="1449"/>
                </a:lnTo>
                <a:lnTo>
                  <a:pt x="4073" y="1449"/>
                </a:lnTo>
                <a:lnTo>
                  <a:pt x="4077" y="1449"/>
                </a:lnTo>
                <a:lnTo>
                  <a:pt x="4082" y="1449"/>
                </a:lnTo>
                <a:lnTo>
                  <a:pt x="4084" y="1449"/>
                </a:lnTo>
                <a:lnTo>
                  <a:pt x="4084" y="1449"/>
                </a:lnTo>
                <a:lnTo>
                  <a:pt x="4084" y="1449"/>
                </a:lnTo>
                <a:lnTo>
                  <a:pt x="4086" y="1451"/>
                </a:lnTo>
                <a:lnTo>
                  <a:pt x="4088" y="1451"/>
                </a:lnTo>
                <a:lnTo>
                  <a:pt x="4088" y="1453"/>
                </a:lnTo>
                <a:lnTo>
                  <a:pt x="4090" y="1453"/>
                </a:lnTo>
                <a:lnTo>
                  <a:pt x="4090" y="1453"/>
                </a:lnTo>
                <a:lnTo>
                  <a:pt x="4090" y="1455"/>
                </a:lnTo>
                <a:lnTo>
                  <a:pt x="4092" y="1455"/>
                </a:lnTo>
                <a:lnTo>
                  <a:pt x="4094" y="1457"/>
                </a:lnTo>
                <a:lnTo>
                  <a:pt x="4094" y="1455"/>
                </a:lnTo>
                <a:lnTo>
                  <a:pt x="4094" y="1455"/>
                </a:lnTo>
                <a:lnTo>
                  <a:pt x="4094" y="1455"/>
                </a:lnTo>
                <a:lnTo>
                  <a:pt x="4096" y="1457"/>
                </a:lnTo>
                <a:lnTo>
                  <a:pt x="4096" y="1459"/>
                </a:lnTo>
                <a:lnTo>
                  <a:pt x="4098" y="1461"/>
                </a:lnTo>
                <a:lnTo>
                  <a:pt x="4098" y="1461"/>
                </a:lnTo>
                <a:lnTo>
                  <a:pt x="4098" y="1461"/>
                </a:lnTo>
                <a:lnTo>
                  <a:pt x="4098" y="1461"/>
                </a:lnTo>
                <a:lnTo>
                  <a:pt x="4098" y="1461"/>
                </a:lnTo>
                <a:lnTo>
                  <a:pt x="4100" y="1461"/>
                </a:lnTo>
                <a:lnTo>
                  <a:pt x="4100" y="1463"/>
                </a:lnTo>
                <a:lnTo>
                  <a:pt x="4103" y="1466"/>
                </a:lnTo>
                <a:lnTo>
                  <a:pt x="4100" y="1468"/>
                </a:lnTo>
                <a:lnTo>
                  <a:pt x="4100" y="1470"/>
                </a:lnTo>
                <a:lnTo>
                  <a:pt x="4100" y="1472"/>
                </a:lnTo>
                <a:lnTo>
                  <a:pt x="4103" y="1474"/>
                </a:lnTo>
                <a:lnTo>
                  <a:pt x="4105" y="1474"/>
                </a:lnTo>
                <a:lnTo>
                  <a:pt x="4105" y="1474"/>
                </a:lnTo>
                <a:lnTo>
                  <a:pt x="4107" y="1474"/>
                </a:lnTo>
                <a:lnTo>
                  <a:pt x="4107" y="1472"/>
                </a:lnTo>
                <a:lnTo>
                  <a:pt x="4107" y="1470"/>
                </a:lnTo>
                <a:lnTo>
                  <a:pt x="4109" y="1472"/>
                </a:lnTo>
                <a:lnTo>
                  <a:pt x="4109" y="1472"/>
                </a:lnTo>
                <a:lnTo>
                  <a:pt x="4111" y="1474"/>
                </a:lnTo>
                <a:lnTo>
                  <a:pt x="4109" y="1476"/>
                </a:lnTo>
                <a:lnTo>
                  <a:pt x="4109" y="1476"/>
                </a:lnTo>
                <a:lnTo>
                  <a:pt x="4107" y="1478"/>
                </a:lnTo>
                <a:lnTo>
                  <a:pt x="4107" y="1478"/>
                </a:lnTo>
                <a:lnTo>
                  <a:pt x="4109" y="1478"/>
                </a:lnTo>
                <a:lnTo>
                  <a:pt x="4109" y="1480"/>
                </a:lnTo>
                <a:lnTo>
                  <a:pt x="4113" y="1478"/>
                </a:lnTo>
                <a:lnTo>
                  <a:pt x="4113" y="1478"/>
                </a:lnTo>
                <a:lnTo>
                  <a:pt x="4113" y="1478"/>
                </a:lnTo>
                <a:lnTo>
                  <a:pt x="4113" y="1478"/>
                </a:lnTo>
                <a:lnTo>
                  <a:pt x="4117" y="1480"/>
                </a:lnTo>
                <a:lnTo>
                  <a:pt x="4121" y="1480"/>
                </a:lnTo>
                <a:lnTo>
                  <a:pt x="4121" y="1482"/>
                </a:lnTo>
                <a:lnTo>
                  <a:pt x="4124" y="1482"/>
                </a:lnTo>
                <a:lnTo>
                  <a:pt x="4124" y="1484"/>
                </a:lnTo>
                <a:lnTo>
                  <a:pt x="4124" y="1484"/>
                </a:lnTo>
                <a:lnTo>
                  <a:pt x="4126" y="1484"/>
                </a:lnTo>
                <a:lnTo>
                  <a:pt x="4126" y="1484"/>
                </a:lnTo>
                <a:lnTo>
                  <a:pt x="4128" y="1484"/>
                </a:lnTo>
                <a:lnTo>
                  <a:pt x="4128" y="1487"/>
                </a:lnTo>
                <a:lnTo>
                  <a:pt x="4130" y="1487"/>
                </a:lnTo>
                <a:lnTo>
                  <a:pt x="4130" y="1487"/>
                </a:lnTo>
                <a:lnTo>
                  <a:pt x="4130" y="1489"/>
                </a:lnTo>
                <a:lnTo>
                  <a:pt x="4130" y="1489"/>
                </a:lnTo>
                <a:lnTo>
                  <a:pt x="4128" y="1489"/>
                </a:lnTo>
                <a:lnTo>
                  <a:pt x="4128" y="1491"/>
                </a:lnTo>
                <a:lnTo>
                  <a:pt x="4126" y="1493"/>
                </a:lnTo>
                <a:lnTo>
                  <a:pt x="4126" y="1499"/>
                </a:lnTo>
                <a:lnTo>
                  <a:pt x="4126" y="1505"/>
                </a:lnTo>
                <a:lnTo>
                  <a:pt x="4128" y="1505"/>
                </a:lnTo>
                <a:lnTo>
                  <a:pt x="4126" y="1508"/>
                </a:lnTo>
                <a:lnTo>
                  <a:pt x="4128" y="1508"/>
                </a:lnTo>
                <a:lnTo>
                  <a:pt x="4130" y="1508"/>
                </a:lnTo>
                <a:lnTo>
                  <a:pt x="4132" y="1505"/>
                </a:lnTo>
                <a:lnTo>
                  <a:pt x="4134" y="1505"/>
                </a:lnTo>
                <a:lnTo>
                  <a:pt x="4134" y="1501"/>
                </a:lnTo>
                <a:lnTo>
                  <a:pt x="4136" y="1501"/>
                </a:lnTo>
                <a:lnTo>
                  <a:pt x="4147" y="1495"/>
                </a:lnTo>
                <a:lnTo>
                  <a:pt x="4147" y="1495"/>
                </a:lnTo>
                <a:lnTo>
                  <a:pt x="4147" y="1495"/>
                </a:lnTo>
                <a:lnTo>
                  <a:pt x="4147" y="1493"/>
                </a:lnTo>
                <a:lnTo>
                  <a:pt x="4144" y="1493"/>
                </a:lnTo>
                <a:lnTo>
                  <a:pt x="4140" y="1487"/>
                </a:lnTo>
                <a:lnTo>
                  <a:pt x="4142" y="1489"/>
                </a:lnTo>
                <a:lnTo>
                  <a:pt x="4147" y="1493"/>
                </a:lnTo>
                <a:lnTo>
                  <a:pt x="4149" y="1493"/>
                </a:lnTo>
                <a:lnTo>
                  <a:pt x="4151" y="1493"/>
                </a:lnTo>
                <a:lnTo>
                  <a:pt x="4151" y="1493"/>
                </a:lnTo>
                <a:lnTo>
                  <a:pt x="4151" y="1493"/>
                </a:lnTo>
                <a:lnTo>
                  <a:pt x="4151" y="1491"/>
                </a:lnTo>
                <a:lnTo>
                  <a:pt x="4151" y="1491"/>
                </a:lnTo>
                <a:lnTo>
                  <a:pt x="4147" y="1484"/>
                </a:lnTo>
                <a:lnTo>
                  <a:pt x="4144" y="1484"/>
                </a:lnTo>
                <a:lnTo>
                  <a:pt x="4151" y="1489"/>
                </a:lnTo>
                <a:lnTo>
                  <a:pt x="4151" y="1489"/>
                </a:lnTo>
                <a:lnTo>
                  <a:pt x="4153" y="1489"/>
                </a:lnTo>
                <a:lnTo>
                  <a:pt x="4153" y="1489"/>
                </a:lnTo>
                <a:lnTo>
                  <a:pt x="4153" y="1489"/>
                </a:lnTo>
                <a:lnTo>
                  <a:pt x="4153" y="1487"/>
                </a:lnTo>
                <a:lnTo>
                  <a:pt x="4153" y="1487"/>
                </a:lnTo>
                <a:lnTo>
                  <a:pt x="4155" y="1484"/>
                </a:lnTo>
                <a:lnTo>
                  <a:pt x="4155" y="1484"/>
                </a:lnTo>
                <a:lnTo>
                  <a:pt x="4153" y="1484"/>
                </a:lnTo>
                <a:lnTo>
                  <a:pt x="4153" y="1484"/>
                </a:lnTo>
                <a:lnTo>
                  <a:pt x="4151" y="1482"/>
                </a:lnTo>
                <a:lnTo>
                  <a:pt x="4151" y="1482"/>
                </a:lnTo>
                <a:lnTo>
                  <a:pt x="4153" y="1482"/>
                </a:lnTo>
                <a:lnTo>
                  <a:pt x="4155" y="1482"/>
                </a:lnTo>
                <a:lnTo>
                  <a:pt x="4155" y="1482"/>
                </a:lnTo>
                <a:lnTo>
                  <a:pt x="4155" y="1482"/>
                </a:lnTo>
                <a:lnTo>
                  <a:pt x="4155" y="1480"/>
                </a:lnTo>
                <a:lnTo>
                  <a:pt x="4153" y="1480"/>
                </a:lnTo>
                <a:lnTo>
                  <a:pt x="4153" y="1480"/>
                </a:lnTo>
                <a:lnTo>
                  <a:pt x="4153" y="1480"/>
                </a:lnTo>
                <a:lnTo>
                  <a:pt x="4153" y="1480"/>
                </a:lnTo>
                <a:lnTo>
                  <a:pt x="4155" y="1480"/>
                </a:lnTo>
                <a:lnTo>
                  <a:pt x="4157" y="1482"/>
                </a:lnTo>
                <a:lnTo>
                  <a:pt x="4157" y="1482"/>
                </a:lnTo>
                <a:lnTo>
                  <a:pt x="4157" y="1480"/>
                </a:lnTo>
                <a:lnTo>
                  <a:pt x="4157" y="1478"/>
                </a:lnTo>
                <a:lnTo>
                  <a:pt x="4157" y="1478"/>
                </a:lnTo>
                <a:lnTo>
                  <a:pt x="4157" y="1478"/>
                </a:lnTo>
                <a:lnTo>
                  <a:pt x="4159" y="1478"/>
                </a:lnTo>
                <a:lnTo>
                  <a:pt x="4159" y="1480"/>
                </a:lnTo>
                <a:lnTo>
                  <a:pt x="4161" y="1480"/>
                </a:lnTo>
                <a:lnTo>
                  <a:pt x="4161" y="1480"/>
                </a:lnTo>
                <a:lnTo>
                  <a:pt x="4161" y="1482"/>
                </a:lnTo>
                <a:lnTo>
                  <a:pt x="4163" y="1480"/>
                </a:lnTo>
                <a:lnTo>
                  <a:pt x="4165" y="1480"/>
                </a:lnTo>
                <a:lnTo>
                  <a:pt x="4165" y="1478"/>
                </a:lnTo>
                <a:lnTo>
                  <a:pt x="4170" y="1476"/>
                </a:lnTo>
                <a:lnTo>
                  <a:pt x="4172" y="1476"/>
                </a:lnTo>
                <a:lnTo>
                  <a:pt x="4174" y="1474"/>
                </a:lnTo>
                <a:lnTo>
                  <a:pt x="4174" y="1474"/>
                </a:lnTo>
                <a:lnTo>
                  <a:pt x="4176" y="1474"/>
                </a:lnTo>
                <a:lnTo>
                  <a:pt x="4178" y="1472"/>
                </a:lnTo>
                <a:lnTo>
                  <a:pt x="4180" y="1470"/>
                </a:lnTo>
                <a:lnTo>
                  <a:pt x="4182" y="1470"/>
                </a:lnTo>
                <a:lnTo>
                  <a:pt x="4184" y="1468"/>
                </a:lnTo>
                <a:lnTo>
                  <a:pt x="4186" y="1468"/>
                </a:lnTo>
                <a:lnTo>
                  <a:pt x="4186" y="1466"/>
                </a:lnTo>
                <a:lnTo>
                  <a:pt x="4186" y="1463"/>
                </a:lnTo>
                <a:lnTo>
                  <a:pt x="4189" y="1463"/>
                </a:lnTo>
                <a:lnTo>
                  <a:pt x="4189" y="1463"/>
                </a:lnTo>
                <a:lnTo>
                  <a:pt x="4191" y="1461"/>
                </a:lnTo>
                <a:lnTo>
                  <a:pt x="4191" y="1461"/>
                </a:lnTo>
                <a:lnTo>
                  <a:pt x="4189" y="1461"/>
                </a:lnTo>
                <a:lnTo>
                  <a:pt x="4189" y="1459"/>
                </a:lnTo>
                <a:lnTo>
                  <a:pt x="4191" y="1459"/>
                </a:lnTo>
                <a:lnTo>
                  <a:pt x="4191" y="1457"/>
                </a:lnTo>
                <a:lnTo>
                  <a:pt x="4191" y="1457"/>
                </a:lnTo>
                <a:lnTo>
                  <a:pt x="4191" y="1459"/>
                </a:lnTo>
                <a:lnTo>
                  <a:pt x="4191" y="1459"/>
                </a:lnTo>
                <a:lnTo>
                  <a:pt x="4191" y="1459"/>
                </a:lnTo>
                <a:lnTo>
                  <a:pt x="4191" y="1457"/>
                </a:lnTo>
                <a:lnTo>
                  <a:pt x="4191" y="1457"/>
                </a:lnTo>
                <a:lnTo>
                  <a:pt x="4191" y="1453"/>
                </a:lnTo>
                <a:lnTo>
                  <a:pt x="4191" y="1453"/>
                </a:lnTo>
                <a:lnTo>
                  <a:pt x="4191" y="1449"/>
                </a:lnTo>
                <a:lnTo>
                  <a:pt x="4191" y="1447"/>
                </a:lnTo>
                <a:lnTo>
                  <a:pt x="4193" y="1447"/>
                </a:lnTo>
                <a:lnTo>
                  <a:pt x="4193" y="1449"/>
                </a:lnTo>
                <a:lnTo>
                  <a:pt x="4193" y="1449"/>
                </a:lnTo>
                <a:lnTo>
                  <a:pt x="4193" y="1447"/>
                </a:lnTo>
                <a:lnTo>
                  <a:pt x="4193" y="1445"/>
                </a:lnTo>
                <a:lnTo>
                  <a:pt x="4193" y="1443"/>
                </a:lnTo>
                <a:lnTo>
                  <a:pt x="4191" y="1440"/>
                </a:lnTo>
                <a:lnTo>
                  <a:pt x="4191" y="1440"/>
                </a:lnTo>
                <a:lnTo>
                  <a:pt x="4191" y="1436"/>
                </a:lnTo>
                <a:lnTo>
                  <a:pt x="4191" y="1434"/>
                </a:lnTo>
                <a:lnTo>
                  <a:pt x="4191" y="1432"/>
                </a:lnTo>
                <a:lnTo>
                  <a:pt x="4191" y="1432"/>
                </a:lnTo>
                <a:lnTo>
                  <a:pt x="4191" y="1430"/>
                </a:lnTo>
                <a:lnTo>
                  <a:pt x="4191" y="1428"/>
                </a:lnTo>
                <a:lnTo>
                  <a:pt x="4191" y="1428"/>
                </a:lnTo>
                <a:lnTo>
                  <a:pt x="4191" y="1426"/>
                </a:lnTo>
                <a:lnTo>
                  <a:pt x="4191" y="1426"/>
                </a:lnTo>
                <a:lnTo>
                  <a:pt x="4189" y="1424"/>
                </a:lnTo>
                <a:lnTo>
                  <a:pt x="4189" y="1422"/>
                </a:lnTo>
                <a:lnTo>
                  <a:pt x="4189" y="1417"/>
                </a:lnTo>
                <a:lnTo>
                  <a:pt x="4186" y="1417"/>
                </a:lnTo>
                <a:lnTo>
                  <a:pt x="4186" y="1413"/>
                </a:lnTo>
                <a:lnTo>
                  <a:pt x="4184" y="1411"/>
                </a:lnTo>
                <a:lnTo>
                  <a:pt x="4184" y="1409"/>
                </a:lnTo>
                <a:lnTo>
                  <a:pt x="4182" y="1409"/>
                </a:lnTo>
                <a:lnTo>
                  <a:pt x="4182" y="1407"/>
                </a:lnTo>
                <a:lnTo>
                  <a:pt x="4180" y="1405"/>
                </a:lnTo>
                <a:lnTo>
                  <a:pt x="4178" y="1403"/>
                </a:lnTo>
                <a:lnTo>
                  <a:pt x="4178" y="1401"/>
                </a:lnTo>
                <a:lnTo>
                  <a:pt x="4176" y="1401"/>
                </a:lnTo>
                <a:lnTo>
                  <a:pt x="4176" y="1399"/>
                </a:lnTo>
                <a:lnTo>
                  <a:pt x="4176" y="1399"/>
                </a:lnTo>
                <a:lnTo>
                  <a:pt x="4176" y="1399"/>
                </a:lnTo>
                <a:lnTo>
                  <a:pt x="4176" y="1399"/>
                </a:lnTo>
                <a:lnTo>
                  <a:pt x="4174" y="1396"/>
                </a:lnTo>
                <a:lnTo>
                  <a:pt x="4174" y="1396"/>
                </a:lnTo>
                <a:lnTo>
                  <a:pt x="4172" y="1394"/>
                </a:lnTo>
                <a:lnTo>
                  <a:pt x="4172" y="1394"/>
                </a:lnTo>
                <a:lnTo>
                  <a:pt x="4172" y="1394"/>
                </a:lnTo>
                <a:lnTo>
                  <a:pt x="4170" y="1394"/>
                </a:lnTo>
                <a:lnTo>
                  <a:pt x="4170" y="1394"/>
                </a:lnTo>
                <a:lnTo>
                  <a:pt x="4170" y="1394"/>
                </a:lnTo>
                <a:lnTo>
                  <a:pt x="4168" y="1392"/>
                </a:lnTo>
                <a:lnTo>
                  <a:pt x="4165" y="1390"/>
                </a:lnTo>
                <a:lnTo>
                  <a:pt x="4165" y="1390"/>
                </a:lnTo>
                <a:lnTo>
                  <a:pt x="4165" y="1390"/>
                </a:lnTo>
                <a:lnTo>
                  <a:pt x="4163" y="1388"/>
                </a:lnTo>
                <a:lnTo>
                  <a:pt x="4161" y="1386"/>
                </a:lnTo>
                <a:lnTo>
                  <a:pt x="4159" y="1384"/>
                </a:lnTo>
                <a:lnTo>
                  <a:pt x="4157" y="1382"/>
                </a:lnTo>
                <a:lnTo>
                  <a:pt x="4155" y="1380"/>
                </a:lnTo>
                <a:lnTo>
                  <a:pt x="4151" y="1375"/>
                </a:lnTo>
                <a:lnTo>
                  <a:pt x="4149" y="1373"/>
                </a:lnTo>
                <a:lnTo>
                  <a:pt x="4149" y="1373"/>
                </a:lnTo>
                <a:lnTo>
                  <a:pt x="4151" y="1373"/>
                </a:lnTo>
                <a:lnTo>
                  <a:pt x="4151" y="1371"/>
                </a:lnTo>
                <a:lnTo>
                  <a:pt x="4151" y="1371"/>
                </a:lnTo>
                <a:lnTo>
                  <a:pt x="4149" y="1369"/>
                </a:lnTo>
                <a:lnTo>
                  <a:pt x="4147" y="1367"/>
                </a:lnTo>
                <a:lnTo>
                  <a:pt x="4144" y="1367"/>
                </a:lnTo>
                <a:lnTo>
                  <a:pt x="4144" y="1365"/>
                </a:lnTo>
                <a:lnTo>
                  <a:pt x="4142" y="1363"/>
                </a:lnTo>
                <a:lnTo>
                  <a:pt x="4140" y="1361"/>
                </a:lnTo>
                <a:lnTo>
                  <a:pt x="4140" y="1361"/>
                </a:lnTo>
                <a:lnTo>
                  <a:pt x="4140" y="1359"/>
                </a:lnTo>
                <a:lnTo>
                  <a:pt x="4140" y="1359"/>
                </a:lnTo>
                <a:lnTo>
                  <a:pt x="4138" y="1357"/>
                </a:lnTo>
                <a:lnTo>
                  <a:pt x="4138" y="1354"/>
                </a:lnTo>
                <a:lnTo>
                  <a:pt x="4138" y="1352"/>
                </a:lnTo>
                <a:lnTo>
                  <a:pt x="4140" y="1350"/>
                </a:lnTo>
                <a:lnTo>
                  <a:pt x="4140" y="1350"/>
                </a:lnTo>
                <a:lnTo>
                  <a:pt x="4140" y="1348"/>
                </a:lnTo>
                <a:lnTo>
                  <a:pt x="4140" y="1346"/>
                </a:lnTo>
                <a:lnTo>
                  <a:pt x="4142" y="1342"/>
                </a:lnTo>
                <a:lnTo>
                  <a:pt x="4144" y="1340"/>
                </a:lnTo>
                <a:lnTo>
                  <a:pt x="4147" y="1340"/>
                </a:lnTo>
                <a:lnTo>
                  <a:pt x="4149" y="1338"/>
                </a:lnTo>
                <a:lnTo>
                  <a:pt x="4151" y="1336"/>
                </a:lnTo>
                <a:lnTo>
                  <a:pt x="4151" y="1334"/>
                </a:lnTo>
                <a:lnTo>
                  <a:pt x="4151" y="1331"/>
                </a:lnTo>
                <a:lnTo>
                  <a:pt x="4155" y="1329"/>
                </a:lnTo>
                <a:lnTo>
                  <a:pt x="4155" y="1327"/>
                </a:lnTo>
                <a:lnTo>
                  <a:pt x="4153" y="1325"/>
                </a:lnTo>
                <a:lnTo>
                  <a:pt x="4153" y="1325"/>
                </a:lnTo>
                <a:lnTo>
                  <a:pt x="4153" y="1325"/>
                </a:lnTo>
                <a:lnTo>
                  <a:pt x="4155" y="1325"/>
                </a:lnTo>
                <a:lnTo>
                  <a:pt x="4155" y="1325"/>
                </a:lnTo>
                <a:lnTo>
                  <a:pt x="4157" y="1325"/>
                </a:lnTo>
                <a:lnTo>
                  <a:pt x="4157" y="1325"/>
                </a:lnTo>
                <a:lnTo>
                  <a:pt x="4157" y="1325"/>
                </a:lnTo>
                <a:lnTo>
                  <a:pt x="4157" y="1325"/>
                </a:lnTo>
                <a:lnTo>
                  <a:pt x="4159" y="1325"/>
                </a:lnTo>
                <a:lnTo>
                  <a:pt x="4159" y="1325"/>
                </a:lnTo>
                <a:lnTo>
                  <a:pt x="4159" y="1325"/>
                </a:lnTo>
                <a:lnTo>
                  <a:pt x="4163" y="1325"/>
                </a:lnTo>
                <a:lnTo>
                  <a:pt x="4163" y="1323"/>
                </a:lnTo>
                <a:lnTo>
                  <a:pt x="4163" y="1323"/>
                </a:lnTo>
                <a:lnTo>
                  <a:pt x="4163" y="1321"/>
                </a:lnTo>
                <a:lnTo>
                  <a:pt x="4165" y="1321"/>
                </a:lnTo>
                <a:lnTo>
                  <a:pt x="4168" y="1319"/>
                </a:lnTo>
                <a:lnTo>
                  <a:pt x="4168" y="1319"/>
                </a:lnTo>
                <a:lnTo>
                  <a:pt x="4170" y="1319"/>
                </a:lnTo>
                <a:lnTo>
                  <a:pt x="4172" y="1319"/>
                </a:lnTo>
                <a:lnTo>
                  <a:pt x="4172" y="1317"/>
                </a:lnTo>
                <a:lnTo>
                  <a:pt x="4174" y="1317"/>
                </a:lnTo>
                <a:lnTo>
                  <a:pt x="4174" y="1317"/>
                </a:lnTo>
                <a:lnTo>
                  <a:pt x="4176" y="1317"/>
                </a:lnTo>
                <a:lnTo>
                  <a:pt x="4176" y="1317"/>
                </a:lnTo>
                <a:lnTo>
                  <a:pt x="4178" y="1315"/>
                </a:lnTo>
                <a:lnTo>
                  <a:pt x="4178" y="1315"/>
                </a:lnTo>
                <a:lnTo>
                  <a:pt x="4178" y="1315"/>
                </a:lnTo>
                <a:lnTo>
                  <a:pt x="4178" y="1317"/>
                </a:lnTo>
                <a:lnTo>
                  <a:pt x="4180" y="1317"/>
                </a:lnTo>
                <a:lnTo>
                  <a:pt x="4180" y="1315"/>
                </a:lnTo>
                <a:lnTo>
                  <a:pt x="4180" y="1315"/>
                </a:lnTo>
                <a:lnTo>
                  <a:pt x="4180" y="1313"/>
                </a:lnTo>
                <a:lnTo>
                  <a:pt x="4180" y="1313"/>
                </a:lnTo>
                <a:lnTo>
                  <a:pt x="4180" y="1313"/>
                </a:lnTo>
                <a:lnTo>
                  <a:pt x="4182" y="1313"/>
                </a:lnTo>
                <a:lnTo>
                  <a:pt x="4180" y="1313"/>
                </a:lnTo>
                <a:lnTo>
                  <a:pt x="4182" y="1315"/>
                </a:lnTo>
                <a:lnTo>
                  <a:pt x="4182" y="1315"/>
                </a:lnTo>
                <a:lnTo>
                  <a:pt x="4182" y="1315"/>
                </a:lnTo>
                <a:lnTo>
                  <a:pt x="4184" y="1317"/>
                </a:lnTo>
                <a:lnTo>
                  <a:pt x="4184" y="1317"/>
                </a:lnTo>
                <a:lnTo>
                  <a:pt x="4186" y="1317"/>
                </a:lnTo>
                <a:lnTo>
                  <a:pt x="4186" y="1317"/>
                </a:lnTo>
                <a:lnTo>
                  <a:pt x="4189" y="1317"/>
                </a:lnTo>
                <a:lnTo>
                  <a:pt x="4189" y="1317"/>
                </a:lnTo>
                <a:lnTo>
                  <a:pt x="4189" y="1319"/>
                </a:lnTo>
                <a:lnTo>
                  <a:pt x="4189" y="1319"/>
                </a:lnTo>
                <a:lnTo>
                  <a:pt x="4189" y="1319"/>
                </a:lnTo>
                <a:lnTo>
                  <a:pt x="4191" y="1319"/>
                </a:lnTo>
                <a:lnTo>
                  <a:pt x="4193" y="1319"/>
                </a:lnTo>
                <a:lnTo>
                  <a:pt x="4193" y="1319"/>
                </a:lnTo>
                <a:lnTo>
                  <a:pt x="4195" y="1317"/>
                </a:lnTo>
                <a:lnTo>
                  <a:pt x="4195" y="1315"/>
                </a:lnTo>
                <a:lnTo>
                  <a:pt x="4195" y="1315"/>
                </a:lnTo>
                <a:lnTo>
                  <a:pt x="4195" y="1315"/>
                </a:lnTo>
                <a:lnTo>
                  <a:pt x="4197" y="1317"/>
                </a:lnTo>
                <a:lnTo>
                  <a:pt x="4197" y="1317"/>
                </a:lnTo>
                <a:lnTo>
                  <a:pt x="4197" y="1317"/>
                </a:lnTo>
                <a:lnTo>
                  <a:pt x="4199" y="1319"/>
                </a:lnTo>
                <a:lnTo>
                  <a:pt x="4201" y="1319"/>
                </a:lnTo>
                <a:lnTo>
                  <a:pt x="4201" y="1319"/>
                </a:lnTo>
                <a:lnTo>
                  <a:pt x="4199" y="1321"/>
                </a:lnTo>
                <a:lnTo>
                  <a:pt x="4197" y="1321"/>
                </a:lnTo>
                <a:lnTo>
                  <a:pt x="4197" y="1323"/>
                </a:lnTo>
                <a:lnTo>
                  <a:pt x="4197" y="1325"/>
                </a:lnTo>
                <a:lnTo>
                  <a:pt x="4197" y="1327"/>
                </a:lnTo>
                <a:lnTo>
                  <a:pt x="4197" y="1327"/>
                </a:lnTo>
                <a:lnTo>
                  <a:pt x="4197" y="1327"/>
                </a:lnTo>
                <a:lnTo>
                  <a:pt x="4197" y="1329"/>
                </a:lnTo>
                <a:lnTo>
                  <a:pt x="4199" y="1329"/>
                </a:lnTo>
                <a:lnTo>
                  <a:pt x="4199" y="1331"/>
                </a:lnTo>
                <a:lnTo>
                  <a:pt x="4199" y="1334"/>
                </a:lnTo>
                <a:lnTo>
                  <a:pt x="4201" y="1334"/>
                </a:lnTo>
                <a:lnTo>
                  <a:pt x="4201" y="1334"/>
                </a:lnTo>
                <a:lnTo>
                  <a:pt x="4201" y="1334"/>
                </a:lnTo>
                <a:lnTo>
                  <a:pt x="4201" y="1334"/>
                </a:lnTo>
                <a:lnTo>
                  <a:pt x="4199" y="1334"/>
                </a:lnTo>
                <a:lnTo>
                  <a:pt x="4199" y="1336"/>
                </a:lnTo>
                <a:lnTo>
                  <a:pt x="4201" y="1336"/>
                </a:lnTo>
                <a:lnTo>
                  <a:pt x="4203" y="1336"/>
                </a:lnTo>
                <a:lnTo>
                  <a:pt x="4205" y="1336"/>
                </a:lnTo>
                <a:lnTo>
                  <a:pt x="4207" y="1336"/>
                </a:lnTo>
                <a:lnTo>
                  <a:pt x="4207" y="1334"/>
                </a:lnTo>
                <a:lnTo>
                  <a:pt x="4209" y="1334"/>
                </a:lnTo>
                <a:lnTo>
                  <a:pt x="4209" y="1334"/>
                </a:lnTo>
                <a:lnTo>
                  <a:pt x="4205" y="1329"/>
                </a:lnTo>
                <a:lnTo>
                  <a:pt x="4205" y="1329"/>
                </a:lnTo>
                <a:lnTo>
                  <a:pt x="4207" y="1329"/>
                </a:lnTo>
                <a:lnTo>
                  <a:pt x="4207" y="1329"/>
                </a:lnTo>
                <a:lnTo>
                  <a:pt x="4207" y="1327"/>
                </a:lnTo>
                <a:lnTo>
                  <a:pt x="4203" y="1327"/>
                </a:lnTo>
                <a:lnTo>
                  <a:pt x="4203" y="1325"/>
                </a:lnTo>
                <a:lnTo>
                  <a:pt x="4203" y="1325"/>
                </a:lnTo>
                <a:lnTo>
                  <a:pt x="4205" y="1323"/>
                </a:lnTo>
                <a:lnTo>
                  <a:pt x="4207" y="1323"/>
                </a:lnTo>
                <a:lnTo>
                  <a:pt x="4207" y="1321"/>
                </a:lnTo>
                <a:lnTo>
                  <a:pt x="4207" y="1321"/>
                </a:lnTo>
                <a:lnTo>
                  <a:pt x="4207" y="1321"/>
                </a:lnTo>
                <a:lnTo>
                  <a:pt x="4207" y="1321"/>
                </a:lnTo>
                <a:lnTo>
                  <a:pt x="4209" y="1323"/>
                </a:lnTo>
                <a:lnTo>
                  <a:pt x="4209" y="1323"/>
                </a:lnTo>
                <a:lnTo>
                  <a:pt x="4212" y="1321"/>
                </a:lnTo>
                <a:lnTo>
                  <a:pt x="4212" y="1319"/>
                </a:lnTo>
                <a:lnTo>
                  <a:pt x="4214" y="1319"/>
                </a:lnTo>
                <a:lnTo>
                  <a:pt x="4216" y="1319"/>
                </a:lnTo>
                <a:lnTo>
                  <a:pt x="4216" y="1317"/>
                </a:lnTo>
                <a:lnTo>
                  <a:pt x="4216" y="1317"/>
                </a:lnTo>
                <a:lnTo>
                  <a:pt x="4218" y="1319"/>
                </a:lnTo>
                <a:lnTo>
                  <a:pt x="4218" y="1319"/>
                </a:lnTo>
                <a:lnTo>
                  <a:pt x="4220" y="1319"/>
                </a:lnTo>
                <a:lnTo>
                  <a:pt x="4220" y="1319"/>
                </a:lnTo>
                <a:lnTo>
                  <a:pt x="4222" y="1317"/>
                </a:lnTo>
                <a:lnTo>
                  <a:pt x="4224" y="1317"/>
                </a:lnTo>
                <a:lnTo>
                  <a:pt x="4226" y="1317"/>
                </a:lnTo>
                <a:lnTo>
                  <a:pt x="4226" y="1315"/>
                </a:lnTo>
                <a:lnTo>
                  <a:pt x="4226" y="1315"/>
                </a:lnTo>
                <a:lnTo>
                  <a:pt x="4228" y="1315"/>
                </a:lnTo>
                <a:lnTo>
                  <a:pt x="4228" y="1315"/>
                </a:lnTo>
                <a:lnTo>
                  <a:pt x="4228" y="1315"/>
                </a:lnTo>
                <a:lnTo>
                  <a:pt x="4230" y="1313"/>
                </a:lnTo>
                <a:lnTo>
                  <a:pt x="4230" y="1313"/>
                </a:lnTo>
                <a:lnTo>
                  <a:pt x="4233" y="1313"/>
                </a:lnTo>
                <a:lnTo>
                  <a:pt x="4233" y="1315"/>
                </a:lnTo>
                <a:lnTo>
                  <a:pt x="4235" y="1315"/>
                </a:lnTo>
                <a:lnTo>
                  <a:pt x="4235" y="1315"/>
                </a:lnTo>
                <a:lnTo>
                  <a:pt x="4237" y="1313"/>
                </a:lnTo>
                <a:lnTo>
                  <a:pt x="4237" y="1310"/>
                </a:lnTo>
                <a:lnTo>
                  <a:pt x="4235" y="1310"/>
                </a:lnTo>
                <a:lnTo>
                  <a:pt x="4237" y="1310"/>
                </a:lnTo>
                <a:lnTo>
                  <a:pt x="4237" y="1310"/>
                </a:lnTo>
                <a:lnTo>
                  <a:pt x="4237" y="1310"/>
                </a:lnTo>
                <a:lnTo>
                  <a:pt x="4237" y="1313"/>
                </a:lnTo>
                <a:lnTo>
                  <a:pt x="4237" y="1313"/>
                </a:lnTo>
                <a:lnTo>
                  <a:pt x="4239" y="1315"/>
                </a:lnTo>
                <a:lnTo>
                  <a:pt x="4239" y="1313"/>
                </a:lnTo>
                <a:lnTo>
                  <a:pt x="4239" y="1313"/>
                </a:lnTo>
                <a:lnTo>
                  <a:pt x="4241" y="1313"/>
                </a:lnTo>
                <a:lnTo>
                  <a:pt x="4243" y="1310"/>
                </a:lnTo>
                <a:lnTo>
                  <a:pt x="4243" y="1313"/>
                </a:lnTo>
                <a:lnTo>
                  <a:pt x="4245" y="1313"/>
                </a:lnTo>
                <a:lnTo>
                  <a:pt x="4245" y="1310"/>
                </a:lnTo>
                <a:lnTo>
                  <a:pt x="4245" y="1308"/>
                </a:lnTo>
                <a:lnTo>
                  <a:pt x="4245" y="1306"/>
                </a:lnTo>
                <a:lnTo>
                  <a:pt x="4247" y="1308"/>
                </a:lnTo>
                <a:lnTo>
                  <a:pt x="4249" y="1308"/>
                </a:lnTo>
                <a:lnTo>
                  <a:pt x="4249" y="1308"/>
                </a:lnTo>
                <a:lnTo>
                  <a:pt x="4249" y="1308"/>
                </a:lnTo>
                <a:lnTo>
                  <a:pt x="4251" y="1308"/>
                </a:lnTo>
                <a:lnTo>
                  <a:pt x="4251" y="1306"/>
                </a:lnTo>
                <a:lnTo>
                  <a:pt x="4253" y="1306"/>
                </a:lnTo>
                <a:lnTo>
                  <a:pt x="4253" y="1306"/>
                </a:lnTo>
                <a:lnTo>
                  <a:pt x="4253" y="1304"/>
                </a:lnTo>
                <a:lnTo>
                  <a:pt x="4253" y="1304"/>
                </a:lnTo>
                <a:lnTo>
                  <a:pt x="4253" y="1302"/>
                </a:lnTo>
                <a:lnTo>
                  <a:pt x="4251" y="1300"/>
                </a:lnTo>
                <a:lnTo>
                  <a:pt x="4251" y="1300"/>
                </a:lnTo>
                <a:lnTo>
                  <a:pt x="4251" y="1298"/>
                </a:lnTo>
                <a:lnTo>
                  <a:pt x="4249" y="1298"/>
                </a:lnTo>
                <a:lnTo>
                  <a:pt x="4249" y="1298"/>
                </a:lnTo>
                <a:lnTo>
                  <a:pt x="4249" y="1296"/>
                </a:lnTo>
                <a:lnTo>
                  <a:pt x="4251" y="1296"/>
                </a:lnTo>
                <a:lnTo>
                  <a:pt x="4251" y="1296"/>
                </a:lnTo>
                <a:lnTo>
                  <a:pt x="4251" y="1294"/>
                </a:lnTo>
                <a:lnTo>
                  <a:pt x="4251" y="1294"/>
                </a:lnTo>
                <a:lnTo>
                  <a:pt x="4253" y="1294"/>
                </a:lnTo>
                <a:lnTo>
                  <a:pt x="4253" y="1294"/>
                </a:lnTo>
                <a:lnTo>
                  <a:pt x="4253" y="1296"/>
                </a:lnTo>
                <a:lnTo>
                  <a:pt x="4253" y="1296"/>
                </a:lnTo>
                <a:lnTo>
                  <a:pt x="4253" y="1298"/>
                </a:lnTo>
                <a:lnTo>
                  <a:pt x="4253" y="1298"/>
                </a:lnTo>
                <a:lnTo>
                  <a:pt x="4256" y="1300"/>
                </a:lnTo>
                <a:lnTo>
                  <a:pt x="4258" y="1302"/>
                </a:lnTo>
                <a:lnTo>
                  <a:pt x="4258" y="1302"/>
                </a:lnTo>
                <a:lnTo>
                  <a:pt x="4260" y="1302"/>
                </a:lnTo>
                <a:lnTo>
                  <a:pt x="4260" y="1302"/>
                </a:lnTo>
                <a:lnTo>
                  <a:pt x="4258" y="1304"/>
                </a:lnTo>
                <a:lnTo>
                  <a:pt x="4258" y="1304"/>
                </a:lnTo>
                <a:lnTo>
                  <a:pt x="4258" y="1304"/>
                </a:lnTo>
                <a:lnTo>
                  <a:pt x="4260" y="1304"/>
                </a:lnTo>
                <a:lnTo>
                  <a:pt x="4262" y="1304"/>
                </a:lnTo>
                <a:lnTo>
                  <a:pt x="4264" y="1306"/>
                </a:lnTo>
                <a:lnTo>
                  <a:pt x="4264" y="1306"/>
                </a:lnTo>
                <a:lnTo>
                  <a:pt x="4264" y="1304"/>
                </a:lnTo>
                <a:lnTo>
                  <a:pt x="4264" y="1304"/>
                </a:lnTo>
                <a:lnTo>
                  <a:pt x="4264" y="1304"/>
                </a:lnTo>
                <a:lnTo>
                  <a:pt x="4264" y="1304"/>
                </a:lnTo>
                <a:lnTo>
                  <a:pt x="4264" y="1302"/>
                </a:lnTo>
                <a:lnTo>
                  <a:pt x="4264" y="1302"/>
                </a:lnTo>
                <a:lnTo>
                  <a:pt x="4264" y="1302"/>
                </a:lnTo>
                <a:lnTo>
                  <a:pt x="4266" y="1302"/>
                </a:lnTo>
                <a:lnTo>
                  <a:pt x="4266" y="1302"/>
                </a:lnTo>
                <a:lnTo>
                  <a:pt x="4268" y="1302"/>
                </a:lnTo>
                <a:lnTo>
                  <a:pt x="4268" y="1300"/>
                </a:lnTo>
                <a:lnTo>
                  <a:pt x="4268" y="1300"/>
                </a:lnTo>
                <a:lnTo>
                  <a:pt x="4268" y="1300"/>
                </a:lnTo>
                <a:lnTo>
                  <a:pt x="4268" y="1298"/>
                </a:lnTo>
                <a:lnTo>
                  <a:pt x="4270" y="1300"/>
                </a:lnTo>
                <a:lnTo>
                  <a:pt x="4270" y="1300"/>
                </a:lnTo>
                <a:lnTo>
                  <a:pt x="4272" y="1300"/>
                </a:lnTo>
                <a:lnTo>
                  <a:pt x="4272" y="1300"/>
                </a:lnTo>
                <a:lnTo>
                  <a:pt x="4272" y="1300"/>
                </a:lnTo>
                <a:lnTo>
                  <a:pt x="4274" y="1300"/>
                </a:lnTo>
                <a:lnTo>
                  <a:pt x="4274" y="1298"/>
                </a:lnTo>
                <a:lnTo>
                  <a:pt x="4277" y="1298"/>
                </a:lnTo>
                <a:lnTo>
                  <a:pt x="4279" y="1298"/>
                </a:lnTo>
                <a:lnTo>
                  <a:pt x="4279" y="1300"/>
                </a:lnTo>
                <a:lnTo>
                  <a:pt x="4281" y="1300"/>
                </a:lnTo>
                <a:lnTo>
                  <a:pt x="4281" y="1298"/>
                </a:lnTo>
                <a:lnTo>
                  <a:pt x="4283" y="1298"/>
                </a:lnTo>
                <a:lnTo>
                  <a:pt x="4283" y="1298"/>
                </a:lnTo>
                <a:lnTo>
                  <a:pt x="4285" y="1298"/>
                </a:lnTo>
                <a:lnTo>
                  <a:pt x="4287" y="1298"/>
                </a:lnTo>
                <a:lnTo>
                  <a:pt x="4289" y="1298"/>
                </a:lnTo>
                <a:lnTo>
                  <a:pt x="4291" y="1298"/>
                </a:lnTo>
                <a:lnTo>
                  <a:pt x="4291" y="1296"/>
                </a:lnTo>
                <a:lnTo>
                  <a:pt x="4291" y="1296"/>
                </a:lnTo>
                <a:lnTo>
                  <a:pt x="4291" y="1296"/>
                </a:lnTo>
                <a:lnTo>
                  <a:pt x="4293" y="1296"/>
                </a:lnTo>
                <a:lnTo>
                  <a:pt x="4295" y="1296"/>
                </a:lnTo>
                <a:lnTo>
                  <a:pt x="4295" y="1296"/>
                </a:lnTo>
                <a:lnTo>
                  <a:pt x="4295" y="1292"/>
                </a:lnTo>
                <a:lnTo>
                  <a:pt x="4297" y="1292"/>
                </a:lnTo>
                <a:lnTo>
                  <a:pt x="4297" y="1292"/>
                </a:lnTo>
                <a:lnTo>
                  <a:pt x="4297" y="1292"/>
                </a:lnTo>
                <a:lnTo>
                  <a:pt x="4297" y="1289"/>
                </a:lnTo>
                <a:lnTo>
                  <a:pt x="4297" y="1289"/>
                </a:lnTo>
                <a:lnTo>
                  <a:pt x="4300" y="1289"/>
                </a:lnTo>
                <a:lnTo>
                  <a:pt x="4300" y="1289"/>
                </a:lnTo>
                <a:lnTo>
                  <a:pt x="4302" y="1287"/>
                </a:lnTo>
                <a:lnTo>
                  <a:pt x="4302" y="1285"/>
                </a:lnTo>
                <a:lnTo>
                  <a:pt x="4304" y="1285"/>
                </a:lnTo>
                <a:lnTo>
                  <a:pt x="4304" y="1287"/>
                </a:lnTo>
                <a:lnTo>
                  <a:pt x="4306" y="1285"/>
                </a:lnTo>
                <a:lnTo>
                  <a:pt x="4306" y="1285"/>
                </a:lnTo>
                <a:lnTo>
                  <a:pt x="4308" y="1285"/>
                </a:lnTo>
                <a:lnTo>
                  <a:pt x="4308" y="1285"/>
                </a:lnTo>
                <a:lnTo>
                  <a:pt x="4308" y="1285"/>
                </a:lnTo>
                <a:lnTo>
                  <a:pt x="4308" y="1285"/>
                </a:lnTo>
                <a:lnTo>
                  <a:pt x="4308" y="1285"/>
                </a:lnTo>
                <a:lnTo>
                  <a:pt x="4310" y="1283"/>
                </a:lnTo>
                <a:lnTo>
                  <a:pt x="4310" y="1283"/>
                </a:lnTo>
                <a:lnTo>
                  <a:pt x="4308" y="1283"/>
                </a:lnTo>
                <a:lnTo>
                  <a:pt x="4310" y="1283"/>
                </a:lnTo>
                <a:lnTo>
                  <a:pt x="4312" y="1283"/>
                </a:lnTo>
                <a:lnTo>
                  <a:pt x="4312" y="1283"/>
                </a:lnTo>
                <a:lnTo>
                  <a:pt x="4312" y="1281"/>
                </a:lnTo>
                <a:lnTo>
                  <a:pt x="4314" y="1279"/>
                </a:lnTo>
                <a:lnTo>
                  <a:pt x="4314" y="1279"/>
                </a:lnTo>
                <a:lnTo>
                  <a:pt x="4316" y="1279"/>
                </a:lnTo>
                <a:lnTo>
                  <a:pt x="4318" y="1277"/>
                </a:lnTo>
                <a:lnTo>
                  <a:pt x="4318" y="1275"/>
                </a:lnTo>
                <a:lnTo>
                  <a:pt x="4318" y="1275"/>
                </a:lnTo>
                <a:lnTo>
                  <a:pt x="4316" y="1275"/>
                </a:lnTo>
                <a:lnTo>
                  <a:pt x="4314" y="1273"/>
                </a:lnTo>
                <a:lnTo>
                  <a:pt x="4314" y="1273"/>
                </a:lnTo>
                <a:lnTo>
                  <a:pt x="4316" y="1273"/>
                </a:lnTo>
                <a:lnTo>
                  <a:pt x="4316" y="1273"/>
                </a:lnTo>
                <a:lnTo>
                  <a:pt x="4316" y="1273"/>
                </a:lnTo>
                <a:lnTo>
                  <a:pt x="4318" y="1271"/>
                </a:lnTo>
                <a:lnTo>
                  <a:pt x="4318" y="1271"/>
                </a:lnTo>
                <a:lnTo>
                  <a:pt x="4321" y="1271"/>
                </a:lnTo>
                <a:lnTo>
                  <a:pt x="4321" y="1271"/>
                </a:lnTo>
                <a:lnTo>
                  <a:pt x="4323" y="1271"/>
                </a:lnTo>
                <a:lnTo>
                  <a:pt x="4325" y="1271"/>
                </a:lnTo>
                <a:lnTo>
                  <a:pt x="4327" y="1271"/>
                </a:lnTo>
                <a:lnTo>
                  <a:pt x="4327" y="1269"/>
                </a:lnTo>
                <a:lnTo>
                  <a:pt x="4327" y="1269"/>
                </a:lnTo>
                <a:lnTo>
                  <a:pt x="4327" y="1269"/>
                </a:lnTo>
                <a:lnTo>
                  <a:pt x="4327" y="1266"/>
                </a:lnTo>
                <a:lnTo>
                  <a:pt x="4327" y="1266"/>
                </a:lnTo>
                <a:lnTo>
                  <a:pt x="4329" y="1266"/>
                </a:lnTo>
                <a:lnTo>
                  <a:pt x="4331" y="1266"/>
                </a:lnTo>
                <a:lnTo>
                  <a:pt x="4331" y="1264"/>
                </a:lnTo>
                <a:lnTo>
                  <a:pt x="4331" y="1262"/>
                </a:lnTo>
                <a:lnTo>
                  <a:pt x="4331" y="1262"/>
                </a:lnTo>
                <a:lnTo>
                  <a:pt x="4333" y="1262"/>
                </a:lnTo>
                <a:lnTo>
                  <a:pt x="4335" y="1262"/>
                </a:lnTo>
                <a:lnTo>
                  <a:pt x="4335" y="1262"/>
                </a:lnTo>
                <a:lnTo>
                  <a:pt x="4335" y="1260"/>
                </a:lnTo>
                <a:lnTo>
                  <a:pt x="4333" y="1260"/>
                </a:lnTo>
                <a:lnTo>
                  <a:pt x="4333" y="1258"/>
                </a:lnTo>
                <a:lnTo>
                  <a:pt x="4335" y="1258"/>
                </a:lnTo>
                <a:lnTo>
                  <a:pt x="4335" y="1258"/>
                </a:lnTo>
                <a:lnTo>
                  <a:pt x="4337" y="1258"/>
                </a:lnTo>
                <a:lnTo>
                  <a:pt x="4337" y="1258"/>
                </a:lnTo>
                <a:lnTo>
                  <a:pt x="4339" y="1258"/>
                </a:lnTo>
                <a:lnTo>
                  <a:pt x="4339" y="1260"/>
                </a:lnTo>
                <a:lnTo>
                  <a:pt x="4341" y="1258"/>
                </a:lnTo>
                <a:lnTo>
                  <a:pt x="4341" y="1258"/>
                </a:lnTo>
                <a:lnTo>
                  <a:pt x="4339" y="1256"/>
                </a:lnTo>
                <a:lnTo>
                  <a:pt x="4339" y="1254"/>
                </a:lnTo>
                <a:lnTo>
                  <a:pt x="4341" y="1252"/>
                </a:lnTo>
                <a:lnTo>
                  <a:pt x="4341" y="1250"/>
                </a:lnTo>
                <a:lnTo>
                  <a:pt x="4341" y="1250"/>
                </a:lnTo>
                <a:lnTo>
                  <a:pt x="4339" y="1250"/>
                </a:lnTo>
                <a:lnTo>
                  <a:pt x="4337" y="1250"/>
                </a:lnTo>
                <a:lnTo>
                  <a:pt x="4337" y="1250"/>
                </a:lnTo>
                <a:lnTo>
                  <a:pt x="4335" y="1250"/>
                </a:lnTo>
                <a:lnTo>
                  <a:pt x="4333" y="1248"/>
                </a:lnTo>
                <a:lnTo>
                  <a:pt x="4335" y="1248"/>
                </a:lnTo>
                <a:lnTo>
                  <a:pt x="4335" y="1248"/>
                </a:lnTo>
                <a:lnTo>
                  <a:pt x="4337" y="1250"/>
                </a:lnTo>
                <a:lnTo>
                  <a:pt x="4339" y="1250"/>
                </a:lnTo>
                <a:lnTo>
                  <a:pt x="4339" y="1248"/>
                </a:lnTo>
                <a:lnTo>
                  <a:pt x="4341" y="1245"/>
                </a:lnTo>
                <a:lnTo>
                  <a:pt x="4344" y="1245"/>
                </a:lnTo>
                <a:lnTo>
                  <a:pt x="4344" y="1243"/>
                </a:lnTo>
                <a:lnTo>
                  <a:pt x="4344" y="1243"/>
                </a:lnTo>
                <a:lnTo>
                  <a:pt x="4344" y="1243"/>
                </a:lnTo>
                <a:lnTo>
                  <a:pt x="4344" y="1243"/>
                </a:lnTo>
                <a:lnTo>
                  <a:pt x="4344" y="1241"/>
                </a:lnTo>
                <a:lnTo>
                  <a:pt x="4341" y="1239"/>
                </a:lnTo>
                <a:lnTo>
                  <a:pt x="4341" y="1239"/>
                </a:lnTo>
                <a:lnTo>
                  <a:pt x="4341" y="1239"/>
                </a:lnTo>
                <a:lnTo>
                  <a:pt x="4339" y="1239"/>
                </a:lnTo>
                <a:lnTo>
                  <a:pt x="4339" y="1237"/>
                </a:lnTo>
                <a:lnTo>
                  <a:pt x="4341" y="1237"/>
                </a:lnTo>
                <a:lnTo>
                  <a:pt x="4341" y="1239"/>
                </a:lnTo>
                <a:lnTo>
                  <a:pt x="4344" y="1237"/>
                </a:lnTo>
                <a:lnTo>
                  <a:pt x="4344" y="1237"/>
                </a:lnTo>
                <a:lnTo>
                  <a:pt x="4344" y="1237"/>
                </a:lnTo>
                <a:lnTo>
                  <a:pt x="4344" y="1237"/>
                </a:lnTo>
                <a:lnTo>
                  <a:pt x="4344" y="1237"/>
                </a:lnTo>
                <a:lnTo>
                  <a:pt x="4344" y="1239"/>
                </a:lnTo>
                <a:lnTo>
                  <a:pt x="4344" y="1239"/>
                </a:lnTo>
                <a:lnTo>
                  <a:pt x="4344" y="1239"/>
                </a:lnTo>
                <a:lnTo>
                  <a:pt x="4346" y="1241"/>
                </a:lnTo>
                <a:lnTo>
                  <a:pt x="4348" y="1239"/>
                </a:lnTo>
                <a:lnTo>
                  <a:pt x="4348" y="1239"/>
                </a:lnTo>
                <a:lnTo>
                  <a:pt x="4348" y="1237"/>
                </a:lnTo>
                <a:lnTo>
                  <a:pt x="4348" y="1235"/>
                </a:lnTo>
                <a:lnTo>
                  <a:pt x="4350" y="1233"/>
                </a:lnTo>
                <a:lnTo>
                  <a:pt x="4352" y="1231"/>
                </a:lnTo>
                <a:lnTo>
                  <a:pt x="4352" y="1231"/>
                </a:lnTo>
                <a:lnTo>
                  <a:pt x="4354" y="1229"/>
                </a:lnTo>
                <a:lnTo>
                  <a:pt x="4354" y="1229"/>
                </a:lnTo>
                <a:lnTo>
                  <a:pt x="4356" y="1227"/>
                </a:lnTo>
                <a:lnTo>
                  <a:pt x="4354" y="1224"/>
                </a:lnTo>
                <a:lnTo>
                  <a:pt x="4356" y="1224"/>
                </a:lnTo>
                <a:lnTo>
                  <a:pt x="4356" y="1222"/>
                </a:lnTo>
                <a:lnTo>
                  <a:pt x="4356" y="1222"/>
                </a:lnTo>
                <a:lnTo>
                  <a:pt x="4358" y="1220"/>
                </a:lnTo>
                <a:lnTo>
                  <a:pt x="4358" y="1220"/>
                </a:lnTo>
                <a:lnTo>
                  <a:pt x="4358" y="1218"/>
                </a:lnTo>
                <a:lnTo>
                  <a:pt x="4356" y="1218"/>
                </a:lnTo>
                <a:lnTo>
                  <a:pt x="4358" y="1218"/>
                </a:lnTo>
                <a:lnTo>
                  <a:pt x="4358" y="1218"/>
                </a:lnTo>
                <a:lnTo>
                  <a:pt x="4360" y="1218"/>
                </a:lnTo>
                <a:lnTo>
                  <a:pt x="4360" y="1216"/>
                </a:lnTo>
                <a:lnTo>
                  <a:pt x="4362" y="1214"/>
                </a:lnTo>
                <a:lnTo>
                  <a:pt x="4362" y="1214"/>
                </a:lnTo>
                <a:lnTo>
                  <a:pt x="4365" y="1214"/>
                </a:lnTo>
                <a:lnTo>
                  <a:pt x="4365" y="1216"/>
                </a:lnTo>
                <a:lnTo>
                  <a:pt x="4367" y="1214"/>
                </a:lnTo>
                <a:lnTo>
                  <a:pt x="4369" y="1214"/>
                </a:lnTo>
                <a:lnTo>
                  <a:pt x="4369" y="1214"/>
                </a:lnTo>
                <a:lnTo>
                  <a:pt x="4369" y="1212"/>
                </a:lnTo>
                <a:lnTo>
                  <a:pt x="4369" y="1210"/>
                </a:lnTo>
                <a:lnTo>
                  <a:pt x="4367" y="1208"/>
                </a:lnTo>
                <a:lnTo>
                  <a:pt x="4369" y="1208"/>
                </a:lnTo>
                <a:lnTo>
                  <a:pt x="4369" y="1208"/>
                </a:lnTo>
                <a:lnTo>
                  <a:pt x="4371" y="1206"/>
                </a:lnTo>
                <a:lnTo>
                  <a:pt x="4371" y="1206"/>
                </a:lnTo>
                <a:lnTo>
                  <a:pt x="4369" y="1204"/>
                </a:lnTo>
                <a:lnTo>
                  <a:pt x="4371" y="1204"/>
                </a:lnTo>
                <a:lnTo>
                  <a:pt x="4371" y="1204"/>
                </a:lnTo>
                <a:lnTo>
                  <a:pt x="4371" y="1204"/>
                </a:lnTo>
                <a:lnTo>
                  <a:pt x="4369" y="1201"/>
                </a:lnTo>
                <a:lnTo>
                  <a:pt x="4367" y="1201"/>
                </a:lnTo>
                <a:lnTo>
                  <a:pt x="4369" y="1199"/>
                </a:lnTo>
                <a:lnTo>
                  <a:pt x="4369" y="1199"/>
                </a:lnTo>
                <a:lnTo>
                  <a:pt x="4371" y="1199"/>
                </a:lnTo>
                <a:lnTo>
                  <a:pt x="4371" y="1199"/>
                </a:lnTo>
                <a:lnTo>
                  <a:pt x="4373" y="1199"/>
                </a:lnTo>
                <a:lnTo>
                  <a:pt x="4373" y="1201"/>
                </a:lnTo>
                <a:lnTo>
                  <a:pt x="4373" y="1201"/>
                </a:lnTo>
                <a:lnTo>
                  <a:pt x="4375" y="1195"/>
                </a:lnTo>
                <a:lnTo>
                  <a:pt x="4375" y="1193"/>
                </a:lnTo>
                <a:lnTo>
                  <a:pt x="4373" y="1193"/>
                </a:lnTo>
                <a:lnTo>
                  <a:pt x="4373" y="1193"/>
                </a:lnTo>
                <a:lnTo>
                  <a:pt x="4371" y="1195"/>
                </a:lnTo>
                <a:lnTo>
                  <a:pt x="4369" y="1195"/>
                </a:lnTo>
                <a:lnTo>
                  <a:pt x="4369" y="1195"/>
                </a:lnTo>
                <a:lnTo>
                  <a:pt x="4371" y="1193"/>
                </a:lnTo>
                <a:lnTo>
                  <a:pt x="4373" y="1191"/>
                </a:lnTo>
                <a:lnTo>
                  <a:pt x="4377" y="1189"/>
                </a:lnTo>
                <a:lnTo>
                  <a:pt x="4375" y="1189"/>
                </a:lnTo>
                <a:lnTo>
                  <a:pt x="4375" y="1189"/>
                </a:lnTo>
                <a:lnTo>
                  <a:pt x="4373" y="1189"/>
                </a:lnTo>
                <a:lnTo>
                  <a:pt x="4371" y="1187"/>
                </a:lnTo>
                <a:lnTo>
                  <a:pt x="4367" y="1185"/>
                </a:lnTo>
                <a:lnTo>
                  <a:pt x="4367" y="1183"/>
                </a:lnTo>
                <a:lnTo>
                  <a:pt x="4365" y="1183"/>
                </a:lnTo>
                <a:lnTo>
                  <a:pt x="4362" y="1183"/>
                </a:lnTo>
                <a:lnTo>
                  <a:pt x="4358" y="1185"/>
                </a:lnTo>
                <a:lnTo>
                  <a:pt x="4356" y="1185"/>
                </a:lnTo>
                <a:lnTo>
                  <a:pt x="4354" y="1183"/>
                </a:lnTo>
                <a:lnTo>
                  <a:pt x="4352" y="1183"/>
                </a:lnTo>
                <a:lnTo>
                  <a:pt x="4350" y="1183"/>
                </a:lnTo>
                <a:lnTo>
                  <a:pt x="4350" y="1183"/>
                </a:lnTo>
                <a:lnTo>
                  <a:pt x="4350" y="1183"/>
                </a:lnTo>
                <a:lnTo>
                  <a:pt x="4350" y="1183"/>
                </a:lnTo>
                <a:lnTo>
                  <a:pt x="4352" y="1180"/>
                </a:lnTo>
                <a:lnTo>
                  <a:pt x="4356" y="1180"/>
                </a:lnTo>
                <a:lnTo>
                  <a:pt x="4358" y="1183"/>
                </a:lnTo>
                <a:lnTo>
                  <a:pt x="4358" y="1180"/>
                </a:lnTo>
                <a:lnTo>
                  <a:pt x="4360" y="1180"/>
                </a:lnTo>
                <a:lnTo>
                  <a:pt x="4360" y="1178"/>
                </a:lnTo>
                <a:lnTo>
                  <a:pt x="4365" y="1176"/>
                </a:lnTo>
                <a:lnTo>
                  <a:pt x="4367" y="1174"/>
                </a:lnTo>
                <a:lnTo>
                  <a:pt x="4369" y="1174"/>
                </a:lnTo>
                <a:lnTo>
                  <a:pt x="4371" y="1174"/>
                </a:lnTo>
                <a:lnTo>
                  <a:pt x="4371" y="1174"/>
                </a:lnTo>
                <a:lnTo>
                  <a:pt x="4373" y="1172"/>
                </a:lnTo>
                <a:lnTo>
                  <a:pt x="4373" y="1170"/>
                </a:lnTo>
                <a:lnTo>
                  <a:pt x="4373" y="1170"/>
                </a:lnTo>
                <a:lnTo>
                  <a:pt x="4371" y="1166"/>
                </a:lnTo>
                <a:lnTo>
                  <a:pt x="4367" y="1164"/>
                </a:lnTo>
                <a:lnTo>
                  <a:pt x="4365" y="1162"/>
                </a:lnTo>
                <a:lnTo>
                  <a:pt x="4362" y="1160"/>
                </a:lnTo>
                <a:lnTo>
                  <a:pt x="4360" y="1160"/>
                </a:lnTo>
                <a:lnTo>
                  <a:pt x="4358" y="1160"/>
                </a:lnTo>
                <a:lnTo>
                  <a:pt x="4356" y="1157"/>
                </a:lnTo>
                <a:lnTo>
                  <a:pt x="4356" y="1155"/>
                </a:lnTo>
                <a:lnTo>
                  <a:pt x="4354" y="1155"/>
                </a:lnTo>
                <a:lnTo>
                  <a:pt x="4352" y="1157"/>
                </a:lnTo>
                <a:lnTo>
                  <a:pt x="4350" y="1157"/>
                </a:lnTo>
                <a:lnTo>
                  <a:pt x="4346" y="1157"/>
                </a:lnTo>
                <a:lnTo>
                  <a:pt x="4348" y="1155"/>
                </a:lnTo>
                <a:lnTo>
                  <a:pt x="4348" y="1155"/>
                </a:lnTo>
                <a:lnTo>
                  <a:pt x="4350" y="1155"/>
                </a:lnTo>
                <a:lnTo>
                  <a:pt x="4354" y="1153"/>
                </a:lnTo>
                <a:lnTo>
                  <a:pt x="4356" y="1155"/>
                </a:lnTo>
                <a:lnTo>
                  <a:pt x="4358" y="1155"/>
                </a:lnTo>
                <a:lnTo>
                  <a:pt x="4360" y="1157"/>
                </a:lnTo>
                <a:lnTo>
                  <a:pt x="4362" y="1157"/>
                </a:lnTo>
                <a:lnTo>
                  <a:pt x="4365" y="1157"/>
                </a:lnTo>
                <a:lnTo>
                  <a:pt x="4367" y="1157"/>
                </a:lnTo>
                <a:lnTo>
                  <a:pt x="4371" y="1160"/>
                </a:lnTo>
                <a:lnTo>
                  <a:pt x="4371" y="1160"/>
                </a:lnTo>
                <a:lnTo>
                  <a:pt x="4373" y="1160"/>
                </a:lnTo>
                <a:lnTo>
                  <a:pt x="4373" y="1160"/>
                </a:lnTo>
                <a:lnTo>
                  <a:pt x="4373" y="1157"/>
                </a:lnTo>
                <a:lnTo>
                  <a:pt x="4371" y="1155"/>
                </a:lnTo>
                <a:lnTo>
                  <a:pt x="4371" y="1155"/>
                </a:lnTo>
                <a:lnTo>
                  <a:pt x="4369" y="1153"/>
                </a:lnTo>
                <a:lnTo>
                  <a:pt x="4367" y="1153"/>
                </a:lnTo>
                <a:lnTo>
                  <a:pt x="4367" y="1153"/>
                </a:lnTo>
                <a:lnTo>
                  <a:pt x="4367" y="1149"/>
                </a:lnTo>
                <a:lnTo>
                  <a:pt x="4367" y="1149"/>
                </a:lnTo>
                <a:lnTo>
                  <a:pt x="4365" y="1149"/>
                </a:lnTo>
                <a:lnTo>
                  <a:pt x="4360" y="1147"/>
                </a:lnTo>
                <a:lnTo>
                  <a:pt x="4358" y="1145"/>
                </a:lnTo>
                <a:lnTo>
                  <a:pt x="4358" y="1143"/>
                </a:lnTo>
                <a:lnTo>
                  <a:pt x="4358" y="1143"/>
                </a:lnTo>
                <a:lnTo>
                  <a:pt x="4358" y="1139"/>
                </a:lnTo>
                <a:lnTo>
                  <a:pt x="4356" y="1136"/>
                </a:lnTo>
                <a:lnTo>
                  <a:pt x="4356" y="1132"/>
                </a:lnTo>
                <a:lnTo>
                  <a:pt x="4354" y="1130"/>
                </a:lnTo>
                <a:lnTo>
                  <a:pt x="4354" y="1128"/>
                </a:lnTo>
                <a:lnTo>
                  <a:pt x="4352" y="1126"/>
                </a:lnTo>
                <a:lnTo>
                  <a:pt x="4350" y="1122"/>
                </a:lnTo>
                <a:lnTo>
                  <a:pt x="4350" y="1120"/>
                </a:lnTo>
                <a:lnTo>
                  <a:pt x="4350" y="1118"/>
                </a:lnTo>
                <a:lnTo>
                  <a:pt x="4346" y="1115"/>
                </a:lnTo>
                <a:lnTo>
                  <a:pt x="4344" y="1115"/>
                </a:lnTo>
                <a:lnTo>
                  <a:pt x="4339" y="1113"/>
                </a:lnTo>
                <a:lnTo>
                  <a:pt x="4337" y="1111"/>
                </a:lnTo>
                <a:lnTo>
                  <a:pt x="4337" y="1111"/>
                </a:lnTo>
                <a:lnTo>
                  <a:pt x="4335" y="1111"/>
                </a:lnTo>
                <a:lnTo>
                  <a:pt x="4333" y="1109"/>
                </a:lnTo>
                <a:lnTo>
                  <a:pt x="4335" y="1107"/>
                </a:lnTo>
                <a:lnTo>
                  <a:pt x="4337" y="1105"/>
                </a:lnTo>
                <a:lnTo>
                  <a:pt x="4337" y="1103"/>
                </a:lnTo>
                <a:lnTo>
                  <a:pt x="4339" y="1101"/>
                </a:lnTo>
                <a:lnTo>
                  <a:pt x="4341" y="1101"/>
                </a:lnTo>
                <a:lnTo>
                  <a:pt x="4341" y="1099"/>
                </a:lnTo>
                <a:lnTo>
                  <a:pt x="4344" y="1097"/>
                </a:lnTo>
                <a:lnTo>
                  <a:pt x="4344" y="1097"/>
                </a:lnTo>
                <a:lnTo>
                  <a:pt x="4346" y="1097"/>
                </a:lnTo>
                <a:lnTo>
                  <a:pt x="4346" y="1095"/>
                </a:lnTo>
                <a:lnTo>
                  <a:pt x="4346" y="1095"/>
                </a:lnTo>
                <a:lnTo>
                  <a:pt x="4348" y="1092"/>
                </a:lnTo>
                <a:lnTo>
                  <a:pt x="4350" y="1092"/>
                </a:lnTo>
                <a:lnTo>
                  <a:pt x="4350" y="1092"/>
                </a:lnTo>
                <a:lnTo>
                  <a:pt x="4350" y="1090"/>
                </a:lnTo>
                <a:lnTo>
                  <a:pt x="4348" y="1090"/>
                </a:lnTo>
                <a:lnTo>
                  <a:pt x="4348" y="1088"/>
                </a:lnTo>
                <a:lnTo>
                  <a:pt x="4348" y="1088"/>
                </a:lnTo>
                <a:lnTo>
                  <a:pt x="4350" y="1088"/>
                </a:lnTo>
                <a:lnTo>
                  <a:pt x="4350" y="1088"/>
                </a:lnTo>
                <a:lnTo>
                  <a:pt x="4352" y="1088"/>
                </a:lnTo>
                <a:lnTo>
                  <a:pt x="4352" y="1088"/>
                </a:lnTo>
                <a:lnTo>
                  <a:pt x="4352" y="1090"/>
                </a:lnTo>
                <a:lnTo>
                  <a:pt x="4352" y="1090"/>
                </a:lnTo>
                <a:lnTo>
                  <a:pt x="4352" y="1090"/>
                </a:lnTo>
                <a:lnTo>
                  <a:pt x="4354" y="1090"/>
                </a:lnTo>
                <a:lnTo>
                  <a:pt x="4356" y="1088"/>
                </a:lnTo>
                <a:lnTo>
                  <a:pt x="4356" y="1088"/>
                </a:lnTo>
                <a:lnTo>
                  <a:pt x="4356" y="1086"/>
                </a:lnTo>
                <a:lnTo>
                  <a:pt x="4356" y="1084"/>
                </a:lnTo>
                <a:lnTo>
                  <a:pt x="4358" y="1084"/>
                </a:lnTo>
                <a:lnTo>
                  <a:pt x="4358" y="1084"/>
                </a:lnTo>
                <a:lnTo>
                  <a:pt x="4358" y="1084"/>
                </a:lnTo>
                <a:lnTo>
                  <a:pt x="4358" y="1084"/>
                </a:lnTo>
                <a:lnTo>
                  <a:pt x="4358" y="1082"/>
                </a:lnTo>
                <a:lnTo>
                  <a:pt x="4358" y="1082"/>
                </a:lnTo>
                <a:lnTo>
                  <a:pt x="4358" y="1080"/>
                </a:lnTo>
                <a:lnTo>
                  <a:pt x="4358" y="1080"/>
                </a:lnTo>
                <a:lnTo>
                  <a:pt x="4360" y="1082"/>
                </a:lnTo>
                <a:lnTo>
                  <a:pt x="4362" y="1082"/>
                </a:lnTo>
                <a:lnTo>
                  <a:pt x="4362" y="1080"/>
                </a:lnTo>
                <a:lnTo>
                  <a:pt x="4367" y="1080"/>
                </a:lnTo>
                <a:lnTo>
                  <a:pt x="4371" y="1078"/>
                </a:lnTo>
                <a:lnTo>
                  <a:pt x="4375" y="1076"/>
                </a:lnTo>
                <a:lnTo>
                  <a:pt x="4375" y="1076"/>
                </a:lnTo>
                <a:lnTo>
                  <a:pt x="4377" y="1076"/>
                </a:lnTo>
                <a:lnTo>
                  <a:pt x="4377" y="1076"/>
                </a:lnTo>
                <a:lnTo>
                  <a:pt x="4379" y="1076"/>
                </a:lnTo>
                <a:lnTo>
                  <a:pt x="4379" y="1078"/>
                </a:lnTo>
                <a:lnTo>
                  <a:pt x="4379" y="1078"/>
                </a:lnTo>
                <a:lnTo>
                  <a:pt x="4379" y="1078"/>
                </a:lnTo>
                <a:lnTo>
                  <a:pt x="4381" y="1076"/>
                </a:lnTo>
                <a:lnTo>
                  <a:pt x="4383" y="1076"/>
                </a:lnTo>
                <a:lnTo>
                  <a:pt x="4383" y="1076"/>
                </a:lnTo>
                <a:lnTo>
                  <a:pt x="4381" y="1074"/>
                </a:lnTo>
                <a:lnTo>
                  <a:pt x="4381" y="1074"/>
                </a:lnTo>
                <a:lnTo>
                  <a:pt x="4383" y="1071"/>
                </a:lnTo>
                <a:lnTo>
                  <a:pt x="4383" y="1071"/>
                </a:lnTo>
                <a:lnTo>
                  <a:pt x="4383" y="1069"/>
                </a:lnTo>
                <a:lnTo>
                  <a:pt x="4385" y="1067"/>
                </a:lnTo>
                <a:lnTo>
                  <a:pt x="4383" y="1067"/>
                </a:lnTo>
                <a:lnTo>
                  <a:pt x="4381" y="1067"/>
                </a:lnTo>
                <a:lnTo>
                  <a:pt x="4379" y="1067"/>
                </a:lnTo>
                <a:lnTo>
                  <a:pt x="4377" y="1067"/>
                </a:lnTo>
                <a:lnTo>
                  <a:pt x="4377" y="1065"/>
                </a:lnTo>
                <a:lnTo>
                  <a:pt x="4375" y="1065"/>
                </a:lnTo>
                <a:lnTo>
                  <a:pt x="4375" y="1067"/>
                </a:lnTo>
                <a:lnTo>
                  <a:pt x="4375" y="1067"/>
                </a:lnTo>
                <a:lnTo>
                  <a:pt x="4373" y="1067"/>
                </a:lnTo>
                <a:lnTo>
                  <a:pt x="4371" y="1067"/>
                </a:lnTo>
                <a:lnTo>
                  <a:pt x="4369" y="1065"/>
                </a:lnTo>
                <a:lnTo>
                  <a:pt x="4367" y="1065"/>
                </a:lnTo>
                <a:lnTo>
                  <a:pt x="4365" y="1065"/>
                </a:lnTo>
                <a:lnTo>
                  <a:pt x="4360" y="1063"/>
                </a:lnTo>
                <a:lnTo>
                  <a:pt x="4356" y="1061"/>
                </a:lnTo>
                <a:lnTo>
                  <a:pt x="4352" y="1063"/>
                </a:lnTo>
                <a:lnTo>
                  <a:pt x="4350" y="1063"/>
                </a:lnTo>
                <a:lnTo>
                  <a:pt x="4350" y="1063"/>
                </a:lnTo>
                <a:lnTo>
                  <a:pt x="4350" y="1063"/>
                </a:lnTo>
                <a:lnTo>
                  <a:pt x="4350" y="1065"/>
                </a:lnTo>
                <a:lnTo>
                  <a:pt x="4348" y="1067"/>
                </a:lnTo>
                <a:lnTo>
                  <a:pt x="4344" y="1069"/>
                </a:lnTo>
                <a:lnTo>
                  <a:pt x="4344" y="1069"/>
                </a:lnTo>
                <a:lnTo>
                  <a:pt x="4344" y="1071"/>
                </a:lnTo>
                <a:lnTo>
                  <a:pt x="4344" y="1071"/>
                </a:lnTo>
                <a:lnTo>
                  <a:pt x="4337" y="1074"/>
                </a:lnTo>
                <a:lnTo>
                  <a:pt x="4335" y="1071"/>
                </a:lnTo>
                <a:lnTo>
                  <a:pt x="4333" y="1071"/>
                </a:lnTo>
                <a:lnTo>
                  <a:pt x="4331" y="1069"/>
                </a:lnTo>
                <a:lnTo>
                  <a:pt x="4331" y="1069"/>
                </a:lnTo>
                <a:lnTo>
                  <a:pt x="4331" y="1067"/>
                </a:lnTo>
                <a:lnTo>
                  <a:pt x="4331" y="1063"/>
                </a:lnTo>
                <a:lnTo>
                  <a:pt x="4333" y="1063"/>
                </a:lnTo>
                <a:lnTo>
                  <a:pt x="4333" y="1063"/>
                </a:lnTo>
                <a:lnTo>
                  <a:pt x="4333" y="1063"/>
                </a:lnTo>
                <a:lnTo>
                  <a:pt x="4333" y="1061"/>
                </a:lnTo>
                <a:lnTo>
                  <a:pt x="4333" y="1061"/>
                </a:lnTo>
                <a:lnTo>
                  <a:pt x="4333" y="1059"/>
                </a:lnTo>
                <a:lnTo>
                  <a:pt x="4331" y="1057"/>
                </a:lnTo>
                <a:lnTo>
                  <a:pt x="4329" y="1057"/>
                </a:lnTo>
                <a:lnTo>
                  <a:pt x="4327" y="1057"/>
                </a:lnTo>
                <a:lnTo>
                  <a:pt x="4325" y="1057"/>
                </a:lnTo>
                <a:lnTo>
                  <a:pt x="4318" y="1055"/>
                </a:lnTo>
                <a:lnTo>
                  <a:pt x="4314" y="1053"/>
                </a:lnTo>
                <a:lnTo>
                  <a:pt x="4312" y="1050"/>
                </a:lnTo>
                <a:lnTo>
                  <a:pt x="4310" y="1048"/>
                </a:lnTo>
                <a:lnTo>
                  <a:pt x="4310" y="1046"/>
                </a:lnTo>
                <a:lnTo>
                  <a:pt x="4312" y="1044"/>
                </a:lnTo>
                <a:lnTo>
                  <a:pt x="4314" y="1040"/>
                </a:lnTo>
                <a:lnTo>
                  <a:pt x="4314" y="1038"/>
                </a:lnTo>
                <a:lnTo>
                  <a:pt x="4318" y="1038"/>
                </a:lnTo>
                <a:lnTo>
                  <a:pt x="4318" y="1038"/>
                </a:lnTo>
                <a:lnTo>
                  <a:pt x="4321" y="1040"/>
                </a:lnTo>
                <a:lnTo>
                  <a:pt x="4325" y="1040"/>
                </a:lnTo>
                <a:lnTo>
                  <a:pt x="4327" y="1038"/>
                </a:lnTo>
                <a:lnTo>
                  <a:pt x="4329" y="1038"/>
                </a:lnTo>
                <a:lnTo>
                  <a:pt x="4329" y="1038"/>
                </a:lnTo>
                <a:lnTo>
                  <a:pt x="4331" y="1038"/>
                </a:lnTo>
                <a:lnTo>
                  <a:pt x="4331" y="1038"/>
                </a:lnTo>
                <a:lnTo>
                  <a:pt x="4333" y="1038"/>
                </a:lnTo>
                <a:lnTo>
                  <a:pt x="4335" y="1034"/>
                </a:lnTo>
                <a:lnTo>
                  <a:pt x="4335" y="1032"/>
                </a:lnTo>
                <a:lnTo>
                  <a:pt x="4337" y="1030"/>
                </a:lnTo>
                <a:lnTo>
                  <a:pt x="4337" y="1030"/>
                </a:lnTo>
                <a:lnTo>
                  <a:pt x="4339" y="1025"/>
                </a:lnTo>
                <a:lnTo>
                  <a:pt x="4344" y="1025"/>
                </a:lnTo>
                <a:lnTo>
                  <a:pt x="4352" y="1021"/>
                </a:lnTo>
                <a:lnTo>
                  <a:pt x="4354" y="1021"/>
                </a:lnTo>
                <a:lnTo>
                  <a:pt x="4358" y="1015"/>
                </a:lnTo>
                <a:lnTo>
                  <a:pt x="4358" y="1013"/>
                </a:lnTo>
                <a:lnTo>
                  <a:pt x="4360" y="1013"/>
                </a:lnTo>
                <a:lnTo>
                  <a:pt x="4360" y="1013"/>
                </a:lnTo>
                <a:lnTo>
                  <a:pt x="4362" y="1011"/>
                </a:lnTo>
                <a:lnTo>
                  <a:pt x="4362" y="1009"/>
                </a:lnTo>
                <a:lnTo>
                  <a:pt x="4369" y="1011"/>
                </a:lnTo>
                <a:lnTo>
                  <a:pt x="4369" y="1011"/>
                </a:lnTo>
                <a:lnTo>
                  <a:pt x="4371" y="1011"/>
                </a:lnTo>
                <a:lnTo>
                  <a:pt x="4371" y="1011"/>
                </a:lnTo>
                <a:lnTo>
                  <a:pt x="4373" y="1009"/>
                </a:lnTo>
                <a:lnTo>
                  <a:pt x="4373" y="1009"/>
                </a:lnTo>
                <a:lnTo>
                  <a:pt x="4373" y="1011"/>
                </a:lnTo>
                <a:lnTo>
                  <a:pt x="4377" y="1013"/>
                </a:lnTo>
                <a:lnTo>
                  <a:pt x="4377" y="1015"/>
                </a:lnTo>
                <a:lnTo>
                  <a:pt x="4379" y="1015"/>
                </a:lnTo>
                <a:lnTo>
                  <a:pt x="4379" y="1017"/>
                </a:lnTo>
                <a:lnTo>
                  <a:pt x="4377" y="1017"/>
                </a:lnTo>
                <a:lnTo>
                  <a:pt x="4377" y="1019"/>
                </a:lnTo>
                <a:lnTo>
                  <a:pt x="4375" y="1023"/>
                </a:lnTo>
                <a:lnTo>
                  <a:pt x="4373" y="1023"/>
                </a:lnTo>
                <a:lnTo>
                  <a:pt x="4373" y="1025"/>
                </a:lnTo>
                <a:lnTo>
                  <a:pt x="4369" y="1027"/>
                </a:lnTo>
                <a:lnTo>
                  <a:pt x="4367" y="1030"/>
                </a:lnTo>
                <a:lnTo>
                  <a:pt x="4369" y="1030"/>
                </a:lnTo>
                <a:lnTo>
                  <a:pt x="4369" y="1032"/>
                </a:lnTo>
                <a:lnTo>
                  <a:pt x="4367" y="1032"/>
                </a:lnTo>
                <a:lnTo>
                  <a:pt x="4367" y="1032"/>
                </a:lnTo>
                <a:lnTo>
                  <a:pt x="4365" y="1032"/>
                </a:lnTo>
                <a:lnTo>
                  <a:pt x="4365" y="1034"/>
                </a:lnTo>
                <a:lnTo>
                  <a:pt x="4365" y="1034"/>
                </a:lnTo>
                <a:lnTo>
                  <a:pt x="4365" y="1036"/>
                </a:lnTo>
                <a:lnTo>
                  <a:pt x="4367" y="1036"/>
                </a:lnTo>
                <a:lnTo>
                  <a:pt x="4369" y="1036"/>
                </a:lnTo>
                <a:lnTo>
                  <a:pt x="4373" y="1034"/>
                </a:lnTo>
                <a:lnTo>
                  <a:pt x="4373" y="1036"/>
                </a:lnTo>
                <a:lnTo>
                  <a:pt x="4371" y="1036"/>
                </a:lnTo>
                <a:lnTo>
                  <a:pt x="4371" y="1038"/>
                </a:lnTo>
                <a:lnTo>
                  <a:pt x="4369" y="1038"/>
                </a:lnTo>
                <a:lnTo>
                  <a:pt x="4371" y="1040"/>
                </a:lnTo>
                <a:lnTo>
                  <a:pt x="4365" y="1042"/>
                </a:lnTo>
                <a:lnTo>
                  <a:pt x="4362" y="1042"/>
                </a:lnTo>
                <a:lnTo>
                  <a:pt x="4362" y="1042"/>
                </a:lnTo>
                <a:lnTo>
                  <a:pt x="4362" y="1044"/>
                </a:lnTo>
                <a:lnTo>
                  <a:pt x="4362" y="1046"/>
                </a:lnTo>
                <a:lnTo>
                  <a:pt x="4365" y="1046"/>
                </a:lnTo>
                <a:lnTo>
                  <a:pt x="4365" y="1046"/>
                </a:lnTo>
                <a:lnTo>
                  <a:pt x="4365" y="1044"/>
                </a:lnTo>
                <a:lnTo>
                  <a:pt x="4369" y="1044"/>
                </a:lnTo>
                <a:lnTo>
                  <a:pt x="4371" y="1044"/>
                </a:lnTo>
                <a:lnTo>
                  <a:pt x="4371" y="1044"/>
                </a:lnTo>
                <a:lnTo>
                  <a:pt x="4371" y="1042"/>
                </a:lnTo>
                <a:lnTo>
                  <a:pt x="4371" y="1042"/>
                </a:lnTo>
                <a:lnTo>
                  <a:pt x="4371" y="1042"/>
                </a:lnTo>
                <a:lnTo>
                  <a:pt x="4373" y="1042"/>
                </a:lnTo>
                <a:lnTo>
                  <a:pt x="4373" y="1042"/>
                </a:lnTo>
                <a:lnTo>
                  <a:pt x="4375" y="1040"/>
                </a:lnTo>
                <a:lnTo>
                  <a:pt x="4375" y="1040"/>
                </a:lnTo>
                <a:lnTo>
                  <a:pt x="4375" y="1040"/>
                </a:lnTo>
                <a:lnTo>
                  <a:pt x="4377" y="1038"/>
                </a:lnTo>
                <a:lnTo>
                  <a:pt x="4379" y="1038"/>
                </a:lnTo>
                <a:lnTo>
                  <a:pt x="4379" y="1036"/>
                </a:lnTo>
                <a:lnTo>
                  <a:pt x="4388" y="1032"/>
                </a:lnTo>
                <a:lnTo>
                  <a:pt x="4390" y="1032"/>
                </a:lnTo>
                <a:lnTo>
                  <a:pt x="4390" y="1030"/>
                </a:lnTo>
                <a:lnTo>
                  <a:pt x="4394" y="1030"/>
                </a:lnTo>
                <a:lnTo>
                  <a:pt x="4394" y="1030"/>
                </a:lnTo>
                <a:lnTo>
                  <a:pt x="4394" y="1030"/>
                </a:lnTo>
                <a:lnTo>
                  <a:pt x="4396" y="1030"/>
                </a:lnTo>
                <a:lnTo>
                  <a:pt x="4398" y="1027"/>
                </a:lnTo>
                <a:lnTo>
                  <a:pt x="4398" y="1027"/>
                </a:lnTo>
                <a:lnTo>
                  <a:pt x="4398" y="1027"/>
                </a:lnTo>
                <a:lnTo>
                  <a:pt x="4400" y="1027"/>
                </a:lnTo>
                <a:lnTo>
                  <a:pt x="4406" y="1027"/>
                </a:lnTo>
                <a:lnTo>
                  <a:pt x="4409" y="1025"/>
                </a:lnTo>
                <a:lnTo>
                  <a:pt x="4409" y="1025"/>
                </a:lnTo>
                <a:lnTo>
                  <a:pt x="4409" y="1025"/>
                </a:lnTo>
                <a:lnTo>
                  <a:pt x="4409" y="1025"/>
                </a:lnTo>
                <a:lnTo>
                  <a:pt x="4409" y="1025"/>
                </a:lnTo>
                <a:lnTo>
                  <a:pt x="4411" y="1027"/>
                </a:lnTo>
                <a:lnTo>
                  <a:pt x="4413" y="1027"/>
                </a:lnTo>
                <a:lnTo>
                  <a:pt x="4413" y="1030"/>
                </a:lnTo>
                <a:lnTo>
                  <a:pt x="4413" y="1032"/>
                </a:lnTo>
                <a:lnTo>
                  <a:pt x="4415" y="1032"/>
                </a:lnTo>
                <a:lnTo>
                  <a:pt x="4415" y="1030"/>
                </a:lnTo>
                <a:lnTo>
                  <a:pt x="4415" y="1030"/>
                </a:lnTo>
                <a:lnTo>
                  <a:pt x="4415" y="1030"/>
                </a:lnTo>
                <a:lnTo>
                  <a:pt x="4417" y="1030"/>
                </a:lnTo>
                <a:lnTo>
                  <a:pt x="4421" y="1032"/>
                </a:lnTo>
                <a:lnTo>
                  <a:pt x="4421" y="1032"/>
                </a:lnTo>
                <a:lnTo>
                  <a:pt x="4423" y="1032"/>
                </a:lnTo>
                <a:lnTo>
                  <a:pt x="4423" y="1034"/>
                </a:lnTo>
                <a:lnTo>
                  <a:pt x="4425" y="1036"/>
                </a:lnTo>
                <a:lnTo>
                  <a:pt x="4425" y="1036"/>
                </a:lnTo>
                <a:lnTo>
                  <a:pt x="4421" y="1044"/>
                </a:lnTo>
                <a:lnTo>
                  <a:pt x="4421" y="1044"/>
                </a:lnTo>
                <a:lnTo>
                  <a:pt x="4423" y="1046"/>
                </a:lnTo>
                <a:lnTo>
                  <a:pt x="4425" y="1046"/>
                </a:lnTo>
                <a:lnTo>
                  <a:pt x="4425" y="1046"/>
                </a:lnTo>
                <a:lnTo>
                  <a:pt x="4427" y="1046"/>
                </a:lnTo>
                <a:lnTo>
                  <a:pt x="4425" y="1046"/>
                </a:lnTo>
                <a:lnTo>
                  <a:pt x="4425" y="1046"/>
                </a:lnTo>
                <a:lnTo>
                  <a:pt x="4423" y="1046"/>
                </a:lnTo>
                <a:lnTo>
                  <a:pt x="4419" y="1048"/>
                </a:lnTo>
                <a:lnTo>
                  <a:pt x="4419" y="1050"/>
                </a:lnTo>
                <a:lnTo>
                  <a:pt x="4417" y="1053"/>
                </a:lnTo>
                <a:lnTo>
                  <a:pt x="4417" y="1053"/>
                </a:lnTo>
                <a:lnTo>
                  <a:pt x="4417" y="1055"/>
                </a:lnTo>
                <a:lnTo>
                  <a:pt x="4415" y="1057"/>
                </a:lnTo>
                <a:lnTo>
                  <a:pt x="4415" y="1057"/>
                </a:lnTo>
                <a:lnTo>
                  <a:pt x="4417" y="1057"/>
                </a:lnTo>
                <a:lnTo>
                  <a:pt x="4419" y="1057"/>
                </a:lnTo>
                <a:lnTo>
                  <a:pt x="4421" y="1057"/>
                </a:lnTo>
                <a:lnTo>
                  <a:pt x="4421" y="1057"/>
                </a:lnTo>
                <a:lnTo>
                  <a:pt x="4423" y="1057"/>
                </a:lnTo>
                <a:lnTo>
                  <a:pt x="4421" y="1057"/>
                </a:lnTo>
                <a:lnTo>
                  <a:pt x="4419" y="1059"/>
                </a:lnTo>
                <a:lnTo>
                  <a:pt x="4419" y="1059"/>
                </a:lnTo>
                <a:lnTo>
                  <a:pt x="4421" y="1061"/>
                </a:lnTo>
                <a:lnTo>
                  <a:pt x="4423" y="1061"/>
                </a:lnTo>
                <a:lnTo>
                  <a:pt x="4423" y="1063"/>
                </a:lnTo>
                <a:lnTo>
                  <a:pt x="4423" y="1063"/>
                </a:lnTo>
                <a:lnTo>
                  <a:pt x="4425" y="1063"/>
                </a:lnTo>
                <a:lnTo>
                  <a:pt x="4425" y="1063"/>
                </a:lnTo>
                <a:lnTo>
                  <a:pt x="4427" y="1061"/>
                </a:lnTo>
                <a:lnTo>
                  <a:pt x="4427" y="1059"/>
                </a:lnTo>
                <a:lnTo>
                  <a:pt x="4429" y="1059"/>
                </a:lnTo>
                <a:lnTo>
                  <a:pt x="4429" y="1059"/>
                </a:lnTo>
                <a:lnTo>
                  <a:pt x="4432" y="1061"/>
                </a:lnTo>
                <a:lnTo>
                  <a:pt x="4434" y="1061"/>
                </a:lnTo>
                <a:lnTo>
                  <a:pt x="4436" y="1063"/>
                </a:lnTo>
                <a:lnTo>
                  <a:pt x="4436" y="1063"/>
                </a:lnTo>
                <a:lnTo>
                  <a:pt x="4436" y="1061"/>
                </a:lnTo>
                <a:lnTo>
                  <a:pt x="4438" y="1061"/>
                </a:lnTo>
                <a:lnTo>
                  <a:pt x="4442" y="1061"/>
                </a:lnTo>
                <a:lnTo>
                  <a:pt x="4442" y="1061"/>
                </a:lnTo>
                <a:lnTo>
                  <a:pt x="4442" y="1061"/>
                </a:lnTo>
                <a:lnTo>
                  <a:pt x="4442" y="1063"/>
                </a:lnTo>
                <a:lnTo>
                  <a:pt x="4442" y="1063"/>
                </a:lnTo>
                <a:lnTo>
                  <a:pt x="4442" y="1063"/>
                </a:lnTo>
                <a:lnTo>
                  <a:pt x="4442" y="1063"/>
                </a:lnTo>
                <a:lnTo>
                  <a:pt x="4442" y="1065"/>
                </a:lnTo>
                <a:lnTo>
                  <a:pt x="4442" y="1065"/>
                </a:lnTo>
                <a:lnTo>
                  <a:pt x="4442" y="1067"/>
                </a:lnTo>
                <a:lnTo>
                  <a:pt x="4444" y="1067"/>
                </a:lnTo>
                <a:lnTo>
                  <a:pt x="4444" y="1069"/>
                </a:lnTo>
                <a:lnTo>
                  <a:pt x="4444" y="1071"/>
                </a:lnTo>
                <a:lnTo>
                  <a:pt x="4444" y="1071"/>
                </a:lnTo>
                <a:lnTo>
                  <a:pt x="4444" y="1074"/>
                </a:lnTo>
                <a:lnTo>
                  <a:pt x="4446" y="1076"/>
                </a:lnTo>
                <a:lnTo>
                  <a:pt x="4446" y="1076"/>
                </a:lnTo>
                <a:lnTo>
                  <a:pt x="4446" y="1076"/>
                </a:lnTo>
                <a:lnTo>
                  <a:pt x="4446" y="1076"/>
                </a:lnTo>
                <a:lnTo>
                  <a:pt x="4446" y="1078"/>
                </a:lnTo>
                <a:lnTo>
                  <a:pt x="4446" y="1078"/>
                </a:lnTo>
                <a:lnTo>
                  <a:pt x="4446" y="1078"/>
                </a:lnTo>
                <a:lnTo>
                  <a:pt x="4444" y="1076"/>
                </a:lnTo>
                <a:lnTo>
                  <a:pt x="4442" y="1076"/>
                </a:lnTo>
                <a:lnTo>
                  <a:pt x="4442" y="1074"/>
                </a:lnTo>
                <a:lnTo>
                  <a:pt x="4440" y="1074"/>
                </a:lnTo>
                <a:lnTo>
                  <a:pt x="4440" y="1076"/>
                </a:lnTo>
                <a:lnTo>
                  <a:pt x="4438" y="1076"/>
                </a:lnTo>
                <a:lnTo>
                  <a:pt x="4436" y="1078"/>
                </a:lnTo>
                <a:lnTo>
                  <a:pt x="4436" y="1078"/>
                </a:lnTo>
                <a:lnTo>
                  <a:pt x="4436" y="1080"/>
                </a:lnTo>
                <a:lnTo>
                  <a:pt x="4436" y="1080"/>
                </a:lnTo>
                <a:lnTo>
                  <a:pt x="4438" y="1080"/>
                </a:lnTo>
                <a:lnTo>
                  <a:pt x="4440" y="1080"/>
                </a:lnTo>
                <a:lnTo>
                  <a:pt x="4440" y="1080"/>
                </a:lnTo>
                <a:lnTo>
                  <a:pt x="4440" y="1082"/>
                </a:lnTo>
                <a:lnTo>
                  <a:pt x="4442" y="1084"/>
                </a:lnTo>
                <a:lnTo>
                  <a:pt x="4442" y="1084"/>
                </a:lnTo>
                <a:lnTo>
                  <a:pt x="4440" y="1086"/>
                </a:lnTo>
                <a:lnTo>
                  <a:pt x="4442" y="1088"/>
                </a:lnTo>
                <a:lnTo>
                  <a:pt x="4440" y="1088"/>
                </a:lnTo>
                <a:lnTo>
                  <a:pt x="4442" y="1090"/>
                </a:lnTo>
                <a:lnTo>
                  <a:pt x="4442" y="1090"/>
                </a:lnTo>
                <a:lnTo>
                  <a:pt x="4444" y="1090"/>
                </a:lnTo>
                <a:lnTo>
                  <a:pt x="4442" y="1092"/>
                </a:lnTo>
                <a:lnTo>
                  <a:pt x="4442" y="1092"/>
                </a:lnTo>
                <a:lnTo>
                  <a:pt x="4444" y="1092"/>
                </a:lnTo>
                <a:lnTo>
                  <a:pt x="4444" y="1092"/>
                </a:lnTo>
                <a:lnTo>
                  <a:pt x="4444" y="1095"/>
                </a:lnTo>
                <a:lnTo>
                  <a:pt x="4442" y="1097"/>
                </a:lnTo>
                <a:lnTo>
                  <a:pt x="4440" y="1097"/>
                </a:lnTo>
                <a:lnTo>
                  <a:pt x="4440" y="1097"/>
                </a:lnTo>
                <a:lnTo>
                  <a:pt x="4440" y="1097"/>
                </a:lnTo>
                <a:lnTo>
                  <a:pt x="4442" y="1099"/>
                </a:lnTo>
                <a:lnTo>
                  <a:pt x="4442" y="1099"/>
                </a:lnTo>
                <a:lnTo>
                  <a:pt x="4442" y="1099"/>
                </a:lnTo>
                <a:lnTo>
                  <a:pt x="4440" y="1099"/>
                </a:lnTo>
                <a:lnTo>
                  <a:pt x="4440" y="1101"/>
                </a:lnTo>
                <a:lnTo>
                  <a:pt x="4438" y="1103"/>
                </a:lnTo>
                <a:lnTo>
                  <a:pt x="4438" y="1103"/>
                </a:lnTo>
                <a:lnTo>
                  <a:pt x="4438" y="1105"/>
                </a:lnTo>
                <a:lnTo>
                  <a:pt x="4438" y="1107"/>
                </a:lnTo>
                <a:lnTo>
                  <a:pt x="4438" y="1109"/>
                </a:lnTo>
                <a:lnTo>
                  <a:pt x="4440" y="1111"/>
                </a:lnTo>
                <a:lnTo>
                  <a:pt x="4440" y="1111"/>
                </a:lnTo>
                <a:lnTo>
                  <a:pt x="4442" y="1109"/>
                </a:lnTo>
                <a:lnTo>
                  <a:pt x="4442" y="1111"/>
                </a:lnTo>
                <a:lnTo>
                  <a:pt x="4440" y="1111"/>
                </a:lnTo>
                <a:lnTo>
                  <a:pt x="4440" y="1111"/>
                </a:lnTo>
                <a:lnTo>
                  <a:pt x="4440" y="1111"/>
                </a:lnTo>
                <a:lnTo>
                  <a:pt x="4440" y="1113"/>
                </a:lnTo>
                <a:lnTo>
                  <a:pt x="4440" y="1113"/>
                </a:lnTo>
                <a:lnTo>
                  <a:pt x="4438" y="1111"/>
                </a:lnTo>
                <a:lnTo>
                  <a:pt x="4438" y="1113"/>
                </a:lnTo>
                <a:lnTo>
                  <a:pt x="4438" y="1113"/>
                </a:lnTo>
                <a:lnTo>
                  <a:pt x="4440" y="1115"/>
                </a:lnTo>
                <a:lnTo>
                  <a:pt x="4440" y="1118"/>
                </a:lnTo>
                <a:lnTo>
                  <a:pt x="4440" y="1118"/>
                </a:lnTo>
                <a:lnTo>
                  <a:pt x="4440" y="1118"/>
                </a:lnTo>
                <a:lnTo>
                  <a:pt x="4442" y="1118"/>
                </a:lnTo>
                <a:lnTo>
                  <a:pt x="4442" y="1118"/>
                </a:lnTo>
                <a:lnTo>
                  <a:pt x="4444" y="1115"/>
                </a:lnTo>
                <a:lnTo>
                  <a:pt x="4444" y="1115"/>
                </a:lnTo>
                <a:lnTo>
                  <a:pt x="4444" y="1115"/>
                </a:lnTo>
                <a:lnTo>
                  <a:pt x="4446" y="1118"/>
                </a:lnTo>
                <a:lnTo>
                  <a:pt x="4448" y="1113"/>
                </a:lnTo>
                <a:lnTo>
                  <a:pt x="4450" y="1111"/>
                </a:lnTo>
                <a:lnTo>
                  <a:pt x="4453" y="1111"/>
                </a:lnTo>
                <a:lnTo>
                  <a:pt x="4450" y="1113"/>
                </a:lnTo>
                <a:lnTo>
                  <a:pt x="4450" y="1113"/>
                </a:lnTo>
                <a:lnTo>
                  <a:pt x="4450" y="1115"/>
                </a:lnTo>
                <a:lnTo>
                  <a:pt x="4453" y="1115"/>
                </a:lnTo>
                <a:lnTo>
                  <a:pt x="4453" y="1115"/>
                </a:lnTo>
                <a:lnTo>
                  <a:pt x="4453" y="1115"/>
                </a:lnTo>
                <a:lnTo>
                  <a:pt x="4455" y="1113"/>
                </a:lnTo>
                <a:lnTo>
                  <a:pt x="4455" y="1113"/>
                </a:lnTo>
                <a:lnTo>
                  <a:pt x="4453" y="1111"/>
                </a:lnTo>
                <a:lnTo>
                  <a:pt x="4453" y="1111"/>
                </a:lnTo>
                <a:lnTo>
                  <a:pt x="4455" y="1109"/>
                </a:lnTo>
                <a:lnTo>
                  <a:pt x="4455" y="1109"/>
                </a:lnTo>
                <a:lnTo>
                  <a:pt x="4457" y="1111"/>
                </a:lnTo>
                <a:lnTo>
                  <a:pt x="4457" y="1113"/>
                </a:lnTo>
                <a:lnTo>
                  <a:pt x="4459" y="1111"/>
                </a:lnTo>
                <a:lnTo>
                  <a:pt x="4459" y="1111"/>
                </a:lnTo>
                <a:lnTo>
                  <a:pt x="4457" y="1109"/>
                </a:lnTo>
                <a:lnTo>
                  <a:pt x="4457" y="1109"/>
                </a:lnTo>
                <a:lnTo>
                  <a:pt x="4457" y="1109"/>
                </a:lnTo>
                <a:lnTo>
                  <a:pt x="4459" y="1109"/>
                </a:lnTo>
                <a:lnTo>
                  <a:pt x="4461" y="1107"/>
                </a:lnTo>
                <a:lnTo>
                  <a:pt x="4461" y="1107"/>
                </a:lnTo>
                <a:lnTo>
                  <a:pt x="4463" y="1107"/>
                </a:lnTo>
                <a:lnTo>
                  <a:pt x="4463" y="1109"/>
                </a:lnTo>
                <a:lnTo>
                  <a:pt x="4465" y="1109"/>
                </a:lnTo>
                <a:lnTo>
                  <a:pt x="4465" y="1109"/>
                </a:lnTo>
                <a:lnTo>
                  <a:pt x="4467" y="1109"/>
                </a:lnTo>
                <a:lnTo>
                  <a:pt x="4469" y="1109"/>
                </a:lnTo>
                <a:lnTo>
                  <a:pt x="4469" y="1109"/>
                </a:lnTo>
                <a:lnTo>
                  <a:pt x="4467" y="1107"/>
                </a:lnTo>
                <a:lnTo>
                  <a:pt x="4469" y="1107"/>
                </a:lnTo>
                <a:lnTo>
                  <a:pt x="4469" y="1105"/>
                </a:lnTo>
                <a:lnTo>
                  <a:pt x="4471" y="1105"/>
                </a:lnTo>
                <a:lnTo>
                  <a:pt x="4473" y="1105"/>
                </a:lnTo>
                <a:lnTo>
                  <a:pt x="4476" y="1105"/>
                </a:lnTo>
                <a:lnTo>
                  <a:pt x="4478" y="1105"/>
                </a:lnTo>
                <a:lnTo>
                  <a:pt x="4480" y="1105"/>
                </a:lnTo>
                <a:lnTo>
                  <a:pt x="4482" y="1103"/>
                </a:lnTo>
                <a:lnTo>
                  <a:pt x="4482" y="1099"/>
                </a:lnTo>
                <a:lnTo>
                  <a:pt x="4484" y="1097"/>
                </a:lnTo>
                <a:lnTo>
                  <a:pt x="4484" y="1092"/>
                </a:lnTo>
                <a:lnTo>
                  <a:pt x="4484" y="1090"/>
                </a:lnTo>
                <a:lnTo>
                  <a:pt x="4484" y="1090"/>
                </a:lnTo>
                <a:lnTo>
                  <a:pt x="4484" y="1090"/>
                </a:lnTo>
                <a:lnTo>
                  <a:pt x="4482" y="1090"/>
                </a:lnTo>
                <a:lnTo>
                  <a:pt x="4482" y="1090"/>
                </a:lnTo>
                <a:lnTo>
                  <a:pt x="4482" y="1088"/>
                </a:lnTo>
                <a:lnTo>
                  <a:pt x="4482" y="1088"/>
                </a:lnTo>
                <a:lnTo>
                  <a:pt x="4482" y="1086"/>
                </a:lnTo>
                <a:lnTo>
                  <a:pt x="4482" y="1084"/>
                </a:lnTo>
                <a:lnTo>
                  <a:pt x="4484" y="1084"/>
                </a:lnTo>
                <a:lnTo>
                  <a:pt x="4482" y="1080"/>
                </a:lnTo>
                <a:lnTo>
                  <a:pt x="4484" y="1080"/>
                </a:lnTo>
                <a:lnTo>
                  <a:pt x="4482" y="1076"/>
                </a:lnTo>
                <a:lnTo>
                  <a:pt x="4482" y="1074"/>
                </a:lnTo>
                <a:lnTo>
                  <a:pt x="4482" y="1069"/>
                </a:lnTo>
                <a:lnTo>
                  <a:pt x="4478" y="1063"/>
                </a:lnTo>
                <a:lnTo>
                  <a:pt x="4473" y="1061"/>
                </a:lnTo>
                <a:lnTo>
                  <a:pt x="4471" y="1055"/>
                </a:lnTo>
                <a:lnTo>
                  <a:pt x="4467" y="1048"/>
                </a:lnTo>
                <a:lnTo>
                  <a:pt x="4467" y="1046"/>
                </a:lnTo>
                <a:lnTo>
                  <a:pt x="4465" y="1046"/>
                </a:lnTo>
                <a:lnTo>
                  <a:pt x="4465" y="1044"/>
                </a:lnTo>
                <a:lnTo>
                  <a:pt x="4463" y="1044"/>
                </a:lnTo>
                <a:lnTo>
                  <a:pt x="4461" y="1042"/>
                </a:lnTo>
                <a:lnTo>
                  <a:pt x="4459" y="1040"/>
                </a:lnTo>
                <a:lnTo>
                  <a:pt x="4457" y="1040"/>
                </a:lnTo>
                <a:lnTo>
                  <a:pt x="4457" y="1040"/>
                </a:lnTo>
                <a:lnTo>
                  <a:pt x="4455" y="1038"/>
                </a:lnTo>
                <a:lnTo>
                  <a:pt x="4453" y="1038"/>
                </a:lnTo>
                <a:lnTo>
                  <a:pt x="4453" y="1036"/>
                </a:lnTo>
                <a:lnTo>
                  <a:pt x="4455" y="1036"/>
                </a:lnTo>
                <a:lnTo>
                  <a:pt x="4455" y="1034"/>
                </a:lnTo>
                <a:lnTo>
                  <a:pt x="4455" y="1036"/>
                </a:lnTo>
                <a:lnTo>
                  <a:pt x="4455" y="1034"/>
                </a:lnTo>
                <a:lnTo>
                  <a:pt x="4455" y="1032"/>
                </a:lnTo>
                <a:lnTo>
                  <a:pt x="4455" y="1030"/>
                </a:lnTo>
                <a:lnTo>
                  <a:pt x="4457" y="1027"/>
                </a:lnTo>
                <a:lnTo>
                  <a:pt x="4461" y="1025"/>
                </a:lnTo>
                <a:lnTo>
                  <a:pt x="4461" y="1025"/>
                </a:lnTo>
                <a:lnTo>
                  <a:pt x="4463" y="1023"/>
                </a:lnTo>
                <a:lnTo>
                  <a:pt x="4467" y="1023"/>
                </a:lnTo>
                <a:lnTo>
                  <a:pt x="4467" y="1023"/>
                </a:lnTo>
                <a:lnTo>
                  <a:pt x="4469" y="1023"/>
                </a:lnTo>
                <a:lnTo>
                  <a:pt x="4471" y="1021"/>
                </a:lnTo>
                <a:lnTo>
                  <a:pt x="4471" y="1019"/>
                </a:lnTo>
                <a:lnTo>
                  <a:pt x="4473" y="1019"/>
                </a:lnTo>
                <a:lnTo>
                  <a:pt x="4476" y="1017"/>
                </a:lnTo>
                <a:lnTo>
                  <a:pt x="4478" y="1017"/>
                </a:lnTo>
                <a:lnTo>
                  <a:pt x="4480" y="1013"/>
                </a:lnTo>
                <a:lnTo>
                  <a:pt x="4482" y="1013"/>
                </a:lnTo>
                <a:lnTo>
                  <a:pt x="4486" y="1011"/>
                </a:lnTo>
                <a:lnTo>
                  <a:pt x="4488" y="1009"/>
                </a:lnTo>
                <a:lnTo>
                  <a:pt x="4486" y="1006"/>
                </a:lnTo>
                <a:lnTo>
                  <a:pt x="4488" y="1002"/>
                </a:lnTo>
                <a:lnTo>
                  <a:pt x="4488" y="1000"/>
                </a:lnTo>
                <a:lnTo>
                  <a:pt x="4486" y="998"/>
                </a:lnTo>
                <a:lnTo>
                  <a:pt x="4486" y="998"/>
                </a:lnTo>
                <a:lnTo>
                  <a:pt x="4488" y="996"/>
                </a:lnTo>
                <a:lnTo>
                  <a:pt x="4490" y="994"/>
                </a:lnTo>
                <a:lnTo>
                  <a:pt x="4490" y="992"/>
                </a:lnTo>
                <a:lnTo>
                  <a:pt x="4490" y="990"/>
                </a:lnTo>
                <a:lnTo>
                  <a:pt x="4492" y="990"/>
                </a:lnTo>
                <a:lnTo>
                  <a:pt x="4494" y="990"/>
                </a:lnTo>
                <a:lnTo>
                  <a:pt x="4494" y="988"/>
                </a:lnTo>
                <a:lnTo>
                  <a:pt x="4497" y="988"/>
                </a:lnTo>
                <a:lnTo>
                  <a:pt x="4499" y="986"/>
                </a:lnTo>
                <a:lnTo>
                  <a:pt x="4499" y="986"/>
                </a:lnTo>
                <a:lnTo>
                  <a:pt x="4501" y="986"/>
                </a:lnTo>
                <a:lnTo>
                  <a:pt x="4501" y="986"/>
                </a:lnTo>
                <a:lnTo>
                  <a:pt x="4501" y="986"/>
                </a:lnTo>
                <a:lnTo>
                  <a:pt x="4503" y="981"/>
                </a:lnTo>
                <a:lnTo>
                  <a:pt x="4501" y="979"/>
                </a:lnTo>
                <a:lnTo>
                  <a:pt x="4503" y="979"/>
                </a:lnTo>
                <a:lnTo>
                  <a:pt x="4505" y="979"/>
                </a:lnTo>
                <a:lnTo>
                  <a:pt x="4505" y="979"/>
                </a:lnTo>
                <a:lnTo>
                  <a:pt x="4507" y="979"/>
                </a:lnTo>
                <a:lnTo>
                  <a:pt x="4509" y="979"/>
                </a:lnTo>
                <a:lnTo>
                  <a:pt x="4509" y="977"/>
                </a:lnTo>
                <a:lnTo>
                  <a:pt x="4511" y="977"/>
                </a:lnTo>
                <a:lnTo>
                  <a:pt x="4513" y="973"/>
                </a:lnTo>
                <a:lnTo>
                  <a:pt x="4515" y="969"/>
                </a:lnTo>
                <a:lnTo>
                  <a:pt x="4517" y="969"/>
                </a:lnTo>
                <a:lnTo>
                  <a:pt x="4520" y="969"/>
                </a:lnTo>
                <a:lnTo>
                  <a:pt x="4520" y="969"/>
                </a:lnTo>
                <a:lnTo>
                  <a:pt x="4520" y="969"/>
                </a:lnTo>
                <a:lnTo>
                  <a:pt x="4520" y="971"/>
                </a:lnTo>
                <a:lnTo>
                  <a:pt x="4517" y="971"/>
                </a:lnTo>
                <a:lnTo>
                  <a:pt x="4520" y="971"/>
                </a:lnTo>
                <a:lnTo>
                  <a:pt x="4520" y="971"/>
                </a:lnTo>
                <a:lnTo>
                  <a:pt x="4524" y="969"/>
                </a:lnTo>
                <a:lnTo>
                  <a:pt x="4524" y="967"/>
                </a:lnTo>
                <a:lnTo>
                  <a:pt x="4526" y="969"/>
                </a:lnTo>
                <a:lnTo>
                  <a:pt x="4524" y="975"/>
                </a:lnTo>
                <a:lnTo>
                  <a:pt x="4528" y="975"/>
                </a:lnTo>
                <a:lnTo>
                  <a:pt x="4528" y="975"/>
                </a:lnTo>
                <a:lnTo>
                  <a:pt x="4530" y="975"/>
                </a:lnTo>
                <a:lnTo>
                  <a:pt x="4532" y="977"/>
                </a:lnTo>
                <a:lnTo>
                  <a:pt x="4534" y="977"/>
                </a:lnTo>
                <a:lnTo>
                  <a:pt x="4534" y="977"/>
                </a:lnTo>
                <a:lnTo>
                  <a:pt x="4536" y="977"/>
                </a:lnTo>
                <a:lnTo>
                  <a:pt x="4536" y="979"/>
                </a:lnTo>
                <a:lnTo>
                  <a:pt x="4538" y="977"/>
                </a:lnTo>
                <a:lnTo>
                  <a:pt x="4543" y="977"/>
                </a:lnTo>
                <a:lnTo>
                  <a:pt x="4545" y="975"/>
                </a:lnTo>
                <a:lnTo>
                  <a:pt x="4549" y="975"/>
                </a:lnTo>
                <a:lnTo>
                  <a:pt x="4551" y="973"/>
                </a:lnTo>
                <a:lnTo>
                  <a:pt x="4559" y="969"/>
                </a:lnTo>
                <a:lnTo>
                  <a:pt x="4561" y="967"/>
                </a:lnTo>
                <a:lnTo>
                  <a:pt x="4566" y="965"/>
                </a:lnTo>
                <a:lnTo>
                  <a:pt x="4568" y="960"/>
                </a:lnTo>
                <a:lnTo>
                  <a:pt x="4570" y="958"/>
                </a:lnTo>
                <a:lnTo>
                  <a:pt x="4570" y="958"/>
                </a:lnTo>
                <a:lnTo>
                  <a:pt x="4572" y="956"/>
                </a:lnTo>
                <a:lnTo>
                  <a:pt x="4576" y="950"/>
                </a:lnTo>
                <a:lnTo>
                  <a:pt x="4578" y="948"/>
                </a:lnTo>
                <a:lnTo>
                  <a:pt x="4580" y="948"/>
                </a:lnTo>
                <a:lnTo>
                  <a:pt x="4580" y="946"/>
                </a:lnTo>
                <a:lnTo>
                  <a:pt x="4582" y="944"/>
                </a:lnTo>
                <a:lnTo>
                  <a:pt x="4585" y="941"/>
                </a:lnTo>
                <a:lnTo>
                  <a:pt x="4587" y="939"/>
                </a:lnTo>
                <a:lnTo>
                  <a:pt x="4589" y="937"/>
                </a:lnTo>
                <a:lnTo>
                  <a:pt x="4589" y="935"/>
                </a:lnTo>
                <a:lnTo>
                  <a:pt x="4595" y="931"/>
                </a:lnTo>
                <a:lnTo>
                  <a:pt x="4599" y="927"/>
                </a:lnTo>
                <a:lnTo>
                  <a:pt x="4603" y="923"/>
                </a:lnTo>
                <a:lnTo>
                  <a:pt x="4603" y="921"/>
                </a:lnTo>
                <a:lnTo>
                  <a:pt x="4608" y="916"/>
                </a:lnTo>
                <a:lnTo>
                  <a:pt x="4610" y="912"/>
                </a:lnTo>
                <a:lnTo>
                  <a:pt x="4612" y="910"/>
                </a:lnTo>
                <a:lnTo>
                  <a:pt x="4612" y="906"/>
                </a:lnTo>
                <a:lnTo>
                  <a:pt x="4614" y="904"/>
                </a:lnTo>
                <a:lnTo>
                  <a:pt x="4614" y="902"/>
                </a:lnTo>
                <a:lnTo>
                  <a:pt x="4616" y="902"/>
                </a:lnTo>
                <a:lnTo>
                  <a:pt x="4622" y="895"/>
                </a:lnTo>
                <a:lnTo>
                  <a:pt x="4624" y="891"/>
                </a:lnTo>
                <a:lnTo>
                  <a:pt x="4626" y="887"/>
                </a:lnTo>
                <a:lnTo>
                  <a:pt x="4629" y="885"/>
                </a:lnTo>
                <a:lnTo>
                  <a:pt x="4631" y="883"/>
                </a:lnTo>
                <a:lnTo>
                  <a:pt x="4633" y="881"/>
                </a:lnTo>
                <a:lnTo>
                  <a:pt x="4637" y="879"/>
                </a:lnTo>
                <a:lnTo>
                  <a:pt x="4637" y="876"/>
                </a:lnTo>
                <a:lnTo>
                  <a:pt x="4639" y="874"/>
                </a:lnTo>
                <a:lnTo>
                  <a:pt x="4639" y="870"/>
                </a:lnTo>
                <a:lnTo>
                  <a:pt x="4641" y="866"/>
                </a:lnTo>
                <a:lnTo>
                  <a:pt x="4641" y="866"/>
                </a:lnTo>
                <a:lnTo>
                  <a:pt x="4641" y="864"/>
                </a:lnTo>
                <a:lnTo>
                  <a:pt x="4641" y="864"/>
                </a:lnTo>
                <a:lnTo>
                  <a:pt x="4641" y="862"/>
                </a:lnTo>
                <a:lnTo>
                  <a:pt x="4641" y="862"/>
                </a:lnTo>
                <a:lnTo>
                  <a:pt x="4641" y="860"/>
                </a:lnTo>
                <a:lnTo>
                  <a:pt x="4643" y="860"/>
                </a:lnTo>
                <a:lnTo>
                  <a:pt x="4643" y="853"/>
                </a:lnTo>
                <a:lnTo>
                  <a:pt x="4643" y="851"/>
                </a:lnTo>
                <a:lnTo>
                  <a:pt x="4643" y="849"/>
                </a:lnTo>
                <a:lnTo>
                  <a:pt x="4643" y="849"/>
                </a:lnTo>
                <a:lnTo>
                  <a:pt x="4645" y="847"/>
                </a:lnTo>
                <a:lnTo>
                  <a:pt x="4645" y="845"/>
                </a:lnTo>
                <a:lnTo>
                  <a:pt x="4645" y="845"/>
                </a:lnTo>
                <a:lnTo>
                  <a:pt x="4643" y="845"/>
                </a:lnTo>
                <a:lnTo>
                  <a:pt x="4643" y="845"/>
                </a:lnTo>
                <a:lnTo>
                  <a:pt x="4643" y="837"/>
                </a:lnTo>
                <a:lnTo>
                  <a:pt x="4643" y="832"/>
                </a:lnTo>
                <a:lnTo>
                  <a:pt x="4645" y="828"/>
                </a:lnTo>
                <a:lnTo>
                  <a:pt x="4645" y="826"/>
                </a:lnTo>
                <a:lnTo>
                  <a:pt x="4645" y="824"/>
                </a:lnTo>
                <a:lnTo>
                  <a:pt x="4647" y="820"/>
                </a:lnTo>
                <a:lnTo>
                  <a:pt x="4649" y="816"/>
                </a:lnTo>
                <a:lnTo>
                  <a:pt x="4652" y="814"/>
                </a:lnTo>
                <a:lnTo>
                  <a:pt x="4654" y="811"/>
                </a:lnTo>
                <a:lnTo>
                  <a:pt x="4656" y="809"/>
                </a:lnTo>
                <a:lnTo>
                  <a:pt x="4656" y="807"/>
                </a:lnTo>
                <a:lnTo>
                  <a:pt x="4658" y="805"/>
                </a:lnTo>
                <a:lnTo>
                  <a:pt x="4656" y="805"/>
                </a:lnTo>
                <a:lnTo>
                  <a:pt x="4656" y="803"/>
                </a:lnTo>
                <a:lnTo>
                  <a:pt x="4654" y="801"/>
                </a:lnTo>
                <a:lnTo>
                  <a:pt x="4652" y="801"/>
                </a:lnTo>
                <a:lnTo>
                  <a:pt x="4654" y="799"/>
                </a:lnTo>
                <a:lnTo>
                  <a:pt x="4654" y="797"/>
                </a:lnTo>
                <a:lnTo>
                  <a:pt x="4654" y="793"/>
                </a:lnTo>
                <a:lnTo>
                  <a:pt x="4652" y="793"/>
                </a:lnTo>
                <a:lnTo>
                  <a:pt x="4649" y="788"/>
                </a:lnTo>
                <a:lnTo>
                  <a:pt x="4647" y="788"/>
                </a:lnTo>
                <a:lnTo>
                  <a:pt x="4649" y="788"/>
                </a:lnTo>
                <a:lnTo>
                  <a:pt x="4654" y="788"/>
                </a:lnTo>
                <a:lnTo>
                  <a:pt x="4656" y="788"/>
                </a:lnTo>
                <a:lnTo>
                  <a:pt x="4656" y="786"/>
                </a:lnTo>
                <a:lnTo>
                  <a:pt x="4656" y="784"/>
                </a:lnTo>
                <a:lnTo>
                  <a:pt x="4654" y="782"/>
                </a:lnTo>
                <a:lnTo>
                  <a:pt x="4652" y="780"/>
                </a:lnTo>
                <a:lnTo>
                  <a:pt x="4649" y="780"/>
                </a:lnTo>
                <a:lnTo>
                  <a:pt x="4645" y="778"/>
                </a:lnTo>
                <a:lnTo>
                  <a:pt x="4641" y="774"/>
                </a:lnTo>
                <a:lnTo>
                  <a:pt x="4639" y="770"/>
                </a:lnTo>
                <a:lnTo>
                  <a:pt x="4639" y="770"/>
                </a:lnTo>
                <a:lnTo>
                  <a:pt x="4635" y="765"/>
                </a:lnTo>
                <a:lnTo>
                  <a:pt x="4633" y="765"/>
                </a:lnTo>
                <a:lnTo>
                  <a:pt x="4633" y="765"/>
                </a:lnTo>
                <a:lnTo>
                  <a:pt x="4626" y="765"/>
                </a:lnTo>
                <a:lnTo>
                  <a:pt x="4622" y="765"/>
                </a:lnTo>
                <a:lnTo>
                  <a:pt x="4618" y="763"/>
                </a:lnTo>
                <a:lnTo>
                  <a:pt x="4616" y="763"/>
                </a:lnTo>
                <a:lnTo>
                  <a:pt x="4618" y="765"/>
                </a:lnTo>
                <a:lnTo>
                  <a:pt x="4618" y="767"/>
                </a:lnTo>
                <a:lnTo>
                  <a:pt x="4618" y="770"/>
                </a:lnTo>
                <a:lnTo>
                  <a:pt x="4618" y="772"/>
                </a:lnTo>
                <a:lnTo>
                  <a:pt x="4616" y="776"/>
                </a:lnTo>
                <a:lnTo>
                  <a:pt x="4614" y="778"/>
                </a:lnTo>
                <a:lnTo>
                  <a:pt x="4614" y="780"/>
                </a:lnTo>
                <a:lnTo>
                  <a:pt x="4612" y="780"/>
                </a:lnTo>
                <a:lnTo>
                  <a:pt x="4610" y="780"/>
                </a:lnTo>
                <a:lnTo>
                  <a:pt x="4612" y="778"/>
                </a:lnTo>
                <a:lnTo>
                  <a:pt x="4614" y="776"/>
                </a:lnTo>
                <a:lnTo>
                  <a:pt x="4616" y="774"/>
                </a:lnTo>
                <a:lnTo>
                  <a:pt x="4616" y="772"/>
                </a:lnTo>
                <a:lnTo>
                  <a:pt x="4614" y="772"/>
                </a:lnTo>
                <a:lnTo>
                  <a:pt x="4614" y="772"/>
                </a:lnTo>
                <a:lnTo>
                  <a:pt x="4612" y="772"/>
                </a:lnTo>
                <a:lnTo>
                  <a:pt x="4610" y="776"/>
                </a:lnTo>
                <a:lnTo>
                  <a:pt x="4605" y="778"/>
                </a:lnTo>
                <a:lnTo>
                  <a:pt x="4603" y="778"/>
                </a:lnTo>
                <a:lnTo>
                  <a:pt x="4597" y="780"/>
                </a:lnTo>
                <a:lnTo>
                  <a:pt x="4597" y="778"/>
                </a:lnTo>
                <a:lnTo>
                  <a:pt x="4595" y="778"/>
                </a:lnTo>
                <a:lnTo>
                  <a:pt x="4597" y="778"/>
                </a:lnTo>
                <a:lnTo>
                  <a:pt x="4599" y="776"/>
                </a:lnTo>
                <a:lnTo>
                  <a:pt x="4601" y="772"/>
                </a:lnTo>
                <a:lnTo>
                  <a:pt x="4603" y="772"/>
                </a:lnTo>
                <a:lnTo>
                  <a:pt x="4605" y="772"/>
                </a:lnTo>
                <a:lnTo>
                  <a:pt x="4601" y="772"/>
                </a:lnTo>
                <a:lnTo>
                  <a:pt x="4599" y="770"/>
                </a:lnTo>
                <a:lnTo>
                  <a:pt x="4597" y="767"/>
                </a:lnTo>
                <a:lnTo>
                  <a:pt x="4599" y="767"/>
                </a:lnTo>
                <a:lnTo>
                  <a:pt x="4599" y="767"/>
                </a:lnTo>
                <a:lnTo>
                  <a:pt x="4599" y="767"/>
                </a:lnTo>
                <a:lnTo>
                  <a:pt x="4601" y="765"/>
                </a:lnTo>
                <a:lnTo>
                  <a:pt x="4599" y="763"/>
                </a:lnTo>
                <a:lnTo>
                  <a:pt x="4597" y="765"/>
                </a:lnTo>
                <a:lnTo>
                  <a:pt x="4595" y="767"/>
                </a:lnTo>
                <a:lnTo>
                  <a:pt x="4593" y="767"/>
                </a:lnTo>
                <a:lnTo>
                  <a:pt x="4595" y="770"/>
                </a:lnTo>
                <a:lnTo>
                  <a:pt x="4597" y="770"/>
                </a:lnTo>
                <a:lnTo>
                  <a:pt x="4595" y="774"/>
                </a:lnTo>
                <a:lnTo>
                  <a:pt x="4593" y="774"/>
                </a:lnTo>
                <a:lnTo>
                  <a:pt x="4591" y="774"/>
                </a:lnTo>
                <a:lnTo>
                  <a:pt x="4589" y="774"/>
                </a:lnTo>
                <a:lnTo>
                  <a:pt x="4589" y="774"/>
                </a:lnTo>
                <a:lnTo>
                  <a:pt x="4589" y="772"/>
                </a:lnTo>
                <a:lnTo>
                  <a:pt x="4589" y="770"/>
                </a:lnTo>
                <a:lnTo>
                  <a:pt x="4589" y="763"/>
                </a:lnTo>
                <a:lnTo>
                  <a:pt x="4591" y="761"/>
                </a:lnTo>
                <a:lnTo>
                  <a:pt x="4591" y="759"/>
                </a:lnTo>
                <a:lnTo>
                  <a:pt x="4589" y="757"/>
                </a:lnTo>
                <a:lnTo>
                  <a:pt x="4589" y="757"/>
                </a:lnTo>
                <a:lnTo>
                  <a:pt x="4587" y="757"/>
                </a:lnTo>
                <a:lnTo>
                  <a:pt x="4582" y="757"/>
                </a:lnTo>
                <a:lnTo>
                  <a:pt x="4576" y="759"/>
                </a:lnTo>
                <a:lnTo>
                  <a:pt x="4570" y="757"/>
                </a:lnTo>
                <a:lnTo>
                  <a:pt x="4568" y="757"/>
                </a:lnTo>
                <a:lnTo>
                  <a:pt x="4568" y="755"/>
                </a:lnTo>
                <a:lnTo>
                  <a:pt x="4566" y="753"/>
                </a:lnTo>
                <a:lnTo>
                  <a:pt x="4568" y="753"/>
                </a:lnTo>
                <a:lnTo>
                  <a:pt x="4568" y="751"/>
                </a:lnTo>
                <a:lnTo>
                  <a:pt x="4572" y="749"/>
                </a:lnTo>
                <a:lnTo>
                  <a:pt x="4574" y="747"/>
                </a:lnTo>
                <a:lnTo>
                  <a:pt x="4580" y="742"/>
                </a:lnTo>
                <a:lnTo>
                  <a:pt x="4582" y="740"/>
                </a:lnTo>
                <a:lnTo>
                  <a:pt x="4585" y="738"/>
                </a:lnTo>
                <a:lnTo>
                  <a:pt x="4589" y="736"/>
                </a:lnTo>
                <a:lnTo>
                  <a:pt x="4593" y="734"/>
                </a:lnTo>
                <a:lnTo>
                  <a:pt x="4595" y="732"/>
                </a:lnTo>
                <a:lnTo>
                  <a:pt x="4597" y="730"/>
                </a:lnTo>
                <a:lnTo>
                  <a:pt x="4601" y="728"/>
                </a:lnTo>
                <a:lnTo>
                  <a:pt x="4603" y="728"/>
                </a:lnTo>
                <a:lnTo>
                  <a:pt x="4608" y="721"/>
                </a:lnTo>
                <a:lnTo>
                  <a:pt x="4610" y="719"/>
                </a:lnTo>
                <a:lnTo>
                  <a:pt x="4610" y="717"/>
                </a:lnTo>
                <a:lnTo>
                  <a:pt x="4610" y="717"/>
                </a:lnTo>
                <a:lnTo>
                  <a:pt x="4616" y="711"/>
                </a:lnTo>
                <a:lnTo>
                  <a:pt x="4620" y="709"/>
                </a:lnTo>
                <a:lnTo>
                  <a:pt x="4624" y="705"/>
                </a:lnTo>
                <a:lnTo>
                  <a:pt x="4629" y="702"/>
                </a:lnTo>
                <a:lnTo>
                  <a:pt x="4629" y="702"/>
                </a:lnTo>
                <a:lnTo>
                  <a:pt x="4631" y="700"/>
                </a:lnTo>
                <a:lnTo>
                  <a:pt x="4633" y="698"/>
                </a:lnTo>
                <a:lnTo>
                  <a:pt x="4635" y="698"/>
                </a:lnTo>
                <a:lnTo>
                  <a:pt x="4637" y="696"/>
                </a:lnTo>
                <a:lnTo>
                  <a:pt x="4643" y="692"/>
                </a:lnTo>
                <a:lnTo>
                  <a:pt x="4643" y="692"/>
                </a:lnTo>
                <a:lnTo>
                  <a:pt x="4645" y="686"/>
                </a:lnTo>
                <a:lnTo>
                  <a:pt x="4647" y="684"/>
                </a:lnTo>
                <a:lnTo>
                  <a:pt x="4649" y="679"/>
                </a:lnTo>
                <a:lnTo>
                  <a:pt x="4656" y="677"/>
                </a:lnTo>
                <a:lnTo>
                  <a:pt x="4660" y="675"/>
                </a:lnTo>
                <a:lnTo>
                  <a:pt x="4662" y="673"/>
                </a:lnTo>
                <a:lnTo>
                  <a:pt x="4666" y="669"/>
                </a:lnTo>
                <a:lnTo>
                  <a:pt x="4670" y="665"/>
                </a:lnTo>
                <a:lnTo>
                  <a:pt x="4673" y="663"/>
                </a:lnTo>
                <a:lnTo>
                  <a:pt x="4683" y="661"/>
                </a:lnTo>
                <a:lnTo>
                  <a:pt x="4687" y="661"/>
                </a:lnTo>
                <a:lnTo>
                  <a:pt x="4691" y="658"/>
                </a:lnTo>
                <a:lnTo>
                  <a:pt x="4696" y="658"/>
                </a:lnTo>
                <a:lnTo>
                  <a:pt x="4702" y="661"/>
                </a:lnTo>
                <a:lnTo>
                  <a:pt x="4717" y="658"/>
                </a:lnTo>
                <a:lnTo>
                  <a:pt x="4719" y="661"/>
                </a:lnTo>
                <a:lnTo>
                  <a:pt x="4721" y="661"/>
                </a:lnTo>
                <a:lnTo>
                  <a:pt x="4723" y="665"/>
                </a:lnTo>
                <a:lnTo>
                  <a:pt x="4723" y="665"/>
                </a:lnTo>
                <a:lnTo>
                  <a:pt x="4727" y="663"/>
                </a:lnTo>
                <a:lnTo>
                  <a:pt x="4729" y="658"/>
                </a:lnTo>
                <a:lnTo>
                  <a:pt x="4731" y="658"/>
                </a:lnTo>
                <a:lnTo>
                  <a:pt x="4735" y="661"/>
                </a:lnTo>
                <a:lnTo>
                  <a:pt x="4737" y="661"/>
                </a:lnTo>
                <a:lnTo>
                  <a:pt x="4744" y="663"/>
                </a:lnTo>
                <a:lnTo>
                  <a:pt x="4748" y="663"/>
                </a:lnTo>
                <a:lnTo>
                  <a:pt x="4750" y="661"/>
                </a:lnTo>
                <a:lnTo>
                  <a:pt x="4756" y="658"/>
                </a:lnTo>
                <a:lnTo>
                  <a:pt x="4758" y="663"/>
                </a:lnTo>
                <a:lnTo>
                  <a:pt x="4763" y="663"/>
                </a:lnTo>
                <a:lnTo>
                  <a:pt x="4765" y="663"/>
                </a:lnTo>
                <a:lnTo>
                  <a:pt x="4767" y="661"/>
                </a:lnTo>
                <a:lnTo>
                  <a:pt x="4765" y="661"/>
                </a:lnTo>
                <a:lnTo>
                  <a:pt x="4763" y="661"/>
                </a:lnTo>
                <a:lnTo>
                  <a:pt x="4763" y="658"/>
                </a:lnTo>
                <a:lnTo>
                  <a:pt x="4763" y="656"/>
                </a:lnTo>
                <a:lnTo>
                  <a:pt x="4765" y="658"/>
                </a:lnTo>
                <a:lnTo>
                  <a:pt x="4769" y="658"/>
                </a:lnTo>
                <a:lnTo>
                  <a:pt x="4769" y="658"/>
                </a:lnTo>
                <a:lnTo>
                  <a:pt x="4769" y="656"/>
                </a:lnTo>
                <a:lnTo>
                  <a:pt x="4769" y="656"/>
                </a:lnTo>
                <a:lnTo>
                  <a:pt x="4767" y="654"/>
                </a:lnTo>
                <a:lnTo>
                  <a:pt x="4771" y="652"/>
                </a:lnTo>
                <a:lnTo>
                  <a:pt x="4773" y="652"/>
                </a:lnTo>
                <a:lnTo>
                  <a:pt x="4775" y="652"/>
                </a:lnTo>
                <a:lnTo>
                  <a:pt x="4784" y="654"/>
                </a:lnTo>
                <a:lnTo>
                  <a:pt x="4786" y="654"/>
                </a:lnTo>
                <a:lnTo>
                  <a:pt x="4788" y="656"/>
                </a:lnTo>
                <a:lnTo>
                  <a:pt x="4790" y="656"/>
                </a:lnTo>
                <a:lnTo>
                  <a:pt x="4788" y="656"/>
                </a:lnTo>
                <a:lnTo>
                  <a:pt x="4788" y="658"/>
                </a:lnTo>
                <a:lnTo>
                  <a:pt x="4790" y="656"/>
                </a:lnTo>
                <a:lnTo>
                  <a:pt x="4792" y="658"/>
                </a:lnTo>
                <a:lnTo>
                  <a:pt x="4792" y="658"/>
                </a:lnTo>
                <a:lnTo>
                  <a:pt x="4794" y="658"/>
                </a:lnTo>
                <a:lnTo>
                  <a:pt x="4794" y="656"/>
                </a:lnTo>
                <a:lnTo>
                  <a:pt x="4794" y="656"/>
                </a:lnTo>
                <a:lnTo>
                  <a:pt x="4796" y="656"/>
                </a:lnTo>
                <a:lnTo>
                  <a:pt x="4798" y="656"/>
                </a:lnTo>
                <a:lnTo>
                  <a:pt x="4800" y="656"/>
                </a:lnTo>
                <a:lnTo>
                  <a:pt x="4802" y="656"/>
                </a:lnTo>
                <a:lnTo>
                  <a:pt x="4807" y="661"/>
                </a:lnTo>
                <a:lnTo>
                  <a:pt x="4809" y="663"/>
                </a:lnTo>
                <a:lnTo>
                  <a:pt x="4811" y="663"/>
                </a:lnTo>
                <a:lnTo>
                  <a:pt x="4813" y="663"/>
                </a:lnTo>
                <a:lnTo>
                  <a:pt x="4813" y="663"/>
                </a:lnTo>
                <a:lnTo>
                  <a:pt x="4809" y="665"/>
                </a:lnTo>
                <a:lnTo>
                  <a:pt x="4807" y="665"/>
                </a:lnTo>
                <a:lnTo>
                  <a:pt x="4802" y="665"/>
                </a:lnTo>
                <a:lnTo>
                  <a:pt x="4796" y="667"/>
                </a:lnTo>
                <a:lnTo>
                  <a:pt x="4800" y="671"/>
                </a:lnTo>
                <a:lnTo>
                  <a:pt x="4805" y="671"/>
                </a:lnTo>
                <a:lnTo>
                  <a:pt x="4811" y="671"/>
                </a:lnTo>
                <a:lnTo>
                  <a:pt x="4813" y="669"/>
                </a:lnTo>
                <a:lnTo>
                  <a:pt x="4815" y="667"/>
                </a:lnTo>
                <a:lnTo>
                  <a:pt x="4815" y="667"/>
                </a:lnTo>
                <a:lnTo>
                  <a:pt x="4817" y="669"/>
                </a:lnTo>
                <a:lnTo>
                  <a:pt x="4821" y="669"/>
                </a:lnTo>
                <a:lnTo>
                  <a:pt x="4823" y="669"/>
                </a:lnTo>
                <a:lnTo>
                  <a:pt x="4825" y="667"/>
                </a:lnTo>
                <a:lnTo>
                  <a:pt x="4828" y="667"/>
                </a:lnTo>
                <a:lnTo>
                  <a:pt x="4828" y="667"/>
                </a:lnTo>
                <a:lnTo>
                  <a:pt x="4830" y="663"/>
                </a:lnTo>
                <a:lnTo>
                  <a:pt x="4834" y="663"/>
                </a:lnTo>
                <a:lnTo>
                  <a:pt x="4838" y="665"/>
                </a:lnTo>
                <a:lnTo>
                  <a:pt x="4838" y="667"/>
                </a:lnTo>
                <a:lnTo>
                  <a:pt x="4842" y="667"/>
                </a:lnTo>
                <a:lnTo>
                  <a:pt x="4844" y="665"/>
                </a:lnTo>
                <a:lnTo>
                  <a:pt x="4844" y="663"/>
                </a:lnTo>
                <a:lnTo>
                  <a:pt x="4849" y="665"/>
                </a:lnTo>
                <a:lnTo>
                  <a:pt x="4851" y="665"/>
                </a:lnTo>
                <a:lnTo>
                  <a:pt x="4853" y="665"/>
                </a:lnTo>
                <a:lnTo>
                  <a:pt x="4855" y="665"/>
                </a:lnTo>
                <a:lnTo>
                  <a:pt x="4855" y="663"/>
                </a:lnTo>
                <a:lnTo>
                  <a:pt x="4855" y="661"/>
                </a:lnTo>
                <a:lnTo>
                  <a:pt x="4853" y="658"/>
                </a:lnTo>
                <a:lnTo>
                  <a:pt x="4846" y="656"/>
                </a:lnTo>
                <a:lnTo>
                  <a:pt x="4844" y="658"/>
                </a:lnTo>
                <a:lnTo>
                  <a:pt x="4842" y="658"/>
                </a:lnTo>
                <a:lnTo>
                  <a:pt x="4842" y="658"/>
                </a:lnTo>
                <a:lnTo>
                  <a:pt x="4840" y="656"/>
                </a:lnTo>
                <a:lnTo>
                  <a:pt x="4842" y="656"/>
                </a:lnTo>
                <a:lnTo>
                  <a:pt x="4842" y="654"/>
                </a:lnTo>
                <a:lnTo>
                  <a:pt x="4842" y="652"/>
                </a:lnTo>
                <a:lnTo>
                  <a:pt x="4842" y="650"/>
                </a:lnTo>
                <a:lnTo>
                  <a:pt x="4844" y="650"/>
                </a:lnTo>
                <a:lnTo>
                  <a:pt x="4844" y="650"/>
                </a:lnTo>
                <a:lnTo>
                  <a:pt x="4846" y="644"/>
                </a:lnTo>
                <a:lnTo>
                  <a:pt x="4853" y="640"/>
                </a:lnTo>
                <a:lnTo>
                  <a:pt x="4859" y="635"/>
                </a:lnTo>
                <a:lnTo>
                  <a:pt x="4863" y="631"/>
                </a:lnTo>
                <a:lnTo>
                  <a:pt x="4865" y="629"/>
                </a:lnTo>
                <a:lnTo>
                  <a:pt x="4869" y="625"/>
                </a:lnTo>
                <a:lnTo>
                  <a:pt x="4874" y="623"/>
                </a:lnTo>
                <a:lnTo>
                  <a:pt x="4874" y="621"/>
                </a:lnTo>
                <a:lnTo>
                  <a:pt x="4878" y="619"/>
                </a:lnTo>
                <a:lnTo>
                  <a:pt x="4878" y="614"/>
                </a:lnTo>
                <a:lnTo>
                  <a:pt x="4880" y="614"/>
                </a:lnTo>
                <a:lnTo>
                  <a:pt x="4880" y="612"/>
                </a:lnTo>
                <a:lnTo>
                  <a:pt x="4884" y="610"/>
                </a:lnTo>
                <a:lnTo>
                  <a:pt x="4888" y="608"/>
                </a:lnTo>
                <a:lnTo>
                  <a:pt x="4888" y="608"/>
                </a:lnTo>
                <a:lnTo>
                  <a:pt x="4895" y="608"/>
                </a:lnTo>
                <a:lnTo>
                  <a:pt x="4897" y="608"/>
                </a:lnTo>
                <a:lnTo>
                  <a:pt x="4899" y="608"/>
                </a:lnTo>
                <a:lnTo>
                  <a:pt x="4901" y="608"/>
                </a:lnTo>
                <a:lnTo>
                  <a:pt x="4905" y="608"/>
                </a:lnTo>
                <a:lnTo>
                  <a:pt x="4909" y="606"/>
                </a:lnTo>
                <a:lnTo>
                  <a:pt x="4911" y="604"/>
                </a:lnTo>
                <a:lnTo>
                  <a:pt x="4913" y="604"/>
                </a:lnTo>
                <a:lnTo>
                  <a:pt x="4916" y="606"/>
                </a:lnTo>
                <a:lnTo>
                  <a:pt x="4918" y="608"/>
                </a:lnTo>
                <a:lnTo>
                  <a:pt x="4918" y="608"/>
                </a:lnTo>
                <a:lnTo>
                  <a:pt x="4920" y="610"/>
                </a:lnTo>
                <a:lnTo>
                  <a:pt x="4922" y="608"/>
                </a:lnTo>
                <a:lnTo>
                  <a:pt x="4928" y="606"/>
                </a:lnTo>
                <a:lnTo>
                  <a:pt x="4928" y="606"/>
                </a:lnTo>
                <a:lnTo>
                  <a:pt x="4930" y="606"/>
                </a:lnTo>
                <a:lnTo>
                  <a:pt x="4930" y="606"/>
                </a:lnTo>
                <a:lnTo>
                  <a:pt x="4930" y="608"/>
                </a:lnTo>
                <a:lnTo>
                  <a:pt x="4930" y="610"/>
                </a:lnTo>
                <a:lnTo>
                  <a:pt x="4928" y="614"/>
                </a:lnTo>
                <a:lnTo>
                  <a:pt x="4924" y="619"/>
                </a:lnTo>
                <a:lnTo>
                  <a:pt x="4924" y="619"/>
                </a:lnTo>
                <a:lnTo>
                  <a:pt x="4924" y="621"/>
                </a:lnTo>
                <a:lnTo>
                  <a:pt x="4924" y="623"/>
                </a:lnTo>
                <a:lnTo>
                  <a:pt x="4924" y="625"/>
                </a:lnTo>
                <a:lnTo>
                  <a:pt x="4922" y="627"/>
                </a:lnTo>
                <a:lnTo>
                  <a:pt x="4924" y="627"/>
                </a:lnTo>
                <a:lnTo>
                  <a:pt x="4926" y="625"/>
                </a:lnTo>
                <a:lnTo>
                  <a:pt x="4928" y="625"/>
                </a:lnTo>
                <a:lnTo>
                  <a:pt x="4930" y="625"/>
                </a:lnTo>
                <a:lnTo>
                  <a:pt x="4930" y="625"/>
                </a:lnTo>
                <a:lnTo>
                  <a:pt x="4928" y="629"/>
                </a:lnTo>
                <a:lnTo>
                  <a:pt x="4928" y="631"/>
                </a:lnTo>
                <a:lnTo>
                  <a:pt x="4928" y="631"/>
                </a:lnTo>
                <a:lnTo>
                  <a:pt x="4928" y="633"/>
                </a:lnTo>
                <a:lnTo>
                  <a:pt x="4930" y="633"/>
                </a:lnTo>
                <a:lnTo>
                  <a:pt x="4930" y="631"/>
                </a:lnTo>
                <a:lnTo>
                  <a:pt x="4932" y="631"/>
                </a:lnTo>
                <a:lnTo>
                  <a:pt x="4937" y="631"/>
                </a:lnTo>
                <a:lnTo>
                  <a:pt x="4939" y="627"/>
                </a:lnTo>
                <a:lnTo>
                  <a:pt x="4941" y="627"/>
                </a:lnTo>
                <a:lnTo>
                  <a:pt x="4957" y="612"/>
                </a:lnTo>
                <a:lnTo>
                  <a:pt x="4960" y="610"/>
                </a:lnTo>
                <a:lnTo>
                  <a:pt x="4962" y="610"/>
                </a:lnTo>
                <a:lnTo>
                  <a:pt x="4964" y="610"/>
                </a:lnTo>
                <a:lnTo>
                  <a:pt x="4964" y="610"/>
                </a:lnTo>
                <a:lnTo>
                  <a:pt x="4966" y="610"/>
                </a:lnTo>
                <a:lnTo>
                  <a:pt x="4966" y="610"/>
                </a:lnTo>
                <a:lnTo>
                  <a:pt x="4968" y="610"/>
                </a:lnTo>
                <a:lnTo>
                  <a:pt x="4968" y="612"/>
                </a:lnTo>
                <a:lnTo>
                  <a:pt x="4970" y="612"/>
                </a:lnTo>
                <a:lnTo>
                  <a:pt x="4970" y="612"/>
                </a:lnTo>
                <a:lnTo>
                  <a:pt x="4970" y="612"/>
                </a:lnTo>
                <a:lnTo>
                  <a:pt x="4972" y="612"/>
                </a:lnTo>
                <a:lnTo>
                  <a:pt x="4972" y="610"/>
                </a:lnTo>
                <a:lnTo>
                  <a:pt x="4972" y="610"/>
                </a:lnTo>
                <a:lnTo>
                  <a:pt x="4972" y="608"/>
                </a:lnTo>
                <a:lnTo>
                  <a:pt x="4970" y="608"/>
                </a:lnTo>
                <a:lnTo>
                  <a:pt x="4970" y="606"/>
                </a:lnTo>
                <a:lnTo>
                  <a:pt x="4970" y="602"/>
                </a:lnTo>
                <a:lnTo>
                  <a:pt x="4970" y="600"/>
                </a:lnTo>
                <a:lnTo>
                  <a:pt x="4972" y="598"/>
                </a:lnTo>
                <a:lnTo>
                  <a:pt x="4972" y="596"/>
                </a:lnTo>
                <a:lnTo>
                  <a:pt x="4972" y="596"/>
                </a:lnTo>
                <a:lnTo>
                  <a:pt x="4974" y="596"/>
                </a:lnTo>
                <a:lnTo>
                  <a:pt x="4972" y="593"/>
                </a:lnTo>
                <a:lnTo>
                  <a:pt x="4974" y="591"/>
                </a:lnTo>
                <a:lnTo>
                  <a:pt x="4974" y="591"/>
                </a:lnTo>
                <a:lnTo>
                  <a:pt x="4987" y="587"/>
                </a:lnTo>
                <a:lnTo>
                  <a:pt x="4989" y="587"/>
                </a:lnTo>
                <a:lnTo>
                  <a:pt x="4991" y="587"/>
                </a:lnTo>
                <a:lnTo>
                  <a:pt x="4995" y="591"/>
                </a:lnTo>
                <a:lnTo>
                  <a:pt x="4999" y="591"/>
                </a:lnTo>
                <a:lnTo>
                  <a:pt x="5004" y="591"/>
                </a:lnTo>
                <a:lnTo>
                  <a:pt x="5004" y="593"/>
                </a:lnTo>
                <a:lnTo>
                  <a:pt x="5001" y="593"/>
                </a:lnTo>
                <a:lnTo>
                  <a:pt x="5001" y="593"/>
                </a:lnTo>
                <a:lnTo>
                  <a:pt x="5001" y="593"/>
                </a:lnTo>
                <a:lnTo>
                  <a:pt x="5001" y="596"/>
                </a:lnTo>
                <a:lnTo>
                  <a:pt x="4999" y="593"/>
                </a:lnTo>
                <a:lnTo>
                  <a:pt x="4997" y="593"/>
                </a:lnTo>
                <a:lnTo>
                  <a:pt x="4993" y="593"/>
                </a:lnTo>
                <a:lnTo>
                  <a:pt x="4993" y="593"/>
                </a:lnTo>
                <a:lnTo>
                  <a:pt x="4987" y="596"/>
                </a:lnTo>
                <a:lnTo>
                  <a:pt x="4987" y="598"/>
                </a:lnTo>
                <a:lnTo>
                  <a:pt x="4985" y="602"/>
                </a:lnTo>
                <a:lnTo>
                  <a:pt x="4985" y="606"/>
                </a:lnTo>
                <a:lnTo>
                  <a:pt x="4985" y="610"/>
                </a:lnTo>
                <a:lnTo>
                  <a:pt x="4983" y="610"/>
                </a:lnTo>
                <a:lnTo>
                  <a:pt x="4981" y="612"/>
                </a:lnTo>
                <a:lnTo>
                  <a:pt x="4981" y="614"/>
                </a:lnTo>
                <a:lnTo>
                  <a:pt x="4983" y="617"/>
                </a:lnTo>
                <a:lnTo>
                  <a:pt x="4983" y="617"/>
                </a:lnTo>
                <a:lnTo>
                  <a:pt x="4985" y="619"/>
                </a:lnTo>
                <a:lnTo>
                  <a:pt x="4983" y="621"/>
                </a:lnTo>
                <a:lnTo>
                  <a:pt x="4978" y="623"/>
                </a:lnTo>
                <a:lnTo>
                  <a:pt x="4978" y="623"/>
                </a:lnTo>
                <a:lnTo>
                  <a:pt x="4976" y="625"/>
                </a:lnTo>
                <a:lnTo>
                  <a:pt x="4978" y="627"/>
                </a:lnTo>
                <a:lnTo>
                  <a:pt x="4978" y="627"/>
                </a:lnTo>
                <a:lnTo>
                  <a:pt x="4976" y="629"/>
                </a:lnTo>
                <a:lnTo>
                  <a:pt x="4974" y="629"/>
                </a:lnTo>
                <a:lnTo>
                  <a:pt x="4968" y="629"/>
                </a:lnTo>
                <a:lnTo>
                  <a:pt x="4966" y="633"/>
                </a:lnTo>
                <a:lnTo>
                  <a:pt x="4957" y="635"/>
                </a:lnTo>
                <a:lnTo>
                  <a:pt x="4955" y="637"/>
                </a:lnTo>
                <a:lnTo>
                  <a:pt x="4955" y="637"/>
                </a:lnTo>
                <a:lnTo>
                  <a:pt x="4953" y="642"/>
                </a:lnTo>
                <a:lnTo>
                  <a:pt x="4951" y="644"/>
                </a:lnTo>
                <a:lnTo>
                  <a:pt x="4947" y="646"/>
                </a:lnTo>
                <a:lnTo>
                  <a:pt x="4943" y="650"/>
                </a:lnTo>
                <a:lnTo>
                  <a:pt x="4939" y="654"/>
                </a:lnTo>
                <a:lnTo>
                  <a:pt x="4937" y="656"/>
                </a:lnTo>
                <a:lnTo>
                  <a:pt x="4934" y="656"/>
                </a:lnTo>
                <a:lnTo>
                  <a:pt x="4930" y="661"/>
                </a:lnTo>
                <a:lnTo>
                  <a:pt x="4924" y="665"/>
                </a:lnTo>
                <a:lnTo>
                  <a:pt x="4920" y="673"/>
                </a:lnTo>
                <a:lnTo>
                  <a:pt x="4918" y="675"/>
                </a:lnTo>
                <a:lnTo>
                  <a:pt x="4916" y="677"/>
                </a:lnTo>
                <a:lnTo>
                  <a:pt x="4913" y="677"/>
                </a:lnTo>
                <a:lnTo>
                  <a:pt x="4911" y="679"/>
                </a:lnTo>
                <a:lnTo>
                  <a:pt x="4907" y="684"/>
                </a:lnTo>
                <a:lnTo>
                  <a:pt x="4903" y="686"/>
                </a:lnTo>
                <a:lnTo>
                  <a:pt x="4901" y="688"/>
                </a:lnTo>
                <a:lnTo>
                  <a:pt x="4901" y="690"/>
                </a:lnTo>
                <a:lnTo>
                  <a:pt x="4899" y="688"/>
                </a:lnTo>
                <a:lnTo>
                  <a:pt x="4897" y="690"/>
                </a:lnTo>
                <a:lnTo>
                  <a:pt x="4893" y="688"/>
                </a:lnTo>
                <a:lnTo>
                  <a:pt x="4888" y="694"/>
                </a:lnTo>
                <a:lnTo>
                  <a:pt x="4886" y="694"/>
                </a:lnTo>
                <a:lnTo>
                  <a:pt x="4882" y="692"/>
                </a:lnTo>
                <a:lnTo>
                  <a:pt x="4880" y="694"/>
                </a:lnTo>
                <a:lnTo>
                  <a:pt x="4880" y="694"/>
                </a:lnTo>
                <a:lnTo>
                  <a:pt x="4880" y="694"/>
                </a:lnTo>
                <a:lnTo>
                  <a:pt x="4880" y="696"/>
                </a:lnTo>
                <a:lnTo>
                  <a:pt x="4882" y="696"/>
                </a:lnTo>
                <a:lnTo>
                  <a:pt x="4882" y="698"/>
                </a:lnTo>
                <a:lnTo>
                  <a:pt x="4882" y="700"/>
                </a:lnTo>
                <a:lnTo>
                  <a:pt x="4880" y="705"/>
                </a:lnTo>
                <a:lnTo>
                  <a:pt x="4878" y="707"/>
                </a:lnTo>
                <a:lnTo>
                  <a:pt x="4876" y="709"/>
                </a:lnTo>
                <a:lnTo>
                  <a:pt x="4869" y="715"/>
                </a:lnTo>
                <a:lnTo>
                  <a:pt x="4867" y="715"/>
                </a:lnTo>
                <a:lnTo>
                  <a:pt x="4867" y="715"/>
                </a:lnTo>
                <a:lnTo>
                  <a:pt x="4863" y="728"/>
                </a:lnTo>
                <a:lnTo>
                  <a:pt x="4863" y="734"/>
                </a:lnTo>
                <a:lnTo>
                  <a:pt x="4861" y="742"/>
                </a:lnTo>
                <a:lnTo>
                  <a:pt x="4861" y="747"/>
                </a:lnTo>
                <a:lnTo>
                  <a:pt x="4863" y="753"/>
                </a:lnTo>
                <a:lnTo>
                  <a:pt x="4863" y="759"/>
                </a:lnTo>
                <a:lnTo>
                  <a:pt x="4865" y="772"/>
                </a:lnTo>
                <a:lnTo>
                  <a:pt x="4867" y="776"/>
                </a:lnTo>
                <a:lnTo>
                  <a:pt x="4869" y="788"/>
                </a:lnTo>
                <a:lnTo>
                  <a:pt x="4869" y="793"/>
                </a:lnTo>
                <a:lnTo>
                  <a:pt x="4869" y="795"/>
                </a:lnTo>
                <a:lnTo>
                  <a:pt x="4872" y="797"/>
                </a:lnTo>
                <a:lnTo>
                  <a:pt x="4874" y="799"/>
                </a:lnTo>
                <a:lnTo>
                  <a:pt x="4874" y="801"/>
                </a:lnTo>
                <a:lnTo>
                  <a:pt x="4876" y="811"/>
                </a:lnTo>
                <a:lnTo>
                  <a:pt x="4876" y="820"/>
                </a:lnTo>
                <a:lnTo>
                  <a:pt x="4876" y="820"/>
                </a:lnTo>
                <a:lnTo>
                  <a:pt x="4876" y="822"/>
                </a:lnTo>
                <a:lnTo>
                  <a:pt x="4878" y="824"/>
                </a:lnTo>
                <a:lnTo>
                  <a:pt x="4878" y="826"/>
                </a:lnTo>
                <a:lnTo>
                  <a:pt x="4878" y="826"/>
                </a:lnTo>
                <a:lnTo>
                  <a:pt x="4878" y="828"/>
                </a:lnTo>
                <a:lnTo>
                  <a:pt x="4880" y="828"/>
                </a:lnTo>
                <a:lnTo>
                  <a:pt x="4884" y="824"/>
                </a:lnTo>
                <a:lnTo>
                  <a:pt x="4888" y="820"/>
                </a:lnTo>
                <a:lnTo>
                  <a:pt x="4890" y="820"/>
                </a:lnTo>
                <a:lnTo>
                  <a:pt x="4890" y="818"/>
                </a:lnTo>
                <a:lnTo>
                  <a:pt x="4895" y="816"/>
                </a:lnTo>
                <a:lnTo>
                  <a:pt x="4899" y="814"/>
                </a:lnTo>
                <a:lnTo>
                  <a:pt x="4901" y="807"/>
                </a:lnTo>
                <a:lnTo>
                  <a:pt x="4903" y="803"/>
                </a:lnTo>
                <a:lnTo>
                  <a:pt x="4903" y="801"/>
                </a:lnTo>
                <a:lnTo>
                  <a:pt x="4903" y="801"/>
                </a:lnTo>
                <a:lnTo>
                  <a:pt x="4903" y="797"/>
                </a:lnTo>
                <a:lnTo>
                  <a:pt x="4905" y="795"/>
                </a:lnTo>
                <a:lnTo>
                  <a:pt x="4905" y="793"/>
                </a:lnTo>
                <a:lnTo>
                  <a:pt x="4905" y="791"/>
                </a:lnTo>
                <a:lnTo>
                  <a:pt x="4903" y="791"/>
                </a:lnTo>
                <a:lnTo>
                  <a:pt x="4903" y="788"/>
                </a:lnTo>
                <a:lnTo>
                  <a:pt x="4905" y="788"/>
                </a:lnTo>
                <a:lnTo>
                  <a:pt x="4905" y="788"/>
                </a:lnTo>
                <a:lnTo>
                  <a:pt x="4907" y="791"/>
                </a:lnTo>
                <a:lnTo>
                  <a:pt x="4907" y="791"/>
                </a:lnTo>
                <a:lnTo>
                  <a:pt x="4911" y="788"/>
                </a:lnTo>
                <a:lnTo>
                  <a:pt x="4913" y="786"/>
                </a:lnTo>
                <a:lnTo>
                  <a:pt x="4920" y="784"/>
                </a:lnTo>
                <a:lnTo>
                  <a:pt x="4922" y="784"/>
                </a:lnTo>
                <a:lnTo>
                  <a:pt x="4924" y="786"/>
                </a:lnTo>
                <a:lnTo>
                  <a:pt x="4926" y="786"/>
                </a:lnTo>
                <a:lnTo>
                  <a:pt x="4926" y="784"/>
                </a:lnTo>
                <a:lnTo>
                  <a:pt x="4924" y="782"/>
                </a:lnTo>
                <a:lnTo>
                  <a:pt x="4924" y="780"/>
                </a:lnTo>
                <a:lnTo>
                  <a:pt x="4924" y="778"/>
                </a:lnTo>
                <a:lnTo>
                  <a:pt x="4924" y="778"/>
                </a:lnTo>
                <a:lnTo>
                  <a:pt x="4924" y="776"/>
                </a:lnTo>
                <a:lnTo>
                  <a:pt x="4924" y="774"/>
                </a:lnTo>
                <a:lnTo>
                  <a:pt x="4924" y="770"/>
                </a:lnTo>
                <a:lnTo>
                  <a:pt x="4926" y="767"/>
                </a:lnTo>
                <a:lnTo>
                  <a:pt x="4926" y="765"/>
                </a:lnTo>
                <a:lnTo>
                  <a:pt x="4930" y="765"/>
                </a:lnTo>
                <a:lnTo>
                  <a:pt x="4932" y="761"/>
                </a:lnTo>
                <a:lnTo>
                  <a:pt x="4937" y="759"/>
                </a:lnTo>
                <a:lnTo>
                  <a:pt x="4939" y="759"/>
                </a:lnTo>
                <a:lnTo>
                  <a:pt x="4943" y="759"/>
                </a:lnTo>
                <a:lnTo>
                  <a:pt x="4945" y="759"/>
                </a:lnTo>
                <a:lnTo>
                  <a:pt x="4949" y="759"/>
                </a:lnTo>
                <a:lnTo>
                  <a:pt x="4951" y="759"/>
                </a:lnTo>
                <a:lnTo>
                  <a:pt x="4953" y="757"/>
                </a:lnTo>
                <a:lnTo>
                  <a:pt x="4955" y="755"/>
                </a:lnTo>
                <a:lnTo>
                  <a:pt x="4955" y="753"/>
                </a:lnTo>
                <a:lnTo>
                  <a:pt x="4955" y="751"/>
                </a:lnTo>
                <a:lnTo>
                  <a:pt x="4951" y="747"/>
                </a:lnTo>
                <a:lnTo>
                  <a:pt x="4951" y="747"/>
                </a:lnTo>
                <a:lnTo>
                  <a:pt x="4951" y="742"/>
                </a:lnTo>
                <a:lnTo>
                  <a:pt x="4951" y="740"/>
                </a:lnTo>
                <a:lnTo>
                  <a:pt x="4951" y="738"/>
                </a:lnTo>
                <a:lnTo>
                  <a:pt x="4953" y="734"/>
                </a:lnTo>
                <a:lnTo>
                  <a:pt x="4955" y="728"/>
                </a:lnTo>
                <a:lnTo>
                  <a:pt x="4957" y="728"/>
                </a:lnTo>
                <a:lnTo>
                  <a:pt x="4960" y="726"/>
                </a:lnTo>
                <a:lnTo>
                  <a:pt x="4962" y="726"/>
                </a:lnTo>
                <a:lnTo>
                  <a:pt x="4962" y="726"/>
                </a:lnTo>
                <a:lnTo>
                  <a:pt x="4962" y="721"/>
                </a:lnTo>
                <a:lnTo>
                  <a:pt x="4964" y="721"/>
                </a:lnTo>
                <a:lnTo>
                  <a:pt x="4964" y="719"/>
                </a:lnTo>
                <a:lnTo>
                  <a:pt x="4968" y="721"/>
                </a:lnTo>
                <a:lnTo>
                  <a:pt x="4968" y="719"/>
                </a:lnTo>
                <a:lnTo>
                  <a:pt x="4970" y="719"/>
                </a:lnTo>
                <a:lnTo>
                  <a:pt x="4968" y="721"/>
                </a:lnTo>
                <a:lnTo>
                  <a:pt x="4968" y="721"/>
                </a:lnTo>
                <a:lnTo>
                  <a:pt x="4966" y="723"/>
                </a:lnTo>
                <a:lnTo>
                  <a:pt x="4964" y="726"/>
                </a:lnTo>
                <a:lnTo>
                  <a:pt x="4966" y="730"/>
                </a:lnTo>
                <a:lnTo>
                  <a:pt x="4968" y="730"/>
                </a:lnTo>
                <a:lnTo>
                  <a:pt x="4970" y="730"/>
                </a:lnTo>
                <a:lnTo>
                  <a:pt x="4972" y="728"/>
                </a:lnTo>
                <a:lnTo>
                  <a:pt x="4972" y="728"/>
                </a:lnTo>
                <a:lnTo>
                  <a:pt x="4974" y="726"/>
                </a:lnTo>
                <a:lnTo>
                  <a:pt x="4974" y="721"/>
                </a:lnTo>
                <a:lnTo>
                  <a:pt x="4972" y="719"/>
                </a:lnTo>
                <a:lnTo>
                  <a:pt x="4972" y="717"/>
                </a:lnTo>
                <a:lnTo>
                  <a:pt x="4972" y="715"/>
                </a:lnTo>
                <a:lnTo>
                  <a:pt x="4970" y="715"/>
                </a:lnTo>
                <a:lnTo>
                  <a:pt x="4968" y="715"/>
                </a:lnTo>
                <a:lnTo>
                  <a:pt x="4968" y="715"/>
                </a:lnTo>
                <a:lnTo>
                  <a:pt x="4966" y="713"/>
                </a:lnTo>
                <a:lnTo>
                  <a:pt x="4966" y="713"/>
                </a:lnTo>
                <a:lnTo>
                  <a:pt x="4966" y="709"/>
                </a:lnTo>
                <a:lnTo>
                  <a:pt x="4966" y="707"/>
                </a:lnTo>
                <a:lnTo>
                  <a:pt x="4966" y="705"/>
                </a:lnTo>
                <a:lnTo>
                  <a:pt x="4966" y="705"/>
                </a:lnTo>
                <a:lnTo>
                  <a:pt x="4966" y="702"/>
                </a:lnTo>
                <a:lnTo>
                  <a:pt x="4968" y="700"/>
                </a:lnTo>
                <a:lnTo>
                  <a:pt x="4970" y="698"/>
                </a:lnTo>
                <a:lnTo>
                  <a:pt x="4972" y="696"/>
                </a:lnTo>
                <a:lnTo>
                  <a:pt x="4972" y="696"/>
                </a:lnTo>
                <a:lnTo>
                  <a:pt x="4972" y="694"/>
                </a:lnTo>
                <a:lnTo>
                  <a:pt x="4972" y="692"/>
                </a:lnTo>
                <a:lnTo>
                  <a:pt x="4966" y="690"/>
                </a:lnTo>
                <a:lnTo>
                  <a:pt x="4964" y="690"/>
                </a:lnTo>
                <a:lnTo>
                  <a:pt x="4962" y="692"/>
                </a:lnTo>
                <a:lnTo>
                  <a:pt x="4962" y="694"/>
                </a:lnTo>
                <a:lnTo>
                  <a:pt x="4960" y="694"/>
                </a:lnTo>
                <a:lnTo>
                  <a:pt x="4960" y="694"/>
                </a:lnTo>
                <a:lnTo>
                  <a:pt x="4960" y="694"/>
                </a:lnTo>
                <a:lnTo>
                  <a:pt x="4957" y="692"/>
                </a:lnTo>
                <a:lnTo>
                  <a:pt x="4955" y="692"/>
                </a:lnTo>
                <a:lnTo>
                  <a:pt x="4955" y="690"/>
                </a:lnTo>
                <a:lnTo>
                  <a:pt x="4955" y="690"/>
                </a:lnTo>
                <a:lnTo>
                  <a:pt x="4953" y="688"/>
                </a:lnTo>
                <a:lnTo>
                  <a:pt x="4955" y="684"/>
                </a:lnTo>
                <a:lnTo>
                  <a:pt x="4957" y="679"/>
                </a:lnTo>
                <a:lnTo>
                  <a:pt x="4962" y="675"/>
                </a:lnTo>
                <a:lnTo>
                  <a:pt x="4964" y="673"/>
                </a:lnTo>
                <a:lnTo>
                  <a:pt x="4966" y="669"/>
                </a:lnTo>
                <a:lnTo>
                  <a:pt x="4968" y="669"/>
                </a:lnTo>
                <a:lnTo>
                  <a:pt x="4968" y="669"/>
                </a:lnTo>
                <a:lnTo>
                  <a:pt x="4970" y="667"/>
                </a:lnTo>
                <a:lnTo>
                  <a:pt x="4968" y="665"/>
                </a:lnTo>
                <a:lnTo>
                  <a:pt x="4968" y="665"/>
                </a:lnTo>
                <a:lnTo>
                  <a:pt x="4970" y="665"/>
                </a:lnTo>
                <a:lnTo>
                  <a:pt x="4970" y="665"/>
                </a:lnTo>
                <a:lnTo>
                  <a:pt x="4972" y="663"/>
                </a:lnTo>
                <a:lnTo>
                  <a:pt x="4972" y="656"/>
                </a:lnTo>
                <a:lnTo>
                  <a:pt x="4974" y="652"/>
                </a:lnTo>
                <a:lnTo>
                  <a:pt x="4974" y="652"/>
                </a:lnTo>
                <a:lnTo>
                  <a:pt x="4974" y="650"/>
                </a:lnTo>
                <a:lnTo>
                  <a:pt x="4976" y="650"/>
                </a:lnTo>
                <a:lnTo>
                  <a:pt x="4978" y="648"/>
                </a:lnTo>
                <a:lnTo>
                  <a:pt x="4978" y="648"/>
                </a:lnTo>
                <a:lnTo>
                  <a:pt x="4981" y="646"/>
                </a:lnTo>
                <a:lnTo>
                  <a:pt x="4981" y="646"/>
                </a:lnTo>
                <a:lnTo>
                  <a:pt x="4983" y="646"/>
                </a:lnTo>
                <a:lnTo>
                  <a:pt x="4985" y="646"/>
                </a:lnTo>
                <a:lnTo>
                  <a:pt x="4985" y="648"/>
                </a:lnTo>
                <a:lnTo>
                  <a:pt x="4985" y="650"/>
                </a:lnTo>
                <a:lnTo>
                  <a:pt x="4987" y="648"/>
                </a:lnTo>
                <a:lnTo>
                  <a:pt x="4989" y="646"/>
                </a:lnTo>
                <a:lnTo>
                  <a:pt x="4991" y="646"/>
                </a:lnTo>
                <a:lnTo>
                  <a:pt x="4991" y="646"/>
                </a:lnTo>
                <a:lnTo>
                  <a:pt x="4993" y="646"/>
                </a:lnTo>
                <a:lnTo>
                  <a:pt x="4995" y="650"/>
                </a:lnTo>
                <a:lnTo>
                  <a:pt x="4995" y="650"/>
                </a:lnTo>
                <a:lnTo>
                  <a:pt x="4997" y="650"/>
                </a:lnTo>
                <a:lnTo>
                  <a:pt x="4999" y="650"/>
                </a:lnTo>
                <a:lnTo>
                  <a:pt x="4999" y="648"/>
                </a:lnTo>
                <a:lnTo>
                  <a:pt x="4999" y="644"/>
                </a:lnTo>
                <a:lnTo>
                  <a:pt x="5001" y="644"/>
                </a:lnTo>
                <a:lnTo>
                  <a:pt x="5001" y="644"/>
                </a:lnTo>
                <a:lnTo>
                  <a:pt x="5004" y="642"/>
                </a:lnTo>
                <a:lnTo>
                  <a:pt x="5006" y="642"/>
                </a:lnTo>
                <a:lnTo>
                  <a:pt x="5012" y="640"/>
                </a:lnTo>
                <a:lnTo>
                  <a:pt x="5016" y="637"/>
                </a:lnTo>
                <a:lnTo>
                  <a:pt x="5018" y="635"/>
                </a:lnTo>
                <a:lnTo>
                  <a:pt x="5016" y="637"/>
                </a:lnTo>
                <a:lnTo>
                  <a:pt x="5016" y="640"/>
                </a:lnTo>
                <a:lnTo>
                  <a:pt x="5016" y="644"/>
                </a:lnTo>
                <a:lnTo>
                  <a:pt x="5014" y="646"/>
                </a:lnTo>
                <a:lnTo>
                  <a:pt x="5014" y="648"/>
                </a:lnTo>
                <a:lnTo>
                  <a:pt x="5014" y="648"/>
                </a:lnTo>
                <a:lnTo>
                  <a:pt x="5016" y="650"/>
                </a:lnTo>
                <a:lnTo>
                  <a:pt x="5016" y="650"/>
                </a:lnTo>
                <a:lnTo>
                  <a:pt x="5018" y="650"/>
                </a:lnTo>
                <a:lnTo>
                  <a:pt x="5018" y="648"/>
                </a:lnTo>
                <a:lnTo>
                  <a:pt x="5027" y="640"/>
                </a:lnTo>
                <a:lnTo>
                  <a:pt x="5031" y="637"/>
                </a:lnTo>
                <a:lnTo>
                  <a:pt x="5037" y="637"/>
                </a:lnTo>
                <a:lnTo>
                  <a:pt x="5037" y="635"/>
                </a:lnTo>
                <a:lnTo>
                  <a:pt x="5043" y="635"/>
                </a:lnTo>
                <a:lnTo>
                  <a:pt x="5048" y="633"/>
                </a:lnTo>
                <a:lnTo>
                  <a:pt x="5052" y="635"/>
                </a:lnTo>
                <a:lnTo>
                  <a:pt x="5054" y="635"/>
                </a:lnTo>
                <a:lnTo>
                  <a:pt x="5060" y="633"/>
                </a:lnTo>
                <a:lnTo>
                  <a:pt x="5060" y="635"/>
                </a:lnTo>
                <a:lnTo>
                  <a:pt x="5064" y="637"/>
                </a:lnTo>
                <a:lnTo>
                  <a:pt x="5069" y="642"/>
                </a:lnTo>
                <a:lnTo>
                  <a:pt x="5069" y="642"/>
                </a:lnTo>
                <a:lnTo>
                  <a:pt x="5069" y="642"/>
                </a:lnTo>
                <a:lnTo>
                  <a:pt x="5069" y="644"/>
                </a:lnTo>
                <a:lnTo>
                  <a:pt x="5069" y="644"/>
                </a:lnTo>
                <a:lnTo>
                  <a:pt x="5071" y="646"/>
                </a:lnTo>
                <a:lnTo>
                  <a:pt x="5073" y="648"/>
                </a:lnTo>
                <a:lnTo>
                  <a:pt x="5075" y="648"/>
                </a:lnTo>
                <a:lnTo>
                  <a:pt x="5077" y="646"/>
                </a:lnTo>
                <a:lnTo>
                  <a:pt x="5077" y="646"/>
                </a:lnTo>
                <a:lnTo>
                  <a:pt x="5077" y="642"/>
                </a:lnTo>
                <a:lnTo>
                  <a:pt x="5079" y="640"/>
                </a:lnTo>
                <a:lnTo>
                  <a:pt x="5079" y="637"/>
                </a:lnTo>
                <a:lnTo>
                  <a:pt x="5079" y="637"/>
                </a:lnTo>
                <a:lnTo>
                  <a:pt x="5081" y="635"/>
                </a:lnTo>
                <a:lnTo>
                  <a:pt x="5085" y="635"/>
                </a:lnTo>
                <a:lnTo>
                  <a:pt x="5092" y="631"/>
                </a:lnTo>
                <a:lnTo>
                  <a:pt x="5096" y="629"/>
                </a:lnTo>
                <a:lnTo>
                  <a:pt x="5098" y="629"/>
                </a:lnTo>
                <a:lnTo>
                  <a:pt x="5098" y="629"/>
                </a:lnTo>
                <a:lnTo>
                  <a:pt x="5100" y="627"/>
                </a:lnTo>
                <a:lnTo>
                  <a:pt x="5100" y="627"/>
                </a:lnTo>
                <a:lnTo>
                  <a:pt x="5102" y="625"/>
                </a:lnTo>
                <a:lnTo>
                  <a:pt x="5104" y="623"/>
                </a:lnTo>
                <a:lnTo>
                  <a:pt x="5104" y="623"/>
                </a:lnTo>
                <a:lnTo>
                  <a:pt x="5106" y="621"/>
                </a:lnTo>
                <a:lnTo>
                  <a:pt x="5106" y="621"/>
                </a:lnTo>
                <a:lnTo>
                  <a:pt x="5108" y="621"/>
                </a:lnTo>
                <a:lnTo>
                  <a:pt x="5110" y="621"/>
                </a:lnTo>
                <a:lnTo>
                  <a:pt x="5110" y="619"/>
                </a:lnTo>
                <a:lnTo>
                  <a:pt x="5110" y="619"/>
                </a:lnTo>
                <a:lnTo>
                  <a:pt x="5110" y="619"/>
                </a:lnTo>
                <a:lnTo>
                  <a:pt x="5113" y="619"/>
                </a:lnTo>
                <a:lnTo>
                  <a:pt x="5113" y="619"/>
                </a:lnTo>
                <a:lnTo>
                  <a:pt x="5113" y="617"/>
                </a:lnTo>
                <a:lnTo>
                  <a:pt x="5110" y="617"/>
                </a:lnTo>
                <a:lnTo>
                  <a:pt x="5113" y="614"/>
                </a:lnTo>
                <a:lnTo>
                  <a:pt x="5115" y="617"/>
                </a:lnTo>
                <a:lnTo>
                  <a:pt x="5117" y="617"/>
                </a:lnTo>
                <a:lnTo>
                  <a:pt x="5119" y="612"/>
                </a:lnTo>
                <a:lnTo>
                  <a:pt x="5123" y="610"/>
                </a:lnTo>
                <a:lnTo>
                  <a:pt x="5125" y="610"/>
                </a:lnTo>
                <a:lnTo>
                  <a:pt x="5131" y="608"/>
                </a:lnTo>
                <a:lnTo>
                  <a:pt x="5133" y="608"/>
                </a:lnTo>
                <a:lnTo>
                  <a:pt x="5136" y="608"/>
                </a:lnTo>
                <a:lnTo>
                  <a:pt x="5138" y="606"/>
                </a:lnTo>
                <a:lnTo>
                  <a:pt x="5140" y="604"/>
                </a:lnTo>
                <a:lnTo>
                  <a:pt x="5140" y="604"/>
                </a:lnTo>
                <a:lnTo>
                  <a:pt x="5146" y="602"/>
                </a:lnTo>
                <a:lnTo>
                  <a:pt x="5146" y="602"/>
                </a:lnTo>
                <a:lnTo>
                  <a:pt x="5148" y="600"/>
                </a:lnTo>
                <a:lnTo>
                  <a:pt x="5150" y="600"/>
                </a:lnTo>
                <a:lnTo>
                  <a:pt x="5152" y="600"/>
                </a:lnTo>
                <a:lnTo>
                  <a:pt x="5163" y="596"/>
                </a:lnTo>
                <a:lnTo>
                  <a:pt x="5163" y="593"/>
                </a:lnTo>
                <a:lnTo>
                  <a:pt x="5167" y="591"/>
                </a:lnTo>
                <a:lnTo>
                  <a:pt x="5171" y="591"/>
                </a:lnTo>
                <a:lnTo>
                  <a:pt x="5173" y="591"/>
                </a:lnTo>
                <a:lnTo>
                  <a:pt x="5175" y="589"/>
                </a:lnTo>
                <a:lnTo>
                  <a:pt x="5171" y="589"/>
                </a:lnTo>
                <a:lnTo>
                  <a:pt x="5171" y="589"/>
                </a:lnTo>
                <a:lnTo>
                  <a:pt x="5171" y="587"/>
                </a:lnTo>
                <a:lnTo>
                  <a:pt x="5171" y="587"/>
                </a:lnTo>
                <a:lnTo>
                  <a:pt x="5173" y="585"/>
                </a:lnTo>
                <a:lnTo>
                  <a:pt x="5173" y="585"/>
                </a:lnTo>
                <a:lnTo>
                  <a:pt x="5175" y="587"/>
                </a:lnTo>
                <a:lnTo>
                  <a:pt x="5175" y="587"/>
                </a:lnTo>
                <a:lnTo>
                  <a:pt x="5175" y="585"/>
                </a:lnTo>
                <a:lnTo>
                  <a:pt x="5177" y="585"/>
                </a:lnTo>
                <a:lnTo>
                  <a:pt x="5177" y="587"/>
                </a:lnTo>
                <a:lnTo>
                  <a:pt x="5177" y="587"/>
                </a:lnTo>
                <a:lnTo>
                  <a:pt x="5175" y="589"/>
                </a:lnTo>
                <a:lnTo>
                  <a:pt x="5175" y="589"/>
                </a:lnTo>
                <a:lnTo>
                  <a:pt x="5177" y="589"/>
                </a:lnTo>
                <a:lnTo>
                  <a:pt x="5182" y="589"/>
                </a:lnTo>
                <a:lnTo>
                  <a:pt x="5186" y="591"/>
                </a:lnTo>
                <a:lnTo>
                  <a:pt x="5201" y="596"/>
                </a:lnTo>
                <a:lnTo>
                  <a:pt x="5201" y="596"/>
                </a:lnTo>
                <a:lnTo>
                  <a:pt x="5203" y="596"/>
                </a:lnTo>
                <a:lnTo>
                  <a:pt x="5203" y="593"/>
                </a:lnTo>
                <a:lnTo>
                  <a:pt x="5203" y="593"/>
                </a:lnTo>
                <a:lnTo>
                  <a:pt x="5205" y="591"/>
                </a:lnTo>
                <a:lnTo>
                  <a:pt x="5207" y="589"/>
                </a:lnTo>
                <a:lnTo>
                  <a:pt x="5209" y="587"/>
                </a:lnTo>
                <a:lnTo>
                  <a:pt x="5209" y="585"/>
                </a:lnTo>
                <a:lnTo>
                  <a:pt x="5209" y="583"/>
                </a:lnTo>
                <a:lnTo>
                  <a:pt x="5207" y="583"/>
                </a:lnTo>
                <a:lnTo>
                  <a:pt x="5205" y="583"/>
                </a:lnTo>
                <a:lnTo>
                  <a:pt x="5205" y="581"/>
                </a:lnTo>
                <a:lnTo>
                  <a:pt x="5205" y="579"/>
                </a:lnTo>
                <a:lnTo>
                  <a:pt x="5207" y="579"/>
                </a:lnTo>
                <a:lnTo>
                  <a:pt x="5207" y="577"/>
                </a:lnTo>
                <a:lnTo>
                  <a:pt x="5205" y="577"/>
                </a:lnTo>
                <a:lnTo>
                  <a:pt x="5201" y="575"/>
                </a:lnTo>
                <a:lnTo>
                  <a:pt x="5201" y="572"/>
                </a:lnTo>
                <a:lnTo>
                  <a:pt x="5201" y="572"/>
                </a:lnTo>
                <a:lnTo>
                  <a:pt x="5198" y="568"/>
                </a:lnTo>
                <a:lnTo>
                  <a:pt x="5198" y="570"/>
                </a:lnTo>
                <a:lnTo>
                  <a:pt x="5198" y="570"/>
                </a:lnTo>
                <a:lnTo>
                  <a:pt x="5196" y="572"/>
                </a:lnTo>
                <a:lnTo>
                  <a:pt x="5196" y="572"/>
                </a:lnTo>
                <a:lnTo>
                  <a:pt x="5196" y="570"/>
                </a:lnTo>
                <a:lnTo>
                  <a:pt x="5196" y="568"/>
                </a:lnTo>
                <a:lnTo>
                  <a:pt x="5196" y="568"/>
                </a:lnTo>
                <a:lnTo>
                  <a:pt x="5192" y="568"/>
                </a:lnTo>
                <a:lnTo>
                  <a:pt x="5192" y="566"/>
                </a:lnTo>
                <a:lnTo>
                  <a:pt x="5196" y="566"/>
                </a:lnTo>
                <a:lnTo>
                  <a:pt x="5196" y="566"/>
                </a:lnTo>
                <a:lnTo>
                  <a:pt x="5196" y="566"/>
                </a:lnTo>
                <a:lnTo>
                  <a:pt x="5196" y="562"/>
                </a:lnTo>
                <a:lnTo>
                  <a:pt x="5196" y="560"/>
                </a:lnTo>
                <a:lnTo>
                  <a:pt x="5194" y="558"/>
                </a:lnTo>
                <a:lnTo>
                  <a:pt x="5192" y="558"/>
                </a:lnTo>
                <a:lnTo>
                  <a:pt x="5194" y="556"/>
                </a:lnTo>
                <a:lnTo>
                  <a:pt x="5194" y="556"/>
                </a:lnTo>
                <a:lnTo>
                  <a:pt x="5192" y="552"/>
                </a:lnTo>
                <a:lnTo>
                  <a:pt x="5190" y="552"/>
                </a:lnTo>
                <a:lnTo>
                  <a:pt x="5190" y="549"/>
                </a:lnTo>
                <a:lnTo>
                  <a:pt x="5188" y="552"/>
                </a:lnTo>
                <a:lnTo>
                  <a:pt x="5188" y="554"/>
                </a:lnTo>
                <a:lnTo>
                  <a:pt x="5188" y="554"/>
                </a:lnTo>
                <a:lnTo>
                  <a:pt x="5186" y="554"/>
                </a:lnTo>
                <a:lnTo>
                  <a:pt x="5182" y="552"/>
                </a:lnTo>
                <a:lnTo>
                  <a:pt x="5177" y="547"/>
                </a:lnTo>
                <a:lnTo>
                  <a:pt x="5177" y="545"/>
                </a:lnTo>
                <a:lnTo>
                  <a:pt x="5180" y="541"/>
                </a:lnTo>
                <a:lnTo>
                  <a:pt x="5177" y="541"/>
                </a:lnTo>
                <a:lnTo>
                  <a:pt x="5177" y="541"/>
                </a:lnTo>
                <a:lnTo>
                  <a:pt x="5173" y="541"/>
                </a:lnTo>
                <a:lnTo>
                  <a:pt x="5169" y="543"/>
                </a:lnTo>
                <a:lnTo>
                  <a:pt x="5167" y="543"/>
                </a:lnTo>
                <a:lnTo>
                  <a:pt x="5165" y="543"/>
                </a:lnTo>
                <a:lnTo>
                  <a:pt x="5159" y="545"/>
                </a:lnTo>
                <a:lnTo>
                  <a:pt x="5161" y="543"/>
                </a:lnTo>
                <a:lnTo>
                  <a:pt x="5161" y="543"/>
                </a:lnTo>
                <a:lnTo>
                  <a:pt x="5163" y="541"/>
                </a:lnTo>
                <a:lnTo>
                  <a:pt x="5163" y="541"/>
                </a:lnTo>
                <a:lnTo>
                  <a:pt x="5161" y="539"/>
                </a:lnTo>
                <a:lnTo>
                  <a:pt x="5161" y="537"/>
                </a:lnTo>
                <a:lnTo>
                  <a:pt x="5159" y="537"/>
                </a:lnTo>
                <a:lnTo>
                  <a:pt x="5157" y="539"/>
                </a:lnTo>
                <a:lnTo>
                  <a:pt x="5154" y="539"/>
                </a:lnTo>
                <a:lnTo>
                  <a:pt x="5152" y="541"/>
                </a:lnTo>
                <a:lnTo>
                  <a:pt x="5148" y="541"/>
                </a:lnTo>
                <a:lnTo>
                  <a:pt x="5144" y="541"/>
                </a:lnTo>
                <a:lnTo>
                  <a:pt x="5138" y="543"/>
                </a:lnTo>
                <a:lnTo>
                  <a:pt x="5136" y="543"/>
                </a:lnTo>
                <a:lnTo>
                  <a:pt x="5144" y="541"/>
                </a:lnTo>
                <a:lnTo>
                  <a:pt x="5148" y="541"/>
                </a:lnTo>
                <a:lnTo>
                  <a:pt x="5154" y="539"/>
                </a:lnTo>
                <a:lnTo>
                  <a:pt x="5159" y="537"/>
                </a:lnTo>
                <a:lnTo>
                  <a:pt x="5163" y="539"/>
                </a:lnTo>
                <a:lnTo>
                  <a:pt x="5165" y="539"/>
                </a:lnTo>
                <a:lnTo>
                  <a:pt x="5169" y="539"/>
                </a:lnTo>
                <a:lnTo>
                  <a:pt x="5173" y="541"/>
                </a:lnTo>
                <a:lnTo>
                  <a:pt x="5173" y="539"/>
                </a:lnTo>
                <a:lnTo>
                  <a:pt x="5175" y="539"/>
                </a:lnTo>
                <a:lnTo>
                  <a:pt x="5173" y="537"/>
                </a:lnTo>
                <a:lnTo>
                  <a:pt x="5173" y="535"/>
                </a:lnTo>
                <a:lnTo>
                  <a:pt x="5171" y="535"/>
                </a:lnTo>
                <a:lnTo>
                  <a:pt x="5167" y="535"/>
                </a:lnTo>
                <a:lnTo>
                  <a:pt x="5165" y="535"/>
                </a:lnTo>
                <a:lnTo>
                  <a:pt x="5163" y="535"/>
                </a:lnTo>
                <a:lnTo>
                  <a:pt x="5163" y="533"/>
                </a:lnTo>
                <a:lnTo>
                  <a:pt x="5167" y="535"/>
                </a:lnTo>
                <a:lnTo>
                  <a:pt x="5171" y="533"/>
                </a:lnTo>
                <a:lnTo>
                  <a:pt x="5175" y="535"/>
                </a:lnTo>
                <a:lnTo>
                  <a:pt x="5175" y="537"/>
                </a:lnTo>
                <a:lnTo>
                  <a:pt x="5177" y="537"/>
                </a:lnTo>
                <a:lnTo>
                  <a:pt x="5180" y="541"/>
                </a:lnTo>
                <a:lnTo>
                  <a:pt x="5184" y="541"/>
                </a:lnTo>
                <a:lnTo>
                  <a:pt x="5190" y="543"/>
                </a:lnTo>
                <a:lnTo>
                  <a:pt x="5194" y="545"/>
                </a:lnTo>
                <a:lnTo>
                  <a:pt x="5196" y="543"/>
                </a:lnTo>
                <a:lnTo>
                  <a:pt x="5203" y="541"/>
                </a:lnTo>
                <a:lnTo>
                  <a:pt x="5207" y="539"/>
                </a:lnTo>
                <a:lnTo>
                  <a:pt x="5211" y="537"/>
                </a:lnTo>
                <a:lnTo>
                  <a:pt x="5213" y="535"/>
                </a:lnTo>
                <a:lnTo>
                  <a:pt x="5215" y="533"/>
                </a:lnTo>
                <a:lnTo>
                  <a:pt x="5215" y="535"/>
                </a:lnTo>
                <a:lnTo>
                  <a:pt x="5219" y="531"/>
                </a:lnTo>
                <a:lnTo>
                  <a:pt x="5221" y="531"/>
                </a:lnTo>
                <a:lnTo>
                  <a:pt x="5221" y="526"/>
                </a:lnTo>
                <a:lnTo>
                  <a:pt x="5224" y="524"/>
                </a:lnTo>
                <a:lnTo>
                  <a:pt x="5224" y="522"/>
                </a:lnTo>
                <a:lnTo>
                  <a:pt x="5226" y="522"/>
                </a:lnTo>
                <a:lnTo>
                  <a:pt x="5224" y="520"/>
                </a:lnTo>
                <a:lnTo>
                  <a:pt x="5224" y="520"/>
                </a:lnTo>
                <a:lnTo>
                  <a:pt x="5219" y="518"/>
                </a:lnTo>
                <a:lnTo>
                  <a:pt x="5219" y="516"/>
                </a:lnTo>
                <a:lnTo>
                  <a:pt x="5217" y="514"/>
                </a:lnTo>
                <a:lnTo>
                  <a:pt x="5217" y="512"/>
                </a:lnTo>
                <a:lnTo>
                  <a:pt x="5219" y="510"/>
                </a:lnTo>
                <a:lnTo>
                  <a:pt x="5219" y="508"/>
                </a:lnTo>
                <a:lnTo>
                  <a:pt x="5221" y="510"/>
                </a:lnTo>
                <a:lnTo>
                  <a:pt x="5224" y="508"/>
                </a:lnTo>
                <a:lnTo>
                  <a:pt x="5226" y="508"/>
                </a:lnTo>
                <a:lnTo>
                  <a:pt x="5226" y="508"/>
                </a:lnTo>
                <a:lnTo>
                  <a:pt x="5226" y="505"/>
                </a:lnTo>
                <a:lnTo>
                  <a:pt x="5226" y="505"/>
                </a:lnTo>
                <a:lnTo>
                  <a:pt x="5228" y="505"/>
                </a:lnTo>
                <a:lnTo>
                  <a:pt x="5228" y="503"/>
                </a:lnTo>
                <a:lnTo>
                  <a:pt x="5228" y="503"/>
                </a:lnTo>
                <a:lnTo>
                  <a:pt x="5228" y="503"/>
                </a:lnTo>
                <a:lnTo>
                  <a:pt x="5228" y="505"/>
                </a:lnTo>
                <a:lnTo>
                  <a:pt x="5230" y="508"/>
                </a:lnTo>
                <a:lnTo>
                  <a:pt x="5230" y="508"/>
                </a:lnTo>
                <a:lnTo>
                  <a:pt x="5232" y="508"/>
                </a:lnTo>
                <a:lnTo>
                  <a:pt x="5232" y="508"/>
                </a:lnTo>
                <a:lnTo>
                  <a:pt x="5234" y="505"/>
                </a:lnTo>
                <a:lnTo>
                  <a:pt x="5236" y="503"/>
                </a:lnTo>
                <a:lnTo>
                  <a:pt x="5236" y="501"/>
                </a:lnTo>
                <a:lnTo>
                  <a:pt x="5236" y="503"/>
                </a:lnTo>
                <a:lnTo>
                  <a:pt x="5236" y="508"/>
                </a:lnTo>
                <a:lnTo>
                  <a:pt x="5236" y="508"/>
                </a:lnTo>
                <a:lnTo>
                  <a:pt x="5234" y="510"/>
                </a:lnTo>
                <a:lnTo>
                  <a:pt x="5234" y="512"/>
                </a:lnTo>
                <a:lnTo>
                  <a:pt x="5234" y="512"/>
                </a:lnTo>
                <a:lnTo>
                  <a:pt x="5232" y="512"/>
                </a:lnTo>
                <a:lnTo>
                  <a:pt x="5230" y="512"/>
                </a:lnTo>
                <a:lnTo>
                  <a:pt x="5232" y="514"/>
                </a:lnTo>
                <a:lnTo>
                  <a:pt x="5232" y="516"/>
                </a:lnTo>
                <a:lnTo>
                  <a:pt x="5234" y="516"/>
                </a:lnTo>
                <a:lnTo>
                  <a:pt x="5236" y="518"/>
                </a:lnTo>
                <a:lnTo>
                  <a:pt x="5236" y="518"/>
                </a:lnTo>
                <a:lnTo>
                  <a:pt x="5236" y="518"/>
                </a:lnTo>
                <a:lnTo>
                  <a:pt x="5236" y="518"/>
                </a:lnTo>
                <a:lnTo>
                  <a:pt x="5236" y="522"/>
                </a:lnTo>
                <a:lnTo>
                  <a:pt x="5236" y="522"/>
                </a:lnTo>
                <a:lnTo>
                  <a:pt x="5238" y="524"/>
                </a:lnTo>
                <a:lnTo>
                  <a:pt x="5240" y="524"/>
                </a:lnTo>
                <a:lnTo>
                  <a:pt x="5249" y="524"/>
                </a:lnTo>
                <a:lnTo>
                  <a:pt x="5251" y="524"/>
                </a:lnTo>
                <a:lnTo>
                  <a:pt x="5257" y="522"/>
                </a:lnTo>
                <a:lnTo>
                  <a:pt x="5257" y="520"/>
                </a:lnTo>
                <a:lnTo>
                  <a:pt x="5259" y="522"/>
                </a:lnTo>
                <a:lnTo>
                  <a:pt x="5265" y="522"/>
                </a:lnTo>
                <a:lnTo>
                  <a:pt x="5272" y="524"/>
                </a:lnTo>
                <a:lnTo>
                  <a:pt x="5274" y="526"/>
                </a:lnTo>
                <a:lnTo>
                  <a:pt x="5276" y="531"/>
                </a:lnTo>
                <a:lnTo>
                  <a:pt x="5276" y="533"/>
                </a:lnTo>
                <a:lnTo>
                  <a:pt x="5276" y="535"/>
                </a:lnTo>
                <a:lnTo>
                  <a:pt x="5276" y="535"/>
                </a:lnTo>
                <a:lnTo>
                  <a:pt x="5278" y="537"/>
                </a:lnTo>
                <a:lnTo>
                  <a:pt x="5280" y="539"/>
                </a:lnTo>
                <a:lnTo>
                  <a:pt x="5280" y="539"/>
                </a:lnTo>
                <a:lnTo>
                  <a:pt x="5282" y="539"/>
                </a:lnTo>
                <a:lnTo>
                  <a:pt x="5282" y="539"/>
                </a:lnTo>
                <a:lnTo>
                  <a:pt x="5284" y="541"/>
                </a:lnTo>
                <a:lnTo>
                  <a:pt x="5286" y="539"/>
                </a:lnTo>
                <a:lnTo>
                  <a:pt x="5286" y="539"/>
                </a:lnTo>
                <a:lnTo>
                  <a:pt x="5291" y="541"/>
                </a:lnTo>
                <a:lnTo>
                  <a:pt x="5295" y="541"/>
                </a:lnTo>
                <a:lnTo>
                  <a:pt x="5297" y="543"/>
                </a:lnTo>
                <a:lnTo>
                  <a:pt x="5299" y="545"/>
                </a:lnTo>
                <a:lnTo>
                  <a:pt x="5301" y="547"/>
                </a:lnTo>
                <a:lnTo>
                  <a:pt x="5303" y="549"/>
                </a:lnTo>
                <a:lnTo>
                  <a:pt x="5305" y="549"/>
                </a:lnTo>
                <a:lnTo>
                  <a:pt x="5307" y="549"/>
                </a:lnTo>
                <a:lnTo>
                  <a:pt x="5307" y="549"/>
                </a:lnTo>
                <a:lnTo>
                  <a:pt x="5309" y="549"/>
                </a:lnTo>
                <a:lnTo>
                  <a:pt x="5312" y="547"/>
                </a:lnTo>
                <a:lnTo>
                  <a:pt x="5312" y="545"/>
                </a:lnTo>
                <a:lnTo>
                  <a:pt x="5312" y="547"/>
                </a:lnTo>
                <a:lnTo>
                  <a:pt x="5312" y="547"/>
                </a:lnTo>
                <a:lnTo>
                  <a:pt x="5312" y="549"/>
                </a:lnTo>
                <a:lnTo>
                  <a:pt x="5312" y="549"/>
                </a:lnTo>
                <a:lnTo>
                  <a:pt x="5312" y="552"/>
                </a:lnTo>
                <a:lnTo>
                  <a:pt x="5314" y="552"/>
                </a:lnTo>
                <a:lnTo>
                  <a:pt x="5316" y="552"/>
                </a:lnTo>
                <a:lnTo>
                  <a:pt x="5318" y="552"/>
                </a:lnTo>
                <a:lnTo>
                  <a:pt x="5318" y="549"/>
                </a:lnTo>
                <a:lnTo>
                  <a:pt x="5318" y="547"/>
                </a:lnTo>
                <a:lnTo>
                  <a:pt x="5318" y="547"/>
                </a:lnTo>
                <a:lnTo>
                  <a:pt x="5320" y="547"/>
                </a:lnTo>
                <a:lnTo>
                  <a:pt x="5320" y="547"/>
                </a:lnTo>
                <a:lnTo>
                  <a:pt x="5320" y="549"/>
                </a:lnTo>
                <a:lnTo>
                  <a:pt x="5322" y="549"/>
                </a:lnTo>
                <a:lnTo>
                  <a:pt x="5326" y="549"/>
                </a:lnTo>
                <a:lnTo>
                  <a:pt x="5326" y="549"/>
                </a:lnTo>
                <a:lnTo>
                  <a:pt x="5326" y="547"/>
                </a:lnTo>
                <a:lnTo>
                  <a:pt x="5324" y="547"/>
                </a:lnTo>
                <a:lnTo>
                  <a:pt x="5324" y="545"/>
                </a:lnTo>
                <a:lnTo>
                  <a:pt x="5322" y="545"/>
                </a:lnTo>
                <a:lnTo>
                  <a:pt x="5320" y="545"/>
                </a:lnTo>
                <a:lnTo>
                  <a:pt x="5318" y="545"/>
                </a:lnTo>
                <a:lnTo>
                  <a:pt x="5318" y="543"/>
                </a:lnTo>
                <a:lnTo>
                  <a:pt x="5318" y="543"/>
                </a:lnTo>
                <a:lnTo>
                  <a:pt x="5318" y="543"/>
                </a:lnTo>
                <a:lnTo>
                  <a:pt x="5318" y="541"/>
                </a:lnTo>
                <a:lnTo>
                  <a:pt x="5320" y="541"/>
                </a:lnTo>
                <a:lnTo>
                  <a:pt x="5320" y="541"/>
                </a:lnTo>
                <a:lnTo>
                  <a:pt x="5318" y="539"/>
                </a:lnTo>
                <a:lnTo>
                  <a:pt x="5316" y="539"/>
                </a:lnTo>
                <a:lnTo>
                  <a:pt x="5316" y="539"/>
                </a:lnTo>
                <a:lnTo>
                  <a:pt x="5316" y="539"/>
                </a:lnTo>
                <a:lnTo>
                  <a:pt x="5316" y="539"/>
                </a:lnTo>
                <a:lnTo>
                  <a:pt x="5318" y="539"/>
                </a:lnTo>
                <a:lnTo>
                  <a:pt x="5320" y="539"/>
                </a:lnTo>
                <a:lnTo>
                  <a:pt x="5322" y="537"/>
                </a:lnTo>
                <a:lnTo>
                  <a:pt x="5326" y="537"/>
                </a:lnTo>
                <a:lnTo>
                  <a:pt x="5326" y="535"/>
                </a:lnTo>
                <a:lnTo>
                  <a:pt x="5328" y="535"/>
                </a:lnTo>
                <a:lnTo>
                  <a:pt x="5328" y="533"/>
                </a:lnTo>
                <a:lnTo>
                  <a:pt x="5326" y="531"/>
                </a:lnTo>
                <a:lnTo>
                  <a:pt x="5326" y="531"/>
                </a:lnTo>
                <a:lnTo>
                  <a:pt x="5324" y="531"/>
                </a:lnTo>
                <a:lnTo>
                  <a:pt x="5322" y="531"/>
                </a:lnTo>
                <a:lnTo>
                  <a:pt x="5322" y="531"/>
                </a:lnTo>
                <a:lnTo>
                  <a:pt x="5326" y="528"/>
                </a:lnTo>
                <a:lnTo>
                  <a:pt x="5326" y="528"/>
                </a:lnTo>
                <a:lnTo>
                  <a:pt x="5328" y="526"/>
                </a:lnTo>
                <a:lnTo>
                  <a:pt x="5328" y="524"/>
                </a:lnTo>
                <a:lnTo>
                  <a:pt x="5326" y="524"/>
                </a:lnTo>
                <a:lnTo>
                  <a:pt x="5324" y="524"/>
                </a:lnTo>
                <a:lnTo>
                  <a:pt x="5326" y="524"/>
                </a:lnTo>
                <a:lnTo>
                  <a:pt x="5326" y="524"/>
                </a:lnTo>
                <a:lnTo>
                  <a:pt x="5322" y="520"/>
                </a:lnTo>
                <a:lnTo>
                  <a:pt x="5320" y="520"/>
                </a:lnTo>
                <a:lnTo>
                  <a:pt x="5320" y="520"/>
                </a:lnTo>
                <a:lnTo>
                  <a:pt x="5322" y="520"/>
                </a:lnTo>
                <a:lnTo>
                  <a:pt x="5324" y="520"/>
                </a:lnTo>
                <a:lnTo>
                  <a:pt x="5326" y="520"/>
                </a:lnTo>
                <a:lnTo>
                  <a:pt x="5326" y="522"/>
                </a:lnTo>
                <a:lnTo>
                  <a:pt x="5328" y="522"/>
                </a:lnTo>
                <a:lnTo>
                  <a:pt x="5328" y="522"/>
                </a:lnTo>
                <a:lnTo>
                  <a:pt x="5333" y="522"/>
                </a:lnTo>
                <a:lnTo>
                  <a:pt x="5333" y="524"/>
                </a:lnTo>
                <a:lnTo>
                  <a:pt x="5333" y="524"/>
                </a:lnTo>
                <a:lnTo>
                  <a:pt x="5335" y="524"/>
                </a:lnTo>
                <a:lnTo>
                  <a:pt x="5339" y="522"/>
                </a:lnTo>
                <a:lnTo>
                  <a:pt x="5341" y="522"/>
                </a:lnTo>
                <a:lnTo>
                  <a:pt x="5343" y="524"/>
                </a:lnTo>
                <a:lnTo>
                  <a:pt x="5343" y="524"/>
                </a:lnTo>
                <a:lnTo>
                  <a:pt x="5343" y="524"/>
                </a:lnTo>
                <a:lnTo>
                  <a:pt x="5345" y="522"/>
                </a:lnTo>
                <a:lnTo>
                  <a:pt x="5343" y="520"/>
                </a:lnTo>
                <a:lnTo>
                  <a:pt x="5341" y="518"/>
                </a:lnTo>
                <a:lnTo>
                  <a:pt x="5339" y="518"/>
                </a:lnTo>
                <a:lnTo>
                  <a:pt x="5339" y="516"/>
                </a:lnTo>
                <a:lnTo>
                  <a:pt x="5339" y="516"/>
                </a:lnTo>
                <a:lnTo>
                  <a:pt x="5341" y="516"/>
                </a:lnTo>
                <a:lnTo>
                  <a:pt x="5343" y="518"/>
                </a:lnTo>
                <a:lnTo>
                  <a:pt x="5343" y="518"/>
                </a:lnTo>
                <a:lnTo>
                  <a:pt x="5345" y="520"/>
                </a:lnTo>
                <a:lnTo>
                  <a:pt x="5347" y="520"/>
                </a:lnTo>
                <a:lnTo>
                  <a:pt x="5351" y="520"/>
                </a:lnTo>
                <a:lnTo>
                  <a:pt x="5351" y="520"/>
                </a:lnTo>
                <a:lnTo>
                  <a:pt x="5351" y="518"/>
                </a:lnTo>
                <a:lnTo>
                  <a:pt x="5351" y="516"/>
                </a:lnTo>
                <a:lnTo>
                  <a:pt x="5351" y="516"/>
                </a:lnTo>
                <a:lnTo>
                  <a:pt x="5353" y="514"/>
                </a:lnTo>
                <a:lnTo>
                  <a:pt x="5358" y="512"/>
                </a:lnTo>
                <a:lnTo>
                  <a:pt x="5360" y="512"/>
                </a:lnTo>
                <a:lnTo>
                  <a:pt x="5360" y="512"/>
                </a:lnTo>
                <a:lnTo>
                  <a:pt x="5362" y="512"/>
                </a:lnTo>
                <a:lnTo>
                  <a:pt x="5362" y="512"/>
                </a:lnTo>
                <a:lnTo>
                  <a:pt x="5364" y="510"/>
                </a:lnTo>
                <a:lnTo>
                  <a:pt x="5364" y="508"/>
                </a:lnTo>
                <a:close/>
                <a:moveTo>
                  <a:pt x="3401" y="1009"/>
                </a:moveTo>
                <a:lnTo>
                  <a:pt x="3401" y="1011"/>
                </a:lnTo>
                <a:lnTo>
                  <a:pt x="3399" y="1011"/>
                </a:lnTo>
                <a:lnTo>
                  <a:pt x="3399" y="1011"/>
                </a:lnTo>
                <a:lnTo>
                  <a:pt x="3394" y="1011"/>
                </a:lnTo>
                <a:lnTo>
                  <a:pt x="3394" y="1011"/>
                </a:lnTo>
                <a:lnTo>
                  <a:pt x="3394" y="1011"/>
                </a:lnTo>
                <a:lnTo>
                  <a:pt x="3396" y="1013"/>
                </a:lnTo>
                <a:lnTo>
                  <a:pt x="3394" y="1013"/>
                </a:lnTo>
                <a:lnTo>
                  <a:pt x="3394" y="1013"/>
                </a:lnTo>
                <a:lnTo>
                  <a:pt x="3392" y="1013"/>
                </a:lnTo>
                <a:lnTo>
                  <a:pt x="3392" y="1013"/>
                </a:lnTo>
                <a:lnTo>
                  <a:pt x="3388" y="1013"/>
                </a:lnTo>
                <a:lnTo>
                  <a:pt x="3386" y="1013"/>
                </a:lnTo>
                <a:lnTo>
                  <a:pt x="3386" y="1013"/>
                </a:lnTo>
                <a:lnTo>
                  <a:pt x="3384" y="1011"/>
                </a:lnTo>
                <a:lnTo>
                  <a:pt x="3384" y="1011"/>
                </a:lnTo>
                <a:lnTo>
                  <a:pt x="3382" y="1011"/>
                </a:lnTo>
                <a:lnTo>
                  <a:pt x="3380" y="1011"/>
                </a:lnTo>
                <a:lnTo>
                  <a:pt x="3378" y="1011"/>
                </a:lnTo>
                <a:lnTo>
                  <a:pt x="3378" y="1011"/>
                </a:lnTo>
                <a:lnTo>
                  <a:pt x="3376" y="1009"/>
                </a:lnTo>
                <a:lnTo>
                  <a:pt x="3376" y="1009"/>
                </a:lnTo>
                <a:lnTo>
                  <a:pt x="3376" y="1006"/>
                </a:lnTo>
                <a:lnTo>
                  <a:pt x="3373" y="1011"/>
                </a:lnTo>
                <a:lnTo>
                  <a:pt x="3373" y="1013"/>
                </a:lnTo>
                <a:lnTo>
                  <a:pt x="3373" y="1015"/>
                </a:lnTo>
                <a:lnTo>
                  <a:pt x="3371" y="1017"/>
                </a:lnTo>
                <a:lnTo>
                  <a:pt x="3371" y="1021"/>
                </a:lnTo>
                <a:lnTo>
                  <a:pt x="3373" y="1023"/>
                </a:lnTo>
                <a:lnTo>
                  <a:pt x="3373" y="1025"/>
                </a:lnTo>
                <a:lnTo>
                  <a:pt x="3376" y="1027"/>
                </a:lnTo>
                <a:lnTo>
                  <a:pt x="3376" y="1027"/>
                </a:lnTo>
                <a:lnTo>
                  <a:pt x="3376" y="1025"/>
                </a:lnTo>
                <a:lnTo>
                  <a:pt x="3376" y="1025"/>
                </a:lnTo>
                <a:lnTo>
                  <a:pt x="3378" y="1025"/>
                </a:lnTo>
                <a:lnTo>
                  <a:pt x="3380" y="1025"/>
                </a:lnTo>
                <a:lnTo>
                  <a:pt x="3382" y="1025"/>
                </a:lnTo>
                <a:lnTo>
                  <a:pt x="3382" y="1025"/>
                </a:lnTo>
                <a:lnTo>
                  <a:pt x="3382" y="1025"/>
                </a:lnTo>
                <a:lnTo>
                  <a:pt x="3382" y="1027"/>
                </a:lnTo>
                <a:lnTo>
                  <a:pt x="3382" y="1030"/>
                </a:lnTo>
                <a:lnTo>
                  <a:pt x="3382" y="1030"/>
                </a:lnTo>
                <a:lnTo>
                  <a:pt x="3384" y="1032"/>
                </a:lnTo>
                <a:lnTo>
                  <a:pt x="3384" y="1032"/>
                </a:lnTo>
                <a:lnTo>
                  <a:pt x="3384" y="1032"/>
                </a:lnTo>
                <a:lnTo>
                  <a:pt x="3382" y="1032"/>
                </a:lnTo>
                <a:lnTo>
                  <a:pt x="3382" y="1032"/>
                </a:lnTo>
                <a:lnTo>
                  <a:pt x="3380" y="1032"/>
                </a:lnTo>
                <a:lnTo>
                  <a:pt x="3380" y="1032"/>
                </a:lnTo>
                <a:lnTo>
                  <a:pt x="3378" y="1034"/>
                </a:lnTo>
                <a:lnTo>
                  <a:pt x="3378" y="1036"/>
                </a:lnTo>
                <a:lnTo>
                  <a:pt x="3378" y="1038"/>
                </a:lnTo>
                <a:lnTo>
                  <a:pt x="3378" y="1036"/>
                </a:lnTo>
                <a:lnTo>
                  <a:pt x="3380" y="1036"/>
                </a:lnTo>
                <a:lnTo>
                  <a:pt x="3380" y="1036"/>
                </a:lnTo>
                <a:lnTo>
                  <a:pt x="3382" y="1036"/>
                </a:lnTo>
                <a:lnTo>
                  <a:pt x="3384" y="1036"/>
                </a:lnTo>
                <a:lnTo>
                  <a:pt x="3384" y="1038"/>
                </a:lnTo>
                <a:lnTo>
                  <a:pt x="3386" y="1038"/>
                </a:lnTo>
                <a:lnTo>
                  <a:pt x="3386" y="1038"/>
                </a:lnTo>
                <a:lnTo>
                  <a:pt x="3386" y="1040"/>
                </a:lnTo>
                <a:lnTo>
                  <a:pt x="3388" y="1042"/>
                </a:lnTo>
                <a:lnTo>
                  <a:pt x="3388" y="1042"/>
                </a:lnTo>
                <a:lnTo>
                  <a:pt x="3388" y="1044"/>
                </a:lnTo>
                <a:lnTo>
                  <a:pt x="3388" y="1046"/>
                </a:lnTo>
                <a:lnTo>
                  <a:pt x="3388" y="1048"/>
                </a:lnTo>
                <a:lnTo>
                  <a:pt x="3388" y="1050"/>
                </a:lnTo>
                <a:lnTo>
                  <a:pt x="3388" y="1050"/>
                </a:lnTo>
                <a:lnTo>
                  <a:pt x="3388" y="1053"/>
                </a:lnTo>
                <a:lnTo>
                  <a:pt x="3388" y="1057"/>
                </a:lnTo>
                <a:lnTo>
                  <a:pt x="3388" y="1059"/>
                </a:lnTo>
                <a:lnTo>
                  <a:pt x="3388" y="1063"/>
                </a:lnTo>
                <a:lnTo>
                  <a:pt x="3388" y="1067"/>
                </a:lnTo>
                <a:lnTo>
                  <a:pt x="3388" y="1069"/>
                </a:lnTo>
                <a:lnTo>
                  <a:pt x="3390" y="1071"/>
                </a:lnTo>
                <a:lnTo>
                  <a:pt x="3390" y="1076"/>
                </a:lnTo>
                <a:lnTo>
                  <a:pt x="3390" y="1076"/>
                </a:lnTo>
                <a:lnTo>
                  <a:pt x="3390" y="1078"/>
                </a:lnTo>
                <a:lnTo>
                  <a:pt x="3390" y="1078"/>
                </a:lnTo>
                <a:lnTo>
                  <a:pt x="3388" y="1078"/>
                </a:lnTo>
                <a:lnTo>
                  <a:pt x="3386" y="1078"/>
                </a:lnTo>
                <a:lnTo>
                  <a:pt x="3386" y="1078"/>
                </a:lnTo>
                <a:lnTo>
                  <a:pt x="3388" y="1076"/>
                </a:lnTo>
                <a:lnTo>
                  <a:pt x="3388" y="1076"/>
                </a:lnTo>
                <a:lnTo>
                  <a:pt x="3386" y="1076"/>
                </a:lnTo>
                <a:lnTo>
                  <a:pt x="3382" y="1078"/>
                </a:lnTo>
                <a:lnTo>
                  <a:pt x="3363" y="1082"/>
                </a:lnTo>
                <a:lnTo>
                  <a:pt x="3357" y="1082"/>
                </a:lnTo>
                <a:lnTo>
                  <a:pt x="3348" y="1080"/>
                </a:lnTo>
                <a:lnTo>
                  <a:pt x="3346" y="1078"/>
                </a:lnTo>
                <a:lnTo>
                  <a:pt x="3340" y="1074"/>
                </a:lnTo>
                <a:lnTo>
                  <a:pt x="3338" y="1071"/>
                </a:lnTo>
                <a:lnTo>
                  <a:pt x="3336" y="1069"/>
                </a:lnTo>
                <a:lnTo>
                  <a:pt x="3334" y="1069"/>
                </a:lnTo>
                <a:lnTo>
                  <a:pt x="3334" y="1067"/>
                </a:lnTo>
                <a:lnTo>
                  <a:pt x="3332" y="1067"/>
                </a:lnTo>
                <a:lnTo>
                  <a:pt x="3327" y="1067"/>
                </a:lnTo>
                <a:lnTo>
                  <a:pt x="3325" y="1067"/>
                </a:lnTo>
                <a:lnTo>
                  <a:pt x="3323" y="1065"/>
                </a:lnTo>
                <a:lnTo>
                  <a:pt x="3321" y="1065"/>
                </a:lnTo>
                <a:lnTo>
                  <a:pt x="3319" y="1063"/>
                </a:lnTo>
                <a:lnTo>
                  <a:pt x="3317" y="1061"/>
                </a:lnTo>
                <a:lnTo>
                  <a:pt x="3317" y="1061"/>
                </a:lnTo>
                <a:lnTo>
                  <a:pt x="3317" y="1059"/>
                </a:lnTo>
                <a:lnTo>
                  <a:pt x="3317" y="1057"/>
                </a:lnTo>
                <a:lnTo>
                  <a:pt x="3315" y="1053"/>
                </a:lnTo>
                <a:lnTo>
                  <a:pt x="3315" y="1050"/>
                </a:lnTo>
                <a:lnTo>
                  <a:pt x="3315" y="1044"/>
                </a:lnTo>
                <a:lnTo>
                  <a:pt x="3315" y="1044"/>
                </a:lnTo>
                <a:lnTo>
                  <a:pt x="3317" y="1042"/>
                </a:lnTo>
                <a:lnTo>
                  <a:pt x="3317" y="1040"/>
                </a:lnTo>
                <a:lnTo>
                  <a:pt x="3317" y="1040"/>
                </a:lnTo>
                <a:lnTo>
                  <a:pt x="3319" y="1040"/>
                </a:lnTo>
                <a:lnTo>
                  <a:pt x="3319" y="1040"/>
                </a:lnTo>
                <a:lnTo>
                  <a:pt x="3319" y="1042"/>
                </a:lnTo>
                <a:lnTo>
                  <a:pt x="3319" y="1040"/>
                </a:lnTo>
                <a:lnTo>
                  <a:pt x="3321" y="1040"/>
                </a:lnTo>
                <a:lnTo>
                  <a:pt x="3321" y="1036"/>
                </a:lnTo>
                <a:lnTo>
                  <a:pt x="3323" y="1036"/>
                </a:lnTo>
                <a:lnTo>
                  <a:pt x="3323" y="1036"/>
                </a:lnTo>
                <a:lnTo>
                  <a:pt x="3323" y="1034"/>
                </a:lnTo>
                <a:lnTo>
                  <a:pt x="3323" y="1034"/>
                </a:lnTo>
                <a:lnTo>
                  <a:pt x="3323" y="1032"/>
                </a:lnTo>
                <a:lnTo>
                  <a:pt x="3323" y="1027"/>
                </a:lnTo>
                <a:lnTo>
                  <a:pt x="3325" y="1023"/>
                </a:lnTo>
                <a:lnTo>
                  <a:pt x="3325" y="1021"/>
                </a:lnTo>
                <a:lnTo>
                  <a:pt x="3327" y="1021"/>
                </a:lnTo>
                <a:lnTo>
                  <a:pt x="3329" y="1019"/>
                </a:lnTo>
                <a:lnTo>
                  <a:pt x="3332" y="1019"/>
                </a:lnTo>
                <a:lnTo>
                  <a:pt x="3334" y="1019"/>
                </a:lnTo>
                <a:lnTo>
                  <a:pt x="3338" y="1019"/>
                </a:lnTo>
                <a:lnTo>
                  <a:pt x="3336" y="1017"/>
                </a:lnTo>
                <a:lnTo>
                  <a:pt x="3336" y="1017"/>
                </a:lnTo>
                <a:lnTo>
                  <a:pt x="3336" y="1017"/>
                </a:lnTo>
                <a:lnTo>
                  <a:pt x="3334" y="1015"/>
                </a:lnTo>
                <a:lnTo>
                  <a:pt x="3332" y="1015"/>
                </a:lnTo>
                <a:lnTo>
                  <a:pt x="3329" y="1015"/>
                </a:lnTo>
                <a:lnTo>
                  <a:pt x="3329" y="1015"/>
                </a:lnTo>
                <a:lnTo>
                  <a:pt x="3327" y="1015"/>
                </a:lnTo>
                <a:lnTo>
                  <a:pt x="3325" y="1013"/>
                </a:lnTo>
                <a:lnTo>
                  <a:pt x="3323" y="1011"/>
                </a:lnTo>
                <a:lnTo>
                  <a:pt x="3321" y="1006"/>
                </a:lnTo>
                <a:lnTo>
                  <a:pt x="3321" y="1006"/>
                </a:lnTo>
                <a:lnTo>
                  <a:pt x="3319" y="1004"/>
                </a:lnTo>
                <a:lnTo>
                  <a:pt x="3319" y="1002"/>
                </a:lnTo>
                <a:lnTo>
                  <a:pt x="3319" y="1000"/>
                </a:lnTo>
                <a:lnTo>
                  <a:pt x="3315" y="996"/>
                </a:lnTo>
                <a:lnTo>
                  <a:pt x="3313" y="994"/>
                </a:lnTo>
                <a:lnTo>
                  <a:pt x="3311" y="994"/>
                </a:lnTo>
                <a:lnTo>
                  <a:pt x="3311" y="992"/>
                </a:lnTo>
                <a:lnTo>
                  <a:pt x="3308" y="992"/>
                </a:lnTo>
                <a:lnTo>
                  <a:pt x="3308" y="992"/>
                </a:lnTo>
                <a:lnTo>
                  <a:pt x="3308" y="990"/>
                </a:lnTo>
                <a:lnTo>
                  <a:pt x="3306" y="988"/>
                </a:lnTo>
                <a:lnTo>
                  <a:pt x="3304" y="983"/>
                </a:lnTo>
                <a:lnTo>
                  <a:pt x="3300" y="979"/>
                </a:lnTo>
                <a:lnTo>
                  <a:pt x="3300" y="979"/>
                </a:lnTo>
                <a:lnTo>
                  <a:pt x="3300" y="979"/>
                </a:lnTo>
                <a:lnTo>
                  <a:pt x="3298" y="977"/>
                </a:lnTo>
                <a:lnTo>
                  <a:pt x="3298" y="975"/>
                </a:lnTo>
                <a:lnTo>
                  <a:pt x="3296" y="973"/>
                </a:lnTo>
                <a:lnTo>
                  <a:pt x="3296" y="973"/>
                </a:lnTo>
                <a:lnTo>
                  <a:pt x="3296" y="973"/>
                </a:lnTo>
                <a:lnTo>
                  <a:pt x="3296" y="969"/>
                </a:lnTo>
                <a:lnTo>
                  <a:pt x="3296" y="969"/>
                </a:lnTo>
                <a:lnTo>
                  <a:pt x="3296" y="967"/>
                </a:lnTo>
                <a:lnTo>
                  <a:pt x="3296" y="965"/>
                </a:lnTo>
                <a:lnTo>
                  <a:pt x="3296" y="960"/>
                </a:lnTo>
                <a:lnTo>
                  <a:pt x="3298" y="958"/>
                </a:lnTo>
                <a:lnTo>
                  <a:pt x="3298" y="958"/>
                </a:lnTo>
                <a:lnTo>
                  <a:pt x="3296" y="958"/>
                </a:lnTo>
                <a:lnTo>
                  <a:pt x="3296" y="962"/>
                </a:lnTo>
                <a:lnTo>
                  <a:pt x="3294" y="960"/>
                </a:lnTo>
                <a:lnTo>
                  <a:pt x="3294" y="956"/>
                </a:lnTo>
                <a:lnTo>
                  <a:pt x="3294" y="954"/>
                </a:lnTo>
                <a:lnTo>
                  <a:pt x="3292" y="952"/>
                </a:lnTo>
                <a:lnTo>
                  <a:pt x="3290" y="952"/>
                </a:lnTo>
                <a:lnTo>
                  <a:pt x="3290" y="950"/>
                </a:lnTo>
                <a:lnTo>
                  <a:pt x="3288" y="948"/>
                </a:lnTo>
                <a:lnTo>
                  <a:pt x="3285" y="948"/>
                </a:lnTo>
                <a:lnTo>
                  <a:pt x="3285" y="948"/>
                </a:lnTo>
                <a:lnTo>
                  <a:pt x="3283" y="948"/>
                </a:lnTo>
                <a:lnTo>
                  <a:pt x="3285" y="946"/>
                </a:lnTo>
                <a:lnTo>
                  <a:pt x="3285" y="944"/>
                </a:lnTo>
                <a:lnTo>
                  <a:pt x="3285" y="944"/>
                </a:lnTo>
                <a:lnTo>
                  <a:pt x="3288" y="941"/>
                </a:lnTo>
                <a:lnTo>
                  <a:pt x="3288" y="941"/>
                </a:lnTo>
                <a:lnTo>
                  <a:pt x="3290" y="939"/>
                </a:lnTo>
                <a:lnTo>
                  <a:pt x="3290" y="941"/>
                </a:lnTo>
                <a:lnTo>
                  <a:pt x="3290" y="941"/>
                </a:lnTo>
                <a:lnTo>
                  <a:pt x="3290" y="939"/>
                </a:lnTo>
                <a:lnTo>
                  <a:pt x="3292" y="939"/>
                </a:lnTo>
                <a:lnTo>
                  <a:pt x="3292" y="937"/>
                </a:lnTo>
                <a:lnTo>
                  <a:pt x="3294" y="935"/>
                </a:lnTo>
                <a:lnTo>
                  <a:pt x="3294" y="933"/>
                </a:lnTo>
                <a:lnTo>
                  <a:pt x="3294" y="933"/>
                </a:lnTo>
                <a:lnTo>
                  <a:pt x="3294" y="931"/>
                </a:lnTo>
                <a:lnTo>
                  <a:pt x="3296" y="931"/>
                </a:lnTo>
                <a:lnTo>
                  <a:pt x="3296" y="929"/>
                </a:lnTo>
                <a:lnTo>
                  <a:pt x="3296" y="929"/>
                </a:lnTo>
                <a:lnTo>
                  <a:pt x="3296" y="929"/>
                </a:lnTo>
                <a:lnTo>
                  <a:pt x="3296" y="927"/>
                </a:lnTo>
                <a:lnTo>
                  <a:pt x="3296" y="927"/>
                </a:lnTo>
                <a:lnTo>
                  <a:pt x="3296" y="925"/>
                </a:lnTo>
                <a:lnTo>
                  <a:pt x="3296" y="927"/>
                </a:lnTo>
                <a:lnTo>
                  <a:pt x="3296" y="927"/>
                </a:lnTo>
                <a:lnTo>
                  <a:pt x="3298" y="927"/>
                </a:lnTo>
                <a:lnTo>
                  <a:pt x="3298" y="927"/>
                </a:lnTo>
                <a:lnTo>
                  <a:pt x="3298" y="925"/>
                </a:lnTo>
                <a:lnTo>
                  <a:pt x="3300" y="927"/>
                </a:lnTo>
                <a:lnTo>
                  <a:pt x="3300" y="927"/>
                </a:lnTo>
                <a:lnTo>
                  <a:pt x="3304" y="925"/>
                </a:lnTo>
                <a:lnTo>
                  <a:pt x="3306" y="925"/>
                </a:lnTo>
                <a:lnTo>
                  <a:pt x="3306" y="925"/>
                </a:lnTo>
                <a:lnTo>
                  <a:pt x="3311" y="921"/>
                </a:lnTo>
                <a:lnTo>
                  <a:pt x="3311" y="921"/>
                </a:lnTo>
                <a:lnTo>
                  <a:pt x="3311" y="921"/>
                </a:lnTo>
                <a:lnTo>
                  <a:pt x="3313" y="923"/>
                </a:lnTo>
                <a:lnTo>
                  <a:pt x="3313" y="923"/>
                </a:lnTo>
                <a:lnTo>
                  <a:pt x="3313" y="923"/>
                </a:lnTo>
                <a:lnTo>
                  <a:pt x="3315" y="921"/>
                </a:lnTo>
                <a:lnTo>
                  <a:pt x="3313" y="921"/>
                </a:lnTo>
                <a:lnTo>
                  <a:pt x="3313" y="921"/>
                </a:lnTo>
                <a:lnTo>
                  <a:pt x="3313" y="918"/>
                </a:lnTo>
                <a:lnTo>
                  <a:pt x="3315" y="918"/>
                </a:lnTo>
                <a:lnTo>
                  <a:pt x="3315" y="918"/>
                </a:lnTo>
                <a:lnTo>
                  <a:pt x="3319" y="916"/>
                </a:lnTo>
                <a:lnTo>
                  <a:pt x="3319" y="916"/>
                </a:lnTo>
                <a:lnTo>
                  <a:pt x="3319" y="914"/>
                </a:lnTo>
                <a:lnTo>
                  <a:pt x="3321" y="914"/>
                </a:lnTo>
                <a:lnTo>
                  <a:pt x="3321" y="914"/>
                </a:lnTo>
                <a:lnTo>
                  <a:pt x="3321" y="914"/>
                </a:lnTo>
                <a:lnTo>
                  <a:pt x="3321" y="912"/>
                </a:lnTo>
                <a:lnTo>
                  <a:pt x="3323" y="912"/>
                </a:lnTo>
                <a:lnTo>
                  <a:pt x="3323" y="912"/>
                </a:lnTo>
                <a:lnTo>
                  <a:pt x="3323" y="910"/>
                </a:lnTo>
                <a:lnTo>
                  <a:pt x="3323" y="910"/>
                </a:lnTo>
                <a:lnTo>
                  <a:pt x="3325" y="910"/>
                </a:lnTo>
                <a:lnTo>
                  <a:pt x="3327" y="910"/>
                </a:lnTo>
                <a:lnTo>
                  <a:pt x="3329" y="910"/>
                </a:lnTo>
                <a:lnTo>
                  <a:pt x="3329" y="910"/>
                </a:lnTo>
                <a:lnTo>
                  <a:pt x="3332" y="908"/>
                </a:lnTo>
                <a:lnTo>
                  <a:pt x="3334" y="908"/>
                </a:lnTo>
                <a:lnTo>
                  <a:pt x="3336" y="906"/>
                </a:lnTo>
                <a:lnTo>
                  <a:pt x="3338" y="904"/>
                </a:lnTo>
                <a:lnTo>
                  <a:pt x="3340" y="904"/>
                </a:lnTo>
                <a:lnTo>
                  <a:pt x="3340" y="904"/>
                </a:lnTo>
                <a:lnTo>
                  <a:pt x="3340" y="904"/>
                </a:lnTo>
                <a:lnTo>
                  <a:pt x="3342" y="904"/>
                </a:lnTo>
                <a:lnTo>
                  <a:pt x="3342" y="904"/>
                </a:lnTo>
                <a:lnTo>
                  <a:pt x="3346" y="902"/>
                </a:lnTo>
                <a:lnTo>
                  <a:pt x="3348" y="900"/>
                </a:lnTo>
                <a:lnTo>
                  <a:pt x="3350" y="900"/>
                </a:lnTo>
                <a:lnTo>
                  <a:pt x="3355" y="902"/>
                </a:lnTo>
                <a:lnTo>
                  <a:pt x="3357" y="902"/>
                </a:lnTo>
                <a:lnTo>
                  <a:pt x="3357" y="904"/>
                </a:lnTo>
                <a:lnTo>
                  <a:pt x="3361" y="904"/>
                </a:lnTo>
                <a:lnTo>
                  <a:pt x="3361" y="904"/>
                </a:lnTo>
                <a:lnTo>
                  <a:pt x="3363" y="906"/>
                </a:lnTo>
                <a:lnTo>
                  <a:pt x="3363" y="906"/>
                </a:lnTo>
                <a:lnTo>
                  <a:pt x="3363" y="906"/>
                </a:lnTo>
                <a:lnTo>
                  <a:pt x="3365" y="904"/>
                </a:lnTo>
                <a:lnTo>
                  <a:pt x="3367" y="904"/>
                </a:lnTo>
                <a:lnTo>
                  <a:pt x="3367" y="904"/>
                </a:lnTo>
                <a:lnTo>
                  <a:pt x="3367" y="902"/>
                </a:lnTo>
                <a:lnTo>
                  <a:pt x="3371" y="904"/>
                </a:lnTo>
                <a:lnTo>
                  <a:pt x="3373" y="904"/>
                </a:lnTo>
                <a:lnTo>
                  <a:pt x="3376" y="904"/>
                </a:lnTo>
                <a:lnTo>
                  <a:pt x="3376" y="904"/>
                </a:lnTo>
                <a:lnTo>
                  <a:pt x="3378" y="906"/>
                </a:lnTo>
                <a:lnTo>
                  <a:pt x="3378" y="908"/>
                </a:lnTo>
                <a:lnTo>
                  <a:pt x="3378" y="910"/>
                </a:lnTo>
                <a:lnTo>
                  <a:pt x="3378" y="910"/>
                </a:lnTo>
                <a:lnTo>
                  <a:pt x="3376" y="912"/>
                </a:lnTo>
                <a:lnTo>
                  <a:pt x="3378" y="912"/>
                </a:lnTo>
                <a:lnTo>
                  <a:pt x="3378" y="916"/>
                </a:lnTo>
                <a:lnTo>
                  <a:pt x="3376" y="921"/>
                </a:lnTo>
                <a:lnTo>
                  <a:pt x="3373" y="925"/>
                </a:lnTo>
                <a:lnTo>
                  <a:pt x="3371" y="927"/>
                </a:lnTo>
                <a:lnTo>
                  <a:pt x="3373" y="929"/>
                </a:lnTo>
                <a:lnTo>
                  <a:pt x="3378" y="931"/>
                </a:lnTo>
                <a:lnTo>
                  <a:pt x="3378" y="933"/>
                </a:lnTo>
                <a:lnTo>
                  <a:pt x="3378" y="933"/>
                </a:lnTo>
                <a:lnTo>
                  <a:pt x="3373" y="933"/>
                </a:lnTo>
                <a:lnTo>
                  <a:pt x="3371" y="931"/>
                </a:lnTo>
                <a:lnTo>
                  <a:pt x="3369" y="931"/>
                </a:lnTo>
                <a:lnTo>
                  <a:pt x="3367" y="931"/>
                </a:lnTo>
                <a:lnTo>
                  <a:pt x="3361" y="931"/>
                </a:lnTo>
                <a:lnTo>
                  <a:pt x="3357" y="931"/>
                </a:lnTo>
                <a:lnTo>
                  <a:pt x="3355" y="931"/>
                </a:lnTo>
                <a:lnTo>
                  <a:pt x="3352" y="931"/>
                </a:lnTo>
                <a:lnTo>
                  <a:pt x="3350" y="933"/>
                </a:lnTo>
                <a:lnTo>
                  <a:pt x="3350" y="933"/>
                </a:lnTo>
                <a:lnTo>
                  <a:pt x="3350" y="935"/>
                </a:lnTo>
                <a:lnTo>
                  <a:pt x="3348" y="937"/>
                </a:lnTo>
                <a:lnTo>
                  <a:pt x="3346" y="937"/>
                </a:lnTo>
                <a:lnTo>
                  <a:pt x="3346" y="939"/>
                </a:lnTo>
                <a:lnTo>
                  <a:pt x="3346" y="941"/>
                </a:lnTo>
                <a:lnTo>
                  <a:pt x="3348" y="941"/>
                </a:lnTo>
                <a:lnTo>
                  <a:pt x="3350" y="944"/>
                </a:lnTo>
                <a:lnTo>
                  <a:pt x="3350" y="946"/>
                </a:lnTo>
                <a:lnTo>
                  <a:pt x="3352" y="946"/>
                </a:lnTo>
                <a:lnTo>
                  <a:pt x="3352" y="946"/>
                </a:lnTo>
                <a:lnTo>
                  <a:pt x="3355" y="946"/>
                </a:lnTo>
                <a:lnTo>
                  <a:pt x="3355" y="946"/>
                </a:lnTo>
                <a:lnTo>
                  <a:pt x="3352" y="946"/>
                </a:lnTo>
                <a:lnTo>
                  <a:pt x="3350" y="946"/>
                </a:lnTo>
                <a:lnTo>
                  <a:pt x="3348" y="948"/>
                </a:lnTo>
                <a:lnTo>
                  <a:pt x="3348" y="946"/>
                </a:lnTo>
                <a:lnTo>
                  <a:pt x="3348" y="946"/>
                </a:lnTo>
                <a:lnTo>
                  <a:pt x="3344" y="944"/>
                </a:lnTo>
                <a:lnTo>
                  <a:pt x="3342" y="944"/>
                </a:lnTo>
                <a:lnTo>
                  <a:pt x="3338" y="944"/>
                </a:lnTo>
                <a:lnTo>
                  <a:pt x="3336" y="946"/>
                </a:lnTo>
                <a:lnTo>
                  <a:pt x="3336" y="946"/>
                </a:lnTo>
                <a:lnTo>
                  <a:pt x="3336" y="948"/>
                </a:lnTo>
                <a:lnTo>
                  <a:pt x="3336" y="948"/>
                </a:lnTo>
                <a:lnTo>
                  <a:pt x="3336" y="950"/>
                </a:lnTo>
                <a:lnTo>
                  <a:pt x="3338" y="950"/>
                </a:lnTo>
                <a:lnTo>
                  <a:pt x="3340" y="950"/>
                </a:lnTo>
                <a:lnTo>
                  <a:pt x="3342" y="952"/>
                </a:lnTo>
                <a:lnTo>
                  <a:pt x="3344" y="952"/>
                </a:lnTo>
                <a:lnTo>
                  <a:pt x="3344" y="952"/>
                </a:lnTo>
                <a:lnTo>
                  <a:pt x="3346" y="956"/>
                </a:lnTo>
                <a:lnTo>
                  <a:pt x="3348" y="960"/>
                </a:lnTo>
                <a:lnTo>
                  <a:pt x="3348" y="962"/>
                </a:lnTo>
                <a:lnTo>
                  <a:pt x="3350" y="962"/>
                </a:lnTo>
                <a:lnTo>
                  <a:pt x="3350" y="965"/>
                </a:lnTo>
                <a:lnTo>
                  <a:pt x="3350" y="965"/>
                </a:lnTo>
                <a:lnTo>
                  <a:pt x="3350" y="967"/>
                </a:lnTo>
                <a:lnTo>
                  <a:pt x="3350" y="967"/>
                </a:lnTo>
                <a:lnTo>
                  <a:pt x="3350" y="969"/>
                </a:lnTo>
                <a:lnTo>
                  <a:pt x="3350" y="971"/>
                </a:lnTo>
                <a:lnTo>
                  <a:pt x="3352" y="971"/>
                </a:lnTo>
                <a:lnTo>
                  <a:pt x="3355" y="971"/>
                </a:lnTo>
                <a:lnTo>
                  <a:pt x="3355" y="971"/>
                </a:lnTo>
                <a:lnTo>
                  <a:pt x="3357" y="971"/>
                </a:lnTo>
                <a:lnTo>
                  <a:pt x="3359" y="973"/>
                </a:lnTo>
                <a:lnTo>
                  <a:pt x="3359" y="973"/>
                </a:lnTo>
                <a:lnTo>
                  <a:pt x="3359" y="975"/>
                </a:lnTo>
                <a:lnTo>
                  <a:pt x="3359" y="975"/>
                </a:lnTo>
                <a:lnTo>
                  <a:pt x="3361" y="975"/>
                </a:lnTo>
                <a:lnTo>
                  <a:pt x="3361" y="975"/>
                </a:lnTo>
                <a:lnTo>
                  <a:pt x="3363" y="975"/>
                </a:lnTo>
                <a:lnTo>
                  <a:pt x="3363" y="975"/>
                </a:lnTo>
                <a:lnTo>
                  <a:pt x="3365" y="977"/>
                </a:lnTo>
                <a:lnTo>
                  <a:pt x="3365" y="977"/>
                </a:lnTo>
                <a:lnTo>
                  <a:pt x="3367" y="977"/>
                </a:lnTo>
                <a:lnTo>
                  <a:pt x="3367" y="977"/>
                </a:lnTo>
                <a:lnTo>
                  <a:pt x="3369" y="977"/>
                </a:lnTo>
                <a:lnTo>
                  <a:pt x="3369" y="977"/>
                </a:lnTo>
                <a:lnTo>
                  <a:pt x="3369" y="981"/>
                </a:lnTo>
                <a:lnTo>
                  <a:pt x="3369" y="983"/>
                </a:lnTo>
                <a:lnTo>
                  <a:pt x="3369" y="986"/>
                </a:lnTo>
                <a:lnTo>
                  <a:pt x="3369" y="986"/>
                </a:lnTo>
                <a:lnTo>
                  <a:pt x="3367" y="990"/>
                </a:lnTo>
                <a:lnTo>
                  <a:pt x="3367" y="990"/>
                </a:lnTo>
                <a:lnTo>
                  <a:pt x="3367" y="992"/>
                </a:lnTo>
                <a:lnTo>
                  <a:pt x="3367" y="994"/>
                </a:lnTo>
                <a:lnTo>
                  <a:pt x="3369" y="998"/>
                </a:lnTo>
                <a:lnTo>
                  <a:pt x="3371" y="1002"/>
                </a:lnTo>
                <a:lnTo>
                  <a:pt x="3373" y="1004"/>
                </a:lnTo>
                <a:lnTo>
                  <a:pt x="3373" y="1004"/>
                </a:lnTo>
                <a:lnTo>
                  <a:pt x="3373" y="1004"/>
                </a:lnTo>
                <a:lnTo>
                  <a:pt x="3373" y="1002"/>
                </a:lnTo>
                <a:lnTo>
                  <a:pt x="3373" y="998"/>
                </a:lnTo>
                <a:lnTo>
                  <a:pt x="3373" y="996"/>
                </a:lnTo>
                <a:lnTo>
                  <a:pt x="3373" y="996"/>
                </a:lnTo>
                <a:lnTo>
                  <a:pt x="3373" y="992"/>
                </a:lnTo>
                <a:lnTo>
                  <a:pt x="3376" y="992"/>
                </a:lnTo>
                <a:lnTo>
                  <a:pt x="3378" y="990"/>
                </a:lnTo>
                <a:lnTo>
                  <a:pt x="3378" y="990"/>
                </a:lnTo>
                <a:lnTo>
                  <a:pt x="3380" y="990"/>
                </a:lnTo>
                <a:lnTo>
                  <a:pt x="3382" y="988"/>
                </a:lnTo>
                <a:lnTo>
                  <a:pt x="3384" y="988"/>
                </a:lnTo>
                <a:lnTo>
                  <a:pt x="3386" y="988"/>
                </a:lnTo>
                <a:lnTo>
                  <a:pt x="3388" y="988"/>
                </a:lnTo>
                <a:lnTo>
                  <a:pt x="3388" y="990"/>
                </a:lnTo>
                <a:lnTo>
                  <a:pt x="3390" y="992"/>
                </a:lnTo>
                <a:lnTo>
                  <a:pt x="3390" y="994"/>
                </a:lnTo>
                <a:lnTo>
                  <a:pt x="3390" y="996"/>
                </a:lnTo>
                <a:lnTo>
                  <a:pt x="3392" y="998"/>
                </a:lnTo>
                <a:lnTo>
                  <a:pt x="3392" y="1000"/>
                </a:lnTo>
                <a:lnTo>
                  <a:pt x="3394" y="1002"/>
                </a:lnTo>
                <a:lnTo>
                  <a:pt x="3399" y="1004"/>
                </a:lnTo>
                <a:lnTo>
                  <a:pt x="3401" y="1006"/>
                </a:lnTo>
                <a:lnTo>
                  <a:pt x="3401" y="1006"/>
                </a:lnTo>
                <a:lnTo>
                  <a:pt x="3401" y="1006"/>
                </a:lnTo>
                <a:lnTo>
                  <a:pt x="3401" y="1009"/>
                </a:lnTo>
                <a:lnTo>
                  <a:pt x="3401" y="1009"/>
                </a:lnTo>
                <a:close/>
              </a:path>
            </a:pathLst>
          </a:custGeom>
          <a:solidFill>
            <a:schemeClr val="tx1">
              <a:lumMod val="60000"/>
              <a:lumOff val="40000"/>
              <a:alpha val="20000"/>
            </a:schemeClr>
          </a:solidFill>
          <a:ln>
            <a:noFill/>
          </a:ln>
        </p:spPr>
        <p:txBody>
          <a:bodyPr vert="horz" wrap="square" lIns="134112" tIns="67056" rIns="134112" bIns="67056" numCol="1" anchor="t" anchorCtr="0" compatLnSpc="1">
            <a:prstTxWarp prst="textNoShape">
              <a:avLst/>
            </a:prstTxWarp>
          </a:bodyPr>
          <a:lstStyle/>
          <a:p>
            <a:endParaRPr lang="en-US"/>
          </a:p>
        </p:txBody>
      </p:sp>
      <p:grpSp>
        <p:nvGrpSpPr>
          <p:cNvPr id="46" name="Group 45"/>
          <p:cNvGrpSpPr/>
          <p:nvPr/>
        </p:nvGrpSpPr>
        <p:grpSpPr>
          <a:xfrm>
            <a:off x="2860310" y="1578435"/>
            <a:ext cx="7060761" cy="6839975"/>
            <a:chOff x="1234953" y="1073361"/>
            <a:chExt cx="4814155" cy="4663619"/>
          </a:xfrm>
        </p:grpSpPr>
        <p:grpSp>
          <p:nvGrpSpPr>
            <p:cNvPr id="4" name="Group 4"/>
            <p:cNvGrpSpPr>
              <a:grpSpLocks noChangeAspect="1"/>
            </p:cNvGrpSpPr>
            <p:nvPr/>
          </p:nvGrpSpPr>
          <p:grpSpPr bwMode="auto">
            <a:xfrm>
              <a:off x="1234953" y="1073361"/>
              <a:ext cx="4814155" cy="4663619"/>
              <a:chOff x="1125" y="634"/>
              <a:chExt cx="3198" cy="3098"/>
            </a:xfrm>
          </p:grpSpPr>
          <p:sp>
            <p:nvSpPr>
              <p:cNvPr id="6" name="Freeform 5"/>
              <p:cNvSpPr>
                <a:spLocks/>
              </p:cNvSpPr>
              <p:nvPr/>
            </p:nvSpPr>
            <p:spPr bwMode="auto">
              <a:xfrm>
                <a:off x="1779" y="634"/>
                <a:ext cx="1890" cy="1432"/>
              </a:xfrm>
              <a:custGeom>
                <a:avLst/>
                <a:gdLst>
                  <a:gd name="T0" fmla="*/ 451 w 901"/>
                  <a:gd name="T1" fmla="*/ 683 h 683"/>
                  <a:gd name="T2" fmla="*/ 763 w 901"/>
                  <a:gd name="T3" fmla="*/ 554 h 683"/>
                  <a:gd name="T4" fmla="*/ 888 w 901"/>
                  <a:gd name="T5" fmla="*/ 572 h 683"/>
                  <a:gd name="T6" fmla="*/ 901 w 901"/>
                  <a:gd name="T7" fmla="*/ 462 h 683"/>
                  <a:gd name="T8" fmla="*/ 451 w 901"/>
                  <a:gd name="T9" fmla="*/ 0 h 683"/>
                  <a:gd name="T10" fmla="*/ 0 w 901"/>
                  <a:gd name="T11" fmla="*/ 462 h 683"/>
                  <a:gd name="T12" fmla="*/ 13 w 901"/>
                  <a:gd name="T13" fmla="*/ 572 h 683"/>
                  <a:gd name="T14" fmla="*/ 139 w 901"/>
                  <a:gd name="T15" fmla="*/ 554 h 683"/>
                  <a:gd name="T16" fmla="*/ 451 w 901"/>
                  <a:gd name="T17" fmla="*/ 683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1" h="683">
                    <a:moveTo>
                      <a:pt x="451" y="683"/>
                    </a:moveTo>
                    <a:cubicBezTo>
                      <a:pt x="532" y="603"/>
                      <a:pt x="641" y="554"/>
                      <a:pt x="763" y="554"/>
                    </a:cubicBezTo>
                    <a:cubicBezTo>
                      <a:pt x="806" y="554"/>
                      <a:pt x="848" y="561"/>
                      <a:pt x="888" y="572"/>
                    </a:cubicBezTo>
                    <a:cubicBezTo>
                      <a:pt x="896" y="537"/>
                      <a:pt x="901" y="500"/>
                      <a:pt x="901" y="462"/>
                    </a:cubicBezTo>
                    <a:cubicBezTo>
                      <a:pt x="901" y="207"/>
                      <a:pt x="699" y="0"/>
                      <a:pt x="451" y="0"/>
                    </a:cubicBezTo>
                    <a:cubicBezTo>
                      <a:pt x="202" y="0"/>
                      <a:pt x="0" y="207"/>
                      <a:pt x="0" y="462"/>
                    </a:cubicBezTo>
                    <a:cubicBezTo>
                      <a:pt x="0" y="500"/>
                      <a:pt x="5" y="537"/>
                      <a:pt x="13" y="572"/>
                    </a:cubicBezTo>
                    <a:cubicBezTo>
                      <a:pt x="53" y="561"/>
                      <a:pt x="95" y="554"/>
                      <a:pt x="139" y="554"/>
                    </a:cubicBezTo>
                    <a:cubicBezTo>
                      <a:pt x="260" y="554"/>
                      <a:pt x="370" y="603"/>
                      <a:pt x="451" y="683"/>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scene3d>
                <a:camera prst="orthographicFront"/>
                <a:lightRig rig="threePt" dir="t"/>
              </a:scene3d>
              <a:sp3d>
                <a:bevelT prst="convex"/>
              </a:sp3d>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7" name="Freeform 6"/>
              <p:cNvSpPr>
                <a:spLocks/>
              </p:cNvSpPr>
              <p:nvPr/>
            </p:nvSpPr>
            <p:spPr bwMode="auto">
              <a:xfrm>
                <a:off x="1125" y="1833"/>
                <a:ext cx="1600" cy="1899"/>
              </a:xfrm>
              <a:custGeom>
                <a:avLst/>
                <a:gdLst>
                  <a:gd name="T0" fmla="*/ 624 w 763"/>
                  <a:gd name="T1" fmla="*/ 444 h 906"/>
                  <a:gd name="T2" fmla="*/ 637 w 763"/>
                  <a:gd name="T3" fmla="*/ 334 h 906"/>
                  <a:gd name="T4" fmla="*/ 325 w 763"/>
                  <a:gd name="T5" fmla="*/ 0 h 906"/>
                  <a:gd name="T6" fmla="*/ 0 w 763"/>
                  <a:gd name="T7" fmla="*/ 444 h 906"/>
                  <a:gd name="T8" fmla="*/ 451 w 763"/>
                  <a:gd name="T9" fmla="*/ 906 h 906"/>
                  <a:gd name="T10" fmla="*/ 763 w 763"/>
                  <a:gd name="T11" fmla="*/ 777 h 906"/>
                  <a:gd name="T12" fmla="*/ 624 w 763"/>
                  <a:gd name="T13" fmla="*/ 444 h 906"/>
                </a:gdLst>
                <a:ahLst/>
                <a:cxnLst>
                  <a:cxn ang="0">
                    <a:pos x="T0" y="T1"/>
                  </a:cxn>
                  <a:cxn ang="0">
                    <a:pos x="T2" y="T3"/>
                  </a:cxn>
                  <a:cxn ang="0">
                    <a:pos x="T4" y="T5"/>
                  </a:cxn>
                  <a:cxn ang="0">
                    <a:pos x="T6" y="T7"/>
                  </a:cxn>
                  <a:cxn ang="0">
                    <a:pos x="T8" y="T9"/>
                  </a:cxn>
                  <a:cxn ang="0">
                    <a:pos x="T10" y="T11"/>
                  </a:cxn>
                  <a:cxn ang="0">
                    <a:pos x="T12" y="T13"/>
                  </a:cxn>
                </a:cxnLst>
                <a:rect l="0" t="0" r="r" b="b"/>
                <a:pathLst>
                  <a:path w="763" h="906">
                    <a:moveTo>
                      <a:pt x="624" y="444"/>
                    </a:moveTo>
                    <a:cubicBezTo>
                      <a:pt x="624" y="406"/>
                      <a:pt x="629" y="369"/>
                      <a:pt x="637" y="334"/>
                    </a:cubicBezTo>
                    <a:cubicBezTo>
                      <a:pt x="484" y="288"/>
                      <a:pt x="364" y="161"/>
                      <a:pt x="325" y="0"/>
                    </a:cubicBezTo>
                    <a:cubicBezTo>
                      <a:pt x="138" y="56"/>
                      <a:pt x="0" y="234"/>
                      <a:pt x="0" y="444"/>
                    </a:cubicBezTo>
                    <a:cubicBezTo>
                      <a:pt x="0" y="700"/>
                      <a:pt x="202" y="906"/>
                      <a:pt x="451" y="906"/>
                    </a:cubicBezTo>
                    <a:cubicBezTo>
                      <a:pt x="572" y="906"/>
                      <a:pt x="682" y="857"/>
                      <a:pt x="763" y="777"/>
                    </a:cubicBezTo>
                    <a:cubicBezTo>
                      <a:pt x="677" y="693"/>
                      <a:pt x="624" y="575"/>
                      <a:pt x="624" y="444"/>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a:scene3d>
                <a:camera prst="orthographicFront"/>
                <a:lightRig rig="threePt" dir="t"/>
              </a:scene3d>
              <a:sp3d>
                <a:bevelT prst="convex"/>
              </a:sp3d>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8" name="Freeform 7"/>
              <p:cNvSpPr>
                <a:spLocks/>
              </p:cNvSpPr>
              <p:nvPr/>
            </p:nvSpPr>
            <p:spPr bwMode="auto">
              <a:xfrm>
                <a:off x="2725" y="1833"/>
                <a:ext cx="1598" cy="1899"/>
              </a:xfrm>
              <a:custGeom>
                <a:avLst/>
                <a:gdLst>
                  <a:gd name="T0" fmla="*/ 437 w 762"/>
                  <a:gd name="T1" fmla="*/ 0 h 906"/>
                  <a:gd name="T2" fmla="*/ 125 w 762"/>
                  <a:gd name="T3" fmla="*/ 334 h 906"/>
                  <a:gd name="T4" fmla="*/ 138 w 762"/>
                  <a:gd name="T5" fmla="*/ 444 h 906"/>
                  <a:gd name="T6" fmla="*/ 0 w 762"/>
                  <a:gd name="T7" fmla="*/ 777 h 906"/>
                  <a:gd name="T8" fmla="*/ 312 w 762"/>
                  <a:gd name="T9" fmla="*/ 906 h 906"/>
                  <a:gd name="T10" fmla="*/ 762 w 762"/>
                  <a:gd name="T11" fmla="*/ 444 h 906"/>
                  <a:gd name="T12" fmla="*/ 437 w 762"/>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762" h="906">
                    <a:moveTo>
                      <a:pt x="437" y="0"/>
                    </a:moveTo>
                    <a:cubicBezTo>
                      <a:pt x="398" y="161"/>
                      <a:pt x="279" y="288"/>
                      <a:pt x="125" y="334"/>
                    </a:cubicBezTo>
                    <a:cubicBezTo>
                      <a:pt x="133" y="369"/>
                      <a:pt x="138" y="406"/>
                      <a:pt x="138" y="444"/>
                    </a:cubicBezTo>
                    <a:cubicBezTo>
                      <a:pt x="138" y="575"/>
                      <a:pt x="85" y="693"/>
                      <a:pt x="0" y="777"/>
                    </a:cubicBezTo>
                    <a:cubicBezTo>
                      <a:pt x="81" y="857"/>
                      <a:pt x="190" y="906"/>
                      <a:pt x="312" y="906"/>
                    </a:cubicBezTo>
                    <a:cubicBezTo>
                      <a:pt x="560" y="906"/>
                      <a:pt x="762" y="700"/>
                      <a:pt x="762" y="444"/>
                    </a:cubicBezTo>
                    <a:cubicBezTo>
                      <a:pt x="762" y="234"/>
                      <a:pt x="625" y="56"/>
                      <a:pt x="437"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noFill/>
              </a:ln>
              <a:scene3d>
                <a:camera prst="orthographicFront"/>
                <a:lightRig rig="threePt" dir="t"/>
              </a:scene3d>
              <a:sp3d>
                <a:bevelT prst="convex"/>
              </a:sp3d>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9" name="Freeform 8"/>
              <p:cNvSpPr>
                <a:spLocks/>
              </p:cNvSpPr>
              <p:nvPr/>
            </p:nvSpPr>
            <p:spPr bwMode="auto">
              <a:xfrm>
                <a:off x="2461" y="2066"/>
                <a:ext cx="526" cy="505"/>
              </a:xfrm>
              <a:custGeom>
                <a:avLst/>
                <a:gdLst>
                  <a:gd name="T0" fmla="*/ 126 w 251"/>
                  <a:gd name="T1" fmla="*/ 0 h 241"/>
                  <a:gd name="T2" fmla="*/ 0 w 251"/>
                  <a:gd name="T3" fmla="*/ 223 h 241"/>
                  <a:gd name="T4" fmla="*/ 126 w 251"/>
                  <a:gd name="T5" fmla="*/ 241 h 241"/>
                  <a:gd name="T6" fmla="*/ 251 w 251"/>
                  <a:gd name="T7" fmla="*/ 223 h 241"/>
                  <a:gd name="T8" fmla="*/ 126 w 251"/>
                  <a:gd name="T9" fmla="*/ 0 h 241"/>
                </a:gdLst>
                <a:ahLst/>
                <a:cxnLst>
                  <a:cxn ang="0">
                    <a:pos x="T0" y="T1"/>
                  </a:cxn>
                  <a:cxn ang="0">
                    <a:pos x="T2" y="T3"/>
                  </a:cxn>
                  <a:cxn ang="0">
                    <a:pos x="T4" y="T5"/>
                  </a:cxn>
                  <a:cxn ang="0">
                    <a:pos x="T6" y="T7"/>
                  </a:cxn>
                  <a:cxn ang="0">
                    <a:pos x="T8" y="T9"/>
                  </a:cxn>
                </a:cxnLst>
                <a:rect l="0" t="0" r="r" b="b"/>
                <a:pathLst>
                  <a:path w="251" h="241">
                    <a:moveTo>
                      <a:pt x="126" y="0"/>
                    </a:moveTo>
                    <a:cubicBezTo>
                      <a:pt x="65" y="60"/>
                      <a:pt x="21" y="136"/>
                      <a:pt x="0" y="223"/>
                    </a:cubicBezTo>
                    <a:cubicBezTo>
                      <a:pt x="40" y="234"/>
                      <a:pt x="82" y="241"/>
                      <a:pt x="126" y="241"/>
                    </a:cubicBezTo>
                    <a:cubicBezTo>
                      <a:pt x="169" y="241"/>
                      <a:pt x="211" y="234"/>
                      <a:pt x="251" y="223"/>
                    </a:cubicBezTo>
                    <a:cubicBezTo>
                      <a:pt x="230" y="136"/>
                      <a:pt x="186" y="60"/>
                      <a:pt x="126" y="0"/>
                    </a:cubicBezTo>
                    <a:close/>
                  </a:path>
                </a:pathLst>
              </a:custGeom>
              <a:solidFill>
                <a:srgbClr val="EB5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10" name="Freeform 9"/>
              <p:cNvSpPr>
                <a:spLocks/>
              </p:cNvSpPr>
              <p:nvPr/>
            </p:nvSpPr>
            <p:spPr bwMode="auto">
              <a:xfrm>
                <a:off x="2461" y="2066"/>
                <a:ext cx="526" cy="505"/>
              </a:xfrm>
              <a:custGeom>
                <a:avLst/>
                <a:gdLst>
                  <a:gd name="T0" fmla="*/ 126 w 251"/>
                  <a:gd name="T1" fmla="*/ 0 h 241"/>
                  <a:gd name="T2" fmla="*/ 0 w 251"/>
                  <a:gd name="T3" fmla="*/ 223 h 241"/>
                  <a:gd name="T4" fmla="*/ 126 w 251"/>
                  <a:gd name="T5" fmla="*/ 241 h 241"/>
                  <a:gd name="T6" fmla="*/ 251 w 251"/>
                  <a:gd name="T7" fmla="*/ 223 h 241"/>
                  <a:gd name="T8" fmla="*/ 126 w 251"/>
                  <a:gd name="T9" fmla="*/ 0 h 241"/>
                </a:gdLst>
                <a:ahLst/>
                <a:cxnLst>
                  <a:cxn ang="0">
                    <a:pos x="T0" y="T1"/>
                  </a:cxn>
                  <a:cxn ang="0">
                    <a:pos x="T2" y="T3"/>
                  </a:cxn>
                  <a:cxn ang="0">
                    <a:pos x="T4" y="T5"/>
                  </a:cxn>
                  <a:cxn ang="0">
                    <a:pos x="T6" y="T7"/>
                  </a:cxn>
                  <a:cxn ang="0">
                    <a:pos x="T8" y="T9"/>
                  </a:cxn>
                </a:cxnLst>
                <a:rect l="0" t="0" r="r" b="b"/>
                <a:pathLst>
                  <a:path w="251" h="241">
                    <a:moveTo>
                      <a:pt x="126" y="0"/>
                    </a:moveTo>
                    <a:cubicBezTo>
                      <a:pt x="65" y="60"/>
                      <a:pt x="21" y="136"/>
                      <a:pt x="0" y="223"/>
                    </a:cubicBezTo>
                    <a:cubicBezTo>
                      <a:pt x="40" y="234"/>
                      <a:pt x="82" y="241"/>
                      <a:pt x="126" y="241"/>
                    </a:cubicBezTo>
                    <a:cubicBezTo>
                      <a:pt x="169" y="241"/>
                      <a:pt x="211" y="234"/>
                      <a:pt x="251" y="223"/>
                    </a:cubicBezTo>
                    <a:cubicBezTo>
                      <a:pt x="230" y="136"/>
                      <a:pt x="186" y="60"/>
                      <a:pt x="126" y="0"/>
                    </a:cubicBezTo>
                    <a:close/>
                  </a:path>
                </a:pathLst>
              </a:custGeom>
              <a:solidFill>
                <a:srgbClr val="596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11" name="Freeform 10"/>
              <p:cNvSpPr>
                <a:spLocks/>
              </p:cNvSpPr>
              <p:nvPr/>
            </p:nvSpPr>
            <p:spPr bwMode="auto">
              <a:xfrm>
                <a:off x="2461" y="2066"/>
                <a:ext cx="526" cy="505"/>
              </a:xfrm>
              <a:custGeom>
                <a:avLst/>
                <a:gdLst>
                  <a:gd name="T0" fmla="*/ 126 w 251"/>
                  <a:gd name="T1" fmla="*/ 0 h 241"/>
                  <a:gd name="T2" fmla="*/ 0 w 251"/>
                  <a:gd name="T3" fmla="*/ 223 h 241"/>
                  <a:gd name="T4" fmla="*/ 126 w 251"/>
                  <a:gd name="T5" fmla="*/ 241 h 241"/>
                  <a:gd name="T6" fmla="*/ 251 w 251"/>
                  <a:gd name="T7" fmla="*/ 223 h 241"/>
                  <a:gd name="T8" fmla="*/ 126 w 251"/>
                  <a:gd name="T9" fmla="*/ 0 h 241"/>
                </a:gdLst>
                <a:ahLst/>
                <a:cxnLst>
                  <a:cxn ang="0">
                    <a:pos x="T0" y="T1"/>
                  </a:cxn>
                  <a:cxn ang="0">
                    <a:pos x="T2" y="T3"/>
                  </a:cxn>
                  <a:cxn ang="0">
                    <a:pos x="T4" y="T5"/>
                  </a:cxn>
                  <a:cxn ang="0">
                    <a:pos x="T6" y="T7"/>
                  </a:cxn>
                  <a:cxn ang="0">
                    <a:pos x="T8" y="T9"/>
                  </a:cxn>
                </a:cxnLst>
                <a:rect l="0" t="0" r="r" b="b"/>
                <a:pathLst>
                  <a:path w="251" h="241">
                    <a:moveTo>
                      <a:pt x="126" y="0"/>
                    </a:moveTo>
                    <a:cubicBezTo>
                      <a:pt x="65" y="60"/>
                      <a:pt x="21" y="136"/>
                      <a:pt x="0" y="223"/>
                    </a:cubicBezTo>
                    <a:cubicBezTo>
                      <a:pt x="40" y="234"/>
                      <a:pt x="82" y="241"/>
                      <a:pt x="126" y="241"/>
                    </a:cubicBezTo>
                    <a:cubicBezTo>
                      <a:pt x="169" y="241"/>
                      <a:pt x="211" y="234"/>
                      <a:pt x="251" y="223"/>
                    </a:cubicBezTo>
                    <a:cubicBezTo>
                      <a:pt x="230" y="136"/>
                      <a:pt x="186" y="60"/>
                      <a:pt x="12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grpSp>
        <p:sp>
          <p:nvSpPr>
            <p:cNvPr id="40" name="Rectangle 39"/>
            <p:cNvSpPr/>
            <p:nvPr/>
          </p:nvSpPr>
          <p:spPr>
            <a:xfrm>
              <a:off x="2761734" y="1987359"/>
              <a:ext cx="1622697" cy="440680"/>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Pragmatic, actionable solutions</a:t>
              </a:r>
            </a:p>
          </p:txBody>
        </p:sp>
        <p:sp>
          <p:nvSpPr>
            <p:cNvPr id="41" name="Rectangle 40"/>
            <p:cNvSpPr/>
            <p:nvPr/>
          </p:nvSpPr>
          <p:spPr>
            <a:xfrm>
              <a:off x="1566054" y="4200280"/>
              <a:ext cx="1354781" cy="440680"/>
            </a:xfrm>
            <a:prstGeom prst="rect">
              <a:avLst/>
            </a:prstGeom>
          </p:spPr>
          <p:txBody>
            <a:bodyPr wrap="square">
              <a:spAutoFit/>
            </a:bodyPr>
            <a:lstStyle/>
            <a:p>
              <a:pPr algn="r"/>
              <a:r>
                <a:rPr lang="en-US" dirty="0">
                  <a:solidFill>
                    <a:schemeClr val="bg1"/>
                  </a:solidFill>
                  <a:latin typeface="Arial" panose="020B0604020202020204" pitchFamily="34" charset="0"/>
                  <a:cs typeface="Arial" panose="020B0604020202020204" pitchFamily="34" charset="0"/>
                </a:rPr>
                <a:t>Environmental Scanning</a:t>
              </a:r>
            </a:p>
          </p:txBody>
        </p:sp>
        <p:sp>
          <p:nvSpPr>
            <p:cNvPr id="42" name="Rectangle 41"/>
            <p:cNvSpPr/>
            <p:nvPr/>
          </p:nvSpPr>
          <p:spPr>
            <a:xfrm>
              <a:off x="4220721" y="4182730"/>
              <a:ext cx="1476693" cy="440680"/>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Science Translation</a:t>
              </a:r>
            </a:p>
          </p:txBody>
        </p:sp>
      </p:grpSp>
      <p:grpSp>
        <p:nvGrpSpPr>
          <p:cNvPr id="57" name="Group 56"/>
          <p:cNvGrpSpPr/>
          <p:nvPr/>
        </p:nvGrpSpPr>
        <p:grpSpPr>
          <a:xfrm>
            <a:off x="10555374" y="2009230"/>
            <a:ext cx="5337383" cy="1446422"/>
            <a:chOff x="7075767" y="1419281"/>
            <a:chExt cx="3639125" cy="986197"/>
          </a:xfrm>
        </p:grpSpPr>
        <p:sp>
          <p:nvSpPr>
            <p:cNvPr id="39" name="Rectangle 38"/>
            <p:cNvSpPr/>
            <p:nvPr/>
          </p:nvSpPr>
          <p:spPr>
            <a:xfrm>
              <a:off x="8274104" y="1450714"/>
              <a:ext cx="2440788" cy="629543"/>
            </a:xfrm>
            <a:prstGeom prst="rect">
              <a:avLst/>
            </a:prstGeom>
          </p:spPr>
          <p:txBody>
            <a:bodyPr wrap="square">
              <a:spAutoFit/>
            </a:bodyPr>
            <a:lstStyle/>
            <a:p>
              <a:r>
                <a:rPr lang="en-US" dirty="0">
                  <a:latin typeface="Arial" panose="020B0604020202020204" pitchFamily="34" charset="0"/>
                  <a:cs typeface="Arial" panose="020B0604020202020204" pitchFamily="34" charset="0"/>
                </a:rPr>
                <a:t>Using knowledge of efficacy levels we help manage risks and returns of talent investments.</a:t>
              </a:r>
            </a:p>
          </p:txBody>
        </p:sp>
        <p:sp>
          <p:nvSpPr>
            <p:cNvPr id="47" name="Rounded Rectangle 46"/>
            <p:cNvSpPr/>
            <p:nvPr/>
          </p:nvSpPr>
          <p:spPr>
            <a:xfrm>
              <a:off x="7075767" y="1419281"/>
              <a:ext cx="987552" cy="98619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7" b="1" spc="-220" dirty="0">
                <a:latin typeface="Arial" panose="020B0604020202020204" pitchFamily="34" charset="0"/>
                <a:cs typeface="Arial" panose="020B0604020202020204" pitchFamily="34" charset="0"/>
              </a:endParaRPr>
            </a:p>
          </p:txBody>
        </p:sp>
      </p:grpSp>
      <p:grpSp>
        <p:nvGrpSpPr>
          <p:cNvPr id="55" name="Group 54"/>
          <p:cNvGrpSpPr/>
          <p:nvPr/>
        </p:nvGrpSpPr>
        <p:grpSpPr>
          <a:xfrm>
            <a:off x="10555374" y="4305990"/>
            <a:ext cx="5337383" cy="1446422"/>
            <a:chOff x="7092462" y="2836659"/>
            <a:chExt cx="3639125" cy="986197"/>
          </a:xfrm>
        </p:grpSpPr>
        <p:sp>
          <p:nvSpPr>
            <p:cNvPr id="50" name="Rounded Rectangle 49"/>
            <p:cNvSpPr/>
            <p:nvPr/>
          </p:nvSpPr>
          <p:spPr>
            <a:xfrm>
              <a:off x="7092462" y="2836659"/>
              <a:ext cx="987552" cy="986197"/>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5867" b="1" spc="-220" dirty="0">
                <a:latin typeface="Arial" panose="020B0604020202020204" pitchFamily="34" charset="0"/>
                <a:cs typeface="Arial" panose="020B0604020202020204" pitchFamily="34" charset="0"/>
              </a:endParaRPr>
            </a:p>
          </p:txBody>
        </p:sp>
        <p:sp>
          <p:nvSpPr>
            <p:cNvPr id="52" name="Rectangle 51"/>
            <p:cNvSpPr/>
            <p:nvPr/>
          </p:nvSpPr>
          <p:spPr>
            <a:xfrm>
              <a:off x="8290799" y="2868092"/>
              <a:ext cx="2440788" cy="818406"/>
            </a:xfrm>
            <a:prstGeom prst="rect">
              <a:avLst/>
            </a:prstGeom>
          </p:spPr>
          <p:txBody>
            <a:bodyPr wrap="square">
              <a:spAutoFit/>
            </a:bodyPr>
            <a:lstStyle/>
            <a:p>
              <a:r>
                <a:rPr lang="en-US" dirty="0">
                  <a:latin typeface="Arial" panose="020B0604020202020204" pitchFamily="34" charset="0"/>
                  <a:cs typeface="Arial" panose="020B0604020202020204" pitchFamily="34" charset="0"/>
                </a:rPr>
                <a:t>Science-translation and critical analysis provides clear understanding and guidance on durable solutions. </a:t>
              </a:r>
            </a:p>
          </p:txBody>
        </p:sp>
      </p:grpSp>
      <p:grpSp>
        <p:nvGrpSpPr>
          <p:cNvPr id="56" name="Group 55"/>
          <p:cNvGrpSpPr/>
          <p:nvPr/>
        </p:nvGrpSpPr>
        <p:grpSpPr>
          <a:xfrm>
            <a:off x="10555373" y="6602751"/>
            <a:ext cx="5312897" cy="1446422"/>
            <a:chOff x="7092462" y="4551227"/>
            <a:chExt cx="3622430" cy="986197"/>
          </a:xfrm>
        </p:grpSpPr>
        <p:sp>
          <p:nvSpPr>
            <p:cNvPr id="51" name="Rounded Rectangle 50"/>
            <p:cNvSpPr/>
            <p:nvPr/>
          </p:nvSpPr>
          <p:spPr>
            <a:xfrm>
              <a:off x="7092462" y="4551227"/>
              <a:ext cx="987552" cy="986197"/>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5867" b="1" spc="-220" dirty="0">
                <a:latin typeface="Arial" panose="020B0604020202020204" pitchFamily="34" charset="0"/>
                <a:cs typeface="Arial" panose="020B0604020202020204" pitchFamily="34" charset="0"/>
              </a:endParaRPr>
            </a:p>
          </p:txBody>
        </p:sp>
        <p:sp>
          <p:nvSpPr>
            <p:cNvPr id="53" name="Rectangle 52"/>
            <p:cNvSpPr/>
            <p:nvPr/>
          </p:nvSpPr>
          <p:spPr>
            <a:xfrm>
              <a:off x="8290799" y="4582660"/>
              <a:ext cx="2424093" cy="818406"/>
            </a:xfrm>
            <a:prstGeom prst="rect">
              <a:avLst/>
            </a:prstGeom>
          </p:spPr>
          <p:txBody>
            <a:bodyPr wrap="square">
              <a:spAutoFit/>
            </a:bodyPr>
            <a:lstStyle/>
            <a:p>
              <a:r>
                <a:rPr lang="en-US" dirty="0">
                  <a:latin typeface="Arial" panose="020B0604020202020204" pitchFamily="34" charset="0"/>
                  <a:cs typeface="Arial" panose="020B0604020202020204" pitchFamily="34" charset="0"/>
                </a:rPr>
                <a:t>Environmental scanning reveals persistent talent challenges of organizations and trending practices. </a:t>
              </a:r>
            </a:p>
          </p:txBody>
        </p:sp>
      </p:grpSp>
      <p:sp>
        <p:nvSpPr>
          <p:cNvPr id="49" name="Freeform 44"/>
          <p:cNvSpPr>
            <a:spLocks noEditPoints="1"/>
          </p:cNvSpPr>
          <p:nvPr/>
        </p:nvSpPr>
        <p:spPr bwMode="auto">
          <a:xfrm>
            <a:off x="7647200" y="5598385"/>
            <a:ext cx="494045" cy="516469"/>
          </a:xfrm>
          <a:custGeom>
            <a:avLst/>
            <a:gdLst>
              <a:gd name="T0" fmla="*/ 1743 w 4231"/>
              <a:gd name="T1" fmla="*/ 4183 h 4422"/>
              <a:gd name="T2" fmla="*/ 1920 w 4231"/>
              <a:gd name="T3" fmla="*/ 4159 h 4422"/>
              <a:gd name="T4" fmla="*/ 839 w 4231"/>
              <a:gd name="T5" fmla="*/ 4040 h 4422"/>
              <a:gd name="T6" fmla="*/ 816 w 4231"/>
              <a:gd name="T7" fmla="*/ 4217 h 4422"/>
              <a:gd name="T8" fmla="*/ 958 w 4231"/>
              <a:gd name="T9" fmla="*/ 4108 h 4422"/>
              <a:gd name="T10" fmla="*/ 2335 w 4231"/>
              <a:gd name="T11" fmla="*/ 3104 h 4422"/>
              <a:gd name="T12" fmla="*/ 2404 w 4231"/>
              <a:gd name="T13" fmla="*/ 3268 h 4422"/>
              <a:gd name="T14" fmla="*/ 2472 w 4231"/>
              <a:gd name="T15" fmla="*/ 3104 h 4422"/>
              <a:gd name="T16" fmla="*/ 195 w 4231"/>
              <a:gd name="T17" fmla="*/ 3146 h 4422"/>
              <a:gd name="T18" fmla="*/ 338 w 4231"/>
              <a:gd name="T19" fmla="*/ 3255 h 4422"/>
              <a:gd name="T20" fmla="*/ 315 w 4231"/>
              <a:gd name="T21" fmla="*/ 3080 h 4422"/>
              <a:gd name="T22" fmla="*/ 911 w 4231"/>
              <a:gd name="T23" fmla="*/ 2495 h 4422"/>
              <a:gd name="T24" fmla="*/ 576 w 4231"/>
              <a:gd name="T25" fmla="*/ 3173 h 4422"/>
              <a:gd name="T26" fmla="*/ 911 w 4231"/>
              <a:gd name="T27" fmla="*/ 3849 h 4422"/>
              <a:gd name="T28" fmla="*/ 1574 w 4231"/>
              <a:gd name="T29" fmla="*/ 3997 h 4422"/>
              <a:gd name="T30" fmla="*/ 1885 w 4231"/>
              <a:gd name="T31" fmla="*/ 3851 h 4422"/>
              <a:gd name="T32" fmla="*/ 2141 w 4231"/>
              <a:gd name="T33" fmla="*/ 3056 h 4422"/>
              <a:gd name="T34" fmla="*/ 1660 w 4231"/>
              <a:gd name="T35" fmla="*/ 2445 h 4422"/>
              <a:gd name="T36" fmla="*/ 1758 w 4231"/>
              <a:gd name="T37" fmla="*/ 2142 h 4422"/>
              <a:gd name="T38" fmla="*/ 1827 w 4231"/>
              <a:gd name="T39" fmla="*/ 2307 h 4422"/>
              <a:gd name="T40" fmla="*/ 1896 w 4231"/>
              <a:gd name="T41" fmla="*/ 2142 h 4422"/>
              <a:gd name="T42" fmla="*/ 773 w 4231"/>
              <a:gd name="T43" fmla="*/ 2185 h 4422"/>
              <a:gd name="T44" fmla="*/ 915 w 4231"/>
              <a:gd name="T45" fmla="*/ 2294 h 4422"/>
              <a:gd name="T46" fmla="*/ 892 w 4231"/>
              <a:gd name="T47" fmla="*/ 2118 h 4422"/>
              <a:gd name="T48" fmla="*/ 2401 w 4231"/>
              <a:gd name="T49" fmla="*/ 1442 h 4422"/>
              <a:gd name="T50" fmla="*/ 2090 w 4231"/>
              <a:gd name="T51" fmla="*/ 2328 h 4422"/>
              <a:gd name="T52" fmla="*/ 2571 w 4231"/>
              <a:gd name="T53" fmla="*/ 2938 h 4422"/>
              <a:gd name="T54" fmla="*/ 3300 w 4231"/>
              <a:gd name="T55" fmla="*/ 2992 h 4422"/>
              <a:gd name="T56" fmla="*/ 3654 w 4231"/>
              <a:gd name="T57" fmla="*/ 2211 h 4422"/>
              <a:gd name="T58" fmla="*/ 3300 w 4231"/>
              <a:gd name="T59" fmla="*/ 1431 h 4422"/>
              <a:gd name="T60" fmla="*/ 960 w 4231"/>
              <a:gd name="T61" fmla="*/ 455 h 4422"/>
              <a:gd name="T62" fmla="*/ 456 w 4231"/>
              <a:gd name="T63" fmla="*/ 1343 h 4422"/>
              <a:gd name="T64" fmla="*/ 1095 w 4231"/>
              <a:gd name="T65" fmla="*/ 2038 h 4422"/>
              <a:gd name="T66" fmla="*/ 1738 w 4231"/>
              <a:gd name="T67" fmla="*/ 1937 h 4422"/>
              <a:gd name="T68" fmla="*/ 2214 w 4231"/>
              <a:gd name="T69" fmla="*/ 1218 h 4422"/>
              <a:gd name="T70" fmla="*/ 1649 w 4231"/>
              <a:gd name="T71" fmla="*/ 515 h 4422"/>
              <a:gd name="T72" fmla="*/ 1933 w 4231"/>
              <a:gd name="T73" fmla="*/ 20 h 4422"/>
              <a:gd name="T74" fmla="*/ 2114 w 4231"/>
              <a:gd name="T75" fmla="*/ 314 h 4422"/>
              <a:gd name="T76" fmla="*/ 2470 w 4231"/>
              <a:gd name="T77" fmla="*/ 1070 h 4422"/>
              <a:gd name="T78" fmla="*/ 3300 w 4231"/>
              <a:gd name="T79" fmla="*/ 1070 h 4422"/>
              <a:gd name="T80" fmla="*/ 3553 w 4231"/>
              <a:gd name="T81" fmla="*/ 1211 h 4422"/>
              <a:gd name="T82" fmla="*/ 4033 w 4231"/>
              <a:gd name="T83" fmla="*/ 1937 h 4422"/>
              <a:gd name="T84" fmla="*/ 4227 w 4231"/>
              <a:gd name="T85" fmla="*/ 2258 h 4422"/>
              <a:gd name="T86" fmla="*/ 3943 w 4231"/>
              <a:gd name="T87" fmla="*/ 2499 h 4422"/>
              <a:gd name="T88" fmla="*/ 3525 w 4231"/>
              <a:gd name="T89" fmla="*/ 3279 h 4422"/>
              <a:gd name="T90" fmla="*/ 3242 w 4231"/>
              <a:gd name="T91" fmla="*/ 3320 h 4422"/>
              <a:gd name="T92" fmla="*/ 2493 w 4231"/>
              <a:gd name="T93" fmla="*/ 3446 h 4422"/>
              <a:gd name="T94" fmla="*/ 2113 w 4231"/>
              <a:gd name="T95" fmla="*/ 4093 h 4422"/>
              <a:gd name="T96" fmla="*/ 1917 w 4231"/>
              <a:gd name="T97" fmla="*/ 4407 h 4422"/>
              <a:gd name="T98" fmla="*/ 1598 w 4231"/>
              <a:gd name="T99" fmla="*/ 4307 h 4422"/>
              <a:gd name="T100" fmla="*/ 955 w 4231"/>
              <a:gd name="T101" fmla="*/ 4408 h 4422"/>
              <a:gd name="T102" fmla="*/ 633 w 4231"/>
              <a:gd name="T103" fmla="*/ 4303 h 4422"/>
              <a:gd name="T104" fmla="*/ 644 w 4231"/>
              <a:gd name="T105" fmla="*/ 3950 h 4422"/>
              <a:gd name="T106" fmla="*/ 56 w 4231"/>
              <a:gd name="T107" fmla="*/ 3343 h 4422"/>
              <a:gd name="T108" fmla="*/ 85 w 4231"/>
              <a:gd name="T109" fmla="*/ 2969 h 4422"/>
              <a:gd name="T110" fmla="*/ 621 w 4231"/>
              <a:gd name="T111" fmla="*/ 2363 h 4422"/>
              <a:gd name="T112" fmla="*/ 644 w 4231"/>
              <a:gd name="T113" fmla="*/ 2028 h 4422"/>
              <a:gd name="T114" fmla="*/ 99 w 4231"/>
              <a:gd name="T115" fmla="*/ 1284 h 4422"/>
              <a:gd name="T116" fmla="*/ 257 w 4231"/>
              <a:gd name="T117" fmla="*/ 1060 h 4422"/>
              <a:gd name="T118" fmla="*/ 719 w 4231"/>
              <a:gd name="T119" fmla="*/ 164 h 4422"/>
              <a:gd name="T120" fmla="*/ 989 w 4231"/>
              <a:gd name="T121" fmla="*/ 141 h 4422"/>
              <a:gd name="T122" fmla="*/ 1695 w 4231"/>
              <a:gd name="T123" fmla="*/ 32 h 4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1" h="4422">
                <a:moveTo>
                  <a:pt x="1827" y="4038"/>
                </a:moveTo>
                <a:lnTo>
                  <a:pt x="1801" y="4040"/>
                </a:lnTo>
                <a:lnTo>
                  <a:pt x="1778" y="4050"/>
                </a:lnTo>
                <a:lnTo>
                  <a:pt x="1758" y="4065"/>
                </a:lnTo>
                <a:lnTo>
                  <a:pt x="1743" y="4085"/>
                </a:lnTo>
                <a:lnTo>
                  <a:pt x="1734" y="4108"/>
                </a:lnTo>
                <a:lnTo>
                  <a:pt x="1731" y="4133"/>
                </a:lnTo>
                <a:lnTo>
                  <a:pt x="1734" y="4159"/>
                </a:lnTo>
                <a:lnTo>
                  <a:pt x="1743" y="4183"/>
                </a:lnTo>
                <a:lnTo>
                  <a:pt x="1758" y="4202"/>
                </a:lnTo>
                <a:lnTo>
                  <a:pt x="1778" y="4217"/>
                </a:lnTo>
                <a:lnTo>
                  <a:pt x="1801" y="4226"/>
                </a:lnTo>
                <a:lnTo>
                  <a:pt x="1827" y="4229"/>
                </a:lnTo>
                <a:lnTo>
                  <a:pt x="1853" y="4226"/>
                </a:lnTo>
                <a:lnTo>
                  <a:pt x="1875" y="4217"/>
                </a:lnTo>
                <a:lnTo>
                  <a:pt x="1896" y="4202"/>
                </a:lnTo>
                <a:lnTo>
                  <a:pt x="1910" y="4183"/>
                </a:lnTo>
                <a:lnTo>
                  <a:pt x="1920" y="4159"/>
                </a:lnTo>
                <a:lnTo>
                  <a:pt x="1923" y="4133"/>
                </a:lnTo>
                <a:lnTo>
                  <a:pt x="1920" y="4108"/>
                </a:lnTo>
                <a:lnTo>
                  <a:pt x="1910" y="4085"/>
                </a:lnTo>
                <a:lnTo>
                  <a:pt x="1896" y="4065"/>
                </a:lnTo>
                <a:lnTo>
                  <a:pt x="1875" y="4050"/>
                </a:lnTo>
                <a:lnTo>
                  <a:pt x="1853" y="4040"/>
                </a:lnTo>
                <a:lnTo>
                  <a:pt x="1827" y="4038"/>
                </a:lnTo>
                <a:close/>
                <a:moveTo>
                  <a:pt x="865" y="4038"/>
                </a:moveTo>
                <a:lnTo>
                  <a:pt x="839" y="4040"/>
                </a:lnTo>
                <a:lnTo>
                  <a:pt x="816" y="4050"/>
                </a:lnTo>
                <a:lnTo>
                  <a:pt x="797" y="4065"/>
                </a:lnTo>
                <a:lnTo>
                  <a:pt x="783" y="4085"/>
                </a:lnTo>
                <a:lnTo>
                  <a:pt x="773" y="4108"/>
                </a:lnTo>
                <a:lnTo>
                  <a:pt x="769" y="4133"/>
                </a:lnTo>
                <a:lnTo>
                  <a:pt x="773" y="4159"/>
                </a:lnTo>
                <a:lnTo>
                  <a:pt x="783" y="4183"/>
                </a:lnTo>
                <a:lnTo>
                  <a:pt x="797" y="4202"/>
                </a:lnTo>
                <a:lnTo>
                  <a:pt x="816" y="4217"/>
                </a:lnTo>
                <a:lnTo>
                  <a:pt x="839" y="4226"/>
                </a:lnTo>
                <a:lnTo>
                  <a:pt x="865" y="4229"/>
                </a:lnTo>
                <a:lnTo>
                  <a:pt x="892" y="4226"/>
                </a:lnTo>
                <a:lnTo>
                  <a:pt x="915" y="4217"/>
                </a:lnTo>
                <a:lnTo>
                  <a:pt x="934" y="4202"/>
                </a:lnTo>
                <a:lnTo>
                  <a:pt x="948" y="4183"/>
                </a:lnTo>
                <a:lnTo>
                  <a:pt x="958" y="4159"/>
                </a:lnTo>
                <a:lnTo>
                  <a:pt x="962" y="4133"/>
                </a:lnTo>
                <a:lnTo>
                  <a:pt x="958" y="4108"/>
                </a:lnTo>
                <a:lnTo>
                  <a:pt x="948" y="4085"/>
                </a:lnTo>
                <a:lnTo>
                  <a:pt x="934" y="4065"/>
                </a:lnTo>
                <a:lnTo>
                  <a:pt x="915" y="4050"/>
                </a:lnTo>
                <a:lnTo>
                  <a:pt x="892" y="4040"/>
                </a:lnTo>
                <a:lnTo>
                  <a:pt x="865" y="4038"/>
                </a:lnTo>
                <a:close/>
                <a:moveTo>
                  <a:pt x="2404" y="3076"/>
                </a:moveTo>
                <a:lnTo>
                  <a:pt x="2378" y="3080"/>
                </a:lnTo>
                <a:lnTo>
                  <a:pt x="2355" y="3089"/>
                </a:lnTo>
                <a:lnTo>
                  <a:pt x="2335" y="3104"/>
                </a:lnTo>
                <a:lnTo>
                  <a:pt x="2320" y="3123"/>
                </a:lnTo>
                <a:lnTo>
                  <a:pt x="2311" y="3146"/>
                </a:lnTo>
                <a:lnTo>
                  <a:pt x="2308" y="3173"/>
                </a:lnTo>
                <a:lnTo>
                  <a:pt x="2311" y="3198"/>
                </a:lnTo>
                <a:lnTo>
                  <a:pt x="2320" y="3221"/>
                </a:lnTo>
                <a:lnTo>
                  <a:pt x="2335" y="3240"/>
                </a:lnTo>
                <a:lnTo>
                  <a:pt x="2355" y="3255"/>
                </a:lnTo>
                <a:lnTo>
                  <a:pt x="2378" y="3264"/>
                </a:lnTo>
                <a:lnTo>
                  <a:pt x="2404" y="3268"/>
                </a:lnTo>
                <a:lnTo>
                  <a:pt x="2429" y="3264"/>
                </a:lnTo>
                <a:lnTo>
                  <a:pt x="2452" y="3255"/>
                </a:lnTo>
                <a:lnTo>
                  <a:pt x="2472" y="3240"/>
                </a:lnTo>
                <a:lnTo>
                  <a:pt x="2487" y="3221"/>
                </a:lnTo>
                <a:lnTo>
                  <a:pt x="2497" y="3198"/>
                </a:lnTo>
                <a:lnTo>
                  <a:pt x="2499" y="3173"/>
                </a:lnTo>
                <a:lnTo>
                  <a:pt x="2497" y="3146"/>
                </a:lnTo>
                <a:lnTo>
                  <a:pt x="2487" y="3123"/>
                </a:lnTo>
                <a:lnTo>
                  <a:pt x="2472" y="3104"/>
                </a:lnTo>
                <a:lnTo>
                  <a:pt x="2452" y="3089"/>
                </a:lnTo>
                <a:lnTo>
                  <a:pt x="2429" y="3080"/>
                </a:lnTo>
                <a:lnTo>
                  <a:pt x="2404" y="3076"/>
                </a:lnTo>
                <a:close/>
                <a:moveTo>
                  <a:pt x="288" y="3076"/>
                </a:moveTo>
                <a:lnTo>
                  <a:pt x="262" y="3080"/>
                </a:lnTo>
                <a:lnTo>
                  <a:pt x="240" y="3089"/>
                </a:lnTo>
                <a:lnTo>
                  <a:pt x="221" y="3104"/>
                </a:lnTo>
                <a:lnTo>
                  <a:pt x="206" y="3123"/>
                </a:lnTo>
                <a:lnTo>
                  <a:pt x="195" y="3146"/>
                </a:lnTo>
                <a:lnTo>
                  <a:pt x="192" y="3173"/>
                </a:lnTo>
                <a:lnTo>
                  <a:pt x="195" y="3198"/>
                </a:lnTo>
                <a:lnTo>
                  <a:pt x="206" y="3221"/>
                </a:lnTo>
                <a:lnTo>
                  <a:pt x="221" y="3240"/>
                </a:lnTo>
                <a:lnTo>
                  <a:pt x="240" y="3255"/>
                </a:lnTo>
                <a:lnTo>
                  <a:pt x="262" y="3264"/>
                </a:lnTo>
                <a:lnTo>
                  <a:pt x="288" y="3268"/>
                </a:lnTo>
                <a:lnTo>
                  <a:pt x="315" y="3264"/>
                </a:lnTo>
                <a:lnTo>
                  <a:pt x="338" y="3255"/>
                </a:lnTo>
                <a:lnTo>
                  <a:pt x="357" y="3240"/>
                </a:lnTo>
                <a:lnTo>
                  <a:pt x="372" y="3221"/>
                </a:lnTo>
                <a:lnTo>
                  <a:pt x="381" y="3198"/>
                </a:lnTo>
                <a:lnTo>
                  <a:pt x="385" y="3173"/>
                </a:lnTo>
                <a:lnTo>
                  <a:pt x="381" y="3146"/>
                </a:lnTo>
                <a:lnTo>
                  <a:pt x="372" y="3123"/>
                </a:lnTo>
                <a:lnTo>
                  <a:pt x="357" y="3104"/>
                </a:lnTo>
                <a:lnTo>
                  <a:pt x="338" y="3089"/>
                </a:lnTo>
                <a:lnTo>
                  <a:pt x="315" y="3080"/>
                </a:lnTo>
                <a:lnTo>
                  <a:pt x="288" y="3076"/>
                </a:lnTo>
                <a:close/>
                <a:moveTo>
                  <a:pt x="1137" y="2307"/>
                </a:moveTo>
                <a:lnTo>
                  <a:pt x="1118" y="2347"/>
                </a:lnTo>
                <a:lnTo>
                  <a:pt x="1095" y="2385"/>
                </a:lnTo>
                <a:lnTo>
                  <a:pt x="1066" y="2417"/>
                </a:lnTo>
                <a:lnTo>
                  <a:pt x="1033" y="2445"/>
                </a:lnTo>
                <a:lnTo>
                  <a:pt x="996" y="2468"/>
                </a:lnTo>
                <a:lnTo>
                  <a:pt x="955" y="2486"/>
                </a:lnTo>
                <a:lnTo>
                  <a:pt x="911" y="2495"/>
                </a:lnTo>
                <a:lnTo>
                  <a:pt x="865" y="2499"/>
                </a:lnTo>
                <a:lnTo>
                  <a:pt x="836" y="2498"/>
                </a:lnTo>
                <a:lnTo>
                  <a:pt x="808" y="2494"/>
                </a:lnTo>
                <a:lnTo>
                  <a:pt x="510" y="2990"/>
                </a:lnTo>
                <a:lnTo>
                  <a:pt x="533" y="3021"/>
                </a:lnTo>
                <a:lnTo>
                  <a:pt x="552" y="3056"/>
                </a:lnTo>
                <a:lnTo>
                  <a:pt x="566" y="3092"/>
                </a:lnTo>
                <a:lnTo>
                  <a:pt x="574" y="3131"/>
                </a:lnTo>
                <a:lnTo>
                  <a:pt x="576" y="3173"/>
                </a:lnTo>
                <a:lnTo>
                  <a:pt x="574" y="3213"/>
                </a:lnTo>
                <a:lnTo>
                  <a:pt x="566" y="3252"/>
                </a:lnTo>
                <a:lnTo>
                  <a:pt x="552" y="3290"/>
                </a:lnTo>
                <a:lnTo>
                  <a:pt x="533" y="3324"/>
                </a:lnTo>
                <a:lnTo>
                  <a:pt x="510" y="3356"/>
                </a:lnTo>
                <a:lnTo>
                  <a:pt x="808" y="3851"/>
                </a:lnTo>
                <a:lnTo>
                  <a:pt x="836" y="3846"/>
                </a:lnTo>
                <a:lnTo>
                  <a:pt x="865" y="3845"/>
                </a:lnTo>
                <a:lnTo>
                  <a:pt x="911" y="3849"/>
                </a:lnTo>
                <a:lnTo>
                  <a:pt x="955" y="3860"/>
                </a:lnTo>
                <a:lnTo>
                  <a:pt x="996" y="3876"/>
                </a:lnTo>
                <a:lnTo>
                  <a:pt x="1033" y="3899"/>
                </a:lnTo>
                <a:lnTo>
                  <a:pt x="1066" y="3927"/>
                </a:lnTo>
                <a:lnTo>
                  <a:pt x="1095" y="3961"/>
                </a:lnTo>
                <a:lnTo>
                  <a:pt x="1118" y="3997"/>
                </a:lnTo>
                <a:lnTo>
                  <a:pt x="1137" y="4038"/>
                </a:lnTo>
                <a:lnTo>
                  <a:pt x="1556" y="4038"/>
                </a:lnTo>
                <a:lnTo>
                  <a:pt x="1574" y="3997"/>
                </a:lnTo>
                <a:lnTo>
                  <a:pt x="1598" y="3961"/>
                </a:lnTo>
                <a:lnTo>
                  <a:pt x="1626" y="3927"/>
                </a:lnTo>
                <a:lnTo>
                  <a:pt x="1660" y="3899"/>
                </a:lnTo>
                <a:lnTo>
                  <a:pt x="1696" y="3876"/>
                </a:lnTo>
                <a:lnTo>
                  <a:pt x="1738" y="3860"/>
                </a:lnTo>
                <a:lnTo>
                  <a:pt x="1781" y="3849"/>
                </a:lnTo>
                <a:lnTo>
                  <a:pt x="1827" y="3845"/>
                </a:lnTo>
                <a:lnTo>
                  <a:pt x="1857" y="3846"/>
                </a:lnTo>
                <a:lnTo>
                  <a:pt x="1885" y="3851"/>
                </a:lnTo>
                <a:lnTo>
                  <a:pt x="2181" y="3356"/>
                </a:lnTo>
                <a:lnTo>
                  <a:pt x="2158" y="3324"/>
                </a:lnTo>
                <a:lnTo>
                  <a:pt x="2141" y="3290"/>
                </a:lnTo>
                <a:lnTo>
                  <a:pt x="2126" y="3252"/>
                </a:lnTo>
                <a:lnTo>
                  <a:pt x="2118" y="3213"/>
                </a:lnTo>
                <a:lnTo>
                  <a:pt x="2115" y="3173"/>
                </a:lnTo>
                <a:lnTo>
                  <a:pt x="2118" y="3131"/>
                </a:lnTo>
                <a:lnTo>
                  <a:pt x="2126" y="3092"/>
                </a:lnTo>
                <a:lnTo>
                  <a:pt x="2141" y="3056"/>
                </a:lnTo>
                <a:lnTo>
                  <a:pt x="2158" y="3021"/>
                </a:lnTo>
                <a:lnTo>
                  <a:pt x="2181" y="2990"/>
                </a:lnTo>
                <a:lnTo>
                  <a:pt x="1885" y="2494"/>
                </a:lnTo>
                <a:lnTo>
                  <a:pt x="1857" y="2498"/>
                </a:lnTo>
                <a:lnTo>
                  <a:pt x="1827" y="2499"/>
                </a:lnTo>
                <a:lnTo>
                  <a:pt x="1781" y="2495"/>
                </a:lnTo>
                <a:lnTo>
                  <a:pt x="1738" y="2486"/>
                </a:lnTo>
                <a:lnTo>
                  <a:pt x="1696" y="2468"/>
                </a:lnTo>
                <a:lnTo>
                  <a:pt x="1660" y="2445"/>
                </a:lnTo>
                <a:lnTo>
                  <a:pt x="1626" y="2417"/>
                </a:lnTo>
                <a:lnTo>
                  <a:pt x="1598" y="2385"/>
                </a:lnTo>
                <a:lnTo>
                  <a:pt x="1574" y="2347"/>
                </a:lnTo>
                <a:lnTo>
                  <a:pt x="1556" y="2307"/>
                </a:lnTo>
                <a:lnTo>
                  <a:pt x="1137" y="2307"/>
                </a:lnTo>
                <a:close/>
                <a:moveTo>
                  <a:pt x="1827" y="2115"/>
                </a:moveTo>
                <a:lnTo>
                  <a:pt x="1801" y="2118"/>
                </a:lnTo>
                <a:lnTo>
                  <a:pt x="1778" y="2127"/>
                </a:lnTo>
                <a:lnTo>
                  <a:pt x="1758" y="2142"/>
                </a:lnTo>
                <a:lnTo>
                  <a:pt x="1743" y="2162"/>
                </a:lnTo>
                <a:lnTo>
                  <a:pt x="1734" y="2185"/>
                </a:lnTo>
                <a:lnTo>
                  <a:pt x="1731" y="2211"/>
                </a:lnTo>
                <a:lnTo>
                  <a:pt x="1734" y="2236"/>
                </a:lnTo>
                <a:lnTo>
                  <a:pt x="1743" y="2261"/>
                </a:lnTo>
                <a:lnTo>
                  <a:pt x="1758" y="2280"/>
                </a:lnTo>
                <a:lnTo>
                  <a:pt x="1778" y="2294"/>
                </a:lnTo>
                <a:lnTo>
                  <a:pt x="1801" y="2304"/>
                </a:lnTo>
                <a:lnTo>
                  <a:pt x="1827" y="2307"/>
                </a:lnTo>
                <a:lnTo>
                  <a:pt x="1853" y="2304"/>
                </a:lnTo>
                <a:lnTo>
                  <a:pt x="1875" y="2294"/>
                </a:lnTo>
                <a:lnTo>
                  <a:pt x="1896" y="2280"/>
                </a:lnTo>
                <a:lnTo>
                  <a:pt x="1910" y="2261"/>
                </a:lnTo>
                <a:lnTo>
                  <a:pt x="1920" y="2236"/>
                </a:lnTo>
                <a:lnTo>
                  <a:pt x="1923" y="2211"/>
                </a:lnTo>
                <a:lnTo>
                  <a:pt x="1920" y="2185"/>
                </a:lnTo>
                <a:lnTo>
                  <a:pt x="1910" y="2162"/>
                </a:lnTo>
                <a:lnTo>
                  <a:pt x="1896" y="2142"/>
                </a:lnTo>
                <a:lnTo>
                  <a:pt x="1875" y="2127"/>
                </a:lnTo>
                <a:lnTo>
                  <a:pt x="1853" y="2118"/>
                </a:lnTo>
                <a:lnTo>
                  <a:pt x="1827" y="2115"/>
                </a:lnTo>
                <a:close/>
                <a:moveTo>
                  <a:pt x="865" y="2115"/>
                </a:moveTo>
                <a:lnTo>
                  <a:pt x="839" y="2118"/>
                </a:lnTo>
                <a:lnTo>
                  <a:pt x="816" y="2127"/>
                </a:lnTo>
                <a:lnTo>
                  <a:pt x="797" y="2142"/>
                </a:lnTo>
                <a:lnTo>
                  <a:pt x="783" y="2162"/>
                </a:lnTo>
                <a:lnTo>
                  <a:pt x="773" y="2185"/>
                </a:lnTo>
                <a:lnTo>
                  <a:pt x="769" y="2211"/>
                </a:lnTo>
                <a:lnTo>
                  <a:pt x="773" y="2236"/>
                </a:lnTo>
                <a:lnTo>
                  <a:pt x="783" y="2261"/>
                </a:lnTo>
                <a:lnTo>
                  <a:pt x="797" y="2280"/>
                </a:lnTo>
                <a:lnTo>
                  <a:pt x="816" y="2294"/>
                </a:lnTo>
                <a:lnTo>
                  <a:pt x="839" y="2304"/>
                </a:lnTo>
                <a:lnTo>
                  <a:pt x="865" y="2307"/>
                </a:lnTo>
                <a:lnTo>
                  <a:pt x="892" y="2304"/>
                </a:lnTo>
                <a:lnTo>
                  <a:pt x="915" y="2294"/>
                </a:lnTo>
                <a:lnTo>
                  <a:pt x="934" y="2280"/>
                </a:lnTo>
                <a:lnTo>
                  <a:pt x="948" y="2261"/>
                </a:lnTo>
                <a:lnTo>
                  <a:pt x="958" y="2236"/>
                </a:lnTo>
                <a:lnTo>
                  <a:pt x="962" y="2211"/>
                </a:lnTo>
                <a:lnTo>
                  <a:pt x="958" y="2185"/>
                </a:lnTo>
                <a:lnTo>
                  <a:pt x="948" y="2162"/>
                </a:lnTo>
                <a:lnTo>
                  <a:pt x="934" y="2142"/>
                </a:lnTo>
                <a:lnTo>
                  <a:pt x="915" y="2127"/>
                </a:lnTo>
                <a:lnTo>
                  <a:pt x="892" y="2118"/>
                </a:lnTo>
                <a:lnTo>
                  <a:pt x="865" y="2115"/>
                </a:lnTo>
                <a:close/>
                <a:moveTo>
                  <a:pt x="2571" y="1346"/>
                </a:moveTo>
                <a:lnTo>
                  <a:pt x="2551" y="1374"/>
                </a:lnTo>
                <a:lnTo>
                  <a:pt x="2526" y="1397"/>
                </a:lnTo>
                <a:lnTo>
                  <a:pt x="2499" y="1416"/>
                </a:lnTo>
                <a:lnTo>
                  <a:pt x="2470" y="1431"/>
                </a:lnTo>
                <a:lnTo>
                  <a:pt x="2437" y="1439"/>
                </a:lnTo>
                <a:lnTo>
                  <a:pt x="2404" y="1442"/>
                </a:lnTo>
                <a:lnTo>
                  <a:pt x="2401" y="1442"/>
                </a:lnTo>
                <a:lnTo>
                  <a:pt x="2049" y="2028"/>
                </a:lnTo>
                <a:lnTo>
                  <a:pt x="2072" y="2060"/>
                </a:lnTo>
                <a:lnTo>
                  <a:pt x="2090" y="2094"/>
                </a:lnTo>
                <a:lnTo>
                  <a:pt x="2105" y="2131"/>
                </a:lnTo>
                <a:lnTo>
                  <a:pt x="2113" y="2170"/>
                </a:lnTo>
                <a:lnTo>
                  <a:pt x="2115" y="2211"/>
                </a:lnTo>
                <a:lnTo>
                  <a:pt x="2113" y="2251"/>
                </a:lnTo>
                <a:lnTo>
                  <a:pt x="2105" y="2290"/>
                </a:lnTo>
                <a:lnTo>
                  <a:pt x="2090" y="2328"/>
                </a:lnTo>
                <a:lnTo>
                  <a:pt x="2072" y="2363"/>
                </a:lnTo>
                <a:lnTo>
                  <a:pt x="2049" y="2394"/>
                </a:lnTo>
                <a:lnTo>
                  <a:pt x="2346" y="2890"/>
                </a:lnTo>
                <a:lnTo>
                  <a:pt x="2374" y="2886"/>
                </a:lnTo>
                <a:lnTo>
                  <a:pt x="2404" y="2885"/>
                </a:lnTo>
                <a:lnTo>
                  <a:pt x="2450" y="2887"/>
                </a:lnTo>
                <a:lnTo>
                  <a:pt x="2493" y="2898"/>
                </a:lnTo>
                <a:lnTo>
                  <a:pt x="2534" y="2915"/>
                </a:lnTo>
                <a:lnTo>
                  <a:pt x="2571" y="2938"/>
                </a:lnTo>
                <a:lnTo>
                  <a:pt x="2604" y="2967"/>
                </a:lnTo>
                <a:lnTo>
                  <a:pt x="2633" y="2999"/>
                </a:lnTo>
                <a:lnTo>
                  <a:pt x="2657" y="3035"/>
                </a:lnTo>
                <a:lnTo>
                  <a:pt x="2675" y="3076"/>
                </a:lnTo>
                <a:lnTo>
                  <a:pt x="3199" y="3076"/>
                </a:lnTo>
                <a:lnTo>
                  <a:pt x="3219" y="3049"/>
                </a:lnTo>
                <a:lnTo>
                  <a:pt x="3242" y="3025"/>
                </a:lnTo>
                <a:lnTo>
                  <a:pt x="3269" y="3006"/>
                </a:lnTo>
                <a:lnTo>
                  <a:pt x="3300" y="2992"/>
                </a:lnTo>
                <a:lnTo>
                  <a:pt x="3332" y="2983"/>
                </a:lnTo>
                <a:lnTo>
                  <a:pt x="3366" y="2980"/>
                </a:lnTo>
                <a:lnTo>
                  <a:pt x="3369" y="2980"/>
                </a:lnTo>
                <a:lnTo>
                  <a:pt x="3720" y="2394"/>
                </a:lnTo>
                <a:lnTo>
                  <a:pt x="3696" y="2362"/>
                </a:lnTo>
                <a:lnTo>
                  <a:pt x="3678" y="2327"/>
                </a:lnTo>
                <a:lnTo>
                  <a:pt x="3665" y="2289"/>
                </a:lnTo>
                <a:lnTo>
                  <a:pt x="3657" y="2251"/>
                </a:lnTo>
                <a:lnTo>
                  <a:pt x="3654" y="2211"/>
                </a:lnTo>
                <a:lnTo>
                  <a:pt x="3657" y="2170"/>
                </a:lnTo>
                <a:lnTo>
                  <a:pt x="3665" y="2133"/>
                </a:lnTo>
                <a:lnTo>
                  <a:pt x="3678" y="2095"/>
                </a:lnTo>
                <a:lnTo>
                  <a:pt x="3696" y="2060"/>
                </a:lnTo>
                <a:lnTo>
                  <a:pt x="3720" y="2028"/>
                </a:lnTo>
                <a:lnTo>
                  <a:pt x="3369" y="1442"/>
                </a:lnTo>
                <a:lnTo>
                  <a:pt x="3366" y="1442"/>
                </a:lnTo>
                <a:lnTo>
                  <a:pt x="3332" y="1439"/>
                </a:lnTo>
                <a:lnTo>
                  <a:pt x="3300" y="1431"/>
                </a:lnTo>
                <a:lnTo>
                  <a:pt x="3269" y="1416"/>
                </a:lnTo>
                <a:lnTo>
                  <a:pt x="3242" y="1397"/>
                </a:lnTo>
                <a:lnTo>
                  <a:pt x="3219" y="1374"/>
                </a:lnTo>
                <a:lnTo>
                  <a:pt x="3199" y="1346"/>
                </a:lnTo>
                <a:lnTo>
                  <a:pt x="2571" y="1346"/>
                </a:lnTo>
                <a:close/>
                <a:moveTo>
                  <a:pt x="1032" y="384"/>
                </a:moveTo>
                <a:lnTo>
                  <a:pt x="1012" y="412"/>
                </a:lnTo>
                <a:lnTo>
                  <a:pt x="987" y="437"/>
                </a:lnTo>
                <a:lnTo>
                  <a:pt x="960" y="455"/>
                </a:lnTo>
                <a:lnTo>
                  <a:pt x="929" y="469"/>
                </a:lnTo>
                <a:lnTo>
                  <a:pt x="897" y="478"/>
                </a:lnTo>
                <a:lnTo>
                  <a:pt x="862" y="481"/>
                </a:lnTo>
                <a:lnTo>
                  <a:pt x="456" y="1156"/>
                </a:lnTo>
                <a:lnTo>
                  <a:pt x="471" y="1192"/>
                </a:lnTo>
                <a:lnTo>
                  <a:pt x="479" y="1230"/>
                </a:lnTo>
                <a:lnTo>
                  <a:pt x="479" y="1269"/>
                </a:lnTo>
                <a:lnTo>
                  <a:pt x="471" y="1307"/>
                </a:lnTo>
                <a:lnTo>
                  <a:pt x="456" y="1343"/>
                </a:lnTo>
                <a:lnTo>
                  <a:pt x="808" y="1928"/>
                </a:lnTo>
                <a:lnTo>
                  <a:pt x="836" y="1924"/>
                </a:lnTo>
                <a:lnTo>
                  <a:pt x="865" y="1923"/>
                </a:lnTo>
                <a:lnTo>
                  <a:pt x="911" y="1927"/>
                </a:lnTo>
                <a:lnTo>
                  <a:pt x="955" y="1937"/>
                </a:lnTo>
                <a:lnTo>
                  <a:pt x="996" y="1954"/>
                </a:lnTo>
                <a:lnTo>
                  <a:pt x="1033" y="1976"/>
                </a:lnTo>
                <a:lnTo>
                  <a:pt x="1066" y="2005"/>
                </a:lnTo>
                <a:lnTo>
                  <a:pt x="1095" y="2038"/>
                </a:lnTo>
                <a:lnTo>
                  <a:pt x="1118" y="2075"/>
                </a:lnTo>
                <a:lnTo>
                  <a:pt x="1137" y="2115"/>
                </a:lnTo>
                <a:lnTo>
                  <a:pt x="1556" y="2115"/>
                </a:lnTo>
                <a:lnTo>
                  <a:pt x="1574" y="2075"/>
                </a:lnTo>
                <a:lnTo>
                  <a:pt x="1598" y="2038"/>
                </a:lnTo>
                <a:lnTo>
                  <a:pt x="1626" y="2005"/>
                </a:lnTo>
                <a:lnTo>
                  <a:pt x="1660" y="1976"/>
                </a:lnTo>
                <a:lnTo>
                  <a:pt x="1696" y="1954"/>
                </a:lnTo>
                <a:lnTo>
                  <a:pt x="1738" y="1937"/>
                </a:lnTo>
                <a:lnTo>
                  <a:pt x="1781" y="1927"/>
                </a:lnTo>
                <a:lnTo>
                  <a:pt x="1827" y="1923"/>
                </a:lnTo>
                <a:lnTo>
                  <a:pt x="1857" y="1924"/>
                </a:lnTo>
                <a:lnTo>
                  <a:pt x="1885" y="1928"/>
                </a:lnTo>
                <a:lnTo>
                  <a:pt x="2235" y="1343"/>
                </a:lnTo>
                <a:lnTo>
                  <a:pt x="2223" y="1314"/>
                </a:lnTo>
                <a:lnTo>
                  <a:pt x="2214" y="1283"/>
                </a:lnTo>
                <a:lnTo>
                  <a:pt x="2211" y="1250"/>
                </a:lnTo>
                <a:lnTo>
                  <a:pt x="2214" y="1218"/>
                </a:lnTo>
                <a:lnTo>
                  <a:pt x="2222" y="1186"/>
                </a:lnTo>
                <a:lnTo>
                  <a:pt x="2235" y="1156"/>
                </a:lnTo>
                <a:lnTo>
                  <a:pt x="1884" y="571"/>
                </a:lnTo>
                <a:lnTo>
                  <a:pt x="1843" y="577"/>
                </a:lnTo>
                <a:lnTo>
                  <a:pt x="1801" y="575"/>
                </a:lnTo>
                <a:lnTo>
                  <a:pt x="1760" y="569"/>
                </a:lnTo>
                <a:lnTo>
                  <a:pt x="1720" y="556"/>
                </a:lnTo>
                <a:lnTo>
                  <a:pt x="1683" y="538"/>
                </a:lnTo>
                <a:lnTo>
                  <a:pt x="1649" y="515"/>
                </a:lnTo>
                <a:lnTo>
                  <a:pt x="1618" y="488"/>
                </a:lnTo>
                <a:lnTo>
                  <a:pt x="1592" y="457"/>
                </a:lnTo>
                <a:lnTo>
                  <a:pt x="1571" y="422"/>
                </a:lnTo>
                <a:lnTo>
                  <a:pt x="1555" y="384"/>
                </a:lnTo>
                <a:lnTo>
                  <a:pt x="1032" y="384"/>
                </a:lnTo>
                <a:close/>
                <a:moveTo>
                  <a:pt x="1813" y="0"/>
                </a:moveTo>
                <a:lnTo>
                  <a:pt x="1854" y="1"/>
                </a:lnTo>
                <a:lnTo>
                  <a:pt x="1894" y="8"/>
                </a:lnTo>
                <a:lnTo>
                  <a:pt x="1933" y="20"/>
                </a:lnTo>
                <a:lnTo>
                  <a:pt x="1971" y="39"/>
                </a:lnTo>
                <a:lnTo>
                  <a:pt x="2006" y="63"/>
                </a:lnTo>
                <a:lnTo>
                  <a:pt x="2037" y="90"/>
                </a:lnTo>
                <a:lnTo>
                  <a:pt x="2063" y="123"/>
                </a:lnTo>
                <a:lnTo>
                  <a:pt x="2084" y="158"/>
                </a:lnTo>
                <a:lnTo>
                  <a:pt x="2099" y="194"/>
                </a:lnTo>
                <a:lnTo>
                  <a:pt x="2110" y="233"/>
                </a:lnTo>
                <a:lnTo>
                  <a:pt x="2114" y="273"/>
                </a:lnTo>
                <a:lnTo>
                  <a:pt x="2114" y="314"/>
                </a:lnTo>
                <a:lnTo>
                  <a:pt x="2107" y="354"/>
                </a:lnTo>
                <a:lnTo>
                  <a:pt x="2095" y="395"/>
                </a:lnTo>
                <a:lnTo>
                  <a:pt x="2076" y="432"/>
                </a:lnTo>
                <a:lnTo>
                  <a:pt x="2064" y="453"/>
                </a:lnTo>
                <a:lnTo>
                  <a:pt x="2049" y="472"/>
                </a:lnTo>
                <a:lnTo>
                  <a:pt x="2401" y="1058"/>
                </a:lnTo>
                <a:lnTo>
                  <a:pt x="2404" y="1058"/>
                </a:lnTo>
                <a:lnTo>
                  <a:pt x="2437" y="1060"/>
                </a:lnTo>
                <a:lnTo>
                  <a:pt x="2470" y="1070"/>
                </a:lnTo>
                <a:lnTo>
                  <a:pt x="2499" y="1083"/>
                </a:lnTo>
                <a:lnTo>
                  <a:pt x="2526" y="1102"/>
                </a:lnTo>
                <a:lnTo>
                  <a:pt x="2551" y="1126"/>
                </a:lnTo>
                <a:lnTo>
                  <a:pt x="2569" y="1153"/>
                </a:lnTo>
                <a:lnTo>
                  <a:pt x="3199" y="1153"/>
                </a:lnTo>
                <a:lnTo>
                  <a:pt x="3219" y="1126"/>
                </a:lnTo>
                <a:lnTo>
                  <a:pt x="3242" y="1102"/>
                </a:lnTo>
                <a:lnTo>
                  <a:pt x="3269" y="1083"/>
                </a:lnTo>
                <a:lnTo>
                  <a:pt x="3300" y="1070"/>
                </a:lnTo>
                <a:lnTo>
                  <a:pt x="3332" y="1060"/>
                </a:lnTo>
                <a:lnTo>
                  <a:pt x="3366" y="1058"/>
                </a:lnTo>
                <a:lnTo>
                  <a:pt x="3404" y="1062"/>
                </a:lnTo>
                <a:lnTo>
                  <a:pt x="3440" y="1072"/>
                </a:lnTo>
                <a:lnTo>
                  <a:pt x="3472" y="1090"/>
                </a:lnTo>
                <a:lnTo>
                  <a:pt x="3501" y="1114"/>
                </a:lnTo>
                <a:lnTo>
                  <a:pt x="3525" y="1142"/>
                </a:lnTo>
                <a:lnTo>
                  <a:pt x="3542" y="1175"/>
                </a:lnTo>
                <a:lnTo>
                  <a:pt x="3553" y="1211"/>
                </a:lnTo>
                <a:lnTo>
                  <a:pt x="3557" y="1250"/>
                </a:lnTo>
                <a:lnTo>
                  <a:pt x="3555" y="1283"/>
                </a:lnTo>
                <a:lnTo>
                  <a:pt x="3546" y="1314"/>
                </a:lnTo>
                <a:lnTo>
                  <a:pt x="3533" y="1343"/>
                </a:lnTo>
                <a:lnTo>
                  <a:pt x="3885" y="1929"/>
                </a:lnTo>
                <a:lnTo>
                  <a:pt x="3913" y="1924"/>
                </a:lnTo>
                <a:lnTo>
                  <a:pt x="3943" y="1923"/>
                </a:lnTo>
                <a:lnTo>
                  <a:pt x="3988" y="1927"/>
                </a:lnTo>
                <a:lnTo>
                  <a:pt x="4033" y="1937"/>
                </a:lnTo>
                <a:lnTo>
                  <a:pt x="4075" y="1955"/>
                </a:lnTo>
                <a:lnTo>
                  <a:pt x="4112" y="1978"/>
                </a:lnTo>
                <a:lnTo>
                  <a:pt x="4146" y="2007"/>
                </a:lnTo>
                <a:lnTo>
                  <a:pt x="4174" y="2041"/>
                </a:lnTo>
                <a:lnTo>
                  <a:pt x="4199" y="2079"/>
                </a:lnTo>
                <a:lnTo>
                  <a:pt x="4216" y="2119"/>
                </a:lnTo>
                <a:lnTo>
                  <a:pt x="4227" y="2164"/>
                </a:lnTo>
                <a:lnTo>
                  <a:pt x="4231" y="2211"/>
                </a:lnTo>
                <a:lnTo>
                  <a:pt x="4227" y="2258"/>
                </a:lnTo>
                <a:lnTo>
                  <a:pt x="4216" y="2302"/>
                </a:lnTo>
                <a:lnTo>
                  <a:pt x="4199" y="2343"/>
                </a:lnTo>
                <a:lnTo>
                  <a:pt x="4174" y="2382"/>
                </a:lnTo>
                <a:lnTo>
                  <a:pt x="4146" y="2414"/>
                </a:lnTo>
                <a:lnTo>
                  <a:pt x="4112" y="2444"/>
                </a:lnTo>
                <a:lnTo>
                  <a:pt x="4075" y="2467"/>
                </a:lnTo>
                <a:lnTo>
                  <a:pt x="4033" y="2484"/>
                </a:lnTo>
                <a:lnTo>
                  <a:pt x="3988" y="2495"/>
                </a:lnTo>
                <a:lnTo>
                  <a:pt x="3943" y="2499"/>
                </a:lnTo>
                <a:lnTo>
                  <a:pt x="3913" y="2498"/>
                </a:lnTo>
                <a:lnTo>
                  <a:pt x="3885" y="2494"/>
                </a:lnTo>
                <a:lnTo>
                  <a:pt x="3533" y="3079"/>
                </a:lnTo>
                <a:lnTo>
                  <a:pt x="3546" y="3108"/>
                </a:lnTo>
                <a:lnTo>
                  <a:pt x="3555" y="3140"/>
                </a:lnTo>
                <a:lnTo>
                  <a:pt x="3557" y="3173"/>
                </a:lnTo>
                <a:lnTo>
                  <a:pt x="3553" y="3211"/>
                </a:lnTo>
                <a:lnTo>
                  <a:pt x="3542" y="3247"/>
                </a:lnTo>
                <a:lnTo>
                  <a:pt x="3525" y="3279"/>
                </a:lnTo>
                <a:lnTo>
                  <a:pt x="3501" y="3309"/>
                </a:lnTo>
                <a:lnTo>
                  <a:pt x="3472" y="3332"/>
                </a:lnTo>
                <a:lnTo>
                  <a:pt x="3440" y="3349"/>
                </a:lnTo>
                <a:lnTo>
                  <a:pt x="3404" y="3360"/>
                </a:lnTo>
                <a:lnTo>
                  <a:pt x="3366" y="3364"/>
                </a:lnTo>
                <a:lnTo>
                  <a:pt x="3332" y="3361"/>
                </a:lnTo>
                <a:lnTo>
                  <a:pt x="3300" y="3353"/>
                </a:lnTo>
                <a:lnTo>
                  <a:pt x="3269" y="3339"/>
                </a:lnTo>
                <a:lnTo>
                  <a:pt x="3242" y="3320"/>
                </a:lnTo>
                <a:lnTo>
                  <a:pt x="3219" y="3297"/>
                </a:lnTo>
                <a:lnTo>
                  <a:pt x="3199" y="3268"/>
                </a:lnTo>
                <a:lnTo>
                  <a:pt x="2675" y="3268"/>
                </a:lnTo>
                <a:lnTo>
                  <a:pt x="2657" y="3309"/>
                </a:lnTo>
                <a:lnTo>
                  <a:pt x="2633" y="3345"/>
                </a:lnTo>
                <a:lnTo>
                  <a:pt x="2604" y="3378"/>
                </a:lnTo>
                <a:lnTo>
                  <a:pt x="2571" y="3406"/>
                </a:lnTo>
                <a:lnTo>
                  <a:pt x="2534" y="3429"/>
                </a:lnTo>
                <a:lnTo>
                  <a:pt x="2493" y="3446"/>
                </a:lnTo>
                <a:lnTo>
                  <a:pt x="2450" y="3457"/>
                </a:lnTo>
                <a:lnTo>
                  <a:pt x="2404" y="3461"/>
                </a:lnTo>
                <a:lnTo>
                  <a:pt x="2374" y="3460"/>
                </a:lnTo>
                <a:lnTo>
                  <a:pt x="2346" y="3454"/>
                </a:lnTo>
                <a:lnTo>
                  <a:pt x="2049" y="3950"/>
                </a:lnTo>
                <a:lnTo>
                  <a:pt x="2072" y="3983"/>
                </a:lnTo>
                <a:lnTo>
                  <a:pt x="2090" y="4016"/>
                </a:lnTo>
                <a:lnTo>
                  <a:pt x="2105" y="4054"/>
                </a:lnTo>
                <a:lnTo>
                  <a:pt x="2113" y="4093"/>
                </a:lnTo>
                <a:lnTo>
                  <a:pt x="2115" y="4133"/>
                </a:lnTo>
                <a:lnTo>
                  <a:pt x="2111" y="4181"/>
                </a:lnTo>
                <a:lnTo>
                  <a:pt x="2101" y="4224"/>
                </a:lnTo>
                <a:lnTo>
                  <a:pt x="2083" y="4265"/>
                </a:lnTo>
                <a:lnTo>
                  <a:pt x="2059" y="4303"/>
                </a:lnTo>
                <a:lnTo>
                  <a:pt x="2030" y="4337"/>
                </a:lnTo>
                <a:lnTo>
                  <a:pt x="1997" y="4367"/>
                </a:lnTo>
                <a:lnTo>
                  <a:pt x="1959" y="4389"/>
                </a:lnTo>
                <a:lnTo>
                  <a:pt x="1917" y="4407"/>
                </a:lnTo>
                <a:lnTo>
                  <a:pt x="1873" y="4418"/>
                </a:lnTo>
                <a:lnTo>
                  <a:pt x="1827" y="4422"/>
                </a:lnTo>
                <a:lnTo>
                  <a:pt x="1827" y="4422"/>
                </a:lnTo>
                <a:lnTo>
                  <a:pt x="1781" y="4418"/>
                </a:lnTo>
                <a:lnTo>
                  <a:pt x="1738" y="4408"/>
                </a:lnTo>
                <a:lnTo>
                  <a:pt x="1696" y="4391"/>
                </a:lnTo>
                <a:lnTo>
                  <a:pt x="1660" y="4368"/>
                </a:lnTo>
                <a:lnTo>
                  <a:pt x="1626" y="4340"/>
                </a:lnTo>
                <a:lnTo>
                  <a:pt x="1598" y="4307"/>
                </a:lnTo>
                <a:lnTo>
                  <a:pt x="1574" y="4270"/>
                </a:lnTo>
                <a:lnTo>
                  <a:pt x="1556" y="4229"/>
                </a:lnTo>
                <a:lnTo>
                  <a:pt x="1137" y="4229"/>
                </a:lnTo>
                <a:lnTo>
                  <a:pt x="1118" y="4270"/>
                </a:lnTo>
                <a:lnTo>
                  <a:pt x="1095" y="4307"/>
                </a:lnTo>
                <a:lnTo>
                  <a:pt x="1066" y="4340"/>
                </a:lnTo>
                <a:lnTo>
                  <a:pt x="1033" y="4368"/>
                </a:lnTo>
                <a:lnTo>
                  <a:pt x="996" y="4391"/>
                </a:lnTo>
                <a:lnTo>
                  <a:pt x="955" y="4408"/>
                </a:lnTo>
                <a:lnTo>
                  <a:pt x="911" y="4418"/>
                </a:lnTo>
                <a:lnTo>
                  <a:pt x="865" y="4422"/>
                </a:lnTo>
                <a:lnTo>
                  <a:pt x="865" y="4422"/>
                </a:lnTo>
                <a:lnTo>
                  <a:pt x="819" y="4418"/>
                </a:lnTo>
                <a:lnTo>
                  <a:pt x="775" y="4407"/>
                </a:lnTo>
                <a:lnTo>
                  <a:pt x="733" y="4389"/>
                </a:lnTo>
                <a:lnTo>
                  <a:pt x="695" y="4367"/>
                </a:lnTo>
                <a:lnTo>
                  <a:pt x="661" y="4337"/>
                </a:lnTo>
                <a:lnTo>
                  <a:pt x="633" y="4303"/>
                </a:lnTo>
                <a:lnTo>
                  <a:pt x="609" y="4265"/>
                </a:lnTo>
                <a:lnTo>
                  <a:pt x="591" y="4224"/>
                </a:lnTo>
                <a:lnTo>
                  <a:pt x="580" y="4181"/>
                </a:lnTo>
                <a:lnTo>
                  <a:pt x="576" y="4133"/>
                </a:lnTo>
                <a:lnTo>
                  <a:pt x="580" y="4093"/>
                </a:lnTo>
                <a:lnTo>
                  <a:pt x="589" y="4054"/>
                </a:lnTo>
                <a:lnTo>
                  <a:pt x="602" y="4016"/>
                </a:lnTo>
                <a:lnTo>
                  <a:pt x="621" y="3983"/>
                </a:lnTo>
                <a:lnTo>
                  <a:pt x="644" y="3950"/>
                </a:lnTo>
                <a:lnTo>
                  <a:pt x="346" y="3454"/>
                </a:lnTo>
                <a:lnTo>
                  <a:pt x="318" y="3460"/>
                </a:lnTo>
                <a:lnTo>
                  <a:pt x="288" y="3461"/>
                </a:lnTo>
                <a:lnTo>
                  <a:pt x="242" y="3457"/>
                </a:lnTo>
                <a:lnTo>
                  <a:pt x="198" y="3446"/>
                </a:lnTo>
                <a:lnTo>
                  <a:pt x="156" y="3429"/>
                </a:lnTo>
                <a:lnTo>
                  <a:pt x="118" y="3405"/>
                </a:lnTo>
                <a:lnTo>
                  <a:pt x="85" y="3376"/>
                </a:lnTo>
                <a:lnTo>
                  <a:pt x="56" y="3343"/>
                </a:lnTo>
                <a:lnTo>
                  <a:pt x="32" y="3305"/>
                </a:lnTo>
                <a:lnTo>
                  <a:pt x="14" y="3263"/>
                </a:lnTo>
                <a:lnTo>
                  <a:pt x="4" y="3219"/>
                </a:lnTo>
                <a:lnTo>
                  <a:pt x="0" y="3173"/>
                </a:lnTo>
                <a:lnTo>
                  <a:pt x="4" y="3126"/>
                </a:lnTo>
                <a:lnTo>
                  <a:pt x="14" y="3081"/>
                </a:lnTo>
                <a:lnTo>
                  <a:pt x="32" y="3041"/>
                </a:lnTo>
                <a:lnTo>
                  <a:pt x="56" y="3003"/>
                </a:lnTo>
                <a:lnTo>
                  <a:pt x="85" y="2969"/>
                </a:lnTo>
                <a:lnTo>
                  <a:pt x="118" y="2940"/>
                </a:lnTo>
                <a:lnTo>
                  <a:pt x="156" y="2917"/>
                </a:lnTo>
                <a:lnTo>
                  <a:pt x="198" y="2899"/>
                </a:lnTo>
                <a:lnTo>
                  <a:pt x="242" y="2887"/>
                </a:lnTo>
                <a:lnTo>
                  <a:pt x="288" y="2885"/>
                </a:lnTo>
                <a:lnTo>
                  <a:pt x="318" y="2886"/>
                </a:lnTo>
                <a:lnTo>
                  <a:pt x="346" y="2890"/>
                </a:lnTo>
                <a:lnTo>
                  <a:pt x="644" y="2394"/>
                </a:lnTo>
                <a:lnTo>
                  <a:pt x="621" y="2363"/>
                </a:lnTo>
                <a:lnTo>
                  <a:pt x="602" y="2328"/>
                </a:lnTo>
                <a:lnTo>
                  <a:pt x="589" y="2292"/>
                </a:lnTo>
                <a:lnTo>
                  <a:pt x="580" y="2251"/>
                </a:lnTo>
                <a:lnTo>
                  <a:pt x="576" y="2211"/>
                </a:lnTo>
                <a:lnTo>
                  <a:pt x="580" y="2170"/>
                </a:lnTo>
                <a:lnTo>
                  <a:pt x="589" y="2131"/>
                </a:lnTo>
                <a:lnTo>
                  <a:pt x="602" y="2094"/>
                </a:lnTo>
                <a:lnTo>
                  <a:pt x="621" y="2060"/>
                </a:lnTo>
                <a:lnTo>
                  <a:pt x="644" y="2028"/>
                </a:lnTo>
                <a:lnTo>
                  <a:pt x="292" y="1442"/>
                </a:lnTo>
                <a:lnTo>
                  <a:pt x="257" y="1439"/>
                </a:lnTo>
                <a:lnTo>
                  <a:pt x="223" y="1431"/>
                </a:lnTo>
                <a:lnTo>
                  <a:pt x="192" y="1416"/>
                </a:lnTo>
                <a:lnTo>
                  <a:pt x="164" y="1396"/>
                </a:lnTo>
                <a:lnTo>
                  <a:pt x="140" y="1373"/>
                </a:lnTo>
                <a:lnTo>
                  <a:pt x="121" y="1345"/>
                </a:lnTo>
                <a:lnTo>
                  <a:pt x="107" y="1315"/>
                </a:lnTo>
                <a:lnTo>
                  <a:pt x="99" y="1284"/>
                </a:lnTo>
                <a:lnTo>
                  <a:pt x="97" y="1250"/>
                </a:lnTo>
                <a:lnTo>
                  <a:pt x="99" y="1218"/>
                </a:lnTo>
                <a:lnTo>
                  <a:pt x="107" y="1186"/>
                </a:lnTo>
                <a:lnTo>
                  <a:pt x="122" y="1153"/>
                </a:lnTo>
                <a:lnTo>
                  <a:pt x="141" y="1125"/>
                </a:lnTo>
                <a:lnTo>
                  <a:pt x="165" y="1102"/>
                </a:lnTo>
                <a:lnTo>
                  <a:pt x="194" y="1083"/>
                </a:lnTo>
                <a:lnTo>
                  <a:pt x="225" y="1068"/>
                </a:lnTo>
                <a:lnTo>
                  <a:pt x="257" y="1060"/>
                </a:lnTo>
                <a:lnTo>
                  <a:pt x="292" y="1058"/>
                </a:lnTo>
                <a:lnTo>
                  <a:pt x="698" y="381"/>
                </a:lnTo>
                <a:lnTo>
                  <a:pt x="684" y="352"/>
                </a:lnTo>
                <a:lnTo>
                  <a:pt x="676" y="319"/>
                </a:lnTo>
                <a:lnTo>
                  <a:pt x="673" y="287"/>
                </a:lnTo>
                <a:lnTo>
                  <a:pt x="676" y="255"/>
                </a:lnTo>
                <a:lnTo>
                  <a:pt x="684" y="222"/>
                </a:lnTo>
                <a:lnTo>
                  <a:pt x="699" y="193"/>
                </a:lnTo>
                <a:lnTo>
                  <a:pt x="719" y="164"/>
                </a:lnTo>
                <a:lnTo>
                  <a:pt x="742" y="140"/>
                </a:lnTo>
                <a:lnTo>
                  <a:pt x="770" y="121"/>
                </a:lnTo>
                <a:lnTo>
                  <a:pt x="800" y="108"/>
                </a:lnTo>
                <a:lnTo>
                  <a:pt x="831" y="100"/>
                </a:lnTo>
                <a:lnTo>
                  <a:pt x="865" y="96"/>
                </a:lnTo>
                <a:lnTo>
                  <a:pt x="897" y="98"/>
                </a:lnTo>
                <a:lnTo>
                  <a:pt x="929" y="108"/>
                </a:lnTo>
                <a:lnTo>
                  <a:pt x="962" y="121"/>
                </a:lnTo>
                <a:lnTo>
                  <a:pt x="989" y="141"/>
                </a:lnTo>
                <a:lnTo>
                  <a:pt x="1013" y="164"/>
                </a:lnTo>
                <a:lnTo>
                  <a:pt x="1032" y="193"/>
                </a:lnTo>
                <a:lnTo>
                  <a:pt x="1555" y="193"/>
                </a:lnTo>
                <a:lnTo>
                  <a:pt x="1566" y="168"/>
                </a:lnTo>
                <a:lnTo>
                  <a:pt x="1578" y="144"/>
                </a:lnTo>
                <a:lnTo>
                  <a:pt x="1601" y="109"/>
                </a:lnTo>
                <a:lnTo>
                  <a:pt x="1628" y="79"/>
                </a:lnTo>
                <a:lnTo>
                  <a:pt x="1660" y="54"/>
                </a:lnTo>
                <a:lnTo>
                  <a:pt x="1695" y="32"/>
                </a:lnTo>
                <a:lnTo>
                  <a:pt x="1733" y="16"/>
                </a:lnTo>
                <a:lnTo>
                  <a:pt x="1772" y="5"/>
                </a:lnTo>
                <a:lnTo>
                  <a:pt x="1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54" name="Group 53"/>
          <p:cNvGrpSpPr/>
          <p:nvPr/>
        </p:nvGrpSpPr>
        <p:grpSpPr>
          <a:xfrm>
            <a:off x="11002420" y="7001552"/>
            <a:ext cx="683633" cy="661539"/>
            <a:chOff x="3611179" y="1501547"/>
            <a:chExt cx="760291" cy="794661"/>
          </a:xfrm>
          <a:solidFill>
            <a:srgbClr val="FFC000"/>
          </a:solidFill>
        </p:grpSpPr>
        <p:sp>
          <p:nvSpPr>
            <p:cNvPr id="58" name="Freeform 57"/>
            <p:cNvSpPr>
              <a:spLocks/>
            </p:cNvSpPr>
            <p:nvPr/>
          </p:nvSpPr>
          <p:spPr bwMode="auto">
            <a:xfrm>
              <a:off x="3949392" y="1849383"/>
              <a:ext cx="314840" cy="335462"/>
            </a:xfrm>
            <a:custGeom>
              <a:avLst/>
              <a:gdLst>
                <a:gd name="T0" fmla="*/ 229 w 229"/>
                <a:gd name="T1" fmla="*/ 227 h 244"/>
                <a:gd name="T2" fmla="*/ 210 w 229"/>
                <a:gd name="T3" fmla="*/ 244 h 244"/>
                <a:gd name="T4" fmla="*/ 0 w 229"/>
                <a:gd name="T5" fmla="*/ 17 h 244"/>
                <a:gd name="T6" fmla="*/ 18 w 229"/>
                <a:gd name="T7" fmla="*/ 0 h 244"/>
                <a:gd name="T8" fmla="*/ 229 w 229"/>
                <a:gd name="T9" fmla="*/ 227 h 244"/>
              </a:gdLst>
              <a:ahLst/>
              <a:cxnLst>
                <a:cxn ang="0">
                  <a:pos x="T0" y="T1"/>
                </a:cxn>
                <a:cxn ang="0">
                  <a:pos x="T2" y="T3"/>
                </a:cxn>
                <a:cxn ang="0">
                  <a:pos x="T4" y="T5"/>
                </a:cxn>
                <a:cxn ang="0">
                  <a:pos x="T6" y="T7"/>
                </a:cxn>
                <a:cxn ang="0">
                  <a:pos x="T8" y="T9"/>
                </a:cxn>
              </a:cxnLst>
              <a:rect l="0" t="0" r="r" b="b"/>
              <a:pathLst>
                <a:path w="229" h="244">
                  <a:moveTo>
                    <a:pt x="229" y="227"/>
                  </a:moveTo>
                  <a:lnTo>
                    <a:pt x="210" y="244"/>
                  </a:lnTo>
                  <a:lnTo>
                    <a:pt x="0" y="17"/>
                  </a:lnTo>
                  <a:lnTo>
                    <a:pt x="18" y="0"/>
                  </a:lnTo>
                  <a:lnTo>
                    <a:pt x="22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59" name="Freeform 58"/>
            <p:cNvSpPr>
              <a:spLocks/>
            </p:cNvSpPr>
            <p:nvPr/>
          </p:nvSpPr>
          <p:spPr bwMode="auto">
            <a:xfrm>
              <a:off x="4012635" y="1920875"/>
              <a:ext cx="358835" cy="375333"/>
            </a:xfrm>
            <a:custGeom>
              <a:avLst/>
              <a:gdLst>
                <a:gd name="T0" fmla="*/ 261 w 261"/>
                <a:gd name="T1" fmla="*/ 227 h 273"/>
                <a:gd name="T2" fmla="*/ 210 w 261"/>
                <a:gd name="T3" fmla="*/ 273 h 273"/>
                <a:gd name="T4" fmla="*/ 0 w 261"/>
                <a:gd name="T5" fmla="*/ 47 h 273"/>
                <a:gd name="T6" fmla="*/ 50 w 261"/>
                <a:gd name="T7" fmla="*/ 0 h 273"/>
                <a:gd name="T8" fmla="*/ 261 w 261"/>
                <a:gd name="T9" fmla="*/ 227 h 273"/>
              </a:gdLst>
              <a:ahLst/>
              <a:cxnLst>
                <a:cxn ang="0">
                  <a:pos x="T0" y="T1"/>
                </a:cxn>
                <a:cxn ang="0">
                  <a:pos x="T2" y="T3"/>
                </a:cxn>
                <a:cxn ang="0">
                  <a:pos x="T4" y="T5"/>
                </a:cxn>
                <a:cxn ang="0">
                  <a:pos x="T6" y="T7"/>
                </a:cxn>
                <a:cxn ang="0">
                  <a:pos x="T8" y="T9"/>
                </a:cxn>
              </a:cxnLst>
              <a:rect l="0" t="0" r="r" b="b"/>
              <a:pathLst>
                <a:path w="261" h="273">
                  <a:moveTo>
                    <a:pt x="261" y="227"/>
                  </a:moveTo>
                  <a:lnTo>
                    <a:pt x="210" y="273"/>
                  </a:lnTo>
                  <a:lnTo>
                    <a:pt x="0" y="47"/>
                  </a:lnTo>
                  <a:lnTo>
                    <a:pt x="50" y="0"/>
                  </a:lnTo>
                  <a:lnTo>
                    <a:pt x="261" y="2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61" name="Freeform 60"/>
            <p:cNvSpPr>
              <a:spLocks noEditPoints="1"/>
            </p:cNvSpPr>
            <p:nvPr/>
          </p:nvSpPr>
          <p:spPr bwMode="auto">
            <a:xfrm>
              <a:off x="3611179" y="1501547"/>
              <a:ext cx="472947" cy="472947"/>
            </a:xfrm>
            <a:custGeom>
              <a:avLst/>
              <a:gdLst>
                <a:gd name="T0" fmla="*/ 48 w 247"/>
                <a:gd name="T1" fmla="*/ 42 h 247"/>
                <a:gd name="T2" fmla="*/ 42 w 247"/>
                <a:gd name="T3" fmla="*/ 200 h 247"/>
                <a:gd name="T4" fmla="*/ 199 w 247"/>
                <a:gd name="T5" fmla="*/ 205 h 247"/>
                <a:gd name="T6" fmla="*/ 205 w 247"/>
                <a:gd name="T7" fmla="*/ 48 h 247"/>
                <a:gd name="T8" fmla="*/ 48 w 247"/>
                <a:gd name="T9" fmla="*/ 42 h 247"/>
                <a:gd name="T10" fmla="*/ 177 w 247"/>
                <a:gd name="T11" fmla="*/ 181 h 247"/>
                <a:gd name="T12" fmla="*/ 66 w 247"/>
                <a:gd name="T13" fmla="*/ 177 h 247"/>
                <a:gd name="T14" fmla="*/ 70 w 247"/>
                <a:gd name="T15" fmla="*/ 66 h 247"/>
                <a:gd name="T16" fmla="*/ 181 w 247"/>
                <a:gd name="T17" fmla="*/ 70 h 247"/>
                <a:gd name="T18" fmla="*/ 177 w 247"/>
                <a:gd name="T19" fmla="*/ 18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7">
                  <a:moveTo>
                    <a:pt x="48" y="42"/>
                  </a:moveTo>
                  <a:cubicBezTo>
                    <a:pt x="3" y="84"/>
                    <a:pt x="0" y="155"/>
                    <a:pt x="42" y="200"/>
                  </a:cubicBezTo>
                  <a:cubicBezTo>
                    <a:pt x="84" y="245"/>
                    <a:pt x="154" y="247"/>
                    <a:pt x="199" y="205"/>
                  </a:cubicBezTo>
                  <a:cubicBezTo>
                    <a:pt x="244" y="164"/>
                    <a:pt x="247" y="93"/>
                    <a:pt x="205" y="48"/>
                  </a:cubicBezTo>
                  <a:cubicBezTo>
                    <a:pt x="163" y="3"/>
                    <a:pt x="93" y="0"/>
                    <a:pt x="48" y="42"/>
                  </a:cubicBezTo>
                  <a:close/>
                  <a:moveTo>
                    <a:pt x="177" y="181"/>
                  </a:moveTo>
                  <a:cubicBezTo>
                    <a:pt x="145" y="211"/>
                    <a:pt x="96" y="209"/>
                    <a:pt x="66" y="177"/>
                  </a:cubicBezTo>
                  <a:cubicBezTo>
                    <a:pt x="36" y="146"/>
                    <a:pt x="38" y="96"/>
                    <a:pt x="70" y="66"/>
                  </a:cubicBezTo>
                  <a:cubicBezTo>
                    <a:pt x="102" y="37"/>
                    <a:pt x="152" y="39"/>
                    <a:pt x="181" y="70"/>
                  </a:cubicBezTo>
                  <a:cubicBezTo>
                    <a:pt x="211" y="102"/>
                    <a:pt x="209" y="152"/>
                    <a:pt x="177" y="1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grpSp>
      <p:grpSp>
        <p:nvGrpSpPr>
          <p:cNvPr id="62" name="Group 61"/>
          <p:cNvGrpSpPr/>
          <p:nvPr/>
        </p:nvGrpSpPr>
        <p:grpSpPr>
          <a:xfrm>
            <a:off x="4167656" y="5574715"/>
            <a:ext cx="683633" cy="661539"/>
            <a:chOff x="3611179" y="1501547"/>
            <a:chExt cx="760291" cy="794661"/>
          </a:xfrm>
          <a:solidFill>
            <a:srgbClr val="FFC000"/>
          </a:solidFill>
        </p:grpSpPr>
        <p:sp>
          <p:nvSpPr>
            <p:cNvPr id="63" name="Freeform 62"/>
            <p:cNvSpPr>
              <a:spLocks/>
            </p:cNvSpPr>
            <p:nvPr/>
          </p:nvSpPr>
          <p:spPr bwMode="auto">
            <a:xfrm>
              <a:off x="3949392" y="1849383"/>
              <a:ext cx="314840" cy="335462"/>
            </a:xfrm>
            <a:custGeom>
              <a:avLst/>
              <a:gdLst>
                <a:gd name="T0" fmla="*/ 229 w 229"/>
                <a:gd name="T1" fmla="*/ 227 h 244"/>
                <a:gd name="T2" fmla="*/ 210 w 229"/>
                <a:gd name="T3" fmla="*/ 244 h 244"/>
                <a:gd name="T4" fmla="*/ 0 w 229"/>
                <a:gd name="T5" fmla="*/ 17 h 244"/>
                <a:gd name="T6" fmla="*/ 18 w 229"/>
                <a:gd name="T7" fmla="*/ 0 h 244"/>
                <a:gd name="T8" fmla="*/ 229 w 229"/>
                <a:gd name="T9" fmla="*/ 227 h 244"/>
              </a:gdLst>
              <a:ahLst/>
              <a:cxnLst>
                <a:cxn ang="0">
                  <a:pos x="T0" y="T1"/>
                </a:cxn>
                <a:cxn ang="0">
                  <a:pos x="T2" y="T3"/>
                </a:cxn>
                <a:cxn ang="0">
                  <a:pos x="T4" y="T5"/>
                </a:cxn>
                <a:cxn ang="0">
                  <a:pos x="T6" y="T7"/>
                </a:cxn>
                <a:cxn ang="0">
                  <a:pos x="T8" y="T9"/>
                </a:cxn>
              </a:cxnLst>
              <a:rect l="0" t="0" r="r" b="b"/>
              <a:pathLst>
                <a:path w="229" h="244">
                  <a:moveTo>
                    <a:pt x="229" y="227"/>
                  </a:moveTo>
                  <a:lnTo>
                    <a:pt x="210" y="244"/>
                  </a:lnTo>
                  <a:lnTo>
                    <a:pt x="0" y="17"/>
                  </a:lnTo>
                  <a:lnTo>
                    <a:pt x="18" y="0"/>
                  </a:lnTo>
                  <a:lnTo>
                    <a:pt x="22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64" name="Freeform 63"/>
            <p:cNvSpPr>
              <a:spLocks/>
            </p:cNvSpPr>
            <p:nvPr/>
          </p:nvSpPr>
          <p:spPr bwMode="auto">
            <a:xfrm>
              <a:off x="4012635" y="1920875"/>
              <a:ext cx="358835" cy="375333"/>
            </a:xfrm>
            <a:custGeom>
              <a:avLst/>
              <a:gdLst>
                <a:gd name="T0" fmla="*/ 261 w 261"/>
                <a:gd name="T1" fmla="*/ 227 h 273"/>
                <a:gd name="T2" fmla="*/ 210 w 261"/>
                <a:gd name="T3" fmla="*/ 273 h 273"/>
                <a:gd name="T4" fmla="*/ 0 w 261"/>
                <a:gd name="T5" fmla="*/ 47 h 273"/>
                <a:gd name="T6" fmla="*/ 50 w 261"/>
                <a:gd name="T7" fmla="*/ 0 h 273"/>
                <a:gd name="T8" fmla="*/ 261 w 261"/>
                <a:gd name="T9" fmla="*/ 227 h 273"/>
              </a:gdLst>
              <a:ahLst/>
              <a:cxnLst>
                <a:cxn ang="0">
                  <a:pos x="T0" y="T1"/>
                </a:cxn>
                <a:cxn ang="0">
                  <a:pos x="T2" y="T3"/>
                </a:cxn>
                <a:cxn ang="0">
                  <a:pos x="T4" y="T5"/>
                </a:cxn>
                <a:cxn ang="0">
                  <a:pos x="T6" y="T7"/>
                </a:cxn>
                <a:cxn ang="0">
                  <a:pos x="T8" y="T9"/>
                </a:cxn>
              </a:cxnLst>
              <a:rect l="0" t="0" r="r" b="b"/>
              <a:pathLst>
                <a:path w="261" h="273">
                  <a:moveTo>
                    <a:pt x="261" y="227"/>
                  </a:moveTo>
                  <a:lnTo>
                    <a:pt x="210" y="273"/>
                  </a:lnTo>
                  <a:lnTo>
                    <a:pt x="0" y="47"/>
                  </a:lnTo>
                  <a:lnTo>
                    <a:pt x="50" y="0"/>
                  </a:lnTo>
                  <a:lnTo>
                    <a:pt x="261" y="2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65" name="Freeform 64"/>
            <p:cNvSpPr>
              <a:spLocks noEditPoints="1"/>
            </p:cNvSpPr>
            <p:nvPr/>
          </p:nvSpPr>
          <p:spPr bwMode="auto">
            <a:xfrm>
              <a:off x="3611179" y="1501547"/>
              <a:ext cx="472947" cy="472947"/>
            </a:xfrm>
            <a:custGeom>
              <a:avLst/>
              <a:gdLst>
                <a:gd name="T0" fmla="*/ 48 w 247"/>
                <a:gd name="T1" fmla="*/ 42 h 247"/>
                <a:gd name="T2" fmla="*/ 42 w 247"/>
                <a:gd name="T3" fmla="*/ 200 h 247"/>
                <a:gd name="T4" fmla="*/ 199 w 247"/>
                <a:gd name="T5" fmla="*/ 205 h 247"/>
                <a:gd name="T6" fmla="*/ 205 w 247"/>
                <a:gd name="T7" fmla="*/ 48 h 247"/>
                <a:gd name="T8" fmla="*/ 48 w 247"/>
                <a:gd name="T9" fmla="*/ 42 h 247"/>
                <a:gd name="T10" fmla="*/ 177 w 247"/>
                <a:gd name="T11" fmla="*/ 181 h 247"/>
                <a:gd name="T12" fmla="*/ 66 w 247"/>
                <a:gd name="T13" fmla="*/ 177 h 247"/>
                <a:gd name="T14" fmla="*/ 70 w 247"/>
                <a:gd name="T15" fmla="*/ 66 h 247"/>
                <a:gd name="T16" fmla="*/ 181 w 247"/>
                <a:gd name="T17" fmla="*/ 70 h 247"/>
                <a:gd name="T18" fmla="*/ 177 w 247"/>
                <a:gd name="T19" fmla="*/ 18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7">
                  <a:moveTo>
                    <a:pt x="48" y="42"/>
                  </a:moveTo>
                  <a:cubicBezTo>
                    <a:pt x="3" y="84"/>
                    <a:pt x="0" y="155"/>
                    <a:pt x="42" y="200"/>
                  </a:cubicBezTo>
                  <a:cubicBezTo>
                    <a:pt x="84" y="245"/>
                    <a:pt x="154" y="247"/>
                    <a:pt x="199" y="205"/>
                  </a:cubicBezTo>
                  <a:cubicBezTo>
                    <a:pt x="244" y="164"/>
                    <a:pt x="247" y="93"/>
                    <a:pt x="205" y="48"/>
                  </a:cubicBezTo>
                  <a:cubicBezTo>
                    <a:pt x="163" y="3"/>
                    <a:pt x="93" y="0"/>
                    <a:pt x="48" y="42"/>
                  </a:cubicBezTo>
                  <a:close/>
                  <a:moveTo>
                    <a:pt x="177" y="181"/>
                  </a:moveTo>
                  <a:cubicBezTo>
                    <a:pt x="145" y="211"/>
                    <a:pt x="96" y="209"/>
                    <a:pt x="66" y="177"/>
                  </a:cubicBezTo>
                  <a:cubicBezTo>
                    <a:pt x="36" y="146"/>
                    <a:pt x="38" y="96"/>
                    <a:pt x="70" y="66"/>
                  </a:cubicBezTo>
                  <a:cubicBezTo>
                    <a:pt x="102" y="37"/>
                    <a:pt x="152" y="39"/>
                    <a:pt x="181" y="70"/>
                  </a:cubicBezTo>
                  <a:cubicBezTo>
                    <a:pt x="211" y="102"/>
                    <a:pt x="209" y="152"/>
                    <a:pt x="177" y="1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grpSp>
      <p:sp>
        <p:nvSpPr>
          <p:cNvPr id="66" name="Freeform 44"/>
          <p:cNvSpPr>
            <a:spLocks noEditPoints="1"/>
          </p:cNvSpPr>
          <p:nvPr/>
        </p:nvSpPr>
        <p:spPr bwMode="auto">
          <a:xfrm>
            <a:off x="10993144" y="4737662"/>
            <a:ext cx="727908" cy="641162"/>
          </a:xfrm>
          <a:custGeom>
            <a:avLst/>
            <a:gdLst>
              <a:gd name="T0" fmla="*/ 1743 w 4231"/>
              <a:gd name="T1" fmla="*/ 4183 h 4422"/>
              <a:gd name="T2" fmla="*/ 1920 w 4231"/>
              <a:gd name="T3" fmla="*/ 4159 h 4422"/>
              <a:gd name="T4" fmla="*/ 839 w 4231"/>
              <a:gd name="T5" fmla="*/ 4040 h 4422"/>
              <a:gd name="T6" fmla="*/ 816 w 4231"/>
              <a:gd name="T7" fmla="*/ 4217 h 4422"/>
              <a:gd name="T8" fmla="*/ 958 w 4231"/>
              <a:gd name="T9" fmla="*/ 4108 h 4422"/>
              <a:gd name="T10" fmla="*/ 2335 w 4231"/>
              <a:gd name="T11" fmla="*/ 3104 h 4422"/>
              <a:gd name="T12" fmla="*/ 2404 w 4231"/>
              <a:gd name="T13" fmla="*/ 3268 h 4422"/>
              <a:gd name="T14" fmla="*/ 2472 w 4231"/>
              <a:gd name="T15" fmla="*/ 3104 h 4422"/>
              <a:gd name="T16" fmla="*/ 195 w 4231"/>
              <a:gd name="T17" fmla="*/ 3146 h 4422"/>
              <a:gd name="T18" fmla="*/ 338 w 4231"/>
              <a:gd name="T19" fmla="*/ 3255 h 4422"/>
              <a:gd name="T20" fmla="*/ 315 w 4231"/>
              <a:gd name="T21" fmla="*/ 3080 h 4422"/>
              <a:gd name="T22" fmla="*/ 911 w 4231"/>
              <a:gd name="T23" fmla="*/ 2495 h 4422"/>
              <a:gd name="T24" fmla="*/ 576 w 4231"/>
              <a:gd name="T25" fmla="*/ 3173 h 4422"/>
              <a:gd name="T26" fmla="*/ 911 w 4231"/>
              <a:gd name="T27" fmla="*/ 3849 h 4422"/>
              <a:gd name="T28" fmla="*/ 1574 w 4231"/>
              <a:gd name="T29" fmla="*/ 3997 h 4422"/>
              <a:gd name="T30" fmla="*/ 1885 w 4231"/>
              <a:gd name="T31" fmla="*/ 3851 h 4422"/>
              <a:gd name="T32" fmla="*/ 2141 w 4231"/>
              <a:gd name="T33" fmla="*/ 3056 h 4422"/>
              <a:gd name="T34" fmla="*/ 1660 w 4231"/>
              <a:gd name="T35" fmla="*/ 2445 h 4422"/>
              <a:gd name="T36" fmla="*/ 1758 w 4231"/>
              <a:gd name="T37" fmla="*/ 2142 h 4422"/>
              <a:gd name="T38" fmla="*/ 1827 w 4231"/>
              <a:gd name="T39" fmla="*/ 2307 h 4422"/>
              <a:gd name="T40" fmla="*/ 1896 w 4231"/>
              <a:gd name="T41" fmla="*/ 2142 h 4422"/>
              <a:gd name="T42" fmla="*/ 773 w 4231"/>
              <a:gd name="T43" fmla="*/ 2185 h 4422"/>
              <a:gd name="T44" fmla="*/ 915 w 4231"/>
              <a:gd name="T45" fmla="*/ 2294 h 4422"/>
              <a:gd name="T46" fmla="*/ 892 w 4231"/>
              <a:gd name="T47" fmla="*/ 2118 h 4422"/>
              <a:gd name="T48" fmla="*/ 2401 w 4231"/>
              <a:gd name="T49" fmla="*/ 1442 h 4422"/>
              <a:gd name="T50" fmla="*/ 2090 w 4231"/>
              <a:gd name="T51" fmla="*/ 2328 h 4422"/>
              <a:gd name="T52" fmla="*/ 2571 w 4231"/>
              <a:gd name="T53" fmla="*/ 2938 h 4422"/>
              <a:gd name="T54" fmla="*/ 3300 w 4231"/>
              <a:gd name="T55" fmla="*/ 2992 h 4422"/>
              <a:gd name="T56" fmla="*/ 3654 w 4231"/>
              <a:gd name="T57" fmla="*/ 2211 h 4422"/>
              <a:gd name="T58" fmla="*/ 3300 w 4231"/>
              <a:gd name="T59" fmla="*/ 1431 h 4422"/>
              <a:gd name="T60" fmla="*/ 960 w 4231"/>
              <a:gd name="T61" fmla="*/ 455 h 4422"/>
              <a:gd name="T62" fmla="*/ 456 w 4231"/>
              <a:gd name="T63" fmla="*/ 1343 h 4422"/>
              <a:gd name="T64" fmla="*/ 1095 w 4231"/>
              <a:gd name="T65" fmla="*/ 2038 h 4422"/>
              <a:gd name="T66" fmla="*/ 1738 w 4231"/>
              <a:gd name="T67" fmla="*/ 1937 h 4422"/>
              <a:gd name="T68" fmla="*/ 2214 w 4231"/>
              <a:gd name="T69" fmla="*/ 1218 h 4422"/>
              <a:gd name="T70" fmla="*/ 1649 w 4231"/>
              <a:gd name="T71" fmla="*/ 515 h 4422"/>
              <a:gd name="T72" fmla="*/ 1933 w 4231"/>
              <a:gd name="T73" fmla="*/ 20 h 4422"/>
              <a:gd name="T74" fmla="*/ 2114 w 4231"/>
              <a:gd name="T75" fmla="*/ 314 h 4422"/>
              <a:gd name="T76" fmla="*/ 2470 w 4231"/>
              <a:gd name="T77" fmla="*/ 1070 h 4422"/>
              <a:gd name="T78" fmla="*/ 3300 w 4231"/>
              <a:gd name="T79" fmla="*/ 1070 h 4422"/>
              <a:gd name="T80" fmla="*/ 3553 w 4231"/>
              <a:gd name="T81" fmla="*/ 1211 h 4422"/>
              <a:gd name="T82" fmla="*/ 4033 w 4231"/>
              <a:gd name="T83" fmla="*/ 1937 h 4422"/>
              <a:gd name="T84" fmla="*/ 4227 w 4231"/>
              <a:gd name="T85" fmla="*/ 2258 h 4422"/>
              <a:gd name="T86" fmla="*/ 3943 w 4231"/>
              <a:gd name="T87" fmla="*/ 2499 h 4422"/>
              <a:gd name="T88" fmla="*/ 3525 w 4231"/>
              <a:gd name="T89" fmla="*/ 3279 h 4422"/>
              <a:gd name="T90" fmla="*/ 3242 w 4231"/>
              <a:gd name="T91" fmla="*/ 3320 h 4422"/>
              <a:gd name="T92" fmla="*/ 2493 w 4231"/>
              <a:gd name="T93" fmla="*/ 3446 h 4422"/>
              <a:gd name="T94" fmla="*/ 2113 w 4231"/>
              <a:gd name="T95" fmla="*/ 4093 h 4422"/>
              <a:gd name="T96" fmla="*/ 1917 w 4231"/>
              <a:gd name="T97" fmla="*/ 4407 h 4422"/>
              <a:gd name="T98" fmla="*/ 1598 w 4231"/>
              <a:gd name="T99" fmla="*/ 4307 h 4422"/>
              <a:gd name="T100" fmla="*/ 955 w 4231"/>
              <a:gd name="T101" fmla="*/ 4408 h 4422"/>
              <a:gd name="T102" fmla="*/ 633 w 4231"/>
              <a:gd name="T103" fmla="*/ 4303 h 4422"/>
              <a:gd name="T104" fmla="*/ 644 w 4231"/>
              <a:gd name="T105" fmla="*/ 3950 h 4422"/>
              <a:gd name="T106" fmla="*/ 56 w 4231"/>
              <a:gd name="T107" fmla="*/ 3343 h 4422"/>
              <a:gd name="T108" fmla="*/ 85 w 4231"/>
              <a:gd name="T109" fmla="*/ 2969 h 4422"/>
              <a:gd name="T110" fmla="*/ 621 w 4231"/>
              <a:gd name="T111" fmla="*/ 2363 h 4422"/>
              <a:gd name="T112" fmla="*/ 644 w 4231"/>
              <a:gd name="T113" fmla="*/ 2028 h 4422"/>
              <a:gd name="T114" fmla="*/ 99 w 4231"/>
              <a:gd name="T115" fmla="*/ 1284 h 4422"/>
              <a:gd name="T116" fmla="*/ 257 w 4231"/>
              <a:gd name="T117" fmla="*/ 1060 h 4422"/>
              <a:gd name="T118" fmla="*/ 719 w 4231"/>
              <a:gd name="T119" fmla="*/ 164 h 4422"/>
              <a:gd name="T120" fmla="*/ 989 w 4231"/>
              <a:gd name="T121" fmla="*/ 141 h 4422"/>
              <a:gd name="T122" fmla="*/ 1695 w 4231"/>
              <a:gd name="T123" fmla="*/ 32 h 4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1" h="4422">
                <a:moveTo>
                  <a:pt x="1827" y="4038"/>
                </a:moveTo>
                <a:lnTo>
                  <a:pt x="1801" y="4040"/>
                </a:lnTo>
                <a:lnTo>
                  <a:pt x="1778" y="4050"/>
                </a:lnTo>
                <a:lnTo>
                  <a:pt x="1758" y="4065"/>
                </a:lnTo>
                <a:lnTo>
                  <a:pt x="1743" y="4085"/>
                </a:lnTo>
                <a:lnTo>
                  <a:pt x="1734" y="4108"/>
                </a:lnTo>
                <a:lnTo>
                  <a:pt x="1731" y="4133"/>
                </a:lnTo>
                <a:lnTo>
                  <a:pt x="1734" y="4159"/>
                </a:lnTo>
                <a:lnTo>
                  <a:pt x="1743" y="4183"/>
                </a:lnTo>
                <a:lnTo>
                  <a:pt x="1758" y="4202"/>
                </a:lnTo>
                <a:lnTo>
                  <a:pt x="1778" y="4217"/>
                </a:lnTo>
                <a:lnTo>
                  <a:pt x="1801" y="4226"/>
                </a:lnTo>
                <a:lnTo>
                  <a:pt x="1827" y="4229"/>
                </a:lnTo>
                <a:lnTo>
                  <a:pt x="1853" y="4226"/>
                </a:lnTo>
                <a:lnTo>
                  <a:pt x="1875" y="4217"/>
                </a:lnTo>
                <a:lnTo>
                  <a:pt x="1896" y="4202"/>
                </a:lnTo>
                <a:lnTo>
                  <a:pt x="1910" y="4183"/>
                </a:lnTo>
                <a:lnTo>
                  <a:pt x="1920" y="4159"/>
                </a:lnTo>
                <a:lnTo>
                  <a:pt x="1923" y="4133"/>
                </a:lnTo>
                <a:lnTo>
                  <a:pt x="1920" y="4108"/>
                </a:lnTo>
                <a:lnTo>
                  <a:pt x="1910" y="4085"/>
                </a:lnTo>
                <a:lnTo>
                  <a:pt x="1896" y="4065"/>
                </a:lnTo>
                <a:lnTo>
                  <a:pt x="1875" y="4050"/>
                </a:lnTo>
                <a:lnTo>
                  <a:pt x="1853" y="4040"/>
                </a:lnTo>
                <a:lnTo>
                  <a:pt x="1827" y="4038"/>
                </a:lnTo>
                <a:close/>
                <a:moveTo>
                  <a:pt x="865" y="4038"/>
                </a:moveTo>
                <a:lnTo>
                  <a:pt x="839" y="4040"/>
                </a:lnTo>
                <a:lnTo>
                  <a:pt x="816" y="4050"/>
                </a:lnTo>
                <a:lnTo>
                  <a:pt x="797" y="4065"/>
                </a:lnTo>
                <a:lnTo>
                  <a:pt x="783" y="4085"/>
                </a:lnTo>
                <a:lnTo>
                  <a:pt x="773" y="4108"/>
                </a:lnTo>
                <a:lnTo>
                  <a:pt x="769" y="4133"/>
                </a:lnTo>
                <a:lnTo>
                  <a:pt x="773" y="4159"/>
                </a:lnTo>
                <a:lnTo>
                  <a:pt x="783" y="4183"/>
                </a:lnTo>
                <a:lnTo>
                  <a:pt x="797" y="4202"/>
                </a:lnTo>
                <a:lnTo>
                  <a:pt x="816" y="4217"/>
                </a:lnTo>
                <a:lnTo>
                  <a:pt x="839" y="4226"/>
                </a:lnTo>
                <a:lnTo>
                  <a:pt x="865" y="4229"/>
                </a:lnTo>
                <a:lnTo>
                  <a:pt x="892" y="4226"/>
                </a:lnTo>
                <a:lnTo>
                  <a:pt x="915" y="4217"/>
                </a:lnTo>
                <a:lnTo>
                  <a:pt x="934" y="4202"/>
                </a:lnTo>
                <a:lnTo>
                  <a:pt x="948" y="4183"/>
                </a:lnTo>
                <a:lnTo>
                  <a:pt x="958" y="4159"/>
                </a:lnTo>
                <a:lnTo>
                  <a:pt x="962" y="4133"/>
                </a:lnTo>
                <a:lnTo>
                  <a:pt x="958" y="4108"/>
                </a:lnTo>
                <a:lnTo>
                  <a:pt x="948" y="4085"/>
                </a:lnTo>
                <a:lnTo>
                  <a:pt x="934" y="4065"/>
                </a:lnTo>
                <a:lnTo>
                  <a:pt x="915" y="4050"/>
                </a:lnTo>
                <a:lnTo>
                  <a:pt x="892" y="4040"/>
                </a:lnTo>
                <a:lnTo>
                  <a:pt x="865" y="4038"/>
                </a:lnTo>
                <a:close/>
                <a:moveTo>
                  <a:pt x="2404" y="3076"/>
                </a:moveTo>
                <a:lnTo>
                  <a:pt x="2378" y="3080"/>
                </a:lnTo>
                <a:lnTo>
                  <a:pt x="2355" y="3089"/>
                </a:lnTo>
                <a:lnTo>
                  <a:pt x="2335" y="3104"/>
                </a:lnTo>
                <a:lnTo>
                  <a:pt x="2320" y="3123"/>
                </a:lnTo>
                <a:lnTo>
                  <a:pt x="2311" y="3146"/>
                </a:lnTo>
                <a:lnTo>
                  <a:pt x="2308" y="3173"/>
                </a:lnTo>
                <a:lnTo>
                  <a:pt x="2311" y="3198"/>
                </a:lnTo>
                <a:lnTo>
                  <a:pt x="2320" y="3221"/>
                </a:lnTo>
                <a:lnTo>
                  <a:pt x="2335" y="3240"/>
                </a:lnTo>
                <a:lnTo>
                  <a:pt x="2355" y="3255"/>
                </a:lnTo>
                <a:lnTo>
                  <a:pt x="2378" y="3264"/>
                </a:lnTo>
                <a:lnTo>
                  <a:pt x="2404" y="3268"/>
                </a:lnTo>
                <a:lnTo>
                  <a:pt x="2429" y="3264"/>
                </a:lnTo>
                <a:lnTo>
                  <a:pt x="2452" y="3255"/>
                </a:lnTo>
                <a:lnTo>
                  <a:pt x="2472" y="3240"/>
                </a:lnTo>
                <a:lnTo>
                  <a:pt x="2487" y="3221"/>
                </a:lnTo>
                <a:lnTo>
                  <a:pt x="2497" y="3198"/>
                </a:lnTo>
                <a:lnTo>
                  <a:pt x="2499" y="3173"/>
                </a:lnTo>
                <a:lnTo>
                  <a:pt x="2497" y="3146"/>
                </a:lnTo>
                <a:lnTo>
                  <a:pt x="2487" y="3123"/>
                </a:lnTo>
                <a:lnTo>
                  <a:pt x="2472" y="3104"/>
                </a:lnTo>
                <a:lnTo>
                  <a:pt x="2452" y="3089"/>
                </a:lnTo>
                <a:lnTo>
                  <a:pt x="2429" y="3080"/>
                </a:lnTo>
                <a:lnTo>
                  <a:pt x="2404" y="3076"/>
                </a:lnTo>
                <a:close/>
                <a:moveTo>
                  <a:pt x="288" y="3076"/>
                </a:moveTo>
                <a:lnTo>
                  <a:pt x="262" y="3080"/>
                </a:lnTo>
                <a:lnTo>
                  <a:pt x="240" y="3089"/>
                </a:lnTo>
                <a:lnTo>
                  <a:pt x="221" y="3104"/>
                </a:lnTo>
                <a:lnTo>
                  <a:pt x="206" y="3123"/>
                </a:lnTo>
                <a:lnTo>
                  <a:pt x="195" y="3146"/>
                </a:lnTo>
                <a:lnTo>
                  <a:pt x="192" y="3173"/>
                </a:lnTo>
                <a:lnTo>
                  <a:pt x="195" y="3198"/>
                </a:lnTo>
                <a:lnTo>
                  <a:pt x="206" y="3221"/>
                </a:lnTo>
                <a:lnTo>
                  <a:pt x="221" y="3240"/>
                </a:lnTo>
                <a:lnTo>
                  <a:pt x="240" y="3255"/>
                </a:lnTo>
                <a:lnTo>
                  <a:pt x="262" y="3264"/>
                </a:lnTo>
                <a:lnTo>
                  <a:pt x="288" y="3268"/>
                </a:lnTo>
                <a:lnTo>
                  <a:pt x="315" y="3264"/>
                </a:lnTo>
                <a:lnTo>
                  <a:pt x="338" y="3255"/>
                </a:lnTo>
                <a:lnTo>
                  <a:pt x="357" y="3240"/>
                </a:lnTo>
                <a:lnTo>
                  <a:pt x="372" y="3221"/>
                </a:lnTo>
                <a:lnTo>
                  <a:pt x="381" y="3198"/>
                </a:lnTo>
                <a:lnTo>
                  <a:pt x="385" y="3173"/>
                </a:lnTo>
                <a:lnTo>
                  <a:pt x="381" y="3146"/>
                </a:lnTo>
                <a:lnTo>
                  <a:pt x="372" y="3123"/>
                </a:lnTo>
                <a:lnTo>
                  <a:pt x="357" y="3104"/>
                </a:lnTo>
                <a:lnTo>
                  <a:pt x="338" y="3089"/>
                </a:lnTo>
                <a:lnTo>
                  <a:pt x="315" y="3080"/>
                </a:lnTo>
                <a:lnTo>
                  <a:pt x="288" y="3076"/>
                </a:lnTo>
                <a:close/>
                <a:moveTo>
                  <a:pt x="1137" y="2307"/>
                </a:moveTo>
                <a:lnTo>
                  <a:pt x="1118" y="2347"/>
                </a:lnTo>
                <a:lnTo>
                  <a:pt x="1095" y="2385"/>
                </a:lnTo>
                <a:lnTo>
                  <a:pt x="1066" y="2417"/>
                </a:lnTo>
                <a:lnTo>
                  <a:pt x="1033" y="2445"/>
                </a:lnTo>
                <a:lnTo>
                  <a:pt x="996" y="2468"/>
                </a:lnTo>
                <a:lnTo>
                  <a:pt x="955" y="2486"/>
                </a:lnTo>
                <a:lnTo>
                  <a:pt x="911" y="2495"/>
                </a:lnTo>
                <a:lnTo>
                  <a:pt x="865" y="2499"/>
                </a:lnTo>
                <a:lnTo>
                  <a:pt x="836" y="2498"/>
                </a:lnTo>
                <a:lnTo>
                  <a:pt x="808" y="2494"/>
                </a:lnTo>
                <a:lnTo>
                  <a:pt x="510" y="2990"/>
                </a:lnTo>
                <a:lnTo>
                  <a:pt x="533" y="3021"/>
                </a:lnTo>
                <a:lnTo>
                  <a:pt x="552" y="3056"/>
                </a:lnTo>
                <a:lnTo>
                  <a:pt x="566" y="3092"/>
                </a:lnTo>
                <a:lnTo>
                  <a:pt x="574" y="3131"/>
                </a:lnTo>
                <a:lnTo>
                  <a:pt x="576" y="3173"/>
                </a:lnTo>
                <a:lnTo>
                  <a:pt x="574" y="3213"/>
                </a:lnTo>
                <a:lnTo>
                  <a:pt x="566" y="3252"/>
                </a:lnTo>
                <a:lnTo>
                  <a:pt x="552" y="3290"/>
                </a:lnTo>
                <a:lnTo>
                  <a:pt x="533" y="3324"/>
                </a:lnTo>
                <a:lnTo>
                  <a:pt x="510" y="3356"/>
                </a:lnTo>
                <a:lnTo>
                  <a:pt x="808" y="3851"/>
                </a:lnTo>
                <a:lnTo>
                  <a:pt x="836" y="3846"/>
                </a:lnTo>
                <a:lnTo>
                  <a:pt x="865" y="3845"/>
                </a:lnTo>
                <a:lnTo>
                  <a:pt x="911" y="3849"/>
                </a:lnTo>
                <a:lnTo>
                  <a:pt x="955" y="3860"/>
                </a:lnTo>
                <a:lnTo>
                  <a:pt x="996" y="3876"/>
                </a:lnTo>
                <a:lnTo>
                  <a:pt x="1033" y="3899"/>
                </a:lnTo>
                <a:lnTo>
                  <a:pt x="1066" y="3927"/>
                </a:lnTo>
                <a:lnTo>
                  <a:pt x="1095" y="3961"/>
                </a:lnTo>
                <a:lnTo>
                  <a:pt x="1118" y="3997"/>
                </a:lnTo>
                <a:lnTo>
                  <a:pt x="1137" y="4038"/>
                </a:lnTo>
                <a:lnTo>
                  <a:pt x="1556" y="4038"/>
                </a:lnTo>
                <a:lnTo>
                  <a:pt x="1574" y="3997"/>
                </a:lnTo>
                <a:lnTo>
                  <a:pt x="1598" y="3961"/>
                </a:lnTo>
                <a:lnTo>
                  <a:pt x="1626" y="3927"/>
                </a:lnTo>
                <a:lnTo>
                  <a:pt x="1660" y="3899"/>
                </a:lnTo>
                <a:lnTo>
                  <a:pt x="1696" y="3876"/>
                </a:lnTo>
                <a:lnTo>
                  <a:pt x="1738" y="3860"/>
                </a:lnTo>
                <a:lnTo>
                  <a:pt x="1781" y="3849"/>
                </a:lnTo>
                <a:lnTo>
                  <a:pt x="1827" y="3845"/>
                </a:lnTo>
                <a:lnTo>
                  <a:pt x="1857" y="3846"/>
                </a:lnTo>
                <a:lnTo>
                  <a:pt x="1885" y="3851"/>
                </a:lnTo>
                <a:lnTo>
                  <a:pt x="2181" y="3356"/>
                </a:lnTo>
                <a:lnTo>
                  <a:pt x="2158" y="3324"/>
                </a:lnTo>
                <a:lnTo>
                  <a:pt x="2141" y="3290"/>
                </a:lnTo>
                <a:lnTo>
                  <a:pt x="2126" y="3252"/>
                </a:lnTo>
                <a:lnTo>
                  <a:pt x="2118" y="3213"/>
                </a:lnTo>
                <a:lnTo>
                  <a:pt x="2115" y="3173"/>
                </a:lnTo>
                <a:lnTo>
                  <a:pt x="2118" y="3131"/>
                </a:lnTo>
                <a:lnTo>
                  <a:pt x="2126" y="3092"/>
                </a:lnTo>
                <a:lnTo>
                  <a:pt x="2141" y="3056"/>
                </a:lnTo>
                <a:lnTo>
                  <a:pt x="2158" y="3021"/>
                </a:lnTo>
                <a:lnTo>
                  <a:pt x="2181" y="2990"/>
                </a:lnTo>
                <a:lnTo>
                  <a:pt x="1885" y="2494"/>
                </a:lnTo>
                <a:lnTo>
                  <a:pt x="1857" y="2498"/>
                </a:lnTo>
                <a:lnTo>
                  <a:pt x="1827" y="2499"/>
                </a:lnTo>
                <a:lnTo>
                  <a:pt x="1781" y="2495"/>
                </a:lnTo>
                <a:lnTo>
                  <a:pt x="1738" y="2486"/>
                </a:lnTo>
                <a:lnTo>
                  <a:pt x="1696" y="2468"/>
                </a:lnTo>
                <a:lnTo>
                  <a:pt x="1660" y="2445"/>
                </a:lnTo>
                <a:lnTo>
                  <a:pt x="1626" y="2417"/>
                </a:lnTo>
                <a:lnTo>
                  <a:pt x="1598" y="2385"/>
                </a:lnTo>
                <a:lnTo>
                  <a:pt x="1574" y="2347"/>
                </a:lnTo>
                <a:lnTo>
                  <a:pt x="1556" y="2307"/>
                </a:lnTo>
                <a:lnTo>
                  <a:pt x="1137" y="2307"/>
                </a:lnTo>
                <a:close/>
                <a:moveTo>
                  <a:pt x="1827" y="2115"/>
                </a:moveTo>
                <a:lnTo>
                  <a:pt x="1801" y="2118"/>
                </a:lnTo>
                <a:lnTo>
                  <a:pt x="1778" y="2127"/>
                </a:lnTo>
                <a:lnTo>
                  <a:pt x="1758" y="2142"/>
                </a:lnTo>
                <a:lnTo>
                  <a:pt x="1743" y="2162"/>
                </a:lnTo>
                <a:lnTo>
                  <a:pt x="1734" y="2185"/>
                </a:lnTo>
                <a:lnTo>
                  <a:pt x="1731" y="2211"/>
                </a:lnTo>
                <a:lnTo>
                  <a:pt x="1734" y="2236"/>
                </a:lnTo>
                <a:lnTo>
                  <a:pt x="1743" y="2261"/>
                </a:lnTo>
                <a:lnTo>
                  <a:pt x="1758" y="2280"/>
                </a:lnTo>
                <a:lnTo>
                  <a:pt x="1778" y="2294"/>
                </a:lnTo>
                <a:lnTo>
                  <a:pt x="1801" y="2304"/>
                </a:lnTo>
                <a:lnTo>
                  <a:pt x="1827" y="2307"/>
                </a:lnTo>
                <a:lnTo>
                  <a:pt x="1853" y="2304"/>
                </a:lnTo>
                <a:lnTo>
                  <a:pt x="1875" y="2294"/>
                </a:lnTo>
                <a:lnTo>
                  <a:pt x="1896" y="2280"/>
                </a:lnTo>
                <a:lnTo>
                  <a:pt x="1910" y="2261"/>
                </a:lnTo>
                <a:lnTo>
                  <a:pt x="1920" y="2236"/>
                </a:lnTo>
                <a:lnTo>
                  <a:pt x="1923" y="2211"/>
                </a:lnTo>
                <a:lnTo>
                  <a:pt x="1920" y="2185"/>
                </a:lnTo>
                <a:lnTo>
                  <a:pt x="1910" y="2162"/>
                </a:lnTo>
                <a:lnTo>
                  <a:pt x="1896" y="2142"/>
                </a:lnTo>
                <a:lnTo>
                  <a:pt x="1875" y="2127"/>
                </a:lnTo>
                <a:lnTo>
                  <a:pt x="1853" y="2118"/>
                </a:lnTo>
                <a:lnTo>
                  <a:pt x="1827" y="2115"/>
                </a:lnTo>
                <a:close/>
                <a:moveTo>
                  <a:pt x="865" y="2115"/>
                </a:moveTo>
                <a:lnTo>
                  <a:pt x="839" y="2118"/>
                </a:lnTo>
                <a:lnTo>
                  <a:pt x="816" y="2127"/>
                </a:lnTo>
                <a:lnTo>
                  <a:pt x="797" y="2142"/>
                </a:lnTo>
                <a:lnTo>
                  <a:pt x="783" y="2162"/>
                </a:lnTo>
                <a:lnTo>
                  <a:pt x="773" y="2185"/>
                </a:lnTo>
                <a:lnTo>
                  <a:pt x="769" y="2211"/>
                </a:lnTo>
                <a:lnTo>
                  <a:pt x="773" y="2236"/>
                </a:lnTo>
                <a:lnTo>
                  <a:pt x="783" y="2261"/>
                </a:lnTo>
                <a:lnTo>
                  <a:pt x="797" y="2280"/>
                </a:lnTo>
                <a:lnTo>
                  <a:pt x="816" y="2294"/>
                </a:lnTo>
                <a:lnTo>
                  <a:pt x="839" y="2304"/>
                </a:lnTo>
                <a:lnTo>
                  <a:pt x="865" y="2307"/>
                </a:lnTo>
                <a:lnTo>
                  <a:pt x="892" y="2304"/>
                </a:lnTo>
                <a:lnTo>
                  <a:pt x="915" y="2294"/>
                </a:lnTo>
                <a:lnTo>
                  <a:pt x="934" y="2280"/>
                </a:lnTo>
                <a:lnTo>
                  <a:pt x="948" y="2261"/>
                </a:lnTo>
                <a:lnTo>
                  <a:pt x="958" y="2236"/>
                </a:lnTo>
                <a:lnTo>
                  <a:pt x="962" y="2211"/>
                </a:lnTo>
                <a:lnTo>
                  <a:pt x="958" y="2185"/>
                </a:lnTo>
                <a:lnTo>
                  <a:pt x="948" y="2162"/>
                </a:lnTo>
                <a:lnTo>
                  <a:pt x="934" y="2142"/>
                </a:lnTo>
                <a:lnTo>
                  <a:pt x="915" y="2127"/>
                </a:lnTo>
                <a:lnTo>
                  <a:pt x="892" y="2118"/>
                </a:lnTo>
                <a:lnTo>
                  <a:pt x="865" y="2115"/>
                </a:lnTo>
                <a:close/>
                <a:moveTo>
                  <a:pt x="2571" y="1346"/>
                </a:moveTo>
                <a:lnTo>
                  <a:pt x="2551" y="1374"/>
                </a:lnTo>
                <a:lnTo>
                  <a:pt x="2526" y="1397"/>
                </a:lnTo>
                <a:lnTo>
                  <a:pt x="2499" y="1416"/>
                </a:lnTo>
                <a:lnTo>
                  <a:pt x="2470" y="1431"/>
                </a:lnTo>
                <a:lnTo>
                  <a:pt x="2437" y="1439"/>
                </a:lnTo>
                <a:lnTo>
                  <a:pt x="2404" y="1442"/>
                </a:lnTo>
                <a:lnTo>
                  <a:pt x="2401" y="1442"/>
                </a:lnTo>
                <a:lnTo>
                  <a:pt x="2049" y="2028"/>
                </a:lnTo>
                <a:lnTo>
                  <a:pt x="2072" y="2060"/>
                </a:lnTo>
                <a:lnTo>
                  <a:pt x="2090" y="2094"/>
                </a:lnTo>
                <a:lnTo>
                  <a:pt x="2105" y="2131"/>
                </a:lnTo>
                <a:lnTo>
                  <a:pt x="2113" y="2170"/>
                </a:lnTo>
                <a:lnTo>
                  <a:pt x="2115" y="2211"/>
                </a:lnTo>
                <a:lnTo>
                  <a:pt x="2113" y="2251"/>
                </a:lnTo>
                <a:lnTo>
                  <a:pt x="2105" y="2290"/>
                </a:lnTo>
                <a:lnTo>
                  <a:pt x="2090" y="2328"/>
                </a:lnTo>
                <a:lnTo>
                  <a:pt x="2072" y="2363"/>
                </a:lnTo>
                <a:lnTo>
                  <a:pt x="2049" y="2394"/>
                </a:lnTo>
                <a:lnTo>
                  <a:pt x="2346" y="2890"/>
                </a:lnTo>
                <a:lnTo>
                  <a:pt x="2374" y="2886"/>
                </a:lnTo>
                <a:lnTo>
                  <a:pt x="2404" y="2885"/>
                </a:lnTo>
                <a:lnTo>
                  <a:pt x="2450" y="2887"/>
                </a:lnTo>
                <a:lnTo>
                  <a:pt x="2493" y="2898"/>
                </a:lnTo>
                <a:lnTo>
                  <a:pt x="2534" y="2915"/>
                </a:lnTo>
                <a:lnTo>
                  <a:pt x="2571" y="2938"/>
                </a:lnTo>
                <a:lnTo>
                  <a:pt x="2604" y="2967"/>
                </a:lnTo>
                <a:lnTo>
                  <a:pt x="2633" y="2999"/>
                </a:lnTo>
                <a:lnTo>
                  <a:pt x="2657" y="3035"/>
                </a:lnTo>
                <a:lnTo>
                  <a:pt x="2675" y="3076"/>
                </a:lnTo>
                <a:lnTo>
                  <a:pt x="3199" y="3076"/>
                </a:lnTo>
                <a:lnTo>
                  <a:pt x="3219" y="3049"/>
                </a:lnTo>
                <a:lnTo>
                  <a:pt x="3242" y="3025"/>
                </a:lnTo>
                <a:lnTo>
                  <a:pt x="3269" y="3006"/>
                </a:lnTo>
                <a:lnTo>
                  <a:pt x="3300" y="2992"/>
                </a:lnTo>
                <a:lnTo>
                  <a:pt x="3332" y="2983"/>
                </a:lnTo>
                <a:lnTo>
                  <a:pt x="3366" y="2980"/>
                </a:lnTo>
                <a:lnTo>
                  <a:pt x="3369" y="2980"/>
                </a:lnTo>
                <a:lnTo>
                  <a:pt x="3720" y="2394"/>
                </a:lnTo>
                <a:lnTo>
                  <a:pt x="3696" y="2362"/>
                </a:lnTo>
                <a:lnTo>
                  <a:pt x="3678" y="2327"/>
                </a:lnTo>
                <a:lnTo>
                  <a:pt x="3665" y="2289"/>
                </a:lnTo>
                <a:lnTo>
                  <a:pt x="3657" y="2251"/>
                </a:lnTo>
                <a:lnTo>
                  <a:pt x="3654" y="2211"/>
                </a:lnTo>
                <a:lnTo>
                  <a:pt x="3657" y="2170"/>
                </a:lnTo>
                <a:lnTo>
                  <a:pt x="3665" y="2133"/>
                </a:lnTo>
                <a:lnTo>
                  <a:pt x="3678" y="2095"/>
                </a:lnTo>
                <a:lnTo>
                  <a:pt x="3696" y="2060"/>
                </a:lnTo>
                <a:lnTo>
                  <a:pt x="3720" y="2028"/>
                </a:lnTo>
                <a:lnTo>
                  <a:pt x="3369" y="1442"/>
                </a:lnTo>
                <a:lnTo>
                  <a:pt x="3366" y="1442"/>
                </a:lnTo>
                <a:lnTo>
                  <a:pt x="3332" y="1439"/>
                </a:lnTo>
                <a:lnTo>
                  <a:pt x="3300" y="1431"/>
                </a:lnTo>
                <a:lnTo>
                  <a:pt x="3269" y="1416"/>
                </a:lnTo>
                <a:lnTo>
                  <a:pt x="3242" y="1397"/>
                </a:lnTo>
                <a:lnTo>
                  <a:pt x="3219" y="1374"/>
                </a:lnTo>
                <a:lnTo>
                  <a:pt x="3199" y="1346"/>
                </a:lnTo>
                <a:lnTo>
                  <a:pt x="2571" y="1346"/>
                </a:lnTo>
                <a:close/>
                <a:moveTo>
                  <a:pt x="1032" y="384"/>
                </a:moveTo>
                <a:lnTo>
                  <a:pt x="1012" y="412"/>
                </a:lnTo>
                <a:lnTo>
                  <a:pt x="987" y="437"/>
                </a:lnTo>
                <a:lnTo>
                  <a:pt x="960" y="455"/>
                </a:lnTo>
                <a:lnTo>
                  <a:pt x="929" y="469"/>
                </a:lnTo>
                <a:lnTo>
                  <a:pt x="897" y="478"/>
                </a:lnTo>
                <a:lnTo>
                  <a:pt x="862" y="481"/>
                </a:lnTo>
                <a:lnTo>
                  <a:pt x="456" y="1156"/>
                </a:lnTo>
                <a:lnTo>
                  <a:pt x="471" y="1192"/>
                </a:lnTo>
                <a:lnTo>
                  <a:pt x="479" y="1230"/>
                </a:lnTo>
                <a:lnTo>
                  <a:pt x="479" y="1269"/>
                </a:lnTo>
                <a:lnTo>
                  <a:pt x="471" y="1307"/>
                </a:lnTo>
                <a:lnTo>
                  <a:pt x="456" y="1343"/>
                </a:lnTo>
                <a:lnTo>
                  <a:pt x="808" y="1928"/>
                </a:lnTo>
                <a:lnTo>
                  <a:pt x="836" y="1924"/>
                </a:lnTo>
                <a:lnTo>
                  <a:pt x="865" y="1923"/>
                </a:lnTo>
                <a:lnTo>
                  <a:pt x="911" y="1927"/>
                </a:lnTo>
                <a:lnTo>
                  <a:pt x="955" y="1937"/>
                </a:lnTo>
                <a:lnTo>
                  <a:pt x="996" y="1954"/>
                </a:lnTo>
                <a:lnTo>
                  <a:pt x="1033" y="1976"/>
                </a:lnTo>
                <a:lnTo>
                  <a:pt x="1066" y="2005"/>
                </a:lnTo>
                <a:lnTo>
                  <a:pt x="1095" y="2038"/>
                </a:lnTo>
                <a:lnTo>
                  <a:pt x="1118" y="2075"/>
                </a:lnTo>
                <a:lnTo>
                  <a:pt x="1137" y="2115"/>
                </a:lnTo>
                <a:lnTo>
                  <a:pt x="1556" y="2115"/>
                </a:lnTo>
                <a:lnTo>
                  <a:pt x="1574" y="2075"/>
                </a:lnTo>
                <a:lnTo>
                  <a:pt x="1598" y="2038"/>
                </a:lnTo>
                <a:lnTo>
                  <a:pt x="1626" y="2005"/>
                </a:lnTo>
                <a:lnTo>
                  <a:pt x="1660" y="1976"/>
                </a:lnTo>
                <a:lnTo>
                  <a:pt x="1696" y="1954"/>
                </a:lnTo>
                <a:lnTo>
                  <a:pt x="1738" y="1937"/>
                </a:lnTo>
                <a:lnTo>
                  <a:pt x="1781" y="1927"/>
                </a:lnTo>
                <a:lnTo>
                  <a:pt x="1827" y="1923"/>
                </a:lnTo>
                <a:lnTo>
                  <a:pt x="1857" y="1924"/>
                </a:lnTo>
                <a:lnTo>
                  <a:pt x="1885" y="1928"/>
                </a:lnTo>
                <a:lnTo>
                  <a:pt x="2235" y="1343"/>
                </a:lnTo>
                <a:lnTo>
                  <a:pt x="2223" y="1314"/>
                </a:lnTo>
                <a:lnTo>
                  <a:pt x="2214" y="1283"/>
                </a:lnTo>
                <a:lnTo>
                  <a:pt x="2211" y="1250"/>
                </a:lnTo>
                <a:lnTo>
                  <a:pt x="2214" y="1218"/>
                </a:lnTo>
                <a:lnTo>
                  <a:pt x="2222" y="1186"/>
                </a:lnTo>
                <a:lnTo>
                  <a:pt x="2235" y="1156"/>
                </a:lnTo>
                <a:lnTo>
                  <a:pt x="1884" y="571"/>
                </a:lnTo>
                <a:lnTo>
                  <a:pt x="1843" y="577"/>
                </a:lnTo>
                <a:lnTo>
                  <a:pt x="1801" y="575"/>
                </a:lnTo>
                <a:lnTo>
                  <a:pt x="1760" y="569"/>
                </a:lnTo>
                <a:lnTo>
                  <a:pt x="1720" y="556"/>
                </a:lnTo>
                <a:lnTo>
                  <a:pt x="1683" y="538"/>
                </a:lnTo>
                <a:lnTo>
                  <a:pt x="1649" y="515"/>
                </a:lnTo>
                <a:lnTo>
                  <a:pt x="1618" y="488"/>
                </a:lnTo>
                <a:lnTo>
                  <a:pt x="1592" y="457"/>
                </a:lnTo>
                <a:lnTo>
                  <a:pt x="1571" y="422"/>
                </a:lnTo>
                <a:lnTo>
                  <a:pt x="1555" y="384"/>
                </a:lnTo>
                <a:lnTo>
                  <a:pt x="1032" y="384"/>
                </a:lnTo>
                <a:close/>
                <a:moveTo>
                  <a:pt x="1813" y="0"/>
                </a:moveTo>
                <a:lnTo>
                  <a:pt x="1854" y="1"/>
                </a:lnTo>
                <a:lnTo>
                  <a:pt x="1894" y="8"/>
                </a:lnTo>
                <a:lnTo>
                  <a:pt x="1933" y="20"/>
                </a:lnTo>
                <a:lnTo>
                  <a:pt x="1971" y="39"/>
                </a:lnTo>
                <a:lnTo>
                  <a:pt x="2006" y="63"/>
                </a:lnTo>
                <a:lnTo>
                  <a:pt x="2037" y="90"/>
                </a:lnTo>
                <a:lnTo>
                  <a:pt x="2063" y="123"/>
                </a:lnTo>
                <a:lnTo>
                  <a:pt x="2084" y="158"/>
                </a:lnTo>
                <a:lnTo>
                  <a:pt x="2099" y="194"/>
                </a:lnTo>
                <a:lnTo>
                  <a:pt x="2110" y="233"/>
                </a:lnTo>
                <a:lnTo>
                  <a:pt x="2114" y="273"/>
                </a:lnTo>
                <a:lnTo>
                  <a:pt x="2114" y="314"/>
                </a:lnTo>
                <a:lnTo>
                  <a:pt x="2107" y="354"/>
                </a:lnTo>
                <a:lnTo>
                  <a:pt x="2095" y="395"/>
                </a:lnTo>
                <a:lnTo>
                  <a:pt x="2076" y="432"/>
                </a:lnTo>
                <a:lnTo>
                  <a:pt x="2064" y="453"/>
                </a:lnTo>
                <a:lnTo>
                  <a:pt x="2049" y="472"/>
                </a:lnTo>
                <a:lnTo>
                  <a:pt x="2401" y="1058"/>
                </a:lnTo>
                <a:lnTo>
                  <a:pt x="2404" y="1058"/>
                </a:lnTo>
                <a:lnTo>
                  <a:pt x="2437" y="1060"/>
                </a:lnTo>
                <a:lnTo>
                  <a:pt x="2470" y="1070"/>
                </a:lnTo>
                <a:lnTo>
                  <a:pt x="2499" y="1083"/>
                </a:lnTo>
                <a:lnTo>
                  <a:pt x="2526" y="1102"/>
                </a:lnTo>
                <a:lnTo>
                  <a:pt x="2551" y="1126"/>
                </a:lnTo>
                <a:lnTo>
                  <a:pt x="2569" y="1153"/>
                </a:lnTo>
                <a:lnTo>
                  <a:pt x="3199" y="1153"/>
                </a:lnTo>
                <a:lnTo>
                  <a:pt x="3219" y="1126"/>
                </a:lnTo>
                <a:lnTo>
                  <a:pt x="3242" y="1102"/>
                </a:lnTo>
                <a:lnTo>
                  <a:pt x="3269" y="1083"/>
                </a:lnTo>
                <a:lnTo>
                  <a:pt x="3300" y="1070"/>
                </a:lnTo>
                <a:lnTo>
                  <a:pt x="3332" y="1060"/>
                </a:lnTo>
                <a:lnTo>
                  <a:pt x="3366" y="1058"/>
                </a:lnTo>
                <a:lnTo>
                  <a:pt x="3404" y="1062"/>
                </a:lnTo>
                <a:lnTo>
                  <a:pt x="3440" y="1072"/>
                </a:lnTo>
                <a:lnTo>
                  <a:pt x="3472" y="1090"/>
                </a:lnTo>
                <a:lnTo>
                  <a:pt x="3501" y="1114"/>
                </a:lnTo>
                <a:lnTo>
                  <a:pt x="3525" y="1142"/>
                </a:lnTo>
                <a:lnTo>
                  <a:pt x="3542" y="1175"/>
                </a:lnTo>
                <a:lnTo>
                  <a:pt x="3553" y="1211"/>
                </a:lnTo>
                <a:lnTo>
                  <a:pt x="3557" y="1250"/>
                </a:lnTo>
                <a:lnTo>
                  <a:pt x="3555" y="1283"/>
                </a:lnTo>
                <a:lnTo>
                  <a:pt x="3546" y="1314"/>
                </a:lnTo>
                <a:lnTo>
                  <a:pt x="3533" y="1343"/>
                </a:lnTo>
                <a:lnTo>
                  <a:pt x="3885" y="1929"/>
                </a:lnTo>
                <a:lnTo>
                  <a:pt x="3913" y="1924"/>
                </a:lnTo>
                <a:lnTo>
                  <a:pt x="3943" y="1923"/>
                </a:lnTo>
                <a:lnTo>
                  <a:pt x="3988" y="1927"/>
                </a:lnTo>
                <a:lnTo>
                  <a:pt x="4033" y="1937"/>
                </a:lnTo>
                <a:lnTo>
                  <a:pt x="4075" y="1955"/>
                </a:lnTo>
                <a:lnTo>
                  <a:pt x="4112" y="1978"/>
                </a:lnTo>
                <a:lnTo>
                  <a:pt x="4146" y="2007"/>
                </a:lnTo>
                <a:lnTo>
                  <a:pt x="4174" y="2041"/>
                </a:lnTo>
                <a:lnTo>
                  <a:pt x="4199" y="2079"/>
                </a:lnTo>
                <a:lnTo>
                  <a:pt x="4216" y="2119"/>
                </a:lnTo>
                <a:lnTo>
                  <a:pt x="4227" y="2164"/>
                </a:lnTo>
                <a:lnTo>
                  <a:pt x="4231" y="2211"/>
                </a:lnTo>
                <a:lnTo>
                  <a:pt x="4227" y="2258"/>
                </a:lnTo>
                <a:lnTo>
                  <a:pt x="4216" y="2302"/>
                </a:lnTo>
                <a:lnTo>
                  <a:pt x="4199" y="2343"/>
                </a:lnTo>
                <a:lnTo>
                  <a:pt x="4174" y="2382"/>
                </a:lnTo>
                <a:lnTo>
                  <a:pt x="4146" y="2414"/>
                </a:lnTo>
                <a:lnTo>
                  <a:pt x="4112" y="2444"/>
                </a:lnTo>
                <a:lnTo>
                  <a:pt x="4075" y="2467"/>
                </a:lnTo>
                <a:lnTo>
                  <a:pt x="4033" y="2484"/>
                </a:lnTo>
                <a:lnTo>
                  <a:pt x="3988" y="2495"/>
                </a:lnTo>
                <a:lnTo>
                  <a:pt x="3943" y="2499"/>
                </a:lnTo>
                <a:lnTo>
                  <a:pt x="3913" y="2498"/>
                </a:lnTo>
                <a:lnTo>
                  <a:pt x="3885" y="2494"/>
                </a:lnTo>
                <a:lnTo>
                  <a:pt x="3533" y="3079"/>
                </a:lnTo>
                <a:lnTo>
                  <a:pt x="3546" y="3108"/>
                </a:lnTo>
                <a:lnTo>
                  <a:pt x="3555" y="3140"/>
                </a:lnTo>
                <a:lnTo>
                  <a:pt x="3557" y="3173"/>
                </a:lnTo>
                <a:lnTo>
                  <a:pt x="3553" y="3211"/>
                </a:lnTo>
                <a:lnTo>
                  <a:pt x="3542" y="3247"/>
                </a:lnTo>
                <a:lnTo>
                  <a:pt x="3525" y="3279"/>
                </a:lnTo>
                <a:lnTo>
                  <a:pt x="3501" y="3309"/>
                </a:lnTo>
                <a:lnTo>
                  <a:pt x="3472" y="3332"/>
                </a:lnTo>
                <a:lnTo>
                  <a:pt x="3440" y="3349"/>
                </a:lnTo>
                <a:lnTo>
                  <a:pt x="3404" y="3360"/>
                </a:lnTo>
                <a:lnTo>
                  <a:pt x="3366" y="3364"/>
                </a:lnTo>
                <a:lnTo>
                  <a:pt x="3332" y="3361"/>
                </a:lnTo>
                <a:lnTo>
                  <a:pt x="3300" y="3353"/>
                </a:lnTo>
                <a:lnTo>
                  <a:pt x="3269" y="3339"/>
                </a:lnTo>
                <a:lnTo>
                  <a:pt x="3242" y="3320"/>
                </a:lnTo>
                <a:lnTo>
                  <a:pt x="3219" y="3297"/>
                </a:lnTo>
                <a:lnTo>
                  <a:pt x="3199" y="3268"/>
                </a:lnTo>
                <a:lnTo>
                  <a:pt x="2675" y="3268"/>
                </a:lnTo>
                <a:lnTo>
                  <a:pt x="2657" y="3309"/>
                </a:lnTo>
                <a:lnTo>
                  <a:pt x="2633" y="3345"/>
                </a:lnTo>
                <a:lnTo>
                  <a:pt x="2604" y="3378"/>
                </a:lnTo>
                <a:lnTo>
                  <a:pt x="2571" y="3406"/>
                </a:lnTo>
                <a:lnTo>
                  <a:pt x="2534" y="3429"/>
                </a:lnTo>
                <a:lnTo>
                  <a:pt x="2493" y="3446"/>
                </a:lnTo>
                <a:lnTo>
                  <a:pt x="2450" y="3457"/>
                </a:lnTo>
                <a:lnTo>
                  <a:pt x="2404" y="3461"/>
                </a:lnTo>
                <a:lnTo>
                  <a:pt x="2374" y="3460"/>
                </a:lnTo>
                <a:lnTo>
                  <a:pt x="2346" y="3454"/>
                </a:lnTo>
                <a:lnTo>
                  <a:pt x="2049" y="3950"/>
                </a:lnTo>
                <a:lnTo>
                  <a:pt x="2072" y="3983"/>
                </a:lnTo>
                <a:lnTo>
                  <a:pt x="2090" y="4016"/>
                </a:lnTo>
                <a:lnTo>
                  <a:pt x="2105" y="4054"/>
                </a:lnTo>
                <a:lnTo>
                  <a:pt x="2113" y="4093"/>
                </a:lnTo>
                <a:lnTo>
                  <a:pt x="2115" y="4133"/>
                </a:lnTo>
                <a:lnTo>
                  <a:pt x="2111" y="4181"/>
                </a:lnTo>
                <a:lnTo>
                  <a:pt x="2101" y="4224"/>
                </a:lnTo>
                <a:lnTo>
                  <a:pt x="2083" y="4265"/>
                </a:lnTo>
                <a:lnTo>
                  <a:pt x="2059" y="4303"/>
                </a:lnTo>
                <a:lnTo>
                  <a:pt x="2030" y="4337"/>
                </a:lnTo>
                <a:lnTo>
                  <a:pt x="1997" y="4367"/>
                </a:lnTo>
                <a:lnTo>
                  <a:pt x="1959" y="4389"/>
                </a:lnTo>
                <a:lnTo>
                  <a:pt x="1917" y="4407"/>
                </a:lnTo>
                <a:lnTo>
                  <a:pt x="1873" y="4418"/>
                </a:lnTo>
                <a:lnTo>
                  <a:pt x="1827" y="4422"/>
                </a:lnTo>
                <a:lnTo>
                  <a:pt x="1827" y="4422"/>
                </a:lnTo>
                <a:lnTo>
                  <a:pt x="1781" y="4418"/>
                </a:lnTo>
                <a:lnTo>
                  <a:pt x="1738" y="4408"/>
                </a:lnTo>
                <a:lnTo>
                  <a:pt x="1696" y="4391"/>
                </a:lnTo>
                <a:lnTo>
                  <a:pt x="1660" y="4368"/>
                </a:lnTo>
                <a:lnTo>
                  <a:pt x="1626" y="4340"/>
                </a:lnTo>
                <a:lnTo>
                  <a:pt x="1598" y="4307"/>
                </a:lnTo>
                <a:lnTo>
                  <a:pt x="1574" y="4270"/>
                </a:lnTo>
                <a:lnTo>
                  <a:pt x="1556" y="4229"/>
                </a:lnTo>
                <a:lnTo>
                  <a:pt x="1137" y="4229"/>
                </a:lnTo>
                <a:lnTo>
                  <a:pt x="1118" y="4270"/>
                </a:lnTo>
                <a:lnTo>
                  <a:pt x="1095" y="4307"/>
                </a:lnTo>
                <a:lnTo>
                  <a:pt x="1066" y="4340"/>
                </a:lnTo>
                <a:lnTo>
                  <a:pt x="1033" y="4368"/>
                </a:lnTo>
                <a:lnTo>
                  <a:pt x="996" y="4391"/>
                </a:lnTo>
                <a:lnTo>
                  <a:pt x="955" y="4408"/>
                </a:lnTo>
                <a:lnTo>
                  <a:pt x="911" y="4418"/>
                </a:lnTo>
                <a:lnTo>
                  <a:pt x="865" y="4422"/>
                </a:lnTo>
                <a:lnTo>
                  <a:pt x="865" y="4422"/>
                </a:lnTo>
                <a:lnTo>
                  <a:pt x="819" y="4418"/>
                </a:lnTo>
                <a:lnTo>
                  <a:pt x="775" y="4407"/>
                </a:lnTo>
                <a:lnTo>
                  <a:pt x="733" y="4389"/>
                </a:lnTo>
                <a:lnTo>
                  <a:pt x="695" y="4367"/>
                </a:lnTo>
                <a:lnTo>
                  <a:pt x="661" y="4337"/>
                </a:lnTo>
                <a:lnTo>
                  <a:pt x="633" y="4303"/>
                </a:lnTo>
                <a:lnTo>
                  <a:pt x="609" y="4265"/>
                </a:lnTo>
                <a:lnTo>
                  <a:pt x="591" y="4224"/>
                </a:lnTo>
                <a:lnTo>
                  <a:pt x="580" y="4181"/>
                </a:lnTo>
                <a:lnTo>
                  <a:pt x="576" y="4133"/>
                </a:lnTo>
                <a:lnTo>
                  <a:pt x="580" y="4093"/>
                </a:lnTo>
                <a:lnTo>
                  <a:pt x="589" y="4054"/>
                </a:lnTo>
                <a:lnTo>
                  <a:pt x="602" y="4016"/>
                </a:lnTo>
                <a:lnTo>
                  <a:pt x="621" y="3983"/>
                </a:lnTo>
                <a:lnTo>
                  <a:pt x="644" y="3950"/>
                </a:lnTo>
                <a:lnTo>
                  <a:pt x="346" y="3454"/>
                </a:lnTo>
                <a:lnTo>
                  <a:pt x="318" y="3460"/>
                </a:lnTo>
                <a:lnTo>
                  <a:pt x="288" y="3461"/>
                </a:lnTo>
                <a:lnTo>
                  <a:pt x="242" y="3457"/>
                </a:lnTo>
                <a:lnTo>
                  <a:pt x="198" y="3446"/>
                </a:lnTo>
                <a:lnTo>
                  <a:pt x="156" y="3429"/>
                </a:lnTo>
                <a:lnTo>
                  <a:pt x="118" y="3405"/>
                </a:lnTo>
                <a:lnTo>
                  <a:pt x="85" y="3376"/>
                </a:lnTo>
                <a:lnTo>
                  <a:pt x="56" y="3343"/>
                </a:lnTo>
                <a:lnTo>
                  <a:pt x="32" y="3305"/>
                </a:lnTo>
                <a:lnTo>
                  <a:pt x="14" y="3263"/>
                </a:lnTo>
                <a:lnTo>
                  <a:pt x="4" y="3219"/>
                </a:lnTo>
                <a:lnTo>
                  <a:pt x="0" y="3173"/>
                </a:lnTo>
                <a:lnTo>
                  <a:pt x="4" y="3126"/>
                </a:lnTo>
                <a:lnTo>
                  <a:pt x="14" y="3081"/>
                </a:lnTo>
                <a:lnTo>
                  <a:pt x="32" y="3041"/>
                </a:lnTo>
                <a:lnTo>
                  <a:pt x="56" y="3003"/>
                </a:lnTo>
                <a:lnTo>
                  <a:pt x="85" y="2969"/>
                </a:lnTo>
                <a:lnTo>
                  <a:pt x="118" y="2940"/>
                </a:lnTo>
                <a:lnTo>
                  <a:pt x="156" y="2917"/>
                </a:lnTo>
                <a:lnTo>
                  <a:pt x="198" y="2899"/>
                </a:lnTo>
                <a:lnTo>
                  <a:pt x="242" y="2887"/>
                </a:lnTo>
                <a:lnTo>
                  <a:pt x="288" y="2885"/>
                </a:lnTo>
                <a:lnTo>
                  <a:pt x="318" y="2886"/>
                </a:lnTo>
                <a:lnTo>
                  <a:pt x="346" y="2890"/>
                </a:lnTo>
                <a:lnTo>
                  <a:pt x="644" y="2394"/>
                </a:lnTo>
                <a:lnTo>
                  <a:pt x="621" y="2363"/>
                </a:lnTo>
                <a:lnTo>
                  <a:pt x="602" y="2328"/>
                </a:lnTo>
                <a:lnTo>
                  <a:pt x="589" y="2292"/>
                </a:lnTo>
                <a:lnTo>
                  <a:pt x="580" y="2251"/>
                </a:lnTo>
                <a:lnTo>
                  <a:pt x="576" y="2211"/>
                </a:lnTo>
                <a:lnTo>
                  <a:pt x="580" y="2170"/>
                </a:lnTo>
                <a:lnTo>
                  <a:pt x="589" y="2131"/>
                </a:lnTo>
                <a:lnTo>
                  <a:pt x="602" y="2094"/>
                </a:lnTo>
                <a:lnTo>
                  <a:pt x="621" y="2060"/>
                </a:lnTo>
                <a:lnTo>
                  <a:pt x="644" y="2028"/>
                </a:lnTo>
                <a:lnTo>
                  <a:pt x="292" y="1442"/>
                </a:lnTo>
                <a:lnTo>
                  <a:pt x="257" y="1439"/>
                </a:lnTo>
                <a:lnTo>
                  <a:pt x="223" y="1431"/>
                </a:lnTo>
                <a:lnTo>
                  <a:pt x="192" y="1416"/>
                </a:lnTo>
                <a:lnTo>
                  <a:pt x="164" y="1396"/>
                </a:lnTo>
                <a:lnTo>
                  <a:pt x="140" y="1373"/>
                </a:lnTo>
                <a:lnTo>
                  <a:pt x="121" y="1345"/>
                </a:lnTo>
                <a:lnTo>
                  <a:pt x="107" y="1315"/>
                </a:lnTo>
                <a:lnTo>
                  <a:pt x="99" y="1284"/>
                </a:lnTo>
                <a:lnTo>
                  <a:pt x="97" y="1250"/>
                </a:lnTo>
                <a:lnTo>
                  <a:pt x="99" y="1218"/>
                </a:lnTo>
                <a:lnTo>
                  <a:pt x="107" y="1186"/>
                </a:lnTo>
                <a:lnTo>
                  <a:pt x="122" y="1153"/>
                </a:lnTo>
                <a:lnTo>
                  <a:pt x="141" y="1125"/>
                </a:lnTo>
                <a:lnTo>
                  <a:pt x="165" y="1102"/>
                </a:lnTo>
                <a:lnTo>
                  <a:pt x="194" y="1083"/>
                </a:lnTo>
                <a:lnTo>
                  <a:pt x="225" y="1068"/>
                </a:lnTo>
                <a:lnTo>
                  <a:pt x="257" y="1060"/>
                </a:lnTo>
                <a:lnTo>
                  <a:pt x="292" y="1058"/>
                </a:lnTo>
                <a:lnTo>
                  <a:pt x="698" y="381"/>
                </a:lnTo>
                <a:lnTo>
                  <a:pt x="684" y="352"/>
                </a:lnTo>
                <a:lnTo>
                  <a:pt x="676" y="319"/>
                </a:lnTo>
                <a:lnTo>
                  <a:pt x="673" y="287"/>
                </a:lnTo>
                <a:lnTo>
                  <a:pt x="676" y="255"/>
                </a:lnTo>
                <a:lnTo>
                  <a:pt x="684" y="222"/>
                </a:lnTo>
                <a:lnTo>
                  <a:pt x="699" y="193"/>
                </a:lnTo>
                <a:lnTo>
                  <a:pt x="719" y="164"/>
                </a:lnTo>
                <a:lnTo>
                  <a:pt x="742" y="140"/>
                </a:lnTo>
                <a:lnTo>
                  <a:pt x="770" y="121"/>
                </a:lnTo>
                <a:lnTo>
                  <a:pt x="800" y="108"/>
                </a:lnTo>
                <a:lnTo>
                  <a:pt x="831" y="100"/>
                </a:lnTo>
                <a:lnTo>
                  <a:pt x="865" y="96"/>
                </a:lnTo>
                <a:lnTo>
                  <a:pt x="897" y="98"/>
                </a:lnTo>
                <a:lnTo>
                  <a:pt x="929" y="108"/>
                </a:lnTo>
                <a:lnTo>
                  <a:pt x="962" y="121"/>
                </a:lnTo>
                <a:lnTo>
                  <a:pt x="989" y="141"/>
                </a:lnTo>
                <a:lnTo>
                  <a:pt x="1013" y="164"/>
                </a:lnTo>
                <a:lnTo>
                  <a:pt x="1032" y="193"/>
                </a:lnTo>
                <a:lnTo>
                  <a:pt x="1555" y="193"/>
                </a:lnTo>
                <a:lnTo>
                  <a:pt x="1566" y="168"/>
                </a:lnTo>
                <a:lnTo>
                  <a:pt x="1578" y="144"/>
                </a:lnTo>
                <a:lnTo>
                  <a:pt x="1601" y="109"/>
                </a:lnTo>
                <a:lnTo>
                  <a:pt x="1628" y="79"/>
                </a:lnTo>
                <a:lnTo>
                  <a:pt x="1660" y="54"/>
                </a:lnTo>
                <a:lnTo>
                  <a:pt x="1695" y="32"/>
                </a:lnTo>
                <a:lnTo>
                  <a:pt x="1733" y="16"/>
                </a:lnTo>
                <a:lnTo>
                  <a:pt x="1772" y="5"/>
                </a:lnTo>
                <a:lnTo>
                  <a:pt x="1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Freeform 59"/>
          <p:cNvSpPr>
            <a:spLocks noEditPoints="1"/>
          </p:cNvSpPr>
          <p:nvPr/>
        </p:nvSpPr>
        <p:spPr bwMode="auto">
          <a:xfrm>
            <a:off x="6058585" y="2258592"/>
            <a:ext cx="461963" cy="522288"/>
          </a:xfrm>
          <a:custGeom>
            <a:avLst/>
            <a:gdLst>
              <a:gd name="T0" fmla="*/ 1197 w 2912"/>
              <a:gd name="T1" fmla="*/ 2912 h 3290"/>
              <a:gd name="T2" fmla="*/ 1515 w 2912"/>
              <a:gd name="T3" fmla="*/ 3172 h 3290"/>
              <a:gd name="T4" fmla="*/ 1810 w 2912"/>
              <a:gd name="T5" fmla="*/ 2634 h 3290"/>
              <a:gd name="T6" fmla="*/ 1573 w 2912"/>
              <a:gd name="T7" fmla="*/ 2236 h 3290"/>
              <a:gd name="T8" fmla="*/ 1140 w 2912"/>
              <a:gd name="T9" fmla="*/ 2323 h 3290"/>
              <a:gd name="T10" fmla="*/ 2010 w 2912"/>
              <a:gd name="T11" fmla="*/ 2080 h 3290"/>
              <a:gd name="T12" fmla="*/ 2527 w 2912"/>
              <a:gd name="T13" fmla="*/ 2509 h 3290"/>
              <a:gd name="T14" fmla="*/ 2775 w 2912"/>
              <a:gd name="T15" fmla="*/ 2435 h 3290"/>
              <a:gd name="T16" fmla="*/ 2687 w 2912"/>
              <a:gd name="T17" fmla="*/ 2064 h 3290"/>
              <a:gd name="T18" fmla="*/ 336 w 2912"/>
              <a:gd name="T19" fmla="*/ 1923 h 3290"/>
              <a:gd name="T20" fmla="*/ 107 w 2912"/>
              <a:gd name="T21" fmla="*/ 2365 h 3290"/>
              <a:gd name="T22" fmla="*/ 331 w 2912"/>
              <a:gd name="T23" fmla="*/ 2508 h 3290"/>
              <a:gd name="T24" fmla="*/ 927 w 2912"/>
              <a:gd name="T25" fmla="*/ 2293 h 3290"/>
              <a:gd name="T26" fmla="*/ 1345 w 2912"/>
              <a:gd name="T27" fmla="*/ 1535 h 3290"/>
              <a:gd name="T28" fmla="*/ 1424 w 2912"/>
              <a:gd name="T29" fmla="*/ 1799 h 3290"/>
              <a:gd name="T30" fmla="*/ 1600 w 2912"/>
              <a:gd name="T31" fmla="*/ 1584 h 3290"/>
              <a:gd name="T32" fmla="*/ 2026 w 2912"/>
              <a:gd name="T33" fmla="*/ 1839 h 3290"/>
              <a:gd name="T34" fmla="*/ 710 w 2912"/>
              <a:gd name="T35" fmla="*/ 1710 h 3290"/>
              <a:gd name="T36" fmla="*/ 1598 w 2912"/>
              <a:gd name="T37" fmla="*/ 1426 h 3290"/>
              <a:gd name="T38" fmla="*/ 1675 w 2912"/>
              <a:gd name="T39" fmla="*/ 1787 h 3290"/>
              <a:gd name="T40" fmla="*/ 1314 w 2912"/>
              <a:gd name="T41" fmla="*/ 1864 h 3290"/>
              <a:gd name="T42" fmla="*/ 1238 w 2912"/>
              <a:gd name="T43" fmla="*/ 1504 h 3290"/>
              <a:gd name="T44" fmla="*/ 1105 w 2912"/>
              <a:gd name="T45" fmla="*/ 1308 h 3290"/>
              <a:gd name="T46" fmla="*/ 1339 w 2912"/>
              <a:gd name="T47" fmla="*/ 2118 h 3290"/>
              <a:gd name="T48" fmla="*/ 1918 w 2912"/>
              <a:gd name="T49" fmla="*/ 1379 h 3290"/>
              <a:gd name="T50" fmla="*/ 1743 w 2912"/>
              <a:gd name="T51" fmla="*/ 1148 h 3290"/>
              <a:gd name="T52" fmla="*/ 1169 w 2912"/>
              <a:gd name="T53" fmla="*/ 1148 h 3290"/>
              <a:gd name="T54" fmla="*/ 2200 w 2912"/>
              <a:gd name="T55" fmla="*/ 827 h 3290"/>
              <a:gd name="T56" fmla="*/ 2420 w 2912"/>
              <a:gd name="T57" fmla="*/ 1523 h 3290"/>
              <a:gd name="T58" fmla="*/ 2795 w 2912"/>
              <a:gd name="T59" fmla="*/ 1022 h 3290"/>
              <a:gd name="T60" fmla="*/ 2664 w 2912"/>
              <a:gd name="T61" fmla="*/ 796 h 3290"/>
              <a:gd name="T62" fmla="*/ 249 w 2912"/>
              <a:gd name="T63" fmla="*/ 796 h 3290"/>
              <a:gd name="T64" fmla="*/ 117 w 2912"/>
              <a:gd name="T65" fmla="*/ 1022 h 3290"/>
              <a:gd name="T66" fmla="*/ 491 w 2912"/>
              <a:gd name="T67" fmla="*/ 1523 h 3290"/>
              <a:gd name="T68" fmla="*/ 712 w 2912"/>
              <a:gd name="T69" fmla="*/ 827 h 3290"/>
              <a:gd name="T70" fmla="*/ 1309 w 2912"/>
              <a:gd name="T71" fmla="*/ 193 h 3290"/>
              <a:gd name="T72" fmla="*/ 1158 w 2912"/>
              <a:gd name="T73" fmla="*/ 862 h 3290"/>
              <a:gd name="T74" fmla="*/ 1765 w 2912"/>
              <a:gd name="T75" fmla="*/ 507 h 3290"/>
              <a:gd name="T76" fmla="*/ 1456 w 2912"/>
              <a:gd name="T77" fmla="*/ 104 h 3290"/>
              <a:gd name="T78" fmla="*/ 1784 w 2912"/>
              <a:gd name="T79" fmla="*/ 275 h 3290"/>
              <a:gd name="T80" fmla="*/ 2187 w 2912"/>
              <a:gd name="T81" fmla="*/ 722 h 3290"/>
              <a:gd name="T82" fmla="*/ 2759 w 2912"/>
              <a:gd name="T83" fmla="*/ 719 h 3290"/>
              <a:gd name="T84" fmla="*/ 2912 w 2912"/>
              <a:gd name="T85" fmla="*/ 974 h 3290"/>
              <a:gd name="T86" fmla="*/ 2603 w 2912"/>
              <a:gd name="T87" fmla="*/ 1493 h 3290"/>
              <a:gd name="T88" fmla="*/ 2806 w 2912"/>
              <a:gd name="T89" fmla="*/ 2047 h 3290"/>
              <a:gd name="T90" fmla="*/ 2870 w 2912"/>
              <a:gd name="T91" fmla="*/ 2484 h 3290"/>
              <a:gd name="T92" fmla="*/ 2575 w 2912"/>
              <a:gd name="T93" fmla="*/ 2612 h 3290"/>
              <a:gd name="T94" fmla="*/ 1917 w 2912"/>
              <a:gd name="T95" fmla="*/ 2646 h 3290"/>
              <a:gd name="T96" fmla="*/ 1636 w 2912"/>
              <a:gd name="T97" fmla="*/ 3217 h 3290"/>
              <a:gd name="T98" fmla="*/ 1244 w 2912"/>
              <a:gd name="T99" fmla="*/ 3186 h 3290"/>
              <a:gd name="T100" fmla="*/ 978 w 2912"/>
              <a:gd name="T101" fmla="*/ 2574 h 3290"/>
              <a:gd name="T102" fmla="*/ 291 w 2912"/>
              <a:gd name="T103" fmla="*/ 2608 h 3290"/>
              <a:gd name="T104" fmla="*/ 32 w 2912"/>
              <a:gd name="T105" fmla="*/ 2467 h 3290"/>
              <a:gd name="T106" fmla="*/ 163 w 2912"/>
              <a:gd name="T107" fmla="*/ 1970 h 3290"/>
              <a:gd name="T108" fmla="*/ 176 w 2912"/>
              <a:gd name="T109" fmla="*/ 1343 h 3290"/>
              <a:gd name="T110" fmla="*/ 16 w 2912"/>
              <a:gd name="T111" fmla="*/ 858 h 3290"/>
              <a:gd name="T112" fmla="*/ 251 w 2912"/>
              <a:gd name="T113" fmla="*/ 689 h 3290"/>
              <a:gd name="T114" fmla="*/ 962 w 2912"/>
              <a:gd name="T115" fmla="*/ 790 h 3290"/>
              <a:gd name="T116" fmla="*/ 1213 w 2912"/>
              <a:gd name="T117" fmla="*/ 141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2" h="3290">
                <a:moveTo>
                  <a:pt x="1456" y="2296"/>
                </a:moveTo>
                <a:lnTo>
                  <a:pt x="1356" y="2344"/>
                </a:lnTo>
                <a:lnTo>
                  <a:pt x="1256" y="2388"/>
                </a:lnTo>
                <a:lnTo>
                  <a:pt x="1158" y="2428"/>
                </a:lnTo>
                <a:lnTo>
                  <a:pt x="1061" y="2465"/>
                </a:lnTo>
                <a:lnTo>
                  <a:pt x="1081" y="2552"/>
                </a:lnTo>
                <a:lnTo>
                  <a:pt x="1102" y="2634"/>
                </a:lnTo>
                <a:lnTo>
                  <a:pt x="1124" y="2712"/>
                </a:lnTo>
                <a:lnTo>
                  <a:pt x="1147" y="2783"/>
                </a:lnTo>
                <a:lnTo>
                  <a:pt x="1172" y="2851"/>
                </a:lnTo>
                <a:lnTo>
                  <a:pt x="1197" y="2912"/>
                </a:lnTo>
                <a:lnTo>
                  <a:pt x="1224" y="2968"/>
                </a:lnTo>
                <a:lnTo>
                  <a:pt x="1252" y="3018"/>
                </a:lnTo>
                <a:lnTo>
                  <a:pt x="1280" y="3061"/>
                </a:lnTo>
                <a:lnTo>
                  <a:pt x="1309" y="3098"/>
                </a:lnTo>
                <a:lnTo>
                  <a:pt x="1338" y="3130"/>
                </a:lnTo>
                <a:lnTo>
                  <a:pt x="1367" y="3154"/>
                </a:lnTo>
                <a:lnTo>
                  <a:pt x="1397" y="3172"/>
                </a:lnTo>
                <a:lnTo>
                  <a:pt x="1426" y="3182"/>
                </a:lnTo>
                <a:lnTo>
                  <a:pt x="1456" y="3186"/>
                </a:lnTo>
                <a:lnTo>
                  <a:pt x="1485" y="3182"/>
                </a:lnTo>
                <a:lnTo>
                  <a:pt x="1515" y="3172"/>
                </a:lnTo>
                <a:lnTo>
                  <a:pt x="1544" y="3154"/>
                </a:lnTo>
                <a:lnTo>
                  <a:pt x="1574" y="3130"/>
                </a:lnTo>
                <a:lnTo>
                  <a:pt x="1603" y="3098"/>
                </a:lnTo>
                <a:lnTo>
                  <a:pt x="1632" y="3061"/>
                </a:lnTo>
                <a:lnTo>
                  <a:pt x="1660" y="3018"/>
                </a:lnTo>
                <a:lnTo>
                  <a:pt x="1687" y="2968"/>
                </a:lnTo>
                <a:lnTo>
                  <a:pt x="1714" y="2912"/>
                </a:lnTo>
                <a:lnTo>
                  <a:pt x="1740" y="2851"/>
                </a:lnTo>
                <a:lnTo>
                  <a:pt x="1765" y="2783"/>
                </a:lnTo>
                <a:lnTo>
                  <a:pt x="1788" y="2712"/>
                </a:lnTo>
                <a:lnTo>
                  <a:pt x="1810" y="2634"/>
                </a:lnTo>
                <a:lnTo>
                  <a:pt x="1831" y="2552"/>
                </a:lnTo>
                <a:lnTo>
                  <a:pt x="1850" y="2465"/>
                </a:lnTo>
                <a:lnTo>
                  <a:pt x="1753" y="2428"/>
                </a:lnTo>
                <a:lnTo>
                  <a:pt x="1656" y="2388"/>
                </a:lnTo>
                <a:lnTo>
                  <a:pt x="1556" y="2344"/>
                </a:lnTo>
                <a:lnTo>
                  <a:pt x="1456" y="2296"/>
                </a:lnTo>
                <a:close/>
                <a:moveTo>
                  <a:pt x="1909" y="2042"/>
                </a:moveTo>
                <a:lnTo>
                  <a:pt x="1827" y="2093"/>
                </a:lnTo>
                <a:lnTo>
                  <a:pt x="1743" y="2143"/>
                </a:lnTo>
                <a:lnTo>
                  <a:pt x="1658" y="2191"/>
                </a:lnTo>
                <a:lnTo>
                  <a:pt x="1573" y="2236"/>
                </a:lnTo>
                <a:lnTo>
                  <a:pt x="1673" y="2282"/>
                </a:lnTo>
                <a:lnTo>
                  <a:pt x="1772" y="2323"/>
                </a:lnTo>
                <a:lnTo>
                  <a:pt x="1869" y="2362"/>
                </a:lnTo>
                <a:lnTo>
                  <a:pt x="1885" y="2259"/>
                </a:lnTo>
                <a:lnTo>
                  <a:pt x="1898" y="2153"/>
                </a:lnTo>
                <a:lnTo>
                  <a:pt x="1909" y="2042"/>
                </a:lnTo>
                <a:close/>
                <a:moveTo>
                  <a:pt x="1002" y="2042"/>
                </a:moveTo>
                <a:lnTo>
                  <a:pt x="1014" y="2153"/>
                </a:lnTo>
                <a:lnTo>
                  <a:pt x="1027" y="2259"/>
                </a:lnTo>
                <a:lnTo>
                  <a:pt x="1043" y="2362"/>
                </a:lnTo>
                <a:lnTo>
                  <a:pt x="1140" y="2323"/>
                </a:lnTo>
                <a:lnTo>
                  <a:pt x="1239" y="2282"/>
                </a:lnTo>
                <a:lnTo>
                  <a:pt x="1339" y="2236"/>
                </a:lnTo>
                <a:lnTo>
                  <a:pt x="1254" y="2191"/>
                </a:lnTo>
                <a:lnTo>
                  <a:pt x="1169" y="2143"/>
                </a:lnTo>
                <a:lnTo>
                  <a:pt x="1085" y="2093"/>
                </a:lnTo>
                <a:lnTo>
                  <a:pt x="1002" y="2042"/>
                </a:lnTo>
                <a:close/>
                <a:moveTo>
                  <a:pt x="2362" y="1715"/>
                </a:moveTo>
                <a:lnTo>
                  <a:pt x="2253" y="1802"/>
                </a:lnTo>
                <a:lnTo>
                  <a:pt x="2138" y="1888"/>
                </a:lnTo>
                <a:lnTo>
                  <a:pt x="2018" y="1971"/>
                </a:lnTo>
                <a:lnTo>
                  <a:pt x="2010" y="2080"/>
                </a:lnTo>
                <a:lnTo>
                  <a:pt x="1999" y="2188"/>
                </a:lnTo>
                <a:lnTo>
                  <a:pt x="1985" y="2293"/>
                </a:lnTo>
                <a:lnTo>
                  <a:pt x="1969" y="2397"/>
                </a:lnTo>
                <a:lnTo>
                  <a:pt x="2048" y="2423"/>
                </a:lnTo>
                <a:lnTo>
                  <a:pt x="2125" y="2445"/>
                </a:lnTo>
                <a:lnTo>
                  <a:pt x="2200" y="2464"/>
                </a:lnTo>
                <a:lnTo>
                  <a:pt x="2271" y="2480"/>
                </a:lnTo>
                <a:lnTo>
                  <a:pt x="2340" y="2492"/>
                </a:lnTo>
                <a:lnTo>
                  <a:pt x="2406" y="2502"/>
                </a:lnTo>
                <a:lnTo>
                  <a:pt x="2468" y="2508"/>
                </a:lnTo>
                <a:lnTo>
                  <a:pt x="2527" y="2509"/>
                </a:lnTo>
                <a:lnTo>
                  <a:pt x="2527" y="2509"/>
                </a:lnTo>
                <a:lnTo>
                  <a:pt x="2554" y="2509"/>
                </a:lnTo>
                <a:lnTo>
                  <a:pt x="2581" y="2508"/>
                </a:lnTo>
                <a:lnTo>
                  <a:pt x="2609" y="2505"/>
                </a:lnTo>
                <a:lnTo>
                  <a:pt x="2637" y="2500"/>
                </a:lnTo>
                <a:lnTo>
                  <a:pt x="2664" y="2495"/>
                </a:lnTo>
                <a:lnTo>
                  <a:pt x="2690" y="2487"/>
                </a:lnTo>
                <a:lnTo>
                  <a:pt x="2714" y="2478"/>
                </a:lnTo>
                <a:lnTo>
                  <a:pt x="2737" y="2466"/>
                </a:lnTo>
                <a:lnTo>
                  <a:pt x="2758" y="2452"/>
                </a:lnTo>
                <a:lnTo>
                  <a:pt x="2775" y="2435"/>
                </a:lnTo>
                <a:lnTo>
                  <a:pt x="2789" y="2416"/>
                </a:lnTo>
                <a:lnTo>
                  <a:pt x="2799" y="2392"/>
                </a:lnTo>
                <a:lnTo>
                  <a:pt x="2805" y="2365"/>
                </a:lnTo>
                <a:lnTo>
                  <a:pt x="2806" y="2336"/>
                </a:lnTo>
                <a:lnTo>
                  <a:pt x="2802" y="2304"/>
                </a:lnTo>
                <a:lnTo>
                  <a:pt x="2795" y="2269"/>
                </a:lnTo>
                <a:lnTo>
                  <a:pt x="2782" y="2232"/>
                </a:lnTo>
                <a:lnTo>
                  <a:pt x="2765" y="2193"/>
                </a:lnTo>
                <a:lnTo>
                  <a:pt x="2743" y="2152"/>
                </a:lnTo>
                <a:lnTo>
                  <a:pt x="2717" y="2109"/>
                </a:lnTo>
                <a:lnTo>
                  <a:pt x="2687" y="2064"/>
                </a:lnTo>
                <a:lnTo>
                  <a:pt x="2653" y="2018"/>
                </a:lnTo>
                <a:lnTo>
                  <a:pt x="2615" y="1970"/>
                </a:lnTo>
                <a:lnTo>
                  <a:pt x="2572" y="1921"/>
                </a:lnTo>
                <a:lnTo>
                  <a:pt x="2526" y="1870"/>
                </a:lnTo>
                <a:lnTo>
                  <a:pt x="2475" y="1820"/>
                </a:lnTo>
                <a:lnTo>
                  <a:pt x="2420" y="1768"/>
                </a:lnTo>
                <a:lnTo>
                  <a:pt x="2362" y="1715"/>
                </a:lnTo>
                <a:close/>
                <a:moveTo>
                  <a:pt x="549" y="1714"/>
                </a:moveTo>
                <a:lnTo>
                  <a:pt x="472" y="1784"/>
                </a:lnTo>
                <a:lnTo>
                  <a:pt x="401" y="1854"/>
                </a:lnTo>
                <a:lnTo>
                  <a:pt x="336" y="1923"/>
                </a:lnTo>
                <a:lnTo>
                  <a:pt x="294" y="1972"/>
                </a:lnTo>
                <a:lnTo>
                  <a:pt x="256" y="2019"/>
                </a:lnTo>
                <a:lnTo>
                  <a:pt x="223" y="2064"/>
                </a:lnTo>
                <a:lnTo>
                  <a:pt x="193" y="2109"/>
                </a:lnTo>
                <a:lnTo>
                  <a:pt x="168" y="2152"/>
                </a:lnTo>
                <a:lnTo>
                  <a:pt x="146" y="2193"/>
                </a:lnTo>
                <a:lnTo>
                  <a:pt x="129" y="2232"/>
                </a:lnTo>
                <a:lnTo>
                  <a:pt x="117" y="2268"/>
                </a:lnTo>
                <a:lnTo>
                  <a:pt x="109" y="2304"/>
                </a:lnTo>
                <a:lnTo>
                  <a:pt x="106" y="2336"/>
                </a:lnTo>
                <a:lnTo>
                  <a:pt x="107" y="2365"/>
                </a:lnTo>
                <a:lnTo>
                  <a:pt x="112" y="2392"/>
                </a:lnTo>
                <a:lnTo>
                  <a:pt x="122" y="2416"/>
                </a:lnTo>
                <a:lnTo>
                  <a:pt x="137" y="2435"/>
                </a:lnTo>
                <a:lnTo>
                  <a:pt x="154" y="2452"/>
                </a:lnTo>
                <a:lnTo>
                  <a:pt x="174" y="2466"/>
                </a:lnTo>
                <a:lnTo>
                  <a:pt x="197" y="2478"/>
                </a:lnTo>
                <a:lnTo>
                  <a:pt x="222" y="2487"/>
                </a:lnTo>
                <a:lnTo>
                  <a:pt x="249" y="2495"/>
                </a:lnTo>
                <a:lnTo>
                  <a:pt x="275" y="2500"/>
                </a:lnTo>
                <a:lnTo>
                  <a:pt x="303" y="2505"/>
                </a:lnTo>
                <a:lnTo>
                  <a:pt x="331" y="2508"/>
                </a:lnTo>
                <a:lnTo>
                  <a:pt x="358" y="2509"/>
                </a:lnTo>
                <a:lnTo>
                  <a:pt x="385" y="2509"/>
                </a:lnTo>
                <a:lnTo>
                  <a:pt x="444" y="2508"/>
                </a:lnTo>
                <a:lnTo>
                  <a:pt x="506" y="2502"/>
                </a:lnTo>
                <a:lnTo>
                  <a:pt x="572" y="2492"/>
                </a:lnTo>
                <a:lnTo>
                  <a:pt x="641" y="2480"/>
                </a:lnTo>
                <a:lnTo>
                  <a:pt x="712" y="2464"/>
                </a:lnTo>
                <a:lnTo>
                  <a:pt x="787" y="2445"/>
                </a:lnTo>
                <a:lnTo>
                  <a:pt x="864" y="2423"/>
                </a:lnTo>
                <a:lnTo>
                  <a:pt x="942" y="2397"/>
                </a:lnTo>
                <a:lnTo>
                  <a:pt x="927" y="2293"/>
                </a:lnTo>
                <a:lnTo>
                  <a:pt x="913" y="2188"/>
                </a:lnTo>
                <a:lnTo>
                  <a:pt x="902" y="2080"/>
                </a:lnTo>
                <a:lnTo>
                  <a:pt x="893" y="1971"/>
                </a:lnTo>
                <a:lnTo>
                  <a:pt x="774" y="1887"/>
                </a:lnTo>
                <a:lnTo>
                  <a:pt x="659" y="1802"/>
                </a:lnTo>
                <a:lnTo>
                  <a:pt x="549" y="1714"/>
                </a:lnTo>
                <a:close/>
                <a:moveTo>
                  <a:pt x="1456" y="1489"/>
                </a:moveTo>
                <a:lnTo>
                  <a:pt x="1424" y="1492"/>
                </a:lnTo>
                <a:lnTo>
                  <a:pt x="1395" y="1500"/>
                </a:lnTo>
                <a:lnTo>
                  <a:pt x="1368" y="1515"/>
                </a:lnTo>
                <a:lnTo>
                  <a:pt x="1345" y="1535"/>
                </a:lnTo>
                <a:lnTo>
                  <a:pt x="1327" y="1557"/>
                </a:lnTo>
                <a:lnTo>
                  <a:pt x="1312" y="1584"/>
                </a:lnTo>
                <a:lnTo>
                  <a:pt x="1303" y="1613"/>
                </a:lnTo>
                <a:lnTo>
                  <a:pt x="1300" y="1645"/>
                </a:lnTo>
                <a:lnTo>
                  <a:pt x="1303" y="1677"/>
                </a:lnTo>
                <a:lnTo>
                  <a:pt x="1312" y="1707"/>
                </a:lnTo>
                <a:lnTo>
                  <a:pt x="1327" y="1733"/>
                </a:lnTo>
                <a:lnTo>
                  <a:pt x="1345" y="1756"/>
                </a:lnTo>
                <a:lnTo>
                  <a:pt x="1368" y="1775"/>
                </a:lnTo>
                <a:lnTo>
                  <a:pt x="1395" y="1790"/>
                </a:lnTo>
                <a:lnTo>
                  <a:pt x="1424" y="1799"/>
                </a:lnTo>
                <a:lnTo>
                  <a:pt x="1456" y="1802"/>
                </a:lnTo>
                <a:lnTo>
                  <a:pt x="1487" y="1799"/>
                </a:lnTo>
                <a:lnTo>
                  <a:pt x="1517" y="1790"/>
                </a:lnTo>
                <a:lnTo>
                  <a:pt x="1543" y="1775"/>
                </a:lnTo>
                <a:lnTo>
                  <a:pt x="1567" y="1756"/>
                </a:lnTo>
                <a:lnTo>
                  <a:pt x="1585" y="1733"/>
                </a:lnTo>
                <a:lnTo>
                  <a:pt x="1600" y="1707"/>
                </a:lnTo>
                <a:lnTo>
                  <a:pt x="1609" y="1677"/>
                </a:lnTo>
                <a:lnTo>
                  <a:pt x="1612" y="1645"/>
                </a:lnTo>
                <a:lnTo>
                  <a:pt x="1609" y="1613"/>
                </a:lnTo>
                <a:lnTo>
                  <a:pt x="1600" y="1584"/>
                </a:lnTo>
                <a:lnTo>
                  <a:pt x="1585" y="1557"/>
                </a:lnTo>
                <a:lnTo>
                  <a:pt x="1567" y="1535"/>
                </a:lnTo>
                <a:lnTo>
                  <a:pt x="1543" y="1515"/>
                </a:lnTo>
                <a:lnTo>
                  <a:pt x="1517" y="1500"/>
                </a:lnTo>
                <a:lnTo>
                  <a:pt x="1487" y="1492"/>
                </a:lnTo>
                <a:lnTo>
                  <a:pt x="1456" y="1489"/>
                </a:lnTo>
                <a:close/>
                <a:moveTo>
                  <a:pt x="2026" y="1452"/>
                </a:moveTo>
                <a:lnTo>
                  <a:pt x="2029" y="1548"/>
                </a:lnTo>
                <a:lnTo>
                  <a:pt x="2030" y="1645"/>
                </a:lnTo>
                <a:lnTo>
                  <a:pt x="2029" y="1742"/>
                </a:lnTo>
                <a:lnTo>
                  <a:pt x="2026" y="1839"/>
                </a:lnTo>
                <a:lnTo>
                  <a:pt x="2116" y="1774"/>
                </a:lnTo>
                <a:lnTo>
                  <a:pt x="2202" y="1710"/>
                </a:lnTo>
                <a:lnTo>
                  <a:pt x="2281" y="1645"/>
                </a:lnTo>
                <a:lnTo>
                  <a:pt x="2202" y="1581"/>
                </a:lnTo>
                <a:lnTo>
                  <a:pt x="2116" y="1516"/>
                </a:lnTo>
                <a:lnTo>
                  <a:pt x="2026" y="1452"/>
                </a:lnTo>
                <a:close/>
                <a:moveTo>
                  <a:pt x="885" y="1452"/>
                </a:moveTo>
                <a:lnTo>
                  <a:pt x="796" y="1515"/>
                </a:lnTo>
                <a:lnTo>
                  <a:pt x="711" y="1580"/>
                </a:lnTo>
                <a:lnTo>
                  <a:pt x="630" y="1644"/>
                </a:lnTo>
                <a:lnTo>
                  <a:pt x="710" y="1710"/>
                </a:lnTo>
                <a:lnTo>
                  <a:pt x="795" y="1774"/>
                </a:lnTo>
                <a:lnTo>
                  <a:pt x="885" y="1839"/>
                </a:lnTo>
                <a:lnTo>
                  <a:pt x="883" y="1742"/>
                </a:lnTo>
                <a:lnTo>
                  <a:pt x="881" y="1645"/>
                </a:lnTo>
                <a:lnTo>
                  <a:pt x="883" y="1548"/>
                </a:lnTo>
                <a:lnTo>
                  <a:pt x="885" y="1452"/>
                </a:lnTo>
                <a:close/>
                <a:moveTo>
                  <a:pt x="1456" y="1384"/>
                </a:moveTo>
                <a:lnTo>
                  <a:pt x="1494" y="1387"/>
                </a:lnTo>
                <a:lnTo>
                  <a:pt x="1532" y="1395"/>
                </a:lnTo>
                <a:lnTo>
                  <a:pt x="1566" y="1408"/>
                </a:lnTo>
                <a:lnTo>
                  <a:pt x="1598" y="1426"/>
                </a:lnTo>
                <a:lnTo>
                  <a:pt x="1627" y="1449"/>
                </a:lnTo>
                <a:lnTo>
                  <a:pt x="1653" y="1474"/>
                </a:lnTo>
                <a:lnTo>
                  <a:pt x="1675" y="1504"/>
                </a:lnTo>
                <a:lnTo>
                  <a:pt x="1692" y="1536"/>
                </a:lnTo>
                <a:lnTo>
                  <a:pt x="1706" y="1570"/>
                </a:lnTo>
                <a:lnTo>
                  <a:pt x="1714" y="1607"/>
                </a:lnTo>
                <a:lnTo>
                  <a:pt x="1717" y="1645"/>
                </a:lnTo>
                <a:lnTo>
                  <a:pt x="1714" y="1684"/>
                </a:lnTo>
                <a:lnTo>
                  <a:pt x="1706" y="1721"/>
                </a:lnTo>
                <a:lnTo>
                  <a:pt x="1692" y="1755"/>
                </a:lnTo>
                <a:lnTo>
                  <a:pt x="1675" y="1787"/>
                </a:lnTo>
                <a:lnTo>
                  <a:pt x="1653" y="1816"/>
                </a:lnTo>
                <a:lnTo>
                  <a:pt x="1627" y="1842"/>
                </a:lnTo>
                <a:lnTo>
                  <a:pt x="1598" y="1864"/>
                </a:lnTo>
                <a:lnTo>
                  <a:pt x="1566" y="1882"/>
                </a:lnTo>
                <a:lnTo>
                  <a:pt x="1532" y="1895"/>
                </a:lnTo>
                <a:lnTo>
                  <a:pt x="1494" y="1904"/>
                </a:lnTo>
                <a:lnTo>
                  <a:pt x="1456" y="1907"/>
                </a:lnTo>
                <a:lnTo>
                  <a:pt x="1418" y="1904"/>
                </a:lnTo>
                <a:lnTo>
                  <a:pt x="1380" y="1895"/>
                </a:lnTo>
                <a:lnTo>
                  <a:pt x="1346" y="1882"/>
                </a:lnTo>
                <a:lnTo>
                  <a:pt x="1314" y="1864"/>
                </a:lnTo>
                <a:lnTo>
                  <a:pt x="1285" y="1842"/>
                </a:lnTo>
                <a:lnTo>
                  <a:pt x="1259" y="1816"/>
                </a:lnTo>
                <a:lnTo>
                  <a:pt x="1238" y="1787"/>
                </a:lnTo>
                <a:lnTo>
                  <a:pt x="1219" y="1755"/>
                </a:lnTo>
                <a:lnTo>
                  <a:pt x="1206" y="1721"/>
                </a:lnTo>
                <a:lnTo>
                  <a:pt x="1198" y="1684"/>
                </a:lnTo>
                <a:lnTo>
                  <a:pt x="1195" y="1645"/>
                </a:lnTo>
                <a:lnTo>
                  <a:pt x="1198" y="1607"/>
                </a:lnTo>
                <a:lnTo>
                  <a:pt x="1206" y="1570"/>
                </a:lnTo>
                <a:lnTo>
                  <a:pt x="1219" y="1536"/>
                </a:lnTo>
                <a:lnTo>
                  <a:pt x="1238" y="1504"/>
                </a:lnTo>
                <a:lnTo>
                  <a:pt x="1259" y="1474"/>
                </a:lnTo>
                <a:lnTo>
                  <a:pt x="1285" y="1449"/>
                </a:lnTo>
                <a:lnTo>
                  <a:pt x="1314" y="1426"/>
                </a:lnTo>
                <a:lnTo>
                  <a:pt x="1346" y="1408"/>
                </a:lnTo>
                <a:lnTo>
                  <a:pt x="1380" y="1395"/>
                </a:lnTo>
                <a:lnTo>
                  <a:pt x="1418" y="1387"/>
                </a:lnTo>
                <a:lnTo>
                  <a:pt x="1456" y="1384"/>
                </a:lnTo>
                <a:close/>
                <a:moveTo>
                  <a:pt x="1456" y="1112"/>
                </a:moveTo>
                <a:lnTo>
                  <a:pt x="1339" y="1173"/>
                </a:lnTo>
                <a:lnTo>
                  <a:pt x="1221" y="1238"/>
                </a:lnTo>
                <a:lnTo>
                  <a:pt x="1105" y="1308"/>
                </a:lnTo>
                <a:lnTo>
                  <a:pt x="993" y="1378"/>
                </a:lnTo>
                <a:lnTo>
                  <a:pt x="990" y="1465"/>
                </a:lnTo>
                <a:lnTo>
                  <a:pt x="987" y="1554"/>
                </a:lnTo>
                <a:lnTo>
                  <a:pt x="986" y="1645"/>
                </a:lnTo>
                <a:lnTo>
                  <a:pt x="987" y="1736"/>
                </a:lnTo>
                <a:lnTo>
                  <a:pt x="990" y="1825"/>
                </a:lnTo>
                <a:lnTo>
                  <a:pt x="993" y="1912"/>
                </a:lnTo>
                <a:lnTo>
                  <a:pt x="1067" y="1958"/>
                </a:lnTo>
                <a:lnTo>
                  <a:pt x="1142" y="2006"/>
                </a:lnTo>
                <a:lnTo>
                  <a:pt x="1221" y="2053"/>
                </a:lnTo>
                <a:lnTo>
                  <a:pt x="1339" y="2118"/>
                </a:lnTo>
                <a:lnTo>
                  <a:pt x="1456" y="2179"/>
                </a:lnTo>
                <a:lnTo>
                  <a:pt x="1573" y="2118"/>
                </a:lnTo>
                <a:lnTo>
                  <a:pt x="1691" y="2053"/>
                </a:lnTo>
                <a:lnTo>
                  <a:pt x="1769" y="2006"/>
                </a:lnTo>
                <a:lnTo>
                  <a:pt x="1844" y="1958"/>
                </a:lnTo>
                <a:lnTo>
                  <a:pt x="1918" y="1912"/>
                </a:lnTo>
                <a:lnTo>
                  <a:pt x="1924" y="1781"/>
                </a:lnTo>
                <a:lnTo>
                  <a:pt x="1925" y="1645"/>
                </a:lnTo>
                <a:lnTo>
                  <a:pt x="1925" y="1554"/>
                </a:lnTo>
                <a:lnTo>
                  <a:pt x="1922" y="1465"/>
                </a:lnTo>
                <a:lnTo>
                  <a:pt x="1918" y="1379"/>
                </a:lnTo>
                <a:lnTo>
                  <a:pt x="1845" y="1331"/>
                </a:lnTo>
                <a:lnTo>
                  <a:pt x="1770" y="1285"/>
                </a:lnTo>
                <a:lnTo>
                  <a:pt x="1691" y="1238"/>
                </a:lnTo>
                <a:lnTo>
                  <a:pt x="1573" y="1173"/>
                </a:lnTo>
                <a:lnTo>
                  <a:pt x="1456" y="1112"/>
                </a:lnTo>
                <a:close/>
                <a:moveTo>
                  <a:pt x="1869" y="929"/>
                </a:moveTo>
                <a:lnTo>
                  <a:pt x="1772" y="967"/>
                </a:lnTo>
                <a:lnTo>
                  <a:pt x="1673" y="1009"/>
                </a:lnTo>
                <a:lnTo>
                  <a:pt x="1573" y="1054"/>
                </a:lnTo>
                <a:lnTo>
                  <a:pt x="1658" y="1100"/>
                </a:lnTo>
                <a:lnTo>
                  <a:pt x="1743" y="1148"/>
                </a:lnTo>
                <a:lnTo>
                  <a:pt x="1827" y="1197"/>
                </a:lnTo>
                <a:lnTo>
                  <a:pt x="1909" y="1249"/>
                </a:lnTo>
                <a:lnTo>
                  <a:pt x="1898" y="1138"/>
                </a:lnTo>
                <a:lnTo>
                  <a:pt x="1885" y="1031"/>
                </a:lnTo>
                <a:lnTo>
                  <a:pt x="1869" y="929"/>
                </a:lnTo>
                <a:close/>
                <a:moveTo>
                  <a:pt x="1043" y="929"/>
                </a:moveTo>
                <a:lnTo>
                  <a:pt x="1027" y="1031"/>
                </a:lnTo>
                <a:lnTo>
                  <a:pt x="1014" y="1138"/>
                </a:lnTo>
                <a:lnTo>
                  <a:pt x="1002" y="1249"/>
                </a:lnTo>
                <a:lnTo>
                  <a:pt x="1085" y="1198"/>
                </a:lnTo>
                <a:lnTo>
                  <a:pt x="1169" y="1148"/>
                </a:lnTo>
                <a:lnTo>
                  <a:pt x="1254" y="1100"/>
                </a:lnTo>
                <a:lnTo>
                  <a:pt x="1339" y="1054"/>
                </a:lnTo>
                <a:lnTo>
                  <a:pt x="1239" y="1009"/>
                </a:lnTo>
                <a:lnTo>
                  <a:pt x="1140" y="967"/>
                </a:lnTo>
                <a:lnTo>
                  <a:pt x="1043" y="929"/>
                </a:lnTo>
                <a:close/>
                <a:moveTo>
                  <a:pt x="2527" y="781"/>
                </a:moveTo>
                <a:lnTo>
                  <a:pt x="2468" y="783"/>
                </a:lnTo>
                <a:lnTo>
                  <a:pt x="2406" y="788"/>
                </a:lnTo>
                <a:lnTo>
                  <a:pt x="2340" y="798"/>
                </a:lnTo>
                <a:lnTo>
                  <a:pt x="2271" y="810"/>
                </a:lnTo>
                <a:lnTo>
                  <a:pt x="2200" y="827"/>
                </a:lnTo>
                <a:lnTo>
                  <a:pt x="2125" y="845"/>
                </a:lnTo>
                <a:lnTo>
                  <a:pt x="2048" y="868"/>
                </a:lnTo>
                <a:lnTo>
                  <a:pt x="1969" y="893"/>
                </a:lnTo>
                <a:lnTo>
                  <a:pt x="1985" y="997"/>
                </a:lnTo>
                <a:lnTo>
                  <a:pt x="1999" y="1102"/>
                </a:lnTo>
                <a:lnTo>
                  <a:pt x="2010" y="1210"/>
                </a:lnTo>
                <a:lnTo>
                  <a:pt x="2018" y="1320"/>
                </a:lnTo>
                <a:lnTo>
                  <a:pt x="2138" y="1403"/>
                </a:lnTo>
                <a:lnTo>
                  <a:pt x="2253" y="1489"/>
                </a:lnTo>
                <a:lnTo>
                  <a:pt x="2362" y="1576"/>
                </a:lnTo>
                <a:lnTo>
                  <a:pt x="2420" y="1523"/>
                </a:lnTo>
                <a:lnTo>
                  <a:pt x="2475" y="1471"/>
                </a:lnTo>
                <a:lnTo>
                  <a:pt x="2526" y="1420"/>
                </a:lnTo>
                <a:lnTo>
                  <a:pt x="2571" y="1370"/>
                </a:lnTo>
                <a:lnTo>
                  <a:pt x="2615" y="1320"/>
                </a:lnTo>
                <a:lnTo>
                  <a:pt x="2653" y="1272"/>
                </a:lnTo>
                <a:lnTo>
                  <a:pt x="2687" y="1227"/>
                </a:lnTo>
                <a:lnTo>
                  <a:pt x="2717" y="1181"/>
                </a:lnTo>
                <a:lnTo>
                  <a:pt x="2743" y="1139"/>
                </a:lnTo>
                <a:lnTo>
                  <a:pt x="2765" y="1097"/>
                </a:lnTo>
                <a:lnTo>
                  <a:pt x="2782" y="1059"/>
                </a:lnTo>
                <a:lnTo>
                  <a:pt x="2795" y="1022"/>
                </a:lnTo>
                <a:lnTo>
                  <a:pt x="2802" y="987"/>
                </a:lnTo>
                <a:lnTo>
                  <a:pt x="2806" y="955"/>
                </a:lnTo>
                <a:lnTo>
                  <a:pt x="2805" y="925"/>
                </a:lnTo>
                <a:lnTo>
                  <a:pt x="2799" y="898"/>
                </a:lnTo>
                <a:lnTo>
                  <a:pt x="2789" y="874"/>
                </a:lnTo>
                <a:lnTo>
                  <a:pt x="2775" y="856"/>
                </a:lnTo>
                <a:lnTo>
                  <a:pt x="2758" y="838"/>
                </a:lnTo>
                <a:lnTo>
                  <a:pt x="2737" y="825"/>
                </a:lnTo>
                <a:lnTo>
                  <a:pt x="2714" y="812"/>
                </a:lnTo>
                <a:lnTo>
                  <a:pt x="2690" y="803"/>
                </a:lnTo>
                <a:lnTo>
                  <a:pt x="2664" y="796"/>
                </a:lnTo>
                <a:lnTo>
                  <a:pt x="2637" y="789"/>
                </a:lnTo>
                <a:lnTo>
                  <a:pt x="2609" y="786"/>
                </a:lnTo>
                <a:lnTo>
                  <a:pt x="2581" y="783"/>
                </a:lnTo>
                <a:lnTo>
                  <a:pt x="2554" y="782"/>
                </a:lnTo>
                <a:lnTo>
                  <a:pt x="2527" y="781"/>
                </a:lnTo>
                <a:close/>
                <a:moveTo>
                  <a:pt x="385" y="781"/>
                </a:moveTo>
                <a:lnTo>
                  <a:pt x="358" y="782"/>
                </a:lnTo>
                <a:lnTo>
                  <a:pt x="331" y="783"/>
                </a:lnTo>
                <a:lnTo>
                  <a:pt x="303" y="786"/>
                </a:lnTo>
                <a:lnTo>
                  <a:pt x="275" y="789"/>
                </a:lnTo>
                <a:lnTo>
                  <a:pt x="249" y="796"/>
                </a:lnTo>
                <a:lnTo>
                  <a:pt x="222" y="803"/>
                </a:lnTo>
                <a:lnTo>
                  <a:pt x="197" y="812"/>
                </a:lnTo>
                <a:lnTo>
                  <a:pt x="174" y="825"/>
                </a:lnTo>
                <a:lnTo>
                  <a:pt x="154" y="838"/>
                </a:lnTo>
                <a:lnTo>
                  <a:pt x="137" y="856"/>
                </a:lnTo>
                <a:lnTo>
                  <a:pt x="122" y="874"/>
                </a:lnTo>
                <a:lnTo>
                  <a:pt x="112" y="898"/>
                </a:lnTo>
                <a:lnTo>
                  <a:pt x="107" y="925"/>
                </a:lnTo>
                <a:lnTo>
                  <a:pt x="106" y="955"/>
                </a:lnTo>
                <a:lnTo>
                  <a:pt x="109" y="987"/>
                </a:lnTo>
                <a:lnTo>
                  <a:pt x="117" y="1022"/>
                </a:lnTo>
                <a:lnTo>
                  <a:pt x="129" y="1059"/>
                </a:lnTo>
                <a:lnTo>
                  <a:pt x="147" y="1097"/>
                </a:lnTo>
                <a:lnTo>
                  <a:pt x="169" y="1139"/>
                </a:lnTo>
                <a:lnTo>
                  <a:pt x="195" y="1181"/>
                </a:lnTo>
                <a:lnTo>
                  <a:pt x="225" y="1227"/>
                </a:lnTo>
                <a:lnTo>
                  <a:pt x="259" y="1272"/>
                </a:lnTo>
                <a:lnTo>
                  <a:pt x="297" y="1320"/>
                </a:lnTo>
                <a:lnTo>
                  <a:pt x="340" y="1370"/>
                </a:lnTo>
                <a:lnTo>
                  <a:pt x="386" y="1420"/>
                </a:lnTo>
                <a:lnTo>
                  <a:pt x="437" y="1471"/>
                </a:lnTo>
                <a:lnTo>
                  <a:pt x="491" y="1523"/>
                </a:lnTo>
                <a:lnTo>
                  <a:pt x="549" y="1576"/>
                </a:lnTo>
                <a:lnTo>
                  <a:pt x="658" y="1489"/>
                </a:lnTo>
                <a:lnTo>
                  <a:pt x="772" y="1404"/>
                </a:lnTo>
                <a:lnTo>
                  <a:pt x="893" y="1319"/>
                </a:lnTo>
                <a:lnTo>
                  <a:pt x="902" y="1210"/>
                </a:lnTo>
                <a:lnTo>
                  <a:pt x="913" y="1102"/>
                </a:lnTo>
                <a:lnTo>
                  <a:pt x="927" y="997"/>
                </a:lnTo>
                <a:lnTo>
                  <a:pt x="942" y="893"/>
                </a:lnTo>
                <a:lnTo>
                  <a:pt x="864" y="868"/>
                </a:lnTo>
                <a:lnTo>
                  <a:pt x="787" y="845"/>
                </a:lnTo>
                <a:lnTo>
                  <a:pt x="712" y="827"/>
                </a:lnTo>
                <a:lnTo>
                  <a:pt x="641" y="810"/>
                </a:lnTo>
                <a:lnTo>
                  <a:pt x="572" y="798"/>
                </a:lnTo>
                <a:lnTo>
                  <a:pt x="506" y="788"/>
                </a:lnTo>
                <a:lnTo>
                  <a:pt x="443" y="783"/>
                </a:lnTo>
                <a:lnTo>
                  <a:pt x="385" y="781"/>
                </a:lnTo>
                <a:close/>
                <a:moveTo>
                  <a:pt x="1456" y="104"/>
                </a:moveTo>
                <a:lnTo>
                  <a:pt x="1426" y="108"/>
                </a:lnTo>
                <a:lnTo>
                  <a:pt x="1397" y="119"/>
                </a:lnTo>
                <a:lnTo>
                  <a:pt x="1367" y="137"/>
                </a:lnTo>
                <a:lnTo>
                  <a:pt x="1338" y="161"/>
                </a:lnTo>
                <a:lnTo>
                  <a:pt x="1309" y="193"/>
                </a:lnTo>
                <a:lnTo>
                  <a:pt x="1280" y="230"/>
                </a:lnTo>
                <a:lnTo>
                  <a:pt x="1252" y="273"/>
                </a:lnTo>
                <a:lnTo>
                  <a:pt x="1224" y="323"/>
                </a:lnTo>
                <a:lnTo>
                  <a:pt x="1197" y="379"/>
                </a:lnTo>
                <a:lnTo>
                  <a:pt x="1172" y="440"/>
                </a:lnTo>
                <a:lnTo>
                  <a:pt x="1147" y="507"/>
                </a:lnTo>
                <a:lnTo>
                  <a:pt x="1124" y="579"/>
                </a:lnTo>
                <a:lnTo>
                  <a:pt x="1102" y="656"/>
                </a:lnTo>
                <a:lnTo>
                  <a:pt x="1081" y="739"/>
                </a:lnTo>
                <a:lnTo>
                  <a:pt x="1061" y="826"/>
                </a:lnTo>
                <a:lnTo>
                  <a:pt x="1158" y="862"/>
                </a:lnTo>
                <a:lnTo>
                  <a:pt x="1256" y="902"/>
                </a:lnTo>
                <a:lnTo>
                  <a:pt x="1356" y="947"/>
                </a:lnTo>
                <a:lnTo>
                  <a:pt x="1456" y="995"/>
                </a:lnTo>
                <a:lnTo>
                  <a:pt x="1556" y="947"/>
                </a:lnTo>
                <a:lnTo>
                  <a:pt x="1656" y="902"/>
                </a:lnTo>
                <a:lnTo>
                  <a:pt x="1753" y="862"/>
                </a:lnTo>
                <a:lnTo>
                  <a:pt x="1850" y="826"/>
                </a:lnTo>
                <a:lnTo>
                  <a:pt x="1831" y="739"/>
                </a:lnTo>
                <a:lnTo>
                  <a:pt x="1810" y="656"/>
                </a:lnTo>
                <a:lnTo>
                  <a:pt x="1788" y="579"/>
                </a:lnTo>
                <a:lnTo>
                  <a:pt x="1765" y="507"/>
                </a:lnTo>
                <a:lnTo>
                  <a:pt x="1740" y="440"/>
                </a:lnTo>
                <a:lnTo>
                  <a:pt x="1714" y="379"/>
                </a:lnTo>
                <a:lnTo>
                  <a:pt x="1687" y="323"/>
                </a:lnTo>
                <a:lnTo>
                  <a:pt x="1660" y="273"/>
                </a:lnTo>
                <a:lnTo>
                  <a:pt x="1632" y="230"/>
                </a:lnTo>
                <a:lnTo>
                  <a:pt x="1603" y="193"/>
                </a:lnTo>
                <a:lnTo>
                  <a:pt x="1574" y="161"/>
                </a:lnTo>
                <a:lnTo>
                  <a:pt x="1544" y="137"/>
                </a:lnTo>
                <a:lnTo>
                  <a:pt x="1515" y="119"/>
                </a:lnTo>
                <a:lnTo>
                  <a:pt x="1485" y="108"/>
                </a:lnTo>
                <a:lnTo>
                  <a:pt x="1456" y="104"/>
                </a:lnTo>
                <a:close/>
                <a:moveTo>
                  <a:pt x="1456" y="0"/>
                </a:moveTo>
                <a:lnTo>
                  <a:pt x="1494" y="3"/>
                </a:lnTo>
                <a:lnTo>
                  <a:pt x="1532" y="12"/>
                </a:lnTo>
                <a:lnTo>
                  <a:pt x="1568" y="28"/>
                </a:lnTo>
                <a:lnTo>
                  <a:pt x="1603" y="47"/>
                </a:lnTo>
                <a:lnTo>
                  <a:pt x="1636" y="73"/>
                </a:lnTo>
                <a:lnTo>
                  <a:pt x="1668" y="104"/>
                </a:lnTo>
                <a:lnTo>
                  <a:pt x="1699" y="141"/>
                </a:lnTo>
                <a:lnTo>
                  <a:pt x="1729" y="181"/>
                </a:lnTo>
                <a:lnTo>
                  <a:pt x="1757" y="226"/>
                </a:lnTo>
                <a:lnTo>
                  <a:pt x="1784" y="275"/>
                </a:lnTo>
                <a:lnTo>
                  <a:pt x="1809" y="328"/>
                </a:lnTo>
                <a:lnTo>
                  <a:pt x="1834" y="385"/>
                </a:lnTo>
                <a:lnTo>
                  <a:pt x="1857" y="445"/>
                </a:lnTo>
                <a:lnTo>
                  <a:pt x="1877" y="509"/>
                </a:lnTo>
                <a:lnTo>
                  <a:pt x="1898" y="575"/>
                </a:lnTo>
                <a:lnTo>
                  <a:pt x="1917" y="644"/>
                </a:lnTo>
                <a:lnTo>
                  <a:pt x="1933" y="716"/>
                </a:lnTo>
                <a:lnTo>
                  <a:pt x="1950" y="790"/>
                </a:lnTo>
                <a:lnTo>
                  <a:pt x="2031" y="765"/>
                </a:lnTo>
                <a:lnTo>
                  <a:pt x="2111" y="742"/>
                </a:lnTo>
                <a:lnTo>
                  <a:pt x="2187" y="722"/>
                </a:lnTo>
                <a:lnTo>
                  <a:pt x="2262" y="707"/>
                </a:lnTo>
                <a:lnTo>
                  <a:pt x="2333" y="694"/>
                </a:lnTo>
                <a:lnTo>
                  <a:pt x="2400" y="685"/>
                </a:lnTo>
                <a:lnTo>
                  <a:pt x="2466" y="679"/>
                </a:lnTo>
                <a:lnTo>
                  <a:pt x="2527" y="678"/>
                </a:lnTo>
                <a:lnTo>
                  <a:pt x="2575" y="679"/>
                </a:lnTo>
                <a:lnTo>
                  <a:pt x="2620" y="683"/>
                </a:lnTo>
                <a:lnTo>
                  <a:pt x="2660" y="689"/>
                </a:lnTo>
                <a:lnTo>
                  <a:pt x="2697" y="697"/>
                </a:lnTo>
                <a:lnTo>
                  <a:pt x="2730" y="707"/>
                </a:lnTo>
                <a:lnTo>
                  <a:pt x="2759" y="719"/>
                </a:lnTo>
                <a:lnTo>
                  <a:pt x="2785" y="731"/>
                </a:lnTo>
                <a:lnTo>
                  <a:pt x="2807" y="746"/>
                </a:lnTo>
                <a:lnTo>
                  <a:pt x="2826" y="760"/>
                </a:lnTo>
                <a:lnTo>
                  <a:pt x="2844" y="776"/>
                </a:lnTo>
                <a:lnTo>
                  <a:pt x="2858" y="792"/>
                </a:lnTo>
                <a:lnTo>
                  <a:pt x="2870" y="807"/>
                </a:lnTo>
                <a:lnTo>
                  <a:pt x="2880" y="823"/>
                </a:lnTo>
                <a:lnTo>
                  <a:pt x="2897" y="858"/>
                </a:lnTo>
                <a:lnTo>
                  <a:pt x="2907" y="895"/>
                </a:lnTo>
                <a:lnTo>
                  <a:pt x="2912" y="934"/>
                </a:lnTo>
                <a:lnTo>
                  <a:pt x="2912" y="974"/>
                </a:lnTo>
                <a:lnTo>
                  <a:pt x="2906" y="1015"/>
                </a:lnTo>
                <a:lnTo>
                  <a:pt x="2895" y="1059"/>
                </a:lnTo>
                <a:lnTo>
                  <a:pt x="2880" y="1103"/>
                </a:lnTo>
                <a:lnTo>
                  <a:pt x="2859" y="1150"/>
                </a:lnTo>
                <a:lnTo>
                  <a:pt x="2834" y="1197"/>
                </a:lnTo>
                <a:lnTo>
                  <a:pt x="2805" y="1244"/>
                </a:lnTo>
                <a:lnTo>
                  <a:pt x="2772" y="1293"/>
                </a:lnTo>
                <a:lnTo>
                  <a:pt x="2736" y="1342"/>
                </a:lnTo>
                <a:lnTo>
                  <a:pt x="2695" y="1393"/>
                </a:lnTo>
                <a:lnTo>
                  <a:pt x="2651" y="1442"/>
                </a:lnTo>
                <a:lnTo>
                  <a:pt x="2603" y="1493"/>
                </a:lnTo>
                <a:lnTo>
                  <a:pt x="2553" y="1544"/>
                </a:lnTo>
                <a:lnTo>
                  <a:pt x="2500" y="1595"/>
                </a:lnTo>
                <a:lnTo>
                  <a:pt x="2443" y="1645"/>
                </a:lnTo>
                <a:lnTo>
                  <a:pt x="2500" y="1696"/>
                </a:lnTo>
                <a:lnTo>
                  <a:pt x="2553" y="1747"/>
                </a:lnTo>
                <a:lnTo>
                  <a:pt x="2603" y="1798"/>
                </a:lnTo>
                <a:lnTo>
                  <a:pt x="2651" y="1849"/>
                </a:lnTo>
                <a:lnTo>
                  <a:pt x="2696" y="1898"/>
                </a:lnTo>
                <a:lnTo>
                  <a:pt x="2736" y="1948"/>
                </a:lnTo>
                <a:lnTo>
                  <a:pt x="2773" y="1998"/>
                </a:lnTo>
                <a:lnTo>
                  <a:pt x="2806" y="2047"/>
                </a:lnTo>
                <a:lnTo>
                  <a:pt x="2835" y="2094"/>
                </a:lnTo>
                <a:lnTo>
                  <a:pt x="2859" y="2141"/>
                </a:lnTo>
                <a:lnTo>
                  <a:pt x="2880" y="2186"/>
                </a:lnTo>
                <a:lnTo>
                  <a:pt x="2895" y="2231"/>
                </a:lnTo>
                <a:lnTo>
                  <a:pt x="2906" y="2275"/>
                </a:lnTo>
                <a:lnTo>
                  <a:pt x="2912" y="2317"/>
                </a:lnTo>
                <a:lnTo>
                  <a:pt x="2912" y="2357"/>
                </a:lnTo>
                <a:lnTo>
                  <a:pt x="2907" y="2396"/>
                </a:lnTo>
                <a:lnTo>
                  <a:pt x="2897" y="2433"/>
                </a:lnTo>
                <a:lnTo>
                  <a:pt x="2880" y="2468"/>
                </a:lnTo>
                <a:lnTo>
                  <a:pt x="2870" y="2484"/>
                </a:lnTo>
                <a:lnTo>
                  <a:pt x="2858" y="2499"/>
                </a:lnTo>
                <a:lnTo>
                  <a:pt x="2844" y="2515"/>
                </a:lnTo>
                <a:lnTo>
                  <a:pt x="2827" y="2531"/>
                </a:lnTo>
                <a:lnTo>
                  <a:pt x="2807" y="2545"/>
                </a:lnTo>
                <a:lnTo>
                  <a:pt x="2785" y="2560"/>
                </a:lnTo>
                <a:lnTo>
                  <a:pt x="2759" y="2572"/>
                </a:lnTo>
                <a:lnTo>
                  <a:pt x="2730" y="2583"/>
                </a:lnTo>
                <a:lnTo>
                  <a:pt x="2698" y="2594"/>
                </a:lnTo>
                <a:lnTo>
                  <a:pt x="2660" y="2602"/>
                </a:lnTo>
                <a:lnTo>
                  <a:pt x="2620" y="2608"/>
                </a:lnTo>
                <a:lnTo>
                  <a:pt x="2575" y="2612"/>
                </a:lnTo>
                <a:lnTo>
                  <a:pt x="2527" y="2613"/>
                </a:lnTo>
                <a:lnTo>
                  <a:pt x="2466" y="2611"/>
                </a:lnTo>
                <a:lnTo>
                  <a:pt x="2400" y="2606"/>
                </a:lnTo>
                <a:lnTo>
                  <a:pt x="2332" y="2597"/>
                </a:lnTo>
                <a:lnTo>
                  <a:pt x="2261" y="2584"/>
                </a:lnTo>
                <a:lnTo>
                  <a:pt x="2187" y="2568"/>
                </a:lnTo>
                <a:lnTo>
                  <a:pt x="2111" y="2548"/>
                </a:lnTo>
                <a:lnTo>
                  <a:pt x="2031" y="2526"/>
                </a:lnTo>
                <a:lnTo>
                  <a:pt x="1950" y="2500"/>
                </a:lnTo>
                <a:lnTo>
                  <a:pt x="1933" y="2574"/>
                </a:lnTo>
                <a:lnTo>
                  <a:pt x="1917" y="2646"/>
                </a:lnTo>
                <a:lnTo>
                  <a:pt x="1898" y="2715"/>
                </a:lnTo>
                <a:lnTo>
                  <a:pt x="1877" y="2781"/>
                </a:lnTo>
                <a:lnTo>
                  <a:pt x="1857" y="2846"/>
                </a:lnTo>
                <a:lnTo>
                  <a:pt x="1834" y="2906"/>
                </a:lnTo>
                <a:lnTo>
                  <a:pt x="1809" y="2963"/>
                </a:lnTo>
                <a:lnTo>
                  <a:pt x="1784" y="3016"/>
                </a:lnTo>
                <a:lnTo>
                  <a:pt x="1757" y="3064"/>
                </a:lnTo>
                <a:lnTo>
                  <a:pt x="1729" y="3110"/>
                </a:lnTo>
                <a:lnTo>
                  <a:pt x="1699" y="3150"/>
                </a:lnTo>
                <a:lnTo>
                  <a:pt x="1668" y="3186"/>
                </a:lnTo>
                <a:lnTo>
                  <a:pt x="1636" y="3217"/>
                </a:lnTo>
                <a:lnTo>
                  <a:pt x="1603" y="3243"/>
                </a:lnTo>
                <a:lnTo>
                  <a:pt x="1568" y="3263"/>
                </a:lnTo>
                <a:lnTo>
                  <a:pt x="1532" y="3278"/>
                </a:lnTo>
                <a:lnTo>
                  <a:pt x="1494" y="3287"/>
                </a:lnTo>
                <a:lnTo>
                  <a:pt x="1456" y="3290"/>
                </a:lnTo>
                <a:lnTo>
                  <a:pt x="1417" y="3287"/>
                </a:lnTo>
                <a:lnTo>
                  <a:pt x="1379" y="3278"/>
                </a:lnTo>
                <a:lnTo>
                  <a:pt x="1344" y="3263"/>
                </a:lnTo>
                <a:lnTo>
                  <a:pt x="1309" y="3243"/>
                </a:lnTo>
                <a:lnTo>
                  <a:pt x="1276" y="3217"/>
                </a:lnTo>
                <a:lnTo>
                  <a:pt x="1244" y="3186"/>
                </a:lnTo>
                <a:lnTo>
                  <a:pt x="1213" y="3150"/>
                </a:lnTo>
                <a:lnTo>
                  <a:pt x="1183" y="3110"/>
                </a:lnTo>
                <a:lnTo>
                  <a:pt x="1155" y="3064"/>
                </a:lnTo>
                <a:lnTo>
                  <a:pt x="1128" y="3016"/>
                </a:lnTo>
                <a:lnTo>
                  <a:pt x="1102" y="2963"/>
                </a:lnTo>
                <a:lnTo>
                  <a:pt x="1078" y="2906"/>
                </a:lnTo>
                <a:lnTo>
                  <a:pt x="1055" y="2846"/>
                </a:lnTo>
                <a:lnTo>
                  <a:pt x="1034" y="2781"/>
                </a:lnTo>
                <a:lnTo>
                  <a:pt x="1014" y="2715"/>
                </a:lnTo>
                <a:lnTo>
                  <a:pt x="995" y="2646"/>
                </a:lnTo>
                <a:lnTo>
                  <a:pt x="978" y="2574"/>
                </a:lnTo>
                <a:lnTo>
                  <a:pt x="962" y="2500"/>
                </a:lnTo>
                <a:lnTo>
                  <a:pt x="880" y="2526"/>
                </a:lnTo>
                <a:lnTo>
                  <a:pt x="802" y="2548"/>
                </a:lnTo>
                <a:lnTo>
                  <a:pt x="725" y="2568"/>
                </a:lnTo>
                <a:lnTo>
                  <a:pt x="650" y="2584"/>
                </a:lnTo>
                <a:lnTo>
                  <a:pt x="579" y="2597"/>
                </a:lnTo>
                <a:lnTo>
                  <a:pt x="511" y="2606"/>
                </a:lnTo>
                <a:lnTo>
                  <a:pt x="446" y="2611"/>
                </a:lnTo>
                <a:lnTo>
                  <a:pt x="385" y="2613"/>
                </a:lnTo>
                <a:lnTo>
                  <a:pt x="337" y="2612"/>
                </a:lnTo>
                <a:lnTo>
                  <a:pt x="291" y="2608"/>
                </a:lnTo>
                <a:lnTo>
                  <a:pt x="251" y="2602"/>
                </a:lnTo>
                <a:lnTo>
                  <a:pt x="214" y="2594"/>
                </a:lnTo>
                <a:lnTo>
                  <a:pt x="182" y="2583"/>
                </a:lnTo>
                <a:lnTo>
                  <a:pt x="153" y="2572"/>
                </a:lnTo>
                <a:lnTo>
                  <a:pt x="127" y="2559"/>
                </a:lnTo>
                <a:lnTo>
                  <a:pt x="105" y="2545"/>
                </a:lnTo>
                <a:lnTo>
                  <a:pt x="85" y="2531"/>
                </a:lnTo>
                <a:lnTo>
                  <a:pt x="68" y="2515"/>
                </a:lnTo>
                <a:lnTo>
                  <a:pt x="54" y="2499"/>
                </a:lnTo>
                <a:lnTo>
                  <a:pt x="42" y="2483"/>
                </a:lnTo>
                <a:lnTo>
                  <a:pt x="32" y="2467"/>
                </a:lnTo>
                <a:lnTo>
                  <a:pt x="16" y="2433"/>
                </a:lnTo>
                <a:lnTo>
                  <a:pt x="5" y="2397"/>
                </a:lnTo>
                <a:lnTo>
                  <a:pt x="0" y="2357"/>
                </a:lnTo>
                <a:lnTo>
                  <a:pt x="1" y="2316"/>
                </a:lnTo>
                <a:lnTo>
                  <a:pt x="7" y="2272"/>
                </a:lnTo>
                <a:lnTo>
                  <a:pt x="20" y="2227"/>
                </a:lnTo>
                <a:lnTo>
                  <a:pt x="36" y="2179"/>
                </a:lnTo>
                <a:lnTo>
                  <a:pt x="60" y="2129"/>
                </a:lnTo>
                <a:lnTo>
                  <a:pt x="88" y="2078"/>
                </a:lnTo>
                <a:lnTo>
                  <a:pt x="122" y="2025"/>
                </a:lnTo>
                <a:lnTo>
                  <a:pt x="163" y="1970"/>
                </a:lnTo>
                <a:lnTo>
                  <a:pt x="207" y="1913"/>
                </a:lnTo>
                <a:lnTo>
                  <a:pt x="258" y="1854"/>
                </a:lnTo>
                <a:lnTo>
                  <a:pt x="322" y="1784"/>
                </a:lnTo>
                <a:lnTo>
                  <a:pt x="394" y="1715"/>
                </a:lnTo>
                <a:lnTo>
                  <a:pt x="469" y="1645"/>
                </a:lnTo>
                <a:lnTo>
                  <a:pt x="413" y="1595"/>
                </a:lnTo>
                <a:lnTo>
                  <a:pt x="359" y="1544"/>
                </a:lnTo>
                <a:lnTo>
                  <a:pt x="309" y="1493"/>
                </a:lnTo>
                <a:lnTo>
                  <a:pt x="261" y="1442"/>
                </a:lnTo>
                <a:lnTo>
                  <a:pt x="217" y="1393"/>
                </a:lnTo>
                <a:lnTo>
                  <a:pt x="176" y="1343"/>
                </a:lnTo>
                <a:lnTo>
                  <a:pt x="140" y="1293"/>
                </a:lnTo>
                <a:lnTo>
                  <a:pt x="107" y="1244"/>
                </a:lnTo>
                <a:lnTo>
                  <a:pt x="78" y="1197"/>
                </a:lnTo>
                <a:lnTo>
                  <a:pt x="53" y="1150"/>
                </a:lnTo>
                <a:lnTo>
                  <a:pt x="32" y="1103"/>
                </a:lnTo>
                <a:lnTo>
                  <a:pt x="17" y="1059"/>
                </a:lnTo>
                <a:lnTo>
                  <a:pt x="6" y="1016"/>
                </a:lnTo>
                <a:lnTo>
                  <a:pt x="0" y="974"/>
                </a:lnTo>
                <a:lnTo>
                  <a:pt x="0" y="934"/>
                </a:lnTo>
                <a:lnTo>
                  <a:pt x="5" y="895"/>
                </a:lnTo>
                <a:lnTo>
                  <a:pt x="16" y="858"/>
                </a:lnTo>
                <a:lnTo>
                  <a:pt x="32" y="823"/>
                </a:lnTo>
                <a:lnTo>
                  <a:pt x="42" y="807"/>
                </a:lnTo>
                <a:lnTo>
                  <a:pt x="54" y="792"/>
                </a:lnTo>
                <a:lnTo>
                  <a:pt x="68" y="776"/>
                </a:lnTo>
                <a:lnTo>
                  <a:pt x="85" y="760"/>
                </a:lnTo>
                <a:lnTo>
                  <a:pt x="105" y="746"/>
                </a:lnTo>
                <a:lnTo>
                  <a:pt x="127" y="731"/>
                </a:lnTo>
                <a:lnTo>
                  <a:pt x="153" y="719"/>
                </a:lnTo>
                <a:lnTo>
                  <a:pt x="182" y="707"/>
                </a:lnTo>
                <a:lnTo>
                  <a:pt x="214" y="697"/>
                </a:lnTo>
                <a:lnTo>
                  <a:pt x="251" y="689"/>
                </a:lnTo>
                <a:lnTo>
                  <a:pt x="291" y="683"/>
                </a:lnTo>
                <a:lnTo>
                  <a:pt x="337" y="679"/>
                </a:lnTo>
                <a:lnTo>
                  <a:pt x="385" y="678"/>
                </a:lnTo>
                <a:lnTo>
                  <a:pt x="446" y="679"/>
                </a:lnTo>
                <a:lnTo>
                  <a:pt x="511" y="685"/>
                </a:lnTo>
                <a:lnTo>
                  <a:pt x="579" y="694"/>
                </a:lnTo>
                <a:lnTo>
                  <a:pt x="650" y="707"/>
                </a:lnTo>
                <a:lnTo>
                  <a:pt x="725" y="722"/>
                </a:lnTo>
                <a:lnTo>
                  <a:pt x="802" y="742"/>
                </a:lnTo>
                <a:lnTo>
                  <a:pt x="880" y="765"/>
                </a:lnTo>
                <a:lnTo>
                  <a:pt x="962" y="790"/>
                </a:lnTo>
                <a:lnTo>
                  <a:pt x="978" y="716"/>
                </a:lnTo>
                <a:lnTo>
                  <a:pt x="995" y="644"/>
                </a:lnTo>
                <a:lnTo>
                  <a:pt x="1014" y="575"/>
                </a:lnTo>
                <a:lnTo>
                  <a:pt x="1034" y="509"/>
                </a:lnTo>
                <a:lnTo>
                  <a:pt x="1055" y="445"/>
                </a:lnTo>
                <a:lnTo>
                  <a:pt x="1078" y="385"/>
                </a:lnTo>
                <a:lnTo>
                  <a:pt x="1102" y="328"/>
                </a:lnTo>
                <a:lnTo>
                  <a:pt x="1128" y="275"/>
                </a:lnTo>
                <a:lnTo>
                  <a:pt x="1155" y="226"/>
                </a:lnTo>
                <a:lnTo>
                  <a:pt x="1183" y="181"/>
                </a:lnTo>
                <a:lnTo>
                  <a:pt x="1213" y="141"/>
                </a:lnTo>
                <a:lnTo>
                  <a:pt x="1244" y="104"/>
                </a:lnTo>
                <a:lnTo>
                  <a:pt x="1276" y="73"/>
                </a:lnTo>
                <a:lnTo>
                  <a:pt x="1309" y="47"/>
                </a:lnTo>
                <a:lnTo>
                  <a:pt x="1344" y="28"/>
                </a:lnTo>
                <a:lnTo>
                  <a:pt x="1379" y="12"/>
                </a:lnTo>
                <a:lnTo>
                  <a:pt x="1417" y="3"/>
                </a:lnTo>
                <a:lnTo>
                  <a:pt x="14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Freeform 59"/>
          <p:cNvSpPr>
            <a:spLocks noEditPoints="1"/>
          </p:cNvSpPr>
          <p:nvPr/>
        </p:nvSpPr>
        <p:spPr bwMode="auto">
          <a:xfrm>
            <a:off x="10930019" y="2366311"/>
            <a:ext cx="756034" cy="816503"/>
          </a:xfrm>
          <a:custGeom>
            <a:avLst/>
            <a:gdLst>
              <a:gd name="T0" fmla="*/ 1197 w 2912"/>
              <a:gd name="T1" fmla="*/ 2912 h 3290"/>
              <a:gd name="T2" fmla="*/ 1515 w 2912"/>
              <a:gd name="T3" fmla="*/ 3172 h 3290"/>
              <a:gd name="T4" fmla="*/ 1810 w 2912"/>
              <a:gd name="T5" fmla="*/ 2634 h 3290"/>
              <a:gd name="T6" fmla="*/ 1573 w 2912"/>
              <a:gd name="T7" fmla="*/ 2236 h 3290"/>
              <a:gd name="T8" fmla="*/ 1140 w 2912"/>
              <a:gd name="T9" fmla="*/ 2323 h 3290"/>
              <a:gd name="T10" fmla="*/ 2010 w 2912"/>
              <a:gd name="T11" fmla="*/ 2080 h 3290"/>
              <a:gd name="T12" fmla="*/ 2527 w 2912"/>
              <a:gd name="T13" fmla="*/ 2509 h 3290"/>
              <a:gd name="T14" fmla="*/ 2775 w 2912"/>
              <a:gd name="T15" fmla="*/ 2435 h 3290"/>
              <a:gd name="T16" fmla="*/ 2687 w 2912"/>
              <a:gd name="T17" fmla="*/ 2064 h 3290"/>
              <a:gd name="T18" fmla="*/ 336 w 2912"/>
              <a:gd name="T19" fmla="*/ 1923 h 3290"/>
              <a:gd name="T20" fmla="*/ 107 w 2912"/>
              <a:gd name="T21" fmla="*/ 2365 h 3290"/>
              <a:gd name="T22" fmla="*/ 331 w 2912"/>
              <a:gd name="T23" fmla="*/ 2508 h 3290"/>
              <a:gd name="T24" fmla="*/ 927 w 2912"/>
              <a:gd name="T25" fmla="*/ 2293 h 3290"/>
              <a:gd name="T26" fmla="*/ 1345 w 2912"/>
              <a:gd name="T27" fmla="*/ 1535 h 3290"/>
              <a:gd name="T28" fmla="*/ 1424 w 2912"/>
              <a:gd name="T29" fmla="*/ 1799 h 3290"/>
              <a:gd name="T30" fmla="*/ 1600 w 2912"/>
              <a:gd name="T31" fmla="*/ 1584 h 3290"/>
              <a:gd name="T32" fmla="*/ 2026 w 2912"/>
              <a:gd name="T33" fmla="*/ 1839 h 3290"/>
              <a:gd name="T34" fmla="*/ 710 w 2912"/>
              <a:gd name="T35" fmla="*/ 1710 h 3290"/>
              <a:gd name="T36" fmla="*/ 1598 w 2912"/>
              <a:gd name="T37" fmla="*/ 1426 h 3290"/>
              <a:gd name="T38" fmla="*/ 1675 w 2912"/>
              <a:gd name="T39" fmla="*/ 1787 h 3290"/>
              <a:gd name="T40" fmla="*/ 1314 w 2912"/>
              <a:gd name="T41" fmla="*/ 1864 h 3290"/>
              <a:gd name="T42" fmla="*/ 1238 w 2912"/>
              <a:gd name="T43" fmla="*/ 1504 h 3290"/>
              <a:gd name="T44" fmla="*/ 1105 w 2912"/>
              <a:gd name="T45" fmla="*/ 1308 h 3290"/>
              <a:gd name="T46" fmla="*/ 1339 w 2912"/>
              <a:gd name="T47" fmla="*/ 2118 h 3290"/>
              <a:gd name="T48" fmla="*/ 1918 w 2912"/>
              <a:gd name="T49" fmla="*/ 1379 h 3290"/>
              <a:gd name="T50" fmla="*/ 1743 w 2912"/>
              <a:gd name="T51" fmla="*/ 1148 h 3290"/>
              <a:gd name="T52" fmla="*/ 1169 w 2912"/>
              <a:gd name="T53" fmla="*/ 1148 h 3290"/>
              <a:gd name="T54" fmla="*/ 2200 w 2912"/>
              <a:gd name="T55" fmla="*/ 827 h 3290"/>
              <a:gd name="T56" fmla="*/ 2420 w 2912"/>
              <a:gd name="T57" fmla="*/ 1523 h 3290"/>
              <a:gd name="T58" fmla="*/ 2795 w 2912"/>
              <a:gd name="T59" fmla="*/ 1022 h 3290"/>
              <a:gd name="T60" fmla="*/ 2664 w 2912"/>
              <a:gd name="T61" fmla="*/ 796 h 3290"/>
              <a:gd name="T62" fmla="*/ 249 w 2912"/>
              <a:gd name="T63" fmla="*/ 796 h 3290"/>
              <a:gd name="T64" fmla="*/ 117 w 2912"/>
              <a:gd name="T65" fmla="*/ 1022 h 3290"/>
              <a:gd name="T66" fmla="*/ 491 w 2912"/>
              <a:gd name="T67" fmla="*/ 1523 h 3290"/>
              <a:gd name="T68" fmla="*/ 712 w 2912"/>
              <a:gd name="T69" fmla="*/ 827 h 3290"/>
              <a:gd name="T70" fmla="*/ 1309 w 2912"/>
              <a:gd name="T71" fmla="*/ 193 h 3290"/>
              <a:gd name="T72" fmla="*/ 1158 w 2912"/>
              <a:gd name="T73" fmla="*/ 862 h 3290"/>
              <a:gd name="T74" fmla="*/ 1765 w 2912"/>
              <a:gd name="T75" fmla="*/ 507 h 3290"/>
              <a:gd name="T76" fmla="*/ 1456 w 2912"/>
              <a:gd name="T77" fmla="*/ 104 h 3290"/>
              <a:gd name="T78" fmla="*/ 1784 w 2912"/>
              <a:gd name="T79" fmla="*/ 275 h 3290"/>
              <a:gd name="T80" fmla="*/ 2187 w 2912"/>
              <a:gd name="T81" fmla="*/ 722 h 3290"/>
              <a:gd name="T82" fmla="*/ 2759 w 2912"/>
              <a:gd name="T83" fmla="*/ 719 h 3290"/>
              <a:gd name="T84" fmla="*/ 2912 w 2912"/>
              <a:gd name="T85" fmla="*/ 974 h 3290"/>
              <a:gd name="T86" fmla="*/ 2603 w 2912"/>
              <a:gd name="T87" fmla="*/ 1493 h 3290"/>
              <a:gd name="T88" fmla="*/ 2806 w 2912"/>
              <a:gd name="T89" fmla="*/ 2047 h 3290"/>
              <a:gd name="T90" fmla="*/ 2870 w 2912"/>
              <a:gd name="T91" fmla="*/ 2484 h 3290"/>
              <a:gd name="T92" fmla="*/ 2575 w 2912"/>
              <a:gd name="T93" fmla="*/ 2612 h 3290"/>
              <a:gd name="T94" fmla="*/ 1917 w 2912"/>
              <a:gd name="T95" fmla="*/ 2646 h 3290"/>
              <a:gd name="T96" fmla="*/ 1636 w 2912"/>
              <a:gd name="T97" fmla="*/ 3217 h 3290"/>
              <a:gd name="T98" fmla="*/ 1244 w 2912"/>
              <a:gd name="T99" fmla="*/ 3186 h 3290"/>
              <a:gd name="T100" fmla="*/ 978 w 2912"/>
              <a:gd name="T101" fmla="*/ 2574 h 3290"/>
              <a:gd name="T102" fmla="*/ 291 w 2912"/>
              <a:gd name="T103" fmla="*/ 2608 h 3290"/>
              <a:gd name="T104" fmla="*/ 32 w 2912"/>
              <a:gd name="T105" fmla="*/ 2467 h 3290"/>
              <a:gd name="T106" fmla="*/ 163 w 2912"/>
              <a:gd name="T107" fmla="*/ 1970 h 3290"/>
              <a:gd name="T108" fmla="*/ 176 w 2912"/>
              <a:gd name="T109" fmla="*/ 1343 h 3290"/>
              <a:gd name="T110" fmla="*/ 16 w 2912"/>
              <a:gd name="T111" fmla="*/ 858 h 3290"/>
              <a:gd name="T112" fmla="*/ 251 w 2912"/>
              <a:gd name="T113" fmla="*/ 689 h 3290"/>
              <a:gd name="T114" fmla="*/ 962 w 2912"/>
              <a:gd name="T115" fmla="*/ 790 h 3290"/>
              <a:gd name="T116" fmla="*/ 1213 w 2912"/>
              <a:gd name="T117" fmla="*/ 141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2" h="3290">
                <a:moveTo>
                  <a:pt x="1456" y="2296"/>
                </a:moveTo>
                <a:lnTo>
                  <a:pt x="1356" y="2344"/>
                </a:lnTo>
                <a:lnTo>
                  <a:pt x="1256" y="2388"/>
                </a:lnTo>
                <a:lnTo>
                  <a:pt x="1158" y="2428"/>
                </a:lnTo>
                <a:lnTo>
                  <a:pt x="1061" y="2465"/>
                </a:lnTo>
                <a:lnTo>
                  <a:pt x="1081" y="2552"/>
                </a:lnTo>
                <a:lnTo>
                  <a:pt x="1102" y="2634"/>
                </a:lnTo>
                <a:lnTo>
                  <a:pt x="1124" y="2712"/>
                </a:lnTo>
                <a:lnTo>
                  <a:pt x="1147" y="2783"/>
                </a:lnTo>
                <a:lnTo>
                  <a:pt x="1172" y="2851"/>
                </a:lnTo>
                <a:lnTo>
                  <a:pt x="1197" y="2912"/>
                </a:lnTo>
                <a:lnTo>
                  <a:pt x="1224" y="2968"/>
                </a:lnTo>
                <a:lnTo>
                  <a:pt x="1252" y="3018"/>
                </a:lnTo>
                <a:lnTo>
                  <a:pt x="1280" y="3061"/>
                </a:lnTo>
                <a:lnTo>
                  <a:pt x="1309" y="3098"/>
                </a:lnTo>
                <a:lnTo>
                  <a:pt x="1338" y="3130"/>
                </a:lnTo>
                <a:lnTo>
                  <a:pt x="1367" y="3154"/>
                </a:lnTo>
                <a:lnTo>
                  <a:pt x="1397" y="3172"/>
                </a:lnTo>
                <a:lnTo>
                  <a:pt x="1426" y="3182"/>
                </a:lnTo>
                <a:lnTo>
                  <a:pt x="1456" y="3186"/>
                </a:lnTo>
                <a:lnTo>
                  <a:pt x="1485" y="3182"/>
                </a:lnTo>
                <a:lnTo>
                  <a:pt x="1515" y="3172"/>
                </a:lnTo>
                <a:lnTo>
                  <a:pt x="1544" y="3154"/>
                </a:lnTo>
                <a:lnTo>
                  <a:pt x="1574" y="3130"/>
                </a:lnTo>
                <a:lnTo>
                  <a:pt x="1603" y="3098"/>
                </a:lnTo>
                <a:lnTo>
                  <a:pt x="1632" y="3061"/>
                </a:lnTo>
                <a:lnTo>
                  <a:pt x="1660" y="3018"/>
                </a:lnTo>
                <a:lnTo>
                  <a:pt x="1687" y="2968"/>
                </a:lnTo>
                <a:lnTo>
                  <a:pt x="1714" y="2912"/>
                </a:lnTo>
                <a:lnTo>
                  <a:pt x="1740" y="2851"/>
                </a:lnTo>
                <a:lnTo>
                  <a:pt x="1765" y="2783"/>
                </a:lnTo>
                <a:lnTo>
                  <a:pt x="1788" y="2712"/>
                </a:lnTo>
                <a:lnTo>
                  <a:pt x="1810" y="2634"/>
                </a:lnTo>
                <a:lnTo>
                  <a:pt x="1831" y="2552"/>
                </a:lnTo>
                <a:lnTo>
                  <a:pt x="1850" y="2465"/>
                </a:lnTo>
                <a:lnTo>
                  <a:pt x="1753" y="2428"/>
                </a:lnTo>
                <a:lnTo>
                  <a:pt x="1656" y="2388"/>
                </a:lnTo>
                <a:lnTo>
                  <a:pt x="1556" y="2344"/>
                </a:lnTo>
                <a:lnTo>
                  <a:pt x="1456" y="2296"/>
                </a:lnTo>
                <a:close/>
                <a:moveTo>
                  <a:pt x="1909" y="2042"/>
                </a:moveTo>
                <a:lnTo>
                  <a:pt x="1827" y="2093"/>
                </a:lnTo>
                <a:lnTo>
                  <a:pt x="1743" y="2143"/>
                </a:lnTo>
                <a:lnTo>
                  <a:pt x="1658" y="2191"/>
                </a:lnTo>
                <a:lnTo>
                  <a:pt x="1573" y="2236"/>
                </a:lnTo>
                <a:lnTo>
                  <a:pt x="1673" y="2282"/>
                </a:lnTo>
                <a:lnTo>
                  <a:pt x="1772" y="2323"/>
                </a:lnTo>
                <a:lnTo>
                  <a:pt x="1869" y="2362"/>
                </a:lnTo>
                <a:lnTo>
                  <a:pt x="1885" y="2259"/>
                </a:lnTo>
                <a:lnTo>
                  <a:pt x="1898" y="2153"/>
                </a:lnTo>
                <a:lnTo>
                  <a:pt x="1909" y="2042"/>
                </a:lnTo>
                <a:close/>
                <a:moveTo>
                  <a:pt x="1002" y="2042"/>
                </a:moveTo>
                <a:lnTo>
                  <a:pt x="1014" y="2153"/>
                </a:lnTo>
                <a:lnTo>
                  <a:pt x="1027" y="2259"/>
                </a:lnTo>
                <a:lnTo>
                  <a:pt x="1043" y="2362"/>
                </a:lnTo>
                <a:lnTo>
                  <a:pt x="1140" y="2323"/>
                </a:lnTo>
                <a:lnTo>
                  <a:pt x="1239" y="2282"/>
                </a:lnTo>
                <a:lnTo>
                  <a:pt x="1339" y="2236"/>
                </a:lnTo>
                <a:lnTo>
                  <a:pt x="1254" y="2191"/>
                </a:lnTo>
                <a:lnTo>
                  <a:pt x="1169" y="2143"/>
                </a:lnTo>
                <a:lnTo>
                  <a:pt x="1085" y="2093"/>
                </a:lnTo>
                <a:lnTo>
                  <a:pt x="1002" y="2042"/>
                </a:lnTo>
                <a:close/>
                <a:moveTo>
                  <a:pt x="2362" y="1715"/>
                </a:moveTo>
                <a:lnTo>
                  <a:pt x="2253" y="1802"/>
                </a:lnTo>
                <a:lnTo>
                  <a:pt x="2138" y="1888"/>
                </a:lnTo>
                <a:lnTo>
                  <a:pt x="2018" y="1971"/>
                </a:lnTo>
                <a:lnTo>
                  <a:pt x="2010" y="2080"/>
                </a:lnTo>
                <a:lnTo>
                  <a:pt x="1999" y="2188"/>
                </a:lnTo>
                <a:lnTo>
                  <a:pt x="1985" y="2293"/>
                </a:lnTo>
                <a:lnTo>
                  <a:pt x="1969" y="2397"/>
                </a:lnTo>
                <a:lnTo>
                  <a:pt x="2048" y="2423"/>
                </a:lnTo>
                <a:lnTo>
                  <a:pt x="2125" y="2445"/>
                </a:lnTo>
                <a:lnTo>
                  <a:pt x="2200" y="2464"/>
                </a:lnTo>
                <a:lnTo>
                  <a:pt x="2271" y="2480"/>
                </a:lnTo>
                <a:lnTo>
                  <a:pt x="2340" y="2492"/>
                </a:lnTo>
                <a:lnTo>
                  <a:pt x="2406" y="2502"/>
                </a:lnTo>
                <a:lnTo>
                  <a:pt x="2468" y="2508"/>
                </a:lnTo>
                <a:lnTo>
                  <a:pt x="2527" y="2509"/>
                </a:lnTo>
                <a:lnTo>
                  <a:pt x="2527" y="2509"/>
                </a:lnTo>
                <a:lnTo>
                  <a:pt x="2554" y="2509"/>
                </a:lnTo>
                <a:lnTo>
                  <a:pt x="2581" y="2508"/>
                </a:lnTo>
                <a:lnTo>
                  <a:pt x="2609" y="2505"/>
                </a:lnTo>
                <a:lnTo>
                  <a:pt x="2637" y="2500"/>
                </a:lnTo>
                <a:lnTo>
                  <a:pt x="2664" y="2495"/>
                </a:lnTo>
                <a:lnTo>
                  <a:pt x="2690" y="2487"/>
                </a:lnTo>
                <a:lnTo>
                  <a:pt x="2714" y="2478"/>
                </a:lnTo>
                <a:lnTo>
                  <a:pt x="2737" y="2466"/>
                </a:lnTo>
                <a:lnTo>
                  <a:pt x="2758" y="2452"/>
                </a:lnTo>
                <a:lnTo>
                  <a:pt x="2775" y="2435"/>
                </a:lnTo>
                <a:lnTo>
                  <a:pt x="2789" y="2416"/>
                </a:lnTo>
                <a:lnTo>
                  <a:pt x="2799" y="2392"/>
                </a:lnTo>
                <a:lnTo>
                  <a:pt x="2805" y="2365"/>
                </a:lnTo>
                <a:lnTo>
                  <a:pt x="2806" y="2336"/>
                </a:lnTo>
                <a:lnTo>
                  <a:pt x="2802" y="2304"/>
                </a:lnTo>
                <a:lnTo>
                  <a:pt x="2795" y="2269"/>
                </a:lnTo>
                <a:lnTo>
                  <a:pt x="2782" y="2232"/>
                </a:lnTo>
                <a:lnTo>
                  <a:pt x="2765" y="2193"/>
                </a:lnTo>
                <a:lnTo>
                  <a:pt x="2743" y="2152"/>
                </a:lnTo>
                <a:lnTo>
                  <a:pt x="2717" y="2109"/>
                </a:lnTo>
                <a:lnTo>
                  <a:pt x="2687" y="2064"/>
                </a:lnTo>
                <a:lnTo>
                  <a:pt x="2653" y="2018"/>
                </a:lnTo>
                <a:lnTo>
                  <a:pt x="2615" y="1970"/>
                </a:lnTo>
                <a:lnTo>
                  <a:pt x="2572" y="1921"/>
                </a:lnTo>
                <a:lnTo>
                  <a:pt x="2526" y="1870"/>
                </a:lnTo>
                <a:lnTo>
                  <a:pt x="2475" y="1820"/>
                </a:lnTo>
                <a:lnTo>
                  <a:pt x="2420" y="1768"/>
                </a:lnTo>
                <a:lnTo>
                  <a:pt x="2362" y="1715"/>
                </a:lnTo>
                <a:close/>
                <a:moveTo>
                  <a:pt x="549" y="1714"/>
                </a:moveTo>
                <a:lnTo>
                  <a:pt x="472" y="1784"/>
                </a:lnTo>
                <a:lnTo>
                  <a:pt x="401" y="1854"/>
                </a:lnTo>
                <a:lnTo>
                  <a:pt x="336" y="1923"/>
                </a:lnTo>
                <a:lnTo>
                  <a:pt x="294" y="1972"/>
                </a:lnTo>
                <a:lnTo>
                  <a:pt x="256" y="2019"/>
                </a:lnTo>
                <a:lnTo>
                  <a:pt x="223" y="2064"/>
                </a:lnTo>
                <a:lnTo>
                  <a:pt x="193" y="2109"/>
                </a:lnTo>
                <a:lnTo>
                  <a:pt x="168" y="2152"/>
                </a:lnTo>
                <a:lnTo>
                  <a:pt x="146" y="2193"/>
                </a:lnTo>
                <a:lnTo>
                  <a:pt x="129" y="2232"/>
                </a:lnTo>
                <a:lnTo>
                  <a:pt x="117" y="2268"/>
                </a:lnTo>
                <a:lnTo>
                  <a:pt x="109" y="2304"/>
                </a:lnTo>
                <a:lnTo>
                  <a:pt x="106" y="2336"/>
                </a:lnTo>
                <a:lnTo>
                  <a:pt x="107" y="2365"/>
                </a:lnTo>
                <a:lnTo>
                  <a:pt x="112" y="2392"/>
                </a:lnTo>
                <a:lnTo>
                  <a:pt x="122" y="2416"/>
                </a:lnTo>
                <a:lnTo>
                  <a:pt x="137" y="2435"/>
                </a:lnTo>
                <a:lnTo>
                  <a:pt x="154" y="2452"/>
                </a:lnTo>
                <a:lnTo>
                  <a:pt x="174" y="2466"/>
                </a:lnTo>
                <a:lnTo>
                  <a:pt x="197" y="2478"/>
                </a:lnTo>
                <a:lnTo>
                  <a:pt x="222" y="2487"/>
                </a:lnTo>
                <a:lnTo>
                  <a:pt x="249" y="2495"/>
                </a:lnTo>
                <a:lnTo>
                  <a:pt x="275" y="2500"/>
                </a:lnTo>
                <a:lnTo>
                  <a:pt x="303" y="2505"/>
                </a:lnTo>
                <a:lnTo>
                  <a:pt x="331" y="2508"/>
                </a:lnTo>
                <a:lnTo>
                  <a:pt x="358" y="2509"/>
                </a:lnTo>
                <a:lnTo>
                  <a:pt x="385" y="2509"/>
                </a:lnTo>
                <a:lnTo>
                  <a:pt x="444" y="2508"/>
                </a:lnTo>
                <a:lnTo>
                  <a:pt x="506" y="2502"/>
                </a:lnTo>
                <a:lnTo>
                  <a:pt x="572" y="2492"/>
                </a:lnTo>
                <a:lnTo>
                  <a:pt x="641" y="2480"/>
                </a:lnTo>
                <a:lnTo>
                  <a:pt x="712" y="2464"/>
                </a:lnTo>
                <a:lnTo>
                  <a:pt x="787" y="2445"/>
                </a:lnTo>
                <a:lnTo>
                  <a:pt x="864" y="2423"/>
                </a:lnTo>
                <a:lnTo>
                  <a:pt x="942" y="2397"/>
                </a:lnTo>
                <a:lnTo>
                  <a:pt x="927" y="2293"/>
                </a:lnTo>
                <a:lnTo>
                  <a:pt x="913" y="2188"/>
                </a:lnTo>
                <a:lnTo>
                  <a:pt x="902" y="2080"/>
                </a:lnTo>
                <a:lnTo>
                  <a:pt x="893" y="1971"/>
                </a:lnTo>
                <a:lnTo>
                  <a:pt x="774" y="1887"/>
                </a:lnTo>
                <a:lnTo>
                  <a:pt x="659" y="1802"/>
                </a:lnTo>
                <a:lnTo>
                  <a:pt x="549" y="1714"/>
                </a:lnTo>
                <a:close/>
                <a:moveTo>
                  <a:pt x="1456" y="1489"/>
                </a:moveTo>
                <a:lnTo>
                  <a:pt x="1424" y="1492"/>
                </a:lnTo>
                <a:lnTo>
                  <a:pt x="1395" y="1500"/>
                </a:lnTo>
                <a:lnTo>
                  <a:pt x="1368" y="1515"/>
                </a:lnTo>
                <a:lnTo>
                  <a:pt x="1345" y="1535"/>
                </a:lnTo>
                <a:lnTo>
                  <a:pt x="1327" y="1557"/>
                </a:lnTo>
                <a:lnTo>
                  <a:pt x="1312" y="1584"/>
                </a:lnTo>
                <a:lnTo>
                  <a:pt x="1303" y="1613"/>
                </a:lnTo>
                <a:lnTo>
                  <a:pt x="1300" y="1645"/>
                </a:lnTo>
                <a:lnTo>
                  <a:pt x="1303" y="1677"/>
                </a:lnTo>
                <a:lnTo>
                  <a:pt x="1312" y="1707"/>
                </a:lnTo>
                <a:lnTo>
                  <a:pt x="1327" y="1733"/>
                </a:lnTo>
                <a:lnTo>
                  <a:pt x="1345" y="1756"/>
                </a:lnTo>
                <a:lnTo>
                  <a:pt x="1368" y="1775"/>
                </a:lnTo>
                <a:lnTo>
                  <a:pt x="1395" y="1790"/>
                </a:lnTo>
                <a:lnTo>
                  <a:pt x="1424" y="1799"/>
                </a:lnTo>
                <a:lnTo>
                  <a:pt x="1456" y="1802"/>
                </a:lnTo>
                <a:lnTo>
                  <a:pt x="1487" y="1799"/>
                </a:lnTo>
                <a:lnTo>
                  <a:pt x="1517" y="1790"/>
                </a:lnTo>
                <a:lnTo>
                  <a:pt x="1543" y="1775"/>
                </a:lnTo>
                <a:lnTo>
                  <a:pt x="1567" y="1756"/>
                </a:lnTo>
                <a:lnTo>
                  <a:pt x="1585" y="1733"/>
                </a:lnTo>
                <a:lnTo>
                  <a:pt x="1600" y="1707"/>
                </a:lnTo>
                <a:lnTo>
                  <a:pt x="1609" y="1677"/>
                </a:lnTo>
                <a:lnTo>
                  <a:pt x="1612" y="1645"/>
                </a:lnTo>
                <a:lnTo>
                  <a:pt x="1609" y="1613"/>
                </a:lnTo>
                <a:lnTo>
                  <a:pt x="1600" y="1584"/>
                </a:lnTo>
                <a:lnTo>
                  <a:pt x="1585" y="1557"/>
                </a:lnTo>
                <a:lnTo>
                  <a:pt x="1567" y="1535"/>
                </a:lnTo>
                <a:lnTo>
                  <a:pt x="1543" y="1515"/>
                </a:lnTo>
                <a:lnTo>
                  <a:pt x="1517" y="1500"/>
                </a:lnTo>
                <a:lnTo>
                  <a:pt x="1487" y="1492"/>
                </a:lnTo>
                <a:lnTo>
                  <a:pt x="1456" y="1489"/>
                </a:lnTo>
                <a:close/>
                <a:moveTo>
                  <a:pt x="2026" y="1452"/>
                </a:moveTo>
                <a:lnTo>
                  <a:pt x="2029" y="1548"/>
                </a:lnTo>
                <a:lnTo>
                  <a:pt x="2030" y="1645"/>
                </a:lnTo>
                <a:lnTo>
                  <a:pt x="2029" y="1742"/>
                </a:lnTo>
                <a:lnTo>
                  <a:pt x="2026" y="1839"/>
                </a:lnTo>
                <a:lnTo>
                  <a:pt x="2116" y="1774"/>
                </a:lnTo>
                <a:lnTo>
                  <a:pt x="2202" y="1710"/>
                </a:lnTo>
                <a:lnTo>
                  <a:pt x="2281" y="1645"/>
                </a:lnTo>
                <a:lnTo>
                  <a:pt x="2202" y="1581"/>
                </a:lnTo>
                <a:lnTo>
                  <a:pt x="2116" y="1516"/>
                </a:lnTo>
                <a:lnTo>
                  <a:pt x="2026" y="1452"/>
                </a:lnTo>
                <a:close/>
                <a:moveTo>
                  <a:pt x="885" y="1452"/>
                </a:moveTo>
                <a:lnTo>
                  <a:pt x="796" y="1515"/>
                </a:lnTo>
                <a:lnTo>
                  <a:pt x="711" y="1580"/>
                </a:lnTo>
                <a:lnTo>
                  <a:pt x="630" y="1644"/>
                </a:lnTo>
                <a:lnTo>
                  <a:pt x="710" y="1710"/>
                </a:lnTo>
                <a:lnTo>
                  <a:pt x="795" y="1774"/>
                </a:lnTo>
                <a:lnTo>
                  <a:pt x="885" y="1839"/>
                </a:lnTo>
                <a:lnTo>
                  <a:pt x="883" y="1742"/>
                </a:lnTo>
                <a:lnTo>
                  <a:pt x="881" y="1645"/>
                </a:lnTo>
                <a:lnTo>
                  <a:pt x="883" y="1548"/>
                </a:lnTo>
                <a:lnTo>
                  <a:pt x="885" y="1452"/>
                </a:lnTo>
                <a:close/>
                <a:moveTo>
                  <a:pt x="1456" y="1384"/>
                </a:moveTo>
                <a:lnTo>
                  <a:pt x="1494" y="1387"/>
                </a:lnTo>
                <a:lnTo>
                  <a:pt x="1532" y="1395"/>
                </a:lnTo>
                <a:lnTo>
                  <a:pt x="1566" y="1408"/>
                </a:lnTo>
                <a:lnTo>
                  <a:pt x="1598" y="1426"/>
                </a:lnTo>
                <a:lnTo>
                  <a:pt x="1627" y="1449"/>
                </a:lnTo>
                <a:lnTo>
                  <a:pt x="1653" y="1474"/>
                </a:lnTo>
                <a:lnTo>
                  <a:pt x="1675" y="1504"/>
                </a:lnTo>
                <a:lnTo>
                  <a:pt x="1692" y="1536"/>
                </a:lnTo>
                <a:lnTo>
                  <a:pt x="1706" y="1570"/>
                </a:lnTo>
                <a:lnTo>
                  <a:pt x="1714" y="1607"/>
                </a:lnTo>
                <a:lnTo>
                  <a:pt x="1717" y="1645"/>
                </a:lnTo>
                <a:lnTo>
                  <a:pt x="1714" y="1684"/>
                </a:lnTo>
                <a:lnTo>
                  <a:pt x="1706" y="1721"/>
                </a:lnTo>
                <a:lnTo>
                  <a:pt x="1692" y="1755"/>
                </a:lnTo>
                <a:lnTo>
                  <a:pt x="1675" y="1787"/>
                </a:lnTo>
                <a:lnTo>
                  <a:pt x="1653" y="1816"/>
                </a:lnTo>
                <a:lnTo>
                  <a:pt x="1627" y="1842"/>
                </a:lnTo>
                <a:lnTo>
                  <a:pt x="1598" y="1864"/>
                </a:lnTo>
                <a:lnTo>
                  <a:pt x="1566" y="1882"/>
                </a:lnTo>
                <a:lnTo>
                  <a:pt x="1532" y="1895"/>
                </a:lnTo>
                <a:lnTo>
                  <a:pt x="1494" y="1904"/>
                </a:lnTo>
                <a:lnTo>
                  <a:pt x="1456" y="1907"/>
                </a:lnTo>
                <a:lnTo>
                  <a:pt x="1418" y="1904"/>
                </a:lnTo>
                <a:lnTo>
                  <a:pt x="1380" y="1895"/>
                </a:lnTo>
                <a:lnTo>
                  <a:pt x="1346" y="1882"/>
                </a:lnTo>
                <a:lnTo>
                  <a:pt x="1314" y="1864"/>
                </a:lnTo>
                <a:lnTo>
                  <a:pt x="1285" y="1842"/>
                </a:lnTo>
                <a:lnTo>
                  <a:pt x="1259" y="1816"/>
                </a:lnTo>
                <a:lnTo>
                  <a:pt x="1238" y="1787"/>
                </a:lnTo>
                <a:lnTo>
                  <a:pt x="1219" y="1755"/>
                </a:lnTo>
                <a:lnTo>
                  <a:pt x="1206" y="1721"/>
                </a:lnTo>
                <a:lnTo>
                  <a:pt x="1198" y="1684"/>
                </a:lnTo>
                <a:lnTo>
                  <a:pt x="1195" y="1645"/>
                </a:lnTo>
                <a:lnTo>
                  <a:pt x="1198" y="1607"/>
                </a:lnTo>
                <a:lnTo>
                  <a:pt x="1206" y="1570"/>
                </a:lnTo>
                <a:lnTo>
                  <a:pt x="1219" y="1536"/>
                </a:lnTo>
                <a:lnTo>
                  <a:pt x="1238" y="1504"/>
                </a:lnTo>
                <a:lnTo>
                  <a:pt x="1259" y="1474"/>
                </a:lnTo>
                <a:lnTo>
                  <a:pt x="1285" y="1449"/>
                </a:lnTo>
                <a:lnTo>
                  <a:pt x="1314" y="1426"/>
                </a:lnTo>
                <a:lnTo>
                  <a:pt x="1346" y="1408"/>
                </a:lnTo>
                <a:lnTo>
                  <a:pt x="1380" y="1395"/>
                </a:lnTo>
                <a:lnTo>
                  <a:pt x="1418" y="1387"/>
                </a:lnTo>
                <a:lnTo>
                  <a:pt x="1456" y="1384"/>
                </a:lnTo>
                <a:close/>
                <a:moveTo>
                  <a:pt x="1456" y="1112"/>
                </a:moveTo>
                <a:lnTo>
                  <a:pt x="1339" y="1173"/>
                </a:lnTo>
                <a:lnTo>
                  <a:pt x="1221" y="1238"/>
                </a:lnTo>
                <a:lnTo>
                  <a:pt x="1105" y="1308"/>
                </a:lnTo>
                <a:lnTo>
                  <a:pt x="993" y="1378"/>
                </a:lnTo>
                <a:lnTo>
                  <a:pt x="990" y="1465"/>
                </a:lnTo>
                <a:lnTo>
                  <a:pt x="987" y="1554"/>
                </a:lnTo>
                <a:lnTo>
                  <a:pt x="986" y="1645"/>
                </a:lnTo>
                <a:lnTo>
                  <a:pt x="987" y="1736"/>
                </a:lnTo>
                <a:lnTo>
                  <a:pt x="990" y="1825"/>
                </a:lnTo>
                <a:lnTo>
                  <a:pt x="993" y="1912"/>
                </a:lnTo>
                <a:lnTo>
                  <a:pt x="1067" y="1958"/>
                </a:lnTo>
                <a:lnTo>
                  <a:pt x="1142" y="2006"/>
                </a:lnTo>
                <a:lnTo>
                  <a:pt x="1221" y="2053"/>
                </a:lnTo>
                <a:lnTo>
                  <a:pt x="1339" y="2118"/>
                </a:lnTo>
                <a:lnTo>
                  <a:pt x="1456" y="2179"/>
                </a:lnTo>
                <a:lnTo>
                  <a:pt x="1573" y="2118"/>
                </a:lnTo>
                <a:lnTo>
                  <a:pt x="1691" y="2053"/>
                </a:lnTo>
                <a:lnTo>
                  <a:pt x="1769" y="2006"/>
                </a:lnTo>
                <a:lnTo>
                  <a:pt x="1844" y="1958"/>
                </a:lnTo>
                <a:lnTo>
                  <a:pt x="1918" y="1912"/>
                </a:lnTo>
                <a:lnTo>
                  <a:pt x="1924" y="1781"/>
                </a:lnTo>
                <a:lnTo>
                  <a:pt x="1925" y="1645"/>
                </a:lnTo>
                <a:lnTo>
                  <a:pt x="1925" y="1554"/>
                </a:lnTo>
                <a:lnTo>
                  <a:pt x="1922" y="1465"/>
                </a:lnTo>
                <a:lnTo>
                  <a:pt x="1918" y="1379"/>
                </a:lnTo>
                <a:lnTo>
                  <a:pt x="1845" y="1331"/>
                </a:lnTo>
                <a:lnTo>
                  <a:pt x="1770" y="1285"/>
                </a:lnTo>
                <a:lnTo>
                  <a:pt x="1691" y="1238"/>
                </a:lnTo>
                <a:lnTo>
                  <a:pt x="1573" y="1173"/>
                </a:lnTo>
                <a:lnTo>
                  <a:pt x="1456" y="1112"/>
                </a:lnTo>
                <a:close/>
                <a:moveTo>
                  <a:pt x="1869" y="929"/>
                </a:moveTo>
                <a:lnTo>
                  <a:pt x="1772" y="967"/>
                </a:lnTo>
                <a:lnTo>
                  <a:pt x="1673" y="1009"/>
                </a:lnTo>
                <a:lnTo>
                  <a:pt x="1573" y="1054"/>
                </a:lnTo>
                <a:lnTo>
                  <a:pt x="1658" y="1100"/>
                </a:lnTo>
                <a:lnTo>
                  <a:pt x="1743" y="1148"/>
                </a:lnTo>
                <a:lnTo>
                  <a:pt x="1827" y="1197"/>
                </a:lnTo>
                <a:lnTo>
                  <a:pt x="1909" y="1249"/>
                </a:lnTo>
                <a:lnTo>
                  <a:pt x="1898" y="1138"/>
                </a:lnTo>
                <a:lnTo>
                  <a:pt x="1885" y="1031"/>
                </a:lnTo>
                <a:lnTo>
                  <a:pt x="1869" y="929"/>
                </a:lnTo>
                <a:close/>
                <a:moveTo>
                  <a:pt x="1043" y="929"/>
                </a:moveTo>
                <a:lnTo>
                  <a:pt x="1027" y="1031"/>
                </a:lnTo>
                <a:lnTo>
                  <a:pt x="1014" y="1138"/>
                </a:lnTo>
                <a:lnTo>
                  <a:pt x="1002" y="1249"/>
                </a:lnTo>
                <a:lnTo>
                  <a:pt x="1085" y="1198"/>
                </a:lnTo>
                <a:lnTo>
                  <a:pt x="1169" y="1148"/>
                </a:lnTo>
                <a:lnTo>
                  <a:pt x="1254" y="1100"/>
                </a:lnTo>
                <a:lnTo>
                  <a:pt x="1339" y="1054"/>
                </a:lnTo>
                <a:lnTo>
                  <a:pt x="1239" y="1009"/>
                </a:lnTo>
                <a:lnTo>
                  <a:pt x="1140" y="967"/>
                </a:lnTo>
                <a:lnTo>
                  <a:pt x="1043" y="929"/>
                </a:lnTo>
                <a:close/>
                <a:moveTo>
                  <a:pt x="2527" y="781"/>
                </a:moveTo>
                <a:lnTo>
                  <a:pt x="2468" y="783"/>
                </a:lnTo>
                <a:lnTo>
                  <a:pt x="2406" y="788"/>
                </a:lnTo>
                <a:lnTo>
                  <a:pt x="2340" y="798"/>
                </a:lnTo>
                <a:lnTo>
                  <a:pt x="2271" y="810"/>
                </a:lnTo>
                <a:lnTo>
                  <a:pt x="2200" y="827"/>
                </a:lnTo>
                <a:lnTo>
                  <a:pt x="2125" y="845"/>
                </a:lnTo>
                <a:lnTo>
                  <a:pt x="2048" y="868"/>
                </a:lnTo>
                <a:lnTo>
                  <a:pt x="1969" y="893"/>
                </a:lnTo>
                <a:lnTo>
                  <a:pt x="1985" y="997"/>
                </a:lnTo>
                <a:lnTo>
                  <a:pt x="1999" y="1102"/>
                </a:lnTo>
                <a:lnTo>
                  <a:pt x="2010" y="1210"/>
                </a:lnTo>
                <a:lnTo>
                  <a:pt x="2018" y="1320"/>
                </a:lnTo>
                <a:lnTo>
                  <a:pt x="2138" y="1403"/>
                </a:lnTo>
                <a:lnTo>
                  <a:pt x="2253" y="1489"/>
                </a:lnTo>
                <a:lnTo>
                  <a:pt x="2362" y="1576"/>
                </a:lnTo>
                <a:lnTo>
                  <a:pt x="2420" y="1523"/>
                </a:lnTo>
                <a:lnTo>
                  <a:pt x="2475" y="1471"/>
                </a:lnTo>
                <a:lnTo>
                  <a:pt x="2526" y="1420"/>
                </a:lnTo>
                <a:lnTo>
                  <a:pt x="2571" y="1370"/>
                </a:lnTo>
                <a:lnTo>
                  <a:pt x="2615" y="1320"/>
                </a:lnTo>
                <a:lnTo>
                  <a:pt x="2653" y="1272"/>
                </a:lnTo>
                <a:lnTo>
                  <a:pt x="2687" y="1227"/>
                </a:lnTo>
                <a:lnTo>
                  <a:pt x="2717" y="1181"/>
                </a:lnTo>
                <a:lnTo>
                  <a:pt x="2743" y="1139"/>
                </a:lnTo>
                <a:lnTo>
                  <a:pt x="2765" y="1097"/>
                </a:lnTo>
                <a:lnTo>
                  <a:pt x="2782" y="1059"/>
                </a:lnTo>
                <a:lnTo>
                  <a:pt x="2795" y="1022"/>
                </a:lnTo>
                <a:lnTo>
                  <a:pt x="2802" y="987"/>
                </a:lnTo>
                <a:lnTo>
                  <a:pt x="2806" y="955"/>
                </a:lnTo>
                <a:lnTo>
                  <a:pt x="2805" y="925"/>
                </a:lnTo>
                <a:lnTo>
                  <a:pt x="2799" y="898"/>
                </a:lnTo>
                <a:lnTo>
                  <a:pt x="2789" y="874"/>
                </a:lnTo>
                <a:lnTo>
                  <a:pt x="2775" y="856"/>
                </a:lnTo>
                <a:lnTo>
                  <a:pt x="2758" y="838"/>
                </a:lnTo>
                <a:lnTo>
                  <a:pt x="2737" y="825"/>
                </a:lnTo>
                <a:lnTo>
                  <a:pt x="2714" y="812"/>
                </a:lnTo>
                <a:lnTo>
                  <a:pt x="2690" y="803"/>
                </a:lnTo>
                <a:lnTo>
                  <a:pt x="2664" y="796"/>
                </a:lnTo>
                <a:lnTo>
                  <a:pt x="2637" y="789"/>
                </a:lnTo>
                <a:lnTo>
                  <a:pt x="2609" y="786"/>
                </a:lnTo>
                <a:lnTo>
                  <a:pt x="2581" y="783"/>
                </a:lnTo>
                <a:lnTo>
                  <a:pt x="2554" y="782"/>
                </a:lnTo>
                <a:lnTo>
                  <a:pt x="2527" y="781"/>
                </a:lnTo>
                <a:close/>
                <a:moveTo>
                  <a:pt x="385" y="781"/>
                </a:moveTo>
                <a:lnTo>
                  <a:pt x="358" y="782"/>
                </a:lnTo>
                <a:lnTo>
                  <a:pt x="331" y="783"/>
                </a:lnTo>
                <a:lnTo>
                  <a:pt x="303" y="786"/>
                </a:lnTo>
                <a:lnTo>
                  <a:pt x="275" y="789"/>
                </a:lnTo>
                <a:lnTo>
                  <a:pt x="249" y="796"/>
                </a:lnTo>
                <a:lnTo>
                  <a:pt x="222" y="803"/>
                </a:lnTo>
                <a:lnTo>
                  <a:pt x="197" y="812"/>
                </a:lnTo>
                <a:lnTo>
                  <a:pt x="174" y="825"/>
                </a:lnTo>
                <a:lnTo>
                  <a:pt x="154" y="838"/>
                </a:lnTo>
                <a:lnTo>
                  <a:pt x="137" y="856"/>
                </a:lnTo>
                <a:lnTo>
                  <a:pt x="122" y="874"/>
                </a:lnTo>
                <a:lnTo>
                  <a:pt x="112" y="898"/>
                </a:lnTo>
                <a:lnTo>
                  <a:pt x="107" y="925"/>
                </a:lnTo>
                <a:lnTo>
                  <a:pt x="106" y="955"/>
                </a:lnTo>
                <a:lnTo>
                  <a:pt x="109" y="987"/>
                </a:lnTo>
                <a:lnTo>
                  <a:pt x="117" y="1022"/>
                </a:lnTo>
                <a:lnTo>
                  <a:pt x="129" y="1059"/>
                </a:lnTo>
                <a:lnTo>
                  <a:pt x="147" y="1097"/>
                </a:lnTo>
                <a:lnTo>
                  <a:pt x="169" y="1139"/>
                </a:lnTo>
                <a:lnTo>
                  <a:pt x="195" y="1181"/>
                </a:lnTo>
                <a:lnTo>
                  <a:pt x="225" y="1227"/>
                </a:lnTo>
                <a:lnTo>
                  <a:pt x="259" y="1272"/>
                </a:lnTo>
                <a:lnTo>
                  <a:pt x="297" y="1320"/>
                </a:lnTo>
                <a:lnTo>
                  <a:pt x="340" y="1370"/>
                </a:lnTo>
                <a:lnTo>
                  <a:pt x="386" y="1420"/>
                </a:lnTo>
                <a:lnTo>
                  <a:pt x="437" y="1471"/>
                </a:lnTo>
                <a:lnTo>
                  <a:pt x="491" y="1523"/>
                </a:lnTo>
                <a:lnTo>
                  <a:pt x="549" y="1576"/>
                </a:lnTo>
                <a:lnTo>
                  <a:pt x="658" y="1489"/>
                </a:lnTo>
                <a:lnTo>
                  <a:pt x="772" y="1404"/>
                </a:lnTo>
                <a:lnTo>
                  <a:pt x="893" y="1319"/>
                </a:lnTo>
                <a:lnTo>
                  <a:pt x="902" y="1210"/>
                </a:lnTo>
                <a:lnTo>
                  <a:pt x="913" y="1102"/>
                </a:lnTo>
                <a:lnTo>
                  <a:pt x="927" y="997"/>
                </a:lnTo>
                <a:lnTo>
                  <a:pt x="942" y="893"/>
                </a:lnTo>
                <a:lnTo>
                  <a:pt x="864" y="868"/>
                </a:lnTo>
                <a:lnTo>
                  <a:pt x="787" y="845"/>
                </a:lnTo>
                <a:lnTo>
                  <a:pt x="712" y="827"/>
                </a:lnTo>
                <a:lnTo>
                  <a:pt x="641" y="810"/>
                </a:lnTo>
                <a:lnTo>
                  <a:pt x="572" y="798"/>
                </a:lnTo>
                <a:lnTo>
                  <a:pt x="506" y="788"/>
                </a:lnTo>
                <a:lnTo>
                  <a:pt x="443" y="783"/>
                </a:lnTo>
                <a:lnTo>
                  <a:pt x="385" y="781"/>
                </a:lnTo>
                <a:close/>
                <a:moveTo>
                  <a:pt x="1456" y="104"/>
                </a:moveTo>
                <a:lnTo>
                  <a:pt x="1426" y="108"/>
                </a:lnTo>
                <a:lnTo>
                  <a:pt x="1397" y="119"/>
                </a:lnTo>
                <a:lnTo>
                  <a:pt x="1367" y="137"/>
                </a:lnTo>
                <a:lnTo>
                  <a:pt x="1338" y="161"/>
                </a:lnTo>
                <a:lnTo>
                  <a:pt x="1309" y="193"/>
                </a:lnTo>
                <a:lnTo>
                  <a:pt x="1280" y="230"/>
                </a:lnTo>
                <a:lnTo>
                  <a:pt x="1252" y="273"/>
                </a:lnTo>
                <a:lnTo>
                  <a:pt x="1224" y="323"/>
                </a:lnTo>
                <a:lnTo>
                  <a:pt x="1197" y="379"/>
                </a:lnTo>
                <a:lnTo>
                  <a:pt x="1172" y="440"/>
                </a:lnTo>
                <a:lnTo>
                  <a:pt x="1147" y="507"/>
                </a:lnTo>
                <a:lnTo>
                  <a:pt x="1124" y="579"/>
                </a:lnTo>
                <a:lnTo>
                  <a:pt x="1102" y="656"/>
                </a:lnTo>
                <a:lnTo>
                  <a:pt x="1081" y="739"/>
                </a:lnTo>
                <a:lnTo>
                  <a:pt x="1061" y="826"/>
                </a:lnTo>
                <a:lnTo>
                  <a:pt x="1158" y="862"/>
                </a:lnTo>
                <a:lnTo>
                  <a:pt x="1256" y="902"/>
                </a:lnTo>
                <a:lnTo>
                  <a:pt x="1356" y="947"/>
                </a:lnTo>
                <a:lnTo>
                  <a:pt x="1456" y="995"/>
                </a:lnTo>
                <a:lnTo>
                  <a:pt x="1556" y="947"/>
                </a:lnTo>
                <a:lnTo>
                  <a:pt x="1656" y="902"/>
                </a:lnTo>
                <a:lnTo>
                  <a:pt x="1753" y="862"/>
                </a:lnTo>
                <a:lnTo>
                  <a:pt x="1850" y="826"/>
                </a:lnTo>
                <a:lnTo>
                  <a:pt x="1831" y="739"/>
                </a:lnTo>
                <a:lnTo>
                  <a:pt x="1810" y="656"/>
                </a:lnTo>
                <a:lnTo>
                  <a:pt x="1788" y="579"/>
                </a:lnTo>
                <a:lnTo>
                  <a:pt x="1765" y="507"/>
                </a:lnTo>
                <a:lnTo>
                  <a:pt x="1740" y="440"/>
                </a:lnTo>
                <a:lnTo>
                  <a:pt x="1714" y="379"/>
                </a:lnTo>
                <a:lnTo>
                  <a:pt x="1687" y="323"/>
                </a:lnTo>
                <a:lnTo>
                  <a:pt x="1660" y="273"/>
                </a:lnTo>
                <a:lnTo>
                  <a:pt x="1632" y="230"/>
                </a:lnTo>
                <a:lnTo>
                  <a:pt x="1603" y="193"/>
                </a:lnTo>
                <a:lnTo>
                  <a:pt x="1574" y="161"/>
                </a:lnTo>
                <a:lnTo>
                  <a:pt x="1544" y="137"/>
                </a:lnTo>
                <a:lnTo>
                  <a:pt x="1515" y="119"/>
                </a:lnTo>
                <a:lnTo>
                  <a:pt x="1485" y="108"/>
                </a:lnTo>
                <a:lnTo>
                  <a:pt x="1456" y="104"/>
                </a:lnTo>
                <a:close/>
                <a:moveTo>
                  <a:pt x="1456" y="0"/>
                </a:moveTo>
                <a:lnTo>
                  <a:pt x="1494" y="3"/>
                </a:lnTo>
                <a:lnTo>
                  <a:pt x="1532" y="12"/>
                </a:lnTo>
                <a:lnTo>
                  <a:pt x="1568" y="28"/>
                </a:lnTo>
                <a:lnTo>
                  <a:pt x="1603" y="47"/>
                </a:lnTo>
                <a:lnTo>
                  <a:pt x="1636" y="73"/>
                </a:lnTo>
                <a:lnTo>
                  <a:pt x="1668" y="104"/>
                </a:lnTo>
                <a:lnTo>
                  <a:pt x="1699" y="141"/>
                </a:lnTo>
                <a:lnTo>
                  <a:pt x="1729" y="181"/>
                </a:lnTo>
                <a:lnTo>
                  <a:pt x="1757" y="226"/>
                </a:lnTo>
                <a:lnTo>
                  <a:pt x="1784" y="275"/>
                </a:lnTo>
                <a:lnTo>
                  <a:pt x="1809" y="328"/>
                </a:lnTo>
                <a:lnTo>
                  <a:pt x="1834" y="385"/>
                </a:lnTo>
                <a:lnTo>
                  <a:pt x="1857" y="445"/>
                </a:lnTo>
                <a:lnTo>
                  <a:pt x="1877" y="509"/>
                </a:lnTo>
                <a:lnTo>
                  <a:pt x="1898" y="575"/>
                </a:lnTo>
                <a:lnTo>
                  <a:pt x="1917" y="644"/>
                </a:lnTo>
                <a:lnTo>
                  <a:pt x="1933" y="716"/>
                </a:lnTo>
                <a:lnTo>
                  <a:pt x="1950" y="790"/>
                </a:lnTo>
                <a:lnTo>
                  <a:pt x="2031" y="765"/>
                </a:lnTo>
                <a:lnTo>
                  <a:pt x="2111" y="742"/>
                </a:lnTo>
                <a:lnTo>
                  <a:pt x="2187" y="722"/>
                </a:lnTo>
                <a:lnTo>
                  <a:pt x="2262" y="707"/>
                </a:lnTo>
                <a:lnTo>
                  <a:pt x="2333" y="694"/>
                </a:lnTo>
                <a:lnTo>
                  <a:pt x="2400" y="685"/>
                </a:lnTo>
                <a:lnTo>
                  <a:pt x="2466" y="679"/>
                </a:lnTo>
                <a:lnTo>
                  <a:pt x="2527" y="678"/>
                </a:lnTo>
                <a:lnTo>
                  <a:pt x="2575" y="679"/>
                </a:lnTo>
                <a:lnTo>
                  <a:pt x="2620" y="683"/>
                </a:lnTo>
                <a:lnTo>
                  <a:pt x="2660" y="689"/>
                </a:lnTo>
                <a:lnTo>
                  <a:pt x="2697" y="697"/>
                </a:lnTo>
                <a:lnTo>
                  <a:pt x="2730" y="707"/>
                </a:lnTo>
                <a:lnTo>
                  <a:pt x="2759" y="719"/>
                </a:lnTo>
                <a:lnTo>
                  <a:pt x="2785" y="731"/>
                </a:lnTo>
                <a:lnTo>
                  <a:pt x="2807" y="746"/>
                </a:lnTo>
                <a:lnTo>
                  <a:pt x="2826" y="760"/>
                </a:lnTo>
                <a:lnTo>
                  <a:pt x="2844" y="776"/>
                </a:lnTo>
                <a:lnTo>
                  <a:pt x="2858" y="792"/>
                </a:lnTo>
                <a:lnTo>
                  <a:pt x="2870" y="807"/>
                </a:lnTo>
                <a:lnTo>
                  <a:pt x="2880" y="823"/>
                </a:lnTo>
                <a:lnTo>
                  <a:pt x="2897" y="858"/>
                </a:lnTo>
                <a:lnTo>
                  <a:pt x="2907" y="895"/>
                </a:lnTo>
                <a:lnTo>
                  <a:pt x="2912" y="934"/>
                </a:lnTo>
                <a:lnTo>
                  <a:pt x="2912" y="974"/>
                </a:lnTo>
                <a:lnTo>
                  <a:pt x="2906" y="1015"/>
                </a:lnTo>
                <a:lnTo>
                  <a:pt x="2895" y="1059"/>
                </a:lnTo>
                <a:lnTo>
                  <a:pt x="2880" y="1103"/>
                </a:lnTo>
                <a:lnTo>
                  <a:pt x="2859" y="1150"/>
                </a:lnTo>
                <a:lnTo>
                  <a:pt x="2834" y="1197"/>
                </a:lnTo>
                <a:lnTo>
                  <a:pt x="2805" y="1244"/>
                </a:lnTo>
                <a:lnTo>
                  <a:pt x="2772" y="1293"/>
                </a:lnTo>
                <a:lnTo>
                  <a:pt x="2736" y="1342"/>
                </a:lnTo>
                <a:lnTo>
                  <a:pt x="2695" y="1393"/>
                </a:lnTo>
                <a:lnTo>
                  <a:pt x="2651" y="1442"/>
                </a:lnTo>
                <a:lnTo>
                  <a:pt x="2603" y="1493"/>
                </a:lnTo>
                <a:lnTo>
                  <a:pt x="2553" y="1544"/>
                </a:lnTo>
                <a:lnTo>
                  <a:pt x="2500" y="1595"/>
                </a:lnTo>
                <a:lnTo>
                  <a:pt x="2443" y="1645"/>
                </a:lnTo>
                <a:lnTo>
                  <a:pt x="2500" y="1696"/>
                </a:lnTo>
                <a:lnTo>
                  <a:pt x="2553" y="1747"/>
                </a:lnTo>
                <a:lnTo>
                  <a:pt x="2603" y="1798"/>
                </a:lnTo>
                <a:lnTo>
                  <a:pt x="2651" y="1849"/>
                </a:lnTo>
                <a:lnTo>
                  <a:pt x="2696" y="1898"/>
                </a:lnTo>
                <a:lnTo>
                  <a:pt x="2736" y="1948"/>
                </a:lnTo>
                <a:lnTo>
                  <a:pt x="2773" y="1998"/>
                </a:lnTo>
                <a:lnTo>
                  <a:pt x="2806" y="2047"/>
                </a:lnTo>
                <a:lnTo>
                  <a:pt x="2835" y="2094"/>
                </a:lnTo>
                <a:lnTo>
                  <a:pt x="2859" y="2141"/>
                </a:lnTo>
                <a:lnTo>
                  <a:pt x="2880" y="2186"/>
                </a:lnTo>
                <a:lnTo>
                  <a:pt x="2895" y="2231"/>
                </a:lnTo>
                <a:lnTo>
                  <a:pt x="2906" y="2275"/>
                </a:lnTo>
                <a:lnTo>
                  <a:pt x="2912" y="2317"/>
                </a:lnTo>
                <a:lnTo>
                  <a:pt x="2912" y="2357"/>
                </a:lnTo>
                <a:lnTo>
                  <a:pt x="2907" y="2396"/>
                </a:lnTo>
                <a:lnTo>
                  <a:pt x="2897" y="2433"/>
                </a:lnTo>
                <a:lnTo>
                  <a:pt x="2880" y="2468"/>
                </a:lnTo>
                <a:lnTo>
                  <a:pt x="2870" y="2484"/>
                </a:lnTo>
                <a:lnTo>
                  <a:pt x="2858" y="2499"/>
                </a:lnTo>
                <a:lnTo>
                  <a:pt x="2844" y="2515"/>
                </a:lnTo>
                <a:lnTo>
                  <a:pt x="2827" y="2531"/>
                </a:lnTo>
                <a:lnTo>
                  <a:pt x="2807" y="2545"/>
                </a:lnTo>
                <a:lnTo>
                  <a:pt x="2785" y="2560"/>
                </a:lnTo>
                <a:lnTo>
                  <a:pt x="2759" y="2572"/>
                </a:lnTo>
                <a:lnTo>
                  <a:pt x="2730" y="2583"/>
                </a:lnTo>
                <a:lnTo>
                  <a:pt x="2698" y="2594"/>
                </a:lnTo>
                <a:lnTo>
                  <a:pt x="2660" y="2602"/>
                </a:lnTo>
                <a:lnTo>
                  <a:pt x="2620" y="2608"/>
                </a:lnTo>
                <a:lnTo>
                  <a:pt x="2575" y="2612"/>
                </a:lnTo>
                <a:lnTo>
                  <a:pt x="2527" y="2613"/>
                </a:lnTo>
                <a:lnTo>
                  <a:pt x="2466" y="2611"/>
                </a:lnTo>
                <a:lnTo>
                  <a:pt x="2400" y="2606"/>
                </a:lnTo>
                <a:lnTo>
                  <a:pt x="2332" y="2597"/>
                </a:lnTo>
                <a:lnTo>
                  <a:pt x="2261" y="2584"/>
                </a:lnTo>
                <a:lnTo>
                  <a:pt x="2187" y="2568"/>
                </a:lnTo>
                <a:lnTo>
                  <a:pt x="2111" y="2548"/>
                </a:lnTo>
                <a:lnTo>
                  <a:pt x="2031" y="2526"/>
                </a:lnTo>
                <a:lnTo>
                  <a:pt x="1950" y="2500"/>
                </a:lnTo>
                <a:lnTo>
                  <a:pt x="1933" y="2574"/>
                </a:lnTo>
                <a:lnTo>
                  <a:pt x="1917" y="2646"/>
                </a:lnTo>
                <a:lnTo>
                  <a:pt x="1898" y="2715"/>
                </a:lnTo>
                <a:lnTo>
                  <a:pt x="1877" y="2781"/>
                </a:lnTo>
                <a:lnTo>
                  <a:pt x="1857" y="2846"/>
                </a:lnTo>
                <a:lnTo>
                  <a:pt x="1834" y="2906"/>
                </a:lnTo>
                <a:lnTo>
                  <a:pt x="1809" y="2963"/>
                </a:lnTo>
                <a:lnTo>
                  <a:pt x="1784" y="3016"/>
                </a:lnTo>
                <a:lnTo>
                  <a:pt x="1757" y="3064"/>
                </a:lnTo>
                <a:lnTo>
                  <a:pt x="1729" y="3110"/>
                </a:lnTo>
                <a:lnTo>
                  <a:pt x="1699" y="3150"/>
                </a:lnTo>
                <a:lnTo>
                  <a:pt x="1668" y="3186"/>
                </a:lnTo>
                <a:lnTo>
                  <a:pt x="1636" y="3217"/>
                </a:lnTo>
                <a:lnTo>
                  <a:pt x="1603" y="3243"/>
                </a:lnTo>
                <a:lnTo>
                  <a:pt x="1568" y="3263"/>
                </a:lnTo>
                <a:lnTo>
                  <a:pt x="1532" y="3278"/>
                </a:lnTo>
                <a:lnTo>
                  <a:pt x="1494" y="3287"/>
                </a:lnTo>
                <a:lnTo>
                  <a:pt x="1456" y="3290"/>
                </a:lnTo>
                <a:lnTo>
                  <a:pt x="1417" y="3287"/>
                </a:lnTo>
                <a:lnTo>
                  <a:pt x="1379" y="3278"/>
                </a:lnTo>
                <a:lnTo>
                  <a:pt x="1344" y="3263"/>
                </a:lnTo>
                <a:lnTo>
                  <a:pt x="1309" y="3243"/>
                </a:lnTo>
                <a:lnTo>
                  <a:pt x="1276" y="3217"/>
                </a:lnTo>
                <a:lnTo>
                  <a:pt x="1244" y="3186"/>
                </a:lnTo>
                <a:lnTo>
                  <a:pt x="1213" y="3150"/>
                </a:lnTo>
                <a:lnTo>
                  <a:pt x="1183" y="3110"/>
                </a:lnTo>
                <a:lnTo>
                  <a:pt x="1155" y="3064"/>
                </a:lnTo>
                <a:lnTo>
                  <a:pt x="1128" y="3016"/>
                </a:lnTo>
                <a:lnTo>
                  <a:pt x="1102" y="2963"/>
                </a:lnTo>
                <a:lnTo>
                  <a:pt x="1078" y="2906"/>
                </a:lnTo>
                <a:lnTo>
                  <a:pt x="1055" y="2846"/>
                </a:lnTo>
                <a:lnTo>
                  <a:pt x="1034" y="2781"/>
                </a:lnTo>
                <a:lnTo>
                  <a:pt x="1014" y="2715"/>
                </a:lnTo>
                <a:lnTo>
                  <a:pt x="995" y="2646"/>
                </a:lnTo>
                <a:lnTo>
                  <a:pt x="978" y="2574"/>
                </a:lnTo>
                <a:lnTo>
                  <a:pt x="962" y="2500"/>
                </a:lnTo>
                <a:lnTo>
                  <a:pt x="880" y="2526"/>
                </a:lnTo>
                <a:lnTo>
                  <a:pt x="802" y="2548"/>
                </a:lnTo>
                <a:lnTo>
                  <a:pt x="725" y="2568"/>
                </a:lnTo>
                <a:lnTo>
                  <a:pt x="650" y="2584"/>
                </a:lnTo>
                <a:lnTo>
                  <a:pt x="579" y="2597"/>
                </a:lnTo>
                <a:lnTo>
                  <a:pt x="511" y="2606"/>
                </a:lnTo>
                <a:lnTo>
                  <a:pt x="446" y="2611"/>
                </a:lnTo>
                <a:lnTo>
                  <a:pt x="385" y="2613"/>
                </a:lnTo>
                <a:lnTo>
                  <a:pt x="337" y="2612"/>
                </a:lnTo>
                <a:lnTo>
                  <a:pt x="291" y="2608"/>
                </a:lnTo>
                <a:lnTo>
                  <a:pt x="251" y="2602"/>
                </a:lnTo>
                <a:lnTo>
                  <a:pt x="214" y="2594"/>
                </a:lnTo>
                <a:lnTo>
                  <a:pt x="182" y="2583"/>
                </a:lnTo>
                <a:lnTo>
                  <a:pt x="153" y="2572"/>
                </a:lnTo>
                <a:lnTo>
                  <a:pt x="127" y="2559"/>
                </a:lnTo>
                <a:lnTo>
                  <a:pt x="105" y="2545"/>
                </a:lnTo>
                <a:lnTo>
                  <a:pt x="85" y="2531"/>
                </a:lnTo>
                <a:lnTo>
                  <a:pt x="68" y="2515"/>
                </a:lnTo>
                <a:lnTo>
                  <a:pt x="54" y="2499"/>
                </a:lnTo>
                <a:lnTo>
                  <a:pt x="42" y="2483"/>
                </a:lnTo>
                <a:lnTo>
                  <a:pt x="32" y="2467"/>
                </a:lnTo>
                <a:lnTo>
                  <a:pt x="16" y="2433"/>
                </a:lnTo>
                <a:lnTo>
                  <a:pt x="5" y="2397"/>
                </a:lnTo>
                <a:lnTo>
                  <a:pt x="0" y="2357"/>
                </a:lnTo>
                <a:lnTo>
                  <a:pt x="1" y="2316"/>
                </a:lnTo>
                <a:lnTo>
                  <a:pt x="7" y="2272"/>
                </a:lnTo>
                <a:lnTo>
                  <a:pt x="20" y="2227"/>
                </a:lnTo>
                <a:lnTo>
                  <a:pt x="36" y="2179"/>
                </a:lnTo>
                <a:lnTo>
                  <a:pt x="60" y="2129"/>
                </a:lnTo>
                <a:lnTo>
                  <a:pt x="88" y="2078"/>
                </a:lnTo>
                <a:lnTo>
                  <a:pt x="122" y="2025"/>
                </a:lnTo>
                <a:lnTo>
                  <a:pt x="163" y="1970"/>
                </a:lnTo>
                <a:lnTo>
                  <a:pt x="207" y="1913"/>
                </a:lnTo>
                <a:lnTo>
                  <a:pt x="258" y="1854"/>
                </a:lnTo>
                <a:lnTo>
                  <a:pt x="322" y="1784"/>
                </a:lnTo>
                <a:lnTo>
                  <a:pt x="394" y="1715"/>
                </a:lnTo>
                <a:lnTo>
                  <a:pt x="469" y="1645"/>
                </a:lnTo>
                <a:lnTo>
                  <a:pt x="413" y="1595"/>
                </a:lnTo>
                <a:lnTo>
                  <a:pt x="359" y="1544"/>
                </a:lnTo>
                <a:lnTo>
                  <a:pt x="309" y="1493"/>
                </a:lnTo>
                <a:lnTo>
                  <a:pt x="261" y="1442"/>
                </a:lnTo>
                <a:lnTo>
                  <a:pt x="217" y="1393"/>
                </a:lnTo>
                <a:lnTo>
                  <a:pt x="176" y="1343"/>
                </a:lnTo>
                <a:lnTo>
                  <a:pt x="140" y="1293"/>
                </a:lnTo>
                <a:lnTo>
                  <a:pt x="107" y="1244"/>
                </a:lnTo>
                <a:lnTo>
                  <a:pt x="78" y="1197"/>
                </a:lnTo>
                <a:lnTo>
                  <a:pt x="53" y="1150"/>
                </a:lnTo>
                <a:lnTo>
                  <a:pt x="32" y="1103"/>
                </a:lnTo>
                <a:lnTo>
                  <a:pt x="17" y="1059"/>
                </a:lnTo>
                <a:lnTo>
                  <a:pt x="6" y="1016"/>
                </a:lnTo>
                <a:lnTo>
                  <a:pt x="0" y="974"/>
                </a:lnTo>
                <a:lnTo>
                  <a:pt x="0" y="934"/>
                </a:lnTo>
                <a:lnTo>
                  <a:pt x="5" y="895"/>
                </a:lnTo>
                <a:lnTo>
                  <a:pt x="16" y="858"/>
                </a:lnTo>
                <a:lnTo>
                  <a:pt x="32" y="823"/>
                </a:lnTo>
                <a:lnTo>
                  <a:pt x="42" y="807"/>
                </a:lnTo>
                <a:lnTo>
                  <a:pt x="54" y="792"/>
                </a:lnTo>
                <a:lnTo>
                  <a:pt x="68" y="776"/>
                </a:lnTo>
                <a:lnTo>
                  <a:pt x="85" y="760"/>
                </a:lnTo>
                <a:lnTo>
                  <a:pt x="105" y="746"/>
                </a:lnTo>
                <a:lnTo>
                  <a:pt x="127" y="731"/>
                </a:lnTo>
                <a:lnTo>
                  <a:pt x="153" y="719"/>
                </a:lnTo>
                <a:lnTo>
                  <a:pt x="182" y="707"/>
                </a:lnTo>
                <a:lnTo>
                  <a:pt x="214" y="697"/>
                </a:lnTo>
                <a:lnTo>
                  <a:pt x="251" y="689"/>
                </a:lnTo>
                <a:lnTo>
                  <a:pt x="291" y="683"/>
                </a:lnTo>
                <a:lnTo>
                  <a:pt x="337" y="679"/>
                </a:lnTo>
                <a:lnTo>
                  <a:pt x="385" y="678"/>
                </a:lnTo>
                <a:lnTo>
                  <a:pt x="446" y="679"/>
                </a:lnTo>
                <a:lnTo>
                  <a:pt x="511" y="685"/>
                </a:lnTo>
                <a:lnTo>
                  <a:pt x="579" y="694"/>
                </a:lnTo>
                <a:lnTo>
                  <a:pt x="650" y="707"/>
                </a:lnTo>
                <a:lnTo>
                  <a:pt x="725" y="722"/>
                </a:lnTo>
                <a:lnTo>
                  <a:pt x="802" y="742"/>
                </a:lnTo>
                <a:lnTo>
                  <a:pt x="880" y="765"/>
                </a:lnTo>
                <a:lnTo>
                  <a:pt x="962" y="790"/>
                </a:lnTo>
                <a:lnTo>
                  <a:pt x="978" y="716"/>
                </a:lnTo>
                <a:lnTo>
                  <a:pt x="995" y="644"/>
                </a:lnTo>
                <a:lnTo>
                  <a:pt x="1014" y="575"/>
                </a:lnTo>
                <a:lnTo>
                  <a:pt x="1034" y="509"/>
                </a:lnTo>
                <a:lnTo>
                  <a:pt x="1055" y="445"/>
                </a:lnTo>
                <a:lnTo>
                  <a:pt x="1078" y="385"/>
                </a:lnTo>
                <a:lnTo>
                  <a:pt x="1102" y="328"/>
                </a:lnTo>
                <a:lnTo>
                  <a:pt x="1128" y="275"/>
                </a:lnTo>
                <a:lnTo>
                  <a:pt x="1155" y="226"/>
                </a:lnTo>
                <a:lnTo>
                  <a:pt x="1183" y="181"/>
                </a:lnTo>
                <a:lnTo>
                  <a:pt x="1213" y="141"/>
                </a:lnTo>
                <a:lnTo>
                  <a:pt x="1244" y="104"/>
                </a:lnTo>
                <a:lnTo>
                  <a:pt x="1276" y="73"/>
                </a:lnTo>
                <a:lnTo>
                  <a:pt x="1309" y="47"/>
                </a:lnTo>
                <a:lnTo>
                  <a:pt x="1344" y="28"/>
                </a:lnTo>
                <a:lnTo>
                  <a:pt x="1379" y="12"/>
                </a:lnTo>
                <a:lnTo>
                  <a:pt x="1417" y="3"/>
                </a:lnTo>
                <a:lnTo>
                  <a:pt x="14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228725" y="-44146"/>
            <a:ext cx="15424150" cy="1944687"/>
          </a:xfrm>
        </p:spPr>
        <p:txBody>
          <a:bodyPr/>
          <a:lstStyle/>
          <a:p>
            <a:r>
              <a:rPr lang="en-US" dirty="0"/>
              <a:t>Driving Sustainable Talent Outcomes</a:t>
            </a:r>
          </a:p>
        </p:txBody>
      </p:sp>
    </p:spTree>
    <p:custDataLst>
      <p:tags r:id="rId1"/>
    </p:custDataLst>
    <p:extLst>
      <p:ext uri="{BB962C8B-B14F-4D97-AF65-F5344CB8AC3E}">
        <p14:creationId xmlns:p14="http://schemas.microsoft.com/office/powerpoint/2010/main" val="193460281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Challenges Impacting Career Management Effectiveness</a:t>
            </a:r>
          </a:p>
        </p:txBody>
      </p:sp>
      <p:graphicFrame>
        <p:nvGraphicFramePr>
          <p:cNvPr id="3" name="Chart 2"/>
          <p:cNvGraphicFramePr>
            <a:graphicFrameLocks/>
          </p:cNvGraphicFramePr>
          <p:nvPr>
            <p:extLst>
              <p:ext uri="{D42A27DB-BD31-4B8C-83A1-F6EECF244321}">
                <p14:modId xmlns:p14="http://schemas.microsoft.com/office/powerpoint/2010/main" val="1956943542"/>
              </p:ext>
            </p:extLst>
          </p:nvPr>
        </p:nvGraphicFramePr>
        <p:xfrm>
          <a:off x="6217920" y="3187337"/>
          <a:ext cx="9868264" cy="46350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28725" y="4180115"/>
            <a:ext cx="2852928" cy="2743200"/>
          </a:xfrm>
          <a:prstGeom prst="rect">
            <a:avLst/>
          </a:prstGeom>
          <a:gradFill flip="none" rotWithShape="1">
            <a:gsLst>
              <a:gs pos="100000">
                <a:srgbClr val="C64E1A"/>
              </a:gs>
              <a:gs pos="2000">
                <a:srgbClr val="F89020"/>
              </a:gs>
              <a:gs pos="70000">
                <a:srgbClr val="F15025"/>
              </a:gs>
              <a:gs pos="33000">
                <a:srgbClr val="CD7A1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a:t>
            </a:r>
          </a:p>
          <a:p>
            <a:pPr algn="ctr"/>
            <a:r>
              <a:rPr lang="en-US" dirty="0"/>
              <a:t>Not the challenge</a:t>
            </a:r>
          </a:p>
        </p:txBody>
      </p:sp>
    </p:spTree>
    <p:extLst>
      <p:ext uri="{BB962C8B-B14F-4D97-AF65-F5344CB8AC3E}">
        <p14:creationId xmlns:p14="http://schemas.microsoft.com/office/powerpoint/2010/main" val="3642770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Talent Management</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D203A10-42A7-4D12-A7C2-77944905272E}" type="slidenum">
              <a:rPr lang="en-US" smtClean="0"/>
              <a:pPr>
                <a:defRPr/>
              </a:pPr>
              <a:t>41</a:t>
            </a:fld>
            <a:endParaRPr lang="en-US"/>
          </a:p>
        </p:txBody>
      </p:sp>
    </p:spTree>
    <p:custDataLst>
      <p:tags r:id="rId1"/>
    </p:custDataLst>
    <p:extLst>
      <p:ext uri="{BB962C8B-B14F-4D97-AF65-F5344CB8AC3E}">
        <p14:creationId xmlns:p14="http://schemas.microsoft.com/office/powerpoint/2010/main" val="1068713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2794000" y="107290"/>
            <a:ext cx="11846560" cy="894080"/>
          </a:xfrm>
          <a:prstGeom prst="rect">
            <a:avLst/>
          </a:prstGeom>
          <a:noFill/>
          <a:ln w="9525">
            <a:noFill/>
            <a:miter lim="800000"/>
            <a:headEnd/>
            <a:tailEnd/>
          </a:ln>
          <a:effectLst/>
        </p:spPr>
        <p:txBody>
          <a:bodyPr vert="horz" wrap="square" lIns="134112" tIns="67056" rIns="134112" bIns="67056" numCol="1" anchor="ctr" anchorCtr="0" compatLnSpc="1">
            <a:prstTxWarp prst="textNoShape">
              <a:avLst/>
            </a:prstTxWarp>
          </a:bodyPr>
          <a:lstStyle/>
          <a:p>
            <a:pPr defTabSz="1341150" eaLnBrk="1" hangingPunct="1">
              <a:defRPr/>
            </a:pPr>
            <a:r>
              <a:rPr lang="en-US" sz="3520" b="1" kern="0" dirty="0">
                <a:latin typeface="+mj-lt"/>
                <a:ea typeface="+mj-ea"/>
                <a:cs typeface="+mj-cs"/>
              </a:rPr>
              <a:t>Relationship between Career and Workforce Planning</a:t>
            </a:r>
          </a:p>
        </p:txBody>
      </p:sp>
      <p:sp>
        <p:nvSpPr>
          <p:cNvPr id="5" name="TextBox 4"/>
          <p:cNvSpPr txBox="1"/>
          <p:nvPr/>
        </p:nvSpPr>
        <p:spPr>
          <a:xfrm>
            <a:off x="3017520" y="4358637"/>
            <a:ext cx="7656000" cy="147732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solidFill>
              <a:schemeClr val="bg1"/>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p>
          <a:p>
            <a:endParaRPr lang="en-US" dirty="0"/>
          </a:p>
          <a:p>
            <a:endParaRPr lang="en-US" dirty="0"/>
          </a:p>
          <a:p>
            <a:endParaRPr lang="en-US" dirty="0"/>
          </a:p>
          <a:p>
            <a:endParaRPr lang="en-US" dirty="0"/>
          </a:p>
        </p:txBody>
      </p:sp>
      <p:sp>
        <p:nvSpPr>
          <p:cNvPr id="6" name="TextBox 5"/>
          <p:cNvSpPr txBox="1"/>
          <p:nvPr/>
        </p:nvSpPr>
        <p:spPr>
          <a:xfrm>
            <a:off x="7208080" y="6817359"/>
            <a:ext cx="7656000" cy="1200329"/>
          </a:xfrm>
          <a:prstGeom prst="rect">
            <a:avLst/>
          </a:prstGeom>
          <a:gradFill flip="none" rotWithShape="1">
            <a:gsLst>
              <a:gs pos="0">
                <a:srgbClr val="BF6A0D">
                  <a:shade val="30000"/>
                  <a:satMod val="115000"/>
                </a:srgbClr>
              </a:gs>
              <a:gs pos="50000">
                <a:srgbClr val="BF6A0D">
                  <a:shade val="67500"/>
                  <a:satMod val="115000"/>
                </a:srgbClr>
              </a:gs>
              <a:gs pos="100000">
                <a:srgbClr val="BF6A0D">
                  <a:shade val="100000"/>
                  <a:satMod val="115000"/>
                </a:srgbClr>
              </a:gs>
            </a:gsLst>
            <a:lin ang="10800000" scaled="1"/>
            <a:tileRect/>
          </a:gra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dirty="0"/>
          </a:p>
          <a:p>
            <a:endParaRPr lang="en-US" dirty="0"/>
          </a:p>
          <a:p>
            <a:endParaRPr lang="en-US" dirty="0"/>
          </a:p>
          <a:p>
            <a:endParaRPr lang="en-US" dirty="0"/>
          </a:p>
        </p:txBody>
      </p:sp>
      <p:sp>
        <p:nvSpPr>
          <p:cNvPr id="7" name="Right Arrow 5"/>
          <p:cNvSpPr/>
          <p:nvPr/>
        </p:nvSpPr>
        <p:spPr bwMode="auto">
          <a:xfrm>
            <a:off x="6370320" y="5196840"/>
            <a:ext cx="670560" cy="670560"/>
          </a:xfrm>
          <a:prstGeom prst="right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134112" tIns="67056" rIns="134112" bIns="67056" numCol="1" rtlCol="0" anchor="t" anchorCtr="0" compatLnSpc="1">
            <a:prstTxWarp prst="textNoShape">
              <a:avLst/>
            </a:prstTxWarp>
          </a:bodyPr>
          <a:lstStyle/>
          <a:p>
            <a:pPr defTabSz="1341150"/>
            <a:endParaRPr lang="en-US" sz="2640">
              <a:latin typeface="Arial" charset="0"/>
            </a:endParaRPr>
          </a:p>
        </p:txBody>
      </p:sp>
      <p:sp>
        <p:nvSpPr>
          <p:cNvPr id="8" name="Oval 7"/>
          <p:cNvSpPr/>
          <p:nvPr/>
        </p:nvSpPr>
        <p:spPr bwMode="auto">
          <a:xfrm>
            <a:off x="11623040" y="7264400"/>
            <a:ext cx="2905760" cy="1452880"/>
          </a:xfrm>
          <a:prstGeom prst="ellipse">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134112" tIns="67056" rIns="134112" bIns="67056" numCol="1" rtlCol="0" anchor="ctr" anchorCtr="0" compatLnSpc="1">
            <a:prstTxWarp prst="textNoShape">
              <a:avLst/>
            </a:prstTxWarp>
          </a:bodyPr>
          <a:lstStyle/>
          <a:p>
            <a:pPr algn="ctr" defTabSz="1341150"/>
            <a:r>
              <a:rPr lang="en-US" sz="2347" b="1" dirty="0">
                <a:latin typeface="Arial" charset="0"/>
              </a:rPr>
              <a:t>Future role interest</a:t>
            </a:r>
          </a:p>
        </p:txBody>
      </p:sp>
      <p:sp>
        <p:nvSpPr>
          <p:cNvPr id="9" name="Right Arrow 9"/>
          <p:cNvSpPr/>
          <p:nvPr/>
        </p:nvSpPr>
        <p:spPr bwMode="auto">
          <a:xfrm rot="10800000">
            <a:off x="10840720" y="7655560"/>
            <a:ext cx="670560" cy="670560"/>
          </a:xfrm>
          <a:prstGeom prst="right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134112" tIns="67056" rIns="134112" bIns="67056" numCol="1" rtlCol="0" anchor="t" anchorCtr="0" compatLnSpc="1">
            <a:prstTxWarp prst="textNoShape">
              <a:avLst/>
            </a:prstTxWarp>
          </a:bodyPr>
          <a:lstStyle/>
          <a:p>
            <a:pPr defTabSz="1341150"/>
            <a:endParaRPr lang="en-US" sz="2640">
              <a:latin typeface="Arial" charset="0"/>
            </a:endParaRPr>
          </a:p>
        </p:txBody>
      </p:sp>
      <p:sp>
        <p:nvSpPr>
          <p:cNvPr id="10" name="Rectangle 14"/>
          <p:cNvSpPr/>
          <p:nvPr/>
        </p:nvSpPr>
        <p:spPr bwMode="auto">
          <a:xfrm>
            <a:off x="7152640" y="3352800"/>
            <a:ext cx="3576320" cy="5923280"/>
          </a:xfrm>
          <a:prstGeom prst="rect">
            <a:avLst/>
          </a:prstGeom>
          <a:solidFill>
            <a:schemeClr val="tx1">
              <a:lumMod val="65000"/>
              <a:lumOff val="35000"/>
              <a:alpha val="11000"/>
            </a:schemeClr>
          </a:solidFill>
          <a:ln w="28575" cap="flat" cmpd="sng" algn="ctr">
            <a:solidFill>
              <a:schemeClr val="tx1">
                <a:lumMod val="65000"/>
                <a:lumOff val="35000"/>
              </a:schemeClr>
            </a:solidFill>
            <a:prstDash val="solid"/>
            <a:round/>
            <a:headEnd type="none" w="med" len="med"/>
            <a:tailEnd type="none" w="med" len="med"/>
          </a:ln>
          <a:effectLst>
            <a:outerShdw blurRad="50800" dist="38100" dir="2700000" algn="tl" rotWithShape="0">
              <a:schemeClr val="bg1">
                <a:alpha val="40000"/>
              </a:schemeClr>
            </a:outerShdw>
          </a:effectLst>
        </p:spPr>
        <p:txBody>
          <a:bodyPr vert="horz" wrap="square" lIns="134112" tIns="67056" rIns="134112" bIns="67056" numCol="1" rtlCol="0" anchor="t" anchorCtr="0" compatLnSpc="1">
            <a:prstTxWarp prst="textNoShape">
              <a:avLst/>
            </a:prstTxWarp>
          </a:bodyPr>
          <a:lstStyle/>
          <a:p>
            <a:pPr defTabSz="1341150"/>
            <a:endParaRPr lang="en-US" sz="2640">
              <a:latin typeface="Arial" charset="0"/>
            </a:endParaRPr>
          </a:p>
        </p:txBody>
      </p:sp>
      <p:sp>
        <p:nvSpPr>
          <p:cNvPr id="11" name="TextBox 10"/>
          <p:cNvSpPr txBox="1"/>
          <p:nvPr/>
        </p:nvSpPr>
        <p:spPr>
          <a:xfrm>
            <a:off x="7152640" y="3576320"/>
            <a:ext cx="3464560" cy="453522"/>
          </a:xfrm>
          <a:prstGeom prst="rect">
            <a:avLst/>
          </a:prstGeom>
          <a:noFill/>
        </p:spPr>
        <p:txBody>
          <a:bodyPr wrap="square" rtlCol="0">
            <a:spAutoFit/>
          </a:bodyPr>
          <a:lstStyle/>
          <a:p>
            <a:pPr algn="ctr"/>
            <a:r>
              <a:rPr lang="en-US" sz="2347" dirty="0"/>
              <a:t>Integrated TM System</a:t>
            </a:r>
          </a:p>
        </p:txBody>
      </p:sp>
      <p:sp>
        <p:nvSpPr>
          <p:cNvPr id="15" name="Oval 7"/>
          <p:cNvSpPr/>
          <p:nvPr/>
        </p:nvSpPr>
        <p:spPr bwMode="auto">
          <a:xfrm>
            <a:off x="7487920" y="7264400"/>
            <a:ext cx="2905760" cy="1452880"/>
          </a:xfrm>
          <a:prstGeom prst="ellipse">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134112" tIns="67056" rIns="134112" bIns="67056" numCol="1" rtlCol="0" anchor="ctr" anchorCtr="0" compatLnSpc="1">
            <a:prstTxWarp prst="textNoShape">
              <a:avLst/>
            </a:prstTxWarp>
          </a:bodyPr>
          <a:lstStyle/>
          <a:p>
            <a:pPr algn="ctr" defTabSz="1341150"/>
            <a:r>
              <a:rPr lang="en-US" sz="2347" b="1" dirty="0">
                <a:latin typeface="Arial" charset="0"/>
              </a:rPr>
              <a:t>Career planning</a:t>
            </a:r>
          </a:p>
        </p:txBody>
      </p:sp>
      <p:sp>
        <p:nvSpPr>
          <p:cNvPr id="16" name="Oval 7"/>
          <p:cNvSpPr/>
          <p:nvPr/>
        </p:nvSpPr>
        <p:spPr bwMode="auto">
          <a:xfrm>
            <a:off x="3241040" y="4805680"/>
            <a:ext cx="2905760" cy="1452880"/>
          </a:xfrm>
          <a:prstGeom prst="ellipse">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134112" tIns="67056" rIns="134112" bIns="67056" numCol="1" rtlCol="0" anchor="ctr" anchorCtr="0" compatLnSpc="1">
            <a:prstTxWarp prst="textNoShape">
              <a:avLst/>
            </a:prstTxWarp>
          </a:bodyPr>
          <a:lstStyle/>
          <a:p>
            <a:pPr algn="ctr" defTabSz="1341150"/>
            <a:r>
              <a:rPr lang="en-US" sz="2347" b="1" dirty="0">
                <a:latin typeface="Arial" charset="0"/>
              </a:rPr>
              <a:t>Business Strategy</a:t>
            </a:r>
          </a:p>
        </p:txBody>
      </p:sp>
      <p:sp>
        <p:nvSpPr>
          <p:cNvPr id="17" name="Oval 7"/>
          <p:cNvSpPr/>
          <p:nvPr/>
        </p:nvSpPr>
        <p:spPr bwMode="auto">
          <a:xfrm>
            <a:off x="7487920" y="4805680"/>
            <a:ext cx="2905760" cy="1452880"/>
          </a:xfrm>
          <a:prstGeom prst="ellipse">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134112" tIns="67056" rIns="134112" bIns="67056" numCol="1" rtlCol="0" anchor="ctr" anchorCtr="0" compatLnSpc="1">
            <a:prstTxWarp prst="textNoShape">
              <a:avLst/>
            </a:prstTxWarp>
          </a:bodyPr>
          <a:lstStyle/>
          <a:p>
            <a:pPr algn="ctr" defTabSz="1341150"/>
            <a:r>
              <a:rPr lang="en-US" sz="2347" b="1" dirty="0">
                <a:latin typeface="Arial" charset="0"/>
              </a:rPr>
              <a:t>Workforce planning</a:t>
            </a:r>
          </a:p>
        </p:txBody>
      </p:sp>
      <p:sp>
        <p:nvSpPr>
          <p:cNvPr id="18" name="Right Arrow 5"/>
          <p:cNvSpPr/>
          <p:nvPr/>
        </p:nvSpPr>
        <p:spPr bwMode="auto">
          <a:xfrm rot="16200000">
            <a:off x="7990840" y="6482081"/>
            <a:ext cx="670560" cy="670560"/>
          </a:xfrm>
          <a:prstGeom prst="right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134112" tIns="67056" rIns="134112" bIns="67056" numCol="1" rtlCol="0" anchor="t" anchorCtr="0" compatLnSpc="1">
            <a:prstTxWarp prst="textNoShape">
              <a:avLst/>
            </a:prstTxWarp>
          </a:bodyPr>
          <a:lstStyle/>
          <a:p>
            <a:pPr defTabSz="1341150"/>
            <a:endParaRPr lang="en-US" sz="2640">
              <a:latin typeface="Arial" charset="0"/>
            </a:endParaRPr>
          </a:p>
        </p:txBody>
      </p:sp>
      <p:sp>
        <p:nvSpPr>
          <p:cNvPr id="19" name="Right Arrow 5"/>
          <p:cNvSpPr/>
          <p:nvPr/>
        </p:nvSpPr>
        <p:spPr bwMode="auto">
          <a:xfrm rot="5400000">
            <a:off x="9220200" y="6482081"/>
            <a:ext cx="670560" cy="670560"/>
          </a:xfrm>
          <a:prstGeom prst="right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134112" tIns="67056" rIns="134112" bIns="67056" numCol="1" rtlCol="0" anchor="t" anchorCtr="0" compatLnSpc="1">
            <a:prstTxWarp prst="textNoShape">
              <a:avLst/>
            </a:prstTxWarp>
          </a:bodyPr>
          <a:lstStyle/>
          <a:p>
            <a:pPr defTabSz="1341150"/>
            <a:endParaRPr lang="en-US" sz="2640">
              <a:latin typeface="Arial" charset="0"/>
            </a:endParaRPr>
          </a:p>
        </p:txBody>
      </p:sp>
      <p:sp>
        <p:nvSpPr>
          <p:cNvPr id="20" name="TextBox 19"/>
          <p:cNvSpPr txBox="1"/>
          <p:nvPr/>
        </p:nvSpPr>
        <p:spPr>
          <a:xfrm>
            <a:off x="12517120" y="6258560"/>
            <a:ext cx="2235200" cy="453522"/>
          </a:xfrm>
          <a:prstGeom prst="rect">
            <a:avLst/>
          </a:prstGeom>
          <a:noFill/>
        </p:spPr>
        <p:txBody>
          <a:bodyPr wrap="square" rtlCol="0">
            <a:spAutoFit/>
          </a:bodyPr>
          <a:lstStyle/>
          <a:p>
            <a:pPr algn="r"/>
            <a:r>
              <a:rPr lang="en-US" sz="2347" i="1" dirty="0"/>
              <a:t>Employee</a:t>
            </a:r>
          </a:p>
        </p:txBody>
      </p:sp>
      <p:sp>
        <p:nvSpPr>
          <p:cNvPr id="21" name="TextBox 20"/>
          <p:cNvSpPr txBox="1"/>
          <p:nvPr/>
        </p:nvSpPr>
        <p:spPr>
          <a:xfrm>
            <a:off x="3017520" y="6817360"/>
            <a:ext cx="2235200" cy="453522"/>
          </a:xfrm>
          <a:prstGeom prst="rect">
            <a:avLst/>
          </a:prstGeom>
          <a:noFill/>
        </p:spPr>
        <p:txBody>
          <a:bodyPr wrap="square" rtlCol="0">
            <a:spAutoFit/>
          </a:bodyPr>
          <a:lstStyle/>
          <a:p>
            <a:r>
              <a:rPr lang="en-US" sz="2347" i="1" dirty="0"/>
              <a:t>Organization</a:t>
            </a:r>
          </a:p>
        </p:txBody>
      </p:sp>
    </p:spTree>
    <p:extLst>
      <p:ext uri="{BB962C8B-B14F-4D97-AF65-F5344CB8AC3E}">
        <p14:creationId xmlns:p14="http://schemas.microsoft.com/office/powerpoint/2010/main" val="2418648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Integrated Talent Management</a:t>
            </a:r>
            <a:br>
              <a:rPr lang="en-US" dirty="0"/>
            </a:br>
            <a:r>
              <a:rPr lang="en-US" sz="2200" dirty="0"/>
              <a:t>Talent management practices leverage the career planning data</a:t>
            </a:r>
          </a:p>
        </p:txBody>
      </p:sp>
      <p:graphicFrame>
        <p:nvGraphicFramePr>
          <p:cNvPr id="3" name="Chart 2"/>
          <p:cNvGraphicFramePr>
            <a:graphicFrameLocks/>
          </p:cNvGraphicFramePr>
          <p:nvPr>
            <p:extLst>
              <p:ext uri="{D42A27DB-BD31-4B8C-83A1-F6EECF244321}">
                <p14:modId xmlns:p14="http://schemas.microsoft.com/office/powerpoint/2010/main" val="3498070366"/>
              </p:ext>
            </p:extLst>
          </p:nvPr>
        </p:nvGraphicFramePr>
        <p:xfrm>
          <a:off x="4793593" y="3358662"/>
          <a:ext cx="8294414" cy="457200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329498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9"/>
          <p:cNvSpPr>
            <a:spLocks noEditPoints="1"/>
          </p:cNvSpPr>
          <p:nvPr/>
        </p:nvSpPr>
        <p:spPr bwMode="auto">
          <a:xfrm>
            <a:off x="1700125" y="1275242"/>
            <a:ext cx="14481350" cy="8291675"/>
          </a:xfrm>
          <a:custGeom>
            <a:avLst/>
            <a:gdLst>
              <a:gd name="T0" fmla="*/ 1414 w 5364"/>
              <a:gd name="T1" fmla="*/ 1497 h 2583"/>
              <a:gd name="T2" fmla="*/ 1486 w 5364"/>
              <a:gd name="T3" fmla="*/ 1115 h 2583"/>
              <a:gd name="T4" fmla="*/ 1546 w 5364"/>
              <a:gd name="T5" fmla="*/ 923 h 2583"/>
              <a:gd name="T6" fmla="*/ 1469 w 5364"/>
              <a:gd name="T7" fmla="*/ 805 h 2583"/>
              <a:gd name="T8" fmla="*/ 1215 w 5364"/>
              <a:gd name="T9" fmla="*/ 415 h 2583"/>
              <a:gd name="T10" fmla="*/ 289 w 5364"/>
              <a:gd name="T11" fmla="*/ 401 h 2583"/>
              <a:gd name="T12" fmla="*/ 425 w 5364"/>
              <a:gd name="T13" fmla="*/ 656 h 2583"/>
              <a:gd name="T14" fmla="*/ 826 w 5364"/>
              <a:gd name="T15" fmla="*/ 895 h 2583"/>
              <a:gd name="T16" fmla="*/ 1469 w 5364"/>
              <a:gd name="T17" fmla="*/ 1505 h 2583"/>
              <a:gd name="T18" fmla="*/ 1559 w 5364"/>
              <a:gd name="T19" fmla="*/ 2480 h 2583"/>
              <a:gd name="T20" fmla="*/ 1509 w 5364"/>
              <a:gd name="T21" fmla="*/ 952 h 2583"/>
              <a:gd name="T22" fmla="*/ 1354 w 5364"/>
              <a:gd name="T23" fmla="*/ 910 h 2583"/>
              <a:gd name="T24" fmla="*/ 1768 w 5364"/>
              <a:gd name="T25" fmla="*/ 889 h 2583"/>
              <a:gd name="T26" fmla="*/ 754 w 5364"/>
              <a:gd name="T27" fmla="*/ 837 h 2583"/>
              <a:gd name="T28" fmla="*/ 1590 w 5364"/>
              <a:gd name="T29" fmla="*/ 2470 h 2583"/>
              <a:gd name="T30" fmla="*/ 1519 w 5364"/>
              <a:gd name="T31" fmla="*/ 2375 h 2583"/>
              <a:gd name="T32" fmla="*/ 2330 w 5364"/>
              <a:gd name="T33" fmla="*/ 510 h 2583"/>
              <a:gd name="T34" fmla="*/ 2330 w 5364"/>
              <a:gd name="T35" fmla="*/ 145 h 2583"/>
              <a:gd name="T36" fmla="*/ 1831 w 5364"/>
              <a:gd name="T37" fmla="*/ 472 h 2583"/>
              <a:gd name="T38" fmla="*/ 1662 w 5364"/>
              <a:gd name="T39" fmla="*/ 1474 h 2583"/>
              <a:gd name="T40" fmla="*/ 1530 w 5364"/>
              <a:gd name="T41" fmla="*/ 1340 h 2583"/>
              <a:gd name="T42" fmla="*/ 2565 w 5364"/>
              <a:gd name="T43" fmla="*/ 726 h 2583"/>
              <a:gd name="T44" fmla="*/ 1435 w 5364"/>
              <a:gd name="T45" fmla="*/ 788 h 2583"/>
              <a:gd name="T46" fmla="*/ 2458 w 5364"/>
              <a:gd name="T47" fmla="*/ 805 h 2583"/>
              <a:gd name="T48" fmla="*/ 1930 w 5364"/>
              <a:gd name="T49" fmla="*/ 44 h 2583"/>
              <a:gd name="T50" fmla="*/ 1668 w 5364"/>
              <a:gd name="T51" fmla="*/ 568 h 2583"/>
              <a:gd name="T52" fmla="*/ 2762 w 5364"/>
              <a:gd name="T53" fmla="*/ 132 h 2583"/>
              <a:gd name="T54" fmla="*/ 4572 w 5364"/>
              <a:gd name="T55" fmla="*/ 262 h 2583"/>
              <a:gd name="T56" fmla="*/ 3587 w 5364"/>
              <a:gd name="T57" fmla="*/ 218 h 2583"/>
              <a:gd name="T58" fmla="*/ 109 w 5364"/>
              <a:gd name="T59" fmla="*/ 803 h 2583"/>
              <a:gd name="T60" fmla="*/ 1020 w 5364"/>
              <a:gd name="T61" fmla="*/ 461 h 2583"/>
              <a:gd name="T62" fmla="*/ 1488 w 5364"/>
              <a:gd name="T63" fmla="*/ 470 h 2583"/>
              <a:gd name="T64" fmla="*/ 928 w 5364"/>
              <a:gd name="T65" fmla="*/ 325 h 2583"/>
              <a:gd name="T66" fmla="*/ 1385 w 5364"/>
              <a:gd name="T67" fmla="*/ 292 h 2583"/>
              <a:gd name="T68" fmla="*/ 970 w 5364"/>
              <a:gd name="T69" fmla="*/ 178 h 2583"/>
              <a:gd name="T70" fmla="*/ 5110 w 5364"/>
              <a:gd name="T71" fmla="*/ 1587 h 2583"/>
              <a:gd name="T72" fmla="*/ 5045 w 5364"/>
              <a:gd name="T73" fmla="*/ 2350 h 2583"/>
              <a:gd name="T74" fmla="*/ 4362 w 5364"/>
              <a:gd name="T75" fmla="*/ 1675 h 2583"/>
              <a:gd name="T76" fmla="*/ 4710 w 5364"/>
              <a:gd name="T77" fmla="*/ 1845 h 2583"/>
              <a:gd name="T78" fmla="*/ 4706 w 5364"/>
              <a:gd name="T79" fmla="*/ 2210 h 2583"/>
              <a:gd name="T80" fmla="*/ 2975 w 5364"/>
              <a:gd name="T81" fmla="*/ 1025 h 2583"/>
              <a:gd name="T82" fmla="*/ 3964 w 5364"/>
              <a:gd name="T83" fmla="*/ 1348 h 2583"/>
              <a:gd name="T84" fmla="*/ 2747 w 5364"/>
              <a:gd name="T85" fmla="*/ 1006 h 2583"/>
              <a:gd name="T86" fmla="*/ 4264 w 5364"/>
              <a:gd name="T87" fmla="*/ 1757 h 2583"/>
              <a:gd name="T88" fmla="*/ 4486 w 5364"/>
              <a:gd name="T89" fmla="*/ 1128 h 2583"/>
              <a:gd name="T90" fmla="*/ 4375 w 5364"/>
              <a:gd name="T91" fmla="*/ 1365 h 2583"/>
              <a:gd name="T92" fmla="*/ 2734 w 5364"/>
              <a:gd name="T93" fmla="*/ 1577 h 2583"/>
              <a:gd name="T94" fmla="*/ 4455 w 5364"/>
              <a:gd name="T95" fmla="*/ 1740 h 2583"/>
              <a:gd name="T96" fmla="*/ 4721 w 5364"/>
              <a:gd name="T97" fmla="*/ 1367 h 2583"/>
              <a:gd name="T98" fmla="*/ 4668 w 5364"/>
              <a:gd name="T99" fmla="*/ 1776 h 2583"/>
              <a:gd name="T100" fmla="*/ 4318 w 5364"/>
              <a:gd name="T101" fmla="*/ 1749 h 2583"/>
              <a:gd name="T102" fmla="*/ 4928 w 5364"/>
              <a:gd name="T103" fmla="*/ 419 h 2583"/>
              <a:gd name="T104" fmla="*/ 3696 w 5364"/>
              <a:gd name="T105" fmla="*/ 348 h 2583"/>
              <a:gd name="T106" fmla="*/ 2848 w 5364"/>
              <a:gd name="T107" fmla="*/ 451 h 2583"/>
              <a:gd name="T108" fmla="*/ 2921 w 5364"/>
              <a:gd name="T109" fmla="*/ 577 h 2583"/>
              <a:gd name="T110" fmla="*/ 2516 w 5364"/>
              <a:gd name="T111" fmla="*/ 1076 h 2583"/>
              <a:gd name="T112" fmla="*/ 3120 w 5364"/>
              <a:gd name="T113" fmla="*/ 914 h 2583"/>
              <a:gd name="T114" fmla="*/ 2372 w 5364"/>
              <a:gd name="T115" fmla="*/ 1457 h 2583"/>
              <a:gd name="T116" fmla="*/ 3195 w 5364"/>
              <a:gd name="T117" fmla="*/ 1793 h 2583"/>
              <a:gd name="T118" fmla="*/ 3484 w 5364"/>
              <a:gd name="T119" fmla="*/ 1258 h 2583"/>
              <a:gd name="T120" fmla="*/ 4090 w 5364"/>
              <a:gd name="T121" fmla="*/ 1543 h 2583"/>
              <a:gd name="T122" fmla="*/ 4333 w 5364"/>
              <a:gd name="T123" fmla="*/ 1061 h 2583"/>
              <a:gd name="T124" fmla="*/ 4926 w 5364"/>
              <a:gd name="T125" fmla="*/ 784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64" h="2583">
                <a:moveTo>
                  <a:pt x="2043" y="1824"/>
                </a:moveTo>
                <a:lnTo>
                  <a:pt x="2043" y="1826"/>
                </a:lnTo>
                <a:lnTo>
                  <a:pt x="2043" y="1826"/>
                </a:lnTo>
                <a:lnTo>
                  <a:pt x="2043" y="1826"/>
                </a:lnTo>
                <a:lnTo>
                  <a:pt x="2043" y="1826"/>
                </a:lnTo>
                <a:lnTo>
                  <a:pt x="2045" y="1826"/>
                </a:lnTo>
                <a:lnTo>
                  <a:pt x="2045" y="1824"/>
                </a:lnTo>
                <a:lnTo>
                  <a:pt x="2043" y="1824"/>
                </a:lnTo>
                <a:lnTo>
                  <a:pt x="2043" y="1824"/>
                </a:lnTo>
                <a:close/>
                <a:moveTo>
                  <a:pt x="1400" y="914"/>
                </a:moveTo>
                <a:lnTo>
                  <a:pt x="1400" y="914"/>
                </a:lnTo>
                <a:lnTo>
                  <a:pt x="1400" y="914"/>
                </a:lnTo>
                <a:lnTo>
                  <a:pt x="1402" y="914"/>
                </a:lnTo>
                <a:lnTo>
                  <a:pt x="1402" y="914"/>
                </a:lnTo>
                <a:lnTo>
                  <a:pt x="1400" y="912"/>
                </a:lnTo>
                <a:lnTo>
                  <a:pt x="1400" y="912"/>
                </a:lnTo>
                <a:lnTo>
                  <a:pt x="1400" y="912"/>
                </a:lnTo>
                <a:lnTo>
                  <a:pt x="1400" y="910"/>
                </a:lnTo>
                <a:lnTo>
                  <a:pt x="1400" y="910"/>
                </a:lnTo>
                <a:lnTo>
                  <a:pt x="1400" y="910"/>
                </a:lnTo>
                <a:lnTo>
                  <a:pt x="1400" y="912"/>
                </a:lnTo>
                <a:lnTo>
                  <a:pt x="1400" y="912"/>
                </a:lnTo>
                <a:lnTo>
                  <a:pt x="1400" y="914"/>
                </a:lnTo>
                <a:close/>
                <a:moveTo>
                  <a:pt x="1419" y="923"/>
                </a:moveTo>
                <a:lnTo>
                  <a:pt x="1419" y="923"/>
                </a:lnTo>
                <a:lnTo>
                  <a:pt x="1421" y="925"/>
                </a:lnTo>
                <a:lnTo>
                  <a:pt x="1423" y="925"/>
                </a:lnTo>
                <a:lnTo>
                  <a:pt x="1425" y="925"/>
                </a:lnTo>
                <a:lnTo>
                  <a:pt x="1425" y="925"/>
                </a:lnTo>
                <a:lnTo>
                  <a:pt x="1427" y="927"/>
                </a:lnTo>
                <a:lnTo>
                  <a:pt x="1427" y="927"/>
                </a:lnTo>
                <a:lnTo>
                  <a:pt x="1429" y="927"/>
                </a:lnTo>
                <a:lnTo>
                  <a:pt x="1429" y="927"/>
                </a:lnTo>
                <a:lnTo>
                  <a:pt x="1431" y="927"/>
                </a:lnTo>
                <a:lnTo>
                  <a:pt x="1431" y="929"/>
                </a:lnTo>
                <a:lnTo>
                  <a:pt x="1431" y="929"/>
                </a:lnTo>
                <a:lnTo>
                  <a:pt x="1433" y="925"/>
                </a:lnTo>
                <a:lnTo>
                  <a:pt x="1435" y="925"/>
                </a:lnTo>
                <a:lnTo>
                  <a:pt x="1435" y="927"/>
                </a:lnTo>
                <a:lnTo>
                  <a:pt x="1433" y="927"/>
                </a:lnTo>
                <a:lnTo>
                  <a:pt x="1433" y="927"/>
                </a:lnTo>
                <a:lnTo>
                  <a:pt x="1433" y="927"/>
                </a:lnTo>
                <a:lnTo>
                  <a:pt x="1431" y="927"/>
                </a:lnTo>
                <a:lnTo>
                  <a:pt x="1431" y="929"/>
                </a:lnTo>
                <a:lnTo>
                  <a:pt x="1431" y="929"/>
                </a:lnTo>
                <a:lnTo>
                  <a:pt x="1433" y="929"/>
                </a:lnTo>
                <a:lnTo>
                  <a:pt x="1433" y="929"/>
                </a:lnTo>
                <a:lnTo>
                  <a:pt x="1433" y="929"/>
                </a:lnTo>
                <a:lnTo>
                  <a:pt x="1435" y="927"/>
                </a:lnTo>
                <a:lnTo>
                  <a:pt x="1435" y="927"/>
                </a:lnTo>
                <a:lnTo>
                  <a:pt x="1437" y="925"/>
                </a:lnTo>
                <a:lnTo>
                  <a:pt x="1437" y="925"/>
                </a:lnTo>
                <a:lnTo>
                  <a:pt x="1435" y="925"/>
                </a:lnTo>
                <a:lnTo>
                  <a:pt x="1435" y="923"/>
                </a:lnTo>
                <a:lnTo>
                  <a:pt x="1435" y="923"/>
                </a:lnTo>
                <a:lnTo>
                  <a:pt x="1435" y="923"/>
                </a:lnTo>
                <a:lnTo>
                  <a:pt x="1435" y="923"/>
                </a:lnTo>
                <a:lnTo>
                  <a:pt x="1435" y="923"/>
                </a:lnTo>
                <a:lnTo>
                  <a:pt x="1435" y="923"/>
                </a:lnTo>
                <a:lnTo>
                  <a:pt x="1435" y="923"/>
                </a:lnTo>
                <a:lnTo>
                  <a:pt x="1435" y="925"/>
                </a:lnTo>
                <a:lnTo>
                  <a:pt x="1433" y="925"/>
                </a:lnTo>
                <a:lnTo>
                  <a:pt x="1433" y="925"/>
                </a:lnTo>
                <a:lnTo>
                  <a:pt x="1433" y="923"/>
                </a:lnTo>
                <a:lnTo>
                  <a:pt x="1433" y="923"/>
                </a:lnTo>
                <a:lnTo>
                  <a:pt x="1433" y="923"/>
                </a:lnTo>
                <a:lnTo>
                  <a:pt x="1433" y="923"/>
                </a:lnTo>
                <a:lnTo>
                  <a:pt x="1433" y="923"/>
                </a:lnTo>
                <a:lnTo>
                  <a:pt x="1433" y="921"/>
                </a:lnTo>
                <a:lnTo>
                  <a:pt x="1433" y="921"/>
                </a:lnTo>
                <a:lnTo>
                  <a:pt x="1433" y="921"/>
                </a:lnTo>
                <a:lnTo>
                  <a:pt x="1431" y="921"/>
                </a:lnTo>
                <a:lnTo>
                  <a:pt x="1431" y="921"/>
                </a:lnTo>
                <a:lnTo>
                  <a:pt x="1429" y="923"/>
                </a:lnTo>
                <a:lnTo>
                  <a:pt x="1429" y="923"/>
                </a:lnTo>
                <a:lnTo>
                  <a:pt x="1429" y="923"/>
                </a:lnTo>
                <a:lnTo>
                  <a:pt x="1429" y="921"/>
                </a:lnTo>
                <a:lnTo>
                  <a:pt x="1427" y="921"/>
                </a:lnTo>
                <a:lnTo>
                  <a:pt x="1427" y="921"/>
                </a:lnTo>
                <a:lnTo>
                  <a:pt x="1427" y="921"/>
                </a:lnTo>
                <a:lnTo>
                  <a:pt x="1427" y="921"/>
                </a:lnTo>
                <a:lnTo>
                  <a:pt x="1427" y="921"/>
                </a:lnTo>
                <a:lnTo>
                  <a:pt x="1425" y="921"/>
                </a:lnTo>
                <a:lnTo>
                  <a:pt x="1425" y="921"/>
                </a:lnTo>
                <a:lnTo>
                  <a:pt x="1425" y="921"/>
                </a:lnTo>
                <a:lnTo>
                  <a:pt x="1425" y="921"/>
                </a:lnTo>
                <a:lnTo>
                  <a:pt x="1425" y="921"/>
                </a:lnTo>
                <a:lnTo>
                  <a:pt x="1423" y="921"/>
                </a:lnTo>
                <a:lnTo>
                  <a:pt x="1423" y="923"/>
                </a:lnTo>
                <a:lnTo>
                  <a:pt x="1423" y="923"/>
                </a:lnTo>
                <a:lnTo>
                  <a:pt x="1423" y="923"/>
                </a:lnTo>
                <a:lnTo>
                  <a:pt x="1423" y="923"/>
                </a:lnTo>
                <a:lnTo>
                  <a:pt x="1425" y="923"/>
                </a:lnTo>
                <a:lnTo>
                  <a:pt x="1425" y="923"/>
                </a:lnTo>
                <a:lnTo>
                  <a:pt x="1423" y="923"/>
                </a:lnTo>
                <a:lnTo>
                  <a:pt x="1423" y="923"/>
                </a:lnTo>
                <a:lnTo>
                  <a:pt x="1423" y="923"/>
                </a:lnTo>
                <a:lnTo>
                  <a:pt x="1423" y="923"/>
                </a:lnTo>
                <a:lnTo>
                  <a:pt x="1423" y="923"/>
                </a:lnTo>
                <a:lnTo>
                  <a:pt x="1423" y="923"/>
                </a:lnTo>
                <a:lnTo>
                  <a:pt x="1423" y="923"/>
                </a:lnTo>
                <a:lnTo>
                  <a:pt x="1421" y="923"/>
                </a:lnTo>
                <a:lnTo>
                  <a:pt x="1421" y="923"/>
                </a:lnTo>
                <a:lnTo>
                  <a:pt x="1421" y="923"/>
                </a:lnTo>
                <a:lnTo>
                  <a:pt x="1421" y="923"/>
                </a:lnTo>
                <a:lnTo>
                  <a:pt x="1421" y="923"/>
                </a:lnTo>
                <a:lnTo>
                  <a:pt x="1419" y="923"/>
                </a:lnTo>
                <a:lnTo>
                  <a:pt x="1419" y="921"/>
                </a:lnTo>
                <a:lnTo>
                  <a:pt x="1419" y="921"/>
                </a:lnTo>
                <a:lnTo>
                  <a:pt x="1419" y="921"/>
                </a:lnTo>
                <a:lnTo>
                  <a:pt x="1419" y="921"/>
                </a:lnTo>
                <a:lnTo>
                  <a:pt x="1419" y="921"/>
                </a:lnTo>
                <a:lnTo>
                  <a:pt x="1419" y="921"/>
                </a:lnTo>
                <a:lnTo>
                  <a:pt x="1416" y="921"/>
                </a:lnTo>
                <a:lnTo>
                  <a:pt x="1416" y="921"/>
                </a:lnTo>
                <a:lnTo>
                  <a:pt x="1416" y="921"/>
                </a:lnTo>
                <a:lnTo>
                  <a:pt x="1416" y="921"/>
                </a:lnTo>
                <a:lnTo>
                  <a:pt x="1414" y="921"/>
                </a:lnTo>
                <a:lnTo>
                  <a:pt x="1414" y="921"/>
                </a:lnTo>
                <a:lnTo>
                  <a:pt x="1414" y="921"/>
                </a:lnTo>
                <a:lnTo>
                  <a:pt x="1414" y="921"/>
                </a:lnTo>
                <a:lnTo>
                  <a:pt x="1414" y="921"/>
                </a:lnTo>
                <a:lnTo>
                  <a:pt x="1414" y="923"/>
                </a:lnTo>
                <a:lnTo>
                  <a:pt x="1414" y="923"/>
                </a:lnTo>
                <a:lnTo>
                  <a:pt x="1419" y="923"/>
                </a:lnTo>
                <a:close/>
                <a:moveTo>
                  <a:pt x="1433" y="929"/>
                </a:moveTo>
                <a:lnTo>
                  <a:pt x="1433" y="929"/>
                </a:lnTo>
                <a:lnTo>
                  <a:pt x="1433" y="929"/>
                </a:lnTo>
                <a:lnTo>
                  <a:pt x="1433" y="929"/>
                </a:lnTo>
                <a:lnTo>
                  <a:pt x="1435" y="929"/>
                </a:lnTo>
                <a:lnTo>
                  <a:pt x="1435" y="929"/>
                </a:lnTo>
                <a:lnTo>
                  <a:pt x="1435" y="929"/>
                </a:lnTo>
                <a:lnTo>
                  <a:pt x="1435" y="929"/>
                </a:lnTo>
                <a:lnTo>
                  <a:pt x="1433" y="929"/>
                </a:lnTo>
                <a:close/>
                <a:moveTo>
                  <a:pt x="1412" y="923"/>
                </a:moveTo>
                <a:lnTo>
                  <a:pt x="1412" y="923"/>
                </a:lnTo>
                <a:lnTo>
                  <a:pt x="1412" y="921"/>
                </a:lnTo>
                <a:lnTo>
                  <a:pt x="1412" y="921"/>
                </a:lnTo>
                <a:lnTo>
                  <a:pt x="1412" y="921"/>
                </a:lnTo>
                <a:lnTo>
                  <a:pt x="1412" y="921"/>
                </a:lnTo>
                <a:lnTo>
                  <a:pt x="1412" y="921"/>
                </a:lnTo>
                <a:lnTo>
                  <a:pt x="1410" y="921"/>
                </a:lnTo>
                <a:lnTo>
                  <a:pt x="1410" y="921"/>
                </a:lnTo>
                <a:lnTo>
                  <a:pt x="1410" y="923"/>
                </a:lnTo>
                <a:lnTo>
                  <a:pt x="1410" y="923"/>
                </a:lnTo>
                <a:lnTo>
                  <a:pt x="1412" y="923"/>
                </a:lnTo>
                <a:close/>
                <a:moveTo>
                  <a:pt x="1404" y="921"/>
                </a:moveTo>
                <a:lnTo>
                  <a:pt x="1404" y="921"/>
                </a:lnTo>
                <a:lnTo>
                  <a:pt x="1404" y="921"/>
                </a:lnTo>
                <a:lnTo>
                  <a:pt x="1404" y="921"/>
                </a:lnTo>
                <a:lnTo>
                  <a:pt x="1406" y="921"/>
                </a:lnTo>
                <a:lnTo>
                  <a:pt x="1406" y="921"/>
                </a:lnTo>
                <a:lnTo>
                  <a:pt x="1408" y="921"/>
                </a:lnTo>
                <a:lnTo>
                  <a:pt x="1410" y="921"/>
                </a:lnTo>
                <a:lnTo>
                  <a:pt x="1410" y="921"/>
                </a:lnTo>
                <a:lnTo>
                  <a:pt x="1410" y="921"/>
                </a:lnTo>
                <a:lnTo>
                  <a:pt x="1410" y="921"/>
                </a:lnTo>
                <a:lnTo>
                  <a:pt x="1408" y="918"/>
                </a:lnTo>
                <a:lnTo>
                  <a:pt x="1408" y="918"/>
                </a:lnTo>
                <a:lnTo>
                  <a:pt x="1408" y="918"/>
                </a:lnTo>
                <a:lnTo>
                  <a:pt x="1406" y="918"/>
                </a:lnTo>
                <a:lnTo>
                  <a:pt x="1408" y="918"/>
                </a:lnTo>
                <a:lnTo>
                  <a:pt x="1408" y="918"/>
                </a:lnTo>
                <a:lnTo>
                  <a:pt x="1406" y="918"/>
                </a:lnTo>
                <a:lnTo>
                  <a:pt x="1406" y="921"/>
                </a:lnTo>
                <a:lnTo>
                  <a:pt x="1406" y="921"/>
                </a:lnTo>
                <a:lnTo>
                  <a:pt x="1404" y="921"/>
                </a:lnTo>
                <a:close/>
                <a:moveTo>
                  <a:pt x="1456" y="941"/>
                </a:moveTo>
                <a:lnTo>
                  <a:pt x="1458" y="941"/>
                </a:lnTo>
                <a:lnTo>
                  <a:pt x="1458" y="941"/>
                </a:lnTo>
                <a:lnTo>
                  <a:pt x="1458" y="941"/>
                </a:lnTo>
                <a:lnTo>
                  <a:pt x="1458" y="939"/>
                </a:lnTo>
                <a:lnTo>
                  <a:pt x="1456" y="939"/>
                </a:lnTo>
                <a:lnTo>
                  <a:pt x="1456" y="939"/>
                </a:lnTo>
                <a:lnTo>
                  <a:pt x="1456" y="941"/>
                </a:lnTo>
                <a:lnTo>
                  <a:pt x="1456" y="941"/>
                </a:lnTo>
                <a:close/>
                <a:moveTo>
                  <a:pt x="1377" y="889"/>
                </a:moveTo>
                <a:lnTo>
                  <a:pt x="1379" y="889"/>
                </a:lnTo>
                <a:lnTo>
                  <a:pt x="1379" y="889"/>
                </a:lnTo>
                <a:lnTo>
                  <a:pt x="1379" y="889"/>
                </a:lnTo>
                <a:lnTo>
                  <a:pt x="1379" y="887"/>
                </a:lnTo>
                <a:lnTo>
                  <a:pt x="1377" y="887"/>
                </a:lnTo>
                <a:lnTo>
                  <a:pt x="1377" y="887"/>
                </a:lnTo>
                <a:lnTo>
                  <a:pt x="1377" y="887"/>
                </a:lnTo>
                <a:lnTo>
                  <a:pt x="1375" y="889"/>
                </a:lnTo>
                <a:lnTo>
                  <a:pt x="1375" y="889"/>
                </a:lnTo>
                <a:lnTo>
                  <a:pt x="1375" y="889"/>
                </a:lnTo>
                <a:lnTo>
                  <a:pt x="1377" y="889"/>
                </a:lnTo>
                <a:close/>
                <a:moveTo>
                  <a:pt x="1402" y="916"/>
                </a:moveTo>
                <a:lnTo>
                  <a:pt x="1404" y="918"/>
                </a:lnTo>
                <a:lnTo>
                  <a:pt x="1404" y="918"/>
                </a:lnTo>
                <a:lnTo>
                  <a:pt x="1404" y="918"/>
                </a:lnTo>
                <a:lnTo>
                  <a:pt x="1404" y="918"/>
                </a:lnTo>
                <a:lnTo>
                  <a:pt x="1404" y="918"/>
                </a:lnTo>
                <a:lnTo>
                  <a:pt x="1404" y="916"/>
                </a:lnTo>
                <a:lnTo>
                  <a:pt x="1406" y="918"/>
                </a:lnTo>
                <a:lnTo>
                  <a:pt x="1406" y="916"/>
                </a:lnTo>
                <a:lnTo>
                  <a:pt x="1406" y="916"/>
                </a:lnTo>
                <a:lnTo>
                  <a:pt x="1406" y="916"/>
                </a:lnTo>
                <a:lnTo>
                  <a:pt x="1404" y="914"/>
                </a:lnTo>
                <a:lnTo>
                  <a:pt x="1404" y="914"/>
                </a:lnTo>
                <a:lnTo>
                  <a:pt x="1402" y="914"/>
                </a:lnTo>
                <a:lnTo>
                  <a:pt x="1402" y="914"/>
                </a:lnTo>
                <a:lnTo>
                  <a:pt x="1402" y="916"/>
                </a:lnTo>
                <a:lnTo>
                  <a:pt x="1402" y="916"/>
                </a:lnTo>
                <a:close/>
                <a:moveTo>
                  <a:pt x="1349" y="870"/>
                </a:moveTo>
                <a:lnTo>
                  <a:pt x="1349" y="870"/>
                </a:lnTo>
                <a:lnTo>
                  <a:pt x="1349" y="870"/>
                </a:lnTo>
                <a:lnTo>
                  <a:pt x="1349" y="870"/>
                </a:lnTo>
                <a:lnTo>
                  <a:pt x="1351" y="870"/>
                </a:lnTo>
                <a:lnTo>
                  <a:pt x="1351" y="870"/>
                </a:lnTo>
                <a:lnTo>
                  <a:pt x="1349" y="868"/>
                </a:lnTo>
                <a:lnTo>
                  <a:pt x="1349" y="868"/>
                </a:lnTo>
                <a:lnTo>
                  <a:pt x="1349" y="868"/>
                </a:lnTo>
                <a:lnTo>
                  <a:pt x="1349" y="868"/>
                </a:lnTo>
                <a:lnTo>
                  <a:pt x="1349" y="868"/>
                </a:lnTo>
                <a:lnTo>
                  <a:pt x="1349" y="870"/>
                </a:lnTo>
                <a:lnTo>
                  <a:pt x="1349" y="870"/>
                </a:lnTo>
                <a:close/>
                <a:moveTo>
                  <a:pt x="1305" y="904"/>
                </a:moveTo>
                <a:lnTo>
                  <a:pt x="1305" y="904"/>
                </a:lnTo>
                <a:lnTo>
                  <a:pt x="1305" y="904"/>
                </a:lnTo>
                <a:lnTo>
                  <a:pt x="1305" y="904"/>
                </a:lnTo>
                <a:lnTo>
                  <a:pt x="1305" y="904"/>
                </a:lnTo>
                <a:lnTo>
                  <a:pt x="1305" y="904"/>
                </a:lnTo>
                <a:lnTo>
                  <a:pt x="1305" y="904"/>
                </a:lnTo>
                <a:lnTo>
                  <a:pt x="1305" y="904"/>
                </a:lnTo>
                <a:close/>
                <a:moveTo>
                  <a:pt x="2102" y="1732"/>
                </a:moveTo>
                <a:lnTo>
                  <a:pt x="2102" y="1730"/>
                </a:lnTo>
                <a:lnTo>
                  <a:pt x="2102" y="1728"/>
                </a:lnTo>
                <a:lnTo>
                  <a:pt x="2102" y="1723"/>
                </a:lnTo>
                <a:lnTo>
                  <a:pt x="2099" y="1719"/>
                </a:lnTo>
                <a:lnTo>
                  <a:pt x="2099" y="1717"/>
                </a:lnTo>
                <a:lnTo>
                  <a:pt x="2097" y="1711"/>
                </a:lnTo>
                <a:lnTo>
                  <a:pt x="2095" y="1707"/>
                </a:lnTo>
                <a:lnTo>
                  <a:pt x="2093" y="1705"/>
                </a:lnTo>
                <a:lnTo>
                  <a:pt x="2093" y="1705"/>
                </a:lnTo>
                <a:lnTo>
                  <a:pt x="2087" y="1705"/>
                </a:lnTo>
                <a:lnTo>
                  <a:pt x="2085" y="1705"/>
                </a:lnTo>
                <a:lnTo>
                  <a:pt x="2081" y="1705"/>
                </a:lnTo>
                <a:lnTo>
                  <a:pt x="2079" y="1705"/>
                </a:lnTo>
                <a:lnTo>
                  <a:pt x="2074" y="1705"/>
                </a:lnTo>
                <a:lnTo>
                  <a:pt x="2074" y="1702"/>
                </a:lnTo>
                <a:lnTo>
                  <a:pt x="2072" y="1702"/>
                </a:lnTo>
                <a:lnTo>
                  <a:pt x="2070" y="1702"/>
                </a:lnTo>
                <a:lnTo>
                  <a:pt x="2068" y="1698"/>
                </a:lnTo>
                <a:lnTo>
                  <a:pt x="2062" y="1696"/>
                </a:lnTo>
                <a:lnTo>
                  <a:pt x="2060" y="1694"/>
                </a:lnTo>
                <a:lnTo>
                  <a:pt x="2055" y="1692"/>
                </a:lnTo>
                <a:lnTo>
                  <a:pt x="2053" y="1688"/>
                </a:lnTo>
                <a:lnTo>
                  <a:pt x="2051" y="1688"/>
                </a:lnTo>
                <a:lnTo>
                  <a:pt x="2051" y="1684"/>
                </a:lnTo>
                <a:lnTo>
                  <a:pt x="2047" y="1684"/>
                </a:lnTo>
                <a:lnTo>
                  <a:pt x="2045" y="1682"/>
                </a:lnTo>
                <a:lnTo>
                  <a:pt x="2043" y="1679"/>
                </a:lnTo>
                <a:lnTo>
                  <a:pt x="2037" y="1677"/>
                </a:lnTo>
                <a:lnTo>
                  <a:pt x="2035" y="1675"/>
                </a:lnTo>
                <a:lnTo>
                  <a:pt x="2035" y="1675"/>
                </a:lnTo>
                <a:lnTo>
                  <a:pt x="2032" y="1673"/>
                </a:lnTo>
                <a:lnTo>
                  <a:pt x="2028" y="1673"/>
                </a:lnTo>
                <a:lnTo>
                  <a:pt x="2024" y="1671"/>
                </a:lnTo>
                <a:lnTo>
                  <a:pt x="2022" y="1671"/>
                </a:lnTo>
                <a:lnTo>
                  <a:pt x="2016" y="1673"/>
                </a:lnTo>
                <a:lnTo>
                  <a:pt x="2011" y="1673"/>
                </a:lnTo>
                <a:lnTo>
                  <a:pt x="2009" y="1673"/>
                </a:lnTo>
                <a:lnTo>
                  <a:pt x="2007" y="1673"/>
                </a:lnTo>
                <a:lnTo>
                  <a:pt x="2005" y="1673"/>
                </a:lnTo>
                <a:lnTo>
                  <a:pt x="2003" y="1671"/>
                </a:lnTo>
                <a:lnTo>
                  <a:pt x="2001" y="1671"/>
                </a:lnTo>
                <a:lnTo>
                  <a:pt x="1999" y="1671"/>
                </a:lnTo>
                <a:lnTo>
                  <a:pt x="1995" y="1671"/>
                </a:lnTo>
                <a:lnTo>
                  <a:pt x="1991" y="1669"/>
                </a:lnTo>
                <a:lnTo>
                  <a:pt x="1988" y="1669"/>
                </a:lnTo>
                <a:lnTo>
                  <a:pt x="1986" y="1667"/>
                </a:lnTo>
                <a:lnTo>
                  <a:pt x="1986" y="1667"/>
                </a:lnTo>
                <a:lnTo>
                  <a:pt x="1982" y="1665"/>
                </a:lnTo>
                <a:lnTo>
                  <a:pt x="1980" y="1665"/>
                </a:lnTo>
                <a:lnTo>
                  <a:pt x="1978" y="1665"/>
                </a:lnTo>
                <a:lnTo>
                  <a:pt x="1978" y="1667"/>
                </a:lnTo>
                <a:lnTo>
                  <a:pt x="1974" y="1667"/>
                </a:lnTo>
                <a:lnTo>
                  <a:pt x="1972" y="1669"/>
                </a:lnTo>
                <a:lnTo>
                  <a:pt x="1972" y="1669"/>
                </a:lnTo>
                <a:lnTo>
                  <a:pt x="1970" y="1669"/>
                </a:lnTo>
                <a:lnTo>
                  <a:pt x="1967" y="1671"/>
                </a:lnTo>
                <a:lnTo>
                  <a:pt x="1967" y="1671"/>
                </a:lnTo>
                <a:lnTo>
                  <a:pt x="1967" y="1669"/>
                </a:lnTo>
                <a:lnTo>
                  <a:pt x="1970" y="1669"/>
                </a:lnTo>
                <a:lnTo>
                  <a:pt x="1970" y="1667"/>
                </a:lnTo>
                <a:lnTo>
                  <a:pt x="1970" y="1667"/>
                </a:lnTo>
                <a:lnTo>
                  <a:pt x="1967" y="1667"/>
                </a:lnTo>
                <a:lnTo>
                  <a:pt x="1967" y="1667"/>
                </a:lnTo>
                <a:lnTo>
                  <a:pt x="1965" y="1667"/>
                </a:lnTo>
                <a:lnTo>
                  <a:pt x="1965" y="1671"/>
                </a:lnTo>
                <a:lnTo>
                  <a:pt x="1963" y="1673"/>
                </a:lnTo>
                <a:lnTo>
                  <a:pt x="1961" y="1675"/>
                </a:lnTo>
                <a:lnTo>
                  <a:pt x="1959" y="1677"/>
                </a:lnTo>
                <a:lnTo>
                  <a:pt x="1959" y="1675"/>
                </a:lnTo>
                <a:lnTo>
                  <a:pt x="1961" y="1671"/>
                </a:lnTo>
                <a:lnTo>
                  <a:pt x="1961" y="1669"/>
                </a:lnTo>
                <a:lnTo>
                  <a:pt x="1961" y="1669"/>
                </a:lnTo>
                <a:lnTo>
                  <a:pt x="1961" y="1667"/>
                </a:lnTo>
                <a:lnTo>
                  <a:pt x="1963" y="1667"/>
                </a:lnTo>
                <a:lnTo>
                  <a:pt x="1963" y="1665"/>
                </a:lnTo>
                <a:lnTo>
                  <a:pt x="1965" y="1665"/>
                </a:lnTo>
                <a:lnTo>
                  <a:pt x="1965" y="1665"/>
                </a:lnTo>
                <a:lnTo>
                  <a:pt x="1963" y="1663"/>
                </a:lnTo>
                <a:lnTo>
                  <a:pt x="1963" y="1663"/>
                </a:lnTo>
                <a:lnTo>
                  <a:pt x="1961" y="1663"/>
                </a:lnTo>
                <a:lnTo>
                  <a:pt x="1961" y="1665"/>
                </a:lnTo>
                <a:lnTo>
                  <a:pt x="1959" y="1665"/>
                </a:lnTo>
                <a:lnTo>
                  <a:pt x="1959" y="1663"/>
                </a:lnTo>
                <a:lnTo>
                  <a:pt x="1959" y="1663"/>
                </a:lnTo>
                <a:lnTo>
                  <a:pt x="1961" y="1663"/>
                </a:lnTo>
                <a:lnTo>
                  <a:pt x="1961" y="1663"/>
                </a:lnTo>
                <a:lnTo>
                  <a:pt x="1961" y="1661"/>
                </a:lnTo>
                <a:lnTo>
                  <a:pt x="1963" y="1661"/>
                </a:lnTo>
                <a:lnTo>
                  <a:pt x="1963" y="1658"/>
                </a:lnTo>
                <a:lnTo>
                  <a:pt x="1961" y="1658"/>
                </a:lnTo>
                <a:lnTo>
                  <a:pt x="1961" y="1656"/>
                </a:lnTo>
                <a:lnTo>
                  <a:pt x="1959" y="1656"/>
                </a:lnTo>
                <a:lnTo>
                  <a:pt x="1959" y="1656"/>
                </a:lnTo>
                <a:lnTo>
                  <a:pt x="1959" y="1656"/>
                </a:lnTo>
                <a:lnTo>
                  <a:pt x="1959" y="1656"/>
                </a:lnTo>
                <a:lnTo>
                  <a:pt x="1959" y="1654"/>
                </a:lnTo>
                <a:lnTo>
                  <a:pt x="1957" y="1654"/>
                </a:lnTo>
                <a:lnTo>
                  <a:pt x="1955" y="1652"/>
                </a:lnTo>
                <a:lnTo>
                  <a:pt x="1955" y="1652"/>
                </a:lnTo>
                <a:lnTo>
                  <a:pt x="1953" y="1652"/>
                </a:lnTo>
                <a:lnTo>
                  <a:pt x="1953" y="1654"/>
                </a:lnTo>
                <a:lnTo>
                  <a:pt x="1951" y="1656"/>
                </a:lnTo>
                <a:lnTo>
                  <a:pt x="1951" y="1656"/>
                </a:lnTo>
                <a:lnTo>
                  <a:pt x="1951" y="1654"/>
                </a:lnTo>
                <a:lnTo>
                  <a:pt x="1949" y="1650"/>
                </a:lnTo>
                <a:lnTo>
                  <a:pt x="1949" y="1650"/>
                </a:lnTo>
                <a:lnTo>
                  <a:pt x="1947" y="1650"/>
                </a:lnTo>
                <a:lnTo>
                  <a:pt x="1944" y="1650"/>
                </a:lnTo>
                <a:lnTo>
                  <a:pt x="1942" y="1648"/>
                </a:lnTo>
                <a:lnTo>
                  <a:pt x="1940" y="1648"/>
                </a:lnTo>
                <a:lnTo>
                  <a:pt x="1940" y="1648"/>
                </a:lnTo>
                <a:lnTo>
                  <a:pt x="1938" y="1646"/>
                </a:lnTo>
                <a:lnTo>
                  <a:pt x="1938" y="1646"/>
                </a:lnTo>
                <a:lnTo>
                  <a:pt x="1936" y="1646"/>
                </a:lnTo>
                <a:lnTo>
                  <a:pt x="1936" y="1646"/>
                </a:lnTo>
                <a:lnTo>
                  <a:pt x="1934" y="1646"/>
                </a:lnTo>
                <a:lnTo>
                  <a:pt x="1932" y="1646"/>
                </a:lnTo>
                <a:lnTo>
                  <a:pt x="1932" y="1644"/>
                </a:lnTo>
                <a:lnTo>
                  <a:pt x="1930" y="1644"/>
                </a:lnTo>
                <a:lnTo>
                  <a:pt x="1930" y="1642"/>
                </a:lnTo>
                <a:lnTo>
                  <a:pt x="1928" y="1642"/>
                </a:lnTo>
                <a:lnTo>
                  <a:pt x="1928" y="1642"/>
                </a:lnTo>
                <a:lnTo>
                  <a:pt x="1926" y="1642"/>
                </a:lnTo>
                <a:lnTo>
                  <a:pt x="1926" y="1642"/>
                </a:lnTo>
                <a:lnTo>
                  <a:pt x="1923" y="1642"/>
                </a:lnTo>
                <a:lnTo>
                  <a:pt x="1923" y="1640"/>
                </a:lnTo>
                <a:lnTo>
                  <a:pt x="1921" y="1640"/>
                </a:lnTo>
                <a:lnTo>
                  <a:pt x="1921" y="1640"/>
                </a:lnTo>
                <a:lnTo>
                  <a:pt x="1919" y="1642"/>
                </a:lnTo>
                <a:lnTo>
                  <a:pt x="1921" y="1642"/>
                </a:lnTo>
                <a:lnTo>
                  <a:pt x="1921" y="1642"/>
                </a:lnTo>
                <a:lnTo>
                  <a:pt x="1919" y="1642"/>
                </a:lnTo>
                <a:lnTo>
                  <a:pt x="1919" y="1642"/>
                </a:lnTo>
                <a:lnTo>
                  <a:pt x="1917" y="1642"/>
                </a:lnTo>
                <a:lnTo>
                  <a:pt x="1917" y="1642"/>
                </a:lnTo>
                <a:lnTo>
                  <a:pt x="1917" y="1642"/>
                </a:lnTo>
                <a:lnTo>
                  <a:pt x="1915" y="1642"/>
                </a:lnTo>
                <a:lnTo>
                  <a:pt x="1915" y="1642"/>
                </a:lnTo>
                <a:lnTo>
                  <a:pt x="1913" y="1642"/>
                </a:lnTo>
                <a:lnTo>
                  <a:pt x="1913" y="1642"/>
                </a:lnTo>
                <a:lnTo>
                  <a:pt x="1911" y="1642"/>
                </a:lnTo>
                <a:lnTo>
                  <a:pt x="1911" y="1642"/>
                </a:lnTo>
                <a:lnTo>
                  <a:pt x="1911" y="1642"/>
                </a:lnTo>
                <a:lnTo>
                  <a:pt x="1911" y="1642"/>
                </a:lnTo>
                <a:lnTo>
                  <a:pt x="1909" y="1644"/>
                </a:lnTo>
                <a:lnTo>
                  <a:pt x="1909" y="1644"/>
                </a:lnTo>
                <a:lnTo>
                  <a:pt x="1907" y="1646"/>
                </a:lnTo>
                <a:lnTo>
                  <a:pt x="1909" y="1646"/>
                </a:lnTo>
                <a:lnTo>
                  <a:pt x="1907" y="1648"/>
                </a:lnTo>
                <a:lnTo>
                  <a:pt x="1907" y="1648"/>
                </a:lnTo>
                <a:lnTo>
                  <a:pt x="1905" y="1650"/>
                </a:lnTo>
                <a:lnTo>
                  <a:pt x="1905" y="1652"/>
                </a:lnTo>
                <a:lnTo>
                  <a:pt x="1907" y="1652"/>
                </a:lnTo>
                <a:lnTo>
                  <a:pt x="1907" y="1652"/>
                </a:lnTo>
                <a:lnTo>
                  <a:pt x="1907" y="1652"/>
                </a:lnTo>
                <a:lnTo>
                  <a:pt x="1905" y="1654"/>
                </a:lnTo>
                <a:lnTo>
                  <a:pt x="1905" y="1654"/>
                </a:lnTo>
                <a:lnTo>
                  <a:pt x="1905" y="1652"/>
                </a:lnTo>
                <a:lnTo>
                  <a:pt x="1903" y="1652"/>
                </a:lnTo>
                <a:lnTo>
                  <a:pt x="1898" y="1656"/>
                </a:lnTo>
                <a:lnTo>
                  <a:pt x="1896" y="1658"/>
                </a:lnTo>
                <a:lnTo>
                  <a:pt x="1894" y="1658"/>
                </a:lnTo>
                <a:lnTo>
                  <a:pt x="1892" y="1665"/>
                </a:lnTo>
                <a:lnTo>
                  <a:pt x="1892" y="1667"/>
                </a:lnTo>
                <a:lnTo>
                  <a:pt x="1890" y="1669"/>
                </a:lnTo>
                <a:lnTo>
                  <a:pt x="1890" y="1669"/>
                </a:lnTo>
                <a:lnTo>
                  <a:pt x="1888" y="1669"/>
                </a:lnTo>
                <a:lnTo>
                  <a:pt x="1890" y="1669"/>
                </a:lnTo>
                <a:lnTo>
                  <a:pt x="1890" y="1667"/>
                </a:lnTo>
                <a:lnTo>
                  <a:pt x="1890" y="1665"/>
                </a:lnTo>
                <a:lnTo>
                  <a:pt x="1892" y="1663"/>
                </a:lnTo>
                <a:lnTo>
                  <a:pt x="1892" y="1658"/>
                </a:lnTo>
                <a:lnTo>
                  <a:pt x="1894" y="1656"/>
                </a:lnTo>
                <a:lnTo>
                  <a:pt x="1890" y="1658"/>
                </a:lnTo>
                <a:lnTo>
                  <a:pt x="1888" y="1658"/>
                </a:lnTo>
                <a:lnTo>
                  <a:pt x="1886" y="1658"/>
                </a:lnTo>
                <a:lnTo>
                  <a:pt x="1884" y="1658"/>
                </a:lnTo>
                <a:lnTo>
                  <a:pt x="1882" y="1658"/>
                </a:lnTo>
                <a:lnTo>
                  <a:pt x="1882" y="1658"/>
                </a:lnTo>
                <a:lnTo>
                  <a:pt x="1879" y="1658"/>
                </a:lnTo>
                <a:lnTo>
                  <a:pt x="1877" y="1661"/>
                </a:lnTo>
                <a:lnTo>
                  <a:pt x="1875" y="1658"/>
                </a:lnTo>
                <a:lnTo>
                  <a:pt x="1873" y="1656"/>
                </a:lnTo>
                <a:lnTo>
                  <a:pt x="1873" y="1656"/>
                </a:lnTo>
                <a:lnTo>
                  <a:pt x="1873" y="1656"/>
                </a:lnTo>
                <a:lnTo>
                  <a:pt x="1873" y="1654"/>
                </a:lnTo>
                <a:lnTo>
                  <a:pt x="1871" y="1652"/>
                </a:lnTo>
                <a:lnTo>
                  <a:pt x="1871" y="1650"/>
                </a:lnTo>
                <a:lnTo>
                  <a:pt x="1871" y="1650"/>
                </a:lnTo>
                <a:lnTo>
                  <a:pt x="1871" y="1648"/>
                </a:lnTo>
                <a:lnTo>
                  <a:pt x="1871" y="1648"/>
                </a:lnTo>
                <a:lnTo>
                  <a:pt x="1869" y="1648"/>
                </a:lnTo>
                <a:lnTo>
                  <a:pt x="1871" y="1646"/>
                </a:lnTo>
                <a:lnTo>
                  <a:pt x="1871" y="1646"/>
                </a:lnTo>
                <a:lnTo>
                  <a:pt x="1871" y="1644"/>
                </a:lnTo>
                <a:lnTo>
                  <a:pt x="1869" y="1646"/>
                </a:lnTo>
                <a:lnTo>
                  <a:pt x="1869" y="1646"/>
                </a:lnTo>
                <a:lnTo>
                  <a:pt x="1867" y="1648"/>
                </a:lnTo>
                <a:lnTo>
                  <a:pt x="1865" y="1648"/>
                </a:lnTo>
                <a:lnTo>
                  <a:pt x="1861" y="1650"/>
                </a:lnTo>
                <a:lnTo>
                  <a:pt x="1859" y="1652"/>
                </a:lnTo>
                <a:lnTo>
                  <a:pt x="1854" y="1654"/>
                </a:lnTo>
                <a:lnTo>
                  <a:pt x="1852" y="1654"/>
                </a:lnTo>
                <a:lnTo>
                  <a:pt x="1850" y="1654"/>
                </a:lnTo>
                <a:lnTo>
                  <a:pt x="1844" y="1654"/>
                </a:lnTo>
                <a:lnTo>
                  <a:pt x="1846" y="1652"/>
                </a:lnTo>
                <a:lnTo>
                  <a:pt x="1850" y="1650"/>
                </a:lnTo>
                <a:lnTo>
                  <a:pt x="1854" y="1652"/>
                </a:lnTo>
                <a:lnTo>
                  <a:pt x="1854" y="1650"/>
                </a:lnTo>
                <a:lnTo>
                  <a:pt x="1854" y="1650"/>
                </a:lnTo>
                <a:lnTo>
                  <a:pt x="1856" y="1648"/>
                </a:lnTo>
                <a:lnTo>
                  <a:pt x="1856" y="1648"/>
                </a:lnTo>
                <a:lnTo>
                  <a:pt x="1859" y="1646"/>
                </a:lnTo>
                <a:lnTo>
                  <a:pt x="1859" y="1644"/>
                </a:lnTo>
                <a:lnTo>
                  <a:pt x="1859" y="1642"/>
                </a:lnTo>
                <a:lnTo>
                  <a:pt x="1861" y="1640"/>
                </a:lnTo>
                <a:lnTo>
                  <a:pt x="1861" y="1638"/>
                </a:lnTo>
                <a:lnTo>
                  <a:pt x="1863" y="1638"/>
                </a:lnTo>
                <a:lnTo>
                  <a:pt x="1865" y="1633"/>
                </a:lnTo>
                <a:lnTo>
                  <a:pt x="1865" y="1633"/>
                </a:lnTo>
                <a:lnTo>
                  <a:pt x="1867" y="1631"/>
                </a:lnTo>
                <a:lnTo>
                  <a:pt x="1869" y="1629"/>
                </a:lnTo>
                <a:lnTo>
                  <a:pt x="1871" y="1629"/>
                </a:lnTo>
                <a:lnTo>
                  <a:pt x="1871" y="1629"/>
                </a:lnTo>
                <a:lnTo>
                  <a:pt x="1873" y="1627"/>
                </a:lnTo>
                <a:lnTo>
                  <a:pt x="1875" y="1625"/>
                </a:lnTo>
                <a:lnTo>
                  <a:pt x="1877" y="1623"/>
                </a:lnTo>
                <a:lnTo>
                  <a:pt x="1877" y="1621"/>
                </a:lnTo>
                <a:lnTo>
                  <a:pt x="1879" y="1619"/>
                </a:lnTo>
                <a:lnTo>
                  <a:pt x="1882" y="1617"/>
                </a:lnTo>
                <a:lnTo>
                  <a:pt x="1884" y="1617"/>
                </a:lnTo>
                <a:lnTo>
                  <a:pt x="1884" y="1614"/>
                </a:lnTo>
                <a:lnTo>
                  <a:pt x="1886" y="1614"/>
                </a:lnTo>
                <a:lnTo>
                  <a:pt x="1884" y="1612"/>
                </a:lnTo>
                <a:lnTo>
                  <a:pt x="1886" y="1610"/>
                </a:lnTo>
                <a:lnTo>
                  <a:pt x="1884" y="1608"/>
                </a:lnTo>
                <a:lnTo>
                  <a:pt x="1882" y="1606"/>
                </a:lnTo>
                <a:lnTo>
                  <a:pt x="1882" y="1606"/>
                </a:lnTo>
                <a:lnTo>
                  <a:pt x="1879" y="1606"/>
                </a:lnTo>
                <a:lnTo>
                  <a:pt x="1877" y="1604"/>
                </a:lnTo>
                <a:lnTo>
                  <a:pt x="1875" y="1604"/>
                </a:lnTo>
                <a:lnTo>
                  <a:pt x="1875" y="1602"/>
                </a:lnTo>
                <a:lnTo>
                  <a:pt x="1875" y="1602"/>
                </a:lnTo>
                <a:lnTo>
                  <a:pt x="1873" y="1600"/>
                </a:lnTo>
                <a:lnTo>
                  <a:pt x="1873" y="1600"/>
                </a:lnTo>
                <a:lnTo>
                  <a:pt x="1873" y="1600"/>
                </a:lnTo>
                <a:lnTo>
                  <a:pt x="1873" y="1600"/>
                </a:lnTo>
                <a:lnTo>
                  <a:pt x="1873" y="1598"/>
                </a:lnTo>
                <a:lnTo>
                  <a:pt x="1871" y="1596"/>
                </a:lnTo>
                <a:lnTo>
                  <a:pt x="1871" y="1593"/>
                </a:lnTo>
                <a:lnTo>
                  <a:pt x="1871" y="1593"/>
                </a:lnTo>
                <a:lnTo>
                  <a:pt x="1869" y="1587"/>
                </a:lnTo>
                <a:lnTo>
                  <a:pt x="1869" y="1583"/>
                </a:lnTo>
                <a:lnTo>
                  <a:pt x="1867" y="1579"/>
                </a:lnTo>
                <a:lnTo>
                  <a:pt x="1865" y="1573"/>
                </a:lnTo>
                <a:lnTo>
                  <a:pt x="1865" y="1570"/>
                </a:lnTo>
                <a:lnTo>
                  <a:pt x="1863" y="1568"/>
                </a:lnTo>
                <a:lnTo>
                  <a:pt x="1861" y="1568"/>
                </a:lnTo>
                <a:lnTo>
                  <a:pt x="1861" y="1570"/>
                </a:lnTo>
                <a:lnTo>
                  <a:pt x="1859" y="1573"/>
                </a:lnTo>
                <a:lnTo>
                  <a:pt x="1859" y="1573"/>
                </a:lnTo>
                <a:lnTo>
                  <a:pt x="1859" y="1573"/>
                </a:lnTo>
                <a:lnTo>
                  <a:pt x="1859" y="1570"/>
                </a:lnTo>
                <a:lnTo>
                  <a:pt x="1859" y="1570"/>
                </a:lnTo>
                <a:lnTo>
                  <a:pt x="1856" y="1566"/>
                </a:lnTo>
                <a:lnTo>
                  <a:pt x="1856" y="1564"/>
                </a:lnTo>
                <a:lnTo>
                  <a:pt x="1856" y="1564"/>
                </a:lnTo>
                <a:lnTo>
                  <a:pt x="1856" y="1566"/>
                </a:lnTo>
                <a:lnTo>
                  <a:pt x="1856" y="1568"/>
                </a:lnTo>
                <a:lnTo>
                  <a:pt x="1854" y="1568"/>
                </a:lnTo>
                <a:lnTo>
                  <a:pt x="1854" y="1568"/>
                </a:lnTo>
                <a:lnTo>
                  <a:pt x="1854" y="1568"/>
                </a:lnTo>
                <a:lnTo>
                  <a:pt x="1854" y="1568"/>
                </a:lnTo>
                <a:lnTo>
                  <a:pt x="1854" y="1566"/>
                </a:lnTo>
                <a:lnTo>
                  <a:pt x="1854" y="1564"/>
                </a:lnTo>
                <a:lnTo>
                  <a:pt x="1854" y="1564"/>
                </a:lnTo>
                <a:lnTo>
                  <a:pt x="1850" y="1562"/>
                </a:lnTo>
                <a:lnTo>
                  <a:pt x="1850" y="1562"/>
                </a:lnTo>
                <a:lnTo>
                  <a:pt x="1850" y="1562"/>
                </a:lnTo>
                <a:lnTo>
                  <a:pt x="1850" y="1560"/>
                </a:lnTo>
                <a:lnTo>
                  <a:pt x="1848" y="1560"/>
                </a:lnTo>
                <a:lnTo>
                  <a:pt x="1844" y="1556"/>
                </a:lnTo>
                <a:lnTo>
                  <a:pt x="1842" y="1554"/>
                </a:lnTo>
                <a:lnTo>
                  <a:pt x="1835" y="1552"/>
                </a:lnTo>
                <a:lnTo>
                  <a:pt x="1833" y="1552"/>
                </a:lnTo>
                <a:lnTo>
                  <a:pt x="1827" y="1547"/>
                </a:lnTo>
                <a:lnTo>
                  <a:pt x="1827" y="1547"/>
                </a:lnTo>
                <a:lnTo>
                  <a:pt x="1825" y="1549"/>
                </a:lnTo>
                <a:lnTo>
                  <a:pt x="1825" y="1554"/>
                </a:lnTo>
                <a:lnTo>
                  <a:pt x="1823" y="1554"/>
                </a:lnTo>
                <a:lnTo>
                  <a:pt x="1825" y="1552"/>
                </a:lnTo>
                <a:lnTo>
                  <a:pt x="1825" y="1552"/>
                </a:lnTo>
                <a:lnTo>
                  <a:pt x="1825" y="1549"/>
                </a:lnTo>
                <a:lnTo>
                  <a:pt x="1825" y="1547"/>
                </a:lnTo>
                <a:lnTo>
                  <a:pt x="1823" y="1547"/>
                </a:lnTo>
                <a:lnTo>
                  <a:pt x="1821" y="1545"/>
                </a:lnTo>
                <a:lnTo>
                  <a:pt x="1812" y="1545"/>
                </a:lnTo>
                <a:lnTo>
                  <a:pt x="1808" y="1545"/>
                </a:lnTo>
                <a:lnTo>
                  <a:pt x="1806" y="1545"/>
                </a:lnTo>
                <a:lnTo>
                  <a:pt x="1802" y="1545"/>
                </a:lnTo>
                <a:lnTo>
                  <a:pt x="1800" y="1545"/>
                </a:lnTo>
                <a:lnTo>
                  <a:pt x="1798" y="1547"/>
                </a:lnTo>
                <a:lnTo>
                  <a:pt x="1798" y="1547"/>
                </a:lnTo>
                <a:lnTo>
                  <a:pt x="1798" y="1549"/>
                </a:lnTo>
                <a:lnTo>
                  <a:pt x="1798" y="1547"/>
                </a:lnTo>
                <a:lnTo>
                  <a:pt x="1794" y="1547"/>
                </a:lnTo>
                <a:lnTo>
                  <a:pt x="1789" y="1545"/>
                </a:lnTo>
                <a:lnTo>
                  <a:pt x="1783" y="1545"/>
                </a:lnTo>
                <a:lnTo>
                  <a:pt x="1781" y="1545"/>
                </a:lnTo>
                <a:lnTo>
                  <a:pt x="1781" y="1547"/>
                </a:lnTo>
                <a:lnTo>
                  <a:pt x="1781" y="1549"/>
                </a:lnTo>
                <a:lnTo>
                  <a:pt x="1779" y="1549"/>
                </a:lnTo>
                <a:lnTo>
                  <a:pt x="1779" y="1552"/>
                </a:lnTo>
                <a:lnTo>
                  <a:pt x="1779" y="1552"/>
                </a:lnTo>
                <a:lnTo>
                  <a:pt x="1779" y="1552"/>
                </a:lnTo>
                <a:lnTo>
                  <a:pt x="1779" y="1547"/>
                </a:lnTo>
                <a:lnTo>
                  <a:pt x="1779" y="1543"/>
                </a:lnTo>
                <a:lnTo>
                  <a:pt x="1779" y="1543"/>
                </a:lnTo>
                <a:lnTo>
                  <a:pt x="1777" y="1541"/>
                </a:lnTo>
                <a:lnTo>
                  <a:pt x="1775" y="1541"/>
                </a:lnTo>
                <a:lnTo>
                  <a:pt x="1773" y="1539"/>
                </a:lnTo>
                <a:lnTo>
                  <a:pt x="1771" y="1537"/>
                </a:lnTo>
                <a:lnTo>
                  <a:pt x="1768" y="1533"/>
                </a:lnTo>
                <a:lnTo>
                  <a:pt x="1766" y="1533"/>
                </a:lnTo>
                <a:lnTo>
                  <a:pt x="1764" y="1533"/>
                </a:lnTo>
                <a:lnTo>
                  <a:pt x="1762" y="1533"/>
                </a:lnTo>
                <a:lnTo>
                  <a:pt x="1762" y="1533"/>
                </a:lnTo>
                <a:lnTo>
                  <a:pt x="1760" y="1535"/>
                </a:lnTo>
                <a:lnTo>
                  <a:pt x="1760" y="1537"/>
                </a:lnTo>
                <a:lnTo>
                  <a:pt x="1758" y="1539"/>
                </a:lnTo>
                <a:lnTo>
                  <a:pt x="1758" y="1539"/>
                </a:lnTo>
                <a:lnTo>
                  <a:pt x="1758" y="1537"/>
                </a:lnTo>
                <a:lnTo>
                  <a:pt x="1758" y="1535"/>
                </a:lnTo>
                <a:lnTo>
                  <a:pt x="1758" y="1533"/>
                </a:lnTo>
                <a:lnTo>
                  <a:pt x="1760" y="1531"/>
                </a:lnTo>
                <a:lnTo>
                  <a:pt x="1760" y="1526"/>
                </a:lnTo>
                <a:lnTo>
                  <a:pt x="1760" y="1524"/>
                </a:lnTo>
                <a:lnTo>
                  <a:pt x="1758" y="1522"/>
                </a:lnTo>
                <a:lnTo>
                  <a:pt x="1758" y="1522"/>
                </a:lnTo>
                <a:lnTo>
                  <a:pt x="1756" y="1520"/>
                </a:lnTo>
                <a:lnTo>
                  <a:pt x="1750" y="1516"/>
                </a:lnTo>
                <a:lnTo>
                  <a:pt x="1745" y="1512"/>
                </a:lnTo>
                <a:lnTo>
                  <a:pt x="1743" y="1512"/>
                </a:lnTo>
                <a:lnTo>
                  <a:pt x="1743" y="1510"/>
                </a:lnTo>
                <a:lnTo>
                  <a:pt x="1741" y="1512"/>
                </a:lnTo>
                <a:lnTo>
                  <a:pt x="1741" y="1512"/>
                </a:lnTo>
                <a:lnTo>
                  <a:pt x="1741" y="1512"/>
                </a:lnTo>
                <a:lnTo>
                  <a:pt x="1739" y="1508"/>
                </a:lnTo>
                <a:lnTo>
                  <a:pt x="1739" y="1508"/>
                </a:lnTo>
                <a:lnTo>
                  <a:pt x="1737" y="1508"/>
                </a:lnTo>
                <a:lnTo>
                  <a:pt x="1733" y="1508"/>
                </a:lnTo>
                <a:lnTo>
                  <a:pt x="1733" y="1508"/>
                </a:lnTo>
                <a:lnTo>
                  <a:pt x="1731" y="1508"/>
                </a:lnTo>
                <a:lnTo>
                  <a:pt x="1727" y="1508"/>
                </a:lnTo>
                <a:lnTo>
                  <a:pt x="1727" y="1508"/>
                </a:lnTo>
                <a:lnTo>
                  <a:pt x="1724" y="1510"/>
                </a:lnTo>
                <a:lnTo>
                  <a:pt x="1720" y="1510"/>
                </a:lnTo>
                <a:lnTo>
                  <a:pt x="1720" y="1510"/>
                </a:lnTo>
                <a:lnTo>
                  <a:pt x="1718" y="1510"/>
                </a:lnTo>
                <a:lnTo>
                  <a:pt x="1716" y="1508"/>
                </a:lnTo>
                <a:lnTo>
                  <a:pt x="1716" y="1508"/>
                </a:lnTo>
                <a:lnTo>
                  <a:pt x="1720" y="1508"/>
                </a:lnTo>
                <a:lnTo>
                  <a:pt x="1722" y="1505"/>
                </a:lnTo>
                <a:lnTo>
                  <a:pt x="1722" y="1503"/>
                </a:lnTo>
                <a:lnTo>
                  <a:pt x="1722" y="1503"/>
                </a:lnTo>
                <a:lnTo>
                  <a:pt x="1722" y="1501"/>
                </a:lnTo>
                <a:lnTo>
                  <a:pt x="1722" y="1501"/>
                </a:lnTo>
                <a:lnTo>
                  <a:pt x="1722" y="1501"/>
                </a:lnTo>
                <a:lnTo>
                  <a:pt x="1724" y="1499"/>
                </a:lnTo>
                <a:lnTo>
                  <a:pt x="1724" y="1499"/>
                </a:lnTo>
                <a:lnTo>
                  <a:pt x="1727" y="1497"/>
                </a:lnTo>
                <a:lnTo>
                  <a:pt x="1727" y="1497"/>
                </a:lnTo>
                <a:lnTo>
                  <a:pt x="1727" y="1495"/>
                </a:lnTo>
                <a:lnTo>
                  <a:pt x="1724" y="1493"/>
                </a:lnTo>
                <a:lnTo>
                  <a:pt x="1720" y="1493"/>
                </a:lnTo>
                <a:lnTo>
                  <a:pt x="1720" y="1493"/>
                </a:lnTo>
                <a:lnTo>
                  <a:pt x="1716" y="1489"/>
                </a:lnTo>
                <a:lnTo>
                  <a:pt x="1716" y="1489"/>
                </a:lnTo>
                <a:lnTo>
                  <a:pt x="1714" y="1491"/>
                </a:lnTo>
                <a:lnTo>
                  <a:pt x="1712" y="1491"/>
                </a:lnTo>
                <a:lnTo>
                  <a:pt x="1714" y="1491"/>
                </a:lnTo>
                <a:lnTo>
                  <a:pt x="1714" y="1491"/>
                </a:lnTo>
                <a:lnTo>
                  <a:pt x="1714" y="1493"/>
                </a:lnTo>
                <a:lnTo>
                  <a:pt x="1714" y="1493"/>
                </a:lnTo>
                <a:lnTo>
                  <a:pt x="1712" y="1491"/>
                </a:lnTo>
                <a:lnTo>
                  <a:pt x="1712" y="1491"/>
                </a:lnTo>
                <a:lnTo>
                  <a:pt x="1712" y="1491"/>
                </a:lnTo>
                <a:lnTo>
                  <a:pt x="1712" y="1489"/>
                </a:lnTo>
                <a:lnTo>
                  <a:pt x="1710" y="1489"/>
                </a:lnTo>
                <a:lnTo>
                  <a:pt x="1708" y="1487"/>
                </a:lnTo>
                <a:lnTo>
                  <a:pt x="1708" y="1487"/>
                </a:lnTo>
                <a:lnTo>
                  <a:pt x="1708" y="1487"/>
                </a:lnTo>
                <a:lnTo>
                  <a:pt x="1708" y="1489"/>
                </a:lnTo>
                <a:lnTo>
                  <a:pt x="1708" y="1489"/>
                </a:lnTo>
                <a:lnTo>
                  <a:pt x="1708" y="1491"/>
                </a:lnTo>
                <a:lnTo>
                  <a:pt x="1708" y="1489"/>
                </a:lnTo>
                <a:lnTo>
                  <a:pt x="1708" y="1489"/>
                </a:lnTo>
                <a:lnTo>
                  <a:pt x="1706" y="1489"/>
                </a:lnTo>
                <a:lnTo>
                  <a:pt x="1706" y="1491"/>
                </a:lnTo>
                <a:lnTo>
                  <a:pt x="1706" y="1491"/>
                </a:lnTo>
                <a:lnTo>
                  <a:pt x="1706" y="1491"/>
                </a:lnTo>
                <a:lnTo>
                  <a:pt x="1706" y="1491"/>
                </a:lnTo>
                <a:lnTo>
                  <a:pt x="1703" y="1489"/>
                </a:lnTo>
                <a:lnTo>
                  <a:pt x="1701" y="1484"/>
                </a:lnTo>
                <a:lnTo>
                  <a:pt x="1701" y="1484"/>
                </a:lnTo>
                <a:lnTo>
                  <a:pt x="1701" y="1484"/>
                </a:lnTo>
                <a:lnTo>
                  <a:pt x="1701" y="1484"/>
                </a:lnTo>
                <a:lnTo>
                  <a:pt x="1701" y="1484"/>
                </a:lnTo>
                <a:lnTo>
                  <a:pt x="1699" y="1487"/>
                </a:lnTo>
                <a:lnTo>
                  <a:pt x="1699" y="1487"/>
                </a:lnTo>
                <a:lnTo>
                  <a:pt x="1699" y="1487"/>
                </a:lnTo>
                <a:lnTo>
                  <a:pt x="1699" y="1484"/>
                </a:lnTo>
                <a:lnTo>
                  <a:pt x="1699" y="1482"/>
                </a:lnTo>
                <a:lnTo>
                  <a:pt x="1699" y="1482"/>
                </a:lnTo>
                <a:lnTo>
                  <a:pt x="1697" y="1482"/>
                </a:lnTo>
                <a:lnTo>
                  <a:pt x="1697" y="1482"/>
                </a:lnTo>
                <a:lnTo>
                  <a:pt x="1697" y="1480"/>
                </a:lnTo>
                <a:lnTo>
                  <a:pt x="1697" y="1480"/>
                </a:lnTo>
                <a:lnTo>
                  <a:pt x="1697" y="1480"/>
                </a:lnTo>
                <a:lnTo>
                  <a:pt x="1699" y="1478"/>
                </a:lnTo>
                <a:lnTo>
                  <a:pt x="1703" y="1478"/>
                </a:lnTo>
                <a:lnTo>
                  <a:pt x="1706" y="1478"/>
                </a:lnTo>
                <a:lnTo>
                  <a:pt x="1710" y="1478"/>
                </a:lnTo>
                <a:lnTo>
                  <a:pt x="1710" y="1478"/>
                </a:lnTo>
                <a:lnTo>
                  <a:pt x="1712" y="1476"/>
                </a:lnTo>
                <a:lnTo>
                  <a:pt x="1706" y="1476"/>
                </a:lnTo>
                <a:lnTo>
                  <a:pt x="1699" y="1476"/>
                </a:lnTo>
                <a:lnTo>
                  <a:pt x="1695" y="1476"/>
                </a:lnTo>
                <a:lnTo>
                  <a:pt x="1695" y="1476"/>
                </a:lnTo>
                <a:lnTo>
                  <a:pt x="1693" y="1476"/>
                </a:lnTo>
                <a:lnTo>
                  <a:pt x="1689" y="1478"/>
                </a:lnTo>
                <a:lnTo>
                  <a:pt x="1683" y="1478"/>
                </a:lnTo>
                <a:lnTo>
                  <a:pt x="1678" y="1478"/>
                </a:lnTo>
                <a:lnTo>
                  <a:pt x="1676" y="1478"/>
                </a:lnTo>
                <a:lnTo>
                  <a:pt x="1676" y="1480"/>
                </a:lnTo>
                <a:lnTo>
                  <a:pt x="1678" y="1478"/>
                </a:lnTo>
                <a:lnTo>
                  <a:pt x="1683" y="1478"/>
                </a:lnTo>
                <a:lnTo>
                  <a:pt x="1685" y="1480"/>
                </a:lnTo>
                <a:lnTo>
                  <a:pt x="1685" y="1480"/>
                </a:lnTo>
                <a:lnTo>
                  <a:pt x="1683" y="1480"/>
                </a:lnTo>
                <a:lnTo>
                  <a:pt x="1678" y="1480"/>
                </a:lnTo>
                <a:lnTo>
                  <a:pt x="1668" y="1487"/>
                </a:lnTo>
                <a:lnTo>
                  <a:pt x="1668" y="1487"/>
                </a:lnTo>
                <a:lnTo>
                  <a:pt x="1666" y="1487"/>
                </a:lnTo>
                <a:lnTo>
                  <a:pt x="1664" y="1487"/>
                </a:lnTo>
                <a:lnTo>
                  <a:pt x="1662" y="1484"/>
                </a:lnTo>
                <a:lnTo>
                  <a:pt x="1659" y="1484"/>
                </a:lnTo>
                <a:lnTo>
                  <a:pt x="1657" y="1484"/>
                </a:lnTo>
                <a:lnTo>
                  <a:pt x="1653" y="1482"/>
                </a:lnTo>
                <a:lnTo>
                  <a:pt x="1651" y="1480"/>
                </a:lnTo>
                <a:lnTo>
                  <a:pt x="1651" y="1480"/>
                </a:lnTo>
                <a:lnTo>
                  <a:pt x="1649" y="1478"/>
                </a:lnTo>
                <a:lnTo>
                  <a:pt x="1649" y="1478"/>
                </a:lnTo>
                <a:lnTo>
                  <a:pt x="1636" y="1478"/>
                </a:lnTo>
                <a:lnTo>
                  <a:pt x="1634" y="1478"/>
                </a:lnTo>
                <a:lnTo>
                  <a:pt x="1628" y="1480"/>
                </a:lnTo>
                <a:lnTo>
                  <a:pt x="1624" y="1480"/>
                </a:lnTo>
                <a:lnTo>
                  <a:pt x="1620" y="1480"/>
                </a:lnTo>
                <a:lnTo>
                  <a:pt x="1620" y="1478"/>
                </a:lnTo>
                <a:lnTo>
                  <a:pt x="1618" y="1478"/>
                </a:lnTo>
                <a:lnTo>
                  <a:pt x="1618" y="1476"/>
                </a:lnTo>
                <a:lnTo>
                  <a:pt x="1620" y="1474"/>
                </a:lnTo>
                <a:lnTo>
                  <a:pt x="1618" y="1474"/>
                </a:lnTo>
                <a:lnTo>
                  <a:pt x="1618" y="1472"/>
                </a:lnTo>
                <a:lnTo>
                  <a:pt x="1618" y="1470"/>
                </a:lnTo>
                <a:lnTo>
                  <a:pt x="1613" y="1468"/>
                </a:lnTo>
                <a:lnTo>
                  <a:pt x="1611" y="1466"/>
                </a:lnTo>
                <a:lnTo>
                  <a:pt x="1607" y="1466"/>
                </a:lnTo>
                <a:lnTo>
                  <a:pt x="1605" y="1466"/>
                </a:lnTo>
                <a:lnTo>
                  <a:pt x="1601" y="1466"/>
                </a:lnTo>
                <a:lnTo>
                  <a:pt x="1601" y="1466"/>
                </a:lnTo>
                <a:lnTo>
                  <a:pt x="1599" y="1466"/>
                </a:lnTo>
                <a:lnTo>
                  <a:pt x="1599" y="1463"/>
                </a:lnTo>
                <a:lnTo>
                  <a:pt x="1597" y="1463"/>
                </a:lnTo>
                <a:lnTo>
                  <a:pt x="1597" y="1461"/>
                </a:lnTo>
                <a:lnTo>
                  <a:pt x="1597" y="1457"/>
                </a:lnTo>
                <a:lnTo>
                  <a:pt x="1597" y="1457"/>
                </a:lnTo>
                <a:lnTo>
                  <a:pt x="1595" y="1457"/>
                </a:lnTo>
                <a:lnTo>
                  <a:pt x="1595" y="1455"/>
                </a:lnTo>
                <a:lnTo>
                  <a:pt x="1592" y="1455"/>
                </a:lnTo>
                <a:lnTo>
                  <a:pt x="1590" y="1457"/>
                </a:lnTo>
                <a:lnTo>
                  <a:pt x="1590" y="1457"/>
                </a:lnTo>
                <a:lnTo>
                  <a:pt x="1590" y="1459"/>
                </a:lnTo>
                <a:lnTo>
                  <a:pt x="1590" y="1461"/>
                </a:lnTo>
                <a:lnTo>
                  <a:pt x="1590" y="1463"/>
                </a:lnTo>
                <a:lnTo>
                  <a:pt x="1590" y="1463"/>
                </a:lnTo>
                <a:lnTo>
                  <a:pt x="1595" y="1463"/>
                </a:lnTo>
                <a:lnTo>
                  <a:pt x="1597" y="1463"/>
                </a:lnTo>
                <a:lnTo>
                  <a:pt x="1597" y="1466"/>
                </a:lnTo>
                <a:lnTo>
                  <a:pt x="1597" y="1466"/>
                </a:lnTo>
                <a:lnTo>
                  <a:pt x="1595" y="1466"/>
                </a:lnTo>
                <a:lnTo>
                  <a:pt x="1592" y="1466"/>
                </a:lnTo>
                <a:lnTo>
                  <a:pt x="1592" y="1466"/>
                </a:lnTo>
                <a:lnTo>
                  <a:pt x="1590" y="1466"/>
                </a:lnTo>
                <a:lnTo>
                  <a:pt x="1590" y="1468"/>
                </a:lnTo>
                <a:lnTo>
                  <a:pt x="1586" y="1470"/>
                </a:lnTo>
                <a:lnTo>
                  <a:pt x="1582" y="1470"/>
                </a:lnTo>
                <a:lnTo>
                  <a:pt x="1576" y="1472"/>
                </a:lnTo>
                <a:lnTo>
                  <a:pt x="1571" y="1474"/>
                </a:lnTo>
                <a:lnTo>
                  <a:pt x="1571" y="1474"/>
                </a:lnTo>
                <a:lnTo>
                  <a:pt x="1571" y="1476"/>
                </a:lnTo>
                <a:lnTo>
                  <a:pt x="1571" y="1478"/>
                </a:lnTo>
                <a:lnTo>
                  <a:pt x="1571" y="1480"/>
                </a:lnTo>
                <a:lnTo>
                  <a:pt x="1571" y="1480"/>
                </a:lnTo>
                <a:lnTo>
                  <a:pt x="1574" y="1482"/>
                </a:lnTo>
                <a:lnTo>
                  <a:pt x="1576" y="1484"/>
                </a:lnTo>
                <a:lnTo>
                  <a:pt x="1576" y="1487"/>
                </a:lnTo>
                <a:lnTo>
                  <a:pt x="1578" y="1489"/>
                </a:lnTo>
                <a:lnTo>
                  <a:pt x="1578" y="1491"/>
                </a:lnTo>
                <a:lnTo>
                  <a:pt x="1578" y="1495"/>
                </a:lnTo>
                <a:lnTo>
                  <a:pt x="1578" y="1497"/>
                </a:lnTo>
                <a:lnTo>
                  <a:pt x="1576" y="1499"/>
                </a:lnTo>
                <a:lnTo>
                  <a:pt x="1576" y="1499"/>
                </a:lnTo>
                <a:lnTo>
                  <a:pt x="1576" y="1499"/>
                </a:lnTo>
                <a:lnTo>
                  <a:pt x="1571" y="1501"/>
                </a:lnTo>
                <a:lnTo>
                  <a:pt x="1569" y="1501"/>
                </a:lnTo>
                <a:lnTo>
                  <a:pt x="1569" y="1501"/>
                </a:lnTo>
                <a:lnTo>
                  <a:pt x="1569" y="1499"/>
                </a:lnTo>
                <a:lnTo>
                  <a:pt x="1567" y="1497"/>
                </a:lnTo>
                <a:lnTo>
                  <a:pt x="1567" y="1497"/>
                </a:lnTo>
                <a:lnTo>
                  <a:pt x="1567" y="1497"/>
                </a:lnTo>
                <a:lnTo>
                  <a:pt x="1567" y="1495"/>
                </a:lnTo>
                <a:lnTo>
                  <a:pt x="1565" y="1493"/>
                </a:lnTo>
                <a:lnTo>
                  <a:pt x="1565" y="1493"/>
                </a:lnTo>
                <a:lnTo>
                  <a:pt x="1563" y="1491"/>
                </a:lnTo>
                <a:lnTo>
                  <a:pt x="1565" y="1487"/>
                </a:lnTo>
                <a:lnTo>
                  <a:pt x="1567" y="1484"/>
                </a:lnTo>
                <a:lnTo>
                  <a:pt x="1567" y="1482"/>
                </a:lnTo>
                <a:lnTo>
                  <a:pt x="1569" y="1480"/>
                </a:lnTo>
                <a:lnTo>
                  <a:pt x="1571" y="1478"/>
                </a:lnTo>
                <a:lnTo>
                  <a:pt x="1571" y="1476"/>
                </a:lnTo>
                <a:lnTo>
                  <a:pt x="1569" y="1474"/>
                </a:lnTo>
                <a:lnTo>
                  <a:pt x="1569" y="1472"/>
                </a:lnTo>
                <a:lnTo>
                  <a:pt x="1569" y="1472"/>
                </a:lnTo>
                <a:lnTo>
                  <a:pt x="1569" y="1472"/>
                </a:lnTo>
                <a:lnTo>
                  <a:pt x="1567" y="1470"/>
                </a:lnTo>
                <a:lnTo>
                  <a:pt x="1567" y="1470"/>
                </a:lnTo>
                <a:lnTo>
                  <a:pt x="1565" y="1466"/>
                </a:lnTo>
                <a:lnTo>
                  <a:pt x="1565" y="1466"/>
                </a:lnTo>
                <a:lnTo>
                  <a:pt x="1565" y="1463"/>
                </a:lnTo>
                <a:lnTo>
                  <a:pt x="1565" y="1463"/>
                </a:lnTo>
                <a:lnTo>
                  <a:pt x="1567" y="1463"/>
                </a:lnTo>
                <a:lnTo>
                  <a:pt x="1571" y="1461"/>
                </a:lnTo>
                <a:lnTo>
                  <a:pt x="1574" y="1461"/>
                </a:lnTo>
                <a:lnTo>
                  <a:pt x="1574" y="1461"/>
                </a:lnTo>
                <a:lnTo>
                  <a:pt x="1574" y="1459"/>
                </a:lnTo>
                <a:lnTo>
                  <a:pt x="1576" y="1459"/>
                </a:lnTo>
                <a:lnTo>
                  <a:pt x="1578" y="1457"/>
                </a:lnTo>
                <a:lnTo>
                  <a:pt x="1578" y="1455"/>
                </a:lnTo>
                <a:lnTo>
                  <a:pt x="1576" y="1453"/>
                </a:lnTo>
                <a:lnTo>
                  <a:pt x="1571" y="1451"/>
                </a:lnTo>
                <a:lnTo>
                  <a:pt x="1571" y="1451"/>
                </a:lnTo>
                <a:lnTo>
                  <a:pt x="1569" y="1451"/>
                </a:lnTo>
                <a:lnTo>
                  <a:pt x="1565" y="1453"/>
                </a:lnTo>
                <a:lnTo>
                  <a:pt x="1565" y="1455"/>
                </a:lnTo>
                <a:lnTo>
                  <a:pt x="1565" y="1455"/>
                </a:lnTo>
                <a:lnTo>
                  <a:pt x="1563" y="1455"/>
                </a:lnTo>
                <a:lnTo>
                  <a:pt x="1563" y="1455"/>
                </a:lnTo>
                <a:lnTo>
                  <a:pt x="1563" y="1457"/>
                </a:lnTo>
                <a:lnTo>
                  <a:pt x="1561" y="1459"/>
                </a:lnTo>
                <a:lnTo>
                  <a:pt x="1559" y="1461"/>
                </a:lnTo>
                <a:lnTo>
                  <a:pt x="1555" y="1461"/>
                </a:lnTo>
                <a:lnTo>
                  <a:pt x="1546" y="1468"/>
                </a:lnTo>
                <a:lnTo>
                  <a:pt x="1540" y="1468"/>
                </a:lnTo>
                <a:lnTo>
                  <a:pt x="1538" y="1468"/>
                </a:lnTo>
                <a:lnTo>
                  <a:pt x="1538" y="1468"/>
                </a:lnTo>
                <a:lnTo>
                  <a:pt x="1534" y="1468"/>
                </a:lnTo>
                <a:lnTo>
                  <a:pt x="1534" y="1468"/>
                </a:lnTo>
                <a:lnTo>
                  <a:pt x="1534" y="1470"/>
                </a:lnTo>
                <a:lnTo>
                  <a:pt x="1532" y="1472"/>
                </a:lnTo>
                <a:lnTo>
                  <a:pt x="1532" y="1474"/>
                </a:lnTo>
                <a:lnTo>
                  <a:pt x="1530" y="1476"/>
                </a:lnTo>
                <a:lnTo>
                  <a:pt x="1530" y="1476"/>
                </a:lnTo>
                <a:lnTo>
                  <a:pt x="1530" y="1476"/>
                </a:lnTo>
                <a:lnTo>
                  <a:pt x="1527" y="1474"/>
                </a:lnTo>
                <a:lnTo>
                  <a:pt x="1527" y="1474"/>
                </a:lnTo>
                <a:lnTo>
                  <a:pt x="1530" y="1474"/>
                </a:lnTo>
                <a:lnTo>
                  <a:pt x="1530" y="1474"/>
                </a:lnTo>
                <a:lnTo>
                  <a:pt x="1532" y="1472"/>
                </a:lnTo>
                <a:lnTo>
                  <a:pt x="1530" y="1472"/>
                </a:lnTo>
                <a:lnTo>
                  <a:pt x="1523" y="1472"/>
                </a:lnTo>
                <a:lnTo>
                  <a:pt x="1523" y="1472"/>
                </a:lnTo>
                <a:lnTo>
                  <a:pt x="1519" y="1474"/>
                </a:lnTo>
                <a:lnTo>
                  <a:pt x="1517" y="1476"/>
                </a:lnTo>
                <a:lnTo>
                  <a:pt x="1517" y="1476"/>
                </a:lnTo>
                <a:lnTo>
                  <a:pt x="1515" y="1478"/>
                </a:lnTo>
                <a:lnTo>
                  <a:pt x="1515" y="1480"/>
                </a:lnTo>
                <a:lnTo>
                  <a:pt x="1513" y="1482"/>
                </a:lnTo>
                <a:lnTo>
                  <a:pt x="1511" y="1484"/>
                </a:lnTo>
                <a:lnTo>
                  <a:pt x="1511" y="1484"/>
                </a:lnTo>
                <a:lnTo>
                  <a:pt x="1513" y="1484"/>
                </a:lnTo>
                <a:lnTo>
                  <a:pt x="1513" y="1484"/>
                </a:lnTo>
                <a:lnTo>
                  <a:pt x="1513" y="1484"/>
                </a:lnTo>
                <a:lnTo>
                  <a:pt x="1513" y="1484"/>
                </a:lnTo>
                <a:lnTo>
                  <a:pt x="1513" y="1487"/>
                </a:lnTo>
                <a:lnTo>
                  <a:pt x="1513" y="1489"/>
                </a:lnTo>
                <a:lnTo>
                  <a:pt x="1511" y="1491"/>
                </a:lnTo>
                <a:lnTo>
                  <a:pt x="1513" y="1493"/>
                </a:lnTo>
                <a:lnTo>
                  <a:pt x="1513" y="1493"/>
                </a:lnTo>
                <a:lnTo>
                  <a:pt x="1513" y="1495"/>
                </a:lnTo>
                <a:lnTo>
                  <a:pt x="1511" y="1495"/>
                </a:lnTo>
                <a:lnTo>
                  <a:pt x="1509" y="1495"/>
                </a:lnTo>
                <a:lnTo>
                  <a:pt x="1507" y="1497"/>
                </a:lnTo>
                <a:lnTo>
                  <a:pt x="1504" y="1497"/>
                </a:lnTo>
                <a:lnTo>
                  <a:pt x="1502" y="1501"/>
                </a:lnTo>
                <a:lnTo>
                  <a:pt x="1496" y="1505"/>
                </a:lnTo>
                <a:lnTo>
                  <a:pt x="1496" y="1508"/>
                </a:lnTo>
                <a:lnTo>
                  <a:pt x="1494" y="1508"/>
                </a:lnTo>
                <a:lnTo>
                  <a:pt x="1494" y="1508"/>
                </a:lnTo>
                <a:lnTo>
                  <a:pt x="1494" y="1510"/>
                </a:lnTo>
                <a:lnTo>
                  <a:pt x="1494" y="1510"/>
                </a:lnTo>
                <a:lnTo>
                  <a:pt x="1496" y="1512"/>
                </a:lnTo>
                <a:lnTo>
                  <a:pt x="1496" y="1516"/>
                </a:lnTo>
                <a:lnTo>
                  <a:pt x="1496" y="1518"/>
                </a:lnTo>
                <a:lnTo>
                  <a:pt x="1494" y="1518"/>
                </a:lnTo>
                <a:lnTo>
                  <a:pt x="1494" y="1516"/>
                </a:lnTo>
                <a:lnTo>
                  <a:pt x="1494" y="1516"/>
                </a:lnTo>
                <a:lnTo>
                  <a:pt x="1494" y="1516"/>
                </a:lnTo>
                <a:lnTo>
                  <a:pt x="1494" y="1516"/>
                </a:lnTo>
                <a:lnTo>
                  <a:pt x="1494" y="1514"/>
                </a:lnTo>
                <a:lnTo>
                  <a:pt x="1494" y="1514"/>
                </a:lnTo>
                <a:lnTo>
                  <a:pt x="1494" y="1514"/>
                </a:lnTo>
                <a:lnTo>
                  <a:pt x="1492" y="1512"/>
                </a:lnTo>
                <a:lnTo>
                  <a:pt x="1490" y="1510"/>
                </a:lnTo>
                <a:lnTo>
                  <a:pt x="1488" y="1510"/>
                </a:lnTo>
                <a:lnTo>
                  <a:pt x="1488" y="1508"/>
                </a:lnTo>
                <a:lnTo>
                  <a:pt x="1488" y="1508"/>
                </a:lnTo>
                <a:lnTo>
                  <a:pt x="1481" y="1503"/>
                </a:lnTo>
                <a:lnTo>
                  <a:pt x="1479" y="1501"/>
                </a:lnTo>
                <a:lnTo>
                  <a:pt x="1477" y="1499"/>
                </a:lnTo>
                <a:lnTo>
                  <a:pt x="1471" y="1495"/>
                </a:lnTo>
                <a:lnTo>
                  <a:pt x="1467" y="1495"/>
                </a:lnTo>
                <a:lnTo>
                  <a:pt x="1465" y="1495"/>
                </a:lnTo>
                <a:lnTo>
                  <a:pt x="1465" y="1495"/>
                </a:lnTo>
                <a:lnTo>
                  <a:pt x="1463" y="1495"/>
                </a:lnTo>
                <a:lnTo>
                  <a:pt x="1463" y="1493"/>
                </a:lnTo>
                <a:lnTo>
                  <a:pt x="1460" y="1495"/>
                </a:lnTo>
                <a:lnTo>
                  <a:pt x="1458" y="1493"/>
                </a:lnTo>
                <a:lnTo>
                  <a:pt x="1454" y="1493"/>
                </a:lnTo>
                <a:lnTo>
                  <a:pt x="1454" y="1493"/>
                </a:lnTo>
                <a:lnTo>
                  <a:pt x="1452" y="1495"/>
                </a:lnTo>
                <a:lnTo>
                  <a:pt x="1450" y="1497"/>
                </a:lnTo>
                <a:lnTo>
                  <a:pt x="1450" y="1497"/>
                </a:lnTo>
                <a:lnTo>
                  <a:pt x="1450" y="1497"/>
                </a:lnTo>
                <a:lnTo>
                  <a:pt x="1448" y="1499"/>
                </a:lnTo>
                <a:lnTo>
                  <a:pt x="1442" y="1501"/>
                </a:lnTo>
                <a:lnTo>
                  <a:pt x="1439" y="1501"/>
                </a:lnTo>
                <a:lnTo>
                  <a:pt x="1437" y="1503"/>
                </a:lnTo>
                <a:lnTo>
                  <a:pt x="1433" y="1503"/>
                </a:lnTo>
                <a:lnTo>
                  <a:pt x="1431" y="1505"/>
                </a:lnTo>
                <a:lnTo>
                  <a:pt x="1429" y="1505"/>
                </a:lnTo>
                <a:lnTo>
                  <a:pt x="1427" y="1503"/>
                </a:lnTo>
                <a:lnTo>
                  <a:pt x="1425" y="1501"/>
                </a:lnTo>
                <a:lnTo>
                  <a:pt x="1423" y="1501"/>
                </a:lnTo>
                <a:lnTo>
                  <a:pt x="1423" y="1499"/>
                </a:lnTo>
                <a:lnTo>
                  <a:pt x="1421" y="1499"/>
                </a:lnTo>
                <a:lnTo>
                  <a:pt x="1421" y="1499"/>
                </a:lnTo>
                <a:lnTo>
                  <a:pt x="1423" y="1501"/>
                </a:lnTo>
                <a:lnTo>
                  <a:pt x="1423" y="1501"/>
                </a:lnTo>
                <a:lnTo>
                  <a:pt x="1423" y="1503"/>
                </a:lnTo>
                <a:lnTo>
                  <a:pt x="1421" y="1501"/>
                </a:lnTo>
                <a:lnTo>
                  <a:pt x="1419" y="1503"/>
                </a:lnTo>
                <a:lnTo>
                  <a:pt x="1419" y="1501"/>
                </a:lnTo>
                <a:lnTo>
                  <a:pt x="1416" y="1501"/>
                </a:lnTo>
                <a:lnTo>
                  <a:pt x="1416" y="1499"/>
                </a:lnTo>
                <a:lnTo>
                  <a:pt x="1416" y="1499"/>
                </a:lnTo>
                <a:lnTo>
                  <a:pt x="1416" y="1499"/>
                </a:lnTo>
                <a:lnTo>
                  <a:pt x="1416" y="1499"/>
                </a:lnTo>
                <a:lnTo>
                  <a:pt x="1416" y="1499"/>
                </a:lnTo>
                <a:lnTo>
                  <a:pt x="1414" y="1499"/>
                </a:lnTo>
                <a:lnTo>
                  <a:pt x="1414" y="1497"/>
                </a:lnTo>
                <a:lnTo>
                  <a:pt x="1414" y="1497"/>
                </a:lnTo>
                <a:lnTo>
                  <a:pt x="1414" y="1495"/>
                </a:lnTo>
                <a:lnTo>
                  <a:pt x="1412" y="1495"/>
                </a:lnTo>
                <a:lnTo>
                  <a:pt x="1412" y="1493"/>
                </a:lnTo>
                <a:lnTo>
                  <a:pt x="1410" y="1493"/>
                </a:lnTo>
                <a:lnTo>
                  <a:pt x="1408" y="1493"/>
                </a:lnTo>
                <a:lnTo>
                  <a:pt x="1408" y="1491"/>
                </a:lnTo>
                <a:lnTo>
                  <a:pt x="1408" y="1491"/>
                </a:lnTo>
                <a:lnTo>
                  <a:pt x="1404" y="1487"/>
                </a:lnTo>
                <a:lnTo>
                  <a:pt x="1404" y="1487"/>
                </a:lnTo>
                <a:lnTo>
                  <a:pt x="1400" y="1482"/>
                </a:lnTo>
                <a:lnTo>
                  <a:pt x="1400" y="1480"/>
                </a:lnTo>
                <a:lnTo>
                  <a:pt x="1398" y="1476"/>
                </a:lnTo>
                <a:lnTo>
                  <a:pt x="1398" y="1476"/>
                </a:lnTo>
                <a:lnTo>
                  <a:pt x="1395" y="1474"/>
                </a:lnTo>
                <a:lnTo>
                  <a:pt x="1395" y="1474"/>
                </a:lnTo>
                <a:lnTo>
                  <a:pt x="1395" y="1474"/>
                </a:lnTo>
                <a:lnTo>
                  <a:pt x="1393" y="1472"/>
                </a:lnTo>
                <a:lnTo>
                  <a:pt x="1393" y="1470"/>
                </a:lnTo>
                <a:lnTo>
                  <a:pt x="1393" y="1468"/>
                </a:lnTo>
                <a:lnTo>
                  <a:pt x="1393" y="1468"/>
                </a:lnTo>
                <a:lnTo>
                  <a:pt x="1393" y="1466"/>
                </a:lnTo>
                <a:lnTo>
                  <a:pt x="1393" y="1466"/>
                </a:lnTo>
                <a:lnTo>
                  <a:pt x="1395" y="1463"/>
                </a:lnTo>
                <a:lnTo>
                  <a:pt x="1395" y="1463"/>
                </a:lnTo>
                <a:lnTo>
                  <a:pt x="1395" y="1461"/>
                </a:lnTo>
                <a:lnTo>
                  <a:pt x="1395" y="1461"/>
                </a:lnTo>
                <a:lnTo>
                  <a:pt x="1393" y="1461"/>
                </a:lnTo>
                <a:lnTo>
                  <a:pt x="1393" y="1461"/>
                </a:lnTo>
                <a:lnTo>
                  <a:pt x="1393" y="1459"/>
                </a:lnTo>
                <a:lnTo>
                  <a:pt x="1393" y="1459"/>
                </a:lnTo>
                <a:lnTo>
                  <a:pt x="1393" y="1459"/>
                </a:lnTo>
                <a:lnTo>
                  <a:pt x="1393" y="1459"/>
                </a:lnTo>
                <a:lnTo>
                  <a:pt x="1393" y="1457"/>
                </a:lnTo>
                <a:lnTo>
                  <a:pt x="1395" y="1457"/>
                </a:lnTo>
                <a:lnTo>
                  <a:pt x="1395" y="1457"/>
                </a:lnTo>
                <a:lnTo>
                  <a:pt x="1395" y="1457"/>
                </a:lnTo>
                <a:lnTo>
                  <a:pt x="1395" y="1455"/>
                </a:lnTo>
                <a:lnTo>
                  <a:pt x="1395" y="1453"/>
                </a:lnTo>
                <a:lnTo>
                  <a:pt x="1395" y="1453"/>
                </a:lnTo>
                <a:lnTo>
                  <a:pt x="1395" y="1453"/>
                </a:lnTo>
                <a:lnTo>
                  <a:pt x="1393" y="1451"/>
                </a:lnTo>
                <a:lnTo>
                  <a:pt x="1395" y="1451"/>
                </a:lnTo>
                <a:lnTo>
                  <a:pt x="1395" y="1449"/>
                </a:lnTo>
                <a:lnTo>
                  <a:pt x="1395" y="1449"/>
                </a:lnTo>
                <a:lnTo>
                  <a:pt x="1398" y="1447"/>
                </a:lnTo>
                <a:lnTo>
                  <a:pt x="1398" y="1449"/>
                </a:lnTo>
                <a:lnTo>
                  <a:pt x="1398" y="1449"/>
                </a:lnTo>
                <a:lnTo>
                  <a:pt x="1395" y="1451"/>
                </a:lnTo>
                <a:lnTo>
                  <a:pt x="1395" y="1451"/>
                </a:lnTo>
                <a:lnTo>
                  <a:pt x="1398" y="1453"/>
                </a:lnTo>
                <a:lnTo>
                  <a:pt x="1398" y="1453"/>
                </a:lnTo>
                <a:lnTo>
                  <a:pt x="1398" y="1453"/>
                </a:lnTo>
                <a:lnTo>
                  <a:pt x="1398" y="1451"/>
                </a:lnTo>
                <a:lnTo>
                  <a:pt x="1398" y="1449"/>
                </a:lnTo>
                <a:lnTo>
                  <a:pt x="1398" y="1445"/>
                </a:lnTo>
                <a:lnTo>
                  <a:pt x="1398" y="1438"/>
                </a:lnTo>
                <a:lnTo>
                  <a:pt x="1398" y="1432"/>
                </a:lnTo>
                <a:lnTo>
                  <a:pt x="1400" y="1430"/>
                </a:lnTo>
                <a:lnTo>
                  <a:pt x="1400" y="1428"/>
                </a:lnTo>
                <a:lnTo>
                  <a:pt x="1402" y="1426"/>
                </a:lnTo>
                <a:lnTo>
                  <a:pt x="1402" y="1426"/>
                </a:lnTo>
                <a:lnTo>
                  <a:pt x="1402" y="1424"/>
                </a:lnTo>
                <a:lnTo>
                  <a:pt x="1402" y="1417"/>
                </a:lnTo>
                <a:lnTo>
                  <a:pt x="1400" y="1417"/>
                </a:lnTo>
                <a:lnTo>
                  <a:pt x="1400" y="1417"/>
                </a:lnTo>
                <a:lnTo>
                  <a:pt x="1400" y="1417"/>
                </a:lnTo>
                <a:lnTo>
                  <a:pt x="1400" y="1415"/>
                </a:lnTo>
                <a:lnTo>
                  <a:pt x="1400" y="1415"/>
                </a:lnTo>
                <a:lnTo>
                  <a:pt x="1402" y="1415"/>
                </a:lnTo>
                <a:lnTo>
                  <a:pt x="1402" y="1417"/>
                </a:lnTo>
                <a:lnTo>
                  <a:pt x="1402" y="1417"/>
                </a:lnTo>
                <a:lnTo>
                  <a:pt x="1402" y="1415"/>
                </a:lnTo>
                <a:lnTo>
                  <a:pt x="1402" y="1415"/>
                </a:lnTo>
                <a:lnTo>
                  <a:pt x="1404" y="1415"/>
                </a:lnTo>
                <a:lnTo>
                  <a:pt x="1402" y="1413"/>
                </a:lnTo>
                <a:lnTo>
                  <a:pt x="1402" y="1413"/>
                </a:lnTo>
                <a:lnTo>
                  <a:pt x="1400" y="1411"/>
                </a:lnTo>
                <a:lnTo>
                  <a:pt x="1395" y="1409"/>
                </a:lnTo>
                <a:lnTo>
                  <a:pt x="1395" y="1409"/>
                </a:lnTo>
                <a:lnTo>
                  <a:pt x="1398" y="1409"/>
                </a:lnTo>
                <a:lnTo>
                  <a:pt x="1398" y="1411"/>
                </a:lnTo>
                <a:lnTo>
                  <a:pt x="1398" y="1411"/>
                </a:lnTo>
                <a:lnTo>
                  <a:pt x="1398" y="1411"/>
                </a:lnTo>
                <a:lnTo>
                  <a:pt x="1395" y="1411"/>
                </a:lnTo>
                <a:lnTo>
                  <a:pt x="1395" y="1411"/>
                </a:lnTo>
                <a:lnTo>
                  <a:pt x="1393" y="1411"/>
                </a:lnTo>
                <a:lnTo>
                  <a:pt x="1393" y="1409"/>
                </a:lnTo>
                <a:lnTo>
                  <a:pt x="1393" y="1409"/>
                </a:lnTo>
                <a:lnTo>
                  <a:pt x="1391" y="1409"/>
                </a:lnTo>
                <a:lnTo>
                  <a:pt x="1391" y="1409"/>
                </a:lnTo>
                <a:lnTo>
                  <a:pt x="1389" y="1409"/>
                </a:lnTo>
                <a:lnTo>
                  <a:pt x="1389" y="1409"/>
                </a:lnTo>
                <a:lnTo>
                  <a:pt x="1389" y="1407"/>
                </a:lnTo>
                <a:lnTo>
                  <a:pt x="1389" y="1407"/>
                </a:lnTo>
                <a:lnTo>
                  <a:pt x="1389" y="1407"/>
                </a:lnTo>
                <a:lnTo>
                  <a:pt x="1391" y="1407"/>
                </a:lnTo>
                <a:lnTo>
                  <a:pt x="1393" y="1409"/>
                </a:lnTo>
                <a:lnTo>
                  <a:pt x="1393" y="1407"/>
                </a:lnTo>
                <a:lnTo>
                  <a:pt x="1387" y="1403"/>
                </a:lnTo>
                <a:lnTo>
                  <a:pt x="1383" y="1401"/>
                </a:lnTo>
                <a:lnTo>
                  <a:pt x="1383" y="1403"/>
                </a:lnTo>
                <a:lnTo>
                  <a:pt x="1385" y="1403"/>
                </a:lnTo>
                <a:lnTo>
                  <a:pt x="1385" y="1403"/>
                </a:lnTo>
                <a:lnTo>
                  <a:pt x="1383" y="1403"/>
                </a:lnTo>
                <a:lnTo>
                  <a:pt x="1383" y="1403"/>
                </a:lnTo>
                <a:lnTo>
                  <a:pt x="1381" y="1401"/>
                </a:lnTo>
                <a:lnTo>
                  <a:pt x="1377" y="1401"/>
                </a:lnTo>
                <a:lnTo>
                  <a:pt x="1377" y="1401"/>
                </a:lnTo>
                <a:lnTo>
                  <a:pt x="1375" y="1401"/>
                </a:lnTo>
                <a:lnTo>
                  <a:pt x="1368" y="1401"/>
                </a:lnTo>
                <a:lnTo>
                  <a:pt x="1364" y="1399"/>
                </a:lnTo>
                <a:lnTo>
                  <a:pt x="1362" y="1399"/>
                </a:lnTo>
                <a:lnTo>
                  <a:pt x="1362" y="1399"/>
                </a:lnTo>
                <a:lnTo>
                  <a:pt x="1362" y="1401"/>
                </a:lnTo>
                <a:lnTo>
                  <a:pt x="1360" y="1401"/>
                </a:lnTo>
                <a:lnTo>
                  <a:pt x="1360" y="1401"/>
                </a:lnTo>
                <a:lnTo>
                  <a:pt x="1356" y="1403"/>
                </a:lnTo>
                <a:lnTo>
                  <a:pt x="1356" y="1403"/>
                </a:lnTo>
                <a:lnTo>
                  <a:pt x="1351" y="1403"/>
                </a:lnTo>
                <a:lnTo>
                  <a:pt x="1349" y="1403"/>
                </a:lnTo>
                <a:lnTo>
                  <a:pt x="1343" y="1403"/>
                </a:lnTo>
                <a:lnTo>
                  <a:pt x="1341" y="1403"/>
                </a:lnTo>
                <a:lnTo>
                  <a:pt x="1341" y="1403"/>
                </a:lnTo>
                <a:lnTo>
                  <a:pt x="1339" y="1403"/>
                </a:lnTo>
                <a:lnTo>
                  <a:pt x="1339" y="1401"/>
                </a:lnTo>
                <a:lnTo>
                  <a:pt x="1337" y="1401"/>
                </a:lnTo>
                <a:lnTo>
                  <a:pt x="1335" y="1401"/>
                </a:lnTo>
                <a:lnTo>
                  <a:pt x="1335" y="1401"/>
                </a:lnTo>
                <a:lnTo>
                  <a:pt x="1333" y="1403"/>
                </a:lnTo>
                <a:lnTo>
                  <a:pt x="1333" y="1403"/>
                </a:lnTo>
                <a:lnTo>
                  <a:pt x="1331" y="1405"/>
                </a:lnTo>
                <a:lnTo>
                  <a:pt x="1331" y="1403"/>
                </a:lnTo>
                <a:lnTo>
                  <a:pt x="1324" y="1401"/>
                </a:lnTo>
                <a:lnTo>
                  <a:pt x="1324" y="1401"/>
                </a:lnTo>
                <a:lnTo>
                  <a:pt x="1324" y="1401"/>
                </a:lnTo>
                <a:lnTo>
                  <a:pt x="1324" y="1403"/>
                </a:lnTo>
                <a:lnTo>
                  <a:pt x="1324" y="1403"/>
                </a:lnTo>
                <a:lnTo>
                  <a:pt x="1322" y="1403"/>
                </a:lnTo>
                <a:lnTo>
                  <a:pt x="1322" y="1401"/>
                </a:lnTo>
                <a:lnTo>
                  <a:pt x="1320" y="1401"/>
                </a:lnTo>
                <a:lnTo>
                  <a:pt x="1320" y="1401"/>
                </a:lnTo>
                <a:lnTo>
                  <a:pt x="1320" y="1401"/>
                </a:lnTo>
                <a:lnTo>
                  <a:pt x="1320" y="1399"/>
                </a:lnTo>
                <a:lnTo>
                  <a:pt x="1322" y="1396"/>
                </a:lnTo>
                <a:lnTo>
                  <a:pt x="1324" y="1394"/>
                </a:lnTo>
                <a:lnTo>
                  <a:pt x="1326" y="1392"/>
                </a:lnTo>
                <a:lnTo>
                  <a:pt x="1326" y="1392"/>
                </a:lnTo>
                <a:lnTo>
                  <a:pt x="1328" y="1390"/>
                </a:lnTo>
                <a:lnTo>
                  <a:pt x="1328" y="1386"/>
                </a:lnTo>
                <a:lnTo>
                  <a:pt x="1328" y="1382"/>
                </a:lnTo>
                <a:lnTo>
                  <a:pt x="1328" y="1380"/>
                </a:lnTo>
                <a:lnTo>
                  <a:pt x="1328" y="1380"/>
                </a:lnTo>
                <a:lnTo>
                  <a:pt x="1331" y="1378"/>
                </a:lnTo>
                <a:lnTo>
                  <a:pt x="1328" y="1375"/>
                </a:lnTo>
                <a:lnTo>
                  <a:pt x="1331" y="1373"/>
                </a:lnTo>
                <a:lnTo>
                  <a:pt x="1331" y="1371"/>
                </a:lnTo>
                <a:lnTo>
                  <a:pt x="1331" y="1369"/>
                </a:lnTo>
                <a:lnTo>
                  <a:pt x="1333" y="1367"/>
                </a:lnTo>
                <a:lnTo>
                  <a:pt x="1331" y="1365"/>
                </a:lnTo>
                <a:lnTo>
                  <a:pt x="1328" y="1365"/>
                </a:lnTo>
                <a:lnTo>
                  <a:pt x="1328" y="1365"/>
                </a:lnTo>
                <a:lnTo>
                  <a:pt x="1328" y="1365"/>
                </a:lnTo>
                <a:lnTo>
                  <a:pt x="1328" y="1363"/>
                </a:lnTo>
                <a:lnTo>
                  <a:pt x="1328" y="1363"/>
                </a:lnTo>
                <a:lnTo>
                  <a:pt x="1331" y="1361"/>
                </a:lnTo>
                <a:lnTo>
                  <a:pt x="1331" y="1359"/>
                </a:lnTo>
                <a:lnTo>
                  <a:pt x="1331" y="1359"/>
                </a:lnTo>
                <a:lnTo>
                  <a:pt x="1333" y="1357"/>
                </a:lnTo>
                <a:lnTo>
                  <a:pt x="1333" y="1357"/>
                </a:lnTo>
                <a:lnTo>
                  <a:pt x="1333" y="1359"/>
                </a:lnTo>
                <a:lnTo>
                  <a:pt x="1333" y="1363"/>
                </a:lnTo>
                <a:lnTo>
                  <a:pt x="1333" y="1363"/>
                </a:lnTo>
                <a:lnTo>
                  <a:pt x="1333" y="1363"/>
                </a:lnTo>
                <a:lnTo>
                  <a:pt x="1335" y="1365"/>
                </a:lnTo>
                <a:lnTo>
                  <a:pt x="1335" y="1367"/>
                </a:lnTo>
                <a:lnTo>
                  <a:pt x="1335" y="1365"/>
                </a:lnTo>
                <a:lnTo>
                  <a:pt x="1337" y="1363"/>
                </a:lnTo>
                <a:lnTo>
                  <a:pt x="1337" y="1361"/>
                </a:lnTo>
                <a:lnTo>
                  <a:pt x="1339" y="1359"/>
                </a:lnTo>
                <a:lnTo>
                  <a:pt x="1339" y="1354"/>
                </a:lnTo>
                <a:lnTo>
                  <a:pt x="1341" y="1350"/>
                </a:lnTo>
                <a:lnTo>
                  <a:pt x="1339" y="1350"/>
                </a:lnTo>
                <a:lnTo>
                  <a:pt x="1339" y="1350"/>
                </a:lnTo>
                <a:lnTo>
                  <a:pt x="1339" y="1352"/>
                </a:lnTo>
                <a:lnTo>
                  <a:pt x="1337" y="1350"/>
                </a:lnTo>
                <a:lnTo>
                  <a:pt x="1337" y="1350"/>
                </a:lnTo>
                <a:lnTo>
                  <a:pt x="1339" y="1350"/>
                </a:lnTo>
                <a:lnTo>
                  <a:pt x="1339" y="1348"/>
                </a:lnTo>
                <a:lnTo>
                  <a:pt x="1339" y="1348"/>
                </a:lnTo>
                <a:lnTo>
                  <a:pt x="1341" y="1348"/>
                </a:lnTo>
                <a:lnTo>
                  <a:pt x="1341" y="1348"/>
                </a:lnTo>
                <a:lnTo>
                  <a:pt x="1341" y="1346"/>
                </a:lnTo>
                <a:lnTo>
                  <a:pt x="1341" y="1346"/>
                </a:lnTo>
                <a:lnTo>
                  <a:pt x="1339" y="1346"/>
                </a:lnTo>
                <a:lnTo>
                  <a:pt x="1339" y="1346"/>
                </a:lnTo>
                <a:lnTo>
                  <a:pt x="1339" y="1346"/>
                </a:lnTo>
                <a:lnTo>
                  <a:pt x="1337" y="1346"/>
                </a:lnTo>
                <a:lnTo>
                  <a:pt x="1337" y="1346"/>
                </a:lnTo>
                <a:lnTo>
                  <a:pt x="1339" y="1344"/>
                </a:lnTo>
                <a:lnTo>
                  <a:pt x="1341" y="1342"/>
                </a:lnTo>
                <a:lnTo>
                  <a:pt x="1341" y="1342"/>
                </a:lnTo>
                <a:lnTo>
                  <a:pt x="1341" y="1342"/>
                </a:lnTo>
                <a:lnTo>
                  <a:pt x="1341" y="1342"/>
                </a:lnTo>
                <a:lnTo>
                  <a:pt x="1341" y="1340"/>
                </a:lnTo>
                <a:lnTo>
                  <a:pt x="1341" y="1338"/>
                </a:lnTo>
                <a:lnTo>
                  <a:pt x="1341" y="1338"/>
                </a:lnTo>
                <a:lnTo>
                  <a:pt x="1343" y="1334"/>
                </a:lnTo>
                <a:lnTo>
                  <a:pt x="1347" y="1331"/>
                </a:lnTo>
                <a:lnTo>
                  <a:pt x="1349" y="1329"/>
                </a:lnTo>
                <a:lnTo>
                  <a:pt x="1349" y="1327"/>
                </a:lnTo>
                <a:lnTo>
                  <a:pt x="1349" y="1325"/>
                </a:lnTo>
                <a:lnTo>
                  <a:pt x="1351" y="1323"/>
                </a:lnTo>
                <a:lnTo>
                  <a:pt x="1349" y="1323"/>
                </a:lnTo>
                <a:lnTo>
                  <a:pt x="1349" y="1321"/>
                </a:lnTo>
                <a:lnTo>
                  <a:pt x="1349" y="1319"/>
                </a:lnTo>
                <a:lnTo>
                  <a:pt x="1349" y="1319"/>
                </a:lnTo>
                <a:lnTo>
                  <a:pt x="1347" y="1317"/>
                </a:lnTo>
                <a:lnTo>
                  <a:pt x="1345" y="1317"/>
                </a:lnTo>
                <a:lnTo>
                  <a:pt x="1345" y="1317"/>
                </a:lnTo>
                <a:lnTo>
                  <a:pt x="1343" y="1317"/>
                </a:lnTo>
                <a:lnTo>
                  <a:pt x="1341" y="1317"/>
                </a:lnTo>
                <a:lnTo>
                  <a:pt x="1341" y="1317"/>
                </a:lnTo>
                <a:lnTo>
                  <a:pt x="1343" y="1317"/>
                </a:lnTo>
                <a:lnTo>
                  <a:pt x="1343" y="1317"/>
                </a:lnTo>
                <a:lnTo>
                  <a:pt x="1345" y="1317"/>
                </a:lnTo>
                <a:lnTo>
                  <a:pt x="1345" y="1317"/>
                </a:lnTo>
                <a:lnTo>
                  <a:pt x="1345" y="1317"/>
                </a:lnTo>
                <a:lnTo>
                  <a:pt x="1345" y="1319"/>
                </a:lnTo>
                <a:lnTo>
                  <a:pt x="1345" y="1319"/>
                </a:lnTo>
                <a:lnTo>
                  <a:pt x="1343" y="1319"/>
                </a:lnTo>
                <a:lnTo>
                  <a:pt x="1341" y="1319"/>
                </a:lnTo>
                <a:lnTo>
                  <a:pt x="1337" y="1317"/>
                </a:lnTo>
                <a:lnTo>
                  <a:pt x="1337" y="1317"/>
                </a:lnTo>
                <a:lnTo>
                  <a:pt x="1333" y="1317"/>
                </a:lnTo>
                <a:lnTo>
                  <a:pt x="1331" y="1317"/>
                </a:lnTo>
                <a:lnTo>
                  <a:pt x="1331" y="1317"/>
                </a:lnTo>
                <a:lnTo>
                  <a:pt x="1331" y="1317"/>
                </a:lnTo>
                <a:lnTo>
                  <a:pt x="1331" y="1317"/>
                </a:lnTo>
                <a:lnTo>
                  <a:pt x="1328" y="1317"/>
                </a:lnTo>
                <a:lnTo>
                  <a:pt x="1326" y="1317"/>
                </a:lnTo>
                <a:lnTo>
                  <a:pt x="1324" y="1317"/>
                </a:lnTo>
                <a:lnTo>
                  <a:pt x="1322" y="1319"/>
                </a:lnTo>
                <a:lnTo>
                  <a:pt x="1320" y="1319"/>
                </a:lnTo>
                <a:lnTo>
                  <a:pt x="1307" y="1321"/>
                </a:lnTo>
                <a:lnTo>
                  <a:pt x="1305" y="1321"/>
                </a:lnTo>
                <a:lnTo>
                  <a:pt x="1301" y="1323"/>
                </a:lnTo>
                <a:lnTo>
                  <a:pt x="1299" y="1325"/>
                </a:lnTo>
                <a:lnTo>
                  <a:pt x="1297" y="1329"/>
                </a:lnTo>
                <a:lnTo>
                  <a:pt x="1297" y="1329"/>
                </a:lnTo>
                <a:lnTo>
                  <a:pt x="1297" y="1331"/>
                </a:lnTo>
                <a:lnTo>
                  <a:pt x="1297" y="1336"/>
                </a:lnTo>
                <a:lnTo>
                  <a:pt x="1297" y="1338"/>
                </a:lnTo>
                <a:lnTo>
                  <a:pt x="1297" y="1340"/>
                </a:lnTo>
                <a:lnTo>
                  <a:pt x="1297" y="1342"/>
                </a:lnTo>
                <a:lnTo>
                  <a:pt x="1297" y="1342"/>
                </a:lnTo>
                <a:lnTo>
                  <a:pt x="1295" y="1344"/>
                </a:lnTo>
                <a:lnTo>
                  <a:pt x="1293" y="1344"/>
                </a:lnTo>
                <a:lnTo>
                  <a:pt x="1293" y="1350"/>
                </a:lnTo>
                <a:lnTo>
                  <a:pt x="1291" y="1352"/>
                </a:lnTo>
                <a:lnTo>
                  <a:pt x="1289" y="1354"/>
                </a:lnTo>
                <a:lnTo>
                  <a:pt x="1287" y="1354"/>
                </a:lnTo>
                <a:lnTo>
                  <a:pt x="1282" y="1357"/>
                </a:lnTo>
                <a:lnTo>
                  <a:pt x="1282" y="1357"/>
                </a:lnTo>
                <a:lnTo>
                  <a:pt x="1282" y="1359"/>
                </a:lnTo>
                <a:lnTo>
                  <a:pt x="1282" y="1359"/>
                </a:lnTo>
                <a:lnTo>
                  <a:pt x="1284" y="1357"/>
                </a:lnTo>
                <a:lnTo>
                  <a:pt x="1284" y="1357"/>
                </a:lnTo>
                <a:lnTo>
                  <a:pt x="1284" y="1359"/>
                </a:lnTo>
                <a:lnTo>
                  <a:pt x="1284" y="1359"/>
                </a:lnTo>
                <a:lnTo>
                  <a:pt x="1284" y="1359"/>
                </a:lnTo>
                <a:lnTo>
                  <a:pt x="1284" y="1359"/>
                </a:lnTo>
                <a:lnTo>
                  <a:pt x="1284" y="1361"/>
                </a:lnTo>
                <a:lnTo>
                  <a:pt x="1282" y="1363"/>
                </a:lnTo>
                <a:lnTo>
                  <a:pt x="1282" y="1363"/>
                </a:lnTo>
                <a:lnTo>
                  <a:pt x="1280" y="1363"/>
                </a:lnTo>
                <a:lnTo>
                  <a:pt x="1278" y="1363"/>
                </a:lnTo>
                <a:lnTo>
                  <a:pt x="1276" y="1363"/>
                </a:lnTo>
                <a:lnTo>
                  <a:pt x="1276" y="1361"/>
                </a:lnTo>
                <a:lnTo>
                  <a:pt x="1276" y="1361"/>
                </a:lnTo>
                <a:lnTo>
                  <a:pt x="1276" y="1361"/>
                </a:lnTo>
                <a:lnTo>
                  <a:pt x="1276" y="1359"/>
                </a:lnTo>
                <a:lnTo>
                  <a:pt x="1274" y="1359"/>
                </a:lnTo>
                <a:lnTo>
                  <a:pt x="1272" y="1361"/>
                </a:lnTo>
                <a:lnTo>
                  <a:pt x="1268" y="1361"/>
                </a:lnTo>
                <a:lnTo>
                  <a:pt x="1268" y="1361"/>
                </a:lnTo>
                <a:lnTo>
                  <a:pt x="1266" y="1361"/>
                </a:lnTo>
                <a:lnTo>
                  <a:pt x="1263" y="1361"/>
                </a:lnTo>
                <a:lnTo>
                  <a:pt x="1263" y="1363"/>
                </a:lnTo>
                <a:lnTo>
                  <a:pt x="1261" y="1363"/>
                </a:lnTo>
                <a:lnTo>
                  <a:pt x="1259" y="1363"/>
                </a:lnTo>
                <a:lnTo>
                  <a:pt x="1257" y="1363"/>
                </a:lnTo>
                <a:lnTo>
                  <a:pt x="1253" y="1363"/>
                </a:lnTo>
                <a:lnTo>
                  <a:pt x="1249" y="1365"/>
                </a:lnTo>
                <a:lnTo>
                  <a:pt x="1247" y="1365"/>
                </a:lnTo>
                <a:lnTo>
                  <a:pt x="1243" y="1367"/>
                </a:lnTo>
                <a:lnTo>
                  <a:pt x="1240" y="1367"/>
                </a:lnTo>
                <a:lnTo>
                  <a:pt x="1238" y="1367"/>
                </a:lnTo>
                <a:lnTo>
                  <a:pt x="1238" y="1367"/>
                </a:lnTo>
                <a:lnTo>
                  <a:pt x="1236" y="1365"/>
                </a:lnTo>
                <a:lnTo>
                  <a:pt x="1234" y="1363"/>
                </a:lnTo>
                <a:lnTo>
                  <a:pt x="1232" y="1361"/>
                </a:lnTo>
                <a:lnTo>
                  <a:pt x="1228" y="1359"/>
                </a:lnTo>
                <a:lnTo>
                  <a:pt x="1224" y="1359"/>
                </a:lnTo>
                <a:lnTo>
                  <a:pt x="1222" y="1359"/>
                </a:lnTo>
                <a:lnTo>
                  <a:pt x="1222" y="1359"/>
                </a:lnTo>
                <a:lnTo>
                  <a:pt x="1222" y="1359"/>
                </a:lnTo>
                <a:lnTo>
                  <a:pt x="1224" y="1361"/>
                </a:lnTo>
                <a:lnTo>
                  <a:pt x="1222" y="1361"/>
                </a:lnTo>
                <a:lnTo>
                  <a:pt x="1219" y="1359"/>
                </a:lnTo>
                <a:lnTo>
                  <a:pt x="1217" y="1359"/>
                </a:lnTo>
                <a:lnTo>
                  <a:pt x="1217" y="1357"/>
                </a:lnTo>
                <a:lnTo>
                  <a:pt x="1219" y="1359"/>
                </a:lnTo>
                <a:lnTo>
                  <a:pt x="1219" y="1359"/>
                </a:lnTo>
                <a:lnTo>
                  <a:pt x="1217" y="1357"/>
                </a:lnTo>
                <a:lnTo>
                  <a:pt x="1217" y="1354"/>
                </a:lnTo>
                <a:lnTo>
                  <a:pt x="1215" y="1354"/>
                </a:lnTo>
                <a:lnTo>
                  <a:pt x="1215" y="1352"/>
                </a:lnTo>
                <a:lnTo>
                  <a:pt x="1213" y="1350"/>
                </a:lnTo>
                <a:lnTo>
                  <a:pt x="1213" y="1348"/>
                </a:lnTo>
                <a:lnTo>
                  <a:pt x="1211" y="1346"/>
                </a:lnTo>
                <a:lnTo>
                  <a:pt x="1211" y="1342"/>
                </a:lnTo>
                <a:lnTo>
                  <a:pt x="1207" y="1338"/>
                </a:lnTo>
                <a:lnTo>
                  <a:pt x="1201" y="1331"/>
                </a:lnTo>
                <a:lnTo>
                  <a:pt x="1201" y="1329"/>
                </a:lnTo>
                <a:lnTo>
                  <a:pt x="1201" y="1329"/>
                </a:lnTo>
                <a:lnTo>
                  <a:pt x="1196" y="1323"/>
                </a:lnTo>
                <a:lnTo>
                  <a:pt x="1194" y="1319"/>
                </a:lnTo>
                <a:lnTo>
                  <a:pt x="1194" y="1319"/>
                </a:lnTo>
                <a:lnTo>
                  <a:pt x="1194" y="1319"/>
                </a:lnTo>
                <a:lnTo>
                  <a:pt x="1194" y="1317"/>
                </a:lnTo>
                <a:lnTo>
                  <a:pt x="1194" y="1317"/>
                </a:lnTo>
                <a:lnTo>
                  <a:pt x="1192" y="1317"/>
                </a:lnTo>
                <a:lnTo>
                  <a:pt x="1192" y="1310"/>
                </a:lnTo>
                <a:lnTo>
                  <a:pt x="1194" y="1315"/>
                </a:lnTo>
                <a:lnTo>
                  <a:pt x="1196" y="1317"/>
                </a:lnTo>
                <a:lnTo>
                  <a:pt x="1196" y="1317"/>
                </a:lnTo>
                <a:lnTo>
                  <a:pt x="1196" y="1317"/>
                </a:lnTo>
                <a:lnTo>
                  <a:pt x="1196" y="1319"/>
                </a:lnTo>
                <a:lnTo>
                  <a:pt x="1196" y="1321"/>
                </a:lnTo>
                <a:lnTo>
                  <a:pt x="1196" y="1321"/>
                </a:lnTo>
                <a:lnTo>
                  <a:pt x="1196" y="1319"/>
                </a:lnTo>
                <a:lnTo>
                  <a:pt x="1199" y="1319"/>
                </a:lnTo>
                <a:lnTo>
                  <a:pt x="1199" y="1317"/>
                </a:lnTo>
                <a:lnTo>
                  <a:pt x="1196" y="1317"/>
                </a:lnTo>
                <a:lnTo>
                  <a:pt x="1196" y="1315"/>
                </a:lnTo>
                <a:lnTo>
                  <a:pt x="1194" y="1313"/>
                </a:lnTo>
                <a:lnTo>
                  <a:pt x="1192" y="1308"/>
                </a:lnTo>
                <a:lnTo>
                  <a:pt x="1190" y="1306"/>
                </a:lnTo>
                <a:lnTo>
                  <a:pt x="1190" y="1302"/>
                </a:lnTo>
                <a:lnTo>
                  <a:pt x="1190" y="1302"/>
                </a:lnTo>
                <a:lnTo>
                  <a:pt x="1190" y="1300"/>
                </a:lnTo>
                <a:lnTo>
                  <a:pt x="1190" y="1298"/>
                </a:lnTo>
                <a:lnTo>
                  <a:pt x="1192" y="1298"/>
                </a:lnTo>
                <a:lnTo>
                  <a:pt x="1192" y="1296"/>
                </a:lnTo>
                <a:lnTo>
                  <a:pt x="1192" y="1289"/>
                </a:lnTo>
                <a:lnTo>
                  <a:pt x="1192" y="1283"/>
                </a:lnTo>
                <a:lnTo>
                  <a:pt x="1192" y="1283"/>
                </a:lnTo>
                <a:lnTo>
                  <a:pt x="1192" y="1283"/>
                </a:lnTo>
                <a:lnTo>
                  <a:pt x="1192" y="1281"/>
                </a:lnTo>
                <a:lnTo>
                  <a:pt x="1192" y="1275"/>
                </a:lnTo>
                <a:lnTo>
                  <a:pt x="1194" y="1264"/>
                </a:lnTo>
                <a:lnTo>
                  <a:pt x="1196" y="1262"/>
                </a:lnTo>
                <a:lnTo>
                  <a:pt x="1199" y="1256"/>
                </a:lnTo>
                <a:lnTo>
                  <a:pt x="1201" y="1254"/>
                </a:lnTo>
                <a:lnTo>
                  <a:pt x="1201" y="1250"/>
                </a:lnTo>
                <a:lnTo>
                  <a:pt x="1201" y="1248"/>
                </a:lnTo>
                <a:lnTo>
                  <a:pt x="1199" y="1248"/>
                </a:lnTo>
                <a:lnTo>
                  <a:pt x="1196" y="1243"/>
                </a:lnTo>
                <a:lnTo>
                  <a:pt x="1196" y="1241"/>
                </a:lnTo>
                <a:lnTo>
                  <a:pt x="1196" y="1239"/>
                </a:lnTo>
                <a:lnTo>
                  <a:pt x="1194" y="1237"/>
                </a:lnTo>
                <a:lnTo>
                  <a:pt x="1194" y="1235"/>
                </a:lnTo>
                <a:lnTo>
                  <a:pt x="1194" y="1235"/>
                </a:lnTo>
                <a:lnTo>
                  <a:pt x="1194" y="1233"/>
                </a:lnTo>
                <a:lnTo>
                  <a:pt x="1196" y="1233"/>
                </a:lnTo>
                <a:lnTo>
                  <a:pt x="1196" y="1231"/>
                </a:lnTo>
                <a:lnTo>
                  <a:pt x="1196" y="1231"/>
                </a:lnTo>
                <a:lnTo>
                  <a:pt x="1192" y="1229"/>
                </a:lnTo>
                <a:lnTo>
                  <a:pt x="1192" y="1227"/>
                </a:lnTo>
                <a:lnTo>
                  <a:pt x="1192" y="1229"/>
                </a:lnTo>
                <a:lnTo>
                  <a:pt x="1194" y="1229"/>
                </a:lnTo>
                <a:lnTo>
                  <a:pt x="1196" y="1229"/>
                </a:lnTo>
                <a:lnTo>
                  <a:pt x="1196" y="1229"/>
                </a:lnTo>
                <a:lnTo>
                  <a:pt x="1196" y="1227"/>
                </a:lnTo>
                <a:lnTo>
                  <a:pt x="1199" y="1224"/>
                </a:lnTo>
                <a:lnTo>
                  <a:pt x="1196" y="1220"/>
                </a:lnTo>
                <a:lnTo>
                  <a:pt x="1196" y="1220"/>
                </a:lnTo>
                <a:lnTo>
                  <a:pt x="1196" y="1220"/>
                </a:lnTo>
                <a:lnTo>
                  <a:pt x="1199" y="1220"/>
                </a:lnTo>
                <a:lnTo>
                  <a:pt x="1201" y="1220"/>
                </a:lnTo>
                <a:lnTo>
                  <a:pt x="1201" y="1218"/>
                </a:lnTo>
                <a:lnTo>
                  <a:pt x="1203" y="1216"/>
                </a:lnTo>
                <a:lnTo>
                  <a:pt x="1201" y="1218"/>
                </a:lnTo>
                <a:lnTo>
                  <a:pt x="1201" y="1216"/>
                </a:lnTo>
                <a:lnTo>
                  <a:pt x="1201" y="1216"/>
                </a:lnTo>
                <a:lnTo>
                  <a:pt x="1201" y="1216"/>
                </a:lnTo>
                <a:lnTo>
                  <a:pt x="1203" y="1216"/>
                </a:lnTo>
                <a:lnTo>
                  <a:pt x="1203" y="1216"/>
                </a:lnTo>
                <a:lnTo>
                  <a:pt x="1203" y="1216"/>
                </a:lnTo>
                <a:lnTo>
                  <a:pt x="1203" y="1216"/>
                </a:lnTo>
                <a:lnTo>
                  <a:pt x="1205" y="1216"/>
                </a:lnTo>
                <a:lnTo>
                  <a:pt x="1205" y="1216"/>
                </a:lnTo>
                <a:lnTo>
                  <a:pt x="1205" y="1216"/>
                </a:lnTo>
                <a:lnTo>
                  <a:pt x="1205" y="1214"/>
                </a:lnTo>
                <a:lnTo>
                  <a:pt x="1205" y="1212"/>
                </a:lnTo>
                <a:lnTo>
                  <a:pt x="1207" y="1214"/>
                </a:lnTo>
                <a:lnTo>
                  <a:pt x="1209" y="1212"/>
                </a:lnTo>
                <a:lnTo>
                  <a:pt x="1209" y="1212"/>
                </a:lnTo>
                <a:lnTo>
                  <a:pt x="1211" y="1212"/>
                </a:lnTo>
                <a:lnTo>
                  <a:pt x="1211" y="1212"/>
                </a:lnTo>
                <a:lnTo>
                  <a:pt x="1209" y="1212"/>
                </a:lnTo>
                <a:lnTo>
                  <a:pt x="1207" y="1208"/>
                </a:lnTo>
                <a:lnTo>
                  <a:pt x="1209" y="1208"/>
                </a:lnTo>
                <a:lnTo>
                  <a:pt x="1209" y="1208"/>
                </a:lnTo>
                <a:lnTo>
                  <a:pt x="1209" y="1208"/>
                </a:lnTo>
                <a:lnTo>
                  <a:pt x="1209" y="1208"/>
                </a:lnTo>
                <a:lnTo>
                  <a:pt x="1211" y="1210"/>
                </a:lnTo>
                <a:lnTo>
                  <a:pt x="1211" y="1208"/>
                </a:lnTo>
                <a:lnTo>
                  <a:pt x="1211" y="1208"/>
                </a:lnTo>
                <a:lnTo>
                  <a:pt x="1213" y="1208"/>
                </a:lnTo>
                <a:lnTo>
                  <a:pt x="1215" y="1210"/>
                </a:lnTo>
                <a:lnTo>
                  <a:pt x="1217" y="1208"/>
                </a:lnTo>
                <a:lnTo>
                  <a:pt x="1215" y="1210"/>
                </a:lnTo>
                <a:lnTo>
                  <a:pt x="1213" y="1212"/>
                </a:lnTo>
                <a:lnTo>
                  <a:pt x="1215" y="1210"/>
                </a:lnTo>
                <a:lnTo>
                  <a:pt x="1217" y="1210"/>
                </a:lnTo>
                <a:lnTo>
                  <a:pt x="1219" y="1208"/>
                </a:lnTo>
                <a:lnTo>
                  <a:pt x="1222" y="1208"/>
                </a:lnTo>
                <a:lnTo>
                  <a:pt x="1222" y="1208"/>
                </a:lnTo>
                <a:lnTo>
                  <a:pt x="1226" y="1206"/>
                </a:lnTo>
                <a:lnTo>
                  <a:pt x="1228" y="1204"/>
                </a:lnTo>
                <a:lnTo>
                  <a:pt x="1230" y="1201"/>
                </a:lnTo>
                <a:lnTo>
                  <a:pt x="1230" y="1199"/>
                </a:lnTo>
                <a:lnTo>
                  <a:pt x="1232" y="1199"/>
                </a:lnTo>
                <a:lnTo>
                  <a:pt x="1232" y="1197"/>
                </a:lnTo>
                <a:lnTo>
                  <a:pt x="1232" y="1195"/>
                </a:lnTo>
                <a:lnTo>
                  <a:pt x="1232" y="1195"/>
                </a:lnTo>
                <a:lnTo>
                  <a:pt x="1232" y="1193"/>
                </a:lnTo>
                <a:lnTo>
                  <a:pt x="1232" y="1191"/>
                </a:lnTo>
                <a:lnTo>
                  <a:pt x="1232" y="1193"/>
                </a:lnTo>
                <a:lnTo>
                  <a:pt x="1232" y="1193"/>
                </a:lnTo>
                <a:lnTo>
                  <a:pt x="1234" y="1191"/>
                </a:lnTo>
                <a:lnTo>
                  <a:pt x="1234" y="1191"/>
                </a:lnTo>
                <a:lnTo>
                  <a:pt x="1236" y="1193"/>
                </a:lnTo>
                <a:lnTo>
                  <a:pt x="1234" y="1195"/>
                </a:lnTo>
                <a:lnTo>
                  <a:pt x="1236" y="1195"/>
                </a:lnTo>
                <a:lnTo>
                  <a:pt x="1236" y="1195"/>
                </a:lnTo>
                <a:lnTo>
                  <a:pt x="1238" y="1195"/>
                </a:lnTo>
                <a:lnTo>
                  <a:pt x="1234" y="1197"/>
                </a:lnTo>
                <a:lnTo>
                  <a:pt x="1234" y="1197"/>
                </a:lnTo>
                <a:lnTo>
                  <a:pt x="1238" y="1195"/>
                </a:lnTo>
                <a:lnTo>
                  <a:pt x="1245" y="1193"/>
                </a:lnTo>
                <a:lnTo>
                  <a:pt x="1247" y="1193"/>
                </a:lnTo>
                <a:lnTo>
                  <a:pt x="1247" y="1191"/>
                </a:lnTo>
                <a:lnTo>
                  <a:pt x="1247" y="1191"/>
                </a:lnTo>
                <a:lnTo>
                  <a:pt x="1249" y="1187"/>
                </a:lnTo>
                <a:lnTo>
                  <a:pt x="1249" y="1187"/>
                </a:lnTo>
                <a:lnTo>
                  <a:pt x="1249" y="1189"/>
                </a:lnTo>
                <a:lnTo>
                  <a:pt x="1249" y="1189"/>
                </a:lnTo>
                <a:lnTo>
                  <a:pt x="1249" y="1189"/>
                </a:lnTo>
                <a:lnTo>
                  <a:pt x="1249" y="1191"/>
                </a:lnTo>
                <a:lnTo>
                  <a:pt x="1247" y="1191"/>
                </a:lnTo>
                <a:lnTo>
                  <a:pt x="1249" y="1191"/>
                </a:lnTo>
                <a:lnTo>
                  <a:pt x="1249" y="1191"/>
                </a:lnTo>
                <a:lnTo>
                  <a:pt x="1249" y="1191"/>
                </a:lnTo>
                <a:lnTo>
                  <a:pt x="1251" y="1191"/>
                </a:lnTo>
                <a:lnTo>
                  <a:pt x="1255" y="1191"/>
                </a:lnTo>
                <a:lnTo>
                  <a:pt x="1257" y="1191"/>
                </a:lnTo>
                <a:lnTo>
                  <a:pt x="1257" y="1191"/>
                </a:lnTo>
                <a:lnTo>
                  <a:pt x="1261" y="1191"/>
                </a:lnTo>
                <a:lnTo>
                  <a:pt x="1263" y="1193"/>
                </a:lnTo>
                <a:lnTo>
                  <a:pt x="1266" y="1193"/>
                </a:lnTo>
                <a:lnTo>
                  <a:pt x="1272" y="1195"/>
                </a:lnTo>
                <a:lnTo>
                  <a:pt x="1274" y="1193"/>
                </a:lnTo>
                <a:lnTo>
                  <a:pt x="1274" y="1193"/>
                </a:lnTo>
                <a:lnTo>
                  <a:pt x="1274" y="1193"/>
                </a:lnTo>
                <a:lnTo>
                  <a:pt x="1274" y="1193"/>
                </a:lnTo>
                <a:lnTo>
                  <a:pt x="1274" y="1191"/>
                </a:lnTo>
                <a:lnTo>
                  <a:pt x="1274" y="1191"/>
                </a:lnTo>
                <a:lnTo>
                  <a:pt x="1276" y="1191"/>
                </a:lnTo>
                <a:lnTo>
                  <a:pt x="1278" y="1191"/>
                </a:lnTo>
                <a:lnTo>
                  <a:pt x="1280" y="1191"/>
                </a:lnTo>
                <a:lnTo>
                  <a:pt x="1280" y="1193"/>
                </a:lnTo>
                <a:lnTo>
                  <a:pt x="1282" y="1195"/>
                </a:lnTo>
                <a:lnTo>
                  <a:pt x="1284" y="1195"/>
                </a:lnTo>
                <a:lnTo>
                  <a:pt x="1284" y="1195"/>
                </a:lnTo>
                <a:lnTo>
                  <a:pt x="1287" y="1195"/>
                </a:lnTo>
                <a:lnTo>
                  <a:pt x="1287" y="1195"/>
                </a:lnTo>
                <a:lnTo>
                  <a:pt x="1287" y="1195"/>
                </a:lnTo>
                <a:lnTo>
                  <a:pt x="1287" y="1197"/>
                </a:lnTo>
                <a:lnTo>
                  <a:pt x="1287" y="1197"/>
                </a:lnTo>
                <a:lnTo>
                  <a:pt x="1287" y="1197"/>
                </a:lnTo>
                <a:lnTo>
                  <a:pt x="1284" y="1197"/>
                </a:lnTo>
                <a:lnTo>
                  <a:pt x="1284" y="1199"/>
                </a:lnTo>
                <a:lnTo>
                  <a:pt x="1289" y="1199"/>
                </a:lnTo>
                <a:lnTo>
                  <a:pt x="1293" y="1201"/>
                </a:lnTo>
                <a:lnTo>
                  <a:pt x="1295" y="1201"/>
                </a:lnTo>
                <a:lnTo>
                  <a:pt x="1295" y="1199"/>
                </a:lnTo>
                <a:lnTo>
                  <a:pt x="1297" y="1199"/>
                </a:lnTo>
                <a:lnTo>
                  <a:pt x="1299" y="1199"/>
                </a:lnTo>
                <a:lnTo>
                  <a:pt x="1299" y="1199"/>
                </a:lnTo>
                <a:lnTo>
                  <a:pt x="1301" y="1201"/>
                </a:lnTo>
                <a:lnTo>
                  <a:pt x="1301" y="1201"/>
                </a:lnTo>
                <a:lnTo>
                  <a:pt x="1301" y="1201"/>
                </a:lnTo>
                <a:lnTo>
                  <a:pt x="1303" y="1199"/>
                </a:lnTo>
                <a:lnTo>
                  <a:pt x="1303" y="1199"/>
                </a:lnTo>
                <a:lnTo>
                  <a:pt x="1303" y="1199"/>
                </a:lnTo>
                <a:lnTo>
                  <a:pt x="1303" y="1197"/>
                </a:lnTo>
                <a:lnTo>
                  <a:pt x="1303" y="1197"/>
                </a:lnTo>
                <a:lnTo>
                  <a:pt x="1303" y="1195"/>
                </a:lnTo>
                <a:lnTo>
                  <a:pt x="1301" y="1195"/>
                </a:lnTo>
                <a:lnTo>
                  <a:pt x="1301" y="1195"/>
                </a:lnTo>
                <a:lnTo>
                  <a:pt x="1301" y="1195"/>
                </a:lnTo>
                <a:lnTo>
                  <a:pt x="1305" y="1195"/>
                </a:lnTo>
                <a:lnTo>
                  <a:pt x="1307" y="1197"/>
                </a:lnTo>
                <a:lnTo>
                  <a:pt x="1307" y="1197"/>
                </a:lnTo>
                <a:lnTo>
                  <a:pt x="1307" y="1197"/>
                </a:lnTo>
                <a:lnTo>
                  <a:pt x="1307" y="1197"/>
                </a:lnTo>
                <a:lnTo>
                  <a:pt x="1310" y="1197"/>
                </a:lnTo>
                <a:lnTo>
                  <a:pt x="1310" y="1197"/>
                </a:lnTo>
                <a:lnTo>
                  <a:pt x="1310" y="1199"/>
                </a:lnTo>
                <a:lnTo>
                  <a:pt x="1312" y="1199"/>
                </a:lnTo>
                <a:lnTo>
                  <a:pt x="1312" y="1199"/>
                </a:lnTo>
                <a:lnTo>
                  <a:pt x="1312" y="1201"/>
                </a:lnTo>
                <a:lnTo>
                  <a:pt x="1314" y="1201"/>
                </a:lnTo>
                <a:lnTo>
                  <a:pt x="1314" y="1204"/>
                </a:lnTo>
                <a:lnTo>
                  <a:pt x="1314" y="1204"/>
                </a:lnTo>
                <a:lnTo>
                  <a:pt x="1316" y="1201"/>
                </a:lnTo>
                <a:lnTo>
                  <a:pt x="1316" y="1201"/>
                </a:lnTo>
                <a:lnTo>
                  <a:pt x="1316" y="1204"/>
                </a:lnTo>
                <a:lnTo>
                  <a:pt x="1316" y="1201"/>
                </a:lnTo>
                <a:lnTo>
                  <a:pt x="1316" y="1201"/>
                </a:lnTo>
                <a:lnTo>
                  <a:pt x="1318" y="1201"/>
                </a:lnTo>
                <a:lnTo>
                  <a:pt x="1318" y="1199"/>
                </a:lnTo>
                <a:lnTo>
                  <a:pt x="1318" y="1199"/>
                </a:lnTo>
                <a:lnTo>
                  <a:pt x="1316" y="1199"/>
                </a:lnTo>
                <a:lnTo>
                  <a:pt x="1316" y="1197"/>
                </a:lnTo>
                <a:lnTo>
                  <a:pt x="1314" y="1197"/>
                </a:lnTo>
                <a:lnTo>
                  <a:pt x="1312" y="1197"/>
                </a:lnTo>
                <a:lnTo>
                  <a:pt x="1310" y="1195"/>
                </a:lnTo>
                <a:lnTo>
                  <a:pt x="1310" y="1195"/>
                </a:lnTo>
                <a:lnTo>
                  <a:pt x="1307" y="1193"/>
                </a:lnTo>
                <a:lnTo>
                  <a:pt x="1307" y="1193"/>
                </a:lnTo>
                <a:lnTo>
                  <a:pt x="1307" y="1193"/>
                </a:lnTo>
                <a:lnTo>
                  <a:pt x="1310" y="1193"/>
                </a:lnTo>
                <a:lnTo>
                  <a:pt x="1310" y="1193"/>
                </a:lnTo>
                <a:lnTo>
                  <a:pt x="1310" y="1193"/>
                </a:lnTo>
                <a:lnTo>
                  <a:pt x="1310" y="1191"/>
                </a:lnTo>
                <a:lnTo>
                  <a:pt x="1312" y="1191"/>
                </a:lnTo>
                <a:lnTo>
                  <a:pt x="1312" y="1191"/>
                </a:lnTo>
                <a:lnTo>
                  <a:pt x="1314" y="1191"/>
                </a:lnTo>
                <a:lnTo>
                  <a:pt x="1314" y="1189"/>
                </a:lnTo>
                <a:lnTo>
                  <a:pt x="1314" y="1189"/>
                </a:lnTo>
                <a:lnTo>
                  <a:pt x="1312" y="1187"/>
                </a:lnTo>
                <a:lnTo>
                  <a:pt x="1312" y="1187"/>
                </a:lnTo>
                <a:lnTo>
                  <a:pt x="1312" y="1187"/>
                </a:lnTo>
                <a:lnTo>
                  <a:pt x="1312" y="1187"/>
                </a:lnTo>
                <a:lnTo>
                  <a:pt x="1310" y="1187"/>
                </a:lnTo>
                <a:lnTo>
                  <a:pt x="1310" y="1189"/>
                </a:lnTo>
                <a:lnTo>
                  <a:pt x="1310" y="1189"/>
                </a:lnTo>
                <a:lnTo>
                  <a:pt x="1307" y="1189"/>
                </a:lnTo>
                <a:lnTo>
                  <a:pt x="1307" y="1187"/>
                </a:lnTo>
                <a:lnTo>
                  <a:pt x="1307" y="1187"/>
                </a:lnTo>
                <a:lnTo>
                  <a:pt x="1307" y="1187"/>
                </a:lnTo>
                <a:lnTo>
                  <a:pt x="1310" y="1185"/>
                </a:lnTo>
                <a:lnTo>
                  <a:pt x="1310" y="1185"/>
                </a:lnTo>
                <a:lnTo>
                  <a:pt x="1307" y="1185"/>
                </a:lnTo>
                <a:lnTo>
                  <a:pt x="1307" y="1185"/>
                </a:lnTo>
                <a:lnTo>
                  <a:pt x="1307" y="1185"/>
                </a:lnTo>
                <a:lnTo>
                  <a:pt x="1305" y="1185"/>
                </a:lnTo>
                <a:lnTo>
                  <a:pt x="1303" y="1187"/>
                </a:lnTo>
                <a:lnTo>
                  <a:pt x="1301" y="1187"/>
                </a:lnTo>
                <a:lnTo>
                  <a:pt x="1299" y="1187"/>
                </a:lnTo>
                <a:lnTo>
                  <a:pt x="1297" y="1185"/>
                </a:lnTo>
                <a:lnTo>
                  <a:pt x="1299" y="1183"/>
                </a:lnTo>
                <a:lnTo>
                  <a:pt x="1301" y="1180"/>
                </a:lnTo>
                <a:lnTo>
                  <a:pt x="1301" y="1183"/>
                </a:lnTo>
                <a:lnTo>
                  <a:pt x="1303" y="1183"/>
                </a:lnTo>
                <a:lnTo>
                  <a:pt x="1305" y="1183"/>
                </a:lnTo>
                <a:lnTo>
                  <a:pt x="1310" y="1185"/>
                </a:lnTo>
                <a:lnTo>
                  <a:pt x="1312" y="1185"/>
                </a:lnTo>
                <a:lnTo>
                  <a:pt x="1314" y="1183"/>
                </a:lnTo>
                <a:lnTo>
                  <a:pt x="1314" y="1183"/>
                </a:lnTo>
                <a:lnTo>
                  <a:pt x="1316" y="1183"/>
                </a:lnTo>
                <a:lnTo>
                  <a:pt x="1318" y="1183"/>
                </a:lnTo>
                <a:lnTo>
                  <a:pt x="1320" y="1180"/>
                </a:lnTo>
                <a:lnTo>
                  <a:pt x="1320" y="1180"/>
                </a:lnTo>
                <a:lnTo>
                  <a:pt x="1320" y="1180"/>
                </a:lnTo>
                <a:lnTo>
                  <a:pt x="1322" y="1183"/>
                </a:lnTo>
                <a:lnTo>
                  <a:pt x="1328" y="1180"/>
                </a:lnTo>
                <a:lnTo>
                  <a:pt x="1328" y="1183"/>
                </a:lnTo>
                <a:lnTo>
                  <a:pt x="1331" y="1183"/>
                </a:lnTo>
                <a:lnTo>
                  <a:pt x="1331" y="1180"/>
                </a:lnTo>
                <a:lnTo>
                  <a:pt x="1333" y="1178"/>
                </a:lnTo>
                <a:lnTo>
                  <a:pt x="1333" y="1176"/>
                </a:lnTo>
                <a:lnTo>
                  <a:pt x="1333" y="1176"/>
                </a:lnTo>
                <a:lnTo>
                  <a:pt x="1333" y="1178"/>
                </a:lnTo>
                <a:lnTo>
                  <a:pt x="1335" y="1178"/>
                </a:lnTo>
                <a:lnTo>
                  <a:pt x="1335" y="1180"/>
                </a:lnTo>
                <a:lnTo>
                  <a:pt x="1335" y="1180"/>
                </a:lnTo>
                <a:lnTo>
                  <a:pt x="1335" y="1180"/>
                </a:lnTo>
                <a:lnTo>
                  <a:pt x="1335" y="1183"/>
                </a:lnTo>
                <a:lnTo>
                  <a:pt x="1337" y="1183"/>
                </a:lnTo>
                <a:lnTo>
                  <a:pt x="1335" y="1183"/>
                </a:lnTo>
                <a:lnTo>
                  <a:pt x="1333" y="1183"/>
                </a:lnTo>
                <a:lnTo>
                  <a:pt x="1333" y="1185"/>
                </a:lnTo>
                <a:lnTo>
                  <a:pt x="1339" y="1183"/>
                </a:lnTo>
                <a:lnTo>
                  <a:pt x="1339" y="1183"/>
                </a:lnTo>
                <a:lnTo>
                  <a:pt x="1341" y="1180"/>
                </a:lnTo>
                <a:lnTo>
                  <a:pt x="1341" y="1183"/>
                </a:lnTo>
                <a:lnTo>
                  <a:pt x="1341" y="1183"/>
                </a:lnTo>
                <a:lnTo>
                  <a:pt x="1341" y="1183"/>
                </a:lnTo>
                <a:lnTo>
                  <a:pt x="1343" y="1183"/>
                </a:lnTo>
                <a:lnTo>
                  <a:pt x="1343" y="1180"/>
                </a:lnTo>
                <a:lnTo>
                  <a:pt x="1345" y="1180"/>
                </a:lnTo>
                <a:lnTo>
                  <a:pt x="1345" y="1178"/>
                </a:lnTo>
                <a:lnTo>
                  <a:pt x="1345" y="1178"/>
                </a:lnTo>
                <a:lnTo>
                  <a:pt x="1347" y="1180"/>
                </a:lnTo>
                <a:lnTo>
                  <a:pt x="1347" y="1178"/>
                </a:lnTo>
                <a:lnTo>
                  <a:pt x="1347" y="1178"/>
                </a:lnTo>
                <a:lnTo>
                  <a:pt x="1347" y="1180"/>
                </a:lnTo>
                <a:lnTo>
                  <a:pt x="1347" y="1180"/>
                </a:lnTo>
                <a:lnTo>
                  <a:pt x="1345" y="1180"/>
                </a:lnTo>
                <a:lnTo>
                  <a:pt x="1345" y="1180"/>
                </a:lnTo>
                <a:lnTo>
                  <a:pt x="1345" y="1183"/>
                </a:lnTo>
                <a:lnTo>
                  <a:pt x="1347" y="1180"/>
                </a:lnTo>
                <a:lnTo>
                  <a:pt x="1351" y="1180"/>
                </a:lnTo>
                <a:lnTo>
                  <a:pt x="1354" y="1180"/>
                </a:lnTo>
                <a:lnTo>
                  <a:pt x="1354" y="1180"/>
                </a:lnTo>
                <a:lnTo>
                  <a:pt x="1356" y="1180"/>
                </a:lnTo>
                <a:lnTo>
                  <a:pt x="1356" y="1180"/>
                </a:lnTo>
                <a:lnTo>
                  <a:pt x="1358" y="1180"/>
                </a:lnTo>
                <a:lnTo>
                  <a:pt x="1360" y="1180"/>
                </a:lnTo>
                <a:lnTo>
                  <a:pt x="1360" y="1180"/>
                </a:lnTo>
                <a:lnTo>
                  <a:pt x="1360" y="1180"/>
                </a:lnTo>
                <a:lnTo>
                  <a:pt x="1358" y="1180"/>
                </a:lnTo>
                <a:lnTo>
                  <a:pt x="1356" y="1180"/>
                </a:lnTo>
                <a:lnTo>
                  <a:pt x="1360" y="1183"/>
                </a:lnTo>
                <a:lnTo>
                  <a:pt x="1364" y="1185"/>
                </a:lnTo>
                <a:lnTo>
                  <a:pt x="1364" y="1185"/>
                </a:lnTo>
                <a:lnTo>
                  <a:pt x="1366" y="1185"/>
                </a:lnTo>
                <a:lnTo>
                  <a:pt x="1366" y="1185"/>
                </a:lnTo>
                <a:lnTo>
                  <a:pt x="1366" y="1183"/>
                </a:lnTo>
                <a:lnTo>
                  <a:pt x="1366" y="1183"/>
                </a:lnTo>
                <a:lnTo>
                  <a:pt x="1368" y="1183"/>
                </a:lnTo>
                <a:lnTo>
                  <a:pt x="1366" y="1185"/>
                </a:lnTo>
                <a:lnTo>
                  <a:pt x="1366" y="1185"/>
                </a:lnTo>
                <a:lnTo>
                  <a:pt x="1368" y="1185"/>
                </a:lnTo>
                <a:lnTo>
                  <a:pt x="1368" y="1185"/>
                </a:lnTo>
                <a:lnTo>
                  <a:pt x="1366" y="1185"/>
                </a:lnTo>
                <a:lnTo>
                  <a:pt x="1368" y="1187"/>
                </a:lnTo>
                <a:lnTo>
                  <a:pt x="1370" y="1189"/>
                </a:lnTo>
                <a:lnTo>
                  <a:pt x="1372" y="1191"/>
                </a:lnTo>
                <a:lnTo>
                  <a:pt x="1372" y="1191"/>
                </a:lnTo>
                <a:lnTo>
                  <a:pt x="1372" y="1191"/>
                </a:lnTo>
                <a:lnTo>
                  <a:pt x="1370" y="1191"/>
                </a:lnTo>
                <a:lnTo>
                  <a:pt x="1370" y="1189"/>
                </a:lnTo>
                <a:lnTo>
                  <a:pt x="1370" y="1191"/>
                </a:lnTo>
                <a:lnTo>
                  <a:pt x="1370" y="1193"/>
                </a:lnTo>
                <a:lnTo>
                  <a:pt x="1372" y="1193"/>
                </a:lnTo>
                <a:lnTo>
                  <a:pt x="1375" y="1191"/>
                </a:lnTo>
                <a:lnTo>
                  <a:pt x="1377" y="1191"/>
                </a:lnTo>
                <a:lnTo>
                  <a:pt x="1377" y="1191"/>
                </a:lnTo>
                <a:lnTo>
                  <a:pt x="1379" y="1191"/>
                </a:lnTo>
                <a:lnTo>
                  <a:pt x="1379" y="1191"/>
                </a:lnTo>
                <a:lnTo>
                  <a:pt x="1383" y="1189"/>
                </a:lnTo>
                <a:lnTo>
                  <a:pt x="1385" y="1189"/>
                </a:lnTo>
                <a:lnTo>
                  <a:pt x="1385" y="1189"/>
                </a:lnTo>
                <a:lnTo>
                  <a:pt x="1385" y="1189"/>
                </a:lnTo>
                <a:lnTo>
                  <a:pt x="1385" y="1187"/>
                </a:lnTo>
                <a:lnTo>
                  <a:pt x="1385" y="1187"/>
                </a:lnTo>
                <a:lnTo>
                  <a:pt x="1387" y="1187"/>
                </a:lnTo>
                <a:lnTo>
                  <a:pt x="1389" y="1185"/>
                </a:lnTo>
                <a:lnTo>
                  <a:pt x="1395" y="1189"/>
                </a:lnTo>
                <a:lnTo>
                  <a:pt x="1402" y="1195"/>
                </a:lnTo>
                <a:lnTo>
                  <a:pt x="1408" y="1201"/>
                </a:lnTo>
                <a:lnTo>
                  <a:pt x="1410" y="1206"/>
                </a:lnTo>
                <a:lnTo>
                  <a:pt x="1410" y="1206"/>
                </a:lnTo>
                <a:lnTo>
                  <a:pt x="1410" y="1206"/>
                </a:lnTo>
                <a:lnTo>
                  <a:pt x="1410" y="1212"/>
                </a:lnTo>
                <a:lnTo>
                  <a:pt x="1408" y="1214"/>
                </a:lnTo>
                <a:lnTo>
                  <a:pt x="1408" y="1220"/>
                </a:lnTo>
                <a:lnTo>
                  <a:pt x="1408" y="1222"/>
                </a:lnTo>
                <a:lnTo>
                  <a:pt x="1408" y="1222"/>
                </a:lnTo>
                <a:lnTo>
                  <a:pt x="1408" y="1222"/>
                </a:lnTo>
                <a:lnTo>
                  <a:pt x="1410" y="1222"/>
                </a:lnTo>
                <a:lnTo>
                  <a:pt x="1410" y="1222"/>
                </a:lnTo>
                <a:lnTo>
                  <a:pt x="1410" y="1222"/>
                </a:lnTo>
                <a:lnTo>
                  <a:pt x="1410" y="1222"/>
                </a:lnTo>
                <a:lnTo>
                  <a:pt x="1410" y="1220"/>
                </a:lnTo>
                <a:lnTo>
                  <a:pt x="1410" y="1220"/>
                </a:lnTo>
                <a:lnTo>
                  <a:pt x="1410" y="1218"/>
                </a:lnTo>
                <a:lnTo>
                  <a:pt x="1410" y="1218"/>
                </a:lnTo>
                <a:lnTo>
                  <a:pt x="1412" y="1218"/>
                </a:lnTo>
                <a:lnTo>
                  <a:pt x="1412" y="1220"/>
                </a:lnTo>
                <a:lnTo>
                  <a:pt x="1412" y="1220"/>
                </a:lnTo>
                <a:lnTo>
                  <a:pt x="1414" y="1220"/>
                </a:lnTo>
                <a:lnTo>
                  <a:pt x="1414" y="1220"/>
                </a:lnTo>
                <a:lnTo>
                  <a:pt x="1414" y="1220"/>
                </a:lnTo>
                <a:lnTo>
                  <a:pt x="1414" y="1222"/>
                </a:lnTo>
                <a:lnTo>
                  <a:pt x="1412" y="1224"/>
                </a:lnTo>
                <a:lnTo>
                  <a:pt x="1410" y="1227"/>
                </a:lnTo>
                <a:lnTo>
                  <a:pt x="1410" y="1227"/>
                </a:lnTo>
                <a:lnTo>
                  <a:pt x="1410" y="1227"/>
                </a:lnTo>
                <a:lnTo>
                  <a:pt x="1410" y="1227"/>
                </a:lnTo>
                <a:lnTo>
                  <a:pt x="1410" y="1229"/>
                </a:lnTo>
                <a:lnTo>
                  <a:pt x="1414" y="1233"/>
                </a:lnTo>
                <a:lnTo>
                  <a:pt x="1414" y="1235"/>
                </a:lnTo>
                <a:lnTo>
                  <a:pt x="1416" y="1237"/>
                </a:lnTo>
                <a:lnTo>
                  <a:pt x="1416" y="1237"/>
                </a:lnTo>
                <a:lnTo>
                  <a:pt x="1416" y="1237"/>
                </a:lnTo>
                <a:lnTo>
                  <a:pt x="1416" y="1235"/>
                </a:lnTo>
                <a:lnTo>
                  <a:pt x="1416" y="1235"/>
                </a:lnTo>
                <a:lnTo>
                  <a:pt x="1419" y="1235"/>
                </a:lnTo>
                <a:lnTo>
                  <a:pt x="1419" y="1235"/>
                </a:lnTo>
                <a:lnTo>
                  <a:pt x="1419" y="1235"/>
                </a:lnTo>
                <a:lnTo>
                  <a:pt x="1419" y="1239"/>
                </a:lnTo>
                <a:lnTo>
                  <a:pt x="1419" y="1241"/>
                </a:lnTo>
                <a:lnTo>
                  <a:pt x="1421" y="1241"/>
                </a:lnTo>
                <a:lnTo>
                  <a:pt x="1421" y="1241"/>
                </a:lnTo>
                <a:lnTo>
                  <a:pt x="1421" y="1239"/>
                </a:lnTo>
                <a:lnTo>
                  <a:pt x="1421" y="1239"/>
                </a:lnTo>
                <a:lnTo>
                  <a:pt x="1423" y="1239"/>
                </a:lnTo>
                <a:lnTo>
                  <a:pt x="1421" y="1241"/>
                </a:lnTo>
                <a:lnTo>
                  <a:pt x="1421" y="1241"/>
                </a:lnTo>
                <a:lnTo>
                  <a:pt x="1421" y="1241"/>
                </a:lnTo>
                <a:lnTo>
                  <a:pt x="1423" y="1243"/>
                </a:lnTo>
                <a:lnTo>
                  <a:pt x="1423" y="1248"/>
                </a:lnTo>
                <a:lnTo>
                  <a:pt x="1425" y="1250"/>
                </a:lnTo>
                <a:lnTo>
                  <a:pt x="1427" y="1252"/>
                </a:lnTo>
                <a:lnTo>
                  <a:pt x="1429" y="1252"/>
                </a:lnTo>
                <a:lnTo>
                  <a:pt x="1429" y="1254"/>
                </a:lnTo>
                <a:lnTo>
                  <a:pt x="1431" y="1256"/>
                </a:lnTo>
                <a:lnTo>
                  <a:pt x="1433" y="1260"/>
                </a:lnTo>
                <a:lnTo>
                  <a:pt x="1433" y="1260"/>
                </a:lnTo>
                <a:lnTo>
                  <a:pt x="1435" y="1260"/>
                </a:lnTo>
                <a:lnTo>
                  <a:pt x="1435" y="1260"/>
                </a:lnTo>
                <a:lnTo>
                  <a:pt x="1435" y="1262"/>
                </a:lnTo>
                <a:lnTo>
                  <a:pt x="1433" y="1260"/>
                </a:lnTo>
                <a:lnTo>
                  <a:pt x="1433" y="1260"/>
                </a:lnTo>
                <a:lnTo>
                  <a:pt x="1431" y="1260"/>
                </a:lnTo>
                <a:lnTo>
                  <a:pt x="1431" y="1262"/>
                </a:lnTo>
                <a:lnTo>
                  <a:pt x="1433" y="1262"/>
                </a:lnTo>
                <a:lnTo>
                  <a:pt x="1433" y="1262"/>
                </a:lnTo>
                <a:lnTo>
                  <a:pt x="1435" y="1262"/>
                </a:lnTo>
                <a:lnTo>
                  <a:pt x="1437" y="1262"/>
                </a:lnTo>
                <a:lnTo>
                  <a:pt x="1442" y="1262"/>
                </a:lnTo>
                <a:lnTo>
                  <a:pt x="1442" y="1262"/>
                </a:lnTo>
                <a:lnTo>
                  <a:pt x="1444" y="1260"/>
                </a:lnTo>
                <a:lnTo>
                  <a:pt x="1444" y="1258"/>
                </a:lnTo>
                <a:lnTo>
                  <a:pt x="1444" y="1256"/>
                </a:lnTo>
                <a:lnTo>
                  <a:pt x="1446" y="1254"/>
                </a:lnTo>
                <a:lnTo>
                  <a:pt x="1446" y="1252"/>
                </a:lnTo>
                <a:lnTo>
                  <a:pt x="1446" y="1252"/>
                </a:lnTo>
                <a:lnTo>
                  <a:pt x="1446" y="1252"/>
                </a:lnTo>
                <a:lnTo>
                  <a:pt x="1448" y="1252"/>
                </a:lnTo>
                <a:lnTo>
                  <a:pt x="1448" y="1248"/>
                </a:lnTo>
                <a:lnTo>
                  <a:pt x="1448" y="1241"/>
                </a:lnTo>
                <a:lnTo>
                  <a:pt x="1448" y="1237"/>
                </a:lnTo>
                <a:lnTo>
                  <a:pt x="1448" y="1235"/>
                </a:lnTo>
                <a:lnTo>
                  <a:pt x="1448" y="1233"/>
                </a:lnTo>
                <a:lnTo>
                  <a:pt x="1446" y="1231"/>
                </a:lnTo>
                <a:lnTo>
                  <a:pt x="1439" y="1216"/>
                </a:lnTo>
                <a:lnTo>
                  <a:pt x="1439" y="1214"/>
                </a:lnTo>
                <a:lnTo>
                  <a:pt x="1437" y="1212"/>
                </a:lnTo>
                <a:lnTo>
                  <a:pt x="1437" y="1210"/>
                </a:lnTo>
                <a:lnTo>
                  <a:pt x="1437" y="1208"/>
                </a:lnTo>
                <a:lnTo>
                  <a:pt x="1437" y="1208"/>
                </a:lnTo>
                <a:lnTo>
                  <a:pt x="1437" y="1208"/>
                </a:lnTo>
                <a:lnTo>
                  <a:pt x="1437" y="1208"/>
                </a:lnTo>
                <a:lnTo>
                  <a:pt x="1437" y="1208"/>
                </a:lnTo>
                <a:lnTo>
                  <a:pt x="1437" y="1208"/>
                </a:lnTo>
                <a:lnTo>
                  <a:pt x="1439" y="1210"/>
                </a:lnTo>
                <a:lnTo>
                  <a:pt x="1439" y="1210"/>
                </a:lnTo>
                <a:lnTo>
                  <a:pt x="1437" y="1210"/>
                </a:lnTo>
                <a:lnTo>
                  <a:pt x="1437" y="1212"/>
                </a:lnTo>
                <a:lnTo>
                  <a:pt x="1439" y="1214"/>
                </a:lnTo>
                <a:lnTo>
                  <a:pt x="1439" y="1212"/>
                </a:lnTo>
                <a:lnTo>
                  <a:pt x="1439" y="1212"/>
                </a:lnTo>
                <a:lnTo>
                  <a:pt x="1439" y="1210"/>
                </a:lnTo>
                <a:lnTo>
                  <a:pt x="1439" y="1210"/>
                </a:lnTo>
                <a:lnTo>
                  <a:pt x="1439" y="1214"/>
                </a:lnTo>
                <a:lnTo>
                  <a:pt x="1439" y="1216"/>
                </a:lnTo>
                <a:lnTo>
                  <a:pt x="1442" y="1220"/>
                </a:lnTo>
                <a:lnTo>
                  <a:pt x="1442" y="1220"/>
                </a:lnTo>
                <a:lnTo>
                  <a:pt x="1442" y="1218"/>
                </a:lnTo>
                <a:lnTo>
                  <a:pt x="1439" y="1216"/>
                </a:lnTo>
                <a:lnTo>
                  <a:pt x="1439" y="1214"/>
                </a:lnTo>
                <a:lnTo>
                  <a:pt x="1439" y="1212"/>
                </a:lnTo>
                <a:lnTo>
                  <a:pt x="1439" y="1212"/>
                </a:lnTo>
                <a:lnTo>
                  <a:pt x="1442" y="1212"/>
                </a:lnTo>
                <a:lnTo>
                  <a:pt x="1442" y="1210"/>
                </a:lnTo>
                <a:lnTo>
                  <a:pt x="1435" y="1201"/>
                </a:lnTo>
                <a:lnTo>
                  <a:pt x="1433" y="1195"/>
                </a:lnTo>
                <a:lnTo>
                  <a:pt x="1431" y="1191"/>
                </a:lnTo>
                <a:lnTo>
                  <a:pt x="1429" y="1185"/>
                </a:lnTo>
                <a:lnTo>
                  <a:pt x="1429" y="1183"/>
                </a:lnTo>
                <a:lnTo>
                  <a:pt x="1427" y="1176"/>
                </a:lnTo>
                <a:lnTo>
                  <a:pt x="1427" y="1176"/>
                </a:lnTo>
                <a:lnTo>
                  <a:pt x="1427" y="1174"/>
                </a:lnTo>
                <a:lnTo>
                  <a:pt x="1427" y="1174"/>
                </a:lnTo>
                <a:lnTo>
                  <a:pt x="1427" y="1172"/>
                </a:lnTo>
                <a:lnTo>
                  <a:pt x="1427" y="1172"/>
                </a:lnTo>
                <a:lnTo>
                  <a:pt x="1427" y="1170"/>
                </a:lnTo>
                <a:lnTo>
                  <a:pt x="1427" y="1170"/>
                </a:lnTo>
                <a:lnTo>
                  <a:pt x="1427" y="1168"/>
                </a:lnTo>
                <a:lnTo>
                  <a:pt x="1429" y="1168"/>
                </a:lnTo>
                <a:lnTo>
                  <a:pt x="1429" y="1168"/>
                </a:lnTo>
                <a:lnTo>
                  <a:pt x="1431" y="1168"/>
                </a:lnTo>
                <a:lnTo>
                  <a:pt x="1429" y="1166"/>
                </a:lnTo>
                <a:lnTo>
                  <a:pt x="1429" y="1166"/>
                </a:lnTo>
                <a:lnTo>
                  <a:pt x="1429" y="1166"/>
                </a:lnTo>
                <a:lnTo>
                  <a:pt x="1429" y="1166"/>
                </a:lnTo>
                <a:lnTo>
                  <a:pt x="1431" y="1164"/>
                </a:lnTo>
                <a:lnTo>
                  <a:pt x="1431" y="1164"/>
                </a:lnTo>
                <a:lnTo>
                  <a:pt x="1431" y="1164"/>
                </a:lnTo>
                <a:lnTo>
                  <a:pt x="1431" y="1164"/>
                </a:lnTo>
                <a:lnTo>
                  <a:pt x="1431" y="1164"/>
                </a:lnTo>
                <a:lnTo>
                  <a:pt x="1431" y="1164"/>
                </a:lnTo>
                <a:lnTo>
                  <a:pt x="1431" y="1162"/>
                </a:lnTo>
                <a:lnTo>
                  <a:pt x="1431" y="1162"/>
                </a:lnTo>
                <a:lnTo>
                  <a:pt x="1431" y="1162"/>
                </a:lnTo>
                <a:lnTo>
                  <a:pt x="1431" y="1162"/>
                </a:lnTo>
                <a:lnTo>
                  <a:pt x="1431" y="1160"/>
                </a:lnTo>
                <a:lnTo>
                  <a:pt x="1431" y="1160"/>
                </a:lnTo>
                <a:lnTo>
                  <a:pt x="1433" y="1160"/>
                </a:lnTo>
                <a:lnTo>
                  <a:pt x="1433" y="1160"/>
                </a:lnTo>
                <a:lnTo>
                  <a:pt x="1433" y="1160"/>
                </a:lnTo>
                <a:lnTo>
                  <a:pt x="1433" y="1157"/>
                </a:lnTo>
                <a:lnTo>
                  <a:pt x="1433" y="1157"/>
                </a:lnTo>
                <a:lnTo>
                  <a:pt x="1433" y="1157"/>
                </a:lnTo>
                <a:lnTo>
                  <a:pt x="1433" y="1157"/>
                </a:lnTo>
                <a:lnTo>
                  <a:pt x="1435" y="1157"/>
                </a:lnTo>
                <a:lnTo>
                  <a:pt x="1435" y="1155"/>
                </a:lnTo>
                <a:lnTo>
                  <a:pt x="1435" y="1155"/>
                </a:lnTo>
                <a:lnTo>
                  <a:pt x="1437" y="1153"/>
                </a:lnTo>
                <a:lnTo>
                  <a:pt x="1437" y="1153"/>
                </a:lnTo>
                <a:lnTo>
                  <a:pt x="1437" y="1153"/>
                </a:lnTo>
                <a:lnTo>
                  <a:pt x="1439" y="1153"/>
                </a:lnTo>
                <a:lnTo>
                  <a:pt x="1439" y="1151"/>
                </a:lnTo>
                <a:lnTo>
                  <a:pt x="1437" y="1151"/>
                </a:lnTo>
                <a:lnTo>
                  <a:pt x="1437" y="1151"/>
                </a:lnTo>
                <a:lnTo>
                  <a:pt x="1437" y="1149"/>
                </a:lnTo>
                <a:lnTo>
                  <a:pt x="1437" y="1149"/>
                </a:lnTo>
                <a:lnTo>
                  <a:pt x="1439" y="1151"/>
                </a:lnTo>
                <a:lnTo>
                  <a:pt x="1439" y="1151"/>
                </a:lnTo>
                <a:lnTo>
                  <a:pt x="1439" y="1149"/>
                </a:lnTo>
                <a:lnTo>
                  <a:pt x="1439" y="1149"/>
                </a:lnTo>
                <a:lnTo>
                  <a:pt x="1439" y="1151"/>
                </a:lnTo>
                <a:lnTo>
                  <a:pt x="1439" y="1151"/>
                </a:lnTo>
                <a:lnTo>
                  <a:pt x="1439" y="1151"/>
                </a:lnTo>
                <a:lnTo>
                  <a:pt x="1442" y="1151"/>
                </a:lnTo>
                <a:lnTo>
                  <a:pt x="1442" y="1151"/>
                </a:lnTo>
                <a:lnTo>
                  <a:pt x="1442" y="1149"/>
                </a:lnTo>
                <a:lnTo>
                  <a:pt x="1442" y="1149"/>
                </a:lnTo>
                <a:lnTo>
                  <a:pt x="1439" y="1147"/>
                </a:lnTo>
                <a:lnTo>
                  <a:pt x="1439" y="1147"/>
                </a:lnTo>
                <a:lnTo>
                  <a:pt x="1442" y="1147"/>
                </a:lnTo>
                <a:lnTo>
                  <a:pt x="1444" y="1147"/>
                </a:lnTo>
                <a:lnTo>
                  <a:pt x="1446" y="1147"/>
                </a:lnTo>
                <a:lnTo>
                  <a:pt x="1446" y="1147"/>
                </a:lnTo>
                <a:lnTo>
                  <a:pt x="1446" y="1147"/>
                </a:lnTo>
                <a:lnTo>
                  <a:pt x="1448" y="1147"/>
                </a:lnTo>
                <a:lnTo>
                  <a:pt x="1448" y="1145"/>
                </a:lnTo>
                <a:lnTo>
                  <a:pt x="1450" y="1145"/>
                </a:lnTo>
                <a:lnTo>
                  <a:pt x="1450" y="1145"/>
                </a:lnTo>
                <a:lnTo>
                  <a:pt x="1450" y="1143"/>
                </a:lnTo>
                <a:lnTo>
                  <a:pt x="1452" y="1143"/>
                </a:lnTo>
                <a:lnTo>
                  <a:pt x="1452" y="1143"/>
                </a:lnTo>
                <a:lnTo>
                  <a:pt x="1454" y="1141"/>
                </a:lnTo>
                <a:lnTo>
                  <a:pt x="1454" y="1141"/>
                </a:lnTo>
                <a:lnTo>
                  <a:pt x="1456" y="1139"/>
                </a:lnTo>
                <a:lnTo>
                  <a:pt x="1456" y="1139"/>
                </a:lnTo>
                <a:lnTo>
                  <a:pt x="1458" y="1139"/>
                </a:lnTo>
                <a:lnTo>
                  <a:pt x="1460" y="1136"/>
                </a:lnTo>
                <a:lnTo>
                  <a:pt x="1458" y="1134"/>
                </a:lnTo>
                <a:lnTo>
                  <a:pt x="1460" y="1132"/>
                </a:lnTo>
                <a:lnTo>
                  <a:pt x="1460" y="1134"/>
                </a:lnTo>
                <a:lnTo>
                  <a:pt x="1460" y="1134"/>
                </a:lnTo>
                <a:lnTo>
                  <a:pt x="1460" y="1136"/>
                </a:lnTo>
                <a:lnTo>
                  <a:pt x="1460" y="1132"/>
                </a:lnTo>
                <a:lnTo>
                  <a:pt x="1465" y="1130"/>
                </a:lnTo>
                <a:lnTo>
                  <a:pt x="1465" y="1128"/>
                </a:lnTo>
                <a:lnTo>
                  <a:pt x="1469" y="1126"/>
                </a:lnTo>
                <a:lnTo>
                  <a:pt x="1471" y="1126"/>
                </a:lnTo>
                <a:lnTo>
                  <a:pt x="1477" y="1126"/>
                </a:lnTo>
                <a:lnTo>
                  <a:pt x="1477" y="1124"/>
                </a:lnTo>
                <a:lnTo>
                  <a:pt x="1479" y="1122"/>
                </a:lnTo>
                <a:lnTo>
                  <a:pt x="1479" y="1122"/>
                </a:lnTo>
                <a:lnTo>
                  <a:pt x="1479" y="1124"/>
                </a:lnTo>
                <a:lnTo>
                  <a:pt x="1479" y="1124"/>
                </a:lnTo>
                <a:lnTo>
                  <a:pt x="1479" y="1124"/>
                </a:lnTo>
                <a:lnTo>
                  <a:pt x="1479" y="1122"/>
                </a:lnTo>
                <a:lnTo>
                  <a:pt x="1481" y="1120"/>
                </a:lnTo>
                <a:lnTo>
                  <a:pt x="1481" y="1118"/>
                </a:lnTo>
                <a:lnTo>
                  <a:pt x="1483" y="1118"/>
                </a:lnTo>
                <a:lnTo>
                  <a:pt x="1486" y="1115"/>
                </a:lnTo>
                <a:lnTo>
                  <a:pt x="1488" y="1115"/>
                </a:lnTo>
                <a:lnTo>
                  <a:pt x="1486" y="1115"/>
                </a:lnTo>
                <a:lnTo>
                  <a:pt x="1486" y="1113"/>
                </a:lnTo>
                <a:lnTo>
                  <a:pt x="1486" y="1111"/>
                </a:lnTo>
                <a:lnTo>
                  <a:pt x="1486" y="1113"/>
                </a:lnTo>
                <a:lnTo>
                  <a:pt x="1488" y="1113"/>
                </a:lnTo>
                <a:lnTo>
                  <a:pt x="1488" y="1113"/>
                </a:lnTo>
                <a:lnTo>
                  <a:pt x="1488" y="1113"/>
                </a:lnTo>
                <a:lnTo>
                  <a:pt x="1490" y="1111"/>
                </a:lnTo>
                <a:lnTo>
                  <a:pt x="1492" y="1113"/>
                </a:lnTo>
                <a:lnTo>
                  <a:pt x="1494" y="1111"/>
                </a:lnTo>
                <a:lnTo>
                  <a:pt x="1496" y="1111"/>
                </a:lnTo>
                <a:lnTo>
                  <a:pt x="1496" y="1111"/>
                </a:lnTo>
                <a:lnTo>
                  <a:pt x="1496" y="1111"/>
                </a:lnTo>
                <a:lnTo>
                  <a:pt x="1498" y="1111"/>
                </a:lnTo>
                <a:lnTo>
                  <a:pt x="1498" y="1111"/>
                </a:lnTo>
                <a:lnTo>
                  <a:pt x="1500" y="1109"/>
                </a:lnTo>
                <a:lnTo>
                  <a:pt x="1502" y="1109"/>
                </a:lnTo>
                <a:lnTo>
                  <a:pt x="1500" y="1107"/>
                </a:lnTo>
                <a:lnTo>
                  <a:pt x="1496" y="1109"/>
                </a:lnTo>
                <a:lnTo>
                  <a:pt x="1494" y="1107"/>
                </a:lnTo>
                <a:lnTo>
                  <a:pt x="1492" y="1107"/>
                </a:lnTo>
                <a:lnTo>
                  <a:pt x="1492" y="1105"/>
                </a:lnTo>
                <a:lnTo>
                  <a:pt x="1494" y="1107"/>
                </a:lnTo>
                <a:lnTo>
                  <a:pt x="1496" y="1107"/>
                </a:lnTo>
                <a:lnTo>
                  <a:pt x="1498" y="1107"/>
                </a:lnTo>
                <a:lnTo>
                  <a:pt x="1498" y="1105"/>
                </a:lnTo>
                <a:lnTo>
                  <a:pt x="1498" y="1105"/>
                </a:lnTo>
                <a:lnTo>
                  <a:pt x="1498" y="1105"/>
                </a:lnTo>
                <a:lnTo>
                  <a:pt x="1500" y="1103"/>
                </a:lnTo>
                <a:lnTo>
                  <a:pt x="1498" y="1103"/>
                </a:lnTo>
                <a:lnTo>
                  <a:pt x="1498" y="1103"/>
                </a:lnTo>
                <a:lnTo>
                  <a:pt x="1492" y="1101"/>
                </a:lnTo>
                <a:lnTo>
                  <a:pt x="1492" y="1099"/>
                </a:lnTo>
                <a:lnTo>
                  <a:pt x="1494" y="1101"/>
                </a:lnTo>
                <a:lnTo>
                  <a:pt x="1496" y="1101"/>
                </a:lnTo>
                <a:lnTo>
                  <a:pt x="1498" y="1101"/>
                </a:lnTo>
                <a:lnTo>
                  <a:pt x="1498" y="1099"/>
                </a:lnTo>
                <a:lnTo>
                  <a:pt x="1498" y="1099"/>
                </a:lnTo>
                <a:lnTo>
                  <a:pt x="1498" y="1099"/>
                </a:lnTo>
                <a:lnTo>
                  <a:pt x="1500" y="1101"/>
                </a:lnTo>
                <a:lnTo>
                  <a:pt x="1500" y="1101"/>
                </a:lnTo>
                <a:lnTo>
                  <a:pt x="1500" y="1101"/>
                </a:lnTo>
                <a:lnTo>
                  <a:pt x="1500" y="1101"/>
                </a:lnTo>
                <a:lnTo>
                  <a:pt x="1502" y="1101"/>
                </a:lnTo>
                <a:lnTo>
                  <a:pt x="1504" y="1101"/>
                </a:lnTo>
                <a:lnTo>
                  <a:pt x="1504" y="1101"/>
                </a:lnTo>
                <a:lnTo>
                  <a:pt x="1507" y="1099"/>
                </a:lnTo>
                <a:lnTo>
                  <a:pt x="1511" y="1097"/>
                </a:lnTo>
                <a:lnTo>
                  <a:pt x="1511" y="1095"/>
                </a:lnTo>
                <a:lnTo>
                  <a:pt x="1511" y="1095"/>
                </a:lnTo>
                <a:lnTo>
                  <a:pt x="1511" y="1092"/>
                </a:lnTo>
                <a:lnTo>
                  <a:pt x="1509" y="1092"/>
                </a:lnTo>
                <a:lnTo>
                  <a:pt x="1509" y="1092"/>
                </a:lnTo>
                <a:lnTo>
                  <a:pt x="1507" y="1092"/>
                </a:lnTo>
                <a:lnTo>
                  <a:pt x="1507" y="1097"/>
                </a:lnTo>
                <a:lnTo>
                  <a:pt x="1507" y="1097"/>
                </a:lnTo>
                <a:lnTo>
                  <a:pt x="1504" y="1097"/>
                </a:lnTo>
                <a:lnTo>
                  <a:pt x="1507" y="1095"/>
                </a:lnTo>
                <a:lnTo>
                  <a:pt x="1507" y="1092"/>
                </a:lnTo>
                <a:lnTo>
                  <a:pt x="1507" y="1092"/>
                </a:lnTo>
                <a:lnTo>
                  <a:pt x="1504" y="1090"/>
                </a:lnTo>
                <a:lnTo>
                  <a:pt x="1502" y="1092"/>
                </a:lnTo>
                <a:lnTo>
                  <a:pt x="1502" y="1092"/>
                </a:lnTo>
                <a:lnTo>
                  <a:pt x="1500" y="1092"/>
                </a:lnTo>
                <a:lnTo>
                  <a:pt x="1498" y="1092"/>
                </a:lnTo>
                <a:lnTo>
                  <a:pt x="1496" y="1092"/>
                </a:lnTo>
                <a:lnTo>
                  <a:pt x="1496" y="1090"/>
                </a:lnTo>
                <a:lnTo>
                  <a:pt x="1496" y="1088"/>
                </a:lnTo>
                <a:lnTo>
                  <a:pt x="1496" y="1088"/>
                </a:lnTo>
                <a:lnTo>
                  <a:pt x="1496" y="1088"/>
                </a:lnTo>
                <a:lnTo>
                  <a:pt x="1496" y="1090"/>
                </a:lnTo>
                <a:lnTo>
                  <a:pt x="1498" y="1090"/>
                </a:lnTo>
                <a:lnTo>
                  <a:pt x="1500" y="1090"/>
                </a:lnTo>
                <a:lnTo>
                  <a:pt x="1500" y="1090"/>
                </a:lnTo>
                <a:lnTo>
                  <a:pt x="1500" y="1088"/>
                </a:lnTo>
                <a:lnTo>
                  <a:pt x="1502" y="1088"/>
                </a:lnTo>
                <a:lnTo>
                  <a:pt x="1502" y="1088"/>
                </a:lnTo>
                <a:lnTo>
                  <a:pt x="1502" y="1088"/>
                </a:lnTo>
                <a:lnTo>
                  <a:pt x="1504" y="1088"/>
                </a:lnTo>
                <a:lnTo>
                  <a:pt x="1504" y="1088"/>
                </a:lnTo>
                <a:lnTo>
                  <a:pt x="1504" y="1088"/>
                </a:lnTo>
                <a:lnTo>
                  <a:pt x="1504" y="1086"/>
                </a:lnTo>
                <a:lnTo>
                  <a:pt x="1507" y="1088"/>
                </a:lnTo>
                <a:lnTo>
                  <a:pt x="1507" y="1088"/>
                </a:lnTo>
                <a:lnTo>
                  <a:pt x="1509" y="1088"/>
                </a:lnTo>
                <a:lnTo>
                  <a:pt x="1509" y="1090"/>
                </a:lnTo>
                <a:lnTo>
                  <a:pt x="1509" y="1086"/>
                </a:lnTo>
                <a:lnTo>
                  <a:pt x="1509" y="1084"/>
                </a:lnTo>
                <a:lnTo>
                  <a:pt x="1507" y="1084"/>
                </a:lnTo>
                <a:lnTo>
                  <a:pt x="1507" y="1084"/>
                </a:lnTo>
                <a:lnTo>
                  <a:pt x="1507" y="1082"/>
                </a:lnTo>
                <a:lnTo>
                  <a:pt x="1507" y="1082"/>
                </a:lnTo>
                <a:lnTo>
                  <a:pt x="1507" y="1080"/>
                </a:lnTo>
                <a:lnTo>
                  <a:pt x="1507" y="1080"/>
                </a:lnTo>
                <a:lnTo>
                  <a:pt x="1509" y="1080"/>
                </a:lnTo>
                <a:lnTo>
                  <a:pt x="1509" y="1082"/>
                </a:lnTo>
                <a:lnTo>
                  <a:pt x="1509" y="1086"/>
                </a:lnTo>
                <a:lnTo>
                  <a:pt x="1511" y="1090"/>
                </a:lnTo>
                <a:lnTo>
                  <a:pt x="1513" y="1092"/>
                </a:lnTo>
                <a:lnTo>
                  <a:pt x="1513" y="1095"/>
                </a:lnTo>
                <a:lnTo>
                  <a:pt x="1513" y="1092"/>
                </a:lnTo>
                <a:lnTo>
                  <a:pt x="1511" y="1088"/>
                </a:lnTo>
                <a:lnTo>
                  <a:pt x="1509" y="1080"/>
                </a:lnTo>
                <a:lnTo>
                  <a:pt x="1507" y="1078"/>
                </a:lnTo>
                <a:lnTo>
                  <a:pt x="1507" y="1078"/>
                </a:lnTo>
                <a:lnTo>
                  <a:pt x="1507" y="1076"/>
                </a:lnTo>
                <a:lnTo>
                  <a:pt x="1504" y="1076"/>
                </a:lnTo>
                <a:lnTo>
                  <a:pt x="1502" y="1076"/>
                </a:lnTo>
                <a:lnTo>
                  <a:pt x="1500" y="1076"/>
                </a:lnTo>
                <a:lnTo>
                  <a:pt x="1500" y="1076"/>
                </a:lnTo>
                <a:lnTo>
                  <a:pt x="1500" y="1076"/>
                </a:lnTo>
                <a:lnTo>
                  <a:pt x="1498" y="1074"/>
                </a:lnTo>
                <a:lnTo>
                  <a:pt x="1496" y="1071"/>
                </a:lnTo>
                <a:lnTo>
                  <a:pt x="1496" y="1071"/>
                </a:lnTo>
                <a:lnTo>
                  <a:pt x="1494" y="1071"/>
                </a:lnTo>
                <a:lnTo>
                  <a:pt x="1492" y="1069"/>
                </a:lnTo>
                <a:lnTo>
                  <a:pt x="1490" y="1069"/>
                </a:lnTo>
                <a:lnTo>
                  <a:pt x="1490" y="1069"/>
                </a:lnTo>
                <a:lnTo>
                  <a:pt x="1488" y="1069"/>
                </a:lnTo>
                <a:lnTo>
                  <a:pt x="1492" y="1069"/>
                </a:lnTo>
                <a:lnTo>
                  <a:pt x="1496" y="1071"/>
                </a:lnTo>
                <a:lnTo>
                  <a:pt x="1498" y="1071"/>
                </a:lnTo>
                <a:lnTo>
                  <a:pt x="1498" y="1071"/>
                </a:lnTo>
                <a:lnTo>
                  <a:pt x="1500" y="1074"/>
                </a:lnTo>
                <a:lnTo>
                  <a:pt x="1500" y="1074"/>
                </a:lnTo>
                <a:lnTo>
                  <a:pt x="1500" y="1076"/>
                </a:lnTo>
                <a:lnTo>
                  <a:pt x="1502" y="1074"/>
                </a:lnTo>
                <a:lnTo>
                  <a:pt x="1502" y="1074"/>
                </a:lnTo>
                <a:lnTo>
                  <a:pt x="1502" y="1074"/>
                </a:lnTo>
                <a:lnTo>
                  <a:pt x="1502" y="1071"/>
                </a:lnTo>
                <a:lnTo>
                  <a:pt x="1500" y="1071"/>
                </a:lnTo>
                <a:lnTo>
                  <a:pt x="1500" y="1071"/>
                </a:lnTo>
                <a:lnTo>
                  <a:pt x="1498" y="1069"/>
                </a:lnTo>
                <a:lnTo>
                  <a:pt x="1496" y="1067"/>
                </a:lnTo>
                <a:lnTo>
                  <a:pt x="1496" y="1067"/>
                </a:lnTo>
                <a:lnTo>
                  <a:pt x="1496" y="1067"/>
                </a:lnTo>
                <a:lnTo>
                  <a:pt x="1498" y="1069"/>
                </a:lnTo>
                <a:lnTo>
                  <a:pt x="1500" y="1069"/>
                </a:lnTo>
                <a:lnTo>
                  <a:pt x="1500" y="1069"/>
                </a:lnTo>
                <a:lnTo>
                  <a:pt x="1500" y="1069"/>
                </a:lnTo>
                <a:lnTo>
                  <a:pt x="1500" y="1069"/>
                </a:lnTo>
                <a:lnTo>
                  <a:pt x="1502" y="1069"/>
                </a:lnTo>
                <a:lnTo>
                  <a:pt x="1502" y="1067"/>
                </a:lnTo>
                <a:lnTo>
                  <a:pt x="1502" y="1067"/>
                </a:lnTo>
                <a:lnTo>
                  <a:pt x="1502" y="1065"/>
                </a:lnTo>
                <a:lnTo>
                  <a:pt x="1502" y="1065"/>
                </a:lnTo>
                <a:lnTo>
                  <a:pt x="1500" y="1065"/>
                </a:lnTo>
                <a:lnTo>
                  <a:pt x="1498" y="1063"/>
                </a:lnTo>
                <a:lnTo>
                  <a:pt x="1498" y="1063"/>
                </a:lnTo>
                <a:lnTo>
                  <a:pt x="1496" y="1061"/>
                </a:lnTo>
                <a:lnTo>
                  <a:pt x="1494" y="1059"/>
                </a:lnTo>
                <a:lnTo>
                  <a:pt x="1494" y="1057"/>
                </a:lnTo>
                <a:lnTo>
                  <a:pt x="1490" y="1055"/>
                </a:lnTo>
                <a:lnTo>
                  <a:pt x="1492" y="1055"/>
                </a:lnTo>
                <a:lnTo>
                  <a:pt x="1494" y="1057"/>
                </a:lnTo>
                <a:lnTo>
                  <a:pt x="1494" y="1059"/>
                </a:lnTo>
                <a:lnTo>
                  <a:pt x="1496" y="1059"/>
                </a:lnTo>
                <a:lnTo>
                  <a:pt x="1500" y="1063"/>
                </a:lnTo>
                <a:lnTo>
                  <a:pt x="1500" y="1063"/>
                </a:lnTo>
                <a:lnTo>
                  <a:pt x="1502" y="1063"/>
                </a:lnTo>
                <a:lnTo>
                  <a:pt x="1502" y="1063"/>
                </a:lnTo>
                <a:lnTo>
                  <a:pt x="1502" y="1061"/>
                </a:lnTo>
                <a:lnTo>
                  <a:pt x="1502" y="1061"/>
                </a:lnTo>
                <a:lnTo>
                  <a:pt x="1502" y="1059"/>
                </a:lnTo>
                <a:lnTo>
                  <a:pt x="1502" y="1059"/>
                </a:lnTo>
                <a:lnTo>
                  <a:pt x="1500" y="1059"/>
                </a:lnTo>
                <a:lnTo>
                  <a:pt x="1498" y="1057"/>
                </a:lnTo>
                <a:lnTo>
                  <a:pt x="1498" y="1057"/>
                </a:lnTo>
                <a:lnTo>
                  <a:pt x="1494" y="1055"/>
                </a:lnTo>
                <a:lnTo>
                  <a:pt x="1492" y="1053"/>
                </a:lnTo>
                <a:lnTo>
                  <a:pt x="1490" y="1053"/>
                </a:lnTo>
                <a:lnTo>
                  <a:pt x="1490" y="1053"/>
                </a:lnTo>
                <a:lnTo>
                  <a:pt x="1488" y="1053"/>
                </a:lnTo>
                <a:lnTo>
                  <a:pt x="1488" y="1050"/>
                </a:lnTo>
                <a:lnTo>
                  <a:pt x="1488" y="1048"/>
                </a:lnTo>
                <a:lnTo>
                  <a:pt x="1488" y="1048"/>
                </a:lnTo>
                <a:lnTo>
                  <a:pt x="1490" y="1046"/>
                </a:lnTo>
                <a:lnTo>
                  <a:pt x="1492" y="1046"/>
                </a:lnTo>
                <a:lnTo>
                  <a:pt x="1492" y="1044"/>
                </a:lnTo>
                <a:lnTo>
                  <a:pt x="1492" y="1044"/>
                </a:lnTo>
                <a:lnTo>
                  <a:pt x="1492" y="1044"/>
                </a:lnTo>
                <a:lnTo>
                  <a:pt x="1492" y="1046"/>
                </a:lnTo>
                <a:lnTo>
                  <a:pt x="1490" y="1046"/>
                </a:lnTo>
                <a:lnTo>
                  <a:pt x="1490" y="1048"/>
                </a:lnTo>
                <a:lnTo>
                  <a:pt x="1488" y="1050"/>
                </a:lnTo>
                <a:lnTo>
                  <a:pt x="1490" y="1050"/>
                </a:lnTo>
                <a:lnTo>
                  <a:pt x="1490" y="1050"/>
                </a:lnTo>
                <a:lnTo>
                  <a:pt x="1492" y="1050"/>
                </a:lnTo>
                <a:lnTo>
                  <a:pt x="1492" y="1050"/>
                </a:lnTo>
                <a:lnTo>
                  <a:pt x="1492" y="1053"/>
                </a:lnTo>
                <a:lnTo>
                  <a:pt x="1494" y="1053"/>
                </a:lnTo>
                <a:lnTo>
                  <a:pt x="1494" y="1053"/>
                </a:lnTo>
                <a:lnTo>
                  <a:pt x="1494" y="1053"/>
                </a:lnTo>
                <a:lnTo>
                  <a:pt x="1494" y="1053"/>
                </a:lnTo>
                <a:lnTo>
                  <a:pt x="1496" y="1055"/>
                </a:lnTo>
                <a:lnTo>
                  <a:pt x="1498" y="1055"/>
                </a:lnTo>
                <a:lnTo>
                  <a:pt x="1500" y="1055"/>
                </a:lnTo>
                <a:lnTo>
                  <a:pt x="1500" y="1057"/>
                </a:lnTo>
                <a:lnTo>
                  <a:pt x="1502" y="1057"/>
                </a:lnTo>
                <a:lnTo>
                  <a:pt x="1502" y="1057"/>
                </a:lnTo>
                <a:lnTo>
                  <a:pt x="1502" y="1055"/>
                </a:lnTo>
                <a:lnTo>
                  <a:pt x="1500" y="1055"/>
                </a:lnTo>
                <a:lnTo>
                  <a:pt x="1498" y="1050"/>
                </a:lnTo>
                <a:lnTo>
                  <a:pt x="1496" y="1048"/>
                </a:lnTo>
                <a:lnTo>
                  <a:pt x="1496" y="1048"/>
                </a:lnTo>
                <a:lnTo>
                  <a:pt x="1498" y="1048"/>
                </a:lnTo>
                <a:lnTo>
                  <a:pt x="1498" y="1048"/>
                </a:lnTo>
                <a:lnTo>
                  <a:pt x="1498" y="1050"/>
                </a:lnTo>
                <a:lnTo>
                  <a:pt x="1500" y="1050"/>
                </a:lnTo>
                <a:lnTo>
                  <a:pt x="1500" y="1053"/>
                </a:lnTo>
                <a:lnTo>
                  <a:pt x="1500" y="1053"/>
                </a:lnTo>
                <a:lnTo>
                  <a:pt x="1500" y="1050"/>
                </a:lnTo>
                <a:lnTo>
                  <a:pt x="1500" y="1050"/>
                </a:lnTo>
                <a:lnTo>
                  <a:pt x="1500" y="1048"/>
                </a:lnTo>
                <a:lnTo>
                  <a:pt x="1498" y="1046"/>
                </a:lnTo>
                <a:lnTo>
                  <a:pt x="1498" y="1044"/>
                </a:lnTo>
                <a:lnTo>
                  <a:pt x="1500" y="1044"/>
                </a:lnTo>
                <a:lnTo>
                  <a:pt x="1498" y="1042"/>
                </a:lnTo>
                <a:lnTo>
                  <a:pt x="1500" y="1042"/>
                </a:lnTo>
                <a:lnTo>
                  <a:pt x="1498" y="1042"/>
                </a:lnTo>
                <a:lnTo>
                  <a:pt x="1498" y="1040"/>
                </a:lnTo>
                <a:lnTo>
                  <a:pt x="1498" y="1040"/>
                </a:lnTo>
                <a:lnTo>
                  <a:pt x="1500" y="1040"/>
                </a:lnTo>
                <a:lnTo>
                  <a:pt x="1500" y="1040"/>
                </a:lnTo>
                <a:lnTo>
                  <a:pt x="1500" y="1040"/>
                </a:lnTo>
                <a:lnTo>
                  <a:pt x="1500" y="1038"/>
                </a:lnTo>
                <a:lnTo>
                  <a:pt x="1498" y="1038"/>
                </a:lnTo>
                <a:lnTo>
                  <a:pt x="1498" y="1038"/>
                </a:lnTo>
                <a:lnTo>
                  <a:pt x="1500" y="1038"/>
                </a:lnTo>
                <a:lnTo>
                  <a:pt x="1500" y="1038"/>
                </a:lnTo>
                <a:lnTo>
                  <a:pt x="1500" y="1036"/>
                </a:lnTo>
                <a:lnTo>
                  <a:pt x="1502" y="1036"/>
                </a:lnTo>
                <a:lnTo>
                  <a:pt x="1502" y="1036"/>
                </a:lnTo>
                <a:lnTo>
                  <a:pt x="1502" y="1036"/>
                </a:lnTo>
                <a:lnTo>
                  <a:pt x="1502" y="1034"/>
                </a:lnTo>
                <a:lnTo>
                  <a:pt x="1502" y="1036"/>
                </a:lnTo>
                <a:lnTo>
                  <a:pt x="1502" y="1036"/>
                </a:lnTo>
                <a:lnTo>
                  <a:pt x="1502" y="1034"/>
                </a:lnTo>
                <a:lnTo>
                  <a:pt x="1504" y="1034"/>
                </a:lnTo>
                <a:lnTo>
                  <a:pt x="1504" y="1036"/>
                </a:lnTo>
                <a:lnTo>
                  <a:pt x="1504" y="1034"/>
                </a:lnTo>
                <a:lnTo>
                  <a:pt x="1504" y="1034"/>
                </a:lnTo>
                <a:lnTo>
                  <a:pt x="1507" y="1034"/>
                </a:lnTo>
                <a:lnTo>
                  <a:pt x="1504" y="1032"/>
                </a:lnTo>
                <a:lnTo>
                  <a:pt x="1507" y="1032"/>
                </a:lnTo>
                <a:lnTo>
                  <a:pt x="1507" y="1032"/>
                </a:lnTo>
                <a:lnTo>
                  <a:pt x="1507" y="1032"/>
                </a:lnTo>
                <a:lnTo>
                  <a:pt x="1507" y="1034"/>
                </a:lnTo>
                <a:lnTo>
                  <a:pt x="1509" y="1034"/>
                </a:lnTo>
                <a:lnTo>
                  <a:pt x="1509" y="1034"/>
                </a:lnTo>
                <a:lnTo>
                  <a:pt x="1507" y="1034"/>
                </a:lnTo>
                <a:lnTo>
                  <a:pt x="1507" y="1034"/>
                </a:lnTo>
                <a:lnTo>
                  <a:pt x="1507" y="1034"/>
                </a:lnTo>
                <a:lnTo>
                  <a:pt x="1509" y="1036"/>
                </a:lnTo>
                <a:lnTo>
                  <a:pt x="1507" y="1036"/>
                </a:lnTo>
                <a:lnTo>
                  <a:pt x="1507" y="1036"/>
                </a:lnTo>
                <a:lnTo>
                  <a:pt x="1504" y="1036"/>
                </a:lnTo>
                <a:lnTo>
                  <a:pt x="1502" y="1038"/>
                </a:lnTo>
                <a:lnTo>
                  <a:pt x="1504" y="1040"/>
                </a:lnTo>
                <a:lnTo>
                  <a:pt x="1504" y="1040"/>
                </a:lnTo>
                <a:lnTo>
                  <a:pt x="1504" y="1040"/>
                </a:lnTo>
                <a:lnTo>
                  <a:pt x="1504" y="1042"/>
                </a:lnTo>
                <a:lnTo>
                  <a:pt x="1502" y="1042"/>
                </a:lnTo>
                <a:lnTo>
                  <a:pt x="1502" y="1042"/>
                </a:lnTo>
                <a:lnTo>
                  <a:pt x="1502" y="1042"/>
                </a:lnTo>
                <a:lnTo>
                  <a:pt x="1502" y="1042"/>
                </a:lnTo>
                <a:lnTo>
                  <a:pt x="1502" y="1042"/>
                </a:lnTo>
                <a:lnTo>
                  <a:pt x="1504" y="1042"/>
                </a:lnTo>
                <a:lnTo>
                  <a:pt x="1504" y="1044"/>
                </a:lnTo>
                <a:lnTo>
                  <a:pt x="1502" y="1044"/>
                </a:lnTo>
                <a:lnTo>
                  <a:pt x="1502" y="1044"/>
                </a:lnTo>
                <a:lnTo>
                  <a:pt x="1502" y="1046"/>
                </a:lnTo>
                <a:lnTo>
                  <a:pt x="1502" y="1046"/>
                </a:lnTo>
                <a:lnTo>
                  <a:pt x="1502" y="1044"/>
                </a:lnTo>
                <a:lnTo>
                  <a:pt x="1504" y="1046"/>
                </a:lnTo>
                <a:lnTo>
                  <a:pt x="1504" y="1046"/>
                </a:lnTo>
                <a:lnTo>
                  <a:pt x="1507" y="1048"/>
                </a:lnTo>
                <a:lnTo>
                  <a:pt x="1507" y="1048"/>
                </a:lnTo>
                <a:lnTo>
                  <a:pt x="1507" y="1048"/>
                </a:lnTo>
                <a:lnTo>
                  <a:pt x="1504" y="1048"/>
                </a:lnTo>
                <a:lnTo>
                  <a:pt x="1504" y="1048"/>
                </a:lnTo>
                <a:lnTo>
                  <a:pt x="1502" y="1048"/>
                </a:lnTo>
                <a:lnTo>
                  <a:pt x="1502" y="1050"/>
                </a:lnTo>
                <a:lnTo>
                  <a:pt x="1502" y="1050"/>
                </a:lnTo>
                <a:lnTo>
                  <a:pt x="1504" y="1053"/>
                </a:lnTo>
                <a:lnTo>
                  <a:pt x="1504" y="1053"/>
                </a:lnTo>
                <a:lnTo>
                  <a:pt x="1507" y="1053"/>
                </a:lnTo>
                <a:lnTo>
                  <a:pt x="1507" y="1053"/>
                </a:lnTo>
                <a:lnTo>
                  <a:pt x="1507" y="1053"/>
                </a:lnTo>
                <a:lnTo>
                  <a:pt x="1507" y="1053"/>
                </a:lnTo>
                <a:lnTo>
                  <a:pt x="1507" y="1053"/>
                </a:lnTo>
                <a:lnTo>
                  <a:pt x="1509" y="1053"/>
                </a:lnTo>
                <a:lnTo>
                  <a:pt x="1509" y="1053"/>
                </a:lnTo>
                <a:lnTo>
                  <a:pt x="1509" y="1053"/>
                </a:lnTo>
                <a:lnTo>
                  <a:pt x="1509" y="1053"/>
                </a:lnTo>
                <a:lnTo>
                  <a:pt x="1509" y="1055"/>
                </a:lnTo>
                <a:lnTo>
                  <a:pt x="1509" y="1055"/>
                </a:lnTo>
                <a:lnTo>
                  <a:pt x="1509" y="1055"/>
                </a:lnTo>
                <a:lnTo>
                  <a:pt x="1509" y="1055"/>
                </a:lnTo>
                <a:lnTo>
                  <a:pt x="1509" y="1057"/>
                </a:lnTo>
                <a:lnTo>
                  <a:pt x="1509" y="1057"/>
                </a:lnTo>
                <a:lnTo>
                  <a:pt x="1509" y="1057"/>
                </a:lnTo>
                <a:lnTo>
                  <a:pt x="1509" y="1059"/>
                </a:lnTo>
                <a:lnTo>
                  <a:pt x="1511" y="1059"/>
                </a:lnTo>
                <a:lnTo>
                  <a:pt x="1511" y="1059"/>
                </a:lnTo>
                <a:lnTo>
                  <a:pt x="1511" y="1061"/>
                </a:lnTo>
                <a:lnTo>
                  <a:pt x="1511" y="1063"/>
                </a:lnTo>
                <a:lnTo>
                  <a:pt x="1509" y="1065"/>
                </a:lnTo>
                <a:lnTo>
                  <a:pt x="1507" y="1067"/>
                </a:lnTo>
                <a:lnTo>
                  <a:pt x="1507" y="1069"/>
                </a:lnTo>
                <a:lnTo>
                  <a:pt x="1507" y="1071"/>
                </a:lnTo>
                <a:lnTo>
                  <a:pt x="1509" y="1071"/>
                </a:lnTo>
                <a:lnTo>
                  <a:pt x="1509" y="1069"/>
                </a:lnTo>
                <a:lnTo>
                  <a:pt x="1509" y="1067"/>
                </a:lnTo>
                <a:lnTo>
                  <a:pt x="1511" y="1067"/>
                </a:lnTo>
                <a:lnTo>
                  <a:pt x="1511" y="1065"/>
                </a:lnTo>
                <a:lnTo>
                  <a:pt x="1513" y="1065"/>
                </a:lnTo>
                <a:lnTo>
                  <a:pt x="1513" y="1065"/>
                </a:lnTo>
                <a:lnTo>
                  <a:pt x="1513" y="1065"/>
                </a:lnTo>
                <a:lnTo>
                  <a:pt x="1517" y="1057"/>
                </a:lnTo>
                <a:lnTo>
                  <a:pt x="1517" y="1057"/>
                </a:lnTo>
                <a:lnTo>
                  <a:pt x="1517" y="1055"/>
                </a:lnTo>
                <a:lnTo>
                  <a:pt x="1519" y="1055"/>
                </a:lnTo>
                <a:lnTo>
                  <a:pt x="1519" y="1053"/>
                </a:lnTo>
                <a:lnTo>
                  <a:pt x="1519" y="1053"/>
                </a:lnTo>
                <a:lnTo>
                  <a:pt x="1519" y="1050"/>
                </a:lnTo>
                <a:lnTo>
                  <a:pt x="1519" y="1050"/>
                </a:lnTo>
                <a:lnTo>
                  <a:pt x="1519" y="1050"/>
                </a:lnTo>
                <a:lnTo>
                  <a:pt x="1519" y="1053"/>
                </a:lnTo>
                <a:lnTo>
                  <a:pt x="1521" y="1053"/>
                </a:lnTo>
                <a:lnTo>
                  <a:pt x="1521" y="1050"/>
                </a:lnTo>
                <a:lnTo>
                  <a:pt x="1521" y="1050"/>
                </a:lnTo>
                <a:lnTo>
                  <a:pt x="1519" y="1048"/>
                </a:lnTo>
                <a:lnTo>
                  <a:pt x="1519" y="1048"/>
                </a:lnTo>
                <a:lnTo>
                  <a:pt x="1519" y="1048"/>
                </a:lnTo>
                <a:lnTo>
                  <a:pt x="1519" y="1048"/>
                </a:lnTo>
                <a:lnTo>
                  <a:pt x="1519" y="1046"/>
                </a:lnTo>
                <a:lnTo>
                  <a:pt x="1519" y="1044"/>
                </a:lnTo>
                <a:lnTo>
                  <a:pt x="1519" y="1044"/>
                </a:lnTo>
                <a:lnTo>
                  <a:pt x="1517" y="1042"/>
                </a:lnTo>
                <a:lnTo>
                  <a:pt x="1515" y="1040"/>
                </a:lnTo>
                <a:lnTo>
                  <a:pt x="1515" y="1036"/>
                </a:lnTo>
                <a:lnTo>
                  <a:pt x="1513" y="1034"/>
                </a:lnTo>
                <a:lnTo>
                  <a:pt x="1513" y="1034"/>
                </a:lnTo>
                <a:lnTo>
                  <a:pt x="1513" y="1032"/>
                </a:lnTo>
                <a:lnTo>
                  <a:pt x="1513" y="1032"/>
                </a:lnTo>
                <a:lnTo>
                  <a:pt x="1513" y="1032"/>
                </a:lnTo>
                <a:lnTo>
                  <a:pt x="1515" y="1030"/>
                </a:lnTo>
                <a:lnTo>
                  <a:pt x="1515" y="1027"/>
                </a:lnTo>
                <a:lnTo>
                  <a:pt x="1515" y="1027"/>
                </a:lnTo>
                <a:lnTo>
                  <a:pt x="1517" y="1027"/>
                </a:lnTo>
                <a:lnTo>
                  <a:pt x="1519" y="1025"/>
                </a:lnTo>
                <a:lnTo>
                  <a:pt x="1519" y="1025"/>
                </a:lnTo>
                <a:lnTo>
                  <a:pt x="1519" y="1025"/>
                </a:lnTo>
                <a:lnTo>
                  <a:pt x="1519" y="1027"/>
                </a:lnTo>
                <a:lnTo>
                  <a:pt x="1517" y="1027"/>
                </a:lnTo>
                <a:lnTo>
                  <a:pt x="1515" y="1027"/>
                </a:lnTo>
                <a:lnTo>
                  <a:pt x="1515" y="1030"/>
                </a:lnTo>
                <a:lnTo>
                  <a:pt x="1513" y="1032"/>
                </a:lnTo>
                <a:lnTo>
                  <a:pt x="1513" y="1032"/>
                </a:lnTo>
                <a:lnTo>
                  <a:pt x="1513" y="1034"/>
                </a:lnTo>
                <a:lnTo>
                  <a:pt x="1517" y="1036"/>
                </a:lnTo>
                <a:lnTo>
                  <a:pt x="1517" y="1036"/>
                </a:lnTo>
                <a:lnTo>
                  <a:pt x="1519" y="1038"/>
                </a:lnTo>
                <a:lnTo>
                  <a:pt x="1521" y="1038"/>
                </a:lnTo>
                <a:lnTo>
                  <a:pt x="1521" y="1038"/>
                </a:lnTo>
                <a:lnTo>
                  <a:pt x="1523" y="1040"/>
                </a:lnTo>
                <a:lnTo>
                  <a:pt x="1523" y="1040"/>
                </a:lnTo>
                <a:lnTo>
                  <a:pt x="1521" y="1042"/>
                </a:lnTo>
                <a:lnTo>
                  <a:pt x="1523" y="1042"/>
                </a:lnTo>
                <a:lnTo>
                  <a:pt x="1523" y="1042"/>
                </a:lnTo>
                <a:lnTo>
                  <a:pt x="1525" y="1038"/>
                </a:lnTo>
                <a:lnTo>
                  <a:pt x="1527" y="1038"/>
                </a:lnTo>
                <a:lnTo>
                  <a:pt x="1527" y="1036"/>
                </a:lnTo>
                <a:lnTo>
                  <a:pt x="1527" y="1036"/>
                </a:lnTo>
                <a:lnTo>
                  <a:pt x="1527" y="1036"/>
                </a:lnTo>
                <a:lnTo>
                  <a:pt x="1530" y="1036"/>
                </a:lnTo>
                <a:lnTo>
                  <a:pt x="1530" y="1036"/>
                </a:lnTo>
                <a:lnTo>
                  <a:pt x="1530" y="1034"/>
                </a:lnTo>
                <a:lnTo>
                  <a:pt x="1530" y="1034"/>
                </a:lnTo>
                <a:lnTo>
                  <a:pt x="1530" y="1032"/>
                </a:lnTo>
                <a:lnTo>
                  <a:pt x="1532" y="1032"/>
                </a:lnTo>
                <a:lnTo>
                  <a:pt x="1532" y="1032"/>
                </a:lnTo>
                <a:lnTo>
                  <a:pt x="1534" y="1030"/>
                </a:lnTo>
                <a:lnTo>
                  <a:pt x="1534" y="1025"/>
                </a:lnTo>
                <a:lnTo>
                  <a:pt x="1534" y="1025"/>
                </a:lnTo>
                <a:lnTo>
                  <a:pt x="1534" y="1025"/>
                </a:lnTo>
                <a:lnTo>
                  <a:pt x="1534" y="1027"/>
                </a:lnTo>
                <a:lnTo>
                  <a:pt x="1534" y="1027"/>
                </a:lnTo>
                <a:lnTo>
                  <a:pt x="1536" y="1025"/>
                </a:lnTo>
                <a:lnTo>
                  <a:pt x="1536" y="1023"/>
                </a:lnTo>
                <a:lnTo>
                  <a:pt x="1536" y="1021"/>
                </a:lnTo>
                <a:lnTo>
                  <a:pt x="1536" y="1021"/>
                </a:lnTo>
                <a:lnTo>
                  <a:pt x="1536" y="1019"/>
                </a:lnTo>
                <a:lnTo>
                  <a:pt x="1536" y="1017"/>
                </a:lnTo>
                <a:lnTo>
                  <a:pt x="1536" y="1017"/>
                </a:lnTo>
                <a:lnTo>
                  <a:pt x="1536" y="1017"/>
                </a:lnTo>
                <a:lnTo>
                  <a:pt x="1532" y="1017"/>
                </a:lnTo>
                <a:lnTo>
                  <a:pt x="1532" y="1015"/>
                </a:lnTo>
                <a:lnTo>
                  <a:pt x="1532" y="1015"/>
                </a:lnTo>
                <a:lnTo>
                  <a:pt x="1534" y="1013"/>
                </a:lnTo>
                <a:lnTo>
                  <a:pt x="1534" y="1013"/>
                </a:lnTo>
                <a:lnTo>
                  <a:pt x="1534" y="1013"/>
                </a:lnTo>
                <a:lnTo>
                  <a:pt x="1534" y="1013"/>
                </a:lnTo>
                <a:lnTo>
                  <a:pt x="1536" y="1013"/>
                </a:lnTo>
                <a:lnTo>
                  <a:pt x="1536" y="1009"/>
                </a:lnTo>
                <a:lnTo>
                  <a:pt x="1538" y="1009"/>
                </a:lnTo>
                <a:lnTo>
                  <a:pt x="1536" y="1004"/>
                </a:lnTo>
                <a:lnTo>
                  <a:pt x="1536" y="1002"/>
                </a:lnTo>
                <a:lnTo>
                  <a:pt x="1536" y="1004"/>
                </a:lnTo>
                <a:lnTo>
                  <a:pt x="1538" y="1004"/>
                </a:lnTo>
                <a:lnTo>
                  <a:pt x="1538" y="1006"/>
                </a:lnTo>
                <a:lnTo>
                  <a:pt x="1538" y="1009"/>
                </a:lnTo>
                <a:lnTo>
                  <a:pt x="1536" y="1011"/>
                </a:lnTo>
                <a:lnTo>
                  <a:pt x="1536" y="1013"/>
                </a:lnTo>
                <a:lnTo>
                  <a:pt x="1536" y="1011"/>
                </a:lnTo>
                <a:lnTo>
                  <a:pt x="1538" y="1011"/>
                </a:lnTo>
                <a:lnTo>
                  <a:pt x="1538" y="1011"/>
                </a:lnTo>
                <a:lnTo>
                  <a:pt x="1538" y="1011"/>
                </a:lnTo>
                <a:lnTo>
                  <a:pt x="1540" y="1009"/>
                </a:lnTo>
                <a:lnTo>
                  <a:pt x="1542" y="1006"/>
                </a:lnTo>
                <a:lnTo>
                  <a:pt x="1548" y="1004"/>
                </a:lnTo>
                <a:lnTo>
                  <a:pt x="1551" y="1004"/>
                </a:lnTo>
                <a:lnTo>
                  <a:pt x="1551" y="1002"/>
                </a:lnTo>
                <a:lnTo>
                  <a:pt x="1553" y="1002"/>
                </a:lnTo>
                <a:lnTo>
                  <a:pt x="1557" y="1002"/>
                </a:lnTo>
                <a:lnTo>
                  <a:pt x="1559" y="1002"/>
                </a:lnTo>
                <a:lnTo>
                  <a:pt x="1561" y="1002"/>
                </a:lnTo>
                <a:lnTo>
                  <a:pt x="1563" y="1002"/>
                </a:lnTo>
                <a:lnTo>
                  <a:pt x="1565" y="1002"/>
                </a:lnTo>
                <a:lnTo>
                  <a:pt x="1567" y="1002"/>
                </a:lnTo>
                <a:lnTo>
                  <a:pt x="1571" y="1000"/>
                </a:lnTo>
                <a:lnTo>
                  <a:pt x="1574" y="1000"/>
                </a:lnTo>
                <a:lnTo>
                  <a:pt x="1574" y="996"/>
                </a:lnTo>
                <a:lnTo>
                  <a:pt x="1574" y="996"/>
                </a:lnTo>
                <a:lnTo>
                  <a:pt x="1574" y="994"/>
                </a:lnTo>
                <a:lnTo>
                  <a:pt x="1574" y="994"/>
                </a:lnTo>
                <a:lnTo>
                  <a:pt x="1574" y="994"/>
                </a:lnTo>
                <a:lnTo>
                  <a:pt x="1574" y="996"/>
                </a:lnTo>
                <a:lnTo>
                  <a:pt x="1576" y="996"/>
                </a:lnTo>
                <a:lnTo>
                  <a:pt x="1576" y="994"/>
                </a:lnTo>
                <a:lnTo>
                  <a:pt x="1578" y="994"/>
                </a:lnTo>
                <a:lnTo>
                  <a:pt x="1576" y="996"/>
                </a:lnTo>
                <a:lnTo>
                  <a:pt x="1576" y="998"/>
                </a:lnTo>
                <a:lnTo>
                  <a:pt x="1576" y="1000"/>
                </a:lnTo>
                <a:lnTo>
                  <a:pt x="1578" y="998"/>
                </a:lnTo>
                <a:lnTo>
                  <a:pt x="1580" y="998"/>
                </a:lnTo>
                <a:lnTo>
                  <a:pt x="1584" y="996"/>
                </a:lnTo>
                <a:lnTo>
                  <a:pt x="1584" y="996"/>
                </a:lnTo>
                <a:lnTo>
                  <a:pt x="1584" y="998"/>
                </a:lnTo>
                <a:lnTo>
                  <a:pt x="1584" y="998"/>
                </a:lnTo>
                <a:lnTo>
                  <a:pt x="1584" y="998"/>
                </a:lnTo>
                <a:lnTo>
                  <a:pt x="1586" y="998"/>
                </a:lnTo>
                <a:lnTo>
                  <a:pt x="1588" y="996"/>
                </a:lnTo>
                <a:lnTo>
                  <a:pt x="1592" y="996"/>
                </a:lnTo>
                <a:lnTo>
                  <a:pt x="1595" y="996"/>
                </a:lnTo>
                <a:lnTo>
                  <a:pt x="1595" y="996"/>
                </a:lnTo>
                <a:lnTo>
                  <a:pt x="1595" y="996"/>
                </a:lnTo>
                <a:lnTo>
                  <a:pt x="1595" y="994"/>
                </a:lnTo>
                <a:lnTo>
                  <a:pt x="1595" y="992"/>
                </a:lnTo>
                <a:lnTo>
                  <a:pt x="1592" y="990"/>
                </a:lnTo>
                <a:lnTo>
                  <a:pt x="1590" y="990"/>
                </a:lnTo>
                <a:lnTo>
                  <a:pt x="1590" y="990"/>
                </a:lnTo>
                <a:lnTo>
                  <a:pt x="1590" y="990"/>
                </a:lnTo>
                <a:lnTo>
                  <a:pt x="1590" y="990"/>
                </a:lnTo>
                <a:lnTo>
                  <a:pt x="1590" y="990"/>
                </a:lnTo>
                <a:lnTo>
                  <a:pt x="1590" y="990"/>
                </a:lnTo>
                <a:lnTo>
                  <a:pt x="1592" y="990"/>
                </a:lnTo>
                <a:lnTo>
                  <a:pt x="1592" y="992"/>
                </a:lnTo>
                <a:lnTo>
                  <a:pt x="1595" y="992"/>
                </a:lnTo>
                <a:lnTo>
                  <a:pt x="1595" y="994"/>
                </a:lnTo>
                <a:lnTo>
                  <a:pt x="1592" y="994"/>
                </a:lnTo>
                <a:lnTo>
                  <a:pt x="1590" y="996"/>
                </a:lnTo>
                <a:lnTo>
                  <a:pt x="1588" y="994"/>
                </a:lnTo>
                <a:lnTo>
                  <a:pt x="1586" y="994"/>
                </a:lnTo>
                <a:lnTo>
                  <a:pt x="1586" y="992"/>
                </a:lnTo>
                <a:lnTo>
                  <a:pt x="1584" y="990"/>
                </a:lnTo>
                <a:lnTo>
                  <a:pt x="1584" y="990"/>
                </a:lnTo>
                <a:lnTo>
                  <a:pt x="1584" y="990"/>
                </a:lnTo>
                <a:lnTo>
                  <a:pt x="1582" y="986"/>
                </a:lnTo>
                <a:lnTo>
                  <a:pt x="1582" y="986"/>
                </a:lnTo>
                <a:lnTo>
                  <a:pt x="1580" y="986"/>
                </a:lnTo>
                <a:lnTo>
                  <a:pt x="1578" y="986"/>
                </a:lnTo>
                <a:lnTo>
                  <a:pt x="1580" y="983"/>
                </a:lnTo>
                <a:lnTo>
                  <a:pt x="1582" y="981"/>
                </a:lnTo>
                <a:lnTo>
                  <a:pt x="1582" y="981"/>
                </a:lnTo>
                <a:lnTo>
                  <a:pt x="1582" y="981"/>
                </a:lnTo>
                <a:lnTo>
                  <a:pt x="1584" y="979"/>
                </a:lnTo>
                <a:lnTo>
                  <a:pt x="1584" y="979"/>
                </a:lnTo>
                <a:lnTo>
                  <a:pt x="1584" y="979"/>
                </a:lnTo>
                <a:lnTo>
                  <a:pt x="1584" y="979"/>
                </a:lnTo>
                <a:lnTo>
                  <a:pt x="1584" y="979"/>
                </a:lnTo>
                <a:lnTo>
                  <a:pt x="1584" y="979"/>
                </a:lnTo>
                <a:lnTo>
                  <a:pt x="1582" y="979"/>
                </a:lnTo>
                <a:lnTo>
                  <a:pt x="1582" y="977"/>
                </a:lnTo>
                <a:lnTo>
                  <a:pt x="1582" y="977"/>
                </a:lnTo>
                <a:lnTo>
                  <a:pt x="1582" y="977"/>
                </a:lnTo>
                <a:lnTo>
                  <a:pt x="1582" y="975"/>
                </a:lnTo>
                <a:lnTo>
                  <a:pt x="1582" y="971"/>
                </a:lnTo>
                <a:lnTo>
                  <a:pt x="1584" y="971"/>
                </a:lnTo>
                <a:lnTo>
                  <a:pt x="1584" y="971"/>
                </a:lnTo>
                <a:lnTo>
                  <a:pt x="1586" y="967"/>
                </a:lnTo>
                <a:lnTo>
                  <a:pt x="1588" y="965"/>
                </a:lnTo>
                <a:lnTo>
                  <a:pt x="1590" y="962"/>
                </a:lnTo>
                <a:lnTo>
                  <a:pt x="1590" y="962"/>
                </a:lnTo>
                <a:lnTo>
                  <a:pt x="1590" y="960"/>
                </a:lnTo>
                <a:lnTo>
                  <a:pt x="1590" y="960"/>
                </a:lnTo>
                <a:lnTo>
                  <a:pt x="1592" y="958"/>
                </a:lnTo>
                <a:lnTo>
                  <a:pt x="1595" y="958"/>
                </a:lnTo>
                <a:lnTo>
                  <a:pt x="1595" y="958"/>
                </a:lnTo>
                <a:lnTo>
                  <a:pt x="1595" y="960"/>
                </a:lnTo>
                <a:lnTo>
                  <a:pt x="1595" y="958"/>
                </a:lnTo>
                <a:lnTo>
                  <a:pt x="1595" y="958"/>
                </a:lnTo>
                <a:lnTo>
                  <a:pt x="1597" y="960"/>
                </a:lnTo>
                <a:lnTo>
                  <a:pt x="1597" y="960"/>
                </a:lnTo>
                <a:lnTo>
                  <a:pt x="1597" y="958"/>
                </a:lnTo>
                <a:lnTo>
                  <a:pt x="1597" y="958"/>
                </a:lnTo>
                <a:lnTo>
                  <a:pt x="1597" y="956"/>
                </a:lnTo>
                <a:lnTo>
                  <a:pt x="1597" y="958"/>
                </a:lnTo>
                <a:lnTo>
                  <a:pt x="1597" y="958"/>
                </a:lnTo>
                <a:lnTo>
                  <a:pt x="1597" y="958"/>
                </a:lnTo>
                <a:lnTo>
                  <a:pt x="1599" y="956"/>
                </a:lnTo>
                <a:lnTo>
                  <a:pt x="1599" y="956"/>
                </a:lnTo>
                <a:lnTo>
                  <a:pt x="1599" y="956"/>
                </a:lnTo>
                <a:lnTo>
                  <a:pt x="1599" y="958"/>
                </a:lnTo>
                <a:lnTo>
                  <a:pt x="1599" y="958"/>
                </a:lnTo>
                <a:lnTo>
                  <a:pt x="1601" y="956"/>
                </a:lnTo>
                <a:lnTo>
                  <a:pt x="1601" y="956"/>
                </a:lnTo>
                <a:lnTo>
                  <a:pt x="1601" y="958"/>
                </a:lnTo>
                <a:lnTo>
                  <a:pt x="1601" y="958"/>
                </a:lnTo>
                <a:lnTo>
                  <a:pt x="1601" y="956"/>
                </a:lnTo>
                <a:lnTo>
                  <a:pt x="1603" y="956"/>
                </a:lnTo>
                <a:lnTo>
                  <a:pt x="1605" y="956"/>
                </a:lnTo>
                <a:lnTo>
                  <a:pt x="1607" y="954"/>
                </a:lnTo>
                <a:lnTo>
                  <a:pt x="1607" y="954"/>
                </a:lnTo>
                <a:lnTo>
                  <a:pt x="1607" y="952"/>
                </a:lnTo>
                <a:lnTo>
                  <a:pt x="1609" y="950"/>
                </a:lnTo>
                <a:lnTo>
                  <a:pt x="1609" y="948"/>
                </a:lnTo>
                <a:lnTo>
                  <a:pt x="1611" y="948"/>
                </a:lnTo>
                <a:lnTo>
                  <a:pt x="1611" y="946"/>
                </a:lnTo>
                <a:lnTo>
                  <a:pt x="1611" y="946"/>
                </a:lnTo>
                <a:lnTo>
                  <a:pt x="1611" y="946"/>
                </a:lnTo>
                <a:lnTo>
                  <a:pt x="1611" y="948"/>
                </a:lnTo>
                <a:lnTo>
                  <a:pt x="1611" y="948"/>
                </a:lnTo>
                <a:lnTo>
                  <a:pt x="1611" y="948"/>
                </a:lnTo>
                <a:lnTo>
                  <a:pt x="1611" y="948"/>
                </a:lnTo>
                <a:lnTo>
                  <a:pt x="1611" y="950"/>
                </a:lnTo>
                <a:lnTo>
                  <a:pt x="1611" y="950"/>
                </a:lnTo>
                <a:lnTo>
                  <a:pt x="1611" y="950"/>
                </a:lnTo>
                <a:lnTo>
                  <a:pt x="1613" y="950"/>
                </a:lnTo>
                <a:lnTo>
                  <a:pt x="1613" y="950"/>
                </a:lnTo>
                <a:lnTo>
                  <a:pt x="1615" y="952"/>
                </a:lnTo>
                <a:lnTo>
                  <a:pt x="1615" y="950"/>
                </a:lnTo>
                <a:lnTo>
                  <a:pt x="1615" y="950"/>
                </a:lnTo>
                <a:lnTo>
                  <a:pt x="1615" y="948"/>
                </a:lnTo>
                <a:lnTo>
                  <a:pt x="1615" y="946"/>
                </a:lnTo>
                <a:lnTo>
                  <a:pt x="1618" y="948"/>
                </a:lnTo>
                <a:lnTo>
                  <a:pt x="1618" y="948"/>
                </a:lnTo>
                <a:lnTo>
                  <a:pt x="1618" y="948"/>
                </a:lnTo>
                <a:lnTo>
                  <a:pt x="1618" y="946"/>
                </a:lnTo>
                <a:lnTo>
                  <a:pt x="1620" y="946"/>
                </a:lnTo>
                <a:lnTo>
                  <a:pt x="1620" y="946"/>
                </a:lnTo>
                <a:lnTo>
                  <a:pt x="1620" y="948"/>
                </a:lnTo>
                <a:lnTo>
                  <a:pt x="1622" y="948"/>
                </a:lnTo>
                <a:lnTo>
                  <a:pt x="1622" y="948"/>
                </a:lnTo>
                <a:lnTo>
                  <a:pt x="1622" y="950"/>
                </a:lnTo>
                <a:lnTo>
                  <a:pt x="1622" y="948"/>
                </a:lnTo>
                <a:lnTo>
                  <a:pt x="1622" y="948"/>
                </a:lnTo>
                <a:lnTo>
                  <a:pt x="1624" y="948"/>
                </a:lnTo>
                <a:lnTo>
                  <a:pt x="1624" y="948"/>
                </a:lnTo>
                <a:lnTo>
                  <a:pt x="1624" y="946"/>
                </a:lnTo>
                <a:lnTo>
                  <a:pt x="1626" y="946"/>
                </a:lnTo>
                <a:lnTo>
                  <a:pt x="1626" y="946"/>
                </a:lnTo>
                <a:lnTo>
                  <a:pt x="1628" y="946"/>
                </a:lnTo>
                <a:lnTo>
                  <a:pt x="1628" y="946"/>
                </a:lnTo>
                <a:lnTo>
                  <a:pt x="1628" y="944"/>
                </a:lnTo>
                <a:lnTo>
                  <a:pt x="1630" y="944"/>
                </a:lnTo>
                <a:lnTo>
                  <a:pt x="1632" y="944"/>
                </a:lnTo>
                <a:lnTo>
                  <a:pt x="1634" y="944"/>
                </a:lnTo>
                <a:lnTo>
                  <a:pt x="1636" y="941"/>
                </a:lnTo>
                <a:lnTo>
                  <a:pt x="1636" y="941"/>
                </a:lnTo>
                <a:lnTo>
                  <a:pt x="1636" y="939"/>
                </a:lnTo>
                <a:lnTo>
                  <a:pt x="1636" y="939"/>
                </a:lnTo>
                <a:lnTo>
                  <a:pt x="1636" y="939"/>
                </a:lnTo>
                <a:lnTo>
                  <a:pt x="1636" y="937"/>
                </a:lnTo>
                <a:lnTo>
                  <a:pt x="1636" y="937"/>
                </a:lnTo>
                <a:lnTo>
                  <a:pt x="1634" y="935"/>
                </a:lnTo>
                <a:lnTo>
                  <a:pt x="1634" y="935"/>
                </a:lnTo>
                <a:lnTo>
                  <a:pt x="1636" y="935"/>
                </a:lnTo>
                <a:lnTo>
                  <a:pt x="1636" y="935"/>
                </a:lnTo>
                <a:lnTo>
                  <a:pt x="1639" y="935"/>
                </a:lnTo>
                <a:lnTo>
                  <a:pt x="1639" y="935"/>
                </a:lnTo>
                <a:lnTo>
                  <a:pt x="1639" y="937"/>
                </a:lnTo>
                <a:lnTo>
                  <a:pt x="1641" y="937"/>
                </a:lnTo>
                <a:lnTo>
                  <a:pt x="1645" y="935"/>
                </a:lnTo>
                <a:lnTo>
                  <a:pt x="1645" y="937"/>
                </a:lnTo>
                <a:lnTo>
                  <a:pt x="1647" y="935"/>
                </a:lnTo>
                <a:lnTo>
                  <a:pt x="1647" y="935"/>
                </a:lnTo>
                <a:lnTo>
                  <a:pt x="1649" y="933"/>
                </a:lnTo>
                <a:lnTo>
                  <a:pt x="1649" y="933"/>
                </a:lnTo>
                <a:lnTo>
                  <a:pt x="1649" y="931"/>
                </a:lnTo>
                <a:lnTo>
                  <a:pt x="1651" y="931"/>
                </a:lnTo>
                <a:lnTo>
                  <a:pt x="1651" y="931"/>
                </a:lnTo>
                <a:lnTo>
                  <a:pt x="1651" y="931"/>
                </a:lnTo>
                <a:lnTo>
                  <a:pt x="1651" y="931"/>
                </a:lnTo>
                <a:lnTo>
                  <a:pt x="1649" y="933"/>
                </a:lnTo>
                <a:lnTo>
                  <a:pt x="1653" y="933"/>
                </a:lnTo>
                <a:lnTo>
                  <a:pt x="1653" y="933"/>
                </a:lnTo>
                <a:lnTo>
                  <a:pt x="1657" y="931"/>
                </a:lnTo>
                <a:lnTo>
                  <a:pt x="1662" y="929"/>
                </a:lnTo>
                <a:lnTo>
                  <a:pt x="1666" y="929"/>
                </a:lnTo>
                <a:lnTo>
                  <a:pt x="1668" y="927"/>
                </a:lnTo>
                <a:lnTo>
                  <a:pt x="1670" y="927"/>
                </a:lnTo>
                <a:lnTo>
                  <a:pt x="1672" y="923"/>
                </a:lnTo>
                <a:lnTo>
                  <a:pt x="1672" y="923"/>
                </a:lnTo>
                <a:lnTo>
                  <a:pt x="1672" y="921"/>
                </a:lnTo>
                <a:lnTo>
                  <a:pt x="1672" y="923"/>
                </a:lnTo>
                <a:lnTo>
                  <a:pt x="1674" y="923"/>
                </a:lnTo>
                <a:lnTo>
                  <a:pt x="1674" y="923"/>
                </a:lnTo>
                <a:lnTo>
                  <a:pt x="1676" y="923"/>
                </a:lnTo>
                <a:lnTo>
                  <a:pt x="1676" y="925"/>
                </a:lnTo>
                <a:lnTo>
                  <a:pt x="1674" y="925"/>
                </a:lnTo>
                <a:lnTo>
                  <a:pt x="1672" y="927"/>
                </a:lnTo>
                <a:lnTo>
                  <a:pt x="1668" y="929"/>
                </a:lnTo>
                <a:lnTo>
                  <a:pt x="1668" y="931"/>
                </a:lnTo>
                <a:lnTo>
                  <a:pt x="1668" y="931"/>
                </a:lnTo>
                <a:lnTo>
                  <a:pt x="1668" y="931"/>
                </a:lnTo>
                <a:lnTo>
                  <a:pt x="1670" y="933"/>
                </a:lnTo>
                <a:lnTo>
                  <a:pt x="1670" y="931"/>
                </a:lnTo>
                <a:lnTo>
                  <a:pt x="1672" y="931"/>
                </a:lnTo>
                <a:lnTo>
                  <a:pt x="1676" y="931"/>
                </a:lnTo>
                <a:lnTo>
                  <a:pt x="1678" y="931"/>
                </a:lnTo>
                <a:lnTo>
                  <a:pt x="1683" y="931"/>
                </a:lnTo>
                <a:lnTo>
                  <a:pt x="1687" y="931"/>
                </a:lnTo>
                <a:lnTo>
                  <a:pt x="1689" y="931"/>
                </a:lnTo>
                <a:lnTo>
                  <a:pt x="1689" y="933"/>
                </a:lnTo>
                <a:lnTo>
                  <a:pt x="1685" y="933"/>
                </a:lnTo>
                <a:lnTo>
                  <a:pt x="1678" y="933"/>
                </a:lnTo>
                <a:lnTo>
                  <a:pt x="1678" y="935"/>
                </a:lnTo>
                <a:lnTo>
                  <a:pt x="1678" y="937"/>
                </a:lnTo>
                <a:lnTo>
                  <a:pt x="1676" y="935"/>
                </a:lnTo>
                <a:lnTo>
                  <a:pt x="1676" y="935"/>
                </a:lnTo>
                <a:lnTo>
                  <a:pt x="1676" y="935"/>
                </a:lnTo>
                <a:lnTo>
                  <a:pt x="1676" y="933"/>
                </a:lnTo>
                <a:lnTo>
                  <a:pt x="1676" y="933"/>
                </a:lnTo>
                <a:lnTo>
                  <a:pt x="1676" y="933"/>
                </a:lnTo>
                <a:lnTo>
                  <a:pt x="1674" y="931"/>
                </a:lnTo>
                <a:lnTo>
                  <a:pt x="1674" y="933"/>
                </a:lnTo>
                <a:lnTo>
                  <a:pt x="1674" y="933"/>
                </a:lnTo>
                <a:lnTo>
                  <a:pt x="1670" y="935"/>
                </a:lnTo>
                <a:lnTo>
                  <a:pt x="1668" y="935"/>
                </a:lnTo>
                <a:lnTo>
                  <a:pt x="1657" y="941"/>
                </a:lnTo>
                <a:lnTo>
                  <a:pt x="1655" y="944"/>
                </a:lnTo>
                <a:lnTo>
                  <a:pt x="1655" y="944"/>
                </a:lnTo>
                <a:lnTo>
                  <a:pt x="1657" y="944"/>
                </a:lnTo>
                <a:lnTo>
                  <a:pt x="1659" y="941"/>
                </a:lnTo>
                <a:lnTo>
                  <a:pt x="1659" y="944"/>
                </a:lnTo>
                <a:lnTo>
                  <a:pt x="1657" y="944"/>
                </a:lnTo>
                <a:lnTo>
                  <a:pt x="1655" y="944"/>
                </a:lnTo>
                <a:lnTo>
                  <a:pt x="1655" y="944"/>
                </a:lnTo>
                <a:lnTo>
                  <a:pt x="1653" y="946"/>
                </a:lnTo>
                <a:lnTo>
                  <a:pt x="1651" y="946"/>
                </a:lnTo>
                <a:lnTo>
                  <a:pt x="1651" y="948"/>
                </a:lnTo>
                <a:lnTo>
                  <a:pt x="1649" y="948"/>
                </a:lnTo>
                <a:lnTo>
                  <a:pt x="1649" y="948"/>
                </a:lnTo>
                <a:lnTo>
                  <a:pt x="1653" y="946"/>
                </a:lnTo>
                <a:lnTo>
                  <a:pt x="1653" y="946"/>
                </a:lnTo>
                <a:lnTo>
                  <a:pt x="1651" y="950"/>
                </a:lnTo>
                <a:lnTo>
                  <a:pt x="1649" y="954"/>
                </a:lnTo>
                <a:lnTo>
                  <a:pt x="1649" y="954"/>
                </a:lnTo>
                <a:lnTo>
                  <a:pt x="1649" y="958"/>
                </a:lnTo>
                <a:lnTo>
                  <a:pt x="1651" y="960"/>
                </a:lnTo>
                <a:lnTo>
                  <a:pt x="1651" y="960"/>
                </a:lnTo>
                <a:lnTo>
                  <a:pt x="1651" y="958"/>
                </a:lnTo>
                <a:lnTo>
                  <a:pt x="1653" y="958"/>
                </a:lnTo>
                <a:lnTo>
                  <a:pt x="1653" y="960"/>
                </a:lnTo>
                <a:lnTo>
                  <a:pt x="1655" y="962"/>
                </a:lnTo>
                <a:lnTo>
                  <a:pt x="1657" y="965"/>
                </a:lnTo>
                <a:lnTo>
                  <a:pt x="1657" y="962"/>
                </a:lnTo>
                <a:lnTo>
                  <a:pt x="1659" y="965"/>
                </a:lnTo>
                <a:lnTo>
                  <a:pt x="1659" y="965"/>
                </a:lnTo>
                <a:lnTo>
                  <a:pt x="1659" y="962"/>
                </a:lnTo>
                <a:lnTo>
                  <a:pt x="1659" y="962"/>
                </a:lnTo>
                <a:lnTo>
                  <a:pt x="1662" y="965"/>
                </a:lnTo>
                <a:lnTo>
                  <a:pt x="1662" y="962"/>
                </a:lnTo>
                <a:lnTo>
                  <a:pt x="1664" y="960"/>
                </a:lnTo>
                <a:lnTo>
                  <a:pt x="1664" y="960"/>
                </a:lnTo>
                <a:lnTo>
                  <a:pt x="1666" y="960"/>
                </a:lnTo>
                <a:lnTo>
                  <a:pt x="1668" y="958"/>
                </a:lnTo>
                <a:lnTo>
                  <a:pt x="1668" y="956"/>
                </a:lnTo>
                <a:lnTo>
                  <a:pt x="1670" y="956"/>
                </a:lnTo>
                <a:lnTo>
                  <a:pt x="1672" y="954"/>
                </a:lnTo>
                <a:lnTo>
                  <a:pt x="1674" y="952"/>
                </a:lnTo>
                <a:lnTo>
                  <a:pt x="1674" y="950"/>
                </a:lnTo>
                <a:lnTo>
                  <a:pt x="1676" y="950"/>
                </a:lnTo>
                <a:lnTo>
                  <a:pt x="1676" y="950"/>
                </a:lnTo>
                <a:lnTo>
                  <a:pt x="1676" y="948"/>
                </a:lnTo>
                <a:lnTo>
                  <a:pt x="1676" y="948"/>
                </a:lnTo>
                <a:lnTo>
                  <a:pt x="1676" y="946"/>
                </a:lnTo>
                <a:lnTo>
                  <a:pt x="1678" y="946"/>
                </a:lnTo>
                <a:lnTo>
                  <a:pt x="1678" y="948"/>
                </a:lnTo>
                <a:lnTo>
                  <a:pt x="1680" y="946"/>
                </a:lnTo>
                <a:lnTo>
                  <a:pt x="1680" y="946"/>
                </a:lnTo>
                <a:lnTo>
                  <a:pt x="1680" y="944"/>
                </a:lnTo>
                <a:lnTo>
                  <a:pt x="1683" y="946"/>
                </a:lnTo>
                <a:lnTo>
                  <a:pt x="1683" y="946"/>
                </a:lnTo>
                <a:lnTo>
                  <a:pt x="1683" y="946"/>
                </a:lnTo>
                <a:lnTo>
                  <a:pt x="1685" y="948"/>
                </a:lnTo>
                <a:lnTo>
                  <a:pt x="1687" y="948"/>
                </a:lnTo>
                <a:lnTo>
                  <a:pt x="1687" y="946"/>
                </a:lnTo>
                <a:lnTo>
                  <a:pt x="1687" y="946"/>
                </a:lnTo>
                <a:lnTo>
                  <a:pt x="1687" y="946"/>
                </a:lnTo>
                <a:lnTo>
                  <a:pt x="1687" y="944"/>
                </a:lnTo>
                <a:lnTo>
                  <a:pt x="1687" y="944"/>
                </a:lnTo>
                <a:lnTo>
                  <a:pt x="1689" y="944"/>
                </a:lnTo>
                <a:lnTo>
                  <a:pt x="1689" y="944"/>
                </a:lnTo>
                <a:lnTo>
                  <a:pt x="1691" y="944"/>
                </a:lnTo>
                <a:lnTo>
                  <a:pt x="1693" y="944"/>
                </a:lnTo>
                <a:lnTo>
                  <a:pt x="1693" y="944"/>
                </a:lnTo>
                <a:lnTo>
                  <a:pt x="1695" y="944"/>
                </a:lnTo>
                <a:lnTo>
                  <a:pt x="1699" y="941"/>
                </a:lnTo>
                <a:lnTo>
                  <a:pt x="1701" y="941"/>
                </a:lnTo>
                <a:lnTo>
                  <a:pt x="1706" y="939"/>
                </a:lnTo>
                <a:lnTo>
                  <a:pt x="1710" y="937"/>
                </a:lnTo>
                <a:lnTo>
                  <a:pt x="1712" y="937"/>
                </a:lnTo>
                <a:lnTo>
                  <a:pt x="1714" y="937"/>
                </a:lnTo>
                <a:lnTo>
                  <a:pt x="1714" y="935"/>
                </a:lnTo>
                <a:lnTo>
                  <a:pt x="1716" y="935"/>
                </a:lnTo>
                <a:lnTo>
                  <a:pt x="1716" y="935"/>
                </a:lnTo>
                <a:lnTo>
                  <a:pt x="1718" y="935"/>
                </a:lnTo>
                <a:lnTo>
                  <a:pt x="1720" y="933"/>
                </a:lnTo>
                <a:lnTo>
                  <a:pt x="1722" y="933"/>
                </a:lnTo>
                <a:lnTo>
                  <a:pt x="1722" y="933"/>
                </a:lnTo>
                <a:lnTo>
                  <a:pt x="1722" y="933"/>
                </a:lnTo>
                <a:lnTo>
                  <a:pt x="1724" y="933"/>
                </a:lnTo>
                <a:lnTo>
                  <a:pt x="1722" y="933"/>
                </a:lnTo>
                <a:lnTo>
                  <a:pt x="1722" y="931"/>
                </a:lnTo>
                <a:lnTo>
                  <a:pt x="1718" y="931"/>
                </a:lnTo>
                <a:lnTo>
                  <a:pt x="1718" y="931"/>
                </a:lnTo>
                <a:lnTo>
                  <a:pt x="1720" y="931"/>
                </a:lnTo>
                <a:lnTo>
                  <a:pt x="1720" y="929"/>
                </a:lnTo>
                <a:lnTo>
                  <a:pt x="1718" y="927"/>
                </a:lnTo>
                <a:lnTo>
                  <a:pt x="1718" y="927"/>
                </a:lnTo>
                <a:lnTo>
                  <a:pt x="1716" y="925"/>
                </a:lnTo>
                <a:lnTo>
                  <a:pt x="1714" y="927"/>
                </a:lnTo>
                <a:lnTo>
                  <a:pt x="1712" y="927"/>
                </a:lnTo>
                <a:lnTo>
                  <a:pt x="1712" y="925"/>
                </a:lnTo>
                <a:lnTo>
                  <a:pt x="1710" y="925"/>
                </a:lnTo>
                <a:lnTo>
                  <a:pt x="1710" y="923"/>
                </a:lnTo>
                <a:lnTo>
                  <a:pt x="1710" y="923"/>
                </a:lnTo>
                <a:lnTo>
                  <a:pt x="1706" y="925"/>
                </a:lnTo>
                <a:lnTo>
                  <a:pt x="1703" y="927"/>
                </a:lnTo>
                <a:lnTo>
                  <a:pt x="1703" y="927"/>
                </a:lnTo>
                <a:lnTo>
                  <a:pt x="1703" y="927"/>
                </a:lnTo>
                <a:lnTo>
                  <a:pt x="1701" y="927"/>
                </a:lnTo>
                <a:lnTo>
                  <a:pt x="1699" y="927"/>
                </a:lnTo>
                <a:lnTo>
                  <a:pt x="1699" y="925"/>
                </a:lnTo>
                <a:lnTo>
                  <a:pt x="1699" y="925"/>
                </a:lnTo>
                <a:lnTo>
                  <a:pt x="1697" y="925"/>
                </a:lnTo>
                <a:lnTo>
                  <a:pt x="1693" y="925"/>
                </a:lnTo>
                <a:lnTo>
                  <a:pt x="1691" y="925"/>
                </a:lnTo>
                <a:lnTo>
                  <a:pt x="1691" y="925"/>
                </a:lnTo>
                <a:lnTo>
                  <a:pt x="1691" y="925"/>
                </a:lnTo>
                <a:lnTo>
                  <a:pt x="1689" y="923"/>
                </a:lnTo>
                <a:lnTo>
                  <a:pt x="1687" y="923"/>
                </a:lnTo>
                <a:lnTo>
                  <a:pt x="1687" y="923"/>
                </a:lnTo>
                <a:lnTo>
                  <a:pt x="1685" y="923"/>
                </a:lnTo>
                <a:lnTo>
                  <a:pt x="1683" y="921"/>
                </a:lnTo>
                <a:lnTo>
                  <a:pt x="1680" y="921"/>
                </a:lnTo>
                <a:lnTo>
                  <a:pt x="1683" y="918"/>
                </a:lnTo>
                <a:lnTo>
                  <a:pt x="1683" y="918"/>
                </a:lnTo>
                <a:lnTo>
                  <a:pt x="1683" y="916"/>
                </a:lnTo>
                <a:lnTo>
                  <a:pt x="1678" y="916"/>
                </a:lnTo>
                <a:lnTo>
                  <a:pt x="1678" y="916"/>
                </a:lnTo>
                <a:lnTo>
                  <a:pt x="1672" y="916"/>
                </a:lnTo>
                <a:lnTo>
                  <a:pt x="1672" y="914"/>
                </a:lnTo>
                <a:lnTo>
                  <a:pt x="1672" y="914"/>
                </a:lnTo>
                <a:lnTo>
                  <a:pt x="1672" y="912"/>
                </a:lnTo>
                <a:lnTo>
                  <a:pt x="1670" y="910"/>
                </a:lnTo>
                <a:lnTo>
                  <a:pt x="1670" y="908"/>
                </a:lnTo>
                <a:lnTo>
                  <a:pt x="1668" y="908"/>
                </a:lnTo>
                <a:lnTo>
                  <a:pt x="1668" y="906"/>
                </a:lnTo>
                <a:lnTo>
                  <a:pt x="1668" y="904"/>
                </a:lnTo>
                <a:lnTo>
                  <a:pt x="1668" y="904"/>
                </a:lnTo>
                <a:lnTo>
                  <a:pt x="1668" y="902"/>
                </a:lnTo>
                <a:lnTo>
                  <a:pt x="1668" y="900"/>
                </a:lnTo>
                <a:lnTo>
                  <a:pt x="1666" y="900"/>
                </a:lnTo>
                <a:lnTo>
                  <a:pt x="1664" y="902"/>
                </a:lnTo>
                <a:lnTo>
                  <a:pt x="1662" y="902"/>
                </a:lnTo>
                <a:lnTo>
                  <a:pt x="1662" y="900"/>
                </a:lnTo>
                <a:lnTo>
                  <a:pt x="1666" y="897"/>
                </a:lnTo>
                <a:lnTo>
                  <a:pt x="1668" y="895"/>
                </a:lnTo>
                <a:lnTo>
                  <a:pt x="1668" y="891"/>
                </a:lnTo>
                <a:lnTo>
                  <a:pt x="1670" y="889"/>
                </a:lnTo>
                <a:lnTo>
                  <a:pt x="1670" y="889"/>
                </a:lnTo>
                <a:lnTo>
                  <a:pt x="1668" y="887"/>
                </a:lnTo>
                <a:lnTo>
                  <a:pt x="1666" y="887"/>
                </a:lnTo>
                <a:lnTo>
                  <a:pt x="1666" y="887"/>
                </a:lnTo>
                <a:lnTo>
                  <a:pt x="1664" y="887"/>
                </a:lnTo>
                <a:lnTo>
                  <a:pt x="1662" y="889"/>
                </a:lnTo>
                <a:lnTo>
                  <a:pt x="1659" y="889"/>
                </a:lnTo>
                <a:lnTo>
                  <a:pt x="1657" y="889"/>
                </a:lnTo>
                <a:lnTo>
                  <a:pt x="1657" y="889"/>
                </a:lnTo>
                <a:lnTo>
                  <a:pt x="1655" y="887"/>
                </a:lnTo>
                <a:lnTo>
                  <a:pt x="1653" y="885"/>
                </a:lnTo>
                <a:lnTo>
                  <a:pt x="1649" y="885"/>
                </a:lnTo>
                <a:lnTo>
                  <a:pt x="1647" y="883"/>
                </a:lnTo>
                <a:lnTo>
                  <a:pt x="1645" y="883"/>
                </a:lnTo>
                <a:lnTo>
                  <a:pt x="1643" y="883"/>
                </a:lnTo>
                <a:lnTo>
                  <a:pt x="1641" y="883"/>
                </a:lnTo>
                <a:lnTo>
                  <a:pt x="1645" y="881"/>
                </a:lnTo>
                <a:lnTo>
                  <a:pt x="1647" y="883"/>
                </a:lnTo>
                <a:lnTo>
                  <a:pt x="1647" y="883"/>
                </a:lnTo>
                <a:lnTo>
                  <a:pt x="1651" y="883"/>
                </a:lnTo>
                <a:lnTo>
                  <a:pt x="1651" y="881"/>
                </a:lnTo>
                <a:lnTo>
                  <a:pt x="1653" y="881"/>
                </a:lnTo>
                <a:lnTo>
                  <a:pt x="1655" y="883"/>
                </a:lnTo>
                <a:lnTo>
                  <a:pt x="1659" y="883"/>
                </a:lnTo>
                <a:lnTo>
                  <a:pt x="1662" y="883"/>
                </a:lnTo>
                <a:lnTo>
                  <a:pt x="1662" y="883"/>
                </a:lnTo>
                <a:lnTo>
                  <a:pt x="1666" y="883"/>
                </a:lnTo>
                <a:lnTo>
                  <a:pt x="1666" y="881"/>
                </a:lnTo>
                <a:lnTo>
                  <a:pt x="1668" y="881"/>
                </a:lnTo>
                <a:lnTo>
                  <a:pt x="1670" y="881"/>
                </a:lnTo>
                <a:lnTo>
                  <a:pt x="1670" y="879"/>
                </a:lnTo>
                <a:lnTo>
                  <a:pt x="1672" y="876"/>
                </a:lnTo>
                <a:lnTo>
                  <a:pt x="1676" y="876"/>
                </a:lnTo>
                <a:lnTo>
                  <a:pt x="1676" y="874"/>
                </a:lnTo>
                <a:lnTo>
                  <a:pt x="1676" y="870"/>
                </a:lnTo>
                <a:lnTo>
                  <a:pt x="1674" y="868"/>
                </a:lnTo>
                <a:lnTo>
                  <a:pt x="1672" y="868"/>
                </a:lnTo>
                <a:lnTo>
                  <a:pt x="1674" y="868"/>
                </a:lnTo>
                <a:lnTo>
                  <a:pt x="1678" y="868"/>
                </a:lnTo>
                <a:lnTo>
                  <a:pt x="1678" y="868"/>
                </a:lnTo>
                <a:lnTo>
                  <a:pt x="1676" y="866"/>
                </a:lnTo>
                <a:lnTo>
                  <a:pt x="1672" y="864"/>
                </a:lnTo>
                <a:lnTo>
                  <a:pt x="1668" y="862"/>
                </a:lnTo>
                <a:lnTo>
                  <a:pt x="1659" y="860"/>
                </a:lnTo>
                <a:lnTo>
                  <a:pt x="1659" y="860"/>
                </a:lnTo>
                <a:lnTo>
                  <a:pt x="1653" y="862"/>
                </a:lnTo>
                <a:lnTo>
                  <a:pt x="1649" y="862"/>
                </a:lnTo>
                <a:lnTo>
                  <a:pt x="1643" y="864"/>
                </a:lnTo>
                <a:lnTo>
                  <a:pt x="1634" y="866"/>
                </a:lnTo>
                <a:lnTo>
                  <a:pt x="1628" y="868"/>
                </a:lnTo>
                <a:lnTo>
                  <a:pt x="1624" y="870"/>
                </a:lnTo>
                <a:lnTo>
                  <a:pt x="1620" y="872"/>
                </a:lnTo>
                <a:lnTo>
                  <a:pt x="1615" y="874"/>
                </a:lnTo>
                <a:lnTo>
                  <a:pt x="1615" y="876"/>
                </a:lnTo>
                <a:lnTo>
                  <a:pt x="1611" y="876"/>
                </a:lnTo>
                <a:lnTo>
                  <a:pt x="1611" y="876"/>
                </a:lnTo>
                <a:lnTo>
                  <a:pt x="1609" y="879"/>
                </a:lnTo>
                <a:lnTo>
                  <a:pt x="1603" y="883"/>
                </a:lnTo>
                <a:lnTo>
                  <a:pt x="1601" y="885"/>
                </a:lnTo>
                <a:lnTo>
                  <a:pt x="1599" y="887"/>
                </a:lnTo>
                <a:lnTo>
                  <a:pt x="1597" y="891"/>
                </a:lnTo>
                <a:lnTo>
                  <a:pt x="1592" y="893"/>
                </a:lnTo>
                <a:lnTo>
                  <a:pt x="1592" y="895"/>
                </a:lnTo>
                <a:lnTo>
                  <a:pt x="1590" y="897"/>
                </a:lnTo>
                <a:lnTo>
                  <a:pt x="1588" y="900"/>
                </a:lnTo>
                <a:lnTo>
                  <a:pt x="1586" y="902"/>
                </a:lnTo>
                <a:lnTo>
                  <a:pt x="1580" y="904"/>
                </a:lnTo>
                <a:lnTo>
                  <a:pt x="1578" y="906"/>
                </a:lnTo>
                <a:lnTo>
                  <a:pt x="1576" y="906"/>
                </a:lnTo>
                <a:lnTo>
                  <a:pt x="1574" y="908"/>
                </a:lnTo>
                <a:lnTo>
                  <a:pt x="1569" y="908"/>
                </a:lnTo>
                <a:lnTo>
                  <a:pt x="1565" y="908"/>
                </a:lnTo>
                <a:lnTo>
                  <a:pt x="1563" y="910"/>
                </a:lnTo>
                <a:lnTo>
                  <a:pt x="1561" y="910"/>
                </a:lnTo>
                <a:lnTo>
                  <a:pt x="1561" y="912"/>
                </a:lnTo>
                <a:lnTo>
                  <a:pt x="1559" y="912"/>
                </a:lnTo>
                <a:lnTo>
                  <a:pt x="1557" y="914"/>
                </a:lnTo>
                <a:lnTo>
                  <a:pt x="1555" y="916"/>
                </a:lnTo>
                <a:lnTo>
                  <a:pt x="1551" y="918"/>
                </a:lnTo>
                <a:lnTo>
                  <a:pt x="1548" y="921"/>
                </a:lnTo>
                <a:lnTo>
                  <a:pt x="1546" y="923"/>
                </a:lnTo>
                <a:lnTo>
                  <a:pt x="1544" y="925"/>
                </a:lnTo>
                <a:lnTo>
                  <a:pt x="1544" y="927"/>
                </a:lnTo>
                <a:lnTo>
                  <a:pt x="1542" y="927"/>
                </a:lnTo>
                <a:lnTo>
                  <a:pt x="1542" y="929"/>
                </a:lnTo>
                <a:lnTo>
                  <a:pt x="1542" y="931"/>
                </a:lnTo>
                <a:lnTo>
                  <a:pt x="1540" y="931"/>
                </a:lnTo>
                <a:lnTo>
                  <a:pt x="1536" y="933"/>
                </a:lnTo>
                <a:lnTo>
                  <a:pt x="1532" y="935"/>
                </a:lnTo>
                <a:lnTo>
                  <a:pt x="1527" y="937"/>
                </a:lnTo>
                <a:lnTo>
                  <a:pt x="1525" y="937"/>
                </a:lnTo>
                <a:lnTo>
                  <a:pt x="1530" y="935"/>
                </a:lnTo>
                <a:lnTo>
                  <a:pt x="1534" y="933"/>
                </a:lnTo>
                <a:lnTo>
                  <a:pt x="1536" y="931"/>
                </a:lnTo>
                <a:lnTo>
                  <a:pt x="1536" y="931"/>
                </a:lnTo>
                <a:lnTo>
                  <a:pt x="1532" y="929"/>
                </a:lnTo>
                <a:lnTo>
                  <a:pt x="1532" y="929"/>
                </a:lnTo>
                <a:lnTo>
                  <a:pt x="1536" y="929"/>
                </a:lnTo>
                <a:lnTo>
                  <a:pt x="1538" y="929"/>
                </a:lnTo>
                <a:lnTo>
                  <a:pt x="1538" y="927"/>
                </a:lnTo>
                <a:lnTo>
                  <a:pt x="1540" y="925"/>
                </a:lnTo>
                <a:lnTo>
                  <a:pt x="1544" y="925"/>
                </a:lnTo>
                <a:lnTo>
                  <a:pt x="1546" y="923"/>
                </a:lnTo>
                <a:lnTo>
                  <a:pt x="1548" y="921"/>
                </a:lnTo>
                <a:lnTo>
                  <a:pt x="1548" y="918"/>
                </a:lnTo>
                <a:lnTo>
                  <a:pt x="1551" y="918"/>
                </a:lnTo>
                <a:lnTo>
                  <a:pt x="1551" y="916"/>
                </a:lnTo>
                <a:lnTo>
                  <a:pt x="1553" y="916"/>
                </a:lnTo>
                <a:lnTo>
                  <a:pt x="1555" y="914"/>
                </a:lnTo>
                <a:lnTo>
                  <a:pt x="1561" y="912"/>
                </a:lnTo>
                <a:lnTo>
                  <a:pt x="1561" y="910"/>
                </a:lnTo>
                <a:lnTo>
                  <a:pt x="1565" y="910"/>
                </a:lnTo>
                <a:lnTo>
                  <a:pt x="1567" y="908"/>
                </a:lnTo>
                <a:lnTo>
                  <a:pt x="1567" y="908"/>
                </a:lnTo>
                <a:lnTo>
                  <a:pt x="1569" y="908"/>
                </a:lnTo>
                <a:lnTo>
                  <a:pt x="1576" y="906"/>
                </a:lnTo>
                <a:lnTo>
                  <a:pt x="1578" y="904"/>
                </a:lnTo>
                <a:lnTo>
                  <a:pt x="1580" y="902"/>
                </a:lnTo>
                <a:lnTo>
                  <a:pt x="1584" y="900"/>
                </a:lnTo>
                <a:lnTo>
                  <a:pt x="1586" y="895"/>
                </a:lnTo>
                <a:lnTo>
                  <a:pt x="1588" y="893"/>
                </a:lnTo>
                <a:lnTo>
                  <a:pt x="1595" y="889"/>
                </a:lnTo>
                <a:lnTo>
                  <a:pt x="1595" y="887"/>
                </a:lnTo>
                <a:lnTo>
                  <a:pt x="1597" y="885"/>
                </a:lnTo>
                <a:lnTo>
                  <a:pt x="1597" y="883"/>
                </a:lnTo>
                <a:lnTo>
                  <a:pt x="1595" y="881"/>
                </a:lnTo>
                <a:lnTo>
                  <a:pt x="1595" y="881"/>
                </a:lnTo>
                <a:lnTo>
                  <a:pt x="1592" y="879"/>
                </a:lnTo>
                <a:lnTo>
                  <a:pt x="1586" y="876"/>
                </a:lnTo>
                <a:lnTo>
                  <a:pt x="1584" y="876"/>
                </a:lnTo>
                <a:lnTo>
                  <a:pt x="1582" y="876"/>
                </a:lnTo>
                <a:lnTo>
                  <a:pt x="1580" y="876"/>
                </a:lnTo>
                <a:lnTo>
                  <a:pt x="1580" y="876"/>
                </a:lnTo>
                <a:lnTo>
                  <a:pt x="1588" y="876"/>
                </a:lnTo>
                <a:lnTo>
                  <a:pt x="1592" y="879"/>
                </a:lnTo>
                <a:lnTo>
                  <a:pt x="1595" y="879"/>
                </a:lnTo>
                <a:lnTo>
                  <a:pt x="1597" y="881"/>
                </a:lnTo>
                <a:lnTo>
                  <a:pt x="1597" y="881"/>
                </a:lnTo>
                <a:lnTo>
                  <a:pt x="1599" y="881"/>
                </a:lnTo>
                <a:lnTo>
                  <a:pt x="1601" y="879"/>
                </a:lnTo>
                <a:lnTo>
                  <a:pt x="1603" y="876"/>
                </a:lnTo>
                <a:lnTo>
                  <a:pt x="1605" y="874"/>
                </a:lnTo>
                <a:lnTo>
                  <a:pt x="1609" y="868"/>
                </a:lnTo>
                <a:lnTo>
                  <a:pt x="1613" y="866"/>
                </a:lnTo>
                <a:lnTo>
                  <a:pt x="1613" y="866"/>
                </a:lnTo>
                <a:lnTo>
                  <a:pt x="1615" y="864"/>
                </a:lnTo>
                <a:lnTo>
                  <a:pt x="1618" y="864"/>
                </a:lnTo>
                <a:lnTo>
                  <a:pt x="1618" y="864"/>
                </a:lnTo>
                <a:lnTo>
                  <a:pt x="1620" y="862"/>
                </a:lnTo>
                <a:lnTo>
                  <a:pt x="1618" y="862"/>
                </a:lnTo>
                <a:lnTo>
                  <a:pt x="1622" y="860"/>
                </a:lnTo>
                <a:lnTo>
                  <a:pt x="1630" y="860"/>
                </a:lnTo>
                <a:lnTo>
                  <a:pt x="1630" y="860"/>
                </a:lnTo>
                <a:lnTo>
                  <a:pt x="1632" y="860"/>
                </a:lnTo>
                <a:lnTo>
                  <a:pt x="1632" y="858"/>
                </a:lnTo>
                <a:lnTo>
                  <a:pt x="1634" y="853"/>
                </a:lnTo>
                <a:lnTo>
                  <a:pt x="1639" y="847"/>
                </a:lnTo>
                <a:lnTo>
                  <a:pt x="1641" y="845"/>
                </a:lnTo>
                <a:lnTo>
                  <a:pt x="1643" y="843"/>
                </a:lnTo>
                <a:lnTo>
                  <a:pt x="1643" y="843"/>
                </a:lnTo>
                <a:lnTo>
                  <a:pt x="1645" y="843"/>
                </a:lnTo>
                <a:lnTo>
                  <a:pt x="1645" y="843"/>
                </a:lnTo>
                <a:lnTo>
                  <a:pt x="1647" y="843"/>
                </a:lnTo>
                <a:lnTo>
                  <a:pt x="1649" y="843"/>
                </a:lnTo>
                <a:lnTo>
                  <a:pt x="1649" y="843"/>
                </a:lnTo>
                <a:lnTo>
                  <a:pt x="1653" y="841"/>
                </a:lnTo>
                <a:lnTo>
                  <a:pt x="1655" y="843"/>
                </a:lnTo>
                <a:lnTo>
                  <a:pt x="1662" y="841"/>
                </a:lnTo>
                <a:lnTo>
                  <a:pt x="1664" y="841"/>
                </a:lnTo>
                <a:lnTo>
                  <a:pt x="1668" y="841"/>
                </a:lnTo>
                <a:lnTo>
                  <a:pt x="1674" y="841"/>
                </a:lnTo>
                <a:lnTo>
                  <a:pt x="1678" y="841"/>
                </a:lnTo>
                <a:lnTo>
                  <a:pt x="1680" y="841"/>
                </a:lnTo>
                <a:lnTo>
                  <a:pt x="1683" y="841"/>
                </a:lnTo>
                <a:lnTo>
                  <a:pt x="1685" y="841"/>
                </a:lnTo>
                <a:lnTo>
                  <a:pt x="1687" y="843"/>
                </a:lnTo>
                <a:lnTo>
                  <a:pt x="1691" y="843"/>
                </a:lnTo>
                <a:lnTo>
                  <a:pt x="1693" y="841"/>
                </a:lnTo>
                <a:lnTo>
                  <a:pt x="1695" y="841"/>
                </a:lnTo>
                <a:lnTo>
                  <a:pt x="1697" y="841"/>
                </a:lnTo>
                <a:lnTo>
                  <a:pt x="1699" y="841"/>
                </a:lnTo>
                <a:lnTo>
                  <a:pt x="1701" y="841"/>
                </a:lnTo>
                <a:lnTo>
                  <a:pt x="1703" y="841"/>
                </a:lnTo>
                <a:lnTo>
                  <a:pt x="1708" y="843"/>
                </a:lnTo>
                <a:lnTo>
                  <a:pt x="1710" y="843"/>
                </a:lnTo>
                <a:lnTo>
                  <a:pt x="1712" y="843"/>
                </a:lnTo>
                <a:lnTo>
                  <a:pt x="1714" y="845"/>
                </a:lnTo>
                <a:lnTo>
                  <a:pt x="1720" y="843"/>
                </a:lnTo>
                <a:lnTo>
                  <a:pt x="1722" y="843"/>
                </a:lnTo>
                <a:lnTo>
                  <a:pt x="1724" y="843"/>
                </a:lnTo>
                <a:lnTo>
                  <a:pt x="1727" y="843"/>
                </a:lnTo>
                <a:lnTo>
                  <a:pt x="1729" y="843"/>
                </a:lnTo>
                <a:lnTo>
                  <a:pt x="1733" y="843"/>
                </a:lnTo>
                <a:lnTo>
                  <a:pt x="1737" y="843"/>
                </a:lnTo>
                <a:lnTo>
                  <a:pt x="1739" y="841"/>
                </a:lnTo>
                <a:lnTo>
                  <a:pt x="1741" y="839"/>
                </a:lnTo>
                <a:lnTo>
                  <a:pt x="1743" y="837"/>
                </a:lnTo>
                <a:lnTo>
                  <a:pt x="1747" y="835"/>
                </a:lnTo>
                <a:lnTo>
                  <a:pt x="1750" y="832"/>
                </a:lnTo>
                <a:lnTo>
                  <a:pt x="1752" y="830"/>
                </a:lnTo>
                <a:lnTo>
                  <a:pt x="1758" y="824"/>
                </a:lnTo>
                <a:lnTo>
                  <a:pt x="1758" y="824"/>
                </a:lnTo>
                <a:lnTo>
                  <a:pt x="1758" y="824"/>
                </a:lnTo>
                <a:lnTo>
                  <a:pt x="1760" y="822"/>
                </a:lnTo>
                <a:lnTo>
                  <a:pt x="1760" y="822"/>
                </a:lnTo>
                <a:lnTo>
                  <a:pt x="1764" y="822"/>
                </a:lnTo>
                <a:lnTo>
                  <a:pt x="1766" y="822"/>
                </a:lnTo>
                <a:lnTo>
                  <a:pt x="1766" y="822"/>
                </a:lnTo>
                <a:lnTo>
                  <a:pt x="1771" y="820"/>
                </a:lnTo>
                <a:lnTo>
                  <a:pt x="1771" y="820"/>
                </a:lnTo>
                <a:lnTo>
                  <a:pt x="1775" y="820"/>
                </a:lnTo>
                <a:lnTo>
                  <a:pt x="1777" y="820"/>
                </a:lnTo>
                <a:lnTo>
                  <a:pt x="1781" y="820"/>
                </a:lnTo>
                <a:lnTo>
                  <a:pt x="1781" y="820"/>
                </a:lnTo>
                <a:lnTo>
                  <a:pt x="1783" y="820"/>
                </a:lnTo>
                <a:lnTo>
                  <a:pt x="1789" y="816"/>
                </a:lnTo>
                <a:lnTo>
                  <a:pt x="1791" y="814"/>
                </a:lnTo>
                <a:lnTo>
                  <a:pt x="1796" y="809"/>
                </a:lnTo>
                <a:lnTo>
                  <a:pt x="1800" y="807"/>
                </a:lnTo>
                <a:lnTo>
                  <a:pt x="1802" y="805"/>
                </a:lnTo>
                <a:lnTo>
                  <a:pt x="1800" y="805"/>
                </a:lnTo>
                <a:lnTo>
                  <a:pt x="1800" y="803"/>
                </a:lnTo>
                <a:lnTo>
                  <a:pt x="1800" y="803"/>
                </a:lnTo>
                <a:lnTo>
                  <a:pt x="1796" y="801"/>
                </a:lnTo>
                <a:lnTo>
                  <a:pt x="1796" y="801"/>
                </a:lnTo>
                <a:lnTo>
                  <a:pt x="1798" y="801"/>
                </a:lnTo>
                <a:lnTo>
                  <a:pt x="1800" y="801"/>
                </a:lnTo>
                <a:lnTo>
                  <a:pt x="1800" y="801"/>
                </a:lnTo>
                <a:lnTo>
                  <a:pt x="1800" y="801"/>
                </a:lnTo>
                <a:lnTo>
                  <a:pt x="1800" y="799"/>
                </a:lnTo>
                <a:lnTo>
                  <a:pt x="1798" y="799"/>
                </a:lnTo>
                <a:lnTo>
                  <a:pt x="1796" y="799"/>
                </a:lnTo>
                <a:lnTo>
                  <a:pt x="1794" y="799"/>
                </a:lnTo>
                <a:lnTo>
                  <a:pt x="1791" y="799"/>
                </a:lnTo>
                <a:lnTo>
                  <a:pt x="1791" y="797"/>
                </a:lnTo>
                <a:lnTo>
                  <a:pt x="1794" y="797"/>
                </a:lnTo>
                <a:lnTo>
                  <a:pt x="1798" y="797"/>
                </a:lnTo>
                <a:lnTo>
                  <a:pt x="1800" y="797"/>
                </a:lnTo>
                <a:lnTo>
                  <a:pt x="1800" y="797"/>
                </a:lnTo>
                <a:lnTo>
                  <a:pt x="1798" y="795"/>
                </a:lnTo>
                <a:lnTo>
                  <a:pt x="1798" y="793"/>
                </a:lnTo>
                <a:lnTo>
                  <a:pt x="1800" y="793"/>
                </a:lnTo>
                <a:lnTo>
                  <a:pt x="1798" y="791"/>
                </a:lnTo>
                <a:lnTo>
                  <a:pt x="1800" y="786"/>
                </a:lnTo>
                <a:lnTo>
                  <a:pt x="1800" y="786"/>
                </a:lnTo>
                <a:lnTo>
                  <a:pt x="1800" y="784"/>
                </a:lnTo>
                <a:lnTo>
                  <a:pt x="1798" y="784"/>
                </a:lnTo>
                <a:lnTo>
                  <a:pt x="1798" y="784"/>
                </a:lnTo>
                <a:lnTo>
                  <a:pt x="1798" y="782"/>
                </a:lnTo>
                <a:lnTo>
                  <a:pt x="1798" y="782"/>
                </a:lnTo>
                <a:lnTo>
                  <a:pt x="1798" y="780"/>
                </a:lnTo>
                <a:lnTo>
                  <a:pt x="1796" y="778"/>
                </a:lnTo>
                <a:lnTo>
                  <a:pt x="1791" y="778"/>
                </a:lnTo>
                <a:lnTo>
                  <a:pt x="1791" y="778"/>
                </a:lnTo>
                <a:lnTo>
                  <a:pt x="1789" y="776"/>
                </a:lnTo>
                <a:lnTo>
                  <a:pt x="1789" y="774"/>
                </a:lnTo>
                <a:lnTo>
                  <a:pt x="1789" y="774"/>
                </a:lnTo>
                <a:lnTo>
                  <a:pt x="1787" y="774"/>
                </a:lnTo>
                <a:lnTo>
                  <a:pt x="1785" y="776"/>
                </a:lnTo>
                <a:lnTo>
                  <a:pt x="1781" y="776"/>
                </a:lnTo>
                <a:lnTo>
                  <a:pt x="1779" y="780"/>
                </a:lnTo>
                <a:lnTo>
                  <a:pt x="1777" y="780"/>
                </a:lnTo>
                <a:lnTo>
                  <a:pt x="1777" y="778"/>
                </a:lnTo>
                <a:lnTo>
                  <a:pt x="1777" y="778"/>
                </a:lnTo>
                <a:lnTo>
                  <a:pt x="1775" y="778"/>
                </a:lnTo>
                <a:lnTo>
                  <a:pt x="1775" y="778"/>
                </a:lnTo>
                <a:lnTo>
                  <a:pt x="1775" y="778"/>
                </a:lnTo>
                <a:lnTo>
                  <a:pt x="1779" y="776"/>
                </a:lnTo>
                <a:lnTo>
                  <a:pt x="1779" y="776"/>
                </a:lnTo>
                <a:lnTo>
                  <a:pt x="1781" y="774"/>
                </a:lnTo>
                <a:lnTo>
                  <a:pt x="1779" y="774"/>
                </a:lnTo>
                <a:lnTo>
                  <a:pt x="1779" y="772"/>
                </a:lnTo>
                <a:lnTo>
                  <a:pt x="1777" y="767"/>
                </a:lnTo>
                <a:lnTo>
                  <a:pt x="1773" y="765"/>
                </a:lnTo>
                <a:lnTo>
                  <a:pt x="1764" y="765"/>
                </a:lnTo>
                <a:lnTo>
                  <a:pt x="1762" y="765"/>
                </a:lnTo>
                <a:lnTo>
                  <a:pt x="1762" y="767"/>
                </a:lnTo>
                <a:lnTo>
                  <a:pt x="1762" y="767"/>
                </a:lnTo>
                <a:lnTo>
                  <a:pt x="1762" y="767"/>
                </a:lnTo>
                <a:lnTo>
                  <a:pt x="1764" y="767"/>
                </a:lnTo>
                <a:lnTo>
                  <a:pt x="1766" y="767"/>
                </a:lnTo>
                <a:lnTo>
                  <a:pt x="1768" y="767"/>
                </a:lnTo>
                <a:lnTo>
                  <a:pt x="1768" y="767"/>
                </a:lnTo>
                <a:lnTo>
                  <a:pt x="1766" y="767"/>
                </a:lnTo>
                <a:lnTo>
                  <a:pt x="1762" y="770"/>
                </a:lnTo>
                <a:lnTo>
                  <a:pt x="1758" y="770"/>
                </a:lnTo>
                <a:lnTo>
                  <a:pt x="1754" y="772"/>
                </a:lnTo>
                <a:lnTo>
                  <a:pt x="1752" y="776"/>
                </a:lnTo>
                <a:lnTo>
                  <a:pt x="1747" y="778"/>
                </a:lnTo>
                <a:lnTo>
                  <a:pt x="1745" y="778"/>
                </a:lnTo>
                <a:lnTo>
                  <a:pt x="1743" y="780"/>
                </a:lnTo>
                <a:lnTo>
                  <a:pt x="1741" y="780"/>
                </a:lnTo>
                <a:lnTo>
                  <a:pt x="1741" y="780"/>
                </a:lnTo>
                <a:lnTo>
                  <a:pt x="1739" y="782"/>
                </a:lnTo>
                <a:lnTo>
                  <a:pt x="1737" y="784"/>
                </a:lnTo>
                <a:lnTo>
                  <a:pt x="1733" y="784"/>
                </a:lnTo>
                <a:lnTo>
                  <a:pt x="1733" y="784"/>
                </a:lnTo>
                <a:lnTo>
                  <a:pt x="1733" y="784"/>
                </a:lnTo>
                <a:lnTo>
                  <a:pt x="1735" y="784"/>
                </a:lnTo>
                <a:lnTo>
                  <a:pt x="1735" y="782"/>
                </a:lnTo>
                <a:lnTo>
                  <a:pt x="1735" y="782"/>
                </a:lnTo>
                <a:lnTo>
                  <a:pt x="1735" y="782"/>
                </a:lnTo>
                <a:lnTo>
                  <a:pt x="1737" y="780"/>
                </a:lnTo>
                <a:lnTo>
                  <a:pt x="1737" y="780"/>
                </a:lnTo>
                <a:lnTo>
                  <a:pt x="1737" y="780"/>
                </a:lnTo>
                <a:lnTo>
                  <a:pt x="1733" y="778"/>
                </a:lnTo>
                <a:lnTo>
                  <a:pt x="1733" y="776"/>
                </a:lnTo>
                <a:lnTo>
                  <a:pt x="1735" y="778"/>
                </a:lnTo>
                <a:lnTo>
                  <a:pt x="1737" y="778"/>
                </a:lnTo>
                <a:lnTo>
                  <a:pt x="1737" y="778"/>
                </a:lnTo>
                <a:lnTo>
                  <a:pt x="1737" y="778"/>
                </a:lnTo>
                <a:lnTo>
                  <a:pt x="1737" y="776"/>
                </a:lnTo>
                <a:lnTo>
                  <a:pt x="1737" y="776"/>
                </a:lnTo>
                <a:lnTo>
                  <a:pt x="1739" y="774"/>
                </a:lnTo>
                <a:lnTo>
                  <a:pt x="1741" y="774"/>
                </a:lnTo>
                <a:lnTo>
                  <a:pt x="1741" y="774"/>
                </a:lnTo>
                <a:lnTo>
                  <a:pt x="1741" y="774"/>
                </a:lnTo>
                <a:lnTo>
                  <a:pt x="1743" y="774"/>
                </a:lnTo>
                <a:lnTo>
                  <a:pt x="1745" y="774"/>
                </a:lnTo>
                <a:lnTo>
                  <a:pt x="1750" y="772"/>
                </a:lnTo>
                <a:lnTo>
                  <a:pt x="1752" y="772"/>
                </a:lnTo>
                <a:lnTo>
                  <a:pt x="1754" y="770"/>
                </a:lnTo>
                <a:lnTo>
                  <a:pt x="1754" y="770"/>
                </a:lnTo>
                <a:lnTo>
                  <a:pt x="1754" y="770"/>
                </a:lnTo>
                <a:lnTo>
                  <a:pt x="1756" y="770"/>
                </a:lnTo>
                <a:lnTo>
                  <a:pt x="1758" y="770"/>
                </a:lnTo>
                <a:lnTo>
                  <a:pt x="1758" y="770"/>
                </a:lnTo>
                <a:lnTo>
                  <a:pt x="1760" y="767"/>
                </a:lnTo>
                <a:lnTo>
                  <a:pt x="1762" y="765"/>
                </a:lnTo>
                <a:lnTo>
                  <a:pt x="1762" y="765"/>
                </a:lnTo>
                <a:lnTo>
                  <a:pt x="1764" y="765"/>
                </a:lnTo>
                <a:lnTo>
                  <a:pt x="1764" y="763"/>
                </a:lnTo>
                <a:lnTo>
                  <a:pt x="1764" y="763"/>
                </a:lnTo>
                <a:lnTo>
                  <a:pt x="1768" y="763"/>
                </a:lnTo>
                <a:lnTo>
                  <a:pt x="1773" y="763"/>
                </a:lnTo>
                <a:lnTo>
                  <a:pt x="1775" y="761"/>
                </a:lnTo>
                <a:lnTo>
                  <a:pt x="1775" y="759"/>
                </a:lnTo>
                <a:lnTo>
                  <a:pt x="1777" y="759"/>
                </a:lnTo>
                <a:lnTo>
                  <a:pt x="1777" y="759"/>
                </a:lnTo>
                <a:lnTo>
                  <a:pt x="1775" y="757"/>
                </a:lnTo>
                <a:lnTo>
                  <a:pt x="1773" y="757"/>
                </a:lnTo>
                <a:lnTo>
                  <a:pt x="1771" y="757"/>
                </a:lnTo>
                <a:lnTo>
                  <a:pt x="1771" y="755"/>
                </a:lnTo>
                <a:lnTo>
                  <a:pt x="1768" y="755"/>
                </a:lnTo>
                <a:lnTo>
                  <a:pt x="1768" y="753"/>
                </a:lnTo>
                <a:lnTo>
                  <a:pt x="1766" y="753"/>
                </a:lnTo>
                <a:lnTo>
                  <a:pt x="1764" y="753"/>
                </a:lnTo>
                <a:lnTo>
                  <a:pt x="1764" y="755"/>
                </a:lnTo>
                <a:lnTo>
                  <a:pt x="1762" y="755"/>
                </a:lnTo>
                <a:lnTo>
                  <a:pt x="1760" y="755"/>
                </a:lnTo>
                <a:lnTo>
                  <a:pt x="1756" y="753"/>
                </a:lnTo>
                <a:lnTo>
                  <a:pt x="1754" y="751"/>
                </a:lnTo>
                <a:lnTo>
                  <a:pt x="1754" y="749"/>
                </a:lnTo>
                <a:lnTo>
                  <a:pt x="1754" y="747"/>
                </a:lnTo>
                <a:lnTo>
                  <a:pt x="1752" y="747"/>
                </a:lnTo>
                <a:lnTo>
                  <a:pt x="1750" y="747"/>
                </a:lnTo>
                <a:lnTo>
                  <a:pt x="1747" y="747"/>
                </a:lnTo>
                <a:lnTo>
                  <a:pt x="1747" y="749"/>
                </a:lnTo>
                <a:lnTo>
                  <a:pt x="1747" y="749"/>
                </a:lnTo>
                <a:lnTo>
                  <a:pt x="1741" y="753"/>
                </a:lnTo>
                <a:lnTo>
                  <a:pt x="1741" y="755"/>
                </a:lnTo>
                <a:lnTo>
                  <a:pt x="1741" y="753"/>
                </a:lnTo>
                <a:lnTo>
                  <a:pt x="1741" y="751"/>
                </a:lnTo>
                <a:lnTo>
                  <a:pt x="1745" y="749"/>
                </a:lnTo>
                <a:lnTo>
                  <a:pt x="1747" y="747"/>
                </a:lnTo>
                <a:lnTo>
                  <a:pt x="1745" y="747"/>
                </a:lnTo>
                <a:lnTo>
                  <a:pt x="1743" y="747"/>
                </a:lnTo>
                <a:lnTo>
                  <a:pt x="1743" y="747"/>
                </a:lnTo>
                <a:lnTo>
                  <a:pt x="1743" y="744"/>
                </a:lnTo>
                <a:lnTo>
                  <a:pt x="1741" y="744"/>
                </a:lnTo>
                <a:lnTo>
                  <a:pt x="1741" y="744"/>
                </a:lnTo>
                <a:lnTo>
                  <a:pt x="1739" y="744"/>
                </a:lnTo>
                <a:lnTo>
                  <a:pt x="1735" y="747"/>
                </a:lnTo>
                <a:lnTo>
                  <a:pt x="1733" y="747"/>
                </a:lnTo>
                <a:lnTo>
                  <a:pt x="1731" y="749"/>
                </a:lnTo>
                <a:lnTo>
                  <a:pt x="1729" y="749"/>
                </a:lnTo>
                <a:lnTo>
                  <a:pt x="1731" y="749"/>
                </a:lnTo>
                <a:lnTo>
                  <a:pt x="1733" y="747"/>
                </a:lnTo>
                <a:lnTo>
                  <a:pt x="1733" y="744"/>
                </a:lnTo>
                <a:lnTo>
                  <a:pt x="1733" y="742"/>
                </a:lnTo>
                <a:lnTo>
                  <a:pt x="1735" y="742"/>
                </a:lnTo>
                <a:lnTo>
                  <a:pt x="1735" y="740"/>
                </a:lnTo>
                <a:lnTo>
                  <a:pt x="1735" y="738"/>
                </a:lnTo>
                <a:lnTo>
                  <a:pt x="1733" y="738"/>
                </a:lnTo>
                <a:lnTo>
                  <a:pt x="1733" y="738"/>
                </a:lnTo>
                <a:lnTo>
                  <a:pt x="1733" y="736"/>
                </a:lnTo>
                <a:lnTo>
                  <a:pt x="1733" y="734"/>
                </a:lnTo>
                <a:lnTo>
                  <a:pt x="1733" y="734"/>
                </a:lnTo>
                <a:lnTo>
                  <a:pt x="1731" y="734"/>
                </a:lnTo>
                <a:lnTo>
                  <a:pt x="1731" y="736"/>
                </a:lnTo>
                <a:lnTo>
                  <a:pt x="1731" y="734"/>
                </a:lnTo>
                <a:lnTo>
                  <a:pt x="1729" y="734"/>
                </a:lnTo>
                <a:lnTo>
                  <a:pt x="1729" y="732"/>
                </a:lnTo>
                <a:lnTo>
                  <a:pt x="1729" y="732"/>
                </a:lnTo>
                <a:lnTo>
                  <a:pt x="1727" y="732"/>
                </a:lnTo>
                <a:lnTo>
                  <a:pt x="1727" y="732"/>
                </a:lnTo>
                <a:lnTo>
                  <a:pt x="1724" y="734"/>
                </a:lnTo>
                <a:lnTo>
                  <a:pt x="1722" y="732"/>
                </a:lnTo>
                <a:lnTo>
                  <a:pt x="1722" y="732"/>
                </a:lnTo>
                <a:lnTo>
                  <a:pt x="1722" y="732"/>
                </a:lnTo>
                <a:lnTo>
                  <a:pt x="1720" y="732"/>
                </a:lnTo>
                <a:lnTo>
                  <a:pt x="1718" y="730"/>
                </a:lnTo>
                <a:lnTo>
                  <a:pt x="1718" y="730"/>
                </a:lnTo>
                <a:lnTo>
                  <a:pt x="1718" y="730"/>
                </a:lnTo>
                <a:lnTo>
                  <a:pt x="1720" y="730"/>
                </a:lnTo>
                <a:lnTo>
                  <a:pt x="1720" y="728"/>
                </a:lnTo>
                <a:lnTo>
                  <a:pt x="1718" y="726"/>
                </a:lnTo>
                <a:lnTo>
                  <a:pt x="1718" y="726"/>
                </a:lnTo>
                <a:lnTo>
                  <a:pt x="1716" y="726"/>
                </a:lnTo>
                <a:lnTo>
                  <a:pt x="1714" y="726"/>
                </a:lnTo>
                <a:lnTo>
                  <a:pt x="1714" y="723"/>
                </a:lnTo>
                <a:lnTo>
                  <a:pt x="1716" y="723"/>
                </a:lnTo>
                <a:lnTo>
                  <a:pt x="1718" y="723"/>
                </a:lnTo>
                <a:lnTo>
                  <a:pt x="1716" y="721"/>
                </a:lnTo>
                <a:lnTo>
                  <a:pt x="1714" y="721"/>
                </a:lnTo>
                <a:lnTo>
                  <a:pt x="1710" y="721"/>
                </a:lnTo>
                <a:lnTo>
                  <a:pt x="1710" y="721"/>
                </a:lnTo>
                <a:lnTo>
                  <a:pt x="1712" y="719"/>
                </a:lnTo>
                <a:lnTo>
                  <a:pt x="1714" y="719"/>
                </a:lnTo>
                <a:lnTo>
                  <a:pt x="1714" y="719"/>
                </a:lnTo>
                <a:lnTo>
                  <a:pt x="1712" y="719"/>
                </a:lnTo>
                <a:lnTo>
                  <a:pt x="1712" y="719"/>
                </a:lnTo>
                <a:lnTo>
                  <a:pt x="1710" y="717"/>
                </a:lnTo>
                <a:lnTo>
                  <a:pt x="1708" y="717"/>
                </a:lnTo>
                <a:lnTo>
                  <a:pt x="1703" y="715"/>
                </a:lnTo>
                <a:lnTo>
                  <a:pt x="1701" y="713"/>
                </a:lnTo>
                <a:lnTo>
                  <a:pt x="1703" y="713"/>
                </a:lnTo>
                <a:lnTo>
                  <a:pt x="1703" y="713"/>
                </a:lnTo>
                <a:lnTo>
                  <a:pt x="1706" y="713"/>
                </a:lnTo>
                <a:lnTo>
                  <a:pt x="1703" y="715"/>
                </a:lnTo>
                <a:lnTo>
                  <a:pt x="1703" y="715"/>
                </a:lnTo>
                <a:lnTo>
                  <a:pt x="1708" y="715"/>
                </a:lnTo>
                <a:lnTo>
                  <a:pt x="1716" y="717"/>
                </a:lnTo>
                <a:lnTo>
                  <a:pt x="1718" y="717"/>
                </a:lnTo>
                <a:lnTo>
                  <a:pt x="1718" y="715"/>
                </a:lnTo>
                <a:lnTo>
                  <a:pt x="1718" y="713"/>
                </a:lnTo>
                <a:lnTo>
                  <a:pt x="1718" y="711"/>
                </a:lnTo>
                <a:lnTo>
                  <a:pt x="1718" y="709"/>
                </a:lnTo>
                <a:lnTo>
                  <a:pt x="1714" y="707"/>
                </a:lnTo>
                <a:lnTo>
                  <a:pt x="1714" y="707"/>
                </a:lnTo>
                <a:lnTo>
                  <a:pt x="1712" y="707"/>
                </a:lnTo>
                <a:lnTo>
                  <a:pt x="1712" y="707"/>
                </a:lnTo>
                <a:lnTo>
                  <a:pt x="1710" y="705"/>
                </a:lnTo>
                <a:lnTo>
                  <a:pt x="1710" y="705"/>
                </a:lnTo>
                <a:lnTo>
                  <a:pt x="1710" y="705"/>
                </a:lnTo>
                <a:lnTo>
                  <a:pt x="1712" y="702"/>
                </a:lnTo>
                <a:lnTo>
                  <a:pt x="1712" y="702"/>
                </a:lnTo>
                <a:lnTo>
                  <a:pt x="1712" y="702"/>
                </a:lnTo>
                <a:lnTo>
                  <a:pt x="1710" y="700"/>
                </a:lnTo>
                <a:lnTo>
                  <a:pt x="1708" y="700"/>
                </a:lnTo>
                <a:lnTo>
                  <a:pt x="1708" y="700"/>
                </a:lnTo>
                <a:lnTo>
                  <a:pt x="1706" y="700"/>
                </a:lnTo>
                <a:lnTo>
                  <a:pt x="1703" y="700"/>
                </a:lnTo>
                <a:lnTo>
                  <a:pt x="1703" y="700"/>
                </a:lnTo>
                <a:lnTo>
                  <a:pt x="1701" y="700"/>
                </a:lnTo>
                <a:lnTo>
                  <a:pt x="1703" y="700"/>
                </a:lnTo>
                <a:lnTo>
                  <a:pt x="1706" y="700"/>
                </a:lnTo>
                <a:lnTo>
                  <a:pt x="1706" y="698"/>
                </a:lnTo>
                <a:lnTo>
                  <a:pt x="1708" y="698"/>
                </a:lnTo>
                <a:lnTo>
                  <a:pt x="1708" y="698"/>
                </a:lnTo>
                <a:lnTo>
                  <a:pt x="1710" y="696"/>
                </a:lnTo>
                <a:lnTo>
                  <a:pt x="1710" y="696"/>
                </a:lnTo>
                <a:lnTo>
                  <a:pt x="1710" y="694"/>
                </a:lnTo>
                <a:lnTo>
                  <a:pt x="1710" y="694"/>
                </a:lnTo>
                <a:lnTo>
                  <a:pt x="1710" y="692"/>
                </a:lnTo>
                <a:lnTo>
                  <a:pt x="1712" y="692"/>
                </a:lnTo>
                <a:lnTo>
                  <a:pt x="1710" y="690"/>
                </a:lnTo>
                <a:lnTo>
                  <a:pt x="1708" y="690"/>
                </a:lnTo>
                <a:lnTo>
                  <a:pt x="1706" y="690"/>
                </a:lnTo>
                <a:lnTo>
                  <a:pt x="1706" y="690"/>
                </a:lnTo>
                <a:lnTo>
                  <a:pt x="1703" y="686"/>
                </a:lnTo>
                <a:lnTo>
                  <a:pt x="1701" y="686"/>
                </a:lnTo>
                <a:lnTo>
                  <a:pt x="1697" y="686"/>
                </a:lnTo>
                <a:lnTo>
                  <a:pt x="1695" y="688"/>
                </a:lnTo>
                <a:lnTo>
                  <a:pt x="1691" y="690"/>
                </a:lnTo>
                <a:lnTo>
                  <a:pt x="1691" y="688"/>
                </a:lnTo>
                <a:lnTo>
                  <a:pt x="1693" y="688"/>
                </a:lnTo>
                <a:lnTo>
                  <a:pt x="1695" y="686"/>
                </a:lnTo>
                <a:lnTo>
                  <a:pt x="1697" y="686"/>
                </a:lnTo>
                <a:lnTo>
                  <a:pt x="1699" y="682"/>
                </a:lnTo>
                <a:lnTo>
                  <a:pt x="1701" y="679"/>
                </a:lnTo>
                <a:lnTo>
                  <a:pt x="1701" y="679"/>
                </a:lnTo>
                <a:lnTo>
                  <a:pt x="1699" y="679"/>
                </a:lnTo>
                <a:lnTo>
                  <a:pt x="1697" y="679"/>
                </a:lnTo>
                <a:lnTo>
                  <a:pt x="1693" y="679"/>
                </a:lnTo>
                <a:lnTo>
                  <a:pt x="1693" y="682"/>
                </a:lnTo>
                <a:lnTo>
                  <a:pt x="1693" y="679"/>
                </a:lnTo>
                <a:lnTo>
                  <a:pt x="1693" y="679"/>
                </a:lnTo>
                <a:lnTo>
                  <a:pt x="1693" y="679"/>
                </a:lnTo>
                <a:lnTo>
                  <a:pt x="1691" y="679"/>
                </a:lnTo>
                <a:lnTo>
                  <a:pt x="1689" y="682"/>
                </a:lnTo>
                <a:lnTo>
                  <a:pt x="1687" y="682"/>
                </a:lnTo>
                <a:lnTo>
                  <a:pt x="1689" y="682"/>
                </a:lnTo>
                <a:lnTo>
                  <a:pt x="1689" y="679"/>
                </a:lnTo>
                <a:lnTo>
                  <a:pt x="1691" y="677"/>
                </a:lnTo>
                <a:lnTo>
                  <a:pt x="1693" y="677"/>
                </a:lnTo>
                <a:lnTo>
                  <a:pt x="1697" y="675"/>
                </a:lnTo>
                <a:lnTo>
                  <a:pt x="1695" y="673"/>
                </a:lnTo>
                <a:lnTo>
                  <a:pt x="1695" y="671"/>
                </a:lnTo>
                <a:lnTo>
                  <a:pt x="1695" y="671"/>
                </a:lnTo>
                <a:lnTo>
                  <a:pt x="1693" y="671"/>
                </a:lnTo>
                <a:lnTo>
                  <a:pt x="1691" y="671"/>
                </a:lnTo>
                <a:lnTo>
                  <a:pt x="1691" y="671"/>
                </a:lnTo>
                <a:lnTo>
                  <a:pt x="1691" y="669"/>
                </a:lnTo>
                <a:lnTo>
                  <a:pt x="1691" y="669"/>
                </a:lnTo>
                <a:lnTo>
                  <a:pt x="1691" y="667"/>
                </a:lnTo>
                <a:lnTo>
                  <a:pt x="1691" y="667"/>
                </a:lnTo>
                <a:lnTo>
                  <a:pt x="1691" y="667"/>
                </a:lnTo>
                <a:lnTo>
                  <a:pt x="1691" y="667"/>
                </a:lnTo>
                <a:lnTo>
                  <a:pt x="1691" y="667"/>
                </a:lnTo>
                <a:lnTo>
                  <a:pt x="1689" y="667"/>
                </a:lnTo>
                <a:lnTo>
                  <a:pt x="1687" y="667"/>
                </a:lnTo>
                <a:lnTo>
                  <a:pt x="1683" y="667"/>
                </a:lnTo>
                <a:lnTo>
                  <a:pt x="1680" y="667"/>
                </a:lnTo>
                <a:lnTo>
                  <a:pt x="1680" y="667"/>
                </a:lnTo>
                <a:lnTo>
                  <a:pt x="1683" y="667"/>
                </a:lnTo>
                <a:lnTo>
                  <a:pt x="1685" y="667"/>
                </a:lnTo>
                <a:lnTo>
                  <a:pt x="1685" y="667"/>
                </a:lnTo>
                <a:lnTo>
                  <a:pt x="1687" y="665"/>
                </a:lnTo>
                <a:lnTo>
                  <a:pt x="1689" y="665"/>
                </a:lnTo>
                <a:lnTo>
                  <a:pt x="1687" y="661"/>
                </a:lnTo>
                <a:lnTo>
                  <a:pt x="1687" y="661"/>
                </a:lnTo>
                <a:lnTo>
                  <a:pt x="1685" y="663"/>
                </a:lnTo>
                <a:lnTo>
                  <a:pt x="1685" y="663"/>
                </a:lnTo>
                <a:lnTo>
                  <a:pt x="1685" y="661"/>
                </a:lnTo>
                <a:lnTo>
                  <a:pt x="1685" y="661"/>
                </a:lnTo>
                <a:lnTo>
                  <a:pt x="1680" y="661"/>
                </a:lnTo>
                <a:lnTo>
                  <a:pt x="1680" y="658"/>
                </a:lnTo>
                <a:lnTo>
                  <a:pt x="1683" y="658"/>
                </a:lnTo>
                <a:lnTo>
                  <a:pt x="1685" y="656"/>
                </a:lnTo>
                <a:lnTo>
                  <a:pt x="1683" y="656"/>
                </a:lnTo>
                <a:lnTo>
                  <a:pt x="1683" y="654"/>
                </a:lnTo>
                <a:lnTo>
                  <a:pt x="1680" y="654"/>
                </a:lnTo>
                <a:lnTo>
                  <a:pt x="1680" y="652"/>
                </a:lnTo>
                <a:lnTo>
                  <a:pt x="1680" y="650"/>
                </a:lnTo>
                <a:lnTo>
                  <a:pt x="1678" y="652"/>
                </a:lnTo>
                <a:lnTo>
                  <a:pt x="1676" y="652"/>
                </a:lnTo>
                <a:lnTo>
                  <a:pt x="1678" y="650"/>
                </a:lnTo>
                <a:lnTo>
                  <a:pt x="1678" y="648"/>
                </a:lnTo>
                <a:lnTo>
                  <a:pt x="1676" y="646"/>
                </a:lnTo>
                <a:lnTo>
                  <a:pt x="1674" y="646"/>
                </a:lnTo>
                <a:lnTo>
                  <a:pt x="1672" y="646"/>
                </a:lnTo>
                <a:lnTo>
                  <a:pt x="1670" y="646"/>
                </a:lnTo>
                <a:lnTo>
                  <a:pt x="1670" y="646"/>
                </a:lnTo>
                <a:lnTo>
                  <a:pt x="1670" y="646"/>
                </a:lnTo>
                <a:lnTo>
                  <a:pt x="1672" y="644"/>
                </a:lnTo>
                <a:lnTo>
                  <a:pt x="1674" y="644"/>
                </a:lnTo>
                <a:lnTo>
                  <a:pt x="1674" y="642"/>
                </a:lnTo>
                <a:lnTo>
                  <a:pt x="1674" y="642"/>
                </a:lnTo>
                <a:lnTo>
                  <a:pt x="1670" y="640"/>
                </a:lnTo>
                <a:lnTo>
                  <a:pt x="1668" y="640"/>
                </a:lnTo>
                <a:lnTo>
                  <a:pt x="1668" y="640"/>
                </a:lnTo>
                <a:lnTo>
                  <a:pt x="1668" y="642"/>
                </a:lnTo>
                <a:lnTo>
                  <a:pt x="1668" y="642"/>
                </a:lnTo>
                <a:lnTo>
                  <a:pt x="1666" y="646"/>
                </a:lnTo>
                <a:lnTo>
                  <a:pt x="1664" y="648"/>
                </a:lnTo>
                <a:lnTo>
                  <a:pt x="1664" y="648"/>
                </a:lnTo>
                <a:lnTo>
                  <a:pt x="1664" y="650"/>
                </a:lnTo>
                <a:lnTo>
                  <a:pt x="1664" y="650"/>
                </a:lnTo>
                <a:lnTo>
                  <a:pt x="1664" y="650"/>
                </a:lnTo>
                <a:lnTo>
                  <a:pt x="1666" y="652"/>
                </a:lnTo>
                <a:lnTo>
                  <a:pt x="1666" y="652"/>
                </a:lnTo>
                <a:lnTo>
                  <a:pt x="1664" y="650"/>
                </a:lnTo>
                <a:lnTo>
                  <a:pt x="1662" y="650"/>
                </a:lnTo>
                <a:lnTo>
                  <a:pt x="1662" y="650"/>
                </a:lnTo>
                <a:lnTo>
                  <a:pt x="1659" y="652"/>
                </a:lnTo>
                <a:lnTo>
                  <a:pt x="1659" y="652"/>
                </a:lnTo>
                <a:lnTo>
                  <a:pt x="1659" y="654"/>
                </a:lnTo>
                <a:lnTo>
                  <a:pt x="1659" y="654"/>
                </a:lnTo>
                <a:lnTo>
                  <a:pt x="1659" y="654"/>
                </a:lnTo>
                <a:lnTo>
                  <a:pt x="1659" y="656"/>
                </a:lnTo>
                <a:lnTo>
                  <a:pt x="1662" y="656"/>
                </a:lnTo>
                <a:lnTo>
                  <a:pt x="1662" y="658"/>
                </a:lnTo>
                <a:lnTo>
                  <a:pt x="1664" y="658"/>
                </a:lnTo>
                <a:lnTo>
                  <a:pt x="1666" y="658"/>
                </a:lnTo>
                <a:lnTo>
                  <a:pt x="1666" y="661"/>
                </a:lnTo>
                <a:lnTo>
                  <a:pt x="1666" y="661"/>
                </a:lnTo>
                <a:lnTo>
                  <a:pt x="1662" y="658"/>
                </a:lnTo>
                <a:lnTo>
                  <a:pt x="1662" y="658"/>
                </a:lnTo>
                <a:lnTo>
                  <a:pt x="1659" y="658"/>
                </a:lnTo>
                <a:lnTo>
                  <a:pt x="1659" y="658"/>
                </a:lnTo>
                <a:lnTo>
                  <a:pt x="1659" y="661"/>
                </a:lnTo>
                <a:lnTo>
                  <a:pt x="1659" y="661"/>
                </a:lnTo>
                <a:lnTo>
                  <a:pt x="1659" y="661"/>
                </a:lnTo>
                <a:lnTo>
                  <a:pt x="1657" y="661"/>
                </a:lnTo>
                <a:lnTo>
                  <a:pt x="1657" y="663"/>
                </a:lnTo>
                <a:lnTo>
                  <a:pt x="1657" y="663"/>
                </a:lnTo>
                <a:lnTo>
                  <a:pt x="1657" y="663"/>
                </a:lnTo>
                <a:lnTo>
                  <a:pt x="1655" y="663"/>
                </a:lnTo>
                <a:lnTo>
                  <a:pt x="1655" y="663"/>
                </a:lnTo>
                <a:lnTo>
                  <a:pt x="1657" y="665"/>
                </a:lnTo>
                <a:lnTo>
                  <a:pt x="1657" y="665"/>
                </a:lnTo>
                <a:lnTo>
                  <a:pt x="1657" y="665"/>
                </a:lnTo>
                <a:lnTo>
                  <a:pt x="1659" y="667"/>
                </a:lnTo>
                <a:lnTo>
                  <a:pt x="1659" y="667"/>
                </a:lnTo>
                <a:lnTo>
                  <a:pt x="1659" y="667"/>
                </a:lnTo>
                <a:lnTo>
                  <a:pt x="1657" y="667"/>
                </a:lnTo>
                <a:lnTo>
                  <a:pt x="1657" y="667"/>
                </a:lnTo>
                <a:lnTo>
                  <a:pt x="1655" y="667"/>
                </a:lnTo>
                <a:lnTo>
                  <a:pt x="1655" y="667"/>
                </a:lnTo>
                <a:lnTo>
                  <a:pt x="1655" y="669"/>
                </a:lnTo>
                <a:lnTo>
                  <a:pt x="1655" y="669"/>
                </a:lnTo>
                <a:lnTo>
                  <a:pt x="1655" y="669"/>
                </a:lnTo>
                <a:lnTo>
                  <a:pt x="1653" y="669"/>
                </a:lnTo>
                <a:lnTo>
                  <a:pt x="1653" y="669"/>
                </a:lnTo>
                <a:lnTo>
                  <a:pt x="1653" y="671"/>
                </a:lnTo>
                <a:lnTo>
                  <a:pt x="1653" y="671"/>
                </a:lnTo>
                <a:lnTo>
                  <a:pt x="1653" y="671"/>
                </a:lnTo>
                <a:lnTo>
                  <a:pt x="1651" y="671"/>
                </a:lnTo>
                <a:lnTo>
                  <a:pt x="1651" y="671"/>
                </a:lnTo>
                <a:lnTo>
                  <a:pt x="1651" y="673"/>
                </a:lnTo>
                <a:lnTo>
                  <a:pt x="1651" y="673"/>
                </a:lnTo>
                <a:lnTo>
                  <a:pt x="1653" y="675"/>
                </a:lnTo>
                <a:lnTo>
                  <a:pt x="1653" y="677"/>
                </a:lnTo>
                <a:lnTo>
                  <a:pt x="1653" y="677"/>
                </a:lnTo>
                <a:lnTo>
                  <a:pt x="1653" y="677"/>
                </a:lnTo>
                <a:lnTo>
                  <a:pt x="1651" y="679"/>
                </a:lnTo>
                <a:lnTo>
                  <a:pt x="1651" y="679"/>
                </a:lnTo>
                <a:lnTo>
                  <a:pt x="1651" y="677"/>
                </a:lnTo>
                <a:lnTo>
                  <a:pt x="1651" y="677"/>
                </a:lnTo>
                <a:lnTo>
                  <a:pt x="1651" y="675"/>
                </a:lnTo>
                <a:lnTo>
                  <a:pt x="1649" y="673"/>
                </a:lnTo>
                <a:lnTo>
                  <a:pt x="1649" y="673"/>
                </a:lnTo>
                <a:lnTo>
                  <a:pt x="1647" y="673"/>
                </a:lnTo>
                <a:lnTo>
                  <a:pt x="1647" y="673"/>
                </a:lnTo>
                <a:lnTo>
                  <a:pt x="1645" y="673"/>
                </a:lnTo>
                <a:lnTo>
                  <a:pt x="1645" y="675"/>
                </a:lnTo>
                <a:lnTo>
                  <a:pt x="1643" y="675"/>
                </a:lnTo>
                <a:lnTo>
                  <a:pt x="1643" y="677"/>
                </a:lnTo>
                <a:lnTo>
                  <a:pt x="1641" y="679"/>
                </a:lnTo>
                <a:lnTo>
                  <a:pt x="1639" y="679"/>
                </a:lnTo>
                <a:lnTo>
                  <a:pt x="1636" y="679"/>
                </a:lnTo>
                <a:lnTo>
                  <a:pt x="1634" y="682"/>
                </a:lnTo>
                <a:lnTo>
                  <a:pt x="1632" y="684"/>
                </a:lnTo>
                <a:lnTo>
                  <a:pt x="1628" y="684"/>
                </a:lnTo>
                <a:lnTo>
                  <a:pt x="1628" y="686"/>
                </a:lnTo>
                <a:lnTo>
                  <a:pt x="1628" y="686"/>
                </a:lnTo>
                <a:lnTo>
                  <a:pt x="1628" y="688"/>
                </a:lnTo>
                <a:lnTo>
                  <a:pt x="1628" y="690"/>
                </a:lnTo>
                <a:lnTo>
                  <a:pt x="1626" y="690"/>
                </a:lnTo>
                <a:lnTo>
                  <a:pt x="1628" y="688"/>
                </a:lnTo>
                <a:lnTo>
                  <a:pt x="1628" y="686"/>
                </a:lnTo>
                <a:lnTo>
                  <a:pt x="1628" y="684"/>
                </a:lnTo>
                <a:lnTo>
                  <a:pt x="1626" y="682"/>
                </a:lnTo>
                <a:lnTo>
                  <a:pt x="1626" y="682"/>
                </a:lnTo>
                <a:lnTo>
                  <a:pt x="1626" y="682"/>
                </a:lnTo>
                <a:lnTo>
                  <a:pt x="1626" y="684"/>
                </a:lnTo>
                <a:lnTo>
                  <a:pt x="1624" y="684"/>
                </a:lnTo>
                <a:lnTo>
                  <a:pt x="1622" y="686"/>
                </a:lnTo>
                <a:lnTo>
                  <a:pt x="1622" y="686"/>
                </a:lnTo>
                <a:lnTo>
                  <a:pt x="1624" y="684"/>
                </a:lnTo>
                <a:lnTo>
                  <a:pt x="1624" y="684"/>
                </a:lnTo>
                <a:lnTo>
                  <a:pt x="1624" y="682"/>
                </a:lnTo>
                <a:lnTo>
                  <a:pt x="1624" y="679"/>
                </a:lnTo>
                <a:lnTo>
                  <a:pt x="1622" y="679"/>
                </a:lnTo>
                <a:lnTo>
                  <a:pt x="1622" y="679"/>
                </a:lnTo>
                <a:lnTo>
                  <a:pt x="1620" y="682"/>
                </a:lnTo>
                <a:lnTo>
                  <a:pt x="1618" y="686"/>
                </a:lnTo>
                <a:lnTo>
                  <a:pt x="1618" y="688"/>
                </a:lnTo>
                <a:lnTo>
                  <a:pt x="1618" y="688"/>
                </a:lnTo>
                <a:lnTo>
                  <a:pt x="1615" y="688"/>
                </a:lnTo>
                <a:lnTo>
                  <a:pt x="1611" y="690"/>
                </a:lnTo>
                <a:lnTo>
                  <a:pt x="1607" y="692"/>
                </a:lnTo>
                <a:lnTo>
                  <a:pt x="1607" y="690"/>
                </a:lnTo>
                <a:lnTo>
                  <a:pt x="1609" y="690"/>
                </a:lnTo>
                <a:lnTo>
                  <a:pt x="1611" y="690"/>
                </a:lnTo>
                <a:lnTo>
                  <a:pt x="1613" y="688"/>
                </a:lnTo>
                <a:lnTo>
                  <a:pt x="1615" y="688"/>
                </a:lnTo>
                <a:lnTo>
                  <a:pt x="1618" y="686"/>
                </a:lnTo>
                <a:lnTo>
                  <a:pt x="1618" y="684"/>
                </a:lnTo>
                <a:lnTo>
                  <a:pt x="1620" y="682"/>
                </a:lnTo>
                <a:lnTo>
                  <a:pt x="1620" y="679"/>
                </a:lnTo>
                <a:lnTo>
                  <a:pt x="1620" y="677"/>
                </a:lnTo>
                <a:lnTo>
                  <a:pt x="1620" y="677"/>
                </a:lnTo>
                <a:lnTo>
                  <a:pt x="1618" y="677"/>
                </a:lnTo>
                <a:lnTo>
                  <a:pt x="1618" y="673"/>
                </a:lnTo>
                <a:lnTo>
                  <a:pt x="1618" y="673"/>
                </a:lnTo>
                <a:lnTo>
                  <a:pt x="1615" y="671"/>
                </a:lnTo>
                <a:lnTo>
                  <a:pt x="1613" y="671"/>
                </a:lnTo>
                <a:lnTo>
                  <a:pt x="1613" y="671"/>
                </a:lnTo>
                <a:lnTo>
                  <a:pt x="1613" y="671"/>
                </a:lnTo>
                <a:lnTo>
                  <a:pt x="1609" y="671"/>
                </a:lnTo>
                <a:lnTo>
                  <a:pt x="1607" y="671"/>
                </a:lnTo>
                <a:lnTo>
                  <a:pt x="1605" y="671"/>
                </a:lnTo>
                <a:lnTo>
                  <a:pt x="1605" y="671"/>
                </a:lnTo>
                <a:lnTo>
                  <a:pt x="1603" y="671"/>
                </a:lnTo>
                <a:lnTo>
                  <a:pt x="1599" y="673"/>
                </a:lnTo>
                <a:lnTo>
                  <a:pt x="1597" y="675"/>
                </a:lnTo>
                <a:lnTo>
                  <a:pt x="1595" y="675"/>
                </a:lnTo>
                <a:lnTo>
                  <a:pt x="1592" y="673"/>
                </a:lnTo>
                <a:lnTo>
                  <a:pt x="1590" y="673"/>
                </a:lnTo>
                <a:lnTo>
                  <a:pt x="1590" y="673"/>
                </a:lnTo>
                <a:lnTo>
                  <a:pt x="1595" y="671"/>
                </a:lnTo>
                <a:lnTo>
                  <a:pt x="1595" y="671"/>
                </a:lnTo>
                <a:lnTo>
                  <a:pt x="1597" y="671"/>
                </a:lnTo>
                <a:lnTo>
                  <a:pt x="1597" y="671"/>
                </a:lnTo>
                <a:lnTo>
                  <a:pt x="1597" y="669"/>
                </a:lnTo>
                <a:lnTo>
                  <a:pt x="1597" y="669"/>
                </a:lnTo>
                <a:lnTo>
                  <a:pt x="1597" y="669"/>
                </a:lnTo>
                <a:lnTo>
                  <a:pt x="1597" y="669"/>
                </a:lnTo>
                <a:lnTo>
                  <a:pt x="1599" y="671"/>
                </a:lnTo>
                <a:lnTo>
                  <a:pt x="1599" y="671"/>
                </a:lnTo>
                <a:lnTo>
                  <a:pt x="1599" y="671"/>
                </a:lnTo>
                <a:lnTo>
                  <a:pt x="1601" y="671"/>
                </a:lnTo>
                <a:lnTo>
                  <a:pt x="1601" y="669"/>
                </a:lnTo>
                <a:lnTo>
                  <a:pt x="1601" y="669"/>
                </a:lnTo>
                <a:lnTo>
                  <a:pt x="1601" y="667"/>
                </a:lnTo>
                <a:lnTo>
                  <a:pt x="1603" y="667"/>
                </a:lnTo>
                <a:lnTo>
                  <a:pt x="1603" y="667"/>
                </a:lnTo>
                <a:lnTo>
                  <a:pt x="1601" y="665"/>
                </a:lnTo>
                <a:lnTo>
                  <a:pt x="1601" y="665"/>
                </a:lnTo>
                <a:lnTo>
                  <a:pt x="1603" y="663"/>
                </a:lnTo>
                <a:lnTo>
                  <a:pt x="1603" y="663"/>
                </a:lnTo>
                <a:lnTo>
                  <a:pt x="1603" y="661"/>
                </a:lnTo>
                <a:lnTo>
                  <a:pt x="1599" y="661"/>
                </a:lnTo>
                <a:lnTo>
                  <a:pt x="1599" y="661"/>
                </a:lnTo>
                <a:lnTo>
                  <a:pt x="1599" y="658"/>
                </a:lnTo>
                <a:lnTo>
                  <a:pt x="1599" y="656"/>
                </a:lnTo>
                <a:lnTo>
                  <a:pt x="1599" y="654"/>
                </a:lnTo>
                <a:lnTo>
                  <a:pt x="1599" y="654"/>
                </a:lnTo>
                <a:lnTo>
                  <a:pt x="1599" y="652"/>
                </a:lnTo>
                <a:lnTo>
                  <a:pt x="1599" y="650"/>
                </a:lnTo>
                <a:lnTo>
                  <a:pt x="1599" y="650"/>
                </a:lnTo>
                <a:lnTo>
                  <a:pt x="1597" y="648"/>
                </a:lnTo>
                <a:lnTo>
                  <a:pt x="1597" y="648"/>
                </a:lnTo>
                <a:lnTo>
                  <a:pt x="1588" y="648"/>
                </a:lnTo>
                <a:lnTo>
                  <a:pt x="1586" y="648"/>
                </a:lnTo>
                <a:lnTo>
                  <a:pt x="1584" y="648"/>
                </a:lnTo>
                <a:lnTo>
                  <a:pt x="1584" y="646"/>
                </a:lnTo>
                <a:lnTo>
                  <a:pt x="1586" y="646"/>
                </a:lnTo>
                <a:lnTo>
                  <a:pt x="1595" y="646"/>
                </a:lnTo>
                <a:lnTo>
                  <a:pt x="1597" y="646"/>
                </a:lnTo>
                <a:lnTo>
                  <a:pt x="1599" y="646"/>
                </a:lnTo>
                <a:lnTo>
                  <a:pt x="1599" y="644"/>
                </a:lnTo>
                <a:lnTo>
                  <a:pt x="1599" y="644"/>
                </a:lnTo>
                <a:lnTo>
                  <a:pt x="1599" y="642"/>
                </a:lnTo>
                <a:lnTo>
                  <a:pt x="1599" y="642"/>
                </a:lnTo>
                <a:lnTo>
                  <a:pt x="1599" y="642"/>
                </a:lnTo>
                <a:lnTo>
                  <a:pt x="1597" y="640"/>
                </a:lnTo>
                <a:lnTo>
                  <a:pt x="1597" y="637"/>
                </a:lnTo>
                <a:lnTo>
                  <a:pt x="1597" y="637"/>
                </a:lnTo>
                <a:lnTo>
                  <a:pt x="1597" y="635"/>
                </a:lnTo>
                <a:lnTo>
                  <a:pt x="1597" y="635"/>
                </a:lnTo>
                <a:lnTo>
                  <a:pt x="1599" y="631"/>
                </a:lnTo>
                <a:lnTo>
                  <a:pt x="1601" y="631"/>
                </a:lnTo>
                <a:lnTo>
                  <a:pt x="1601" y="629"/>
                </a:lnTo>
                <a:lnTo>
                  <a:pt x="1601" y="629"/>
                </a:lnTo>
                <a:lnTo>
                  <a:pt x="1603" y="629"/>
                </a:lnTo>
                <a:lnTo>
                  <a:pt x="1603" y="627"/>
                </a:lnTo>
                <a:lnTo>
                  <a:pt x="1603" y="627"/>
                </a:lnTo>
                <a:lnTo>
                  <a:pt x="1601" y="625"/>
                </a:lnTo>
                <a:lnTo>
                  <a:pt x="1601" y="625"/>
                </a:lnTo>
                <a:lnTo>
                  <a:pt x="1601" y="625"/>
                </a:lnTo>
                <a:lnTo>
                  <a:pt x="1599" y="625"/>
                </a:lnTo>
                <a:lnTo>
                  <a:pt x="1599" y="625"/>
                </a:lnTo>
                <a:lnTo>
                  <a:pt x="1599" y="627"/>
                </a:lnTo>
                <a:lnTo>
                  <a:pt x="1599" y="627"/>
                </a:lnTo>
                <a:lnTo>
                  <a:pt x="1597" y="627"/>
                </a:lnTo>
                <a:lnTo>
                  <a:pt x="1595" y="629"/>
                </a:lnTo>
                <a:lnTo>
                  <a:pt x="1595" y="629"/>
                </a:lnTo>
                <a:lnTo>
                  <a:pt x="1592" y="627"/>
                </a:lnTo>
                <a:lnTo>
                  <a:pt x="1592" y="627"/>
                </a:lnTo>
                <a:lnTo>
                  <a:pt x="1592" y="625"/>
                </a:lnTo>
                <a:lnTo>
                  <a:pt x="1590" y="625"/>
                </a:lnTo>
                <a:lnTo>
                  <a:pt x="1590" y="625"/>
                </a:lnTo>
                <a:lnTo>
                  <a:pt x="1590" y="623"/>
                </a:lnTo>
                <a:lnTo>
                  <a:pt x="1588" y="623"/>
                </a:lnTo>
                <a:lnTo>
                  <a:pt x="1586" y="625"/>
                </a:lnTo>
                <a:lnTo>
                  <a:pt x="1584" y="625"/>
                </a:lnTo>
                <a:lnTo>
                  <a:pt x="1578" y="623"/>
                </a:lnTo>
                <a:lnTo>
                  <a:pt x="1576" y="623"/>
                </a:lnTo>
                <a:lnTo>
                  <a:pt x="1574" y="623"/>
                </a:lnTo>
                <a:lnTo>
                  <a:pt x="1574" y="621"/>
                </a:lnTo>
                <a:lnTo>
                  <a:pt x="1571" y="621"/>
                </a:lnTo>
                <a:lnTo>
                  <a:pt x="1567" y="619"/>
                </a:lnTo>
                <a:lnTo>
                  <a:pt x="1569" y="617"/>
                </a:lnTo>
                <a:lnTo>
                  <a:pt x="1569" y="617"/>
                </a:lnTo>
                <a:lnTo>
                  <a:pt x="1569" y="617"/>
                </a:lnTo>
                <a:lnTo>
                  <a:pt x="1567" y="617"/>
                </a:lnTo>
                <a:lnTo>
                  <a:pt x="1567" y="617"/>
                </a:lnTo>
                <a:lnTo>
                  <a:pt x="1567" y="614"/>
                </a:lnTo>
                <a:lnTo>
                  <a:pt x="1567" y="614"/>
                </a:lnTo>
                <a:lnTo>
                  <a:pt x="1569" y="612"/>
                </a:lnTo>
                <a:lnTo>
                  <a:pt x="1569" y="612"/>
                </a:lnTo>
                <a:lnTo>
                  <a:pt x="1569" y="612"/>
                </a:lnTo>
                <a:lnTo>
                  <a:pt x="1569" y="612"/>
                </a:lnTo>
                <a:lnTo>
                  <a:pt x="1567" y="610"/>
                </a:lnTo>
                <a:lnTo>
                  <a:pt x="1565" y="610"/>
                </a:lnTo>
                <a:lnTo>
                  <a:pt x="1565" y="610"/>
                </a:lnTo>
                <a:lnTo>
                  <a:pt x="1565" y="612"/>
                </a:lnTo>
                <a:lnTo>
                  <a:pt x="1561" y="612"/>
                </a:lnTo>
                <a:lnTo>
                  <a:pt x="1561" y="612"/>
                </a:lnTo>
                <a:lnTo>
                  <a:pt x="1563" y="610"/>
                </a:lnTo>
                <a:lnTo>
                  <a:pt x="1563" y="610"/>
                </a:lnTo>
                <a:lnTo>
                  <a:pt x="1563" y="610"/>
                </a:lnTo>
                <a:lnTo>
                  <a:pt x="1563" y="610"/>
                </a:lnTo>
                <a:lnTo>
                  <a:pt x="1563" y="608"/>
                </a:lnTo>
                <a:lnTo>
                  <a:pt x="1561" y="608"/>
                </a:lnTo>
                <a:lnTo>
                  <a:pt x="1561" y="606"/>
                </a:lnTo>
                <a:lnTo>
                  <a:pt x="1559" y="606"/>
                </a:lnTo>
                <a:lnTo>
                  <a:pt x="1557" y="604"/>
                </a:lnTo>
                <a:lnTo>
                  <a:pt x="1557" y="606"/>
                </a:lnTo>
                <a:lnTo>
                  <a:pt x="1555" y="606"/>
                </a:lnTo>
                <a:lnTo>
                  <a:pt x="1555" y="606"/>
                </a:lnTo>
                <a:lnTo>
                  <a:pt x="1553" y="606"/>
                </a:lnTo>
                <a:lnTo>
                  <a:pt x="1555" y="604"/>
                </a:lnTo>
                <a:lnTo>
                  <a:pt x="1555" y="602"/>
                </a:lnTo>
                <a:lnTo>
                  <a:pt x="1555" y="602"/>
                </a:lnTo>
                <a:lnTo>
                  <a:pt x="1555" y="602"/>
                </a:lnTo>
                <a:lnTo>
                  <a:pt x="1555" y="600"/>
                </a:lnTo>
                <a:lnTo>
                  <a:pt x="1555" y="600"/>
                </a:lnTo>
                <a:lnTo>
                  <a:pt x="1555" y="600"/>
                </a:lnTo>
                <a:lnTo>
                  <a:pt x="1553" y="600"/>
                </a:lnTo>
                <a:lnTo>
                  <a:pt x="1551" y="600"/>
                </a:lnTo>
                <a:lnTo>
                  <a:pt x="1548" y="600"/>
                </a:lnTo>
                <a:lnTo>
                  <a:pt x="1546" y="598"/>
                </a:lnTo>
                <a:lnTo>
                  <a:pt x="1546" y="596"/>
                </a:lnTo>
                <a:lnTo>
                  <a:pt x="1544" y="596"/>
                </a:lnTo>
                <a:lnTo>
                  <a:pt x="1540" y="593"/>
                </a:lnTo>
                <a:lnTo>
                  <a:pt x="1540" y="593"/>
                </a:lnTo>
                <a:lnTo>
                  <a:pt x="1540" y="593"/>
                </a:lnTo>
                <a:lnTo>
                  <a:pt x="1538" y="593"/>
                </a:lnTo>
                <a:lnTo>
                  <a:pt x="1536" y="596"/>
                </a:lnTo>
                <a:lnTo>
                  <a:pt x="1532" y="596"/>
                </a:lnTo>
                <a:lnTo>
                  <a:pt x="1530" y="598"/>
                </a:lnTo>
                <a:lnTo>
                  <a:pt x="1525" y="598"/>
                </a:lnTo>
                <a:lnTo>
                  <a:pt x="1525" y="600"/>
                </a:lnTo>
                <a:lnTo>
                  <a:pt x="1527" y="600"/>
                </a:lnTo>
                <a:lnTo>
                  <a:pt x="1527" y="600"/>
                </a:lnTo>
                <a:lnTo>
                  <a:pt x="1523" y="598"/>
                </a:lnTo>
                <a:lnTo>
                  <a:pt x="1521" y="598"/>
                </a:lnTo>
                <a:lnTo>
                  <a:pt x="1519" y="598"/>
                </a:lnTo>
                <a:lnTo>
                  <a:pt x="1517" y="596"/>
                </a:lnTo>
                <a:lnTo>
                  <a:pt x="1515" y="596"/>
                </a:lnTo>
                <a:lnTo>
                  <a:pt x="1515" y="598"/>
                </a:lnTo>
                <a:lnTo>
                  <a:pt x="1511" y="600"/>
                </a:lnTo>
                <a:lnTo>
                  <a:pt x="1509" y="600"/>
                </a:lnTo>
                <a:lnTo>
                  <a:pt x="1511" y="598"/>
                </a:lnTo>
                <a:lnTo>
                  <a:pt x="1509" y="596"/>
                </a:lnTo>
                <a:lnTo>
                  <a:pt x="1498" y="593"/>
                </a:lnTo>
                <a:lnTo>
                  <a:pt x="1494" y="591"/>
                </a:lnTo>
                <a:lnTo>
                  <a:pt x="1490" y="591"/>
                </a:lnTo>
                <a:lnTo>
                  <a:pt x="1488" y="591"/>
                </a:lnTo>
                <a:lnTo>
                  <a:pt x="1483" y="591"/>
                </a:lnTo>
                <a:lnTo>
                  <a:pt x="1479" y="593"/>
                </a:lnTo>
                <a:lnTo>
                  <a:pt x="1477" y="596"/>
                </a:lnTo>
                <a:lnTo>
                  <a:pt x="1475" y="596"/>
                </a:lnTo>
                <a:lnTo>
                  <a:pt x="1475" y="598"/>
                </a:lnTo>
                <a:lnTo>
                  <a:pt x="1475" y="598"/>
                </a:lnTo>
                <a:lnTo>
                  <a:pt x="1475" y="602"/>
                </a:lnTo>
                <a:lnTo>
                  <a:pt x="1477" y="604"/>
                </a:lnTo>
                <a:lnTo>
                  <a:pt x="1477" y="606"/>
                </a:lnTo>
                <a:lnTo>
                  <a:pt x="1479" y="608"/>
                </a:lnTo>
                <a:lnTo>
                  <a:pt x="1479" y="610"/>
                </a:lnTo>
                <a:lnTo>
                  <a:pt x="1481" y="610"/>
                </a:lnTo>
                <a:lnTo>
                  <a:pt x="1481" y="612"/>
                </a:lnTo>
                <a:lnTo>
                  <a:pt x="1486" y="612"/>
                </a:lnTo>
                <a:lnTo>
                  <a:pt x="1483" y="614"/>
                </a:lnTo>
                <a:lnTo>
                  <a:pt x="1481" y="617"/>
                </a:lnTo>
                <a:lnTo>
                  <a:pt x="1481" y="617"/>
                </a:lnTo>
                <a:lnTo>
                  <a:pt x="1481" y="621"/>
                </a:lnTo>
                <a:lnTo>
                  <a:pt x="1481" y="621"/>
                </a:lnTo>
                <a:lnTo>
                  <a:pt x="1481" y="623"/>
                </a:lnTo>
                <a:lnTo>
                  <a:pt x="1479" y="623"/>
                </a:lnTo>
                <a:lnTo>
                  <a:pt x="1479" y="625"/>
                </a:lnTo>
                <a:lnTo>
                  <a:pt x="1475" y="629"/>
                </a:lnTo>
                <a:lnTo>
                  <a:pt x="1475" y="629"/>
                </a:lnTo>
                <a:lnTo>
                  <a:pt x="1475" y="629"/>
                </a:lnTo>
                <a:lnTo>
                  <a:pt x="1477" y="629"/>
                </a:lnTo>
                <a:lnTo>
                  <a:pt x="1479" y="629"/>
                </a:lnTo>
                <a:lnTo>
                  <a:pt x="1483" y="629"/>
                </a:lnTo>
                <a:lnTo>
                  <a:pt x="1483" y="629"/>
                </a:lnTo>
                <a:lnTo>
                  <a:pt x="1483" y="629"/>
                </a:lnTo>
                <a:lnTo>
                  <a:pt x="1481" y="631"/>
                </a:lnTo>
                <a:lnTo>
                  <a:pt x="1481" y="631"/>
                </a:lnTo>
                <a:lnTo>
                  <a:pt x="1481" y="633"/>
                </a:lnTo>
                <a:lnTo>
                  <a:pt x="1481" y="635"/>
                </a:lnTo>
                <a:lnTo>
                  <a:pt x="1483" y="635"/>
                </a:lnTo>
                <a:lnTo>
                  <a:pt x="1486" y="635"/>
                </a:lnTo>
                <a:lnTo>
                  <a:pt x="1486" y="635"/>
                </a:lnTo>
                <a:lnTo>
                  <a:pt x="1483" y="635"/>
                </a:lnTo>
                <a:lnTo>
                  <a:pt x="1481" y="637"/>
                </a:lnTo>
                <a:lnTo>
                  <a:pt x="1483" y="640"/>
                </a:lnTo>
                <a:lnTo>
                  <a:pt x="1486" y="644"/>
                </a:lnTo>
                <a:lnTo>
                  <a:pt x="1486" y="644"/>
                </a:lnTo>
                <a:lnTo>
                  <a:pt x="1483" y="644"/>
                </a:lnTo>
                <a:lnTo>
                  <a:pt x="1483" y="646"/>
                </a:lnTo>
                <a:lnTo>
                  <a:pt x="1483" y="646"/>
                </a:lnTo>
                <a:lnTo>
                  <a:pt x="1488" y="646"/>
                </a:lnTo>
                <a:lnTo>
                  <a:pt x="1488" y="646"/>
                </a:lnTo>
                <a:lnTo>
                  <a:pt x="1488" y="648"/>
                </a:lnTo>
                <a:lnTo>
                  <a:pt x="1488" y="650"/>
                </a:lnTo>
                <a:lnTo>
                  <a:pt x="1488" y="650"/>
                </a:lnTo>
                <a:lnTo>
                  <a:pt x="1488" y="652"/>
                </a:lnTo>
                <a:lnTo>
                  <a:pt x="1486" y="652"/>
                </a:lnTo>
                <a:lnTo>
                  <a:pt x="1486" y="654"/>
                </a:lnTo>
                <a:lnTo>
                  <a:pt x="1486" y="654"/>
                </a:lnTo>
                <a:lnTo>
                  <a:pt x="1488" y="656"/>
                </a:lnTo>
                <a:lnTo>
                  <a:pt x="1486" y="656"/>
                </a:lnTo>
                <a:lnTo>
                  <a:pt x="1483" y="654"/>
                </a:lnTo>
                <a:lnTo>
                  <a:pt x="1481" y="654"/>
                </a:lnTo>
                <a:lnTo>
                  <a:pt x="1481" y="654"/>
                </a:lnTo>
                <a:lnTo>
                  <a:pt x="1481" y="656"/>
                </a:lnTo>
                <a:lnTo>
                  <a:pt x="1481" y="656"/>
                </a:lnTo>
                <a:lnTo>
                  <a:pt x="1479" y="658"/>
                </a:lnTo>
                <a:lnTo>
                  <a:pt x="1479" y="658"/>
                </a:lnTo>
                <a:lnTo>
                  <a:pt x="1481" y="658"/>
                </a:lnTo>
                <a:lnTo>
                  <a:pt x="1481" y="661"/>
                </a:lnTo>
                <a:lnTo>
                  <a:pt x="1479" y="663"/>
                </a:lnTo>
                <a:lnTo>
                  <a:pt x="1477" y="663"/>
                </a:lnTo>
                <a:lnTo>
                  <a:pt x="1477" y="665"/>
                </a:lnTo>
                <a:lnTo>
                  <a:pt x="1475" y="665"/>
                </a:lnTo>
                <a:lnTo>
                  <a:pt x="1475" y="667"/>
                </a:lnTo>
                <a:lnTo>
                  <a:pt x="1471" y="671"/>
                </a:lnTo>
                <a:lnTo>
                  <a:pt x="1471" y="671"/>
                </a:lnTo>
                <a:lnTo>
                  <a:pt x="1471" y="671"/>
                </a:lnTo>
                <a:lnTo>
                  <a:pt x="1471" y="673"/>
                </a:lnTo>
                <a:lnTo>
                  <a:pt x="1471" y="675"/>
                </a:lnTo>
                <a:lnTo>
                  <a:pt x="1471" y="675"/>
                </a:lnTo>
                <a:lnTo>
                  <a:pt x="1471" y="677"/>
                </a:lnTo>
                <a:lnTo>
                  <a:pt x="1473" y="677"/>
                </a:lnTo>
                <a:lnTo>
                  <a:pt x="1477" y="682"/>
                </a:lnTo>
                <a:lnTo>
                  <a:pt x="1479" y="682"/>
                </a:lnTo>
                <a:lnTo>
                  <a:pt x="1481" y="684"/>
                </a:lnTo>
                <a:lnTo>
                  <a:pt x="1483" y="684"/>
                </a:lnTo>
                <a:lnTo>
                  <a:pt x="1486" y="686"/>
                </a:lnTo>
                <a:lnTo>
                  <a:pt x="1490" y="688"/>
                </a:lnTo>
                <a:lnTo>
                  <a:pt x="1494" y="694"/>
                </a:lnTo>
                <a:lnTo>
                  <a:pt x="1494" y="696"/>
                </a:lnTo>
                <a:lnTo>
                  <a:pt x="1496" y="698"/>
                </a:lnTo>
                <a:lnTo>
                  <a:pt x="1498" y="702"/>
                </a:lnTo>
                <a:lnTo>
                  <a:pt x="1498" y="705"/>
                </a:lnTo>
                <a:lnTo>
                  <a:pt x="1498" y="707"/>
                </a:lnTo>
                <a:lnTo>
                  <a:pt x="1498" y="713"/>
                </a:lnTo>
                <a:lnTo>
                  <a:pt x="1498" y="715"/>
                </a:lnTo>
                <a:lnTo>
                  <a:pt x="1498" y="719"/>
                </a:lnTo>
                <a:lnTo>
                  <a:pt x="1498" y="723"/>
                </a:lnTo>
                <a:lnTo>
                  <a:pt x="1498" y="726"/>
                </a:lnTo>
                <a:lnTo>
                  <a:pt x="1498" y="728"/>
                </a:lnTo>
                <a:lnTo>
                  <a:pt x="1496" y="730"/>
                </a:lnTo>
                <a:lnTo>
                  <a:pt x="1494" y="732"/>
                </a:lnTo>
                <a:lnTo>
                  <a:pt x="1492" y="736"/>
                </a:lnTo>
                <a:lnTo>
                  <a:pt x="1490" y="736"/>
                </a:lnTo>
                <a:lnTo>
                  <a:pt x="1488" y="738"/>
                </a:lnTo>
                <a:lnTo>
                  <a:pt x="1481" y="742"/>
                </a:lnTo>
                <a:lnTo>
                  <a:pt x="1481" y="744"/>
                </a:lnTo>
                <a:lnTo>
                  <a:pt x="1479" y="747"/>
                </a:lnTo>
                <a:lnTo>
                  <a:pt x="1475" y="747"/>
                </a:lnTo>
                <a:lnTo>
                  <a:pt x="1473" y="749"/>
                </a:lnTo>
                <a:lnTo>
                  <a:pt x="1471" y="751"/>
                </a:lnTo>
                <a:lnTo>
                  <a:pt x="1465" y="753"/>
                </a:lnTo>
                <a:lnTo>
                  <a:pt x="1465" y="753"/>
                </a:lnTo>
                <a:lnTo>
                  <a:pt x="1454" y="757"/>
                </a:lnTo>
                <a:lnTo>
                  <a:pt x="1452" y="757"/>
                </a:lnTo>
                <a:lnTo>
                  <a:pt x="1452" y="757"/>
                </a:lnTo>
                <a:lnTo>
                  <a:pt x="1454" y="757"/>
                </a:lnTo>
                <a:lnTo>
                  <a:pt x="1454" y="757"/>
                </a:lnTo>
                <a:lnTo>
                  <a:pt x="1454" y="759"/>
                </a:lnTo>
                <a:lnTo>
                  <a:pt x="1456" y="761"/>
                </a:lnTo>
                <a:lnTo>
                  <a:pt x="1456" y="763"/>
                </a:lnTo>
                <a:lnTo>
                  <a:pt x="1456" y="763"/>
                </a:lnTo>
                <a:lnTo>
                  <a:pt x="1458" y="765"/>
                </a:lnTo>
                <a:lnTo>
                  <a:pt x="1458" y="765"/>
                </a:lnTo>
                <a:lnTo>
                  <a:pt x="1460" y="765"/>
                </a:lnTo>
                <a:lnTo>
                  <a:pt x="1460" y="767"/>
                </a:lnTo>
                <a:lnTo>
                  <a:pt x="1460" y="767"/>
                </a:lnTo>
                <a:lnTo>
                  <a:pt x="1460" y="767"/>
                </a:lnTo>
                <a:lnTo>
                  <a:pt x="1460" y="767"/>
                </a:lnTo>
                <a:lnTo>
                  <a:pt x="1463" y="770"/>
                </a:lnTo>
                <a:lnTo>
                  <a:pt x="1463" y="770"/>
                </a:lnTo>
                <a:lnTo>
                  <a:pt x="1463" y="770"/>
                </a:lnTo>
                <a:lnTo>
                  <a:pt x="1463" y="772"/>
                </a:lnTo>
                <a:lnTo>
                  <a:pt x="1463" y="772"/>
                </a:lnTo>
                <a:lnTo>
                  <a:pt x="1463" y="772"/>
                </a:lnTo>
                <a:lnTo>
                  <a:pt x="1465" y="774"/>
                </a:lnTo>
                <a:lnTo>
                  <a:pt x="1465" y="774"/>
                </a:lnTo>
                <a:lnTo>
                  <a:pt x="1463" y="774"/>
                </a:lnTo>
                <a:lnTo>
                  <a:pt x="1463" y="774"/>
                </a:lnTo>
                <a:lnTo>
                  <a:pt x="1463" y="776"/>
                </a:lnTo>
                <a:lnTo>
                  <a:pt x="1463" y="776"/>
                </a:lnTo>
                <a:lnTo>
                  <a:pt x="1463" y="776"/>
                </a:lnTo>
                <a:lnTo>
                  <a:pt x="1463" y="778"/>
                </a:lnTo>
                <a:lnTo>
                  <a:pt x="1463" y="782"/>
                </a:lnTo>
                <a:lnTo>
                  <a:pt x="1465" y="786"/>
                </a:lnTo>
                <a:lnTo>
                  <a:pt x="1465" y="788"/>
                </a:lnTo>
                <a:lnTo>
                  <a:pt x="1465" y="791"/>
                </a:lnTo>
                <a:lnTo>
                  <a:pt x="1467" y="791"/>
                </a:lnTo>
                <a:lnTo>
                  <a:pt x="1467" y="793"/>
                </a:lnTo>
                <a:lnTo>
                  <a:pt x="1467" y="793"/>
                </a:lnTo>
                <a:lnTo>
                  <a:pt x="1467" y="795"/>
                </a:lnTo>
                <a:lnTo>
                  <a:pt x="1467" y="797"/>
                </a:lnTo>
                <a:lnTo>
                  <a:pt x="1467" y="797"/>
                </a:lnTo>
                <a:lnTo>
                  <a:pt x="1469" y="799"/>
                </a:lnTo>
                <a:lnTo>
                  <a:pt x="1469" y="799"/>
                </a:lnTo>
                <a:lnTo>
                  <a:pt x="1471" y="801"/>
                </a:lnTo>
                <a:lnTo>
                  <a:pt x="1471" y="803"/>
                </a:lnTo>
                <a:lnTo>
                  <a:pt x="1471" y="803"/>
                </a:lnTo>
                <a:lnTo>
                  <a:pt x="1471" y="803"/>
                </a:lnTo>
                <a:lnTo>
                  <a:pt x="1471" y="803"/>
                </a:lnTo>
                <a:lnTo>
                  <a:pt x="1471" y="805"/>
                </a:lnTo>
                <a:lnTo>
                  <a:pt x="1469" y="805"/>
                </a:lnTo>
                <a:lnTo>
                  <a:pt x="1467" y="807"/>
                </a:lnTo>
                <a:lnTo>
                  <a:pt x="1467" y="809"/>
                </a:lnTo>
                <a:lnTo>
                  <a:pt x="1465" y="811"/>
                </a:lnTo>
                <a:lnTo>
                  <a:pt x="1465" y="811"/>
                </a:lnTo>
                <a:lnTo>
                  <a:pt x="1465" y="814"/>
                </a:lnTo>
                <a:lnTo>
                  <a:pt x="1463" y="814"/>
                </a:lnTo>
                <a:lnTo>
                  <a:pt x="1463" y="814"/>
                </a:lnTo>
                <a:lnTo>
                  <a:pt x="1467" y="818"/>
                </a:lnTo>
                <a:lnTo>
                  <a:pt x="1467" y="818"/>
                </a:lnTo>
                <a:lnTo>
                  <a:pt x="1467" y="818"/>
                </a:lnTo>
                <a:lnTo>
                  <a:pt x="1467" y="820"/>
                </a:lnTo>
                <a:lnTo>
                  <a:pt x="1465" y="820"/>
                </a:lnTo>
                <a:lnTo>
                  <a:pt x="1465" y="822"/>
                </a:lnTo>
                <a:lnTo>
                  <a:pt x="1465" y="824"/>
                </a:lnTo>
                <a:lnTo>
                  <a:pt x="1465" y="824"/>
                </a:lnTo>
                <a:lnTo>
                  <a:pt x="1463" y="820"/>
                </a:lnTo>
                <a:lnTo>
                  <a:pt x="1463" y="820"/>
                </a:lnTo>
                <a:lnTo>
                  <a:pt x="1463" y="820"/>
                </a:lnTo>
                <a:lnTo>
                  <a:pt x="1463" y="818"/>
                </a:lnTo>
                <a:lnTo>
                  <a:pt x="1460" y="818"/>
                </a:lnTo>
                <a:lnTo>
                  <a:pt x="1460" y="818"/>
                </a:lnTo>
                <a:lnTo>
                  <a:pt x="1460" y="818"/>
                </a:lnTo>
                <a:lnTo>
                  <a:pt x="1458" y="816"/>
                </a:lnTo>
                <a:lnTo>
                  <a:pt x="1458" y="816"/>
                </a:lnTo>
                <a:lnTo>
                  <a:pt x="1456" y="818"/>
                </a:lnTo>
                <a:lnTo>
                  <a:pt x="1456" y="818"/>
                </a:lnTo>
                <a:lnTo>
                  <a:pt x="1456" y="818"/>
                </a:lnTo>
                <a:lnTo>
                  <a:pt x="1454" y="820"/>
                </a:lnTo>
                <a:lnTo>
                  <a:pt x="1454" y="820"/>
                </a:lnTo>
                <a:lnTo>
                  <a:pt x="1454" y="822"/>
                </a:lnTo>
                <a:lnTo>
                  <a:pt x="1452" y="824"/>
                </a:lnTo>
                <a:lnTo>
                  <a:pt x="1452" y="824"/>
                </a:lnTo>
                <a:lnTo>
                  <a:pt x="1452" y="826"/>
                </a:lnTo>
                <a:lnTo>
                  <a:pt x="1452" y="826"/>
                </a:lnTo>
                <a:lnTo>
                  <a:pt x="1454" y="826"/>
                </a:lnTo>
                <a:lnTo>
                  <a:pt x="1456" y="830"/>
                </a:lnTo>
                <a:lnTo>
                  <a:pt x="1458" y="830"/>
                </a:lnTo>
                <a:lnTo>
                  <a:pt x="1458" y="832"/>
                </a:lnTo>
                <a:lnTo>
                  <a:pt x="1456" y="830"/>
                </a:lnTo>
                <a:lnTo>
                  <a:pt x="1454" y="828"/>
                </a:lnTo>
                <a:lnTo>
                  <a:pt x="1452" y="824"/>
                </a:lnTo>
                <a:lnTo>
                  <a:pt x="1450" y="824"/>
                </a:lnTo>
                <a:lnTo>
                  <a:pt x="1448" y="822"/>
                </a:lnTo>
                <a:lnTo>
                  <a:pt x="1446" y="822"/>
                </a:lnTo>
                <a:lnTo>
                  <a:pt x="1444" y="822"/>
                </a:lnTo>
                <a:lnTo>
                  <a:pt x="1442" y="822"/>
                </a:lnTo>
                <a:lnTo>
                  <a:pt x="1439" y="824"/>
                </a:lnTo>
                <a:lnTo>
                  <a:pt x="1437" y="826"/>
                </a:lnTo>
                <a:lnTo>
                  <a:pt x="1437" y="826"/>
                </a:lnTo>
                <a:lnTo>
                  <a:pt x="1439" y="822"/>
                </a:lnTo>
                <a:lnTo>
                  <a:pt x="1442" y="822"/>
                </a:lnTo>
                <a:lnTo>
                  <a:pt x="1442" y="820"/>
                </a:lnTo>
                <a:lnTo>
                  <a:pt x="1442" y="820"/>
                </a:lnTo>
                <a:lnTo>
                  <a:pt x="1442" y="818"/>
                </a:lnTo>
                <a:lnTo>
                  <a:pt x="1439" y="816"/>
                </a:lnTo>
                <a:lnTo>
                  <a:pt x="1439" y="814"/>
                </a:lnTo>
                <a:lnTo>
                  <a:pt x="1439" y="814"/>
                </a:lnTo>
                <a:lnTo>
                  <a:pt x="1435" y="809"/>
                </a:lnTo>
                <a:lnTo>
                  <a:pt x="1433" y="807"/>
                </a:lnTo>
                <a:lnTo>
                  <a:pt x="1431" y="807"/>
                </a:lnTo>
                <a:lnTo>
                  <a:pt x="1429" y="805"/>
                </a:lnTo>
                <a:lnTo>
                  <a:pt x="1427" y="805"/>
                </a:lnTo>
                <a:lnTo>
                  <a:pt x="1427" y="805"/>
                </a:lnTo>
                <a:lnTo>
                  <a:pt x="1425" y="805"/>
                </a:lnTo>
                <a:lnTo>
                  <a:pt x="1423" y="805"/>
                </a:lnTo>
                <a:lnTo>
                  <a:pt x="1423" y="805"/>
                </a:lnTo>
                <a:lnTo>
                  <a:pt x="1423" y="803"/>
                </a:lnTo>
                <a:lnTo>
                  <a:pt x="1425" y="803"/>
                </a:lnTo>
                <a:lnTo>
                  <a:pt x="1425" y="803"/>
                </a:lnTo>
                <a:lnTo>
                  <a:pt x="1427" y="801"/>
                </a:lnTo>
                <a:lnTo>
                  <a:pt x="1425" y="801"/>
                </a:lnTo>
                <a:lnTo>
                  <a:pt x="1423" y="799"/>
                </a:lnTo>
                <a:lnTo>
                  <a:pt x="1423" y="797"/>
                </a:lnTo>
                <a:lnTo>
                  <a:pt x="1419" y="793"/>
                </a:lnTo>
                <a:lnTo>
                  <a:pt x="1419" y="793"/>
                </a:lnTo>
                <a:lnTo>
                  <a:pt x="1416" y="791"/>
                </a:lnTo>
                <a:lnTo>
                  <a:pt x="1416" y="791"/>
                </a:lnTo>
                <a:lnTo>
                  <a:pt x="1416" y="788"/>
                </a:lnTo>
                <a:lnTo>
                  <a:pt x="1416" y="788"/>
                </a:lnTo>
                <a:lnTo>
                  <a:pt x="1416" y="786"/>
                </a:lnTo>
                <a:lnTo>
                  <a:pt x="1416" y="786"/>
                </a:lnTo>
                <a:lnTo>
                  <a:pt x="1416" y="784"/>
                </a:lnTo>
                <a:lnTo>
                  <a:pt x="1419" y="782"/>
                </a:lnTo>
                <a:lnTo>
                  <a:pt x="1416" y="780"/>
                </a:lnTo>
                <a:lnTo>
                  <a:pt x="1416" y="778"/>
                </a:lnTo>
                <a:lnTo>
                  <a:pt x="1419" y="776"/>
                </a:lnTo>
                <a:lnTo>
                  <a:pt x="1419" y="774"/>
                </a:lnTo>
                <a:lnTo>
                  <a:pt x="1416" y="772"/>
                </a:lnTo>
                <a:lnTo>
                  <a:pt x="1416" y="770"/>
                </a:lnTo>
                <a:lnTo>
                  <a:pt x="1416" y="770"/>
                </a:lnTo>
                <a:lnTo>
                  <a:pt x="1414" y="767"/>
                </a:lnTo>
                <a:lnTo>
                  <a:pt x="1414" y="765"/>
                </a:lnTo>
                <a:lnTo>
                  <a:pt x="1414" y="763"/>
                </a:lnTo>
                <a:lnTo>
                  <a:pt x="1414" y="761"/>
                </a:lnTo>
                <a:lnTo>
                  <a:pt x="1416" y="755"/>
                </a:lnTo>
                <a:lnTo>
                  <a:pt x="1416" y="753"/>
                </a:lnTo>
                <a:lnTo>
                  <a:pt x="1414" y="751"/>
                </a:lnTo>
                <a:lnTo>
                  <a:pt x="1414" y="749"/>
                </a:lnTo>
                <a:lnTo>
                  <a:pt x="1412" y="747"/>
                </a:lnTo>
                <a:lnTo>
                  <a:pt x="1410" y="747"/>
                </a:lnTo>
                <a:lnTo>
                  <a:pt x="1408" y="747"/>
                </a:lnTo>
                <a:lnTo>
                  <a:pt x="1408" y="747"/>
                </a:lnTo>
                <a:lnTo>
                  <a:pt x="1406" y="747"/>
                </a:lnTo>
                <a:lnTo>
                  <a:pt x="1406" y="747"/>
                </a:lnTo>
                <a:lnTo>
                  <a:pt x="1402" y="747"/>
                </a:lnTo>
                <a:lnTo>
                  <a:pt x="1398" y="744"/>
                </a:lnTo>
                <a:lnTo>
                  <a:pt x="1395" y="744"/>
                </a:lnTo>
                <a:lnTo>
                  <a:pt x="1391" y="744"/>
                </a:lnTo>
                <a:lnTo>
                  <a:pt x="1391" y="744"/>
                </a:lnTo>
                <a:lnTo>
                  <a:pt x="1391" y="744"/>
                </a:lnTo>
                <a:lnTo>
                  <a:pt x="1389" y="744"/>
                </a:lnTo>
                <a:lnTo>
                  <a:pt x="1387" y="744"/>
                </a:lnTo>
                <a:lnTo>
                  <a:pt x="1385" y="744"/>
                </a:lnTo>
                <a:lnTo>
                  <a:pt x="1383" y="744"/>
                </a:lnTo>
                <a:lnTo>
                  <a:pt x="1381" y="744"/>
                </a:lnTo>
                <a:lnTo>
                  <a:pt x="1377" y="744"/>
                </a:lnTo>
                <a:lnTo>
                  <a:pt x="1375" y="744"/>
                </a:lnTo>
                <a:lnTo>
                  <a:pt x="1375" y="744"/>
                </a:lnTo>
                <a:lnTo>
                  <a:pt x="1372" y="747"/>
                </a:lnTo>
                <a:lnTo>
                  <a:pt x="1370" y="749"/>
                </a:lnTo>
                <a:lnTo>
                  <a:pt x="1370" y="749"/>
                </a:lnTo>
                <a:lnTo>
                  <a:pt x="1372" y="744"/>
                </a:lnTo>
                <a:lnTo>
                  <a:pt x="1372" y="742"/>
                </a:lnTo>
                <a:lnTo>
                  <a:pt x="1372" y="742"/>
                </a:lnTo>
                <a:lnTo>
                  <a:pt x="1370" y="742"/>
                </a:lnTo>
                <a:lnTo>
                  <a:pt x="1370" y="740"/>
                </a:lnTo>
                <a:lnTo>
                  <a:pt x="1368" y="740"/>
                </a:lnTo>
                <a:lnTo>
                  <a:pt x="1366" y="738"/>
                </a:lnTo>
                <a:lnTo>
                  <a:pt x="1364" y="736"/>
                </a:lnTo>
                <a:lnTo>
                  <a:pt x="1362" y="736"/>
                </a:lnTo>
                <a:lnTo>
                  <a:pt x="1360" y="736"/>
                </a:lnTo>
                <a:lnTo>
                  <a:pt x="1356" y="734"/>
                </a:lnTo>
                <a:lnTo>
                  <a:pt x="1349" y="732"/>
                </a:lnTo>
                <a:lnTo>
                  <a:pt x="1343" y="730"/>
                </a:lnTo>
                <a:lnTo>
                  <a:pt x="1341" y="730"/>
                </a:lnTo>
                <a:lnTo>
                  <a:pt x="1339" y="730"/>
                </a:lnTo>
                <a:lnTo>
                  <a:pt x="1335" y="723"/>
                </a:lnTo>
                <a:lnTo>
                  <a:pt x="1333" y="721"/>
                </a:lnTo>
                <a:lnTo>
                  <a:pt x="1328" y="719"/>
                </a:lnTo>
                <a:lnTo>
                  <a:pt x="1326" y="717"/>
                </a:lnTo>
                <a:lnTo>
                  <a:pt x="1322" y="715"/>
                </a:lnTo>
                <a:lnTo>
                  <a:pt x="1320" y="713"/>
                </a:lnTo>
                <a:lnTo>
                  <a:pt x="1320" y="713"/>
                </a:lnTo>
                <a:lnTo>
                  <a:pt x="1316" y="713"/>
                </a:lnTo>
                <a:lnTo>
                  <a:pt x="1314" y="711"/>
                </a:lnTo>
                <a:lnTo>
                  <a:pt x="1307" y="711"/>
                </a:lnTo>
                <a:lnTo>
                  <a:pt x="1303" y="709"/>
                </a:lnTo>
                <a:lnTo>
                  <a:pt x="1299" y="707"/>
                </a:lnTo>
                <a:lnTo>
                  <a:pt x="1295" y="705"/>
                </a:lnTo>
                <a:lnTo>
                  <a:pt x="1291" y="705"/>
                </a:lnTo>
                <a:lnTo>
                  <a:pt x="1289" y="705"/>
                </a:lnTo>
                <a:lnTo>
                  <a:pt x="1274" y="709"/>
                </a:lnTo>
                <a:lnTo>
                  <a:pt x="1272" y="709"/>
                </a:lnTo>
                <a:lnTo>
                  <a:pt x="1270" y="711"/>
                </a:lnTo>
                <a:lnTo>
                  <a:pt x="1270" y="711"/>
                </a:lnTo>
                <a:lnTo>
                  <a:pt x="1270" y="709"/>
                </a:lnTo>
                <a:lnTo>
                  <a:pt x="1270" y="709"/>
                </a:lnTo>
                <a:lnTo>
                  <a:pt x="1268" y="709"/>
                </a:lnTo>
                <a:lnTo>
                  <a:pt x="1268" y="709"/>
                </a:lnTo>
                <a:lnTo>
                  <a:pt x="1266" y="711"/>
                </a:lnTo>
                <a:lnTo>
                  <a:pt x="1263" y="711"/>
                </a:lnTo>
                <a:lnTo>
                  <a:pt x="1263" y="711"/>
                </a:lnTo>
                <a:lnTo>
                  <a:pt x="1263" y="711"/>
                </a:lnTo>
                <a:lnTo>
                  <a:pt x="1263" y="711"/>
                </a:lnTo>
                <a:lnTo>
                  <a:pt x="1266" y="711"/>
                </a:lnTo>
                <a:lnTo>
                  <a:pt x="1266" y="709"/>
                </a:lnTo>
                <a:lnTo>
                  <a:pt x="1268" y="707"/>
                </a:lnTo>
                <a:lnTo>
                  <a:pt x="1268" y="705"/>
                </a:lnTo>
                <a:lnTo>
                  <a:pt x="1268" y="705"/>
                </a:lnTo>
                <a:lnTo>
                  <a:pt x="1268" y="702"/>
                </a:lnTo>
                <a:lnTo>
                  <a:pt x="1268" y="702"/>
                </a:lnTo>
                <a:lnTo>
                  <a:pt x="1268" y="700"/>
                </a:lnTo>
                <a:lnTo>
                  <a:pt x="1266" y="694"/>
                </a:lnTo>
                <a:lnTo>
                  <a:pt x="1263" y="692"/>
                </a:lnTo>
                <a:lnTo>
                  <a:pt x="1263" y="688"/>
                </a:lnTo>
                <a:lnTo>
                  <a:pt x="1261" y="684"/>
                </a:lnTo>
                <a:lnTo>
                  <a:pt x="1259" y="679"/>
                </a:lnTo>
                <a:lnTo>
                  <a:pt x="1259" y="677"/>
                </a:lnTo>
                <a:lnTo>
                  <a:pt x="1257" y="675"/>
                </a:lnTo>
                <a:lnTo>
                  <a:pt x="1257" y="673"/>
                </a:lnTo>
                <a:lnTo>
                  <a:pt x="1257" y="673"/>
                </a:lnTo>
                <a:lnTo>
                  <a:pt x="1255" y="673"/>
                </a:lnTo>
                <a:lnTo>
                  <a:pt x="1253" y="673"/>
                </a:lnTo>
                <a:lnTo>
                  <a:pt x="1249" y="673"/>
                </a:lnTo>
                <a:lnTo>
                  <a:pt x="1245" y="673"/>
                </a:lnTo>
                <a:lnTo>
                  <a:pt x="1245" y="673"/>
                </a:lnTo>
                <a:lnTo>
                  <a:pt x="1243" y="675"/>
                </a:lnTo>
                <a:lnTo>
                  <a:pt x="1243" y="682"/>
                </a:lnTo>
                <a:lnTo>
                  <a:pt x="1240" y="684"/>
                </a:lnTo>
                <a:lnTo>
                  <a:pt x="1240" y="682"/>
                </a:lnTo>
                <a:lnTo>
                  <a:pt x="1243" y="675"/>
                </a:lnTo>
                <a:lnTo>
                  <a:pt x="1243" y="673"/>
                </a:lnTo>
                <a:lnTo>
                  <a:pt x="1240" y="673"/>
                </a:lnTo>
                <a:lnTo>
                  <a:pt x="1238" y="671"/>
                </a:lnTo>
                <a:lnTo>
                  <a:pt x="1238" y="671"/>
                </a:lnTo>
                <a:lnTo>
                  <a:pt x="1236" y="671"/>
                </a:lnTo>
                <a:lnTo>
                  <a:pt x="1236" y="671"/>
                </a:lnTo>
                <a:lnTo>
                  <a:pt x="1236" y="671"/>
                </a:lnTo>
                <a:lnTo>
                  <a:pt x="1234" y="669"/>
                </a:lnTo>
                <a:lnTo>
                  <a:pt x="1234" y="667"/>
                </a:lnTo>
                <a:lnTo>
                  <a:pt x="1234" y="667"/>
                </a:lnTo>
                <a:lnTo>
                  <a:pt x="1232" y="667"/>
                </a:lnTo>
                <a:lnTo>
                  <a:pt x="1234" y="667"/>
                </a:lnTo>
                <a:lnTo>
                  <a:pt x="1234" y="665"/>
                </a:lnTo>
                <a:lnTo>
                  <a:pt x="1234" y="663"/>
                </a:lnTo>
                <a:lnTo>
                  <a:pt x="1234" y="658"/>
                </a:lnTo>
                <a:lnTo>
                  <a:pt x="1234" y="648"/>
                </a:lnTo>
                <a:lnTo>
                  <a:pt x="1234" y="644"/>
                </a:lnTo>
                <a:lnTo>
                  <a:pt x="1236" y="640"/>
                </a:lnTo>
                <a:lnTo>
                  <a:pt x="1236" y="637"/>
                </a:lnTo>
                <a:lnTo>
                  <a:pt x="1236" y="637"/>
                </a:lnTo>
                <a:lnTo>
                  <a:pt x="1236" y="637"/>
                </a:lnTo>
                <a:lnTo>
                  <a:pt x="1234" y="635"/>
                </a:lnTo>
                <a:lnTo>
                  <a:pt x="1236" y="635"/>
                </a:lnTo>
                <a:lnTo>
                  <a:pt x="1238" y="635"/>
                </a:lnTo>
                <a:lnTo>
                  <a:pt x="1238" y="633"/>
                </a:lnTo>
                <a:lnTo>
                  <a:pt x="1240" y="631"/>
                </a:lnTo>
                <a:lnTo>
                  <a:pt x="1240" y="627"/>
                </a:lnTo>
                <a:lnTo>
                  <a:pt x="1245" y="625"/>
                </a:lnTo>
                <a:lnTo>
                  <a:pt x="1245" y="623"/>
                </a:lnTo>
                <a:lnTo>
                  <a:pt x="1245" y="621"/>
                </a:lnTo>
                <a:lnTo>
                  <a:pt x="1245" y="619"/>
                </a:lnTo>
                <a:lnTo>
                  <a:pt x="1245" y="619"/>
                </a:lnTo>
                <a:lnTo>
                  <a:pt x="1245" y="619"/>
                </a:lnTo>
                <a:lnTo>
                  <a:pt x="1247" y="619"/>
                </a:lnTo>
                <a:lnTo>
                  <a:pt x="1247" y="619"/>
                </a:lnTo>
                <a:lnTo>
                  <a:pt x="1247" y="617"/>
                </a:lnTo>
                <a:lnTo>
                  <a:pt x="1247" y="617"/>
                </a:lnTo>
                <a:lnTo>
                  <a:pt x="1247" y="614"/>
                </a:lnTo>
                <a:lnTo>
                  <a:pt x="1251" y="612"/>
                </a:lnTo>
                <a:lnTo>
                  <a:pt x="1255" y="610"/>
                </a:lnTo>
                <a:lnTo>
                  <a:pt x="1255" y="608"/>
                </a:lnTo>
                <a:lnTo>
                  <a:pt x="1255" y="608"/>
                </a:lnTo>
                <a:lnTo>
                  <a:pt x="1255" y="608"/>
                </a:lnTo>
                <a:lnTo>
                  <a:pt x="1255" y="608"/>
                </a:lnTo>
                <a:lnTo>
                  <a:pt x="1253" y="606"/>
                </a:lnTo>
                <a:lnTo>
                  <a:pt x="1253" y="606"/>
                </a:lnTo>
                <a:lnTo>
                  <a:pt x="1253" y="604"/>
                </a:lnTo>
                <a:lnTo>
                  <a:pt x="1255" y="604"/>
                </a:lnTo>
                <a:lnTo>
                  <a:pt x="1255" y="604"/>
                </a:lnTo>
                <a:lnTo>
                  <a:pt x="1257" y="604"/>
                </a:lnTo>
                <a:lnTo>
                  <a:pt x="1255" y="604"/>
                </a:lnTo>
                <a:lnTo>
                  <a:pt x="1255" y="604"/>
                </a:lnTo>
                <a:lnTo>
                  <a:pt x="1255" y="602"/>
                </a:lnTo>
                <a:lnTo>
                  <a:pt x="1257" y="602"/>
                </a:lnTo>
                <a:lnTo>
                  <a:pt x="1259" y="602"/>
                </a:lnTo>
                <a:lnTo>
                  <a:pt x="1259" y="602"/>
                </a:lnTo>
                <a:lnTo>
                  <a:pt x="1259" y="602"/>
                </a:lnTo>
                <a:lnTo>
                  <a:pt x="1259" y="600"/>
                </a:lnTo>
                <a:lnTo>
                  <a:pt x="1259" y="600"/>
                </a:lnTo>
                <a:lnTo>
                  <a:pt x="1261" y="598"/>
                </a:lnTo>
                <a:lnTo>
                  <a:pt x="1261" y="598"/>
                </a:lnTo>
                <a:lnTo>
                  <a:pt x="1261" y="598"/>
                </a:lnTo>
                <a:lnTo>
                  <a:pt x="1257" y="596"/>
                </a:lnTo>
                <a:lnTo>
                  <a:pt x="1257" y="596"/>
                </a:lnTo>
                <a:lnTo>
                  <a:pt x="1257" y="596"/>
                </a:lnTo>
                <a:lnTo>
                  <a:pt x="1261" y="596"/>
                </a:lnTo>
                <a:lnTo>
                  <a:pt x="1263" y="598"/>
                </a:lnTo>
                <a:lnTo>
                  <a:pt x="1266" y="598"/>
                </a:lnTo>
                <a:lnTo>
                  <a:pt x="1266" y="600"/>
                </a:lnTo>
                <a:lnTo>
                  <a:pt x="1268" y="600"/>
                </a:lnTo>
                <a:lnTo>
                  <a:pt x="1268" y="600"/>
                </a:lnTo>
                <a:lnTo>
                  <a:pt x="1266" y="598"/>
                </a:lnTo>
                <a:lnTo>
                  <a:pt x="1266" y="596"/>
                </a:lnTo>
                <a:lnTo>
                  <a:pt x="1263" y="596"/>
                </a:lnTo>
                <a:lnTo>
                  <a:pt x="1263" y="596"/>
                </a:lnTo>
                <a:lnTo>
                  <a:pt x="1266" y="593"/>
                </a:lnTo>
                <a:lnTo>
                  <a:pt x="1266" y="593"/>
                </a:lnTo>
                <a:lnTo>
                  <a:pt x="1268" y="591"/>
                </a:lnTo>
                <a:lnTo>
                  <a:pt x="1268" y="591"/>
                </a:lnTo>
                <a:lnTo>
                  <a:pt x="1268" y="591"/>
                </a:lnTo>
                <a:lnTo>
                  <a:pt x="1270" y="591"/>
                </a:lnTo>
                <a:lnTo>
                  <a:pt x="1270" y="591"/>
                </a:lnTo>
                <a:lnTo>
                  <a:pt x="1272" y="589"/>
                </a:lnTo>
                <a:lnTo>
                  <a:pt x="1272" y="589"/>
                </a:lnTo>
                <a:lnTo>
                  <a:pt x="1274" y="591"/>
                </a:lnTo>
                <a:lnTo>
                  <a:pt x="1274" y="591"/>
                </a:lnTo>
                <a:lnTo>
                  <a:pt x="1276" y="591"/>
                </a:lnTo>
                <a:lnTo>
                  <a:pt x="1276" y="589"/>
                </a:lnTo>
                <a:lnTo>
                  <a:pt x="1276" y="589"/>
                </a:lnTo>
                <a:lnTo>
                  <a:pt x="1272" y="589"/>
                </a:lnTo>
                <a:lnTo>
                  <a:pt x="1272" y="587"/>
                </a:lnTo>
                <a:lnTo>
                  <a:pt x="1270" y="587"/>
                </a:lnTo>
                <a:lnTo>
                  <a:pt x="1270" y="587"/>
                </a:lnTo>
                <a:lnTo>
                  <a:pt x="1270" y="585"/>
                </a:lnTo>
                <a:lnTo>
                  <a:pt x="1270" y="585"/>
                </a:lnTo>
                <a:lnTo>
                  <a:pt x="1270" y="585"/>
                </a:lnTo>
                <a:lnTo>
                  <a:pt x="1272" y="585"/>
                </a:lnTo>
                <a:lnTo>
                  <a:pt x="1272" y="585"/>
                </a:lnTo>
                <a:lnTo>
                  <a:pt x="1274" y="583"/>
                </a:lnTo>
                <a:lnTo>
                  <a:pt x="1274" y="583"/>
                </a:lnTo>
                <a:lnTo>
                  <a:pt x="1276" y="585"/>
                </a:lnTo>
                <a:lnTo>
                  <a:pt x="1282" y="585"/>
                </a:lnTo>
                <a:lnTo>
                  <a:pt x="1284" y="585"/>
                </a:lnTo>
                <a:lnTo>
                  <a:pt x="1289" y="583"/>
                </a:lnTo>
                <a:lnTo>
                  <a:pt x="1289" y="583"/>
                </a:lnTo>
                <a:lnTo>
                  <a:pt x="1291" y="583"/>
                </a:lnTo>
                <a:lnTo>
                  <a:pt x="1293" y="581"/>
                </a:lnTo>
                <a:lnTo>
                  <a:pt x="1293" y="581"/>
                </a:lnTo>
                <a:lnTo>
                  <a:pt x="1293" y="579"/>
                </a:lnTo>
                <a:lnTo>
                  <a:pt x="1293" y="579"/>
                </a:lnTo>
                <a:lnTo>
                  <a:pt x="1293" y="575"/>
                </a:lnTo>
                <a:lnTo>
                  <a:pt x="1293" y="572"/>
                </a:lnTo>
                <a:lnTo>
                  <a:pt x="1291" y="570"/>
                </a:lnTo>
                <a:lnTo>
                  <a:pt x="1289" y="570"/>
                </a:lnTo>
                <a:lnTo>
                  <a:pt x="1284" y="570"/>
                </a:lnTo>
                <a:lnTo>
                  <a:pt x="1282" y="568"/>
                </a:lnTo>
                <a:lnTo>
                  <a:pt x="1280" y="566"/>
                </a:lnTo>
                <a:lnTo>
                  <a:pt x="1278" y="564"/>
                </a:lnTo>
                <a:lnTo>
                  <a:pt x="1276" y="566"/>
                </a:lnTo>
                <a:lnTo>
                  <a:pt x="1274" y="566"/>
                </a:lnTo>
                <a:lnTo>
                  <a:pt x="1270" y="568"/>
                </a:lnTo>
                <a:lnTo>
                  <a:pt x="1268" y="568"/>
                </a:lnTo>
                <a:lnTo>
                  <a:pt x="1268" y="568"/>
                </a:lnTo>
                <a:lnTo>
                  <a:pt x="1272" y="566"/>
                </a:lnTo>
                <a:lnTo>
                  <a:pt x="1272" y="566"/>
                </a:lnTo>
                <a:lnTo>
                  <a:pt x="1272" y="564"/>
                </a:lnTo>
                <a:lnTo>
                  <a:pt x="1270" y="564"/>
                </a:lnTo>
                <a:lnTo>
                  <a:pt x="1268" y="564"/>
                </a:lnTo>
                <a:lnTo>
                  <a:pt x="1257" y="560"/>
                </a:lnTo>
                <a:lnTo>
                  <a:pt x="1257" y="560"/>
                </a:lnTo>
                <a:lnTo>
                  <a:pt x="1255" y="560"/>
                </a:lnTo>
                <a:lnTo>
                  <a:pt x="1255" y="560"/>
                </a:lnTo>
                <a:lnTo>
                  <a:pt x="1255" y="560"/>
                </a:lnTo>
                <a:lnTo>
                  <a:pt x="1255" y="562"/>
                </a:lnTo>
                <a:lnTo>
                  <a:pt x="1257" y="562"/>
                </a:lnTo>
                <a:lnTo>
                  <a:pt x="1257" y="562"/>
                </a:lnTo>
                <a:lnTo>
                  <a:pt x="1255" y="562"/>
                </a:lnTo>
                <a:lnTo>
                  <a:pt x="1253" y="562"/>
                </a:lnTo>
                <a:lnTo>
                  <a:pt x="1251" y="560"/>
                </a:lnTo>
                <a:lnTo>
                  <a:pt x="1251" y="558"/>
                </a:lnTo>
                <a:lnTo>
                  <a:pt x="1251" y="558"/>
                </a:lnTo>
                <a:lnTo>
                  <a:pt x="1251" y="558"/>
                </a:lnTo>
                <a:lnTo>
                  <a:pt x="1251" y="556"/>
                </a:lnTo>
                <a:lnTo>
                  <a:pt x="1255" y="558"/>
                </a:lnTo>
                <a:lnTo>
                  <a:pt x="1261" y="560"/>
                </a:lnTo>
                <a:lnTo>
                  <a:pt x="1268" y="562"/>
                </a:lnTo>
                <a:lnTo>
                  <a:pt x="1270" y="562"/>
                </a:lnTo>
                <a:lnTo>
                  <a:pt x="1272" y="564"/>
                </a:lnTo>
                <a:lnTo>
                  <a:pt x="1274" y="564"/>
                </a:lnTo>
                <a:lnTo>
                  <a:pt x="1274" y="562"/>
                </a:lnTo>
                <a:lnTo>
                  <a:pt x="1276" y="562"/>
                </a:lnTo>
                <a:lnTo>
                  <a:pt x="1276" y="562"/>
                </a:lnTo>
                <a:lnTo>
                  <a:pt x="1276" y="562"/>
                </a:lnTo>
                <a:lnTo>
                  <a:pt x="1276" y="564"/>
                </a:lnTo>
                <a:lnTo>
                  <a:pt x="1276" y="564"/>
                </a:lnTo>
                <a:lnTo>
                  <a:pt x="1276" y="564"/>
                </a:lnTo>
                <a:lnTo>
                  <a:pt x="1280" y="564"/>
                </a:lnTo>
                <a:lnTo>
                  <a:pt x="1282" y="564"/>
                </a:lnTo>
                <a:lnTo>
                  <a:pt x="1289" y="566"/>
                </a:lnTo>
                <a:lnTo>
                  <a:pt x="1291" y="568"/>
                </a:lnTo>
                <a:lnTo>
                  <a:pt x="1293" y="568"/>
                </a:lnTo>
                <a:lnTo>
                  <a:pt x="1293" y="568"/>
                </a:lnTo>
                <a:lnTo>
                  <a:pt x="1295" y="566"/>
                </a:lnTo>
                <a:lnTo>
                  <a:pt x="1295" y="566"/>
                </a:lnTo>
                <a:lnTo>
                  <a:pt x="1297" y="566"/>
                </a:lnTo>
                <a:lnTo>
                  <a:pt x="1297" y="566"/>
                </a:lnTo>
                <a:lnTo>
                  <a:pt x="1299" y="566"/>
                </a:lnTo>
                <a:lnTo>
                  <a:pt x="1301" y="566"/>
                </a:lnTo>
                <a:lnTo>
                  <a:pt x="1301" y="566"/>
                </a:lnTo>
                <a:lnTo>
                  <a:pt x="1303" y="562"/>
                </a:lnTo>
                <a:lnTo>
                  <a:pt x="1303" y="562"/>
                </a:lnTo>
                <a:lnTo>
                  <a:pt x="1303" y="562"/>
                </a:lnTo>
                <a:lnTo>
                  <a:pt x="1301" y="558"/>
                </a:lnTo>
                <a:lnTo>
                  <a:pt x="1301" y="558"/>
                </a:lnTo>
                <a:lnTo>
                  <a:pt x="1305" y="560"/>
                </a:lnTo>
                <a:lnTo>
                  <a:pt x="1305" y="560"/>
                </a:lnTo>
                <a:lnTo>
                  <a:pt x="1305" y="558"/>
                </a:lnTo>
                <a:lnTo>
                  <a:pt x="1305" y="556"/>
                </a:lnTo>
                <a:lnTo>
                  <a:pt x="1303" y="556"/>
                </a:lnTo>
                <a:lnTo>
                  <a:pt x="1303" y="556"/>
                </a:lnTo>
                <a:lnTo>
                  <a:pt x="1303" y="556"/>
                </a:lnTo>
                <a:lnTo>
                  <a:pt x="1307" y="554"/>
                </a:lnTo>
                <a:lnTo>
                  <a:pt x="1307" y="554"/>
                </a:lnTo>
                <a:lnTo>
                  <a:pt x="1307" y="556"/>
                </a:lnTo>
                <a:lnTo>
                  <a:pt x="1307" y="556"/>
                </a:lnTo>
                <a:lnTo>
                  <a:pt x="1310" y="558"/>
                </a:lnTo>
                <a:lnTo>
                  <a:pt x="1310" y="558"/>
                </a:lnTo>
                <a:lnTo>
                  <a:pt x="1312" y="558"/>
                </a:lnTo>
                <a:lnTo>
                  <a:pt x="1312" y="558"/>
                </a:lnTo>
                <a:lnTo>
                  <a:pt x="1312" y="558"/>
                </a:lnTo>
                <a:lnTo>
                  <a:pt x="1316" y="558"/>
                </a:lnTo>
                <a:lnTo>
                  <a:pt x="1316" y="560"/>
                </a:lnTo>
                <a:lnTo>
                  <a:pt x="1316" y="558"/>
                </a:lnTo>
                <a:lnTo>
                  <a:pt x="1316" y="556"/>
                </a:lnTo>
                <a:lnTo>
                  <a:pt x="1316" y="556"/>
                </a:lnTo>
                <a:lnTo>
                  <a:pt x="1318" y="558"/>
                </a:lnTo>
                <a:lnTo>
                  <a:pt x="1318" y="558"/>
                </a:lnTo>
                <a:lnTo>
                  <a:pt x="1320" y="558"/>
                </a:lnTo>
                <a:lnTo>
                  <a:pt x="1324" y="558"/>
                </a:lnTo>
                <a:lnTo>
                  <a:pt x="1326" y="556"/>
                </a:lnTo>
                <a:lnTo>
                  <a:pt x="1331" y="554"/>
                </a:lnTo>
                <a:lnTo>
                  <a:pt x="1333" y="554"/>
                </a:lnTo>
                <a:lnTo>
                  <a:pt x="1333" y="552"/>
                </a:lnTo>
                <a:lnTo>
                  <a:pt x="1335" y="549"/>
                </a:lnTo>
                <a:lnTo>
                  <a:pt x="1343" y="539"/>
                </a:lnTo>
                <a:lnTo>
                  <a:pt x="1345" y="537"/>
                </a:lnTo>
                <a:lnTo>
                  <a:pt x="1347" y="533"/>
                </a:lnTo>
                <a:lnTo>
                  <a:pt x="1347" y="533"/>
                </a:lnTo>
                <a:lnTo>
                  <a:pt x="1347" y="531"/>
                </a:lnTo>
                <a:lnTo>
                  <a:pt x="1345" y="531"/>
                </a:lnTo>
                <a:lnTo>
                  <a:pt x="1341" y="528"/>
                </a:lnTo>
                <a:lnTo>
                  <a:pt x="1335" y="528"/>
                </a:lnTo>
                <a:lnTo>
                  <a:pt x="1331" y="528"/>
                </a:lnTo>
                <a:lnTo>
                  <a:pt x="1318" y="526"/>
                </a:lnTo>
                <a:lnTo>
                  <a:pt x="1316" y="526"/>
                </a:lnTo>
                <a:lnTo>
                  <a:pt x="1316" y="524"/>
                </a:lnTo>
                <a:lnTo>
                  <a:pt x="1310" y="520"/>
                </a:lnTo>
                <a:lnTo>
                  <a:pt x="1307" y="518"/>
                </a:lnTo>
                <a:lnTo>
                  <a:pt x="1305" y="516"/>
                </a:lnTo>
                <a:lnTo>
                  <a:pt x="1303" y="516"/>
                </a:lnTo>
                <a:lnTo>
                  <a:pt x="1301" y="516"/>
                </a:lnTo>
                <a:lnTo>
                  <a:pt x="1295" y="514"/>
                </a:lnTo>
                <a:lnTo>
                  <a:pt x="1289" y="514"/>
                </a:lnTo>
                <a:lnTo>
                  <a:pt x="1289" y="514"/>
                </a:lnTo>
                <a:lnTo>
                  <a:pt x="1289" y="514"/>
                </a:lnTo>
                <a:lnTo>
                  <a:pt x="1289" y="516"/>
                </a:lnTo>
                <a:lnTo>
                  <a:pt x="1284" y="514"/>
                </a:lnTo>
                <a:lnTo>
                  <a:pt x="1282" y="514"/>
                </a:lnTo>
                <a:lnTo>
                  <a:pt x="1284" y="512"/>
                </a:lnTo>
                <a:lnTo>
                  <a:pt x="1284" y="512"/>
                </a:lnTo>
                <a:lnTo>
                  <a:pt x="1289" y="512"/>
                </a:lnTo>
                <a:lnTo>
                  <a:pt x="1293" y="512"/>
                </a:lnTo>
                <a:lnTo>
                  <a:pt x="1295" y="514"/>
                </a:lnTo>
                <a:lnTo>
                  <a:pt x="1297" y="514"/>
                </a:lnTo>
                <a:lnTo>
                  <a:pt x="1299" y="514"/>
                </a:lnTo>
                <a:lnTo>
                  <a:pt x="1301" y="514"/>
                </a:lnTo>
                <a:lnTo>
                  <a:pt x="1303" y="514"/>
                </a:lnTo>
                <a:lnTo>
                  <a:pt x="1305" y="514"/>
                </a:lnTo>
                <a:lnTo>
                  <a:pt x="1305" y="514"/>
                </a:lnTo>
                <a:lnTo>
                  <a:pt x="1305" y="514"/>
                </a:lnTo>
                <a:lnTo>
                  <a:pt x="1305" y="514"/>
                </a:lnTo>
                <a:lnTo>
                  <a:pt x="1307" y="514"/>
                </a:lnTo>
                <a:lnTo>
                  <a:pt x="1310" y="514"/>
                </a:lnTo>
                <a:lnTo>
                  <a:pt x="1312" y="516"/>
                </a:lnTo>
                <a:lnTo>
                  <a:pt x="1318" y="518"/>
                </a:lnTo>
                <a:lnTo>
                  <a:pt x="1320" y="518"/>
                </a:lnTo>
                <a:lnTo>
                  <a:pt x="1322" y="518"/>
                </a:lnTo>
                <a:lnTo>
                  <a:pt x="1322" y="520"/>
                </a:lnTo>
                <a:lnTo>
                  <a:pt x="1322" y="520"/>
                </a:lnTo>
                <a:lnTo>
                  <a:pt x="1324" y="522"/>
                </a:lnTo>
                <a:lnTo>
                  <a:pt x="1326" y="522"/>
                </a:lnTo>
                <a:lnTo>
                  <a:pt x="1331" y="526"/>
                </a:lnTo>
                <a:lnTo>
                  <a:pt x="1333" y="526"/>
                </a:lnTo>
                <a:lnTo>
                  <a:pt x="1337" y="526"/>
                </a:lnTo>
                <a:lnTo>
                  <a:pt x="1341" y="526"/>
                </a:lnTo>
                <a:lnTo>
                  <a:pt x="1343" y="526"/>
                </a:lnTo>
                <a:lnTo>
                  <a:pt x="1345" y="526"/>
                </a:lnTo>
                <a:lnTo>
                  <a:pt x="1345" y="524"/>
                </a:lnTo>
                <a:lnTo>
                  <a:pt x="1347" y="522"/>
                </a:lnTo>
                <a:lnTo>
                  <a:pt x="1351" y="520"/>
                </a:lnTo>
                <a:lnTo>
                  <a:pt x="1362" y="512"/>
                </a:lnTo>
                <a:lnTo>
                  <a:pt x="1362" y="510"/>
                </a:lnTo>
                <a:lnTo>
                  <a:pt x="1362" y="510"/>
                </a:lnTo>
                <a:lnTo>
                  <a:pt x="1362" y="508"/>
                </a:lnTo>
                <a:lnTo>
                  <a:pt x="1362" y="508"/>
                </a:lnTo>
                <a:lnTo>
                  <a:pt x="1360" y="505"/>
                </a:lnTo>
                <a:lnTo>
                  <a:pt x="1358" y="505"/>
                </a:lnTo>
                <a:lnTo>
                  <a:pt x="1354" y="503"/>
                </a:lnTo>
                <a:lnTo>
                  <a:pt x="1351" y="503"/>
                </a:lnTo>
                <a:lnTo>
                  <a:pt x="1351" y="501"/>
                </a:lnTo>
                <a:lnTo>
                  <a:pt x="1351" y="501"/>
                </a:lnTo>
                <a:lnTo>
                  <a:pt x="1351" y="501"/>
                </a:lnTo>
                <a:lnTo>
                  <a:pt x="1351" y="501"/>
                </a:lnTo>
                <a:lnTo>
                  <a:pt x="1351" y="499"/>
                </a:lnTo>
                <a:lnTo>
                  <a:pt x="1351" y="499"/>
                </a:lnTo>
                <a:lnTo>
                  <a:pt x="1354" y="499"/>
                </a:lnTo>
                <a:lnTo>
                  <a:pt x="1360" y="499"/>
                </a:lnTo>
                <a:lnTo>
                  <a:pt x="1364" y="499"/>
                </a:lnTo>
                <a:lnTo>
                  <a:pt x="1368" y="497"/>
                </a:lnTo>
                <a:lnTo>
                  <a:pt x="1370" y="499"/>
                </a:lnTo>
                <a:lnTo>
                  <a:pt x="1372" y="501"/>
                </a:lnTo>
                <a:lnTo>
                  <a:pt x="1375" y="503"/>
                </a:lnTo>
                <a:lnTo>
                  <a:pt x="1375" y="503"/>
                </a:lnTo>
                <a:lnTo>
                  <a:pt x="1377" y="505"/>
                </a:lnTo>
                <a:lnTo>
                  <a:pt x="1381" y="508"/>
                </a:lnTo>
                <a:lnTo>
                  <a:pt x="1383" y="508"/>
                </a:lnTo>
                <a:lnTo>
                  <a:pt x="1385" y="508"/>
                </a:lnTo>
                <a:lnTo>
                  <a:pt x="1385" y="505"/>
                </a:lnTo>
                <a:lnTo>
                  <a:pt x="1387" y="505"/>
                </a:lnTo>
                <a:lnTo>
                  <a:pt x="1387" y="505"/>
                </a:lnTo>
                <a:lnTo>
                  <a:pt x="1391" y="505"/>
                </a:lnTo>
                <a:lnTo>
                  <a:pt x="1391" y="508"/>
                </a:lnTo>
                <a:lnTo>
                  <a:pt x="1393" y="508"/>
                </a:lnTo>
                <a:lnTo>
                  <a:pt x="1393" y="505"/>
                </a:lnTo>
                <a:lnTo>
                  <a:pt x="1393" y="505"/>
                </a:lnTo>
                <a:lnTo>
                  <a:pt x="1391" y="501"/>
                </a:lnTo>
                <a:lnTo>
                  <a:pt x="1389" y="499"/>
                </a:lnTo>
                <a:lnTo>
                  <a:pt x="1389" y="497"/>
                </a:lnTo>
                <a:lnTo>
                  <a:pt x="1387" y="497"/>
                </a:lnTo>
                <a:lnTo>
                  <a:pt x="1387" y="495"/>
                </a:lnTo>
                <a:lnTo>
                  <a:pt x="1387" y="495"/>
                </a:lnTo>
                <a:lnTo>
                  <a:pt x="1383" y="491"/>
                </a:lnTo>
                <a:lnTo>
                  <a:pt x="1383" y="491"/>
                </a:lnTo>
                <a:lnTo>
                  <a:pt x="1381" y="491"/>
                </a:lnTo>
                <a:lnTo>
                  <a:pt x="1381" y="489"/>
                </a:lnTo>
                <a:lnTo>
                  <a:pt x="1379" y="489"/>
                </a:lnTo>
                <a:lnTo>
                  <a:pt x="1379" y="489"/>
                </a:lnTo>
                <a:lnTo>
                  <a:pt x="1377" y="491"/>
                </a:lnTo>
                <a:lnTo>
                  <a:pt x="1377" y="491"/>
                </a:lnTo>
                <a:lnTo>
                  <a:pt x="1375" y="491"/>
                </a:lnTo>
                <a:lnTo>
                  <a:pt x="1375" y="491"/>
                </a:lnTo>
                <a:lnTo>
                  <a:pt x="1377" y="489"/>
                </a:lnTo>
                <a:lnTo>
                  <a:pt x="1379" y="487"/>
                </a:lnTo>
                <a:lnTo>
                  <a:pt x="1381" y="487"/>
                </a:lnTo>
                <a:lnTo>
                  <a:pt x="1383" y="489"/>
                </a:lnTo>
                <a:lnTo>
                  <a:pt x="1383" y="489"/>
                </a:lnTo>
                <a:lnTo>
                  <a:pt x="1385" y="489"/>
                </a:lnTo>
                <a:lnTo>
                  <a:pt x="1387" y="491"/>
                </a:lnTo>
                <a:lnTo>
                  <a:pt x="1387" y="491"/>
                </a:lnTo>
                <a:lnTo>
                  <a:pt x="1385" y="493"/>
                </a:lnTo>
                <a:lnTo>
                  <a:pt x="1385" y="493"/>
                </a:lnTo>
                <a:lnTo>
                  <a:pt x="1387" y="493"/>
                </a:lnTo>
                <a:lnTo>
                  <a:pt x="1387" y="495"/>
                </a:lnTo>
                <a:lnTo>
                  <a:pt x="1389" y="495"/>
                </a:lnTo>
                <a:lnTo>
                  <a:pt x="1389" y="495"/>
                </a:lnTo>
                <a:lnTo>
                  <a:pt x="1391" y="495"/>
                </a:lnTo>
                <a:lnTo>
                  <a:pt x="1391" y="495"/>
                </a:lnTo>
                <a:lnTo>
                  <a:pt x="1395" y="499"/>
                </a:lnTo>
                <a:lnTo>
                  <a:pt x="1395" y="499"/>
                </a:lnTo>
                <a:lnTo>
                  <a:pt x="1395" y="501"/>
                </a:lnTo>
                <a:lnTo>
                  <a:pt x="1398" y="503"/>
                </a:lnTo>
                <a:lnTo>
                  <a:pt x="1398" y="503"/>
                </a:lnTo>
                <a:lnTo>
                  <a:pt x="1400" y="503"/>
                </a:lnTo>
                <a:lnTo>
                  <a:pt x="1402" y="501"/>
                </a:lnTo>
                <a:lnTo>
                  <a:pt x="1402" y="501"/>
                </a:lnTo>
                <a:lnTo>
                  <a:pt x="1406" y="499"/>
                </a:lnTo>
                <a:lnTo>
                  <a:pt x="1410" y="497"/>
                </a:lnTo>
                <a:lnTo>
                  <a:pt x="1412" y="497"/>
                </a:lnTo>
                <a:lnTo>
                  <a:pt x="1414" y="495"/>
                </a:lnTo>
                <a:lnTo>
                  <a:pt x="1416" y="495"/>
                </a:lnTo>
                <a:lnTo>
                  <a:pt x="1416" y="493"/>
                </a:lnTo>
                <a:lnTo>
                  <a:pt x="1419" y="493"/>
                </a:lnTo>
                <a:lnTo>
                  <a:pt x="1421" y="489"/>
                </a:lnTo>
                <a:lnTo>
                  <a:pt x="1421" y="489"/>
                </a:lnTo>
                <a:lnTo>
                  <a:pt x="1421" y="489"/>
                </a:lnTo>
                <a:lnTo>
                  <a:pt x="1425" y="489"/>
                </a:lnTo>
                <a:lnTo>
                  <a:pt x="1425" y="487"/>
                </a:lnTo>
                <a:lnTo>
                  <a:pt x="1427" y="487"/>
                </a:lnTo>
                <a:lnTo>
                  <a:pt x="1427" y="484"/>
                </a:lnTo>
                <a:lnTo>
                  <a:pt x="1429" y="482"/>
                </a:lnTo>
                <a:lnTo>
                  <a:pt x="1429" y="478"/>
                </a:lnTo>
                <a:lnTo>
                  <a:pt x="1431" y="476"/>
                </a:lnTo>
                <a:lnTo>
                  <a:pt x="1429" y="476"/>
                </a:lnTo>
                <a:lnTo>
                  <a:pt x="1429" y="474"/>
                </a:lnTo>
                <a:lnTo>
                  <a:pt x="1427" y="472"/>
                </a:lnTo>
                <a:lnTo>
                  <a:pt x="1425" y="470"/>
                </a:lnTo>
                <a:lnTo>
                  <a:pt x="1421" y="468"/>
                </a:lnTo>
                <a:lnTo>
                  <a:pt x="1421" y="466"/>
                </a:lnTo>
                <a:lnTo>
                  <a:pt x="1419" y="466"/>
                </a:lnTo>
                <a:lnTo>
                  <a:pt x="1419" y="463"/>
                </a:lnTo>
                <a:lnTo>
                  <a:pt x="1419" y="463"/>
                </a:lnTo>
                <a:lnTo>
                  <a:pt x="1419" y="461"/>
                </a:lnTo>
                <a:lnTo>
                  <a:pt x="1419" y="459"/>
                </a:lnTo>
                <a:lnTo>
                  <a:pt x="1421" y="459"/>
                </a:lnTo>
                <a:lnTo>
                  <a:pt x="1419" y="459"/>
                </a:lnTo>
                <a:lnTo>
                  <a:pt x="1419" y="459"/>
                </a:lnTo>
                <a:lnTo>
                  <a:pt x="1419" y="459"/>
                </a:lnTo>
                <a:lnTo>
                  <a:pt x="1416" y="459"/>
                </a:lnTo>
                <a:lnTo>
                  <a:pt x="1416" y="459"/>
                </a:lnTo>
                <a:lnTo>
                  <a:pt x="1414" y="455"/>
                </a:lnTo>
                <a:lnTo>
                  <a:pt x="1414" y="455"/>
                </a:lnTo>
                <a:lnTo>
                  <a:pt x="1414" y="455"/>
                </a:lnTo>
                <a:lnTo>
                  <a:pt x="1414" y="455"/>
                </a:lnTo>
                <a:lnTo>
                  <a:pt x="1414" y="455"/>
                </a:lnTo>
                <a:lnTo>
                  <a:pt x="1412" y="453"/>
                </a:lnTo>
                <a:lnTo>
                  <a:pt x="1412" y="453"/>
                </a:lnTo>
                <a:lnTo>
                  <a:pt x="1412" y="451"/>
                </a:lnTo>
                <a:lnTo>
                  <a:pt x="1412" y="451"/>
                </a:lnTo>
                <a:lnTo>
                  <a:pt x="1414" y="451"/>
                </a:lnTo>
                <a:lnTo>
                  <a:pt x="1416" y="451"/>
                </a:lnTo>
                <a:lnTo>
                  <a:pt x="1419" y="451"/>
                </a:lnTo>
                <a:lnTo>
                  <a:pt x="1421" y="451"/>
                </a:lnTo>
                <a:lnTo>
                  <a:pt x="1421" y="451"/>
                </a:lnTo>
                <a:lnTo>
                  <a:pt x="1423" y="451"/>
                </a:lnTo>
                <a:lnTo>
                  <a:pt x="1425" y="451"/>
                </a:lnTo>
                <a:lnTo>
                  <a:pt x="1427" y="449"/>
                </a:lnTo>
                <a:lnTo>
                  <a:pt x="1431" y="447"/>
                </a:lnTo>
                <a:lnTo>
                  <a:pt x="1431" y="447"/>
                </a:lnTo>
                <a:lnTo>
                  <a:pt x="1431" y="445"/>
                </a:lnTo>
                <a:lnTo>
                  <a:pt x="1431" y="445"/>
                </a:lnTo>
                <a:lnTo>
                  <a:pt x="1429" y="443"/>
                </a:lnTo>
                <a:lnTo>
                  <a:pt x="1429" y="443"/>
                </a:lnTo>
                <a:lnTo>
                  <a:pt x="1427" y="443"/>
                </a:lnTo>
                <a:lnTo>
                  <a:pt x="1425" y="440"/>
                </a:lnTo>
                <a:lnTo>
                  <a:pt x="1421" y="440"/>
                </a:lnTo>
                <a:lnTo>
                  <a:pt x="1421" y="440"/>
                </a:lnTo>
                <a:lnTo>
                  <a:pt x="1423" y="438"/>
                </a:lnTo>
                <a:lnTo>
                  <a:pt x="1425" y="438"/>
                </a:lnTo>
                <a:lnTo>
                  <a:pt x="1429" y="436"/>
                </a:lnTo>
                <a:lnTo>
                  <a:pt x="1429" y="434"/>
                </a:lnTo>
                <a:lnTo>
                  <a:pt x="1429" y="434"/>
                </a:lnTo>
                <a:lnTo>
                  <a:pt x="1429" y="434"/>
                </a:lnTo>
                <a:lnTo>
                  <a:pt x="1423" y="432"/>
                </a:lnTo>
                <a:lnTo>
                  <a:pt x="1421" y="432"/>
                </a:lnTo>
                <a:lnTo>
                  <a:pt x="1419" y="432"/>
                </a:lnTo>
                <a:lnTo>
                  <a:pt x="1416" y="432"/>
                </a:lnTo>
                <a:lnTo>
                  <a:pt x="1416" y="432"/>
                </a:lnTo>
                <a:lnTo>
                  <a:pt x="1416" y="430"/>
                </a:lnTo>
                <a:lnTo>
                  <a:pt x="1416" y="430"/>
                </a:lnTo>
                <a:lnTo>
                  <a:pt x="1414" y="428"/>
                </a:lnTo>
                <a:lnTo>
                  <a:pt x="1410" y="426"/>
                </a:lnTo>
                <a:lnTo>
                  <a:pt x="1408" y="426"/>
                </a:lnTo>
                <a:lnTo>
                  <a:pt x="1410" y="426"/>
                </a:lnTo>
                <a:lnTo>
                  <a:pt x="1412" y="426"/>
                </a:lnTo>
                <a:lnTo>
                  <a:pt x="1414" y="424"/>
                </a:lnTo>
                <a:lnTo>
                  <a:pt x="1414" y="422"/>
                </a:lnTo>
                <a:lnTo>
                  <a:pt x="1410" y="422"/>
                </a:lnTo>
                <a:lnTo>
                  <a:pt x="1408" y="422"/>
                </a:lnTo>
                <a:lnTo>
                  <a:pt x="1406" y="422"/>
                </a:lnTo>
                <a:lnTo>
                  <a:pt x="1398" y="419"/>
                </a:lnTo>
                <a:lnTo>
                  <a:pt x="1395" y="422"/>
                </a:lnTo>
                <a:lnTo>
                  <a:pt x="1391" y="419"/>
                </a:lnTo>
                <a:lnTo>
                  <a:pt x="1387" y="417"/>
                </a:lnTo>
                <a:lnTo>
                  <a:pt x="1387" y="417"/>
                </a:lnTo>
                <a:lnTo>
                  <a:pt x="1381" y="417"/>
                </a:lnTo>
                <a:lnTo>
                  <a:pt x="1379" y="417"/>
                </a:lnTo>
                <a:lnTo>
                  <a:pt x="1377" y="417"/>
                </a:lnTo>
                <a:lnTo>
                  <a:pt x="1375" y="417"/>
                </a:lnTo>
                <a:lnTo>
                  <a:pt x="1372" y="417"/>
                </a:lnTo>
                <a:lnTo>
                  <a:pt x="1370" y="417"/>
                </a:lnTo>
                <a:lnTo>
                  <a:pt x="1368" y="417"/>
                </a:lnTo>
                <a:lnTo>
                  <a:pt x="1368" y="417"/>
                </a:lnTo>
                <a:lnTo>
                  <a:pt x="1368" y="417"/>
                </a:lnTo>
                <a:lnTo>
                  <a:pt x="1370" y="419"/>
                </a:lnTo>
                <a:lnTo>
                  <a:pt x="1370" y="419"/>
                </a:lnTo>
                <a:lnTo>
                  <a:pt x="1368" y="422"/>
                </a:lnTo>
                <a:lnTo>
                  <a:pt x="1370" y="424"/>
                </a:lnTo>
                <a:lnTo>
                  <a:pt x="1370" y="424"/>
                </a:lnTo>
                <a:lnTo>
                  <a:pt x="1370" y="424"/>
                </a:lnTo>
                <a:lnTo>
                  <a:pt x="1370" y="426"/>
                </a:lnTo>
                <a:lnTo>
                  <a:pt x="1370" y="426"/>
                </a:lnTo>
                <a:lnTo>
                  <a:pt x="1370" y="428"/>
                </a:lnTo>
                <a:lnTo>
                  <a:pt x="1370" y="428"/>
                </a:lnTo>
                <a:lnTo>
                  <a:pt x="1370" y="428"/>
                </a:lnTo>
                <a:lnTo>
                  <a:pt x="1370" y="430"/>
                </a:lnTo>
                <a:lnTo>
                  <a:pt x="1370" y="430"/>
                </a:lnTo>
                <a:lnTo>
                  <a:pt x="1370" y="432"/>
                </a:lnTo>
                <a:lnTo>
                  <a:pt x="1372" y="434"/>
                </a:lnTo>
                <a:lnTo>
                  <a:pt x="1372" y="434"/>
                </a:lnTo>
                <a:lnTo>
                  <a:pt x="1375" y="434"/>
                </a:lnTo>
                <a:lnTo>
                  <a:pt x="1379" y="436"/>
                </a:lnTo>
                <a:lnTo>
                  <a:pt x="1379" y="436"/>
                </a:lnTo>
                <a:lnTo>
                  <a:pt x="1379" y="438"/>
                </a:lnTo>
                <a:lnTo>
                  <a:pt x="1379" y="438"/>
                </a:lnTo>
                <a:lnTo>
                  <a:pt x="1377" y="438"/>
                </a:lnTo>
                <a:lnTo>
                  <a:pt x="1377" y="440"/>
                </a:lnTo>
                <a:lnTo>
                  <a:pt x="1375" y="440"/>
                </a:lnTo>
                <a:lnTo>
                  <a:pt x="1375" y="443"/>
                </a:lnTo>
                <a:lnTo>
                  <a:pt x="1375" y="443"/>
                </a:lnTo>
                <a:lnTo>
                  <a:pt x="1379" y="443"/>
                </a:lnTo>
                <a:lnTo>
                  <a:pt x="1379" y="445"/>
                </a:lnTo>
                <a:lnTo>
                  <a:pt x="1372" y="445"/>
                </a:lnTo>
                <a:lnTo>
                  <a:pt x="1372" y="445"/>
                </a:lnTo>
                <a:lnTo>
                  <a:pt x="1370" y="445"/>
                </a:lnTo>
                <a:lnTo>
                  <a:pt x="1368" y="445"/>
                </a:lnTo>
                <a:lnTo>
                  <a:pt x="1368" y="445"/>
                </a:lnTo>
                <a:lnTo>
                  <a:pt x="1368" y="445"/>
                </a:lnTo>
                <a:lnTo>
                  <a:pt x="1366" y="447"/>
                </a:lnTo>
                <a:lnTo>
                  <a:pt x="1366" y="447"/>
                </a:lnTo>
                <a:lnTo>
                  <a:pt x="1366" y="447"/>
                </a:lnTo>
                <a:lnTo>
                  <a:pt x="1366" y="449"/>
                </a:lnTo>
                <a:lnTo>
                  <a:pt x="1366" y="451"/>
                </a:lnTo>
                <a:lnTo>
                  <a:pt x="1366" y="453"/>
                </a:lnTo>
                <a:lnTo>
                  <a:pt x="1364" y="455"/>
                </a:lnTo>
                <a:lnTo>
                  <a:pt x="1362" y="461"/>
                </a:lnTo>
                <a:lnTo>
                  <a:pt x="1362" y="461"/>
                </a:lnTo>
                <a:lnTo>
                  <a:pt x="1356" y="468"/>
                </a:lnTo>
                <a:lnTo>
                  <a:pt x="1356" y="468"/>
                </a:lnTo>
                <a:lnTo>
                  <a:pt x="1356" y="470"/>
                </a:lnTo>
                <a:lnTo>
                  <a:pt x="1354" y="472"/>
                </a:lnTo>
                <a:lnTo>
                  <a:pt x="1354" y="476"/>
                </a:lnTo>
                <a:lnTo>
                  <a:pt x="1354" y="476"/>
                </a:lnTo>
                <a:lnTo>
                  <a:pt x="1354" y="476"/>
                </a:lnTo>
                <a:lnTo>
                  <a:pt x="1351" y="478"/>
                </a:lnTo>
                <a:lnTo>
                  <a:pt x="1351" y="478"/>
                </a:lnTo>
                <a:lnTo>
                  <a:pt x="1349" y="478"/>
                </a:lnTo>
                <a:lnTo>
                  <a:pt x="1349" y="478"/>
                </a:lnTo>
                <a:lnTo>
                  <a:pt x="1345" y="480"/>
                </a:lnTo>
                <a:lnTo>
                  <a:pt x="1343" y="482"/>
                </a:lnTo>
                <a:lnTo>
                  <a:pt x="1343" y="484"/>
                </a:lnTo>
                <a:lnTo>
                  <a:pt x="1343" y="482"/>
                </a:lnTo>
                <a:lnTo>
                  <a:pt x="1341" y="482"/>
                </a:lnTo>
                <a:lnTo>
                  <a:pt x="1341" y="482"/>
                </a:lnTo>
                <a:lnTo>
                  <a:pt x="1341" y="480"/>
                </a:lnTo>
                <a:lnTo>
                  <a:pt x="1341" y="478"/>
                </a:lnTo>
                <a:lnTo>
                  <a:pt x="1333" y="472"/>
                </a:lnTo>
                <a:lnTo>
                  <a:pt x="1331" y="470"/>
                </a:lnTo>
                <a:lnTo>
                  <a:pt x="1328" y="463"/>
                </a:lnTo>
                <a:lnTo>
                  <a:pt x="1328" y="463"/>
                </a:lnTo>
                <a:lnTo>
                  <a:pt x="1328" y="459"/>
                </a:lnTo>
                <a:lnTo>
                  <a:pt x="1328" y="457"/>
                </a:lnTo>
                <a:lnTo>
                  <a:pt x="1328" y="455"/>
                </a:lnTo>
                <a:lnTo>
                  <a:pt x="1328" y="455"/>
                </a:lnTo>
                <a:lnTo>
                  <a:pt x="1331" y="455"/>
                </a:lnTo>
                <a:lnTo>
                  <a:pt x="1331" y="457"/>
                </a:lnTo>
                <a:lnTo>
                  <a:pt x="1331" y="457"/>
                </a:lnTo>
                <a:lnTo>
                  <a:pt x="1333" y="457"/>
                </a:lnTo>
                <a:lnTo>
                  <a:pt x="1335" y="457"/>
                </a:lnTo>
                <a:lnTo>
                  <a:pt x="1335" y="457"/>
                </a:lnTo>
                <a:lnTo>
                  <a:pt x="1335" y="455"/>
                </a:lnTo>
                <a:lnTo>
                  <a:pt x="1335" y="455"/>
                </a:lnTo>
                <a:lnTo>
                  <a:pt x="1335" y="453"/>
                </a:lnTo>
                <a:lnTo>
                  <a:pt x="1335" y="453"/>
                </a:lnTo>
                <a:lnTo>
                  <a:pt x="1335" y="451"/>
                </a:lnTo>
                <a:lnTo>
                  <a:pt x="1335" y="449"/>
                </a:lnTo>
                <a:lnTo>
                  <a:pt x="1333" y="445"/>
                </a:lnTo>
                <a:lnTo>
                  <a:pt x="1333" y="443"/>
                </a:lnTo>
                <a:lnTo>
                  <a:pt x="1331" y="440"/>
                </a:lnTo>
                <a:lnTo>
                  <a:pt x="1328" y="440"/>
                </a:lnTo>
                <a:lnTo>
                  <a:pt x="1324" y="436"/>
                </a:lnTo>
                <a:lnTo>
                  <a:pt x="1320" y="434"/>
                </a:lnTo>
                <a:lnTo>
                  <a:pt x="1320" y="432"/>
                </a:lnTo>
                <a:lnTo>
                  <a:pt x="1318" y="432"/>
                </a:lnTo>
                <a:lnTo>
                  <a:pt x="1316" y="432"/>
                </a:lnTo>
                <a:lnTo>
                  <a:pt x="1314" y="432"/>
                </a:lnTo>
                <a:lnTo>
                  <a:pt x="1314" y="432"/>
                </a:lnTo>
                <a:lnTo>
                  <a:pt x="1310" y="436"/>
                </a:lnTo>
                <a:lnTo>
                  <a:pt x="1310" y="438"/>
                </a:lnTo>
                <a:lnTo>
                  <a:pt x="1307" y="440"/>
                </a:lnTo>
                <a:lnTo>
                  <a:pt x="1307" y="443"/>
                </a:lnTo>
                <a:lnTo>
                  <a:pt x="1307" y="445"/>
                </a:lnTo>
                <a:lnTo>
                  <a:pt x="1305" y="447"/>
                </a:lnTo>
                <a:lnTo>
                  <a:pt x="1305" y="449"/>
                </a:lnTo>
                <a:lnTo>
                  <a:pt x="1305" y="451"/>
                </a:lnTo>
                <a:lnTo>
                  <a:pt x="1305" y="451"/>
                </a:lnTo>
                <a:lnTo>
                  <a:pt x="1303" y="453"/>
                </a:lnTo>
                <a:lnTo>
                  <a:pt x="1301" y="455"/>
                </a:lnTo>
                <a:lnTo>
                  <a:pt x="1301" y="455"/>
                </a:lnTo>
                <a:lnTo>
                  <a:pt x="1301" y="457"/>
                </a:lnTo>
                <a:lnTo>
                  <a:pt x="1301" y="457"/>
                </a:lnTo>
                <a:lnTo>
                  <a:pt x="1301" y="457"/>
                </a:lnTo>
                <a:lnTo>
                  <a:pt x="1299" y="455"/>
                </a:lnTo>
                <a:lnTo>
                  <a:pt x="1299" y="455"/>
                </a:lnTo>
                <a:lnTo>
                  <a:pt x="1299" y="455"/>
                </a:lnTo>
                <a:lnTo>
                  <a:pt x="1297" y="453"/>
                </a:lnTo>
                <a:lnTo>
                  <a:pt x="1297" y="453"/>
                </a:lnTo>
                <a:lnTo>
                  <a:pt x="1295" y="451"/>
                </a:lnTo>
                <a:lnTo>
                  <a:pt x="1297" y="449"/>
                </a:lnTo>
                <a:lnTo>
                  <a:pt x="1297" y="447"/>
                </a:lnTo>
                <a:lnTo>
                  <a:pt x="1297" y="445"/>
                </a:lnTo>
                <a:lnTo>
                  <a:pt x="1297" y="443"/>
                </a:lnTo>
                <a:lnTo>
                  <a:pt x="1297" y="443"/>
                </a:lnTo>
                <a:lnTo>
                  <a:pt x="1297" y="440"/>
                </a:lnTo>
                <a:lnTo>
                  <a:pt x="1295" y="440"/>
                </a:lnTo>
                <a:lnTo>
                  <a:pt x="1293" y="436"/>
                </a:lnTo>
                <a:lnTo>
                  <a:pt x="1287" y="432"/>
                </a:lnTo>
                <a:lnTo>
                  <a:pt x="1287" y="430"/>
                </a:lnTo>
                <a:lnTo>
                  <a:pt x="1287" y="430"/>
                </a:lnTo>
                <a:lnTo>
                  <a:pt x="1289" y="430"/>
                </a:lnTo>
                <a:lnTo>
                  <a:pt x="1289" y="430"/>
                </a:lnTo>
                <a:lnTo>
                  <a:pt x="1289" y="430"/>
                </a:lnTo>
                <a:lnTo>
                  <a:pt x="1289" y="432"/>
                </a:lnTo>
                <a:lnTo>
                  <a:pt x="1291" y="432"/>
                </a:lnTo>
                <a:lnTo>
                  <a:pt x="1293" y="430"/>
                </a:lnTo>
                <a:lnTo>
                  <a:pt x="1293" y="430"/>
                </a:lnTo>
                <a:lnTo>
                  <a:pt x="1293" y="428"/>
                </a:lnTo>
                <a:lnTo>
                  <a:pt x="1295" y="428"/>
                </a:lnTo>
                <a:lnTo>
                  <a:pt x="1295" y="428"/>
                </a:lnTo>
                <a:lnTo>
                  <a:pt x="1297" y="428"/>
                </a:lnTo>
                <a:lnTo>
                  <a:pt x="1297" y="426"/>
                </a:lnTo>
                <a:lnTo>
                  <a:pt x="1297" y="426"/>
                </a:lnTo>
                <a:lnTo>
                  <a:pt x="1295" y="426"/>
                </a:lnTo>
                <a:lnTo>
                  <a:pt x="1295" y="426"/>
                </a:lnTo>
                <a:lnTo>
                  <a:pt x="1293" y="426"/>
                </a:lnTo>
                <a:lnTo>
                  <a:pt x="1291" y="426"/>
                </a:lnTo>
                <a:lnTo>
                  <a:pt x="1284" y="424"/>
                </a:lnTo>
                <a:lnTo>
                  <a:pt x="1282" y="426"/>
                </a:lnTo>
                <a:lnTo>
                  <a:pt x="1282" y="424"/>
                </a:lnTo>
                <a:lnTo>
                  <a:pt x="1284" y="424"/>
                </a:lnTo>
                <a:lnTo>
                  <a:pt x="1287" y="422"/>
                </a:lnTo>
                <a:lnTo>
                  <a:pt x="1287" y="422"/>
                </a:lnTo>
                <a:lnTo>
                  <a:pt x="1287" y="422"/>
                </a:lnTo>
                <a:lnTo>
                  <a:pt x="1284" y="422"/>
                </a:lnTo>
                <a:lnTo>
                  <a:pt x="1282" y="424"/>
                </a:lnTo>
                <a:lnTo>
                  <a:pt x="1278" y="424"/>
                </a:lnTo>
                <a:lnTo>
                  <a:pt x="1276" y="426"/>
                </a:lnTo>
                <a:lnTo>
                  <a:pt x="1272" y="424"/>
                </a:lnTo>
                <a:lnTo>
                  <a:pt x="1272" y="422"/>
                </a:lnTo>
                <a:lnTo>
                  <a:pt x="1272" y="422"/>
                </a:lnTo>
                <a:lnTo>
                  <a:pt x="1270" y="422"/>
                </a:lnTo>
                <a:lnTo>
                  <a:pt x="1268" y="422"/>
                </a:lnTo>
                <a:lnTo>
                  <a:pt x="1266" y="422"/>
                </a:lnTo>
                <a:lnTo>
                  <a:pt x="1263" y="422"/>
                </a:lnTo>
                <a:lnTo>
                  <a:pt x="1263" y="422"/>
                </a:lnTo>
                <a:lnTo>
                  <a:pt x="1261" y="422"/>
                </a:lnTo>
                <a:lnTo>
                  <a:pt x="1263" y="419"/>
                </a:lnTo>
                <a:lnTo>
                  <a:pt x="1270" y="415"/>
                </a:lnTo>
                <a:lnTo>
                  <a:pt x="1274" y="413"/>
                </a:lnTo>
                <a:lnTo>
                  <a:pt x="1276" y="411"/>
                </a:lnTo>
                <a:lnTo>
                  <a:pt x="1274" y="411"/>
                </a:lnTo>
                <a:lnTo>
                  <a:pt x="1274" y="411"/>
                </a:lnTo>
                <a:lnTo>
                  <a:pt x="1268" y="411"/>
                </a:lnTo>
                <a:lnTo>
                  <a:pt x="1268" y="411"/>
                </a:lnTo>
                <a:lnTo>
                  <a:pt x="1268" y="409"/>
                </a:lnTo>
                <a:lnTo>
                  <a:pt x="1270" y="407"/>
                </a:lnTo>
                <a:lnTo>
                  <a:pt x="1270" y="407"/>
                </a:lnTo>
                <a:lnTo>
                  <a:pt x="1270" y="407"/>
                </a:lnTo>
                <a:lnTo>
                  <a:pt x="1272" y="407"/>
                </a:lnTo>
                <a:lnTo>
                  <a:pt x="1274" y="409"/>
                </a:lnTo>
                <a:lnTo>
                  <a:pt x="1274" y="409"/>
                </a:lnTo>
                <a:lnTo>
                  <a:pt x="1276" y="409"/>
                </a:lnTo>
                <a:lnTo>
                  <a:pt x="1280" y="409"/>
                </a:lnTo>
                <a:lnTo>
                  <a:pt x="1280" y="409"/>
                </a:lnTo>
                <a:lnTo>
                  <a:pt x="1280" y="409"/>
                </a:lnTo>
                <a:lnTo>
                  <a:pt x="1280" y="407"/>
                </a:lnTo>
                <a:lnTo>
                  <a:pt x="1278" y="405"/>
                </a:lnTo>
                <a:lnTo>
                  <a:pt x="1278" y="405"/>
                </a:lnTo>
                <a:lnTo>
                  <a:pt x="1278" y="405"/>
                </a:lnTo>
                <a:lnTo>
                  <a:pt x="1276" y="405"/>
                </a:lnTo>
                <a:lnTo>
                  <a:pt x="1276" y="405"/>
                </a:lnTo>
                <a:lnTo>
                  <a:pt x="1276" y="405"/>
                </a:lnTo>
                <a:lnTo>
                  <a:pt x="1274" y="405"/>
                </a:lnTo>
                <a:lnTo>
                  <a:pt x="1274" y="405"/>
                </a:lnTo>
                <a:lnTo>
                  <a:pt x="1274" y="403"/>
                </a:lnTo>
                <a:lnTo>
                  <a:pt x="1274" y="403"/>
                </a:lnTo>
                <a:lnTo>
                  <a:pt x="1272" y="401"/>
                </a:lnTo>
                <a:lnTo>
                  <a:pt x="1270" y="396"/>
                </a:lnTo>
                <a:lnTo>
                  <a:pt x="1270" y="396"/>
                </a:lnTo>
                <a:lnTo>
                  <a:pt x="1270" y="396"/>
                </a:lnTo>
                <a:lnTo>
                  <a:pt x="1268" y="394"/>
                </a:lnTo>
                <a:lnTo>
                  <a:pt x="1266" y="394"/>
                </a:lnTo>
                <a:lnTo>
                  <a:pt x="1263" y="392"/>
                </a:lnTo>
                <a:lnTo>
                  <a:pt x="1261" y="392"/>
                </a:lnTo>
                <a:lnTo>
                  <a:pt x="1261" y="390"/>
                </a:lnTo>
                <a:lnTo>
                  <a:pt x="1261" y="390"/>
                </a:lnTo>
                <a:lnTo>
                  <a:pt x="1261" y="390"/>
                </a:lnTo>
                <a:lnTo>
                  <a:pt x="1261" y="386"/>
                </a:lnTo>
                <a:lnTo>
                  <a:pt x="1261" y="384"/>
                </a:lnTo>
                <a:lnTo>
                  <a:pt x="1261" y="380"/>
                </a:lnTo>
                <a:lnTo>
                  <a:pt x="1261" y="380"/>
                </a:lnTo>
                <a:lnTo>
                  <a:pt x="1259" y="378"/>
                </a:lnTo>
                <a:lnTo>
                  <a:pt x="1257" y="375"/>
                </a:lnTo>
                <a:lnTo>
                  <a:pt x="1255" y="373"/>
                </a:lnTo>
                <a:lnTo>
                  <a:pt x="1253" y="371"/>
                </a:lnTo>
                <a:lnTo>
                  <a:pt x="1249" y="369"/>
                </a:lnTo>
                <a:lnTo>
                  <a:pt x="1249" y="369"/>
                </a:lnTo>
                <a:lnTo>
                  <a:pt x="1249" y="367"/>
                </a:lnTo>
                <a:lnTo>
                  <a:pt x="1249" y="367"/>
                </a:lnTo>
                <a:lnTo>
                  <a:pt x="1249" y="367"/>
                </a:lnTo>
                <a:lnTo>
                  <a:pt x="1245" y="367"/>
                </a:lnTo>
                <a:lnTo>
                  <a:pt x="1243" y="367"/>
                </a:lnTo>
                <a:lnTo>
                  <a:pt x="1240" y="367"/>
                </a:lnTo>
                <a:lnTo>
                  <a:pt x="1238" y="365"/>
                </a:lnTo>
                <a:lnTo>
                  <a:pt x="1238" y="363"/>
                </a:lnTo>
                <a:lnTo>
                  <a:pt x="1238" y="361"/>
                </a:lnTo>
                <a:lnTo>
                  <a:pt x="1236" y="361"/>
                </a:lnTo>
                <a:lnTo>
                  <a:pt x="1236" y="361"/>
                </a:lnTo>
                <a:lnTo>
                  <a:pt x="1232" y="361"/>
                </a:lnTo>
                <a:lnTo>
                  <a:pt x="1228" y="363"/>
                </a:lnTo>
                <a:lnTo>
                  <a:pt x="1224" y="367"/>
                </a:lnTo>
                <a:lnTo>
                  <a:pt x="1222" y="369"/>
                </a:lnTo>
                <a:lnTo>
                  <a:pt x="1219" y="371"/>
                </a:lnTo>
                <a:lnTo>
                  <a:pt x="1219" y="371"/>
                </a:lnTo>
                <a:lnTo>
                  <a:pt x="1219" y="373"/>
                </a:lnTo>
                <a:lnTo>
                  <a:pt x="1219" y="373"/>
                </a:lnTo>
                <a:lnTo>
                  <a:pt x="1222" y="373"/>
                </a:lnTo>
                <a:lnTo>
                  <a:pt x="1226" y="373"/>
                </a:lnTo>
                <a:lnTo>
                  <a:pt x="1226" y="373"/>
                </a:lnTo>
                <a:lnTo>
                  <a:pt x="1226" y="375"/>
                </a:lnTo>
                <a:lnTo>
                  <a:pt x="1224" y="378"/>
                </a:lnTo>
                <a:lnTo>
                  <a:pt x="1222" y="378"/>
                </a:lnTo>
                <a:lnTo>
                  <a:pt x="1222" y="378"/>
                </a:lnTo>
                <a:lnTo>
                  <a:pt x="1219" y="378"/>
                </a:lnTo>
                <a:lnTo>
                  <a:pt x="1217" y="378"/>
                </a:lnTo>
                <a:lnTo>
                  <a:pt x="1217" y="375"/>
                </a:lnTo>
                <a:lnTo>
                  <a:pt x="1215" y="375"/>
                </a:lnTo>
                <a:lnTo>
                  <a:pt x="1215" y="378"/>
                </a:lnTo>
                <a:lnTo>
                  <a:pt x="1213" y="378"/>
                </a:lnTo>
                <a:lnTo>
                  <a:pt x="1211" y="380"/>
                </a:lnTo>
                <a:lnTo>
                  <a:pt x="1211" y="380"/>
                </a:lnTo>
                <a:lnTo>
                  <a:pt x="1211" y="382"/>
                </a:lnTo>
                <a:lnTo>
                  <a:pt x="1211" y="382"/>
                </a:lnTo>
                <a:lnTo>
                  <a:pt x="1209" y="384"/>
                </a:lnTo>
                <a:lnTo>
                  <a:pt x="1209" y="384"/>
                </a:lnTo>
                <a:lnTo>
                  <a:pt x="1211" y="386"/>
                </a:lnTo>
                <a:lnTo>
                  <a:pt x="1209" y="386"/>
                </a:lnTo>
                <a:lnTo>
                  <a:pt x="1209" y="390"/>
                </a:lnTo>
                <a:lnTo>
                  <a:pt x="1209" y="392"/>
                </a:lnTo>
                <a:lnTo>
                  <a:pt x="1211" y="394"/>
                </a:lnTo>
                <a:lnTo>
                  <a:pt x="1213" y="396"/>
                </a:lnTo>
                <a:lnTo>
                  <a:pt x="1215" y="396"/>
                </a:lnTo>
                <a:lnTo>
                  <a:pt x="1217" y="394"/>
                </a:lnTo>
                <a:lnTo>
                  <a:pt x="1219" y="394"/>
                </a:lnTo>
                <a:lnTo>
                  <a:pt x="1217" y="396"/>
                </a:lnTo>
                <a:lnTo>
                  <a:pt x="1217" y="398"/>
                </a:lnTo>
                <a:lnTo>
                  <a:pt x="1219" y="398"/>
                </a:lnTo>
                <a:lnTo>
                  <a:pt x="1215" y="398"/>
                </a:lnTo>
                <a:lnTo>
                  <a:pt x="1215" y="398"/>
                </a:lnTo>
                <a:lnTo>
                  <a:pt x="1213" y="398"/>
                </a:lnTo>
                <a:lnTo>
                  <a:pt x="1213" y="401"/>
                </a:lnTo>
                <a:lnTo>
                  <a:pt x="1211" y="401"/>
                </a:lnTo>
                <a:lnTo>
                  <a:pt x="1209" y="405"/>
                </a:lnTo>
                <a:lnTo>
                  <a:pt x="1209" y="407"/>
                </a:lnTo>
                <a:lnTo>
                  <a:pt x="1209" y="407"/>
                </a:lnTo>
                <a:lnTo>
                  <a:pt x="1209" y="409"/>
                </a:lnTo>
                <a:lnTo>
                  <a:pt x="1213" y="413"/>
                </a:lnTo>
                <a:lnTo>
                  <a:pt x="1215" y="415"/>
                </a:lnTo>
                <a:lnTo>
                  <a:pt x="1215" y="415"/>
                </a:lnTo>
                <a:lnTo>
                  <a:pt x="1215" y="417"/>
                </a:lnTo>
                <a:lnTo>
                  <a:pt x="1217" y="417"/>
                </a:lnTo>
                <a:lnTo>
                  <a:pt x="1219" y="417"/>
                </a:lnTo>
                <a:lnTo>
                  <a:pt x="1222" y="419"/>
                </a:lnTo>
                <a:lnTo>
                  <a:pt x="1224" y="419"/>
                </a:lnTo>
                <a:lnTo>
                  <a:pt x="1224" y="419"/>
                </a:lnTo>
                <a:lnTo>
                  <a:pt x="1228" y="422"/>
                </a:lnTo>
                <a:lnTo>
                  <a:pt x="1234" y="424"/>
                </a:lnTo>
                <a:lnTo>
                  <a:pt x="1234" y="424"/>
                </a:lnTo>
                <a:lnTo>
                  <a:pt x="1236" y="422"/>
                </a:lnTo>
                <a:lnTo>
                  <a:pt x="1236" y="422"/>
                </a:lnTo>
                <a:lnTo>
                  <a:pt x="1236" y="422"/>
                </a:lnTo>
                <a:lnTo>
                  <a:pt x="1238" y="424"/>
                </a:lnTo>
                <a:lnTo>
                  <a:pt x="1240" y="426"/>
                </a:lnTo>
                <a:lnTo>
                  <a:pt x="1240" y="426"/>
                </a:lnTo>
                <a:lnTo>
                  <a:pt x="1243" y="426"/>
                </a:lnTo>
                <a:lnTo>
                  <a:pt x="1243" y="428"/>
                </a:lnTo>
                <a:lnTo>
                  <a:pt x="1247" y="428"/>
                </a:lnTo>
                <a:lnTo>
                  <a:pt x="1247" y="426"/>
                </a:lnTo>
                <a:lnTo>
                  <a:pt x="1249" y="426"/>
                </a:lnTo>
                <a:lnTo>
                  <a:pt x="1251" y="426"/>
                </a:lnTo>
                <a:lnTo>
                  <a:pt x="1253" y="426"/>
                </a:lnTo>
                <a:lnTo>
                  <a:pt x="1253" y="428"/>
                </a:lnTo>
                <a:lnTo>
                  <a:pt x="1253" y="428"/>
                </a:lnTo>
                <a:lnTo>
                  <a:pt x="1253" y="428"/>
                </a:lnTo>
                <a:lnTo>
                  <a:pt x="1255" y="428"/>
                </a:lnTo>
                <a:lnTo>
                  <a:pt x="1253" y="430"/>
                </a:lnTo>
                <a:lnTo>
                  <a:pt x="1253" y="430"/>
                </a:lnTo>
                <a:lnTo>
                  <a:pt x="1249" y="432"/>
                </a:lnTo>
                <a:lnTo>
                  <a:pt x="1249" y="432"/>
                </a:lnTo>
                <a:lnTo>
                  <a:pt x="1249" y="432"/>
                </a:lnTo>
                <a:lnTo>
                  <a:pt x="1251" y="428"/>
                </a:lnTo>
                <a:lnTo>
                  <a:pt x="1251" y="428"/>
                </a:lnTo>
                <a:lnTo>
                  <a:pt x="1249" y="428"/>
                </a:lnTo>
                <a:lnTo>
                  <a:pt x="1245" y="430"/>
                </a:lnTo>
                <a:lnTo>
                  <a:pt x="1243" y="430"/>
                </a:lnTo>
                <a:lnTo>
                  <a:pt x="1243" y="432"/>
                </a:lnTo>
                <a:lnTo>
                  <a:pt x="1243" y="432"/>
                </a:lnTo>
                <a:lnTo>
                  <a:pt x="1243" y="434"/>
                </a:lnTo>
                <a:lnTo>
                  <a:pt x="1243" y="434"/>
                </a:lnTo>
                <a:lnTo>
                  <a:pt x="1245" y="434"/>
                </a:lnTo>
                <a:lnTo>
                  <a:pt x="1245" y="434"/>
                </a:lnTo>
                <a:lnTo>
                  <a:pt x="1243" y="436"/>
                </a:lnTo>
                <a:lnTo>
                  <a:pt x="1238" y="438"/>
                </a:lnTo>
                <a:lnTo>
                  <a:pt x="1238" y="440"/>
                </a:lnTo>
                <a:lnTo>
                  <a:pt x="1236" y="443"/>
                </a:lnTo>
                <a:lnTo>
                  <a:pt x="1238" y="445"/>
                </a:lnTo>
                <a:lnTo>
                  <a:pt x="1238" y="445"/>
                </a:lnTo>
                <a:lnTo>
                  <a:pt x="1243" y="445"/>
                </a:lnTo>
                <a:lnTo>
                  <a:pt x="1245" y="445"/>
                </a:lnTo>
                <a:lnTo>
                  <a:pt x="1247" y="443"/>
                </a:lnTo>
                <a:lnTo>
                  <a:pt x="1247" y="440"/>
                </a:lnTo>
                <a:lnTo>
                  <a:pt x="1247" y="438"/>
                </a:lnTo>
                <a:lnTo>
                  <a:pt x="1247" y="438"/>
                </a:lnTo>
                <a:lnTo>
                  <a:pt x="1249" y="438"/>
                </a:lnTo>
                <a:lnTo>
                  <a:pt x="1249" y="438"/>
                </a:lnTo>
                <a:lnTo>
                  <a:pt x="1249" y="438"/>
                </a:lnTo>
                <a:lnTo>
                  <a:pt x="1251" y="440"/>
                </a:lnTo>
                <a:lnTo>
                  <a:pt x="1251" y="440"/>
                </a:lnTo>
                <a:lnTo>
                  <a:pt x="1251" y="443"/>
                </a:lnTo>
                <a:lnTo>
                  <a:pt x="1251" y="445"/>
                </a:lnTo>
                <a:lnTo>
                  <a:pt x="1251" y="447"/>
                </a:lnTo>
                <a:lnTo>
                  <a:pt x="1251" y="447"/>
                </a:lnTo>
                <a:lnTo>
                  <a:pt x="1251" y="447"/>
                </a:lnTo>
                <a:lnTo>
                  <a:pt x="1253" y="449"/>
                </a:lnTo>
                <a:lnTo>
                  <a:pt x="1253" y="449"/>
                </a:lnTo>
                <a:lnTo>
                  <a:pt x="1251" y="449"/>
                </a:lnTo>
                <a:lnTo>
                  <a:pt x="1247" y="451"/>
                </a:lnTo>
                <a:lnTo>
                  <a:pt x="1245" y="453"/>
                </a:lnTo>
                <a:lnTo>
                  <a:pt x="1243" y="455"/>
                </a:lnTo>
                <a:lnTo>
                  <a:pt x="1240" y="457"/>
                </a:lnTo>
                <a:lnTo>
                  <a:pt x="1238" y="459"/>
                </a:lnTo>
                <a:lnTo>
                  <a:pt x="1234" y="461"/>
                </a:lnTo>
                <a:lnTo>
                  <a:pt x="1234" y="461"/>
                </a:lnTo>
                <a:lnTo>
                  <a:pt x="1232" y="461"/>
                </a:lnTo>
                <a:lnTo>
                  <a:pt x="1230" y="461"/>
                </a:lnTo>
                <a:lnTo>
                  <a:pt x="1228" y="461"/>
                </a:lnTo>
                <a:lnTo>
                  <a:pt x="1226" y="461"/>
                </a:lnTo>
                <a:lnTo>
                  <a:pt x="1226" y="461"/>
                </a:lnTo>
                <a:lnTo>
                  <a:pt x="1226" y="463"/>
                </a:lnTo>
                <a:lnTo>
                  <a:pt x="1222" y="470"/>
                </a:lnTo>
                <a:lnTo>
                  <a:pt x="1222" y="470"/>
                </a:lnTo>
                <a:lnTo>
                  <a:pt x="1226" y="472"/>
                </a:lnTo>
                <a:lnTo>
                  <a:pt x="1226" y="474"/>
                </a:lnTo>
                <a:lnTo>
                  <a:pt x="1228" y="478"/>
                </a:lnTo>
                <a:lnTo>
                  <a:pt x="1228" y="480"/>
                </a:lnTo>
                <a:lnTo>
                  <a:pt x="1226" y="484"/>
                </a:lnTo>
                <a:lnTo>
                  <a:pt x="1226" y="489"/>
                </a:lnTo>
                <a:lnTo>
                  <a:pt x="1226" y="489"/>
                </a:lnTo>
                <a:lnTo>
                  <a:pt x="1224" y="489"/>
                </a:lnTo>
                <a:lnTo>
                  <a:pt x="1222" y="489"/>
                </a:lnTo>
                <a:lnTo>
                  <a:pt x="1217" y="489"/>
                </a:lnTo>
                <a:lnTo>
                  <a:pt x="1217" y="489"/>
                </a:lnTo>
                <a:lnTo>
                  <a:pt x="1215" y="489"/>
                </a:lnTo>
                <a:lnTo>
                  <a:pt x="1217" y="491"/>
                </a:lnTo>
                <a:lnTo>
                  <a:pt x="1219" y="495"/>
                </a:lnTo>
                <a:lnTo>
                  <a:pt x="1222" y="495"/>
                </a:lnTo>
                <a:lnTo>
                  <a:pt x="1219" y="497"/>
                </a:lnTo>
                <a:lnTo>
                  <a:pt x="1219" y="497"/>
                </a:lnTo>
                <a:lnTo>
                  <a:pt x="1219" y="495"/>
                </a:lnTo>
                <a:lnTo>
                  <a:pt x="1219" y="493"/>
                </a:lnTo>
                <a:lnTo>
                  <a:pt x="1211" y="489"/>
                </a:lnTo>
                <a:lnTo>
                  <a:pt x="1211" y="487"/>
                </a:lnTo>
                <a:lnTo>
                  <a:pt x="1211" y="487"/>
                </a:lnTo>
                <a:lnTo>
                  <a:pt x="1211" y="487"/>
                </a:lnTo>
                <a:lnTo>
                  <a:pt x="1211" y="487"/>
                </a:lnTo>
                <a:lnTo>
                  <a:pt x="1213" y="489"/>
                </a:lnTo>
                <a:lnTo>
                  <a:pt x="1215" y="489"/>
                </a:lnTo>
                <a:lnTo>
                  <a:pt x="1217" y="487"/>
                </a:lnTo>
                <a:lnTo>
                  <a:pt x="1217" y="487"/>
                </a:lnTo>
                <a:lnTo>
                  <a:pt x="1219" y="489"/>
                </a:lnTo>
                <a:lnTo>
                  <a:pt x="1219" y="489"/>
                </a:lnTo>
                <a:lnTo>
                  <a:pt x="1222" y="489"/>
                </a:lnTo>
                <a:lnTo>
                  <a:pt x="1224" y="489"/>
                </a:lnTo>
                <a:lnTo>
                  <a:pt x="1224" y="489"/>
                </a:lnTo>
                <a:lnTo>
                  <a:pt x="1226" y="489"/>
                </a:lnTo>
                <a:lnTo>
                  <a:pt x="1226" y="487"/>
                </a:lnTo>
                <a:lnTo>
                  <a:pt x="1226" y="487"/>
                </a:lnTo>
                <a:lnTo>
                  <a:pt x="1226" y="484"/>
                </a:lnTo>
                <a:lnTo>
                  <a:pt x="1226" y="484"/>
                </a:lnTo>
                <a:lnTo>
                  <a:pt x="1224" y="482"/>
                </a:lnTo>
                <a:lnTo>
                  <a:pt x="1224" y="482"/>
                </a:lnTo>
                <a:lnTo>
                  <a:pt x="1222" y="482"/>
                </a:lnTo>
                <a:lnTo>
                  <a:pt x="1219" y="482"/>
                </a:lnTo>
                <a:lnTo>
                  <a:pt x="1219" y="482"/>
                </a:lnTo>
                <a:lnTo>
                  <a:pt x="1222" y="480"/>
                </a:lnTo>
                <a:lnTo>
                  <a:pt x="1222" y="480"/>
                </a:lnTo>
                <a:lnTo>
                  <a:pt x="1219" y="480"/>
                </a:lnTo>
                <a:lnTo>
                  <a:pt x="1217" y="480"/>
                </a:lnTo>
                <a:lnTo>
                  <a:pt x="1215" y="480"/>
                </a:lnTo>
                <a:lnTo>
                  <a:pt x="1215" y="480"/>
                </a:lnTo>
                <a:lnTo>
                  <a:pt x="1215" y="478"/>
                </a:lnTo>
                <a:lnTo>
                  <a:pt x="1213" y="478"/>
                </a:lnTo>
                <a:lnTo>
                  <a:pt x="1211" y="476"/>
                </a:lnTo>
                <a:lnTo>
                  <a:pt x="1211" y="474"/>
                </a:lnTo>
                <a:lnTo>
                  <a:pt x="1213" y="472"/>
                </a:lnTo>
                <a:lnTo>
                  <a:pt x="1213" y="470"/>
                </a:lnTo>
                <a:lnTo>
                  <a:pt x="1215" y="468"/>
                </a:lnTo>
                <a:lnTo>
                  <a:pt x="1217" y="459"/>
                </a:lnTo>
                <a:lnTo>
                  <a:pt x="1217" y="457"/>
                </a:lnTo>
                <a:lnTo>
                  <a:pt x="1215" y="457"/>
                </a:lnTo>
                <a:lnTo>
                  <a:pt x="1211" y="459"/>
                </a:lnTo>
                <a:lnTo>
                  <a:pt x="1211" y="459"/>
                </a:lnTo>
                <a:lnTo>
                  <a:pt x="1209" y="461"/>
                </a:lnTo>
                <a:lnTo>
                  <a:pt x="1209" y="461"/>
                </a:lnTo>
                <a:lnTo>
                  <a:pt x="1209" y="461"/>
                </a:lnTo>
                <a:lnTo>
                  <a:pt x="1207" y="461"/>
                </a:lnTo>
                <a:lnTo>
                  <a:pt x="1207" y="461"/>
                </a:lnTo>
                <a:lnTo>
                  <a:pt x="1209" y="457"/>
                </a:lnTo>
                <a:lnTo>
                  <a:pt x="1211" y="455"/>
                </a:lnTo>
                <a:lnTo>
                  <a:pt x="1211" y="455"/>
                </a:lnTo>
                <a:lnTo>
                  <a:pt x="1207" y="457"/>
                </a:lnTo>
                <a:lnTo>
                  <a:pt x="1203" y="457"/>
                </a:lnTo>
                <a:lnTo>
                  <a:pt x="1203" y="457"/>
                </a:lnTo>
                <a:lnTo>
                  <a:pt x="1201" y="455"/>
                </a:lnTo>
                <a:lnTo>
                  <a:pt x="1201" y="453"/>
                </a:lnTo>
                <a:lnTo>
                  <a:pt x="1199" y="453"/>
                </a:lnTo>
                <a:lnTo>
                  <a:pt x="1199" y="451"/>
                </a:lnTo>
                <a:lnTo>
                  <a:pt x="1196" y="451"/>
                </a:lnTo>
                <a:lnTo>
                  <a:pt x="1196" y="451"/>
                </a:lnTo>
                <a:lnTo>
                  <a:pt x="1194" y="451"/>
                </a:lnTo>
                <a:lnTo>
                  <a:pt x="1192" y="451"/>
                </a:lnTo>
                <a:lnTo>
                  <a:pt x="1190" y="451"/>
                </a:lnTo>
                <a:lnTo>
                  <a:pt x="1188" y="451"/>
                </a:lnTo>
                <a:lnTo>
                  <a:pt x="1188" y="451"/>
                </a:lnTo>
                <a:lnTo>
                  <a:pt x="1190" y="453"/>
                </a:lnTo>
                <a:lnTo>
                  <a:pt x="1190" y="453"/>
                </a:lnTo>
                <a:lnTo>
                  <a:pt x="1186" y="455"/>
                </a:lnTo>
                <a:lnTo>
                  <a:pt x="1184" y="455"/>
                </a:lnTo>
                <a:lnTo>
                  <a:pt x="1182" y="453"/>
                </a:lnTo>
                <a:lnTo>
                  <a:pt x="1180" y="453"/>
                </a:lnTo>
                <a:lnTo>
                  <a:pt x="1180" y="453"/>
                </a:lnTo>
                <a:lnTo>
                  <a:pt x="1178" y="455"/>
                </a:lnTo>
                <a:lnTo>
                  <a:pt x="1180" y="455"/>
                </a:lnTo>
                <a:lnTo>
                  <a:pt x="1182" y="457"/>
                </a:lnTo>
                <a:lnTo>
                  <a:pt x="1182" y="457"/>
                </a:lnTo>
                <a:lnTo>
                  <a:pt x="1182" y="459"/>
                </a:lnTo>
                <a:lnTo>
                  <a:pt x="1182" y="459"/>
                </a:lnTo>
                <a:lnTo>
                  <a:pt x="1182" y="459"/>
                </a:lnTo>
                <a:lnTo>
                  <a:pt x="1182" y="459"/>
                </a:lnTo>
                <a:lnTo>
                  <a:pt x="1182" y="461"/>
                </a:lnTo>
                <a:lnTo>
                  <a:pt x="1186" y="466"/>
                </a:lnTo>
                <a:lnTo>
                  <a:pt x="1186" y="466"/>
                </a:lnTo>
                <a:lnTo>
                  <a:pt x="1190" y="463"/>
                </a:lnTo>
                <a:lnTo>
                  <a:pt x="1192" y="463"/>
                </a:lnTo>
                <a:lnTo>
                  <a:pt x="1194" y="463"/>
                </a:lnTo>
                <a:lnTo>
                  <a:pt x="1199" y="466"/>
                </a:lnTo>
                <a:lnTo>
                  <a:pt x="1199" y="468"/>
                </a:lnTo>
                <a:lnTo>
                  <a:pt x="1201" y="468"/>
                </a:lnTo>
                <a:lnTo>
                  <a:pt x="1201" y="468"/>
                </a:lnTo>
                <a:lnTo>
                  <a:pt x="1201" y="470"/>
                </a:lnTo>
                <a:lnTo>
                  <a:pt x="1201" y="470"/>
                </a:lnTo>
                <a:lnTo>
                  <a:pt x="1201" y="470"/>
                </a:lnTo>
                <a:lnTo>
                  <a:pt x="1199" y="472"/>
                </a:lnTo>
                <a:lnTo>
                  <a:pt x="1196" y="472"/>
                </a:lnTo>
                <a:lnTo>
                  <a:pt x="1194" y="472"/>
                </a:lnTo>
                <a:lnTo>
                  <a:pt x="1188" y="470"/>
                </a:lnTo>
                <a:lnTo>
                  <a:pt x="1188" y="470"/>
                </a:lnTo>
                <a:lnTo>
                  <a:pt x="1188" y="470"/>
                </a:lnTo>
                <a:lnTo>
                  <a:pt x="1182" y="463"/>
                </a:lnTo>
                <a:lnTo>
                  <a:pt x="1180" y="461"/>
                </a:lnTo>
                <a:lnTo>
                  <a:pt x="1180" y="461"/>
                </a:lnTo>
                <a:lnTo>
                  <a:pt x="1178" y="461"/>
                </a:lnTo>
                <a:lnTo>
                  <a:pt x="1178" y="461"/>
                </a:lnTo>
                <a:lnTo>
                  <a:pt x="1178" y="463"/>
                </a:lnTo>
                <a:lnTo>
                  <a:pt x="1178" y="463"/>
                </a:lnTo>
                <a:lnTo>
                  <a:pt x="1180" y="466"/>
                </a:lnTo>
                <a:lnTo>
                  <a:pt x="1182" y="468"/>
                </a:lnTo>
                <a:lnTo>
                  <a:pt x="1182" y="468"/>
                </a:lnTo>
                <a:lnTo>
                  <a:pt x="1182" y="468"/>
                </a:lnTo>
                <a:lnTo>
                  <a:pt x="1182" y="468"/>
                </a:lnTo>
                <a:lnTo>
                  <a:pt x="1178" y="468"/>
                </a:lnTo>
                <a:lnTo>
                  <a:pt x="1175" y="470"/>
                </a:lnTo>
                <a:lnTo>
                  <a:pt x="1175" y="470"/>
                </a:lnTo>
                <a:lnTo>
                  <a:pt x="1173" y="470"/>
                </a:lnTo>
                <a:lnTo>
                  <a:pt x="1171" y="470"/>
                </a:lnTo>
                <a:lnTo>
                  <a:pt x="1169" y="470"/>
                </a:lnTo>
                <a:lnTo>
                  <a:pt x="1167" y="468"/>
                </a:lnTo>
                <a:lnTo>
                  <a:pt x="1163" y="468"/>
                </a:lnTo>
                <a:lnTo>
                  <a:pt x="1157" y="468"/>
                </a:lnTo>
                <a:lnTo>
                  <a:pt x="1152" y="468"/>
                </a:lnTo>
                <a:lnTo>
                  <a:pt x="1152" y="468"/>
                </a:lnTo>
                <a:lnTo>
                  <a:pt x="1150" y="468"/>
                </a:lnTo>
                <a:lnTo>
                  <a:pt x="1148" y="468"/>
                </a:lnTo>
                <a:lnTo>
                  <a:pt x="1146" y="468"/>
                </a:lnTo>
                <a:lnTo>
                  <a:pt x="1144" y="470"/>
                </a:lnTo>
                <a:lnTo>
                  <a:pt x="1144" y="470"/>
                </a:lnTo>
                <a:lnTo>
                  <a:pt x="1136" y="470"/>
                </a:lnTo>
                <a:lnTo>
                  <a:pt x="1134" y="470"/>
                </a:lnTo>
                <a:lnTo>
                  <a:pt x="1131" y="470"/>
                </a:lnTo>
                <a:lnTo>
                  <a:pt x="1129" y="470"/>
                </a:lnTo>
                <a:lnTo>
                  <a:pt x="1127" y="470"/>
                </a:lnTo>
                <a:lnTo>
                  <a:pt x="1125" y="470"/>
                </a:lnTo>
                <a:lnTo>
                  <a:pt x="1125" y="470"/>
                </a:lnTo>
                <a:lnTo>
                  <a:pt x="1121" y="468"/>
                </a:lnTo>
                <a:lnTo>
                  <a:pt x="1117" y="468"/>
                </a:lnTo>
                <a:lnTo>
                  <a:pt x="1115" y="466"/>
                </a:lnTo>
                <a:lnTo>
                  <a:pt x="1111" y="461"/>
                </a:lnTo>
                <a:lnTo>
                  <a:pt x="1108" y="459"/>
                </a:lnTo>
                <a:lnTo>
                  <a:pt x="1106" y="461"/>
                </a:lnTo>
                <a:lnTo>
                  <a:pt x="1102" y="461"/>
                </a:lnTo>
                <a:lnTo>
                  <a:pt x="1098" y="461"/>
                </a:lnTo>
                <a:lnTo>
                  <a:pt x="1096" y="461"/>
                </a:lnTo>
                <a:lnTo>
                  <a:pt x="1094" y="461"/>
                </a:lnTo>
                <a:lnTo>
                  <a:pt x="1092" y="459"/>
                </a:lnTo>
                <a:lnTo>
                  <a:pt x="1092" y="459"/>
                </a:lnTo>
                <a:lnTo>
                  <a:pt x="1092" y="457"/>
                </a:lnTo>
                <a:lnTo>
                  <a:pt x="1092" y="457"/>
                </a:lnTo>
                <a:lnTo>
                  <a:pt x="1090" y="457"/>
                </a:lnTo>
                <a:lnTo>
                  <a:pt x="1087" y="457"/>
                </a:lnTo>
                <a:lnTo>
                  <a:pt x="1087" y="457"/>
                </a:lnTo>
                <a:lnTo>
                  <a:pt x="1087" y="455"/>
                </a:lnTo>
                <a:lnTo>
                  <a:pt x="1087" y="455"/>
                </a:lnTo>
                <a:lnTo>
                  <a:pt x="1087" y="455"/>
                </a:lnTo>
                <a:lnTo>
                  <a:pt x="1085" y="455"/>
                </a:lnTo>
                <a:lnTo>
                  <a:pt x="1085" y="455"/>
                </a:lnTo>
                <a:lnTo>
                  <a:pt x="1083" y="455"/>
                </a:lnTo>
                <a:lnTo>
                  <a:pt x="1081" y="453"/>
                </a:lnTo>
                <a:lnTo>
                  <a:pt x="1081" y="451"/>
                </a:lnTo>
                <a:lnTo>
                  <a:pt x="1079" y="449"/>
                </a:lnTo>
                <a:lnTo>
                  <a:pt x="1079" y="445"/>
                </a:lnTo>
                <a:lnTo>
                  <a:pt x="1077" y="445"/>
                </a:lnTo>
                <a:lnTo>
                  <a:pt x="1077" y="443"/>
                </a:lnTo>
                <a:lnTo>
                  <a:pt x="1075" y="443"/>
                </a:lnTo>
                <a:lnTo>
                  <a:pt x="1073" y="440"/>
                </a:lnTo>
                <a:lnTo>
                  <a:pt x="1071" y="440"/>
                </a:lnTo>
                <a:lnTo>
                  <a:pt x="1067" y="440"/>
                </a:lnTo>
                <a:lnTo>
                  <a:pt x="1062" y="443"/>
                </a:lnTo>
                <a:lnTo>
                  <a:pt x="1060" y="443"/>
                </a:lnTo>
                <a:lnTo>
                  <a:pt x="1052" y="447"/>
                </a:lnTo>
                <a:lnTo>
                  <a:pt x="1046" y="447"/>
                </a:lnTo>
                <a:lnTo>
                  <a:pt x="1039" y="449"/>
                </a:lnTo>
                <a:lnTo>
                  <a:pt x="1037" y="449"/>
                </a:lnTo>
                <a:lnTo>
                  <a:pt x="1033" y="453"/>
                </a:lnTo>
                <a:lnTo>
                  <a:pt x="1033" y="455"/>
                </a:lnTo>
                <a:lnTo>
                  <a:pt x="1033" y="457"/>
                </a:lnTo>
                <a:lnTo>
                  <a:pt x="1037" y="459"/>
                </a:lnTo>
                <a:lnTo>
                  <a:pt x="1039" y="459"/>
                </a:lnTo>
                <a:lnTo>
                  <a:pt x="1039" y="459"/>
                </a:lnTo>
                <a:lnTo>
                  <a:pt x="1041" y="459"/>
                </a:lnTo>
                <a:lnTo>
                  <a:pt x="1043" y="459"/>
                </a:lnTo>
                <a:lnTo>
                  <a:pt x="1048" y="459"/>
                </a:lnTo>
                <a:lnTo>
                  <a:pt x="1048" y="457"/>
                </a:lnTo>
                <a:lnTo>
                  <a:pt x="1048" y="457"/>
                </a:lnTo>
                <a:lnTo>
                  <a:pt x="1048" y="455"/>
                </a:lnTo>
                <a:lnTo>
                  <a:pt x="1048" y="455"/>
                </a:lnTo>
                <a:lnTo>
                  <a:pt x="1050" y="455"/>
                </a:lnTo>
                <a:lnTo>
                  <a:pt x="1054" y="455"/>
                </a:lnTo>
                <a:lnTo>
                  <a:pt x="1056" y="455"/>
                </a:lnTo>
                <a:lnTo>
                  <a:pt x="1056" y="455"/>
                </a:lnTo>
                <a:lnTo>
                  <a:pt x="1058" y="453"/>
                </a:lnTo>
                <a:lnTo>
                  <a:pt x="1060" y="453"/>
                </a:lnTo>
                <a:lnTo>
                  <a:pt x="1060" y="453"/>
                </a:lnTo>
                <a:lnTo>
                  <a:pt x="1062" y="455"/>
                </a:lnTo>
                <a:lnTo>
                  <a:pt x="1064" y="453"/>
                </a:lnTo>
                <a:lnTo>
                  <a:pt x="1064" y="451"/>
                </a:lnTo>
                <a:lnTo>
                  <a:pt x="1064" y="451"/>
                </a:lnTo>
                <a:lnTo>
                  <a:pt x="1069" y="449"/>
                </a:lnTo>
                <a:lnTo>
                  <a:pt x="1071" y="447"/>
                </a:lnTo>
                <a:lnTo>
                  <a:pt x="1073" y="447"/>
                </a:lnTo>
                <a:lnTo>
                  <a:pt x="1075" y="449"/>
                </a:lnTo>
                <a:lnTo>
                  <a:pt x="1075" y="449"/>
                </a:lnTo>
                <a:lnTo>
                  <a:pt x="1075" y="451"/>
                </a:lnTo>
                <a:lnTo>
                  <a:pt x="1075" y="451"/>
                </a:lnTo>
                <a:lnTo>
                  <a:pt x="1073" y="453"/>
                </a:lnTo>
                <a:lnTo>
                  <a:pt x="1071" y="453"/>
                </a:lnTo>
                <a:lnTo>
                  <a:pt x="1071" y="453"/>
                </a:lnTo>
                <a:lnTo>
                  <a:pt x="1069" y="453"/>
                </a:lnTo>
                <a:lnTo>
                  <a:pt x="1067" y="455"/>
                </a:lnTo>
                <a:lnTo>
                  <a:pt x="1067" y="455"/>
                </a:lnTo>
                <a:lnTo>
                  <a:pt x="1067" y="457"/>
                </a:lnTo>
                <a:lnTo>
                  <a:pt x="1064" y="459"/>
                </a:lnTo>
                <a:lnTo>
                  <a:pt x="1064" y="457"/>
                </a:lnTo>
                <a:lnTo>
                  <a:pt x="1062" y="457"/>
                </a:lnTo>
                <a:lnTo>
                  <a:pt x="1062" y="457"/>
                </a:lnTo>
                <a:lnTo>
                  <a:pt x="1060" y="459"/>
                </a:lnTo>
                <a:lnTo>
                  <a:pt x="1060" y="459"/>
                </a:lnTo>
                <a:lnTo>
                  <a:pt x="1058" y="461"/>
                </a:lnTo>
                <a:lnTo>
                  <a:pt x="1058" y="461"/>
                </a:lnTo>
                <a:lnTo>
                  <a:pt x="1056" y="461"/>
                </a:lnTo>
                <a:lnTo>
                  <a:pt x="1054" y="461"/>
                </a:lnTo>
                <a:lnTo>
                  <a:pt x="1052" y="461"/>
                </a:lnTo>
                <a:lnTo>
                  <a:pt x="1052" y="461"/>
                </a:lnTo>
                <a:lnTo>
                  <a:pt x="1050" y="461"/>
                </a:lnTo>
                <a:lnTo>
                  <a:pt x="1046" y="461"/>
                </a:lnTo>
                <a:lnTo>
                  <a:pt x="1046" y="461"/>
                </a:lnTo>
                <a:lnTo>
                  <a:pt x="1046" y="463"/>
                </a:lnTo>
                <a:lnTo>
                  <a:pt x="1048" y="463"/>
                </a:lnTo>
                <a:lnTo>
                  <a:pt x="1046" y="466"/>
                </a:lnTo>
                <a:lnTo>
                  <a:pt x="1046" y="468"/>
                </a:lnTo>
                <a:lnTo>
                  <a:pt x="1043" y="468"/>
                </a:lnTo>
                <a:lnTo>
                  <a:pt x="1043" y="470"/>
                </a:lnTo>
                <a:lnTo>
                  <a:pt x="1043" y="470"/>
                </a:lnTo>
                <a:lnTo>
                  <a:pt x="1046" y="472"/>
                </a:lnTo>
                <a:lnTo>
                  <a:pt x="1048" y="474"/>
                </a:lnTo>
                <a:lnTo>
                  <a:pt x="1048" y="476"/>
                </a:lnTo>
                <a:lnTo>
                  <a:pt x="1048" y="476"/>
                </a:lnTo>
                <a:lnTo>
                  <a:pt x="1048" y="478"/>
                </a:lnTo>
                <a:lnTo>
                  <a:pt x="1048" y="478"/>
                </a:lnTo>
                <a:lnTo>
                  <a:pt x="1050" y="480"/>
                </a:lnTo>
                <a:lnTo>
                  <a:pt x="1050" y="482"/>
                </a:lnTo>
                <a:lnTo>
                  <a:pt x="1054" y="484"/>
                </a:lnTo>
                <a:lnTo>
                  <a:pt x="1054" y="484"/>
                </a:lnTo>
                <a:lnTo>
                  <a:pt x="1052" y="487"/>
                </a:lnTo>
                <a:lnTo>
                  <a:pt x="1052" y="487"/>
                </a:lnTo>
                <a:lnTo>
                  <a:pt x="1054" y="489"/>
                </a:lnTo>
                <a:lnTo>
                  <a:pt x="1056" y="491"/>
                </a:lnTo>
                <a:lnTo>
                  <a:pt x="1054" y="491"/>
                </a:lnTo>
                <a:lnTo>
                  <a:pt x="1052" y="489"/>
                </a:lnTo>
                <a:lnTo>
                  <a:pt x="1052" y="489"/>
                </a:lnTo>
                <a:lnTo>
                  <a:pt x="1052" y="489"/>
                </a:lnTo>
                <a:lnTo>
                  <a:pt x="1052" y="489"/>
                </a:lnTo>
                <a:lnTo>
                  <a:pt x="1050" y="489"/>
                </a:lnTo>
                <a:lnTo>
                  <a:pt x="1048" y="487"/>
                </a:lnTo>
                <a:lnTo>
                  <a:pt x="1048" y="489"/>
                </a:lnTo>
                <a:lnTo>
                  <a:pt x="1048" y="489"/>
                </a:lnTo>
                <a:lnTo>
                  <a:pt x="1048" y="493"/>
                </a:lnTo>
                <a:lnTo>
                  <a:pt x="1048" y="493"/>
                </a:lnTo>
                <a:lnTo>
                  <a:pt x="1048" y="493"/>
                </a:lnTo>
                <a:lnTo>
                  <a:pt x="1050" y="497"/>
                </a:lnTo>
                <a:lnTo>
                  <a:pt x="1054" y="501"/>
                </a:lnTo>
                <a:lnTo>
                  <a:pt x="1054" y="501"/>
                </a:lnTo>
                <a:lnTo>
                  <a:pt x="1054" y="501"/>
                </a:lnTo>
                <a:lnTo>
                  <a:pt x="1052" y="501"/>
                </a:lnTo>
                <a:lnTo>
                  <a:pt x="1050" y="499"/>
                </a:lnTo>
                <a:lnTo>
                  <a:pt x="1048" y="497"/>
                </a:lnTo>
                <a:lnTo>
                  <a:pt x="1046" y="495"/>
                </a:lnTo>
                <a:lnTo>
                  <a:pt x="1043" y="493"/>
                </a:lnTo>
                <a:lnTo>
                  <a:pt x="1043" y="493"/>
                </a:lnTo>
                <a:lnTo>
                  <a:pt x="1041" y="491"/>
                </a:lnTo>
                <a:lnTo>
                  <a:pt x="1041" y="491"/>
                </a:lnTo>
                <a:lnTo>
                  <a:pt x="1041" y="491"/>
                </a:lnTo>
                <a:lnTo>
                  <a:pt x="1039" y="489"/>
                </a:lnTo>
                <a:lnTo>
                  <a:pt x="1037" y="487"/>
                </a:lnTo>
                <a:lnTo>
                  <a:pt x="1035" y="484"/>
                </a:lnTo>
                <a:lnTo>
                  <a:pt x="1037" y="484"/>
                </a:lnTo>
                <a:lnTo>
                  <a:pt x="1037" y="487"/>
                </a:lnTo>
                <a:lnTo>
                  <a:pt x="1039" y="487"/>
                </a:lnTo>
                <a:lnTo>
                  <a:pt x="1041" y="487"/>
                </a:lnTo>
                <a:lnTo>
                  <a:pt x="1043" y="484"/>
                </a:lnTo>
                <a:lnTo>
                  <a:pt x="1043" y="484"/>
                </a:lnTo>
                <a:lnTo>
                  <a:pt x="1043" y="484"/>
                </a:lnTo>
                <a:lnTo>
                  <a:pt x="1043" y="482"/>
                </a:lnTo>
                <a:lnTo>
                  <a:pt x="1043" y="482"/>
                </a:lnTo>
                <a:lnTo>
                  <a:pt x="1037" y="478"/>
                </a:lnTo>
                <a:lnTo>
                  <a:pt x="1035" y="476"/>
                </a:lnTo>
                <a:lnTo>
                  <a:pt x="1035" y="474"/>
                </a:lnTo>
                <a:lnTo>
                  <a:pt x="1035" y="474"/>
                </a:lnTo>
                <a:lnTo>
                  <a:pt x="1033" y="472"/>
                </a:lnTo>
                <a:lnTo>
                  <a:pt x="1033" y="474"/>
                </a:lnTo>
                <a:lnTo>
                  <a:pt x="1031" y="476"/>
                </a:lnTo>
                <a:lnTo>
                  <a:pt x="1031" y="478"/>
                </a:lnTo>
                <a:lnTo>
                  <a:pt x="1031" y="476"/>
                </a:lnTo>
                <a:lnTo>
                  <a:pt x="1029" y="476"/>
                </a:lnTo>
                <a:lnTo>
                  <a:pt x="1029" y="474"/>
                </a:lnTo>
                <a:lnTo>
                  <a:pt x="1029" y="472"/>
                </a:lnTo>
                <a:lnTo>
                  <a:pt x="1029" y="470"/>
                </a:lnTo>
                <a:lnTo>
                  <a:pt x="1027" y="470"/>
                </a:lnTo>
                <a:lnTo>
                  <a:pt x="1025" y="470"/>
                </a:lnTo>
                <a:lnTo>
                  <a:pt x="1020" y="470"/>
                </a:lnTo>
                <a:lnTo>
                  <a:pt x="1018" y="470"/>
                </a:lnTo>
                <a:lnTo>
                  <a:pt x="1018" y="468"/>
                </a:lnTo>
                <a:lnTo>
                  <a:pt x="1016" y="466"/>
                </a:lnTo>
                <a:lnTo>
                  <a:pt x="1016" y="466"/>
                </a:lnTo>
                <a:lnTo>
                  <a:pt x="1014" y="466"/>
                </a:lnTo>
                <a:lnTo>
                  <a:pt x="1014" y="463"/>
                </a:lnTo>
                <a:lnTo>
                  <a:pt x="1012" y="463"/>
                </a:lnTo>
                <a:lnTo>
                  <a:pt x="1012" y="463"/>
                </a:lnTo>
                <a:lnTo>
                  <a:pt x="1010" y="463"/>
                </a:lnTo>
                <a:lnTo>
                  <a:pt x="1008" y="463"/>
                </a:lnTo>
                <a:lnTo>
                  <a:pt x="1002" y="468"/>
                </a:lnTo>
                <a:lnTo>
                  <a:pt x="999" y="468"/>
                </a:lnTo>
                <a:lnTo>
                  <a:pt x="997" y="468"/>
                </a:lnTo>
                <a:lnTo>
                  <a:pt x="997" y="468"/>
                </a:lnTo>
                <a:lnTo>
                  <a:pt x="997" y="468"/>
                </a:lnTo>
                <a:lnTo>
                  <a:pt x="995" y="468"/>
                </a:lnTo>
                <a:lnTo>
                  <a:pt x="993" y="468"/>
                </a:lnTo>
                <a:lnTo>
                  <a:pt x="991" y="470"/>
                </a:lnTo>
                <a:lnTo>
                  <a:pt x="989" y="470"/>
                </a:lnTo>
                <a:lnTo>
                  <a:pt x="983" y="470"/>
                </a:lnTo>
                <a:lnTo>
                  <a:pt x="983" y="470"/>
                </a:lnTo>
                <a:lnTo>
                  <a:pt x="981" y="470"/>
                </a:lnTo>
                <a:lnTo>
                  <a:pt x="979" y="472"/>
                </a:lnTo>
                <a:lnTo>
                  <a:pt x="979" y="472"/>
                </a:lnTo>
                <a:lnTo>
                  <a:pt x="972" y="472"/>
                </a:lnTo>
                <a:lnTo>
                  <a:pt x="970" y="472"/>
                </a:lnTo>
                <a:lnTo>
                  <a:pt x="968" y="470"/>
                </a:lnTo>
                <a:lnTo>
                  <a:pt x="962" y="470"/>
                </a:lnTo>
                <a:lnTo>
                  <a:pt x="958" y="470"/>
                </a:lnTo>
                <a:lnTo>
                  <a:pt x="955" y="470"/>
                </a:lnTo>
                <a:lnTo>
                  <a:pt x="953" y="470"/>
                </a:lnTo>
                <a:lnTo>
                  <a:pt x="951" y="470"/>
                </a:lnTo>
                <a:lnTo>
                  <a:pt x="949" y="470"/>
                </a:lnTo>
                <a:lnTo>
                  <a:pt x="947" y="468"/>
                </a:lnTo>
                <a:lnTo>
                  <a:pt x="943" y="468"/>
                </a:lnTo>
                <a:lnTo>
                  <a:pt x="941" y="468"/>
                </a:lnTo>
                <a:lnTo>
                  <a:pt x="939" y="468"/>
                </a:lnTo>
                <a:lnTo>
                  <a:pt x="937" y="466"/>
                </a:lnTo>
                <a:lnTo>
                  <a:pt x="935" y="466"/>
                </a:lnTo>
                <a:lnTo>
                  <a:pt x="935" y="466"/>
                </a:lnTo>
                <a:lnTo>
                  <a:pt x="939" y="463"/>
                </a:lnTo>
                <a:lnTo>
                  <a:pt x="939" y="463"/>
                </a:lnTo>
                <a:lnTo>
                  <a:pt x="939" y="461"/>
                </a:lnTo>
                <a:lnTo>
                  <a:pt x="939" y="461"/>
                </a:lnTo>
                <a:lnTo>
                  <a:pt x="941" y="459"/>
                </a:lnTo>
                <a:lnTo>
                  <a:pt x="943" y="459"/>
                </a:lnTo>
                <a:lnTo>
                  <a:pt x="945" y="457"/>
                </a:lnTo>
                <a:lnTo>
                  <a:pt x="951" y="457"/>
                </a:lnTo>
                <a:lnTo>
                  <a:pt x="955" y="457"/>
                </a:lnTo>
                <a:lnTo>
                  <a:pt x="955" y="457"/>
                </a:lnTo>
                <a:lnTo>
                  <a:pt x="955" y="455"/>
                </a:lnTo>
                <a:lnTo>
                  <a:pt x="958" y="453"/>
                </a:lnTo>
                <a:lnTo>
                  <a:pt x="955" y="453"/>
                </a:lnTo>
                <a:lnTo>
                  <a:pt x="955" y="453"/>
                </a:lnTo>
                <a:lnTo>
                  <a:pt x="955" y="453"/>
                </a:lnTo>
                <a:lnTo>
                  <a:pt x="955" y="451"/>
                </a:lnTo>
                <a:lnTo>
                  <a:pt x="953" y="449"/>
                </a:lnTo>
                <a:lnTo>
                  <a:pt x="949" y="447"/>
                </a:lnTo>
                <a:lnTo>
                  <a:pt x="947" y="445"/>
                </a:lnTo>
                <a:lnTo>
                  <a:pt x="941" y="443"/>
                </a:lnTo>
                <a:lnTo>
                  <a:pt x="939" y="440"/>
                </a:lnTo>
                <a:lnTo>
                  <a:pt x="935" y="440"/>
                </a:lnTo>
                <a:lnTo>
                  <a:pt x="932" y="438"/>
                </a:lnTo>
                <a:lnTo>
                  <a:pt x="930" y="438"/>
                </a:lnTo>
                <a:lnTo>
                  <a:pt x="928" y="438"/>
                </a:lnTo>
                <a:lnTo>
                  <a:pt x="928" y="438"/>
                </a:lnTo>
                <a:lnTo>
                  <a:pt x="924" y="438"/>
                </a:lnTo>
                <a:lnTo>
                  <a:pt x="924" y="438"/>
                </a:lnTo>
                <a:lnTo>
                  <a:pt x="924" y="438"/>
                </a:lnTo>
                <a:lnTo>
                  <a:pt x="926" y="443"/>
                </a:lnTo>
                <a:lnTo>
                  <a:pt x="926" y="443"/>
                </a:lnTo>
                <a:lnTo>
                  <a:pt x="924" y="443"/>
                </a:lnTo>
                <a:lnTo>
                  <a:pt x="922" y="440"/>
                </a:lnTo>
                <a:lnTo>
                  <a:pt x="922" y="440"/>
                </a:lnTo>
                <a:lnTo>
                  <a:pt x="920" y="440"/>
                </a:lnTo>
                <a:lnTo>
                  <a:pt x="911" y="440"/>
                </a:lnTo>
                <a:lnTo>
                  <a:pt x="911" y="440"/>
                </a:lnTo>
                <a:lnTo>
                  <a:pt x="909" y="440"/>
                </a:lnTo>
                <a:lnTo>
                  <a:pt x="907" y="440"/>
                </a:lnTo>
                <a:lnTo>
                  <a:pt x="901" y="438"/>
                </a:lnTo>
                <a:lnTo>
                  <a:pt x="897" y="436"/>
                </a:lnTo>
                <a:lnTo>
                  <a:pt x="895" y="436"/>
                </a:lnTo>
                <a:lnTo>
                  <a:pt x="891" y="434"/>
                </a:lnTo>
                <a:lnTo>
                  <a:pt x="888" y="432"/>
                </a:lnTo>
                <a:lnTo>
                  <a:pt x="886" y="432"/>
                </a:lnTo>
                <a:lnTo>
                  <a:pt x="872" y="430"/>
                </a:lnTo>
                <a:lnTo>
                  <a:pt x="867" y="428"/>
                </a:lnTo>
                <a:lnTo>
                  <a:pt x="865" y="428"/>
                </a:lnTo>
                <a:lnTo>
                  <a:pt x="857" y="424"/>
                </a:lnTo>
                <a:lnTo>
                  <a:pt x="855" y="422"/>
                </a:lnTo>
                <a:lnTo>
                  <a:pt x="851" y="419"/>
                </a:lnTo>
                <a:lnTo>
                  <a:pt x="847" y="419"/>
                </a:lnTo>
                <a:lnTo>
                  <a:pt x="844" y="417"/>
                </a:lnTo>
                <a:lnTo>
                  <a:pt x="840" y="417"/>
                </a:lnTo>
                <a:lnTo>
                  <a:pt x="834" y="417"/>
                </a:lnTo>
                <a:lnTo>
                  <a:pt x="830" y="417"/>
                </a:lnTo>
                <a:lnTo>
                  <a:pt x="830" y="417"/>
                </a:lnTo>
                <a:lnTo>
                  <a:pt x="826" y="417"/>
                </a:lnTo>
                <a:lnTo>
                  <a:pt x="826" y="417"/>
                </a:lnTo>
                <a:lnTo>
                  <a:pt x="826" y="419"/>
                </a:lnTo>
                <a:lnTo>
                  <a:pt x="823" y="419"/>
                </a:lnTo>
                <a:lnTo>
                  <a:pt x="823" y="422"/>
                </a:lnTo>
                <a:lnTo>
                  <a:pt x="823" y="424"/>
                </a:lnTo>
                <a:lnTo>
                  <a:pt x="821" y="426"/>
                </a:lnTo>
                <a:lnTo>
                  <a:pt x="821" y="426"/>
                </a:lnTo>
                <a:lnTo>
                  <a:pt x="819" y="428"/>
                </a:lnTo>
                <a:lnTo>
                  <a:pt x="817" y="428"/>
                </a:lnTo>
                <a:lnTo>
                  <a:pt x="817" y="428"/>
                </a:lnTo>
                <a:lnTo>
                  <a:pt x="811" y="428"/>
                </a:lnTo>
                <a:lnTo>
                  <a:pt x="809" y="430"/>
                </a:lnTo>
                <a:lnTo>
                  <a:pt x="807" y="430"/>
                </a:lnTo>
                <a:lnTo>
                  <a:pt x="805" y="428"/>
                </a:lnTo>
                <a:lnTo>
                  <a:pt x="805" y="428"/>
                </a:lnTo>
                <a:lnTo>
                  <a:pt x="805" y="428"/>
                </a:lnTo>
                <a:lnTo>
                  <a:pt x="805" y="426"/>
                </a:lnTo>
                <a:lnTo>
                  <a:pt x="805" y="426"/>
                </a:lnTo>
                <a:lnTo>
                  <a:pt x="809" y="422"/>
                </a:lnTo>
                <a:lnTo>
                  <a:pt x="809" y="422"/>
                </a:lnTo>
                <a:lnTo>
                  <a:pt x="807" y="419"/>
                </a:lnTo>
                <a:lnTo>
                  <a:pt x="805" y="419"/>
                </a:lnTo>
                <a:lnTo>
                  <a:pt x="805" y="415"/>
                </a:lnTo>
                <a:lnTo>
                  <a:pt x="805" y="413"/>
                </a:lnTo>
                <a:lnTo>
                  <a:pt x="805" y="411"/>
                </a:lnTo>
                <a:lnTo>
                  <a:pt x="805" y="409"/>
                </a:lnTo>
                <a:lnTo>
                  <a:pt x="805" y="409"/>
                </a:lnTo>
                <a:lnTo>
                  <a:pt x="803" y="409"/>
                </a:lnTo>
                <a:lnTo>
                  <a:pt x="803" y="409"/>
                </a:lnTo>
                <a:lnTo>
                  <a:pt x="800" y="409"/>
                </a:lnTo>
                <a:lnTo>
                  <a:pt x="800" y="411"/>
                </a:lnTo>
                <a:lnTo>
                  <a:pt x="798" y="411"/>
                </a:lnTo>
                <a:lnTo>
                  <a:pt x="796" y="413"/>
                </a:lnTo>
                <a:lnTo>
                  <a:pt x="798" y="413"/>
                </a:lnTo>
                <a:lnTo>
                  <a:pt x="798" y="413"/>
                </a:lnTo>
                <a:lnTo>
                  <a:pt x="798" y="413"/>
                </a:lnTo>
                <a:lnTo>
                  <a:pt x="800" y="413"/>
                </a:lnTo>
                <a:lnTo>
                  <a:pt x="800" y="413"/>
                </a:lnTo>
                <a:lnTo>
                  <a:pt x="798" y="415"/>
                </a:lnTo>
                <a:lnTo>
                  <a:pt x="798" y="415"/>
                </a:lnTo>
                <a:lnTo>
                  <a:pt x="796" y="417"/>
                </a:lnTo>
                <a:lnTo>
                  <a:pt x="796" y="417"/>
                </a:lnTo>
                <a:lnTo>
                  <a:pt x="794" y="417"/>
                </a:lnTo>
                <a:lnTo>
                  <a:pt x="794" y="417"/>
                </a:lnTo>
                <a:lnTo>
                  <a:pt x="794" y="419"/>
                </a:lnTo>
                <a:lnTo>
                  <a:pt x="794" y="419"/>
                </a:lnTo>
                <a:lnTo>
                  <a:pt x="792" y="422"/>
                </a:lnTo>
                <a:lnTo>
                  <a:pt x="792" y="422"/>
                </a:lnTo>
                <a:lnTo>
                  <a:pt x="792" y="424"/>
                </a:lnTo>
                <a:lnTo>
                  <a:pt x="794" y="426"/>
                </a:lnTo>
                <a:lnTo>
                  <a:pt x="794" y="428"/>
                </a:lnTo>
                <a:lnTo>
                  <a:pt x="792" y="430"/>
                </a:lnTo>
                <a:lnTo>
                  <a:pt x="790" y="430"/>
                </a:lnTo>
                <a:lnTo>
                  <a:pt x="786" y="428"/>
                </a:lnTo>
                <a:lnTo>
                  <a:pt x="784" y="428"/>
                </a:lnTo>
                <a:lnTo>
                  <a:pt x="782" y="426"/>
                </a:lnTo>
                <a:lnTo>
                  <a:pt x="779" y="424"/>
                </a:lnTo>
                <a:lnTo>
                  <a:pt x="773" y="419"/>
                </a:lnTo>
                <a:lnTo>
                  <a:pt x="773" y="419"/>
                </a:lnTo>
                <a:lnTo>
                  <a:pt x="771" y="417"/>
                </a:lnTo>
                <a:lnTo>
                  <a:pt x="771" y="413"/>
                </a:lnTo>
                <a:lnTo>
                  <a:pt x="769" y="411"/>
                </a:lnTo>
                <a:lnTo>
                  <a:pt x="765" y="407"/>
                </a:lnTo>
                <a:lnTo>
                  <a:pt x="765" y="405"/>
                </a:lnTo>
                <a:lnTo>
                  <a:pt x="763" y="403"/>
                </a:lnTo>
                <a:lnTo>
                  <a:pt x="756" y="398"/>
                </a:lnTo>
                <a:lnTo>
                  <a:pt x="754" y="398"/>
                </a:lnTo>
                <a:lnTo>
                  <a:pt x="754" y="398"/>
                </a:lnTo>
                <a:lnTo>
                  <a:pt x="752" y="398"/>
                </a:lnTo>
                <a:lnTo>
                  <a:pt x="752" y="398"/>
                </a:lnTo>
                <a:lnTo>
                  <a:pt x="750" y="401"/>
                </a:lnTo>
                <a:lnTo>
                  <a:pt x="750" y="403"/>
                </a:lnTo>
                <a:lnTo>
                  <a:pt x="752" y="403"/>
                </a:lnTo>
                <a:lnTo>
                  <a:pt x="754" y="403"/>
                </a:lnTo>
                <a:lnTo>
                  <a:pt x="752" y="405"/>
                </a:lnTo>
                <a:lnTo>
                  <a:pt x="752" y="405"/>
                </a:lnTo>
                <a:lnTo>
                  <a:pt x="754" y="405"/>
                </a:lnTo>
                <a:lnTo>
                  <a:pt x="759" y="407"/>
                </a:lnTo>
                <a:lnTo>
                  <a:pt x="756" y="407"/>
                </a:lnTo>
                <a:lnTo>
                  <a:pt x="752" y="409"/>
                </a:lnTo>
                <a:lnTo>
                  <a:pt x="750" y="411"/>
                </a:lnTo>
                <a:lnTo>
                  <a:pt x="748" y="413"/>
                </a:lnTo>
                <a:lnTo>
                  <a:pt x="748" y="413"/>
                </a:lnTo>
                <a:lnTo>
                  <a:pt x="744" y="417"/>
                </a:lnTo>
                <a:lnTo>
                  <a:pt x="742" y="419"/>
                </a:lnTo>
                <a:lnTo>
                  <a:pt x="740" y="419"/>
                </a:lnTo>
                <a:lnTo>
                  <a:pt x="738" y="422"/>
                </a:lnTo>
                <a:lnTo>
                  <a:pt x="738" y="419"/>
                </a:lnTo>
                <a:lnTo>
                  <a:pt x="738" y="419"/>
                </a:lnTo>
                <a:lnTo>
                  <a:pt x="738" y="417"/>
                </a:lnTo>
                <a:lnTo>
                  <a:pt x="738" y="417"/>
                </a:lnTo>
                <a:lnTo>
                  <a:pt x="740" y="415"/>
                </a:lnTo>
                <a:lnTo>
                  <a:pt x="740" y="415"/>
                </a:lnTo>
                <a:lnTo>
                  <a:pt x="740" y="413"/>
                </a:lnTo>
                <a:lnTo>
                  <a:pt x="740" y="413"/>
                </a:lnTo>
                <a:lnTo>
                  <a:pt x="740" y="415"/>
                </a:lnTo>
                <a:lnTo>
                  <a:pt x="738" y="415"/>
                </a:lnTo>
                <a:lnTo>
                  <a:pt x="738" y="415"/>
                </a:lnTo>
                <a:lnTo>
                  <a:pt x="735" y="417"/>
                </a:lnTo>
                <a:lnTo>
                  <a:pt x="731" y="417"/>
                </a:lnTo>
                <a:lnTo>
                  <a:pt x="723" y="419"/>
                </a:lnTo>
                <a:lnTo>
                  <a:pt x="719" y="422"/>
                </a:lnTo>
                <a:lnTo>
                  <a:pt x="717" y="424"/>
                </a:lnTo>
                <a:lnTo>
                  <a:pt x="715" y="426"/>
                </a:lnTo>
                <a:lnTo>
                  <a:pt x="712" y="430"/>
                </a:lnTo>
                <a:lnTo>
                  <a:pt x="710" y="432"/>
                </a:lnTo>
                <a:lnTo>
                  <a:pt x="710" y="432"/>
                </a:lnTo>
                <a:lnTo>
                  <a:pt x="710" y="432"/>
                </a:lnTo>
                <a:lnTo>
                  <a:pt x="710" y="430"/>
                </a:lnTo>
                <a:lnTo>
                  <a:pt x="710" y="428"/>
                </a:lnTo>
                <a:lnTo>
                  <a:pt x="708" y="428"/>
                </a:lnTo>
                <a:lnTo>
                  <a:pt x="708" y="426"/>
                </a:lnTo>
                <a:lnTo>
                  <a:pt x="708" y="426"/>
                </a:lnTo>
                <a:lnTo>
                  <a:pt x="706" y="428"/>
                </a:lnTo>
                <a:lnTo>
                  <a:pt x="706" y="430"/>
                </a:lnTo>
                <a:lnTo>
                  <a:pt x="706" y="430"/>
                </a:lnTo>
                <a:lnTo>
                  <a:pt x="706" y="428"/>
                </a:lnTo>
                <a:lnTo>
                  <a:pt x="704" y="428"/>
                </a:lnTo>
                <a:lnTo>
                  <a:pt x="702" y="426"/>
                </a:lnTo>
                <a:lnTo>
                  <a:pt x="700" y="426"/>
                </a:lnTo>
                <a:lnTo>
                  <a:pt x="698" y="428"/>
                </a:lnTo>
                <a:lnTo>
                  <a:pt x="698" y="428"/>
                </a:lnTo>
                <a:lnTo>
                  <a:pt x="698" y="428"/>
                </a:lnTo>
                <a:lnTo>
                  <a:pt x="698" y="430"/>
                </a:lnTo>
                <a:lnTo>
                  <a:pt x="698" y="430"/>
                </a:lnTo>
                <a:lnTo>
                  <a:pt x="696" y="430"/>
                </a:lnTo>
                <a:lnTo>
                  <a:pt x="694" y="432"/>
                </a:lnTo>
                <a:lnTo>
                  <a:pt x="691" y="434"/>
                </a:lnTo>
                <a:lnTo>
                  <a:pt x="689" y="434"/>
                </a:lnTo>
                <a:lnTo>
                  <a:pt x="687" y="434"/>
                </a:lnTo>
                <a:lnTo>
                  <a:pt x="685" y="436"/>
                </a:lnTo>
                <a:lnTo>
                  <a:pt x="685" y="436"/>
                </a:lnTo>
                <a:lnTo>
                  <a:pt x="685" y="438"/>
                </a:lnTo>
                <a:lnTo>
                  <a:pt x="685" y="438"/>
                </a:lnTo>
                <a:lnTo>
                  <a:pt x="685" y="440"/>
                </a:lnTo>
                <a:lnTo>
                  <a:pt x="685" y="440"/>
                </a:lnTo>
                <a:lnTo>
                  <a:pt x="687" y="440"/>
                </a:lnTo>
                <a:lnTo>
                  <a:pt x="687" y="440"/>
                </a:lnTo>
                <a:lnTo>
                  <a:pt x="687" y="443"/>
                </a:lnTo>
                <a:lnTo>
                  <a:pt x="685" y="443"/>
                </a:lnTo>
                <a:lnTo>
                  <a:pt x="677" y="443"/>
                </a:lnTo>
                <a:lnTo>
                  <a:pt x="677" y="443"/>
                </a:lnTo>
                <a:lnTo>
                  <a:pt x="677" y="443"/>
                </a:lnTo>
                <a:lnTo>
                  <a:pt x="679" y="445"/>
                </a:lnTo>
                <a:lnTo>
                  <a:pt x="679" y="445"/>
                </a:lnTo>
                <a:lnTo>
                  <a:pt x="679" y="445"/>
                </a:lnTo>
                <a:lnTo>
                  <a:pt x="677" y="445"/>
                </a:lnTo>
                <a:lnTo>
                  <a:pt x="675" y="445"/>
                </a:lnTo>
                <a:lnTo>
                  <a:pt x="675" y="443"/>
                </a:lnTo>
                <a:lnTo>
                  <a:pt x="675" y="440"/>
                </a:lnTo>
                <a:lnTo>
                  <a:pt x="677" y="438"/>
                </a:lnTo>
                <a:lnTo>
                  <a:pt x="679" y="438"/>
                </a:lnTo>
                <a:lnTo>
                  <a:pt x="681" y="436"/>
                </a:lnTo>
                <a:lnTo>
                  <a:pt x="683" y="434"/>
                </a:lnTo>
                <a:lnTo>
                  <a:pt x="685" y="432"/>
                </a:lnTo>
                <a:lnTo>
                  <a:pt x="689" y="432"/>
                </a:lnTo>
                <a:lnTo>
                  <a:pt x="691" y="430"/>
                </a:lnTo>
                <a:lnTo>
                  <a:pt x="694" y="430"/>
                </a:lnTo>
                <a:lnTo>
                  <a:pt x="694" y="428"/>
                </a:lnTo>
                <a:lnTo>
                  <a:pt x="696" y="426"/>
                </a:lnTo>
                <a:lnTo>
                  <a:pt x="696" y="426"/>
                </a:lnTo>
                <a:lnTo>
                  <a:pt x="698" y="424"/>
                </a:lnTo>
                <a:lnTo>
                  <a:pt x="704" y="424"/>
                </a:lnTo>
                <a:lnTo>
                  <a:pt x="706" y="424"/>
                </a:lnTo>
                <a:lnTo>
                  <a:pt x="706" y="424"/>
                </a:lnTo>
                <a:lnTo>
                  <a:pt x="710" y="422"/>
                </a:lnTo>
                <a:lnTo>
                  <a:pt x="712" y="422"/>
                </a:lnTo>
                <a:lnTo>
                  <a:pt x="715" y="422"/>
                </a:lnTo>
                <a:lnTo>
                  <a:pt x="719" y="419"/>
                </a:lnTo>
                <a:lnTo>
                  <a:pt x="729" y="413"/>
                </a:lnTo>
                <a:lnTo>
                  <a:pt x="731" y="411"/>
                </a:lnTo>
                <a:lnTo>
                  <a:pt x="731" y="411"/>
                </a:lnTo>
                <a:lnTo>
                  <a:pt x="729" y="409"/>
                </a:lnTo>
                <a:lnTo>
                  <a:pt x="729" y="407"/>
                </a:lnTo>
                <a:lnTo>
                  <a:pt x="729" y="409"/>
                </a:lnTo>
                <a:lnTo>
                  <a:pt x="725" y="411"/>
                </a:lnTo>
                <a:lnTo>
                  <a:pt x="725" y="411"/>
                </a:lnTo>
                <a:lnTo>
                  <a:pt x="723" y="411"/>
                </a:lnTo>
                <a:lnTo>
                  <a:pt x="721" y="411"/>
                </a:lnTo>
                <a:lnTo>
                  <a:pt x="721" y="411"/>
                </a:lnTo>
                <a:lnTo>
                  <a:pt x="719" y="409"/>
                </a:lnTo>
                <a:lnTo>
                  <a:pt x="717" y="409"/>
                </a:lnTo>
                <a:lnTo>
                  <a:pt x="715" y="409"/>
                </a:lnTo>
                <a:lnTo>
                  <a:pt x="710" y="411"/>
                </a:lnTo>
                <a:lnTo>
                  <a:pt x="710" y="413"/>
                </a:lnTo>
                <a:lnTo>
                  <a:pt x="710" y="413"/>
                </a:lnTo>
                <a:lnTo>
                  <a:pt x="708" y="415"/>
                </a:lnTo>
                <a:lnTo>
                  <a:pt x="706" y="415"/>
                </a:lnTo>
                <a:lnTo>
                  <a:pt x="706" y="415"/>
                </a:lnTo>
                <a:lnTo>
                  <a:pt x="704" y="415"/>
                </a:lnTo>
                <a:lnTo>
                  <a:pt x="702" y="415"/>
                </a:lnTo>
                <a:lnTo>
                  <a:pt x="696" y="419"/>
                </a:lnTo>
                <a:lnTo>
                  <a:pt x="694" y="419"/>
                </a:lnTo>
                <a:lnTo>
                  <a:pt x="691" y="419"/>
                </a:lnTo>
                <a:lnTo>
                  <a:pt x="691" y="419"/>
                </a:lnTo>
                <a:lnTo>
                  <a:pt x="689" y="419"/>
                </a:lnTo>
                <a:lnTo>
                  <a:pt x="687" y="419"/>
                </a:lnTo>
                <a:lnTo>
                  <a:pt x="687" y="419"/>
                </a:lnTo>
                <a:lnTo>
                  <a:pt x="687" y="422"/>
                </a:lnTo>
                <a:lnTo>
                  <a:pt x="689" y="422"/>
                </a:lnTo>
                <a:lnTo>
                  <a:pt x="689" y="422"/>
                </a:lnTo>
                <a:lnTo>
                  <a:pt x="689" y="422"/>
                </a:lnTo>
                <a:lnTo>
                  <a:pt x="689" y="422"/>
                </a:lnTo>
                <a:lnTo>
                  <a:pt x="687" y="422"/>
                </a:lnTo>
                <a:lnTo>
                  <a:pt x="683" y="422"/>
                </a:lnTo>
                <a:lnTo>
                  <a:pt x="683" y="422"/>
                </a:lnTo>
                <a:lnTo>
                  <a:pt x="681" y="426"/>
                </a:lnTo>
                <a:lnTo>
                  <a:pt x="679" y="426"/>
                </a:lnTo>
                <a:lnTo>
                  <a:pt x="679" y="428"/>
                </a:lnTo>
                <a:lnTo>
                  <a:pt x="677" y="428"/>
                </a:lnTo>
                <a:lnTo>
                  <a:pt x="675" y="428"/>
                </a:lnTo>
                <a:lnTo>
                  <a:pt x="671" y="430"/>
                </a:lnTo>
                <a:lnTo>
                  <a:pt x="666" y="430"/>
                </a:lnTo>
                <a:lnTo>
                  <a:pt x="664" y="432"/>
                </a:lnTo>
                <a:lnTo>
                  <a:pt x="664" y="432"/>
                </a:lnTo>
                <a:lnTo>
                  <a:pt x="666" y="428"/>
                </a:lnTo>
                <a:lnTo>
                  <a:pt x="666" y="428"/>
                </a:lnTo>
                <a:lnTo>
                  <a:pt x="668" y="426"/>
                </a:lnTo>
                <a:lnTo>
                  <a:pt x="668" y="426"/>
                </a:lnTo>
                <a:lnTo>
                  <a:pt x="666" y="424"/>
                </a:lnTo>
                <a:lnTo>
                  <a:pt x="664" y="424"/>
                </a:lnTo>
                <a:lnTo>
                  <a:pt x="664" y="422"/>
                </a:lnTo>
                <a:lnTo>
                  <a:pt x="662" y="422"/>
                </a:lnTo>
                <a:lnTo>
                  <a:pt x="660" y="422"/>
                </a:lnTo>
                <a:lnTo>
                  <a:pt x="660" y="422"/>
                </a:lnTo>
                <a:lnTo>
                  <a:pt x="660" y="422"/>
                </a:lnTo>
                <a:lnTo>
                  <a:pt x="660" y="424"/>
                </a:lnTo>
                <a:lnTo>
                  <a:pt x="660" y="424"/>
                </a:lnTo>
                <a:lnTo>
                  <a:pt x="660" y="426"/>
                </a:lnTo>
                <a:lnTo>
                  <a:pt x="660" y="426"/>
                </a:lnTo>
                <a:lnTo>
                  <a:pt x="654" y="426"/>
                </a:lnTo>
                <a:lnTo>
                  <a:pt x="650" y="426"/>
                </a:lnTo>
                <a:lnTo>
                  <a:pt x="650" y="428"/>
                </a:lnTo>
                <a:lnTo>
                  <a:pt x="650" y="428"/>
                </a:lnTo>
                <a:lnTo>
                  <a:pt x="647" y="430"/>
                </a:lnTo>
                <a:lnTo>
                  <a:pt x="647" y="430"/>
                </a:lnTo>
                <a:lnTo>
                  <a:pt x="645" y="430"/>
                </a:lnTo>
                <a:lnTo>
                  <a:pt x="643" y="430"/>
                </a:lnTo>
                <a:lnTo>
                  <a:pt x="641" y="430"/>
                </a:lnTo>
                <a:lnTo>
                  <a:pt x="639" y="436"/>
                </a:lnTo>
                <a:lnTo>
                  <a:pt x="639" y="436"/>
                </a:lnTo>
                <a:lnTo>
                  <a:pt x="641" y="436"/>
                </a:lnTo>
                <a:lnTo>
                  <a:pt x="643" y="438"/>
                </a:lnTo>
                <a:lnTo>
                  <a:pt x="643" y="438"/>
                </a:lnTo>
                <a:lnTo>
                  <a:pt x="643" y="438"/>
                </a:lnTo>
                <a:lnTo>
                  <a:pt x="641" y="438"/>
                </a:lnTo>
                <a:lnTo>
                  <a:pt x="639" y="438"/>
                </a:lnTo>
                <a:lnTo>
                  <a:pt x="639" y="438"/>
                </a:lnTo>
                <a:lnTo>
                  <a:pt x="639" y="438"/>
                </a:lnTo>
                <a:lnTo>
                  <a:pt x="639" y="440"/>
                </a:lnTo>
                <a:lnTo>
                  <a:pt x="639" y="440"/>
                </a:lnTo>
                <a:lnTo>
                  <a:pt x="643" y="440"/>
                </a:lnTo>
                <a:lnTo>
                  <a:pt x="645" y="443"/>
                </a:lnTo>
                <a:lnTo>
                  <a:pt x="645" y="443"/>
                </a:lnTo>
                <a:lnTo>
                  <a:pt x="650" y="447"/>
                </a:lnTo>
                <a:lnTo>
                  <a:pt x="647" y="447"/>
                </a:lnTo>
                <a:lnTo>
                  <a:pt x="647" y="447"/>
                </a:lnTo>
                <a:lnTo>
                  <a:pt x="639" y="443"/>
                </a:lnTo>
                <a:lnTo>
                  <a:pt x="635" y="440"/>
                </a:lnTo>
                <a:lnTo>
                  <a:pt x="631" y="440"/>
                </a:lnTo>
                <a:lnTo>
                  <a:pt x="627" y="440"/>
                </a:lnTo>
                <a:lnTo>
                  <a:pt x="622" y="440"/>
                </a:lnTo>
                <a:lnTo>
                  <a:pt x="620" y="438"/>
                </a:lnTo>
                <a:lnTo>
                  <a:pt x="610" y="436"/>
                </a:lnTo>
                <a:lnTo>
                  <a:pt x="608" y="434"/>
                </a:lnTo>
                <a:lnTo>
                  <a:pt x="603" y="432"/>
                </a:lnTo>
                <a:lnTo>
                  <a:pt x="599" y="430"/>
                </a:lnTo>
                <a:lnTo>
                  <a:pt x="591" y="426"/>
                </a:lnTo>
                <a:lnTo>
                  <a:pt x="580" y="422"/>
                </a:lnTo>
                <a:lnTo>
                  <a:pt x="574" y="424"/>
                </a:lnTo>
                <a:lnTo>
                  <a:pt x="568" y="422"/>
                </a:lnTo>
                <a:lnTo>
                  <a:pt x="566" y="422"/>
                </a:lnTo>
                <a:lnTo>
                  <a:pt x="564" y="422"/>
                </a:lnTo>
                <a:lnTo>
                  <a:pt x="562" y="422"/>
                </a:lnTo>
                <a:lnTo>
                  <a:pt x="559" y="422"/>
                </a:lnTo>
                <a:lnTo>
                  <a:pt x="559" y="422"/>
                </a:lnTo>
                <a:lnTo>
                  <a:pt x="557" y="419"/>
                </a:lnTo>
                <a:lnTo>
                  <a:pt x="555" y="419"/>
                </a:lnTo>
                <a:lnTo>
                  <a:pt x="547" y="415"/>
                </a:lnTo>
                <a:lnTo>
                  <a:pt x="545" y="415"/>
                </a:lnTo>
                <a:lnTo>
                  <a:pt x="541" y="411"/>
                </a:lnTo>
                <a:lnTo>
                  <a:pt x="532" y="409"/>
                </a:lnTo>
                <a:lnTo>
                  <a:pt x="532" y="411"/>
                </a:lnTo>
                <a:lnTo>
                  <a:pt x="530" y="411"/>
                </a:lnTo>
                <a:lnTo>
                  <a:pt x="528" y="411"/>
                </a:lnTo>
                <a:lnTo>
                  <a:pt x="526" y="411"/>
                </a:lnTo>
                <a:lnTo>
                  <a:pt x="520" y="411"/>
                </a:lnTo>
                <a:lnTo>
                  <a:pt x="515" y="411"/>
                </a:lnTo>
                <a:lnTo>
                  <a:pt x="513" y="413"/>
                </a:lnTo>
                <a:lnTo>
                  <a:pt x="505" y="413"/>
                </a:lnTo>
                <a:lnTo>
                  <a:pt x="503" y="411"/>
                </a:lnTo>
                <a:lnTo>
                  <a:pt x="501" y="411"/>
                </a:lnTo>
                <a:lnTo>
                  <a:pt x="495" y="409"/>
                </a:lnTo>
                <a:lnTo>
                  <a:pt x="492" y="409"/>
                </a:lnTo>
                <a:lnTo>
                  <a:pt x="488" y="409"/>
                </a:lnTo>
                <a:lnTo>
                  <a:pt x="482" y="409"/>
                </a:lnTo>
                <a:lnTo>
                  <a:pt x="478" y="409"/>
                </a:lnTo>
                <a:lnTo>
                  <a:pt x="467" y="407"/>
                </a:lnTo>
                <a:lnTo>
                  <a:pt x="467" y="407"/>
                </a:lnTo>
                <a:lnTo>
                  <a:pt x="465" y="405"/>
                </a:lnTo>
                <a:lnTo>
                  <a:pt x="463" y="405"/>
                </a:lnTo>
                <a:lnTo>
                  <a:pt x="461" y="403"/>
                </a:lnTo>
                <a:lnTo>
                  <a:pt x="461" y="403"/>
                </a:lnTo>
                <a:lnTo>
                  <a:pt x="459" y="405"/>
                </a:lnTo>
                <a:lnTo>
                  <a:pt x="457" y="405"/>
                </a:lnTo>
                <a:lnTo>
                  <a:pt x="453" y="403"/>
                </a:lnTo>
                <a:lnTo>
                  <a:pt x="451" y="403"/>
                </a:lnTo>
                <a:lnTo>
                  <a:pt x="444" y="401"/>
                </a:lnTo>
                <a:lnTo>
                  <a:pt x="444" y="401"/>
                </a:lnTo>
                <a:lnTo>
                  <a:pt x="442" y="401"/>
                </a:lnTo>
                <a:lnTo>
                  <a:pt x="436" y="401"/>
                </a:lnTo>
                <a:lnTo>
                  <a:pt x="432" y="401"/>
                </a:lnTo>
                <a:lnTo>
                  <a:pt x="432" y="403"/>
                </a:lnTo>
                <a:lnTo>
                  <a:pt x="430" y="401"/>
                </a:lnTo>
                <a:lnTo>
                  <a:pt x="427" y="401"/>
                </a:lnTo>
                <a:lnTo>
                  <a:pt x="425" y="401"/>
                </a:lnTo>
                <a:lnTo>
                  <a:pt x="421" y="401"/>
                </a:lnTo>
                <a:lnTo>
                  <a:pt x="419" y="401"/>
                </a:lnTo>
                <a:lnTo>
                  <a:pt x="417" y="403"/>
                </a:lnTo>
                <a:lnTo>
                  <a:pt x="407" y="401"/>
                </a:lnTo>
                <a:lnTo>
                  <a:pt x="409" y="401"/>
                </a:lnTo>
                <a:lnTo>
                  <a:pt x="409" y="398"/>
                </a:lnTo>
                <a:lnTo>
                  <a:pt x="409" y="398"/>
                </a:lnTo>
                <a:lnTo>
                  <a:pt x="402" y="398"/>
                </a:lnTo>
                <a:lnTo>
                  <a:pt x="402" y="398"/>
                </a:lnTo>
                <a:lnTo>
                  <a:pt x="402" y="396"/>
                </a:lnTo>
                <a:lnTo>
                  <a:pt x="400" y="396"/>
                </a:lnTo>
                <a:lnTo>
                  <a:pt x="398" y="396"/>
                </a:lnTo>
                <a:lnTo>
                  <a:pt x="400" y="394"/>
                </a:lnTo>
                <a:lnTo>
                  <a:pt x="402" y="392"/>
                </a:lnTo>
                <a:lnTo>
                  <a:pt x="402" y="390"/>
                </a:lnTo>
                <a:lnTo>
                  <a:pt x="398" y="390"/>
                </a:lnTo>
                <a:lnTo>
                  <a:pt x="396" y="390"/>
                </a:lnTo>
                <a:lnTo>
                  <a:pt x="394" y="390"/>
                </a:lnTo>
                <a:lnTo>
                  <a:pt x="388" y="388"/>
                </a:lnTo>
                <a:lnTo>
                  <a:pt x="383" y="390"/>
                </a:lnTo>
                <a:lnTo>
                  <a:pt x="381" y="390"/>
                </a:lnTo>
                <a:lnTo>
                  <a:pt x="377" y="390"/>
                </a:lnTo>
                <a:lnTo>
                  <a:pt x="373" y="392"/>
                </a:lnTo>
                <a:lnTo>
                  <a:pt x="371" y="392"/>
                </a:lnTo>
                <a:lnTo>
                  <a:pt x="369" y="390"/>
                </a:lnTo>
                <a:lnTo>
                  <a:pt x="365" y="390"/>
                </a:lnTo>
                <a:lnTo>
                  <a:pt x="367" y="388"/>
                </a:lnTo>
                <a:lnTo>
                  <a:pt x="367" y="388"/>
                </a:lnTo>
                <a:lnTo>
                  <a:pt x="365" y="386"/>
                </a:lnTo>
                <a:lnTo>
                  <a:pt x="362" y="384"/>
                </a:lnTo>
                <a:lnTo>
                  <a:pt x="360" y="384"/>
                </a:lnTo>
                <a:lnTo>
                  <a:pt x="358" y="384"/>
                </a:lnTo>
                <a:lnTo>
                  <a:pt x="358" y="386"/>
                </a:lnTo>
                <a:lnTo>
                  <a:pt x="354" y="390"/>
                </a:lnTo>
                <a:lnTo>
                  <a:pt x="352" y="390"/>
                </a:lnTo>
                <a:lnTo>
                  <a:pt x="350" y="392"/>
                </a:lnTo>
                <a:lnTo>
                  <a:pt x="348" y="390"/>
                </a:lnTo>
                <a:lnTo>
                  <a:pt x="348" y="390"/>
                </a:lnTo>
                <a:lnTo>
                  <a:pt x="346" y="388"/>
                </a:lnTo>
                <a:lnTo>
                  <a:pt x="350" y="388"/>
                </a:lnTo>
                <a:lnTo>
                  <a:pt x="352" y="386"/>
                </a:lnTo>
                <a:lnTo>
                  <a:pt x="354" y="384"/>
                </a:lnTo>
                <a:lnTo>
                  <a:pt x="352" y="382"/>
                </a:lnTo>
                <a:lnTo>
                  <a:pt x="350" y="382"/>
                </a:lnTo>
                <a:lnTo>
                  <a:pt x="342" y="380"/>
                </a:lnTo>
                <a:lnTo>
                  <a:pt x="339" y="378"/>
                </a:lnTo>
                <a:lnTo>
                  <a:pt x="342" y="378"/>
                </a:lnTo>
                <a:lnTo>
                  <a:pt x="342" y="378"/>
                </a:lnTo>
                <a:lnTo>
                  <a:pt x="342" y="375"/>
                </a:lnTo>
                <a:lnTo>
                  <a:pt x="337" y="378"/>
                </a:lnTo>
                <a:lnTo>
                  <a:pt x="333" y="382"/>
                </a:lnTo>
                <a:lnTo>
                  <a:pt x="331" y="384"/>
                </a:lnTo>
                <a:lnTo>
                  <a:pt x="329" y="386"/>
                </a:lnTo>
                <a:lnTo>
                  <a:pt x="325" y="388"/>
                </a:lnTo>
                <a:lnTo>
                  <a:pt x="321" y="390"/>
                </a:lnTo>
                <a:lnTo>
                  <a:pt x="318" y="390"/>
                </a:lnTo>
                <a:lnTo>
                  <a:pt x="312" y="390"/>
                </a:lnTo>
                <a:lnTo>
                  <a:pt x="312" y="392"/>
                </a:lnTo>
                <a:lnTo>
                  <a:pt x="310" y="392"/>
                </a:lnTo>
                <a:lnTo>
                  <a:pt x="304" y="392"/>
                </a:lnTo>
                <a:lnTo>
                  <a:pt x="304" y="392"/>
                </a:lnTo>
                <a:lnTo>
                  <a:pt x="300" y="394"/>
                </a:lnTo>
                <a:lnTo>
                  <a:pt x="300" y="394"/>
                </a:lnTo>
                <a:lnTo>
                  <a:pt x="300" y="392"/>
                </a:lnTo>
                <a:lnTo>
                  <a:pt x="300" y="392"/>
                </a:lnTo>
                <a:lnTo>
                  <a:pt x="302" y="392"/>
                </a:lnTo>
                <a:lnTo>
                  <a:pt x="302" y="390"/>
                </a:lnTo>
                <a:lnTo>
                  <a:pt x="302" y="390"/>
                </a:lnTo>
                <a:lnTo>
                  <a:pt x="300" y="390"/>
                </a:lnTo>
                <a:lnTo>
                  <a:pt x="293" y="392"/>
                </a:lnTo>
                <a:lnTo>
                  <a:pt x="289" y="396"/>
                </a:lnTo>
                <a:lnTo>
                  <a:pt x="291" y="396"/>
                </a:lnTo>
                <a:lnTo>
                  <a:pt x="293" y="398"/>
                </a:lnTo>
                <a:lnTo>
                  <a:pt x="300" y="398"/>
                </a:lnTo>
                <a:lnTo>
                  <a:pt x="293" y="401"/>
                </a:lnTo>
                <a:lnTo>
                  <a:pt x="293" y="401"/>
                </a:lnTo>
                <a:lnTo>
                  <a:pt x="291" y="401"/>
                </a:lnTo>
                <a:lnTo>
                  <a:pt x="291" y="403"/>
                </a:lnTo>
                <a:lnTo>
                  <a:pt x="291" y="405"/>
                </a:lnTo>
                <a:lnTo>
                  <a:pt x="291" y="405"/>
                </a:lnTo>
                <a:lnTo>
                  <a:pt x="291" y="405"/>
                </a:lnTo>
                <a:lnTo>
                  <a:pt x="289" y="405"/>
                </a:lnTo>
                <a:lnTo>
                  <a:pt x="289" y="401"/>
                </a:lnTo>
                <a:lnTo>
                  <a:pt x="289" y="401"/>
                </a:lnTo>
                <a:lnTo>
                  <a:pt x="291" y="398"/>
                </a:lnTo>
                <a:lnTo>
                  <a:pt x="289" y="398"/>
                </a:lnTo>
                <a:lnTo>
                  <a:pt x="287" y="398"/>
                </a:lnTo>
                <a:lnTo>
                  <a:pt x="281" y="401"/>
                </a:lnTo>
                <a:lnTo>
                  <a:pt x="281" y="403"/>
                </a:lnTo>
                <a:lnTo>
                  <a:pt x="274" y="405"/>
                </a:lnTo>
                <a:lnTo>
                  <a:pt x="266" y="407"/>
                </a:lnTo>
                <a:lnTo>
                  <a:pt x="264" y="407"/>
                </a:lnTo>
                <a:lnTo>
                  <a:pt x="260" y="409"/>
                </a:lnTo>
                <a:lnTo>
                  <a:pt x="260" y="409"/>
                </a:lnTo>
                <a:lnTo>
                  <a:pt x="260" y="409"/>
                </a:lnTo>
                <a:lnTo>
                  <a:pt x="262" y="407"/>
                </a:lnTo>
                <a:lnTo>
                  <a:pt x="264" y="407"/>
                </a:lnTo>
                <a:lnTo>
                  <a:pt x="264" y="407"/>
                </a:lnTo>
                <a:lnTo>
                  <a:pt x="264" y="405"/>
                </a:lnTo>
                <a:lnTo>
                  <a:pt x="264" y="405"/>
                </a:lnTo>
                <a:lnTo>
                  <a:pt x="262" y="405"/>
                </a:lnTo>
                <a:lnTo>
                  <a:pt x="262" y="405"/>
                </a:lnTo>
                <a:lnTo>
                  <a:pt x="260" y="407"/>
                </a:lnTo>
                <a:lnTo>
                  <a:pt x="256" y="411"/>
                </a:lnTo>
                <a:lnTo>
                  <a:pt x="247" y="419"/>
                </a:lnTo>
                <a:lnTo>
                  <a:pt x="245" y="424"/>
                </a:lnTo>
                <a:lnTo>
                  <a:pt x="245" y="428"/>
                </a:lnTo>
                <a:lnTo>
                  <a:pt x="243" y="428"/>
                </a:lnTo>
                <a:lnTo>
                  <a:pt x="243" y="428"/>
                </a:lnTo>
                <a:lnTo>
                  <a:pt x="243" y="428"/>
                </a:lnTo>
                <a:lnTo>
                  <a:pt x="243" y="430"/>
                </a:lnTo>
                <a:lnTo>
                  <a:pt x="239" y="434"/>
                </a:lnTo>
                <a:lnTo>
                  <a:pt x="235" y="438"/>
                </a:lnTo>
                <a:lnTo>
                  <a:pt x="230" y="438"/>
                </a:lnTo>
                <a:lnTo>
                  <a:pt x="228" y="440"/>
                </a:lnTo>
                <a:lnTo>
                  <a:pt x="218" y="440"/>
                </a:lnTo>
                <a:lnTo>
                  <a:pt x="216" y="440"/>
                </a:lnTo>
                <a:lnTo>
                  <a:pt x="210" y="443"/>
                </a:lnTo>
                <a:lnTo>
                  <a:pt x="199" y="440"/>
                </a:lnTo>
                <a:lnTo>
                  <a:pt x="201" y="443"/>
                </a:lnTo>
                <a:lnTo>
                  <a:pt x="199" y="449"/>
                </a:lnTo>
                <a:lnTo>
                  <a:pt x="197" y="453"/>
                </a:lnTo>
                <a:lnTo>
                  <a:pt x="197" y="453"/>
                </a:lnTo>
                <a:lnTo>
                  <a:pt x="195" y="455"/>
                </a:lnTo>
                <a:lnTo>
                  <a:pt x="193" y="453"/>
                </a:lnTo>
                <a:lnTo>
                  <a:pt x="195" y="453"/>
                </a:lnTo>
                <a:lnTo>
                  <a:pt x="193" y="453"/>
                </a:lnTo>
                <a:lnTo>
                  <a:pt x="191" y="455"/>
                </a:lnTo>
                <a:lnTo>
                  <a:pt x="195" y="455"/>
                </a:lnTo>
                <a:lnTo>
                  <a:pt x="197" y="455"/>
                </a:lnTo>
                <a:lnTo>
                  <a:pt x="199" y="457"/>
                </a:lnTo>
                <a:lnTo>
                  <a:pt x="203" y="459"/>
                </a:lnTo>
                <a:lnTo>
                  <a:pt x="212" y="461"/>
                </a:lnTo>
                <a:lnTo>
                  <a:pt x="230" y="472"/>
                </a:lnTo>
                <a:lnTo>
                  <a:pt x="233" y="476"/>
                </a:lnTo>
                <a:lnTo>
                  <a:pt x="235" y="480"/>
                </a:lnTo>
                <a:lnTo>
                  <a:pt x="237" y="482"/>
                </a:lnTo>
                <a:lnTo>
                  <a:pt x="239" y="484"/>
                </a:lnTo>
                <a:lnTo>
                  <a:pt x="247" y="487"/>
                </a:lnTo>
                <a:lnTo>
                  <a:pt x="249" y="487"/>
                </a:lnTo>
                <a:lnTo>
                  <a:pt x="251" y="487"/>
                </a:lnTo>
                <a:lnTo>
                  <a:pt x="256" y="484"/>
                </a:lnTo>
                <a:lnTo>
                  <a:pt x="256" y="487"/>
                </a:lnTo>
                <a:lnTo>
                  <a:pt x="256" y="487"/>
                </a:lnTo>
                <a:lnTo>
                  <a:pt x="262" y="487"/>
                </a:lnTo>
                <a:lnTo>
                  <a:pt x="264" y="487"/>
                </a:lnTo>
                <a:lnTo>
                  <a:pt x="266" y="489"/>
                </a:lnTo>
                <a:lnTo>
                  <a:pt x="264" y="489"/>
                </a:lnTo>
                <a:lnTo>
                  <a:pt x="262" y="493"/>
                </a:lnTo>
                <a:lnTo>
                  <a:pt x="262" y="495"/>
                </a:lnTo>
                <a:lnTo>
                  <a:pt x="266" y="497"/>
                </a:lnTo>
                <a:lnTo>
                  <a:pt x="266" y="497"/>
                </a:lnTo>
                <a:lnTo>
                  <a:pt x="270" y="499"/>
                </a:lnTo>
                <a:lnTo>
                  <a:pt x="274" y="495"/>
                </a:lnTo>
                <a:lnTo>
                  <a:pt x="277" y="495"/>
                </a:lnTo>
                <a:lnTo>
                  <a:pt x="281" y="497"/>
                </a:lnTo>
                <a:lnTo>
                  <a:pt x="285" y="497"/>
                </a:lnTo>
                <a:lnTo>
                  <a:pt x="285" y="497"/>
                </a:lnTo>
                <a:lnTo>
                  <a:pt x="287" y="499"/>
                </a:lnTo>
                <a:lnTo>
                  <a:pt x="287" y="501"/>
                </a:lnTo>
                <a:lnTo>
                  <a:pt x="281" y="503"/>
                </a:lnTo>
                <a:lnTo>
                  <a:pt x="279" y="503"/>
                </a:lnTo>
                <a:lnTo>
                  <a:pt x="274" y="501"/>
                </a:lnTo>
                <a:lnTo>
                  <a:pt x="272" y="499"/>
                </a:lnTo>
                <a:lnTo>
                  <a:pt x="270" y="499"/>
                </a:lnTo>
                <a:lnTo>
                  <a:pt x="266" y="501"/>
                </a:lnTo>
                <a:lnTo>
                  <a:pt x="262" y="499"/>
                </a:lnTo>
                <a:lnTo>
                  <a:pt x="260" y="495"/>
                </a:lnTo>
                <a:lnTo>
                  <a:pt x="260" y="493"/>
                </a:lnTo>
                <a:lnTo>
                  <a:pt x="260" y="493"/>
                </a:lnTo>
                <a:lnTo>
                  <a:pt x="258" y="489"/>
                </a:lnTo>
                <a:lnTo>
                  <a:pt x="256" y="489"/>
                </a:lnTo>
                <a:lnTo>
                  <a:pt x="254" y="489"/>
                </a:lnTo>
                <a:lnTo>
                  <a:pt x="251" y="491"/>
                </a:lnTo>
                <a:lnTo>
                  <a:pt x="254" y="493"/>
                </a:lnTo>
                <a:lnTo>
                  <a:pt x="254" y="495"/>
                </a:lnTo>
                <a:lnTo>
                  <a:pt x="256" y="495"/>
                </a:lnTo>
                <a:lnTo>
                  <a:pt x="258" y="495"/>
                </a:lnTo>
                <a:lnTo>
                  <a:pt x="262" y="499"/>
                </a:lnTo>
                <a:lnTo>
                  <a:pt x="262" y="501"/>
                </a:lnTo>
                <a:lnTo>
                  <a:pt x="264" y="503"/>
                </a:lnTo>
                <a:lnTo>
                  <a:pt x="268" y="501"/>
                </a:lnTo>
                <a:lnTo>
                  <a:pt x="274" y="503"/>
                </a:lnTo>
                <a:lnTo>
                  <a:pt x="274" y="505"/>
                </a:lnTo>
                <a:lnTo>
                  <a:pt x="274" y="508"/>
                </a:lnTo>
                <a:lnTo>
                  <a:pt x="274" y="505"/>
                </a:lnTo>
                <a:lnTo>
                  <a:pt x="272" y="505"/>
                </a:lnTo>
                <a:lnTo>
                  <a:pt x="270" y="505"/>
                </a:lnTo>
                <a:lnTo>
                  <a:pt x="268" y="505"/>
                </a:lnTo>
                <a:lnTo>
                  <a:pt x="268" y="505"/>
                </a:lnTo>
                <a:lnTo>
                  <a:pt x="264" y="510"/>
                </a:lnTo>
                <a:lnTo>
                  <a:pt x="262" y="510"/>
                </a:lnTo>
                <a:lnTo>
                  <a:pt x="258" y="510"/>
                </a:lnTo>
                <a:lnTo>
                  <a:pt x="251" y="510"/>
                </a:lnTo>
                <a:lnTo>
                  <a:pt x="249" y="510"/>
                </a:lnTo>
                <a:lnTo>
                  <a:pt x="247" y="510"/>
                </a:lnTo>
                <a:lnTo>
                  <a:pt x="243" y="510"/>
                </a:lnTo>
                <a:lnTo>
                  <a:pt x="237" y="510"/>
                </a:lnTo>
                <a:lnTo>
                  <a:pt x="230" y="505"/>
                </a:lnTo>
                <a:lnTo>
                  <a:pt x="233" y="505"/>
                </a:lnTo>
                <a:lnTo>
                  <a:pt x="233" y="505"/>
                </a:lnTo>
                <a:lnTo>
                  <a:pt x="233" y="503"/>
                </a:lnTo>
                <a:lnTo>
                  <a:pt x="235" y="499"/>
                </a:lnTo>
                <a:lnTo>
                  <a:pt x="235" y="499"/>
                </a:lnTo>
                <a:lnTo>
                  <a:pt x="235" y="499"/>
                </a:lnTo>
                <a:lnTo>
                  <a:pt x="233" y="497"/>
                </a:lnTo>
                <a:lnTo>
                  <a:pt x="235" y="497"/>
                </a:lnTo>
                <a:lnTo>
                  <a:pt x="237" y="497"/>
                </a:lnTo>
                <a:lnTo>
                  <a:pt x="237" y="497"/>
                </a:lnTo>
                <a:lnTo>
                  <a:pt x="230" y="497"/>
                </a:lnTo>
                <a:lnTo>
                  <a:pt x="224" y="497"/>
                </a:lnTo>
                <a:lnTo>
                  <a:pt x="222" y="499"/>
                </a:lnTo>
                <a:lnTo>
                  <a:pt x="216" y="501"/>
                </a:lnTo>
                <a:lnTo>
                  <a:pt x="214" y="501"/>
                </a:lnTo>
                <a:lnTo>
                  <a:pt x="212" y="501"/>
                </a:lnTo>
                <a:lnTo>
                  <a:pt x="205" y="503"/>
                </a:lnTo>
                <a:lnTo>
                  <a:pt x="205" y="505"/>
                </a:lnTo>
                <a:lnTo>
                  <a:pt x="205" y="505"/>
                </a:lnTo>
                <a:lnTo>
                  <a:pt x="210" y="508"/>
                </a:lnTo>
                <a:lnTo>
                  <a:pt x="210" y="508"/>
                </a:lnTo>
                <a:lnTo>
                  <a:pt x="207" y="508"/>
                </a:lnTo>
                <a:lnTo>
                  <a:pt x="207" y="510"/>
                </a:lnTo>
                <a:lnTo>
                  <a:pt x="203" y="510"/>
                </a:lnTo>
                <a:lnTo>
                  <a:pt x="201" y="508"/>
                </a:lnTo>
                <a:lnTo>
                  <a:pt x="199" y="508"/>
                </a:lnTo>
                <a:lnTo>
                  <a:pt x="197" y="508"/>
                </a:lnTo>
                <a:lnTo>
                  <a:pt x="195" y="510"/>
                </a:lnTo>
                <a:lnTo>
                  <a:pt x="193" y="510"/>
                </a:lnTo>
                <a:lnTo>
                  <a:pt x="191" y="512"/>
                </a:lnTo>
                <a:lnTo>
                  <a:pt x="189" y="514"/>
                </a:lnTo>
                <a:lnTo>
                  <a:pt x="186" y="514"/>
                </a:lnTo>
                <a:lnTo>
                  <a:pt x="182" y="516"/>
                </a:lnTo>
                <a:lnTo>
                  <a:pt x="180" y="518"/>
                </a:lnTo>
                <a:lnTo>
                  <a:pt x="176" y="520"/>
                </a:lnTo>
                <a:lnTo>
                  <a:pt x="174" y="518"/>
                </a:lnTo>
                <a:lnTo>
                  <a:pt x="174" y="518"/>
                </a:lnTo>
                <a:lnTo>
                  <a:pt x="174" y="518"/>
                </a:lnTo>
                <a:lnTo>
                  <a:pt x="172" y="520"/>
                </a:lnTo>
                <a:lnTo>
                  <a:pt x="174" y="520"/>
                </a:lnTo>
                <a:lnTo>
                  <a:pt x="174" y="522"/>
                </a:lnTo>
                <a:lnTo>
                  <a:pt x="182" y="524"/>
                </a:lnTo>
                <a:lnTo>
                  <a:pt x="193" y="526"/>
                </a:lnTo>
                <a:lnTo>
                  <a:pt x="195" y="526"/>
                </a:lnTo>
                <a:lnTo>
                  <a:pt x="199" y="528"/>
                </a:lnTo>
                <a:lnTo>
                  <a:pt x="201" y="528"/>
                </a:lnTo>
                <a:lnTo>
                  <a:pt x="201" y="528"/>
                </a:lnTo>
                <a:lnTo>
                  <a:pt x="199" y="528"/>
                </a:lnTo>
                <a:lnTo>
                  <a:pt x="197" y="528"/>
                </a:lnTo>
                <a:lnTo>
                  <a:pt x="195" y="531"/>
                </a:lnTo>
                <a:lnTo>
                  <a:pt x="193" y="533"/>
                </a:lnTo>
                <a:lnTo>
                  <a:pt x="191" y="533"/>
                </a:lnTo>
                <a:lnTo>
                  <a:pt x="191" y="531"/>
                </a:lnTo>
                <a:lnTo>
                  <a:pt x="189" y="531"/>
                </a:lnTo>
                <a:lnTo>
                  <a:pt x="191" y="533"/>
                </a:lnTo>
                <a:lnTo>
                  <a:pt x="195" y="537"/>
                </a:lnTo>
                <a:lnTo>
                  <a:pt x="197" y="537"/>
                </a:lnTo>
                <a:lnTo>
                  <a:pt x="197" y="539"/>
                </a:lnTo>
                <a:lnTo>
                  <a:pt x="195" y="539"/>
                </a:lnTo>
                <a:lnTo>
                  <a:pt x="195" y="541"/>
                </a:lnTo>
                <a:lnTo>
                  <a:pt x="199" y="543"/>
                </a:lnTo>
                <a:lnTo>
                  <a:pt x="201" y="545"/>
                </a:lnTo>
                <a:lnTo>
                  <a:pt x="212" y="547"/>
                </a:lnTo>
                <a:lnTo>
                  <a:pt x="216" y="547"/>
                </a:lnTo>
                <a:lnTo>
                  <a:pt x="218" y="547"/>
                </a:lnTo>
                <a:lnTo>
                  <a:pt x="218" y="547"/>
                </a:lnTo>
                <a:lnTo>
                  <a:pt x="220" y="547"/>
                </a:lnTo>
                <a:lnTo>
                  <a:pt x="220" y="547"/>
                </a:lnTo>
                <a:lnTo>
                  <a:pt x="220" y="545"/>
                </a:lnTo>
                <a:lnTo>
                  <a:pt x="222" y="545"/>
                </a:lnTo>
                <a:lnTo>
                  <a:pt x="222" y="547"/>
                </a:lnTo>
                <a:lnTo>
                  <a:pt x="228" y="545"/>
                </a:lnTo>
                <a:lnTo>
                  <a:pt x="237" y="545"/>
                </a:lnTo>
                <a:lnTo>
                  <a:pt x="239" y="545"/>
                </a:lnTo>
                <a:lnTo>
                  <a:pt x="243" y="547"/>
                </a:lnTo>
                <a:lnTo>
                  <a:pt x="245" y="549"/>
                </a:lnTo>
                <a:lnTo>
                  <a:pt x="245" y="547"/>
                </a:lnTo>
                <a:lnTo>
                  <a:pt x="245" y="545"/>
                </a:lnTo>
                <a:lnTo>
                  <a:pt x="243" y="545"/>
                </a:lnTo>
                <a:lnTo>
                  <a:pt x="243" y="545"/>
                </a:lnTo>
                <a:lnTo>
                  <a:pt x="241" y="545"/>
                </a:lnTo>
                <a:lnTo>
                  <a:pt x="243" y="543"/>
                </a:lnTo>
                <a:lnTo>
                  <a:pt x="247" y="547"/>
                </a:lnTo>
                <a:lnTo>
                  <a:pt x="249" y="549"/>
                </a:lnTo>
                <a:lnTo>
                  <a:pt x="251" y="549"/>
                </a:lnTo>
                <a:lnTo>
                  <a:pt x="251" y="547"/>
                </a:lnTo>
                <a:lnTo>
                  <a:pt x="256" y="543"/>
                </a:lnTo>
                <a:lnTo>
                  <a:pt x="258" y="543"/>
                </a:lnTo>
                <a:lnTo>
                  <a:pt x="262" y="541"/>
                </a:lnTo>
                <a:lnTo>
                  <a:pt x="264" y="539"/>
                </a:lnTo>
                <a:lnTo>
                  <a:pt x="266" y="539"/>
                </a:lnTo>
                <a:lnTo>
                  <a:pt x="268" y="539"/>
                </a:lnTo>
                <a:lnTo>
                  <a:pt x="272" y="537"/>
                </a:lnTo>
                <a:lnTo>
                  <a:pt x="272" y="537"/>
                </a:lnTo>
                <a:lnTo>
                  <a:pt x="274" y="537"/>
                </a:lnTo>
                <a:lnTo>
                  <a:pt x="277" y="539"/>
                </a:lnTo>
                <a:lnTo>
                  <a:pt x="277" y="539"/>
                </a:lnTo>
                <a:lnTo>
                  <a:pt x="277" y="541"/>
                </a:lnTo>
                <a:lnTo>
                  <a:pt x="279" y="543"/>
                </a:lnTo>
                <a:lnTo>
                  <a:pt x="277" y="543"/>
                </a:lnTo>
                <a:lnTo>
                  <a:pt x="277" y="545"/>
                </a:lnTo>
                <a:lnTo>
                  <a:pt x="274" y="545"/>
                </a:lnTo>
                <a:lnTo>
                  <a:pt x="272" y="547"/>
                </a:lnTo>
                <a:lnTo>
                  <a:pt x="270" y="545"/>
                </a:lnTo>
                <a:lnTo>
                  <a:pt x="268" y="547"/>
                </a:lnTo>
                <a:lnTo>
                  <a:pt x="270" y="547"/>
                </a:lnTo>
                <a:lnTo>
                  <a:pt x="272" y="549"/>
                </a:lnTo>
                <a:lnTo>
                  <a:pt x="274" y="552"/>
                </a:lnTo>
                <a:lnTo>
                  <a:pt x="277" y="558"/>
                </a:lnTo>
                <a:lnTo>
                  <a:pt x="277" y="560"/>
                </a:lnTo>
                <a:lnTo>
                  <a:pt x="279" y="562"/>
                </a:lnTo>
                <a:lnTo>
                  <a:pt x="279" y="564"/>
                </a:lnTo>
                <a:lnTo>
                  <a:pt x="277" y="566"/>
                </a:lnTo>
                <a:lnTo>
                  <a:pt x="274" y="568"/>
                </a:lnTo>
                <a:lnTo>
                  <a:pt x="272" y="570"/>
                </a:lnTo>
                <a:lnTo>
                  <a:pt x="268" y="570"/>
                </a:lnTo>
                <a:lnTo>
                  <a:pt x="262" y="570"/>
                </a:lnTo>
                <a:lnTo>
                  <a:pt x="260" y="570"/>
                </a:lnTo>
                <a:lnTo>
                  <a:pt x="260" y="568"/>
                </a:lnTo>
                <a:lnTo>
                  <a:pt x="258" y="568"/>
                </a:lnTo>
                <a:lnTo>
                  <a:pt x="258" y="568"/>
                </a:lnTo>
                <a:lnTo>
                  <a:pt x="256" y="570"/>
                </a:lnTo>
                <a:lnTo>
                  <a:pt x="251" y="575"/>
                </a:lnTo>
                <a:lnTo>
                  <a:pt x="249" y="577"/>
                </a:lnTo>
                <a:lnTo>
                  <a:pt x="247" y="579"/>
                </a:lnTo>
                <a:lnTo>
                  <a:pt x="245" y="579"/>
                </a:lnTo>
                <a:lnTo>
                  <a:pt x="243" y="581"/>
                </a:lnTo>
                <a:lnTo>
                  <a:pt x="241" y="581"/>
                </a:lnTo>
                <a:lnTo>
                  <a:pt x="241" y="579"/>
                </a:lnTo>
                <a:lnTo>
                  <a:pt x="239" y="579"/>
                </a:lnTo>
                <a:lnTo>
                  <a:pt x="237" y="579"/>
                </a:lnTo>
                <a:lnTo>
                  <a:pt x="235" y="581"/>
                </a:lnTo>
                <a:lnTo>
                  <a:pt x="235" y="581"/>
                </a:lnTo>
                <a:lnTo>
                  <a:pt x="237" y="579"/>
                </a:lnTo>
                <a:lnTo>
                  <a:pt x="237" y="579"/>
                </a:lnTo>
                <a:lnTo>
                  <a:pt x="237" y="579"/>
                </a:lnTo>
                <a:lnTo>
                  <a:pt x="237" y="579"/>
                </a:lnTo>
                <a:lnTo>
                  <a:pt x="235" y="577"/>
                </a:lnTo>
                <a:lnTo>
                  <a:pt x="233" y="575"/>
                </a:lnTo>
                <a:lnTo>
                  <a:pt x="230" y="575"/>
                </a:lnTo>
                <a:lnTo>
                  <a:pt x="226" y="577"/>
                </a:lnTo>
                <a:lnTo>
                  <a:pt x="224" y="577"/>
                </a:lnTo>
                <a:lnTo>
                  <a:pt x="224" y="579"/>
                </a:lnTo>
                <a:lnTo>
                  <a:pt x="226" y="579"/>
                </a:lnTo>
                <a:lnTo>
                  <a:pt x="226" y="581"/>
                </a:lnTo>
                <a:lnTo>
                  <a:pt x="226" y="581"/>
                </a:lnTo>
                <a:lnTo>
                  <a:pt x="222" y="581"/>
                </a:lnTo>
                <a:lnTo>
                  <a:pt x="220" y="581"/>
                </a:lnTo>
                <a:lnTo>
                  <a:pt x="220" y="583"/>
                </a:lnTo>
                <a:lnTo>
                  <a:pt x="220" y="585"/>
                </a:lnTo>
                <a:lnTo>
                  <a:pt x="220" y="587"/>
                </a:lnTo>
                <a:lnTo>
                  <a:pt x="220" y="589"/>
                </a:lnTo>
                <a:lnTo>
                  <a:pt x="222" y="587"/>
                </a:lnTo>
                <a:lnTo>
                  <a:pt x="224" y="587"/>
                </a:lnTo>
                <a:lnTo>
                  <a:pt x="224" y="587"/>
                </a:lnTo>
                <a:lnTo>
                  <a:pt x="222" y="589"/>
                </a:lnTo>
                <a:lnTo>
                  <a:pt x="220" y="589"/>
                </a:lnTo>
                <a:lnTo>
                  <a:pt x="220" y="591"/>
                </a:lnTo>
                <a:lnTo>
                  <a:pt x="220" y="591"/>
                </a:lnTo>
                <a:lnTo>
                  <a:pt x="220" y="593"/>
                </a:lnTo>
                <a:lnTo>
                  <a:pt x="218" y="591"/>
                </a:lnTo>
                <a:lnTo>
                  <a:pt x="218" y="591"/>
                </a:lnTo>
                <a:lnTo>
                  <a:pt x="216" y="591"/>
                </a:lnTo>
                <a:lnTo>
                  <a:pt x="214" y="593"/>
                </a:lnTo>
                <a:lnTo>
                  <a:pt x="212" y="596"/>
                </a:lnTo>
                <a:lnTo>
                  <a:pt x="207" y="602"/>
                </a:lnTo>
                <a:lnTo>
                  <a:pt x="207" y="604"/>
                </a:lnTo>
                <a:lnTo>
                  <a:pt x="207" y="604"/>
                </a:lnTo>
                <a:lnTo>
                  <a:pt x="207" y="604"/>
                </a:lnTo>
                <a:lnTo>
                  <a:pt x="207" y="606"/>
                </a:lnTo>
                <a:lnTo>
                  <a:pt x="205" y="606"/>
                </a:lnTo>
                <a:lnTo>
                  <a:pt x="203" y="606"/>
                </a:lnTo>
                <a:lnTo>
                  <a:pt x="201" y="608"/>
                </a:lnTo>
                <a:lnTo>
                  <a:pt x="203" y="608"/>
                </a:lnTo>
                <a:lnTo>
                  <a:pt x="205" y="610"/>
                </a:lnTo>
                <a:lnTo>
                  <a:pt x="205" y="610"/>
                </a:lnTo>
                <a:lnTo>
                  <a:pt x="201" y="610"/>
                </a:lnTo>
                <a:lnTo>
                  <a:pt x="201" y="610"/>
                </a:lnTo>
                <a:lnTo>
                  <a:pt x="201" y="610"/>
                </a:lnTo>
                <a:lnTo>
                  <a:pt x="201" y="612"/>
                </a:lnTo>
                <a:lnTo>
                  <a:pt x="201" y="612"/>
                </a:lnTo>
                <a:lnTo>
                  <a:pt x="201" y="614"/>
                </a:lnTo>
                <a:lnTo>
                  <a:pt x="203" y="612"/>
                </a:lnTo>
                <a:lnTo>
                  <a:pt x="205" y="614"/>
                </a:lnTo>
                <a:lnTo>
                  <a:pt x="205" y="614"/>
                </a:lnTo>
                <a:lnTo>
                  <a:pt x="203" y="617"/>
                </a:lnTo>
                <a:lnTo>
                  <a:pt x="205" y="619"/>
                </a:lnTo>
                <a:lnTo>
                  <a:pt x="207" y="619"/>
                </a:lnTo>
                <a:lnTo>
                  <a:pt x="207" y="621"/>
                </a:lnTo>
                <a:lnTo>
                  <a:pt x="210" y="623"/>
                </a:lnTo>
                <a:lnTo>
                  <a:pt x="210" y="623"/>
                </a:lnTo>
                <a:lnTo>
                  <a:pt x="212" y="623"/>
                </a:lnTo>
                <a:lnTo>
                  <a:pt x="212" y="621"/>
                </a:lnTo>
                <a:lnTo>
                  <a:pt x="212" y="621"/>
                </a:lnTo>
                <a:lnTo>
                  <a:pt x="212" y="619"/>
                </a:lnTo>
                <a:lnTo>
                  <a:pt x="214" y="619"/>
                </a:lnTo>
                <a:lnTo>
                  <a:pt x="214" y="619"/>
                </a:lnTo>
                <a:lnTo>
                  <a:pt x="214" y="621"/>
                </a:lnTo>
                <a:lnTo>
                  <a:pt x="212" y="621"/>
                </a:lnTo>
                <a:lnTo>
                  <a:pt x="214" y="621"/>
                </a:lnTo>
                <a:lnTo>
                  <a:pt x="214" y="623"/>
                </a:lnTo>
                <a:lnTo>
                  <a:pt x="216" y="621"/>
                </a:lnTo>
                <a:lnTo>
                  <a:pt x="216" y="621"/>
                </a:lnTo>
                <a:lnTo>
                  <a:pt x="216" y="623"/>
                </a:lnTo>
                <a:lnTo>
                  <a:pt x="216" y="623"/>
                </a:lnTo>
                <a:lnTo>
                  <a:pt x="218" y="623"/>
                </a:lnTo>
                <a:lnTo>
                  <a:pt x="220" y="623"/>
                </a:lnTo>
                <a:lnTo>
                  <a:pt x="220" y="623"/>
                </a:lnTo>
                <a:lnTo>
                  <a:pt x="218" y="625"/>
                </a:lnTo>
                <a:lnTo>
                  <a:pt x="214" y="625"/>
                </a:lnTo>
                <a:lnTo>
                  <a:pt x="216" y="627"/>
                </a:lnTo>
                <a:lnTo>
                  <a:pt x="216" y="627"/>
                </a:lnTo>
                <a:lnTo>
                  <a:pt x="220" y="627"/>
                </a:lnTo>
                <a:lnTo>
                  <a:pt x="226" y="627"/>
                </a:lnTo>
                <a:lnTo>
                  <a:pt x="233" y="629"/>
                </a:lnTo>
                <a:lnTo>
                  <a:pt x="235" y="625"/>
                </a:lnTo>
                <a:lnTo>
                  <a:pt x="237" y="627"/>
                </a:lnTo>
                <a:lnTo>
                  <a:pt x="237" y="627"/>
                </a:lnTo>
                <a:lnTo>
                  <a:pt x="237" y="627"/>
                </a:lnTo>
                <a:lnTo>
                  <a:pt x="235" y="627"/>
                </a:lnTo>
                <a:lnTo>
                  <a:pt x="233" y="629"/>
                </a:lnTo>
                <a:lnTo>
                  <a:pt x="237" y="629"/>
                </a:lnTo>
                <a:lnTo>
                  <a:pt x="239" y="629"/>
                </a:lnTo>
                <a:lnTo>
                  <a:pt x="241" y="631"/>
                </a:lnTo>
                <a:lnTo>
                  <a:pt x="239" y="633"/>
                </a:lnTo>
                <a:lnTo>
                  <a:pt x="235" y="633"/>
                </a:lnTo>
                <a:lnTo>
                  <a:pt x="235" y="633"/>
                </a:lnTo>
                <a:lnTo>
                  <a:pt x="233" y="631"/>
                </a:lnTo>
                <a:lnTo>
                  <a:pt x="233" y="631"/>
                </a:lnTo>
                <a:lnTo>
                  <a:pt x="233" y="631"/>
                </a:lnTo>
                <a:lnTo>
                  <a:pt x="230" y="631"/>
                </a:lnTo>
                <a:lnTo>
                  <a:pt x="226" y="633"/>
                </a:lnTo>
                <a:lnTo>
                  <a:pt x="226" y="633"/>
                </a:lnTo>
                <a:lnTo>
                  <a:pt x="226" y="633"/>
                </a:lnTo>
                <a:lnTo>
                  <a:pt x="228" y="631"/>
                </a:lnTo>
                <a:lnTo>
                  <a:pt x="226" y="631"/>
                </a:lnTo>
                <a:lnTo>
                  <a:pt x="226" y="629"/>
                </a:lnTo>
                <a:lnTo>
                  <a:pt x="224" y="629"/>
                </a:lnTo>
                <a:lnTo>
                  <a:pt x="222" y="627"/>
                </a:lnTo>
                <a:lnTo>
                  <a:pt x="220" y="627"/>
                </a:lnTo>
                <a:lnTo>
                  <a:pt x="218" y="627"/>
                </a:lnTo>
                <a:lnTo>
                  <a:pt x="218" y="631"/>
                </a:lnTo>
                <a:lnTo>
                  <a:pt x="212" y="635"/>
                </a:lnTo>
                <a:lnTo>
                  <a:pt x="214" y="635"/>
                </a:lnTo>
                <a:lnTo>
                  <a:pt x="216" y="635"/>
                </a:lnTo>
                <a:lnTo>
                  <a:pt x="218" y="635"/>
                </a:lnTo>
                <a:lnTo>
                  <a:pt x="216" y="637"/>
                </a:lnTo>
                <a:lnTo>
                  <a:pt x="216" y="637"/>
                </a:lnTo>
                <a:lnTo>
                  <a:pt x="218" y="640"/>
                </a:lnTo>
                <a:lnTo>
                  <a:pt x="220" y="640"/>
                </a:lnTo>
                <a:lnTo>
                  <a:pt x="222" y="640"/>
                </a:lnTo>
                <a:lnTo>
                  <a:pt x="224" y="644"/>
                </a:lnTo>
                <a:lnTo>
                  <a:pt x="230" y="648"/>
                </a:lnTo>
                <a:lnTo>
                  <a:pt x="230" y="648"/>
                </a:lnTo>
                <a:lnTo>
                  <a:pt x="230" y="650"/>
                </a:lnTo>
                <a:lnTo>
                  <a:pt x="233" y="650"/>
                </a:lnTo>
                <a:lnTo>
                  <a:pt x="237" y="650"/>
                </a:lnTo>
                <a:lnTo>
                  <a:pt x="243" y="650"/>
                </a:lnTo>
                <a:lnTo>
                  <a:pt x="247" y="648"/>
                </a:lnTo>
                <a:lnTo>
                  <a:pt x="249" y="648"/>
                </a:lnTo>
                <a:lnTo>
                  <a:pt x="254" y="648"/>
                </a:lnTo>
                <a:lnTo>
                  <a:pt x="254" y="646"/>
                </a:lnTo>
                <a:lnTo>
                  <a:pt x="254" y="644"/>
                </a:lnTo>
                <a:lnTo>
                  <a:pt x="254" y="642"/>
                </a:lnTo>
                <a:lnTo>
                  <a:pt x="254" y="642"/>
                </a:lnTo>
                <a:lnTo>
                  <a:pt x="251" y="642"/>
                </a:lnTo>
                <a:lnTo>
                  <a:pt x="251" y="640"/>
                </a:lnTo>
                <a:lnTo>
                  <a:pt x="254" y="637"/>
                </a:lnTo>
                <a:lnTo>
                  <a:pt x="258" y="633"/>
                </a:lnTo>
                <a:lnTo>
                  <a:pt x="258" y="633"/>
                </a:lnTo>
                <a:lnTo>
                  <a:pt x="260" y="631"/>
                </a:lnTo>
                <a:lnTo>
                  <a:pt x="260" y="631"/>
                </a:lnTo>
                <a:lnTo>
                  <a:pt x="262" y="631"/>
                </a:lnTo>
                <a:lnTo>
                  <a:pt x="262" y="631"/>
                </a:lnTo>
                <a:lnTo>
                  <a:pt x="258" y="633"/>
                </a:lnTo>
                <a:lnTo>
                  <a:pt x="256" y="637"/>
                </a:lnTo>
                <a:lnTo>
                  <a:pt x="256" y="642"/>
                </a:lnTo>
                <a:lnTo>
                  <a:pt x="258" y="644"/>
                </a:lnTo>
                <a:lnTo>
                  <a:pt x="260" y="648"/>
                </a:lnTo>
                <a:lnTo>
                  <a:pt x="262" y="652"/>
                </a:lnTo>
                <a:lnTo>
                  <a:pt x="264" y="656"/>
                </a:lnTo>
                <a:lnTo>
                  <a:pt x="264" y="656"/>
                </a:lnTo>
                <a:lnTo>
                  <a:pt x="262" y="658"/>
                </a:lnTo>
                <a:lnTo>
                  <a:pt x="262" y="661"/>
                </a:lnTo>
                <a:lnTo>
                  <a:pt x="260" y="663"/>
                </a:lnTo>
                <a:lnTo>
                  <a:pt x="262" y="665"/>
                </a:lnTo>
                <a:lnTo>
                  <a:pt x="262" y="667"/>
                </a:lnTo>
                <a:lnTo>
                  <a:pt x="264" y="667"/>
                </a:lnTo>
                <a:lnTo>
                  <a:pt x="266" y="667"/>
                </a:lnTo>
                <a:lnTo>
                  <a:pt x="264" y="667"/>
                </a:lnTo>
                <a:lnTo>
                  <a:pt x="264" y="669"/>
                </a:lnTo>
                <a:lnTo>
                  <a:pt x="264" y="671"/>
                </a:lnTo>
                <a:lnTo>
                  <a:pt x="264" y="673"/>
                </a:lnTo>
                <a:lnTo>
                  <a:pt x="262" y="673"/>
                </a:lnTo>
                <a:lnTo>
                  <a:pt x="260" y="675"/>
                </a:lnTo>
                <a:lnTo>
                  <a:pt x="258" y="675"/>
                </a:lnTo>
                <a:lnTo>
                  <a:pt x="264" y="677"/>
                </a:lnTo>
                <a:lnTo>
                  <a:pt x="270" y="675"/>
                </a:lnTo>
                <a:lnTo>
                  <a:pt x="270" y="673"/>
                </a:lnTo>
                <a:lnTo>
                  <a:pt x="270" y="673"/>
                </a:lnTo>
                <a:lnTo>
                  <a:pt x="272" y="673"/>
                </a:lnTo>
                <a:lnTo>
                  <a:pt x="272" y="673"/>
                </a:lnTo>
                <a:lnTo>
                  <a:pt x="277" y="671"/>
                </a:lnTo>
                <a:lnTo>
                  <a:pt x="279" y="671"/>
                </a:lnTo>
                <a:lnTo>
                  <a:pt x="281" y="669"/>
                </a:lnTo>
                <a:lnTo>
                  <a:pt x="283" y="669"/>
                </a:lnTo>
                <a:lnTo>
                  <a:pt x="285" y="667"/>
                </a:lnTo>
                <a:lnTo>
                  <a:pt x="285" y="669"/>
                </a:lnTo>
                <a:lnTo>
                  <a:pt x="287" y="671"/>
                </a:lnTo>
                <a:lnTo>
                  <a:pt x="291" y="671"/>
                </a:lnTo>
                <a:lnTo>
                  <a:pt x="291" y="671"/>
                </a:lnTo>
                <a:lnTo>
                  <a:pt x="293" y="671"/>
                </a:lnTo>
                <a:lnTo>
                  <a:pt x="295" y="671"/>
                </a:lnTo>
                <a:lnTo>
                  <a:pt x="298" y="673"/>
                </a:lnTo>
                <a:lnTo>
                  <a:pt x="300" y="673"/>
                </a:lnTo>
                <a:lnTo>
                  <a:pt x="304" y="679"/>
                </a:lnTo>
                <a:lnTo>
                  <a:pt x="306" y="682"/>
                </a:lnTo>
                <a:lnTo>
                  <a:pt x="308" y="679"/>
                </a:lnTo>
                <a:lnTo>
                  <a:pt x="308" y="677"/>
                </a:lnTo>
                <a:lnTo>
                  <a:pt x="306" y="673"/>
                </a:lnTo>
                <a:lnTo>
                  <a:pt x="306" y="673"/>
                </a:lnTo>
                <a:lnTo>
                  <a:pt x="308" y="671"/>
                </a:lnTo>
                <a:lnTo>
                  <a:pt x="308" y="669"/>
                </a:lnTo>
                <a:lnTo>
                  <a:pt x="308" y="669"/>
                </a:lnTo>
                <a:lnTo>
                  <a:pt x="308" y="669"/>
                </a:lnTo>
                <a:lnTo>
                  <a:pt x="310" y="669"/>
                </a:lnTo>
                <a:lnTo>
                  <a:pt x="312" y="667"/>
                </a:lnTo>
                <a:lnTo>
                  <a:pt x="312" y="667"/>
                </a:lnTo>
                <a:lnTo>
                  <a:pt x="316" y="667"/>
                </a:lnTo>
                <a:lnTo>
                  <a:pt x="318" y="669"/>
                </a:lnTo>
                <a:lnTo>
                  <a:pt x="316" y="669"/>
                </a:lnTo>
                <a:lnTo>
                  <a:pt x="314" y="669"/>
                </a:lnTo>
                <a:lnTo>
                  <a:pt x="312" y="669"/>
                </a:lnTo>
                <a:lnTo>
                  <a:pt x="312" y="669"/>
                </a:lnTo>
                <a:lnTo>
                  <a:pt x="312" y="671"/>
                </a:lnTo>
                <a:lnTo>
                  <a:pt x="312" y="673"/>
                </a:lnTo>
                <a:lnTo>
                  <a:pt x="312" y="673"/>
                </a:lnTo>
                <a:lnTo>
                  <a:pt x="314" y="675"/>
                </a:lnTo>
                <a:lnTo>
                  <a:pt x="316" y="675"/>
                </a:lnTo>
                <a:lnTo>
                  <a:pt x="318" y="675"/>
                </a:lnTo>
                <a:lnTo>
                  <a:pt x="323" y="673"/>
                </a:lnTo>
                <a:lnTo>
                  <a:pt x="331" y="671"/>
                </a:lnTo>
                <a:lnTo>
                  <a:pt x="333" y="669"/>
                </a:lnTo>
                <a:lnTo>
                  <a:pt x="335" y="665"/>
                </a:lnTo>
                <a:lnTo>
                  <a:pt x="335" y="669"/>
                </a:lnTo>
                <a:lnTo>
                  <a:pt x="333" y="673"/>
                </a:lnTo>
                <a:lnTo>
                  <a:pt x="333" y="673"/>
                </a:lnTo>
                <a:lnTo>
                  <a:pt x="333" y="673"/>
                </a:lnTo>
                <a:lnTo>
                  <a:pt x="329" y="675"/>
                </a:lnTo>
                <a:lnTo>
                  <a:pt x="327" y="679"/>
                </a:lnTo>
                <a:lnTo>
                  <a:pt x="325" y="679"/>
                </a:lnTo>
                <a:lnTo>
                  <a:pt x="325" y="682"/>
                </a:lnTo>
                <a:lnTo>
                  <a:pt x="327" y="684"/>
                </a:lnTo>
                <a:lnTo>
                  <a:pt x="327" y="684"/>
                </a:lnTo>
                <a:lnTo>
                  <a:pt x="329" y="684"/>
                </a:lnTo>
                <a:lnTo>
                  <a:pt x="331" y="686"/>
                </a:lnTo>
                <a:lnTo>
                  <a:pt x="327" y="686"/>
                </a:lnTo>
                <a:lnTo>
                  <a:pt x="325" y="686"/>
                </a:lnTo>
                <a:lnTo>
                  <a:pt x="325" y="688"/>
                </a:lnTo>
                <a:lnTo>
                  <a:pt x="325" y="692"/>
                </a:lnTo>
                <a:lnTo>
                  <a:pt x="323" y="694"/>
                </a:lnTo>
                <a:lnTo>
                  <a:pt x="323" y="696"/>
                </a:lnTo>
                <a:lnTo>
                  <a:pt x="323" y="696"/>
                </a:lnTo>
                <a:lnTo>
                  <a:pt x="325" y="698"/>
                </a:lnTo>
                <a:lnTo>
                  <a:pt x="325" y="698"/>
                </a:lnTo>
                <a:lnTo>
                  <a:pt x="325" y="698"/>
                </a:lnTo>
                <a:lnTo>
                  <a:pt x="327" y="698"/>
                </a:lnTo>
                <a:lnTo>
                  <a:pt x="327" y="698"/>
                </a:lnTo>
                <a:lnTo>
                  <a:pt x="325" y="700"/>
                </a:lnTo>
                <a:lnTo>
                  <a:pt x="325" y="700"/>
                </a:lnTo>
                <a:lnTo>
                  <a:pt x="323" y="698"/>
                </a:lnTo>
                <a:lnTo>
                  <a:pt x="323" y="698"/>
                </a:lnTo>
                <a:lnTo>
                  <a:pt x="323" y="698"/>
                </a:lnTo>
                <a:lnTo>
                  <a:pt x="321" y="698"/>
                </a:lnTo>
                <a:lnTo>
                  <a:pt x="321" y="698"/>
                </a:lnTo>
                <a:lnTo>
                  <a:pt x="318" y="700"/>
                </a:lnTo>
                <a:lnTo>
                  <a:pt x="316" y="702"/>
                </a:lnTo>
                <a:lnTo>
                  <a:pt x="316" y="702"/>
                </a:lnTo>
                <a:lnTo>
                  <a:pt x="314" y="705"/>
                </a:lnTo>
                <a:lnTo>
                  <a:pt x="312" y="707"/>
                </a:lnTo>
                <a:lnTo>
                  <a:pt x="310" y="707"/>
                </a:lnTo>
                <a:lnTo>
                  <a:pt x="310" y="709"/>
                </a:lnTo>
                <a:lnTo>
                  <a:pt x="308" y="709"/>
                </a:lnTo>
                <a:lnTo>
                  <a:pt x="308" y="711"/>
                </a:lnTo>
                <a:lnTo>
                  <a:pt x="308" y="713"/>
                </a:lnTo>
                <a:lnTo>
                  <a:pt x="310" y="713"/>
                </a:lnTo>
                <a:lnTo>
                  <a:pt x="308" y="713"/>
                </a:lnTo>
                <a:lnTo>
                  <a:pt x="308" y="715"/>
                </a:lnTo>
                <a:lnTo>
                  <a:pt x="308" y="713"/>
                </a:lnTo>
                <a:lnTo>
                  <a:pt x="306" y="713"/>
                </a:lnTo>
                <a:lnTo>
                  <a:pt x="306" y="713"/>
                </a:lnTo>
                <a:lnTo>
                  <a:pt x="306" y="713"/>
                </a:lnTo>
                <a:lnTo>
                  <a:pt x="304" y="713"/>
                </a:lnTo>
                <a:lnTo>
                  <a:pt x="302" y="715"/>
                </a:lnTo>
                <a:lnTo>
                  <a:pt x="300" y="717"/>
                </a:lnTo>
                <a:lnTo>
                  <a:pt x="293" y="719"/>
                </a:lnTo>
                <a:lnTo>
                  <a:pt x="289" y="721"/>
                </a:lnTo>
                <a:lnTo>
                  <a:pt x="287" y="721"/>
                </a:lnTo>
                <a:lnTo>
                  <a:pt x="285" y="723"/>
                </a:lnTo>
                <a:lnTo>
                  <a:pt x="285" y="726"/>
                </a:lnTo>
                <a:lnTo>
                  <a:pt x="283" y="728"/>
                </a:lnTo>
                <a:lnTo>
                  <a:pt x="283" y="730"/>
                </a:lnTo>
                <a:lnTo>
                  <a:pt x="283" y="730"/>
                </a:lnTo>
                <a:lnTo>
                  <a:pt x="283" y="732"/>
                </a:lnTo>
                <a:lnTo>
                  <a:pt x="283" y="732"/>
                </a:lnTo>
                <a:lnTo>
                  <a:pt x="285" y="732"/>
                </a:lnTo>
                <a:lnTo>
                  <a:pt x="285" y="734"/>
                </a:lnTo>
                <a:lnTo>
                  <a:pt x="285" y="734"/>
                </a:lnTo>
                <a:lnTo>
                  <a:pt x="285" y="734"/>
                </a:lnTo>
                <a:lnTo>
                  <a:pt x="283" y="734"/>
                </a:lnTo>
                <a:lnTo>
                  <a:pt x="283" y="734"/>
                </a:lnTo>
                <a:lnTo>
                  <a:pt x="283" y="734"/>
                </a:lnTo>
                <a:lnTo>
                  <a:pt x="281" y="732"/>
                </a:lnTo>
                <a:lnTo>
                  <a:pt x="279" y="732"/>
                </a:lnTo>
                <a:lnTo>
                  <a:pt x="279" y="734"/>
                </a:lnTo>
                <a:lnTo>
                  <a:pt x="279" y="734"/>
                </a:lnTo>
                <a:lnTo>
                  <a:pt x="279" y="736"/>
                </a:lnTo>
                <a:lnTo>
                  <a:pt x="279" y="736"/>
                </a:lnTo>
                <a:lnTo>
                  <a:pt x="277" y="734"/>
                </a:lnTo>
                <a:lnTo>
                  <a:pt x="274" y="732"/>
                </a:lnTo>
                <a:lnTo>
                  <a:pt x="274" y="732"/>
                </a:lnTo>
                <a:lnTo>
                  <a:pt x="277" y="732"/>
                </a:lnTo>
                <a:lnTo>
                  <a:pt x="277" y="730"/>
                </a:lnTo>
                <a:lnTo>
                  <a:pt x="277" y="730"/>
                </a:lnTo>
                <a:lnTo>
                  <a:pt x="277" y="730"/>
                </a:lnTo>
                <a:lnTo>
                  <a:pt x="272" y="732"/>
                </a:lnTo>
                <a:lnTo>
                  <a:pt x="272" y="732"/>
                </a:lnTo>
                <a:lnTo>
                  <a:pt x="272" y="730"/>
                </a:lnTo>
                <a:lnTo>
                  <a:pt x="272" y="730"/>
                </a:lnTo>
                <a:lnTo>
                  <a:pt x="272" y="730"/>
                </a:lnTo>
                <a:lnTo>
                  <a:pt x="266" y="732"/>
                </a:lnTo>
                <a:lnTo>
                  <a:pt x="262" y="734"/>
                </a:lnTo>
                <a:lnTo>
                  <a:pt x="258" y="736"/>
                </a:lnTo>
                <a:lnTo>
                  <a:pt x="256" y="738"/>
                </a:lnTo>
                <a:lnTo>
                  <a:pt x="254" y="740"/>
                </a:lnTo>
                <a:lnTo>
                  <a:pt x="251" y="742"/>
                </a:lnTo>
                <a:lnTo>
                  <a:pt x="249" y="744"/>
                </a:lnTo>
                <a:lnTo>
                  <a:pt x="249" y="744"/>
                </a:lnTo>
                <a:lnTo>
                  <a:pt x="247" y="747"/>
                </a:lnTo>
                <a:lnTo>
                  <a:pt x="247" y="747"/>
                </a:lnTo>
                <a:lnTo>
                  <a:pt x="247" y="747"/>
                </a:lnTo>
                <a:lnTo>
                  <a:pt x="245" y="747"/>
                </a:lnTo>
                <a:lnTo>
                  <a:pt x="245" y="747"/>
                </a:lnTo>
                <a:lnTo>
                  <a:pt x="245" y="747"/>
                </a:lnTo>
                <a:lnTo>
                  <a:pt x="243" y="749"/>
                </a:lnTo>
                <a:lnTo>
                  <a:pt x="241" y="749"/>
                </a:lnTo>
                <a:lnTo>
                  <a:pt x="241" y="749"/>
                </a:lnTo>
                <a:lnTo>
                  <a:pt x="243" y="751"/>
                </a:lnTo>
                <a:lnTo>
                  <a:pt x="241" y="751"/>
                </a:lnTo>
                <a:lnTo>
                  <a:pt x="241" y="753"/>
                </a:lnTo>
                <a:lnTo>
                  <a:pt x="241" y="753"/>
                </a:lnTo>
                <a:lnTo>
                  <a:pt x="243" y="753"/>
                </a:lnTo>
                <a:lnTo>
                  <a:pt x="243" y="753"/>
                </a:lnTo>
                <a:lnTo>
                  <a:pt x="245" y="753"/>
                </a:lnTo>
                <a:lnTo>
                  <a:pt x="245" y="751"/>
                </a:lnTo>
                <a:lnTo>
                  <a:pt x="245" y="749"/>
                </a:lnTo>
                <a:lnTo>
                  <a:pt x="245" y="749"/>
                </a:lnTo>
                <a:lnTo>
                  <a:pt x="247" y="749"/>
                </a:lnTo>
                <a:lnTo>
                  <a:pt x="247" y="751"/>
                </a:lnTo>
                <a:lnTo>
                  <a:pt x="249" y="751"/>
                </a:lnTo>
                <a:lnTo>
                  <a:pt x="251" y="751"/>
                </a:lnTo>
                <a:lnTo>
                  <a:pt x="251" y="749"/>
                </a:lnTo>
                <a:lnTo>
                  <a:pt x="251" y="749"/>
                </a:lnTo>
                <a:lnTo>
                  <a:pt x="251" y="747"/>
                </a:lnTo>
                <a:lnTo>
                  <a:pt x="251" y="744"/>
                </a:lnTo>
                <a:lnTo>
                  <a:pt x="254" y="744"/>
                </a:lnTo>
                <a:lnTo>
                  <a:pt x="254" y="747"/>
                </a:lnTo>
                <a:lnTo>
                  <a:pt x="256" y="747"/>
                </a:lnTo>
                <a:lnTo>
                  <a:pt x="256" y="749"/>
                </a:lnTo>
                <a:lnTo>
                  <a:pt x="254" y="749"/>
                </a:lnTo>
                <a:lnTo>
                  <a:pt x="254" y="749"/>
                </a:lnTo>
                <a:lnTo>
                  <a:pt x="254" y="749"/>
                </a:lnTo>
                <a:lnTo>
                  <a:pt x="256" y="749"/>
                </a:lnTo>
                <a:lnTo>
                  <a:pt x="256" y="749"/>
                </a:lnTo>
                <a:lnTo>
                  <a:pt x="258" y="749"/>
                </a:lnTo>
                <a:lnTo>
                  <a:pt x="258" y="749"/>
                </a:lnTo>
                <a:lnTo>
                  <a:pt x="258" y="747"/>
                </a:lnTo>
                <a:lnTo>
                  <a:pt x="260" y="747"/>
                </a:lnTo>
                <a:lnTo>
                  <a:pt x="262" y="747"/>
                </a:lnTo>
                <a:lnTo>
                  <a:pt x="264" y="742"/>
                </a:lnTo>
                <a:lnTo>
                  <a:pt x="264" y="742"/>
                </a:lnTo>
                <a:lnTo>
                  <a:pt x="266" y="740"/>
                </a:lnTo>
                <a:lnTo>
                  <a:pt x="266" y="738"/>
                </a:lnTo>
                <a:lnTo>
                  <a:pt x="266" y="738"/>
                </a:lnTo>
                <a:lnTo>
                  <a:pt x="268" y="738"/>
                </a:lnTo>
                <a:lnTo>
                  <a:pt x="268" y="738"/>
                </a:lnTo>
                <a:lnTo>
                  <a:pt x="270" y="738"/>
                </a:lnTo>
                <a:lnTo>
                  <a:pt x="272" y="738"/>
                </a:lnTo>
                <a:lnTo>
                  <a:pt x="272" y="738"/>
                </a:lnTo>
                <a:lnTo>
                  <a:pt x="272" y="740"/>
                </a:lnTo>
                <a:lnTo>
                  <a:pt x="270" y="738"/>
                </a:lnTo>
                <a:lnTo>
                  <a:pt x="270" y="738"/>
                </a:lnTo>
                <a:lnTo>
                  <a:pt x="270" y="740"/>
                </a:lnTo>
                <a:lnTo>
                  <a:pt x="268" y="740"/>
                </a:lnTo>
                <a:lnTo>
                  <a:pt x="268" y="740"/>
                </a:lnTo>
                <a:lnTo>
                  <a:pt x="268" y="742"/>
                </a:lnTo>
                <a:lnTo>
                  <a:pt x="268" y="742"/>
                </a:lnTo>
                <a:lnTo>
                  <a:pt x="270" y="742"/>
                </a:lnTo>
                <a:lnTo>
                  <a:pt x="272" y="742"/>
                </a:lnTo>
                <a:lnTo>
                  <a:pt x="274" y="742"/>
                </a:lnTo>
                <a:lnTo>
                  <a:pt x="274" y="742"/>
                </a:lnTo>
                <a:lnTo>
                  <a:pt x="277" y="740"/>
                </a:lnTo>
                <a:lnTo>
                  <a:pt x="277" y="740"/>
                </a:lnTo>
                <a:lnTo>
                  <a:pt x="279" y="740"/>
                </a:lnTo>
                <a:lnTo>
                  <a:pt x="279" y="740"/>
                </a:lnTo>
                <a:lnTo>
                  <a:pt x="281" y="740"/>
                </a:lnTo>
                <a:lnTo>
                  <a:pt x="281" y="738"/>
                </a:lnTo>
                <a:lnTo>
                  <a:pt x="281" y="740"/>
                </a:lnTo>
                <a:lnTo>
                  <a:pt x="283" y="740"/>
                </a:lnTo>
                <a:lnTo>
                  <a:pt x="283" y="738"/>
                </a:lnTo>
                <a:lnTo>
                  <a:pt x="283" y="738"/>
                </a:lnTo>
                <a:lnTo>
                  <a:pt x="285" y="738"/>
                </a:lnTo>
                <a:lnTo>
                  <a:pt x="287" y="736"/>
                </a:lnTo>
                <a:lnTo>
                  <a:pt x="289" y="734"/>
                </a:lnTo>
                <a:lnTo>
                  <a:pt x="291" y="734"/>
                </a:lnTo>
                <a:lnTo>
                  <a:pt x="291" y="734"/>
                </a:lnTo>
                <a:lnTo>
                  <a:pt x="291" y="734"/>
                </a:lnTo>
                <a:lnTo>
                  <a:pt x="293" y="734"/>
                </a:lnTo>
                <a:lnTo>
                  <a:pt x="293" y="734"/>
                </a:lnTo>
                <a:lnTo>
                  <a:pt x="293" y="734"/>
                </a:lnTo>
                <a:lnTo>
                  <a:pt x="295" y="734"/>
                </a:lnTo>
                <a:lnTo>
                  <a:pt x="295" y="734"/>
                </a:lnTo>
                <a:lnTo>
                  <a:pt x="295" y="738"/>
                </a:lnTo>
                <a:lnTo>
                  <a:pt x="295" y="738"/>
                </a:lnTo>
                <a:lnTo>
                  <a:pt x="295" y="738"/>
                </a:lnTo>
                <a:lnTo>
                  <a:pt x="295" y="736"/>
                </a:lnTo>
                <a:lnTo>
                  <a:pt x="295" y="736"/>
                </a:lnTo>
                <a:lnTo>
                  <a:pt x="298" y="734"/>
                </a:lnTo>
                <a:lnTo>
                  <a:pt x="298" y="734"/>
                </a:lnTo>
                <a:lnTo>
                  <a:pt x="308" y="730"/>
                </a:lnTo>
                <a:lnTo>
                  <a:pt x="308" y="730"/>
                </a:lnTo>
                <a:lnTo>
                  <a:pt x="310" y="728"/>
                </a:lnTo>
                <a:lnTo>
                  <a:pt x="310" y="726"/>
                </a:lnTo>
                <a:lnTo>
                  <a:pt x="310" y="726"/>
                </a:lnTo>
                <a:lnTo>
                  <a:pt x="310" y="728"/>
                </a:lnTo>
                <a:lnTo>
                  <a:pt x="310" y="728"/>
                </a:lnTo>
                <a:lnTo>
                  <a:pt x="312" y="730"/>
                </a:lnTo>
                <a:lnTo>
                  <a:pt x="312" y="728"/>
                </a:lnTo>
                <a:lnTo>
                  <a:pt x="312" y="728"/>
                </a:lnTo>
                <a:lnTo>
                  <a:pt x="314" y="726"/>
                </a:lnTo>
                <a:lnTo>
                  <a:pt x="314" y="726"/>
                </a:lnTo>
                <a:lnTo>
                  <a:pt x="314" y="726"/>
                </a:lnTo>
                <a:lnTo>
                  <a:pt x="314" y="723"/>
                </a:lnTo>
                <a:lnTo>
                  <a:pt x="312" y="723"/>
                </a:lnTo>
                <a:lnTo>
                  <a:pt x="312" y="723"/>
                </a:lnTo>
                <a:lnTo>
                  <a:pt x="310" y="723"/>
                </a:lnTo>
                <a:lnTo>
                  <a:pt x="310" y="723"/>
                </a:lnTo>
                <a:lnTo>
                  <a:pt x="310" y="723"/>
                </a:lnTo>
                <a:lnTo>
                  <a:pt x="312" y="721"/>
                </a:lnTo>
                <a:lnTo>
                  <a:pt x="314" y="721"/>
                </a:lnTo>
                <a:lnTo>
                  <a:pt x="316" y="721"/>
                </a:lnTo>
                <a:lnTo>
                  <a:pt x="316" y="719"/>
                </a:lnTo>
                <a:lnTo>
                  <a:pt x="318" y="719"/>
                </a:lnTo>
                <a:lnTo>
                  <a:pt x="318" y="719"/>
                </a:lnTo>
                <a:lnTo>
                  <a:pt x="321" y="719"/>
                </a:lnTo>
                <a:lnTo>
                  <a:pt x="321" y="719"/>
                </a:lnTo>
                <a:lnTo>
                  <a:pt x="318" y="719"/>
                </a:lnTo>
                <a:lnTo>
                  <a:pt x="318" y="719"/>
                </a:lnTo>
                <a:lnTo>
                  <a:pt x="318" y="717"/>
                </a:lnTo>
                <a:lnTo>
                  <a:pt x="321" y="717"/>
                </a:lnTo>
                <a:lnTo>
                  <a:pt x="323" y="717"/>
                </a:lnTo>
                <a:lnTo>
                  <a:pt x="323" y="717"/>
                </a:lnTo>
                <a:lnTo>
                  <a:pt x="325" y="717"/>
                </a:lnTo>
                <a:lnTo>
                  <a:pt x="325" y="717"/>
                </a:lnTo>
                <a:lnTo>
                  <a:pt x="325" y="717"/>
                </a:lnTo>
                <a:lnTo>
                  <a:pt x="327" y="715"/>
                </a:lnTo>
                <a:lnTo>
                  <a:pt x="327" y="715"/>
                </a:lnTo>
                <a:lnTo>
                  <a:pt x="327" y="713"/>
                </a:lnTo>
                <a:lnTo>
                  <a:pt x="329" y="713"/>
                </a:lnTo>
                <a:lnTo>
                  <a:pt x="329" y="713"/>
                </a:lnTo>
                <a:lnTo>
                  <a:pt x="331" y="713"/>
                </a:lnTo>
                <a:lnTo>
                  <a:pt x="331" y="713"/>
                </a:lnTo>
                <a:lnTo>
                  <a:pt x="333" y="713"/>
                </a:lnTo>
                <a:lnTo>
                  <a:pt x="333" y="711"/>
                </a:lnTo>
                <a:lnTo>
                  <a:pt x="335" y="711"/>
                </a:lnTo>
                <a:lnTo>
                  <a:pt x="335" y="711"/>
                </a:lnTo>
                <a:lnTo>
                  <a:pt x="335" y="711"/>
                </a:lnTo>
                <a:lnTo>
                  <a:pt x="337" y="709"/>
                </a:lnTo>
                <a:lnTo>
                  <a:pt x="337" y="709"/>
                </a:lnTo>
                <a:lnTo>
                  <a:pt x="339" y="709"/>
                </a:lnTo>
                <a:lnTo>
                  <a:pt x="339" y="709"/>
                </a:lnTo>
                <a:lnTo>
                  <a:pt x="339" y="709"/>
                </a:lnTo>
                <a:lnTo>
                  <a:pt x="342" y="707"/>
                </a:lnTo>
                <a:lnTo>
                  <a:pt x="342" y="705"/>
                </a:lnTo>
                <a:lnTo>
                  <a:pt x="342" y="705"/>
                </a:lnTo>
                <a:lnTo>
                  <a:pt x="342" y="705"/>
                </a:lnTo>
                <a:lnTo>
                  <a:pt x="342" y="702"/>
                </a:lnTo>
                <a:lnTo>
                  <a:pt x="342" y="702"/>
                </a:lnTo>
                <a:lnTo>
                  <a:pt x="342" y="702"/>
                </a:lnTo>
                <a:lnTo>
                  <a:pt x="344" y="700"/>
                </a:lnTo>
                <a:lnTo>
                  <a:pt x="346" y="700"/>
                </a:lnTo>
                <a:lnTo>
                  <a:pt x="346" y="700"/>
                </a:lnTo>
                <a:lnTo>
                  <a:pt x="348" y="700"/>
                </a:lnTo>
                <a:lnTo>
                  <a:pt x="348" y="698"/>
                </a:lnTo>
                <a:lnTo>
                  <a:pt x="348" y="698"/>
                </a:lnTo>
                <a:lnTo>
                  <a:pt x="350" y="698"/>
                </a:lnTo>
                <a:lnTo>
                  <a:pt x="350" y="698"/>
                </a:lnTo>
                <a:lnTo>
                  <a:pt x="352" y="696"/>
                </a:lnTo>
                <a:lnTo>
                  <a:pt x="354" y="696"/>
                </a:lnTo>
                <a:lnTo>
                  <a:pt x="354" y="696"/>
                </a:lnTo>
                <a:lnTo>
                  <a:pt x="354" y="694"/>
                </a:lnTo>
                <a:lnTo>
                  <a:pt x="354" y="694"/>
                </a:lnTo>
                <a:lnTo>
                  <a:pt x="356" y="694"/>
                </a:lnTo>
                <a:lnTo>
                  <a:pt x="358" y="694"/>
                </a:lnTo>
                <a:lnTo>
                  <a:pt x="360" y="692"/>
                </a:lnTo>
                <a:lnTo>
                  <a:pt x="360" y="690"/>
                </a:lnTo>
                <a:lnTo>
                  <a:pt x="362" y="688"/>
                </a:lnTo>
                <a:lnTo>
                  <a:pt x="369" y="688"/>
                </a:lnTo>
                <a:lnTo>
                  <a:pt x="369" y="688"/>
                </a:lnTo>
                <a:lnTo>
                  <a:pt x="369" y="686"/>
                </a:lnTo>
                <a:lnTo>
                  <a:pt x="371" y="686"/>
                </a:lnTo>
                <a:lnTo>
                  <a:pt x="373" y="686"/>
                </a:lnTo>
                <a:lnTo>
                  <a:pt x="373" y="686"/>
                </a:lnTo>
                <a:lnTo>
                  <a:pt x="373" y="684"/>
                </a:lnTo>
                <a:lnTo>
                  <a:pt x="373" y="684"/>
                </a:lnTo>
                <a:lnTo>
                  <a:pt x="373" y="684"/>
                </a:lnTo>
                <a:lnTo>
                  <a:pt x="373" y="684"/>
                </a:lnTo>
                <a:lnTo>
                  <a:pt x="375" y="682"/>
                </a:lnTo>
                <a:lnTo>
                  <a:pt x="375" y="682"/>
                </a:lnTo>
                <a:lnTo>
                  <a:pt x="375" y="679"/>
                </a:lnTo>
                <a:lnTo>
                  <a:pt x="377" y="679"/>
                </a:lnTo>
                <a:lnTo>
                  <a:pt x="379" y="677"/>
                </a:lnTo>
                <a:lnTo>
                  <a:pt x="379" y="677"/>
                </a:lnTo>
                <a:lnTo>
                  <a:pt x="381" y="675"/>
                </a:lnTo>
                <a:lnTo>
                  <a:pt x="381" y="675"/>
                </a:lnTo>
                <a:lnTo>
                  <a:pt x="386" y="673"/>
                </a:lnTo>
                <a:lnTo>
                  <a:pt x="386" y="671"/>
                </a:lnTo>
                <a:lnTo>
                  <a:pt x="386" y="671"/>
                </a:lnTo>
                <a:lnTo>
                  <a:pt x="386" y="671"/>
                </a:lnTo>
                <a:lnTo>
                  <a:pt x="386" y="671"/>
                </a:lnTo>
                <a:lnTo>
                  <a:pt x="386" y="669"/>
                </a:lnTo>
                <a:lnTo>
                  <a:pt x="381" y="667"/>
                </a:lnTo>
                <a:lnTo>
                  <a:pt x="379" y="667"/>
                </a:lnTo>
                <a:lnTo>
                  <a:pt x="377" y="667"/>
                </a:lnTo>
                <a:lnTo>
                  <a:pt x="375" y="665"/>
                </a:lnTo>
                <a:lnTo>
                  <a:pt x="375" y="665"/>
                </a:lnTo>
                <a:lnTo>
                  <a:pt x="375" y="663"/>
                </a:lnTo>
                <a:lnTo>
                  <a:pt x="375" y="661"/>
                </a:lnTo>
                <a:lnTo>
                  <a:pt x="375" y="661"/>
                </a:lnTo>
                <a:lnTo>
                  <a:pt x="379" y="658"/>
                </a:lnTo>
                <a:lnTo>
                  <a:pt x="379" y="656"/>
                </a:lnTo>
                <a:lnTo>
                  <a:pt x="381" y="656"/>
                </a:lnTo>
                <a:lnTo>
                  <a:pt x="381" y="656"/>
                </a:lnTo>
                <a:lnTo>
                  <a:pt x="381" y="654"/>
                </a:lnTo>
                <a:lnTo>
                  <a:pt x="381" y="654"/>
                </a:lnTo>
                <a:lnTo>
                  <a:pt x="381" y="654"/>
                </a:lnTo>
                <a:lnTo>
                  <a:pt x="383" y="652"/>
                </a:lnTo>
                <a:lnTo>
                  <a:pt x="386" y="652"/>
                </a:lnTo>
                <a:lnTo>
                  <a:pt x="386" y="652"/>
                </a:lnTo>
                <a:lnTo>
                  <a:pt x="386" y="652"/>
                </a:lnTo>
                <a:lnTo>
                  <a:pt x="386" y="654"/>
                </a:lnTo>
                <a:lnTo>
                  <a:pt x="386" y="654"/>
                </a:lnTo>
                <a:lnTo>
                  <a:pt x="388" y="654"/>
                </a:lnTo>
                <a:lnTo>
                  <a:pt x="390" y="652"/>
                </a:lnTo>
                <a:lnTo>
                  <a:pt x="390" y="652"/>
                </a:lnTo>
                <a:lnTo>
                  <a:pt x="392" y="652"/>
                </a:lnTo>
                <a:lnTo>
                  <a:pt x="390" y="650"/>
                </a:lnTo>
                <a:lnTo>
                  <a:pt x="388" y="650"/>
                </a:lnTo>
                <a:lnTo>
                  <a:pt x="388" y="650"/>
                </a:lnTo>
                <a:lnTo>
                  <a:pt x="390" y="650"/>
                </a:lnTo>
                <a:lnTo>
                  <a:pt x="394" y="648"/>
                </a:lnTo>
                <a:lnTo>
                  <a:pt x="394" y="648"/>
                </a:lnTo>
                <a:lnTo>
                  <a:pt x="396" y="646"/>
                </a:lnTo>
                <a:lnTo>
                  <a:pt x="396" y="646"/>
                </a:lnTo>
                <a:lnTo>
                  <a:pt x="396" y="646"/>
                </a:lnTo>
                <a:lnTo>
                  <a:pt x="396" y="644"/>
                </a:lnTo>
                <a:lnTo>
                  <a:pt x="394" y="644"/>
                </a:lnTo>
                <a:lnTo>
                  <a:pt x="392" y="642"/>
                </a:lnTo>
                <a:lnTo>
                  <a:pt x="390" y="640"/>
                </a:lnTo>
                <a:lnTo>
                  <a:pt x="392" y="640"/>
                </a:lnTo>
                <a:lnTo>
                  <a:pt x="392" y="640"/>
                </a:lnTo>
                <a:lnTo>
                  <a:pt x="394" y="642"/>
                </a:lnTo>
                <a:lnTo>
                  <a:pt x="396" y="642"/>
                </a:lnTo>
                <a:lnTo>
                  <a:pt x="396" y="642"/>
                </a:lnTo>
                <a:lnTo>
                  <a:pt x="398" y="642"/>
                </a:lnTo>
                <a:lnTo>
                  <a:pt x="400" y="640"/>
                </a:lnTo>
                <a:lnTo>
                  <a:pt x="402" y="640"/>
                </a:lnTo>
                <a:lnTo>
                  <a:pt x="402" y="637"/>
                </a:lnTo>
                <a:lnTo>
                  <a:pt x="400" y="637"/>
                </a:lnTo>
                <a:lnTo>
                  <a:pt x="400" y="637"/>
                </a:lnTo>
                <a:lnTo>
                  <a:pt x="402" y="635"/>
                </a:lnTo>
                <a:lnTo>
                  <a:pt x="407" y="631"/>
                </a:lnTo>
                <a:lnTo>
                  <a:pt x="409" y="631"/>
                </a:lnTo>
                <a:lnTo>
                  <a:pt x="409" y="631"/>
                </a:lnTo>
                <a:lnTo>
                  <a:pt x="409" y="631"/>
                </a:lnTo>
                <a:lnTo>
                  <a:pt x="409" y="629"/>
                </a:lnTo>
                <a:lnTo>
                  <a:pt x="409" y="629"/>
                </a:lnTo>
                <a:lnTo>
                  <a:pt x="409" y="627"/>
                </a:lnTo>
                <a:lnTo>
                  <a:pt x="411" y="625"/>
                </a:lnTo>
                <a:lnTo>
                  <a:pt x="413" y="625"/>
                </a:lnTo>
                <a:lnTo>
                  <a:pt x="417" y="625"/>
                </a:lnTo>
                <a:lnTo>
                  <a:pt x="417" y="623"/>
                </a:lnTo>
                <a:lnTo>
                  <a:pt x="419" y="623"/>
                </a:lnTo>
                <a:lnTo>
                  <a:pt x="421" y="621"/>
                </a:lnTo>
                <a:lnTo>
                  <a:pt x="425" y="619"/>
                </a:lnTo>
                <a:lnTo>
                  <a:pt x="427" y="619"/>
                </a:lnTo>
                <a:lnTo>
                  <a:pt x="427" y="619"/>
                </a:lnTo>
                <a:lnTo>
                  <a:pt x="427" y="619"/>
                </a:lnTo>
                <a:lnTo>
                  <a:pt x="434" y="619"/>
                </a:lnTo>
                <a:lnTo>
                  <a:pt x="436" y="619"/>
                </a:lnTo>
                <a:lnTo>
                  <a:pt x="436" y="619"/>
                </a:lnTo>
                <a:lnTo>
                  <a:pt x="436" y="617"/>
                </a:lnTo>
                <a:lnTo>
                  <a:pt x="438" y="617"/>
                </a:lnTo>
                <a:lnTo>
                  <a:pt x="440" y="614"/>
                </a:lnTo>
                <a:lnTo>
                  <a:pt x="440" y="614"/>
                </a:lnTo>
                <a:lnTo>
                  <a:pt x="442" y="614"/>
                </a:lnTo>
                <a:lnTo>
                  <a:pt x="444" y="614"/>
                </a:lnTo>
                <a:lnTo>
                  <a:pt x="440" y="617"/>
                </a:lnTo>
                <a:lnTo>
                  <a:pt x="438" y="617"/>
                </a:lnTo>
                <a:lnTo>
                  <a:pt x="438" y="619"/>
                </a:lnTo>
                <a:lnTo>
                  <a:pt x="436" y="619"/>
                </a:lnTo>
                <a:lnTo>
                  <a:pt x="436" y="621"/>
                </a:lnTo>
                <a:lnTo>
                  <a:pt x="436" y="621"/>
                </a:lnTo>
                <a:lnTo>
                  <a:pt x="434" y="621"/>
                </a:lnTo>
                <a:lnTo>
                  <a:pt x="434" y="621"/>
                </a:lnTo>
                <a:lnTo>
                  <a:pt x="436" y="623"/>
                </a:lnTo>
                <a:lnTo>
                  <a:pt x="440" y="625"/>
                </a:lnTo>
                <a:lnTo>
                  <a:pt x="442" y="627"/>
                </a:lnTo>
                <a:lnTo>
                  <a:pt x="446" y="627"/>
                </a:lnTo>
                <a:lnTo>
                  <a:pt x="448" y="627"/>
                </a:lnTo>
                <a:lnTo>
                  <a:pt x="448" y="627"/>
                </a:lnTo>
                <a:lnTo>
                  <a:pt x="446" y="627"/>
                </a:lnTo>
                <a:lnTo>
                  <a:pt x="440" y="627"/>
                </a:lnTo>
                <a:lnTo>
                  <a:pt x="436" y="627"/>
                </a:lnTo>
                <a:lnTo>
                  <a:pt x="434" y="627"/>
                </a:lnTo>
                <a:lnTo>
                  <a:pt x="434" y="627"/>
                </a:lnTo>
                <a:lnTo>
                  <a:pt x="432" y="627"/>
                </a:lnTo>
                <a:lnTo>
                  <a:pt x="430" y="625"/>
                </a:lnTo>
                <a:lnTo>
                  <a:pt x="430" y="625"/>
                </a:lnTo>
                <a:lnTo>
                  <a:pt x="427" y="625"/>
                </a:lnTo>
                <a:lnTo>
                  <a:pt x="423" y="627"/>
                </a:lnTo>
                <a:lnTo>
                  <a:pt x="421" y="629"/>
                </a:lnTo>
                <a:lnTo>
                  <a:pt x="415" y="631"/>
                </a:lnTo>
                <a:lnTo>
                  <a:pt x="415" y="631"/>
                </a:lnTo>
                <a:lnTo>
                  <a:pt x="415" y="633"/>
                </a:lnTo>
                <a:lnTo>
                  <a:pt x="415" y="635"/>
                </a:lnTo>
                <a:lnTo>
                  <a:pt x="415" y="637"/>
                </a:lnTo>
                <a:lnTo>
                  <a:pt x="415" y="642"/>
                </a:lnTo>
                <a:lnTo>
                  <a:pt x="413" y="642"/>
                </a:lnTo>
                <a:lnTo>
                  <a:pt x="411" y="646"/>
                </a:lnTo>
                <a:lnTo>
                  <a:pt x="409" y="648"/>
                </a:lnTo>
                <a:lnTo>
                  <a:pt x="409" y="648"/>
                </a:lnTo>
                <a:lnTo>
                  <a:pt x="409" y="652"/>
                </a:lnTo>
                <a:lnTo>
                  <a:pt x="409" y="652"/>
                </a:lnTo>
                <a:lnTo>
                  <a:pt x="409" y="654"/>
                </a:lnTo>
                <a:lnTo>
                  <a:pt x="413" y="654"/>
                </a:lnTo>
                <a:lnTo>
                  <a:pt x="413" y="654"/>
                </a:lnTo>
                <a:lnTo>
                  <a:pt x="415" y="654"/>
                </a:lnTo>
                <a:lnTo>
                  <a:pt x="419" y="652"/>
                </a:lnTo>
                <a:lnTo>
                  <a:pt x="419" y="652"/>
                </a:lnTo>
                <a:lnTo>
                  <a:pt x="419" y="652"/>
                </a:lnTo>
                <a:lnTo>
                  <a:pt x="417" y="654"/>
                </a:lnTo>
                <a:lnTo>
                  <a:pt x="417" y="656"/>
                </a:lnTo>
                <a:lnTo>
                  <a:pt x="415" y="656"/>
                </a:lnTo>
                <a:lnTo>
                  <a:pt x="413" y="658"/>
                </a:lnTo>
                <a:lnTo>
                  <a:pt x="411" y="658"/>
                </a:lnTo>
                <a:lnTo>
                  <a:pt x="409" y="661"/>
                </a:lnTo>
                <a:lnTo>
                  <a:pt x="407" y="661"/>
                </a:lnTo>
                <a:lnTo>
                  <a:pt x="407" y="661"/>
                </a:lnTo>
                <a:lnTo>
                  <a:pt x="407" y="663"/>
                </a:lnTo>
                <a:lnTo>
                  <a:pt x="407" y="663"/>
                </a:lnTo>
                <a:lnTo>
                  <a:pt x="407" y="663"/>
                </a:lnTo>
                <a:lnTo>
                  <a:pt x="409" y="665"/>
                </a:lnTo>
                <a:lnTo>
                  <a:pt x="411" y="665"/>
                </a:lnTo>
                <a:lnTo>
                  <a:pt x="413" y="663"/>
                </a:lnTo>
                <a:lnTo>
                  <a:pt x="415" y="663"/>
                </a:lnTo>
                <a:lnTo>
                  <a:pt x="417" y="663"/>
                </a:lnTo>
                <a:lnTo>
                  <a:pt x="417" y="663"/>
                </a:lnTo>
                <a:lnTo>
                  <a:pt x="417" y="663"/>
                </a:lnTo>
                <a:lnTo>
                  <a:pt x="417" y="663"/>
                </a:lnTo>
                <a:lnTo>
                  <a:pt x="417" y="663"/>
                </a:lnTo>
                <a:lnTo>
                  <a:pt x="417" y="663"/>
                </a:lnTo>
                <a:lnTo>
                  <a:pt x="419" y="663"/>
                </a:lnTo>
                <a:lnTo>
                  <a:pt x="421" y="663"/>
                </a:lnTo>
                <a:lnTo>
                  <a:pt x="421" y="663"/>
                </a:lnTo>
                <a:lnTo>
                  <a:pt x="421" y="663"/>
                </a:lnTo>
                <a:lnTo>
                  <a:pt x="423" y="661"/>
                </a:lnTo>
                <a:lnTo>
                  <a:pt x="425" y="658"/>
                </a:lnTo>
                <a:lnTo>
                  <a:pt x="425" y="658"/>
                </a:lnTo>
                <a:lnTo>
                  <a:pt x="425" y="656"/>
                </a:lnTo>
                <a:lnTo>
                  <a:pt x="425" y="656"/>
                </a:lnTo>
                <a:lnTo>
                  <a:pt x="425" y="656"/>
                </a:lnTo>
                <a:lnTo>
                  <a:pt x="427" y="656"/>
                </a:lnTo>
                <a:lnTo>
                  <a:pt x="427" y="656"/>
                </a:lnTo>
                <a:lnTo>
                  <a:pt x="430" y="656"/>
                </a:lnTo>
                <a:lnTo>
                  <a:pt x="430" y="656"/>
                </a:lnTo>
                <a:lnTo>
                  <a:pt x="432" y="656"/>
                </a:lnTo>
                <a:lnTo>
                  <a:pt x="432" y="656"/>
                </a:lnTo>
                <a:lnTo>
                  <a:pt x="436" y="654"/>
                </a:lnTo>
                <a:lnTo>
                  <a:pt x="436" y="652"/>
                </a:lnTo>
                <a:lnTo>
                  <a:pt x="434" y="652"/>
                </a:lnTo>
                <a:lnTo>
                  <a:pt x="434" y="652"/>
                </a:lnTo>
                <a:lnTo>
                  <a:pt x="436" y="652"/>
                </a:lnTo>
                <a:lnTo>
                  <a:pt x="438" y="652"/>
                </a:lnTo>
                <a:lnTo>
                  <a:pt x="438" y="652"/>
                </a:lnTo>
                <a:lnTo>
                  <a:pt x="438" y="650"/>
                </a:lnTo>
                <a:lnTo>
                  <a:pt x="438" y="650"/>
                </a:lnTo>
                <a:lnTo>
                  <a:pt x="438" y="648"/>
                </a:lnTo>
                <a:lnTo>
                  <a:pt x="440" y="650"/>
                </a:lnTo>
                <a:lnTo>
                  <a:pt x="440" y="652"/>
                </a:lnTo>
                <a:lnTo>
                  <a:pt x="440" y="652"/>
                </a:lnTo>
                <a:lnTo>
                  <a:pt x="440" y="652"/>
                </a:lnTo>
                <a:lnTo>
                  <a:pt x="442" y="650"/>
                </a:lnTo>
                <a:lnTo>
                  <a:pt x="442" y="648"/>
                </a:lnTo>
                <a:lnTo>
                  <a:pt x="442" y="646"/>
                </a:lnTo>
                <a:lnTo>
                  <a:pt x="442" y="644"/>
                </a:lnTo>
                <a:lnTo>
                  <a:pt x="444" y="644"/>
                </a:lnTo>
                <a:lnTo>
                  <a:pt x="444" y="646"/>
                </a:lnTo>
                <a:lnTo>
                  <a:pt x="444" y="646"/>
                </a:lnTo>
                <a:lnTo>
                  <a:pt x="448" y="646"/>
                </a:lnTo>
                <a:lnTo>
                  <a:pt x="448" y="646"/>
                </a:lnTo>
                <a:lnTo>
                  <a:pt x="448" y="648"/>
                </a:lnTo>
                <a:lnTo>
                  <a:pt x="451" y="648"/>
                </a:lnTo>
                <a:lnTo>
                  <a:pt x="453" y="648"/>
                </a:lnTo>
                <a:lnTo>
                  <a:pt x="455" y="648"/>
                </a:lnTo>
                <a:lnTo>
                  <a:pt x="455" y="648"/>
                </a:lnTo>
                <a:lnTo>
                  <a:pt x="457" y="648"/>
                </a:lnTo>
                <a:lnTo>
                  <a:pt x="457" y="648"/>
                </a:lnTo>
                <a:lnTo>
                  <a:pt x="457" y="648"/>
                </a:lnTo>
                <a:lnTo>
                  <a:pt x="457" y="648"/>
                </a:lnTo>
                <a:lnTo>
                  <a:pt x="459" y="644"/>
                </a:lnTo>
                <a:lnTo>
                  <a:pt x="459" y="644"/>
                </a:lnTo>
                <a:lnTo>
                  <a:pt x="461" y="644"/>
                </a:lnTo>
                <a:lnTo>
                  <a:pt x="461" y="644"/>
                </a:lnTo>
                <a:lnTo>
                  <a:pt x="461" y="644"/>
                </a:lnTo>
                <a:lnTo>
                  <a:pt x="461" y="642"/>
                </a:lnTo>
                <a:lnTo>
                  <a:pt x="461" y="640"/>
                </a:lnTo>
                <a:lnTo>
                  <a:pt x="461" y="640"/>
                </a:lnTo>
                <a:lnTo>
                  <a:pt x="461" y="637"/>
                </a:lnTo>
                <a:lnTo>
                  <a:pt x="461" y="637"/>
                </a:lnTo>
                <a:lnTo>
                  <a:pt x="463" y="637"/>
                </a:lnTo>
                <a:lnTo>
                  <a:pt x="463" y="637"/>
                </a:lnTo>
                <a:lnTo>
                  <a:pt x="465" y="635"/>
                </a:lnTo>
                <a:lnTo>
                  <a:pt x="463" y="635"/>
                </a:lnTo>
                <a:lnTo>
                  <a:pt x="463" y="635"/>
                </a:lnTo>
                <a:lnTo>
                  <a:pt x="461" y="635"/>
                </a:lnTo>
                <a:lnTo>
                  <a:pt x="461" y="635"/>
                </a:lnTo>
                <a:lnTo>
                  <a:pt x="459" y="635"/>
                </a:lnTo>
                <a:lnTo>
                  <a:pt x="457" y="635"/>
                </a:lnTo>
                <a:lnTo>
                  <a:pt x="455" y="635"/>
                </a:lnTo>
                <a:lnTo>
                  <a:pt x="455" y="635"/>
                </a:lnTo>
                <a:lnTo>
                  <a:pt x="455" y="635"/>
                </a:lnTo>
                <a:lnTo>
                  <a:pt x="455" y="635"/>
                </a:lnTo>
                <a:lnTo>
                  <a:pt x="457" y="635"/>
                </a:lnTo>
                <a:lnTo>
                  <a:pt x="457" y="635"/>
                </a:lnTo>
                <a:lnTo>
                  <a:pt x="459" y="635"/>
                </a:lnTo>
                <a:lnTo>
                  <a:pt x="459" y="633"/>
                </a:lnTo>
                <a:lnTo>
                  <a:pt x="459" y="633"/>
                </a:lnTo>
                <a:lnTo>
                  <a:pt x="459" y="633"/>
                </a:lnTo>
                <a:lnTo>
                  <a:pt x="459" y="631"/>
                </a:lnTo>
                <a:lnTo>
                  <a:pt x="459" y="631"/>
                </a:lnTo>
                <a:lnTo>
                  <a:pt x="457" y="631"/>
                </a:lnTo>
                <a:lnTo>
                  <a:pt x="455" y="629"/>
                </a:lnTo>
                <a:lnTo>
                  <a:pt x="455" y="629"/>
                </a:lnTo>
                <a:lnTo>
                  <a:pt x="457" y="629"/>
                </a:lnTo>
                <a:lnTo>
                  <a:pt x="459" y="629"/>
                </a:lnTo>
                <a:lnTo>
                  <a:pt x="459" y="629"/>
                </a:lnTo>
                <a:lnTo>
                  <a:pt x="459" y="627"/>
                </a:lnTo>
                <a:lnTo>
                  <a:pt x="461" y="625"/>
                </a:lnTo>
                <a:lnTo>
                  <a:pt x="461" y="625"/>
                </a:lnTo>
                <a:lnTo>
                  <a:pt x="459" y="625"/>
                </a:lnTo>
                <a:lnTo>
                  <a:pt x="459" y="625"/>
                </a:lnTo>
                <a:lnTo>
                  <a:pt x="457" y="625"/>
                </a:lnTo>
                <a:lnTo>
                  <a:pt x="459" y="625"/>
                </a:lnTo>
                <a:lnTo>
                  <a:pt x="459" y="625"/>
                </a:lnTo>
                <a:lnTo>
                  <a:pt x="459" y="623"/>
                </a:lnTo>
                <a:lnTo>
                  <a:pt x="461" y="623"/>
                </a:lnTo>
                <a:lnTo>
                  <a:pt x="461" y="623"/>
                </a:lnTo>
                <a:lnTo>
                  <a:pt x="463" y="623"/>
                </a:lnTo>
                <a:lnTo>
                  <a:pt x="463" y="623"/>
                </a:lnTo>
                <a:lnTo>
                  <a:pt x="465" y="621"/>
                </a:lnTo>
                <a:lnTo>
                  <a:pt x="467" y="621"/>
                </a:lnTo>
                <a:lnTo>
                  <a:pt x="467" y="621"/>
                </a:lnTo>
                <a:lnTo>
                  <a:pt x="463" y="625"/>
                </a:lnTo>
                <a:lnTo>
                  <a:pt x="463" y="625"/>
                </a:lnTo>
                <a:lnTo>
                  <a:pt x="463" y="627"/>
                </a:lnTo>
                <a:lnTo>
                  <a:pt x="465" y="627"/>
                </a:lnTo>
                <a:lnTo>
                  <a:pt x="467" y="627"/>
                </a:lnTo>
                <a:lnTo>
                  <a:pt x="469" y="627"/>
                </a:lnTo>
                <a:lnTo>
                  <a:pt x="469" y="627"/>
                </a:lnTo>
                <a:lnTo>
                  <a:pt x="469" y="625"/>
                </a:lnTo>
                <a:lnTo>
                  <a:pt x="469" y="625"/>
                </a:lnTo>
                <a:lnTo>
                  <a:pt x="471" y="625"/>
                </a:lnTo>
                <a:lnTo>
                  <a:pt x="471" y="627"/>
                </a:lnTo>
                <a:lnTo>
                  <a:pt x="471" y="627"/>
                </a:lnTo>
                <a:lnTo>
                  <a:pt x="474" y="627"/>
                </a:lnTo>
                <a:lnTo>
                  <a:pt x="474" y="627"/>
                </a:lnTo>
                <a:lnTo>
                  <a:pt x="474" y="627"/>
                </a:lnTo>
                <a:lnTo>
                  <a:pt x="474" y="625"/>
                </a:lnTo>
                <a:lnTo>
                  <a:pt x="476" y="625"/>
                </a:lnTo>
                <a:lnTo>
                  <a:pt x="476" y="625"/>
                </a:lnTo>
                <a:lnTo>
                  <a:pt x="478" y="625"/>
                </a:lnTo>
                <a:lnTo>
                  <a:pt x="478" y="625"/>
                </a:lnTo>
                <a:lnTo>
                  <a:pt x="480" y="625"/>
                </a:lnTo>
                <a:lnTo>
                  <a:pt x="482" y="623"/>
                </a:lnTo>
                <a:lnTo>
                  <a:pt x="484" y="623"/>
                </a:lnTo>
                <a:lnTo>
                  <a:pt x="486" y="623"/>
                </a:lnTo>
                <a:lnTo>
                  <a:pt x="488" y="623"/>
                </a:lnTo>
                <a:lnTo>
                  <a:pt x="484" y="625"/>
                </a:lnTo>
                <a:lnTo>
                  <a:pt x="484" y="625"/>
                </a:lnTo>
                <a:lnTo>
                  <a:pt x="484" y="627"/>
                </a:lnTo>
                <a:lnTo>
                  <a:pt x="484" y="627"/>
                </a:lnTo>
                <a:lnTo>
                  <a:pt x="484" y="629"/>
                </a:lnTo>
                <a:lnTo>
                  <a:pt x="486" y="629"/>
                </a:lnTo>
                <a:lnTo>
                  <a:pt x="486" y="631"/>
                </a:lnTo>
                <a:lnTo>
                  <a:pt x="484" y="631"/>
                </a:lnTo>
                <a:lnTo>
                  <a:pt x="484" y="631"/>
                </a:lnTo>
                <a:lnTo>
                  <a:pt x="486" y="631"/>
                </a:lnTo>
                <a:lnTo>
                  <a:pt x="488" y="631"/>
                </a:lnTo>
                <a:lnTo>
                  <a:pt x="488" y="631"/>
                </a:lnTo>
                <a:lnTo>
                  <a:pt x="490" y="631"/>
                </a:lnTo>
                <a:lnTo>
                  <a:pt x="490" y="631"/>
                </a:lnTo>
                <a:lnTo>
                  <a:pt x="490" y="631"/>
                </a:lnTo>
                <a:lnTo>
                  <a:pt x="490" y="633"/>
                </a:lnTo>
                <a:lnTo>
                  <a:pt x="497" y="633"/>
                </a:lnTo>
                <a:lnTo>
                  <a:pt x="497" y="633"/>
                </a:lnTo>
                <a:lnTo>
                  <a:pt x="497" y="635"/>
                </a:lnTo>
                <a:lnTo>
                  <a:pt x="495" y="635"/>
                </a:lnTo>
                <a:lnTo>
                  <a:pt x="495" y="637"/>
                </a:lnTo>
                <a:lnTo>
                  <a:pt x="495" y="637"/>
                </a:lnTo>
                <a:lnTo>
                  <a:pt x="497" y="637"/>
                </a:lnTo>
                <a:lnTo>
                  <a:pt x="499" y="637"/>
                </a:lnTo>
                <a:lnTo>
                  <a:pt x="501" y="637"/>
                </a:lnTo>
                <a:lnTo>
                  <a:pt x="503" y="640"/>
                </a:lnTo>
                <a:lnTo>
                  <a:pt x="505" y="637"/>
                </a:lnTo>
                <a:lnTo>
                  <a:pt x="505" y="637"/>
                </a:lnTo>
                <a:lnTo>
                  <a:pt x="507" y="635"/>
                </a:lnTo>
                <a:lnTo>
                  <a:pt x="509" y="633"/>
                </a:lnTo>
                <a:lnTo>
                  <a:pt x="511" y="633"/>
                </a:lnTo>
                <a:lnTo>
                  <a:pt x="511" y="633"/>
                </a:lnTo>
                <a:lnTo>
                  <a:pt x="509" y="633"/>
                </a:lnTo>
                <a:lnTo>
                  <a:pt x="509" y="635"/>
                </a:lnTo>
                <a:lnTo>
                  <a:pt x="509" y="637"/>
                </a:lnTo>
                <a:lnTo>
                  <a:pt x="509" y="640"/>
                </a:lnTo>
                <a:lnTo>
                  <a:pt x="509" y="640"/>
                </a:lnTo>
                <a:lnTo>
                  <a:pt x="511" y="642"/>
                </a:lnTo>
                <a:lnTo>
                  <a:pt x="511" y="642"/>
                </a:lnTo>
                <a:lnTo>
                  <a:pt x="511" y="642"/>
                </a:lnTo>
                <a:lnTo>
                  <a:pt x="513" y="642"/>
                </a:lnTo>
                <a:lnTo>
                  <a:pt x="518" y="642"/>
                </a:lnTo>
                <a:lnTo>
                  <a:pt x="520" y="644"/>
                </a:lnTo>
                <a:lnTo>
                  <a:pt x="520" y="646"/>
                </a:lnTo>
                <a:lnTo>
                  <a:pt x="520" y="646"/>
                </a:lnTo>
                <a:lnTo>
                  <a:pt x="520" y="646"/>
                </a:lnTo>
                <a:lnTo>
                  <a:pt x="520" y="646"/>
                </a:lnTo>
                <a:lnTo>
                  <a:pt x="522" y="646"/>
                </a:lnTo>
                <a:lnTo>
                  <a:pt x="524" y="646"/>
                </a:lnTo>
                <a:lnTo>
                  <a:pt x="528" y="646"/>
                </a:lnTo>
                <a:lnTo>
                  <a:pt x="536" y="644"/>
                </a:lnTo>
                <a:lnTo>
                  <a:pt x="543" y="646"/>
                </a:lnTo>
                <a:lnTo>
                  <a:pt x="549" y="646"/>
                </a:lnTo>
                <a:lnTo>
                  <a:pt x="555" y="648"/>
                </a:lnTo>
                <a:lnTo>
                  <a:pt x="557" y="648"/>
                </a:lnTo>
                <a:lnTo>
                  <a:pt x="559" y="646"/>
                </a:lnTo>
                <a:lnTo>
                  <a:pt x="559" y="646"/>
                </a:lnTo>
                <a:lnTo>
                  <a:pt x="559" y="646"/>
                </a:lnTo>
                <a:lnTo>
                  <a:pt x="559" y="644"/>
                </a:lnTo>
                <a:lnTo>
                  <a:pt x="559" y="644"/>
                </a:lnTo>
                <a:lnTo>
                  <a:pt x="559" y="644"/>
                </a:lnTo>
                <a:lnTo>
                  <a:pt x="559" y="646"/>
                </a:lnTo>
                <a:lnTo>
                  <a:pt x="562" y="646"/>
                </a:lnTo>
                <a:lnTo>
                  <a:pt x="562" y="648"/>
                </a:lnTo>
                <a:lnTo>
                  <a:pt x="559" y="648"/>
                </a:lnTo>
                <a:lnTo>
                  <a:pt x="559" y="650"/>
                </a:lnTo>
                <a:lnTo>
                  <a:pt x="568" y="652"/>
                </a:lnTo>
                <a:lnTo>
                  <a:pt x="570" y="652"/>
                </a:lnTo>
                <a:lnTo>
                  <a:pt x="574" y="652"/>
                </a:lnTo>
                <a:lnTo>
                  <a:pt x="576" y="652"/>
                </a:lnTo>
                <a:lnTo>
                  <a:pt x="580" y="650"/>
                </a:lnTo>
                <a:lnTo>
                  <a:pt x="583" y="650"/>
                </a:lnTo>
                <a:lnTo>
                  <a:pt x="585" y="648"/>
                </a:lnTo>
                <a:lnTo>
                  <a:pt x="587" y="646"/>
                </a:lnTo>
                <a:lnTo>
                  <a:pt x="587" y="646"/>
                </a:lnTo>
                <a:lnTo>
                  <a:pt x="589" y="646"/>
                </a:lnTo>
                <a:lnTo>
                  <a:pt x="591" y="650"/>
                </a:lnTo>
                <a:lnTo>
                  <a:pt x="595" y="650"/>
                </a:lnTo>
                <a:lnTo>
                  <a:pt x="593" y="650"/>
                </a:lnTo>
                <a:lnTo>
                  <a:pt x="591" y="650"/>
                </a:lnTo>
                <a:lnTo>
                  <a:pt x="591" y="650"/>
                </a:lnTo>
                <a:lnTo>
                  <a:pt x="591" y="652"/>
                </a:lnTo>
                <a:lnTo>
                  <a:pt x="591" y="652"/>
                </a:lnTo>
                <a:lnTo>
                  <a:pt x="591" y="654"/>
                </a:lnTo>
                <a:lnTo>
                  <a:pt x="591" y="654"/>
                </a:lnTo>
                <a:lnTo>
                  <a:pt x="589" y="654"/>
                </a:lnTo>
                <a:lnTo>
                  <a:pt x="589" y="652"/>
                </a:lnTo>
                <a:lnTo>
                  <a:pt x="589" y="650"/>
                </a:lnTo>
                <a:lnTo>
                  <a:pt x="589" y="650"/>
                </a:lnTo>
                <a:lnTo>
                  <a:pt x="587" y="648"/>
                </a:lnTo>
                <a:lnTo>
                  <a:pt x="587" y="648"/>
                </a:lnTo>
                <a:lnTo>
                  <a:pt x="587" y="648"/>
                </a:lnTo>
                <a:lnTo>
                  <a:pt x="587" y="648"/>
                </a:lnTo>
                <a:lnTo>
                  <a:pt x="587" y="648"/>
                </a:lnTo>
                <a:lnTo>
                  <a:pt x="585" y="650"/>
                </a:lnTo>
                <a:lnTo>
                  <a:pt x="585" y="650"/>
                </a:lnTo>
                <a:lnTo>
                  <a:pt x="587" y="652"/>
                </a:lnTo>
                <a:lnTo>
                  <a:pt x="587" y="652"/>
                </a:lnTo>
                <a:lnTo>
                  <a:pt x="587" y="654"/>
                </a:lnTo>
                <a:lnTo>
                  <a:pt x="585" y="654"/>
                </a:lnTo>
                <a:lnTo>
                  <a:pt x="585" y="656"/>
                </a:lnTo>
                <a:lnTo>
                  <a:pt x="583" y="656"/>
                </a:lnTo>
                <a:lnTo>
                  <a:pt x="583" y="656"/>
                </a:lnTo>
                <a:lnTo>
                  <a:pt x="583" y="656"/>
                </a:lnTo>
                <a:lnTo>
                  <a:pt x="585" y="658"/>
                </a:lnTo>
                <a:lnTo>
                  <a:pt x="585" y="658"/>
                </a:lnTo>
                <a:lnTo>
                  <a:pt x="589" y="661"/>
                </a:lnTo>
                <a:lnTo>
                  <a:pt x="595" y="663"/>
                </a:lnTo>
                <a:lnTo>
                  <a:pt x="599" y="665"/>
                </a:lnTo>
                <a:lnTo>
                  <a:pt x="601" y="665"/>
                </a:lnTo>
                <a:lnTo>
                  <a:pt x="601" y="665"/>
                </a:lnTo>
                <a:lnTo>
                  <a:pt x="601" y="665"/>
                </a:lnTo>
                <a:lnTo>
                  <a:pt x="601" y="665"/>
                </a:lnTo>
                <a:lnTo>
                  <a:pt x="601" y="665"/>
                </a:lnTo>
                <a:lnTo>
                  <a:pt x="603" y="667"/>
                </a:lnTo>
                <a:lnTo>
                  <a:pt x="606" y="667"/>
                </a:lnTo>
                <a:lnTo>
                  <a:pt x="608" y="669"/>
                </a:lnTo>
                <a:lnTo>
                  <a:pt x="610" y="671"/>
                </a:lnTo>
                <a:lnTo>
                  <a:pt x="610" y="671"/>
                </a:lnTo>
                <a:lnTo>
                  <a:pt x="610" y="673"/>
                </a:lnTo>
                <a:lnTo>
                  <a:pt x="612" y="675"/>
                </a:lnTo>
                <a:lnTo>
                  <a:pt x="614" y="675"/>
                </a:lnTo>
                <a:lnTo>
                  <a:pt x="614" y="675"/>
                </a:lnTo>
                <a:lnTo>
                  <a:pt x="614" y="675"/>
                </a:lnTo>
                <a:lnTo>
                  <a:pt x="614" y="677"/>
                </a:lnTo>
                <a:lnTo>
                  <a:pt x="616" y="677"/>
                </a:lnTo>
                <a:lnTo>
                  <a:pt x="622" y="682"/>
                </a:lnTo>
                <a:lnTo>
                  <a:pt x="624" y="682"/>
                </a:lnTo>
                <a:lnTo>
                  <a:pt x="627" y="684"/>
                </a:lnTo>
                <a:lnTo>
                  <a:pt x="629" y="684"/>
                </a:lnTo>
                <a:lnTo>
                  <a:pt x="629" y="684"/>
                </a:lnTo>
                <a:lnTo>
                  <a:pt x="631" y="682"/>
                </a:lnTo>
                <a:lnTo>
                  <a:pt x="635" y="682"/>
                </a:lnTo>
                <a:lnTo>
                  <a:pt x="637" y="682"/>
                </a:lnTo>
                <a:lnTo>
                  <a:pt x="637" y="682"/>
                </a:lnTo>
                <a:lnTo>
                  <a:pt x="637" y="679"/>
                </a:lnTo>
                <a:lnTo>
                  <a:pt x="637" y="679"/>
                </a:lnTo>
                <a:lnTo>
                  <a:pt x="635" y="677"/>
                </a:lnTo>
                <a:lnTo>
                  <a:pt x="633" y="675"/>
                </a:lnTo>
                <a:lnTo>
                  <a:pt x="631" y="675"/>
                </a:lnTo>
                <a:lnTo>
                  <a:pt x="631" y="675"/>
                </a:lnTo>
                <a:lnTo>
                  <a:pt x="631" y="675"/>
                </a:lnTo>
                <a:lnTo>
                  <a:pt x="631" y="673"/>
                </a:lnTo>
                <a:lnTo>
                  <a:pt x="629" y="673"/>
                </a:lnTo>
                <a:lnTo>
                  <a:pt x="629" y="673"/>
                </a:lnTo>
                <a:lnTo>
                  <a:pt x="629" y="673"/>
                </a:lnTo>
                <a:lnTo>
                  <a:pt x="627" y="671"/>
                </a:lnTo>
                <a:lnTo>
                  <a:pt x="624" y="671"/>
                </a:lnTo>
                <a:lnTo>
                  <a:pt x="624" y="671"/>
                </a:lnTo>
                <a:lnTo>
                  <a:pt x="622" y="671"/>
                </a:lnTo>
                <a:lnTo>
                  <a:pt x="622" y="671"/>
                </a:lnTo>
                <a:lnTo>
                  <a:pt x="622" y="669"/>
                </a:lnTo>
                <a:lnTo>
                  <a:pt x="624" y="669"/>
                </a:lnTo>
                <a:lnTo>
                  <a:pt x="624" y="669"/>
                </a:lnTo>
                <a:lnTo>
                  <a:pt x="622" y="667"/>
                </a:lnTo>
                <a:lnTo>
                  <a:pt x="622" y="667"/>
                </a:lnTo>
                <a:lnTo>
                  <a:pt x="624" y="669"/>
                </a:lnTo>
                <a:lnTo>
                  <a:pt x="629" y="669"/>
                </a:lnTo>
                <a:lnTo>
                  <a:pt x="631" y="671"/>
                </a:lnTo>
                <a:lnTo>
                  <a:pt x="631" y="671"/>
                </a:lnTo>
                <a:lnTo>
                  <a:pt x="631" y="671"/>
                </a:lnTo>
                <a:lnTo>
                  <a:pt x="633" y="671"/>
                </a:lnTo>
                <a:lnTo>
                  <a:pt x="633" y="673"/>
                </a:lnTo>
                <a:lnTo>
                  <a:pt x="635" y="673"/>
                </a:lnTo>
                <a:lnTo>
                  <a:pt x="635" y="673"/>
                </a:lnTo>
                <a:lnTo>
                  <a:pt x="635" y="673"/>
                </a:lnTo>
                <a:lnTo>
                  <a:pt x="635" y="671"/>
                </a:lnTo>
                <a:lnTo>
                  <a:pt x="635" y="671"/>
                </a:lnTo>
                <a:lnTo>
                  <a:pt x="635" y="671"/>
                </a:lnTo>
                <a:lnTo>
                  <a:pt x="635" y="669"/>
                </a:lnTo>
                <a:lnTo>
                  <a:pt x="635" y="667"/>
                </a:lnTo>
                <a:lnTo>
                  <a:pt x="635" y="667"/>
                </a:lnTo>
                <a:lnTo>
                  <a:pt x="637" y="669"/>
                </a:lnTo>
                <a:lnTo>
                  <a:pt x="637" y="671"/>
                </a:lnTo>
                <a:lnTo>
                  <a:pt x="637" y="671"/>
                </a:lnTo>
                <a:lnTo>
                  <a:pt x="639" y="671"/>
                </a:lnTo>
                <a:lnTo>
                  <a:pt x="639" y="671"/>
                </a:lnTo>
                <a:lnTo>
                  <a:pt x="637" y="671"/>
                </a:lnTo>
                <a:lnTo>
                  <a:pt x="637" y="673"/>
                </a:lnTo>
                <a:lnTo>
                  <a:pt x="639" y="675"/>
                </a:lnTo>
                <a:lnTo>
                  <a:pt x="639" y="677"/>
                </a:lnTo>
                <a:lnTo>
                  <a:pt x="639" y="679"/>
                </a:lnTo>
                <a:lnTo>
                  <a:pt x="639" y="682"/>
                </a:lnTo>
                <a:lnTo>
                  <a:pt x="639" y="682"/>
                </a:lnTo>
                <a:lnTo>
                  <a:pt x="643" y="682"/>
                </a:lnTo>
                <a:lnTo>
                  <a:pt x="645" y="682"/>
                </a:lnTo>
                <a:lnTo>
                  <a:pt x="647" y="684"/>
                </a:lnTo>
                <a:lnTo>
                  <a:pt x="647" y="684"/>
                </a:lnTo>
                <a:lnTo>
                  <a:pt x="650" y="684"/>
                </a:lnTo>
                <a:lnTo>
                  <a:pt x="652" y="684"/>
                </a:lnTo>
                <a:lnTo>
                  <a:pt x="652" y="684"/>
                </a:lnTo>
                <a:lnTo>
                  <a:pt x="652" y="684"/>
                </a:lnTo>
                <a:lnTo>
                  <a:pt x="652" y="682"/>
                </a:lnTo>
                <a:lnTo>
                  <a:pt x="650" y="679"/>
                </a:lnTo>
                <a:lnTo>
                  <a:pt x="650" y="677"/>
                </a:lnTo>
                <a:lnTo>
                  <a:pt x="650" y="675"/>
                </a:lnTo>
                <a:lnTo>
                  <a:pt x="647" y="673"/>
                </a:lnTo>
                <a:lnTo>
                  <a:pt x="647" y="671"/>
                </a:lnTo>
                <a:lnTo>
                  <a:pt x="645" y="667"/>
                </a:lnTo>
                <a:lnTo>
                  <a:pt x="645" y="665"/>
                </a:lnTo>
                <a:lnTo>
                  <a:pt x="645" y="663"/>
                </a:lnTo>
                <a:lnTo>
                  <a:pt x="645" y="665"/>
                </a:lnTo>
                <a:lnTo>
                  <a:pt x="645" y="663"/>
                </a:lnTo>
                <a:lnTo>
                  <a:pt x="645" y="661"/>
                </a:lnTo>
                <a:lnTo>
                  <a:pt x="645" y="661"/>
                </a:lnTo>
                <a:lnTo>
                  <a:pt x="645" y="661"/>
                </a:lnTo>
                <a:lnTo>
                  <a:pt x="647" y="658"/>
                </a:lnTo>
                <a:lnTo>
                  <a:pt x="647" y="658"/>
                </a:lnTo>
                <a:lnTo>
                  <a:pt x="647" y="661"/>
                </a:lnTo>
                <a:lnTo>
                  <a:pt x="647" y="663"/>
                </a:lnTo>
                <a:lnTo>
                  <a:pt x="650" y="667"/>
                </a:lnTo>
                <a:lnTo>
                  <a:pt x="650" y="671"/>
                </a:lnTo>
                <a:lnTo>
                  <a:pt x="652" y="673"/>
                </a:lnTo>
                <a:lnTo>
                  <a:pt x="652" y="673"/>
                </a:lnTo>
                <a:lnTo>
                  <a:pt x="652" y="673"/>
                </a:lnTo>
                <a:lnTo>
                  <a:pt x="654" y="675"/>
                </a:lnTo>
                <a:lnTo>
                  <a:pt x="656" y="679"/>
                </a:lnTo>
                <a:lnTo>
                  <a:pt x="656" y="682"/>
                </a:lnTo>
                <a:lnTo>
                  <a:pt x="660" y="682"/>
                </a:lnTo>
                <a:lnTo>
                  <a:pt x="662" y="684"/>
                </a:lnTo>
                <a:lnTo>
                  <a:pt x="662" y="684"/>
                </a:lnTo>
                <a:lnTo>
                  <a:pt x="664" y="684"/>
                </a:lnTo>
                <a:lnTo>
                  <a:pt x="664" y="684"/>
                </a:lnTo>
                <a:lnTo>
                  <a:pt x="666" y="679"/>
                </a:lnTo>
                <a:lnTo>
                  <a:pt x="666" y="679"/>
                </a:lnTo>
                <a:lnTo>
                  <a:pt x="668" y="677"/>
                </a:lnTo>
                <a:lnTo>
                  <a:pt x="668" y="677"/>
                </a:lnTo>
                <a:lnTo>
                  <a:pt x="668" y="679"/>
                </a:lnTo>
                <a:lnTo>
                  <a:pt x="668" y="679"/>
                </a:lnTo>
                <a:lnTo>
                  <a:pt x="666" y="684"/>
                </a:lnTo>
                <a:lnTo>
                  <a:pt x="666" y="686"/>
                </a:lnTo>
                <a:lnTo>
                  <a:pt x="666" y="686"/>
                </a:lnTo>
                <a:lnTo>
                  <a:pt x="666" y="688"/>
                </a:lnTo>
                <a:lnTo>
                  <a:pt x="668" y="690"/>
                </a:lnTo>
                <a:lnTo>
                  <a:pt x="668" y="690"/>
                </a:lnTo>
                <a:lnTo>
                  <a:pt x="671" y="692"/>
                </a:lnTo>
                <a:lnTo>
                  <a:pt x="671" y="692"/>
                </a:lnTo>
                <a:lnTo>
                  <a:pt x="671" y="692"/>
                </a:lnTo>
                <a:lnTo>
                  <a:pt x="673" y="692"/>
                </a:lnTo>
                <a:lnTo>
                  <a:pt x="673" y="690"/>
                </a:lnTo>
                <a:lnTo>
                  <a:pt x="675" y="690"/>
                </a:lnTo>
                <a:lnTo>
                  <a:pt x="679" y="692"/>
                </a:lnTo>
                <a:lnTo>
                  <a:pt x="679" y="692"/>
                </a:lnTo>
                <a:lnTo>
                  <a:pt x="673" y="692"/>
                </a:lnTo>
                <a:lnTo>
                  <a:pt x="673" y="692"/>
                </a:lnTo>
                <a:lnTo>
                  <a:pt x="673" y="692"/>
                </a:lnTo>
                <a:lnTo>
                  <a:pt x="673" y="694"/>
                </a:lnTo>
                <a:lnTo>
                  <a:pt x="675" y="694"/>
                </a:lnTo>
                <a:lnTo>
                  <a:pt x="679" y="698"/>
                </a:lnTo>
                <a:lnTo>
                  <a:pt x="679" y="698"/>
                </a:lnTo>
                <a:lnTo>
                  <a:pt x="677" y="696"/>
                </a:lnTo>
                <a:lnTo>
                  <a:pt x="673" y="696"/>
                </a:lnTo>
                <a:lnTo>
                  <a:pt x="673" y="696"/>
                </a:lnTo>
                <a:lnTo>
                  <a:pt x="673" y="696"/>
                </a:lnTo>
                <a:lnTo>
                  <a:pt x="671" y="696"/>
                </a:lnTo>
                <a:lnTo>
                  <a:pt x="673" y="698"/>
                </a:lnTo>
                <a:lnTo>
                  <a:pt x="675" y="702"/>
                </a:lnTo>
                <a:lnTo>
                  <a:pt x="675" y="707"/>
                </a:lnTo>
                <a:lnTo>
                  <a:pt x="683" y="709"/>
                </a:lnTo>
                <a:lnTo>
                  <a:pt x="683" y="709"/>
                </a:lnTo>
                <a:lnTo>
                  <a:pt x="683" y="709"/>
                </a:lnTo>
                <a:lnTo>
                  <a:pt x="683" y="711"/>
                </a:lnTo>
                <a:lnTo>
                  <a:pt x="683" y="711"/>
                </a:lnTo>
                <a:lnTo>
                  <a:pt x="683" y="711"/>
                </a:lnTo>
                <a:lnTo>
                  <a:pt x="685" y="713"/>
                </a:lnTo>
                <a:lnTo>
                  <a:pt x="685" y="713"/>
                </a:lnTo>
                <a:lnTo>
                  <a:pt x="689" y="715"/>
                </a:lnTo>
                <a:lnTo>
                  <a:pt x="689" y="717"/>
                </a:lnTo>
                <a:lnTo>
                  <a:pt x="689" y="717"/>
                </a:lnTo>
                <a:lnTo>
                  <a:pt x="689" y="717"/>
                </a:lnTo>
                <a:lnTo>
                  <a:pt x="691" y="717"/>
                </a:lnTo>
                <a:lnTo>
                  <a:pt x="691" y="719"/>
                </a:lnTo>
                <a:lnTo>
                  <a:pt x="691" y="719"/>
                </a:lnTo>
                <a:lnTo>
                  <a:pt x="691" y="719"/>
                </a:lnTo>
                <a:lnTo>
                  <a:pt x="694" y="721"/>
                </a:lnTo>
                <a:lnTo>
                  <a:pt x="694" y="721"/>
                </a:lnTo>
                <a:lnTo>
                  <a:pt x="696" y="723"/>
                </a:lnTo>
                <a:lnTo>
                  <a:pt x="696" y="723"/>
                </a:lnTo>
                <a:lnTo>
                  <a:pt x="696" y="726"/>
                </a:lnTo>
                <a:lnTo>
                  <a:pt x="698" y="726"/>
                </a:lnTo>
                <a:lnTo>
                  <a:pt x="698" y="726"/>
                </a:lnTo>
                <a:lnTo>
                  <a:pt x="702" y="726"/>
                </a:lnTo>
                <a:lnTo>
                  <a:pt x="700" y="728"/>
                </a:lnTo>
                <a:lnTo>
                  <a:pt x="698" y="728"/>
                </a:lnTo>
                <a:lnTo>
                  <a:pt x="696" y="732"/>
                </a:lnTo>
                <a:lnTo>
                  <a:pt x="694" y="734"/>
                </a:lnTo>
                <a:lnTo>
                  <a:pt x="694" y="734"/>
                </a:lnTo>
                <a:lnTo>
                  <a:pt x="691" y="736"/>
                </a:lnTo>
                <a:lnTo>
                  <a:pt x="691" y="736"/>
                </a:lnTo>
                <a:lnTo>
                  <a:pt x="694" y="738"/>
                </a:lnTo>
                <a:lnTo>
                  <a:pt x="694" y="738"/>
                </a:lnTo>
                <a:lnTo>
                  <a:pt x="696" y="740"/>
                </a:lnTo>
                <a:lnTo>
                  <a:pt x="696" y="738"/>
                </a:lnTo>
                <a:lnTo>
                  <a:pt x="698" y="738"/>
                </a:lnTo>
                <a:lnTo>
                  <a:pt x="698" y="736"/>
                </a:lnTo>
                <a:lnTo>
                  <a:pt x="698" y="734"/>
                </a:lnTo>
                <a:lnTo>
                  <a:pt x="698" y="734"/>
                </a:lnTo>
                <a:lnTo>
                  <a:pt x="698" y="734"/>
                </a:lnTo>
                <a:lnTo>
                  <a:pt x="698" y="734"/>
                </a:lnTo>
                <a:lnTo>
                  <a:pt x="698" y="732"/>
                </a:lnTo>
                <a:lnTo>
                  <a:pt x="700" y="732"/>
                </a:lnTo>
                <a:lnTo>
                  <a:pt x="706" y="730"/>
                </a:lnTo>
                <a:lnTo>
                  <a:pt x="710" y="728"/>
                </a:lnTo>
                <a:lnTo>
                  <a:pt x="708" y="730"/>
                </a:lnTo>
                <a:lnTo>
                  <a:pt x="708" y="730"/>
                </a:lnTo>
                <a:lnTo>
                  <a:pt x="708" y="732"/>
                </a:lnTo>
                <a:lnTo>
                  <a:pt x="710" y="734"/>
                </a:lnTo>
                <a:lnTo>
                  <a:pt x="710" y="736"/>
                </a:lnTo>
                <a:lnTo>
                  <a:pt x="712" y="738"/>
                </a:lnTo>
                <a:lnTo>
                  <a:pt x="712" y="740"/>
                </a:lnTo>
                <a:lnTo>
                  <a:pt x="712" y="740"/>
                </a:lnTo>
                <a:lnTo>
                  <a:pt x="712" y="742"/>
                </a:lnTo>
                <a:lnTo>
                  <a:pt x="712" y="744"/>
                </a:lnTo>
                <a:lnTo>
                  <a:pt x="715" y="744"/>
                </a:lnTo>
                <a:lnTo>
                  <a:pt x="715" y="744"/>
                </a:lnTo>
                <a:lnTo>
                  <a:pt x="710" y="744"/>
                </a:lnTo>
                <a:lnTo>
                  <a:pt x="708" y="747"/>
                </a:lnTo>
                <a:lnTo>
                  <a:pt x="708" y="747"/>
                </a:lnTo>
                <a:lnTo>
                  <a:pt x="710" y="749"/>
                </a:lnTo>
                <a:lnTo>
                  <a:pt x="710" y="751"/>
                </a:lnTo>
                <a:lnTo>
                  <a:pt x="712" y="755"/>
                </a:lnTo>
                <a:lnTo>
                  <a:pt x="715" y="755"/>
                </a:lnTo>
                <a:lnTo>
                  <a:pt x="717" y="755"/>
                </a:lnTo>
                <a:lnTo>
                  <a:pt x="717" y="755"/>
                </a:lnTo>
                <a:lnTo>
                  <a:pt x="719" y="755"/>
                </a:lnTo>
                <a:lnTo>
                  <a:pt x="721" y="751"/>
                </a:lnTo>
                <a:lnTo>
                  <a:pt x="721" y="751"/>
                </a:lnTo>
                <a:lnTo>
                  <a:pt x="721" y="749"/>
                </a:lnTo>
                <a:lnTo>
                  <a:pt x="723" y="747"/>
                </a:lnTo>
                <a:lnTo>
                  <a:pt x="723" y="744"/>
                </a:lnTo>
                <a:lnTo>
                  <a:pt x="723" y="742"/>
                </a:lnTo>
                <a:lnTo>
                  <a:pt x="723" y="742"/>
                </a:lnTo>
                <a:lnTo>
                  <a:pt x="723" y="740"/>
                </a:lnTo>
                <a:lnTo>
                  <a:pt x="723" y="738"/>
                </a:lnTo>
                <a:lnTo>
                  <a:pt x="723" y="738"/>
                </a:lnTo>
                <a:lnTo>
                  <a:pt x="723" y="736"/>
                </a:lnTo>
                <a:lnTo>
                  <a:pt x="723" y="734"/>
                </a:lnTo>
                <a:lnTo>
                  <a:pt x="723" y="734"/>
                </a:lnTo>
                <a:lnTo>
                  <a:pt x="725" y="732"/>
                </a:lnTo>
                <a:lnTo>
                  <a:pt x="725" y="732"/>
                </a:lnTo>
                <a:lnTo>
                  <a:pt x="723" y="734"/>
                </a:lnTo>
                <a:lnTo>
                  <a:pt x="723" y="736"/>
                </a:lnTo>
                <a:lnTo>
                  <a:pt x="723" y="736"/>
                </a:lnTo>
                <a:lnTo>
                  <a:pt x="723" y="738"/>
                </a:lnTo>
                <a:lnTo>
                  <a:pt x="723" y="738"/>
                </a:lnTo>
                <a:lnTo>
                  <a:pt x="723" y="740"/>
                </a:lnTo>
                <a:lnTo>
                  <a:pt x="725" y="742"/>
                </a:lnTo>
                <a:lnTo>
                  <a:pt x="725" y="744"/>
                </a:lnTo>
                <a:lnTo>
                  <a:pt x="723" y="747"/>
                </a:lnTo>
                <a:lnTo>
                  <a:pt x="723" y="749"/>
                </a:lnTo>
                <a:lnTo>
                  <a:pt x="723" y="749"/>
                </a:lnTo>
                <a:lnTo>
                  <a:pt x="725" y="749"/>
                </a:lnTo>
                <a:lnTo>
                  <a:pt x="727" y="744"/>
                </a:lnTo>
                <a:lnTo>
                  <a:pt x="727" y="744"/>
                </a:lnTo>
                <a:lnTo>
                  <a:pt x="727" y="742"/>
                </a:lnTo>
                <a:lnTo>
                  <a:pt x="727" y="740"/>
                </a:lnTo>
                <a:lnTo>
                  <a:pt x="727" y="738"/>
                </a:lnTo>
                <a:lnTo>
                  <a:pt x="727" y="740"/>
                </a:lnTo>
                <a:lnTo>
                  <a:pt x="729" y="740"/>
                </a:lnTo>
                <a:lnTo>
                  <a:pt x="729" y="742"/>
                </a:lnTo>
                <a:lnTo>
                  <a:pt x="729" y="742"/>
                </a:lnTo>
                <a:lnTo>
                  <a:pt x="729" y="740"/>
                </a:lnTo>
                <a:lnTo>
                  <a:pt x="731" y="740"/>
                </a:lnTo>
                <a:lnTo>
                  <a:pt x="727" y="744"/>
                </a:lnTo>
                <a:lnTo>
                  <a:pt x="725" y="747"/>
                </a:lnTo>
                <a:lnTo>
                  <a:pt x="725" y="749"/>
                </a:lnTo>
                <a:lnTo>
                  <a:pt x="723" y="753"/>
                </a:lnTo>
                <a:lnTo>
                  <a:pt x="723" y="753"/>
                </a:lnTo>
                <a:lnTo>
                  <a:pt x="721" y="755"/>
                </a:lnTo>
                <a:lnTo>
                  <a:pt x="721" y="757"/>
                </a:lnTo>
                <a:lnTo>
                  <a:pt x="719" y="757"/>
                </a:lnTo>
                <a:lnTo>
                  <a:pt x="719" y="757"/>
                </a:lnTo>
                <a:lnTo>
                  <a:pt x="719" y="759"/>
                </a:lnTo>
                <a:lnTo>
                  <a:pt x="719" y="761"/>
                </a:lnTo>
                <a:lnTo>
                  <a:pt x="719" y="761"/>
                </a:lnTo>
                <a:lnTo>
                  <a:pt x="719" y="763"/>
                </a:lnTo>
                <a:lnTo>
                  <a:pt x="721" y="765"/>
                </a:lnTo>
                <a:lnTo>
                  <a:pt x="723" y="767"/>
                </a:lnTo>
                <a:lnTo>
                  <a:pt x="725" y="765"/>
                </a:lnTo>
                <a:lnTo>
                  <a:pt x="727" y="765"/>
                </a:lnTo>
                <a:lnTo>
                  <a:pt x="729" y="765"/>
                </a:lnTo>
                <a:lnTo>
                  <a:pt x="727" y="767"/>
                </a:lnTo>
                <a:lnTo>
                  <a:pt x="723" y="767"/>
                </a:lnTo>
                <a:lnTo>
                  <a:pt x="723" y="767"/>
                </a:lnTo>
                <a:lnTo>
                  <a:pt x="723" y="770"/>
                </a:lnTo>
                <a:lnTo>
                  <a:pt x="721" y="772"/>
                </a:lnTo>
                <a:lnTo>
                  <a:pt x="719" y="776"/>
                </a:lnTo>
                <a:lnTo>
                  <a:pt x="721" y="776"/>
                </a:lnTo>
                <a:lnTo>
                  <a:pt x="723" y="778"/>
                </a:lnTo>
                <a:lnTo>
                  <a:pt x="725" y="778"/>
                </a:lnTo>
                <a:lnTo>
                  <a:pt x="727" y="782"/>
                </a:lnTo>
                <a:lnTo>
                  <a:pt x="729" y="782"/>
                </a:lnTo>
                <a:lnTo>
                  <a:pt x="731" y="784"/>
                </a:lnTo>
                <a:lnTo>
                  <a:pt x="731" y="782"/>
                </a:lnTo>
                <a:lnTo>
                  <a:pt x="735" y="782"/>
                </a:lnTo>
                <a:lnTo>
                  <a:pt x="735" y="782"/>
                </a:lnTo>
                <a:lnTo>
                  <a:pt x="735" y="780"/>
                </a:lnTo>
                <a:lnTo>
                  <a:pt x="735" y="778"/>
                </a:lnTo>
                <a:lnTo>
                  <a:pt x="735" y="778"/>
                </a:lnTo>
                <a:lnTo>
                  <a:pt x="738" y="774"/>
                </a:lnTo>
                <a:lnTo>
                  <a:pt x="740" y="774"/>
                </a:lnTo>
                <a:lnTo>
                  <a:pt x="740" y="774"/>
                </a:lnTo>
                <a:lnTo>
                  <a:pt x="740" y="774"/>
                </a:lnTo>
                <a:lnTo>
                  <a:pt x="740" y="774"/>
                </a:lnTo>
                <a:lnTo>
                  <a:pt x="740" y="774"/>
                </a:lnTo>
                <a:lnTo>
                  <a:pt x="744" y="772"/>
                </a:lnTo>
                <a:lnTo>
                  <a:pt x="744" y="772"/>
                </a:lnTo>
                <a:lnTo>
                  <a:pt x="746" y="774"/>
                </a:lnTo>
                <a:lnTo>
                  <a:pt x="746" y="774"/>
                </a:lnTo>
                <a:lnTo>
                  <a:pt x="744" y="774"/>
                </a:lnTo>
                <a:lnTo>
                  <a:pt x="744" y="774"/>
                </a:lnTo>
                <a:lnTo>
                  <a:pt x="742" y="774"/>
                </a:lnTo>
                <a:lnTo>
                  <a:pt x="742" y="776"/>
                </a:lnTo>
                <a:lnTo>
                  <a:pt x="742" y="776"/>
                </a:lnTo>
                <a:lnTo>
                  <a:pt x="742" y="776"/>
                </a:lnTo>
                <a:lnTo>
                  <a:pt x="744" y="778"/>
                </a:lnTo>
                <a:lnTo>
                  <a:pt x="744" y="780"/>
                </a:lnTo>
                <a:lnTo>
                  <a:pt x="746" y="780"/>
                </a:lnTo>
                <a:lnTo>
                  <a:pt x="746" y="780"/>
                </a:lnTo>
                <a:lnTo>
                  <a:pt x="748" y="780"/>
                </a:lnTo>
                <a:lnTo>
                  <a:pt x="750" y="780"/>
                </a:lnTo>
                <a:lnTo>
                  <a:pt x="752" y="780"/>
                </a:lnTo>
                <a:lnTo>
                  <a:pt x="754" y="782"/>
                </a:lnTo>
                <a:lnTo>
                  <a:pt x="754" y="784"/>
                </a:lnTo>
                <a:lnTo>
                  <a:pt x="752" y="782"/>
                </a:lnTo>
                <a:lnTo>
                  <a:pt x="752" y="782"/>
                </a:lnTo>
                <a:lnTo>
                  <a:pt x="750" y="780"/>
                </a:lnTo>
                <a:lnTo>
                  <a:pt x="748" y="780"/>
                </a:lnTo>
                <a:lnTo>
                  <a:pt x="746" y="782"/>
                </a:lnTo>
                <a:lnTo>
                  <a:pt x="746" y="782"/>
                </a:lnTo>
                <a:lnTo>
                  <a:pt x="742" y="778"/>
                </a:lnTo>
                <a:lnTo>
                  <a:pt x="740" y="778"/>
                </a:lnTo>
                <a:lnTo>
                  <a:pt x="742" y="776"/>
                </a:lnTo>
                <a:lnTo>
                  <a:pt x="742" y="776"/>
                </a:lnTo>
                <a:lnTo>
                  <a:pt x="740" y="776"/>
                </a:lnTo>
                <a:lnTo>
                  <a:pt x="738" y="776"/>
                </a:lnTo>
                <a:lnTo>
                  <a:pt x="738" y="778"/>
                </a:lnTo>
                <a:lnTo>
                  <a:pt x="735" y="780"/>
                </a:lnTo>
                <a:lnTo>
                  <a:pt x="738" y="780"/>
                </a:lnTo>
                <a:lnTo>
                  <a:pt x="738" y="782"/>
                </a:lnTo>
                <a:lnTo>
                  <a:pt x="742" y="784"/>
                </a:lnTo>
                <a:lnTo>
                  <a:pt x="744" y="784"/>
                </a:lnTo>
                <a:lnTo>
                  <a:pt x="746" y="786"/>
                </a:lnTo>
                <a:lnTo>
                  <a:pt x="746" y="793"/>
                </a:lnTo>
                <a:lnTo>
                  <a:pt x="748" y="793"/>
                </a:lnTo>
                <a:lnTo>
                  <a:pt x="752" y="791"/>
                </a:lnTo>
                <a:lnTo>
                  <a:pt x="752" y="791"/>
                </a:lnTo>
                <a:lnTo>
                  <a:pt x="752" y="793"/>
                </a:lnTo>
                <a:lnTo>
                  <a:pt x="752" y="793"/>
                </a:lnTo>
                <a:lnTo>
                  <a:pt x="750" y="797"/>
                </a:lnTo>
                <a:lnTo>
                  <a:pt x="750" y="801"/>
                </a:lnTo>
                <a:lnTo>
                  <a:pt x="750" y="801"/>
                </a:lnTo>
                <a:lnTo>
                  <a:pt x="750" y="801"/>
                </a:lnTo>
                <a:lnTo>
                  <a:pt x="750" y="801"/>
                </a:lnTo>
                <a:lnTo>
                  <a:pt x="752" y="799"/>
                </a:lnTo>
                <a:lnTo>
                  <a:pt x="754" y="799"/>
                </a:lnTo>
                <a:lnTo>
                  <a:pt x="754" y="799"/>
                </a:lnTo>
                <a:lnTo>
                  <a:pt x="752" y="799"/>
                </a:lnTo>
                <a:lnTo>
                  <a:pt x="752" y="801"/>
                </a:lnTo>
                <a:lnTo>
                  <a:pt x="752" y="801"/>
                </a:lnTo>
                <a:lnTo>
                  <a:pt x="752" y="803"/>
                </a:lnTo>
                <a:lnTo>
                  <a:pt x="752" y="803"/>
                </a:lnTo>
                <a:lnTo>
                  <a:pt x="748" y="805"/>
                </a:lnTo>
                <a:lnTo>
                  <a:pt x="750" y="809"/>
                </a:lnTo>
                <a:lnTo>
                  <a:pt x="752" y="814"/>
                </a:lnTo>
                <a:lnTo>
                  <a:pt x="754" y="809"/>
                </a:lnTo>
                <a:lnTo>
                  <a:pt x="754" y="805"/>
                </a:lnTo>
                <a:lnTo>
                  <a:pt x="756" y="803"/>
                </a:lnTo>
                <a:lnTo>
                  <a:pt x="756" y="803"/>
                </a:lnTo>
                <a:lnTo>
                  <a:pt x="759" y="803"/>
                </a:lnTo>
                <a:lnTo>
                  <a:pt x="761" y="803"/>
                </a:lnTo>
                <a:lnTo>
                  <a:pt x="761" y="801"/>
                </a:lnTo>
                <a:lnTo>
                  <a:pt x="767" y="797"/>
                </a:lnTo>
                <a:lnTo>
                  <a:pt x="767" y="797"/>
                </a:lnTo>
                <a:lnTo>
                  <a:pt x="767" y="795"/>
                </a:lnTo>
                <a:lnTo>
                  <a:pt x="767" y="795"/>
                </a:lnTo>
                <a:lnTo>
                  <a:pt x="767" y="795"/>
                </a:lnTo>
                <a:lnTo>
                  <a:pt x="767" y="793"/>
                </a:lnTo>
                <a:lnTo>
                  <a:pt x="767" y="793"/>
                </a:lnTo>
                <a:lnTo>
                  <a:pt x="769" y="795"/>
                </a:lnTo>
                <a:lnTo>
                  <a:pt x="769" y="795"/>
                </a:lnTo>
                <a:lnTo>
                  <a:pt x="769" y="795"/>
                </a:lnTo>
                <a:lnTo>
                  <a:pt x="767" y="797"/>
                </a:lnTo>
                <a:lnTo>
                  <a:pt x="765" y="799"/>
                </a:lnTo>
                <a:lnTo>
                  <a:pt x="765" y="799"/>
                </a:lnTo>
                <a:lnTo>
                  <a:pt x="765" y="801"/>
                </a:lnTo>
                <a:lnTo>
                  <a:pt x="765" y="801"/>
                </a:lnTo>
                <a:lnTo>
                  <a:pt x="767" y="801"/>
                </a:lnTo>
                <a:lnTo>
                  <a:pt x="769" y="803"/>
                </a:lnTo>
                <a:lnTo>
                  <a:pt x="769" y="803"/>
                </a:lnTo>
                <a:lnTo>
                  <a:pt x="769" y="805"/>
                </a:lnTo>
                <a:lnTo>
                  <a:pt x="771" y="807"/>
                </a:lnTo>
                <a:lnTo>
                  <a:pt x="771" y="807"/>
                </a:lnTo>
                <a:lnTo>
                  <a:pt x="771" y="807"/>
                </a:lnTo>
                <a:lnTo>
                  <a:pt x="771" y="807"/>
                </a:lnTo>
                <a:lnTo>
                  <a:pt x="769" y="805"/>
                </a:lnTo>
                <a:lnTo>
                  <a:pt x="769" y="803"/>
                </a:lnTo>
                <a:lnTo>
                  <a:pt x="767" y="803"/>
                </a:lnTo>
                <a:lnTo>
                  <a:pt x="765" y="803"/>
                </a:lnTo>
                <a:lnTo>
                  <a:pt x="765" y="801"/>
                </a:lnTo>
                <a:lnTo>
                  <a:pt x="761" y="801"/>
                </a:lnTo>
                <a:lnTo>
                  <a:pt x="761" y="803"/>
                </a:lnTo>
                <a:lnTo>
                  <a:pt x="759" y="803"/>
                </a:lnTo>
                <a:lnTo>
                  <a:pt x="756" y="805"/>
                </a:lnTo>
                <a:lnTo>
                  <a:pt x="756" y="807"/>
                </a:lnTo>
                <a:lnTo>
                  <a:pt x="756" y="809"/>
                </a:lnTo>
                <a:lnTo>
                  <a:pt x="756" y="809"/>
                </a:lnTo>
                <a:lnTo>
                  <a:pt x="756" y="811"/>
                </a:lnTo>
                <a:lnTo>
                  <a:pt x="754" y="811"/>
                </a:lnTo>
                <a:lnTo>
                  <a:pt x="754" y="814"/>
                </a:lnTo>
                <a:lnTo>
                  <a:pt x="756" y="816"/>
                </a:lnTo>
                <a:lnTo>
                  <a:pt x="756" y="816"/>
                </a:lnTo>
                <a:lnTo>
                  <a:pt x="756" y="818"/>
                </a:lnTo>
                <a:lnTo>
                  <a:pt x="756" y="818"/>
                </a:lnTo>
                <a:lnTo>
                  <a:pt x="759" y="818"/>
                </a:lnTo>
                <a:lnTo>
                  <a:pt x="759" y="820"/>
                </a:lnTo>
                <a:lnTo>
                  <a:pt x="759" y="820"/>
                </a:lnTo>
                <a:lnTo>
                  <a:pt x="759" y="818"/>
                </a:lnTo>
                <a:lnTo>
                  <a:pt x="759" y="818"/>
                </a:lnTo>
                <a:lnTo>
                  <a:pt x="761" y="816"/>
                </a:lnTo>
                <a:lnTo>
                  <a:pt x="763" y="814"/>
                </a:lnTo>
                <a:lnTo>
                  <a:pt x="767" y="814"/>
                </a:lnTo>
                <a:lnTo>
                  <a:pt x="773" y="814"/>
                </a:lnTo>
                <a:lnTo>
                  <a:pt x="771" y="816"/>
                </a:lnTo>
                <a:lnTo>
                  <a:pt x="769" y="816"/>
                </a:lnTo>
                <a:lnTo>
                  <a:pt x="765" y="816"/>
                </a:lnTo>
                <a:lnTo>
                  <a:pt x="763" y="816"/>
                </a:lnTo>
                <a:lnTo>
                  <a:pt x="763" y="816"/>
                </a:lnTo>
                <a:lnTo>
                  <a:pt x="759" y="820"/>
                </a:lnTo>
                <a:lnTo>
                  <a:pt x="759" y="822"/>
                </a:lnTo>
                <a:lnTo>
                  <a:pt x="759" y="822"/>
                </a:lnTo>
                <a:lnTo>
                  <a:pt x="759" y="824"/>
                </a:lnTo>
                <a:lnTo>
                  <a:pt x="759" y="826"/>
                </a:lnTo>
                <a:lnTo>
                  <a:pt x="761" y="828"/>
                </a:lnTo>
                <a:lnTo>
                  <a:pt x="763" y="828"/>
                </a:lnTo>
                <a:lnTo>
                  <a:pt x="765" y="830"/>
                </a:lnTo>
                <a:lnTo>
                  <a:pt x="767" y="830"/>
                </a:lnTo>
                <a:lnTo>
                  <a:pt x="767" y="830"/>
                </a:lnTo>
                <a:lnTo>
                  <a:pt x="769" y="830"/>
                </a:lnTo>
                <a:lnTo>
                  <a:pt x="773" y="830"/>
                </a:lnTo>
                <a:lnTo>
                  <a:pt x="773" y="828"/>
                </a:lnTo>
                <a:lnTo>
                  <a:pt x="775" y="826"/>
                </a:lnTo>
                <a:lnTo>
                  <a:pt x="775" y="828"/>
                </a:lnTo>
                <a:lnTo>
                  <a:pt x="775" y="830"/>
                </a:lnTo>
                <a:lnTo>
                  <a:pt x="775" y="830"/>
                </a:lnTo>
                <a:lnTo>
                  <a:pt x="775" y="830"/>
                </a:lnTo>
                <a:lnTo>
                  <a:pt x="777" y="830"/>
                </a:lnTo>
                <a:lnTo>
                  <a:pt x="777" y="832"/>
                </a:lnTo>
                <a:lnTo>
                  <a:pt x="775" y="832"/>
                </a:lnTo>
                <a:lnTo>
                  <a:pt x="775" y="832"/>
                </a:lnTo>
                <a:lnTo>
                  <a:pt x="775" y="835"/>
                </a:lnTo>
                <a:lnTo>
                  <a:pt x="775" y="835"/>
                </a:lnTo>
                <a:lnTo>
                  <a:pt x="777" y="835"/>
                </a:lnTo>
                <a:lnTo>
                  <a:pt x="782" y="832"/>
                </a:lnTo>
                <a:lnTo>
                  <a:pt x="784" y="835"/>
                </a:lnTo>
                <a:lnTo>
                  <a:pt x="784" y="835"/>
                </a:lnTo>
                <a:lnTo>
                  <a:pt x="782" y="835"/>
                </a:lnTo>
                <a:lnTo>
                  <a:pt x="779" y="835"/>
                </a:lnTo>
                <a:lnTo>
                  <a:pt x="775" y="835"/>
                </a:lnTo>
                <a:lnTo>
                  <a:pt x="775" y="837"/>
                </a:lnTo>
                <a:lnTo>
                  <a:pt x="775" y="837"/>
                </a:lnTo>
                <a:lnTo>
                  <a:pt x="777" y="837"/>
                </a:lnTo>
                <a:lnTo>
                  <a:pt x="779" y="837"/>
                </a:lnTo>
                <a:lnTo>
                  <a:pt x="782" y="837"/>
                </a:lnTo>
                <a:lnTo>
                  <a:pt x="782" y="837"/>
                </a:lnTo>
                <a:lnTo>
                  <a:pt x="784" y="837"/>
                </a:lnTo>
                <a:lnTo>
                  <a:pt x="784" y="837"/>
                </a:lnTo>
                <a:lnTo>
                  <a:pt x="786" y="837"/>
                </a:lnTo>
                <a:lnTo>
                  <a:pt x="786" y="839"/>
                </a:lnTo>
                <a:lnTo>
                  <a:pt x="786" y="839"/>
                </a:lnTo>
                <a:lnTo>
                  <a:pt x="788" y="839"/>
                </a:lnTo>
                <a:lnTo>
                  <a:pt x="788" y="839"/>
                </a:lnTo>
                <a:lnTo>
                  <a:pt x="788" y="837"/>
                </a:lnTo>
                <a:lnTo>
                  <a:pt x="788" y="835"/>
                </a:lnTo>
                <a:lnTo>
                  <a:pt x="790" y="835"/>
                </a:lnTo>
                <a:lnTo>
                  <a:pt x="790" y="837"/>
                </a:lnTo>
                <a:lnTo>
                  <a:pt x="790" y="837"/>
                </a:lnTo>
                <a:lnTo>
                  <a:pt x="790" y="837"/>
                </a:lnTo>
                <a:lnTo>
                  <a:pt x="794" y="839"/>
                </a:lnTo>
                <a:lnTo>
                  <a:pt x="796" y="837"/>
                </a:lnTo>
                <a:lnTo>
                  <a:pt x="796" y="837"/>
                </a:lnTo>
                <a:lnTo>
                  <a:pt x="798" y="835"/>
                </a:lnTo>
                <a:lnTo>
                  <a:pt x="798" y="832"/>
                </a:lnTo>
                <a:lnTo>
                  <a:pt x="798" y="832"/>
                </a:lnTo>
                <a:lnTo>
                  <a:pt x="798" y="832"/>
                </a:lnTo>
                <a:lnTo>
                  <a:pt x="798" y="830"/>
                </a:lnTo>
                <a:lnTo>
                  <a:pt x="798" y="830"/>
                </a:lnTo>
                <a:lnTo>
                  <a:pt x="798" y="832"/>
                </a:lnTo>
                <a:lnTo>
                  <a:pt x="798" y="835"/>
                </a:lnTo>
                <a:lnTo>
                  <a:pt x="798" y="835"/>
                </a:lnTo>
                <a:lnTo>
                  <a:pt x="798" y="837"/>
                </a:lnTo>
                <a:lnTo>
                  <a:pt x="796" y="839"/>
                </a:lnTo>
                <a:lnTo>
                  <a:pt x="796" y="841"/>
                </a:lnTo>
                <a:lnTo>
                  <a:pt x="796" y="841"/>
                </a:lnTo>
                <a:lnTo>
                  <a:pt x="798" y="841"/>
                </a:lnTo>
                <a:lnTo>
                  <a:pt x="798" y="843"/>
                </a:lnTo>
                <a:lnTo>
                  <a:pt x="800" y="845"/>
                </a:lnTo>
                <a:lnTo>
                  <a:pt x="800" y="847"/>
                </a:lnTo>
                <a:lnTo>
                  <a:pt x="800" y="847"/>
                </a:lnTo>
                <a:lnTo>
                  <a:pt x="805" y="851"/>
                </a:lnTo>
                <a:lnTo>
                  <a:pt x="805" y="851"/>
                </a:lnTo>
                <a:lnTo>
                  <a:pt x="807" y="851"/>
                </a:lnTo>
                <a:lnTo>
                  <a:pt x="809" y="851"/>
                </a:lnTo>
                <a:lnTo>
                  <a:pt x="811" y="849"/>
                </a:lnTo>
                <a:lnTo>
                  <a:pt x="811" y="849"/>
                </a:lnTo>
                <a:lnTo>
                  <a:pt x="811" y="849"/>
                </a:lnTo>
                <a:lnTo>
                  <a:pt x="811" y="847"/>
                </a:lnTo>
                <a:lnTo>
                  <a:pt x="811" y="847"/>
                </a:lnTo>
                <a:lnTo>
                  <a:pt x="813" y="845"/>
                </a:lnTo>
                <a:lnTo>
                  <a:pt x="813" y="845"/>
                </a:lnTo>
                <a:lnTo>
                  <a:pt x="813" y="843"/>
                </a:lnTo>
                <a:lnTo>
                  <a:pt x="813" y="843"/>
                </a:lnTo>
                <a:lnTo>
                  <a:pt x="813" y="843"/>
                </a:lnTo>
                <a:lnTo>
                  <a:pt x="813" y="845"/>
                </a:lnTo>
                <a:lnTo>
                  <a:pt x="815" y="845"/>
                </a:lnTo>
                <a:lnTo>
                  <a:pt x="815" y="845"/>
                </a:lnTo>
                <a:lnTo>
                  <a:pt x="813" y="845"/>
                </a:lnTo>
                <a:lnTo>
                  <a:pt x="813" y="847"/>
                </a:lnTo>
                <a:lnTo>
                  <a:pt x="813" y="847"/>
                </a:lnTo>
                <a:lnTo>
                  <a:pt x="813" y="851"/>
                </a:lnTo>
                <a:lnTo>
                  <a:pt x="813" y="851"/>
                </a:lnTo>
                <a:lnTo>
                  <a:pt x="813" y="853"/>
                </a:lnTo>
                <a:lnTo>
                  <a:pt x="815" y="853"/>
                </a:lnTo>
                <a:lnTo>
                  <a:pt x="815" y="853"/>
                </a:lnTo>
                <a:lnTo>
                  <a:pt x="817" y="853"/>
                </a:lnTo>
                <a:lnTo>
                  <a:pt x="817" y="853"/>
                </a:lnTo>
                <a:lnTo>
                  <a:pt x="815" y="853"/>
                </a:lnTo>
                <a:lnTo>
                  <a:pt x="813" y="856"/>
                </a:lnTo>
                <a:lnTo>
                  <a:pt x="813" y="853"/>
                </a:lnTo>
                <a:lnTo>
                  <a:pt x="813" y="851"/>
                </a:lnTo>
                <a:lnTo>
                  <a:pt x="811" y="851"/>
                </a:lnTo>
                <a:lnTo>
                  <a:pt x="811" y="851"/>
                </a:lnTo>
                <a:lnTo>
                  <a:pt x="811" y="851"/>
                </a:lnTo>
                <a:lnTo>
                  <a:pt x="811" y="853"/>
                </a:lnTo>
                <a:lnTo>
                  <a:pt x="811" y="853"/>
                </a:lnTo>
                <a:lnTo>
                  <a:pt x="813" y="856"/>
                </a:lnTo>
                <a:lnTo>
                  <a:pt x="813" y="856"/>
                </a:lnTo>
                <a:lnTo>
                  <a:pt x="813" y="856"/>
                </a:lnTo>
                <a:lnTo>
                  <a:pt x="817" y="858"/>
                </a:lnTo>
                <a:lnTo>
                  <a:pt x="819" y="858"/>
                </a:lnTo>
                <a:lnTo>
                  <a:pt x="819" y="858"/>
                </a:lnTo>
                <a:lnTo>
                  <a:pt x="819" y="858"/>
                </a:lnTo>
                <a:lnTo>
                  <a:pt x="821" y="858"/>
                </a:lnTo>
                <a:lnTo>
                  <a:pt x="821" y="856"/>
                </a:lnTo>
                <a:lnTo>
                  <a:pt x="821" y="856"/>
                </a:lnTo>
                <a:lnTo>
                  <a:pt x="821" y="856"/>
                </a:lnTo>
                <a:lnTo>
                  <a:pt x="823" y="853"/>
                </a:lnTo>
                <a:lnTo>
                  <a:pt x="823" y="853"/>
                </a:lnTo>
                <a:lnTo>
                  <a:pt x="823" y="853"/>
                </a:lnTo>
                <a:lnTo>
                  <a:pt x="823" y="856"/>
                </a:lnTo>
                <a:lnTo>
                  <a:pt x="821" y="858"/>
                </a:lnTo>
                <a:lnTo>
                  <a:pt x="821" y="858"/>
                </a:lnTo>
                <a:lnTo>
                  <a:pt x="821" y="858"/>
                </a:lnTo>
                <a:lnTo>
                  <a:pt x="821" y="860"/>
                </a:lnTo>
                <a:lnTo>
                  <a:pt x="821" y="860"/>
                </a:lnTo>
                <a:lnTo>
                  <a:pt x="823" y="860"/>
                </a:lnTo>
                <a:lnTo>
                  <a:pt x="826" y="860"/>
                </a:lnTo>
                <a:lnTo>
                  <a:pt x="826" y="860"/>
                </a:lnTo>
                <a:lnTo>
                  <a:pt x="828" y="858"/>
                </a:lnTo>
                <a:lnTo>
                  <a:pt x="828" y="860"/>
                </a:lnTo>
                <a:lnTo>
                  <a:pt x="826" y="860"/>
                </a:lnTo>
                <a:lnTo>
                  <a:pt x="826" y="860"/>
                </a:lnTo>
                <a:lnTo>
                  <a:pt x="823" y="860"/>
                </a:lnTo>
                <a:lnTo>
                  <a:pt x="823" y="860"/>
                </a:lnTo>
                <a:lnTo>
                  <a:pt x="823" y="862"/>
                </a:lnTo>
                <a:lnTo>
                  <a:pt x="823" y="862"/>
                </a:lnTo>
                <a:lnTo>
                  <a:pt x="823" y="864"/>
                </a:lnTo>
                <a:lnTo>
                  <a:pt x="823" y="864"/>
                </a:lnTo>
                <a:lnTo>
                  <a:pt x="826" y="864"/>
                </a:lnTo>
                <a:lnTo>
                  <a:pt x="826" y="864"/>
                </a:lnTo>
                <a:lnTo>
                  <a:pt x="823" y="864"/>
                </a:lnTo>
                <a:lnTo>
                  <a:pt x="823" y="864"/>
                </a:lnTo>
                <a:lnTo>
                  <a:pt x="826" y="866"/>
                </a:lnTo>
                <a:lnTo>
                  <a:pt x="826" y="866"/>
                </a:lnTo>
                <a:lnTo>
                  <a:pt x="826" y="866"/>
                </a:lnTo>
                <a:lnTo>
                  <a:pt x="826" y="866"/>
                </a:lnTo>
                <a:lnTo>
                  <a:pt x="826" y="864"/>
                </a:lnTo>
                <a:lnTo>
                  <a:pt x="826" y="864"/>
                </a:lnTo>
                <a:lnTo>
                  <a:pt x="826" y="864"/>
                </a:lnTo>
                <a:lnTo>
                  <a:pt x="828" y="864"/>
                </a:lnTo>
                <a:lnTo>
                  <a:pt x="828" y="864"/>
                </a:lnTo>
                <a:lnTo>
                  <a:pt x="830" y="866"/>
                </a:lnTo>
                <a:lnTo>
                  <a:pt x="830" y="868"/>
                </a:lnTo>
                <a:lnTo>
                  <a:pt x="830" y="870"/>
                </a:lnTo>
                <a:lnTo>
                  <a:pt x="832" y="870"/>
                </a:lnTo>
                <a:lnTo>
                  <a:pt x="832" y="870"/>
                </a:lnTo>
                <a:lnTo>
                  <a:pt x="832" y="870"/>
                </a:lnTo>
                <a:lnTo>
                  <a:pt x="832" y="870"/>
                </a:lnTo>
                <a:lnTo>
                  <a:pt x="832" y="870"/>
                </a:lnTo>
                <a:lnTo>
                  <a:pt x="832" y="872"/>
                </a:lnTo>
                <a:lnTo>
                  <a:pt x="832" y="874"/>
                </a:lnTo>
                <a:lnTo>
                  <a:pt x="834" y="874"/>
                </a:lnTo>
                <a:lnTo>
                  <a:pt x="834" y="874"/>
                </a:lnTo>
                <a:lnTo>
                  <a:pt x="832" y="874"/>
                </a:lnTo>
                <a:lnTo>
                  <a:pt x="832" y="874"/>
                </a:lnTo>
                <a:lnTo>
                  <a:pt x="830" y="874"/>
                </a:lnTo>
                <a:lnTo>
                  <a:pt x="830" y="874"/>
                </a:lnTo>
                <a:lnTo>
                  <a:pt x="830" y="876"/>
                </a:lnTo>
                <a:lnTo>
                  <a:pt x="832" y="876"/>
                </a:lnTo>
                <a:lnTo>
                  <a:pt x="832" y="876"/>
                </a:lnTo>
                <a:lnTo>
                  <a:pt x="832" y="876"/>
                </a:lnTo>
                <a:lnTo>
                  <a:pt x="834" y="876"/>
                </a:lnTo>
                <a:lnTo>
                  <a:pt x="834" y="879"/>
                </a:lnTo>
                <a:lnTo>
                  <a:pt x="834" y="879"/>
                </a:lnTo>
                <a:lnTo>
                  <a:pt x="834" y="879"/>
                </a:lnTo>
                <a:lnTo>
                  <a:pt x="832" y="881"/>
                </a:lnTo>
                <a:lnTo>
                  <a:pt x="832" y="881"/>
                </a:lnTo>
                <a:lnTo>
                  <a:pt x="832" y="881"/>
                </a:lnTo>
                <a:lnTo>
                  <a:pt x="834" y="881"/>
                </a:lnTo>
                <a:lnTo>
                  <a:pt x="834" y="883"/>
                </a:lnTo>
                <a:lnTo>
                  <a:pt x="834" y="883"/>
                </a:lnTo>
                <a:lnTo>
                  <a:pt x="834" y="881"/>
                </a:lnTo>
                <a:lnTo>
                  <a:pt x="834" y="881"/>
                </a:lnTo>
                <a:lnTo>
                  <a:pt x="834" y="881"/>
                </a:lnTo>
                <a:lnTo>
                  <a:pt x="836" y="883"/>
                </a:lnTo>
                <a:lnTo>
                  <a:pt x="836" y="883"/>
                </a:lnTo>
                <a:lnTo>
                  <a:pt x="836" y="883"/>
                </a:lnTo>
                <a:lnTo>
                  <a:pt x="836" y="883"/>
                </a:lnTo>
                <a:lnTo>
                  <a:pt x="836" y="885"/>
                </a:lnTo>
                <a:lnTo>
                  <a:pt x="836" y="885"/>
                </a:lnTo>
                <a:lnTo>
                  <a:pt x="834" y="887"/>
                </a:lnTo>
                <a:lnTo>
                  <a:pt x="834" y="887"/>
                </a:lnTo>
                <a:lnTo>
                  <a:pt x="834" y="889"/>
                </a:lnTo>
                <a:lnTo>
                  <a:pt x="834" y="889"/>
                </a:lnTo>
                <a:lnTo>
                  <a:pt x="834" y="889"/>
                </a:lnTo>
                <a:lnTo>
                  <a:pt x="834" y="891"/>
                </a:lnTo>
                <a:lnTo>
                  <a:pt x="834" y="891"/>
                </a:lnTo>
                <a:lnTo>
                  <a:pt x="834" y="891"/>
                </a:lnTo>
                <a:lnTo>
                  <a:pt x="834" y="893"/>
                </a:lnTo>
                <a:lnTo>
                  <a:pt x="836" y="895"/>
                </a:lnTo>
                <a:lnTo>
                  <a:pt x="836" y="895"/>
                </a:lnTo>
                <a:lnTo>
                  <a:pt x="834" y="897"/>
                </a:lnTo>
                <a:lnTo>
                  <a:pt x="834" y="897"/>
                </a:lnTo>
                <a:lnTo>
                  <a:pt x="832" y="897"/>
                </a:lnTo>
                <a:lnTo>
                  <a:pt x="832" y="897"/>
                </a:lnTo>
                <a:lnTo>
                  <a:pt x="832" y="900"/>
                </a:lnTo>
                <a:lnTo>
                  <a:pt x="832" y="900"/>
                </a:lnTo>
                <a:lnTo>
                  <a:pt x="830" y="900"/>
                </a:lnTo>
                <a:lnTo>
                  <a:pt x="830" y="900"/>
                </a:lnTo>
                <a:lnTo>
                  <a:pt x="828" y="900"/>
                </a:lnTo>
                <a:lnTo>
                  <a:pt x="828" y="900"/>
                </a:lnTo>
                <a:lnTo>
                  <a:pt x="826" y="900"/>
                </a:lnTo>
                <a:lnTo>
                  <a:pt x="826" y="900"/>
                </a:lnTo>
                <a:lnTo>
                  <a:pt x="826" y="897"/>
                </a:lnTo>
                <a:lnTo>
                  <a:pt x="828" y="897"/>
                </a:lnTo>
                <a:lnTo>
                  <a:pt x="828" y="895"/>
                </a:lnTo>
                <a:lnTo>
                  <a:pt x="828" y="895"/>
                </a:lnTo>
                <a:lnTo>
                  <a:pt x="830" y="897"/>
                </a:lnTo>
                <a:lnTo>
                  <a:pt x="830" y="897"/>
                </a:lnTo>
                <a:lnTo>
                  <a:pt x="830" y="897"/>
                </a:lnTo>
                <a:lnTo>
                  <a:pt x="830" y="895"/>
                </a:lnTo>
                <a:lnTo>
                  <a:pt x="832" y="897"/>
                </a:lnTo>
                <a:lnTo>
                  <a:pt x="832" y="897"/>
                </a:lnTo>
                <a:lnTo>
                  <a:pt x="832" y="897"/>
                </a:lnTo>
                <a:lnTo>
                  <a:pt x="832" y="895"/>
                </a:lnTo>
                <a:lnTo>
                  <a:pt x="832" y="893"/>
                </a:lnTo>
                <a:lnTo>
                  <a:pt x="832" y="893"/>
                </a:lnTo>
                <a:lnTo>
                  <a:pt x="830" y="891"/>
                </a:lnTo>
                <a:lnTo>
                  <a:pt x="830" y="891"/>
                </a:lnTo>
                <a:lnTo>
                  <a:pt x="832" y="891"/>
                </a:lnTo>
                <a:lnTo>
                  <a:pt x="832" y="891"/>
                </a:lnTo>
                <a:lnTo>
                  <a:pt x="832" y="889"/>
                </a:lnTo>
                <a:lnTo>
                  <a:pt x="832" y="889"/>
                </a:lnTo>
                <a:lnTo>
                  <a:pt x="832" y="889"/>
                </a:lnTo>
                <a:lnTo>
                  <a:pt x="832" y="887"/>
                </a:lnTo>
                <a:lnTo>
                  <a:pt x="832" y="885"/>
                </a:lnTo>
                <a:lnTo>
                  <a:pt x="832" y="885"/>
                </a:lnTo>
                <a:lnTo>
                  <a:pt x="832" y="885"/>
                </a:lnTo>
                <a:lnTo>
                  <a:pt x="832" y="887"/>
                </a:lnTo>
                <a:lnTo>
                  <a:pt x="832" y="887"/>
                </a:lnTo>
                <a:lnTo>
                  <a:pt x="830" y="889"/>
                </a:lnTo>
                <a:lnTo>
                  <a:pt x="830" y="889"/>
                </a:lnTo>
                <a:lnTo>
                  <a:pt x="828" y="891"/>
                </a:lnTo>
                <a:lnTo>
                  <a:pt x="828" y="891"/>
                </a:lnTo>
                <a:lnTo>
                  <a:pt x="826" y="891"/>
                </a:lnTo>
                <a:lnTo>
                  <a:pt x="826" y="893"/>
                </a:lnTo>
                <a:lnTo>
                  <a:pt x="826" y="893"/>
                </a:lnTo>
                <a:lnTo>
                  <a:pt x="826" y="895"/>
                </a:lnTo>
                <a:lnTo>
                  <a:pt x="826" y="895"/>
                </a:lnTo>
                <a:lnTo>
                  <a:pt x="828" y="895"/>
                </a:lnTo>
                <a:lnTo>
                  <a:pt x="828" y="895"/>
                </a:lnTo>
                <a:lnTo>
                  <a:pt x="826" y="895"/>
                </a:lnTo>
                <a:lnTo>
                  <a:pt x="823" y="895"/>
                </a:lnTo>
                <a:lnTo>
                  <a:pt x="823" y="895"/>
                </a:lnTo>
                <a:lnTo>
                  <a:pt x="823" y="895"/>
                </a:lnTo>
                <a:lnTo>
                  <a:pt x="823" y="893"/>
                </a:lnTo>
                <a:lnTo>
                  <a:pt x="826" y="891"/>
                </a:lnTo>
                <a:lnTo>
                  <a:pt x="828" y="887"/>
                </a:lnTo>
                <a:lnTo>
                  <a:pt x="828" y="887"/>
                </a:lnTo>
                <a:lnTo>
                  <a:pt x="828" y="889"/>
                </a:lnTo>
                <a:lnTo>
                  <a:pt x="830" y="889"/>
                </a:lnTo>
                <a:lnTo>
                  <a:pt x="830" y="887"/>
                </a:lnTo>
                <a:lnTo>
                  <a:pt x="830" y="885"/>
                </a:lnTo>
                <a:lnTo>
                  <a:pt x="830" y="883"/>
                </a:lnTo>
                <a:lnTo>
                  <a:pt x="830" y="883"/>
                </a:lnTo>
                <a:lnTo>
                  <a:pt x="830" y="881"/>
                </a:lnTo>
                <a:lnTo>
                  <a:pt x="830" y="881"/>
                </a:lnTo>
                <a:lnTo>
                  <a:pt x="828" y="883"/>
                </a:lnTo>
                <a:lnTo>
                  <a:pt x="828" y="883"/>
                </a:lnTo>
                <a:lnTo>
                  <a:pt x="826" y="883"/>
                </a:lnTo>
                <a:lnTo>
                  <a:pt x="826" y="883"/>
                </a:lnTo>
                <a:lnTo>
                  <a:pt x="823" y="881"/>
                </a:lnTo>
                <a:lnTo>
                  <a:pt x="823" y="881"/>
                </a:lnTo>
                <a:lnTo>
                  <a:pt x="821" y="881"/>
                </a:lnTo>
                <a:lnTo>
                  <a:pt x="821" y="881"/>
                </a:lnTo>
                <a:lnTo>
                  <a:pt x="811" y="881"/>
                </a:lnTo>
                <a:lnTo>
                  <a:pt x="811" y="881"/>
                </a:lnTo>
                <a:lnTo>
                  <a:pt x="809" y="879"/>
                </a:lnTo>
                <a:lnTo>
                  <a:pt x="805" y="879"/>
                </a:lnTo>
                <a:lnTo>
                  <a:pt x="803" y="876"/>
                </a:lnTo>
                <a:lnTo>
                  <a:pt x="800" y="876"/>
                </a:lnTo>
                <a:lnTo>
                  <a:pt x="800" y="879"/>
                </a:lnTo>
                <a:lnTo>
                  <a:pt x="800" y="881"/>
                </a:lnTo>
                <a:lnTo>
                  <a:pt x="803" y="885"/>
                </a:lnTo>
                <a:lnTo>
                  <a:pt x="803" y="885"/>
                </a:lnTo>
                <a:lnTo>
                  <a:pt x="805" y="887"/>
                </a:lnTo>
                <a:lnTo>
                  <a:pt x="807" y="891"/>
                </a:lnTo>
                <a:lnTo>
                  <a:pt x="807" y="895"/>
                </a:lnTo>
                <a:lnTo>
                  <a:pt x="809" y="897"/>
                </a:lnTo>
                <a:lnTo>
                  <a:pt x="809" y="900"/>
                </a:lnTo>
                <a:lnTo>
                  <a:pt x="809" y="902"/>
                </a:lnTo>
                <a:lnTo>
                  <a:pt x="809" y="904"/>
                </a:lnTo>
                <a:lnTo>
                  <a:pt x="809" y="902"/>
                </a:lnTo>
                <a:lnTo>
                  <a:pt x="809" y="902"/>
                </a:lnTo>
                <a:lnTo>
                  <a:pt x="811" y="902"/>
                </a:lnTo>
                <a:lnTo>
                  <a:pt x="811" y="902"/>
                </a:lnTo>
                <a:lnTo>
                  <a:pt x="813" y="904"/>
                </a:lnTo>
                <a:lnTo>
                  <a:pt x="809" y="904"/>
                </a:lnTo>
                <a:lnTo>
                  <a:pt x="811" y="906"/>
                </a:lnTo>
                <a:lnTo>
                  <a:pt x="811" y="908"/>
                </a:lnTo>
                <a:lnTo>
                  <a:pt x="813" y="908"/>
                </a:lnTo>
                <a:lnTo>
                  <a:pt x="813" y="910"/>
                </a:lnTo>
                <a:lnTo>
                  <a:pt x="813" y="912"/>
                </a:lnTo>
                <a:lnTo>
                  <a:pt x="811" y="910"/>
                </a:lnTo>
                <a:lnTo>
                  <a:pt x="811" y="910"/>
                </a:lnTo>
                <a:lnTo>
                  <a:pt x="811" y="912"/>
                </a:lnTo>
                <a:lnTo>
                  <a:pt x="811" y="914"/>
                </a:lnTo>
                <a:lnTo>
                  <a:pt x="811" y="914"/>
                </a:lnTo>
                <a:lnTo>
                  <a:pt x="811" y="914"/>
                </a:lnTo>
                <a:lnTo>
                  <a:pt x="813" y="916"/>
                </a:lnTo>
                <a:lnTo>
                  <a:pt x="815" y="914"/>
                </a:lnTo>
                <a:lnTo>
                  <a:pt x="817" y="916"/>
                </a:lnTo>
                <a:lnTo>
                  <a:pt x="819" y="914"/>
                </a:lnTo>
                <a:lnTo>
                  <a:pt x="819" y="916"/>
                </a:lnTo>
                <a:lnTo>
                  <a:pt x="821" y="916"/>
                </a:lnTo>
                <a:lnTo>
                  <a:pt x="821" y="916"/>
                </a:lnTo>
                <a:lnTo>
                  <a:pt x="823" y="918"/>
                </a:lnTo>
                <a:lnTo>
                  <a:pt x="821" y="918"/>
                </a:lnTo>
                <a:lnTo>
                  <a:pt x="819" y="916"/>
                </a:lnTo>
                <a:lnTo>
                  <a:pt x="819" y="916"/>
                </a:lnTo>
                <a:lnTo>
                  <a:pt x="817" y="916"/>
                </a:lnTo>
                <a:lnTo>
                  <a:pt x="815" y="916"/>
                </a:lnTo>
                <a:lnTo>
                  <a:pt x="813" y="916"/>
                </a:lnTo>
                <a:lnTo>
                  <a:pt x="811" y="916"/>
                </a:lnTo>
                <a:lnTo>
                  <a:pt x="811" y="916"/>
                </a:lnTo>
                <a:lnTo>
                  <a:pt x="811" y="916"/>
                </a:lnTo>
                <a:lnTo>
                  <a:pt x="813" y="918"/>
                </a:lnTo>
                <a:lnTo>
                  <a:pt x="811" y="923"/>
                </a:lnTo>
                <a:lnTo>
                  <a:pt x="813" y="927"/>
                </a:lnTo>
                <a:lnTo>
                  <a:pt x="811" y="929"/>
                </a:lnTo>
                <a:lnTo>
                  <a:pt x="813" y="931"/>
                </a:lnTo>
                <a:lnTo>
                  <a:pt x="811" y="941"/>
                </a:lnTo>
                <a:lnTo>
                  <a:pt x="811" y="944"/>
                </a:lnTo>
                <a:lnTo>
                  <a:pt x="811" y="946"/>
                </a:lnTo>
                <a:lnTo>
                  <a:pt x="811" y="948"/>
                </a:lnTo>
                <a:lnTo>
                  <a:pt x="811" y="950"/>
                </a:lnTo>
                <a:lnTo>
                  <a:pt x="809" y="954"/>
                </a:lnTo>
                <a:lnTo>
                  <a:pt x="809" y="960"/>
                </a:lnTo>
                <a:lnTo>
                  <a:pt x="809" y="962"/>
                </a:lnTo>
                <a:lnTo>
                  <a:pt x="809" y="965"/>
                </a:lnTo>
                <a:lnTo>
                  <a:pt x="807" y="967"/>
                </a:lnTo>
                <a:lnTo>
                  <a:pt x="809" y="965"/>
                </a:lnTo>
                <a:lnTo>
                  <a:pt x="809" y="967"/>
                </a:lnTo>
                <a:lnTo>
                  <a:pt x="807" y="967"/>
                </a:lnTo>
                <a:lnTo>
                  <a:pt x="807" y="967"/>
                </a:lnTo>
                <a:lnTo>
                  <a:pt x="807" y="967"/>
                </a:lnTo>
                <a:lnTo>
                  <a:pt x="805" y="973"/>
                </a:lnTo>
                <a:lnTo>
                  <a:pt x="805" y="975"/>
                </a:lnTo>
                <a:lnTo>
                  <a:pt x="803" y="977"/>
                </a:lnTo>
                <a:lnTo>
                  <a:pt x="805" y="979"/>
                </a:lnTo>
                <a:lnTo>
                  <a:pt x="805" y="981"/>
                </a:lnTo>
                <a:lnTo>
                  <a:pt x="805" y="983"/>
                </a:lnTo>
                <a:lnTo>
                  <a:pt x="805" y="986"/>
                </a:lnTo>
                <a:lnTo>
                  <a:pt x="807" y="988"/>
                </a:lnTo>
                <a:lnTo>
                  <a:pt x="809" y="990"/>
                </a:lnTo>
                <a:lnTo>
                  <a:pt x="809" y="992"/>
                </a:lnTo>
                <a:lnTo>
                  <a:pt x="809" y="994"/>
                </a:lnTo>
                <a:lnTo>
                  <a:pt x="809" y="996"/>
                </a:lnTo>
                <a:lnTo>
                  <a:pt x="809" y="996"/>
                </a:lnTo>
                <a:lnTo>
                  <a:pt x="811" y="1000"/>
                </a:lnTo>
                <a:lnTo>
                  <a:pt x="811" y="1000"/>
                </a:lnTo>
                <a:lnTo>
                  <a:pt x="809" y="1004"/>
                </a:lnTo>
                <a:lnTo>
                  <a:pt x="809" y="1009"/>
                </a:lnTo>
                <a:lnTo>
                  <a:pt x="809" y="1011"/>
                </a:lnTo>
                <a:lnTo>
                  <a:pt x="809" y="1011"/>
                </a:lnTo>
                <a:lnTo>
                  <a:pt x="809" y="1011"/>
                </a:lnTo>
                <a:lnTo>
                  <a:pt x="809" y="1011"/>
                </a:lnTo>
                <a:lnTo>
                  <a:pt x="809" y="1013"/>
                </a:lnTo>
                <a:lnTo>
                  <a:pt x="809" y="1013"/>
                </a:lnTo>
                <a:lnTo>
                  <a:pt x="807" y="1013"/>
                </a:lnTo>
                <a:lnTo>
                  <a:pt x="809" y="1013"/>
                </a:lnTo>
                <a:lnTo>
                  <a:pt x="807" y="1013"/>
                </a:lnTo>
                <a:lnTo>
                  <a:pt x="807" y="1013"/>
                </a:lnTo>
                <a:lnTo>
                  <a:pt x="807" y="1015"/>
                </a:lnTo>
                <a:lnTo>
                  <a:pt x="807" y="1017"/>
                </a:lnTo>
                <a:lnTo>
                  <a:pt x="807" y="1019"/>
                </a:lnTo>
                <a:lnTo>
                  <a:pt x="807" y="1021"/>
                </a:lnTo>
                <a:lnTo>
                  <a:pt x="809" y="1023"/>
                </a:lnTo>
                <a:lnTo>
                  <a:pt x="813" y="1027"/>
                </a:lnTo>
                <a:lnTo>
                  <a:pt x="813" y="1027"/>
                </a:lnTo>
                <a:lnTo>
                  <a:pt x="815" y="1032"/>
                </a:lnTo>
                <a:lnTo>
                  <a:pt x="815" y="1034"/>
                </a:lnTo>
                <a:lnTo>
                  <a:pt x="813" y="1036"/>
                </a:lnTo>
                <a:lnTo>
                  <a:pt x="815" y="1040"/>
                </a:lnTo>
                <a:lnTo>
                  <a:pt x="815" y="1042"/>
                </a:lnTo>
                <a:lnTo>
                  <a:pt x="819" y="1046"/>
                </a:lnTo>
                <a:lnTo>
                  <a:pt x="821" y="1048"/>
                </a:lnTo>
                <a:lnTo>
                  <a:pt x="823" y="1050"/>
                </a:lnTo>
                <a:lnTo>
                  <a:pt x="826" y="1053"/>
                </a:lnTo>
                <a:lnTo>
                  <a:pt x="826" y="1053"/>
                </a:lnTo>
                <a:lnTo>
                  <a:pt x="828" y="1055"/>
                </a:lnTo>
                <a:lnTo>
                  <a:pt x="828" y="1057"/>
                </a:lnTo>
                <a:lnTo>
                  <a:pt x="826" y="1055"/>
                </a:lnTo>
                <a:lnTo>
                  <a:pt x="826" y="1057"/>
                </a:lnTo>
                <a:lnTo>
                  <a:pt x="826" y="1057"/>
                </a:lnTo>
                <a:lnTo>
                  <a:pt x="826" y="1059"/>
                </a:lnTo>
                <a:lnTo>
                  <a:pt x="828" y="1057"/>
                </a:lnTo>
                <a:lnTo>
                  <a:pt x="828" y="1057"/>
                </a:lnTo>
                <a:lnTo>
                  <a:pt x="830" y="1059"/>
                </a:lnTo>
                <a:lnTo>
                  <a:pt x="830" y="1059"/>
                </a:lnTo>
                <a:lnTo>
                  <a:pt x="832" y="1061"/>
                </a:lnTo>
                <a:lnTo>
                  <a:pt x="832" y="1061"/>
                </a:lnTo>
                <a:lnTo>
                  <a:pt x="834" y="1061"/>
                </a:lnTo>
                <a:lnTo>
                  <a:pt x="834" y="1059"/>
                </a:lnTo>
                <a:lnTo>
                  <a:pt x="834" y="1057"/>
                </a:lnTo>
                <a:lnTo>
                  <a:pt x="834" y="1055"/>
                </a:lnTo>
                <a:lnTo>
                  <a:pt x="836" y="1057"/>
                </a:lnTo>
                <a:lnTo>
                  <a:pt x="838" y="1057"/>
                </a:lnTo>
                <a:lnTo>
                  <a:pt x="838" y="1057"/>
                </a:lnTo>
                <a:lnTo>
                  <a:pt x="840" y="1057"/>
                </a:lnTo>
                <a:lnTo>
                  <a:pt x="840" y="1057"/>
                </a:lnTo>
                <a:lnTo>
                  <a:pt x="840" y="1057"/>
                </a:lnTo>
                <a:lnTo>
                  <a:pt x="842" y="1057"/>
                </a:lnTo>
                <a:lnTo>
                  <a:pt x="844" y="1057"/>
                </a:lnTo>
                <a:lnTo>
                  <a:pt x="844" y="1057"/>
                </a:lnTo>
                <a:lnTo>
                  <a:pt x="847" y="1057"/>
                </a:lnTo>
                <a:lnTo>
                  <a:pt x="847" y="1057"/>
                </a:lnTo>
                <a:lnTo>
                  <a:pt x="847" y="1057"/>
                </a:lnTo>
                <a:lnTo>
                  <a:pt x="847" y="1057"/>
                </a:lnTo>
                <a:lnTo>
                  <a:pt x="844" y="1057"/>
                </a:lnTo>
                <a:lnTo>
                  <a:pt x="838" y="1057"/>
                </a:lnTo>
                <a:lnTo>
                  <a:pt x="838" y="1057"/>
                </a:lnTo>
                <a:lnTo>
                  <a:pt x="836" y="1059"/>
                </a:lnTo>
                <a:lnTo>
                  <a:pt x="834" y="1059"/>
                </a:lnTo>
                <a:lnTo>
                  <a:pt x="834" y="1059"/>
                </a:lnTo>
                <a:lnTo>
                  <a:pt x="836" y="1059"/>
                </a:lnTo>
                <a:lnTo>
                  <a:pt x="836" y="1061"/>
                </a:lnTo>
                <a:lnTo>
                  <a:pt x="836" y="1063"/>
                </a:lnTo>
                <a:lnTo>
                  <a:pt x="838" y="1065"/>
                </a:lnTo>
                <a:lnTo>
                  <a:pt x="838" y="1065"/>
                </a:lnTo>
                <a:lnTo>
                  <a:pt x="838" y="1065"/>
                </a:lnTo>
                <a:lnTo>
                  <a:pt x="840" y="1067"/>
                </a:lnTo>
                <a:lnTo>
                  <a:pt x="838" y="1067"/>
                </a:lnTo>
                <a:lnTo>
                  <a:pt x="838" y="1067"/>
                </a:lnTo>
                <a:lnTo>
                  <a:pt x="836" y="1065"/>
                </a:lnTo>
                <a:lnTo>
                  <a:pt x="836" y="1065"/>
                </a:lnTo>
                <a:lnTo>
                  <a:pt x="834" y="1063"/>
                </a:lnTo>
                <a:lnTo>
                  <a:pt x="834" y="1063"/>
                </a:lnTo>
                <a:lnTo>
                  <a:pt x="834" y="1061"/>
                </a:lnTo>
                <a:lnTo>
                  <a:pt x="834" y="1061"/>
                </a:lnTo>
                <a:lnTo>
                  <a:pt x="832" y="1061"/>
                </a:lnTo>
                <a:lnTo>
                  <a:pt x="834" y="1063"/>
                </a:lnTo>
                <a:lnTo>
                  <a:pt x="834" y="1065"/>
                </a:lnTo>
                <a:lnTo>
                  <a:pt x="834" y="1069"/>
                </a:lnTo>
                <a:lnTo>
                  <a:pt x="834" y="1071"/>
                </a:lnTo>
                <a:lnTo>
                  <a:pt x="838" y="1076"/>
                </a:lnTo>
                <a:lnTo>
                  <a:pt x="842" y="1076"/>
                </a:lnTo>
                <a:lnTo>
                  <a:pt x="842" y="1078"/>
                </a:lnTo>
                <a:lnTo>
                  <a:pt x="842" y="1078"/>
                </a:lnTo>
                <a:lnTo>
                  <a:pt x="842" y="1080"/>
                </a:lnTo>
                <a:lnTo>
                  <a:pt x="842" y="1080"/>
                </a:lnTo>
                <a:lnTo>
                  <a:pt x="842" y="1082"/>
                </a:lnTo>
                <a:lnTo>
                  <a:pt x="842" y="1084"/>
                </a:lnTo>
                <a:lnTo>
                  <a:pt x="842" y="1086"/>
                </a:lnTo>
                <a:lnTo>
                  <a:pt x="844" y="1088"/>
                </a:lnTo>
                <a:lnTo>
                  <a:pt x="849" y="1092"/>
                </a:lnTo>
                <a:lnTo>
                  <a:pt x="849" y="1092"/>
                </a:lnTo>
                <a:lnTo>
                  <a:pt x="851" y="1095"/>
                </a:lnTo>
                <a:lnTo>
                  <a:pt x="851" y="1097"/>
                </a:lnTo>
                <a:lnTo>
                  <a:pt x="853" y="1097"/>
                </a:lnTo>
                <a:lnTo>
                  <a:pt x="855" y="1099"/>
                </a:lnTo>
                <a:lnTo>
                  <a:pt x="857" y="1101"/>
                </a:lnTo>
                <a:lnTo>
                  <a:pt x="857" y="1101"/>
                </a:lnTo>
                <a:lnTo>
                  <a:pt x="857" y="1103"/>
                </a:lnTo>
                <a:lnTo>
                  <a:pt x="857" y="1105"/>
                </a:lnTo>
                <a:lnTo>
                  <a:pt x="859" y="1105"/>
                </a:lnTo>
                <a:lnTo>
                  <a:pt x="859" y="1105"/>
                </a:lnTo>
                <a:lnTo>
                  <a:pt x="859" y="1107"/>
                </a:lnTo>
                <a:lnTo>
                  <a:pt x="859" y="1109"/>
                </a:lnTo>
                <a:lnTo>
                  <a:pt x="861" y="1111"/>
                </a:lnTo>
                <a:lnTo>
                  <a:pt x="859" y="1111"/>
                </a:lnTo>
                <a:lnTo>
                  <a:pt x="861" y="1113"/>
                </a:lnTo>
                <a:lnTo>
                  <a:pt x="859" y="1113"/>
                </a:lnTo>
                <a:lnTo>
                  <a:pt x="861" y="1115"/>
                </a:lnTo>
                <a:lnTo>
                  <a:pt x="863" y="1115"/>
                </a:lnTo>
                <a:lnTo>
                  <a:pt x="863" y="1115"/>
                </a:lnTo>
                <a:lnTo>
                  <a:pt x="867" y="1115"/>
                </a:lnTo>
                <a:lnTo>
                  <a:pt x="867" y="1115"/>
                </a:lnTo>
                <a:lnTo>
                  <a:pt x="872" y="1118"/>
                </a:lnTo>
                <a:lnTo>
                  <a:pt x="874" y="1118"/>
                </a:lnTo>
                <a:lnTo>
                  <a:pt x="876" y="1118"/>
                </a:lnTo>
                <a:lnTo>
                  <a:pt x="878" y="1118"/>
                </a:lnTo>
                <a:lnTo>
                  <a:pt x="880" y="1120"/>
                </a:lnTo>
                <a:lnTo>
                  <a:pt x="880" y="1122"/>
                </a:lnTo>
                <a:lnTo>
                  <a:pt x="882" y="1122"/>
                </a:lnTo>
                <a:lnTo>
                  <a:pt x="886" y="1124"/>
                </a:lnTo>
                <a:lnTo>
                  <a:pt x="891" y="1124"/>
                </a:lnTo>
                <a:lnTo>
                  <a:pt x="891" y="1124"/>
                </a:lnTo>
                <a:lnTo>
                  <a:pt x="893" y="1126"/>
                </a:lnTo>
                <a:lnTo>
                  <a:pt x="893" y="1128"/>
                </a:lnTo>
                <a:lnTo>
                  <a:pt x="895" y="1128"/>
                </a:lnTo>
                <a:lnTo>
                  <a:pt x="895" y="1128"/>
                </a:lnTo>
                <a:lnTo>
                  <a:pt x="897" y="1128"/>
                </a:lnTo>
                <a:lnTo>
                  <a:pt x="897" y="1128"/>
                </a:lnTo>
                <a:lnTo>
                  <a:pt x="899" y="1130"/>
                </a:lnTo>
                <a:lnTo>
                  <a:pt x="901" y="1130"/>
                </a:lnTo>
                <a:lnTo>
                  <a:pt x="905" y="1134"/>
                </a:lnTo>
                <a:lnTo>
                  <a:pt x="907" y="1139"/>
                </a:lnTo>
                <a:lnTo>
                  <a:pt x="909" y="1141"/>
                </a:lnTo>
                <a:lnTo>
                  <a:pt x="909" y="1143"/>
                </a:lnTo>
                <a:lnTo>
                  <a:pt x="909" y="1143"/>
                </a:lnTo>
                <a:lnTo>
                  <a:pt x="909" y="1145"/>
                </a:lnTo>
                <a:lnTo>
                  <a:pt x="909" y="1145"/>
                </a:lnTo>
                <a:lnTo>
                  <a:pt x="911" y="1145"/>
                </a:lnTo>
                <a:lnTo>
                  <a:pt x="911" y="1147"/>
                </a:lnTo>
                <a:lnTo>
                  <a:pt x="911" y="1147"/>
                </a:lnTo>
                <a:lnTo>
                  <a:pt x="911" y="1151"/>
                </a:lnTo>
                <a:lnTo>
                  <a:pt x="911" y="1151"/>
                </a:lnTo>
                <a:lnTo>
                  <a:pt x="914" y="1153"/>
                </a:lnTo>
                <a:lnTo>
                  <a:pt x="916" y="1155"/>
                </a:lnTo>
                <a:lnTo>
                  <a:pt x="918" y="1157"/>
                </a:lnTo>
                <a:lnTo>
                  <a:pt x="918" y="1160"/>
                </a:lnTo>
                <a:lnTo>
                  <a:pt x="918" y="1160"/>
                </a:lnTo>
                <a:lnTo>
                  <a:pt x="918" y="1160"/>
                </a:lnTo>
                <a:lnTo>
                  <a:pt x="918" y="1160"/>
                </a:lnTo>
                <a:lnTo>
                  <a:pt x="918" y="1160"/>
                </a:lnTo>
                <a:lnTo>
                  <a:pt x="918" y="1162"/>
                </a:lnTo>
                <a:lnTo>
                  <a:pt x="918" y="1164"/>
                </a:lnTo>
                <a:lnTo>
                  <a:pt x="920" y="1166"/>
                </a:lnTo>
                <a:lnTo>
                  <a:pt x="922" y="1168"/>
                </a:lnTo>
                <a:lnTo>
                  <a:pt x="922" y="1170"/>
                </a:lnTo>
                <a:lnTo>
                  <a:pt x="922" y="1170"/>
                </a:lnTo>
                <a:lnTo>
                  <a:pt x="922" y="1172"/>
                </a:lnTo>
                <a:lnTo>
                  <a:pt x="926" y="1174"/>
                </a:lnTo>
                <a:lnTo>
                  <a:pt x="926" y="1176"/>
                </a:lnTo>
                <a:lnTo>
                  <a:pt x="926" y="1178"/>
                </a:lnTo>
                <a:lnTo>
                  <a:pt x="928" y="1180"/>
                </a:lnTo>
                <a:lnTo>
                  <a:pt x="928" y="1183"/>
                </a:lnTo>
                <a:lnTo>
                  <a:pt x="930" y="1183"/>
                </a:lnTo>
                <a:lnTo>
                  <a:pt x="930" y="1187"/>
                </a:lnTo>
                <a:lnTo>
                  <a:pt x="930" y="1189"/>
                </a:lnTo>
                <a:lnTo>
                  <a:pt x="930" y="1189"/>
                </a:lnTo>
                <a:lnTo>
                  <a:pt x="932" y="1191"/>
                </a:lnTo>
                <a:lnTo>
                  <a:pt x="935" y="1193"/>
                </a:lnTo>
                <a:lnTo>
                  <a:pt x="937" y="1195"/>
                </a:lnTo>
                <a:lnTo>
                  <a:pt x="939" y="1197"/>
                </a:lnTo>
                <a:lnTo>
                  <a:pt x="941" y="1197"/>
                </a:lnTo>
                <a:lnTo>
                  <a:pt x="943" y="1197"/>
                </a:lnTo>
                <a:lnTo>
                  <a:pt x="943" y="1199"/>
                </a:lnTo>
                <a:lnTo>
                  <a:pt x="947" y="1201"/>
                </a:lnTo>
                <a:lnTo>
                  <a:pt x="951" y="1208"/>
                </a:lnTo>
                <a:lnTo>
                  <a:pt x="953" y="1210"/>
                </a:lnTo>
                <a:lnTo>
                  <a:pt x="955" y="1212"/>
                </a:lnTo>
                <a:lnTo>
                  <a:pt x="955" y="1216"/>
                </a:lnTo>
                <a:lnTo>
                  <a:pt x="953" y="1218"/>
                </a:lnTo>
                <a:lnTo>
                  <a:pt x="951" y="1220"/>
                </a:lnTo>
                <a:lnTo>
                  <a:pt x="953" y="1220"/>
                </a:lnTo>
                <a:lnTo>
                  <a:pt x="953" y="1220"/>
                </a:lnTo>
                <a:lnTo>
                  <a:pt x="953" y="1220"/>
                </a:lnTo>
                <a:lnTo>
                  <a:pt x="953" y="1220"/>
                </a:lnTo>
                <a:lnTo>
                  <a:pt x="953" y="1222"/>
                </a:lnTo>
                <a:lnTo>
                  <a:pt x="955" y="1224"/>
                </a:lnTo>
                <a:lnTo>
                  <a:pt x="953" y="1224"/>
                </a:lnTo>
                <a:lnTo>
                  <a:pt x="953" y="1222"/>
                </a:lnTo>
                <a:lnTo>
                  <a:pt x="951" y="1222"/>
                </a:lnTo>
                <a:lnTo>
                  <a:pt x="951" y="1220"/>
                </a:lnTo>
                <a:lnTo>
                  <a:pt x="951" y="1220"/>
                </a:lnTo>
                <a:lnTo>
                  <a:pt x="951" y="1220"/>
                </a:lnTo>
                <a:lnTo>
                  <a:pt x="949" y="1222"/>
                </a:lnTo>
                <a:lnTo>
                  <a:pt x="947" y="1222"/>
                </a:lnTo>
                <a:lnTo>
                  <a:pt x="945" y="1220"/>
                </a:lnTo>
                <a:lnTo>
                  <a:pt x="941" y="1220"/>
                </a:lnTo>
                <a:lnTo>
                  <a:pt x="941" y="1222"/>
                </a:lnTo>
                <a:lnTo>
                  <a:pt x="941" y="1222"/>
                </a:lnTo>
                <a:lnTo>
                  <a:pt x="943" y="1224"/>
                </a:lnTo>
                <a:lnTo>
                  <a:pt x="945" y="1227"/>
                </a:lnTo>
                <a:lnTo>
                  <a:pt x="949" y="1227"/>
                </a:lnTo>
                <a:lnTo>
                  <a:pt x="949" y="1229"/>
                </a:lnTo>
                <a:lnTo>
                  <a:pt x="949" y="1229"/>
                </a:lnTo>
                <a:lnTo>
                  <a:pt x="949" y="1231"/>
                </a:lnTo>
                <a:lnTo>
                  <a:pt x="951" y="1231"/>
                </a:lnTo>
                <a:lnTo>
                  <a:pt x="953" y="1233"/>
                </a:lnTo>
                <a:lnTo>
                  <a:pt x="955" y="1233"/>
                </a:lnTo>
                <a:lnTo>
                  <a:pt x="955" y="1235"/>
                </a:lnTo>
                <a:lnTo>
                  <a:pt x="958" y="1235"/>
                </a:lnTo>
                <a:lnTo>
                  <a:pt x="958" y="1235"/>
                </a:lnTo>
                <a:lnTo>
                  <a:pt x="960" y="1237"/>
                </a:lnTo>
                <a:lnTo>
                  <a:pt x="960" y="1237"/>
                </a:lnTo>
                <a:lnTo>
                  <a:pt x="962" y="1239"/>
                </a:lnTo>
                <a:lnTo>
                  <a:pt x="964" y="1237"/>
                </a:lnTo>
                <a:lnTo>
                  <a:pt x="966" y="1237"/>
                </a:lnTo>
                <a:lnTo>
                  <a:pt x="968" y="1237"/>
                </a:lnTo>
                <a:lnTo>
                  <a:pt x="968" y="1235"/>
                </a:lnTo>
                <a:lnTo>
                  <a:pt x="968" y="1237"/>
                </a:lnTo>
                <a:lnTo>
                  <a:pt x="968" y="1239"/>
                </a:lnTo>
                <a:lnTo>
                  <a:pt x="970" y="1241"/>
                </a:lnTo>
                <a:lnTo>
                  <a:pt x="976" y="1245"/>
                </a:lnTo>
                <a:lnTo>
                  <a:pt x="979" y="1245"/>
                </a:lnTo>
                <a:lnTo>
                  <a:pt x="981" y="1245"/>
                </a:lnTo>
                <a:lnTo>
                  <a:pt x="983" y="1252"/>
                </a:lnTo>
                <a:lnTo>
                  <a:pt x="983" y="1254"/>
                </a:lnTo>
                <a:lnTo>
                  <a:pt x="983" y="1256"/>
                </a:lnTo>
                <a:lnTo>
                  <a:pt x="985" y="1256"/>
                </a:lnTo>
                <a:lnTo>
                  <a:pt x="985" y="1256"/>
                </a:lnTo>
                <a:lnTo>
                  <a:pt x="985" y="1258"/>
                </a:lnTo>
                <a:lnTo>
                  <a:pt x="985" y="1260"/>
                </a:lnTo>
                <a:lnTo>
                  <a:pt x="983" y="1264"/>
                </a:lnTo>
                <a:lnTo>
                  <a:pt x="983" y="1266"/>
                </a:lnTo>
                <a:lnTo>
                  <a:pt x="985" y="1266"/>
                </a:lnTo>
                <a:lnTo>
                  <a:pt x="987" y="1271"/>
                </a:lnTo>
                <a:lnTo>
                  <a:pt x="987" y="1271"/>
                </a:lnTo>
                <a:lnTo>
                  <a:pt x="987" y="1271"/>
                </a:lnTo>
                <a:lnTo>
                  <a:pt x="989" y="1273"/>
                </a:lnTo>
                <a:lnTo>
                  <a:pt x="989" y="1271"/>
                </a:lnTo>
                <a:lnTo>
                  <a:pt x="989" y="1271"/>
                </a:lnTo>
                <a:lnTo>
                  <a:pt x="991" y="1273"/>
                </a:lnTo>
                <a:lnTo>
                  <a:pt x="993" y="1275"/>
                </a:lnTo>
                <a:lnTo>
                  <a:pt x="999" y="1279"/>
                </a:lnTo>
                <a:lnTo>
                  <a:pt x="1002" y="1281"/>
                </a:lnTo>
                <a:lnTo>
                  <a:pt x="1004" y="1281"/>
                </a:lnTo>
                <a:lnTo>
                  <a:pt x="1006" y="1283"/>
                </a:lnTo>
                <a:lnTo>
                  <a:pt x="1008" y="1285"/>
                </a:lnTo>
                <a:lnTo>
                  <a:pt x="1010" y="1287"/>
                </a:lnTo>
                <a:lnTo>
                  <a:pt x="1010" y="1289"/>
                </a:lnTo>
                <a:lnTo>
                  <a:pt x="1012" y="1289"/>
                </a:lnTo>
                <a:lnTo>
                  <a:pt x="1012" y="1296"/>
                </a:lnTo>
                <a:lnTo>
                  <a:pt x="1014" y="1296"/>
                </a:lnTo>
                <a:lnTo>
                  <a:pt x="1016" y="1298"/>
                </a:lnTo>
                <a:lnTo>
                  <a:pt x="1016" y="1296"/>
                </a:lnTo>
                <a:lnTo>
                  <a:pt x="1018" y="1296"/>
                </a:lnTo>
                <a:lnTo>
                  <a:pt x="1020" y="1294"/>
                </a:lnTo>
                <a:lnTo>
                  <a:pt x="1020" y="1294"/>
                </a:lnTo>
                <a:lnTo>
                  <a:pt x="1023" y="1292"/>
                </a:lnTo>
                <a:lnTo>
                  <a:pt x="1023" y="1289"/>
                </a:lnTo>
                <a:lnTo>
                  <a:pt x="1023" y="1287"/>
                </a:lnTo>
                <a:lnTo>
                  <a:pt x="1020" y="1285"/>
                </a:lnTo>
                <a:lnTo>
                  <a:pt x="1018" y="1285"/>
                </a:lnTo>
                <a:lnTo>
                  <a:pt x="1018" y="1283"/>
                </a:lnTo>
                <a:lnTo>
                  <a:pt x="1018" y="1281"/>
                </a:lnTo>
                <a:lnTo>
                  <a:pt x="1016" y="1281"/>
                </a:lnTo>
                <a:lnTo>
                  <a:pt x="1016" y="1279"/>
                </a:lnTo>
                <a:lnTo>
                  <a:pt x="1014" y="1279"/>
                </a:lnTo>
                <a:lnTo>
                  <a:pt x="1014" y="1277"/>
                </a:lnTo>
                <a:lnTo>
                  <a:pt x="1010" y="1275"/>
                </a:lnTo>
                <a:lnTo>
                  <a:pt x="1010" y="1275"/>
                </a:lnTo>
                <a:lnTo>
                  <a:pt x="1010" y="1275"/>
                </a:lnTo>
                <a:lnTo>
                  <a:pt x="1010" y="1277"/>
                </a:lnTo>
                <a:lnTo>
                  <a:pt x="1010" y="1277"/>
                </a:lnTo>
                <a:lnTo>
                  <a:pt x="1010" y="1277"/>
                </a:lnTo>
                <a:lnTo>
                  <a:pt x="1008" y="1279"/>
                </a:lnTo>
                <a:lnTo>
                  <a:pt x="1008" y="1279"/>
                </a:lnTo>
                <a:lnTo>
                  <a:pt x="1008" y="1277"/>
                </a:lnTo>
                <a:lnTo>
                  <a:pt x="1008" y="1277"/>
                </a:lnTo>
                <a:lnTo>
                  <a:pt x="1006" y="1277"/>
                </a:lnTo>
                <a:lnTo>
                  <a:pt x="1004" y="1275"/>
                </a:lnTo>
                <a:lnTo>
                  <a:pt x="1004" y="1271"/>
                </a:lnTo>
                <a:lnTo>
                  <a:pt x="1004" y="1271"/>
                </a:lnTo>
                <a:lnTo>
                  <a:pt x="1004" y="1269"/>
                </a:lnTo>
                <a:lnTo>
                  <a:pt x="1004" y="1266"/>
                </a:lnTo>
                <a:lnTo>
                  <a:pt x="1004" y="1264"/>
                </a:lnTo>
                <a:lnTo>
                  <a:pt x="1002" y="1262"/>
                </a:lnTo>
                <a:lnTo>
                  <a:pt x="999" y="1258"/>
                </a:lnTo>
                <a:lnTo>
                  <a:pt x="999" y="1256"/>
                </a:lnTo>
                <a:lnTo>
                  <a:pt x="997" y="1256"/>
                </a:lnTo>
                <a:lnTo>
                  <a:pt x="995" y="1252"/>
                </a:lnTo>
                <a:lnTo>
                  <a:pt x="995" y="1250"/>
                </a:lnTo>
                <a:lnTo>
                  <a:pt x="995" y="1248"/>
                </a:lnTo>
                <a:lnTo>
                  <a:pt x="993" y="1245"/>
                </a:lnTo>
                <a:lnTo>
                  <a:pt x="993" y="1243"/>
                </a:lnTo>
                <a:lnTo>
                  <a:pt x="993" y="1243"/>
                </a:lnTo>
                <a:lnTo>
                  <a:pt x="993" y="1241"/>
                </a:lnTo>
                <a:lnTo>
                  <a:pt x="991" y="1241"/>
                </a:lnTo>
                <a:lnTo>
                  <a:pt x="991" y="1239"/>
                </a:lnTo>
                <a:lnTo>
                  <a:pt x="989" y="1235"/>
                </a:lnTo>
                <a:lnTo>
                  <a:pt x="987" y="1237"/>
                </a:lnTo>
                <a:lnTo>
                  <a:pt x="987" y="1237"/>
                </a:lnTo>
                <a:lnTo>
                  <a:pt x="989" y="1239"/>
                </a:lnTo>
                <a:lnTo>
                  <a:pt x="989" y="1241"/>
                </a:lnTo>
                <a:lnTo>
                  <a:pt x="989" y="1241"/>
                </a:lnTo>
                <a:lnTo>
                  <a:pt x="989" y="1241"/>
                </a:lnTo>
                <a:lnTo>
                  <a:pt x="987" y="1239"/>
                </a:lnTo>
                <a:lnTo>
                  <a:pt x="987" y="1237"/>
                </a:lnTo>
                <a:lnTo>
                  <a:pt x="985" y="1235"/>
                </a:lnTo>
                <a:lnTo>
                  <a:pt x="985" y="1233"/>
                </a:lnTo>
                <a:lnTo>
                  <a:pt x="985" y="1233"/>
                </a:lnTo>
                <a:lnTo>
                  <a:pt x="983" y="1231"/>
                </a:lnTo>
                <a:lnTo>
                  <a:pt x="983" y="1231"/>
                </a:lnTo>
                <a:lnTo>
                  <a:pt x="981" y="1229"/>
                </a:lnTo>
                <a:lnTo>
                  <a:pt x="981" y="1227"/>
                </a:lnTo>
                <a:lnTo>
                  <a:pt x="976" y="1224"/>
                </a:lnTo>
                <a:lnTo>
                  <a:pt x="974" y="1220"/>
                </a:lnTo>
                <a:lnTo>
                  <a:pt x="974" y="1220"/>
                </a:lnTo>
                <a:lnTo>
                  <a:pt x="974" y="1218"/>
                </a:lnTo>
                <a:lnTo>
                  <a:pt x="974" y="1216"/>
                </a:lnTo>
                <a:lnTo>
                  <a:pt x="974" y="1216"/>
                </a:lnTo>
                <a:lnTo>
                  <a:pt x="972" y="1214"/>
                </a:lnTo>
                <a:lnTo>
                  <a:pt x="972" y="1214"/>
                </a:lnTo>
                <a:lnTo>
                  <a:pt x="972" y="1212"/>
                </a:lnTo>
                <a:lnTo>
                  <a:pt x="972" y="1212"/>
                </a:lnTo>
                <a:lnTo>
                  <a:pt x="970" y="1212"/>
                </a:lnTo>
                <a:lnTo>
                  <a:pt x="970" y="1210"/>
                </a:lnTo>
                <a:lnTo>
                  <a:pt x="968" y="1206"/>
                </a:lnTo>
                <a:lnTo>
                  <a:pt x="966" y="1206"/>
                </a:lnTo>
                <a:lnTo>
                  <a:pt x="966" y="1206"/>
                </a:lnTo>
                <a:lnTo>
                  <a:pt x="966" y="1206"/>
                </a:lnTo>
                <a:lnTo>
                  <a:pt x="966" y="1206"/>
                </a:lnTo>
                <a:lnTo>
                  <a:pt x="966" y="1204"/>
                </a:lnTo>
                <a:lnTo>
                  <a:pt x="964" y="1204"/>
                </a:lnTo>
                <a:lnTo>
                  <a:pt x="964" y="1204"/>
                </a:lnTo>
                <a:lnTo>
                  <a:pt x="962" y="1201"/>
                </a:lnTo>
                <a:lnTo>
                  <a:pt x="960" y="1197"/>
                </a:lnTo>
                <a:lnTo>
                  <a:pt x="960" y="1195"/>
                </a:lnTo>
                <a:lnTo>
                  <a:pt x="955" y="1193"/>
                </a:lnTo>
                <a:lnTo>
                  <a:pt x="953" y="1191"/>
                </a:lnTo>
                <a:lnTo>
                  <a:pt x="951" y="1191"/>
                </a:lnTo>
                <a:lnTo>
                  <a:pt x="951" y="1189"/>
                </a:lnTo>
                <a:lnTo>
                  <a:pt x="949" y="1187"/>
                </a:lnTo>
                <a:lnTo>
                  <a:pt x="947" y="1185"/>
                </a:lnTo>
                <a:lnTo>
                  <a:pt x="947" y="1183"/>
                </a:lnTo>
                <a:lnTo>
                  <a:pt x="947" y="1178"/>
                </a:lnTo>
                <a:lnTo>
                  <a:pt x="947" y="1178"/>
                </a:lnTo>
                <a:lnTo>
                  <a:pt x="945" y="1176"/>
                </a:lnTo>
                <a:lnTo>
                  <a:pt x="945" y="1172"/>
                </a:lnTo>
                <a:lnTo>
                  <a:pt x="943" y="1170"/>
                </a:lnTo>
                <a:lnTo>
                  <a:pt x="943" y="1170"/>
                </a:lnTo>
                <a:lnTo>
                  <a:pt x="943" y="1164"/>
                </a:lnTo>
                <a:lnTo>
                  <a:pt x="945" y="1162"/>
                </a:lnTo>
                <a:lnTo>
                  <a:pt x="945" y="1160"/>
                </a:lnTo>
                <a:lnTo>
                  <a:pt x="943" y="1157"/>
                </a:lnTo>
                <a:lnTo>
                  <a:pt x="943" y="1157"/>
                </a:lnTo>
                <a:lnTo>
                  <a:pt x="945" y="1160"/>
                </a:lnTo>
                <a:lnTo>
                  <a:pt x="947" y="1160"/>
                </a:lnTo>
                <a:lnTo>
                  <a:pt x="947" y="1160"/>
                </a:lnTo>
                <a:lnTo>
                  <a:pt x="949" y="1160"/>
                </a:lnTo>
                <a:lnTo>
                  <a:pt x="953" y="1164"/>
                </a:lnTo>
                <a:lnTo>
                  <a:pt x="953" y="1164"/>
                </a:lnTo>
                <a:lnTo>
                  <a:pt x="955" y="1164"/>
                </a:lnTo>
                <a:lnTo>
                  <a:pt x="955" y="1164"/>
                </a:lnTo>
                <a:lnTo>
                  <a:pt x="955" y="1162"/>
                </a:lnTo>
                <a:lnTo>
                  <a:pt x="958" y="1162"/>
                </a:lnTo>
                <a:lnTo>
                  <a:pt x="960" y="1164"/>
                </a:lnTo>
                <a:lnTo>
                  <a:pt x="960" y="1164"/>
                </a:lnTo>
                <a:lnTo>
                  <a:pt x="962" y="1164"/>
                </a:lnTo>
                <a:lnTo>
                  <a:pt x="962" y="1166"/>
                </a:lnTo>
                <a:lnTo>
                  <a:pt x="964" y="1168"/>
                </a:lnTo>
                <a:lnTo>
                  <a:pt x="968" y="1168"/>
                </a:lnTo>
                <a:lnTo>
                  <a:pt x="968" y="1168"/>
                </a:lnTo>
                <a:lnTo>
                  <a:pt x="970" y="1168"/>
                </a:lnTo>
                <a:lnTo>
                  <a:pt x="970" y="1168"/>
                </a:lnTo>
                <a:lnTo>
                  <a:pt x="970" y="1170"/>
                </a:lnTo>
                <a:lnTo>
                  <a:pt x="970" y="1170"/>
                </a:lnTo>
                <a:lnTo>
                  <a:pt x="970" y="1170"/>
                </a:lnTo>
                <a:lnTo>
                  <a:pt x="968" y="1170"/>
                </a:lnTo>
                <a:lnTo>
                  <a:pt x="970" y="1172"/>
                </a:lnTo>
                <a:lnTo>
                  <a:pt x="970" y="1172"/>
                </a:lnTo>
                <a:lnTo>
                  <a:pt x="968" y="1174"/>
                </a:lnTo>
                <a:lnTo>
                  <a:pt x="970" y="1176"/>
                </a:lnTo>
                <a:lnTo>
                  <a:pt x="972" y="1178"/>
                </a:lnTo>
                <a:lnTo>
                  <a:pt x="972" y="1183"/>
                </a:lnTo>
                <a:lnTo>
                  <a:pt x="974" y="1185"/>
                </a:lnTo>
                <a:lnTo>
                  <a:pt x="974" y="1187"/>
                </a:lnTo>
                <a:lnTo>
                  <a:pt x="974" y="1189"/>
                </a:lnTo>
                <a:lnTo>
                  <a:pt x="976" y="1189"/>
                </a:lnTo>
                <a:lnTo>
                  <a:pt x="976" y="1191"/>
                </a:lnTo>
                <a:lnTo>
                  <a:pt x="979" y="1195"/>
                </a:lnTo>
                <a:lnTo>
                  <a:pt x="979" y="1195"/>
                </a:lnTo>
                <a:lnTo>
                  <a:pt x="979" y="1197"/>
                </a:lnTo>
                <a:lnTo>
                  <a:pt x="981" y="1197"/>
                </a:lnTo>
                <a:lnTo>
                  <a:pt x="981" y="1197"/>
                </a:lnTo>
                <a:lnTo>
                  <a:pt x="983" y="1199"/>
                </a:lnTo>
                <a:lnTo>
                  <a:pt x="983" y="1201"/>
                </a:lnTo>
                <a:lnTo>
                  <a:pt x="983" y="1204"/>
                </a:lnTo>
                <a:lnTo>
                  <a:pt x="985" y="1206"/>
                </a:lnTo>
                <a:lnTo>
                  <a:pt x="987" y="1206"/>
                </a:lnTo>
                <a:lnTo>
                  <a:pt x="987" y="1206"/>
                </a:lnTo>
                <a:lnTo>
                  <a:pt x="987" y="1208"/>
                </a:lnTo>
                <a:lnTo>
                  <a:pt x="987" y="1208"/>
                </a:lnTo>
                <a:lnTo>
                  <a:pt x="989" y="1210"/>
                </a:lnTo>
                <a:lnTo>
                  <a:pt x="989" y="1212"/>
                </a:lnTo>
                <a:lnTo>
                  <a:pt x="993" y="1212"/>
                </a:lnTo>
                <a:lnTo>
                  <a:pt x="995" y="1216"/>
                </a:lnTo>
                <a:lnTo>
                  <a:pt x="997" y="1218"/>
                </a:lnTo>
                <a:lnTo>
                  <a:pt x="999" y="1220"/>
                </a:lnTo>
                <a:lnTo>
                  <a:pt x="1002" y="1220"/>
                </a:lnTo>
                <a:lnTo>
                  <a:pt x="1002" y="1220"/>
                </a:lnTo>
                <a:lnTo>
                  <a:pt x="1004" y="1220"/>
                </a:lnTo>
                <a:lnTo>
                  <a:pt x="1006" y="1220"/>
                </a:lnTo>
                <a:lnTo>
                  <a:pt x="1006" y="1222"/>
                </a:lnTo>
                <a:lnTo>
                  <a:pt x="1006" y="1224"/>
                </a:lnTo>
                <a:lnTo>
                  <a:pt x="1006" y="1227"/>
                </a:lnTo>
                <a:lnTo>
                  <a:pt x="1006" y="1227"/>
                </a:lnTo>
                <a:lnTo>
                  <a:pt x="1006" y="1229"/>
                </a:lnTo>
                <a:lnTo>
                  <a:pt x="1008" y="1229"/>
                </a:lnTo>
                <a:lnTo>
                  <a:pt x="1008" y="1231"/>
                </a:lnTo>
                <a:lnTo>
                  <a:pt x="1010" y="1231"/>
                </a:lnTo>
                <a:lnTo>
                  <a:pt x="1014" y="1233"/>
                </a:lnTo>
                <a:lnTo>
                  <a:pt x="1016" y="1233"/>
                </a:lnTo>
                <a:lnTo>
                  <a:pt x="1016" y="1235"/>
                </a:lnTo>
                <a:lnTo>
                  <a:pt x="1016" y="1235"/>
                </a:lnTo>
                <a:lnTo>
                  <a:pt x="1016" y="1237"/>
                </a:lnTo>
                <a:lnTo>
                  <a:pt x="1018" y="1239"/>
                </a:lnTo>
                <a:lnTo>
                  <a:pt x="1018" y="1239"/>
                </a:lnTo>
                <a:lnTo>
                  <a:pt x="1023" y="1239"/>
                </a:lnTo>
                <a:lnTo>
                  <a:pt x="1025" y="1241"/>
                </a:lnTo>
                <a:lnTo>
                  <a:pt x="1025" y="1243"/>
                </a:lnTo>
                <a:lnTo>
                  <a:pt x="1025" y="1243"/>
                </a:lnTo>
                <a:lnTo>
                  <a:pt x="1025" y="1243"/>
                </a:lnTo>
                <a:lnTo>
                  <a:pt x="1027" y="1245"/>
                </a:lnTo>
                <a:lnTo>
                  <a:pt x="1027" y="1245"/>
                </a:lnTo>
                <a:lnTo>
                  <a:pt x="1027" y="1245"/>
                </a:lnTo>
                <a:lnTo>
                  <a:pt x="1027" y="1245"/>
                </a:lnTo>
                <a:lnTo>
                  <a:pt x="1025" y="1245"/>
                </a:lnTo>
                <a:lnTo>
                  <a:pt x="1023" y="1248"/>
                </a:lnTo>
                <a:lnTo>
                  <a:pt x="1023" y="1250"/>
                </a:lnTo>
                <a:lnTo>
                  <a:pt x="1023" y="1254"/>
                </a:lnTo>
                <a:lnTo>
                  <a:pt x="1025" y="1256"/>
                </a:lnTo>
                <a:lnTo>
                  <a:pt x="1025" y="1256"/>
                </a:lnTo>
                <a:lnTo>
                  <a:pt x="1027" y="1256"/>
                </a:lnTo>
                <a:lnTo>
                  <a:pt x="1027" y="1256"/>
                </a:lnTo>
                <a:lnTo>
                  <a:pt x="1029" y="1256"/>
                </a:lnTo>
                <a:lnTo>
                  <a:pt x="1029" y="1254"/>
                </a:lnTo>
                <a:lnTo>
                  <a:pt x="1031" y="1254"/>
                </a:lnTo>
                <a:lnTo>
                  <a:pt x="1031" y="1254"/>
                </a:lnTo>
                <a:lnTo>
                  <a:pt x="1029" y="1256"/>
                </a:lnTo>
                <a:lnTo>
                  <a:pt x="1027" y="1256"/>
                </a:lnTo>
                <a:lnTo>
                  <a:pt x="1027" y="1256"/>
                </a:lnTo>
                <a:lnTo>
                  <a:pt x="1029" y="1258"/>
                </a:lnTo>
                <a:lnTo>
                  <a:pt x="1031" y="1256"/>
                </a:lnTo>
                <a:lnTo>
                  <a:pt x="1031" y="1256"/>
                </a:lnTo>
                <a:lnTo>
                  <a:pt x="1031" y="1256"/>
                </a:lnTo>
                <a:lnTo>
                  <a:pt x="1033" y="1258"/>
                </a:lnTo>
                <a:lnTo>
                  <a:pt x="1033" y="1258"/>
                </a:lnTo>
                <a:lnTo>
                  <a:pt x="1037" y="1260"/>
                </a:lnTo>
                <a:lnTo>
                  <a:pt x="1037" y="1262"/>
                </a:lnTo>
                <a:lnTo>
                  <a:pt x="1041" y="1264"/>
                </a:lnTo>
                <a:lnTo>
                  <a:pt x="1041" y="1264"/>
                </a:lnTo>
                <a:lnTo>
                  <a:pt x="1043" y="1264"/>
                </a:lnTo>
                <a:lnTo>
                  <a:pt x="1041" y="1264"/>
                </a:lnTo>
                <a:lnTo>
                  <a:pt x="1041" y="1264"/>
                </a:lnTo>
                <a:lnTo>
                  <a:pt x="1039" y="1264"/>
                </a:lnTo>
                <a:lnTo>
                  <a:pt x="1039" y="1264"/>
                </a:lnTo>
                <a:lnTo>
                  <a:pt x="1039" y="1264"/>
                </a:lnTo>
                <a:lnTo>
                  <a:pt x="1039" y="1264"/>
                </a:lnTo>
                <a:lnTo>
                  <a:pt x="1043" y="1269"/>
                </a:lnTo>
                <a:lnTo>
                  <a:pt x="1043" y="1269"/>
                </a:lnTo>
                <a:lnTo>
                  <a:pt x="1043" y="1271"/>
                </a:lnTo>
                <a:lnTo>
                  <a:pt x="1046" y="1273"/>
                </a:lnTo>
                <a:lnTo>
                  <a:pt x="1048" y="1273"/>
                </a:lnTo>
                <a:lnTo>
                  <a:pt x="1048" y="1273"/>
                </a:lnTo>
                <a:lnTo>
                  <a:pt x="1050" y="1273"/>
                </a:lnTo>
                <a:lnTo>
                  <a:pt x="1050" y="1273"/>
                </a:lnTo>
                <a:lnTo>
                  <a:pt x="1050" y="1273"/>
                </a:lnTo>
                <a:lnTo>
                  <a:pt x="1050" y="1273"/>
                </a:lnTo>
                <a:lnTo>
                  <a:pt x="1050" y="1275"/>
                </a:lnTo>
                <a:lnTo>
                  <a:pt x="1050" y="1275"/>
                </a:lnTo>
                <a:lnTo>
                  <a:pt x="1048" y="1273"/>
                </a:lnTo>
                <a:lnTo>
                  <a:pt x="1046" y="1273"/>
                </a:lnTo>
                <a:lnTo>
                  <a:pt x="1056" y="1279"/>
                </a:lnTo>
                <a:lnTo>
                  <a:pt x="1058" y="1281"/>
                </a:lnTo>
                <a:lnTo>
                  <a:pt x="1062" y="1285"/>
                </a:lnTo>
                <a:lnTo>
                  <a:pt x="1064" y="1287"/>
                </a:lnTo>
                <a:lnTo>
                  <a:pt x="1067" y="1292"/>
                </a:lnTo>
                <a:lnTo>
                  <a:pt x="1069" y="1294"/>
                </a:lnTo>
                <a:lnTo>
                  <a:pt x="1071" y="1298"/>
                </a:lnTo>
                <a:lnTo>
                  <a:pt x="1073" y="1298"/>
                </a:lnTo>
                <a:lnTo>
                  <a:pt x="1075" y="1300"/>
                </a:lnTo>
                <a:lnTo>
                  <a:pt x="1077" y="1306"/>
                </a:lnTo>
                <a:lnTo>
                  <a:pt x="1077" y="1310"/>
                </a:lnTo>
                <a:lnTo>
                  <a:pt x="1079" y="1313"/>
                </a:lnTo>
                <a:lnTo>
                  <a:pt x="1079" y="1315"/>
                </a:lnTo>
                <a:lnTo>
                  <a:pt x="1081" y="1317"/>
                </a:lnTo>
                <a:lnTo>
                  <a:pt x="1083" y="1319"/>
                </a:lnTo>
                <a:lnTo>
                  <a:pt x="1083" y="1319"/>
                </a:lnTo>
                <a:lnTo>
                  <a:pt x="1083" y="1321"/>
                </a:lnTo>
                <a:lnTo>
                  <a:pt x="1083" y="1323"/>
                </a:lnTo>
                <a:lnTo>
                  <a:pt x="1081" y="1325"/>
                </a:lnTo>
                <a:lnTo>
                  <a:pt x="1081" y="1327"/>
                </a:lnTo>
                <a:lnTo>
                  <a:pt x="1079" y="1327"/>
                </a:lnTo>
                <a:lnTo>
                  <a:pt x="1079" y="1327"/>
                </a:lnTo>
                <a:lnTo>
                  <a:pt x="1079" y="1329"/>
                </a:lnTo>
                <a:lnTo>
                  <a:pt x="1081" y="1329"/>
                </a:lnTo>
                <a:lnTo>
                  <a:pt x="1081" y="1329"/>
                </a:lnTo>
                <a:lnTo>
                  <a:pt x="1083" y="1329"/>
                </a:lnTo>
                <a:lnTo>
                  <a:pt x="1083" y="1331"/>
                </a:lnTo>
                <a:lnTo>
                  <a:pt x="1083" y="1331"/>
                </a:lnTo>
                <a:lnTo>
                  <a:pt x="1081" y="1334"/>
                </a:lnTo>
                <a:lnTo>
                  <a:pt x="1079" y="1334"/>
                </a:lnTo>
                <a:lnTo>
                  <a:pt x="1077" y="1334"/>
                </a:lnTo>
                <a:lnTo>
                  <a:pt x="1077" y="1334"/>
                </a:lnTo>
                <a:lnTo>
                  <a:pt x="1077" y="1336"/>
                </a:lnTo>
                <a:lnTo>
                  <a:pt x="1079" y="1338"/>
                </a:lnTo>
                <a:lnTo>
                  <a:pt x="1079" y="1340"/>
                </a:lnTo>
                <a:lnTo>
                  <a:pt x="1079" y="1340"/>
                </a:lnTo>
                <a:lnTo>
                  <a:pt x="1083" y="1344"/>
                </a:lnTo>
                <a:lnTo>
                  <a:pt x="1085" y="1346"/>
                </a:lnTo>
                <a:lnTo>
                  <a:pt x="1085" y="1348"/>
                </a:lnTo>
                <a:lnTo>
                  <a:pt x="1087" y="1350"/>
                </a:lnTo>
                <a:lnTo>
                  <a:pt x="1092" y="1352"/>
                </a:lnTo>
                <a:lnTo>
                  <a:pt x="1096" y="1354"/>
                </a:lnTo>
                <a:lnTo>
                  <a:pt x="1098" y="1354"/>
                </a:lnTo>
                <a:lnTo>
                  <a:pt x="1100" y="1357"/>
                </a:lnTo>
                <a:lnTo>
                  <a:pt x="1102" y="1359"/>
                </a:lnTo>
                <a:lnTo>
                  <a:pt x="1106" y="1361"/>
                </a:lnTo>
                <a:lnTo>
                  <a:pt x="1106" y="1363"/>
                </a:lnTo>
                <a:lnTo>
                  <a:pt x="1108" y="1365"/>
                </a:lnTo>
                <a:lnTo>
                  <a:pt x="1115" y="1367"/>
                </a:lnTo>
                <a:lnTo>
                  <a:pt x="1119" y="1369"/>
                </a:lnTo>
                <a:lnTo>
                  <a:pt x="1123" y="1369"/>
                </a:lnTo>
                <a:lnTo>
                  <a:pt x="1127" y="1371"/>
                </a:lnTo>
                <a:lnTo>
                  <a:pt x="1129" y="1371"/>
                </a:lnTo>
                <a:lnTo>
                  <a:pt x="1131" y="1371"/>
                </a:lnTo>
                <a:lnTo>
                  <a:pt x="1131" y="1371"/>
                </a:lnTo>
                <a:lnTo>
                  <a:pt x="1134" y="1373"/>
                </a:lnTo>
                <a:lnTo>
                  <a:pt x="1136" y="1375"/>
                </a:lnTo>
                <a:lnTo>
                  <a:pt x="1138" y="1375"/>
                </a:lnTo>
                <a:lnTo>
                  <a:pt x="1140" y="1378"/>
                </a:lnTo>
                <a:lnTo>
                  <a:pt x="1142" y="1380"/>
                </a:lnTo>
                <a:lnTo>
                  <a:pt x="1144" y="1382"/>
                </a:lnTo>
                <a:lnTo>
                  <a:pt x="1146" y="1382"/>
                </a:lnTo>
                <a:lnTo>
                  <a:pt x="1152" y="1384"/>
                </a:lnTo>
                <a:lnTo>
                  <a:pt x="1155" y="1386"/>
                </a:lnTo>
                <a:lnTo>
                  <a:pt x="1159" y="1386"/>
                </a:lnTo>
                <a:lnTo>
                  <a:pt x="1163" y="1388"/>
                </a:lnTo>
                <a:lnTo>
                  <a:pt x="1169" y="1390"/>
                </a:lnTo>
                <a:lnTo>
                  <a:pt x="1173" y="1390"/>
                </a:lnTo>
                <a:lnTo>
                  <a:pt x="1175" y="1392"/>
                </a:lnTo>
                <a:lnTo>
                  <a:pt x="1178" y="1392"/>
                </a:lnTo>
                <a:lnTo>
                  <a:pt x="1180" y="1394"/>
                </a:lnTo>
                <a:lnTo>
                  <a:pt x="1186" y="1396"/>
                </a:lnTo>
                <a:lnTo>
                  <a:pt x="1192" y="1401"/>
                </a:lnTo>
                <a:lnTo>
                  <a:pt x="1201" y="1401"/>
                </a:lnTo>
                <a:lnTo>
                  <a:pt x="1205" y="1403"/>
                </a:lnTo>
                <a:lnTo>
                  <a:pt x="1209" y="1405"/>
                </a:lnTo>
                <a:lnTo>
                  <a:pt x="1211" y="1405"/>
                </a:lnTo>
                <a:lnTo>
                  <a:pt x="1213" y="1405"/>
                </a:lnTo>
                <a:lnTo>
                  <a:pt x="1219" y="1401"/>
                </a:lnTo>
                <a:lnTo>
                  <a:pt x="1224" y="1401"/>
                </a:lnTo>
                <a:lnTo>
                  <a:pt x="1230" y="1396"/>
                </a:lnTo>
                <a:lnTo>
                  <a:pt x="1232" y="1396"/>
                </a:lnTo>
                <a:lnTo>
                  <a:pt x="1234" y="1396"/>
                </a:lnTo>
                <a:lnTo>
                  <a:pt x="1234" y="1396"/>
                </a:lnTo>
                <a:lnTo>
                  <a:pt x="1234" y="1396"/>
                </a:lnTo>
                <a:lnTo>
                  <a:pt x="1232" y="1396"/>
                </a:lnTo>
                <a:lnTo>
                  <a:pt x="1232" y="1394"/>
                </a:lnTo>
                <a:lnTo>
                  <a:pt x="1232" y="1394"/>
                </a:lnTo>
                <a:lnTo>
                  <a:pt x="1232" y="1394"/>
                </a:lnTo>
                <a:lnTo>
                  <a:pt x="1234" y="1394"/>
                </a:lnTo>
                <a:lnTo>
                  <a:pt x="1234" y="1394"/>
                </a:lnTo>
                <a:lnTo>
                  <a:pt x="1234" y="1394"/>
                </a:lnTo>
                <a:lnTo>
                  <a:pt x="1234" y="1394"/>
                </a:lnTo>
                <a:lnTo>
                  <a:pt x="1234" y="1394"/>
                </a:lnTo>
                <a:lnTo>
                  <a:pt x="1236" y="1394"/>
                </a:lnTo>
                <a:lnTo>
                  <a:pt x="1236" y="1394"/>
                </a:lnTo>
                <a:lnTo>
                  <a:pt x="1238" y="1394"/>
                </a:lnTo>
                <a:lnTo>
                  <a:pt x="1236" y="1396"/>
                </a:lnTo>
                <a:lnTo>
                  <a:pt x="1236" y="1396"/>
                </a:lnTo>
                <a:lnTo>
                  <a:pt x="1238" y="1396"/>
                </a:lnTo>
                <a:lnTo>
                  <a:pt x="1247" y="1399"/>
                </a:lnTo>
                <a:lnTo>
                  <a:pt x="1245" y="1399"/>
                </a:lnTo>
                <a:lnTo>
                  <a:pt x="1243" y="1396"/>
                </a:lnTo>
                <a:lnTo>
                  <a:pt x="1243" y="1396"/>
                </a:lnTo>
                <a:lnTo>
                  <a:pt x="1243" y="1396"/>
                </a:lnTo>
                <a:lnTo>
                  <a:pt x="1240" y="1396"/>
                </a:lnTo>
                <a:lnTo>
                  <a:pt x="1240" y="1396"/>
                </a:lnTo>
                <a:lnTo>
                  <a:pt x="1240" y="1394"/>
                </a:lnTo>
                <a:lnTo>
                  <a:pt x="1240" y="1394"/>
                </a:lnTo>
                <a:lnTo>
                  <a:pt x="1240" y="1396"/>
                </a:lnTo>
                <a:lnTo>
                  <a:pt x="1243" y="1396"/>
                </a:lnTo>
                <a:lnTo>
                  <a:pt x="1245" y="1396"/>
                </a:lnTo>
                <a:lnTo>
                  <a:pt x="1247" y="1399"/>
                </a:lnTo>
                <a:lnTo>
                  <a:pt x="1249" y="1401"/>
                </a:lnTo>
                <a:lnTo>
                  <a:pt x="1253" y="1403"/>
                </a:lnTo>
                <a:lnTo>
                  <a:pt x="1257" y="1407"/>
                </a:lnTo>
                <a:lnTo>
                  <a:pt x="1259" y="1409"/>
                </a:lnTo>
                <a:lnTo>
                  <a:pt x="1261" y="1411"/>
                </a:lnTo>
                <a:lnTo>
                  <a:pt x="1263" y="1413"/>
                </a:lnTo>
                <a:lnTo>
                  <a:pt x="1268" y="1417"/>
                </a:lnTo>
                <a:lnTo>
                  <a:pt x="1272" y="1422"/>
                </a:lnTo>
                <a:lnTo>
                  <a:pt x="1272" y="1422"/>
                </a:lnTo>
                <a:lnTo>
                  <a:pt x="1278" y="1426"/>
                </a:lnTo>
                <a:lnTo>
                  <a:pt x="1280" y="1428"/>
                </a:lnTo>
                <a:lnTo>
                  <a:pt x="1284" y="1430"/>
                </a:lnTo>
                <a:lnTo>
                  <a:pt x="1287" y="1430"/>
                </a:lnTo>
                <a:lnTo>
                  <a:pt x="1295" y="1430"/>
                </a:lnTo>
                <a:lnTo>
                  <a:pt x="1297" y="1430"/>
                </a:lnTo>
                <a:lnTo>
                  <a:pt x="1303" y="1432"/>
                </a:lnTo>
                <a:lnTo>
                  <a:pt x="1303" y="1434"/>
                </a:lnTo>
                <a:lnTo>
                  <a:pt x="1307" y="1436"/>
                </a:lnTo>
                <a:lnTo>
                  <a:pt x="1312" y="1436"/>
                </a:lnTo>
                <a:lnTo>
                  <a:pt x="1314" y="1436"/>
                </a:lnTo>
                <a:lnTo>
                  <a:pt x="1320" y="1438"/>
                </a:lnTo>
                <a:lnTo>
                  <a:pt x="1326" y="1440"/>
                </a:lnTo>
                <a:lnTo>
                  <a:pt x="1326" y="1440"/>
                </a:lnTo>
                <a:lnTo>
                  <a:pt x="1324" y="1440"/>
                </a:lnTo>
                <a:lnTo>
                  <a:pt x="1324" y="1440"/>
                </a:lnTo>
                <a:lnTo>
                  <a:pt x="1322" y="1440"/>
                </a:lnTo>
                <a:lnTo>
                  <a:pt x="1324" y="1440"/>
                </a:lnTo>
                <a:lnTo>
                  <a:pt x="1326" y="1440"/>
                </a:lnTo>
                <a:lnTo>
                  <a:pt x="1331" y="1440"/>
                </a:lnTo>
                <a:lnTo>
                  <a:pt x="1333" y="1440"/>
                </a:lnTo>
                <a:lnTo>
                  <a:pt x="1335" y="1440"/>
                </a:lnTo>
                <a:lnTo>
                  <a:pt x="1335" y="1440"/>
                </a:lnTo>
                <a:lnTo>
                  <a:pt x="1335" y="1438"/>
                </a:lnTo>
                <a:lnTo>
                  <a:pt x="1335" y="1438"/>
                </a:lnTo>
                <a:lnTo>
                  <a:pt x="1335" y="1438"/>
                </a:lnTo>
                <a:lnTo>
                  <a:pt x="1337" y="1438"/>
                </a:lnTo>
                <a:lnTo>
                  <a:pt x="1337" y="1438"/>
                </a:lnTo>
                <a:lnTo>
                  <a:pt x="1339" y="1438"/>
                </a:lnTo>
                <a:lnTo>
                  <a:pt x="1341" y="1438"/>
                </a:lnTo>
                <a:lnTo>
                  <a:pt x="1341" y="1438"/>
                </a:lnTo>
                <a:lnTo>
                  <a:pt x="1341" y="1440"/>
                </a:lnTo>
                <a:lnTo>
                  <a:pt x="1341" y="1440"/>
                </a:lnTo>
                <a:lnTo>
                  <a:pt x="1341" y="1443"/>
                </a:lnTo>
                <a:lnTo>
                  <a:pt x="1343" y="1443"/>
                </a:lnTo>
                <a:lnTo>
                  <a:pt x="1343" y="1445"/>
                </a:lnTo>
                <a:lnTo>
                  <a:pt x="1343" y="1445"/>
                </a:lnTo>
                <a:lnTo>
                  <a:pt x="1341" y="1445"/>
                </a:lnTo>
                <a:lnTo>
                  <a:pt x="1341" y="1445"/>
                </a:lnTo>
                <a:lnTo>
                  <a:pt x="1341" y="1445"/>
                </a:lnTo>
                <a:lnTo>
                  <a:pt x="1339" y="1443"/>
                </a:lnTo>
                <a:lnTo>
                  <a:pt x="1339" y="1443"/>
                </a:lnTo>
                <a:lnTo>
                  <a:pt x="1337" y="1445"/>
                </a:lnTo>
                <a:lnTo>
                  <a:pt x="1337" y="1445"/>
                </a:lnTo>
                <a:lnTo>
                  <a:pt x="1341" y="1447"/>
                </a:lnTo>
                <a:lnTo>
                  <a:pt x="1345" y="1451"/>
                </a:lnTo>
                <a:lnTo>
                  <a:pt x="1345" y="1451"/>
                </a:lnTo>
                <a:lnTo>
                  <a:pt x="1349" y="1455"/>
                </a:lnTo>
                <a:lnTo>
                  <a:pt x="1351" y="1455"/>
                </a:lnTo>
                <a:lnTo>
                  <a:pt x="1351" y="1459"/>
                </a:lnTo>
                <a:lnTo>
                  <a:pt x="1356" y="1461"/>
                </a:lnTo>
                <a:lnTo>
                  <a:pt x="1362" y="1468"/>
                </a:lnTo>
                <a:lnTo>
                  <a:pt x="1364" y="1470"/>
                </a:lnTo>
                <a:lnTo>
                  <a:pt x="1366" y="1472"/>
                </a:lnTo>
                <a:lnTo>
                  <a:pt x="1366" y="1472"/>
                </a:lnTo>
                <a:lnTo>
                  <a:pt x="1366" y="1472"/>
                </a:lnTo>
                <a:lnTo>
                  <a:pt x="1366" y="1472"/>
                </a:lnTo>
                <a:lnTo>
                  <a:pt x="1364" y="1474"/>
                </a:lnTo>
                <a:lnTo>
                  <a:pt x="1364" y="1474"/>
                </a:lnTo>
                <a:lnTo>
                  <a:pt x="1364" y="1474"/>
                </a:lnTo>
                <a:lnTo>
                  <a:pt x="1366" y="1476"/>
                </a:lnTo>
                <a:lnTo>
                  <a:pt x="1366" y="1476"/>
                </a:lnTo>
                <a:lnTo>
                  <a:pt x="1366" y="1478"/>
                </a:lnTo>
                <a:lnTo>
                  <a:pt x="1366" y="1478"/>
                </a:lnTo>
                <a:lnTo>
                  <a:pt x="1366" y="1478"/>
                </a:lnTo>
                <a:lnTo>
                  <a:pt x="1364" y="1482"/>
                </a:lnTo>
                <a:lnTo>
                  <a:pt x="1364" y="1482"/>
                </a:lnTo>
                <a:lnTo>
                  <a:pt x="1364" y="1484"/>
                </a:lnTo>
                <a:lnTo>
                  <a:pt x="1366" y="1489"/>
                </a:lnTo>
                <a:lnTo>
                  <a:pt x="1368" y="1489"/>
                </a:lnTo>
                <a:lnTo>
                  <a:pt x="1372" y="1491"/>
                </a:lnTo>
                <a:lnTo>
                  <a:pt x="1375" y="1493"/>
                </a:lnTo>
                <a:lnTo>
                  <a:pt x="1375" y="1493"/>
                </a:lnTo>
                <a:lnTo>
                  <a:pt x="1375" y="1493"/>
                </a:lnTo>
                <a:lnTo>
                  <a:pt x="1375" y="1493"/>
                </a:lnTo>
                <a:lnTo>
                  <a:pt x="1377" y="1491"/>
                </a:lnTo>
                <a:lnTo>
                  <a:pt x="1379" y="1491"/>
                </a:lnTo>
                <a:lnTo>
                  <a:pt x="1377" y="1489"/>
                </a:lnTo>
                <a:lnTo>
                  <a:pt x="1377" y="1489"/>
                </a:lnTo>
                <a:lnTo>
                  <a:pt x="1375" y="1487"/>
                </a:lnTo>
                <a:lnTo>
                  <a:pt x="1372" y="1487"/>
                </a:lnTo>
                <a:lnTo>
                  <a:pt x="1372" y="1482"/>
                </a:lnTo>
                <a:lnTo>
                  <a:pt x="1372" y="1484"/>
                </a:lnTo>
                <a:lnTo>
                  <a:pt x="1372" y="1484"/>
                </a:lnTo>
                <a:lnTo>
                  <a:pt x="1377" y="1484"/>
                </a:lnTo>
                <a:lnTo>
                  <a:pt x="1381" y="1489"/>
                </a:lnTo>
                <a:lnTo>
                  <a:pt x="1381" y="1491"/>
                </a:lnTo>
                <a:lnTo>
                  <a:pt x="1381" y="1491"/>
                </a:lnTo>
                <a:lnTo>
                  <a:pt x="1381" y="1493"/>
                </a:lnTo>
                <a:lnTo>
                  <a:pt x="1383" y="1493"/>
                </a:lnTo>
                <a:lnTo>
                  <a:pt x="1383" y="1495"/>
                </a:lnTo>
                <a:lnTo>
                  <a:pt x="1387" y="1495"/>
                </a:lnTo>
                <a:lnTo>
                  <a:pt x="1389" y="1497"/>
                </a:lnTo>
                <a:lnTo>
                  <a:pt x="1391" y="1497"/>
                </a:lnTo>
                <a:lnTo>
                  <a:pt x="1395" y="1499"/>
                </a:lnTo>
                <a:lnTo>
                  <a:pt x="1395" y="1501"/>
                </a:lnTo>
                <a:lnTo>
                  <a:pt x="1395" y="1501"/>
                </a:lnTo>
                <a:lnTo>
                  <a:pt x="1395" y="1505"/>
                </a:lnTo>
                <a:lnTo>
                  <a:pt x="1395" y="1505"/>
                </a:lnTo>
                <a:lnTo>
                  <a:pt x="1395" y="1508"/>
                </a:lnTo>
                <a:lnTo>
                  <a:pt x="1395" y="1510"/>
                </a:lnTo>
                <a:lnTo>
                  <a:pt x="1398" y="1510"/>
                </a:lnTo>
                <a:lnTo>
                  <a:pt x="1400" y="1510"/>
                </a:lnTo>
                <a:lnTo>
                  <a:pt x="1400" y="1510"/>
                </a:lnTo>
                <a:lnTo>
                  <a:pt x="1402" y="1510"/>
                </a:lnTo>
                <a:lnTo>
                  <a:pt x="1402" y="1510"/>
                </a:lnTo>
                <a:lnTo>
                  <a:pt x="1402" y="1510"/>
                </a:lnTo>
                <a:lnTo>
                  <a:pt x="1400" y="1508"/>
                </a:lnTo>
                <a:lnTo>
                  <a:pt x="1398" y="1505"/>
                </a:lnTo>
                <a:lnTo>
                  <a:pt x="1400" y="1505"/>
                </a:lnTo>
                <a:lnTo>
                  <a:pt x="1402" y="1505"/>
                </a:lnTo>
                <a:lnTo>
                  <a:pt x="1404" y="1508"/>
                </a:lnTo>
                <a:lnTo>
                  <a:pt x="1404" y="1510"/>
                </a:lnTo>
                <a:lnTo>
                  <a:pt x="1404" y="1512"/>
                </a:lnTo>
                <a:lnTo>
                  <a:pt x="1404" y="1512"/>
                </a:lnTo>
                <a:lnTo>
                  <a:pt x="1406" y="1514"/>
                </a:lnTo>
                <a:lnTo>
                  <a:pt x="1408" y="1516"/>
                </a:lnTo>
                <a:lnTo>
                  <a:pt x="1408" y="1514"/>
                </a:lnTo>
                <a:lnTo>
                  <a:pt x="1408" y="1512"/>
                </a:lnTo>
                <a:lnTo>
                  <a:pt x="1408" y="1512"/>
                </a:lnTo>
                <a:lnTo>
                  <a:pt x="1410" y="1512"/>
                </a:lnTo>
                <a:lnTo>
                  <a:pt x="1412" y="1512"/>
                </a:lnTo>
                <a:lnTo>
                  <a:pt x="1414" y="1512"/>
                </a:lnTo>
                <a:lnTo>
                  <a:pt x="1416" y="1512"/>
                </a:lnTo>
                <a:lnTo>
                  <a:pt x="1416" y="1512"/>
                </a:lnTo>
                <a:lnTo>
                  <a:pt x="1416" y="1514"/>
                </a:lnTo>
                <a:lnTo>
                  <a:pt x="1419" y="1514"/>
                </a:lnTo>
                <a:lnTo>
                  <a:pt x="1421" y="1514"/>
                </a:lnTo>
                <a:lnTo>
                  <a:pt x="1423" y="1514"/>
                </a:lnTo>
                <a:lnTo>
                  <a:pt x="1423" y="1514"/>
                </a:lnTo>
                <a:lnTo>
                  <a:pt x="1425" y="1516"/>
                </a:lnTo>
                <a:lnTo>
                  <a:pt x="1425" y="1516"/>
                </a:lnTo>
                <a:lnTo>
                  <a:pt x="1427" y="1520"/>
                </a:lnTo>
                <a:lnTo>
                  <a:pt x="1429" y="1520"/>
                </a:lnTo>
                <a:lnTo>
                  <a:pt x="1431" y="1522"/>
                </a:lnTo>
                <a:lnTo>
                  <a:pt x="1431" y="1522"/>
                </a:lnTo>
                <a:lnTo>
                  <a:pt x="1431" y="1520"/>
                </a:lnTo>
                <a:lnTo>
                  <a:pt x="1431" y="1518"/>
                </a:lnTo>
                <a:lnTo>
                  <a:pt x="1431" y="1518"/>
                </a:lnTo>
                <a:lnTo>
                  <a:pt x="1433" y="1518"/>
                </a:lnTo>
                <a:lnTo>
                  <a:pt x="1433" y="1518"/>
                </a:lnTo>
                <a:lnTo>
                  <a:pt x="1433" y="1520"/>
                </a:lnTo>
                <a:lnTo>
                  <a:pt x="1435" y="1524"/>
                </a:lnTo>
                <a:lnTo>
                  <a:pt x="1435" y="1526"/>
                </a:lnTo>
                <a:lnTo>
                  <a:pt x="1437" y="1526"/>
                </a:lnTo>
                <a:lnTo>
                  <a:pt x="1439" y="1526"/>
                </a:lnTo>
                <a:lnTo>
                  <a:pt x="1442" y="1526"/>
                </a:lnTo>
                <a:lnTo>
                  <a:pt x="1444" y="1526"/>
                </a:lnTo>
                <a:lnTo>
                  <a:pt x="1444" y="1524"/>
                </a:lnTo>
                <a:lnTo>
                  <a:pt x="1444" y="1524"/>
                </a:lnTo>
                <a:lnTo>
                  <a:pt x="1448" y="1524"/>
                </a:lnTo>
                <a:lnTo>
                  <a:pt x="1448" y="1524"/>
                </a:lnTo>
                <a:lnTo>
                  <a:pt x="1448" y="1524"/>
                </a:lnTo>
                <a:lnTo>
                  <a:pt x="1448" y="1522"/>
                </a:lnTo>
                <a:lnTo>
                  <a:pt x="1448" y="1520"/>
                </a:lnTo>
                <a:lnTo>
                  <a:pt x="1446" y="1518"/>
                </a:lnTo>
                <a:lnTo>
                  <a:pt x="1444" y="1516"/>
                </a:lnTo>
                <a:lnTo>
                  <a:pt x="1444" y="1516"/>
                </a:lnTo>
                <a:lnTo>
                  <a:pt x="1442" y="1516"/>
                </a:lnTo>
                <a:lnTo>
                  <a:pt x="1442" y="1514"/>
                </a:lnTo>
                <a:lnTo>
                  <a:pt x="1442" y="1514"/>
                </a:lnTo>
                <a:lnTo>
                  <a:pt x="1444" y="1512"/>
                </a:lnTo>
                <a:lnTo>
                  <a:pt x="1444" y="1512"/>
                </a:lnTo>
                <a:lnTo>
                  <a:pt x="1446" y="1512"/>
                </a:lnTo>
                <a:lnTo>
                  <a:pt x="1448" y="1512"/>
                </a:lnTo>
                <a:lnTo>
                  <a:pt x="1452" y="1508"/>
                </a:lnTo>
                <a:lnTo>
                  <a:pt x="1452" y="1508"/>
                </a:lnTo>
                <a:lnTo>
                  <a:pt x="1452" y="1505"/>
                </a:lnTo>
                <a:lnTo>
                  <a:pt x="1452" y="1505"/>
                </a:lnTo>
                <a:lnTo>
                  <a:pt x="1454" y="1503"/>
                </a:lnTo>
                <a:lnTo>
                  <a:pt x="1454" y="1503"/>
                </a:lnTo>
                <a:lnTo>
                  <a:pt x="1456" y="1503"/>
                </a:lnTo>
                <a:lnTo>
                  <a:pt x="1456" y="1501"/>
                </a:lnTo>
                <a:lnTo>
                  <a:pt x="1456" y="1501"/>
                </a:lnTo>
                <a:lnTo>
                  <a:pt x="1460" y="1501"/>
                </a:lnTo>
                <a:lnTo>
                  <a:pt x="1463" y="1501"/>
                </a:lnTo>
                <a:lnTo>
                  <a:pt x="1465" y="1503"/>
                </a:lnTo>
                <a:lnTo>
                  <a:pt x="1465" y="1503"/>
                </a:lnTo>
                <a:lnTo>
                  <a:pt x="1467" y="1503"/>
                </a:lnTo>
                <a:lnTo>
                  <a:pt x="1467" y="1505"/>
                </a:lnTo>
                <a:lnTo>
                  <a:pt x="1469" y="1505"/>
                </a:lnTo>
                <a:lnTo>
                  <a:pt x="1469" y="1505"/>
                </a:lnTo>
                <a:lnTo>
                  <a:pt x="1471" y="1508"/>
                </a:lnTo>
                <a:lnTo>
                  <a:pt x="1471" y="1510"/>
                </a:lnTo>
                <a:lnTo>
                  <a:pt x="1471" y="1510"/>
                </a:lnTo>
                <a:lnTo>
                  <a:pt x="1471" y="1512"/>
                </a:lnTo>
                <a:lnTo>
                  <a:pt x="1473" y="1512"/>
                </a:lnTo>
                <a:lnTo>
                  <a:pt x="1473" y="1510"/>
                </a:lnTo>
                <a:lnTo>
                  <a:pt x="1473" y="1510"/>
                </a:lnTo>
                <a:lnTo>
                  <a:pt x="1471" y="1510"/>
                </a:lnTo>
                <a:lnTo>
                  <a:pt x="1473" y="1510"/>
                </a:lnTo>
                <a:lnTo>
                  <a:pt x="1473" y="1510"/>
                </a:lnTo>
                <a:lnTo>
                  <a:pt x="1473" y="1510"/>
                </a:lnTo>
                <a:lnTo>
                  <a:pt x="1475" y="1510"/>
                </a:lnTo>
                <a:lnTo>
                  <a:pt x="1475" y="1510"/>
                </a:lnTo>
                <a:lnTo>
                  <a:pt x="1475" y="1510"/>
                </a:lnTo>
                <a:lnTo>
                  <a:pt x="1475" y="1510"/>
                </a:lnTo>
                <a:lnTo>
                  <a:pt x="1477" y="1510"/>
                </a:lnTo>
                <a:lnTo>
                  <a:pt x="1477" y="1510"/>
                </a:lnTo>
                <a:lnTo>
                  <a:pt x="1477" y="1512"/>
                </a:lnTo>
                <a:lnTo>
                  <a:pt x="1479" y="1514"/>
                </a:lnTo>
                <a:lnTo>
                  <a:pt x="1481" y="1514"/>
                </a:lnTo>
                <a:lnTo>
                  <a:pt x="1479" y="1514"/>
                </a:lnTo>
                <a:lnTo>
                  <a:pt x="1479" y="1512"/>
                </a:lnTo>
                <a:lnTo>
                  <a:pt x="1477" y="1512"/>
                </a:lnTo>
                <a:lnTo>
                  <a:pt x="1475" y="1510"/>
                </a:lnTo>
                <a:lnTo>
                  <a:pt x="1475" y="1510"/>
                </a:lnTo>
                <a:lnTo>
                  <a:pt x="1475" y="1512"/>
                </a:lnTo>
                <a:lnTo>
                  <a:pt x="1473" y="1512"/>
                </a:lnTo>
                <a:lnTo>
                  <a:pt x="1473" y="1514"/>
                </a:lnTo>
                <a:lnTo>
                  <a:pt x="1473" y="1514"/>
                </a:lnTo>
                <a:lnTo>
                  <a:pt x="1473" y="1516"/>
                </a:lnTo>
                <a:lnTo>
                  <a:pt x="1473" y="1516"/>
                </a:lnTo>
                <a:lnTo>
                  <a:pt x="1471" y="1516"/>
                </a:lnTo>
                <a:lnTo>
                  <a:pt x="1473" y="1518"/>
                </a:lnTo>
                <a:lnTo>
                  <a:pt x="1475" y="1522"/>
                </a:lnTo>
                <a:lnTo>
                  <a:pt x="1479" y="1526"/>
                </a:lnTo>
                <a:lnTo>
                  <a:pt x="1479" y="1526"/>
                </a:lnTo>
                <a:lnTo>
                  <a:pt x="1481" y="1528"/>
                </a:lnTo>
                <a:lnTo>
                  <a:pt x="1481" y="1531"/>
                </a:lnTo>
                <a:lnTo>
                  <a:pt x="1483" y="1533"/>
                </a:lnTo>
                <a:lnTo>
                  <a:pt x="1483" y="1533"/>
                </a:lnTo>
                <a:lnTo>
                  <a:pt x="1486" y="1535"/>
                </a:lnTo>
                <a:lnTo>
                  <a:pt x="1486" y="1535"/>
                </a:lnTo>
                <a:lnTo>
                  <a:pt x="1488" y="1537"/>
                </a:lnTo>
                <a:lnTo>
                  <a:pt x="1488" y="1537"/>
                </a:lnTo>
                <a:lnTo>
                  <a:pt x="1486" y="1541"/>
                </a:lnTo>
                <a:lnTo>
                  <a:pt x="1486" y="1541"/>
                </a:lnTo>
                <a:lnTo>
                  <a:pt x="1486" y="1541"/>
                </a:lnTo>
                <a:lnTo>
                  <a:pt x="1486" y="1543"/>
                </a:lnTo>
                <a:lnTo>
                  <a:pt x="1488" y="1545"/>
                </a:lnTo>
                <a:lnTo>
                  <a:pt x="1488" y="1547"/>
                </a:lnTo>
                <a:lnTo>
                  <a:pt x="1488" y="1549"/>
                </a:lnTo>
                <a:lnTo>
                  <a:pt x="1483" y="1552"/>
                </a:lnTo>
                <a:lnTo>
                  <a:pt x="1486" y="1554"/>
                </a:lnTo>
                <a:lnTo>
                  <a:pt x="1488" y="1554"/>
                </a:lnTo>
                <a:lnTo>
                  <a:pt x="1488" y="1556"/>
                </a:lnTo>
                <a:lnTo>
                  <a:pt x="1488" y="1558"/>
                </a:lnTo>
                <a:lnTo>
                  <a:pt x="1488" y="1562"/>
                </a:lnTo>
                <a:lnTo>
                  <a:pt x="1488" y="1562"/>
                </a:lnTo>
                <a:lnTo>
                  <a:pt x="1488" y="1564"/>
                </a:lnTo>
                <a:lnTo>
                  <a:pt x="1488" y="1564"/>
                </a:lnTo>
                <a:lnTo>
                  <a:pt x="1488" y="1566"/>
                </a:lnTo>
                <a:lnTo>
                  <a:pt x="1488" y="1568"/>
                </a:lnTo>
                <a:lnTo>
                  <a:pt x="1486" y="1568"/>
                </a:lnTo>
                <a:lnTo>
                  <a:pt x="1486" y="1568"/>
                </a:lnTo>
                <a:lnTo>
                  <a:pt x="1486" y="1570"/>
                </a:lnTo>
                <a:lnTo>
                  <a:pt x="1486" y="1570"/>
                </a:lnTo>
                <a:lnTo>
                  <a:pt x="1486" y="1570"/>
                </a:lnTo>
                <a:lnTo>
                  <a:pt x="1486" y="1570"/>
                </a:lnTo>
                <a:lnTo>
                  <a:pt x="1486" y="1573"/>
                </a:lnTo>
                <a:lnTo>
                  <a:pt x="1486" y="1573"/>
                </a:lnTo>
                <a:lnTo>
                  <a:pt x="1488" y="1575"/>
                </a:lnTo>
                <a:lnTo>
                  <a:pt x="1488" y="1573"/>
                </a:lnTo>
                <a:lnTo>
                  <a:pt x="1488" y="1573"/>
                </a:lnTo>
                <a:lnTo>
                  <a:pt x="1488" y="1575"/>
                </a:lnTo>
                <a:lnTo>
                  <a:pt x="1490" y="1575"/>
                </a:lnTo>
                <a:lnTo>
                  <a:pt x="1490" y="1577"/>
                </a:lnTo>
                <a:lnTo>
                  <a:pt x="1490" y="1575"/>
                </a:lnTo>
                <a:lnTo>
                  <a:pt x="1492" y="1575"/>
                </a:lnTo>
                <a:lnTo>
                  <a:pt x="1488" y="1579"/>
                </a:lnTo>
                <a:lnTo>
                  <a:pt x="1488" y="1581"/>
                </a:lnTo>
                <a:lnTo>
                  <a:pt x="1488" y="1583"/>
                </a:lnTo>
                <a:lnTo>
                  <a:pt x="1486" y="1583"/>
                </a:lnTo>
                <a:lnTo>
                  <a:pt x="1486" y="1585"/>
                </a:lnTo>
                <a:lnTo>
                  <a:pt x="1486" y="1585"/>
                </a:lnTo>
                <a:lnTo>
                  <a:pt x="1483" y="1587"/>
                </a:lnTo>
                <a:lnTo>
                  <a:pt x="1483" y="1587"/>
                </a:lnTo>
                <a:lnTo>
                  <a:pt x="1481" y="1587"/>
                </a:lnTo>
                <a:lnTo>
                  <a:pt x="1481" y="1587"/>
                </a:lnTo>
                <a:lnTo>
                  <a:pt x="1483" y="1589"/>
                </a:lnTo>
                <a:lnTo>
                  <a:pt x="1483" y="1589"/>
                </a:lnTo>
                <a:lnTo>
                  <a:pt x="1481" y="1591"/>
                </a:lnTo>
                <a:lnTo>
                  <a:pt x="1481" y="1591"/>
                </a:lnTo>
                <a:lnTo>
                  <a:pt x="1481" y="1591"/>
                </a:lnTo>
                <a:lnTo>
                  <a:pt x="1479" y="1591"/>
                </a:lnTo>
                <a:lnTo>
                  <a:pt x="1479" y="1591"/>
                </a:lnTo>
                <a:lnTo>
                  <a:pt x="1479" y="1593"/>
                </a:lnTo>
                <a:lnTo>
                  <a:pt x="1477" y="1593"/>
                </a:lnTo>
                <a:lnTo>
                  <a:pt x="1477" y="1596"/>
                </a:lnTo>
                <a:lnTo>
                  <a:pt x="1477" y="1596"/>
                </a:lnTo>
                <a:lnTo>
                  <a:pt x="1475" y="1596"/>
                </a:lnTo>
                <a:lnTo>
                  <a:pt x="1473" y="1596"/>
                </a:lnTo>
                <a:lnTo>
                  <a:pt x="1473" y="1596"/>
                </a:lnTo>
                <a:lnTo>
                  <a:pt x="1471" y="1596"/>
                </a:lnTo>
                <a:lnTo>
                  <a:pt x="1471" y="1596"/>
                </a:lnTo>
                <a:lnTo>
                  <a:pt x="1471" y="1596"/>
                </a:lnTo>
                <a:lnTo>
                  <a:pt x="1469" y="1598"/>
                </a:lnTo>
                <a:lnTo>
                  <a:pt x="1469" y="1598"/>
                </a:lnTo>
                <a:lnTo>
                  <a:pt x="1469" y="1602"/>
                </a:lnTo>
                <a:lnTo>
                  <a:pt x="1469" y="1604"/>
                </a:lnTo>
                <a:lnTo>
                  <a:pt x="1469" y="1606"/>
                </a:lnTo>
                <a:lnTo>
                  <a:pt x="1467" y="1604"/>
                </a:lnTo>
                <a:lnTo>
                  <a:pt x="1465" y="1606"/>
                </a:lnTo>
                <a:lnTo>
                  <a:pt x="1463" y="1608"/>
                </a:lnTo>
                <a:lnTo>
                  <a:pt x="1465" y="1610"/>
                </a:lnTo>
                <a:lnTo>
                  <a:pt x="1465" y="1610"/>
                </a:lnTo>
                <a:lnTo>
                  <a:pt x="1467" y="1612"/>
                </a:lnTo>
                <a:lnTo>
                  <a:pt x="1465" y="1614"/>
                </a:lnTo>
                <a:lnTo>
                  <a:pt x="1460" y="1614"/>
                </a:lnTo>
                <a:lnTo>
                  <a:pt x="1456" y="1617"/>
                </a:lnTo>
                <a:lnTo>
                  <a:pt x="1454" y="1617"/>
                </a:lnTo>
                <a:lnTo>
                  <a:pt x="1452" y="1617"/>
                </a:lnTo>
                <a:lnTo>
                  <a:pt x="1452" y="1619"/>
                </a:lnTo>
                <a:lnTo>
                  <a:pt x="1450" y="1619"/>
                </a:lnTo>
                <a:lnTo>
                  <a:pt x="1448" y="1619"/>
                </a:lnTo>
                <a:lnTo>
                  <a:pt x="1448" y="1621"/>
                </a:lnTo>
                <a:lnTo>
                  <a:pt x="1448" y="1623"/>
                </a:lnTo>
                <a:lnTo>
                  <a:pt x="1448" y="1625"/>
                </a:lnTo>
                <a:lnTo>
                  <a:pt x="1448" y="1629"/>
                </a:lnTo>
                <a:lnTo>
                  <a:pt x="1446" y="1631"/>
                </a:lnTo>
                <a:lnTo>
                  <a:pt x="1446" y="1633"/>
                </a:lnTo>
                <a:lnTo>
                  <a:pt x="1444" y="1633"/>
                </a:lnTo>
                <a:lnTo>
                  <a:pt x="1442" y="1635"/>
                </a:lnTo>
                <a:lnTo>
                  <a:pt x="1442" y="1638"/>
                </a:lnTo>
                <a:lnTo>
                  <a:pt x="1444" y="1640"/>
                </a:lnTo>
                <a:lnTo>
                  <a:pt x="1444" y="1640"/>
                </a:lnTo>
                <a:lnTo>
                  <a:pt x="1444" y="1640"/>
                </a:lnTo>
                <a:lnTo>
                  <a:pt x="1442" y="1640"/>
                </a:lnTo>
                <a:lnTo>
                  <a:pt x="1442" y="1642"/>
                </a:lnTo>
                <a:lnTo>
                  <a:pt x="1442" y="1644"/>
                </a:lnTo>
                <a:lnTo>
                  <a:pt x="1439" y="1644"/>
                </a:lnTo>
                <a:lnTo>
                  <a:pt x="1437" y="1646"/>
                </a:lnTo>
                <a:lnTo>
                  <a:pt x="1435" y="1646"/>
                </a:lnTo>
                <a:lnTo>
                  <a:pt x="1437" y="1650"/>
                </a:lnTo>
                <a:lnTo>
                  <a:pt x="1437" y="1650"/>
                </a:lnTo>
                <a:lnTo>
                  <a:pt x="1437" y="1654"/>
                </a:lnTo>
                <a:lnTo>
                  <a:pt x="1437" y="1656"/>
                </a:lnTo>
                <a:lnTo>
                  <a:pt x="1437" y="1658"/>
                </a:lnTo>
                <a:lnTo>
                  <a:pt x="1437" y="1661"/>
                </a:lnTo>
                <a:lnTo>
                  <a:pt x="1435" y="1663"/>
                </a:lnTo>
                <a:lnTo>
                  <a:pt x="1435" y="1663"/>
                </a:lnTo>
                <a:lnTo>
                  <a:pt x="1435" y="1663"/>
                </a:lnTo>
                <a:lnTo>
                  <a:pt x="1435" y="1665"/>
                </a:lnTo>
                <a:lnTo>
                  <a:pt x="1437" y="1665"/>
                </a:lnTo>
                <a:lnTo>
                  <a:pt x="1439" y="1665"/>
                </a:lnTo>
                <a:lnTo>
                  <a:pt x="1442" y="1669"/>
                </a:lnTo>
                <a:lnTo>
                  <a:pt x="1444" y="1669"/>
                </a:lnTo>
                <a:lnTo>
                  <a:pt x="1444" y="1669"/>
                </a:lnTo>
                <a:lnTo>
                  <a:pt x="1446" y="1669"/>
                </a:lnTo>
                <a:lnTo>
                  <a:pt x="1446" y="1669"/>
                </a:lnTo>
                <a:lnTo>
                  <a:pt x="1448" y="1667"/>
                </a:lnTo>
                <a:lnTo>
                  <a:pt x="1448" y="1665"/>
                </a:lnTo>
                <a:lnTo>
                  <a:pt x="1448" y="1665"/>
                </a:lnTo>
                <a:lnTo>
                  <a:pt x="1448" y="1667"/>
                </a:lnTo>
                <a:lnTo>
                  <a:pt x="1448" y="1669"/>
                </a:lnTo>
                <a:lnTo>
                  <a:pt x="1450" y="1667"/>
                </a:lnTo>
                <a:lnTo>
                  <a:pt x="1450" y="1667"/>
                </a:lnTo>
                <a:lnTo>
                  <a:pt x="1450" y="1663"/>
                </a:lnTo>
                <a:lnTo>
                  <a:pt x="1452" y="1661"/>
                </a:lnTo>
                <a:lnTo>
                  <a:pt x="1452" y="1661"/>
                </a:lnTo>
                <a:lnTo>
                  <a:pt x="1452" y="1663"/>
                </a:lnTo>
                <a:lnTo>
                  <a:pt x="1452" y="1665"/>
                </a:lnTo>
                <a:lnTo>
                  <a:pt x="1452" y="1667"/>
                </a:lnTo>
                <a:lnTo>
                  <a:pt x="1452" y="1669"/>
                </a:lnTo>
                <a:lnTo>
                  <a:pt x="1452" y="1671"/>
                </a:lnTo>
                <a:lnTo>
                  <a:pt x="1450" y="1675"/>
                </a:lnTo>
                <a:lnTo>
                  <a:pt x="1450" y="1677"/>
                </a:lnTo>
                <a:lnTo>
                  <a:pt x="1448" y="1677"/>
                </a:lnTo>
                <a:lnTo>
                  <a:pt x="1448" y="1677"/>
                </a:lnTo>
                <a:lnTo>
                  <a:pt x="1446" y="1679"/>
                </a:lnTo>
                <a:lnTo>
                  <a:pt x="1444" y="1679"/>
                </a:lnTo>
                <a:lnTo>
                  <a:pt x="1444" y="1679"/>
                </a:lnTo>
                <a:lnTo>
                  <a:pt x="1442" y="1682"/>
                </a:lnTo>
                <a:lnTo>
                  <a:pt x="1439" y="1684"/>
                </a:lnTo>
                <a:lnTo>
                  <a:pt x="1437" y="1686"/>
                </a:lnTo>
                <a:lnTo>
                  <a:pt x="1435" y="1688"/>
                </a:lnTo>
                <a:lnTo>
                  <a:pt x="1431" y="1692"/>
                </a:lnTo>
                <a:lnTo>
                  <a:pt x="1431" y="1694"/>
                </a:lnTo>
                <a:lnTo>
                  <a:pt x="1429" y="1698"/>
                </a:lnTo>
                <a:lnTo>
                  <a:pt x="1431" y="1700"/>
                </a:lnTo>
                <a:lnTo>
                  <a:pt x="1431" y="1700"/>
                </a:lnTo>
                <a:lnTo>
                  <a:pt x="1433" y="1702"/>
                </a:lnTo>
                <a:lnTo>
                  <a:pt x="1431" y="1705"/>
                </a:lnTo>
                <a:lnTo>
                  <a:pt x="1431" y="1705"/>
                </a:lnTo>
                <a:lnTo>
                  <a:pt x="1435" y="1709"/>
                </a:lnTo>
                <a:lnTo>
                  <a:pt x="1435" y="1713"/>
                </a:lnTo>
                <a:lnTo>
                  <a:pt x="1435" y="1713"/>
                </a:lnTo>
                <a:lnTo>
                  <a:pt x="1435" y="1715"/>
                </a:lnTo>
                <a:lnTo>
                  <a:pt x="1435" y="1715"/>
                </a:lnTo>
                <a:lnTo>
                  <a:pt x="1433" y="1715"/>
                </a:lnTo>
                <a:lnTo>
                  <a:pt x="1431" y="1715"/>
                </a:lnTo>
                <a:lnTo>
                  <a:pt x="1431" y="1717"/>
                </a:lnTo>
                <a:lnTo>
                  <a:pt x="1433" y="1717"/>
                </a:lnTo>
                <a:lnTo>
                  <a:pt x="1433" y="1719"/>
                </a:lnTo>
                <a:lnTo>
                  <a:pt x="1437" y="1721"/>
                </a:lnTo>
                <a:lnTo>
                  <a:pt x="1448" y="1728"/>
                </a:lnTo>
                <a:lnTo>
                  <a:pt x="1448" y="1728"/>
                </a:lnTo>
                <a:lnTo>
                  <a:pt x="1450" y="1730"/>
                </a:lnTo>
                <a:lnTo>
                  <a:pt x="1452" y="1732"/>
                </a:lnTo>
                <a:lnTo>
                  <a:pt x="1454" y="1736"/>
                </a:lnTo>
                <a:lnTo>
                  <a:pt x="1454" y="1738"/>
                </a:lnTo>
                <a:lnTo>
                  <a:pt x="1458" y="1744"/>
                </a:lnTo>
                <a:lnTo>
                  <a:pt x="1458" y="1744"/>
                </a:lnTo>
                <a:lnTo>
                  <a:pt x="1460" y="1747"/>
                </a:lnTo>
                <a:lnTo>
                  <a:pt x="1463" y="1749"/>
                </a:lnTo>
                <a:lnTo>
                  <a:pt x="1465" y="1753"/>
                </a:lnTo>
                <a:lnTo>
                  <a:pt x="1467" y="1755"/>
                </a:lnTo>
                <a:lnTo>
                  <a:pt x="1467" y="1757"/>
                </a:lnTo>
                <a:lnTo>
                  <a:pt x="1469" y="1761"/>
                </a:lnTo>
                <a:lnTo>
                  <a:pt x="1469" y="1763"/>
                </a:lnTo>
                <a:lnTo>
                  <a:pt x="1471" y="1765"/>
                </a:lnTo>
                <a:lnTo>
                  <a:pt x="1473" y="1770"/>
                </a:lnTo>
                <a:lnTo>
                  <a:pt x="1473" y="1772"/>
                </a:lnTo>
                <a:lnTo>
                  <a:pt x="1475" y="1776"/>
                </a:lnTo>
                <a:lnTo>
                  <a:pt x="1477" y="1778"/>
                </a:lnTo>
                <a:lnTo>
                  <a:pt x="1481" y="1786"/>
                </a:lnTo>
                <a:lnTo>
                  <a:pt x="1483" y="1791"/>
                </a:lnTo>
                <a:lnTo>
                  <a:pt x="1483" y="1793"/>
                </a:lnTo>
                <a:lnTo>
                  <a:pt x="1483" y="1795"/>
                </a:lnTo>
                <a:lnTo>
                  <a:pt x="1488" y="1797"/>
                </a:lnTo>
                <a:lnTo>
                  <a:pt x="1490" y="1799"/>
                </a:lnTo>
                <a:lnTo>
                  <a:pt x="1490" y="1803"/>
                </a:lnTo>
                <a:lnTo>
                  <a:pt x="1490" y="1805"/>
                </a:lnTo>
                <a:lnTo>
                  <a:pt x="1492" y="1805"/>
                </a:lnTo>
                <a:lnTo>
                  <a:pt x="1492" y="1807"/>
                </a:lnTo>
                <a:lnTo>
                  <a:pt x="1492" y="1807"/>
                </a:lnTo>
                <a:lnTo>
                  <a:pt x="1494" y="1809"/>
                </a:lnTo>
                <a:lnTo>
                  <a:pt x="1496" y="1812"/>
                </a:lnTo>
                <a:lnTo>
                  <a:pt x="1498" y="1816"/>
                </a:lnTo>
                <a:lnTo>
                  <a:pt x="1498" y="1816"/>
                </a:lnTo>
                <a:lnTo>
                  <a:pt x="1500" y="1818"/>
                </a:lnTo>
                <a:lnTo>
                  <a:pt x="1500" y="1820"/>
                </a:lnTo>
                <a:lnTo>
                  <a:pt x="1504" y="1824"/>
                </a:lnTo>
                <a:lnTo>
                  <a:pt x="1504" y="1826"/>
                </a:lnTo>
                <a:lnTo>
                  <a:pt x="1502" y="1830"/>
                </a:lnTo>
                <a:lnTo>
                  <a:pt x="1502" y="1830"/>
                </a:lnTo>
                <a:lnTo>
                  <a:pt x="1500" y="1830"/>
                </a:lnTo>
                <a:lnTo>
                  <a:pt x="1502" y="1832"/>
                </a:lnTo>
                <a:lnTo>
                  <a:pt x="1502" y="1835"/>
                </a:lnTo>
                <a:lnTo>
                  <a:pt x="1504" y="1837"/>
                </a:lnTo>
                <a:lnTo>
                  <a:pt x="1504" y="1839"/>
                </a:lnTo>
                <a:lnTo>
                  <a:pt x="1507" y="1841"/>
                </a:lnTo>
                <a:lnTo>
                  <a:pt x="1509" y="1843"/>
                </a:lnTo>
                <a:lnTo>
                  <a:pt x="1511" y="1845"/>
                </a:lnTo>
                <a:lnTo>
                  <a:pt x="1513" y="1847"/>
                </a:lnTo>
                <a:lnTo>
                  <a:pt x="1515" y="1849"/>
                </a:lnTo>
                <a:lnTo>
                  <a:pt x="1517" y="1851"/>
                </a:lnTo>
                <a:lnTo>
                  <a:pt x="1519" y="1853"/>
                </a:lnTo>
                <a:lnTo>
                  <a:pt x="1519" y="1853"/>
                </a:lnTo>
                <a:lnTo>
                  <a:pt x="1527" y="1858"/>
                </a:lnTo>
                <a:lnTo>
                  <a:pt x="1530" y="1860"/>
                </a:lnTo>
                <a:lnTo>
                  <a:pt x="1534" y="1862"/>
                </a:lnTo>
                <a:lnTo>
                  <a:pt x="1538" y="1866"/>
                </a:lnTo>
                <a:lnTo>
                  <a:pt x="1540" y="1866"/>
                </a:lnTo>
                <a:lnTo>
                  <a:pt x="1544" y="1868"/>
                </a:lnTo>
                <a:lnTo>
                  <a:pt x="1546" y="1868"/>
                </a:lnTo>
                <a:lnTo>
                  <a:pt x="1551" y="1870"/>
                </a:lnTo>
                <a:lnTo>
                  <a:pt x="1553" y="1872"/>
                </a:lnTo>
                <a:lnTo>
                  <a:pt x="1557" y="1872"/>
                </a:lnTo>
                <a:lnTo>
                  <a:pt x="1559" y="1874"/>
                </a:lnTo>
                <a:lnTo>
                  <a:pt x="1561" y="1877"/>
                </a:lnTo>
                <a:lnTo>
                  <a:pt x="1563" y="1877"/>
                </a:lnTo>
                <a:lnTo>
                  <a:pt x="1565" y="1879"/>
                </a:lnTo>
                <a:lnTo>
                  <a:pt x="1567" y="1881"/>
                </a:lnTo>
                <a:lnTo>
                  <a:pt x="1567" y="1881"/>
                </a:lnTo>
                <a:lnTo>
                  <a:pt x="1571" y="1883"/>
                </a:lnTo>
                <a:lnTo>
                  <a:pt x="1574" y="1883"/>
                </a:lnTo>
                <a:lnTo>
                  <a:pt x="1574" y="1883"/>
                </a:lnTo>
                <a:lnTo>
                  <a:pt x="1574" y="1887"/>
                </a:lnTo>
                <a:lnTo>
                  <a:pt x="1574" y="1887"/>
                </a:lnTo>
                <a:lnTo>
                  <a:pt x="1578" y="1891"/>
                </a:lnTo>
                <a:lnTo>
                  <a:pt x="1580" y="1891"/>
                </a:lnTo>
                <a:lnTo>
                  <a:pt x="1582" y="1893"/>
                </a:lnTo>
                <a:lnTo>
                  <a:pt x="1586" y="1895"/>
                </a:lnTo>
                <a:lnTo>
                  <a:pt x="1588" y="1897"/>
                </a:lnTo>
                <a:lnTo>
                  <a:pt x="1588" y="1897"/>
                </a:lnTo>
                <a:lnTo>
                  <a:pt x="1588" y="1902"/>
                </a:lnTo>
                <a:lnTo>
                  <a:pt x="1588" y="1904"/>
                </a:lnTo>
                <a:lnTo>
                  <a:pt x="1590" y="1912"/>
                </a:lnTo>
                <a:lnTo>
                  <a:pt x="1590" y="1914"/>
                </a:lnTo>
                <a:lnTo>
                  <a:pt x="1590" y="1916"/>
                </a:lnTo>
                <a:lnTo>
                  <a:pt x="1590" y="1918"/>
                </a:lnTo>
                <a:lnTo>
                  <a:pt x="1592" y="1918"/>
                </a:lnTo>
                <a:lnTo>
                  <a:pt x="1592" y="1925"/>
                </a:lnTo>
                <a:lnTo>
                  <a:pt x="1590" y="1931"/>
                </a:lnTo>
                <a:lnTo>
                  <a:pt x="1590" y="1933"/>
                </a:lnTo>
                <a:lnTo>
                  <a:pt x="1592" y="1941"/>
                </a:lnTo>
                <a:lnTo>
                  <a:pt x="1592" y="1941"/>
                </a:lnTo>
                <a:lnTo>
                  <a:pt x="1592" y="1944"/>
                </a:lnTo>
                <a:lnTo>
                  <a:pt x="1592" y="1946"/>
                </a:lnTo>
                <a:lnTo>
                  <a:pt x="1590" y="1950"/>
                </a:lnTo>
                <a:lnTo>
                  <a:pt x="1590" y="1952"/>
                </a:lnTo>
                <a:lnTo>
                  <a:pt x="1590" y="1954"/>
                </a:lnTo>
                <a:lnTo>
                  <a:pt x="1590" y="1960"/>
                </a:lnTo>
                <a:lnTo>
                  <a:pt x="1588" y="1965"/>
                </a:lnTo>
                <a:lnTo>
                  <a:pt x="1588" y="1967"/>
                </a:lnTo>
                <a:lnTo>
                  <a:pt x="1586" y="1967"/>
                </a:lnTo>
                <a:lnTo>
                  <a:pt x="1586" y="1969"/>
                </a:lnTo>
                <a:lnTo>
                  <a:pt x="1586" y="1969"/>
                </a:lnTo>
                <a:lnTo>
                  <a:pt x="1584" y="1971"/>
                </a:lnTo>
                <a:lnTo>
                  <a:pt x="1584" y="1973"/>
                </a:lnTo>
                <a:lnTo>
                  <a:pt x="1586" y="1975"/>
                </a:lnTo>
                <a:lnTo>
                  <a:pt x="1588" y="1975"/>
                </a:lnTo>
                <a:lnTo>
                  <a:pt x="1588" y="1975"/>
                </a:lnTo>
                <a:lnTo>
                  <a:pt x="1588" y="1977"/>
                </a:lnTo>
                <a:lnTo>
                  <a:pt x="1586" y="1979"/>
                </a:lnTo>
                <a:lnTo>
                  <a:pt x="1586" y="1981"/>
                </a:lnTo>
                <a:lnTo>
                  <a:pt x="1586" y="1981"/>
                </a:lnTo>
                <a:lnTo>
                  <a:pt x="1586" y="1983"/>
                </a:lnTo>
                <a:lnTo>
                  <a:pt x="1586" y="1988"/>
                </a:lnTo>
                <a:lnTo>
                  <a:pt x="1586" y="1992"/>
                </a:lnTo>
                <a:lnTo>
                  <a:pt x="1586" y="1994"/>
                </a:lnTo>
                <a:lnTo>
                  <a:pt x="1586" y="2000"/>
                </a:lnTo>
                <a:lnTo>
                  <a:pt x="1586" y="2002"/>
                </a:lnTo>
                <a:lnTo>
                  <a:pt x="1586" y="2002"/>
                </a:lnTo>
                <a:lnTo>
                  <a:pt x="1586" y="2004"/>
                </a:lnTo>
                <a:lnTo>
                  <a:pt x="1584" y="2006"/>
                </a:lnTo>
                <a:lnTo>
                  <a:pt x="1584" y="2009"/>
                </a:lnTo>
                <a:lnTo>
                  <a:pt x="1584" y="2011"/>
                </a:lnTo>
                <a:lnTo>
                  <a:pt x="1584" y="2013"/>
                </a:lnTo>
                <a:lnTo>
                  <a:pt x="1584" y="2017"/>
                </a:lnTo>
                <a:lnTo>
                  <a:pt x="1584" y="2017"/>
                </a:lnTo>
                <a:lnTo>
                  <a:pt x="1584" y="2019"/>
                </a:lnTo>
                <a:lnTo>
                  <a:pt x="1584" y="2021"/>
                </a:lnTo>
                <a:lnTo>
                  <a:pt x="1582" y="2025"/>
                </a:lnTo>
                <a:lnTo>
                  <a:pt x="1582" y="2027"/>
                </a:lnTo>
                <a:lnTo>
                  <a:pt x="1580" y="2032"/>
                </a:lnTo>
                <a:lnTo>
                  <a:pt x="1580" y="2034"/>
                </a:lnTo>
                <a:lnTo>
                  <a:pt x="1580" y="2036"/>
                </a:lnTo>
                <a:lnTo>
                  <a:pt x="1580" y="2038"/>
                </a:lnTo>
                <a:lnTo>
                  <a:pt x="1580" y="2038"/>
                </a:lnTo>
                <a:lnTo>
                  <a:pt x="1578" y="2040"/>
                </a:lnTo>
                <a:lnTo>
                  <a:pt x="1578" y="2040"/>
                </a:lnTo>
                <a:lnTo>
                  <a:pt x="1578" y="2044"/>
                </a:lnTo>
                <a:lnTo>
                  <a:pt x="1576" y="2051"/>
                </a:lnTo>
                <a:lnTo>
                  <a:pt x="1576" y="2053"/>
                </a:lnTo>
                <a:lnTo>
                  <a:pt x="1576" y="2055"/>
                </a:lnTo>
                <a:lnTo>
                  <a:pt x="1574" y="2057"/>
                </a:lnTo>
                <a:lnTo>
                  <a:pt x="1571" y="2057"/>
                </a:lnTo>
                <a:lnTo>
                  <a:pt x="1571" y="2059"/>
                </a:lnTo>
                <a:lnTo>
                  <a:pt x="1571" y="2063"/>
                </a:lnTo>
                <a:lnTo>
                  <a:pt x="1574" y="2065"/>
                </a:lnTo>
                <a:lnTo>
                  <a:pt x="1574" y="2065"/>
                </a:lnTo>
                <a:lnTo>
                  <a:pt x="1574" y="2069"/>
                </a:lnTo>
                <a:lnTo>
                  <a:pt x="1574" y="2074"/>
                </a:lnTo>
                <a:lnTo>
                  <a:pt x="1574" y="2078"/>
                </a:lnTo>
                <a:lnTo>
                  <a:pt x="1569" y="2080"/>
                </a:lnTo>
                <a:lnTo>
                  <a:pt x="1569" y="2084"/>
                </a:lnTo>
                <a:lnTo>
                  <a:pt x="1569" y="2086"/>
                </a:lnTo>
                <a:lnTo>
                  <a:pt x="1569" y="2090"/>
                </a:lnTo>
                <a:lnTo>
                  <a:pt x="1569" y="2092"/>
                </a:lnTo>
                <a:lnTo>
                  <a:pt x="1571" y="2099"/>
                </a:lnTo>
                <a:lnTo>
                  <a:pt x="1571" y="2103"/>
                </a:lnTo>
                <a:lnTo>
                  <a:pt x="1571" y="2109"/>
                </a:lnTo>
                <a:lnTo>
                  <a:pt x="1574" y="2113"/>
                </a:lnTo>
                <a:lnTo>
                  <a:pt x="1571" y="2115"/>
                </a:lnTo>
                <a:lnTo>
                  <a:pt x="1574" y="2118"/>
                </a:lnTo>
                <a:lnTo>
                  <a:pt x="1571" y="2122"/>
                </a:lnTo>
                <a:lnTo>
                  <a:pt x="1569" y="2124"/>
                </a:lnTo>
                <a:lnTo>
                  <a:pt x="1569" y="2124"/>
                </a:lnTo>
                <a:lnTo>
                  <a:pt x="1569" y="2128"/>
                </a:lnTo>
                <a:lnTo>
                  <a:pt x="1569" y="2130"/>
                </a:lnTo>
                <a:lnTo>
                  <a:pt x="1569" y="2130"/>
                </a:lnTo>
                <a:lnTo>
                  <a:pt x="1569" y="2132"/>
                </a:lnTo>
                <a:lnTo>
                  <a:pt x="1567" y="2136"/>
                </a:lnTo>
                <a:lnTo>
                  <a:pt x="1567" y="2136"/>
                </a:lnTo>
                <a:lnTo>
                  <a:pt x="1565" y="2139"/>
                </a:lnTo>
                <a:lnTo>
                  <a:pt x="1565" y="2141"/>
                </a:lnTo>
                <a:lnTo>
                  <a:pt x="1565" y="2143"/>
                </a:lnTo>
                <a:lnTo>
                  <a:pt x="1565" y="2145"/>
                </a:lnTo>
                <a:lnTo>
                  <a:pt x="1563" y="2149"/>
                </a:lnTo>
                <a:lnTo>
                  <a:pt x="1561" y="2153"/>
                </a:lnTo>
                <a:lnTo>
                  <a:pt x="1561" y="2155"/>
                </a:lnTo>
                <a:lnTo>
                  <a:pt x="1559" y="2160"/>
                </a:lnTo>
                <a:lnTo>
                  <a:pt x="1559" y="2160"/>
                </a:lnTo>
                <a:lnTo>
                  <a:pt x="1557" y="2162"/>
                </a:lnTo>
                <a:lnTo>
                  <a:pt x="1557" y="2164"/>
                </a:lnTo>
                <a:lnTo>
                  <a:pt x="1555" y="2164"/>
                </a:lnTo>
                <a:lnTo>
                  <a:pt x="1557" y="2168"/>
                </a:lnTo>
                <a:lnTo>
                  <a:pt x="1555" y="2170"/>
                </a:lnTo>
                <a:lnTo>
                  <a:pt x="1553" y="2170"/>
                </a:lnTo>
                <a:lnTo>
                  <a:pt x="1553" y="2178"/>
                </a:lnTo>
                <a:lnTo>
                  <a:pt x="1551" y="2180"/>
                </a:lnTo>
                <a:lnTo>
                  <a:pt x="1551" y="2183"/>
                </a:lnTo>
                <a:lnTo>
                  <a:pt x="1548" y="2183"/>
                </a:lnTo>
                <a:lnTo>
                  <a:pt x="1548" y="2185"/>
                </a:lnTo>
                <a:lnTo>
                  <a:pt x="1548" y="2185"/>
                </a:lnTo>
                <a:lnTo>
                  <a:pt x="1548" y="2189"/>
                </a:lnTo>
                <a:lnTo>
                  <a:pt x="1546" y="2191"/>
                </a:lnTo>
                <a:lnTo>
                  <a:pt x="1546" y="2191"/>
                </a:lnTo>
                <a:lnTo>
                  <a:pt x="1544" y="2191"/>
                </a:lnTo>
                <a:lnTo>
                  <a:pt x="1542" y="2191"/>
                </a:lnTo>
                <a:lnTo>
                  <a:pt x="1540" y="2191"/>
                </a:lnTo>
                <a:lnTo>
                  <a:pt x="1540" y="2193"/>
                </a:lnTo>
                <a:lnTo>
                  <a:pt x="1542" y="2195"/>
                </a:lnTo>
                <a:lnTo>
                  <a:pt x="1540" y="2197"/>
                </a:lnTo>
                <a:lnTo>
                  <a:pt x="1540" y="2199"/>
                </a:lnTo>
                <a:lnTo>
                  <a:pt x="1542" y="2204"/>
                </a:lnTo>
                <a:lnTo>
                  <a:pt x="1544" y="2206"/>
                </a:lnTo>
                <a:lnTo>
                  <a:pt x="1544" y="2206"/>
                </a:lnTo>
                <a:lnTo>
                  <a:pt x="1542" y="2210"/>
                </a:lnTo>
                <a:lnTo>
                  <a:pt x="1542" y="2212"/>
                </a:lnTo>
                <a:lnTo>
                  <a:pt x="1542" y="2214"/>
                </a:lnTo>
                <a:lnTo>
                  <a:pt x="1546" y="2225"/>
                </a:lnTo>
                <a:lnTo>
                  <a:pt x="1546" y="2229"/>
                </a:lnTo>
                <a:lnTo>
                  <a:pt x="1544" y="2235"/>
                </a:lnTo>
                <a:lnTo>
                  <a:pt x="1542" y="2235"/>
                </a:lnTo>
                <a:lnTo>
                  <a:pt x="1540" y="2237"/>
                </a:lnTo>
                <a:lnTo>
                  <a:pt x="1540" y="2239"/>
                </a:lnTo>
                <a:lnTo>
                  <a:pt x="1540" y="2241"/>
                </a:lnTo>
                <a:lnTo>
                  <a:pt x="1538" y="2245"/>
                </a:lnTo>
                <a:lnTo>
                  <a:pt x="1536" y="2252"/>
                </a:lnTo>
                <a:lnTo>
                  <a:pt x="1536" y="2254"/>
                </a:lnTo>
                <a:lnTo>
                  <a:pt x="1536" y="2256"/>
                </a:lnTo>
                <a:lnTo>
                  <a:pt x="1538" y="2260"/>
                </a:lnTo>
                <a:lnTo>
                  <a:pt x="1538" y="2262"/>
                </a:lnTo>
                <a:lnTo>
                  <a:pt x="1538" y="2264"/>
                </a:lnTo>
                <a:lnTo>
                  <a:pt x="1540" y="2264"/>
                </a:lnTo>
                <a:lnTo>
                  <a:pt x="1542" y="2264"/>
                </a:lnTo>
                <a:lnTo>
                  <a:pt x="1540" y="2264"/>
                </a:lnTo>
                <a:lnTo>
                  <a:pt x="1540" y="2266"/>
                </a:lnTo>
                <a:lnTo>
                  <a:pt x="1540" y="2266"/>
                </a:lnTo>
                <a:lnTo>
                  <a:pt x="1540" y="2266"/>
                </a:lnTo>
                <a:lnTo>
                  <a:pt x="1542" y="2269"/>
                </a:lnTo>
                <a:lnTo>
                  <a:pt x="1542" y="2269"/>
                </a:lnTo>
                <a:lnTo>
                  <a:pt x="1546" y="2269"/>
                </a:lnTo>
                <a:lnTo>
                  <a:pt x="1548" y="2269"/>
                </a:lnTo>
                <a:lnTo>
                  <a:pt x="1551" y="2264"/>
                </a:lnTo>
                <a:lnTo>
                  <a:pt x="1551" y="2264"/>
                </a:lnTo>
                <a:lnTo>
                  <a:pt x="1553" y="2264"/>
                </a:lnTo>
                <a:lnTo>
                  <a:pt x="1553" y="2264"/>
                </a:lnTo>
                <a:lnTo>
                  <a:pt x="1555" y="2266"/>
                </a:lnTo>
                <a:lnTo>
                  <a:pt x="1557" y="2266"/>
                </a:lnTo>
                <a:lnTo>
                  <a:pt x="1557" y="2266"/>
                </a:lnTo>
                <a:lnTo>
                  <a:pt x="1559" y="2266"/>
                </a:lnTo>
                <a:lnTo>
                  <a:pt x="1559" y="2264"/>
                </a:lnTo>
                <a:lnTo>
                  <a:pt x="1561" y="2262"/>
                </a:lnTo>
                <a:lnTo>
                  <a:pt x="1559" y="2266"/>
                </a:lnTo>
                <a:lnTo>
                  <a:pt x="1557" y="2266"/>
                </a:lnTo>
                <a:lnTo>
                  <a:pt x="1555" y="2266"/>
                </a:lnTo>
                <a:lnTo>
                  <a:pt x="1555" y="2269"/>
                </a:lnTo>
                <a:lnTo>
                  <a:pt x="1553" y="2269"/>
                </a:lnTo>
                <a:lnTo>
                  <a:pt x="1553" y="2271"/>
                </a:lnTo>
                <a:lnTo>
                  <a:pt x="1553" y="2271"/>
                </a:lnTo>
                <a:lnTo>
                  <a:pt x="1555" y="2273"/>
                </a:lnTo>
                <a:lnTo>
                  <a:pt x="1555" y="2273"/>
                </a:lnTo>
                <a:lnTo>
                  <a:pt x="1557" y="2271"/>
                </a:lnTo>
                <a:lnTo>
                  <a:pt x="1559" y="2275"/>
                </a:lnTo>
                <a:lnTo>
                  <a:pt x="1559" y="2279"/>
                </a:lnTo>
                <a:lnTo>
                  <a:pt x="1559" y="2279"/>
                </a:lnTo>
                <a:lnTo>
                  <a:pt x="1557" y="2277"/>
                </a:lnTo>
                <a:lnTo>
                  <a:pt x="1555" y="2275"/>
                </a:lnTo>
                <a:lnTo>
                  <a:pt x="1555" y="2275"/>
                </a:lnTo>
                <a:lnTo>
                  <a:pt x="1553" y="2277"/>
                </a:lnTo>
                <a:lnTo>
                  <a:pt x="1553" y="2277"/>
                </a:lnTo>
                <a:lnTo>
                  <a:pt x="1555" y="2279"/>
                </a:lnTo>
                <a:lnTo>
                  <a:pt x="1555" y="2281"/>
                </a:lnTo>
                <a:lnTo>
                  <a:pt x="1555" y="2281"/>
                </a:lnTo>
                <a:lnTo>
                  <a:pt x="1553" y="2281"/>
                </a:lnTo>
                <a:lnTo>
                  <a:pt x="1553" y="2283"/>
                </a:lnTo>
                <a:lnTo>
                  <a:pt x="1553" y="2285"/>
                </a:lnTo>
                <a:lnTo>
                  <a:pt x="1553" y="2287"/>
                </a:lnTo>
                <a:lnTo>
                  <a:pt x="1555" y="2290"/>
                </a:lnTo>
                <a:lnTo>
                  <a:pt x="1553" y="2290"/>
                </a:lnTo>
                <a:lnTo>
                  <a:pt x="1553" y="2290"/>
                </a:lnTo>
                <a:lnTo>
                  <a:pt x="1551" y="2292"/>
                </a:lnTo>
                <a:lnTo>
                  <a:pt x="1551" y="2294"/>
                </a:lnTo>
                <a:lnTo>
                  <a:pt x="1548" y="2296"/>
                </a:lnTo>
                <a:lnTo>
                  <a:pt x="1548" y="2298"/>
                </a:lnTo>
                <a:lnTo>
                  <a:pt x="1551" y="2300"/>
                </a:lnTo>
                <a:lnTo>
                  <a:pt x="1548" y="2304"/>
                </a:lnTo>
                <a:lnTo>
                  <a:pt x="1546" y="2304"/>
                </a:lnTo>
                <a:lnTo>
                  <a:pt x="1546" y="2308"/>
                </a:lnTo>
                <a:lnTo>
                  <a:pt x="1546" y="2310"/>
                </a:lnTo>
                <a:lnTo>
                  <a:pt x="1548" y="2310"/>
                </a:lnTo>
                <a:lnTo>
                  <a:pt x="1551" y="2313"/>
                </a:lnTo>
                <a:lnTo>
                  <a:pt x="1553" y="2315"/>
                </a:lnTo>
                <a:lnTo>
                  <a:pt x="1555" y="2315"/>
                </a:lnTo>
                <a:lnTo>
                  <a:pt x="1555" y="2317"/>
                </a:lnTo>
                <a:lnTo>
                  <a:pt x="1555" y="2319"/>
                </a:lnTo>
                <a:lnTo>
                  <a:pt x="1548" y="2323"/>
                </a:lnTo>
                <a:lnTo>
                  <a:pt x="1546" y="2323"/>
                </a:lnTo>
                <a:lnTo>
                  <a:pt x="1544" y="2323"/>
                </a:lnTo>
                <a:lnTo>
                  <a:pt x="1544" y="2325"/>
                </a:lnTo>
                <a:lnTo>
                  <a:pt x="1544" y="2329"/>
                </a:lnTo>
                <a:lnTo>
                  <a:pt x="1546" y="2329"/>
                </a:lnTo>
                <a:lnTo>
                  <a:pt x="1548" y="2331"/>
                </a:lnTo>
                <a:lnTo>
                  <a:pt x="1551" y="2331"/>
                </a:lnTo>
                <a:lnTo>
                  <a:pt x="1551" y="2331"/>
                </a:lnTo>
                <a:lnTo>
                  <a:pt x="1551" y="2331"/>
                </a:lnTo>
                <a:lnTo>
                  <a:pt x="1551" y="2331"/>
                </a:lnTo>
                <a:lnTo>
                  <a:pt x="1546" y="2331"/>
                </a:lnTo>
                <a:lnTo>
                  <a:pt x="1546" y="2331"/>
                </a:lnTo>
                <a:lnTo>
                  <a:pt x="1544" y="2331"/>
                </a:lnTo>
                <a:lnTo>
                  <a:pt x="1542" y="2334"/>
                </a:lnTo>
                <a:lnTo>
                  <a:pt x="1540" y="2334"/>
                </a:lnTo>
                <a:lnTo>
                  <a:pt x="1538" y="2336"/>
                </a:lnTo>
                <a:lnTo>
                  <a:pt x="1540" y="2338"/>
                </a:lnTo>
                <a:lnTo>
                  <a:pt x="1540" y="2338"/>
                </a:lnTo>
                <a:lnTo>
                  <a:pt x="1542" y="2338"/>
                </a:lnTo>
                <a:lnTo>
                  <a:pt x="1542" y="2340"/>
                </a:lnTo>
                <a:lnTo>
                  <a:pt x="1540" y="2342"/>
                </a:lnTo>
                <a:lnTo>
                  <a:pt x="1540" y="2344"/>
                </a:lnTo>
                <a:lnTo>
                  <a:pt x="1540" y="2346"/>
                </a:lnTo>
                <a:lnTo>
                  <a:pt x="1540" y="2348"/>
                </a:lnTo>
                <a:lnTo>
                  <a:pt x="1540" y="2350"/>
                </a:lnTo>
                <a:lnTo>
                  <a:pt x="1538" y="2350"/>
                </a:lnTo>
                <a:lnTo>
                  <a:pt x="1538" y="2352"/>
                </a:lnTo>
                <a:lnTo>
                  <a:pt x="1536" y="2352"/>
                </a:lnTo>
                <a:lnTo>
                  <a:pt x="1536" y="2352"/>
                </a:lnTo>
                <a:lnTo>
                  <a:pt x="1536" y="2350"/>
                </a:lnTo>
                <a:lnTo>
                  <a:pt x="1538" y="2348"/>
                </a:lnTo>
                <a:lnTo>
                  <a:pt x="1540" y="2344"/>
                </a:lnTo>
                <a:lnTo>
                  <a:pt x="1540" y="2342"/>
                </a:lnTo>
                <a:lnTo>
                  <a:pt x="1540" y="2340"/>
                </a:lnTo>
                <a:lnTo>
                  <a:pt x="1540" y="2340"/>
                </a:lnTo>
                <a:lnTo>
                  <a:pt x="1538" y="2340"/>
                </a:lnTo>
                <a:lnTo>
                  <a:pt x="1538" y="2340"/>
                </a:lnTo>
                <a:lnTo>
                  <a:pt x="1536" y="2344"/>
                </a:lnTo>
                <a:lnTo>
                  <a:pt x="1536" y="2344"/>
                </a:lnTo>
                <a:lnTo>
                  <a:pt x="1534" y="2346"/>
                </a:lnTo>
                <a:lnTo>
                  <a:pt x="1532" y="2346"/>
                </a:lnTo>
                <a:lnTo>
                  <a:pt x="1530" y="2346"/>
                </a:lnTo>
                <a:lnTo>
                  <a:pt x="1530" y="2346"/>
                </a:lnTo>
                <a:lnTo>
                  <a:pt x="1530" y="2346"/>
                </a:lnTo>
                <a:lnTo>
                  <a:pt x="1534" y="2344"/>
                </a:lnTo>
                <a:lnTo>
                  <a:pt x="1536" y="2344"/>
                </a:lnTo>
                <a:lnTo>
                  <a:pt x="1534" y="2342"/>
                </a:lnTo>
                <a:lnTo>
                  <a:pt x="1536" y="2340"/>
                </a:lnTo>
                <a:lnTo>
                  <a:pt x="1536" y="2340"/>
                </a:lnTo>
                <a:lnTo>
                  <a:pt x="1538" y="2334"/>
                </a:lnTo>
                <a:lnTo>
                  <a:pt x="1538" y="2334"/>
                </a:lnTo>
                <a:lnTo>
                  <a:pt x="1538" y="2331"/>
                </a:lnTo>
                <a:lnTo>
                  <a:pt x="1536" y="2331"/>
                </a:lnTo>
                <a:lnTo>
                  <a:pt x="1536" y="2331"/>
                </a:lnTo>
                <a:lnTo>
                  <a:pt x="1536" y="2331"/>
                </a:lnTo>
                <a:lnTo>
                  <a:pt x="1534" y="2334"/>
                </a:lnTo>
                <a:lnTo>
                  <a:pt x="1534" y="2334"/>
                </a:lnTo>
                <a:lnTo>
                  <a:pt x="1534" y="2336"/>
                </a:lnTo>
                <a:lnTo>
                  <a:pt x="1534" y="2336"/>
                </a:lnTo>
                <a:lnTo>
                  <a:pt x="1534" y="2336"/>
                </a:lnTo>
                <a:lnTo>
                  <a:pt x="1534" y="2338"/>
                </a:lnTo>
                <a:lnTo>
                  <a:pt x="1534" y="2338"/>
                </a:lnTo>
                <a:lnTo>
                  <a:pt x="1532" y="2338"/>
                </a:lnTo>
                <a:lnTo>
                  <a:pt x="1530" y="2338"/>
                </a:lnTo>
                <a:lnTo>
                  <a:pt x="1530" y="2340"/>
                </a:lnTo>
                <a:lnTo>
                  <a:pt x="1527" y="2340"/>
                </a:lnTo>
                <a:lnTo>
                  <a:pt x="1525" y="2340"/>
                </a:lnTo>
                <a:lnTo>
                  <a:pt x="1521" y="2340"/>
                </a:lnTo>
                <a:lnTo>
                  <a:pt x="1519" y="2342"/>
                </a:lnTo>
                <a:lnTo>
                  <a:pt x="1521" y="2344"/>
                </a:lnTo>
                <a:lnTo>
                  <a:pt x="1523" y="2344"/>
                </a:lnTo>
                <a:lnTo>
                  <a:pt x="1519" y="2346"/>
                </a:lnTo>
                <a:lnTo>
                  <a:pt x="1517" y="2348"/>
                </a:lnTo>
                <a:lnTo>
                  <a:pt x="1515" y="2350"/>
                </a:lnTo>
                <a:lnTo>
                  <a:pt x="1515" y="2350"/>
                </a:lnTo>
                <a:lnTo>
                  <a:pt x="1511" y="2352"/>
                </a:lnTo>
                <a:lnTo>
                  <a:pt x="1511" y="2354"/>
                </a:lnTo>
                <a:lnTo>
                  <a:pt x="1511" y="2357"/>
                </a:lnTo>
                <a:lnTo>
                  <a:pt x="1513" y="2359"/>
                </a:lnTo>
                <a:lnTo>
                  <a:pt x="1515" y="2359"/>
                </a:lnTo>
                <a:lnTo>
                  <a:pt x="1515" y="2359"/>
                </a:lnTo>
                <a:lnTo>
                  <a:pt x="1515" y="2359"/>
                </a:lnTo>
                <a:lnTo>
                  <a:pt x="1515" y="2359"/>
                </a:lnTo>
                <a:lnTo>
                  <a:pt x="1515" y="2357"/>
                </a:lnTo>
                <a:lnTo>
                  <a:pt x="1513" y="2357"/>
                </a:lnTo>
                <a:lnTo>
                  <a:pt x="1513" y="2354"/>
                </a:lnTo>
                <a:lnTo>
                  <a:pt x="1513" y="2354"/>
                </a:lnTo>
                <a:lnTo>
                  <a:pt x="1515" y="2354"/>
                </a:lnTo>
                <a:lnTo>
                  <a:pt x="1517" y="2354"/>
                </a:lnTo>
                <a:lnTo>
                  <a:pt x="1519" y="2352"/>
                </a:lnTo>
                <a:lnTo>
                  <a:pt x="1521" y="2350"/>
                </a:lnTo>
                <a:lnTo>
                  <a:pt x="1521" y="2352"/>
                </a:lnTo>
                <a:lnTo>
                  <a:pt x="1521" y="2352"/>
                </a:lnTo>
                <a:lnTo>
                  <a:pt x="1521" y="2354"/>
                </a:lnTo>
                <a:lnTo>
                  <a:pt x="1521" y="2354"/>
                </a:lnTo>
                <a:lnTo>
                  <a:pt x="1523" y="2357"/>
                </a:lnTo>
                <a:lnTo>
                  <a:pt x="1525" y="2359"/>
                </a:lnTo>
                <a:lnTo>
                  <a:pt x="1527" y="2359"/>
                </a:lnTo>
                <a:lnTo>
                  <a:pt x="1530" y="2359"/>
                </a:lnTo>
                <a:lnTo>
                  <a:pt x="1530" y="2359"/>
                </a:lnTo>
                <a:lnTo>
                  <a:pt x="1530" y="2357"/>
                </a:lnTo>
                <a:lnTo>
                  <a:pt x="1530" y="2357"/>
                </a:lnTo>
                <a:lnTo>
                  <a:pt x="1530" y="2357"/>
                </a:lnTo>
                <a:lnTo>
                  <a:pt x="1532" y="2357"/>
                </a:lnTo>
                <a:lnTo>
                  <a:pt x="1532" y="2359"/>
                </a:lnTo>
                <a:lnTo>
                  <a:pt x="1534" y="2359"/>
                </a:lnTo>
                <a:lnTo>
                  <a:pt x="1532" y="2361"/>
                </a:lnTo>
                <a:lnTo>
                  <a:pt x="1534" y="2363"/>
                </a:lnTo>
                <a:lnTo>
                  <a:pt x="1532" y="2365"/>
                </a:lnTo>
                <a:lnTo>
                  <a:pt x="1530" y="2367"/>
                </a:lnTo>
                <a:lnTo>
                  <a:pt x="1530" y="2367"/>
                </a:lnTo>
                <a:lnTo>
                  <a:pt x="1532" y="2369"/>
                </a:lnTo>
                <a:lnTo>
                  <a:pt x="1532" y="2371"/>
                </a:lnTo>
                <a:lnTo>
                  <a:pt x="1534" y="2371"/>
                </a:lnTo>
                <a:lnTo>
                  <a:pt x="1534" y="2371"/>
                </a:lnTo>
                <a:lnTo>
                  <a:pt x="1534" y="2371"/>
                </a:lnTo>
                <a:lnTo>
                  <a:pt x="1532" y="2373"/>
                </a:lnTo>
                <a:lnTo>
                  <a:pt x="1532" y="2371"/>
                </a:lnTo>
                <a:lnTo>
                  <a:pt x="1530" y="2371"/>
                </a:lnTo>
                <a:lnTo>
                  <a:pt x="1530" y="2371"/>
                </a:lnTo>
                <a:lnTo>
                  <a:pt x="1527" y="2371"/>
                </a:lnTo>
                <a:lnTo>
                  <a:pt x="1527" y="2371"/>
                </a:lnTo>
                <a:lnTo>
                  <a:pt x="1525" y="2373"/>
                </a:lnTo>
                <a:lnTo>
                  <a:pt x="1527" y="2373"/>
                </a:lnTo>
                <a:lnTo>
                  <a:pt x="1527" y="2373"/>
                </a:lnTo>
                <a:lnTo>
                  <a:pt x="1530" y="2375"/>
                </a:lnTo>
                <a:lnTo>
                  <a:pt x="1530" y="2375"/>
                </a:lnTo>
                <a:lnTo>
                  <a:pt x="1530" y="2375"/>
                </a:lnTo>
                <a:lnTo>
                  <a:pt x="1530" y="2378"/>
                </a:lnTo>
                <a:lnTo>
                  <a:pt x="1532" y="2378"/>
                </a:lnTo>
                <a:lnTo>
                  <a:pt x="1534" y="2378"/>
                </a:lnTo>
                <a:lnTo>
                  <a:pt x="1536" y="2378"/>
                </a:lnTo>
                <a:lnTo>
                  <a:pt x="1538" y="2375"/>
                </a:lnTo>
                <a:lnTo>
                  <a:pt x="1538" y="2373"/>
                </a:lnTo>
                <a:lnTo>
                  <a:pt x="1540" y="2371"/>
                </a:lnTo>
                <a:lnTo>
                  <a:pt x="1540" y="2371"/>
                </a:lnTo>
                <a:lnTo>
                  <a:pt x="1540" y="2375"/>
                </a:lnTo>
                <a:lnTo>
                  <a:pt x="1540" y="2378"/>
                </a:lnTo>
                <a:lnTo>
                  <a:pt x="1542" y="2378"/>
                </a:lnTo>
                <a:lnTo>
                  <a:pt x="1542" y="2380"/>
                </a:lnTo>
                <a:lnTo>
                  <a:pt x="1542" y="2380"/>
                </a:lnTo>
                <a:lnTo>
                  <a:pt x="1544" y="2382"/>
                </a:lnTo>
                <a:lnTo>
                  <a:pt x="1544" y="2382"/>
                </a:lnTo>
                <a:lnTo>
                  <a:pt x="1542" y="2382"/>
                </a:lnTo>
                <a:lnTo>
                  <a:pt x="1538" y="2380"/>
                </a:lnTo>
                <a:lnTo>
                  <a:pt x="1532" y="2380"/>
                </a:lnTo>
                <a:lnTo>
                  <a:pt x="1530" y="2380"/>
                </a:lnTo>
                <a:lnTo>
                  <a:pt x="1527" y="2378"/>
                </a:lnTo>
                <a:lnTo>
                  <a:pt x="1527" y="2382"/>
                </a:lnTo>
                <a:lnTo>
                  <a:pt x="1527" y="2384"/>
                </a:lnTo>
                <a:lnTo>
                  <a:pt x="1527" y="2386"/>
                </a:lnTo>
                <a:lnTo>
                  <a:pt x="1530" y="2386"/>
                </a:lnTo>
                <a:lnTo>
                  <a:pt x="1532" y="2388"/>
                </a:lnTo>
                <a:lnTo>
                  <a:pt x="1532" y="2386"/>
                </a:lnTo>
                <a:lnTo>
                  <a:pt x="1534" y="2386"/>
                </a:lnTo>
                <a:lnTo>
                  <a:pt x="1536" y="2388"/>
                </a:lnTo>
                <a:lnTo>
                  <a:pt x="1536" y="2388"/>
                </a:lnTo>
                <a:lnTo>
                  <a:pt x="1534" y="2388"/>
                </a:lnTo>
                <a:lnTo>
                  <a:pt x="1534" y="2388"/>
                </a:lnTo>
                <a:lnTo>
                  <a:pt x="1532" y="2388"/>
                </a:lnTo>
                <a:lnTo>
                  <a:pt x="1532" y="2390"/>
                </a:lnTo>
                <a:lnTo>
                  <a:pt x="1530" y="2392"/>
                </a:lnTo>
                <a:lnTo>
                  <a:pt x="1530" y="2399"/>
                </a:lnTo>
                <a:lnTo>
                  <a:pt x="1530" y="2403"/>
                </a:lnTo>
                <a:lnTo>
                  <a:pt x="1530" y="2405"/>
                </a:lnTo>
                <a:lnTo>
                  <a:pt x="1530" y="2405"/>
                </a:lnTo>
                <a:lnTo>
                  <a:pt x="1532" y="2405"/>
                </a:lnTo>
                <a:lnTo>
                  <a:pt x="1532" y="2407"/>
                </a:lnTo>
                <a:lnTo>
                  <a:pt x="1534" y="2405"/>
                </a:lnTo>
                <a:lnTo>
                  <a:pt x="1534" y="2403"/>
                </a:lnTo>
                <a:lnTo>
                  <a:pt x="1534" y="2401"/>
                </a:lnTo>
                <a:lnTo>
                  <a:pt x="1534" y="2401"/>
                </a:lnTo>
                <a:lnTo>
                  <a:pt x="1534" y="2399"/>
                </a:lnTo>
                <a:lnTo>
                  <a:pt x="1536" y="2396"/>
                </a:lnTo>
                <a:lnTo>
                  <a:pt x="1536" y="2396"/>
                </a:lnTo>
                <a:lnTo>
                  <a:pt x="1536" y="2399"/>
                </a:lnTo>
                <a:lnTo>
                  <a:pt x="1536" y="2399"/>
                </a:lnTo>
                <a:lnTo>
                  <a:pt x="1536" y="2399"/>
                </a:lnTo>
                <a:lnTo>
                  <a:pt x="1536" y="2401"/>
                </a:lnTo>
                <a:lnTo>
                  <a:pt x="1536" y="2401"/>
                </a:lnTo>
                <a:lnTo>
                  <a:pt x="1536" y="2403"/>
                </a:lnTo>
                <a:lnTo>
                  <a:pt x="1534" y="2403"/>
                </a:lnTo>
                <a:lnTo>
                  <a:pt x="1534" y="2405"/>
                </a:lnTo>
                <a:lnTo>
                  <a:pt x="1536" y="2407"/>
                </a:lnTo>
                <a:lnTo>
                  <a:pt x="1538" y="2407"/>
                </a:lnTo>
                <a:lnTo>
                  <a:pt x="1538" y="2409"/>
                </a:lnTo>
                <a:lnTo>
                  <a:pt x="1538" y="2409"/>
                </a:lnTo>
                <a:lnTo>
                  <a:pt x="1536" y="2407"/>
                </a:lnTo>
                <a:lnTo>
                  <a:pt x="1534" y="2407"/>
                </a:lnTo>
                <a:lnTo>
                  <a:pt x="1532" y="2407"/>
                </a:lnTo>
                <a:lnTo>
                  <a:pt x="1532" y="2409"/>
                </a:lnTo>
                <a:lnTo>
                  <a:pt x="1532" y="2411"/>
                </a:lnTo>
                <a:lnTo>
                  <a:pt x="1532" y="2411"/>
                </a:lnTo>
                <a:lnTo>
                  <a:pt x="1534" y="2413"/>
                </a:lnTo>
                <a:lnTo>
                  <a:pt x="1534" y="2415"/>
                </a:lnTo>
                <a:lnTo>
                  <a:pt x="1536" y="2413"/>
                </a:lnTo>
                <a:lnTo>
                  <a:pt x="1536" y="2415"/>
                </a:lnTo>
                <a:lnTo>
                  <a:pt x="1536" y="2415"/>
                </a:lnTo>
                <a:lnTo>
                  <a:pt x="1532" y="2415"/>
                </a:lnTo>
                <a:lnTo>
                  <a:pt x="1530" y="2417"/>
                </a:lnTo>
                <a:lnTo>
                  <a:pt x="1527" y="2419"/>
                </a:lnTo>
                <a:lnTo>
                  <a:pt x="1527" y="2419"/>
                </a:lnTo>
                <a:lnTo>
                  <a:pt x="1530" y="2422"/>
                </a:lnTo>
                <a:lnTo>
                  <a:pt x="1530" y="2422"/>
                </a:lnTo>
                <a:lnTo>
                  <a:pt x="1532" y="2424"/>
                </a:lnTo>
                <a:lnTo>
                  <a:pt x="1536" y="2424"/>
                </a:lnTo>
                <a:lnTo>
                  <a:pt x="1536" y="2426"/>
                </a:lnTo>
                <a:lnTo>
                  <a:pt x="1534" y="2424"/>
                </a:lnTo>
                <a:lnTo>
                  <a:pt x="1534" y="2428"/>
                </a:lnTo>
                <a:lnTo>
                  <a:pt x="1534" y="2428"/>
                </a:lnTo>
                <a:lnTo>
                  <a:pt x="1534" y="2430"/>
                </a:lnTo>
                <a:lnTo>
                  <a:pt x="1536" y="2430"/>
                </a:lnTo>
                <a:lnTo>
                  <a:pt x="1538" y="2430"/>
                </a:lnTo>
                <a:lnTo>
                  <a:pt x="1540" y="2426"/>
                </a:lnTo>
                <a:lnTo>
                  <a:pt x="1540" y="2424"/>
                </a:lnTo>
                <a:lnTo>
                  <a:pt x="1540" y="2424"/>
                </a:lnTo>
                <a:lnTo>
                  <a:pt x="1540" y="2426"/>
                </a:lnTo>
                <a:lnTo>
                  <a:pt x="1542" y="2428"/>
                </a:lnTo>
                <a:lnTo>
                  <a:pt x="1542" y="2428"/>
                </a:lnTo>
                <a:lnTo>
                  <a:pt x="1540" y="2428"/>
                </a:lnTo>
                <a:lnTo>
                  <a:pt x="1540" y="2428"/>
                </a:lnTo>
                <a:lnTo>
                  <a:pt x="1538" y="2432"/>
                </a:lnTo>
                <a:lnTo>
                  <a:pt x="1538" y="2434"/>
                </a:lnTo>
                <a:lnTo>
                  <a:pt x="1538" y="2434"/>
                </a:lnTo>
                <a:lnTo>
                  <a:pt x="1534" y="2430"/>
                </a:lnTo>
                <a:lnTo>
                  <a:pt x="1534" y="2430"/>
                </a:lnTo>
                <a:lnTo>
                  <a:pt x="1534" y="2430"/>
                </a:lnTo>
                <a:lnTo>
                  <a:pt x="1532" y="2426"/>
                </a:lnTo>
                <a:lnTo>
                  <a:pt x="1530" y="2424"/>
                </a:lnTo>
                <a:lnTo>
                  <a:pt x="1527" y="2422"/>
                </a:lnTo>
                <a:lnTo>
                  <a:pt x="1525" y="2422"/>
                </a:lnTo>
                <a:lnTo>
                  <a:pt x="1525" y="2424"/>
                </a:lnTo>
                <a:lnTo>
                  <a:pt x="1525" y="2424"/>
                </a:lnTo>
                <a:lnTo>
                  <a:pt x="1525" y="2426"/>
                </a:lnTo>
                <a:lnTo>
                  <a:pt x="1525" y="2428"/>
                </a:lnTo>
                <a:lnTo>
                  <a:pt x="1525" y="2428"/>
                </a:lnTo>
                <a:lnTo>
                  <a:pt x="1523" y="2428"/>
                </a:lnTo>
                <a:lnTo>
                  <a:pt x="1519" y="2428"/>
                </a:lnTo>
                <a:lnTo>
                  <a:pt x="1521" y="2430"/>
                </a:lnTo>
                <a:lnTo>
                  <a:pt x="1521" y="2432"/>
                </a:lnTo>
                <a:lnTo>
                  <a:pt x="1523" y="2436"/>
                </a:lnTo>
                <a:lnTo>
                  <a:pt x="1525" y="2436"/>
                </a:lnTo>
                <a:lnTo>
                  <a:pt x="1527" y="2436"/>
                </a:lnTo>
                <a:lnTo>
                  <a:pt x="1527" y="2436"/>
                </a:lnTo>
                <a:lnTo>
                  <a:pt x="1530" y="2438"/>
                </a:lnTo>
                <a:lnTo>
                  <a:pt x="1532" y="2438"/>
                </a:lnTo>
                <a:lnTo>
                  <a:pt x="1532" y="2438"/>
                </a:lnTo>
                <a:lnTo>
                  <a:pt x="1534" y="2438"/>
                </a:lnTo>
                <a:lnTo>
                  <a:pt x="1536" y="2438"/>
                </a:lnTo>
                <a:lnTo>
                  <a:pt x="1538" y="2440"/>
                </a:lnTo>
                <a:lnTo>
                  <a:pt x="1536" y="2447"/>
                </a:lnTo>
                <a:lnTo>
                  <a:pt x="1534" y="2445"/>
                </a:lnTo>
                <a:lnTo>
                  <a:pt x="1534" y="2447"/>
                </a:lnTo>
                <a:lnTo>
                  <a:pt x="1534" y="2449"/>
                </a:lnTo>
                <a:lnTo>
                  <a:pt x="1536" y="2449"/>
                </a:lnTo>
                <a:lnTo>
                  <a:pt x="1538" y="2449"/>
                </a:lnTo>
                <a:lnTo>
                  <a:pt x="1538" y="2449"/>
                </a:lnTo>
                <a:lnTo>
                  <a:pt x="1538" y="2449"/>
                </a:lnTo>
                <a:lnTo>
                  <a:pt x="1540" y="2449"/>
                </a:lnTo>
                <a:lnTo>
                  <a:pt x="1540" y="2451"/>
                </a:lnTo>
                <a:lnTo>
                  <a:pt x="1542" y="2453"/>
                </a:lnTo>
                <a:lnTo>
                  <a:pt x="1542" y="2455"/>
                </a:lnTo>
                <a:lnTo>
                  <a:pt x="1544" y="2455"/>
                </a:lnTo>
                <a:lnTo>
                  <a:pt x="1548" y="2453"/>
                </a:lnTo>
                <a:lnTo>
                  <a:pt x="1551" y="2451"/>
                </a:lnTo>
                <a:lnTo>
                  <a:pt x="1557" y="2449"/>
                </a:lnTo>
                <a:lnTo>
                  <a:pt x="1557" y="2449"/>
                </a:lnTo>
                <a:lnTo>
                  <a:pt x="1555" y="2447"/>
                </a:lnTo>
                <a:lnTo>
                  <a:pt x="1555" y="2447"/>
                </a:lnTo>
                <a:lnTo>
                  <a:pt x="1553" y="2447"/>
                </a:lnTo>
                <a:lnTo>
                  <a:pt x="1548" y="2445"/>
                </a:lnTo>
                <a:lnTo>
                  <a:pt x="1548" y="2445"/>
                </a:lnTo>
                <a:lnTo>
                  <a:pt x="1546" y="2443"/>
                </a:lnTo>
                <a:lnTo>
                  <a:pt x="1548" y="2443"/>
                </a:lnTo>
                <a:lnTo>
                  <a:pt x="1548" y="2443"/>
                </a:lnTo>
                <a:lnTo>
                  <a:pt x="1553" y="2445"/>
                </a:lnTo>
                <a:lnTo>
                  <a:pt x="1557" y="2447"/>
                </a:lnTo>
                <a:lnTo>
                  <a:pt x="1557" y="2449"/>
                </a:lnTo>
                <a:lnTo>
                  <a:pt x="1557" y="2451"/>
                </a:lnTo>
                <a:lnTo>
                  <a:pt x="1557" y="2451"/>
                </a:lnTo>
                <a:lnTo>
                  <a:pt x="1555" y="2453"/>
                </a:lnTo>
                <a:lnTo>
                  <a:pt x="1555" y="2453"/>
                </a:lnTo>
                <a:lnTo>
                  <a:pt x="1555" y="2453"/>
                </a:lnTo>
                <a:lnTo>
                  <a:pt x="1557" y="2457"/>
                </a:lnTo>
                <a:lnTo>
                  <a:pt x="1557" y="2457"/>
                </a:lnTo>
                <a:lnTo>
                  <a:pt x="1557" y="2457"/>
                </a:lnTo>
                <a:lnTo>
                  <a:pt x="1557" y="2459"/>
                </a:lnTo>
                <a:lnTo>
                  <a:pt x="1557" y="2459"/>
                </a:lnTo>
                <a:lnTo>
                  <a:pt x="1555" y="2461"/>
                </a:lnTo>
                <a:lnTo>
                  <a:pt x="1555" y="2461"/>
                </a:lnTo>
                <a:lnTo>
                  <a:pt x="1555" y="2459"/>
                </a:lnTo>
                <a:lnTo>
                  <a:pt x="1555" y="2459"/>
                </a:lnTo>
                <a:lnTo>
                  <a:pt x="1557" y="2457"/>
                </a:lnTo>
                <a:lnTo>
                  <a:pt x="1557" y="2457"/>
                </a:lnTo>
                <a:lnTo>
                  <a:pt x="1557" y="2455"/>
                </a:lnTo>
                <a:lnTo>
                  <a:pt x="1555" y="2455"/>
                </a:lnTo>
                <a:lnTo>
                  <a:pt x="1555" y="2455"/>
                </a:lnTo>
                <a:lnTo>
                  <a:pt x="1555" y="2453"/>
                </a:lnTo>
                <a:lnTo>
                  <a:pt x="1555" y="2453"/>
                </a:lnTo>
                <a:lnTo>
                  <a:pt x="1553" y="2453"/>
                </a:lnTo>
                <a:lnTo>
                  <a:pt x="1553" y="2453"/>
                </a:lnTo>
                <a:lnTo>
                  <a:pt x="1551" y="2455"/>
                </a:lnTo>
                <a:lnTo>
                  <a:pt x="1548" y="2455"/>
                </a:lnTo>
                <a:lnTo>
                  <a:pt x="1546" y="2457"/>
                </a:lnTo>
                <a:lnTo>
                  <a:pt x="1546" y="2457"/>
                </a:lnTo>
                <a:lnTo>
                  <a:pt x="1544" y="2455"/>
                </a:lnTo>
                <a:lnTo>
                  <a:pt x="1542" y="2457"/>
                </a:lnTo>
                <a:lnTo>
                  <a:pt x="1540" y="2455"/>
                </a:lnTo>
                <a:lnTo>
                  <a:pt x="1540" y="2455"/>
                </a:lnTo>
                <a:lnTo>
                  <a:pt x="1540" y="2455"/>
                </a:lnTo>
                <a:lnTo>
                  <a:pt x="1540" y="2457"/>
                </a:lnTo>
                <a:lnTo>
                  <a:pt x="1540" y="2457"/>
                </a:lnTo>
                <a:lnTo>
                  <a:pt x="1538" y="2457"/>
                </a:lnTo>
                <a:lnTo>
                  <a:pt x="1536" y="2457"/>
                </a:lnTo>
                <a:lnTo>
                  <a:pt x="1534" y="2457"/>
                </a:lnTo>
                <a:lnTo>
                  <a:pt x="1534" y="2455"/>
                </a:lnTo>
                <a:lnTo>
                  <a:pt x="1532" y="2455"/>
                </a:lnTo>
                <a:lnTo>
                  <a:pt x="1532" y="2455"/>
                </a:lnTo>
                <a:lnTo>
                  <a:pt x="1532" y="2457"/>
                </a:lnTo>
                <a:lnTo>
                  <a:pt x="1532" y="2457"/>
                </a:lnTo>
                <a:lnTo>
                  <a:pt x="1534" y="2459"/>
                </a:lnTo>
                <a:lnTo>
                  <a:pt x="1534" y="2461"/>
                </a:lnTo>
                <a:lnTo>
                  <a:pt x="1534" y="2461"/>
                </a:lnTo>
                <a:lnTo>
                  <a:pt x="1536" y="2461"/>
                </a:lnTo>
                <a:lnTo>
                  <a:pt x="1536" y="2464"/>
                </a:lnTo>
                <a:lnTo>
                  <a:pt x="1536" y="2464"/>
                </a:lnTo>
                <a:lnTo>
                  <a:pt x="1536" y="2466"/>
                </a:lnTo>
                <a:lnTo>
                  <a:pt x="1536" y="2466"/>
                </a:lnTo>
                <a:lnTo>
                  <a:pt x="1540" y="2466"/>
                </a:lnTo>
                <a:lnTo>
                  <a:pt x="1542" y="2466"/>
                </a:lnTo>
                <a:lnTo>
                  <a:pt x="1544" y="2466"/>
                </a:lnTo>
                <a:lnTo>
                  <a:pt x="1546" y="2466"/>
                </a:lnTo>
                <a:lnTo>
                  <a:pt x="1548" y="2464"/>
                </a:lnTo>
                <a:lnTo>
                  <a:pt x="1548" y="2464"/>
                </a:lnTo>
                <a:lnTo>
                  <a:pt x="1548" y="2464"/>
                </a:lnTo>
                <a:lnTo>
                  <a:pt x="1548" y="2464"/>
                </a:lnTo>
                <a:lnTo>
                  <a:pt x="1548" y="2466"/>
                </a:lnTo>
                <a:lnTo>
                  <a:pt x="1546" y="2468"/>
                </a:lnTo>
                <a:lnTo>
                  <a:pt x="1544" y="2468"/>
                </a:lnTo>
                <a:lnTo>
                  <a:pt x="1540" y="2470"/>
                </a:lnTo>
                <a:lnTo>
                  <a:pt x="1542" y="2470"/>
                </a:lnTo>
                <a:lnTo>
                  <a:pt x="1544" y="2472"/>
                </a:lnTo>
                <a:lnTo>
                  <a:pt x="1544" y="2474"/>
                </a:lnTo>
                <a:lnTo>
                  <a:pt x="1548" y="2474"/>
                </a:lnTo>
                <a:lnTo>
                  <a:pt x="1548" y="2474"/>
                </a:lnTo>
                <a:lnTo>
                  <a:pt x="1551" y="2474"/>
                </a:lnTo>
                <a:lnTo>
                  <a:pt x="1551" y="2472"/>
                </a:lnTo>
                <a:lnTo>
                  <a:pt x="1551" y="2470"/>
                </a:lnTo>
                <a:lnTo>
                  <a:pt x="1551" y="2468"/>
                </a:lnTo>
                <a:lnTo>
                  <a:pt x="1553" y="2468"/>
                </a:lnTo>
                <a:lnTo>
                  <a:pt x="1553" y="2466"/>
                </a:lnTo>
                <a:lnTo>
                  <a:pt x="1553" y="2464"/>
                </a:lnTo>
                <a:lnTo>
                  <a:pt x="1555" y="2464"/>
                </a:lnTo>
                <a:lnTo>
                  <a:pt x="1555" y="2464"/>
                </a:lnTo>
                <a:lnTo>
                  <a:pt x="1557" y="2464"/>
                </a:lnTo>
                <a:lnTo>
                  <a:pt x="1557" y="2466"/>
                </a:lnTo>
                <a:lnTo>
                  <a:pt x="1559" y="2466"/>
                </a:lnTo>
                <a:lnTo>
                  <a:pt x="1561" y="2464"/>
                </a:lnTo>
                <a:lnTo>
                  <a:pt x="1561" y="2464"/>
                </a:lnTo>
                <a:lnTo>
                  <a:pt x="1567" y="2464"/>
                </a:lnTo>
                <a:lnTo>
                  <a:pt x="1569" y="2464"/>
                </a:lnTo>
                <a:lnTo>
                  <a:pt x="1571" y="2466"/>
                </a:lnTo>
                <a:lnTo>
                  <a:pt x="1571" y="2466"/>
                </a:lnTo>
                <a:lnTo>
                  <a:pt x="1571" y="2466"/>
                </a:lnTo>
                <a:lnTo>
                  <a:pt x="1567" y="2466"/>
                </a:lnTo>
                <a:lnTo>
                  <a:pt x="1565" y="2466"/>
                </a:lnTo>
                <a:lnTo>
                  <a:pt x="1563" y="2466"/>
                </a:lnTo>
                <a:lnTo>
                  <a:pt x="1559" y="2470"/>
                </a:lnTo>
                <a:lnTo>
                  <a:pt x="1555" y="2470"/>
                </a:lnTo>
                <a:lnTo>
                  <a:pt x="1555" y="2468"/>
                </a:lnTo>
                <a:lnTo>
                  <a:pt x="1555" y="2468"/>
                </a:lnTo>
                <a:lnTo>
                  <a:pt x="1555" y="2468"/>
                </a:lnTo>
                <a:lnTo>
                  <a:pt x="1553" y="2470"/>
                </a:lnTo>
                <a:lnTo>
                  <a:pt x="1553" y="2470"/>
                </a:lnTo>
                <a:lnTo>
                  <a:pt x="1551" y="2472"/>
                </a:lnTo>
                <a:lnTo>
                  <a:pt x="1551" y="2476"/>
                </a:lnTo>
                <a:lnTo>
                  <a:pt x="1551" y="2476"/>
                </a:lnTo>
                <a:lnTo>
                  <a:pt x="1548" y="2478"/>
                </a:lnTo>
                <a:lnTo>
                  <a:pt x="1551" y="2478"/>
                </a:lnTo>
                <a:lnTo>
                  <a:pt x="1555" y="2480"/>
                </a:lnTo>
                <a:lnTo>
                  <a:pt x="1557" y="2482"/>
                </a:lnTo>
                <a:lnTo>
                  <a:pt x="1557" y="2480"/>
                </a:lnTo>
                <a:lnTo>
                  <a:pt x="1557" y="2478"/>
                </a:lnTo>
                <a:lnTo>
                  <a:pt x="1559" y="2478"/>
                </a:lnTo>
                <a:lnTo>
                  <a:pt x="1561" y="2476"/>
                </a:lnTo>
                <a:lnTo>
                  <a:pt x="1563" y="2474"/>
                </a:lnTo>
                <a:lnTo>
                  <a:pt x="1565" y="2472"/>
                </a:lnTo>
                <a:lnTo>
                  <a:pt x="1574" y="2468"/>
                </a:lnTo>
                <a:lnTo>
                  <a:pt x="1576" y="2470"/>
                </a:lnTo>
                <a:lnTo>
                  <a:pt x="1578" y="2470"/>
                </a:lnTo>
                <a:lnTo>
                  <a:pt x="1578" y="2470"/>
                </a:lnTo>
                <a:lnTo>
                  <a:pt x="1576" y="2472"/>
                </a:lnTo>
                <a:lnTo>
                  <a:pt x="1576" y="2474"/>
                </a:lnTo>
                <a:lnTo>
                  <a:pt x="1574" y="2474"/>
                </a:lnTo>
                <a:lnTo>
                  <a:pt x="1569" y="2478"/>
                </a:lnTo>
                <a:lnTo>
                  <a:pt x="1567" y="2482"/>
                </a:lnTo>
                <a:lnTo>
                  <a:pt x="1565" y="2482"/>
                </a:lnTo>
                <a:lnTo>
                  <a:pt x="1565" y="2482"/>
                </a:lnTo>
                <a:lnTo>
                  <a:pt x="1567" y="2482"/>
                </a:lnTo>
                <a:lnTo>
                  <a:pt x="1567" y="2480"/>
                </a:lnTo>
                <a:lnTo>
                  <a:pt x="1567" y="2478"/>
                </a:lnTo>
                <a:lnTo>
                  <a:pt x="1565" y="2478"/>
                </a:lnTo>
                <a:lnTo>
                  <a:pt x="1563" y="2478"/>
                </a:lnTo>
                <a:lnTo>
                  <a:pt x="1561" y="2478"/>
                </a:lnTo>
                <a:lnTo>
                  <a:pt x="1561" y="2478"/>
                </a:lnTo>
                <a:lnTo>
                  <a:pt x="1559" y="2480"/>
                </a:lnTo>
                <a:lnTo>
                  <a:pt x="1559" y="2480"/>
                </a:lnTo>
                <a:lnTo>
                  <a:pt x="1559" y="2482"/>
                </a:lnTo>
                <a:lnTo>
                  <a:pt x="1563" y="2484"/>
                </a:lnTo>
                <a:lnTo>
                  <a:pt x="1563" y="2487"/>
                </a:lnTo>
                <a:lnTo>
                  <a:pt x="1567" y="2487"/>
                </a:lnTo>
                <a:lnTo>
                  <a:pt x="1569" y="2489"/>
                </a:lnTo>
                <a:lnTo>
                  <a:pt x="1574" y="2489"/>
                </a:lnTo>
                <a:lnTo>
                  <a:pt x="1576" y="2491"/>
                </a:lnTo>
                <a:lnTo>
                  <a:pt x="1578" y="2489"/>
                </a:lnTo>
                <a:lnTo>
                  <a:pt x="1580" y="2489"/>
                </a:lnTo>
                <a:lnTo>
                  <a:pt x="1580" y="2484"/>
                </a:lnTo>
                <a:lnTo>
                  <a:pt x="1580" y="2482"/>
                </a:lnTo>
                <a:lnTo>
                  <a:pt x="1580" y="2480"/>
                </a:lnTo>
                <a:lnTo>
                  <a:pt x="1580" y="2476"/>
                </a:lnTo>
                <a:lnTo>
                  <a:pt x="1582" y="2472"/>
                </a:lnTo>
                <a:lnTo>
                  <a:pt x="1582" y="2470"/>
                </a:lnTo>
                <a:lnTo>
                  <a:pt x="1582" y="2468"/>
                </a:lnTo>
                <a:lnTo>
                  <a:pt x="1584" y="2468"/>
                </a:lnTo>
                <a:lnTo>
                  <a:pt x="1586" y="2466"/>
                </a:lnTo>
                <a:lnTo>
                  <a:pt x="1588" y="2466"/>
                </a:lnTo>
                <a:lnTo>
                  <a:pt x="1595" y="2464"/>
                </a:lnTo>
                <a:lnTo>
                  <a:pt x="1597" y="2464"/>
                </a:lnTo>
                <a:lnTo>
                  <a:pt x="1599" y="2461"/>
                </a:lnTo>
                <a:lnTo>
                  <a:pt x="1601" y="2461"/>
                </a:lnTo>
                <a:lnTo>
                  <a:pt x="1601" y="2459"/>
                </a:lnTo>
                <a:lnTo>
                  <a:pt x="1605" y="2457"/>
                </a:lnTo>
                <a:lnTo>
                  <a:pt x="1607" y="2457"/>
                </a:lnTo>
                <a:lnTo>
                  <a:pt x="1607" y="2459"/>
                </a:lnTo>
                <a:lnTo>
                  <a:pt x="1615" y="2459"/>
                </a:lnTo>
                <a:lnTo>
                  <a:pt x="1618" y="2459"/>
                </a:lnTo>
                <a:lnTo>
                  <a:pt x="1615" y="2457"/>
                </a:lnTo>
                <a:lnTo>
                  <a:pt x="1613" y="2453"/>
                </a:lnTo>
                <a:lnTo>
                  <a:pt x="1609" y="2449"/>
                </a:lnTo>
                <a:lnTo>
                  <a:pt x="1609" y="2447"/>
                </a:lnTo>
                <a:lnTo>
                  <a:pt x="1607" y="2447"/>
                </a:lnTo>
                <a:lnTo>
                  <a:pt x="1605" y="2447"/>
                </a:lnTo>
                <a:lnTo>
                  <a:pt x="1603" y="2447"/>
                </a:lnTo>
                <a:lnTo>
                  <a:pt x="1603" y="2447"/>
                </a:lnTo>
                <a:lnTo>
                  <a:pt x="1601" y="2445"/>
                </a:lnTo>
                <a:lnTo>
                  <a:pt x="1603" y="2445"/>
                </a:lnTo>
                <a:lnTo>
                  <a:pt x="1605" y="2445"/>
                </a:lnTo>
                <a:lnTo>
                  <a:pt x="1607" y="2445"/>
                </a:lnTo>
                <a:lnTo>
                  <a:pt x="1607" y="2443"/>
                </a:lnTo>
                <a:lnTo>
                  <a:pt x="1607" y="2443"/>
                </a:lnTo>
                <a:lnTo>
                  <a:pt x="1607" y="2440"/>
                </a:lnTo>
                <a:lnTo>
                  <a:pt x="1605" y="2436"/>
                </a:lnTo>
                <a:lnTo>
                  <a:pt x="1605" y="2434"/>
                </a:lnTo>
                <a:lnTo>
                  <a:pt x="1605" y="2434"/>
                </a:lnTo>
                <a:lnTo>
                  <a:pt x="1603" y="2434"/>
                </a:lnTo>
                <a:lnTo>
                  <a:pt x="1603" y="2434"/>
                </a:lnTo>
                <a:lnTo>
                  <a:pt x="1605" y="2434"/>
                </a:lnTo>
                <a:lnTo>
                  <a:pt x="1605" y="2432"/>
                </a:lnTo>
                <a:lnTo>
                  <a:pt x="1605" y="2430"/>
                </a:lnTo>
                <a:lnTo>
                  <a:pt x="1607" y="2426"/>
                </a:lnTo>
                <a:lnTo>
                  <a:pt x="1607" y="2426"/>
                </a:lnTo>
                <a:lnTo>
                  <a:pt x="1609" y="2422"/>
                </a:lnTo>
                <a:lnTo>
                  <a:pt x="1611" y="2422"/>
                </a:lnTo>
                <a:lnTo>
                  <a:pt x="1613" y="2419"/>
                </a:lnTo>
                <a:lnTo>
                  <a:pt x="1615" y="2419"/>
                </a:lnTo>
                <a:lnTo>
                  <a:pt x="1615" y="2417"/>
                </a:lnTo>
                <a:lnTo>
                  <a:pt x="1615" y="2417"/>
                </a:lnTo>
                <a:lnTo>
                  <a:pt x="1615" y="2415"/>
                </a:lnTo>
                <a:lnTo>
                  <a:pt x="1613" y="2415"/>
                </a:lnTo>
                <a:lnTo>
                  <a:pt x="1611" y="2415"/>
                </a:lnTo>
                <a:lnTo>
                  <a:pt x="1609" y="2415"/>
                </a:lnTo>
                <a:lnTo>
                  <a:pt x="1609" y="2415"/>
                </a:lnTo>
                <a:lnTo>
                  <a:pt x="1613" y="2413"/>
                </a:lnTo>
                <a:lnTo>
                  <a:pt x="1613" y="2413"/>
                </a:lnTo>
                <a:lnTo>
                  <a:pt x="1613" y="2411"/>
                </a:lnTo>
                <a:lnTo>
                  <a:pt x="1613" y="2411"/>
                </a:lnTo>
                <a:lnTo>
                  <a:pt x="1613" y="2413"/>
                </a:lnTo>
                <a:lnTo>
                  <a:pt x="1615" y="2415"/>
                </a:lnTo>
                <a:lnTo>
                  <a:pt x="1618" y="2415"/>
                </a:lnTo>
                <a:lnTo>
                  <a:pt x="1620" y="2417"/>
                </a:lnTo>
                <a:lnTo>
                  <a:pt x="1620" y="2417"/>
                </a:lnTo>
                <a:lnTo>
                  <a:pt x="1624" y="2415"/>
                </a:lnTo>
                <a:lnTo>
                  <a:pt x="1626" y="2413"/>
                </a:lnTo>
                <a:lnTo>
                  <a:pt x="1626" y="2413"/>
                </a:lnTo>
                <a:lnTo>
                  <a:pt x="1628" y="2403"/>
                </a:lnTo>
                <a:lnTo>
                  <a:pt x="1628" y="2403"/>
                </a:lnTo>
                <a:lnTo>
                  <a:pt x="1628" y="2401"/>
                </a:lnTo>
                <a:lnTo>
                  <a:pt x="1630" y="2396"/>
                </a:lnTo>
                <a:lnTo>
                  <a:pt x="1632" y="2394"/>
                </a:lnTo>
                <a:lnTo>
                  <a:pt x="1634" y="2390"/>
                </a:lnTo>
                <a:lnTo>
                  <a:pt x="1636" y="2390"/>
                </a:lnTo>
                <a:lnTo>
                  <a:pt x="1641" y="2388"/>
                </a:lnTo>
                <a:lnTo>
                  <a:pt x="1643" y="2386"/>
                </a:lnTo>
                <a:lnTo>
                  <a:pt x="1645" y="2384"/>
                </a:lnTo>
                <a:lnTo>
                  <a:pt x="1651" y="2380"/>
                </a:lnTo>
                <a:lnTo>
                  <a:pt x="1653" y="2380"/>
                </a:lnTo>
                <a:lnTo>
                  <a:pt x="1653" y="2378"/>
                </a:lnTo>
                <a:lnTo>
                  <a:pt x="1655" y="2378"/>
                </a:lnTo>
                <a:lnTo>
                  <a:pt x="1653" y="2375"/>
                </a:lnTo>
                <a:lnTo>
                  <a:pt x="1653" y="2375"/>
                </a:lnTo>
                <a:lnTo>
                  <a:pt x="1651" y="2375"/>
                </a:lnTo>
                <a:lnTo>
                  <a:pt x="1649" y="2375"/>
                </a:lnTo>
                <a:lnTo>
                  <a:pt x="1649" y="2375"/>
                </a:lnTo>
                <a:lnTo>
                  <a:pt x="1651" y="2375"/>
                </a:lnTo>
                <a:lnTo>
                  <a:pt x="1653" y="2373"/>
                </a:lnTo>
                <a:lnTo>
                  <a:pt x="1653" y="2371"/>
                </a:lnTo>
                <a:lnTo>
                  <a:pt x="1655" y="2371"/>
                </a:lnTo>
                <a:lnTo>
                  <a:pt x="1655" y="2367"/>
                </a:lnTo>
                <a:lnTo>
                  <a:pt x="1655" y="2365"/>
                </a:lnTo>
                <a:lnTo>
                  <a:pt x="1653" y="2363"/>
                </a:lnTo>
                <a:lnTo>
                  <a:pt x="1651" y="2363"/>
                </a:lnTo>
                <a:lnTo>
                  <a:pt x="1643" y="2361"/>
                </a:lnTo>
                <a:lnTo>
                  <a:pt x="1641" y="2361"/>
                </a:lnTo>
                <a:lnTo>
                  <a:pt x="1632" y="2352"/>
                </a:lnTo>
                <a:lnTo>
                  <a:pt x="1630" y="2350"/>
                </a:lnTo>
                <a:lnTo>
                  <a:pt x="1628" y="2348"/>
                </a:lnTo>
                <a:lnTo>
                  <a:pt x="1628" y="2346"/>
                </a:lnTo>
                <a:lnTo>
                  <a:pt x="1628" y="2346"/>
                </a:lnTo>
                <a:lnTo>
                  <a:pt x="1628" y="2344"/>
                </a:lnTo>
                <a:lnTo>
                  <a:pt x="1628" y="2342"/>
                </a:lnTo>
                <a:lnTo>
                  <a:pt x="1632" y="2338"/>
                </a:lnTo>
                <a:lnTo>
                  <a:pt x="1634" y="2336"/>
                </a:lnTo>
                <a:lnTo>
                  <a:pt x="1639" y="2329"/>
                </a:lnTo>
                <a:lnTo>
                  <a:pt x="1639" y="2329"/>
                </a:lnTo>
                <a:lnTo>
                  <a:pt x="1643" y="2327"/>
                </a:lnTo>
                <a:lnTo>
                  <a:pt x="1645" y="2327"/>
                </a:lnTo>
                <a:lnTo>
                  <a:pt x="1645" y="2327"/>
                </a:lnTo>
                <a:lnTo>
                  <a:pt x="1647" y="2325"/>
                </a:lnTo>
                <a:lnTo>
                  <a:pt x="1649" y="2323"/>
                </a:lnTo>
                <a:lnTo>
                  <a:pt x="1655" y="2325"/>
                </a:lnTo>
                <a:lnTo>
                  <a:pt x="1657" y="2325"/>
                </a:lnTo>
                <a:lnTo>
                  <a:pt x="1657" y="2323"/>
                </a:lnTo>
                <a:lnTo>
                  <a:pt x="1657" y="2323"/>
                </a:lnTo>
                <a:lnTo>
                  <a:pt x="1655" y="2321"/>
                </a:lnTo>
                <a:lnTo>
                  <a:pt x="1657" y="2319"/>
                </a:lnTo>
                <a:lnTo>
                  <a:pt x="1662" y="2315"/>
                </a:lnTo>
                <a:lnTo>
                  <a:pt x="1662" y="2313"/>
                </a:lnTo>
                <a:lnTo>
                  <a:pt x="1662" y="2313"/>
                </a:lnTo>
                <a:lnTo>
                  <a:pt x="1662" y="2310"/>
                </a:lnTo>
                <a:lnTo>
                  <a:pt x="1662" y="2308"/>
                </a:lnTo>
                <a:lnTo>
                  <a:pt x="1662" y="2302"/>
                </a:lnTo>
                <a:lnTo>
                  <a:pt x="1662" y="2300"/>
                </a:lnTo>
                <a:lnTo>
                  <a:pt x="1662" y="2300"/>
                </a:lnTo>
                <a:lnTo>
                  <a:pt x="1664" y="2298"/>
                </a:lnTo>
                <a:lnTo>
                  <a:pt x="1666" y="2294"/>
                </a:lnTo>
                <a:lnTo>
                  <a:pt x="1668" y="2292"/>
                </a:lnTo>
                <a:lnTo>
                  <a:pt x="1670" y="2292"/>
                </a:lnTo>
                <a:lnTo>
                  <a:pt x="1674" y="2290"/>
                </a:lnTo>
                <a:lnTo>
                  <a:pt x="1674" y="2290"/>
                </a:lnTo>
                <a:lnTo>
                  <a:pt x="1676" y="2290"/>
                </a:lnTo>
                <a:lnTo>
                  <a:pt x="1674" y="2287"/>
                </a:lnTo>
                <a:lnTo>
                  <a:pt x="1674" y="2287"/>
                </a:lnTo>
                <a:lnTo>
                  <a:pt x="1672" y="2287"/>
                </a:lnTo>
                <a:lnTo>
                  <a:pt x="1666" y="2285"/>
                </a:lnTo>
                <a:lnTo>
                  <a:pt x="1666" y="2283"/>
                </a:lnTo>
                <a:lnTo>
                  <a:pt x="1668" y="2283"/>
                </a:lnTo>
                <a:lnTo>
                  <a:pt x="1672" y="2281"/>
                </a:lnTo>
                <a:lnTo>
                  <a:pt x="1674" y="2281"/>
                </a:lnTo>
                <a:lnTo>
                  <a:pt x="1676" y="2281"/>
                </a:lnTo>
                <a:lnTo>
                  <a:pt x="1676" y="2283"/>
                </a:lnTo>
                <a:lnTo>
                  <a:pt x="1678" y="2285"/>
                </a:lnTo>
                <a:lnTo>
                  <a:pt x="1678" y="2287"/>
                </a:lnTo>
                <a:lnTo>
                  <a:pt x="1680" y="2287"/>
                </a:lnTo>
                <a:lnTo>
                  <a:pt x="1685" y="2285"/>
                </a:lnTo>
                <a:lnTo>
                  <a:pt x="1685" y="2285"/>
                </a:lnTo>
                <a:lnTo>
                  <a:pt x="1687" y="2283"/>
                </a:lnTo>
                <a:lnTo>
                  <a:pt x="1687" y="2281"/>
                </a:lnTo>
                <a:lnTo>
                  <a:pt x="1687" y="2279"/>
                </a:lnTo>
                <a:lnTo>
                  <a:pt x="1687" y="2277"/>
                </a:lnTo>
                <a:lnTo>
                  <a:pt x="1685" y="2275"/>
                </a:lnTo>
                <a:lnTo>
                  <a:pt x="1685" y="2275"/>
                </a:lnTo>
                <a:lnTo>
                  <a:pt x="1683" y="2275"/>
                </a:lnTo>
                <a:lnTo>
                  <a:pt x="1683" y="2275"/>
                </a:lnTo>
                <a:lnTo>
                  <a:pt x="1678" y="2275"/>
                </a:lnTo>
                <a:lnTo>
                  <a:pt x="1676" y="2275"/>
                </a:lnTo>
                <a:lnTo>
                  <a:pt x="1676" y="2277"/>
                </a:lnTo>
                <a:lnTo>
                  <a:pt x="1680" y="2277"/>
                </a:lnTo>
                <a:lnTo>
                  <a:pt x="1680" y="2277"/>
                </a:lnTo>
                <a:lnTo>
                  <a:pt x="1678" y="2279"/>
                </a:lnTo>
                <a:lnTo>
                  <a:pt x="1676" y="2279"/>
                </a:lnTo>
                <a:lnTo>
                  <a:pt x="1674" y="2279"/>
                </a:lnTo>
                <a:lnTo>
                  <a:pt x="1672" y="2279"/>
                </a:lnTo>
                <a:lnTo>
                  <a:pt x="1672" y="2279"/>
                </a:lnTo>
                <a:lnTo>
                  <a:pt x="1672" y="2277"/>
                </a:lnTo>
                <a:lnTo>
                  <a:pt x="1674" y="2277"/>
                </a:lnTo>
                <a:lnTo>
                  <a:pt x="1672" y="2277"/>
                </a:lnTo>
                <a:lnTo>
                  <a:pt x="1672" y="2277"/>
                </a:lnTo>
                <a:lnTo>
                  <a:pt x="1670" y="2275"/>
                </a:lnTo>
                <a:lnTo>
                  <a:pt x="1668" y="2275"/>
                </a:lnTo>
                <a:lnTo>
                  <a:pt x="1666" y="2273"/>
                </a:lnTo>
                <a:lnTo>
                  <a:pt x="1666" y="2271"/>
                </a:lnTo>
                <a:lnTo>
                  <a:pt x="1666" y="2266"/>
                </a:lnTo>
                <a:lnTo>
                  <a:pt x="1666" y="2264"/>
                </a:lnTo>
                <a:lnTo>
                  <a:pt x="1664" y="2258"/>
                </a:lnTo>
                <a:lnTo>
                  <a:pt x="1664" y="2256"/>
                </a:lnTo>
                <a:lnTo>
                  <a:pt x="1664" y="2254"/>
                </a:lnTo>
                <a:lnTo>
                  <a:pt x="1664" y="2252"/>
                </a:lnTo>
                <a:lnTo>
                  <a:pt x="1666" y="2252"/>
                </a:lnTo>
                <a:lnTo>
                  <a:pt x="1668" y="2250"/>
                </a:lnTo>
                <a:lnTo>
                  <a:pt x="1668" y="2250"/>
                </a:lnTo>
                <a:lnTo>
                  <a:pt x="1668" y="2250"/>
                </a:lnTo>
                <a:lnTo>
                  <a:pt x="1668" y="2252"/>
                </a:lnTo>
                <a:lnTo>
                  <a:pt x="1668" y="2252"/>
                </a:lnTo>
                <a:lnTo>
                  <a:pt x="1672" y="2252"/>
                </a:lnTo>
                <a:lnTo>
                  <a:pt x="1674" y="2254"/>
                </a:lnTo>
                <a:lnTo>
                  <a:pt x="1678" y="2254"/>
                </a:lnTo>
                <a:lnTo>
                  <a:pt x="1685" y="2258"/>
                </a:lnTo>
                <a:lnTo>
                  <a:pt x="1687" y="2258"/>
                </a:lnTo>
                <a:lnTo>
                  <a:pt x="1691" y="2258"/>
                </a:lnTo>
                <a:lnTo>
                  <a:pt x="1695" y="2256"/>
                </a:lnTo>
                <a:lnTo>
                  <a:pt x="1697" y="2256"/>
                </a:lnTo>
                <a:lnTo>
                  <a:pt x="1703" y="2254"/>
                </a:lnTo>
                <a:lnTo>
                  <a:pt x="1706" y="2252"/>
                </a:lnTo>
                <a:lnTo>
                  <a:pt x="1706" y="2250"/>
                </a:lnTo>
                <a:lnTo>
                  <a:pt x="1703" y="2245"/>
                </a:lnTo>
                <a:lnTo>
                  <a:pt x="1703" y="2243"/>
                </a:lnTo>
                <a:lnTo>
                  <a:pt x="1703" y="2241"/>
                </a:lnTo>
                <a:lnTo>
                  <a:pt x="1706" y="2237"/>
                </a:lnTo>
                <a:lnTo>
                  <a:pt x="1706" y="2235"/>
                </a:lnTo>
                <a:lnTo>
                  <a:pt x="1706" y="2235"/>
                </a:lnTo>
                <a:lnTo>
                  <a:pt x="1708" y="2235"/>
                </a:lnTo>
                <a:lnTo>
                  <a:pt x="1708" y="2231"/>
                </a:lnTo>
                <a:lnTo>
                  <a:pt x="1708" y="2229"/>
                </a:lnTo>
                <a:lnTo>
                  <a:pt x="1708" y="2229"/>
                </a:lnTo>
                <a:lnTo>
                  <a:pt x="1708" y="2227"/>
                </a:lnTo>
                <a:lnTo>
                  <a:pt x="1708" y="2227"/>
                </a:lnTo>
                <a:lnTo>
                  <a:pt x="1708" y="2227"/>
                </a:lnTo>
                <a:lnTo>
                  <a:pt x="1706" y="2225"/>
                </a:lnTo>
                <a:lnTo>
                  <a:pt x="1706" y="2225"/>
                </a:lnTo>
                <a:lnTo>
                  <a:pt x="1706" y="2222"/>
                </a:lnTo>
                <a:lnTo>
                  <a:pt x="1706" y="2220"/>
                </a:lnTo>
                <a:lnTo>
                  <a:pt x="1703" y="2218"/>
                </a:lnTo>
                <a:lnTo>
                  <a:pt x="1706" y="2218"/>
                </a:lnTo>
                <a:lnTo>
                  <a:pt x="1708" y="2218"/>
                </a:lnTo>
                <a:lnTo>
                  <a:pt x="1708" y="2220"/>
                </a:lnTo>
                <a:lnTo>
                  <a:pt x="1712" y="2220"/>
                </a:lnTo>
                <a:lnTo>
                  <a:pt x="1716" y="2220"/>
                </a:lnTo>
                <a:lnTo>
                  <a:pt x="1718" y="2220"/>
                </a:lnTo>
                <a:lnTo>
                  <a:pt x="1722" y="2220"/>
                </a:lnTo>
                <a:lnTo>
                  <a:pt x="1724" y="2220"/>
                </a:lnTo>
                <a:lnTo>
                  <a:pt x="1741" y="2218"/>
                </a:lnTo>
                <a:lnTo>
                  <a:pt x="1743" y="2218"/>
                </a:lnTo>
                <a:lnTo>
                  <a:pt x="1754" y="2216"/>
                </a:lnTo>
                <a:lnTo>
                  <a:pt x="1764" y="2212"/>
                </a:lnTo>
                <a:lnTo>
                  <a:pt x="1773" y="2208"/>
                </a:lnTo>
                <a:lnTo>
                  <a:pt x="1775" y="2206"/>
                </a:lnTo>
                <a:lnTo>
                  <a:pt x="1775" y="2204"/>
                </a:lnTo>
                <a:lnTo>
                  <a:pt x="1777" y="2199"/>
                </a:lnTo>
                <a:lnTo>
                  <a:pt x="1781" y="2195"/>
                </a:lnTo>
                <a:lnTo>
                  <a:pt x="1785" y="2187"/>
                </a:lnTo>
                <a:lnTo>
                  <a:pt x="1787" y="2185"/>
                </a:lnTo>
                <a:lnTo>
                  <a:pt x="1787" y="2183"/>
                </a:lnTo>
                <a:lnTo>
                  <a:pt x="1787" y="2178"/>
                </a:lnTo>
                <a:lnTo>
                  <a:pt x="1785" y="2178"/>
                </a:lnTo>
                <a:lnTo>
                  <a:pt x="1785" y="2176"/>
                </a:lnTo>
                <a:lnTo>
                  <a:pt x="1783" y="2176"/>
                </a:lnTo>
                <a:lnTo>
                  <a:pt x="1781" y="2176"/>
                </a:lnTo>
                <a:lnTo>
                  <a:pt x="1779" y="2174"/>
                </a:lnTo>
                <a:lnTo>
                  <a:pt x="1777" y="2172"/>
                </a:lnTo>
                <a:lnTo>
                  <a:pt x="1777" y="2170"/>
                </a:lnTo>
                <a:lnTo>
                  <a:pt x="1777" y="2166"/>
                </a:lnTo>
                <a:lnTo>
                  <a:pt x="1779" y="2164"/>
                </a:lnTo>
                <a:lnTo>
                  <a:pt x="1779" y="2162"/>
                </a:lnTo>
                <a:lnTo>
                  <a:pt x="1777" y="2157"/>
                </a:lnTo>
                <a:lnTo>
                  <a:pt x="1775" y="2155"/>
                </a:lnTo>
                <a:lnTo>
                  <a:pt x="1771" y="2153"/>
                </a:lnTo>
                <a:lnTo>
                  <a:pt x="1764" y="2149"/>
                </a:lnTo>
                <a:lnTo>
                  <a:pt x="1762" y="2147"/>
                </a:lnTo>
                <a:lnTo>
                  <a:pt x="1760" y="2147"/>
                </a:lnTo>
                <a:lnTo>
                  <a:pt x="1760" y="2143"/>
                </a:lnTo>
                <a:lnTo>
                  <a:pt x="1760" y="2143"/>
                </a:lnTo>
                <a:lnTo>
                  <a:pt x="1762" y="2143"/>
                </a:lnTo>
                <a:lnTo>
                  <a:pt x="1762" y="2143"/>
                </a:lnTo>
                <a:lnTo>
                  <a:pt x="1762" y="2139"/>
                </a:lnTo>
                <a:lnTo>
                  <a:pt x="1762" y="2139"/>
                </a:lnTo>
                <a:lnTo>
                  <a:pt x="1760" y="2136"/>
                </a:lnTo>
                <a:lnTo>
                  <a:pt x="1760" y="2134"/>
                </a:lnTo>
                <a:lnTo>
                  <a:pt x="1760" y="2132"/>
                </a:lnTo>
                <a:lnTo>
                  <a:pt x="1760" y="2128"/>
                </a:lnTo>
                <a:lnTo>
                  <a:pt x="1762" y="2124"/>
                </a:lnTo>
                <a:lnTo>
                  <a:pt x="1762" y="2124"/>
                </a:lnTo>
                <a:lnTo>
                  <a:pt x="1762" y="2124"/>
                </a:lnTo>
                <a:lnTo>
                  <a:pt x="1764" y="2124"/>
                </a:lnTo>
                <a:lnTo>
                  <a:pt x="1764" y="2122"/>
                </a:lnTo>
                <a:lnTo>
                  <a:pt x="1764" y="2122"/>
                </a:lnTo>
                <a:lnTo>
                  <a:pt x="1764" y="2115"/>
                </a:lnTo>
                <a:lnTo>
                  <a:pt x="1764" y="2113"/>
                </a:lnTo>
                <a:lnTo>
                  <a:pt x="1764" y="2115"/>
                </a:lnTo>
                <a:lnTo>
                  <a:pt x="1766" y="2120"/>
                </a:lnTo>
                <a:lnTo>
                  <a:pt x="1766" y="2122"/>
                </a:lnTo>
                <a:lnTo>
                  <a:pt x="1766" y="2122"/>
                </a:lnTo>
                <a:lnTo>
                  <a:pt x="1764" y="2124"/>
                </a:lnTo>
                <a:lnTo>
                  <a:pt x="1764" y="2124"/>
                </a:lnTo>
                <a:lnTo>
                  <a:pt x="1764" y="2124"/>
                </a:lnTo>
                <a:lnTo>
                  <a:pt x="1762" y="2126"/>
                </a:lnTo>
                <a:lnTo>
                  <a:pt x="1762" y="2126"/>
                </a:lnTo>
                <a:lnTo>
                  <a:pt x="1762" y="2130"/>
                </a:lnTo>
                <a:lnTo>
                  <a:pt x="1760" y="2134"/>
                </a:lnTo>
                <a:lnTo>
                  <a:pt x="1762" y="2136"/>
                </a:lnTo>
                <a:lnTo>
                  <a:pt x="1764" y="2141"/>
                </a:lnTo>
                <a:lnTo>
                  <a:pt x="1768" y="2143"/>
                </a:lnTo>
                <a:lnTo>
                  <a:pt x="1768" y="2145"/>
                </a:lnTo>
                <a:lnTo>
                  <a:pt x="1768" y="2145"/>
                </a:lnTo>
                <a:lnTo>
                  <a:pt x="1771" y="2147"/>
                </a:lnTo>
                <a:lnTo>
                  <a:pt x="1775" y="2145"/>
                </a:lnTo>
                <a:lnTo>
                  <a:pt x="1779" y="2147"/>
                </a:lnTo>
                <a:lnTo>
                  <a:pt x="1783" y="2149"/>
                </a:lnTo>
                <a:lnTo>
                  <a:pt x="1789" y="2151"/>
                </a:lnTo>
                <a:lnTo>
                  <a:pt x="1791" y="2153"/>
                </a:lnTo>
                <a:lnTo>
                  <a:pt x="1794" y="2153"/>
                </a:lnTo>
                <a:lnTo>
                  <a:pt x="1794" y="2153"/>
                </a:lnTo>
                <a:lnTo>
                  <a:pt x="1796" y="2153"/>
                </a:lnTo>
                <a:lnTo>
                  <a:pt x="1798" y="2151"/>
                </a:lnTo>
                <a:lnTo>
                  <a:pt x="1802" y="2151"/>
                </a:lnTo>
                <a:lnTo>
                  <a:pt x="1806" y="2151"/>
                </a:lnTo>
                <a:lnTo>
                  <a:pt x="1808" y="2153"/>
                </a:lnTo>
                <a:lnTo>
                  <a:pt x="1810" y="2153"/>
                </a:lnTo>
                <a:lnTo>
                  <a:pt x="1812" y="2153"/>
                </a:lnTo>
                <a:lnTo>
                  <a:pt x="1821" y="2151"/>
                </a:lnTo>
                <a:lnTo>
                  <a:pt x="1821" y="2149"/>
                </a:lnTo>
                <a:lnTo>
                  <a:pt x="1823" y="2149"/>
                </a:lnTo>
                <a:lnTo>
                  <a:pt x="1825" y="2147"/>
                </a:lnTo>
                <a:lnTo>
                  <a:pt x="1829" y="2145"/>
                </a:lnTo>
                <a:lnTo>
                  <a:pt x="1829" y="2143"/>
                </a:lnTo>
                <a:lnTo>
                  <a:pt x="1831" y="2139"/>
                </a:lnTo>
                <a:lnTo>
                  <a:pt x="1833" y="2136"/>
                </a:lnTo>
                <a:lnTo>
                  <a:pt x="1833" y="2134"/>
                </a:lnTo>
                <a:lnTo>
                  <a:pt x="1835" y="2134"/>
                </a:lnTo>
                <a:lnTo>
                  <a:pt x="1842" y="2128"/>
                </a:lnTo>
                <a:lnTo>
                  <a:pt x="1844" y="2126"/>
                </a:lnTo>
                <a:lnTo>
                  <a:pt x="1846" y="2124"/>
                </a:lnTo>
                <a:lnTo>
                  <a:pt x="1846" y="2120"/>
                </a:lnTo>
                <a:lnTo>
                  <a:pt x="1850" y="2113"/>
                </a:lnTo>
                <a:lnTo>
                  <a:pt x="1850" y="2111"/>
                </a:lnTo>
                <a:lnTo>
                  <a:pt x="1852" y="2109"/>
                </a:lnTo>
                <a:lnTo>
                  <a:pt x="1852" y="2109"/>
                </a:lnTo>
                <a:lnTo>
                  <a:pt x="1852" y="2107"/>
                </a:lnTo>
                <a:lnTo>
                  <a:pt x="1852" y="2105"/>
                </a:lnTo>
                <a:lnTo>
                  <a:pt x="1852" y="2105"/>
                </a:lnTo>
                <a:lnTo>
                  <a:pt x="1852" y="2101"/>
                </a:lnTo>
                <a:lnTo>
                  <a:pt x="1854" y="2101"/>
                </a:lnTo>
                <a:lnTo>
                  <a:pt x="1854" y="2099"/>
                </a:lnTo>
                <a:lnTo>
                  <a:pt x="1854" y="2097"/>
                </a:lnTo>
                <a:lnTo>
                  <a:pt x="1856" y="2097"/>
                </a:lnTo>
                <a:lnTo>
                  <a:pt x="1859" y="2095"/>
                </a:lnTo>
                <a:lnTo>
                  <a:pt x="1861" y="2092"/>
                </a:lnTo>
                <a:lnTo>
                  <a:pt x="1863" y="2092"/>
                </a:lnTo>
                <a:lnTo>
                  <a:pt x="1863" y="2090"/>
                </a:lnTo>
                <a:lnTo>
                  <a:pt x="1863" y="2090"/>
                </a:lnTo>
                <a:lnTo>
                  <a:pt x="1863" y="2088"/>
                </a:lnTo>
                <a:lnTo>
                  <a:pt x="1863" y="2086"/>
                </a:lnTo>
                <a:lnTo>
                  <a:pt x="1865" y="2086"/>
                </a:lnTo>
                <a:lnTo>
                  <a:pt x="1865" y="2086"/>
                </a:lnTo>
                <a:lnTo>
                  <a:pt x="1865" y="2084"/>
                </a:lnTo>
                <a:lnTo>
                  <a:pt x="1865" y="2082"/>
                </a:lnTo>
                <a:lnTo>
                  <a:pt x="1867" y="2082"/>
                </a:lnTo>
                <a:lnTo>
                  <a:pt x="1867" y="2080"/>
                </a:lnTo>
                <a:lnTo>
                  <a:pt x="1865" y="2078"/>
                </a:lnTo>
                <a:lnTo>
                  <a:pt x="1865" y="2078"/>
                </a:lnTo>
                <a:lnTo>
                  <a:pt x="1865" y="2076"/>
                </a:lnTo>
                <a:lnTo>
                  <a:pt x="1865" y="2076"/>
                </a:lnTo>
                <a:lnTo>
                  <a:pt x="1865" y="2078"/>
                </a:lnTo>
                <a:lnTo>
                  <a:pt x="1867" y="2078"/>
                </a:lnTo>
                <a:lnTo>
                  <a:pt x="1869" y="2080"/>
                </a:lnTo>
                <a:lnTo>
                  <a:pt x="1869" y="2080"/>
                </a:lnTo>
                <a:lnTo>
                  <a:pt x="1869" y="2080"/>
                </a:lnTo>
                <a:lnTo>
                  <a:pt x="1873" y="2078"/>
                </a:lnTo>
                <a:lnTo>
                  <a:pt x="1875" y="2080"/>
                </a:lnTo>
                <a:lnTo>
                  <a:pt x="1875" y="2080"/>
                </a:lnTo>
                <a:lnTo>
                  <a:pt x="1875" y="2082"/>
                </a:lnTo>
                <a:lnTo>
                  <a:pt x="1875" y="2082"/>
                </a:lnTo>
                <a:lnTo>
                  <a:pt x="1873" y="2082"/>
                </a:lnTo>
                <a:lnTo>
                  <a:pt x="1873" y="2082"/>
                </a:lnTo>
                <a:lnTo>
                  <a:pt x="1873" y="2086"/>
                </a:lnTo>
                <a:lnTo>
                  <a:pt x="1873" y="2088"/>
                </a:lnTo>
                <a:lnTo>
                  <a:pt x="1869" y="2088"/>
                </a:lnTo>
                <a:lnTo>
                  <a:pt x="1869" y="2090"/>
                </a:lnTo>
                <a:lnTo>
                  <a:pt x="1869" y="2092"/>
                </a:lnTo>
                <a:lnTo>
                  <a:pt x="1869" y="2092"/>
                </a:lnTo>
                <a:lnTo>
                  <a:pt x="1867" y="2092"/>
                </a:lnTo>
                <a:lnTo>
                  <a:pt x="1867" y="2092"/>
                </a:lnTo>
                <a:lnTo>
                  <a:pt x="1867" y="2095"/>
                </a:lnTo>
                <a:lnTo>
                  <a:pt x="1867" y="2097"/>
                </a:lnTo>
                <a:lnTo>
                  <a:pt x="1865" y="2099"/>
                </a:lnTo>
                <a:lnTo>
                  <a:pt x="1863" y="2099"/>
                </a:lnTo>
                <a:lnTo>
                  <a:pt x="1859" y="2103"/>
                </a:lnTo>
                <a:lnTo>
                  <a:pt x="1856" y="2103"/>
                </a:lnTo>
                <a:lnTo>
                  <a:pt x="1856" y="2103"/>
                </a:lnTo>
                <a:lnTo>
                  <a:pt x="1856" y="2105"/>
                </a:lnTo>
                <a:lnTo>
                  <a:pt x="1854" y="2103"/>
                </a:lnTo>
                <a:lnTo>
                  <a:pt x="1854" y="2103"/>
                </a:lnTo>
                <a:lnTo>
                  <a:pt x="1854" y="2105"/>
                </a:lnTo>
                <a:lnTo>
                  <a:pt x="1854" y="2107"/>
                </a:lnTo>
                <a:lnTo>
                  <a:pt x="1854" y="2107"/>
                </a:lnTo>
                <a:lnTo>
                  <a:pt x="1854" y="2109"/>
                </a:lnTo>
                <a:lnTo>
                  <a:pt x="1856" y="2107"/>
                </a:lnTo>
                <a:lnTo>
                  <a:pt x="1856" y="2105"/>
                </a:lnTo>
                <a:lnTo>
                  <a:pt x="1863" y="2101"/>
                </a:lnTo>
                <a:lnTo>
                  <a:pt x="1867" y="2099"/>
                </a:lnTo>
                <a:lnTo>
                  <a:pt x="1869" y="2095"/>
                </a:lnTo>
                <a:lnTo>
                  <a:pt x="1873" y="2092"/>
                </a:lnTo>
                <a:lnTo>
                  <a:pt x="1875" y="2088"/>
                </a:lnTo>
                <a:lnTo>
                  <a:pt x="1879" y="2082"/>
                </a:lnTo>
                <a:lnTo>
                  <a:pt x="1884" y="2071"/>
                </a:lnTo>
                <a:lnTo>
                  <a:pt x="1888" y="2065"/>
                </a:lnTo>
                <a:lnTo>
                  <a:pt x="1890" y="2061"/>
                </a:lnTo>
                <a:lnTo>
                  <a:pt x="1894" y="2057"/>
                </a:lnTo>
                <a:lnTo>
                  <a:pt x="1898" y="2055"/>
                </a:lnTo>
                <a:lnTo>
                  <a:pt x="1900" y="2053"/>
                </a:lnTo>
                <a:lnTo>
                  <a:pt x="1900" y="2051"/>
                </a:lnTo>
                <a:lnTo>
                  <a:pt x="1903" y="2048"/>
                </a:lnTo>
                <a:lnTo>
                  <a:pt x="1903" y="2046"/>
                </a:lnTo>
                <a:lnTo>
                  <a:pt x="1903" y="2044"/>
                </a:lnTo>
                <a:lnTo>
                  <a:pt x="1903" y="2040"/>
                </a:lnTo>
                <a:lnTo>
                  <a:pt x="1903" y="2036"/>
                </a:lnTo>
                <a:lnTo>
                  <a:pt x="1905" y="2034"/>
                </a:lnTo>
                <a:lnTo>
                  <a:pt x="1905" y="2032"/>
                </a:lnTo>
                <a:lnTo>
                  <a:pt x="1905" y="2032"/>
                </a:lnTo>
                <a:lnTo>
                  <a:pt x="1905" y="2030"/>
                </a:lnTo>
                <a:lnTo>
                  <a:pt x="1905" y="2030"/>
                </a:lnTo>
                <a:lnTo>
                  <a:pt x="1903" y="2025"/>
                </a:lnTo>
                <a:lnTo>
                  <a:pt x="1903" y="2023"/>
                </a:lnTo>
                <a:lnTo>
                  <a:pt x="1903" y="2023"/>
                </a:lnTo>
                <a:lnTo>
                  <a:pt x="1903" y="2021"/>
                </a:lnTo>
                <a:lnTo>
                  <a:pt x="1903" y="2019"/>
                </a:lnTo>
                <a:lnTo>
                  <a:pt x="1903" y="2019"/>
                </a:lnTo>
                <a:lnTo>
                  <a:pt x="1900" y="2017"/>
                </a:lnTo>
                <a:lnTo>
                  <a:pt x="1903" y="2017"/>
                </a:lnTo>
                <a:lnTo>
                  <a:pt x="1903" y="2017"/>
                </a:lnTo>
                <a:lnTo>
                  <a:pt x="1903" y="2015"/>
                </a:lnTo>
                <a:lnTo>
                  <a:pt x="1905" y="2013"/>
                </a:lnTo>
                <a:lnTo>
                  <a:pt x="1903" y="2011"/>
                </a:lnTo>
                <a:lnTo>
                  <a:pt x="1903" y="2011"/>
                </a:lnTo>
                <a:lnTo>
                  <a:pt x="1903" y="2011"/>
                </a:lnTo>
                <a:lnTo>
                  <a:pt x="1905" y="2011"/>
                </a:lnTo>
                <a:lnTo>
                  <a:pt x="1907" y="2006"/>
                </a:lnTo>
                <a:lnTo>
                  <a:pt x="1907" y="2006"/>
                </a:lnTo>
                <a:lnTo>
                  <a:pt x="1905" y="2006"/>
                </a:lnTo>
                <a:lnTo>
                  <a:pt x="1903" y="2004"/>
                </a:lnTo>
                <a:lnTo>
                  <a:pt x="1903" y="2002"/>
                </a:lnTo>
                <a:lnTo>
                  <a:pt x="1903" y="2004"/>
                </a:lnTo>
                <a:lnTo>
                  <a:pt x="1905" y="2004"/>
                </a:lnTo>
                <a:lnTo>
                  <a:pt x="1905" y="2004"/>
                </a:lnTo>
                <a:lnTo>
                  <a:pt x="1907" y="2004"/>
                </a:lnTo>
                <a:lnTo>
                  <a:pt x="1905" y="2002"/>
                </a:lnTo>
                <a:lnTo>
                  <a:pt x="1907" y="2002"/>
                </a:lnTo>
                <a:lnTo>
                  <a:pt x="1909" y="2002"/>
                </a:lnTo>
                <a:lnTo>
                  <a:pt x="1909" y="2002"/>
                </a:lnTo>
                <a:lnTo>
                  <a:pt x="1909" y="2004"/>
                </a:lnTo>
                <a:lnTo>
                  <a:pt x="1909" y="2004"/>
                </a:lnTo>
                <a:lnTo>
                  <a:pt x="1911" y="2000"/>
                </a:lnTo>
                <a:lnTo>
                  <a:pt x="1913" y="2000"/>
                </a:lnTo>
                <a:lnTo>
                  <a:pt x="1913" y="1998"/>
                </a:lnTo>
                <a:lnTo>
                  <a:pt x="1913" y="1998"/>
                </a:lnTo>
                <a:lnTo>
                  <a:pt x="1913" y="1998"/>
                </a:lnTo>
                <a:lnTo>
                  <a:pt x="1913" y="1998"/>
                </a:lnTo>
                <a:lnTo>
                  <a:pt x="1915" y="1998"/>
                </a:lnTo>
                <a:lnTo>
                  <a:pt x="1915" y="1996"/>
                </a:lnTo>
                <a:lnTo>
                  <a:pt x="1917" y="1994"/>
                </a:lnTo>
                <a:lnTo>
                  <a:pt x="1926" y="1990"/>
                </a:lnTo>
                <a:lnTo>
                  <a:pt x="1930" y="1986"/>
                </a:lnTo>
                <a:lnTo>
                  <a:pt x="1932" y="1983"/>
                </a:lnTo>
                <a:lnTo>
                  <a:pt x="1942" y="1979"/>
                </a:lnTo>
                <a:lnTo>
                  <a:pt x="1944" y="1979"/>
                </a:lnTo>
                <a:lnTo>
                  <a:pt x="1947" y="1979"/>
                </a:lnTo>
                <a:lnTo>
                  <a:pt x="1949" y="1979"/>
                </a:lnTo>
                <a:lnTo>
                  <a:pt x="1949" y="1979"/>
                </a:lnTo>
                <a:lnTo>
                  <a:pt x="1949" y="1979"/>
                </a:lnTo>
                <a:lnTo>
                  <a:pt x="1949" y="1977"/>
                </a:lnTo>
                <a:lnTo>
                  <a:pt x="1951" y="1977"/>
                </a:lnTo>
                <a:lnTo>
                  <a:pt x="1953" y="1975"/>
                </a:lnTo>
                <a:lnTo>
                  <a:pt x="1957" y="1973"/>
                </a:lnTo>
                <a:lnTo>
                  <a:pt x="1961" y="1973"/>
                </a:lnTo>
                <a:lnTo>
                  <a:pt x="1961" y="1971"/>
                </a:lnTo>
                <a:lnTo>
                  <a:pt x="1961" y="1971"/>
                </a:lnTo>
                <a:lnTo>
                  <a:pt x="1961" y="1971"/>
                </a:lnTo>
                <a:lnTo>
                  <a:pt x="1961" y="1971"/>
                </a:lnTo>
                <a:lnTo>
                  <a:pt x="1961" y="1969"/>
                </a:lnTo>
                <a:lnTo>
                  <a:pt x="1961" y="1969"/>
                </a:lnTo>
                <a:lnTo>
                  <a:pt x="1965" y="1967"/>
                </a:lnTo>
                <a:lnTo>
                  <a:pt x="1967" y="1967"/>
                </a:lnTo>
                <a:lnTo>
                  <a:pt x="1970" y="1967"/>
                </a:lnTo>
                <a:lnTo>
                  <a:pt x="1972" y="1967"/>
                </a:lnTo>
                <a:lnTo>
                  <a:pt x="1974" y="1967"/>
                </a:lnTo>
                <a:lnTo>
                  <a:pt x="1976" y="1967"/>
                </a:lnTo>
                <a:lnTo>
                  <a:pt x="1974" y="1969"/>
                </a:lnTo>
                <a:lnTo>
                  <a:pt x="1972" y="1967"/>
                </a:lnTo>
                <a:lnTo>
                  <a:pt x="1972" y="1969"/>
                </a:lnTo>
                <a:lnTo>
                  <a:pt x="1972" y="1969"/>
                </a:lnTo>
                <a:lnTo>
                  <a:pt x="1974" y="1969"/>
                </a:lnTo>
                <a:lnTo>
                  <a:pt x="1978" y="1969"/>
                </a:lnTo>
                <a:lnTo>
                  <a:pt x="1980" y="1967"/>
                </a:lnTo>
                <a:lnTo>
                  <a:pt x="1982" y="1967"/>
                </a:lnTo>
                <a:lnTo>
                  <a:pt x="1982" y="1967"/>
                </a:lnTo>
                <a:lnTo>
                  <a:pt x="1982" y="1965"/>
                </a:lnTo>
                <a:lnTo>
                  <a:pt x="1982" y="1965"/>
                </a:lnTo>
                <a:lnTo>
                  <a:pt x="1982" y="1965"/>
                </a:lnTo>
                <a:lnTo>
                  <a:pt x="1982" y="1962"/>
                </a:lnTo>
                <a:lnTo>
                  <a:pt x="1982" y="1962"/>
                </a:lnTo>
                <a:lnTo>
                  <a:pt x="1984" y="1962"/>
                </a:lnTo>
                <a:lnTo>
                  <a:pt x="1984" y="1965"/>
                </a:lnTo>
                <a:lnTo>
                  <a:pt x="1984" y="1965"/>
                </a:lnTo>
                <a:lnTo>
                  <a:pt x="1984" y="1967"/>
                </a:lnTo>
                <a:lnTo>
                  <a:pt x="1984" y="1967"/>
                </a:lnTo>
                <a:lnTo>
                  <a:pt x="1986" y="1967"/>
                </a:lnTo>
                <a:lnTo>
                  <a:pt x="1986" y="1967"/>
                </a:lnTo>
                <a:lnTo>
                  <a:pt x="1991" y="1967"/>
                </a:lnTo>
                <a:lnTo>
                  <a:pt x="1997" y="1967"/>
                </a:lnTo>
                <a:lnTo>
                  <a:pt x="1999" y="1967"/>
                </a:lnTo>
                <a:lnTo>
                  <a:pt x="1999" y="1965"/>
                </a:lnTo>
                <a:lnTo>
                  <a:pt x="2001" y="1965"/>
                </a:lnTo>
                <a:lnTo>
                  <a:pt x="1999" y="1962"/>
                </a:lnTo>
                <a:lnTo>
                  <a:pt x="1999" y="1962"/>
                </a:lnTo>
                <a:lnTo>
                  <a:pt x="1999" y="1960"/>
                </a:lnTo>
                <a:lnTo>
                  <a:pt x="2003" y="1956"/>
                </a:lnTo>
                <a:lnTo>
                  <a:pt x="2005" y="1956"/>
                </a:lnTo>
                <a:lnTo>
                  <a:pt x="2011" y="1954"/>
                </a:lnTo>
                <a:lnTo>
                  <a:pt x="2014" y="1952"/>
                </a:lnTo>
                <a:lnTo>
                  <a:pt x="2014" y="1950"/>
                </a:lnTo>
                <a:lnTo>
                  <a:pt x="2014" y="1946"/>
                </a:lnTo>
                <a:lnTo>
                  <a:pt x="2014" y="1944"/>
                </a:lnTo>
                <a:lnTo>
                  <a:pt x="2014" y="1941"/>
                </a:lnTo>
                <a:lnTo>
                  <a:pt x="2016" y="1937"/>
                </a:lnTo>
                <a:lnTo>
                  <a:pt x="2018" y="1935"/>
                </a:lnTo>
                <a:lnTo>
                  <a:pt x="2018" y="1935"/>
                </a:lnTo>
                <a:lnTo>
                  <a:pt x="2020" y="1933"/>
                </a:lnTo>
                <a:lnTo>
                  <a:pt x="2022" y="1931"/>
                </a:lnTo>
                <a:lnTo>
                  <a:pt x="2024" y="1929"/>
                </a:lnTo>
                <a:lnTo>
                  <a:pt x="2024" y="1927"/>
                </a:lnTo>
                <a:lnTo>
                  <a:pt x="2026" y="1925"/>
                </a:lnTo>
                <a:lnTo>
                  <a:pt x="2026" y="1921"/>
                </a:lnTo>
                <a:lnTo>
                  <a:pt x="2028" y="1918"/>
                </a:lnTo>
                <a:lnTo>
                  <a:pt x="2030" y="1916"/>
                </a:lnTo>
                <a:lnTo>
                  <a:pt x="2030" y="1916"/>
                </a:lnTo>
                <a:lnTo>
                  <a:pt x="2032" y="1914"/>
                </a:lnTo>
                <a:lnTo>
                  <a:pt x="2032" y="1912"/>
                </a:lnTo>
                <a:lnTo>
                  <a:pt x="2032" y="1906"/>
                </a:lnTo>
                <a:lnTo>
                  <a:pt x="2032" y="1902"/>
                </a:lnTo>
                <a:lnTo>
                  <a:pt x="2032" y="1895"/>
                </a:lnTo>
                <a:lnTo>
                  <a:pt x="2037" y="1891"/>
                </a:lnTo>
                <a:lnTo>
                  <a:pt x="2037" y="1891"/>
                </a:lnTo>
                <a:lnTo>
                  <a:pt x="2039" y="1889"/>
                </a:lnTo>
                <a:lnTo>
                  <a:pt x="2041" y="1887"/>
                </a:lnTo>
                <a:lnTo>
                  <a:pt x="2041" y="1887"/>
                </a:lnTo>
                <a:lnTo>
                  <a:pt x="2039" y="1883"/>
                </a:lnTo>
                <a:lnTo>
                  <a:pt x="2039" y="1881"/>
                </a:lnTo>
                <a:lnTo>
                  <a:pt x="2041" y="1879"/>
                </a:lnTo>
                <a:lnTo>
                  <a:pt x="2041" y="1874"/>
                </a:lnTo>
                <a:lnTo>
                  <a:pt x="2041" y="1870"/>
                </a:lnTo>
                <a:lnTo>
                  <a:pt x="2043" y="1866"/>
                </a:lnTo>
                <a:lnTo>
                  <a:pt x="2045" y="1860"/>
                </a:lnTo>
                <a:lnTo>
                  <a:pt x="2045" y="1860"/>
                </a:lnTo>
                <a:lnTo>
                  <a:pt x="2043" y="1856"/>
                </a:lnTo>
                <a:lnTo>
                  <a:pt x="2043" y="1851"/>
                </a:lnTo>
                <a:lnTo>
                  <a:pt x="2043" y="1847"/>
                </a:lnTo>
                <a:lnTo>
                  <a:pt x="2041" y="1843"/>
                </a:lnTo>
                <a:lnTo>
                  <a:pt x="2043" y="1835"/>
                </a:lnTo>
                <a:lnTo>
                  <a:pt x="2043" y="1832"/>
                </a:lnTo>
                <a:lnTo>
                  <a:pt x="2043" y="1835"/>
                </a:lnTo>
                <a:lnTo>
                  <a:pt x="2043" y="1835"/>
                </a:lnTo>
                <a:lnTo>
                  <a:pt x="2043" y="1832"/>
                </a:lnTo>
                <a:lnTo>
                  <a:pt x="2043" y="1830"/>
                </a:lnTo>
                <a:lnTo>
                  <a:pt x="2043" y="1828"/>
                </a:lnTo>
                <a:lnTo>
                  <a:pt x="2043" y="1828"/>
                </a:lnTo>
                <a:lnTo>
                  <a:pt x="2043" y="1828"/>
                </a:lnTo>
                <a:lnTo>
                  <a:pt x="2043" y="1826"/>
                </a:lnTo>
                <a:lnTo>
                  <a:pt x="2041" y="1828"/>
                </a:lnTo>
                <a:lnTo>
                  <a:pt x="2041" y="1826"/>
                </a:lnTo>
                <a:lnTo>
                  <a:pt x="2043" y="1824"/>
                </a:lnTo>
                <a:lnTo>
                  <a:pt x="2043" y="1822"/>
                </a:lnTo>
                <a:lnTo>
                  <a:pt x="2045" y="1820"/>
                </a:lnTo>
                <a:lnTo>
                  <a:pt x="2045" y="1820"/>
                </a:lnTo>
                <a:lnTo>
                  <a:pt x="2047" y="1818"/>
                </a:lnTo>
                <a:lnTo>
                  <a:pt x="2045" y="1816"/>
                </a:lnTo>
                <a:lnTo>
                  <a:pt x="2045" y="1816"/>
                </a:lnTo>
                <a:lnTo>
                  <a:pt x="2045" y="1816"/>
                </a:lnTo>
                <a:lnTo>
                  <a:pt x="2047" y="1816"/>
                </a:lnTo>
                <a:lnTo>
                  <a:pt x="2047" y="1814"/>
                </a:lnTo>
                <a:lnTo>
                  <a:pt x="2047" y="1814"/>
                </a:lnTo>
                <a:lnTo>
                  <a:pt x="2049" y="1816"/>
                </a:lnTo>
                <a:lnTo>
                  <a:pt x="2049" y="1818"/>
                </a:lnTo>
                <a:lnTo>
                  <a:pt x="2051" y="1818"/>
                </a:lnTo>
                <a:lnTo>
                  <a:pt x="2051" y="1818"/>
                </a:lnTo>
                <a:lnTo>
                  <a:pt x="2053" y="1816"/>
                </a:lnTo>
                <a:lnTo>
                  <a:pt x="2058" y="1814"/>
                </a:lnTo>
                <a:lnTo>
                  <a:pt x="2058" y="1812"/>
                </a:lnTo>
                <a:lnTo>
                  <a:pt x="2062" y="1805"/>
                </a:lnTo>
                <a:lnTo>
                  <a:pt x="2064" y="1799"/>
                </a:lnTo>
                <a:lnTo>
                  <a:pt x="2066" y="1797"/>
                </a:lnTo>
                <a:lnTo>
                  <a:pt x="2066" y="1795"/>
                </a:lnTo>
                <a:lnTo>
                  <a:pt x="2066" y="1793"/>
                </a:lnTo>
                <a:lnTo>
                  <a:pt x="2066" y="1793"/>
                </a:lnTo>
                <a:lnTo>
                  <a:pt x="2068" y="1793"/>
                </a:lnTo>
                <a:lnTo>
                  <a:pt x="2066" y="1795"/>
                </a:lnTo>
                <a:lnTo>
                  <a:pt x="2066" y="1795"/>
                </a:lnTo>
                <a:lnTo>
                  <a:pt x="2066" y="1795"/>
                </a:lnTo>
                <a:lnTo>
                  <a:pt x="2068" y="1795"/>
                </a:lnTo>
                <a:lnTo>
                  <a:pt x="2068" y="1793"/>
                </a:lnTo>
                <a:lnTo>
                  <a:pt x="2068" y="1791"/>
                </a:lnTo>
                <a:lnTo>
                  <a:pt x="2070" y="1791"/>
                </a:lnTo>
                <a:lnTo>
                  <a:pt x="2070" y="1791"/>
                </a:lnTo>
                <a:lnTo>
                  <a:pt x="2072" y="1786"/>
                </a:lnTo>
                <a:lnTo>
                  <a:pt x="2074" y="1784"/>
                </a:lnTo>
                <a:lnTo>
                  <a:pt x="2076" y="1784"/>
                </a:lnTo>
                <a:lnTo>
                  <a:pt x="2081" y="1782"/>
                </a:lnTo>
                <a:lnTo>
                  <a:pt x="2081" y="1782"/>
                </a:lnTo>
                <a:lnTo>
                  <a:pt x="2083" y="1778"/>
                </a:lnTo>
                <a:lnTo>
                  <a:pt x="2085" y="1776"/>
                </a:lnTo>
                <a:lnTo>
                  <a:pt x="2087" y="1774"/>
                </a:lnTo>
                <a:lnTo>
                  <a:pt x="2089" y="1772"/>
                </a:lnTo>
                <a:lnTo>
                  <a:pt x="2087" y="1770"/>
                </a:lnTo>
                <a:lnTo>
                  <a:pt x="2089" y="1772"/>
                </a:lnTo>
                <a:lnTo>
                  <a:pt x="2089" y="1772"/>
                </a:lnTo>
                <a:lnTo>
                  <a:pt x="2091" y="1767"/>
                </a:lnTo>
                <a:lnTo>
                  <a:pt x="2095" y="1763"/>
                </a:lnTo>
                <a:lnTo>
                  <a:pt x="2097" y="1759"/>
                </a:lnTo>
                <a:lnTo>
                  <a:pt x="2102" y="1753"/>
                </a:lnTo>
                <a:lnTo>
                  <a:pt x="2102" y="1747"/>
                </a:lnTo>
                <a:lnTo>
                  <a:pt x="2104" y="1747"/>
                </a:lnTo>
                <a:lnTo>
                  <a:pt x="2104" y="1744"/>
                </a:lnTo>
                <a:lnTo>
                  <a:pt x="2102" y="1742"/>
                </a:lnTo>
                <a:lnTo>
                  <a:pt x="2102" y="1742"/>
                </a:lnTo>
                <a:lnTo>
                  <a:pt x="2104" y="1740"/>
                </a:lnTo>
                <a:lnTo>
                  <a:pt x="2104" y="1740"/>
                </a:lnTo>
                <a:lnTo>
                  <a:pt x="2104" y="1740"/>
                </a:lnTo>
                <a:lnTo>
                  <a:pt x="2104" y="1738"/>
                </a:lnTo>
                <a:lnTo>
                  <a:pt x="2104" y="1736"/>
                </a:lnTo>
                <a:lnTo>
                  <a:pt x="2104" y="1732"/>
                </a:lnTo>
                <a:lnTo>
                  <a:pt x="2102" y="1732"/>
                </a:lnTo>
                <a:close/>
                <a:moveTo>
                  <a:pt x="1475" y="977"/>
                </a:moveTo>
                <a:lnTo>
                  <a:pt x="1475" y="977"/>
                </a:lnTo>
                <a:lnTo>
                  <a:pt x="1475" y="977"/>
                </a:lnTo>
                <a:lnTo>
                  <a:pt x="1473" y="979"/>
                </a:lnTo>
                <a:lnTo>
                  <a:pt x="1473" y="979"/>
                </a:lnTo>
                <a:lnTo>
                  <a:pt x="1471" y="981"/>
                </a:lnTo>
                <a:lnTo>
                  <a:pt x="1469" y="981"/>
                </a:lnTo>
                <a:lnTo>
                  <a:pt x="1469" y="983"/>
                </a:lnTo>
                <a:lnTo>
                  <a:pt x="1467" y="983"/>
                </a:lnTo>
                <a:lnTo>
                  <a:pt x="1465" y="986"/>
                </a:lnTo>
                <a:lnTo>
                  <a:pt x="1458" y="988"/>
                </a:lnTo>
                <a:lnTo>
                  <a:pt x="1458" y="988"/>
                </a:lnTo>
                <a:lnTo>
                  <a:pt x="1458" y="988"/>
                </a:lnTo>
                <a:lnTo>
                  <a:pt x="1456" y="990"/>
                </a:lnTo>
                <a:lnTo>
                  <a:pt x="1456" y="990"/>
                </a:lnTo>
                <a:lnTo>
                  <a:pt x="1448" y="992"/>
                </a:lnTo>
                <a:lnTo>
                  <a:pt x="1442" y="994"/>
                </a:lnTo>
                <a:lnTo>
                  <a:pt x="1439" y="996"/>
                </a:lnTo>
                <a:lnTo>
                  <a:pt x="1437" y="998"/>
                </a:lnTo>
                <a:lnTo>
                  <a:pt x="1435" y="998"/>
                </a:lnTo>
                <a:lnTo>
                  <a:pt x="1433" y="998"/>
                </a:lnTo>
                <a:lnTo>
                  <a:pt x="1431" y="998"/>
                </a:lnTo>
                <a:lnTo>
                  <a:pt x="1429" y="998"/>
                </a:lnTo>
                <a:lnTo>
                  <a:pt x="1427" y="1000"/>
                </a:lnTo>
                <a:lnTo>
                  <a:pt x="1425" y="1000"/>
                </a:lnTo>
                <a:lnTo>
                  <a:pt x="1425" y="1000"/>
                </a:lnTo>
                <a:lnTo>
                  <a:pt x="1425" y="1000"/>
                </a:lnTo>
                <a:lnTo>
                  <a:pt x="1425" y="1000"/>
                </a:lnTo>
                <a:lnTo>
                  <a:pt x="1423" y="1000"/>
                </a:lnTo>
                <a:lnTo>
                  <a:pt x="1423" y="1000"/>
                </a:lnTo>
                <a:lnTo>
                  <a:pt x="1421" y="1000"/>
                </a:lnTo>
                <a:lnTo>
                  <a:pt x="1421" y="1000"/>
                </a:lnTo>
                <a:lnTo>
                  <a:pt x="1419" y="1000"/>
                </a:lnTo>
                <a:lnTo>
                  <a:pt x="1419" y="1000"/>
                </a:lnTo>
                <a:lnTo>
                  <a:pt x="1419" y="1000"/>
                </a:lnTo>
                <a:lnTo>
                  <a:pt x="1416" y="1000"/>
                </a:lnTo>
                <a:lnTo>
                  <a:pt x="1416" y="1000"/>
                </a:lnTo>
                <a:lnTo>
                  <a:pt x="1421" y="998"/>
                </a:lnTo>
                <a:lnTo>
                  <a:pt x="1421" y="998"/>
                </a:lnTo>
                <a:lnTo>
                  <a:pt x="1421" y="998"/>
                </a:lnTo>
                <a:lnTo>
                  <a:pt x="1419" y="998"/>
                </a:lnTo>
                <a:lnTo>
                  <a:pt x="1419" y="998"/>
                </a:lnTo>
                <a:lnTo>
                  <a:pt x="1419" y="998"/>
                </a:lnTo>
                <a:lnTo>
                  <a:pt x="1419" y="998"/>
                </a:lnTo>
                <a:lnTo>
                  <a:pt x="1419" y="998"/>
                </a:lnTo>
                <a:lnTo>
                  <a:pt x="1416" y="998"/>
                </a:lnTo>
                <a:lnTo>
                  <a:pt x="1416" y="998"/>
                </a:lnTo>
                <a:lnTo>
                  <a:pt x="1414" y="996"/>
                </a:lnTo>
                <a:lnTo>
                  <a:pt x="1412" y="996"/>
                </a:lnTo>
                <a:lnTo>
                  <a:pt x="1412" y="996"/>
                </a:lnTo>
                <a:lnTo>
                  <a:pt x="1410" y="996"/>
                </a:lnTo>
                <a:lnTo>
                  <a:pt x="1410" y="994"/>
                </a:lnTo>
                <a:lnTo>
                  <a:pt x="1410" y="994"/>
                </a:lnTo>
                <a:lnTo>
                  <a:pt x="1412" y="992"/>
                </a:lnTo>
                <a:lnTo>
                  <a:pt x="1412" y="992"/>
                </a:lnTo>
                <a:lnTo>
                  <a:pt x="1412" y="992"/>
                </a:lnTo>
                <a:lnTo>
                  <a:pt x="1412" y="992"/>
                </a:lnTo>
                <a:lnTo>
                  <a:pt x="1412" y="992"/>
                </a:lnTo>
                <a:lnTo>
                  <a:pt x="1412" y="992"/>
                </a:lnTo>
                <a:lnTo>
                  <a:pt x="1414" y="990"/>
                </a:lnTo>
                <a:lnTo>
                  <a:pt x="1414" y="990"/>
                </a:lnTo>
                <a:lnTo>
                  <a:pt x="1414" y="990"/>
                </a:lnTo>
                <a:lnTo>
                  <a:pt x="1414" y="990"/>
                </a:lnTo>
                <a:lnTo>
                  <a:pt x="1414" y="988"/>
                </a:lnTo>
                <a:lnTo>
                  <a:pt x="1414" y="986"/>
                </a:lnTo>
                <a:lnTo>
                  <a:pt x="1416" y="986"/>
                </a:lnTo>
                <a:lnTo>
                  <a:pt x="1416" y="986"/>
                </a:lnTo>
                <a:lnTo>
                  <a:pt x="1416" y="983"/>
                </a:lnTo>
                <a:lnTo>
                  <a:pt x="1419" y="983"/>
                </a:lnTo>
                <a:lnTo>
                  <a:pt x="1419" y="983"/>
                </a:lnTo>
                <a:lnTo>
                  <a:pt x="1419" y="983"/>
                </a:lnTo>
                <a:lnTo>
                  <a:pt x="1419" y="981"/>
                </a:lnTo>
                <a:lnTo>
                  <a:pt x="1419" y="981"/>
                </a:lnTo>
                <a:lnTo>
                  <a:pt x="1421" y="979"/>
                </a:lnTo>
                <a:lnTo>
                  <a:pt x="1421" y="979"/>
                </a:lnTo>
                <a:lnTo>
                  <a:pt x="1421" y="979"/>
                </a:lnTo>
                <a:lnTo>
                  <a:pt x="1421" y="979"/>
                </a:lnTo>
                <a:lnTo>
                  <a:pt x="1421" y="979"/>
                </a:lnTo>
                <a:lnTo>
                  <a:pt x="1421" y="979"/>
                </a:lnTo>
                <a:lnTo>
                  <a:pt x="1423" y="979"/>
                </a:lnTo>
                <a:lnTo>
                  <a:pt x="1423" y="979"/>
                </a:lnTo>
                <a:lnTo>
                  <a:pt x="1423" y="979"/>
                </a:lnTo>
                <a:lnTo>
                  <a:pt x="1423" y="981"/>
                </a:lnTo>
                <a:lnTo>
                  <a:pt x="1423" y="981"/>
                </a:lnTo>
                <a:lnTo>
                  <a:pt x="1423" y="981"/>
                </a:lnTo>
                <a:lnTo>
                  <a:pt x="1423" y="981"/>
                </a:lnTo>
                <a:lnTo>
                  <a:pt x="1425" y="981"/>
                </a:lnTo>
                <a:lnTo>
                  <a:pt x="1425" y="981"/>
                </a:lnTo>
                <a:lnTo>
                  <a:pt x="1425" y="981"/>
                </a:lnTo>
                <a:lnTo>
                  <a:pt x="1425" y="981"/>
                </a:lnTo>
                <a:lnTo>
                  <a:pt x="1425" y="983"/>
                </a:lnTo>
                <a:lnTo>
                  <a:pt x="1425" y="983"/>
                </a:lnTo>
                <a:lnTo>
                  <a:pt x="1425" y="986"/>
                </a:lnTo>
                <a:lnTo>
                  <a:pt x="1425" y="986"/>
                </a:lnTo>
                <a:lnTo>
                  <a:pt x="1423" y="986"/>
                </a:lnTo>
                <a:lnTo>
                  <a:pt x="1419" y="986"/>
                </a:lnTo>
                <a:lnTo>
                  <a:pt x="1416" y="986"/>
                </a:lnTo>
                <a:lnTo>
                  <a:pt x="1416" y="986"/>
                </a:lnTo>
                <a:lnTo>
                  <a:pt x="1416" y="986"/>
                </a:lnTo>
                <a:lnTo>
                  <a:pt x="1416" y="986"/>
                </a:lnTo>
                <a:lnTo>
                  <a:pt x="1416" y="988"/>
                </a:lnTo>
                <a:lnTo>
                  <a:pt x="1414" y="988"/>
                </a:lnTo>
                <a:lnTo>
                  <a:pt x="1416" y="990"/>
                </a:lnTo>
                <a:lnTo>
                  <a:pt x="1416" y="990"/>
                </a:lnTo>
                <a:lnTo>
                  <a:pt x="1419" y="990"/>
                </a:lnTo>
                <a:lnTo>
                  <a:pt x="1419" y="990"/>
                </a:lnTo>
                <a:lnTo>
                  <a:pt x="1421" y="990"/>
                </a:lnTo>
                <a:lnTo>
                  <a:pt x="1423" y="990"/>
                </a:lnTo>
                <a:lnTo>
                  <a:pt x="1423" y="990"/>
                </a:lnTo>
                <a:lnTo>
                  <a:pt x="1423" y="990"/>
                </a:lnTo>
                <a:lnTo>
                  <a:pt x="1425" y="992"/>
                </a:lnTo>
                <a:lnTo>
                  <a:pt x="1425" y="992"/>
                </a:lnTo>
                <a:lnTo>
                  <a:pt x="1425" y="990"/>
                </a:lnTo>
                <a:lnTo>
                  <a:pt x="1425" y="990"/>
                </a:lnTo>
                <a:lnTo>
                  <a:pt x="1425" y="988"/>
                </a:lnTo>
                <a:lnTo>
                  <a:pt x="1427" y="988"/>
                </a:lnTo>
                <a:lnTo>
                  <a:pt x="1429" y="988"/>
                </a:lnTo>
                <a:lnTo>
                  <a:pt x="1431" y="986"/>
                </a:lnTo>
                <a:lnTo>
                  <a:pt x="1433" y="986"/>
                </a:lnTo>
                <a:lnTo>
                  <a:pt x="1433" y="986"/>
                </a:lnTo>
                <a:lnTo>
                  <a:pt x="1433" y="986"/>
                </a:lnTo>
                <a:lnTo>
                  <a:pt x="1433" y="986"/>
                </a:lnTo>
                <a:lnTo>
                  <a:pt x="1433" y="986"/>
                </a:lnTo>
                <a:lnTo>
                  <a:pt x="1433" y="986"/>
                </a:lnTo>
                <a:lnTo>
                  <a:pt x="1433" y="986"/>
                </a:lnTo>
                <a:lnTo>
                  <a:pt x="1433" y="986"/>
                </a:lnTo>
                <a:lnTo>
                  <a:pt x="1433" y="983"/>
                </a:lnTo>
                <a:lnTo>
                  <a:pt x="1435" y="983"/>
                </a:lnTo>
                <a:lnTo>
                  <a:pt x="1439" y="979"/>
                </a:lnTo>
                <a:lnTo>
                  <a:pt x="1439" y="979"/>
                </a:lnTo>
                <a:lnTo>
                  <a:pt x="1442" y="979"/>
                </a:lnTo>
                <a:lnTo>
                  <a:pt x="1446" y="979"/>
                </a:lnTo>
                <a:lnTo>
                  <a:pt x="1448" y="979"/>
                </a:lnTo>
                <a:lnTo>
                  <a:pt x="1452" y="979"/>
                </a:lnTo>
                <a:lnTo>
                  <a:pt x="1454" y="981"/>
                </a:lnTo>
                <a:lnTo>
                  <a:pt x="1454" y="981"/>
                </a:lnTo>
                <a:lnTo>
                  <a:pt x="1458" y="981"/>
                </a:lnTo>
                <a:lnTo>
                  <a:pt x="1458" y="981"/>
                </a:lnTo>
                <a:lnTo>
                  <a:pt x="1458" y="981"/>
                </a:lnTo>
                <a:lnTo>
                  <a:pt x="1456" y="979"/>
                </a:lnTo>
                <a:lnTo>
                  <a:pt x="1454" y="979"/>
                </a:lnTo>
                <a:lnTo>
                  <a:pt x="1454" y="979"/>
                </a:lnTo>
                <a:lnTo>
                  <a:pt x="1454" y="979"/>
                </a:lnTo>
                <a:lnTo>
                  <a:pt x="1454" y="979"/>
                </a:lnTo>
                <a:lnTo>
                  <a:pt x="1454" y="979"/>
                </a:lnTo>
                <a:lnTo>
                  <a:pt x="1456" y="979"/>
                </a:lnTo>
                <a:lnTo>
                  <a:pt x="1456" y="977"/>
                </a:lnTo>
                <a:lnTo>
                  <a:pt x="1456" y="977"/>
                </a:lnTo>
                <a:lnTo>
                  <a:pt x="1458" y="977"/>
                </a:lnTo>
                <a:lnTo>
                  <a:pt x="1460" y="977"/>
                </a:lnTo>
                <a:lnTo>
                  <a:pt x="1465" y="975"/>
                </a:lnTo>
                <a:lnTo>
                  <a:pt x="1465" y="975"/>
                </a:lnTo>
                <a:lnTo>
                  <a:pt x="1465" y="975"/>
                </a:lnTo>
                <a:lnTo>
                  <a:pt x="1467" y="975"/>
                </a:lnTo>
                <a:lnTo>
                  <a:pt x="1469" y="975"/>
                </a:lnTo>
                <a:lnTo>
                  <a:pt x="1471" y="975"/>
                </a:lnTo>
                <a:lnTo>
                  <a:pt x="1471" y="975"/>
                </a:lnTo>
                <a:lnTo>
                  <a:pt x="1473" y="975"/>
                </a:lnTo>
                <a:lnTo>
                  <a:pt x="1473" y="975"/>
                </a:lnTo>
                <a:lnTo>
                  <a:pt x="1475" y="975"/>
                </a:lnTo>
                <a:lnTo>
                  <a:pt x="1475" y="975"/>
                </a:lnTo>
                <a:lnTo>
                  <a:pt x="1475" y="973"/>
                </a:lnTo>
                <a:lnTo>
                  <a:pt x="1475" y="973"/>
                </a:lnTo>
                <a:lnTo>
                  <a:pt x="1473" y="973"/>
                </a:lnTo>
                <a:lnTo>
                  <a:pt x="1473" y="973"/>
                </a:lnTo>
                <a:lnTo>
                  <a:pt x="1473" y="973"/>
                </a:lnTo>
                <a:lnTo>
                  <a:pt x="1473" y="971"/>
                </a:lnTo>
                <a:lnTo>
                  <a:pt x="1473" y="971"/>
                </a:lnTo>
                <a:lnTo>
                  <a:pt x="1475" y="971"/>
                </a:lnTo>
                <a:lnTo>
                  <a:pt x="1475" y="973"/>
                </a:lnTo>
                <a:lnTo>
                  <a:pt x="1475" y="973"/>
                </a:lnTo>
                <a:lnTo>
                  <a:pt x="1475" y="973"/>
                </a:lnTo>
                <a:lnTo>
                  <a:pt x="1475" y="975"/>
                </a:lnTo>
                <a:lnTo>
                  <a:pt x="1475" y="975"/>
                </a:lnTo>
                <a:lnTo>
                  <a:pt x="1477" y="975"/>
                </a:lnTo>
                <a:lnTo>
                  <a:pt x="1475" y="977"/>
                </a:lnTo>
                <a:close/>
                <a:moveTo>
                  <a:pt x="1465" y="965"/>
                </a:moveTo>
                <a:lnTo>
                  <a:pt x="1465" y="965"/>
                </a:lnTo>
                <a:lnTo>
                  <a:pt x="1467" y="962"/>
                </a:lnTo>
                <a:lnTo>
                  <a:pt x="1467" y="962"/>
                </a:lnTo>
                <a:lnTo>
                  <a:pt x="1467" y="962"/>
                </a:lnTo>
                <a:lnTo>
                  <a:pt x="1467" y="962"/>
                </a:lnTo>
                <a:lnTo>
                  <a:pt x="1469" y="962"/>
                </a:lnTo>
                <a:lnTo>
                  <a:pt x="1469" y="962"/>
                </a:lnTo>
                <a:lnTo>
                  <a:pt x="1471" y="960"/>
                </a:lnTo>
                <a:lnTo>
                  <a:pt x="1473" y="960"/>
                </a:lnTo>
                <a:lnTo>
                  <a:pt x="1473" y="958"/>
                </a:lnTo>
                <a:lnTo>
                  <a:pt x="1475" y="958"/>
                </a:lnTo>
                <a:lnTo>
                  <a:pt x="1477" y="958"/>
                </a:lnTo>
                <a:lnTo>
                  <a:pt x="1479" y="958"/>
                </a:lnTo>
                <a:lnTo>
                  <a:pt x="1481" y="956"/>
                </a:lnTo>
                <a:lnTo>
                  <a:pt x="1481" y="958"/>
                </a:lnTo>
                <a:lnTo>
                  <a:pt x="1481" y="956"/>
                </a:lnTo>
                <a:lnTo>
                  <a:pt x="1483" y="956"/>
                </a:lnTo>
                <a:lnTo>
                  <a:pt x="1486" y="956"/>
                </a:lnTo>
                <a:lnTo>
                  <a:pt x="1488" y="956"/>
                </a:lnTo>
                <a:lnTo>
                  <a:pt x="1490" y="956"/>
                </a:lnTo>
                <a:lnTo>
                  <a:pt x="1492" y="956"/>
                </a:lnTo>
                <a:lnTo>
                  <a:pt x="1492" y="956"/>
                </a:lnTo>
                <a:lnTo>
                  <a:pt x="1492" y="954"/>
                </a:lnTo>
                <a:lnTo>
                  <a:pt x="1494" y="954"/>
                </a:lnTo>
                <a:lnTo>
                  <a:pt x="1494" y="954"/>
                </a:lnTo>
                <a:lnTo>
                  <a:pt x="1496" y="956"/>
                </a:lnTo>
                <a:lnTo>
                  <a:pt x="1496" y="956"/>
                </a:lnTo>
                <a:lnTo>
                  <a:pt x="1494" y="956"/>
                </a:lnTo>
                <a:lnTo>
                  <a:pt x="1496" y="956"/>
                </a:lnTo>
                <a:lnTo>
                  <a:pt x="1496" y="956"/>
                </a:lnTo>
                <a:lnTo>
                  <a:pt x="1496" y="956"/>
                </a:lnTo>
                <a:lnTo>
                  <a:pt x="1498" y="956"/>
                </a:lnTo>
                <a:lnTo>
                  <a:pt x="1500" y="956"/>
                </a:lnTo>
                <a:lnTo>
                  <a:pt x="1498" y="956"/>
                </a:lnTo>
                <a:lnTo>
                  <a:pt x="1498" y="956"/>
                </a:lnTo>
                <a:lnTo>
                  <a:pt x="1498" y="956"/>
                </a:lnTo>
                <a:lnTo>
                  <a:pt x="1498" y="956"/>
                </a:lnTo>
                <a:lnTo>
                  <a:pt x="1500" y="956"/>
                </a:lnTo>
                <a:lnTo>
                  <a:pt x="1500" y="956"/>
                </a:lnTo>
                <a:lnTo>
                  <a:pt x="1500" y="956"/>
                </a:lnTo>
                <a:lnTo>
                  <a:pt x="1500" y="958"/>
                </a:lnTo>
                <a:lnTo>
                  <a:pt x="1500" y="958"/>
                </a:lnTo>
                <a:lnTo>
                  <a:pt x="1500" y="958"/>
                </a:lnTo>
                <a:lnTo>
                  <a:pt x="1502" y="958"/>
                </a:lnTo>
                <a:lnTo>
                  <a:pt x="1504" y="956"/>
                </a:lnTo>
                <a:lnTo>
                  <a:pt x="1504" y="956"/>
                </a:lnTo>
                <a:lnTo>
                  <a:pt x="1504" y="956"/>
                </a:lnTo>
                <a:lnTo>
                  <a:pt x="1504" y="956"/>
                </a:lnTo>
                <a:lnTo>
                  <a:pt x="1502" y="956"/>
                </a:lnTo>
                <a:lnTo>
                  <a:pt x="1502" y="956"/>
                </a:lnTo>
                <a:lnTo>
                  <a:pt x="1502" y="956"/>
                </a:lnTo>
                <a:lnTo>
                  <a:pt x="1502" y="956"/>
                </a:lnTo>
                <a:lnTo>
                  <a:pt x="1504" y="954"/>
                </a:lnTo>
                <a:lnTo>
                  <a:pt x="1504" y="954"/>
                </a:lnTo>
                <a:lnTo>
                  <a:pt x="1504" y="954"/>
                </a:lnTo>
                <a:lnTo>
                  <a:pt x="1504" y="954"/>
                </a:lnTo>
                <a:lnTo>
                  <a:pt x="1504" y="954"/>
                </a:lnTo>
                <a:lnTo>
                  <a:pt x="1502" y="954"/>
                </a:lnTo>
                <a:lnTo>
                  <a:pt x="1502" y="954"/>
                </a:lnTo>
                <a:lnTo>
                  <a:pt x="1502" y="954"/>
                </a:lnTo>
                <a:lnTo>
                  <a:pt x="1502" y="954"/>
                </a:lnTo>
                <a:lnTo>
                  <a:pt x="1502" y="952"/>
                </a:lnTo>
                <a:lnTo>
                  <a:pt x="1498" y="954"/>
                </a:lnTo>
                <a:lnTo>
                  <a:pt x="1498" y="954"/>
                </a:lnTo>
                <a:lnTo>
                  <a:pt x="1498" y="954"/>
                </a:lnTo>
                <a:lnTo>
                  <a:pt x="1498" y="954"/>
                </a:lnTo>
                <a:lnTo>
                  <a:pt x="1498" y="954"/>
                </a:lnTo>
                <a:lnTo>
                  <a:pt x="1498" y="954"/>
                </a:lnTo>
                <a:lnTo>
                  <a:pt x="1498" y="954"/>
                </a:lnTo>
                <a:lnTo>
                  <a:pt x="1498" y="954"/>
                </a:lnTo>
                <a:lnTo>
                  <a:pt x="1498" y="954"/>
                </a:lnTo>
                <a:lnTo>
                  <a:pt x="1498" y="952"/>
                </a:lnTo>
                <a:lnTo>
                  <a:pt x="1498" y="954"/>
                </a:lnTo>
                <a:lnTo>
                  <a:pt x="1496" y="954"/>
                </a:lnTo>
                <a:lnTo>
                  <a:pt x="1494" y="954"/>
                </a:lnTo>
                <a:lnTo>
                  <a:pt x="1494" y="954"/>
                </a:lnTo>
                <a:lnTo>
                  <a:pt x="1496" y="954"/>
                </a:lnTo>
                <a:lnTo>
                  <a:pt x="1498" y="952"/>
                </a:lnTo>
                <a:lnTo>
                  <a:pt x="1498" y="952"/>
                </a:lnTo>
                <a:lnTo>
                  <a:pt x="1498" y="952"/>
                </a:lnTo>
                <a:lnTo>
                  <a:pt x="1500" y="952"/>
                </a:lnTo>
                <a:lnTo>
                  <a:pt x="1500" y="952"/>
                </a:lnTo>
                <a:lnTo>
                  <a:pt x="1500" y="952"/>
                </a:lnTo>
                <a:lnTo>
                  <a:pt x="1500" y="952"/>
                </a:lnTo>
                <a:lnTo>
                  <a:pt x="1502" y="952"/>
                </a:lnTo>
                <a:lnTo>
                  <a:pt x="1502" y="952"/>
                </a:lnTo>
                <a:lnTo>
                  <a:pt x="1502" y="952"/>
                </a:lnTo>
                <a:lnTo>
                  <a:pt x="1502" y="952"/>
                </a:lnTo>
                <a:lnTo>
                  <a:pt x="1504" y="952"/>
                </a:lnTo>
                <a:lnTo>
                  <a:pt x="1504" y="952"/>
                </a:lnTo>
                <a:lnTo>
                  <a:pt x="1504" y="952"/>
                </a:lnTo>
                <a:lnTo>
                  <a:pt x="1502" y="954"/>
                </a:lnTo>
                <a:lnTo>
                  <a:pt x="1502" y="954"/>
                </a:lnTo>
                <a:lnTo>
                  <a:pt x="1502" y="954"/>
                </a:lnTo>
                <a:lnTo>
                  <a:pt x="1502" y="954"/>
                </a:lnTo>
                <a:lnTo>
                  <a:pt x="1502" y="954"/>
                </a:lnTo>
                <a:lnTo>
                  <a:pt x="1507" y="952"/>
                </a:lnTo>
                <a:lnTo>
                  <a:pt x="1507" y="952"/>
                </a:lnTo>
                <a:lnTo>
                  <a:pt x="1509" y="952"/>
                </a:lnTo>
                <a:lnTo>
                  <a:pt x="1511" y="952"/>
                </a:lnTo>
                <a:lnTo>
                  <a:pt x="1511" y="952"/>
                </a:lnTo>
                <a:lnTo>
                  <a:pt x="1513" y="950"/>
                </a:lnTo>
                <a:lnTo>
                  <a:pt x="1517" y="950"/>
                </a:lnTo>
                <a:lnTo>
                  <a:pt x="1519" y="948"/>
                </a:lnTo>
                <a:lnTo>
                  <a:pt x="1519" y="948"/>
                </a:lnTo>
                <a:lnTo>
                  <a:pt x="1521" y="948"/>
                </a:lnTo>
                <a:lnTo>
                  <a:pt x="1521" y="948"/>
                </a:lnTo>
                <a:lnTo>
                  <a:pt x="1521" y="948"/>
                </a:lnTo>
                <a:lnTo>
                  <a:pt x="1521" y="948"/>
                </a:lnTo>
                <a:lnTo>
                  <a:pt x="1519" y="948"/>
                </a:lnTo>
                <a:lnTo>
                  <a:pt x="1515" y="952"/>
                </a:lnTo>
                <a:lnTo>
                  <a:pt x="1513" y="954"/>
                </a:lnTo>
                <a:lnTo>
                  <a:pt x="1513" y="954"/>
                </a:lnTo>
                <a:lnTo>
                  <a:pt x="1513" y="954"/>
                </a:lnTo>
                <a:lnTo>
                  <a:pt x="1513" y="954"/>
                </a:lnTo>
                <a:lnTo>
                  <a:pt x="1515" y="954"/>
                </a:lnTo>
                <a:lnTo>
                  <a:pt x="1515" y="954"/>
                </a:lnTo>
                <a:lnTo>
                  <a:pt x="1515" y="954"/>
                </a:lnTo>
                <a:lnTo>
                  <a:pt x="1515" y="954"/>
                </a:lnTo>
                <a:lnTo>
                  <a:pt x="1515" y="956"/>
                </a:lnTo>
                <a:lnTo>
                  <a:pt x="1515" y="956"/>
                </a:lnTo>
                <a:lnTo>
                  <a:pt x="1515" y="956"/>
                </a:lnTo>
                <a:lnTo>
                  <a:pt x="1517" y="956"/>
                </a:lnTo>
                <a:lnTo>
                  <a:pt x="1517" y="956"/>
                </a:lnTo>
                <a:lnTo>
                  <a:pt x="1515" y="956"/>
                </a:lnTo>
                <a:lnTo>
                  <a:pt x="1515" y="956"/>
                </a:lnTo>
                <a:lnTo>
                  <a:pt x="1515" y="958"/>
                </a:lnTo>
                <a:lnTo>
                  <a:pt x="1515" y="958"/>
                </a:lnTo>
                <a:lnTo>
                  <a:pt x="1515" y="958"/>
                </a:lnTo>
                <a:lnTo>
                  <a:pt x="1515" y="958"/>
                </a:lnTo>
                <a:lnTo>
                  <a:pt x="1513" y="958"/>
                </a:lnTo>
                <a:lnTo>
                  <a:pt x="1513" y="958"/>
                </a:lnTo>
                <a:lnTo>
                  <a:pt x="1513" y="958"/>
                </a:lnTo>
                <a:lnTo>
                  <a:pt x="1515" y="958"/>
                </a:lnTo>
                <a:lnTo>
                  <a:pt x="1515" y="960"/>
                </a:lnTo>
                <a:lnTo>
                  <a:pt x="1515" y="960"/>
                </a:lnTo>
                <a:lnTo>
                  <a:pt x="1515" y="962"/>
                </a:lnTo>
                <a:lnTo>
                  <a:pt x="1515" y="962"/>
                </a:lnTo>
                <a:lnTo>
                  <a:pt x="1515" y="962"/>
                </a:lnTo>
                <a:lnTo>
                  <a:pt x="1515" y="962"/>
                </a:lnTo>
                <a:lnTo>
                  <a:pt x="1515" y="962"/>
                </a:lnTo>
                <a:lnTo>
                  <a:pt x="1515" y="962"/>
                </a:lnTo>
                <a:lnTo>
                  <a:pt x="1515" y="965"/>
                </a:lnTo>
                <a:lnTo>
                  <a:pt x="1513" y="965"/>
                </a:lnTo>
                <a:lnTo>
                  <a:pt x="1513" y="965"/>
                </a:lnTo>
                <a:lnTo>
                  <a:pt x="1511" y="965"/>
                </a:lnTo>
                <a:lnTo>
                  <a:pt x="1509" y="965"/>
                </a:lnTo>
                <a:lnTo>
                  <a:pt x="1509" y="967"/>
                </a:lnTo>
                <a:lnTo>
                  <a:pt x="1507" y="967"/>
                </a:lnTo>
                <a:lnTo>
                  <a:pt x="1507" y="967"/>
                </a:lnTo>
                <a:lnTo>
                  <a:pt x="1507" y="967"/>
                </a:lnTo>
                <a:lnTo>
                  <a:pt x="1504" y="967"/>
                </a:lnTo>
                <a:lnTo>
                  <a:pt x="1504" y="969"/>
                </a:lnTo>
                <a:lnTo>
                  <a:pt x="1504" y="969"/>
                </a:lnTo>
                <a:lnTo>
                  <a:pt x="1504" y="969"/>
                </a:lnTo>
                <a:lnTo>
                  <a:pt x="1504" y="969"/>
                </a:lnTo>
                <a:lnTo>
                  <a:pt x="1502" y="969"/>
                </a:lnTo>
                <a:lnTo>
                  <a:pt x="1498" y="969"/>
                </a:lnTo>
                <a:lnTo>
                  <a:pt x="1496" y="969"/>
                </a:lnTo>
                <a:lnTo>
                  <a:pt x="1496" y="969"/>
                </a:lnTo>
                <a:lnTo>
                  <a:pt x="1494" y="969"/>
                </a:lnTo>
                <a:lnTo>
                  <a:pt x="1494" y="967"/>
                </a:lnTo>
                <a:lnTo>
                  <a:pt x="1492" y="967"/>
                </a:lnTo>
                <a:lnTo>
                  <a:pt x="1486" y="967"/>
                </a:lnTo>
                <a:lnTo>
                  <a:pt x="1481" y="967"/>
                </a:lnTo>
                <a:lnTo>
                  <a:pt x="1479" y="967"/>
                </a:lnTo>
                <a:lnTo>
                  <a:pt x="1473" y="969"/>
                </a:lnTo>
                <a:lnTo>
                  <a:pt x="1471" y="969"/>
                </a:lnTo>
                <a:lnTo>
                  <a:pt x="1471" y="969"/>
                </a:lnTo>
                <a:lnTo>
                  <a:pt x="1469" y="969"/>
                </a:lnTo>
                <a:lnTo>
                  <a:pt x="1469" y="969"/>
                </a:lnTo>
                <a:lnTo>
                  <a:pt x="1467" y="969"/>
                </a:lnTo>
                <a:lnTo>
                  <a:pt x="1465" y="969"/>
                </a:lnTo>
                <a:lnTo>
                  <a:pt x="1465" y="969"/>
                </a:lnTo>
                <a:lnTo>
                  <a:pt x="1463" y="969"/>
                </a:lnTo>
                <a:lnTo>
                  <a:pt x="1463" y="967"/>
                </a:lnTo>
                <a:lnTo>
                  <a:pt x="1465" y="965"/>
                </a:lnTo>
                <a:close/>
                <a:moveTo>
                  <a:pt x="1287" y="906"/>
                </a:moveTo>
                <a:lnTo>
                  <a:pt x="1287" y="906"/>
                </a:lnTo>
                <a:lnTo>
                  <a:pt x="1293" y="902"/>
                </a:lnTo>
                <a:lnTo>
                  <a:pt x="1297" y="897"/>
                </a:lnTo>
                <a:lnTo>
                  <a:pt x="1303" y="893"/>
                </a:lnTo>
                <a:lnTo>
                  <a:pt x="1305" y="891"/>
                </a:lnTo>
                <a:lnTo>
                  <a:pt x="1307" y="889"/>
                </a:lnTo>
                <a:lnTo>
                  <a:pt x="1314" y="887"/>
                </a:lnTo>
                <a:lnTo>
                  <a:pt x="1316" y="887"/>
                </a:lnTo>
                <a:lnTo>
                  <a:pt x="1320" y="885"/>
                </a:lnTo>
                <a:lnTo>
                  <a:pt x="1320" y="885"/>
                </a:lnTo>
                <a:lnTo>
                  <a:pt x="1322" y="885"/>
                </a:lnTo>
                <a:lnTo>
                  <a:pt x="1322" y="885"/>
                </a:lnTo>
                <a:lnTo>
                  <a:pt x="1322" y="885"/>
                </a:lnTo>
                <a:lnTo>
                  <a:pt x="1322" y="883"/>
                </a:lnTo>
                <a:lnTo>
                  <a:pt x="1324" y="883"/>
                </a:lnTo>
                <a:lnTo>
                  <a:pt x="1324" y="883"/>
                </a:lnTo>
                <a:lnTo>
                  <a:pt x="1326" y="881"/>
                </a:lnTo>
                <a:lnTo>
                  <a:pt x="1326" y="881"/>
                </a:lnTo>
                <a:lnTo>
                  <a:pt x="1326" y="881"/>
                </a:lnTo>
                <a:lnTo>
                  <a:pt x="1326" y="879"/>
                </a:lnTo>
                <a:lnTo>
                  <a:pt x="1328" y="879"/>
                </a:lnTo>
                <a:lnTo>
                  <a:pt x="1328" y="879"/>
                </a:lnTo>
                <a:lnTo>
                  <a:pt x="1328" y="876"/>
                </a:lnTo>
                <a:lnTo>
                  <a:pt x="1328" y="876"/>
                </a:lnTo>
                <a:lnTo>
                  <a:pt x="1328" y="876"/>
                </a:lnTo>
                <a:lnTo>
                  <a:pt x="1331" y="874"/>
                </a:lnTo>
                <a:lnTo>
                  <a:pt x="1335" y="872"/>
                </a:lnTo>
                <a:lnTo>
                  <a:pt x="1335" y="874"/>
                </a:lnTo>
                <a:lnTo>
                  <a:pt x="1333" y="874"/>
                </a:lnTo>
                <a:lnTo>
                  <a:pt x="1333" y="876"/>
                </a:lnTo>
                <a:lnTo>
                  <a:pt x="1333" y="876"/>
                </a:lnTo>
                <a:lnTo>
                  <a:pt x="1333" y="876"/>
                </a:lnTo>
                <a:lnTo>
                  <a:pt x="1333" y="879"/>
                </a:lnTo>
                <a:lnTo>
                  <a:pt x="1333" y="879"/>
                </a:lnTo>
                <a:lnTo>
                  <a:pt x="1335" y="876"/>
                </a:lnTo>
                <a:lnTo>
                  <a:pt x="1335" y="876"/>
                </a:lnTo>
                <a:lnTo>
                  <a:pt x="1335" y="876"/>
                </a:lnTo>
                <a:lnTo>
                  <a:pt x="1335" y="874"/>
                </a:lnTo>
                <a:lnTo>
                  <a:pt x="1335" y="874"/>
                </a:lnTo>
                <a:lnTo>
                  <a:pt x="1337" y="874"/>
                </a:lnTo>
                <a:lnTo>
                  <a:pt x="1337" y="874"/>
                </a:lnTo>
                <a:lnTo>
                  <a:pt x="1337" y="872"/>
                </a:lnTo>
                <a:lnTo>
                  <a:pt x="1337" y="872"/>
                </a:lnTo>
                <a:lnTo>
                  <a:pt x="1337" y="872"/>
                </a:lnTo>
                <a:lnTo>
                  <a:pt x="1337" y="872"/>
                </a:lnTo>
                <a:lnTo>
                  <a:pt x="1337" y="872"/>
                </a:lnTo>
                <a:lnTo>
                  <a:pt x="1337" y="870"/>
                </a:lnTo>
                <a:lnTo>
                  <a:pt x="1337" y="870"/>
                </a:lnTo>
                <a:lnTo>
                  <a:pt x="1339" y="868"/>
                </a:lnTo>
                <a:lnTo>
                  <a:pt x="1339" y="868"/>
                </a:lnTo>
                <a:lnTo>
                  <a:pt x="1339" y="868"/>
                </a:lnTo>
                <a:lnTo>
                  <a:pt x="1341" y="868"/>
                </a:lnTo>
                <a:lnTo>
                  <a:pt x="1341" y="870"/>
                </a:lnTo>
                <a:lnTo>
                  <a:pt x="1341" y="870"/>
                </a:lnTo>
                <a:lnTo>
                  <a:pt x="1341" y="870"/>
                </a:lnTo>
                <a:lnTo>
                  <a:pt x="1339" y="872"/>
                </a:lnTo>
                <a:lnTo>
                  <a:pt x="1337" y="874"/>
                </a:lnTo>
                <a:lnTo>
                  <a:pt x="1337" y="874"/>
                </a:lnTo>
                <a:lnTo>
                  <a:pt x="1337" y="874"/>
                </a:lnTo>
                <a:lnTo>
                  <a:pt x="1337" y="876"/>
                </a:lnTo>
                <a:lnTo>
                  <a:pt x="1337" y="876"/>
                </a:lnTo>
                <a:lnTo>
                  <a:pt x="1339" y="874"/>
                </a:lnTo>
                <a:lnTo>
                  <a:pt x="1339" y="874"/>
                </a:lnTo>
                <a:lnTo>
                  <a:pt x="1339" y="874"/>
                </a:lnTo>
                <a:lnTo>
                  <a:pt x="1339" y="874"/>
                </a:lnTo>
                <a:lnTo>
                  <a:pt x="1339" y="874"/>
                </a:lnTo>
                <a:lnTo>
                  <a:pt x="1339" y="874"/>
                </a:lnTo>
                <a:lnTo>
                  <a:pt x="1339" y="874"/>
                </a:lnTo>
                <a:lnTo>
                  <a:pt x="1341" y="874"/>
                </a:lnTo>
                <a:lnTo>
                  <a:pt x="1341" y="872"/>
                </a:lnTo>
                <a:lnTo>
                  <a:pt x="1341" y="872"/>
                </a:lnTo>
                <a:lnTo>
                  <a:pt x="1341" y="872"/>
                </a:lnTo>
                <a:lnTo>
                  <a:pt x="1343" y="872"/>
                </a:lnTo>
                <a:lnTo>
                  <a:pt x="1343" y="870"/>
                </a:lnTo>
                <a:lnTo>
                  <a:pt x="1343" y="870"/>
                </a:lnTo>
                <a:lnTo>
                  <a:pt x="1343" y="868"/>
                </a:lnTo>
                <a:lnTo>
                  <a:pt x="1341" y="868"/>
                </a:lnTo>
                <a:lnTo>
                  <a:pt x="1341" y="866"/>
                </a:lnTo>
                <a:lnTo>
                  <a:pt x="1341" y="866"/>
                </a:lnTo>
                <a:lnTo>
                  <a:pt x="1341" y="866"/>
                </a:lnTo>
                <a:lnTo>
                  <a:pt x="1341" y="866"/>
                </a:lnTo>
                <a:lnTo>
                  <a:pt x="1343" y="866"/>
                </a:lnTo>
                <a:lnTo>
                  <a:pt x="1343" y="866"/>
                </a:lnTo>
                <a:lnTo>
                  <a:pt x="1343" y="866"/>
                </a:lnTo>
                <a:lnTo>
                  <a:pt x="1345" y="866"/>
                </a:lnTo>
                <a:lnTo>
                  <a:pt x="1345" y="866"/>
                </a:lnTo>
                <a:lnTo>
                  <a:pt x="1345" y="866"/>
                </a:lnTo>
                <a:lnTo>
                  <a:pt x="1349" y="866"/>
                </a:lnTo>
                <a:lnTo>
                  <a:pt x="1349" y="868"/>
                </a:lnTo>
                <a:lnTo>
                  <a:pt x="1351" y="868"/>
                </a:lnTo>
                <a:lnTo>
                  <a:pt x="1351" y="868"/>
                </a:lnTo>
                <a:lnTo>
                  <a:pt x="1351" y="868"/>
                </a:lnTo>
                <a:lnTo>
                  <a:pt x="1351" y="868"/>
                </a:lnTo>
                <a:lnTo>
                  <a:pt x="1354" y="868"/>
                </a:lnTo>
                <a:lnTo>
                  <a:pt x="1354" y="868"/>
                </a:lnTo>
                <a:lnTo>
                  <a:pt x="1356" y="870"/>
                </a:lnTo>
                <a:lnTo>
                  <a:pt x="1356" y="870"/>
                </a:lnTo>
                <a:lnTo>
                  <a:pt x="1358" y="870"/>
                </a:lnTo>
                <a:lnTo>
                  <a:pt x="1360" y="870"/>
                </a:lnTo>
                <a:lnTo>
                  <a:pt x="1362" y="870"/>
                </a:lnTo>
                <a:lnTo>
                  <a:pt x="1362" y="870"/>
                </a:lnTo>
                <a:lnTo>
                  <a:pt x="1364" y="870"/>
                </a:lnTo>
                <a:lnTo>
                  <a:pt x="1364" y="868"/>
                </a:lnTo>
                <a:lnTo>
                  <a:pt x="1364" y="870"/>
                </a:lnTo>
                <a:lnTo>
                  <a:pt x="1364" y="870"/>
                </a:lnTo>
                <a:lnTo>
                  <a:pt x="1366" y="870"/>
                </a:lnTo>
                <a:lnTo>
                  <a:pt x="1368" y="870"/>
                </a:lnTo>
                <a:lnTo>
                  <a:pt x="1368" y="870"/>
                </a:lnTo>
                <a:lnTo>
                  <a:pt x="1368" y="870"/>
                </a:lnTo>
                <a:lnTo>
                  <a:pt x="1368" y="870"/>
                </a:lnTo>
                <a:lnTo>
                  <a:pt x="1368" y="870"/>
                </a:lnTo>
                <a:lnTo>
                  <a:pt x="1368" y="872"/>
                </a:lnTo>
                <a:lnTo>
                  <a:pt x="1370" y="872"/>
                </a:lnTo>
                <a:lnTo>
                  <a:pt x="1370" y="872"/>
                </a:lnTo>
                <a:lnTo>
                  <a:pt x="1370" y="874"/>
                </a:lnTo>
                <a:lnTo>
                  <a:pt x="1370" y="874"/>
                </a:lnTo>
                <a:lnTo>
                  <a:pt x="1370" y="876"/>
                </a:lnTo>
                <a:lnTo>
                  <a:pt x="1370" y="876"/>
                </a:lnTo>
                <a:lnTo>
                  <a:pt x="1370" y="876"/>
                </a:lnTo>
                <a:lnTo>
                  <a:pt x="1372" y="879"/>
                </a:lnTo>
                <a:lnTo>
                  <a:pt x="1372" y="881"/>
                </a:lnTo>
                <a:lnTo>
                  <a:pt x="1375" y="881"/>
                </a:lnTo>
                <a:lnTo>
                  <a:pt x="1375" y="883"/>
                </a:lnTo>
                <a:lnTo>
                  <a:pt x="1377" y="885"/>
                </a:lnTo>
                <a:lnTo>
                  <a:pt x="1379" y="885"/>
                </a:lnTo>
                <a:lnTo>
                  <a:pt x="1381" y="885"/>
                </a:lnTo>
                <a:lnTo>
                  <a:pt x="1383" y="885"/>
                </a:lnTo>
                <a:lnTo>
                  <a:pt x="1385" y="885"/>
                </a:lnTo>
                <a:lnTo>
                  <a:pt x="1389" y="885"/>
                </a:lnTo>
                <a:lnTo>
                  <a:pt x="1391" y="885"/>
                </a:lnTo>
                <a:lnTo>
                  <a:pt x="1391" y="885"/>
                </a:lnTo>
                <a:lnTo>
                  <a:pt x="1389" y="885"/>
                </a:lnTo>
                <a:lnTo>
                  <a:pt x="1389" y="887"/>
                </a:lnTo>
                <a:lnTo>
                  <a:pt x="1389" y="887"/>
                </a:lnTo>
                <a:lnTo>
                  <a:pt x="1389" y="887"/>
                </a:lnTo>
                <a:lnTo>
                  <a:pt x="1389" y="889"/>
                </a:lnTo>
                <a:lnTo>
                  <a:pt x="1389" y="889"/>
                </a:lnTo>
                <a:lnTo>
                  <a:pt x="1389" y="889"/>
                </a:lnTo>
                <a:lnTo>
                  <a:pt x="1389" y="889"/>
                </a:lnTo>
                <a:lnTo>
                  <a:pt x="1387" y="891"/>
                </a:lnTo>
                <a:lnTo>
                  <a:pt x="1389" y="891"/>
                </a:lnTo>
                <a:lnTo>
                  <a:pt x="1389" y="893"/>
                </a:lnTo>
                <a:lnTo>
                  <a:pt x="1391" y="893"/>
                </a:lnTo>
                <a:lnTo>
                  <a:pt x="1391" y="893"/>
                </a:lnTo>
                <a:lnTo>
                  <a:pt x="1393" y="895"/>
                </a:lnTo>
                <a:lnTo>
                  <a:pt x="1393" y="895"/>
                </a:lnTo>
                <a:lnTo>
                  <a:pt x="1393" y="895"/>
                </a:lnTo>
                <a:lnTo>
                  <a:pt x="1393" y="895"/>
                </a:lnTo>
                <a:lnTo>
                  <a:pt x="1393" y="895"/>
                </a:lnTo>
                <a:lnTo>
                  <a:pt x="1393" y="895"/>
                </a:lnTo>
                <a:lnTo>
                  <a:pt x="1393" y="897"/>
                </a:lnTo>
                <a:lnTo>
                  <a:pt x="1393" y="900"/>
                </a:lnTo>
                <a:lnTo>
                  <a:pt x="1391" y="900"/>
                </a:lnTo>
                <a:lnTo>
                  <a:pt x="1393" y="900"/>
                </a:lnTo>
                <a:lnTo>
                  <a:pt x="1391" y="902"/>
                </a:lnTo>
                <a:lnTo>
                  <a:pt x="1391" y="902"/>
                </a:lnTo>
                <a:lnTo>
                  <a:pt x="1391" y="902"/>
                </a:lnTo>
                <a:lnTo>
                  <a:pt x="1393" y="904"/>
                </a:lnTo>
                <a:lnTo>
                  <a:pt x="1393" y="904"/>
                </a:lnTo>
                <a:lnTo>
                  <a:pt x="1393" y="904"/>
                </a:lnTo>
                <a:lnTo>
                  <a:pt x="1393" y="904"/>
                </a:lnTo>
                <a:lnTo>
                  <a:pt x="1395" y="904"/>
                </a:lnTo>
                <a:lnTo>
                  <a:pt x="1395" y="904"/>
                </a:lnTo>
                <a:lnTo>
                  <a:pt x="1395" y="904"/>
                </a:lnTo>
                <a:lnTo>
                  <a:pt x="1398" y="904"/>
                </a:lnTo>
                <a:lnTo>
                  <a:pt x="1398" y="904"/>
                </a:lnTo>
                <a:lnTo>
                  <a:pt x="1398" y="904"/>
                </a:lnTo>
                <a:lnTo>
                  <a:pt x="1398" y="906"/>
                </a:lnTo>
                <a:lnTo>
                  <a:pt x="1395" y="906"/>
                </a:lnTo>
                <a:lnTo>
                  <a:pt x="1395" y="906"/>
                </a:lnTo>
                <a:lnTo>
                  <a:pt x="1395" y="906"/>
                </a:lnTo>
                <a:lnTo>
                  <a:pt x="1395" y="908"/>
                </a:lnTo>
                <a:lnTo>
                  <a:pt x="1395" y="908"/>
                </a:lnTo>
                <a:lnTo>
                  <a:pt x="1395" y="908"/>
                </a:lnTo>
                <a:lnTo>
                  <a:pt x="1395" y="908"/>
                </a:lnTo>
                <a:lnTo>
                  <a:pt x="1395" y="906"/>
                </a:lnTo>
                <a:lnTo>
                  <a:pt x="1395" y="906"/>
                </a:lnTo>
                <a:lnTo>
                  <a:pt x="1395" y="908"/>
                </a:lnTo>
                <a:lnTo>
                  <a:pt x="1395" y="908"/>
                </a:lnTo>
                <a:lnTo>
                  <a:pt x="1395" y="910"/>
                </a:lnTo>
                <a:lnTo>
                  <a:pt x="1395" y="910"/>
                </a:lnTo>
                <a:lnTo>
                  <a:pt x="1395" y="910"/>
                </a:lnTo>
                <a:lnTo>
                  <a:pt x="1395" y="912"/>
                </a:lnTo>
                <a:lnTo>
                  <a:pt x="1395" y="912"/>
                </a:lnTo>
                <a:lnTo>
                  <a:pt x="1395" y="910"/>
                </a:lnTo>
                <a:lnTo>
                  <a:pt x="1395" y="910"/>
                </a:lnTo>
                <a:lnTo>
                  <a:pt x="1398" y="910"/>
                </a:lnTo>
                <a:lnTo>
                  <a:pt x="1400" y="910"/>
                </a:lnTo>
                <a:lnTo>
                  <a:pt x="1400" y="910"/>
                </a:lnTo>
                <a:lnTo>
                  <a:pt x="1402" y="910"/>
                </a:lnTo>
                <a:lnTo>
                  <a:pt x="1402" y="910"/>
                </a:lnTo>
                <a:lnTo>
                  <a:pt x="1402" y="912"/>
                </a:lnTo>
                <a:lnTo>
                  <a:pt x="1402" y="912"/>
                </a:lnTo>
                <a:lnTo>
                  <a:pt x="1402" y="912"/>
                </a:lnTo>
                <a:lnTo>
                  <a:pt x="1402" y="914"/>
                </a:lnTo>
                <a:lnTo>
                  <a:pt x="1402" y="914"/>
                </a:lnTo>
                <a:lnTo>
                  <a:pt x="1404" y="914"/>
                </a:lnTo>
                <a:lnTo>
                  <a:pt x="1404" y="914"/>
                </a:lnTo>
                <a:lnTo>
                  <a:pt x="1404" y="914"/>
                </a:lnTo>
                <a:lnTo>
                  <a:pt x="1404" y="914"/>
                </a:lnTo>
                <a:lnTo>
                  <a:pt x="1408" y="914"/>
                </a:lnTo>
                <a:lnTo>
                  <a:pt x="1408" y="914"/>
                </a:lnTo>
                <a:lnTo>
                  <a:pt x="1408" y="916"/>
                </a:lnTo>
                <a:lnTo>
                  <a:pt x="1410" y="916"/>
                </a:lnTo>
                <a:lnTo>
                  <a:pt x="1416" y="916"/>
                </a:lnTo>
                <a:lnTo>
                  <a:pt x="1419" y="916"/>
                </a:lnTo>
                <a:lnTo>
                  <a:pt x="1421" y="916"/>
                </a:lnTo>
                <a:lnTo>
                  <a:pt x="1423" y="916"/>
                </a:lnTo>
                <a:lnTo>
                  <a:pt x="1423" y="916"/>
                </a:lnTo>
                <a:lnTo>
                  <a:pt x="1423" y="916"/>
                </a:lnTo>
                <a:lnTo>
                  <a:pt x="1427" y="916"/>
                </a:lnTo>
                <a:lnTo>
                  <a:pt x="1427" y="916"/>
                </a:lnTo>
                <a:lnTo>
                  <a:pt x="1429" y="918"/>
                </a:lnTo>
                <a:lnTo>
                  <a:pt x="1429" y="918"/>
                </a:lnTo>
                <a:lnTo>
                  <a:pt x="1431" y="918"/>
                </a:lnTo>
                <a:lnTo>
                  <a:pt x="1433" y="918"/>
                </a:lnTo>
                <a:lnTo>
                  <a:pt x="1435" y="918"/>
                </a:lnTo>
                <a:lnTo>
                  <a:pt x="1435" y="918"/>
                </a:lnTo>
                <a:lnTo>
                  <a:pt x="1435" y="918"/>
                </a:lnTo>
                <a:lnTo>
                  <a:pt x="1435" y="918"/>
                </a:lnTo>
                <a:lnTo>
                  <a:pt x="1435" y="918"/>
                </a:lnTo>
                <a:lnTo>
                  <a:pt x="1435" y="918"/>
                </a:lnTo>
                <a:lnTo>
                  <a:pt x="1435" y="918"/>
                </a:lnTo>
                <a:lnTo>
                  <a:pt x="1437" y="918"/>
                </a:lnTo>
                <a:lnTo>
                  <a:pt x="1437" y="918"/>
                </a:lnTo>
                <a:lnTo>
                  <a:pt x="1437" y="918"/>
                </a:lnTo>
                <a:lnTo>
                  <a:pt x="1437" y="918"/>
                </a:lnTo>
                <a:lnTo>
                  <a:pt x="1437" y="918"/>
                </a:lnTo>
                <a:lnTo>
                  <a:pt x="1437" y="921"/>
                </a:lnTo>
                <a:lnTo>
                  <a:pt x="1437" y="921"/>
                </a:lnTo>
                <a:lnTo>
                  <a:pt x="1437" y="921"/>
                </a:lnTo>
                <a:lnTo>
                  <a:pt x="1437" y="921"/>
                </a:lnTo>
                <a:lnTo>
                  <a:pt x="1437" y="921"/>
                </a:lnTo>
                <a:lnTo>
                  <a:pt x="1437" y="921"/>
                </a:lnTo>
                <a:lnTo>
                  <a:pt x="1439" y="921"/>
                </a:lnTo>
                <a:lnTo>
                  <a:pt x="1439" y="921"/>
                </a:lnTo>
                <a:lnTo>
                  <a:pt x="1442" y="921"/>
                </a:lnTo>
                <a:lnTo>
                  <a:pt x="1442" y="921"/>
                </a:lnTo>
                <a:lnTo>
                  <a:pt x="1444" y="921"/>
                </a:lnTo>
                <a:lnTo>
                  <a:pt x="1444" y="921"/>
                </a:lnTo>
                <a:lnTo>
                  <a:pt x="1444" y="921"/>
                </a:lnTo>
                <a:lnTo>
                  <a:pt x="1444" y="921"/>
                </a:lnTo>
                <a:lnTo>
                  <a:pt x="1444" y="921"/>
                </a:lnTo>
                <a:lnTo>
                  <a:pt x="1444" y="921"/>
                </a:lnTo>
                <a:lnTo>
                  <a:pt x="1444" y="921"/>
                </a:lnTo>
                <a:lnTo>
                  <a:pt x="1446" y="921"/>
                </a:lnTo>
                <a:lnTo>
                  <a:pt x="1448" y="921"/>
                </a:lnTo>
                <a:lnTo>
                  <a:pt x="1448" y="921"/>
                </a:lnTo>
                <a:lnTo>
                  <a:pt x="1448" y="921"/>
                </a:lnTo>
                <a:lnTo>
                  <a:pt x="1448" y="923"/>
                </a:lnTo>
                <a:lnTo>
                  <a:pt x="1450" y="923"/>
                </a:lnTo>
                <a:lnTo>
                  <a:pt x="1450" y="923"/>
                </a:lnTo>
                <a:lnTo>
                  <a:pt x="1450" y="923"/>
                </a:lnTo>
                <a:lnTo>
                  <a:pt x="1450" y="925"/>
                </a:lnTo>
                <a:lnTo>
                  <a:pt x="1450" y="925"/>
                </a:lnTo>
                <a:lnTo>
                  <a:pt x="1450" y="925"/>
                </a:lnTo>
                <a:lnTo>
                  <a:pt x="1450" y="925"/>
                </a:lnTo>
                <a:lnTo>
                  <a:pt x="1452" y="927"/>
                </a:lnTo>
                <a:lnTo>
                  <a:pt x="1452" y="927"/>
                </a:lnTo>
                <a:lnTo>
                  <a:pt x="1452" y="927"/>
                </a:lnTo>
                <a:lnTo>
                  <a:pt x="1452" y="927"/>
                </a:lnTo>
                <a:lnTo>
                  <a:pt x="1452" y="927"/>
                </a:lnTo>
                <a:lnTo>
                  <a:pt x="1454" y="927"/>
                </a:lnTo>
                <a:lnTo>
                  <a:pt x="1454" y="927"/>
                </a:lnTo>
                <a:lnTo>
                  <a:pt x="1454" y="927"/>
                </a:lnTo>
                <a:lnTo>
                  <a:pt x="1454" y="927"/>
                </a:lnTo>
                <a:lnTo>
                  <a:pt x="1454" y="927"/>
                </a:lnTo>
                <a:lnTo>
                  <a:pt x="1454" y="929"/>
                </a:lnTo>
                <a:lnTo>
                  <a:pt x="1454" y="929"/>
                </a:lnTo>
                <a:lnTo>
                  <a:pt x="1454" y="931"/>
                </a:lnTo>
                <a:lnTo>
                  <a:pt x="1456" y="931"/>
                </a:lnTo>
                <a:lnTo>
                  <a:pt x="1456" y="931"/>
                </a:lnTo>
                <a:lnTo>
                  <a:pt x="1458" y="931"/>
                </a:lnTo>
                <a:lnTo>
                  <a:pt x="1458" y="931"/>
                </a:lnTo>
                <a:lnTo>
                  <a:pt x="1458" y="931"/>
                </a:lnTo>
                <a:lnTo>
                  <a:pt x="1458" y="931"/>
                </a:lnTo>
                <a:lnTo>
                  <a:pt x="1458" y="931"/>
                </a:lnTo>
                <a:lnTo>
                  <a:pt x="1458" y="931"/>
                </a:lnTo>
                <a:lnTo>
                  <a:pt x="1458" y="931"/>
                </a:lnTo>
                <a:lnTo>
                  <a:pt x="1460" y="931"/>
                </a:lnTo>
                <a:lnTo>
                  <a:pt x="1458" y="933"/>
                </a:lnTo>
                <a:lnTo>
                  <a:pt x="1458" y="933"/>
                </a:lnTo>
                <a:lnTo>
                  <a:pt x="1458" y="933"/>
                </a:lnTo>
                <a:lnTo>
                  <a:pt x="1458" y="935"/>
                </a:lnTo>
                <a:lnTo>
                  <a:pt x="1458" y="935"/>
                </a:lnTo>
                <a:lnTo>
                  <a:pt x="1458" y="935"/>
                </a:lnTo>
                <a:lnTo>
                  <a:pt x="1458" y="935"/>
                </a:lnTo>
                <a:lnTo>
                  <a:pt x="1460" y="935"/>
                </a:lnTo>
                <a:lnTo>
                  <a:pt x="1460" y="935"/>
                </a:lnTo>
                <a:lnTo>
                  <a:pt x="1460" y="935"/>
                </a:lnTo>
                <a:lnTo>
                  <a:pt x="1458" y="935"/>
                </a:lnTo>
                <a:lnTo>
                  <a:pt x="1458" y="935"/>
                </a:lnTo>
                <a:lnTo>
                  <a:pt x="1460" y="937"/>
                </a:lnTo>
                <a:lnTo>
                  <a:pt x="1460" y="937"/>
                </a:lnTo>
                <a:lnTo>
                  <a:pt x="1460" y="937"/>
                </a:lnTo>
                <a:lnTo>
                  <a:pt x="1460" y="937"/>
                </a:lnTo>
                <a:lnTo>
                  <a:pt x="1460" y="939"/>
                </a:lnTo>
                <a:lnTo>
                  <a:pt x="1460" y="939"/>
                </a:lnTo>
                <a:lnTo>
                  <a:pt x="1463" y="939"/>
                </a:lnTo>
                <a:lnTo>
                  <a:pt x="1463" y="939"/>
                </a:lnTo>
                <a:lnTo>
                  <a:pt x="1463" y="941"/>
                </a:lnTo>
                <a:lnTo>
                  <a:pt x="1463" y="941"/>
                </a:lnTo>
                <a:lnTo>
                  <a:pt x="1465" y="941"/>
                </a:lnTo>
                <a:lnTo>
                  <a:pt x="1465" y="941"/>
                </a:lnTo>
                <a:lnTo>
                  <a:pt x="1465" y="939"/>
                </a:lnTo>
                <a:lnTo>
                  <a:pt x="1465" y="939"/>
                </a:lnTo>
                <a:lnTo>
                  <a:pt x="1465" y="941"/>
                </a:lnTo>
                <a:lnTo>
                  <a:pt x="1465" y="941"/>
                </a:lnTo>
                <a:lnTo>
                  <a:pt x="1465" y="941"/>
                </a:lnTo>
                <a:lnTo>
                  <a:pt x="1465" y="941"/>
                </a:lnTo>
                <a:lnTo>
                  <a:pt x="1465" y="941"/>
                </a:lnTo>
                <a:lnTo>
                  <a:pt x="1463" y="941"/>
                </a:lnTo>
                <a:lnTo>
                  <a:pt x="1463" y="941"/>
                </a:lnTo>
                <a:lnTo>
                  <a:pt x="1463" y="941"/>
                </a:lnTo>
                <a:lnTo>
                  <a:pt x="1460" y="941"/>
                </a:lnTo>
                <a:lnTo>
                  <a:pt x="1460" y="941"/>
                </a:lnTo>
                <a:lnTo>
                  <a:pt x="1460" y="941"/>
                </a:lnTo>
                <a:lnTo>
                  <a:pt x="1460" y="939"/>
                </a:lnTo>
                <a:lnTo>
                  <a:pt x="1460" y="941"/>
                </a:lnTo>
                <a:lnTo>
                  <a:pt x="1458" y="941"/>
                </a:lnTo>
                <a:lnTo>
                  <a:pt x="1458" y="941"/>
                </a:lnTo>
                <a:lnTo>
                  <a:pt x="1458" y="941"/>
                </a:lnTo>
                <a:lnTo>
                  <a:pt x="1458" y="941"/>
                </a:lnTo>
                <a:lnTo>
                  <a:pt x="1460" y="944"/>
                </a:lnTo>
                <a:lnTo>
                  <a:pt x="1460" y="944"/>
                </a:lnTo>
                <a:lnTo>
                  <a:pt x="1460" y="946"/>
                </a:lnTo>
                <a:lnTo>
                  <a:pt x="1460" y="946"/>
                </a:lnTo>
                <a:lnTo>
                  <a:pt x="1458" y="948"/>
                </a:lnTo>
                <a:lnTo>
                  <a:pt x="1456" y="946"/>
                </a:lnTo>
                <a:lnTo>
                  <a:pt x="1454" y="946"/>
                </a:lnTo>
                <a:lnTo>
                  <a:pt x="1452" y="944"/>
                </a:lnTo>
                <a:lnTo>
                  <a:pt x="1450" y="944"/>
                </a:lnTo>
                <a:lnTo>
                  <a:pt x="1450" y="944"/>
                </a:lnTo>
                <a:lnTo>
                  <a:pt x="1448" y="944"/>
                </a:lnTo>
                <a:lnTo>
                  <a:pt x="1448" y="944"/>
                </a:lnTo>
                <a:lnTo>
                  <a:pt x="1448" y="946"/>
                </a:lnTo>
                <a:lnTo>
                  <a:pt x="1446" y="944"/>
                </a:lnTo>
                <a:lnTo>
                  <a:pt x="1448" y="944"/>
                </a:lnTo>
                <a:lnTo>
                  <a:pt x="1448" y="941"/>
                </a:lnTo>
                <a:lnTo>
                  <a:pt x="1448" y="941"/>
                </a:lnTo>
                <a:lnTo>
                  <a:pt x="1448" y="941"/>
                </a:lnTo>
                <a:lnTo>
                  <a:pt x="1446" y="941"/>
                </a:lnTo>
                <a:lnTo>
                  <a:pt x="1446" y="941"/>
                </a:lnTo>
                <a:lnTo>
                  <a:pt x="1444" y="941"/>
                </a:lnTo>
                <a:lnTo>
                  <a:pt x="1444" y="941"/>
                </a:lnTo>
                <a:lnTo>
                  <a:pt x="1444" y="941"/>
                </a:lnTo>
                <a:lnTo>
                  <a:pt x="1446" y="941"/>
                </a:lnTo>
                <a:lnTo>
                  <a:pt x="1446" y="939"/>
                </a:lnTo>
                <a:lnTo>
                  <a:pt x="1446" y="939"/>
                </a:lnTo>
                <a:lnTo>
                  <a:pt x="1446" y="939"/>
                </a:lnTo>
                <a:lnTo>
                  <a:pt x="1446" y="939"/>
                </a:lnTo>
                <a:lnTo>
                  <a:pt x="1446" y="939"/>
                </a:lnTo>
                <a:lnTo>
                  <a:pt x="1446" y="939"/>
                </a:lnTo>
                <a:lnTo>
                  <a:pt x="1446" y="939"/>
                </a:lnTo>
                <a:lnTo>
                  <a:pt x="1444" y="939"/>
                </a:lnTo>
                <a:lnTo>
                  <a:pt x="1444" y="939"/>
                </a:lnTo>
                <a:lnTo>
                  <a:pt x="1444" y="939"/>
                </a:lnTo>
                <a:lnTo>
                  <a:pt x="1444" y="939"/>
                </a:lnTo>
                <a:lnTo>
                  <a:pt x="1444" y="939"/>
                </a:lnTo>
                <a:lnTo>
                  <a:pt x="1444" y="939"/>
                </a:lnTo>
                <a:lnTo>
                  <a:pt x="1444" y="937"/>
                </a:lnTo>
                <a:lnTo>
                  <a:pt x="1444" y="937"/>
                </a:lnTo>
                <a:lnTo>
                  <a:pt x="1442" y="937"/>
                </a:lnTo>
                <a:lnTo>
                  <a:pt x="1442" y="937"/>
                </a:lnTo>
                <a:lnTo>
                  <a:pt x="1442" y="935"/>
                </a:lnTo>
                <a:lnTo>
                  <a:pt x="1442" y="935"/>
                </a:lnTo>
                <a:lnTo>
                  <a:pt x="1442" y="935"/>
                </a:lnTo>
                <a:lnTo>
                  <a:pt x="1442" y="933"/>
                </a:lnTo>
                <a:lnTo>
                  <a:pt x="1442" y="933"/>
                </a:lnTo>
                <a:lnTo>
                  <a:pt x="1439" y="933"/>
                </a:lnTo>
                <a:lnTo>
                  <a:pt x="1437" y="933"/>
                </a:lnTo>
                <a:lnTo>
                  <a:pt x="1435" y="933"/>
                </a:lnTo>
                <a:lnTo>
                  <a:pt x="1435" y="933"/>
                </a:lnTo>
                <a:lnTo>
                  <a:pt x="1435" y="935"/>
                </a:lnTo>
                <a:lnTo>
                  <a:pt x="1437" y="935"/>
                </a:lnTo>
                <a:lnTo>
                  <a:pt x="1437" y="935"/>
                </a:lnTo>
                <a:lnTo>
                  <a:pt x="1437" y="935"/>
                </a:lnTo>
                <a:lnTo>
                  <a:pt x="1437" y="935"/>
                </a:lnTo>
                <a:lnTo>
                  <a:pt x="1439" y="937"/>
                </a:lnTo>
                <a:lnTo>
                  <a:pt x="1439" y="937"/>
                </a:lnTo>
                <a:lnTo>
                  <a:pt x="1439" y="937"/>
                </a:lnTo>
                <a:lnTo>
                  <a:pt x="1439" y="937"/>
                </a:lnTo>
                <a:lnTo>
                  <a:pt x="1442" y="939"/>
                </a:lnTo>
                <a:lnTo>
                  <a:pt x="1442" y="939"/>
                </a:lnTo>
                <a:lnTo>
                  <a:pt x="1442" y="939"/>
                </a:lnTo>
                <a:lnTo>
                  <a:pt x="1442" y="941"/>
                </a:lnTo>
                <a:lnTo>
                  <a:pt x="1442" y="941"/>
                </a:lnTo>
                <a:lnTo>
                  <a:pt x="1442" y="944"/>
                </a:lnTo>
                <a:lnTo>
                  <a:pt x="1442" y="944"/>
                </a:lnTo>
                <a:lnTo>
                  <a:pt x="1442" y="946"/>
                </a:lnTo>
                <a:lnTo>
                  <a:pt x="1442" y="946"/>
                </a:lnTo>
                <a:lnTo>
                  <a:pt x="1439" y="948"/>
                </a:lnTo>
                <a:lnTo>
                  <a:pt x="1439" y="948"/>
                </a:lnTo>
                <a:lnTo>
                  <a:pt x="1439" y="948"/>
                </a:lnTo>
                <a:lnTo>
                  <a:pt x="1439" y="948"/>
                </a:lnTo>
                <a:lnTo>
                  <a:pt x="1437" y="948"/>
                </a:lnTo>
                <a:lnTo>
                  <a:pt x="1437" y="950"/>
                </a:lnTo>
                <a:lnTo>
                  <a:pt x="1437" y="950"/>
                </a:lnTo>
                <a:lnTo>
                  <a:pt x="1437" y="952"/>
                </a:lnTo>
                <a:lnTo>
                  <a:pt x="1437" y="952"/>
                </a:lnTo>
                <a:lnTo>
                  <a:pt x="1435" y="954"/>
                </a:lnTo>
                <a:lnTo>
                  <a:pt x="1435" y="954"/>
                </a:lnTo>
                <a:lnTo>
                  <a:pt x="1435" y="956"/>
                </a:lnTo>
                <a:lnTo>
                  <a:pt x="1435" y="962"/>
                </a:lnTo>
                <a:lnTo>
                  <a:pt x="1435" y="962"/>
                </a:lnTo>
                <a:lnTo>
                  <a:pt x="1435" y="965"/>
                </a:lnTo>
                <a:lnTo>
                  <a:pt x="1435" y="967"/>
                </a:lnTo>
                <a:lnTo>
                  <a:pt x="1435" y="967"/>
                </a:lnTo>
                <a:lnTo>
                  <a:pt x="1433" y="969"/>
                </a:lnTo>
                <a:lnTo>
                  <a:pt x="1433" y="969"/>
                </a:lnTo>
                <a:lnTo>
                  <a:pt x="1431" y="969"/>
                </a:lnTo>
                <a:lnTo>
                  <a:pt x="1431" y="971"/>
                </a:lnTo>
                <a:lnTo>
                  <a:pt x="1431" y="971"/>
                </a:lnTo>
                <a:lnTo>
                  <a:pt x="1429" y="971"/>
                </a:lnTo>
                <a:lnTo>
                  <a:pt x="1427" y="973"/>
                </a:lnTo>
                <a:lnTo>
                  <a:pt x="1425" y="973"/>
                </a:lnTo>
                <a:lnTo>
                  <a:pt x="1425" y="973"/>
                </a:lnTo>
                <a:lnTo>
                  <a:pt x="1425" y="971"/>
                </a:lnTo>
                <a:lnTo>
                  <a:pt x="1425" y="969"/>
                </a:lnTo>
                <a:lnTo>
                  <a:pt x="1423" y="962"/>
                </a:lnTo>
                <a:lnTo>
                  <a:pt x="1423" y="958"/>
                </a:lnTo>
                <a:lnTo>
                  <a:pt x="1421" y="956"/>
                </a:lnTo>
                <a:lnTo>
                  <a:pt x="1421" y="956"/>
                </a:lnTo>
                <a:lnTo>
                  <a:pt x="1419" y="954"/>
                </a:lnTo>
                <a:lnTo>
                  <a:pt x="1419" y="954"/>
                </a:lnTo>
                <a:lnTo>
                  <a:pt x="1416" y="954"/>
                </a:lnTo>
                <a:lnTo>
                  <a:pt x="1416" y="956"/>
                </a:lnTo>
                <a:lnTo>
                  <a:pt x="1414" y="956"/>
                </a:lnTo>
                <a:lnTo>
                  <a:pt x="1412" y="956"/>
                </a:lnTo>
                <a:lnTo>
                  <a:pt x="1412" y="956"/>
                </a:lnTo>
                <a:lnTo>
                  <a:pt x="1412" y="956"/>
                </a:lnTo>
                <a:lnTo>
                  <a:pt x="1412" y="956"/>
                </a:lnTo>
                <a:lnTo>
                  <a:pt x="1412" y="956"/>
                </a:lnTo>
                <a:lnTo>
                  <a:pt x="1412" y="958"/>
                </a:lnTo>
                <a:lnTo>
                  <a:pt x="1412" y="958"/>
                </a:lnTo>
                <a:lnTo>
                  <a:pt x="1410" y="960"/>
                </a:lnTo>
                <a:lnTo>
                  <a:pt x="1410" y="960"/>
                </a:lnTo>
                <a:lnTo>
                  <a:pt x="1410" y="960"/>
                </a:lnTo>
                <a:lnTo>
                  <a:pt x="1408" y="960"/>
                </a:lnTo>
                <a:lnTo>
                  <a:pt x="1408" y="962"/>
                </a:lnTo>
                <a:lnTo>
                  <a:pt x="1408" y="962"/>
                </a:lnTo>
                <a:lnTo>
                  <a:pt x="1406" y="962"/>
                </a:lnTo>
                <a:lnTo>
                  <a:pt x="1404" y="962"/>
                </a:lnTo>
                <a:lnTo>
                  <a:pt x="1404" y="960"/>
                </a:lnTo>
                <a:lnTo>
                  <a:pt x="1404" y="960"/>
                </a:lnTo>
                <a:lnTo>
                  <a:pt x="1404" y="960"/>
                </a:lnTo>
                <a:lnTo>
                  <a:pt x="1404" y="958"/>
                </a:lnTo>
                <a:lnTo>
                  <a:pt x="1404" y="958"/>
                </a:lnTo>
                <a:lnTo>
                  <a:pt x="1404" y="956"/>
                </a:lnTo>
                <a:lnTo>
                  <a:pt x="1406" y="956"/>
                </a:lnTo>
                <a:lnTo>
                  <a:pt x="1406" y="956"/>
                </a:lnTo>
                <a:lnTo>
                  <a:pt x="1408" y="956"/>
                </a:lnTo>
                <a:lnTo>
                  <a:pt x="1408" y="954"/>
                </a:lnTo>
                <a:lnTo>
                  <a:pt x="1408" y="954"/>
                </a:lnTo>
                <a:lnTo>
                  <a:pt x="1408" y="954"/>
                </a:lnTo>
                <a:lnTo>
                  <a:pt x="1408" y="954"/>
                </a:lnTo>
                <a:lnTo>
                  <a:pt x="1410" y="952"/>
                </a:lnTo>
                <a:lnTo>
                  <a:pt x="1410" y="950"/>
                </a:lnTo>
                <a:lnTo>
                  <a:pt x="1410" y="950"/>
                </a:lnTo>
                <a:lnTo>
                  <a:pt x="1410" y="950"/>
                </a:lnTo>
                <a:lnTo>
                  <a:pt x="1410" y="952"/>
                </a:lnTo>
                <a:lnTo>
                  <a:pt x="1412" y="950"/>
                </a:lnTo>
                <a:lnTo>
                  <a:pt x="1412" y="950"/>
                </a:lnTo>
                <a:lnTo>
                  <a:pt x="1412" y="948"/>
                </a:lnTo>
                <a:lnTo>
                  <a:pt x="1412" y="946"/>
                </a:lnTo>
                <a:lnTo>
                  <a:pt x="1412" y="944"/>
                </a:lnTo>
                <a:lnTo>
                  <a:pt x="1412" y="944"/>
                </a:lnTo>
                <a:lnTo>
                  <a:pt x="1412" y="941"/>
                </a:lnTo>
                <a:lnTo>
                  <a:pt x="1412" y="939"/>
                </a:lnTo>
                <a:lnTo>
                  <a:pt x="1410" y="939"/>
                </a:lnTo>
                <a:lnTo>
                  <a:pt x="1410" y="937"/>
                </a:lnTo>
                <a:lnTo>
                  <a:pt x="1410" y="937"/>
                </a:lnTo>
                <a:lnTo>
                  <a:pt x="1410" y="937"/>
                </a:lnTo>
                <a:lnTo>
                  <a:pt x="1412" y="937"/>
                </a:lnTo>
                <a:lnTo>
                  <a:pt x="1412" y="937"/>
                </a:lnTo>
                <a:lnTo>
                  <a:pt x="1412" y="937"/>
                </a:lnTo>
                <a:lnTo>
                  <a:pt x="1412" y="937"/>
                </a:lnTo>
                <a:lnTo>
                  <a:pt x="1412" y="937"/>
                </a:lnTo>
                <a:lnTo>
                  <a:pt x="1412" y="935"/>
                </a:lnTo>
                <a:lnTo>
                  <a:pt x="1412" y="935"/>
                </a:lnTo>
                <a:lnTo>
                  <a:pt x="1412" y="935"/>
                </a:lnTo>
                <a:lnTo>
                  <a:pt x="1412" y="933"/>
                </a:lnTo>
                <a:lnTo>
                  <a:pt x="1412" y="933"/>
                </a:lnTo>
                <a:lnTo>
                  <a:pt x="1412" y="933"/>
                </a:lnTo>
                <a:lnTo>
                  <a:pt x="1410" y="933"/>
                </a:lnTo>
                <a:lnTo>
                  <a:pt x="1410" y="931"/>
                </a:lnTo>
                <a:lnTo>
                  <a:pt x="1408" y="931"/>
                </a:lnTo>
                <a:lnTo>
                  <a:pt x="1404" y="929"/>
                </a:lnTo>
                <a:lnTo>
                  <a:pt x="1404" y="929"/>
                </a:lnTo>
                <a:lnTo>
                  <a:pt x="1404" y="929"/>
                </a:lnTo>
                <a:lnTo>
                  <a:pt x="1402" y="929"/>
                </a:lnTo>
                <a:lnTo>
                  <a:pt x="1402" y="929"/>
                </a:lnTo>
                <a:lnTo>
                  <a:pt x="1400" y="927"/>
                </a:lnTo>
                <a:lnTo>
                  <a:pt x="1400" y="927"/>
                </a:lnTo>
                <a:lnTo>
                  <a:pt x="1400" y="927"/>
                </a:lnTo>
                <a:lnTo>
                  <a:pt x="1398" y="927"/>
                </a:lnTo>
                <a:lnTo>
                  <a:pt x="1395" y="927"/>
                </a:lnTo>
                <a:lnTo>
                  <a:pt x="1395" y="925"/>
                </a:lnTo>
                <a:lnTo>
                  <a:pt x="1393" y="925"/>
                </a:lnTo>
                <a:lnTo>
                  <a:pt x="1391" y="925"/>
                </a:lnTo>
                <a:lnTo>
                  <a:pt x="1391" y="925"/>
                </a:lnTo>
                <a:lnTo>
                  <a:pt x="1389" y="925"/>
                </a:lnTo>
                <a:lnTo>
                  <a:pt x="1389" y="925"/>
                </a:lnTo>
                <a:lnTo>
                  <a:pt x="1389" y="925"/>
                </a:lnTo>
                <a:lnTo>
                  <a:pt x="1389" y="925"/>
                </a:lnTo>
                <a:lnTo>
                  <a:pt x="1389" y="925"/>
                </a:lnTo>
                <a:lnTo>
                  <a:pt x="1387" y="927"/>
                </a:lnTo>
                <a:lnTo>
                  <a:pt x="1387" y="927"/>
                </a:lnTo>
                <a:lnTo>
                  <a:pt x="1387" y="929"/>
                </a:lnTo>
                <a:lnTo>
                  <a:pt x="1387" y="929"/>
                </a:lnTo>
                <a:lnTo>
                  <a:pt x="1387" y="929"/>
                </a:lnTo>
                <a:lnTo>
                  <a:pt x="1389" y="931"/>
                </a:lnTo>
                <a:lnTo>
                  <a:pt x="1389" y="931"/>
                </a:lnTo>
                <a:lnTo>
                  <a:pt x="1389" y="931"/>
                </a:lnTo>
                <a:lnTo>
                  <a:pt x="1389" y="931"/>
                </a:lnTo>
                <a:lnTo>
                  <a:pt x="1387" y="931"/>
                </a:lnTo>
                <a:lnTo>
                  <a:pt x="1387" y="931"/>
                </a:lnTo>
                <a:lnTo>
                  <a:pt x="1385" y="931"/>
                </a:lnTo>
                <a:lnTo>
                  <a:pt x="1383" y="933"/>
                </a:lnTo>
                <a:lnTo>
                  <a:pt x="1383" y="933"/>
                </a:lnTo>
                <a:lnTo>
                  <a:pt x="1383" y="933"/>
                </a:lnTo>
                <a:lnTo>
                  <a:pt x="1383" y="935"/>
                </a:lnTo>
                <a:lnTo>
                  <a:pt x="1383" y="937"/>
                </a:lnTo>
                <a:lnTo>
                  <a:pt x="1383" y="937"/>
                </a:lnTo>
                <a:lnTo>
                  <a:pt x="1383" y="939"/>
                </a:lnTo>
                <a:lnTo>
                  <a:pt x="1381" y="941"/>
                </a:lnTo>
                <a:lnTo>
                  <a:pt x="1381" y="941"/>
                </a:lnTo>
                <a:lnTo>
                  <a:pt x="1381" y="941"/>
                </a:lnTo>
                <a:lnTo>
                  <a:pt x="1381" y="941"/>
                </a:lnTo>
                <a:lnTo>
                  <a:pt x="1381" y="939"/>
                </a:lnTo>
                <a:lnTo>
                  <a:pt x="1381" y="939"/>
                </a:lnTo>
                <a:lnTo>
                  <a:pt x="1381" y="937"/>
                </a:lnTo>
                <a:lnTo>
                  <a:pt x="1381" y="937"/>
                </a:lnTo>
                <a:lnTo>
                  <a:pt x="1381" y="939"/>
                </a:lnTo>
                <a:lnTo>
                  <a:pt x="1381" y="939"/>
                </a:lnTo>
                <a:lnTo>
                  <a:pt x="1381" y="939"/>
                </a:lnTo>
                <a:lnTo>
                  <a:pt x="1381" y="939"/>
                </a:lnTo>
                <a:lnTo>
                  <a:pt x="1381" y="939"/>
                </a:lnTo>
                <a:lnTo>
                  <a:pt x="1381" y="941"/>
                </a:lnTo>
                <a:lnTo>
                  <a:pt x="1379" y="941"/>
                </a:lnTo>
                <a:lnTo>
                  <a:pt x="1379" y="941"/>
                </a:lnTo>
                <a:lnTo>
                  <a:pt x="1379" y="939"/>
                </a:lnTo>
                <a:lnTo>
                  <a:pt x="1379" y="939"/>
                </a:lnTo>
                <a:lnTo>
                  <a:pt x="1379" y="937"/>
                </a:lnTo>
                <a:lnTo>
                  <a:pt x="1379" y="937"/>
                </a:lnTo>
                <a:lnTo>
                  <a:pt x="1381" y="937"/>
                </a:lnTo>
                <a:lnTo>
                  <a:pt x="1379" y="935"/>
                </a:lnTo>
                <a:lnTo>
                  <a:pt x="1381" y="935"/>
                </a:lnTo>
                <a:lnTo>
                  <a:pt x="1381" y="935"/>
                </a:lnTo>
                <a:lnTo>
                  <a:pt x="1381" y="935"/>
                </a:lnTo>
                <a:lnTo>
                  <a:pt x="1379" y="935"/>
                </a:lnTo>
                <a:lnTo>
                  <a:pt x="1379" y="935"/>
                </a:lnTo>
                <a:lnTo>
                  <a:pt x="1377" y="937"/>
                </a:lnTo>
                <a:lnTo>
                  <a:pt x="1377" y="939"/>
                </a:lnTo>
                <a:lnTo>
                  <a:pt x="1375" y="939"/>
                </a:lnTo>
                <a:lnTo>
                  <a:pt x="1375" y="939"/>
                </a:lnTo>
                <a:lnTo>
                  <a:pt x="1375" y="939"/>
                </a:lnTo>
                <a:lnTo>
                  <a:pt x="1375" y="939"/>
                </a:lnTo>
                <a:lnTo>
                  <a:pt x="1372" y="939"/>
                </a:lnTo>
                <a:lnTo>
                  <a:pt x="1372" y="939"/>
                </a:lnTo>
                <a:lnTo>
                  <a:pt x="1372" y="941"/>
                </a:lnTo>
                <a:lnTo>
                  <a:pt x="1372" y="941"/>
                </a:lnTo>
                <a:lnTo>
                  <a:pt x="1370" y="944"/>
                </a:lnTo>
                <a:lnTo>
                  <a:pt x="1370" y="944"/>
                </a:lnTo>
                <a:lnTo>
                  <a:pt x="1370" y="944"/>
                </a:lnTo>
                <a:lnTo>
                  <a:pt x="1370" y="944"/>
                </a:lnTo>
                <a:lnTo>
                  <a:pt x="1370" y="946"/>
                </a:lnTo>
                <a:lnTo>
                  <a:pt x="1370" y="948"/>
                </a:lnTo>
                <a:lnTo>
                  <a:pt x="1370" y="950"/>
                </a:lnTo>
                <a:lnTo>
                  <a:pt x="1368" y="952"/>
                </a:lnTo>
                <a:lnTo>
                  <a:pt x="1368" y="952"/>
                </a:lnTo>
                <a:lnTo>
                  <a:pt x="1366" y="954"/>
                </a:lnTo>
                <a:lnTo>
                  <a:pt x="1366" y="954"/>
                </a:lnTo>
                <a:lnTo>
                  <a:pt x="1368" y="956"/>
                </a:lnTo>
                <a:lnTo>
                  <a:pt x="1368" y="956"/>
                </a:lnTo>
                <a:lnTo>
                  <a:pt x="1368" y="958"/>
                </a:lnTo>
                <a:lnTo>
                  <a:pt x="1368" y="958"/>
                </a:lnTo>
                <a:lnTo>
                  <a:pt x="1366" y="962"/>
                </a:lnTo>
                <a:lnTo>
                  <a:pt x="1366" y="962"/>
                </a:lnTo>
                <a:lnTo>
                  <a:pt x="1368" y="967"/>
                </a:lnTo>
                <a:lnTo>
                  <a:pt x="1368" y="969"/>
                </a:lnTo>
                <a:lnTo>
                  <a:pt x="1368" y="969"/>
                </a:lnTo>
                <a:lnTo>
                  <a:pt x="1370" y="971"/>
                </a:lnTo>
                <a:lnTo>
                  <a:pt x="1370" y="973"/>
                </a:lnTo>
                <a:lnTo>
                  <a:pt x="1370" y="975"/>
                </a:lnTo>
                <a:lnTo>
                  <a:pt x="1370" y="977"/>
                </a:lnTo>
                <a:lnTo>
                  <a:pt x="1370" y="979"/>
                </a:lnTo>
                <a:lnTo>
                  <a:pt x="1370" y="981"/>
                </a:lnTo>
                <a:lnTo>
                  <a:pt x="1370" y="983"/>
                </a:lnTo>
                <a:lnTo>
                  <a:pt x="1368" y="986"/>
                </a:lnTo>
                <a:lnTo>
                  <a:pt x="1368" y="986"/>
                </a:lnTo>
                <a:lnTo>
                  <a:pt x="1366" y="990"/>
                </a:lnTo>
                <a:lnTo>
                  <a:pt x="1366" y="990"/>
                </a:lnTo>
                <a:lnTo>
                  <a:pt x="1364" y="992"/>
                </a:lnTo>
                <a:lnTo>
                  <a:pt x="1364" y="994"/>
                </a:lnTo>
                <a:lnTo>
                  <a:pt x="1362" y="994"/>
                </a:lnTo>
                <a:lnTo>
                  <a:pt x="1358" y="996"/>
                </a:lnTo>
                <a:lnTo>
                  <a:pt x="1358" y="996"/>
                </a:lnTo>
                <a:lnTo>
                  <a:pt x="1356" y="996"/>
                </a:lnTo>
                <a:lnTo>
                  <a:pt x="1354" y="996"/>
                </a:lnTo>
                <a:lnTo>
                  <a:pt x="1354" y="996"/>
                </a:lnTo>
                <a:lnTo>
                  <a:pt x="1354" y="996"/>
                </a:lnTo>
                <a:lnTo>
                  <a:pt x="1354" y="996"/>
                </a:lnTo>
                <a:lnTo>
                  <a:pt x="1354" y="996"/>
                </a:lnTo>
                <a:lnTo>
                  <a:pt x="1351" y="996"/>
                </a:lnTo>
                <a:lnTo>
                  <a:pt x="1351" y="994"/>
                </a:lnTo>
                <a:lnTo>
                  <a:pt x="1351" y="992"/>
                </a:lnTo>
                <a:lnTo>
                  <a:pt x="1349" y="990"/>
                </a:lnTo>
                <a:lnTo>
                  <a:pt x="1349" y="990"/>
                </a:lnTo>
                <a:lnTo>
                  <a:pt x="1349" y="988"/>
                </a:lnTo>
                <a:lnTo>
                  <a:pt x="1349" y="988"/>
                </a:lnTo>
                <a:lnTo>
                  <a:pt x="1347" y="988"/>
                </a:lnTo>
                <a:lnTo>
                  <a:pt x="1347" y="986"/>
                </a:lnTo>
                <a:lnTo>
                  <a:pt x="1347" y="981"/>
                </a:lnTo>
                <a:lnTo>
                  <a:pt x="1347" y="979"/>
                </a:lnTo>
                <a:lnTo>
                  <a:pt x="1349" y="977"/>
                </a:lnTo>
                <a:lnTo>
                  <a:pt x="1347" y="977"/>
                </a:lnTo>
                <a:lnTo>
                  <a:pt x="1347" y="975"/>
                </a:lnTo>
                <a:lnTo>
                  <a:pt x="1347" y="975"/>
                </a:lnTo>
                <a:lnTo>
                  <a:pt x="1347" y="973"/>
                </a:lnTo>
                <a:lnTo>
                  <a:pt x="1347" y="973"/>
                </a:lnTo>
                <a:lnTo>
                  <a:pt x="1347" y="973"/>
                </a:lnTo>
                <a:lnTo>
                  <a:pt x="1347" y="973"/>
                </a:lnTo>
                <a:lnTo>
                  <a:pt x="1347" y="971"/>
                </a:lnTo>
                <a:lnTo>
                  <a:pt x="1347" y="971"/>
                </a:lnTo>
                <a:lnTo>
                  <a:pt x="1347" y="971"/>
                </a:lnTo>
                <a:lnTo>
                  <a:pt x="1347" y="971"/>
                </a:lnTo>
                <a:lnTo>
                  <a:pt x="1347" y="971"/>
                </a:lnTo>
                <a:lnTo>
                  <a:pt x="1347" y="969"/>
                </a:lnTo>
                <a:lnTo>
                  <a:pt x="1347" y="969"/>
                </a:lnTo>
                <a:lnTo>
                  <a:pt x="1347" y="967"/>
                </a:lnTo>
                <a:lnTo>
                  <a:pt x="1347" y="965"/>
                </a:lnTo>
                <a:lnTo>
                  <a:pt x="1347" y="965"/>
                </a:lnTo>
                <a:lnTo>
                  <a:pt x="1347" y="965"/>
                </a:lnTo>
                <a:lnTo>
                  <a:pt x="1349" y="962"/>
                </a:lnTo>
                <a:lnTo>
                  <a:pt x="1349" y="960"/>
                </a:lnTo>
                <a:lnTo>
                  <a:pt x="1349" y="960"/>
                </a:lnTo>
                <a:lnTo>
                  <a:pt x="1349" y="958"/>
                </a:lnTo>
                <a:lnTo>
                  <a:pt x="1349" y="958"/>
                </a:lnTo>
                <a:lnTo>
                  <a:pt x="1349" y="958"/>
                </a:lnTo>
                <a:lnTo>
                  <a:pt x="1349" y="956"/>
                </a:lnTo>
                <a:lnTo>
                  <a:pt x="1349" y="954"/>
                </a:lnTo>
                <a:lnTo>
                  <a:pt x="1351" y="954"/>
                </a:lnTo>
                <a:lnTo>
                  <a:pt x="1351" y="952"/>
                </a:lnTo>
                <a:lnTo>
                  <a:pt x="1351" y="952"/>
                </a:lnTo>
                <a:lnTo>
                  <a:pt x="1351" y="950"/>
                </a:lnTo>
                <a:lnTo>
                  <a:pt x="1351" y="950"/>
                </a:lnTo>
                <a:lnTo>
                  <a:pt x="1354" y="946"/>
                </a:lnTo>
                <a:lnTo>
                  <a:pt x="1354" y="946"/>
                </a:lnTo>
                <a:lnTo>
                  <a:pt x="1354" y="944"/>
                </a:lnTo>
                <a:lnTo>
                  <a:pt x="1354" y="944"/>
                </a:lnTo>
                <a:lnTo>
                  <a:pt x="1356" y="941"/>
                </a:lnTo>
                <a:lnTo>
                  <a:pt x="1356" y="941"/>
                </a:lnTo>
                <a:lnTo>
                  <a:pt x="1354" y="941"/>
                </a:lnTo>
                <a:lnTo>
                  <a:pt x="1354" y="939"/>
                </a:lnTo>
                <a:lnTo>
                  <a:pt x="1354" y="939"/>
                </a:lnTo>
                <a:lnTo>
                  <a:pt x="1351" y="941"/>
                </a:lnTo>
                <a:lnTo>
                  <a:pt x="1351" y="941"/>
                </a:lnTo>
                <a:lnTo>
                  <a:pt x="1351" y="941"/>
                </a:lnTo>
                <a:lnTo>
                  <a:pt x="1349" y="941"/>
                </a:lnTo>
                <a:lnTo>
                  <a:pt x="1349" y="944"/>
                </a:lnTo>
                <a:lnTo>
                  <a:pt x="1347" y="944"/>
                </a:lnTo>
                <a:lnTo>
                  <a:pt x="1347" y="944"/>
                </a:lnTo>
                <a:lnTo>
                  <a:pt x="1347" y="946"/>
                </a:lnTo>
                <a:lnTo>
                  <a:pt x="1347" y="946"/>
                </a:lnTo>
                <a:lnTo>
                  <a:pt x="1345" y="946"/>
                </a:lnTo>
                <a:lnTo>
                  <a:pt x="1345" y="946"/>
                </a:lnTo>
                <a:lnTo>
                  <a:pt x="1345" y="946"/>
                </a:lnTo>
                <a:lnTo>
                  <a:pt x="1345" y="944"/>
                </a:lnTo>
                <a:lnTo>
                  <a:pt x="1345" y="941"/>
                </a:lnTo>
                <a:lnTo>
                  <a:pt x="1347" y="939"/>
                </a:lnTo>
                <a:lnTo>
                  <a:pt x="1347" y="939"/>
                </a:lnTo>
                <a:lnTo>
                  <a:pt x="1347" y="939"/>
                </a:lnTo>
                <a:lnTo>
                  <a:pt x="1349" y="937"/>
                </a:lnTo>
                <a:lnTo>
                  <a:pt x="1351" y="937"/>
                </a:lnTo>
                <a:lnTo>
                  <a:pt x="1351" y="937"/>
                </a:lnTo>
                <a:lnTo>
                  <a:pt x="1351" y="935"/>
                </a:lnTo>
                <a:lnTo>
                  <a:pt x="1351" y="935"/>
                </a:lnTo>
                <a:lnTo>
                  <a:pt x="1351" y="935"/>
                </a:lnTo>
                <a:lnTo>
                  <a:pt x="1351" y="933"/>
                </a:lnTo>
                <a:lnTo>
                  <a:pt x="1354" y="931"/>
                </a:lnTo>
                <a:lnTo>
                  <a:pt x="1356" y="929"/>
                </a:lnTo>
                <a:lnTo>
                  <a:pt x="1356" y="927"/>
                </a:lnTo>
                <a:lnTo>
                  <a:pt x="1358" y="927"/>
                </a:lnTo>
                <a:lnTo>
                  <a:pt x="1358" y="925"/>
                </a:lnTo>
                <a:lnTo>
                  <a:pt x="1358" y="925"/>
                </a:lnTo>
                <a:lnTo>
                  <a:pt x="1360" y="923"/>
                </a:lnTo>
                <a:lnTo>
                  <a:pt x="1360" y="923"/>
                </a:lnTo>
                <a:lnTo>
                  <a:pt x="1360" y="923"/>
                </a:lnTo>
                <a:lnTo>
                  <a:pt x="1360" y="923"/>
                </a:lnTo>
                <a:lnTo>
                  <a:pt x="1360" y="923"/>
                </a:lnTo>
                <a:lnTo>
                  <a:pt x="1360" y="925"/>
                </a:lnTo>
                <a:lnTo>
                  <a:pt x="1360" y="925"/>
                </a:lnTo>
                <a:lnTo>
                  <a:pt x="1360" y="925"/>
                </a:lnTo>
                <a:lnTo>
                  <a:pt x="1362" y="925"/>
                </a:lnTo>
                <a:lnTo>
                  <a:pt x="1362" y="925"/>
                </a:lnTo>
                <a:lnTo>
                  <a:pt x="1362" y="923"/>
                </a:lnTo>
                <a:lnTo>
                  <a:pt x="1364" y="923"/>
                </a:lnTo>
                <a:lnTo>
                  <a:pt x="1364" y="923"/>
                </a:lnTo>
                <a:lnTo>
                  <a:pt x="1364" y="923"/>
                </a:lnTo>
                <a:lnTo>
                  <a:pt x="1364" y="923"/>
                </a:lnTo>
                <a:lnTo>
                  <a:pt x="1366" y="923"/>
                </a:lnTo>
                <a:lnTo>
                  <a:pt x="1366" y="923"/>
                </a:lnTo>
                <a:lnTo>
                  <a:pt x="1366" y="923"/>
                </a:lnTo>
                <a:lnTo>
                  <a:pt x="1366" y="925"/>
                </a:lnTo>
                <a:lnTo>
                  <a:pt x="1366" y="925"/>
                </a:lnTo>
                <a:lnTo>
                  <a:pt x="1364" y="925"/>
                </a:lnTo>
                <a:lnTo>
                  <a:pt x="1364" y="925"/>
                </a:lnTo>
                <a:lnTo>
                  <a:pt x="1364" y="927"/>
                </a:lnTo>
                <a:lnTo>
                  <a:pt x="1364" y="927"/>
                </a:lnTo>
                <a:lnTo>
                  <a:pt x="1364" y="927"/>
                </a:lnTo>
                <a:lnTo>
                  <a:pt x="1364" y="927"/>
                </a:lnTo>
                <a:lnTo>
                  <a:pt x="1366" y="927"/>
                </a:lnTo>
                <a:lnTo>
                  <a:pt x="1366" y="925"/>
                </a:lnTo>
                <a:lnTo>
                  <a:pt x="1366" y="925"/>
                </a:lnTo>
                <a:lnTo>
                  <a:pt x="1368" y="925"/>
                </a:lnTo>
                <a:lnTo>
                  <a:pt x="1368" y="923"/>
                </a:lnTo>
                <a:lnTo>
                  <a:pt x="1368" y="923"/>
                </a:lnTo>
                <a:lnTo>
                  <a:pt x="1370" y="921"/>
                </a:lnTo>
                <a:lnTo>
                  <a:pt x="1370" y="921"/>
                </a:lnTo>
                <a:lnTo>
                  <a:pt x="1372" y="921"/>
                </a:lnTo>
                <a:lnTo>
                  <a:pt x="1372" y="921"/>
                </a:lnTo>
                <a:lnTo>
                  <a:pt x="1375" y="921"/>
                </a:lnTo>
                <a:lnTo>
                  <a:pt x="1375" y="921"/>
                </a:lnTo>
                <a:lnTo>
                  <a:pt x="1375" y="921"/>
                </a:lnTo>
                <a:lnTo>
                  <a:pt x="1377" y="921"/>
                </a:lnTo>
                <a:lnTo>
                  <a:pt x="1379" y="921"/>
                </a:lnTo>
                <a:lnTo>
                  <a:pt x="1379" y="921"/>
                </a:lnTo>
                <a:lnTo>
                  <a:pt x="1381" y="918"/>
                </a:lnTo>
                <a:lnTo>
                  <a:pt x="1381" y="918"/>
                </a:lnTo>
                <a:lnTo>
                  <a:pt x="1383" y="918"/>
                </a:lnTo>
                <a:lnTo>
                  <a:pt x="1385" y="918"/>
                </a:lnTo>
                <a:lnTo>
                  <a:pt x="1387" y="918"/>
                </a:lnTo>
                <a:lnTo>
                  <a:pt x="1389" y="921"/>
                </a:lnTo>
                <a:lnTo>
                  <a:pt x="1391" y="923"/>
                </a:lnTo>
                <a:lnTo>
                  <a:pt x="1391" y="923"/>
                </a:lnTo>
                <a:lnTo>
                  <a:pt x="1391" y="923"/>
                </a:lnTo>
                <a:lnTo>
                  <a:pt x="1393" y="923"/>
                </a:lnTo>
                <a:lnTo>
                  <a:pt x="1393" y="923"/>
                </a:lnTo>
                <a:lnTo>
                  <a:pt x="1391" y="923"/>
                </a:lnTo>
                <a:lnTo>
                  <a:pt x="1393" y="921"/>
                </a:lnTo>
                <a:lnTo>
                  <a:pt x="1391" y="921"/>
                </a:lnTo>
                <a:lnTo>
                  <a:pt x="1393" y="921"/>
                </a:lnTo>
                <a:lnTo>
                  <a:pt x="1393" y="918"/>
                </a:lnTo>
                <a:lnTo>
                  <a:pt x="1393" y="918"/>
                </a:lnTo>
                <a:lnTo>
                  <a:pt x="1395" y="921"/>
                </a:lnTo>
                <a:lnTo>
                  <a:pt x="1395" y="921"/>
                </a:lnTo>
                <a:lnTo>
                  <a:pt x="1395" y="921"/>
                </a:lnTo>
                <a:lnTo>
                  <a:pt x="1395" y="921"/>
                </a:lnTo>
                <a:lnTo>
                  <a:pt x="1395" y="921"/>
                </a:lnTo>
                <a:lnTo>
                  <a:pt x="1395" y="921"/>
                </a:lnTo>
                <a:lnTo>
                  <a:pt x="1395" y="921"/>
                </a:lnTo>
                <a:lnTo>
                  <a:pt x="1398" y="921"/>
                </a:lnTo>
                <a:lnTo>
                  <a:pt x="1404" y="921"/>
                </a:lnTo>
                <a:lnTo>
                  <a:pt x="1404" y="921"/>
                </a:lnTo>
                <a:lnTo>
                  <a:pt x="1404" y="921"/>
                </a:lnTo>
                <a:lnTo>
                  <a:pt x="1404" y="921"/>
                </a:lnTo>
                <a:lnTo>
                  <a:pt x="1404" y="921"/>
                </a:lnTo>
                <a:lnTo>
                  <a:pt x="1402" y="918"/>
                </a:lnTo>
                <a:lnTo>
                  <a:pt x="1402" y="918"/>
                </a:lnTo>
                <a:lnTo>
                  <a:pt x="1402" y="918"/>
                </a:lnTo>
                <a:lnTo>
                  <a:pt x="1402" y="918"/>
                </a:lnTo>
                <a:lnTo>
                  <a:pt x="1402" y="916"/>
                </a:lnTo>
                <a:lnTo>
                  <a:pt x="1402" y="916"/>
                </a:lnTo>
                <a:lnTo>
                  <a:pt x="1400" y="916"/>
                </a:lnTo>
                <a:lnTo>
                  <a:pt x="1400" y="916"/>
                </a:lnTo>
                <a:lnTo>
                  <a:pt x="1400" y="916"/>
                </a:lnTo>
                <a:lnTo>
                  <a:pt x="1400" y="916"/>
                </a:lnTo>
                <a:lnTo>
                  <a:pt x="1400" y="914"/>
                </a:lnTo>
                <a:lnTo>
                  <a:pt x="1400" y="914"/>
                </a:lnTo>
                <a:lnTo>
                  <a:pt x="1400" y="914"/>
                </a:lnTo>
                <a:lnTo>
                  <a:pt x="1400" y="912"/>
                </a:lnTo>
                <a:lnTo>
                  <a:pt x="1398" y="912"/>
                </a:lnTo>
                <a:lnTo>
                  <a:pt x="1398" y="912"/>
                </a:lnTo>
                <a:lnTo>
                  <a:pt x="1398" y="910"/>
                </a:lnTo>
                <a:lnTo>
                  <a:pt x="1398" y="912"/>
                </a:lnTo>
                <a:lnTo>
                  <a:pt x="1398" y="912"/>
                </a:lnTo>
                <a:lnTo>
                  <a:pt x="1395" y="912"/>
                </a:lnTo>
                <a:lnTo>
                  <a:pt x="1395" y="912"/>
                </a:lnTo>
                <a:lnTo>
                  <a:pt x="1393" y="912"/>
                </a:lnTo>
                <a:lnTo>
                  <a:pt x="1393" y="912"/>
                </a:lnTo>
                <a:lnTo>
                  <a:pt x="1393" y="912"/>
                </a:lnTo>
                <a:lnTo>
                  <a:pt x="1391" y="912"/>
                </a:lnTo>
                <a:lnTo>
                  <a:pt x="1391" y="912"/>
                </a:lnTo>
                <a:lnTo>
                  <a:pt x="1389" y="912"/>
                </a:lnTo>
                <a:lnTo>
                  <a:pt x="1387" y="910"/>
                </a:lnTo>
                <a:lnTo>
                  <a:pt x="1387" y="910"/>
                </a:lnTo>
                <a:lnTo>
                  <a:pt x="1387" y="910"/>
                </a:lnTo>
                <a:lnTo>
                  <a:pt x="1387" y="910"/>
                </a:lnTo>
                <a:lnTo>
                  <a:pt x="1387" y="910"/>
                </a:lnTo>
                <a:lnTo>
                  <a:pt x="1387" y="908"/>
                </a:lnTo>
                <a:lnTo>
                  <a:pt x="1389" y="906"/>
                </a:lnTo>
                <a:lnTo>
                  <a:pt x="1389" y="906"/>
                </a:lnTo>
                <a:lnTo>
                  <a:pt x="1387" y="906"/>
                </a:lnTo>
                <a:lnTo>
                  <a:pt x="1387" y="906"/>
                </a:lnTo>
                <a:lnTo>
                  <a:pt x="1385" y="906"/>
                </a:lnTo>
                <a:lnTo>
                  <a:pt x="1383" y="908"/>
                </a:lnTo>
                <a:lnTo>
                  <a:pt x="1379" y="908"/>
                </a:lnTo>
                <a:lnTo>
                  <a:pt x="1377" y="908"/>
                </a:lnTo>
                <a:lnTo>
                  <a:pt x="1375" y="908"/>
                </a:lnTo>
                <a:lnTo>
                  <a:pt x="1372" y="908"/>
                </a:lnTo>
                <a:lnTo>
                  <a:pt x="1372" y="908"/>
                </a:lnTo>
                <a:lnTo>
                  <a:pt x="1370" y="908"/>
                </a:lnTo>
                <a:lnTo>
                  <a:pt x="1368" y="910"/>
                </a:lnTo>
                <a:lnTo>
                  <a:pt x="1366" y="910"/>
                </a:lnTo>
                <a:lnTo>
                  <a:pt x="1364" y="912"/>
                </a:lnTo>
                <a:lnTo>
                  <a:pt x="1364" y="912"/>
                </a:lnTo>
                <a:lnTo>
                  <a:pt x="1364" y="912"/>
                </a:lnTo>
                <a:lnTo>
                  <a:pt x="1364" y="912"/>
                </a:lnTo>
                <a:lnTo>
                  <a:pt x="1362" y="912"/>
                </a:lnTo>
                <a:lnTo>
                  <a:pt x="1362" y="912"/>
                </a:lnTo>
                <a:lnTo>
                  <a:pt x="1360" y="912"/>
                </a:lnTo>
                <a:lnTo>
                  <a:pt x="1360" y="910"/>
                </a:lnTo>
                <a:lnTo>
                  <a:pt x="1360" y="910"/>
                </a:lnTo>
                <a:lnTo>
                  <a:pt x="1358" y="910"/>
                </a:lnTo>
                <a:lnTo>
                  <a:pt x="1358" y="910"/>
                </a:lnTo>
                <a:lnTo>
                  <a:pt x="1354" y="910"/>
                </a:lnTo>
                <a:lnTo>
                  <a:pt x="1354" y="910"/>
                </a:lnTo>
                <a:lnTo>
                  <a:pt x="1354" y="910"/>
                </a:lnTo>
                <a:lnTo>
                  <a:pt x="1354" y="910"/>
                </a:lnTo>
                <a:lnTo>
                  <a:pt x="1354" y="908"/>
                </a:lnTo>
                <a:lnTo>
                  <a:pt x="1351" y="908"/>
                </a:lnTo>
                <a:lnTo>
                  <a:pt x="1351" y="906"/>
                </a:lnTo>
                <a:lnTo>
                  <a:pt x="1349" y="906"/>
                </a:lnTo>
                <a:lnTo>
                  <a:pt x="1349" y="904"/>
                </a:lnTo>
                <a:lnTo>
                  <a:pt x="1347" y="904"/>
                </a:lnTo>
                <a:lnTo>
                  <a:pt x="1343" y="904"/>
                </a:lnTo>
                <a:lnTo>
                  <a:pt x="1343" y="904"/>
                </a:lnTo>
                <a:lnTo>
                  <a:pt x="1343" y="904"/>
                </a:lnTo>
                <a:lnTo>
                  <a:pt x="1339" y="904"/>
                </a:lnTo>
                <a:lnTo>
                  <a:pt x="1339" y="904"/>
                </a:lnTo>
                <a:lnTo>
                  <a:pt x="1339" y="906"/>
                </a:lnTo>
                <a:lnTo>
                  <a:pt x="1339" y="906"/>
                </a:lnTo>
                <a:lnTo>
                  <a:pt x="1339" y="906"/>
                </a:lnTo>
                <a:lnTo>
                  <a:pt x="1339" y="906"/>
                </a:lnTo>
                <a:lnTo>
                  <a:pt x="1339" y="906"/>
                </a:lnTo>
                <a:lnTo>
                  <a:pt x="1339" y="904"/>
                </a:lnTo>
                <a:lnTo>
                  <a:pt x="1339" y="904"/>
                </a:lnTo>
                <a:lnTo>
                  <a:pt x="1339" y="902"/>
                </a:lnTo>
                <a:lnTo>
                  <a:pt x="1339" y="902"/>
                </a:lnTo>
                <a:lnTo>
                  <a:pt x="1337" y="902"/>
                </a:lnTo>
                <a:lnTo>
                  <a:pt x="1337" y="900"/>
                </a:lnTo>
                <a:lnTo>
                  <a:pt x="1337" y="900"/>
                </a:lnTo>
                <a:lnTo>
                  <a:pt x="1337" y="900"/>
                </a:lnTo>
                <a:lnTo>
                  <a:pt x="1337" y="900"/>
                </a:lnTo>
                <a:lnTo>
                  <a:pt x="1337" y="900"/>
                </a:lnTo>
                <a:lnTo>
                  <a:pt x="1337" y="897"/>
                </a:lnTo>
                <a:lnTo>
                  <a:pt x="1337" y="897"/>
                </a:lnTo>
                <a:lnTo>
                  <a:pt x="1335" y="897"/>
                </a:lnTo>
                <a:lnTo>
                  <a:pt x="1333" y="900"/>
                </a:lnTo>
                <a:lnTo>
                  <a:pt x="1333" y="900"/>
                </a:lnTo>
                <a:lnTo>
                  <a:pt x="1333" y="902"/>
                </a:lnTo>
                <a:lnTo>
                  <a:pt x="1331" y="902"/>
                </a:lnTo>
                <a:lnTo>
                  <a:pt x="1331" y="902"/>
                </a:lnTo>
                <a:lnTo>
                  <a:pt x="1328" y="902"/>
                </a:lnTo>
                <a:lnTo>
                  <a:pt x="1326" y="904"/>
                </a:lnTo>
                <a:lnTo>
                  <a:pt x="1326" y="904"/>
                </a:lnTo>
                <a:lnTo>
                  <a:pt x="1324" y="904"/>
                </a:lnTo>
                <a:lnTo>
                  <a:pt x="1320" y="906"/>
                </a:lnTo>
                <a:lnTo>
                  <a:pt x="1318" y="906"/>
                </a:lnTo>
                <a:lnTo>
                  <a:pt x="1316" y="908"/>
                </a:lnTo>
                <a:lnTo>
                  <a:pt x="1314" y="908"/>
                </a:lnTo>
                <a:lnTo>
                  <a:pt x="1312" y="910"/>
                </a:lnTo>
                <a:lnTo>
                  <a:pt x="1310" y="910"/>
                </a:lnTo>
                <a:lnTo>
                  <a:pt x="1310" y="910"/>
                </a:lnTo>
                <a:lnTo>
                  <a:pt x="1307" y="908"/>
                </a:lnTo>
                <a:lnTo>
                  <a:pt x="1305" y="908"/>
                </a:lnTo>
                <a:lnTo>
                  <a:pt x="1305" y="908"/>
                </a:lnTo>
                <a:lnTo>
                  <a:pt x="1305" y="908"/>
                </a:lnTo>
                <a:lnTo>
                  <a:pt x="1305" y="908"/>
                </a:lnTo>
                <a:lnTo>
                  <a:pt x="1305" y="908"/>
                </a:lnTo>
                <a:lnTo>
                  <a:pt x="1303" y="910"/>
                </a:lnTo>
                <a:lnTo>
                  <a:pt x="1303" y="910"/>
                </a:lnTo>
                <a:lnTo>
                  <a:pt x="1303" y="908"/>
                </a:lnTo>
                <a:lnTo>
                  <a:pt x="1303" y="908"/>
                </a:lnTo>
                <a:lnTo>
                  <a:pt x="1303" y="906"/>
                </a:lnTo>
                <a:lnTo>
                  <a:pt x="1305" y="906"/>
                </a:lnTo>
                <a:lnTo>
                  <a:pt x="1305" y="904"/>
                </a:lnTo>
                <a:lnTo>
                  <a:pt x="1305" y="904"/>
                </a:lnTo>
                <a:lnTo>
                  <a:pt x="1305" y="904"/>
                </a:lnTo>
                <a:lnTo>
                  <a:pt x="1305" y="904"/>
                </a:lnTo>
                <a:lnTo>
                  <a:pt x="1303" y="904"/>
                </a:lnTo>
                <a:lnTo>
                  <a:pt x="1303" y="904"/>
                </a:lnTo>
                <a:lnTo>
                  <a:pt x="1301" y="904"/>
                </a:lnTo>
                <a:lnTo>
                  <a:pt x="1299" y="904"/>
                </a:lnTo>
                <a:lnTo>
                  <a:pt x="1299" y="904"/>
                </a:lnTo>
                <a:lnTo>
                  <a:pt x="1299" y="904"/>
                </a:lnTo>
                <a:lnTo>
                  <a:pt x="1297" y="906"/>
                </a:lnTo>
                <a:lnTo>
                  <a:pt x="1295" y="906"/>
                </a:lnTo>
                <a:lnTo>
                  <a:pt x="1291" y="908"/>
                </a:lnTo>
                <a:lnTo>
                  <a:pt x="1289" y="908"/>
                </a:lnTo>
                <a:lnTo>
                  <a:pt x="1289" y="908"/>
                </a:lnTo>
                <a:lnTo>
                  <a:pt x="1287" y="906"/>
                </a:lnTo>
                <a:lnTo>
                  <a:pt x="1287" y="906"/>
                </a:lnTo>
                <a:lnTo>
                  <a:pt x="1287" y="906"/>
                </a:lnTo>
                <a:close/>
                <a:moveTo>
                  <a:pt x="1310" y="902"/>
                </a:moveTo>
                <a:lnTo>
                  <a:pt x="1312" y="902"/>
                </a:lnTo>
                <a:lnTo>
                  <a:pt x="1312" y="902"/>
                </a:lnTo>
                <a:lnTo>
                  <a:pt x="1310" y="902"/>
                </a:lnTo>
                <a:lnTo>
                  <a:pt x="1310" y="902"/>
                </a:lnTo>
                <a:lnTo>
                  <a:pt x="1310" y="902"/>
                </a:lnTo>
                <a:lnTo>
                  <a:pt x="1310" y="902"/>
                </a:lnTo>
                <a:lnTo>
                  <a:pt x="1310" y="902"/>
                </a:lnTo>
                <a:lnTo>
                  <a:pt x="1310" y="902"/>
                </a:lnTo>
                <a:close/>
                <a:moveTo>
                  <a:pt x="1310" y="904"/>
                </a:moveTo>
                <a:lnTo>
                  <a:pt x="1310" y="904"/>
                </a:lnTo>
                <a:lnTo>
                  <a:pt x="1310" y="904"/>
                </a:lnTo>
                <a:lnTo>
                  <a:pt x="1307" y="904"/>
                </a:lnTo>
                <a:lnTo>
                  <a:pt x="1307" y="904"/>
                </a:lnTo>
                <a:lnTo>
                  <a:pt x="1307" y="904"/>
                </a:lnTo>
                <a:lnTo>
                  <a:pt x="1307" y="904"/>
                </a:lnTo>
                <a:lnTo>
                  <a:pt x="1310" y="904"/>
                </a:lnTo>
                <a:close/>
                <a:moveTo>
                  <a:pt x="1337" y="897"/>
                </a:moveTo>
                <a:lnTo>
                  <a:pt x="1337" y="900"/>
                </a:lnTo>
                <a:lnTo>
                  <a:pt x="1337" y="900"/>
                </a:lnTo>
                <a:lnTo>
                  <a:pt x="1339" y="900"/>
                </a:lnTo>
                <a:lnTo>
                  <a:pt x="1339" y="900"/>
                </a:lnTo>
                <a:lnTo>
                  <a:pt x="1339" y="900"/>
                </a:lnTo>
                <a:lnTo>
                  <a:pt x="1339" y="900"/>
                </a:lnTo>
                <a:lnTo>
                  <a:pt x="1339" y="900"/>
                </a:lnTo>
                <a:lnTo>
                  <a:pt x="1339" y="900"/>
                </a:lnTo>
                <a:lnTo>
                  <a:pt x="1339" y="900"/>
                </a:lnTo>
                <a:lnTo>
                  <a:pt x="1339" y="900"/>
                </a:lnTo>
                <a:lnTo>
                  <a:pt x="1339" y="902"/>
                </a:lnTo>
                <a:lnTo>
                  <a:pt x="1339" y="902"/>
                </a:lnTo>
                <a:lnTo>
                  <a:pt x="1339" y="902"/>
                </a:lnTo>
                <a:lnTo>
                  <a:pt x="1339" y="902"/>
                </a:lnTo>
                <a:lnTo>
                  <a:pt x="1341" y="902"/>
                </a:lnTo>
                <a:lnTo>
                  <a:pt x="1341" y="900"/>
                </a:lnTo>
                <a:lnTo>
                  <a:pt x="1341" y="900"/>
                </a:lnTo>
                <a:lnTo>
                  <a:pt x="1343" y="897"/>
                </a:lnTo>
                <a:lnTo>
                  <a:pt x="1345" y="895"/>
                </a:lnTo>
                <a:lnTo>
                  <a:pt x="1345" y="895"/>
                </a:lnTo>
                <a:lnTo>
                  <a:pt x="1345" y="895"/>
                </a:lnTo>
                <a:lnTo>
                  <a:pt x="1345" y="895"/>
                </a:lnTo>
                <a:lnTo>
                  <a:pt x="1345" y="895"/>
                </a:lnTo>
                <a:lnTo>
                  <a:pt x="1347" y="895"/>
                </a:lnTo>
                <a:lnTo>
                  <a:pt x="1349" y="893"/>
                </a:lnTo>
                <a:lnTo>
                  <a:pt x="1347" y="893"/>
                </a:lnTo>
                <a:lnTo>
                  <a:pt x="1347" y="893"/>
                </a:lnTo>
                <a:lnTo>
                  <a:pt x="1345" y="893"/>
                </a:lnTo>
                <a:lnTo>
                  <a:pt x="1343" y="893"/>
                </a:lnTo>
                <a:lnTo>
                  <a:pt x="1341" y="895"/>
                </a:lnTo>
                <a:lnTo>
                  <a:pt x="1339" y="895"/>
                </a:lnTo>
                <a:lnTo>
                  <a:pt x="1337" y="897"/>
                </a:lnTo>
                <a:lnTo>
                  <a:pt x="1337" y="897"/>
                </a:lnTo>
                <a:close/>
                <a:moveTo>
                  <a:pt x="1345" y="870"/>
                </a:moveTo>
                <a:lnTo>
                  <a:pt x="1345" y="870"/>
                </a:lnTo>
                <a:lnTo>
                  <a:pt x="1345" y="870"/>
                </a:lnTo>
                <a:lnTo>
                  <a:pt x="1345" y="870"/>
                </a:lnTo>
                <a:lnTo>
                  <a:pt x="1347" y="870"/>
                </a:lnTo>
                <a:lnTo>
                  <a:pt x="1347" y="870"/>
                </a:lnTo>
                <a:lnTo>
                  <a:pt x="1347" y="870"/>
                </a:lnTo>
                <a:lnTo>
                  <a:pt x="1349" y="870"/>
                </a:lnTo>
                <a:lnTo>
                  <a:pt x="1349" y="868"/>
                </a:lnTo>
                <a:lnTo>
                  <a:pt x="1349" y="868"/>
                </a:lnTo>
                <a:lnTo>
                  <a:pt x="1347" y="868"/>
                </a:lnTo>
                <a:lnTo>
                  <a:pt x="1347" y="868"/>
                </a:lnTo>
                <a:lnTo>
                  <a:pt x="1345" y="868"/>
                </a:lnTo>
                <a:lnTo>
                  <a:pt x="1345" y="868"/>
                </a:lnTo>
                <a:lnTo>
                  <a:pt x="1343" y="868"/>
                </a:lnTo>
                <a:lnTo>
                  <a:pt x="1345" y="870"/>
                </a:lnTo>
                <a:lnTo>
                  <a:pt x="1345" y="870"/>
                </a:lnTo>
                <a:close/>
                <a:moveTo>
                  <a:pt x="1328" y="885"/>
                </a:moveTo>
                <a:lnTo>
                  <a:pt x="1328" y="887"/>
                </a:lnTo>
                <a:lnTo>
                  <a:pt x="1328" y="887"/>
                </a:lnTo>
                <a:lnTo>
                  <a:pt x="1328" y="887"/>
                </a:lnTo>
                <a:lnTo>
                  <a:pt x="1331" y="887"/>
                </a:lnTo>
                <a:lnTo>
                  <a:pt x="1331" y="887"/>
                </a:lnTo>
                <a:lnTo>
                  <a:pt x="1333" y="885"/>
                </a:lnTo>
                <a:lnTo>
                  <a:pt x="1333" y="885"/>
                </a:lnTo>
                <a:lnTo>
                  <a:pt x="1331" y="885"/>
                </a:lnTo>
                <a:lnTo>
                  <a:pt x="1331" y="885"/>
                </a:lnTo>
                <a:lnTo>
                  <a:pt x="1333" y="885"/>
                </a:lnTo>
                <a:lnTo>
                  <a:pt x="1337" y="883"/>
                </a:lnTo>
                <a:lnTo>
                  <a:pt x="1337" y="883"/>
                </a:lnTo>
                <a:lnTo>
                  <a:pt x="1337" y="883"/>
                </a:lnTo>
                <a:lnTo>
                  <a:pt x="1337" y="883"/>
                </a:lnTo>
                <a:lnTo>
                  <a:pt x="1339" y="881"/>
                </a:lnTo>
                <a:lnTo>
                  <a:pt x="1339" y="881"/>
                </a:lnTo>
                <a:lnTo>
                  <a:pt x="1337" y="881"/>
                </a:lnTo>
                <a:lnTo>
                  <a:pt x="1335" y="883"/>
                </a:lnTo>
                <a:lnTo>
                  <a:pt x="1328" y="885"/>
                </a:lnTo>
                <a:lnTo>
                  <a:pt x="1328" y="885"/>
                </a:lnTo>
                <a:lnTo>
                  <a:pt x="1328" y="885"/>
                </a:lnTo>
                <a:lnTo>
                  <a:pt x="1328" y="885"/>
                </a:lnTo>
                <a:lnTo>
                  <a:pt x="1328" y="885"/>
                </a:lnTo>
                <a:close/>
                <a:moveTo>
                  <a:pt x="1307" y="904"/>
                </a:moveTo>
                <a:lnTo>
                  <a:pt x="1305" y="906"/>
                </a:lnTo>
                <a:lnTo>
                  <a:pt x="1305" y="906"/>
                </a:lnTo>
                <a:lnTo>
                  <a:pt x="1305" y="906"/>
                </a:lnTo>
                <a:lnTo>
                  <a:pt x="1305" y="906"/>
                </a:lnTo>
                <a:lnTo>
                  <a:pt x="1305" y="906"/>
                </a:lnTo>
                <a:lnTo>
                  <a:pt x="1307" y="906"/>
                </a:lnTo>
                <a:lnTo>
                  <a:pt x="1307" y="906"/>
                </a:lnTo>
                <a:lnTo>
                  <a:pt x="1307" y="906"/>
                </a:lnTo>
                <a:lnTo>
                  <a:pt x="1307" y="904"/>
                </a:lnTo>
                <a:lnTo>
                  <a:pt x="1307" y="904"/>
                </a:lnTo>
                <a:lnTo>
                  <a:pt x="1307" y="904"/>
                </a:lnTo>
                <a:close/>
                <a:moveTo>
                  <a:pt x="1400" y="914"/>
                </a:moveTo>
                <a:lnTo>
                  <a:pt x="1400" y="914"/>
                </a:lnTo>
                <a:lnTo>
                  <a:pt x="1400" y="914"/>
                </a:lnTo>
                <a:lnTo>
                  <a:pt x="1400" y="914"/>
                </a:lnTo>
                <a:lnTo>
                  <a:pt x="1400" y="916"/>
                </a:lnTo>
                <a:lnTo>
                  <a:pt x="1402" y="916"/>
                </a:lnTo>
                <a:lnTo>
                  <a:pt x="1402" y="916"/>
                </a:lnTo>
                <a:lnTo>
                  <a:pt x="1402" y="914"/>
                </a:lnTo>
                <a:lnTo>
                  <a:pt x="1400" y="914"/>
                </a:lnTo>
                <a:lnTo>
                  <a:pt x="1400" y="914"/>
                </a:lnTo>
                <a:close/>
                <a:moveTo>
                  <a:pt x="2047" y="1818"/>
                </a:moveTo>
                <a:lnTo>
                  <a:pt x="2047" y="1818"/>
                </a:lnTo>
                <a:lnTo>
                  <a:pt x="2045" y="1820"/>
                </a:lnTo>
                <a:lnTo>
                  <a:pt x="2045" y="1820"/>
                </a:lnTo>
                <a:lnTo>
                  <a:pt x="2047" y="1820"/>
                </a:lnTo>
                <a:lnTo>
                  <a:pt x="2049" y="1818"/>
                </a:lnTo>
                <a:lnTo>
                  <a:pt x="2049" y="1818"/>
                </a:lnTo>
                <a:lnTo>
                  <a:pt x="2049" y="1818"/>
                </a:lnTo>
                <a:lnTo>
                  <a:pt x="2047" y="1818"/>
                </a:lnTo>
                <a:close/>
                <a:moveTo>
                  <a:pt x="1953" y="1979"/>
                </a:moveTo>
                <a:lnTo>
                  <a:pt x="1951" y="1977"/>
                </a:lnTo>
                <a:lnTo>
                  <a:pt x="1949" y="1981"/>
                </a:lnTo>
                <a:lnTo>
                  <a:pt x="1951" y="1981"/>
                </a:lnTo>
                <a:lnTo>
                  <a:pt x="1951" y="1981"/>
                </a:lnTo>
                <a:lnTo>
                  <a:pt x="1953" y="1981"/>
                </a:lnTo>
                <a:lnTo>
                  <a:pt x="1953" y="1981"/>
                </a:lnTo>
                <a:lnTo>
                  <a:pt x="1953" y="1979"/>
                </a:lnTo>
                <a:lnTo>
                  <a:pt x="1953" y="1979"/>
                </a:lnTo>
                <a:lnTo>
                  <a:pt x="1953" y="1979"/>
                </a:lnTo>
                <a:lnTo>
                  <a:pt x="1953" y="1979"/>
                </a:lnTo>
                <a:close/>
                <a:moveTo>
                  <a:pt x="1967" y="1969"/>
                </a:moveTo>
                <a:lnTo>
                  <a:pt x="1967" y="1969"/>
                </a:lnTo>
                <a:lnTo>
                  <a:pt x="1967" y="1969"/>
                </a:lnTo>
                <a:lnTo>
                  <a:pt x="1965" y="1969"/>
                </a:lnTo>
                <a:lnTo>
                  <a:pt x="1965" y="1969"/>
                </a:lnTo>
                <a:lnTo>
                  <a:pt x="1965" y="1971"/>
                </a:lnTo>
                <a:lnTo>
                  <a:pt x="1967" y="1971"/>
                </a:lnTo>
                <a:lnTo>
                  <a:pt x="1967" y="1969"/>
                </a:lnTo>
                <a:lnTo>
                  <a:pt x="1970" y="1969"/>
                </a:lnTo>
                <a:lnTo>
                  <a:pt x="1967" y="1969"/>
                </a:lnTo>
                <a:lnTo>
                  <a:pt x="1967" y="1969"/>
                </a:lnTo>
                <a:close/>
                <a:moveTo>
                  <a:pt x="2087" y="2505"/>
                </a:moveTo>
                <a:lnTo>
                  <a:pt x="2087" y="2503"/>
                </a:lnTo>
                <a:lnTo>
                  <a:pt x="2087" y="2503"/>
                </a:lnTo>
                <a:lnTo>
                  <a:pt x="2085" y="2503"/>
                </a:lnTo>
                <a:lnTo>
                  <a:pt x="2085" y="2503"/>
                </a:lnTo>
                <a:lnTo>
                  <a:pt x="2085" y="2501"/>
                </a:lnTo>
                <a:lnTo>
                  <a:pt x="2083" y="2499"/>
                </a:lnTo>
                <a:lnTo>
                  <a:pt x="2083" y="2499"/>
                </a:lnTo>
                <a:lnTo>
                  <a:pt x="2083" y="2497"/>
                </a:lnTo>
                <a:lnTo>
                  <a:pt x="2081" y="2497"/>
                </a:lnTo>
                <a:lnTo>
                  <a:pt x="2081" y="2497"/>
                </a:lnTo>
                <a:lnTo>
                  <a:pt x="2081" y="2499"/>
                </a:lnTo>
                <a:lnTo>
                  <a:pt x="2081" y="2499"/>
                </a:lnTo>
                <a:lnTo>
                  <a:pt x="2079" y="2497"/>
                </a:lnTo>
                <a:lnTo>
                  <a:pt x="2076" y="2497"/>
                </a:lnTo>
                <a:lnTo>
                  <a:pt x="2076" y="2495"/>
                </a:lnTo>
                <a:lnTo>
                  <a:pt x="2076" y="2495"/>
                </a:lnTo>
                <a:lnTo>
                  <a:pt x="2074" y="2495"/>
                </a:lnTo>
                <a:lnTo>
                  <a:pt x="2074" y="2495"/>
                </a:lnTo>
                <a:lnTo>
                  <a:pt x="2074" y="2493"/>
                </a:lnTo>
                <a:lnTo>
                  <a:pt x="2072" y="2493"/>
                </a:lnTo>
                <a:lnTo>
                  <a:pt x="2072" y="2495"/>
                </a:lnTo>
                <a:lnTo>
                  <a:pt x="2070" y="2493"/>
                </a:lnTo>
                <a:lnTo>
                  <a:pt x="2068" y="2493"/>
                </a:lnTo>
                <a:lnTo>
                  <a:pt x="2066" y="2493"/>
                </a:lnTo>
                <a:lnTo>
                  <a:pt x="2066" y="2493"/>
                </a:lnTo>
                <a:lnTo>
                  <a:pt x="2064" y="2493"/>
                </a:lnTo>
                <a:lnTo>
                  <a:pt x="2058" y="2493"/>
                </a:lnTo>
                <a:lnTo>
                  <a:pt x="2058" y="2493"/>
                </a:lnTo>
                <a:lnTo>
                  <a:pt x="2058" y="2493"/>
                </a:lnTo>
                <a:lnTo>
                  <a:pt x="2062" y="2493"/>
                </a:lnTo>
                <a:lnTo>
                  <a:pt x="2062" y="2493"/>
                </a:lnTo>
                <a:lnTo>
                  <a:pt x="2062" y="2495"/>
                </a:lnTo>
                <a:lnTo>
                  <a:pt x="2062" y="2495"/>
                </a:lnTo>
                <a:lnTo>
                  <a:pt x="2064" y="2495"/>
                </a:lnTo>
                <a:lnTo>
                  <a:pt x="2070" y="2497"/>
                </a:lnTo>
                <a:lnTo>
                  <a:pt x="2070" y="2499"/>
                </a:lnTo>
                <a:lnTo>
                  <a:pt x="2072" y="2499"/>
                </a:lnTo>
                <a:lnTo>
                  <a:pt x="2074" y="2499"/>
                </a:lnTo>
                <a:lnTo>
                  <a:pt x="2074" y="2499"/>
                </a:lnTo>
                <a:lnTo>
                  <a:pt x="2074" y="2501"/>
                </a:lnTo>
                <a:lnTo>
                  <a:pt x="2076" y="2501"/>
                </a:lnTo>
                <a:lnTo>
                  <a:pt x="2076" y="2501"/>
                </a:lnTo>
                <a:lnTo>
                  <a:pt x="2079" y="2503"/>
                </a:lnTo>
                <a:lnTo>
                  <a:pt x="2079" y="2503"/>
                </a:lnTo>
                <a:lnTo>
                  <a:pt x="2081" y="2503"/>
                </a:lnTo>
                <a:lnTo>
                  <a:pt x="2081" y="2505"/>
                </a:lnTo>
                <a:lnTo>
                  <a:pt x="2083" y="2508"/>
                </a:lnTo>
                <a:lnTo>
                  <a:pt x="2085" y="2510"/>
                </a:lnTo>
                <a:lnTo>
                  <a:pt x="2085" y="2510"/>
                </a:lnTo>
                <a:lnTo>
                  <a:pt x="2087" y="2510"/>
                </a:lnTo>
                <a:lnTo>
                  <a:pt x="2089" y="2508"/>
                </a:lnTo>
                <a:lnTo>
                  <a:pt x="2089" y="2508"/>
                </a:lnTo>
                <a:lnTo>
                  <a:pt x="2087" y="2505"/>
                </a:lnTo>
                <a:lnTo>
                  <a:pt x="2087" y="2505"/>
                </a:lnTo>
                <a:close/>
                <a:moveTo>
                  <a:pt x="1823" y="891"/>
                </a:moveTo>
                <a:lnTo>
                  <a:pt x="1823" y="891"/>
                </a:lnTo>
                <a:lnTo>
                  <a:pt x="1823" y="891"/>
                </a:lnTo>
                <a:lnTo>
                  <a:pt x="1823" y="891"/>
                </a:lnTo>
                <a:lnTo>
                  <a:pt x="1823" y="893"/>
                </a:lnTo>
                <a:lnTo>
                  <a:pt x="1821" y="893"/>
                </a:lnTo>
                <a:lnTo>
                  <a:pt x="1821" y="893"/>
                </a:lnTo>
                <a:lnTo>
                  <a:pt x="1821" y="895"/>
                </a:lnTo>
                <a:lnTo>
                  <a:pt x="1821" y="895"/>
                </a:lnTo>
                <a:lnTo>
                  <a:pt x="1823" y="893"/>
                </a:lnTo>
                <a:lnTo>
                  <a:pt x="1823" y="891"/>
                </a:lnTo>
                <a:lnTo>
                  <a:pt x="1823" y="891"/>
                </a:lnTo>
                <a:close/>
                <a:moveTo>
                  <a:pt x="1768" y="2445"/>
                </a:moveTo>
                <a:lnTo>
                  <a:pt x="1768" y="2445"/>
                </a:lnTo>
                <a:lnTo>
                  <a:pt x="1771" y="2445"/>
                </a:lnTo>
                <a:lnTo>
                  <a:pt x="1768" y="2443"/>
                </a:lnTo>
                <a:lnTo>
                  <a:pt x="1768" y="2443"/>
                </a:lnTo>
                <a:lnTo>
                  <a:pt x="1764" y="2443"/>
                </a:lnTo>
                <a:lnTo>
                  <a:pt x="1764" y="2443"/>
                </a:lnTo>
                <a:lnTo>
                  <a:pt x="1764" y="2443"/>
                </a:lnTo>
                <a:lnTo>
                  <a:pt x="1764" y="2445"/>
                </a:lnTo>
                <a:lnTo>
                  <a:pt x="1764" y="2445"/>
                </a:lnTo>
                <a:lnTo>
                  <a:pt x="1764" y="2445"/>
                </a:lnTo>
                <a:lnTo>
                  <a:pt x="1764" y="2445"/>
                </a:lnTo>
                <a:lnTo>
                  <a:pt x="1760" y="2445"/>
                </a:lnTo>
                <a:lnTo>
                  <a:pt x="1760" y="2443"/>
                </a:lnTo>
                <a:lnTo>
                  <a:pt x="1760" y="2443"/>
                </a:lnTo>
                <a:lnTo>
                  <a:pt x="1760" y="2443"/>
                </a:lnTo>
                <a:lnTo>
                  <a:pt x="1762" y="2443"/>
                </a:lnTo>
                <a:lnTo>
                  <a:pt x="1762" y="2440"/>
                </a:lnTo>
                <a:lnTo>
                  <a:pt x="1762" y="2440"/>
                </a:lnTo>
                <a:lnTo>
                  <a:pt x="1760" y="2440"/>
                </a:lnTo>
                <a:lnTo>
                  <a:pt x="1758" y="2440"/>
                </a:lnTo>
                <a:lnTo>
                  <a:pt x="1756" y="2440"/>
                </a:lnTo>
                <a:lnTo>
                  <a:pt x="1754" y="2440"/>
                </a:lnTo>
                <a:lnTo>
                  <a:pt x="1754" y="2440"/>
                </a:lnTo>
                <a:lnTo>
                  <a:pt x="1752" y="2445"/>
                </a:lnTo>
                <a:lnTo>
                  <a:pt x="1752" y="2445"/>
                </a:lnTo>
                <a:lnTo>
                  <a:pt x="1752" y="2447"/>
                </a:lnTo>
                <a:lnTo>
                  <a:pt x="1752" y="2447"/>
                </a:lnTo>
                <a:lnTo>
                  <a:pt x="1752" y="2447"/>
                </a:lnTo>
                <a:lnTo>
                  <a:pt x="1750" y="2449"/>
                </a:lnTo>
                <a:lnTo>
                  <a:pt x="1750" y="2449"/>
                </a:lnTo>
                <a:lnTo>
                  <a:pt x="1747" y="2449"/>
                </a:lnTo>
                <a:lnTo>
                  <a:pt x="1745" y="2451"/>
                </a:lnTo>
                <a:lnTo>
                  <a:pt x="1745" y="2453"/>
                </a:lnTo>
                <a:lnTo>
                  <a:pt x="1743" y="2455"/>
                </a:lnTo>
                <a:lnTo>
                  <a:pt x="1743" y="2455"/>
                </a:lnTo>
                <a:lnTo>
                  <a:pt x="1745" y="2457"/>
                </a:lnTo>
                <a:lnTo>
                  <a:pt x="1747" y="2459"/>
                </a:lnTo>
                <a:lnTo>
                  <a:pt x="1747" y="2457"/>
                </a:lnTo>
                <a:lnTo>
                  <a:pt x="1750" y="2457"/>
                </a:lnTo>
                <a:lnTo>
                  <a:pt x="1750" y="2457"/>
                </a:lnTo>
                <a:lnTo>
                  <a:pt x="1752" y="2457"/>
                </a:lnTo>
                <a:lnTo>
                  <a:pt x="1750" y="2453"/>
                </a:lnTo>
                <a:lnTo>
                  <a:pt x="1752" y="2453"/>
                </a:lnTo>
                <a:lnTo>
                  <a:pt x="1758" y="2455"/>
                </a:lnTo>
                <a:lnTo>
                  <a:pt x="1758" y="2453"/>
                </a:lnTo>
                <a:lnTo>
                  <a:pt x="1758" y="2453"/>
                </a:lnTo>
                <a:lnTo>
                  <a:pt x="1758" y="2453"/>
                </a:lnTo>
                <a:lnTo>
                  <a:pt x="1762" y="2451"/>
                </a:lnTo>
                <a:lnTo>
                  <a:pt x="1764" y="2451"/>
                </a:lnTo>
                <a:lnTo>
                  <a:pt x="1764" y="2449"/>
                </a:lnTo>
                <a:lnTo>
                  <a:pt x="1768" y="2449"/>
                </a:lnTo>
                <a:lnTo>
                  <a:pt x="1771" y="2447"/>
                </a:lnTo>
                <a:lnTo>
                  <a:pt x="1771" y="2447"/>
                </a:lnTo>
                <a:lnTo>
                  <a:pt x="1771" y="2447"/>
                </a:lnTo>
                <a:lnTo>
                  <a:pt x="1768" y="2447"/>
                </a:lnTo>
                <a:lnTo>
                  <a:pt x="1768" y="2445"/>
                </a:lnTo>
                <a:close/>
                <a:moveTo>
                  <a:pt x="1398" y="923"/>
                </a:moveTo>
                <a:lnTo>
                  <a:pt x="1395" y="923"/>
                </a:lnTo>
                <a:lnTo>
                  <a:pt x="1395" y="923"/>
                </a:lnTo>
                <a:lnTo>
                  <a:pt x="1395" y="923"/>
                </a:lnTo>
                <a:lnTo>
                  <a:pt x="1395" y="925"/>
                </a:lnTo>
                <a:lnTo>
                  <a:pt x="1395" y="925"/>
                </a:lnTo>
                <a:lnTo>
                  <a:pt x="1398" y="925"/>
                </a:lnTo>
                <a:lnTo>
                  <a:pt x="1398" y="925"/>
                </a:lnTo>
                <a:lnTo>
                  <a:pt x="1398" y="925"/>
                </a:lnTo>
                <a:lnTo>
                  <a:pt x="1398" y="925"/>
                </a:lnTo>
                <a:lnTo>
                  <a:pt x="1398" y="923"/>
                </a:lnTo>
                <a:close/>
                <a:moveTo>
                  <a:pt x="1905" y="2036"/>
                </a:moveTo>
                <a:lnTo>
                  <a:pt x="1905" y="2036"/>
                </a:lnTo>
                <a:lnTo>
                  <a:pt x="1905" y="2038"/>
                </a:lnTo>
                <a:lnTo>
                  <a:pt x="1905" y="2040"/>
                </a:lnTo>
                <a:lnTo>
                  <a:pt x="1905" y="2040"/>
                </a:lnTo>
                <a:lnTo>
                  <a:pt x="1905" y="2040"/>
                </a:lnTo>
                <a:lnTo>
                  <a:pt x="1907" y="2038"/>
                </a:lnTo>
                <a:lnTo>
                  <a:pt x="1907" y="2036"/>
                </a:lnTo>
                <a:lnTo>
                  <a:pt x="1907" y="2034"/>
                </a:lnTo>
                <a:lnTo>
                  <a:pt x="1905" y="2036"/>
                </a:lnTo>
                <a:close/>
                <a:moveTo>
                  <a:pt x="1475" y="973"/>
                </a:moveTo>
                <a:lnTo>
                  <a:pt x="1475" y="973"/>
                </a:lnTo>
                <a:lnTo>
                  <a:pt x="1475" y="973"/>
                </a:lnTo>
                <a:lnTo>
                  <a:pt x="1475" y="973"/>
                </a:lnTo>
                <a:lnTo>
                  <a:pt x="1475" y="973"/>
                </a:lnTo>
                <a:lnTo>
                  <a:pt x="1475" y="973"/>
                </a:lnTo>
                <a:lnTo>
                  <a:pt x="1475" y="973"/>
                </a:lnTo>
                <a:lnTo>
                  <a:pt x="1475" y="973"/>
                </a:lnTo>
                <a:lnTo>
                  <a:pt x="1475" y="973"/>
                </a:lnTo>
                <a:lnTo>
                  <a:pt x="1475" y="973"/>
                </a:lnTo>
                <a:close/>
                <a:moveTo>
                  <a:pt x="1760" y="2453"/>
                </a:moveTo>
                <a:lnTo>
                  <a:pt x="1760" y="2453"/>
                </a:lnTo>
                <a:lnTo>
                  <a:pt x="1760" y="2453"/>
                </a:lnTo>
                <a:lnTo>
                  <a:pt x="1760" y="2455"/>
                </a:lnTo>
                <a:lnTo>
                  <a:pt x="1762" y="2455"/>
                </a:lnTo>
                <a:lnTo>
                  <a:pt x="1760" y="2453"/>
                </a:lnTo>
                <a:lnTo>
                  <a:pt x="1760" y="2453"/>
                </a:lnTo>
                <a:close/>
                <a:moveTo>
                  <a:pt x="1375" y="935"/>
                </a:moveTo>
                <a:lnTo>
                  <a:pt x="1372" y="935"/>
                </a:lnTo>
                <a:lnTo>
                  <a:pt x="1372" y="935"/>
                </a:lnTo>
                <a:lnTo>
                  <a:pt x="1372" y="935"/>
                </a:lnTo>
                <a:lnTo>
                  <a:pt x="1375" y="937"/>
                </a:lnTo>
                <a:lnTo>
                  <a:pt x="1375" y="937"/>
                </a:lnTo>
                <a:lnTo>
                  <a:pt x="1375" y="935"/>
                </a:lnTo>
                <a:lnTo>
                  <a:pt x="1375" y="935"/>
                </a:lnTo>
                <a:lnTo>
                  <a:pt x="1375" y="935"/>
                </a:lnTo>
                <a:close/>
                <a:moveTo>
                  <a:pt x="1741" y="2455"/>
                </a:moveTo>
                <a:lnTo>
                  <a:pt x="1741" y="2457"/>
                </a:lnTo>
                <a:lnTo>
                  <a:pt x="1741" y="2457"/>
                </a:lnTo>
                <a:lnTo>
                  <a:pt x="1741" y="2457"/>
                </a:lnTo>
                <a:lnTo>
                  <a:pt x="1741" y="2457"/>
                </a:lnTo>
                <a:lnTo>
                  <a:pt x="1743" y="2457"/>
                </a:lnTo>
                <a:lnTo>
                  <a:pt x="1743" y="2457"/>
                </a:lnTo>
                <a:lnTo>
                  <a:pt x="1741" y="2455"/>
                </a:lnTo>
                <a:lnTo>
                  <a:pt x="1741" y="2455"/>
                </a:lnTo>
                <a:close/>
                <a:moveTo>
                  <a:pt x="1381" y="925"/>
                </a:moveTo>
                <a:lnTo>
                  <a:pt x="1381" y="925"/>
                </a:lnTo>
                <a:lnTo>
                  <a:pt x="1379" y="927"/>
                </a:lnTo>
                <a:lnTo>
                  <a:pt x="1379" y="927"/>
                </a:lnTo>
                <a:lnTo>
                  <a:pt x="1381" y="927"/>
                </a:lnTo>
                <a:lnTo>
                  <a:pt x="1381" y="927"/>
                </a:lnTo>
                <a:lnTo>
                  <a:pt x="1381" y="927"/>
                </a:lnTo>
                <a:lnTo>
                  <a:pt x="1381" y="927"/>
                </a:lnTo>
                <a:lnTo>
                  <a:pt x="1381" y="925"/>
                </a:lnTo>
                <a:lnTo>
                  <a:pt x="1381" y="925"/>
                </a:lnTo>
                <a:lnTo>
                  <a:pt x="1381" y="925"/>
                </a:lnTo>
                <a:close/>
                <a:moveTo>
                  <a:pt x="1360" y="933"/>
                </a:moveTo>
                <a:lnTo>
                  <a:pt x="1358" y="933"/>
                </a:lnTo>
                <a:lnTo>
                  <a:pt x="1358" y="933"/>
                </a:lnTo>
                <a:lnTo>
                  <a:pt x="1358" y="935"/>
                </a:lnTo>
                <a:lnTo>
                  <a:pt x="1356" y="935"/>
                </a:lnTo>
                <a:lnTo>
                  <a:pt x="1356" y="935"/>
                </a:lnTo>
                <a:lnTo>
                  <a:pt x="1356" y="937"/>
                </a:lnTo>
                <a:lnTo>
                  <a:pt x="1356" y="937"/>
                </a:lnTo>
                <a:lnTo>
                  <a:pt x="1354" y="939"/>
                </a:lnTo>
                <a:lnTo>
                  <a:pt x="1354" y="939"/>
                </a:lnTo>
                <a:lnTo>
                  <a:pt x="1354" y="939"/>
                </a:lnTo>
                <a:lnTo>
                  <a:pt x="1354" y="939"/>
                </a:lnTo>
                <a:lnTo>
                  <a:pt x="1354" y="941"/>
                </a:lnTo>
                <a:lnTo>
                  <a:pt x="1356" y="941"/>
                </a:lnTo>
                <a:lnTo>
                  <a:pt x="1356" y="941"/>
                </a:lnTo>
                <a:lnTo>
                  <a:pt x="1358" y="939"/>
                </a:lnTo>
                <a:lnTo>
                  <a:pt x="1358" y="939"/>
                </a:lnTo>
                <a:lnTo>
                  <a:pt x="1358" y="939"/>
                </a:lnTo>
                <a:lnTo>
                  <a:pt x="1358" y="937"/>
                </a:lnTo>
                <a:lnTo>
                  <a:pt x="1358" y="937"/>
                </a:lnTo>
                <a:lnTo>
                  <a:pt x="1358" y="937"/>
                </a:lnTo>
                <a:lnTo>
                  <a:pt x="1358" y="937"/>
                </a:lnTo>
                <a:lnTo>
                  <a:pt x="1358" y="937"/>
                </a:lnTo>
                <a:lnTo>
                  <a:pt x="1358" y="935"/>
                </a:lnTo>
                <a:lnTo>
                  <a:pt x="1358" y="935"/>
                </a:lnTo>
                <a:lnTo>
                  <a:pt x="1358" y="935"/>
                </a:lnTo>
                <a:lnTo>
                  <a:pt x="1358" y="935"/>
                </a:lnTo>
                <a:lnTo>
                  <a:pt x="1358" y="935"/>
                </a:lnTo>
                <a:lnTo>
                  <a:pt x="1360" y="935"/>
                </a:lnTo>
                <a:lnTo>
                  <a:pt x="1360" y="933"/>
                </a:lnTo>
                <a:lnTo>
                  <a:pt x="1360" y="933"/>
                </a:lnTo>
                <a:lnTo>
                  <a:pt x="1360" y="933"/>
                </a:lnTo>
                <a:lnTo>
                  <a:pt x="1360" y="933"/>
                </a:lnTo>
                <a:lnTo>
                  <a:pt x="1360" y="933"/>
                </a:lnTo>
                <a:lnTo>
                  <a:pt x="1360" y="933"/>
                </a:lnTo>
                <a:lnTo>
                  <a:pt x="1360" y="933"/>
                </a:lnTo>
                <a:close/>
                <a:moveTo>
                  <a:pt x="1515" y="950"/>
                </a:moveTo>
                <a:lnTo>
                  <a:pt x="1517" y="950"/>
                </a:lnTo>
                <a:lnTo>
                  <a:pt x="1517" y="950"/>
                </a:lnTo>
                <a:lnTo>
                  <a:pt x="1515" y="950"/>
                </a:lnTo>
                <a:lnTo>
                  <a:pt x="1515" y="950"/>
                </a:lnTo>
                <a:lnTo>
                  <a:pt x="1515" y="950"/>
                </a:lnTo>
                <a:lnTo>
                  <a:pt x="1515" y="950"/>
                </a:lnTo>
                <a:lnTo>
                  <a:pt x="1515" y="950"/>
                </a:lnTo>
                <a:close/>
                <a:moveTo>
                  <a:pt x="1515" y="956"/>
                </a:moveTo>
                <a:lnTo>
                  <a:pt x="1515" y="956"/>
                </a:lnTo>
                <a:lnTo>
                  <a:pt x="1513" y="956"/>
                </a:lnTo>
                <a:lnTo>
                  <a:pt x="1513" y="956"/>
                </a:lnTo>
                <a:lnTo>
                  <a:pt x="1513" y="956"/>
                </a:lnTo>
                <a:lnTo>
                  <a:pt x="1513" y="956"/>
                </a:lnTo>
                <a:lnTo>
                  <a:pt x="1515" y="956"/>
                </a:lnTo>
                <a:close/>
                <a:moveTo>
                  <a:pt x="1423" y="994"/>
                </a:moveTo>
                <a:lnTo>
                  <a:pt x="1421" y="994"/>
                </a:lnTo>
                <a:lnTo>
                  <a:pt x="1421" y="994"/>
                </a:lnTo>
                <a:lnTo>
                  <a:pt x="1421" y="996"/>
                </a:lnTo>
                <a:lnTo>
                  <a:pt x="1423" y="994"/>
                </a:lnTo>
                <a:lnTo>
                  <a:pt x="1423" y="994"/>
                </a:lnTo>
                <a:lnTo>
                  <a:pt x="1423" y="994"/>
                </a:lnTo>
                <a:lnTo>
                  <a:pt x="1423" y="994"/>
                </a:lnTo>
                <a:close/>
                <a:moveTo>
                  <a:pt x="1511" y="954"/>
                </a:moveTo>
                <a:lnTo>
                  <a:pt x="1511" y="954"/>
                </a:lnTo>
                <a:lnTo>
                  <a:pt x="1511" y="954"/>
                </a:lnTo>
                <a:lnTo>
                  <a:pt x="1511" y="954"/>
                </a:lnTo>
                <a:lnTo>
                  <a:pt x="1513" y="952"/>
                </a:lnTo>
                <a:lnTo>
                  <a:pt x="1513" y="952"/>
                </a:lnTo>
                <a:lnTo>
                  <a:pt x="1513" y="952"/>
                </a:lnTo>
                <a:lnTo>
                  <a:pt x="1515" y="952"/>
                </a:lnTo>
                <a:lnTo>
                  <a:pt x="1515" y="952"/>
                </a:lnTo>
                <a:lnTo>
                  <a:pt x="1513" y="952"/>
                </a:lnTo>
                <a:lnTo>
                  <a:pt x="1513" y="952"/>
                </a:lnTo>
                <a:lnTo>
                  <a:pt x="1511" y="952"/>
                </a:lnTo>
                <a:lnTo>
                  <a:pt x="1511" y="952"/>
                </a:lnTo>
                <a:lnTo>
                  <a:pt x="1511" y="952"/>
                </a:lnTo>
                <a:lnTo>
                  <a:pt x="1511" y="952"/>
                </a:lnTo>
                <a:lnTo>
                  <a:pt x="1511" y="952"/>
                </a:lnTo>
                <a:lnTo>
                  <a:pt x="1511" y="954"/>
                </a:lnTo>
                <a:close/>
                <a:moveTo>
                  <a:pt x="1507" y="954"/>
                </a:moveTo>
                <a:lnTo>
                  <a:pt x="1507" y="954"/>
                </a:lnTo>
                <a:lnTo>
                  <a:pt x="1509" y="952"/>
                </a:lnTo>
                <a:lnTo>
                  <a:pt x="1509" y="952"/>
                </a:lnTo>
                <a:lnTo>
                  <a:pt x="1507" y="952"/>
                </a:lnTo>
                <a:lnTo>
                  <a:pt x="1507" y="952"/>
                </a:lnTo>
                <a:lnTo>
                  <a:pt x="1507" y="954"/>
                </a:lnTo>
                <a:lnTo>
                  <a:pt x="1507" y="954"/>
                </a:lnTo>
                <a:lnTo>
                  <a:pt x="1507" y="954"/>
                </a:lnTo>
                <a:close/>
                <a:moveTo>
                  <a:pt x="1362" y="931"/>
                </a:moveTo>
                <a:lnTo>
                  <a:pt x="1360" y="931"/>
                </a:lnTo>
                <a:lnTo>
                  <a:pt x="1360" y="931"/>
                </a:lnTo>
                <a:lnTo>
                  <a:pt x="1360" y="931"/>
                </a:lnTo>
                <a:lnTo>
                  <a:pt x="1360" y="931"/>
                </a:lnTo>
                <a:lnTo>
                  <a:pt x="1362" y="931"/>
                </a:lnTo>
                <a:lnTo>
                  <a:pt x="1362" y="931"/>
                </a:lnTo>
                <a:lnTo>
                  <a:pt x="1362" y="931"/>
                </a:lnTo>
                <a:lnTo>
                  <a:pt x="1362" y="931"/>
                </a:lnTo>
                <a:lnTo>
                  <a:pt x="1362" y="931"/>
                </a:lnTo>
                <a:close/>
                <a:moveTo>
                  <a:pt x="277" y="677"/>
                </a:moveTo>
                <a:lnTo>
                  <a:pt x="279" y="673"/>
                </a:lnTo>
                <a:lnTo>
                  <a:pt x="279" y="673"/>
                </a:lnTo>
                <a:lnTo>
                  <a:pt x="274" y="673"/>
                </a:lnTo>
                <a:lnTo>
                  <a:pt x="274" y="675"/>
                </a:lnTo>
                <a:lnTo>
                  <a:pt x="272" y="675"/>
                </a:lnTo>
                <a:lnTo>
                  <a:pt x="274" y="677"/>
                </a:lnTo>
                <a:lnTo>
                  <a:pt x="274" y="677"/>
                </a:lnTo>
                <a:lnTo>
                  <a:pt x="277" y="677"/>
                </a:lnTo>
                <a:close/>
                <a:moveTo>
                  <a:pt x="828" y="897"/>
                </a:moveTo>
                <a:lnTo>
                  <a:pt x="828" y="900"/>
                </a:lnTo>
                <a:lnTo>
                  <a:pt x="828" y="900"/>
                </a:lnTo>
                <a:lnTo>
                  <a:pt x="828" y="897"/>
                </a:lnTo>
                <a:lnTo>
                  <a:pt x="828" y="897"/>
                </a:lnTo>
                <a:lnTo>
                  <a:pt x="828" y="897"/>
                </a:lnTo>
                <a:lnTo>
                  <a:pt x="828" y="897"/>
                </a:lnTo>
                <a:lnTo>
                  <a:pt x="828" y="897"/>
                </a:lnTo>
                <a:close/>
                <a:moveTo>
                  <a:pt x="205" y="503"/>
                </a:moveTo>
                <a:lnTo>
                  <a:pt x="205" y="503"/>
                </a:lnTo>
                <a:lnTo>
                  <a:pt x="203" y="505"/>
                </a:lnTo>
                <a:lnTo>
                  <a:pt x="201" y="505"/>
                </a:lnTo>
                <a:lnTo>
                  <a:pt x="201" y="505"/>
                </a:lnTo>
                <a:lnTo>
                  <a:pt x="201" y="505"/>
                </a:lnTo>
                <a:lnTo>
                  <a:pt x="203" y="505"/>
                </a:lnTo>
                <a:lnTo>
                  <a:pt x="205" y="503"/>
                </a:lnTo>
                <a:close/>
                <a:moveTo>
                  <a:pt x="1257" y="606"/>
                </a:moveTo>
                <a:lnTo>
                  <a:pt x="1257" y="606"/>
                </a:lnTo>
                <a:lnTo>
                  <a:pt x="1259" y="606"/>
                </a:lnTo>
                <a:lnTo>
                  <a:pt x="1259" y="606"/>
                </a:lnTo>
                <a:lnTo>
                  <a:pt x="1261" y="606"/>
                </a:lnTo>
                <a:lnTo>
                  <a:pt x="1261" y="606"/>
                </a:lnTo>
                <a:lnTo>
                  <a:pt x="1259" y="604"/>
                </a:lnTo>
                <a:lnTo>
                  <a:pt x="1257" y="606"/>
                </a:lnTo>
                <a:close/>
                <a:moveTo>
                  <a:pt x="1041" y="487"/>
                </a:moveTo>
                <a:lnTo>
                  <a:pt x="1041" y="489"/>
                </a:lnTo>
                <a:lnTo>
                  <a:pt x="1043" y="491"/>
                </a:lnTo>
                <a:lnTo>
                  <a:pt x="1043" y="491"/>
                </a:lnTo>
                <a:lnTo>
                  <a:pt x="1046" y="491"/>
                </a:lnTo>
                <a:lnTo>
                  <a:pt x="1046" y="489"/>
                </a:lnTo>
                <a:lnTo>
                  <a:pt x="1046" y="489"/>
                </a:lnTo>
                <a:lnTo>
                  <a:pt x="1043" y="489"/>
                </a:lnTo>
                <a:lnTo>
                  <a:pt x="1041" y="487"/>
                </a:lnTo>
                <a:close/>
                <a:moveTo>
                  <a:pt x="1041" y="478"/>
                </a:moveTo>
                <a:lnTo>
                  <a:pt x="1041" y="478"/>
                </a:lnTo>
                <a:lnTo>
                  <a:pt x="1043" y="478"/>
                </a:lnTo>
                <a:lnTo>
                  <a:pt x="1043" y="480"/>
                </a:lnTo>
                <a:lnTo>
                  <a:pt x="1043" y="480"/>
                </a:lnTo>
                <a:lnTo>
                  <a:pt x="1046" y="478"/>
                </a:lnTo>
                <a:lnTo>
                  <a:pt x="1046" y="476"/>
                </a:lnTo>
                <a:lnTo>
                  <a:pt x="1043" y="476"/>
                </a:lnTo>
                <a:lnTo>
                  <a:pt x="1043" y="476"/>
                </a:lnTo>
                <a:lnTo>
                  <a:pt x="1043" y="476"/>
                </a:lnTo>
                <a:lnTo>
                  <a:pt x="1043" y="474"/>
                </a:lnTo>
                <a:lnTo>
                  <a:pt x="1043" y="472"/>
                </a:lnTo>
                <a:lnTo>
                  <a:pt x="1041" y="472"/>
                </a:lnTo>
                <a:lnTo>
                  <a:pt x="1041" y="472"/>
                </a:lnTo>
                <a:lnTo>
                  <a:pt x="1041" y="474"/>
                </a:lnTo>
                <a:lnTo>
                  <a:pt x="1041" y="474"/>
                </a:lnTo>
                <a:lnTo>
                  <a:pt x="1041" y="478"/>
                </a:lnTo>
                <a:close/>
                <a:moveTo>
                  <a:pt x="832" y="879"/>
                </a:moveTo>
                <a:lnTo>
                  <a:pt x="832" y="879"/>
                </a:lnTo>
                <a:lnTo>
                  <a:pt x="832" y="876"/>
                </a:lnTo>
                <a:lnTo>
                  <a:pt x="832" y="876"/>
                </a:lnTo>
                <a:lnTo>
                  <a:pt x="832" y="876"/>
                </a:lnTo>
                <a:lnTo>
                  <a:pt x="830" y="876"/>
                </a:lnTo>
                <a:lnTo>
                  <a:pt x="830" y="879"/>
                </a:lnTo>
                <a:lnTo>
                  <a:pt x="830" y="879"/>
                </a:lnTo>
                <a:lnTo>
                  <a:pt x="830" y="881"/>
                </a:lnTo>
                <a:lnTo>
                  <a:pt x="830" y="881"/>
                </a:lnTo>
                <a:lnTo>
                  <a:pt x="830" y="881"/>
                </a:lnTo>
                <a:lnTo>
                  <a:pt x="832" y="881"/>
                </a:lnTo>
                <a:lnTo>
                  <a:pt x="832" y="881"/>
                </a:lnTo>
                <a:lnTo>
                  <a:pt x="832" y="883"/>
                </a:lnTo>
                <a:lnTo>
                  <a:pt x="832" y="883"/>
                </a:lnTo>
                <a:lnTo>
                  <a:pt x="832" y="885"/>
                </a:lnTo>
                <a:lnTo>
                  <a:pt x="834" y="885"/>
                </a:lnTo>
                <a:lnTo>
                  <a:pt x="834" y="885"/>
                </a:lnTo>
                <a:lnTo>
                  <a:pt x="834" y="885"/>
                </a:lnTo>
                <a:lnTo>
                  <a:pt x="834" y="885"/>
                </a:lnTo>
                <a:lnTo>
                  <a:pt x="834" y="885"/>
                </a:lnTo>
                <a:lnTo>
                  <a:pt x="834" y="885"/>
                </a:lnTo>
                <a:lnTo>
                  <a:pt x="834" y="885"/>
                </a:lnTo>
                <a:lnTo>
                  <a:pt x="834" y="883"/>
                </a:lnTo>
                <a:lnTo>
                  <a:pt x="832" y="883"/>
                </a:lnTo>
                <a:lnTo>
                  <a:pt x="832" y="881"/>
                </a:lnTo>
                <a:lnTo>
                  <a:pt x="832" y="881"/>
                </a:lnTo>
                <a:lnTo>
                  <a:pt x="832" y="881"/>
                </a:lnTo>
                <a:lnTo>
                  <a:pt x="830" y="881"/>
                </a:lnTo>
                <a:lnTo>
                  <a:pt x="830" y="879"/>
                </a:lnTo>
                <a:lnTo>
                  <a:pt x="832" y="879"/>
                </a:lnTo>
                <a:close/>
                <a:moveTo>
                  <a:pt x="826" y="874"/>
                </a:moveTo>
                <a:lnTo>
                  <a:pt x="823" y="872"/>
                </a:lnTo>
                <a:lnTo>
                  <a:pt x="823" y="872"/>
                </a:lnTo>
                <a:lnTo>
                  <a:pt x="823" y="872"/>
                </a:lnTo>
                <a:lnTo>
                  <a:pt x="823" y="874"/>
                </a:lnTo>
                <a:lnTo>
                  <a:pt x="823" y="874"/>
                </a:lnTo>
                <a:lnTo>
                  <a:pt x="823" y="874"/>
                </a:lnTo>
                <a:lnTo>
                  <a:pt x="826" y="874"/>
                </a:lnTo>
                <a:lnTo>
                  <a:pt x="826" y="874"/>
                </a:lnTo>
                <a:lnTo>
                  <a:pt x="826" y="874"/>
                </a:lnTo>
                <a:close/>
                <a:moveTo>
                  <a:pt x="834" y="891"/>
                </a:moveTo>
                <a:lnTo>
                  <a:pt x="834" y="889"/>
                </a:lnTo>
                <a:lnTo>
                  <a:pt x="832" y="889"/>
                </a:lnTo>
                <a:lnTo>
                  <a:pt x="832" y="889"/>
                </a:lnTo>
                <a:lnTo>
                  <a:pt x="832" y="889"/>
                </a:lnTo>
                <a:lnTo>
                  <a:pt x="832" y="889"/>
                </a:lnTo>
                <a:lnTo>
                  <a:pt x="832" y="891"/>
                </a:lnTo>
                <a:lnTo>
                  <a:pt x="832" y="891"/>
                </a:lnTo>
                <a:lnTo>
                  <a:pt x="834" y="891"/>
                </a:lnTo>
                <a:lnTo>
                  <a:pt x="834" y="891"/>
                </a:lnTo>
                <a:close/>
                <a:moveTo>
                  <a:pt x="834" y="895"/>
                </a:moveTo>
                <a:lnTo>
                  <a:pt x="834" y="895"/>
                </a:lnTo>
                <a:lnTo>
                  <a:pt x="834" y="895"/>
                </a:lnTo>
                <a:lnTo>
                  <a:pt x="834" y="895"/>
                </a:lnTo>
                <a:lnTo>
                  <a:pt x="834" y="895"/>
                </a:lnTo>
                <a:lnTo>
                  <a:pt x="834" y="893"/>
                </a:lnTo>
                <a:lnTo>
                  <a:pt x="834" y="893"/>
                </a:lnTo>
                <a:lnTo>
                  <a:pt x="834" y="893"/>
                </a:lnTo>
                <a:lnTo>
                  <a:pt x="834" y="895"/>
                </a:lnTo>
                <a:lnTo>
                  <a:pt x="832" y="895"/>
                </a:lnTo>
                <a:lnTo>
                  <a:pt x="834" y="895"/>
                </a:lnTo>
                <a:lnTo>
                  <a:pt x="834" y="895"/>
                </a:lnTo>
                <a:close/>
                <a:moveTo>
                  <a:pt x="1802" y="832"/>
                </a:moveTo>
                <a:lnTo>
                  <a:pt x="1802" y="832"/>
                </a:lnTo>
                <a:lnTo>
                  <a:pt x="1802" y="832"/>
                </a:lnTo>
                <a:lnTo>
                  <a:pt x="1802" y="832"/>
                </a:lnTo>
                <a:lnTo>
                  <a:pt x="1804" y="832"/>
                </a:lnTo>
                <a:lnTo>
                  <a:pt x="1804" y="832"/>
                </a:lnTo>
                <a:lnTo>
                  <a:pt x="1804" y="832"/>
                </a:lnTo>
                <a:lnTo>
                  <a:pt x="1804" y="832"/>
                </a:lnTo>
                <a:lnTo>
                  <a:pt x="1804" y="832"/>
                </a:lnTo>
                <a:lnTo>
                  <a:pt x="1802" y="832"/>
                </a:lnTo>
                <a:lnTo>
                  <a:pt x="1802" y="832"/>
                </a:lnTo>
                <a:close/>
                <a:moveTo>
                  <a:pt x="1823" y="851"/>
                </a:moveTo>
                <a:lnTo>
                  <a:pt x="1823" y="853"/>
                </a:lnTo>
                <a:lnTo>
                  <a:pt x="1821" y="851"/>
                </a:lnTo>
                <a:lnTo>
                  <a:pt x="1821" y="851"/>
                </a:lnTo>
                <a:lnTo>
                  <a:pt x="1821" y="853"/>
                </a:lnTo>
                <a:lnTo>
                  <a:pt x="1821" y="853"/>
                </a:lnTo>
                <a:lnTo>
                  <a:pt x="1821" y="856"/>
                </a:lnTo>
                <a:lnTo>
                  <a:pt x="1823" y="853"/>
                </a:lnTo>
                <a:lnTo>
                  <a:pt x="1825" y="853"/>
                </a:lnTo>
                <a:lnTo>
                  <a:pt x="1825" y="853"/>
                </a:lnTo>
                <a:lnTo>
                  <a:pt x="1825" y="851"/>
                </a:lnTo>
                <a:lnTo>
                  <a:pt x="1823" y="851"/>
                </a:lnTo>
                <a:close/>
                <a:moveTo>
                  <a:pt x="1817" y="413"/>
                </a:moveTo>
                <a:lnTo>
                  <a:pt x="1815" y="413"/>
                </a:lnTo>
                <a:lnTo>
                  <a:pt x="1812" y="415"/>
                </a:lnTo>
                <a:lnTo>
                  <a:pt x="1812" y="419"/>
                </a:lnTo>
                <a:lnTo>
                  <a:pt x="1812" y="422"/>
                </a:lnTo>
                <a:lnTo>
                  <a:pt x="1815" y="422"/>
                </a:lnTo>
                <a:lnTo>
                  <a:pt x="1815" y="424"/>
                </a:lnTo>
                <a:lnTo>
                  <a:pt x="1819" y="424"/>
                </a:lnTo>
                <a:lnTo>
                  <a:pt x="1823" y="424"/>
                </a:lnTo>
                <a:lnTo>
                  <a:pt x="1825" y="424"/>
                </a:lnTo>
                <a:lnTo>
                  <a:pt x="1827" y="426"/>
                </a:lnTo>
                <a:lnTo>
                  <a:pt x="1827" y="424"/>
                </a:lnTo>
                <a:lnTo>
                  <a:pt x="1829" y="426"/>
                </a:lnTo>
                <a:lnTo>
                  <a:pt x="1829" y="426"/>
                </a:lnTo>
                <a:lnTo>
                  <a:pt x="1831" y="426"/>
                </a:lnTo>
                <a:lnTo>
                  <a:pt x="1827" y="428"/>
                </a:lnTo>
                <a:lnTo>
                  <a:pt x="1825" y="428"/>
                </a:lnTo>
                <a:lnTo>
                  <a:pt x="1823" y="428"/>
                </a:lnTo>
                <a:lnTo>
                  <a:pt x="1823" y="428"/>
                </a:lnTo>
                <a:lnTo>
                  <a:pt x="1823" y="430"/>
                </a:lnTo>
                <a:lnTo>
                  <a:pt x="1825" y="430"/>
                </a:lnTo>
                <a:lnTo>
                  <a:pt x="1827" y="430"/>
                </a:lnTo>
                <a:lnTo>
                  <a:pt x="1829" y="432"/>
                </a:lnTo>
                <a:lnTo>
                  <a:pt x="1829" y="432"/>
                </a:lnTo>
                <a:lnTo>
                  <a:pt x="1831" y="432"/>
                </a:lnTo>
                <a:lnTo>
                  <a:pt x="1840" y="430"/>
                </a:lnTo>
                <a:lnTo>
                  <a:pt x="1844" y="430"/>
                </a:lnTo>
                <a:lnTo>
                  <a:pt x="1852" y="426"/>
                </a:lnTo>
                <a:lnTo>
                  <a:pt x="1854" y="424"/>
                </a:lnTo>
                <a:lnTo>
                  <a:pt x="1856" y="424"/>
                </a:lnTo>
                <a:lnTo>
                  <a:pt x="1856" y="422"/>
                </a:lnTo>
                <a:lnTo>
                  <a:pt x="1854" y="422"/>
                </a:lnTo>
                <a:lnTo>
                  <a:pt x="1854" y="422"/>
                </a:lnTo>
                <a:lnTo>
                  <a:pt x="1854" y="419"/>
                </a:lnTo>
                <a:lnTo>
                  <a:pt x="1854" y="419"/>
                </a:lnTo>
                <a:lnTo>
                  <a:pt x="1854" y="419"/>
                </a:lnTo>
                <a:lnTo>
                  <a:pt x="1854" y="419"/>
                </a:lnTo>
                <a:lnTo>
                  <a:pt x="1854" y="417"/>
                </a:lnTo>
                <a:lnTo>
                  <a:pt x="1848" y="417"/>
                </a:lnTo>
                <a:lnTo>
                  <a:pt x="1844" y="415"/>
                </a:lnTo>
                <a:lnTo>
                  <a:pt x="1838" y="409"/>
                </a:lnTo>
                <a:lnTo>
                  <a:pt x="1835" y="407"/>
                </a:lnTo>
                <a:lnTo>
                  <a:pt x="1835" y="407"/>
                </a:lnTo>
                <a:lnTo>
                  <a:pt x="1825" y="405"/>
                </a:lnTo>
                <a:lnTo>
                  <a:pt x="1821" y="405"/>
                </a:lnTo>
                <a:lnTo>
                  <a:pt x="1815" y="407"/>
                </a:lnTo>
                <a:lnTo>
                  <a:pt x="1815" y="407"/>
                </a:lnTo>
                <a:lnTo>
                  <a:pt x="1815" y="409"/>
                </a:lnTo>
                <a:lnTo>
                  <a:pt x="1812" y="409"/>
                </a:lnTo>
                <a:lnTo>
                  <a:pt x="1812" y="409"/>
                </a:lnTo>
                <a:lnTo>
                  <a:pt x="1815" y="411"/>
                </a:lnTo>
                <a:lnTo>
                  <a:pt x="1815" y="411"/>
                </a:lnTo>
                <a:lnTo>
                  <a:pt x="1817" y="413"/>
                </a:lnTo>
                <a:lnTo>
                  <a:pt x="1821" y="415"/>
                </a:lnTo>
                <a:lnTo>
                  <a:pt x="1821" y="415"/>
                </a:lnTo>
                <a:lnTo>
                  <a:pt x="1817" y="413"/>
                </a:lnTo>
                <a:close/>
                <a:moveTo>
                  <a:pt x="1806" y="809"/>
                </a:moveTo>
                <a:lnTo>
                  <a:pt x="1806" y="809"/>
                </a:lnTo>
                <a:lnTo>
                  <a:pt x="1806" y="809"/>
                </a:lnTo>
                <a:lnTo>
                  <a:pt x="1806" y="809"/>
                </a:lnTo>
                <a:lnTo>
                  <a:pt x="1804" y="811"/>
                </a:lnTo>
                <a:lnTo>
                  <a:pt x="1804" y="811"/>
                </a:lnTo>
                <a:lnTo>
                  <a:pt x="1806" y="811"/>
                </a:lnTo>
                <a:lnTo>
                  <a:pt x="1806" y="809"/>
                </a:lnTo>
                <a:close/>
                <a:moveTo>
                  <a:pt x="1815" y="856"/>
                </a:moveTo>
                <a:lnTo>
                  <a:pt x="1815" y="856"/>
                </a:lnTo>
                <a:lnTo>
                  <a:pt x="1815" y="856"/>
                </a:lnTo>
                <a:lnTo>
                  <a:pt x="1815" y="856"/>
                </a:lnTo>
                <a:lnTo>
                  <a:pt x="1815" y="853"/>
                </a:lnTo>
                <a:lnTo>
                  <a:pt x="1812" y="853"/>
                </a:lnTo>
                <a:lnTo>
                  <a:pt x="1812" y="856"/>
                </a:lnTo>
                <a:lnTo>
                  <a:pt x="1815" y="856"/>
                </a:lnTo>
                <a:lnTo>
                  <a:pt x="1815" y="856"/>
                </a:lnTo>
                <a:lnTo>
                  <a:pt x="1815" y="856"/>
                </a:lnTo>
                <a:lnTo>
                  <a:pt x="1815" y="856"/>
                </a:lnTo>
                <a:lnTo>
                  <a:pt x="1817" y="856"/>
                </a:lnTo>
                <a:lnTo>
                  <a:pt x="1817" y="853"/>
                </a:lnTo>
                <a:lnTo>
                  <a:pt x="1817" y="853"/>
                </a:lnTo>
                <a:lnTo>
                  <a:pt x="1817" y="853"/>
                </a:lnTo>
                <a:lnTo>
                  <a:pt x="1815" y="856"/>
                </a:lnTo>
                <a:close/>
                <a:moveTo>
                  <a:pt x="1724" y="728"/>
                </a:moveTo>
                <a:lnTo>
                  <a:pt x="1722" y="728"/>
                </a:lnTo>
                <a:lnTo>
                  <a:pt x="1722" y="728"/>
                </a:lnTo>
                <a:lnTo>
                  <a:pt x="1722" y="728"/>
                </a:lnTo>
                <a:lnTo>
                  <a:pt x="1720" y="728"/>
                </a:lnTo>
                <a:lnTo>
                  <a:pt x="1720" y="730"/>
                </a:lnTo>
                <a:lnTo>
                  <a:pt x="1720" y="730"/>
                </a:lnTo>
                <a:lnTo>
                  <a:pt x="1722" y="730"/>
                </a:lnTo>
                <a:lnTo>
                  <a:pt x="1724" y="730"/>
                </a:lnTo>
                <a:lnTo>
                  <a:pt x="1724" y="730"/>
                </a:lnTo>
                <a:lnTo>
                  <a:pt x="1724" y="728"/>
                </a:lnTo>
                <a:lnTo>
                  <a:pt x="1724" y="728"/>
                </a:lnTo>
                <a:close/>
                <a:moveTo>
                  <a:pt x="828" y="874"/>
                </a:moveTo>
                <a:lnTo>
                  <a:pt x="828" y="874"/>
                </a:lnTo>
                <a:lnTo>
                  <a:pt x="828" y="874"/>
                </a:lnTo>
                <a:lnTo>
                  <a:pt x="828" y="874"/>
                </a:lnTo>
                <a:lnTo>
                  <a:pt x="828" y="876"/>
                </a:lnTo>
                <a:lnTo>
                  <a:pt x="828" y="876"/>
                </a:lnTo>
                <a:lnTo>
                  <a:pt x="828" y="876"/>
                </a:lnTo>
                <a:lnTo>
                  <a:pt x="828" y="876"/>
                </a:lnTo>
                <a:lnTo>
                  <a:pt x="828" y="876"/>
                </a:lnTo>
                <a:lnTo>
                  <a:pt x="828" y="874"/>
                </a:lnTo>
                <a:lnTo>
                  <a:pt x="828" y="874"/>
                </a:lnTo>
                <a:close/>
                <a:moveTo>
                  <a:pt x="1456" y="809"/>
                </a:moveTo>
                <a:lnTo>
                  <a:pt x="1456" y="809"/>
                </a:lnTo>
                <a:lnTo>
                  <a:pt x="1458" y="809"/>
                </a:lnTo>
                <a:lnTo>
                  <a:pt x="1458" y="809"/>
                </a:lnTo>
                <a:lnTo>
                  <a:pt x="1458" y="809"/>
                </a:lnTo>
                <a:lnTo>
                  <a:pt x="1458" y="809"/>
                </a:lnTo>
                <a:lnTo>
                  <a:pt x="1458" y="807"/>
                </a:lnTo>
                <a:lnTo>
                  <a:pt x="1458" y="807"/>
                </a:lnTo>
                <a:lnTo>
                  <a:pt x="1458" y="807"/>
                </a:lnTo>
                <a:lnTo>
                  <a:pt x="1454" y="809"/>
                </a:lnTo>
                <a:lnTo>
                  <a:pt x="1454" y="809"/>
                </a:lnTo>
                <a:lnTo>
                  <a:pt x="1456" y="809"/>
                </a:lnTo>
                <a:close/>
                <a:moveTo>
                  <a:pt x="1798" y="342"/>
                </a:moveTo>
                <a:lnTo>
                  <a:pt x="1798" y="342"/>
                </a:lnTo>
                <a:lnTo>
                  <a:pt x="1800" y="342"/>
                </a:lnTo>
                <a:lnTo>
                  <a:pt x="1800" y="344"/>
                </a:lnTo>
                <a:lnTo>
                  <a:pt x="1800" y="344"/>
                </a:lnTo>
                <a:lnTo>
                  <a:pt x="1802" y="344"/>
                </a:lnTo>
                <a:lnTo>
                  <a:pt x="1802" y="344"/>
                </a:lnTo>
                <a:lnTo>
                  <a:pt x="1802" y="346"/>
                </a:lnTo>
                <a:lnTo>
                  <a:pt x="1804" y="346"/>
                </a:lnTo>
                <a:lnTo>
                  <a:pt x="1806" y="342"/>
                </a:lnTo>
                <a:lnTo>
                  <a:pt x="1808" y="342"/>
                </a:lnTo>
                <a:lnTo>
                  <a:pt x="1810" y="340"/>
                </a:lnTo>
                <a:lnTo>
                  <a:pt x="1810" y="338"/>
                </a:lnTo>
                <a:lnTo>
                  <a:pt x="1808" y="338"/>
                </a:lnTo>
                <a:lnTo>
                  <a:pt x="1808" y="338"/>
                </a:lnTo>
                <a:lnTo>
                  <a:pt x="1804" y="340"/>
                </a:lnTo>
                <a:lnTo>
                  <a:pt x="1804" y="340"/>
                </a:lnTo>
                <a:lnTo>
                  <a:pt x="1802" y="340"/>
                </a:lnTo>
                <a:lnTo>
                  <a:pt x="1802" y="340"/>
                </a:lnTo>
                <a:lnTo>
                  <a:pt x="1796" y="340"/>
                </a:lnTo>
                <a:lnTo>
                  <a:pt x="1796" y="340"/>
                </a:lnTo>
                <a:lnTo>
                  <a:pt x="1794" y="342"/>
                </a:lnTo>
                <a:lnTo>
                  <a:pt x="1794" y="342"/>
                </a:lnTo>
                <a:lnTo>
                  <a:pt x="1796" y="342"/>
                </a:lnTo>
                <a:lnTo>
                  <a:pt x="1798" y="342"/>
                </a:lnTo>
                <a:close/>
                <a:moveTo>
                  <a:pt x="1804" y="818"/>
                </a:moveTo>
                <a:lnTo>
                  <a:pt x="1804" y="818"/>
                </a:lnTo>
                <a:lnTo>
                  <a:pt x="1804" y="816"/>
                </a:lnTo>
                <a:lnTo>
                  <a:pt x="1802" y="818"/>
                </a:lnTo>
                <a:lnTo>
                  <a:pt x="1800" y="818"/>
                </a:lnTo>
                <a:lnTo>
                  <a:pt x="1802" y="818"/>
                </a:lnTo>
                <a:lnTo>
                  <a:pt x="1800" y="820"/>
                </a:lnTo>
                <a:lnTo>
                  <a:pt x="1798" y="818"/>
                </a:lnTo>
                <a:lnTo>
                  <a:pt x="1798" y="818"/>
                </a:lnTo>
                <a:lnTo>
                  <a:pt x="1796" y="818"/>
                </a:lnTo>
                <a:lnTo>
                  <a:pt x="1794" y="818"/>
                </a:lnTo>
                <a:lnTo>
                  <a:pt x="1789" y="820"/>
                </a:lnTo>
                <a:lnTo>
                  <a:pt x="1787" y="822"/>
                </a:lnTo>
                <a:lnTo>
                  <a:pt x="1787" y="822"/>
                </a:lnTo>
                <a:lnTo>
                  <a:pt x="1785" y="822"/>
                </a:lnTo>
                <a:lnTo>
                  <a:pt x="1785" y="826"/>
                </a:lnTo>
                <a:lnTo>
                  <a:pt x="1785" y="826"/>
                </a:lnTo>
                <a:lnTo>
                  <a:pt x="1783" y="828"/>
                </a:lnTo>
                <a:lnTo>
                  <a:pt x="1781" y="828"/>
                </a:lnTo>
                <a:lnTo>
                  <a:pt x="1781" y="828"/>
                </a:lnTo>
                <a:lnTo>
                  <a:pt x="1781" y="828"/>
                </a:lnTo>
                <a:lnTo>
                  <a:pt x="1781" y="828"/>
                </a:lnTo>
                <a:lnTo>
                  <a:pt x="1781" y="830"/>
                </a:lnTo>
                <a:lnTo>
                  <a:pt x="1781" y="832"/>
                </a:lnTo>
                <a:lnTo>
                  <a:pt x="1779" y="832"/>
                </a:lnTo>
                <a:lnTo>
                  <a:pt x="1779" y="832"/>
                </a:lnTo>
                <a:lnTo>
                  <a:pt x="1777" y="835"/>
                </a:lnTo>
                <a:lnTo>
                  <a:pt x="1777" y="835"/>
                </a:lnTo>
                <a:lnTo>
                  <a:pt x="1779" y="835"/>
                </a:lnTo>
                <a:lnTo>
                  <a:pt x="1779" y="835"/>
                </a:lnTo>
                <a:lnTo>
                  <a:pt x="1779" y="835"/>
                </a:lnTo>
                <a:lnTo>
                  <a:pt x="1777" y="835"/>
                </a:lnTo>
                <a:lnTo>
                  <a:pt x="1777" y="837"/>
                </a:lnTo>
                <a:lnTo>
                  <a:pt x="1775" y="837"/>
                </a:lnTo>
                <a:lnTo>
                  <a:pt x="1775" y="839"/>
                </a:lnTo>
                <a:lnTo>
                  <a:pt x="1773" y="843"/>
                </a:lnTo>
                <a:lnTo>
                  <a:pt x="1773" y="847"/>
                </a:lnTo>
                <a:lnTo>
                  <a:pt x="1768" y="853"/>
                </a:lnTo>
                <a:lnTo>
                  <a:pt x="1768" y="853"/>
                </a:lnTo>
                <a:lnTo>
                  <a:pt x="1768" y="853"/>
                </a:lnTo>
                <a:lnTo>
                  <a:pt x="1771" y="856"/>
                </a:lnTo>
                <a:lnTo>
                  <a:pt x="1771" y="856"/>
                </a:lnTo>
                <a:lnTo>
                  <a:pt x="1771" y="858"/>
                </a:lnTo>
                <a:lnTo>
                  <a:pt x="1768" y="856"/>
                </a:lnTo>
                <a:lnTo>
                  <a:pt x="1766" y="856"/>
                </a:lnTo>
                <a:lnTo>
                  <a:pt x="1766" y="856"/>
                </a:lnTo>
                <a:lnTo>
                  <a:pt x="1764" y="858"/>
                </a:lnTo>
                <a:lnTo>
                  <a:pt x="1764" y="858"/>
                </a:lnTo>
                <a:lnTo>
                  <a:pt x="1764" y="860"/>
                </a:lnTo>
                <a:lnTo>
                  <a:pt x="1764" y="860"/>
                </a:lnTo>
                <a:lnTo>
                  <a:pt x="1766" y="862"/>
                </a:lnTo>
                <a:lnTo>
                  <a:pt x="1768" y="862"/>
                </a:lnTo>
                <a:lnTo>
                  <a:pt x="1768" y="862"/>
                </a:lnTo>
                <a:lnTo>
                  <a:pt x="1766" y="862"/>
                </a:lnTo>
                <a:lnTo>
                  <a:pt x="1766" y="864"/>
                </a:lnTo>
                <a:lnTo>
                  <a:pt x="1766" y="864"/>
                </a:lnTo>
                <a:lnTo>
                  <a:pt x="1766" y="866"/>
                </a:lnTo>
                <a:lnTo>
                  <a:pt x="1768" y="866"/>
                </a:lnTo>
                <a:lnTo>
                  <a:pt x="1766" y="866"/>
                </a:lnTo>
                <a:lnTo>
                  <a:pt x="1766" y="866"/>
                </a:lnTo>
                <a:lnTo>
                  <a:pt x="1764" y="864"/>
                </a:lnTo>
                <a:lnTo>
                  <a:pt x="1762" y="864"/>
                </a:lnTo>
                <a:lnTo>
                  <a:pt x="1762" y="864"/>
                </a:lnTo>
                <a:lnTo>
                  <a:pt x="1762" y="864"/>
                </a:lnTo>
                <a:lnTo>
                  <a:pt x="1760" y="866"/>
                </a:lnTo>
                <a:lnTo>
                  <a:pt x="1760" y="868"/>
                </a:lnTo>
                <a:lnTo>
                  <a:pt x="1758" y="870"/>
                </a:lnTo>
                <a:lnTo>
                  <a:pt x="1758" y="872"/>
                </a:lnTo>
                <a:lnTo>
                  <a:pt x="1758" y="872"/>
                </a:lnTo>
                <a:lnTo>
                  <a:pt x="1756" y="872"/>
                </a:lnTo>
                <a:lnTo>
                  <a:pt x="1754" y="872"/>
                </a:lnTo>
                <a:lnTo>
                  <a:pt x="1754" y="872"/>
                </a:lnTo>
                <a:lnTo>
                  <a:pt x="1754" y="870"/>
                </a:lnTo>
                <a:lnTo>
                  <a:pt x="1756" y="870"/>
                </a:lnTo>
                <a:lnTo>
                  <a:pt x="1756" y="870"/>
                </a:lnTo>
                <a:lnTo>
                  <a:pt x="1752" y="872"/>
                </a:lnTo>
                <a:lnTo>
                  <a:pt x="1750" y="874"/>
                </a:lnTo>
                <a:lnTo>
                  <a:pt x="1750" y="874"/>
                </a:lnTo>
                <a:lnTo>
                  <a:pt x="1754" y="874"/>
                </a:lnTo>
                <a:lnTo>
                  <a:pt x="1758" y="874"/>
                </a:lnTo>
                <a:lnTo>
                  <a:pt x="1758" y="874"/>
                </a:lnTo>
                <a:lnTo>
                  <a:pt x="1760" y="874"/>
                </a:lnTo>
                <a:lnTo>
                  <a:pt x="1762" y="874"/>
                </a:lnTo>
                <a:lnTo>
                  <a:pt x="1762" y="874"/>
                </a:lnTo>
                <a:lnTo>
                  <a:pt x="1760" y="876"/>
                </a:lnTo>
                <a:lnTo>
                  <a:pt x="1758" y="876"/>
                </a:lnTo>
                <a:lnTo>
                  <a:pt x="1758" y="879"/>
                </a:lnTo>
                <a:lnTo>
                  <a:pt x="1754" y="881"/>
                </a:lnTo>
                <a:lnTo>
                  <a:pt x="1750" y="885"/>
                </a:lnTo>
                <a:lnTo>
                  <a:pt x="1747" y="885"/>
                </a:lnTo>
                <a:lnTo>
                  <a:pt x="1747" y="887"/>
                </a:lnTo>
                <a:lnTo>
                  <a:pt x="1747" y="887"/>
                </a:lnTo>
                <a:lnTo>
                  <a:pt x="1747" y="889"/>
                </a:lnTo>
                <a:lnTo>
                  <a:pt x="1750" y="891"/>
                </a:lnTo>
                <a:lnTo>
                  <a:pt x="1750" y="891"/>
                </a:lnTo>
                <a:lnTo>
                  <a:pt x="1752" y="891"/>
                </a:lnTo>
                <a:lnTo>
                  <a:pt x="1754" y="891"/>
                </a:lnTo>
                <a:lnTo>
                  <a:pt x="1758" y="891"/>
                </a:lnTo>
                <a:lnTo>
                  <a:pt x="1760" y="891"/>
                </a:lnTo>
                <a:lnTo>
                  <a:pt x="1762" y="889"/>
                </a:lnTo>
                <a:lnTo>
                  <a:pt x="1762" y="889"/>
                </a:lnTo>
                <a:lnTo>
                  <a:pt x="1762" y="889"/>
                </a:lnTo>
                <a:lnTo>
                  <a:pt x="1762" y="889"/>
                </a:lnTo>
                <a:lnTo>
                  <a:pt x="1764" y="889"/>
                </a:lnTo>
                <a:lnTo>
                  <a:pt x="1768" y="889"/>
                </a:lnTo>
                <a:lnTo>
                  <a:pt x="1768" y="889"/>
                </a:lnTo>
                <a:lnTo>
                  <a:pt x="1773" y="891"/>
                </a:lnTo>
                <a:lnTo>
                  <a:pt x="1775" y="891"/>
                </a:lnTo>
                <a:lnTo>
                  <a:pt x="1783" y="891"/>
                </a:lnTo>
                <a:lnTo>
                  <a:pt x="1785" y="891"/>
                </a:lnTo>
                <a:lnTo>
                  <a:pt x="1785" y="891"/>
                </a:lnTo>
                <a:lnTo>
                  <a:pt x="1789" y="891"/>
                </a:lnTo>
                <a:lnTo>
                  <a:pt x="1791" y="891"/>
                </a:lnTo>
                <a:lnTo>
                  <a:pt x="1794" y="891"/>
                </a:lnTo>
                <a:lnTo>
                  <a:pt x="1794" y="889"/>
                </a:lnTo>
                <a:lnTo>
                  <a:pt x="1794" y="887"/>
                </a:lnTo>
                <a:lnTo>
                  <a:pt x="1796" y="887"/>
                </a:lnTo>
                <a:lnTo>
                  <a:pt x="1796" y="889"/>
                </a:lnTo>
                <a:lnTo>
                  <a:pt x="1796" y="889"/>
                </a:lnTo>
                <a:lnTo>
                  <a:pt x="1798" y="887"/>
                </a:lnTo>
                <a:lnTo>
                  <a:pt x="1798" y="887"/>
                </a:lnTo>
                <a:lnTo>
                  <a:pt x="1798" y="887"/>
                </a:lnTo>
                <a:lnTo>
                  <a:pt x="1798" y="891"/>
                </a:lnTo>
                <a:lnTo>
                  <a:pt x="1796" y="893"/>
                </a:lnTo>
                <a:lnTo>
                  <a:pt x="1794" y="893"/>
                </a:lnTo>
                <a:lnTo>
                  <a:pt x="1796" y="893"/>
                </a:lnTo>
                <a:lnTo>
                  <a:pt x="1798" y="893"/>
                </a:lnTo>
                <a:lnTo>
                  <a:pt x="1800" y="893"/>
                </a:lnTo>
                <a:lnTo>
                  <a:pt x="1800" y="893"/>
                </a:lnTo>
                <a:lnTo>
                  <a:pt x="1802" y="893"/>
                </a:lnTo>
                <a:lnTo>
                  <a:pt x="1804" y="893"/>
                </a:lnTo>
                <a:lnTo>
                  <a:pt x="1804" y="893"/>
                </a:lnTo>
                <a:lnTo>
                  <a:pt x="1804" y="893"/>
                </a:lnTo>
                <a:lnTo>
                  <a:pt x="1804" y="891"/>
                </a:lnTo>
                <a:lnTo>
                  <a:pt x="1806" y="891"/>
                </a:lnTo>
                <a:lnTo>
                  <a:pt x="1806" y="889"/>
                </a:lnTo>
                <a:lnTo>
                  <a:pt x="1808" y="891"/>
                </a:lnTo>
                <a:lnTo>
                  <a:pt x="1810" y="891"/>
                </a:lnTo>
                <a:lnTo>
                  <a:pt x="1810" y="891"/>
                </a:lnTo>
                <a:lnTo>
                  <a:pt x="1812" y="891"/>
                </a:lnTo>
                <a:lnTo>
                  <a:pt x="1812" y="891"/>
                </a:lnTo>
                <a:lnTo>
                  <a:pt x="1815" y="889"/>
                </a:lnTo>
                <a:lnTo>
                  <a:pt x="1815" y="891"/>
                </a:lnTo>
                <a:lnTo>
                  <a:pt x="1812" y="891"/>
                </a:lnTo>
                <a:lnTo>
                  <a:pt x="1810" y="893"/>
                </a:lnTo>
                <a:lnTo>
                  <a:pt x="1808" y="893"/>
                </a:lnTo>
                <a:lnTo>
                  <a:pt x="1806" y="897"/>
                </a:lnTo>
                <a:lnTo>
                  <a:pt x="1804" y="897"/>
                </a:lnTo>
                <a:lnTo>
                  <a:pt x="1804" y="900"/>
                </a:lnTo>
                <a:lnTo>
                  <a:pt x="1802" y="900"/>
                </a:lnTo>
                <a:lnTo>
                  <a:pt x="1800" y="900"/>
                </a:lnTo>
                <a:lnTo>
                  <a:pt x="1798" y="902"/>
                </a:lnTo>
                <a:lnTo>
                  <a:pt x="1798" y="902"/>
                </a:lnTo>
                <a:lnTo>
                  <a:pt x="1798" y="902"/>
                </a:lnTo>
                <a:lnTo>
                  <a:pt x="1798" y="904"/>
                </a:lnTo>
                <a:lnTo>
                  <a:pt x="1798" y="904"/>
                </a:lnTo>
                <a:lnTo>
                  <a:pt x="1798" y="904"/>
                </a:lnTo>
                <a:lnTo>
                  <a:pt x="1798" y="904"/>
                </a:lnTo>
                <a:lnTo>
                  <a:pt x="1800" y="904"/>
                </a:lnTo>
                <a:lnTo>
                  <a:pt x="1802" y="904"/>
                </a:lnTo>
                <a:lnTo>
                  <a:pt x="1804" y="904"/>
                </a:lnTo>
                <a:lnTo>
                  <a:pt x="1804" y="904"/>
                </a:lnTo>
                <a:lnTo>
                  <a:pt x="1804" y="904"/>
                </a:lnTo>
                <a:lnTo>
                  <a:pt x="1806" y="904"/>
                </a:lnTo>
                <a:lnTo>
                  <a:pt x="1808" y="904"/>
                </a:lnTo>
                <a:lnTo>
                  <a:pt x="1808" y="902"/>
                </a:lnTo>
                <a:lnTo>
                  <a:pt x="1810" y="900"/>
                </a:lnTo>
                <a:lnTo>
                  <a:pt x="1810" y="900"/>
                </a:lnTo>
                <a:lnTo>
                  <a:pt x="1812" y="895"/>
                </a:lnTo>
                <a:lnTo>
                  <a:pt x="1815" y="895"/>
                </a:lnTo>
                <a:lnTo>
                  <a:pt x="1815" y="895"/>
                </a:lnTo>
                <a:lnTo>
                  <a:pt x="1817" y="895"/>
                </a:lnTo>
                <a:lnTo>
                  <a:pt x="1817" y="893"/>
                </a:lnTo>
                <a:lnTo>
                  <a:pt x="1819" y="891"/>
                </a:lnTo>
                <a:lnTo>
                  <a:pt x="1819" y="893"/>
                </a:lnTo>
                <a:lnTo>
                  <a:pt x="1817" y="895"/>
                </a:lnTo>
                <a:lnTo>
                  <a:pt x="1817" y="895"/>
                </a:lnTo>
                <a:lnTo>
                  <a:pt x="1819" y="895"/>
                </a:lnTo>
                <a:lnTo>
                  <a:pt x="1819" y="895"/>
                </a:lnTo>
                <a:lnTo>
                  <a:pt x="1819" y="893"/>
                </a:lnTo>
                <a:lnTo>
                  <a:pt x="1819" y="891"/>
                </a:lnTo>
                <a:lnTo>
                  <a:pt x="1823" y="889"/>
                </a:lnTo>
                <a:lnTo>
                  <a:pt x="1823" y="887"/>
                </a:lnTo>
                <a:lnTo>
                  <a:pt x="1823" y="887"/>
                </a:lnTo>
                <a:lnTo>
                  <a:pt x="1825" y="887"/>
                </a:lnTo>
                <a:lnTo>
                  <a:pt x="1825" y="889"/>
                </a:lnTo>
                <a:lnTo>
                  <a:pt x="1827" y="891"/>
                </a:lnTo>
                <a:lnTo>
                  <a:pt x="1827" y="893"/>
                </a:lnTo>
                <a:lnTo>
                  <a:pt x="1827" y="893"/>
                </a:lnTo>
                <a:lnTo>
                  <a:pt x="1827" y="893"/>
                </a:lnTo>
                <a:lnTo>
                  <a:pt x="1827" y="895"/>
                </a:lnTo>
                <a:lnTo>
                  <a:pt x="1825" y="897"/>
                </a:lnTo>
                <a:lnTo>
                  <a:pt x="1825" y="900"/>
                </a:lnTo>
                <a:lnTo>
                  <a:pt x="1823" y="904"/>
                </a:lnTo>
                <a:lnTo>
                  <a:pt x="1823" y="904"/>
                </a:lnTo>
                <a:lnTo>
                  <a:pt x="1823" y="904"/>
                </a:lnTo>
                <a:lnTo>
                  <a:pt x="1823" y="906"/>
                </a:lnTo>
                <a:lnTo>
                  <a:pt x="1823" y="906"/>
                </a:lnTo>
                <a:lnTo>
                  <a:pt x="1825" y="906"/>
                </a:lnTo>
                <a:lnTo>
                  <a:pt x="1825" y="906"/>
                </a:lnTo>
                <a:lnTo>
                  <a:pt x="1827" y="904"/>
                </a:lnTo>
                <a:lnTo>
                  <a:pt x="1829" y="902"/>
                </a:lnTo>
                <a:lnTo>
                  <a:pt x="1829" y="900"/>
                </a:lnTo>
                <a:lnTo>
                  <a:pt x="1831" y="900"/>
                </a:lnTo>
                <a:lnTo>
                  <a:pt x="1831" y="900"/>
                </a:lnTo>
                <a:lnTo>
                  <a:pt x="1831" y="900"/>
                </a:lnTo>
                <a:lnTo>
                  <a:pt x="1831" y="900"/>
                </a:lnTo>
                <a:lnTo>
                  <a:pt x="1831" y="902"/>
                </a:lnTo>
                <a:lnTo>
                  <a:pt x="1831" y="904"/>
                </a:lnTo>
                <a:lnTo>
                  <a:pt x="1831" y="904"/>
                </a:lnTo>
                <a:lnTo>
                  <a:pt x="1831" y="908"/>
                </a:lnTo>
                <a:lnTo>
                  <a:pt x="1831" y="908"/>
                </a:lnTo>
                <a:lnTo>
                  <a:pt x="1831" y="908"/>
                </a:lnTo>
                <a:lnTo>
                  <a:pt x="1831" y="908"/>
                </a:lnTo>
                <a:lnTo>
                  <a:pt x="1833" y="908"/>
                </a:lnTo>
                <a:lnTo>
                  <a:pt x="1835" y="908"/>
                </a:lnTo>
                <a:lnTo>
                  <a:pt x="1835" y="908"/>
                </a:lnTo>
                <a:lnTo>
                  <a:pt x="1835" y="908"/>
                </a:lnTo>
                <a:lnTo>
                  <a:pt x="1838" y="908"/>
                </a:lnTo>
                <a:lnTo>
                  <a:pt x="1838" y="908"/>
                </a:lnTo>
                <a:lnTo>
                  <a:pt x="1838" y="908"/>
                </a:lnTo>
                <a:lnTo>
                  <a:pt x="1840" y="908"/>
                </a:lnTo>
                <a:lnTo>
                  <a:pt x="1840" y="908"/>
                </a:lnTo>
                <a:lnTo>
                  <a:pt x="1840" y="906"/>
                </a:lnTo>
                <a:lnTo>
                  <a:pt x="1842" y="902"/>
                </a:lnTo>
                <a:lnTo>
                  <a:pt x="1842" y="902"/>
                </a:lnTo>
                <a:lnTo>
                  <a:pt x="1842" y="902"/>
                </a:lnTo>
                <a:lnTo>
                  <a:pt x="1842" y="900"/>
                </a:lnTo>
                <a:lnTo>
                  <a:pt x="1844" y="895"/>
                </a:lnTo>
                <a:lnTo>
                  <a:pt x="1844" y="893"/>
                </a:lnTo>
                <a:lnTo>
                  <a:pt x="1844" y="891"/>
                </a:lnTo>
                <a:lnTo>
                  <a:pt x="1844" y="891"/>
                </a:lnTo>
                <a:lnTo>
                  <a:pt x="1844" y="889"/>
                </a:lnTo>
                <a:lnTo>
                  <a:pt x="1844" y="889"/>
                </a:lnTo>
                <a:lnTo>
                  <a:pt x="1844" y="889"/>
                </a:lnTo>
                <a:lnTo>
                  <a:pt x="1844" y="889"/>
                </a:lnTo>
                <a:lnTo>
                  <a:pt x="1842" y="889"/>
                </a:lnTo>
                <a:lnTo>
                  <a:pt x="1842" y="891"/>
                </a:lnTo>
                <a:lnTo>
                  <a:pt x="1840" y="891"/>
                </a:lnTo>
                <a:lnTo>
                  <a:pt x="1840" y="893"/>
                </a:lnTo>
                <a:lnTo>
                  <a:pt x="1838" y="893"/>
                </a:lnTo>
                <a:lnTo>
                  <a:pt x="1838" y="893"/>
                </a:lnTo>
                <a:lnTo>
                  <a:pt x="1838" y="893"/>
                </a:lnTo>
                <a:lnTo>
                  <a:pt x="1838" y="891"/>
                </a:lnTo>
                <a:lnTo>
                  <a:pt x="1838" y="889"/>
                </a:lnTo>
                <a:lnTo>
                  <a:pt x="1838" y="887"/>
                </a:lnTo>
                <a:lnTo>
                  <a:pt x="1840" y="885"/>
                </a:lnTo>
                <a:lnTo>
                  <a:pt x="1840" y="883"/>
                </a:lnTo>
                <a:lnTo>
                  <a:pt x="1842" y="883"/>
                </a:lnTo>
                <a:lnTo>
                  <a:pt x="1842" y="883"/>
                </a:lnTo>
                <a:lnTo>
                  <a:pt x="1842" y="881"/>
                </a:lnTo>
                <a:lnTo>
                  <a:pt x="1842" y="881"/>
                </a:lnTo>
                <a:lnTo>
                  <a:pt x="1840" y="883"/>
                </a:lnTo>
                <a:lnTo>
                  <a:pt x="1835" y="885"/>
                </a:lnTo>
                <a:lnTo>
                  <a:pt x="1833" y="889"/>
                </a:lnTo>
                <a:lnTo>
                  <a:pt x="1831" y="889"/>
                </a:lnTo>
                <a:lnTo>
                  <a:pt x="1829" y="891"/>
                </a:lnTo>
                <a:lnTo>
                  <a:pt x="1829" y="891"/>
                </a:lnTo>
                <a:lnTo>
                  <a:pt x="1829" y="889"/>
                </a:lnTo>
                <a:lnTo>
                  <a:pt x="1827" y="889"/>
                </a:lnTo>
                <a:lnTo>
                  <a:pt x="1827" y="887"/>
                </a:lnTo>
                <a:lnTo>
                  <a:pt x="1827" y="887"/>
                </a:lnTo>
                <a:lnTo>
                  <a:pt x="1829" y="885"/>
                </a:lnTo>
                <a:lnTo>
                  <a:pt x="1831" y="885"/>
                </a:lnTo>
                <a:lnTo>
                  <a:pt x="1831" y="883"/>
                </a:lnTo>
                <a:lnTo>
                  <a:pt x="1831" y="883"/>
                </a:lnTo>
                <a:lnTo>
                  <a:pt x="1829" y="883"/>
                </a:lnTo>
                <a:lnTo>
                  <a:pt x="1827" y="883"/>
                </a:lnTo>
                <a:lnTo>
                  <a:pt x="1829" y="883"/>
                </a:lnTo>
                <a:lnTo>
                  <a:pt x="1829" y="883"/>
                </a:lnTo>
                <a:lnTo>
                  <a:pt x="1829" y="883"/>
                </a:lnTo>
                <a:lnTo>
                  <a:pt x="1831" y="883"/>
                </a:lnTo>
                <a:lnTo>
                  <a:pt x="1831" y="883"/>
                </a:lnTo>
                <a:lnTo>
                  <a:pt x="1831" y="881"/>
                </a:lnTo>
                <a:lnTo>
                  <a:pt x="1831" y="881"/>
                </a:lnTo>
                <a:lnTo>
                  <a:pt x="1831" y="881"/>
                </a:lnTo>
                <a:lnTo>
                  <a:pt x="1833" y="879"/>
                </a:lnTo>
                <a:lnTo>
                  <a:pt x="1835" y="876"/>
                </a:lnTo>
                <a:lnTo>
                  <a:pt x="1835" y="876"/>
                </a:lnTo>
                <a:lnTo>
                  <a:pt x="1838" y="876"/>
                </a:lnTo>
                <a:lnTo>
                  <a:pt x="1838" y="876"/>
                </a:lnTo>
                <a:lnTo>
                  <a:pt x="1838" y="876"/>
                </a:lnTo>
                <a:lnTo>
                  <a:pt x="1840" y="874"/>
                </a:lnTo>
                <a:lnTo>
                  <a:pt x="1840" y="874"/>
                </a:lnTo>
                <a:lnTo>
                  <a:pt x="1840" y="874"/>
                </a:lnTo>
                <a:lnTo>
                  <a:pt x="1840" y="872"/>
                </a:lnTo>
                <a:lnTo>
                  <a:pt x="1840" y="872"/>
                </a:lnTo>
                <a:lnTo>
                  <a:pt x="1840" y="872"/>
                </a:lnTo>
                <a:lnTo>
                  <a:pt x="1838" y="872"/>
                </a:lnTo>
                <a:lnTo>
                  <a:pt x="1838" y="872"/>
                </a:lnTo>
                <a:lnTo>
                  <a:pt x="1835" y="874"/>
                </a:lnTo>
                <a:lnTo>
                  <a:pt x="1835" y="874"/>
                </a:lnTo>
                <a:lnTo>
                  <a:pt x="1833" y="874"/>
                </a:lnTo>
                <a:lnTo>
                  <a:pt x="1831" y="874"/>
                </a:lnTo>
                <a:lnTo>
                  <a:pt x="1831" y="874"/>
                </a:lnTo>
                <a:lnTo>
                  <a:pt x="1829" y="874"/>
                </a:lnTo>
                <a:lnTo>
                  <a:pt x="1829" y="876"/>
                </a:lnTo>
                <a:lnTo>
                  <a:pt x="1827" y="876"/>
                </a:lnTo>
                <a:lnTo>
                  <a:pt x="1827" y="876"/>
                </a:lnTo>
                <a:lnTo>
                  <a:pt x="1823" y="876"/>
                </a:lnTo>
                <a:lnTo>
                  <a:pt x="1823" y="876"/>
                </a:lnTo>
                <a:lnTo>
                  <a:pt x="1825" y="876"/>
                </a:lnTo>
                <a:lnTo>
                  <a:pt x="1827" y="874"/>
                </a:lnTo>
                <a:lnTo>
                  <a:pt x="1829" y="874"/>
                </a:lnTo>
                <a:lnTo>
                  <a:pt x="1829" y="872"/>
                </a:lnTo>
                <a:lnTo>
                  <a:pt x="1829" y="872"/>
                </a:lnTo>
                <a:lnTo>
                  <a:pt x="1829" y="872"/>
                </a:lnTo>
                <a:lnTo>
                  <a:pt x="1829" y="870"/>
                </a:lnTo>
                <a:lnTo>
                  <a:pt x="1827" y="872"/>
                </a:lnTo>
                <a:lnTo>
                  <a:pt x="1825" y="870"/>
                </a:lnTo>
                <a:lnTo>
                  <a:pt x="1825" y="870"/>
                </a:lnTo>
                <a:lnTo>
                  <a:pt x="1825" y="870"/>
                </a:lnTo>
                <a:lnTo>
                  <a:pt x="1827" y="870"/>
                </a:lnTo>
                <a:lnTo>
                  <a:pt x="1827" y="870"/>
                </a:lnTo>
                <a:lnTo>
                  <a:pt x="1827" y="868"/>
                </a:lnTo>
                <a:lnTo>
                  <a:pt x="1827" y="868"/>
                </a:lnTo>
                <a:lnTo>
                  <a:pt x="1823" y="870"/>
                </a:lnTo>
                <a:lnTo>
                  <a:pt x="1823" y="870"/>
                </a:lnTo>
                <a:lnTo>
                  <a:pt x="1827" y="868"/>
                </a:lnTo>
                <a:lnTo>
                  <a:pt x="1827" y="866"/>
                </a:lnTo>
                <a:lnTo>
                  <a:pt x="1827" y="866"/>
                </a:lnTo>
                <a:lnTo>
                  <a:pt x="1827" y="866"/>
                </a:lnTo>
                <a:lnTo>
                  <a:pt x="1829" y="864"/>
                </a:lnTo>
                <a:lnTo>
                  <a:pt x="1829" y="864"/>
                </a:lnTo>
                <a:lnTo>
                  <a:pt x="1831" y="862"/>
                </a:lnTo>
                <a:lnTo>
                  <a:pt x="1831" y="862"/>
                </a:lnTo>
                <a:lnTo>
                  <a:pt x="1831" y="860"/>
                </a:lnTo>
                <a:lnTo>
                  <a:pt x="1831" y="860"/>
                </a:lnTo>
                <a:lnTo>
                  <a:pt x="1829" y="858"/>
                </a:lnTo>
                <a:lnTo>
                  <a:pt x="1827" y="858"/>
                </a:lnTo>
                <a:lnTo>
                  <a:pt x="1825" y="858"/>
                </a:lnTo>
                <a:lnTo>
                  <a:pt x="1821" y="858"/>
                </a:lnTo>
                <a:lnTo>
                  <a:pt x="1821" y="858"/>
                </a:lnTo>
                <a:lnTo>
                  <a:pt x="1821" y="858"/>
                </a:lnTo>
                <a:lnTo>
                  <a:pt x="1819" y="858"/>
                </a:lnTo>
                <a:lnTo>
                  <a:pt x="1819" y="860"/>
                </a:lnTo>
                <a:lnTo>
                  <a:pt x="1819" y="860"/>
                </a:lnTo>
                <a:lnTo>
                  <a:pt x="1819" y="858"/>
                </a:lnTo>
                <a:lnTo>
                  <a:pt x="1819" y="858"/>
                </a:lnTo>
                <a:lnTo>
                  <a:pt x="1819" y="856"/>
                </a:lnTo>
                <a:lnTo>
                  <a:pt x="1819" y="856"/>
                </a:lnTo>
                <a:lnTo>
                  <a:pt x="1817" y="856"/>
                </a:lnTo>
                <a:lnTo>
                  <a:pt x="1817" y="858"/>
                </a:lnTo>
                <a:lnTo>
                  <a:pt x="1815" y="858"/>
                </a:lnTo>
                <a:lnTo>
                  <a:pt x="1815" y="860"/>
                </a:lnTo>
                <a:lnTo>
                  <a:pt x="1812" y="860"/>
                </a:lnTo>
                <a:lnTo>
                  <a:pt x="1812" y="860"/>
                </a:lnTo>
                <a:lnTo>
                  <a:pt x="1810" y="860"/>
                </a:lnTo>
                <a:lnTo>
                  <a:pt x="1810" y="860"/>
                </a:lnTo>
                <a:lnTo>
                  <a:pt x="1810" y="860"/>
                </a:lnTo>
                <a:lnTo>
                  <a:pt x="1810" y="860"/>
                </a:lnTo>
                <a:lnTo>
                  <a:pt x="1810" y="860"/>
                </a:lnTo>
                <a:lnTo>
                  <a:pt x="1808" y="862"/>
                </a:lnTo>
                <a:lnTo>
                  <a:pt x="1808" y="862"/>
                </a:lnTo>
                <a:lnTo>
                  <a:pt x="1808" y="862"/>
                </a:lnTo>
                <a:lnTo>
                  <a:pt x="1808" y="864"/>
                </a:lnTo>
                <a:lnTo>
                  <a:pt x="1808" y="864"/>
                </a:lnTo>
                <a:lnTo>
                  <a:pt x="1806" y="864"/>
                </a:lnTo>
                <a:lnTo>
                  <a:pt x="1806" y="864"/>
                </a:lnTo>
                <a:lnTo>
                  <a:pt x="1806" y="864"/>
                </a:lnTo>
                <a:lnTo>
                  <a:pt x="1806" y="862"/>
                </a:lnTo>
                <a:lnTo>
                  <a:pt x="1806" y="860"/>
                </a:lnTo>
                <a:lnTo>
                  <a:pt x="1808" y="860"/>
                </a:lnTo>
                <a:lnTo>
                  <a:pt x="1808" y="858"/>
                </a:lnTo>
                <a:lnTo>
                  <a:pt x="1808" y="856"/>
                </a:lnTo>
                <a:lnTo>
                  <a:pt x="1808" y="856"/>
                </a:lnTo>
                <a:lnTo>
                  <a:pt x="1806" y="856"/>
                </a:lnTo>
                <a:lnTo>
                  <a:pt x="1806" y="856"/>
                </a:lnTo>
                <a:lnTo>
                  <a:pt x="1806" y="858"/>
                </a:lnTo>
                <a:lnTo>
                  <a:pt x="1806" y="858"/>
                </a:lnTo>
                <a:lnTo>
                  <a:pt x="1806" y="858"/>
                </a:lnTo>
                <a:lnTo>
                  <a:pt x="1806" y="858"/>
                </a:lnTo>
                <a:lnTo>
                  <a:pt x="1806" y="858"/>
                </a:lnTo>
                <a:lnTo>
                  <a:pt x="1806" y="858"/>
                </a:lnTo>
                <a:lnTo>
                  <a:pt x="1806" y="856"/>
                </a:lnTo>
                <a:lnTo>
                  <a:pt x="1804" y="858"/>
                </a:lnTo>
                <a:lnTo>
                  <a:pt x="1802" y="858"/>
                </a:lnTo>
                <a:lnTo>
                  <a:pt x="1800" y="856"/>
                </a:lnTo>
                <a:lnTo>
                  <a:pt x="1796" y="858"/>
                </a:lnTo>
                <a:lnTo>
                  <a:pt x="1796" y="858"/>
                </a:lnTo>
                <a:lnTo>
                  <a:pt x="1798" y="856"/>
                </a:lnTo>
                <a:lnTo>
                  <a:pt x="1798" y="853"/>
                </a:lnTo>
                <a:lnTo>
                  <a:pt x="1798" y="853"/>
                </a:lnTo>
                <a:lnTo>
                  <a:pt x="1798" y="853"/>
                </a:lnTo>
                <a:lnTo>
                  <a:pt x="1798" y="853"/>
                </a:lnTo>
                <a:lnTo>
                  <a:pt x="1796" y="853"/>
                </a:lnTo>
                <a:lnTo>
                  <a:pt x="1796" y="853"/>
                </a:lnTo>
                <a:lnTo>
                  <a:pt x="1794" y="853"/>
                </a:lnTo>
                <a:lnTo>
                  <a:pt x="1796" y="851"/>
                </a:lnTo>
                <a:lnTo>
                  <a:pt x="1800" y="849"/>
                </a:lnTo>
                <a:lnTo>
                  <a:pt x="1802" y="849"/>
                </a:lnTo>
                <a:lnTo>
                  <a:pt x="1804" y="847"/>
                </a:lnTo>
                <a:lnTo>
                  <a:pt x="1804" y="847"/>
                </a:lnTo>
                <a:lnTo>
                  <a:pt x="1804" y="847"/>
                </a:lnTo>
                <a:lnTo>
                  <a:pt x="1802" y="847"/>
                </a:lnTo>
                <a:lnTo>
                  <a:pt x="1800" y="847"/>
                </a:lnTo>
                <a:lnTo>
                  <a:pt x="1798" y="847"/>
                </a:lnTo>
                <a:lnTo>
                  <a:pt x="1798" y="847"/>
                </a:lnTo>
                <a:lnTo>
                  <a:pt x="1796" y="847"/>
                </a:lnTo>
                <a:lnTo>
                  <a:pt x="1794" y="847"/>
                </a:lnTo>
                <a:lnTo>
                  <a:pt x="1794" y="847"/>
                </a:lnTo>
                <a:lnTo>
                  <a:pt x="1794" y="847"/>
                </a:lnTo>
                <a:lnTo>
                  <a:pt x="1796" y="845"/>
                </a:lnTo>
                <a:lnTo>
                  <a:pt x="1794" y="845"/>
                </a:lnTo>
                <a:lnTo>
                  <a:pt x="1794" y="845"/>
                </a:lnTo>
                <a:lnTo>
                  <a:pt x="1794" y="845"/>
                </a:lnTo>
                <a:lnTo>
                  <a:pt x="1791" y="847"/>
                </a:lnTo>
                <a:lnTo>
                  <a:pt x="1791" y="847"/>
                </a:lnTo>
                <a:lnTo>
                  <a:pt x="1789" y="849"/>
                </a:lnTo>
                <a:lnTo>
                  <a:pt x="1789" y="849"/>
                </a:lnTo>
                <a:lnTo>
                  <a:pt x="1787" y="851"/>
                </a:lnTo>
                <a:lnTo>
                  <a:pt x="1785" y="853"/>
                </a:lnTo>
                <a:lnTo>
                  <a:pt x="1785" y="853"/>
                </a:lnTo>
                <a:lnTo>
                  <a:pt x="1785" y="853"/>
                </a:lnTo>
                <a:lnTo>
                  <a:pt x="1785" y="851"/>
                </a:lnTo>
                <a:lnTo>
                  <a:pt x="1785" y="851"/>
                </a:lnTo>
                <a:lnTo>
                  <a:pt x="1783" y="851"/>
                </a:lnTo>
                <a:lnTo>
                  <a:pt x="1785" y="851"/>
                </a:lnTo>
                <a:lnTo>
                  <a:pt x="1785" y="849"/>
                </a:lnTo>
                <a:lnTo>
                  <a:pt x="1785" y="849"/>
                </a:lnTo>
                <a:lnTo>
                  <a:pt x="1785" y="849"/>
                </a:lnTo>
                <a:lnTo>
                  <a:pt x="1785" y="847"/>
                </a:lnTo>
                <a:lnTo>
                  <a:pt x="1785" y="847"/>
                </a:lnTo>
                <a:lnTo>
                  <a:pt x="1787" y="845"/>
                </a:lnTo>
                <a:lnTo>
                  <a:pt x="1789" y="843"/>
                </a:lnTo>
                <a:lnTo>
                  <a:pt x="1789" y="841"/>
                </a:lnTo>
                <a:lnTo>
                  <a:pt x="1789" y="841"/>
                </a:lnTo>
                <a:lnTo>
                  <a:pt x="1789" y="839"/>
                </a:lnTo>
                <a:lnTo>
                  <a:pt x="1791" y="839"/>
                </a:lnTo>
                <a:lnTo>
                  <a:pt x="1794" y="837"/>
                </a:lnTo>
                <a:lnTo>
                  <a:pt x="1794" y="835"/>
                </a:lnTo>
                <a:lnTo>
                  <a:pt x="1796" y="832"/>
                </a:lnTo>
                <a:lnTo>
                  <a:pt x="1796" y="832"/>
                </a:lnTo>
                <a:lnTo>
                  <a:pt x="1796" y="832"/>
                </a:lnTo>
                <a:lnTo>
                  <a:pt x="1798" y="830"/>
                </a:lnTo>
                <a:lnTo>
                  <a:pt x="1798" y="830"/>
                </a:lnTo>
                <a:lnTo>
                  <a:pt x="1800" y="828"/>
                </a:lnTo>
                <a:lnTo>
                  <a:pt x="1800" y="826"/>
                </a:lnTo>
                <a:lnTo>
                  <a:pt x="1800" y="826"/>
                </a:lnTo>
                <a:lnTo>
                  <a:pt x="1800" y="824"/>
                </a:lnTo>
                <a:lnTo>
                  <a:pt x="1800" y="824"/>
                </a:lnTo>
                <a:lnTo>
                  <a:pt x="1798" y="824"/>
                </a:lnTo>
                <a:lnTo>
                  <a:pt x="1798" y="824"/>
                </a:lnTo>
                <a:lnTo>
                  <a:pt x="1798" y="824"/>
                </a:lnTo>
                <a:lnTo>
                  <a:pt x="1796" y="824"/>
                </a:lnTo>
                <a:lnTo>
                  <a:pt x="1796" y="824"/>
                </a:lnTo>
                <a:lnTo>
                  <a:pt x="1796" y="822"/>
                </a:lnTo>
                <a:lnTo>
                  <a:pt x="1796" y="822"/>
                </a:lnTo>
                <a:lnTo>
                  <a:pt x="1798" y="822"/>
                </a:lnTo>
                <a:lnTo>
                  <a:pt x="1800" y="822"/>
                </a:lnTo>
                <a:lnTo>
                  <a:pt x="1802" y="820"/>
                </a:lnTo>
                <a:lnTo>
                  <a:pt x="1802" y="820"/>
                </a:lnTo>
                <a:lnTo>
                  <a:pt x="1804" y="820"/>
                </a:lnTo>
                <a:lnTo>
                  <a:pt x="1804" y="818"/>
                </a:lnTo>
                <a:lnTo>
                  <a:pt x="1804" y="818"/>
                </a:lnTo>
                <a:close/>
                <a:moveTo>
                  <a:pt x="1475" y="1596"/>
                </a:moveTo>
                <a:lnTo>
                  <a:pt x="1475" y="1593"/>
                </a:lnTo>
                <a:lnTo>
                  <a:pt x="1475" y="1593"/>
                </a:lnTo>
                <a:lnTo>
                  <a:pt x="1475" y="1593"/>
                </a:lnTo>
                <a:lnTo>
                  <a:pt x="1475" y="1593"/>
                </a:lnTo>
                <a:lnTo>
                  <a:pt x="1475" y="1593"/>
                </a:lnTo>
                <a:lnTo>
                  <a:pt x="1475" y="1596"/>
                </a:lnTo>
                <a:lnTo>
                  <a:pt x="1475" y="1596"/>
                </a:lnTo>
                <a:close/>
                <a:moveTo>
                  <a:pt x="1525" y="2336"/>
                </a:moveTo>
                <a:lnTo>
                  <a:pt x="1525" y="2338"/>
                </a:lnTo>
                <a:lnTo>
                  <a:pt x="1527" y="2338"/>
                </a:lnTo>
                <a:lnTo>
                  <a:pt x="1530" y="2338"/>
                </a:lnTo>
                <a:lnTo>
                  <a:pt x="1530" y="2338"/>
                </a:lnTo>
                <a:lnTo>
                  <a:pt x="1532" y="2336"/>
                </a:lnTo>
                <a:lnTo>
                  <a:pt x="1532" y="2336"/>
                </a:lnTo>
                <a:lnTo>
                  <a:pt x="1532" y="2336"/>
                </a:lnTo>
                <a:lnTo>
                  <a:pt x="1532" y="2334"/>
                </a:lnTo>
                <a:lnTo>
                  <a:pt x="1532" y="2334"/>
                </a:lnTo>
                <a:lnTo>
                  <a:pt x="1532" y="2329"/>
                </a:lnTo>
                <a:lnTo>
                  <a:pt x="1532" y="2327"/>
                </a:lnTo>
                <a:lnTo>
                  <a:pt x="1530" y="2327"/>
                </a:lnTo>
                <a:lnTo>
                  <a:pt x="1530" y="2329"/>
                </a:lnTo>
                <a:lnTo>
                  <a:pt x="1527" y="2329"/>
                </a:lnTo>
                <a:lnTo>
                  <a:pt x="1527" y="2331"/>
                </a:lnTo>
                <a:lnTo>
                  <a:pt x="1527" y="2334"/>
                </a:lnTo>
                <a:lnTo>
                  <a:pt x="1525" y="2336"/>
                </a:lnTo>
                <a:lnTo>
                  <a:pt x="1525" y="2336"/>
                </a:lnTo>
                <a:close/>
                <a:moveTo>
                  <a:pt x="1538" y="2302"/>
                </a:moveTo>
                <a:lnTo>
                  <a:pt x="1536" y="2304"/>
                </a:lnTo>
                <a:lnTo>
                  <a:pt x="1534" y="2304"/>
                </a:lnTo>
                <a:lnTo>
                  <a:pt x="1534" y="2304"/>
                </a:lnTo>
                <a:lnTo>
                  <a:pt x="1534" y="2304"/>
                </a:lnTo>
                <a:lnTo>
                  <a:pt x="1536" y="2306"/>
                </a:lnTo>
                <a:lnTo>
                  <a:pt x="1536" y="2304"/>
                </a:lnTo>
                <a:lnTo>
                  <a:pt x="1538" y="2304"/>
                </a:lnTo>
                <a:lnTo>
                  <a:pt x="1538" y="2304"/>
                </a:lnTo>
                <a:lnTo>
                  <a:pt x="1538" y="2304"/>
                </a:lnTo>
                <a:lnTo>
                  <a:pt x="1538" y="2304"/>
                </a:lnTo>
                <a:lnTo>
                  <a:pt x="1538" y="2302"/>
                </a:lnTo>
                <a:lnTo>
                  <a:pt x="1538" y="2302"/>
                </a:lnTo>
                <a:close/>
                <a:moveTo>
                  <a:pt x="830" y="872"/>
                </a:moveTo>
                <a:lnTo>
                  <a:pt x="830" y="872"/>
                </a:lnTo>
                <a:lnTo>
                  <a:pt x="828" y="870"/>
                </a:lnTo>
                <a:lnTo>
                  <a:pt x="828" y="870"/>
                </a:lnTo>
                <a:lnTo>
                  <a:pt x="826" y="872"/>
                </a:lnTo>
                <a:lnTo>
                  <a:pt x="826" y="872"/>
                </a:lnTo>
                <a:lnTo>
                  <a:pt x="826" y="872"/>
                </a:lnTo>
                <a:lnTo>
                  <a:pt x="828" y="872"/>
                </a:lnTo>
                <a:lnTo>
                  <a:pt x="828" y="872"/>
                </a:lnTo>
                <a:lnTo>
                  <a:pt x="828" y="872"/>
                </a:lnTo>
                <a:lnTo>
                  <a:pt x="828" y="872"/>
                </a:lnTo>
                <a:lnTo>
                  <a:pt x="828" y="872"/>
                </a:lnTo>
                <a:lnTo>
                  <a:pt x="828" y="872"/>
                </a:lnTo>
                <a:lnTo>
                  <a:pt x="830" y="872"/>
                </a:lnTo>
                <a:close/>
                <a:moveTo>
                  <a:pt x="1448" y="1673"/>
                </a:moveTo>
                <a:lnTo>
                  <a:pt x="1448" y="1671"/>
                </a:lnTo>
                <a:lnTo>
                  <a:pt x="1448" y="1671"/>
                </a:lnTo>
                <a:lnTo>
                  <a:pt x="1448" y="1671"/>
                </a:lnTo>
                <a:lnTo>
                  <a:pt x="1450" y="1671"/>
                </a:lnTo>
                <a:lnTo>
                  <a:pt x="1448" y="1669"/>
                </a:lnTo>
                <a:lnTo>
                  <a:pt x="1448" y="1669"/>
                </a:lnTo>
                <a:lnTo>
                  <a:pt x="1446" y="1669"/>
                </a:lnTo>
                <a:lnTo>
                  <a:pt x="1446" y="1671"/>
                </a:lnTo>
                <a:lnTo>
                  <a:pt x="1446" y="1671"/>
                </a:lnTo>
                <a:lnTo>
                  <a:pt x="1446" y="1673"/>
                </a:lnTo>
                <a:lnTo>
                  <a:pt x="1446" y="1673"/>
                </a:lnTo>
                <a:lnTo>
                  <a:pt x="1446" y="1675"/>
                </a:lnTo>
                <a:lnTo>
                  <a:pt x="1446" y="1675"/>
                </a:lnTo>
                <a:lnTo>
                  <a:pt x="1448" y="1673"/>
                </a:lnTo>
                <a:close/>
                <a:moveTo>
                  <a:pt x="1463" y="1512"/>
                </a:moveTo>
                <a:lnTo>
                  <a:pt x="1463" y="1512"/>
                </a:lnTo>
                <a:lnTo>
                  <a:pt x="1460" y="1512"/>
                </a:lnTo>
                <a:lnTo>
                  <a:pt x="1463" y="1514"/>
                </a:lnTo>
                <a:lnTo>
                  <a:pt x="1463" y="1512"/>
                </a:lnTo>
                <a:lnTo>
                  <a:pt x="1463" y="1512"/>
                </a:lnTo>
                <a:close/>
                <a:moveTo>
                  <a:pt x="1532" y="2292"/>
                </a:moveTo>
                <a:lnTo>
                  <a:pt x="1530" y="2292"/>
                </a:lnTo>
                <a:lnTo>
                  <a:pt x="1530" y="2294"/>
                </a:lnTo>
                <a:lnTo>
                  <a:pt x="1530" y="2294"/>
                </a:lnTo>
                <a:lnTo>
                  <a:pt x="1532" y="2294"/>
                </a:lnTo>
                <a:lnTo>
                  <a:pt x="1534" y="2296"/>
                </a:lnTo>
                <a:lnTo>
                  <a:pt x="1536" y="2296"/>
                </a:lnTo>
                <a:lnTo>
                  <a:pt x="1536" y="2296"/>
                </a:lnTo>
                <a:lnTo>
                  <a:pt x="1538" y="2296"/>
                </a:lnTo>
                <a:lnTo>
                  <a:pt x="1538" y="2296"/>
                </a:lnTo>
                <a:lnTo>
                  <a:pt x="1540" y="2294"/>
                </a:lnTo>
                <a:lnTo>
                  <a:pt x="1540" y="2292"/>
                </a:lnTo>
                <a:lnTo>
                  <a:pt x="1540" y="2292"/>
                </a:lnTo>
                <a:lnTo>
                  <a:pt x="1542" y="2290"/>
                </a:lnTo>
                <a:lnTo>
                  <a:pt x="1544" y="2290"/>
                </a:lnTo>
                <a:lnTo>
                  <a:pt x="1544" y="2287"/>
                </a:lnTo>
                <a:lnTo>
                  <a:pt x="1542" y="2287"/>
                </a:lnTo>
                <a:lnTo>
                  <a:pt x="1542" y="2285"/>
                </a:lnTo>
                <a:lnTo>
                  <a:pt x="1540" y="2283"/>
                </a:lnTo>
                <a:lnTo>
                  <a:pt x="1540" y="2283"/>
                </a:lnTo>
                <a:lnTo>
                  <a:pt x="1538" y="2281"/>
                </a:lnTo>
                <a:lnTo>
                  <a:pt x="1540" y="2281"/>
                </a:lnTo>
                <a:lnTo>
                  <a:pt x="1540" y="2281"/>
                </a:lnTo>
                <a:lnTo>
                  <a:pt x="1540" y="2281"/>
                </a:lnTo>
                <a:lnTo>
                  <a:pt x="1542" y="2281"/>
                </a:lnTo>
                <a:lnTo>
                  <a:pt x="1544" y="2279"/>
                </a:lnTo>
                <a:lnTo>
                  <a:pt x="1542" y="2279"/>
                </a:lnTo>
                <a:lnTo>
                  <a:pt x="1542" y="2277"/>
                </a:lnTo>
                <a:lnTo>
                  <a:pt x="1544" y="2277"/>
                </a:lnTo>
                <a:lnTo>
                  <a:pt x="1544" y="2275"/>
                </a:lnTo>
                <a:lnTo>
                  <a:pt x="1544" y="2275"/>
                </a:lnTo>
                <a:lnTo>
                  <a:pt x="1544" y="2273"/>
                </a:lnTo>
                <a:lnTo>
                  <a:pt x="1542" y="2271"/>
                </a:lnTo>
                <a:lnTo>
                  <a:pt x="1542" y="2271"/>
                </a:lnTo>
                <a:lnTo>
                  <a:pt x="1540" y="2271"/>
                </a:lnTo>
                <a:lnTo>
                  <a:pt x="1536" y="2269"/>
                </a:lnTo>
                <a:lnTo>
                  <a:pt x="1534" y="2269"/>
                </a:lnTo>
                <a:lnTo>
                  <a:pt x="1536" y="2269"/>
                </a:lnTo>
                <a:lnTo>
                  <a:pt x="1536" y="2271"/>
                </a:lnTo>
                <a:lnTo>
                  <a:pt x="1536" y="2273"/>
                </a:lnTo>
                <a:lnTo>
                  <a:pt x="1534" y="2273"/>
                </a:lnTo>
                <a:lnTo>
                  <a:pt x="1534" y="2273"/>
                </a:lnTo>
                <a:lnTo>
                  <a:pt x="1534" y="2275"/>
                </a:lnTo>
                <a:lnTo>
                  <a:pt x="1534" y="2277"/>
                </a:lnTo>
                <a:lnTo>
                  <a:pt x="1534" y="2277"/>
                </a:lnTo>
                <a:lnTo>
                  <a:pt x="1534" y="2279"/>
                </a:lnTo>
                <a:lnTo>
                  <a:pt x="1534" y="2279"/>
                </a:lnTo>
                <a:lnTo>
                  <a:pt x="1534" y="2281"/>
                </a:lnTo>
                <a:lnTo>
                  <a:pt x="1534" y="2281"/>
                </a:lnTo>
                <a:lnTo>
                  <a:pt x="1532" y="2287"/>
                </a:lnTo>
                <a:lnTo>
                  <a:pt x="1532" y="2292"/>
                </a:lnTo>
                <a:close/>
                <a:moveTo>
                  <a:pt x="1540" y="2317"/>
                </a:moveTo>
                <a:lnTo>
                  <a:pt x="1540" y="2317"/>
                </a:lnTo>
                <a:lnTo>
                  <a:pt x="1538" y="2317"/>
                </a:lnTo>
                <a:lnTo>
                  <a:pt x="1538" y="2317"/>
                </a:lnTo>
                <a:lnTo>
                  <a:pt x="1538" y="2319"/>
                </a:lnTo>
                <a:lnTo>
                  <a:pt x="1538" y="2319"/>
                </a:lnTo>
                <a:lnTo>
                  <a:pt x="1540" y="2321"/>
                </a:lnTo>
                <a:lnTo>
                  <a:pt x="1540" y="2321"/>
                </a:lnTo>
                <a:lnTo>
                  <a:pt x="1540" y="2321"/>
                </a:lnTo>
                <a:lnTo>
                  <a:pt x="1540" y="2321"/>
                </a:lnTo>
                <a:lnTo>
                  <a:pt x="1540" y="2321"/>
                </a:lnTo>
                <a:lnTo>
                  <a:pt x="1542" y="2321"/>
                </a:lnTo>
                <a:lnTo>
                  <a:pt x="1540" y="2319"/>
                </a:lnTo>
                <a:lnTo>
                  <a:pt x="1540" y="2317"/>
                </a:lnTo>
                <a:lnTo>
                  <a:pt x="1540" y="2317"/>
                </a:lnTo>
                <a:close/>
                <a:moveTo>
                  <a:pt x="1527" y="2319"/>
                </a:moveTo>
                <a:lnTo>
                  <a:pt x="1530" y="2321"/>
                </a:lnTo>
                <a:lnTo>
                  <a:pt x="1530" y="2323"/>
                </a:lnTo>
                <a:lnTo>
                  <a:pt x="1532" y="2325"/>
                </a:lnTo>
                <a:lnTo>
                  <a:pt x="1534" y="2327"/>
                </a:lnTo>
                <a:lnTo>
                  <a:pt x="1534" y="2327"/>
                </a:lnTo>
                <a:lnTo>
                  <a:pt x="1534" y="2329"/>
                </a:lnTo>
                <a:lnTo>
                  <a:pt x="1536" y="2331"/>
                </a:lnTo>
                <a:lnTo>
                  <a:pt x="1538" y="2329"/>
                </a:lnTo>
                <a:lnTo>
                  <a:pt x="1538" y="2329"/>
                </a:lnTo>
                <a:lnTo>
                  <a:pt x="1538" y="2329"/>
                </a:lnTo>
                <a:lnTo>
                  <a:pt x="1538" y="2329"/>
                </a:lnTo>
                <a:lnTo>
                  <a:pt x="1540" y="2329"/>
                </a:lnTo>
                <a:lnTo>
                  <a:pt x="1540" y="2327"/>
                </a:lnTo>
                <a:lnTo>
                  <a:pt x="1540" y="2327"/>
                </a:lnTo>
                <a:lnTo>
                  <a:pt x="1540" y="2327"/>
                </a:lnTo>
                <a:lnTo>
                  <a:pt x="1538" y="2325"/>
                </a:lnTo>
                <a:lnTo>
                  <a:pt x="1538" y="2323"/>
                </a:lnTo>
                <a:lnTo>
                  <a:pt x="1538" y="2323"/>
                </a:lnTo>
                <a:lnTo>
                  <a:pt x="1538" y="2321"/>
                </a:lnTo>
                <a:lnTo>
                  <a:pt x="1538" y="2319"/>
                </a:lnTo>
                <a:lnTo>
                  <a:pt x="1536" y="2319"/>
                </a:lnTo>
                <a:lnTo>
                  <a:pt x="1536" y="2317"/>
                </a:lnTo>
                <a:lnTo>
                  <a:pt x="1536" y="2317"/>
                </a:lnTo>
                <a:lnTo>
                  <a:pt x="1536" y="2315"/>
                </a:lnTo>
                <a:lnTo>
                  <a:pt x="1538" y="2315"/>
                </a:lnTo>
                <a:lnTo>
                  <a:pt x="1538" y="2315"/>
                </a:lnTo>
                <a:lnTo>
                  <a:pt x="1540" y="2313"/>
                </a:lnTo>
                <a:lnTo>
                  <a:pt x="1540" y="2313"/>
                </a:lnTo>
                <a:lnTo>
                  <a:pt x="1540" y="2310"/>
                </a:lnTo>
                <a:lnTo>
                  <a:pt x="1538" y="2310"/>
                </a:lnTo>
                <a:lnTo>
                  <a:pt x="1538" y="2310"/>
                </a:lnTo>
                <a:lnTo>
                  <a:pt x="1538" y="2308"/>
                </a:lnTo>
                <a:lnTo>
                  <a:pt x="1536" y="2308"/>
                </a:lnTo>
                <a:lnTo>
                  <a:pt x="1534" y="2310"/>
                </a:lnTo>
                <a:lnTo>
                  <a:pt x="1534" y="2310"/>
                </a:lnTo>
                <a:lnTo>
                  <a:pt x="1534" y="2313"/>
                </a:lnTo>
                <a:lnTo>
                  <a:pt x="1534" y="2315"/>
                </a:lnTo>
                <a:lnTo>
                  <a:pt x="1532" y="2315"/>
                </a:lnTo>
                <a:lnTo>
                  <a:pt x="1532" y="2315"/>
                </a:lnTo>
                <a:lnTo>
                  <a:pt x="1530" y="2315"/>
                </a:lnTo>
                <a:lnTo>
                  <a:pt x="1527" y="2315"/>
                </a:lnTo>
                <a:lnTo>
                  <a:pt x="1530" y="2317"/>
                </a:lnTo>
                <a:lnTo>
                  <a:pt x="1527" y="2319"/>
                </a:lnTo>
                <a:lnTo>
                  <a:pt x="1527" y="2319"/>
                </a:lnTo>
                <a:close/>
                <a:moveTo>
                  <a:pt x="1546" y="2317"/>
                </a:moveTo>
                <a:lnTo>
                  <a:pt x="1544" y="2317"/>
                </a:lnTo>
                <a:lnTo>
                  <a:pt x="1544" y="2319"/>
                </a:lnTo>
                <a:lnTo>
                  <a:pt x="1544" y="2319"/>
                </a:lnTo>
                <a:lnTo>
                  <a:pt x="1544" y="2321"/>
                </a:lnTo>
                <a:lnTo>
                  <a:pt x="1544" y="2321"/>
                </a:lnTo>
                <a:lnTo>
                  <a:pt x="1546" y="2321"/>
                </a:lnTo>
                <a:lnTo>
                  <a:pt x="1551" y="2321"/>
                </a:lnTo>
                <a:lnTo>
                  <a:pt x="1553" y="2319"/>
                </a:lnTo>
                <a:lnTo>
                  <a:pt x="1553" y="2319"/>
                </a:lnTo>
                <a:lnTo>
                  <a:pt x="1553" y="2317"/>
                </a:lnTo>
                <a:lnTo>
                  <a:pt x="1553" y="2315"/>
                </a:lnTo>
                <a:lnTo>
                  <a:pt x="1553" y="2315"/>
                </a:lnTo>
                <a:lnTo>
                  <a:pt x="1551" y="2313"/>
                </a:lnTo>
                <a:lnTo>
                  <a:pt x="1546" y="2313"/>
                </a:lnTo>
                <a:lnTo>
                  <a:pt x="1546" y="2313"/>
                </a:lnTo>
                <a:lnTo>
                  <a:pt x="1546" y="2313"/>
                </a:lnTo>
                <a:lnTo>
                  <a:pt x="1546" y="2315"/>
                </a:lnTo>
                <a:lnTo>
                  <a:pt x="1546" y="2315"/>
                </a:lnTo>
                <a:lnTo>
                  <a:pt x="1546" y="2317"/>
                </a:lnTo>
                <a:close/>
                <a:moveTo>
                  <a:pt x="1525" y="2298"/>
                </a:moveTo>
                <a:lnTo>
                  <a:pt x="1525" y="2298"/>
                </a:lnTo>
                <a:lnTo>
                  <a:pt x="1523" y="2298"/>
                </a:lnTo>
                <a:lnTo>
                  <a:pt x="1523" y="2300"/>
                </a:lnTo>
                <a:lnTo>
                  <a:pt x="1523" y="2300"/>
                </a:lnTo>
                <a:lnTo>
                  <a:pt x="1523" y="2300"/>
                </a:lnTo>
                <a:lnTo>
                  <a:pt x="1525" y="2300"/>
                </a:lnTo>
                <a:lnTo>
                  <a:pt x="1525" y="2300"/>
                </a:lnTo>
                <a:lnTo>
                  <a:pt x="1525" y="2300"/>
                </a:lnTo>
                <a:lnTo>
                  <a:pt x="1525" y="2298"/>
                </a:lnTo>
                <a:close/>
                <a:moveTo>
                  <a:pt x="599" y="1782"/>
                </a:moveTo>
                <a:lnTo>
                  <a:pt x="599" y="1782"/>
                </a:lnTo>
                <a:lnTo>
                  <a:pt x="599" y="1782"/>
                </a:lnTo>
                <a:lnTo>
                  <a:pt x="599" y="1782"/>
                </a:lnTo>
                <a:lnTo>
                  <a:pt x="599" y="1782"/>
                </a:lnTo>
                <a:lnTo>
                  <a:pt x="599" y="1782"/>
                </a:lnTo>
                <a:lnTo>
                  <a:pt x="599" y="1782"/>
                </a:lnTo>
                <a:close/>
                <a:moveTo>
                  <a:pt x="966" y="1197"/>
                </a:moveTo>
                <a:lnTo>
                  <a:pt x="966" y="1197"/>
                </a:lnTo>
                <a:lnTo>
                  <a:pt x="964" y="1195"/>
                </a:lnTo>
                <a:lnTo>
                  <a:pt x="964" y="1195"/>
                </a:lnTo>
                <a:lnTo>
                  <a:pt x="962" y="1193"/>
                </a:lnTo>
                <a:lnTo>
                  <a:pt x="962" y="1195"/>
                </a:lnTo>
                <a:lnTo>
                  <a:pt x="962" y="1197"/>
                </a:lnTo>
                <a:lnTo>
                  <a:pt x="964" y="1197"/>
                </a:lnTo>
                <a:lnTo>
                  <a:pt x="966" y="1201"/>
                </a:lnTo>
                <a:lnTo>
                  <a:pt x="968" y="1201"/>
                </a:lnTo>
                <a:lnTo>
                  <a:pt x="968" y="1201"/>
                </a:lnTo>
                <a:lnTo>
                  <a:pt x="968" y="1201"/>
                </a:lnTo>
                <a:lnTo>
                  <a:pt x="968" y="1197"/>
                </a:lnTo>
                <a:lnTo>
                  <a:pt x="966" y="1197"/>
                </a:lnTo>
                <a:close/>
                <a:moveTo>
                  <a:pt x="997" y="1248"/>
                </a:moveTo>
                <a:lnTo>
                  <a:pt x="997" y="1250"/>
                </a:lnTo>
                <a:lnTo>
                  <a:pt x="997" y="1252"/>
                </a:lnTo>
                <a:lnTo>
                  <a:pt x="997" y="1252"/>
                </a:lnTo>
                <a:lnTo>
                  <a:pt x="997" y="1250"/>
                </a:lnTo>
                <a:lnTo>
                  <a:pt x="997" y="1250"/>
                </a:lnTo>
                <a:lnTo>
                  <a:pt x="997" y="1250"/>
                </a:lnTo>
                <a:lnTo>
                  <a:pt x="997" y="1250"/>
                </a:lnTo>
                <a:lnTo>
                  <a:pt x="997" y="1248"/>
                </a:lnTo>
                <a:lnTo>
                  <a:pt x="997" y="1248"/>
                </a:lnTo>
                <a:close/>
                <a:moveTo>
                  <a:pt x="945" y="1160"/>
                </a:moveTo>
                <a:lnTo>
                  <a:pt x="945" y="1160"/>
                </a:lnTo>
                <a:lnTo>
                  <a:pt x="945" y="1160"/>
                </a:lnTo>
                <a:lnTo>
                  <a:pt x="945" y="1160"/>
                </a:lnTo>
                <a:lnTo>
                  <a:pt x="947" y="1160"/>
                </a:lnTo>
                <a:lnTo>
                  <a:pt x="947" y="1160"/>
                </a:lnTo>
                <a:lnTo>
                  <a:pt x="945" y="1160"/>
                </a:lnTo>
                <a:lnTo>
                  <a:pt x="945" y="1160"/>
                </a:lnTo>
                <a:close/>
                <a:moveTo>
                  <a:pt x="981" y="1199"/>
                </a:moveTo>
                <a:lnTo>
                  <a:pt x="981" y="1199"/>
                </a:lnTo>
                <a:lnTo>
                  <a:pt x="979" y="1199"/>
                </a:lnTo>
                <a:lnTo>
                  <a:pt x="979" y="1199"/>
                </a:lnTo>
                <a:lnTo>
                  <a:pt x="976" y="1206"/>
                </a:lnTo>
                <a:lnTo>
                  <a:pt x="979" y="1206"/>
                </a:lnTo>
                <a:lnTo>
                  <a:pt x="981" y="1206"/>
                </a:lnTo>
                <a:lnTo>
                  <a:pt x="981" y="1206"/>
                </a:lnTo>
                <a:lnTo>
                  <a:pt x="983" y="1204"/>
                </a:lnTo>
                <a:lnTo>
                  <a:pt x="981" y="1201"/>
                </a:lnTo>
                <a:lnTo>
                  <a:pt x="981" y="1199"/>
                </a:lnTo>
                <a:close/>
                <a:moveTo>
                  <a:pt x="1521" y="2323"/>
                </a:moveTo>
                <a:lnTo>
                  <a:pt x="1521" y="2323"/>
                </a:lnTo>
                <a:lnTo>
                  <a:pt x="1521" y="2323"/>
                </a:lnTo>
                <a:lnTo>
                  <a:pt x="1521" y="2321"/>
                </a:lnTo>
                <a:lnTo>
                  <a:pt x="1519" y="2321"/>
                </a:lnTo>
                <a:lnTo>
                  <a:pt x="1519" y="2321"/>
                </a:lnTo>
                <a:lnTo>
                  <a:pt x="1519" y="2321"/>
                </a:lnTo>
                <a:lnTo>
                  <a:pt x="1519" y="2323"/>
                </a:lnTo>
                <a:lnTo>
                  <a:pt x="1519" y="2323"/>
                </a:lnTo>
                <a:lnTo>
                  <a:pt x="1521" y="2323"/>
                </a:lnTo>
                <a:close/>
                <a:moveTo>
                  <a:pt x="1465" y="1512"/>
                </a:moveTo>
                <a:lnTo>
                  <a:pt x="1465" y="1512"/>
                </a:lnTo>
                <a:lnTo>
                  <a:pt x="1465" y="1512"/>
                </a:lnTo>
                <a:lnTo>
                  <a:pt x="1465" y="1512"/>
                </a:lnTo>
                <a:lnTo>
                  <a:pt x="1465" y="1510"/>
                </a:lnTo>
                <a:lnTo>
                  <a:pt x="1465" y="1510"/>
                </a:lnTo>
                <a:lnTo>
                  <a:pt x="1465" y="1510"/>
                </a:lnTo>
                <a:lnTo>
                  <a:pt x="1465" y="1510"/>
                </a:lnTo>
                <a:lnTo>
                  <a:pt x="1465" y="1512"/>
                </a:lnTo>
                <a:lnTo>
                  <a:pt x="1465" y="1512"/>
                </a:lnTo>
                <a:lnTo>
                  <a:pt x="1465" y="1512"/>
                </a:lnTo>
                <a:close/>
                <a:moveTo>
                  <a:pt x="1006" y="1264"/>
                </a:moveTo>
                <a:lnTo>
                  <a:pt x="1004" y="1264"/>
                </a:lnTo>
                <a:lnTo>
                  <a:pt x="1004" y="1264"/>
                </a:lnTo>
                <a:lnTo>
                  <a:pt x="1004" y="1264"/>
                </a:lnTo>
                <a:lnTo>
                  <a:pt x="1004" y="1264"/>
                </a:lnTo>
                <a:lnTo>
                  <a:pt x="1006" y="1266"/>
                </a:lnTo>
                <a:lnTo>
                  <a:pt x="1006" y="1266"/>
                </a:lnTo>
                <a:lnTo>
                  <a:pt x="1006" y="1264"/>
                </a:lnTo>
                <a:lnTo>
                  <a:pt x="1006" y="1264"/>
                </a:lnTo>
                <a:close/>
                <a:moveTo>
                  <a:pt x="1016" y="1275"/>
                </a:moveTo>
                <a:lnTo>
                  <a:pt x="1016" y="1277"/>
                </a:lnTo>
                <a:lnTo>
                  <a:pt x="1016" y="1277"/>
                </a:lnTo>
                <a:lnTo>
                  <a:pt x="1016" y="1277"/>
                </a:lnTo>
                <a:lnTo>
                  <a:pt x="1016" y="1277"/>
                </a:lnTo>
                <a:lnTo>
                  <a:pt x="1016" y="1277"/>
                </a:lnTo>
                <a:lnTo>
                  <a:pt x="1016" y="1275"/>
                </a:lnTo>
                <a:lnTo>
                  <a:pt x="1016" y="1275"/>
                </a:lnTo>
                <a:close/>
                <a:moveTo>
                  <a:pt x="1905" y="2015"/>
                </a:moveTo>
                <a:lnTo>
                  <a:pt x="1903" y="2017"/>
                </a:lnTo>
                <a:lnTo>
                  <a:pt x="1903" y="2019"/>
                </a:lnTo>
                <a:lnTo>
                  <a:pt x="1905" y="2019"/>
                </a:lnTo>
                <a:lnTo>
                  <a:pt x="1905" y="2019"/>
                </a:lnTo>
                <a:lnTo>
                  <a:pt x="1905" y="2017"/>
                </a:lnTo>
                <a:lnTo>
                  <a:pt x="1905" y="2017"/>
                </a:lnTo>
                <a:lnTo>
                  <a:pt x="1905" y="2015"/>
                </a:lnTo>
                <a:close/>
                <a:moveTo>
                  <a:pt x="744" y="788"/>
                </a:moveTo>
                <a:lnTo>
                  <a:pt x="742" y="786"/>
                </a:lnTo>
                <a:lnTo>
                  <a:pt x="742" y="784"/>
                </a:lnTo>
                <a:lnTo>
                  <a:pt x="740" y="784"/>
                </a:lnTo>
                <a:lnTo>
                  <a:pt x="738" y="784"/>
                </a:lnTo>
                <a:lnTo>
                  <a:pt x="738" y="784"/>
                </a:lnTo>
                <a:lnTo>
                  <a:pt x="738" y="786"/>
                </a:lnTo>
                <a:lnTo>
                  <a:pt x="738" y="788"/>
                </a:lnTo>
                <a:lnTo>
                  <a:pt x="735" y="788"/>
                </a:lnTo>
                <a:lnTo>
                  <a:pt x="735" y="791"/>
                </a:lnTo>
                <a:lnTo>
                  <a:pt x="735" y="791"/>
                </a:lnTo>
                <a:lnTo>
                  <a:pt x="738" y="793"/>
                </a:lnTo>
                <a:lnTo>
                  <a:pt x="738" y="793"/>
                </a:lnTo>
                <a:lnTo>
                  <a:pt x="738" y="795"/>
                </a:lnTo>
                <a:lnTo>
                  <a:pt x="740" y="797"/>
                </a:lnTo>
                <a:lnTo>
                  <a:pt x="742" y="797"/>
                </a:lnTo>
                <a:lnTo>
                  <a:pt x="742" y="795"/>
                </a:lnTo>
                <a:lnTo>
                  <a:pt x="742" y="795"/>
                </a:lnTo>
                <a:lnTo>
                  <a:pt x="742" y="797"/>
                </a:lnTo>
                <a:lnTo>
                  <a:pt x="742" y="799"/>
                </a:lnTo>
                <a:lnTo>
                  <a:pt x="742" y="799"/>
                </a:lnTo>
                <a:lnTo>
                  <a:pt x="742" y="801"/>
                </a:lnTo>
                <a:lnTo>
                  <a:pt x="744" y="803"/>
                </a:lnTo>
                <a:lnTo>
                  <a:pt x="744" y="803"/>
                </a:lnTo>
                <a:lnTo>
                  <a:pt x="746" y="801"/>
                </a:lnTo>
                <a:lnTo>
                  <a:pt x="746" y="799"/>
                </a:lnTo>
                <a:lnTo>
                  <a:pt x="746" y="797"/>
                </a:lnTo>
                <a:lnTo>
                  <a:pt x="746" y="791"/>
                </a:lnTo>
                <a:lnTo>
                  <a:pt x="744" y="788"/>
                </a:lnTo>
                <a:close/>
                <a:moveTo>
                  <a:pt x="740" y="797"/>
                </a:moveTo>
                <a:lnTo>
                  <a:pt x="735" y="793"/>
                </a:lnTo>
                <a:lnTo>
                  <a:pt x="735" y="793"/>
                </a:lnTo>
                <a:lnTo>
                  <a:pt x="735" y="793"/>
                </a:lnTo>
                <a:lnTo>
                  <a:pt x="735" y="793"/>
                </a:lnTo>
                <a:lnTo>
                  <a:pt x="735" y="795"/>
                </a:lnTo>
                <a:lnTo>
                  <a:pt x="735" y="795"/>
                </a:lnTo>
                <a:lnTo>
                  <a:pt x="738" y="797"/>
                </a:lnTo>
                <a:lnTo>
                  <a:pt x="738" y="797"/>
                </a:lnTo>
                <a:lnTo>
                  <a:pt x="740" y="801"/>
                </a:lnTo>
                <a:lnTo>
                  <a:pt x="740" y="799"/>
                </a:lnTo>
                <a:lnTo>
                  <a:pt x="740" y="797"/>
                </a:lnTo>
                <a:lnTo>
                  <a:pt x="740" y="797"/>
                </a:lnTo>
                <a:close/>
                <a:moveTo>
                  <a:pt x="748" y="801"/>
                </a:moveTo>
                <a:lnTo>
                  <a:pt x="748" y="799"/>
                </a:lnTo>
                <a:lnTo>
                  <a:pt x="750" y="795"/>
                </a:lnTo>
                <a:lnTo>
                  <a:pt x="750" y="795"/>
                </a:lnTo>
                <a:lnTo>
                  <a:pt x="748" y="795"/>
                </a:lnTo>
                <a:lnTo>
                  <a:pt x="746" y="795"/>
                </a:lnTo>
                <a:lnTo>
                  <a:pt x="748" y="799"/>
                </a:lnTo>
                <a:lnTo>
                  <a:pt x="748" y="799"/>
                </a:lnTo>
                <a:lnTo>
                  <a:pt x="748" y="799"/>
                </a:lnTo>
                <a:lnTo>
                  <a:pt x="748" y="801"/>
                </a:lnTo>
                <a:lnTo>
                  <a:pt x="746" y="801"/>
                </a:lnTo>
                <a:lnTo>
                  <a:pt x="748" y="801"/>
                </a:lnTo>
                <a:lnTo>
                  <a:pt x="748" y="801"/>
                </a:lnTo>
                <a:lnTo>
                  <a:pt x="748" y="801"/>
                </a:lnTo>
                <a:close/>
                <a:moveTo>
                  <a:pt x="748" y="1988"/>
                </a:moveTo>
                <a:lnTo>
                  <a:pt x="748" y="1988"/>
                </a:lnTo>
                <a:lnTo>
                  <a:pt x="748" y="1988"/>
                </a:lnTo>
                <a:lnTo>
                  <a:pt x="748" y="1988"/>
                </a:lnTo>
                <a:lnTo>
                  <a:pt x="748" y="1988"/>
                </a:lnTo>
                <a:lnTo>
                  <a:pt x="748" y="1988"/>
                </a:lnTo>
                <a:lnTo>
                  <a:pt x="750" y="1988"/>
                </a:lnTo>
                <a:lnTo>
                  <a:pt x="750" y="1988"/>
                </a:lnTo>
                <a:lnTo>
                  <a:pt x="748" y="1988"/>
                </a:lnTo>
                <a:close/>
                <a:moveTo>
                  <a:pt x="773" y="851"/>
                </a:moveTo>
                <a:lnTo>
                  <a:pt x="773" y="851"/>
                </a:lnTo>
                <a:lnTo>
                  <a:pt x="771" y="849"/>
                </a:lnTo>
                <a:lnTo>
                  <a:pt x="771" y="849"/>
                </a:lnTo>
                <a:lnTo>
                  <a:pt x="769" y="849"/>
                </a:lnTo>
                <a:lnTo>
                  <a:pt x="769" y="851"/>
                </a:lnTo>
                <a:lnTo>
                  <a:pt x="769" y="851"/>
                </a:lnTo>
                <a:lnTo>
                  <a:pt x="769" y="851"/>
                </a:lnTo>
                <a:lnTo>
                  <a:pt x="769" y="851"/>
                </a:lnTo>
                <a:lnTo>
                  <a:pt x="769" y="851"/>
                </a:lnTo>
                <a:lnTo>
                  <a:pt x="771" y="853"/>
                </a:lnTo>
                <a:lnTo>
                  <a:pt x="771" y="853"/>
                </a:lnTo>
                <a:lnTo>
                  <a:pt x="773" y="853"/>
                </a:lnTo>
                <a:lnTo>
                  <a:pt x="773" y="853"/>
                </a:lnTo>
                <a:lnTo>
                  <a:pt x="773" y="853"/>
                </a:lnTo>
                <a:lnTo>
                  <a:pt x="773" y="853"/>
                </a:lnTo>
                <a:lnTo>
                  <a:pt x="773" y="851"/>
                </a:lnTo>
                <a:close/>
                <a:moveTo>
                  <a:pt x="733" y="786"/>
                </a:moveTo>
                <a:lnTo>
                  <a:pt x="731" y="786"/>
                </a:lnTo>
                <a:lnTo>
                  <a:pt x="731" y="786"/>
                </a:lnTo>
                <a:lnTo>
                  <a:pt x="731" y="786"/>
                </a:lnTo>
                <a:lnTo>
                  <a:pt x="731" y="786"/>
                </a:lnTo>
                <a:lnTo>
                  <a:pt x="731" y="788"/>
                </a:lnTo>
                <a:lnTo>
                  <a:pt x="733" y="788"/>
                </a:lnTo>
                <a:lnTo>
                  <a:pt x="733" y="791"/>
                </a:lnTo>
                <a:lnTo>
                  <a:pt x="733" y="791"/>
                </a:lnTo>
                <a:lnTo>
                  <a:pt x="733" y="791"/>
                </a:lnTo>
                <a:lnTo>
                  <a:pt x="733" y="788"/>
                </a:lnTo>
                <a:lnTo>
                  <a:pt x="733" y="786"/>
                </a:lnTo>
                <a:close/>
                <a:moveTo>
                  <a:pt x="723" y="780"/>
                </a:moveTo>
                <a:lnTo>
                  <a:pt x="721" y="778"/>
                </a:lnTo>
                <a:lnTo>
                  <a:pt x="719" y="778"/>
                </a:lnTo>
                <a:lnTo>
                  <a:pt x="719" y="778"/>
                </a:lnTo>
                <a:lnTo>
                  <a:pt x="717" y="778"/>
                </a:lnTo>
                <a:lnTo>
                  <a:pt x="719" y="780"/>
                </a:lnTo>
                <a:lnTo>
                  <a:pt x="721" y="782"/>
                </a:lnTo>
                <a:lnTo>
                  <a:pt x="723" y="782"/>
                </a:lnTo>
                <a:lnTo>
                  <a:pt x="725" y="786"/>
                </a:lnTo>
                <a:lnTo>
                  <a:pt x="727" y="786"/>
                </a:lnTo>
                <a:lnTo>
                  <a:pt x="727" y="786"/>
                </a:lnTo>
                <a:lnTo>
                  <a:pt x="727" y="786"/>
                </a:lnTo>
                <a:lnTo>
                  <a:pt x="727" y="784"/>
                </a:lnTo>
                <a:lnTo>
                  <a:pt x="725" y="780"/>
                </a:lnTo>
                <a:lnTo>
                  <a:pt x="723" y="780"/>
                </a:lnTo>
                <a:close/>
                <a:moveTo>
                  <a:pt x="719" y="774"/>
                </a:moveTo>
                <a:lnTo>
                  <a:pt x="719" y="774"/>
                </a:lnTo>
                <a:lnTo>
                  <a:pt x="719" y="772"/>
                </a:lnTo>
                <a:lnTo>
                  <a:pt x="721" y="772"/>
                </a:lnTo>
                <a:lnTo>
                  <a:pt x="721" y="772"/>
                </a:lnTo>
                <a:lnTo>
                  <a:pt x="721" y="770"/>
                </a:lnTo>
                <a:lnTo>
                  <a:pt x="721" y="770"/>
                </a:lnTo>
                <a:lnTo>
                  <a:pt x="719" y="767"/>
                </a:lnTo>
                <a:lnTo>
                  <a:pt x="719" y="767"/>
                </a:lnTo>
                <a:lnTo>
                  <a:pt x="717" y="770"/>
                </a:lnTo>
                <a:lnTo>
                  <a:pt x="715" y="770"/>
                </a:lnTo>
                <a:lnTo>
                  <a:pt x="715" y="772"/>
                </a:lnTo>
                <a:lnTo>
                  <a:pt x="715" y="772"/>
                </a:lnTo>
                <a:lnTo>
                  <a:pt x="715" y="772"/>
                </a:lnTo>
                <a:lnTo>
                  <a:pt x="715" y="774"/>
                </a:lnTo>
                <a:lnTo>
                  <a:pt x="715" y="774"/>
                </a:lnTo>
                <a:lnTo>
                  <a:pt x="715" y="774"/>
                </a:lnTo>
                <a:lnTo>
                  <a:pt x="715" y="774"/>
                </a:lnTo>
                <a:lnTo>
                  <a:pt x="715" y="772"/>
                </a:lnTo>
                <a:lnTo>
                  <a:pt x="715" y="772"/>
                </a:lnTo>
                <a:lnTo>
                  <a:pt x="715" y="772"/>
                </a:lnTo>
                <a:lnTo>
                  <a:pt x="717" y="772"/>
                </a:lnTo>
                <a:lnTo>
                  <a:pt x="717" y="772"/>
                </a:lnTo>
                <a:lnTo>
                  <a:pt x="717" y="774"/>
                </a:lnTo>
                <a:lnTo>
                  <a:pt x="719" y="774"/>
                </a:lnTo>
                <a:close/>
                <a:moveTo>
                  <a:pt x="735" y="786"/>
                </a:moveTo>
                <a:lnTo>
                  <a:pt x="735" y="784"/>
                </a:lnTo>
                <a:lnTo>
                  <a:pt x="735" y="784"/>
                </a:lnTo>
                <a:lnTo>
                  <a:pt x="735" y="782"/>
                </a:lnTo>
                <a:lnTo>
                  <a:pt x="735" y="784"/>
                </a:lnTo>
                <a:lnTo>
                  <a:pt x="735" y="784"/>
                </a:lnTo>
                <a:lnTo>
                  <a:pt x="733" y="786"/>
                </a:lnTo>
                <a:lnTo>
                  <a:pt x="733" y="786"/>
                </a:lnTo>
                <a:lnTo>
                  <a:pt x="733" y="786"/>
                </a:lnTo>
                <a:lnTo>
                  <a:pt x="735" y="786"/>
                </a:lnTo>
                <a:lnTo>
                  <a:pt x="735" y="788"/>
                </a:lnTo>
                <a:lnTo>
                  <a:pt x="735" y="788"/>
                </a:lnTo>
                <a:lnTo>
                  <a:pt x="735" y="786"/>
                </a:lnTo>
                <a:close/>
                <a:moveTo>
                  <a:pt x="712" y="757"/>
                </a:moveTo>
                <a:lnTo>
                  <a:pt x="710" y="757"/>
                </a:lnTo>
                <a:lnTo>
                  <a:pt x="710" y="757"/>
                </a:lnTo>
                <a:lnTo>
                  <a:pt x="710" y="759"/>
                </a:lnTo>
                <a:lnTo>
                  <a:pt x="710" y="761"/>
                </a:lnTo>
                <a:lnTo>
                  <a:pt x="710" y="761"/>
                </a:lnTo>
                <a:lnTo>
                  <a:pt x="710" y="761"/>
                </a:lnTo>
                <a:lnTo>
                  <a:pt x="712" y="759"/>
                </a:lnTo>
                <a:lnTo>
                  <a:pt x="712" y="759"/>
                </a:lnTo>
                <a:lnTo>
                  <a:pt x="712" y="759"/>
                </a:lnTo>
                <a:lnTo>
                  <a:pt x="712" y="757"/>
                </a:lnTo>
                <a:lnTo>
                  <a:pt x="712" y="757"/>
                </a:lnTo>
                <a:close/>
                <a:moveTo>
                  <a:pt x="782" y="860"/>
                </a:moveTo>
                <a:lnTo>
                  <a:pt x="779" y="858"/>
                </a:lnTo>
                <a:lnTo>
                  <a:pt x="779" y="860"/>
                </a:lnTo>
                <a:lnTo>
                  <a:pt x="779" y="860"/>
                </a:lnTo>
                <a:lnTo>
                  <a:pt x="779" y="860"/>
                </a:lnTo>
                <a:lnTo>
                  <a:pt x="782" y="860"/>
                </a:lnTo>
                <a:lnTo>
                  <a:pt x="782" y="860"/>
                </a:lnTo>
                <a:lnTo>
                  <a:pt x="782" y="860"/>
                </a:lnTo>
                <a:close/>
                <a:moveTo>
                  <a:pt x="876" y="1134"/>
                </a:moveTo>
                <a:lnTo>
                  <a:pt x="876" y="1134"/>
                </a:lnTo>
                <a:lnTo>
                  <a:pt x="876" y="1134"/>
                </a:lnTo>
                <a:lnTo>
                  <a:pt x="876" y="1136"/>
                </a:lnTo>
                <a:lnTo>
                  <a:pt x="876" y="1136"/>
                </a:lnTo>
                <a:lnTo>
                  <a:pt x="878" y="1136"/>
                </a:lnTo>
                <a:lnTo>
                  <a:pt x="878" y="1136"/>
                </a:lnTo>
                <a:lnTo>
                  <a:pt x="876" y="1134"/>
                </a:lnTo>
                <a:close/>
                <a:moveTo>
                  <a:pt x="863" y="1122"/>
                </a:moveTo>
                <a:lnTo>
                  <a:pt x="863" y="1122"/>
                </a:lnTo>
                <a:lnTo>
                  <a:pt x="863" y="1124"/>
                </a:lnTo>
                <a:lnTo>
                  <a:pt x="863" y="1124"/>
                </a:lnTo>
                <a:lnTo>
                  <a:pt x="865" y="1124"/>
                </a:lnTo>
                <a:lnTo>
                  <a:pt x="863" y="1122"/>
                </a:lnTo>
                <a:lnTo>
                  <a:pt x="863" y="1122"/>
                </a:lnTo>
                <a:close/>
                <a:moveTo>
                  <a:pt x="807" y="874"/>
                </a:moveTo>
                <a:lnTo>
                  <a:pt x="809" y="876"/>
                </a:lnTo>
                <a:lnTo>
                  <a:pt x="813" y="876"/>
                </a:lnTo>
                <a:lnTo>
                  <a:pt x="817" y="879"/>
                </a:lnTo>
                <a:lnTo>
                  <a:pt x="817" y="879"/>
                </a:lnTo>
                <a:lnTo>
                  <a:pt x="817" y="879"/>
                </a:lnTo>
                <a:lnTo>
                  <a:pt x="819" y="876"/>
                </a:lnTo>
                <a:lnTo>
                  <a:pt x="819" y="876"/>
                </a:lnTo>
                <a:lnTo>
                  <a:pt x="821" y="876"/>
                </a:lnTo>
                <a:lnTo>
                  <a:pt x="821" y="876"/>
                </a:lnTo>
                <a:lnTo>
                  <a:pt x="821" y="876"/>
                </a:lnTo>
                <a:lnTo>
                  <a:pt x="821" y="872"/>
                </a:lnTo>
                <a:lnTo>
                  <a:pt x="819" y="872"/>
                </a:lnTo>
                <a:lnTo>
                  <a:pt x="819" y="870"/>
                </a:lnTo>
                <a:lnTo>
                  <a:pt x="819" y="870"/>
                </a:lnTo>
                <a:lnTo>
                  <a:pt x="819" y="872"/>
                </a:lnTo>
                <a:lnTo>
                  <a:pt x="819" y="872"/>
                </a:lnTo>
                <a:lnTo>
                  <a:pt x="819" y="872"/>
                </a:lnTo>
                <a:lnTo>
                  <a:pt x="817" y="868"/>
                </a:lnTo>
                <a:lnTo>
                  <a:pt x="815" y="866"/>
                </a:lnTo>
                <a:lnTo>
                  <a:pt x="813" y="864"/>
                </a:lnTo>
                <a:lnTo>
                  <a:pt x="813" y="864"/>
                </a:lnTo>
                <a:lnTo>
                  <a:pt x="813" y="862"/>
                </a:lnTo>
                <a:lnTo>
                  <a:pt x="811" y="862"/>
                </a:lnTo>
                <a:lnTo>
                  <a:pt x="809" y="860"/>
                </a:lnTo>
                <a:lnTo>
                  <a:pt x="805" y="858"/>
                </a:lnTo>
                <a:lnTo>
                  <a:pt x="803" y="858"/>
                </a:lnTo>
                <a:lnTo>
                  <a:pt x="798" y="856"/>
                </a:lnTo>
                <a:lnTo>
                  <a:pt x="798" y="853"/>
                </a:lnTo>
                <a:lnTo>
                  <a:pt x="798" y="853"/>
                </a:lnTo>
                <a:lnTo>
                  <a:pt x="798" y="853"/>
                </a:lnTo>
                <a:lnTo>
                  <a:pt x="798" y="851"/>
                </a:lnTo>
                <a:lnTo>
                  <a:pt x="796" y="849"/>
                </a:lnTo>
                <a:lnTo>
                  <a:pt x="794" y="847"/>
                </a:lnTo>
                <a:lnTo>
                  <a:pt x="792" y="845"/>
                </a:lnTo>
                <a:lnTo>
                  <a:pt x="790" y="843"/>
                </a:lnTo>
                <a:lnTo>
                  <a:pt x="790" y="841"/>
                </a:lnTo>
                <a:lnTo>
                  <a:pt x="790" y="841"/>
                </a:lnTo>
                <a:lnTo>
                  <a:pt x="788" y="841"/>
                </a:lnTo>
                <a:lnTo>
                  <a:pt x="784" y="839"/>
                </a:lnTo>
                <a:lnTo>
                  <a:pt x="779" y="839"/>
                </a:lnTo>
                <a:lnTo>
                  <a:pt x="773" y="837"/>
                </a:lnTo>
                <a:lnTo>
                  <a:pt x="765" y="835"/>
                </a:lnTo>
                <a:lnTo>
                  <a:pt x="759" y="830"/>
                </a:lnTo>
                <a:lnTo>
                  <a:pt x="754" y="830"/>
                </a:lnTo>
                <a:lnTo>
                  <a:pt x="752" y="830"/>
                </a:lnTo>
                <a:lnTo>
                  <a:pt x="750" y="830"/>
                </a:lnTo>
                <a:lnTo>
                  <a:pt x="748" y="832"/>
                </a:lnTo>
                <a:lnTo>
                  <a:pt x="748" y="832"/>
                </a:lnTo>
                <a:lnTo>
                  <a:pt x="748" y="835"/>
                </a:lnTo>
                <a:lnTo>
                  <a:pt x="750" y="835"/>
                </a:lnTo>
                <a:lnTo>
                  <a:pt x="752" y="837"/>
                </a:lnTo>
                <a:lnTo>
                  <a:pt x="752" y="837"/>
                </a:lnTo>
                <a:lnTo>
                  <a:pt x="754" y="837"/>
                </a:lnTo>
                <a:lnTo>
                  <a:pt x="754" y="837"/>
                </a:lnTo>
                <a:lnTo>
                  <a:pt x="756" y="837"/>
                </a:lnTo>
                <a:lnTo>
                  <a:pt x="756" y="837"/>
                </a:lnTo>
                <a:lnTo>
                  <a:pt x="756" y="835"/>
                </a:lnTo>
                <a:lnTo>
                  <a:pt x="761" y="837"/>
                </a:lnTo>
                <a:lnTo>
                  <a:pt x="761" y="837"/>
                </a:lnTo>
                <a:lnTo>
                  <a:pt x="761" y="837"/>
                </a:lnTo>
                <a:lnTo>
                  <a:pt x="761" y="837"/>
                </a:lnTo>
                <a:lnTo>
                  <a:pt x="761" y="839"/>
                </a:lnTo>
                <a:lnTo>
                  <a:pt x="761" y="839"/>
                </a:lnTo>
                <a:lnTo>
                  <a:pt x="759" y="839"/>
                </a:lnTo>
                <a:lnTo>
                  <a:pt x="759" y="839"/>
                </a:lnTo>
                <a:lnTo>
                  <a:pt x="756" y="839"/>
                </a:lnTo>
                <a:lnTo>
                  <a:pt x="754" y="839"/>
                </a:lnTo>
                <a:lnTo>
                  <a:pt x="754" y="839"/>
                </a:lnTo>
                <a:lnTo>
                  <a:pt x="754" y="841"/>
                </a:lnTo>
                <a:lnTo>
                  <a:pt x="754" y="841"/>
                </a:lnTo>
                <a:lnTo>
                  <a:pt x="756" y="841"/>
                </a:lnTo>
                <a:lnTo>
                  <a:pt x="756" y="841"/>
                </a:lnTo>
                <a:lnTo>
                  <a:pt x="756" y="843"/>
                </a:lnTo>
                <a:lnTo>
                  <a:pt x="754" y="845"/>
                </a:lnTo>
                <a:lnTo>
                  <a:pt x="754" y="845"/>
                </a:lnTo>
                <a:lnTo>
                  <a:pt x="756" y="845"/>
                </a:lnTo>
                <a:lnTo>
                  <a:pt x="756" y="845"/>
                </a:lnTo>
                <a:lnTo>
                  <a:pt x="759" y="843"/>
                </a:lnTo>
                <a:lnTo>
                  <a:pt x="761" y="843"/>
                </a:lnTo>
                <a:lnTo>
                  <a:pt x="761" y="845"/>
                </a:lnTo>
                <a:lnTo>
                  <a:pt x="763" y="845"/>
                </a:lnTo>
                <a:lnTo>
                  <a:pt x="763" y="845"/>
                </a:lnTo>
                <a:lnTo>
                  <a:pt x="763" y="845"/>
                </a:lnTo>
                <a:lnTo>
                  <a:pt x="765" y="845"/>
                </a:lnTo>
                <a:lnTo>
                  <a:pt x="765" y="845"/>
                </a:lnTo>
                <a:lnTo>
                  <a:pt x="765" y="845"/>
                </a:lnTo>
                <a:lnTo>
                  <a:pt x="765" y="845"/>
                </a:lnTo>
                <a:lnTo>
                  <a:pt x="765" y="845"/>
                </a:lnTo>
                <a:lnTo>
                  <a:pt x="765" y="845"/>
                </a:lnTo>
                <a:lnTo>
                  <a:pt x="765" y="845"/>
                </a:lnTo>
                <a:lnTo>
                  <a:pt x="765" y="847"/>
                </a:lnTo>
                <a:lnTo>
                  <a:pt x="765" y="847"/>
                </a:lnTo>
                <a:lnTo>
                  <a:pt x="765" y="849"/>
                </a:lnTo>
                <a:lnTo>
                  <a:pt x="767" y="849"/>
                </a:lnTo>
                <a:lnTo>
                  <a:pt x="767" y="849"/>
                </a:lnTo>
                <a:lnTo>
                  <a:pt x="769" y="849"/>
                </a:lnTo>
                <a:lnTo>
                  <a:pt x="769" y="849"/>
                </a:lnTo>
                <a:lnTo>
                  <a:pt x="769" y="847"/>
                </a:lnTo>
                <a:lnTo>
                  <a:pt x="769" y="847"/>
                </a:lnTo>
                <a:lnTo>
                  <a:pt x="769" y="849"/>
                </a:lnTo>
                <a:lnTo>
                  <a:pt x="771" y="849"/>
                </a:lnTo>
                <a:lnTo>
                  <a:pt x="773" y="849"/>
                </a:lnTo>
                <a:lnTo>
                  <a:pt x="773" y="851"/>
                </a:lnTo>
                <a:lnTo>
                  <a:pt x="775" y="851"/>
                </a:lnTo>
                <a:lnTo>
                  <a:pt x="775" y="851"/>
                </a:lnTo>
                <a:lnTo>
                  <a:pt x="775" y="851"/>
                </a:lnTo>
                <a:lnTo>
                  <a:pt x="777" y="853"/>
                </a:lnTo>
                <a:lnTo>
                  <a:pt x="777" y="853"/>
                </a:lnTo>
                <a:lnTo>
                  <a:pt x="779" y="853"/>
                </a:lnTo>
                <a:lnTo>
                  <a:pt x="779" y="853"/>
                </a:lnTo>
                <a:lnTo>
                  <a:pt x="775" y="853"/>
                </a:lnTo>
                <a:lnTo>
                  <a:pt x="775" y="856"/>
                </a:lnTo>
                <a:lnTo>
                  <a:pt x="775" y="856"/>
                </a:lnTo>
                <a:lnTo>
                  <a:pt x="773" y="856"/>
                </a:lnTo>
                <a:lnTo>
                  <a:pt x="775" y="858"/>
                </a:lnTo>
                <a:lnTo>
                  <a:pt x="775" y="858"/>
                </a:lnTo>
                <a:lnTo>
                  <a:pt x="775" y="858"/>
                </a:lnTo>
                <a:lnTo>
                  <a:pt x="775" y="858"/>
                </a:lnTo>
                <a:lnTo>
                  <a:pt x="775" y="858"/>
                </a:lnTo>
                <a:lnTo>
                  <a:pt x="777" y="858"/>
                </a:lnTo>
                <a:lnTo>
                  <a:pt x="777" y="858"/>
                </a:lnTo>
                <a:lnTo>
                  <a:pt x="779" y="858"/>
                </a:lnTo>
                <a:lnTo>
                  <a:pt x="779" y="858"/>
                </a:lnTo>
                <a:lnTo>
                  <a:pt x="779" y="858"/>
                </a:lnTo>
                <a:lnTo>
                  <a:pt x="782" y="858"/>
                </a:lnTo>
                <a:lnTo>
                  <a:pt x="782" y="858"/>
                </a:lnTo>
                <a:lnTo>
                  <a:pt x="782" y="858"/>
                </a:lnTo>
                <a:lnTo>
                  <a:pt x="782" y="858"/>
                </a:lnTo>
                <a:lnTo>
                  <a:pt x="784" y="858"/>
                </a:lnTo>
                <a:lnTo>
                  <a:pt x="784" y="858"/>
                </a:lnTo>
                <a:lnTo>
                  <a:pt x="782" y="860"/>
                </a:lnTo>
                <a:lnTo>
                  <a:pt x="784" y="862"/>
                </a:lnTo>
                <a:lnTo>
                  <a:pt x="784" y="862"/>
                </a:lnTo>
                <a:lnTo>
                  <a:pt x="786" y="860"/>
                </a:lnTo>
                <a:lnTo>
                  <a:pt x="786" y="860"/>
                </a:lnTo>
                <a:lnTo>
                  <a:pt x="786" y="862"/>
                </a:lnTo>
                <a:lnTo>
                  <a:pt x="786" y="862"/>
                </a:lnTo>
                <a:lnTo>
                  <a:pt x="788" y="862"/>
                </a:lnTo>
                <a:lnTo>
                  <a:pt x="788" y="862"/>
                </a:lnTo>
                <a:lnTo>
                  <a:pt x="786" y="864"/>
                </a:lnTo>
                <a:lnTo>
                  <a:pt x="786" y="864"/>
                </a:lnTo>
                <a:lnTo>
                  <a:pt x="786" y="864"/>
                </a:lnTo>
                <a:lnTo>
                  <a:pt x="788" y="864"/>
                </a:lnTo>
                <a:lnTo>
                  <a:pt x="790" y="866"/>
                </a:lnTo>
                <a:lnTo>
                  <a:pt x="790" y="866"/>
                </a:lnTo>
                <a:lnTo>
                  <a:pt x="790" y="866"/>
                </a:lnTo>
                <a:lnTo>
                  <a:pt x="792" y="866"/>
                </a:lnTo>
                <a:lnTo>
                  <a:pt x="794" y="866"/>
                </a:lnTo>
                <a:lnTo>
                  <a:pt x="798" y="866"/>
                </a:lnTo>
                <a:lnTo>
                  <a:pt x="798" y="864"/>
                </a:lnTo>
                <a:lnTo>
                  <a:pt x="798" y="864"/>
                </a:lnTo>
                <a:lnTo>
                  <a:pt x="798" y="864"/>
                </a:lnTo>
                <a:lnTo>
                  <a:pt x="800" y="862"/>
                </a:lnTo>
                <a:lnTo>
                  <a:pt x="800" y="862"/>
                </a:lnTo>
                <a:lnTo>
                  <a:pt x="800" y="862"/>
                </a:lnTo>
                <a:lnTo>
                  <a:pt x="800" y="864"/>
                </a:lnTo>
                <a:lnTo>
                  <a:pt x="798" y="864"/>
                </a:lnTo>
                <a:lnTo>
                  <a:pt x="798" y="866"/>
                </a:lnTo>
                <a:lnTo>
                  <a:pt x="794" y="868"/>
                </a:lnTo>
                <a:lnTo>
                  <a:pt x="794" y="868"/>
                </a:lnTo>
                <a:lnTo>
                  <a:pt x="794" y="870"/>
                </a:lnTo>
                <a:lnTo>
                  <a:pt x="796" y="870"/>
                </a:lnTo>
                <a:lnTo>
                  <a:pt x="798" y="872"/>
                </a:lnTo>
                <a:lnTo>
                  <a:pt x="800" y="872"/>
                </a:lnTo>
                <a:lnTo>
                  <a:pt x="807" y="874"/>
                </a:lnTo>
                <a:close/>
                <a:moveTo>
                  <a:pt x="817" y="866"/>
                </a:moveTo>
                <a:lnTo>
                  <a:pt x="817" y="866"/>
                </a:lnTo>
                <a:lnTo>
                  <a:pt x="819" y="870"/>
                </a:lnTo>
                <a:lnTo>
                  <a:pt x="819" y="870"/>
                </a:lnTo>
                <a:lnTo>
                  <a:pt x="819" y="870"/>
                </a:lnTo>
                <a:lnTo>
                  <a:pt x="819" y="870"/>
                </a:lnTo>
                <a:lnTo>
                  <a:pt x="819" y="870"/>
                </a:lnTo>
                <a:lnTo>
                  <a:pt x="819" y="870"/>
                </a:lnTo>
                <a:lnTo>
                  <a:pt x="819" y="868"/>
                </a:lnTo>
                <a:lnTo>
                  <a:pt x="819" y="868"/>
                </a:lnTo>
                <a:lnTo>
                  <a:pt x="817" y="866"/>
                </a:lnTo>
                <a:close/>
                <a:moveTo>
                  <a:pt x="867" y="1124"/>
                </a:moveTo>
                <a:lnTo>
                  <a:pt x="865" y="1124"/>
                </a:lnTo>
                <a:lnTo>
                  <a:pt x="867" y="1126"/>
                </a:lnTo>
                <a:lnTo>
                  <a:pt x="867" y="1126"/>
                </a:lnTo>
                <a:lnTo>
                  <a:pt x="870" y="1126"/>
                </a:lnTo>
                <a:lnTo>
                  <a:pt x="870" y="1124"/>
                </a:lnTo>
                <a:lnTo>
                  <a:pt x="870" y="1124"/>
                </a:lnTo>
                <a:lnTo>
                  <a:pt x="867" y="1124"/>
                </a:lnTo>
                <a:close/>
                <a:moveTo>
                  <a:pt x="876" y="1124"/>
                </a:moveTo>
                <a:lnTo>
                  <a:pt x="876" y="1122"/>
                </a:lnTo>
                <a:lnTo>
                  <a:pt x="874" y="1124"/>
                </a:lnTo>
                <a:lnTo>
                  <a:pt x="872" y="1122"/>
                </a:lnTo>
                <a:lnTo>
                  <a:pt x="870" y="1122"/>
                </a:lnTo>
                <a:lnTo>
                  <a:pt x="872" y="1124"/>
                </a:lnTo>
                <a:lnTo>
                  <a:pt x="872" y="1124"/>
                </a:lnTo>
                <a:lnTo>
                  <a:pt x="872" y="1124"/>
                </a:lnTo>
                <a:lnTo>
                  <a:pt x="876" y="1124"/>
                </a:lnTo>
                <a:lnTo>
                  <a:pt x="876" y="1124"/>
                </a:lnTo>
                <a:close/>
                <a:moveTo>
                  <a:pt x="805" y="853"/>
                </a:moveTo>
                <a:lnTo>
                  <a:pt x="805" y="853"/>
                </a:lnTo>
                <a:lnTo>
                  <a:pt x="805" y="853"/>
                </a:lnTo>
                <a:lnTo>
                  <a:pt x="807" y="856"/>
                </a:lnTo>
                <a:lnTo>
                  <a:pt x="809" y="856"/>
                </a:lnTo>
                <a:lnTo>
                  <a:pt x="809" y="856"/>
                </a:lnTo>
                <a:lnTo>
                  <a:pt x="807" y="853"/>
                </a:lnTo>
                <a:lnTo>
                  <a:pt x="805" y="851"/>
                </a:lnTo>
                <a:lnTo>
                  <a:pt x="803" y="851"/>
                </a:lnTo>
                <a:lnTo>
                  <a:pt x="803" y="851"/>
                </a:lnTo>
                <a:lnTo>
                  <a:pt x="803" y="851"/>
                </a:lnTo>
                <a:lnTo>
                  <a:pt x="803" y="851"/>
                </a:lnTo>
                <a:lnTo>
                  <a:pt x="805" y="853"/>
                </a:lnTo>
                <a:close/>
                <a:moveTo>
                  <a:pt x="794" y="845"/>
                </a:moveTo>
                <a:lnTo>
                  <a:pt x="794" y="845"/>
                </a:lnTo>
                <a:lnTo>
                  <a:pt x="794" y="843"/>
                </a:lnTo>
                <a:lnTo>
                  <a:pt x="796" y="843"/>
                </a:lnTo>
                <a:lnTo>
                  <a:pt x="796" y="841"/>
                </a:lnTo>
                <a:lnTo>
                  <a:pt x="794" y="841"/>
                </a:lnTo>
                <a:lnTo>
                  <a:pt x="794" y="841"/>
                </a:lnTo>
                <a:lnTo>
                  <a:pt x="794" y="839"/>
                </a:lnTo>
                <a:lnTo>
                  <a:pt x="792" y="839"/>
                </a:lnTo>
                <a:lnTo>
                  <a:pt x="792" y="839"/>
                </a:lnTo>
                <a:lnTo>
                  <a:pt x="792" y="841"/>
                </a:lnTo>
                <a:lnTo>
                  <a:pt x="792" y="841"/>
                </a:lnTo>
                <a:lnTo>
                  <a:pt x="792" y="845"/>
                </a:lnTo>
                <a:lnTo>
                  <a:pt x="794" y="845"/>
                </a:lnTo>
                <a:close/>
                <a:moveTo>
                  <a:pt x="752" y="820"/>
                </a:moveTo>
                <a:lnTo>
                  <a:pt x="754" y="820"/>
                </a:lnTo>
                <a:lnTo>
                  <a:pt x="754" y="820"/>
                </a:lnTo>
                <a:lnTo>
                  <a:pt x="754" y="820"/>
                </a:lnTo>
                <a:lnTo>
                  <a:pt x="754" y="818"/>
                </a:lnTo>
                <a:lnTo>
                  <a:pt x="754" y="818"/>
                </a:lnTo>
                <a:lnTo>
                  <a:pt x="754" y="816"/>
                </a:lnTo>
                <a:lnTo>
                  <a:pt x="754" y="816"/>
                </a:lnTo>
                <a:lnTo>
                  <a:pt x="754" y="814"/>
                </a:lnTo>
                <a:lnTo>
                  <a:pt x="752" y="814"/>
                </a:lnTo>
                <a:lnTo>
                  <a:pt x="752" y="816"/>
                </a:lnTo>
                <a:lnTo>
                  <a:pt x="752" y="816"/>
                </a:lnTo>
                <a:lnTo>
                  <a:pt x="752" y="816"/>
                </a:lnTo>
                <a:lnTo>
                  <a:pt x="752" y="818"/>
                </a:lnTo>
                <a:lnTo>
                  <a:pt x="752" y="820"/>
                </a:lnTo>
                <a:close/>
                <a:moveTo>
                  <a:pt x="796" y="845"/>
                </a:moveTo>
                <a:lnTo>
                  <a:pt x="796" y="847"/>
                </a:lnTo>
                <a:lnTo>
                  <a:pt x="796" y="847"/>
                </a:lnTo>
                <a:lnTo>
                  <a:pt x="798" y="845"/>
                </a:lnTo>
                <a:lnTo>
                  <a:pt x="798" y="845"/>
                </a:lnTo>
                <a:lnTo>
                  <a:pt x="798" y="845"/>
                </a:lnTo>
                <a:lnTo>
                  <a:pt x="798" y="843"/>
                </a:lnTo>
                <a:lnTo>
                  <a:pt x="796" y="843"/>
                </a:lnTo>
                <a:lnTo>
                  <a:pt x="796" y="843"/>
                </a:lnTo>
                <a:lnTo>
                  <a:pt x="796" y="843"/>
                </a:lnTo>
                <a:lnTo>
                  <a:pt x="796" y="845"/>
                </a:lnTo>
                <a:close/>
                <a:moveTo>
                  <a:pt x="821" y="868"/>
                </a:moveTo>
                <a:lnTo>
                  <a:pt x="819" y="868"/>
                </a:lnTo>
                <a:lnTo>
                  <a:pt x="819" y="866"/>
                </a:lnTo>
                <a:lnTo>
                  <a:pt x="815" y="864"/>
                </a:lnTo>
                <a:lnTo>
                  <a:pt x="817" y="864"/>
                </a:lnTo>
                <a:lnTo>
                  <a:pt x="817" y="866"/>
                </a:lnTo>
                <a:lnTo>
                  <a:pt x="819" y="868"/>
                </a:lnTo>
                <a:lnTo>
                  <a:pt x="821" y="868"/>
                </a:lnTo>
                <a:close/>
                <a:moveTo>
                  <a:pt x="658" y="715"/>
                </a:moveTo>
                <a:lnTo>
                  <a:pt x="656" y="713"/>
                </a:lnTo>
                <a:lnTo>
                  <a:pt x="656" y="709"/>
                </a:lnTo>
                <a:lnTo>
                  <a:pt x="654" y="707"/>
                </a:lnTo>
                <a:lnTo>
                  <a:pt x="654" y="705"/>
                </a:lnTo>
                <a:lnTo>
                  <a:pt x="652" y="702"/>
                </a:lnTo>
                <a:lnTo>
                  <a:pt x="652" y="700"/>
                </a:lnTo>
                <a:lnTo>
                  <a:pt x="650" y="700"/>
                </a:lnTo>
                <a:lnTo>
                  <a:pt x="647" y="698"/>
                </a:lnTo>
                <a:lnTo>
                  <a:pt x="645" y="698"/>
                </a:lnTo>
                <a:lnTo>
                  <a:pt x="645" y="698"/>
                </a:lnTo>
                <a:lnTo>
                  <a:pt x="643" y="700"/>
                </a:lnTo>
                <a:lnTo>
                  <a:pt x="643" y="702"/>
                </a:lnTo>
                <a:lnTo>
                  <a:pt x="643" y="702"/>
                </a:lnTo>
                <a:lnTo>
                  <a:pt x="641" y="702"/>
                </a:lnTo>
                <a:lnTo>
                  <a:pt x="641" y="702"/>
                </a:lnTo>
                <a:lnTo>
                  <a:pt x="639" y="705"/>
                </a:lnTo>
                <a:lnTo>
                  <a:pt x="639" y="705"/>
                </a:lnTo>
                <a:lnTo>
                  <a:pt x="641" y="707"/>
                </a:lnTo>
                <a:lnTo>
                  <a:pt x="641" y="709"/>
                </a:lnTo>
                <a:lnTo>
                  <a:pt x="641" y="709"/>
                </a:lnTo>
                <a:lnTo>
                  <a:pt x="643" y="709"/>
                </a:lnTo>
                <a:lnTo>
                  <a:pt x="643" y="709"/>
                </a:lnTo>
                <a:lnTo>
                  <a:pt x="645" y="705"/>
                </a:lnTo>
                <a:lnTo>
                  <a:pt x="645" y="705"/>
                </a:lnTo>
                <a:lnTo>
                  <a:pt x="647" y="707"/>
                </a:lnTo>
                <a:lnTo>
                  <a:pt x="647" y="709"/>
                </a:lnTo>
                <a:lnTo>
                  <a:pt x="647" y="709"/>
                </a:lnTo>
                <a:lnTo>
                  <a:pt x="650" y="709"/>
                </a:lnTo>
                <a:lnTo>
                  <a:pt x="650" y="709"/>
                </a:lnTo>
                <a:lnTo>
                  <a:pt x="647" y="711"/>
                </a:lnTo>
                <a:lnTo>
                  <a:pt x="647" y="713"/>
                </a:lnTo>
                <a:lnTo>
                  <a:pt x="647" y="713"/>
                </a:lnTo>
                <a:lnTo>
                  <a:pt x="647" y="713"/>
                </a:lnTo>
                <a:lnTo>
                  <a:pt x="647" y="713"/>
                </a:lnTo>
                <a:lnTo>
                  <a:pt x="650" y="713"/>
                </a:lnTo>
                <a:lnTo>
                  <a:pt x="650" y="713"/>
                </a:lnTo>
                <a:lnTo>
                  <a:pt x="650" y="715"/>
                </a:lnTo>
                <a:lnTo>
                  <a:pt x="650" y="715"/>
                </a:lnTo>
                <a:lnTo>
                  <a:pt x="652" y="717"/>
                </a:lnTo>
                <a:lnTo>
                  <a:pt x="654" y="717"/>
                </a:lnTo>
                <a:lnTo>
                  <a:pt x="654" y="717"/>
                </a:lnTo>
                <a:lnTo>
                  <a:pt x="654" y="717"/>
                </a:lnTo>
                <a:lnTo>
                  <a:pt x="654" y="717"/>
                </a:lnTo>
                <a:lnTo>
                  <a:pt x="652" y="717"/>
                </a:lnTo>
                <a:lnTo>
                  <a:pt x="652" y="719"/>
                </a:lnTo>
                <a:lnTo>
                  <a:pt x="652" y="719"/>
                </a:lnTo>
                <a:lnTo>
                  <a:pt x="652" y="721"/>
                </a:lnTo>
                <a:lnTo>
                  <a:pt x="654" y="723"/>
                </a:lnTo>
                <a:lnTo>
                  <a:pt x="654" y="723"/>
                </a:lnTo>
                <a:lnTo>
                  <a:pt x="656" y="726"/>
                </a:lnTo>
                <a:lnTo>
                  <a:pt x="656" y="726"/>
                </a:lnTo>
                <a:lnTo>
                  <a:pt x="658" y="726"/>
                </a:lnTo>
                <a:lnTo>
                  <a:pt x="658" y="723"/>
                </a:lnTo>
                <a:lnTo>
                  <a:pt x="658" y="721"/>
                </a:lnTo>
                <a:lnTo>
                  <a:pt x="658" y="719"/>
                </a:lnTo>
                <a:lnTo>
                  <a:pt x="658" y="719"/>
                </a:lnTo>
                <a:lnTo>
                  <a:pt x="658" y="719"/>
                </a:lnTo>
                <a:lnTo>
                  <a:pt x="658" y="717"/>
                </a:lnTo>
                <a:lnTo>
                  <a:pt x="658" y="715"/>
                </a:lnTo>
                <a:lnTo>
                  <a:pt x="658" y="715"/>
                </a:lnTo>
                <a:close/>
                <a:moveTo>
                  <a:pt x="681" y="723"/>
                </a:moveTo>
                <a:lnTo>
                  <a:pt x="681" y="723"/>
                </a:lnTo>
                <a:lnTo>
                  <a:pt x="683" y="726"/>
                </a:lnTo>
                <a:lnTo>
                  <a:pt x="683" y="726"/>
                </a:lnTo>
                <a:lnTo>
                  <a:pt x="683" y="726"/>
                </a:lnTo>
                <a:lnTo>
                  <a:pt x="685" y="723"/>
                </a:lnTo>
                <a:lnTo>
                  <a:pt x="685" y="723"/>
                </a:lnTo>
                <a:lnTo>
                  <a:pt x="685" y="723"/>
                </a:lnTo>
                <a:lnTo>
                  <a:pt x="685" y="723"/>
                </a:lnTo>
                <a:lnTo>
                  <a:pt x="687" y="721"/>
                </a:lnTo>
                <a:lnTo>
                  <a:pt x="687" y="721"/>
                </a:lnTo>
                <a:lnTo>
                  <a:pt x="685" y="721"/>
                </a:lnTo>
                <a:lnTo>
                  <a:pt x="685" y="721"/>
                </a:lnTo>
                <a:lnTo>
                  <a:pt x="683" y="721"/>
                </a:lnTo>
                <a:lnTo>
                  <a:pt x="681" y="721"/>
                </a:lnTo>
                <a:lnTo>
                  <a:pt x="681" y="721"/>
                </a:lnTo>
                <a:lnTo>
                  <a:pt x="681" y="723"/>
                </a:lnTo>
                <a:close/>
                <a:moveTo>
                  <a:pt x="664" y="705"/>
                </a:moveTo>
                <a:lnTo>
                  <a:pt x="668" y="702"/>
                </a:lnTo>
                <a:lnTo>
                  <a:pt x="668" y="702"/>
                </a:lnTo>
                <a:lnTo>
                  <a:pt x="668" y="702"/>
                </a:lnTo>
                <a:lnTo>
                  <a:pt x="666" y="700"/>
                </a:lnTo>
                <a:lnTo>
                  <a:pt x="668" y="700"/>
                </a:lnTo>
                <a:lnTo>
                  <a:pt x="666" y="698"/>
                </a:lnTo>
                <a:lnTo>
                  <a:pt x="666" y="696"/>
                </a:lnTo>
                <a:lnTo>
                  <a:pt x="664" y="694"/>
                </a:lnTo>
                <a:lnTo>
                  <a:pt x="662" y="692"/>
                </a:lnTo>
                <a:lnTo>
                  <a:pt x="662" y="690"/>
                </a:lnTo>
                <a:lnTo>
                  <a:pt x="662" y="688"/>
                </a:lnTo>
                <a:lnTo>
                  <a:pt x="662" y="688"/>
                </a:lnTo>
                <a:lnTo>
                  <a:pt x="662" y="688"/>
                </a:lnTo>
                <a:lnTo>
                  <a:pt x="664" y="688"/>
                </a:lnTo>
                <a:lnTo>
                  <a:pt x="664" y="690"/>
                </a:lnTo>
                <a:lnTo>
                  <a:pt x="664" y="690"/>
                </a:lnTo>
                <a:lnTo>
                  <a:pt x="664" y="692"/>
                </a:lnTo>
                <a:lnTo>
                  <a:pt x="666" y="692"/>
                </a:lnTo>
                <a:lnTo>
                  <a:pt x="666" y="692"/>
                </a:lnTo>
                <a:lnTo>
                  <a:pt x="666" y="694"/>
                </a:lnTo>
                <a:lnTo>
                  <a:pt x="668" y="696"/>
                </a:lnTo>
                <a:lnTo>
                  <a:pt x="668" y="696"/>
                </a:lnTo>
                <a:lnTo>
                  <a:pt x="668" y="696"/>
                </a:lnTo>
                <a:lnTo>
                  <a:pt x="668" y="696"/>
                </a:lnTo>
                <a:lnTo>
                  <a:pt x="668" y="694"/>
                </a:lnTo>
                <a:lnTo>
                  <a:pt x="666" y="692"/>
                </a:lnTo>
                <a:lnTo>
                  <a:pt x="666" y="690"/>
                </a:lnTo>
                <a:lnTo>
                  <a:pt x="662" y="686"/>
                </a:lnTo>
                <a:lnTo>
                  <a:pt x="660" y="686"/>
                </a:lnTo>
                <a:lnTo>
                  <a:pt x="656" y="686"/>
                </a:lnTo>
                <a:lnTo>
                  <a:pt x="656" y="684"/>
                </a:lnTo>
                <a:lnTo>
                  <a:pt x="654" y="682"/>
                </a:lnTo>
                <a:lnTo>
                  <a:pt x="654" y="682"/>
                </a:lnTo>
                <a:lnTo>
                  <a:pt x="654" y="682"/>
                </a:lnTo>
                <a:lnTo>
                  <a:pt x="654" y="684"/>
                </a:lnTo>
                <a:lnTo>
                  <a:pt x="654" y="686"/>
                </a:lnTo>
                <a:lnTo>
                  <a:pt x="654" y="686"/>
                </a:lnTo>
                <a:lnTo>
                  <a:pt x="656" y="688"/>
                </a:lnTo>
                <a:lnTo>
                  <a:pt x="656" y="690"/>
                </a:lnTo>
                <a:lnTo>
                  <a:pt x="656" y="694"/>
                </a:lnTo>
                <a:lnTo>
                  <a:pt x="656" y="696"/>
                </a:lnTo>
                <a:lnTo>
                  <a:pt x="658" y="698"/>
                </a:lnTo>
                <a:lnTo>
                  <a:pt x="660" y="700"/>
                </a:lnTo>
                <a:lnTo>
                  <a:pt x="660" y="700"/>
                </a:lnTo>
                <a:lnTo>
                  <a:pt x="658" y="705"/>
                </a:lnTo>
                <a:lnTo>
                  <a:pt x="658" y="707"/>
                </a:lnTo>
                <a:lnTo>
                  <a:pt x="658" y="707"/>
                </a:lnTo>
                <a:lnTo>
                  <a:pt x="658" y="709"/>
                </a:lnTo>
                <a:lnTo>
                  <a:pt x="658" y="709"/>
                </a:lnTo>
                <a:lnTo>
                  <a:pt x="658" y="709"/>
                </a:lnTo>
                <a:lnTo>
                  <a:pt x="660" y="709"/>
                </a:lnTo>
                <a:lnTo>
                  <a:pt x="662" y="707"/>
                </a:lnTo>
                <a:lnTo>
                  <a:pt x="664" y="705"/>
                </a:lnTo>
                <a:close/>
                <a:moveTo>
                  <a:pt x="689" y="732"/>
                </a:moveTo>
                <a:lnTo>
                  <a:pt x="689" y="732"/>
                </a:lnTo>
                <a:lnTo>
                  <a:pt x="691" y="732"/>
                </a:lnTo>
                <a:lnTo>
                  <a:pt x="691" y="732"/>
                </a:lnTo>
                <a:lnTo>
                  <a:pt x="694" y="732"/>
                </a:lnTo>
                <a:lnTo>
                  <a:pt x="694" y="732"/>
                </a:lnTo>
                <a:lnTo>
                  <a:pt x="694" y="728"/>
                </a:lnTo>
                <a:lnTo>
                  <a:pt x="694" y="726"/>
                </a:lnTo>
                <a:lnTo>
                  <a:pt x="691" y="721"/>
                </a:lnTo>
                <a:lnTo>
                  <a:pt x="691" y="719"/>
                </a:lnTo>
                <a:lnTo>
                  <a:pt x="689" y="719"/>
                </a:lnTo>
                <a:lnTo>
                  <a:pt x="687" y="723"/>
                </a:lnTo>
                <a:lnTo>
                  <a:pt x="687" y="723"/>
                </a:lnTo>
                <a:lnTo>
                  <a:pt x="687" y="726"/>
                </a:lnTo>
                <a:lnTo>
                  <a:pt x="685" y="726"/>
                </a:lnTo>
                <a:lnTo>
                  <a:pt x="685" y="726"/>
                </a:lnTo>
                <a:lnTo>
                  <a:pt x="685" y="728"/>
                </a:lnTo>
                <a:lnTo>
                  <a:pt x="685" y="728"/>
                </a:lnTo>
                <a:lnTo>
                  <a:pt x="687" y="730"/>
                </a:lnTo>
                <a:lnTo>
                  <a:pt x="689" y="730"/>
                </a:lnTo>
                <a:lnTo>
                  <a:pt x="689" y="730"/>
                </a:lnTo>
                <a:lnTo>
                  <a:pt x="689" y="730"/>
                </a:lnTo>
                <a:lnTo>
                  <a:pt x="689" y="732"/>
                </a:lnTo>
                <a:close/>
                <a:moveTo>
                  <a:pt x="685" y="717"/>
                </a:moveTo>
                <a:lnTo>
                  <a:pt x="683" y="713"/>
                </a:lnTo>
                <a:lnTo>
                  <a:pt x="683" y="715"/>
                </a:lnTo>
                <a:lnTo>
                  <a:pt x="683" y="717"/>
                </a:lnTo>
                <a:lnTo>
                  <a:pt x="681" y="717"/>
                </a:lnTo>
                <a:lnTo>
                  <a:pt x="681" y="719"/>
                </a:lnTo>
                <a:lnTo>
                  <a:pt x="681" y="719"/>
                </a:lnTo>
                <a:lnTo>
                  <a:pt x="683" y="719"/>
                </a:lnTo>
                <a:lnTo>
                  <a:pt x="685" y="719"/>
                </a:lnTo>
                <a:lnTo>
                  <a:pt x="685" y="719"/>
                </a:lnTo>
                <a:lnTo>
                  <a:pt x="685" y="719"/>
                </a:lnTo>
                <a:lnTo>
                  <a:pt x="685" y="719"/>
                </a:lnTo>
                <a:lnTo>
                  <a:pt x="687" y="719"/>
                </a:lnTo>
                <a:lnTo>
                  <a:pt x="687" y="717"/>
                </a:lnTo>
                <a:lnTo>
                  <a:pt x="685" y="717"/>
                </a:lnTo>
                <a:close/>
                <a:moveTo>
                  <a:pt x="662" y="686"/>
                </a:moveTo>
                <a:lnTo>
                  <a:pt x="662" y="684"/>
                </a:lnTo>
                <a:lnTo>
                  <a:pt x="660" y="684"/>
                </a:lnTo>
                <a:lnTo>
                  <a:pt x="658" y="682"/>
                </a:lnTo>
                <a:lnTo>
                  <a:pt x="658" y="684"/>
                </a:lnTo>
                <a:lnTo>
                  <a:pt x="656" y="684"/>
                </a:lnTo>
                <a:lnTo>
                  <a:pt x="658" y="684"/>
                </a:lnTo>
                <a:lnTo>
                  <a:pt x="660" y="686"/>
                </a:lnTo>
                <a:lnTo>
                  <a:pt x="662" y="686"/>
                </a:lnTo>
                <a:close/>
                <a:moveTo>
                  <a:pt x="643" y="700"/>
                </a:moveTo>
                <a:lnTo>
                  <a:pt x="643" y="698"/>
                </a:lnTo>
                <a:lnTo>
                  <a:pt x="643" y="696"/>
                </a:lnTo>
                <a:lnTo>
                  <a:pt x="643" y="696"/>
                </a:lnTo>
                <a:lnTo>
                  <a:pt x="645" y="696"/>
                </a:lnTo>
                <a:lnTo>
                  <a:pt x="650" y="698"/>
                </a:lnTo>
                <a:lnTo>
                  <a:pt x="652" y="698"/>
                </a:lnTo>
                <a:lnTo>
                  <a:pt x="654" y="700"/>
                </a:lnTo>
                <a:lnTo>
                  <a:pt x="654" y="698"/>
                </a:lnTo>
                <a:lnTo>
                  <a:pt x="654" y="696"/>
                </a:lnTo>
                <a:lnTo>
                  <a:pt x="652" y="694"/>
                </a:lnTo>
                <a:lnTo>
                  <a:pt x="647" y="694"/>
                </a:lnTo>
                <a:lnTo>
                  <a:pt x="647" y="694"/>
                </a:lnTo>
                <a:lnTo>
                  <a:pt x="650" y="692"/>
                </a:lnTo>
                <a:lnTo>
                  <a:pt x="650" y="694"/>
                </a:lnTo>
                <a:lnTo>
                  <a:pt x="650" y="694"/>
                </a:lnTo>
                <a:lnTo>
                  <a:pt x="652" y="692"/>
                </a:lnTo>
                <a:lnTo>
                  <a:pt x="654" y="690"/>
                </a:lnTo>
                <a:lnTo>
                  <a:pt x="652" y="688"/>
                </a:lnTo>
                <a:lnTo>
                  <a:pt x="652" y="688"/>
                </a:lnTo>
                <a:lnTo>
                  <a:pt x="650" y="688"/>
                </a:lnTo>
                <a:lnTo>
                  <a:pt x="647" y="686"/>
                </a:lnTo>
                <a:lnTo>
                  <a:pt x="647" y="686"/>
                </a:lnTo>
                <a:lnTo>
                  <a:pt x="645" y="688"/>
                </a:lnTo>
                <a:lnTo>
                  <a:pt x="643" y="690"/>
                </a:lnTo>
                <a:lnTo>
                  <a:pt x="643" y="690"/>
                </a:lnTo>
                <a:lnTo>
                  <a:pt x="641" y="688"/>
                </a:lnTo>
                <a:lnTo>
                  <a:pt x="641" y="688"/>
                </a:lnTo>
                <a:lnTo>
                  <a:pt x="643" y="688"/>
                </a:lnTo>
                <a:lnTo>
                  <a:pt x="643" y="686"/>
                </a:lnTo>
                <a:lnTo>
                  <a:pt x="643" y="686"/>
                </a:lnTo>
                <a:lnTo>
                  <a:pt x="641" y="684"/>
                </a:lnTo>
                <a:lnTo>
                  <a:pt x="641" y="684"/>
                </a:lnTo>
                <a:lnTo>
                  <a:pt x="639" y="684"/>
                </a:lnTo>
                <a:lnTo>
                  <a:pt x="639" y="686"/>
                </a:lnTo>
                <a:lnTo>
                  <a:pt x="637" y="686"/>
                </a:lnTo>
                <a:lnTo>
                  <a:pt x="637" y="686"/>
                </a:lnTo>
                <a:lnTo>
                  <a:pt x="635" y="686"/>
                </a:lnTo>
                <a:lnTo>
                  <a:pt x="635" y="688"/>
                </a:lnTo>
                <a:lnTo>
                  <a:pt x="635" y="686"/>
                </a:lnTo>
                <a:lnTo>
                  <a:pt x="633" y="684"/>
                </a:lnTo>
                <a:lnTo>
                  <a:pt x="633" y="686"/>
                </a:lnTo>
                <a:lnTo>
                  <a:pt x="631" y="688"/>
                </a:lnTo>
                <a:lnTo>
                  <a:pt x="631" y="688"/>
                </a:lnTo>
                <a:lnTo>
                  <a:pt x="631" y="688"/>
                </a:lnTo>
                <a:lnTo>
                  <a:pt x="629" y="690"/>
                </a:lnTo>
                <a:lnTo>
                  <a:pt x="631" y="692"/>
                </a:lnTo>
                <a:lnTo>
                  <a:pt x="633" y="692"/>
                </a:lnTo>
                <a:lnTo>
                  <a:pt x="637" y="696"/>
                </a:lnTo>
                <a:lnTo>
                  <a:pt x="637" y="698"/>
                </a:lnTo>
                <a:lnTo>
                  <a:pt x="639" y="700"/>
                </a:lnTo>
                <a:lnTo>
                  <a:pt x="641" y="700"/>
                </a:lnTo>
                <a:lnTo>
                  <a:pt x="643" y="700"/>
                </a:lnTo>
                <a:close/>
                <a:moveTo>
                  <a:pt x="622" y="1895"/>
                </a:moveTo>
                <a:lnTo>
                  <a:pt x="624" y="1897"/>
                </a:lnTo>
                <a:lnTo>
                  <a:pt x="624" y="1897"/>
                </a:lnTo>
                <a:lnTo>
                  <a:pt x="622" y="1895"/>
                </a:lnTo>
                <a:lnTo>
                  <a:pt x="622" y="1895"/>
                </a:lnTo>
                <a:close/>
                <a:moveTo>
                  <a:pt x="601" y="1933"/>
                </a:moveTo>
                <a:lnTo>
                  <a:pt x="599" y="1933"/>
                </a:lnTo>
                <a:lnTo>
                  <a:pt x="601" y="1933"/>
                </a:lnTo>
                <a:lnTo>
                  <a:pt x="601" y="1935"/>
                </a:lnTo>
                <a:lnTo>
                  <a:pt x="601" y="1935"/>
                </a:lnTo>
                <a:lnTo>
                  <a:pt x="601" y="1935"/>
                </a:lnTo>
                <a:lnTo>
                  <a:pt x="601" y="1935"/>
                </a:lnTo>
                <a:lnTo>
                  <a:pt x="601" y="1933"/>
                </a:lnTo>
                <a:close/>
                <a:moveTo>
                  <a:pt x="633" y="1900"/>
                </a:moveTo>
                <a:lnTo>
                  <a:pt x="631" y="1900"/>
                </a:lnTo>
                <a:lnTo>
                  <a:pt x="631" y="1900"/>
                </a:lnTo>
                <a:lnTo>
                  <a:pt x="631" y="1900"/>
                </a:lnTo>
                <a:lnTo>
                  <a:pt x="631" y="1900"/>
                </a:lnTo>
                <a:lnTo>
                  <a:pt x="631" y="1900"/>
                </a:lnTo>
                <a:lnTo>
                  <a:pt x="633" y="1900"/>
                </a:lnTo>
                <a:lnTo>
                  <a:pt x="633" y="1900"/>
                </a:lnTo>
                <a:lnTo>
                  <a:pt x="633" y="1900"/>
                </a:lnTo>
                <a:lnTo>
                  <a:pt x="633" y="1902"/>
                </a:lnTo>
                <a:lnTo>
                  <a:pt x="633" y="1900"/>
                </a:lnTo>
                <a:lnTo>
                  <a:pt x="633" y="1900"/>
                </a:lnTo>
                <a:lnTo>
                  <a:pt x="633" y="1900"/>
                </a:lnTo>
                <a:close/>
                <a:moveTo>
                  <a:pt x="679" y="753"/>
                </a:moveTo>
                <a:lnTo>
                  <a:pt x="681" y="753"/>
                </a:lnTo>
                <a:lnTo>
                  <a:pt x="683" y="755"/>
                </a:lnTo>
                <a:lnTo>
                  <a:pt x="683" y="757"/>
                </a:lnTo>
                <a:lnTo>
                  <a:pt x="685" y="757"/>
                </a:lnTo>
                <a:lnTo>
                  <a:pt x="685" y="755"/>
                </a:lnTo>
                <a:lnTo>
                  <a:pt x="685" y="755"/>
                </a:lnTo>
                <a:lnTo>
                  <a:pt x="685" y="753"/>
                </a:lnTo>
                <a:lnTo>
                  <a:pt x="687" y="753"/>
                </a:lnTo>
                <a:lnTo>
                  <a:pt x="685" y="753"/>
                </a:lnTo>
                <a:lnTo>
                  <a:pt x="685" y="753"/>
                </a:lnTo>
                <a:lnTo>
                  <a:pt x="685" y="751"/>
                </a:lnTo>
                <a:lnTo>
                  <a:pt x="683" y="753"/>
                </a:lnTo>
                <a:lnTo>
                  <a:pt x="683" y="753"/>
                </a:lnTo>
                <a:lnTo>
                  <a:pt x="683" y="753"/>
                </a:lnTo>
                <a:lnTo>
                  <a:pt x="681" y="751"/>
                </a:lnTo>
                <a:lnTo>
                  <a:pt x="681" y="749"/>
                </a:lnTo>
                <a:lnTo>
                  <a:pt x="681" y="749"/>
                </a:lnTo>
                <a:lnTo>
                  <a:pt x="681" y="747"/>
                </a:lnTo>
                <a:lnTo>
                  <a:pt x="679" y="747"/>
                </a:lnTo>
                <a:lnTo>
                  <a:pt x="677" y="744"/>
                </a:lnTo>
                <a:lnTo>
                  <a:pt x="675" y="744"/>
                </a:lnTo>
                <a:lnTo>
                  <a:pt x="675" y="744"/>
                </a:lnTo>
                <a:lnTo>
                  <a:pt x="675" y="747"/>
                </a:lnTo>
                <a:lnTo>
                  <a:pt x="677" y="747"/>
                </a:lnTo>
                <a:lnTo>
                  <a:pt x="677" y="747"/>
                </a:lnTo>
                <a:lnTo>
                  <a:pt x="679" y="749"/>
                </a:lnTo>
                <a:lnTo>
                  <a:pt x="679" y="751"/>
                </a:lnTo>
                <a:lnTo>
                  <a:pt x="679" y="751"/>
                </a:lnTo>
                <a:lnTo>
                  <a:pt x="679" y="753"/>
                </a:lnTo>
                <a:close/>
                <a:moveTo>
                  <a:pt x="689" y="786"/>
                </a:moveTo>
                <a:lnTo>
                  <a:pt x="696" y="784"/>
                </a:lnTo>
                <a:lnTo>
                  <a:pt x="696" y="784"/>
                </a:lnTo>
                <a:lnTo>
                  <a:pt x="696" y="782"/>
                </a:lnTo>
                <a:lnTo>
                  <a:pt x="696" y="778"/>
                </a:lnTo>
                <a:lnTo>
                  <a:pt x="698" y="776"/>
                </a:lnTo>
                <a:lnTo>
                  <a:pt x="698" y="774"/>
                </a:lnTo>
                <a:lnTo>
                  <a:pt x="700" y="770"/>
                </a:lnTo>
                <a:lnTo>
                  <a:pt x="700" y="770"/>
                </a:lnTo>
                <a:lnTo>
                  <a:pt x="700" y="767"/>
                </a:lnTo>
                <a:lnTo>
                  <a:pt x="700" y="767"/>
                </a:lnTo>
                <a:lnTo>
                  <a:pt x="698" y="767"/>
                </a:lnTo>
                <a:lnTo>
                  <a:pt x="696" y="770"/>
                </a:lnTo>
                <a:lnTo>
                  <a:pt x="694" y="770"/>
                </a:lnTo>
                <a:lnTo>
                  <a:pt x="694" y="770"/>
                </a:lnTo>
                <a:lnTo>
                  <a:pt x="694" y="772"/>
                </a:lnTo>
                <a:lnTo>
                  <a:pt x="694" y="774"/>
                </a:lnTo>
                <a:lnTo>
                  <a:pt x="694" y="774"/>
                </a:lnTo>
                <a:lnTo>
                  <a:pt x="694" y="776"/>
                </a:lnTo>
                <a:lnTo>
                  <a:pt x="694" y="776"/>
                </a:lnTo>
                <a:lnTo>
                  <a:pt x="689" y="776"/>
                </a:lnTo>
                <a:lnTo>
                  <a:pt x="687" y="776"/>
                </a:lnTo>
                <a:lnTo>
                  <a:pt x="687" y="776"/>
                </a:lnTo>
                <a:lnTo>
                  <a:pt x="687" y="776"/>
                </a:lnTo>
                <a:lnTo>
                  <a:pt x="687" y="776"/>
                </a:lnTo>
                <a:lnTo>
                  <a:pt x="691" y="774"/>
                </a:lnTo>
                <a:lnTo>
                  <a:pt x="694" y="774"/>
                </a:lnTo>
                <a:lnTo>
                  <a:pt x="694" y="772"/>
                </a:lnTo>
                <a:lnTo>
                  <a:pt x="694" y="772"/>
                </a:lnTo>
                <a:lnTo>
                  <a:pt x="691" y="770"/>
                </a:lnTo>
                <a:lnTo>
                  <a:pt x="691" y="770"/>
                </a:lnTo>
                <a:lnTo>
                  <a:pt x="691" y="767"/>
                </a:lnTo>
                <a:lnTo>
                  <a:pt x="689" y="767"/>
                </a:lnTo>
                <a:lnTo>
                  <a:pt x="687" y="770"/>
                </a:lnTo>
                <a:lnTo>
                  <a:pt x="685" y="767"/>
                </a:lnTo>
                <a:lnTo>
                  <a:pt x="683" y="767"/>
                </a:lnTo>
                <a:lnTo>
                  <a:pt x="681" y="767"/>
                </a:lnTo>
                <a:lnTo>
                  <a:pt x="681" y="767"/>
                </a:lnTo>
                <a:lnTo>
                  <a:pt x="681" y="767"/>
                </a:lnTo>
                <a:lnTo>
                  <a:pt x="679" y="770"/>
                </a:lnTo>
                <a:lnTo>
                  <a:pt x="679" y="772"/>
                </a:lnTo>
                <a:lnTo>
                  <a:pt x="679" y="774"/>
                </a:lnTo>
                <a:lnTo>
                  <a:pt x="681" y="774"/>
                </a:lnTo>
                <a:lnTo>
                  <a:pt x="683" y="778"/>
                </a:lnTo>
                <a:lnTo>
                  <a:pt x="683" y="778"/>
                </a:lnTo>
                <a:lnTo>
                  <a:pt x="683" y="778"/>
                </a:lnTo>
                <a:lnTo>
                  <a:pt x="683" y="780"/>
                </a:lnTo>
                <a:lnTo>
                  <a:pt x="685" y="780"/>
                </a:lnTo>
                <a:lnTo>
                  <a:pt x="689" y="782"/>
                </a:lnTo>
                <a:lnTo>
                  <a:pt x="689" y="782"/>
                </a:lnTo>
                <a:lnTo>
                  <a:pt x="689" y="782"/>
                </a:lnTo>
                <a:lnTo>
                  <a:pt x="687" y="782"/>
                </a:lnTo>
                <a:lnTo>
                  <a:pt x="685" y="782"/>
                </a:lnTo>
                <a:lnTo>
                  <a:pt x="685" y="782"/>
                </a:lnTo>
                <a:lnTo>
                  <a:pt x="685" y="784"/>
                </a:lnTo>
                <a:lnTo>
                  <a:pt x="685" y="784"/>
                </a:lnTo>
                <a:lnTo>
                  <a:pt x="687" y="786"/>
                </a:lnTo>
                <a:lnTo>
                  <a:pt x="689" y="786"/>
                </a:lnTo>
                <a:close/>
                <a:moveTo>
                  <a:pt x="704" y="753"/>
                </a:moveTo>
                <a:lnTo>
                  <a:pt x="704" y="753"/>
                </a:lnTo>
                <a:lnTo>
                  <a:pt x="706" y="753"/>
                </a:lnTo>
                <a:lnTo>
                  <a:pt x="706" y="753"/>
                </a:lnTo>
                <a:lnTo>
                  <a:pt x="706" y="751"/>
                </a:lnTo>
                <a:lnTo>
                  <a:pt x="704" y="749"/>
                </a:lnTo>
                <a:lnTo>
                  <a:pt x="704" y="747"/>
                </a:lnTo>
                <a:lnTo>
                  <a:pt x="702" y="744"/>
                </a:lnTo>
                <a:lnTo>
                  <a:pt x="702" y="744"/>
                </a:lnTo>
                <a:lnTo>
                  <a:pt x="702" y="744"/>
                </a:lnTo>
                <a:lnTo>
                  <a:pt x="702" y="747"/>
                </a:lnTo>
                <a:lnTo>
                  <a:pt x="702" y="747"/>
                </a:lnTo>
                <a:lnTo>
                  <a:pt x="702" y="749"/>
                </a:lnTo>
                <a:lnTo>
                  <a:pt x="702" y="751"/>
                </a:lnTo>
                <a:lnTo>
                  <a:pt x="702" y="749"/>
                </a:lnTo>
                <a:lnTo>
                  <a:pt x="702" y="749"/>
                </a:lnTo>
                <a:lnTo>
                  <a:pt x="704" y="751"/>
                </a:lnTo>
                <a:lnTo>
                  <a:pt x="704" y="751"/>
                </a:lnTo>
                <a:lnTo>
                  <a:pt x="704" y="753"/>
                </a:lnTo>
                <a:close/>
                <a:moveTo>
                  <a:pt x="708" y="744"/>
                </a:moveTo>
                <a:lnTo>
                  <a:pt x="710" y="742"/>
                </a:lnTo>
                <a:lnTo>
                  <a:pt x="710" y="740"/>
                </a:lnTo>
                <a:lnTo>
                  <a:pt x="710" y="738"/>
                </a:lnTo>
                <a:lnTo>
                  <a:pt x="710" y="736"/>
                </a:lnTo>
                <a:lnTo>
                  <a:pt x="710" y="736"/>
                </a:lnTo>
                <a:lnTo>
                  <a:pt x="708" y="734"/>
                </a:lnTo>
                <a:lnTo>
                  <a:pt x="706" y="732"/>
                </a:lnTo>
                <a:lnTo>
                  <a:pt x="706" y="732"/>
                </a:lnTo>
                <a:lnTo>
                  <a:pt x="700" y="734"/>
                </a:lnTo>
                <a:lnTo>
                  <a:pt x="700" y="738"/>
                </a:lnTo>
                <a:lnTo>
                  <a:pt x="700" y="740"/>
                </a:lnTo>
                <a:lnTo>
                  <a:pt x="698" y="742"/>
                </a:lnTo>
                <a:lnTo>
                  <a:pt x="698" y="742"/>
                </a:lnTo>
                <a:lnTo>
                  <a:pt x="698" y="747"/>
                </a:lnTo>
                <a:lnTo>
                  <a:pt x="700" y="747"/>
                </a:lnTo>
                <a:lnTo>
                  <a:pt x="700" y="747"/>
                </a:lnTo>
                <a:lnTo>
                  <a:pt x="700" y="744"/>
                </a:lnTo>
                <a:lnTo>
                  <a:pt x="702" y="744"/>
                </a:lnTo>
                <a:lnTo>
                  <a:pt x="704" y="742"/>
                </a:lnTo>
                <a:lnTo>
                  <a:pt x="704" y="742"/>
                </a:lnTo>
                <a:lnTo>
                  <a:pt x="704" y="742"/>
                </a:lnTo>
                <a:lnTo>
                  <a:pt x="704" y="744"/>
                </a:lnTo>
                <a:lnTo>
                  <a:pt x="704" y="744"/>
                </a:lnTo>
                <a:lnTo>
                  <a:pt x="704" y="744"/>
                </a:lnTo>
                <a:lnTo>
                  <a:pt x="706" y="744"/>
                </a:lnTo>
                <a:lnTo>
                  <a:pt x="706" y="747"/>
                </a:lnTo>
                <a:lnTo>
                  <a:pt x="706" y="747"/>
                </a:lnTo>
                <a:lnTo>
                  <a:pt x="708" y="744"/>
                </a:lnTo>
                <a:close/>
                <a:moveTo>
                  <a:pt x="708" y="803"/>
                </a:moveTo>
                <a:lnTo>
                  <a:pt x="706" y="803"/>
                </a:lnTo>
                <a:lnTo>
                  <a:pt x="706" y="803"/>
                </a:lnTo>
                <a:lnTo>
                  <a:pt x="706" y="803"/>
                </a:lnTo>
                <a:lnTo>
                  <a:pt x="706" y="801"/>
                </a:lnTo>
                <a:lnTo>
                  <a:pt x="706" y="801"/>
                </a:lnTo>
                <a:lnTo>
                  <a:pt x="706" y="801"/>
                </a:lnTo>
                <a:lnTo>
                  <a:pt x="704" y="801"/>
                </a:lnTo>
                <a:lnTo>
                  <a:pt x="704" y="801"/>
                </a:lnTo>
                <a:lnTo>
                  <a:pt x="704" y="801"/>
                </a:lnTo>
                <a:lnTo>
                  <a:pt x="702" y="797"/>
                </a:lnTo>
                <a:lnTo>
                  <a:pt x="702" y="797"/>
                </a:lnTo>
                <a:lnTo>
                  <a:pt x="704" y="795"/>
                </a:lnTo>
                <a:lnTo>
                  <a:pt x="702" y="795"/>
                </a:lnTo>
                <a:lnTo>
                  <a:pt x="700" y="795"/>
                </a:lnTo>
                <a:lnTo>
                  <a:pt x="698" y="793"/>
                </a:lnTo>
                <a:lnTo>
                  <a:pt x="698" y="793"/>
                </a:lnTo>
                <a:lnTo>
                  <a:pt x="696" y="793"/>
                </a:lnTo>
                <a:lnTo>
                  <a:pt x="696" y="791"/>
                </a:lnTo>
                <a:lnTo>
                  <a:pt x="698" y="791"/>
                </a:lnTo>
                <a:lnTo>
                  <a:pt x="698" y="793"/>
                </a:lnTo>
                <a:lnTo>
                  <a:pt x="700" y="791"/>
                </a:lnTo>
                <a:lnTo>
                  <a:pt x="700" y="788"/>
                </a:lnTo>
                <a:lnTo>
                  <a:pt x="700" y="788"/>
                </a:lnTo>
                <a:lnTo>
                  <a:pt x="700" y="786"/>
                </a:lnTo>
                <a:lnTo>
                  <a:pt x="698" y="784"/>
                </a:lnTo>
                <a:lnTo>
                  <a:pt x="698" y="784"/>
                </a:lnTo>
                <a:lnTo>
                  <a:pt x="696" y="786"/>
                </a:lnTo>
                <a:lnTo>
                  <a:pt x="696" y="786"/>
                </a:lnTo>
                <a:lnTo>
                  <a:pt x="694" y="786"/>
                </a:lnTo>
                <a:lnTo>
                  <a:pt x="689" y="786"/>
                </a:lnTo>
                <a:lnTo>
                  <a:pt x="687" y="786"/>
                </a:lnTo>
                <a:lnTo>
                  <a:pt x="687" y="786"/>
                </a:lnTo>
                <a:lnTo>
                  <a:pt x="687" y="788"/>
                </a:lnTo>
                <a:lnTo>
                  <a:pt x="689" y="788"/>
                </a:lnTo>
                <a:lnTo>
                  <a:pt x="694" y="791"/>
                </a:lnTo>
                <a:lnTo>
                  <a:pt x="694" y="791"/>
                </a:lnTo>
                <a:lnTo>
                  <a:pt x="691" y="791"/>
                </a:lnTo>
                <a:lnTo>
                  <a:pt x="691" y="791"/>
                </a:lnTo>
                <a:lnTo>
                  <a:pt x="691" y="791"/>
                </a:lnTo>
                <a:lnTo>
                  <a:pt x="691" y="793"/>
                </a:lnTo>
                <a:lnTo>
                  <a:pt x="694" y="795"/>
                </a:lnTo>
                <a:lnTo>
                  <a:pt x="694" y="795"/>
                </a:lnTo>
                <a:lnTo>
                  <a:pt x="698" y="799"/>
                </a:lnTo>
                <a:lnTo>
                  <a:pt x="700" y="801"/>
                </a:lnTo>
                <a:lnTo>
                  <a:pt x="702" y="801"/>
                </a:lnTo>
                <a:lnTo>
                  <a:pt x="702" y="803"/>
                </a:lnTo>
                <a:lnTo>
                  <a:pt x="704" y="805"/>
                </a:lnTo>
                <a:lnTo>
                  <a:pt x="706" y="805"/>
                </a:lnTo>
                <a:lnTo>
                  <a:pt x="708" y="805"/>
                </a:lnTo>
                <a:lnTo>
                  <a:pt x="708" y="803"/>
                </a:lnTo>
                <a:close/>
                <a:moveTo>
                  <a:pt x="681" y="713"/>
                </a:moveTo>
                <a:lnTo>
                  <a:pt x="681" y="711"/>
                </a:lnTo>
                <a:lnTo>
                  <a:pt x="679" y="711"/>
                </a:lnTo>
                <a:lnTo>
                  <a:pt x="679" y="709"/>
                </a:lnTo>
                <a:lnTo>
                  <a:pt x="677" y="709"/>
                </a:lnTo>
                <a:lnTo>
                  <a:pt x="677" y="711"/>
                </a:lnTo>
                <a:lnTo>
                  <a:pt x="675" y="709"/>
                </a:lnTo>
                <a:lnTo>
                  <a:pt x="671" y="709"/>
                </a:lnTo>
                <a:lnTo>
                  <a:pt x="668" y="709"/>
                </a:lnTo>
                <a:lnTo>
                  <a:pt x="666" y="709"/>
                </a:lnTo>
                <a:lnTo>
                  <a:pt x="666" y="709"/>
                </a:lnTo>
                <a:lnTo>
                  <a:pt x="668" y="711"/>
                </a:lnTo>
                <a:lnTo>
                  <a:pt x="668" y="711"/>
                </a:lnTo>
                <a:lnTo>
                  <a:pt x="671" y="713"/>
                </a:lnTo>
                <a:lnTo>
                  <a:pt x="671" y="713"/>
                </a:lnTo>
                <a:lnTo>
                  <a:pt x="671" y="715"/>
                </a:lnTo>
                <a:lnTo>
                  <a:pt x="671" y="717"/>
                </a:lnTo>
                <a:lnTo>
                  <a:pt x="671" y="719"/>
                </a:lnTo>
                <a:lnTo>
                  <a:pt x="673" y="721"/>
                </a:lnTo>
                <a:lnTo>
                  <a:pt x="673" y="721"/>
                </a:lnTo>
                <a:lnTo>
                  <a:pt x="675" y="721"/>
                </a:lnTo>
                <a:lnTo>
                  <a:pt x="675" y="721"/>
                </a:lnTo>
                <a:lnTo>
                  <a:pt x="677" y="721"/>
                </a:lnTo>
                <a:lnTo>
                  <a:pt x="679" y="721"/>
                </a:lnTo>
                <a:lnTo>
                  <a:pt x="679" y="719"/>
                </a:lnTo>
                <a:lnTo>
                  <a:pt x="679" y="719"/>
                </a:lnTo>
                <a:lnTo>
                  <a:pt x="679" y="719"/>
                </a:lnTo>
                <a:lnTo>
                  <a:pt x="679" y="717"/>
                </a:lnTo>
                <a:lnTo>
                  <a:pt x="679" y="717"/>
                </a:lnTo>
                <a:lnTo>
                  <a:pt x="677" y="717"/>
                </a:lnTo>
                <a:lnTo>
                  <a:pt x="677" y="715"/>
                </a:lnTo>
                <a:lnTo>
                  <a:pt x="677" y="715"/>
                </a:lnTo>
                <a:lnTo>
                  <a:pt x="677" y="713"/>
                </a:lnTo>
                <a:lnTo>
                  <a:pt x="677" y="713"/>
                </a:lnTo>
                <a:lnTo>
                  <a:pt x="677" y="713"/>
                </a:lnTo>
                <a:lnTo>
                  <a:pt x="679" y="717"/>
                </a:lnTo>
                <a:lnTo>
                  <a:pt x="681" y="717"/>
                </a:lnTo>
                <a:lnTo>
                  <a:pt x="681" y="717"/>
                </a:lnTo>
                <a:lnTo>
                  <a:pt x="681" y="717"/>
                </a:lnTo>
                <a:lnTo>
                  <a:pt x="681" y="717"/>
                </a:lnTo>
                <a:lnTo>
                  <a:pt x="681" y="715"/>
                </a:lnTo>
                <a:lnTo>
                  <a:pt x="681" y="715"/>
                </a:lnTo>
                <a:lnTo>
                  <a:pt x="681" y="713"/>
                </a:lnTo>
                <a:lnTo>
                  <a:pt x="681" y="713"/>
                </a:lnTo>
                <a:close/>
                <a:moveTo>
                  <a:pt x="673" y="730"/>
                </a:moveTo>
                <a:lnTo>
                  <a:pt x="675" y="730"/>
                </a:lnTo>
                <a:lnTo>
                  <a:pt x="677" y="730"/>
                </a:lnTo>
                <a:lnTo>
                  <a:pt x="677" y="732"/>
                </a:lnTo>
                <a:lnTo>
                  <a:pt x="677" y="732"/>
                </a:lnTo>
                <a:lnTo>
                  <a:pt x="677" y="732"/>
                </a:lnTo>
                <a:lnTo>
                  <a:pt x="677" y="734"/>
                </a:lnTo>
                <a:lnTo>
                  <a:pt x="675" y="734"/>
                </a:lnTo>
                <a:lnTo>
                  <a:pt x="675" y="734"/>
                </a:lnTo>
                <a:lnTo>
                  <a:pt x="673" y="734"/>
                </a:lnTo>
                <a:lnTo>
                  <a:pt x="673" y="734"/>
                </a:lnTo>
                <a:lnTo>
                  <a:pt x="671" y="734"/>
                </a:lnTo>
                <a:lnTo>
                  <a:pt x="671" y="734"/>
                </a:lnTo>
                <a:lnTo>
                  <a:pt x="673" y="736"/>
                </a:lnTo>
                <a:lnTo>
                  <a:pt x="673" y="736"/>
                </a:lnTo>
                <a:lnTo>
                  <a:pt x="673" y="736"/>
                </a:lnTo>
                <a:lnTo>
                  <a:pt x="675" y="736"/>
                </a:lnTo>
                <a:lnTo>
                  <a:pt x="677" y="738"/>
                </a:lnTo>
                <a:lnTo>
                  <a:pt x="677" y="738"/>
                </a:lnTo>
                <a:lnTo>
                  <a:pt x="677" y="738"/>
                </a:lnTo>
                <a:lnTo>
                  <a:pt x="679" y="738"/>
                </a:lnTo>
                <a:lnTo>
                  <a:pt x="681" y="738"/>
                </a:lnTo>
                <a:lnTo>
                  <a:pt x="679" y="740"/>
                </a:lnTo>
                <a:lnTo>
                  <a:pt x="679" y="740"/>
                </a:lnTo>
                <a:lnTo>
                  <a:pt x="681" y="742"/>
                </a:lnTo>
                <a:lnTo>
                  <a:pt x="681" y="742"/>
                </a:lnTo>
                <a:lnTo>
                  <a:pt x="681" y="742"/>
                </a:lnTo>
                <a:lnTo>
                  <a:pt x="679" y="742"/>
                </a:lnTo>
                <a:lnTo>
                  <a:pt x="679" y="744"/>
                </a:lnTo>
                <a:lnTo>
                  <a:pt x="681" y="744"/>
                </a:lnTo>
                <a:lnTo>
                  <a:pt x="683" y="747"/>
                </a:lnTo>
                <a:lnTo>
                  <a:pt x="683" y="749"/>
                </a:lnTo>
                <a:lnTo>
                  <a:pt x="685" y="749"/>
                </a:lnTo>
                <a:lnTo>
                  <a:pt x="685" y="749"/>
                </a:lnTo>
                <a:lnTo>
                  <a:pt x="685" y="749"/>
                </a:lnTo>
                <a:lnTo>
                  <a:pt x="685" y="747"/>
                </a:lnTo>
                <a:lnTo>
                  <a:pt x="687" y="747"/>
                </a:lnTo>
                <a:lnTo>
                  <a:pt x="687" y="749"/>
                </a:lnTo>
                <a:lnTo>
                  <a:pt x="687" y="749"/>
                </a:lnTo>
                <a:lnTo>
                  <a:pt x="687" y="751"/>
                </a:lnTo>
                <a:lnTo>
                  <a:pt x="687" y="751"/>
                </a:lnTo>
                <a:lnTo>
                  <a:pt x="689" y="751"/>
                </a:lnTo>
                <a:lnTo>
                  <a:pt x="689" y="751"/>
                </a:lnTo>
                <a:lnTo>
                  <a:pt x="689" y="753"/>
                </a:lnTo>
                <a:lnTo>
                  <a:pt x="691" y="753"/>
                </a:lnTo>
                <a:lnTo>
                  <a:pt x="691" y="755"/>
                </a:lnTo>
                <a:lnTo>
                  <a:pt x="694" y="755"/>
                </a:lnTo>
                <a:lnTo>
                  <a:pt x="694" y="755"/>
                </a:lnTo>
                <a:lnTo>
                  <a:pt x="694" y="755"/>
                </a:lnTo>
                <a:lnTo>
                  <a:pt x="696" y="755"/>
                </a:lnTo>
                <a:lnTo>
                  <a:pt x="696" y="755"/>
                </a:lnTo>
                <a:lnTo>
                  <a:pt x="696" y="753"/>
                </a:lnTo>
                <a:lnTo>
                  <a:pt x="696" y="753"/>
                </a:lnTo>
                <a:lnTo>
                  <a:pt x="696" y="753"/>
                </a:lnTo>
                <a:lnTo>
                  <a:pt x="696" y="751"/>
                </a:lnTo>
                <a:lnTo>
                  <a:pt x="696" y="751"/>
                </a:lnTo>
                <a:lnTo>
                  <a:pt x="696" y="749"/>
                </a:lnTo>
                <a:lnTo>
                  <a:pt x="696" y="747"/>
                </a:lnTo>
                <a:lnTo>
                  <a:pt x="696" y="747"/>
                </a:lnTo>
                <a:lnTo>
                  <a:pt x="694" y="747"/>
                </a:lnTo>
                <a:lnTo>
                  <a:pt x="691" y="747"/>
                </a:lnTo>
                <a:lnTo>
                  <a:pt x="691" y="747"/>
                </a:lnTo>
                <a:lnTo>
                  <a:pt x="694" y="744"/>
                </a:lnTo>
                <a:lnTo>
                  <a:pt x="694" y="744"/>
                </a:lnTo>
                <a:lnTo>
                  <a:pt x="694" y="744"/>
                </a:lnTo>
                <a:lnTo>
                  <a:pt x="691" y="742"/>
                </a:lnTo>
                <a:lnTo>
                  <a:pt x="691" y="742"/>
                </a:lnTo>
                <a:lnTo>
                  <a:pt x="689" y="740"/>
                </a:lnTo>
                <a:lnTo>
                  <a:pt x="687" y="740"/>
                </a:lnTo>
                <a:lnTo>
                  <a:pt x="687" y="740"/>
                </a:lnTo>
                <a:lnTo>
                  <a:pt x="687" y="740"/>
                </a:lnTo>
                <a:lnTo>
                  <a:pt x="687" y="740"/>
                </a:lnTo>
                <a:lnTo>
                  <a:pt x="687" y="738"/>
                </a:lnTo>
                <a:lnTo>
                  <a:pt x="687" y="738"/>
                </a:lnTo>
                <a:lnTo>
                  <a:pt x="691" y="740"/>
                </a:lnTo>
                <a:lnTo>
                  <a:pt x="694" y="740"/>
                </a:lnTo>
                <a:lnTo>
                  <a:pt x="694" y="740"/>
                </a:lnTo>
                <a:lnTo>
                  <a:pt x="691" y="740"/>
                </a:lnTo>
                <a:lnTo>
                  <a:pt x="691" y="738"/>
                </a:lnTo>
                <a:lnTo>
                  <a:pt x="689" y="736"/>
                </a:lnTo>
                <a:lnTo>
                  <a:pt x="687" y="734"/>
                </a:lnTo>
                <a:lnTo>
                  <a:pt x="687" y="734"/>
                </a:lnTo>
                <a:lnTo>
                  <a:pt x="687" y="732"/>
                </a:lnTo>
                <a:lnTo>
                  <a:pt x="685" y="730"/>
                </a:lnTo>
                <a:lnTo>
                  <a:pt x="679" y="728"/>
                </a:lnTo>
                <a:lnTo>
                  <a:pt x="679" y="728"/>
                </a:lnTo>
                <a:lnTo>
                  <a:pt x="679" y="728"/>
                </a:lnTo>
                <a:lnTo>
                  <a:pt x="679" y="728"/>
                </a:lnTo>
                <a:lnTo>
                  <a:pt x="679" y="726"/>
                </a:lnTo>
                <a:lnTo>
                  <a:pt x="679" y="726"/>
                </a:lnTo>
                <a:lnTo>
                  <a:pt x="679" y="723"/>
                </a:lnTo>
                <a:lnTo>
                  <a:pt x="679" y="723"/>
                </a:lnTo>
                <a:lnTo>
                  <a:pt x="675" y="723"/>
                </a:lnTo>
                <a:lnTo>
                  <a:pt x="673" y="723"/>
                </a:lnTo>
                <a:lnTo>
                  <a:pt x="673" y="723"/>
                </a:lnTo>
                <a:lnTo>
                  <a:pt x="673" y="726"/>
                </a:lnTo>
                <a:lnTo>
                  <a:pt x="673" y="726"/>
                </a:lnTo>
                <a:lnTo>
                  <a:pt x="673" y="728"/>
                </a:lnTo>
                <a:lnTo>
                  <a:pt x="673" y="728"/>
                </a:lnTo>
                <a:lnTo>
                  <a:pt x="671" y="730"/>
                </a:lnTo>
                <a:lnTo>
                  <a:pt x="671" y="732"/>
                </a:lnTo>
                <a:lnTo>
                  <a:pt x="671" y="732"/>
                </a:lnTo>
                <a:lnTo>
                  <a:pt x="673" y="730"/>
                </a:lnTo>
                <a:close/>
                <a:moveTo>
                  <a:pt x="708" y="807"/>
                </a:moveTo>
                <a:lnTo>
                  <a:pt x="708" y="807"/>
                </a:lnTo>
                <a:lnTo>
                  <a:pt x="708" y="809"/>
                </a:lnTo>
                <a:lnTo>
                  <a:pt x="708" y="809"/>
                </a:lnTo>
                <a:lnTo>
                  <a:pt x="708" y="809"/>
                </a:lnTo>
                <a:lnTo>
                  <a:pt x="710" y="809"/>
                </a:lnTo>
                <a:lnTo>
                  <a:pt x="710" y="807"/>
                </a:lnTo>
                <a:lnTo>
                  <a:pt x="708" y="805"/>
                </a:lnTo>
                <a:lnTo>
                  <a:pt x="708" y="807"/>
                </a:lnTo>
                <a:close/>
                <a:moveTo>
                  <a:pt x="671" y="715"/>
                </a:moveTo>
                <a:lnTo>
                  <a:pt x="668" y="715"/>
                </a:lnTo>
                <a:lnTo>
                  <a:pt x="668" y="715"/>
                </a:lnTo>
                <a:lnTo>
                  <a:pt x="666" y="713"/>
                </a:lnTo>
                <a:lnTo>
                  <a:pt x="666" y="713"/>
                </a:lnTo>
                <a:lnTo>
                  <a:pt x="666" y="711"/>
                </a:lnTo>
                <a:lnTo>
                  <a:pt x="664" y="711"/>
                </a:lnTo>
                <a:lnTo>
                  <a:pt x="662" y="711"/>
                </a:lnTo>
                <a:lnTo>
                  <a:pt x="660" y="713"/>
                </a:lnTo>
                <a:lnTo>
                  <a:pt x="660" y="715"/>
                </a:lnTo>
                <a:lnTo>
                  <a:pt x="660" y="715"/>
                </a:lnTo>
                <a:lnTo>
                  <a:pt x="662" y="717"/>
                </a:lnTo>
                <a:lnTo>
                  <a:pt x="662" y="719"/>
                </a:lnTo>
                <a:lnTo>
                  <a:pt x="664" y="719"/>
                </a:lnTo>
                <a:lnTo>
                  <a:pt x="664" y="721"/>
                </a:lnTo>
                <a:lnTo>
                  <a:pt x="664" y="721"/>
                </a:lnTo>
                <a:lnTo>
                  <a:pt x="662" y="726"/>
                </a:lnTo>
                <a:lnTo>
                  <a:pt x="664" y="728"/>
                </a:lnTo>
                <a:lnTo>
                  <a:pt x="664" y="728"/>
                </a:lnTo>
                <a:lnTo>
                  <a:pt x="666" y="728"/>
                </a:lnTo>
                <a:lnTo>
                  <a:pt x="666" y="728"/>
                </a:lnTo>
                <a:lnTo>
                  <a:pt x="666" y="728"/>
                </a:lnTo>
                <a:lnTo>
                  <a:pt x="666" y="728"/>
                </a:lnTo>
                <a:lnTo>
                  <a:pt x="666" y="728"/>
                </a:lnTo>
                <a:lnTo>
                  <a:pt x="666" y="726"/>
                </a:lnTo>
                <a:lnTo>
                  <a:pt x="668" y="723"/>
                </a:lnTo>
                <a:lnTo>
                  <a:pt x="668" y="721"/>
                </a:lnTo>
                <a:lnTo>
                  <a:pt x="668" y="719"/>
                </a:lnTo>
                <a:lnTo>
                  <a:pt x="668" y="719"/>
                </a:lnTo>
                <a:lnTo>
                  <a:pt x="668" y="717"/>
                </a:lnTo>
                <a:lnTo>
                  <a:pt x="671" y="717"/>
                </a:lnTo>
                <a:lnTo>
                  <a:pt x="671" y="717"/>
                </a:lnTo>
                <a:lnTo>
                  <a:pt x="671" y="715"/>
                </a:lnTo>
                <a:close/>
                <a:moveTo>
                  <a:pt x="675" y="742"/>
                </a:moveTo>
                <a:lnTo>
                  <a:pt x="677" y="740"/>
                </a:lnTo>
                <a:lnTo>
                  <a:pt x="677" y="740"/>
                </a:lnTo>
                <a:lnTo>
                  <a:pt x="677" y="740"/>
                </a:lnTo>
                <a:lnTo>
                  <a:pt x="677" y="738"/>
                </a:lnTo>
                <a:lnTo>
                  <a:pt x="675" y="740"/>
                </a:lnTo>
                <a:lnTo>
                  <a:pt x="673" y="740"/>
                </a:lnTo>
                <a:lnTo>
                  <a:pt x="673" y="740"/>
                </a:lnTo>
                <a:lnTo>
                  <a:pt x="671" y="740"/>
                </a:lnTo>
                <a:lnTo>
                  <a:pt x="673" y="742"/>
                </a:lnTo>
                <a:lnTo>
                  <a:pt x="671" y="744"/>
                </a:lnTo>
                <a:lnTo>
                  <a:pt x="673" y="744"/>
                </a:lnTo>
                <a:lnTo>
                  <a:pt x="675" y="742"/>
                </a:lnTo>
                <a:lnTo>
                  <a:pt x="675" y="742"/>
                </a:lnTo>
                <a:lnTo>
                  <a:pt x="675" y="742"/>
                </a:lnTo>
                <a:lnTo>
                  <a:pt x="675" y="742"/>
                </a:lnTo>
                <a:close/>
                <a:moveTo>
                  <a:pt x="1662" y="2505"/>
                </a:moveTo>
                <a:lnTo>
                  <a:pt x="1655" y="2505"/>
                </a:lnTo>
                <a:lnTo>
                  <a:pt x="1651" y="2503"/>
                </a:lnTo>
                <a:lnTo>
                  <a:pt x="1649" y="2503"/>
                </a:lnTo>
                <a:lnTo>
                  <a:pt x="1645" y="2501"/>
                </a:lnTo>
                <a:lnTo>
                  <a:pt x="1643" y="2499"/>
                </a:lnTo>
                <a:lnTo>
                  <a:pt x="1639" y="2497"/>
                </a:lnTo>
                <a:lnTo>
                  <a:pt x="1636" y="2495"/>
                </a:lnTo>
                <a:lnTo>
                  <a:pt x="1632" y="2493"/>
                </a:lnTo>
                <a:lnTo>
                  <a:pt x="1630" y="2491"/>
                </a:lnTo>
                <a:lnTo>
                  <a:pt x="1628" y="2489"/>
                </a:lnTo>
                <a:lnTo>
                  <a:pt x="1624" y="2487"/>
                </a:lnTo>
                <a:lnTo>
                  <a:pt x="1624" y="2484"/>
                </a:lnTo>
                <a:lnTo>
                  <a:pt x="1622" y="2484"/>
                </a:lnTo>
                <a:lnTo>
                  <a:pt x="1620" y="2478"/>
                </a:lnTo>
                <a:lnTo>
                  <a:pt x="1620" y="2478"/>
                </a:lnTo>
                <a:lnTo>
                  <a:pt x="1618" y="2478"/>
                </a:lnTo>
                <a:lnTo>
                  <a:pt x="1615" y="2478"/>
                </a:lnTo>
                <a:lnTo>
                  <a:pt x="1615" y="2476"/>
                </a:lnTo>
                <a:lnTo>
                  <a:pt x="1615" y="2476"/>
                </a:lnTo>
                <a:lnTo>
                  <a:pt x="1615" y="2474"/>
                </a:lnTo>
                <a:lnTo>
                  <a:pt x="1615" y="2474"/>
                </a:lnTo>
                <a:lnTo>
                  <a:pt x="1618" y="2474"/>
                </a:lnTo>
                <a:lnTo>
                  <a:pt x="1620" y="2474"/>
                </a:lnTo>
                <a:lnTo>
                  <a:pt x="1618" y="2472"/>
                </a:lnTo>
                <a:lnTo>
                  <a:pt x="1618" y="2470"/>
                </a:lnTo>
                <a:lnTo>
                  <a:pt x="1613" y="2468"/>
                </a:lnTo>
                <a:lnTo>
                  <a:pt x="1613" y="2466"/>
                </a:lnTo>
                <a:lnTo>
                  <a:pt x="1613" y="2466"/>
                </a:lnTo>
                <a:lnTo>
                  <a:pt x="1611" y="2466"/>
                </a:lnTo>
                <a:lnTo>
                  <a:pt x="1611" y="2464"/>
                </a:lnTo>
                <a:lnTo>
                  <a:pt x="1607" y="2466"/>
                </a:lnTo>
                <a:lnTo>
                  <a:pt x="1605" y="2466"/>
                </a:lnTo>
                <a:lnTo>
                  <a:pt x="1603" y="2464"/>
                </a:lnTo>
                <a:lnTo>
                  <a:pt x="1601" y="2464"/>
                </a:lnTo>
                <a:lnTo>
                  <a:pt x="1601" y="2464"/>
                </a:lnTo>
                <a:lnTo>
                  <a:pt x="1599" y="2466"/>
                </a:lnTo>
                <a:lnTo>
                  <a:pt x="1597" y="2468"/>
                </a:lnTo>
                <a:lnTo>
                  <a:pt x="1595" y="2470"/>
                </a:lnTo>
                <a:lnTo>
                  <a:pt x="1595" y="2470"/>
                </a:lnTo>
                <a:lnTo>
                  <a:pt x="1595" y="2470"/>
                </a:lnTo>
                <a:lnTo>
                  <a:pt x="1592" y="2468"/>
                </a:lnTo>
                <a:lnTo>
                  <a:pt x="1590" y="2468"/>
                </a:lnTo>
                <a:lnTo>
                  <a:pt x="1588" y="2468"/>
                </a:lnTo>
                <a:lnTo>
                  <a:pt x="1588" y="2468"/>
                </a:lnTo>
                <a:lnTo>
                  <a:pt x="1590" y="2470"/>
                </a:lnTo>
                <a:lnTo>
                  <a:pt x="1590" y="2470"/>
                </a:lnTo>
                <a:lnTo>
                  <a:pt x="1590" y="2470"/>
                </a:lnTo>
                <a:lnTo>
                  <a:pt x="1592" y="2472"/>
                </a:lnTo>
                <a:lnTo>
                  <a:pt x="1592" y="2472"/>
                </a:lnTo>
                <a:lnTo>
                  <a:pt x="1590" y="2472"/>
                </a:lnTo>
                <a:lnTo>
                  <a:pt x="1590" y="2472"/>
                </a:lnTo>
                <a:lnTo>
                  <a:pt x="1590" y="2472"/>
                </a:lnTo>
                <a:lnTo>
                  <a:pt x="1588" y="2472"/>
                </a:lnTo>
                <a:lnTo>
                  <a:pt x="1588" y="2474"/>
                </a:lnTo>
                <a:lnTo>
                  <a:pt x="1586" y="2474"/>
                </a:lnTo>
                <a:lnTo>
                  <a:pt x="1586" y="2476"/>
                </a:lnTo>
                <a:lnTo>
                  <a:pt x="1586" y="2476"/>
                </a:lnTo>
                <a:lnTo>
                  <a:pt x="1588" y="2478"/>
                </a:lnTo>
                <a:lnTo>
                  <a:pt x="1588" y="2480"/>
                </a:lnTo>
                <a:lnTo>
                  <a:pt x="1590" y="2480"/>
                </a:lnTo>
                <a:lnTo>
                  <a:pt x="1592" y="2480"/>
                </a:lnTo>
                <a:lnTo>
                  <a:pt x="1595" y="2480"/>
                </a:lnTo>
                <a:lnTo>
                  <a:pt x="1597" y="2480"/>
                </a:lnTo>
                <a:lnTo>
                  <a:pt x="1599" y="2478"/>
                </a:lnTo>
                <a:lnTo>
                  <a:pt x="1601" y="2480"/>
                </a:lnTo>
                <a:lnTo>
                  <a:pt x="1603" y="2480"/>
                </a:lnTo>
                <a:lnTo>
                  <a:pt x="1603" y="2480"/>
                </a:lnTo>
                <a:lnTo>
                  <a:pt x="1603" y="2482"/>
                </a:lnTo>
                <a:lnTo>
                  <a:pt x="1603" y="2482"/>
                </a:lnTo>
                <a:lnTo>
                  <a:pt x="1599" y="2484"/>
                </a:lnTo>
                <a:lnTo>
                  <a:pt x="1595" y="2487"/>
                </a:lnTo>
                <a:lnTo>
                  <a:pt x="1592" y="2487"/>
                </a:lnTo>
                <a:lnTo>
                  <a:pt x="1592" y="2487"/>
                </a:lnTo>
                <a:lnTo>
                  <a:pt x="1592" y="2491"/>
                </a:lnTo>
                <a:lnTo>
                  <a:pt x="1592" y="2493"/>
                </a:lnTo>
                <a:lnTo>
                  <a:pt x="1595" y="2495"/>
                </a:lnTo>
                <a:lnTo>
                  <a:pt x="1605" y="2499"/>
                </a:lnTo>
                <a:lnTo>
                  <a:pt x="1607" y="2501"/>
                </a:lnTo>
                <a:lnTo>
                  <a:pt x="1607" y="2501"/>
                </a:lnTo>
                <a:lnTo>
                  <a:pt x="1607" y="2501"/>
                </a:lnTo>
                <a:lnTo>
                  <a:pt x="1607" y="2501"/>
                </a:lnTo>
                <a:lnTo>
                  <a:pt x="1605" y="2501"/>
                </a:lnTo>
                <a:lnTo>
                  <a:pt x="1605" y="2503"/>
                </a:lnTo>
                <a:lnTo>
                  <a:pt x="1603" y="2503"/>
                </a:lnTo>
                <a:lnTo>
                  <a:pt x="1603" y="2503"/>
                </a:lnTo>
                <a:lnTo>
                  <a:pt x="1603" y="2501"/>
                </a:lnTo>
                <a:lnTo>
                  <a:pt x="1603" y="2501"/>
                </a:lnTo>
                <a:lnTo>
                  <a:pt x="1603" y="2501"/>
                </a:lnTo>
                <a:lnTo>
                  <a:pt x="1599" y="2499"/>
                </a:lnTo>
                <a:lnTo>
                  <a:pt x="1597" y="2499"/>
                </a:lnTo>
                <a:lnTo>
                  <a:pt x="1597" y="2499"/>
                </a:lnTo>
                <a:lnTo>
                  <a:pt x="1595" y="2499"/>
                </a:lnTo>
                <a:lnTo>
                  <a:pt x="1595" y="2499"/>
                </a:lnTo>
                <a:lnTo>
                  <a:pt x="1590" y="2499"/>
                </a:lnTo>
                <a:lnTo>
                  <a:pt x="1590" y="2499"/>
                </a:lnTo>
                <a:lnTo>
                  <a:pt x="1590" y="2497"/>
                </a:lnTo>
                <a:lnTo>
                  <a:pt x="1588" y="2495"/>
                </a:lnTo>
                <a:lnTo>
                  <a:pt x="1586" y="2495"/>
                </a:lnTo>
                <a:lnTo>
                  <a:pt x="1584" y="2493"/>
                </a:lnTo>
                <a:lnTo>
                  <a:pt x="1586" y="2493"/>
                </a:lnTo>
                <a:lnTo>
                  <a:pt x="1588" y="2493"/>
                </a:lnTo>
                <a:lnTo>
                  <a:pt x="1586" y="2491"/>
                </a:lnTo>
                <a:lnTo>
                  <a:pt x="1586" y="2484"/>
                </a:lnTo>
                <a:lnTo>
                  <a:pt x="1584" y="2484"/>
                </a:lnTo>
                <a:lnTo>
                  <a:pt x="1584" y="2487"/>
                </a:lnTo>
                <a:lnTo>
                  <a:pt x="1584" y="2489"/>
                </a:lnTo>
                <a:lnTo>
                  <a:pt x="1582" y="2491"/>
                </a:lnTo>
                <a:lnTo>
                  <a:pt x="1582" y="2493"/>
                </a:lnTo>
                <a:lnTo>
                  <a:pt x="1582" y="2495"/>
                </a:lnTo>
                <a:lnTo>
                  <a:pt x="1582" y="2497"/>
                </a:lnTo>
                <a:lnTo>
                  <a:pt x="1584" y="2497"/>
                </a:lnTo>
                <a:lnTo>
                  <a:pt x="1586" y="2499"/>
                </a:lnTo>
                <a:lnTo>
                  <a:pt x="1586" y="2499"/>
                </a:lnTo>
                <a:lnTo>
                  <a:pt x="1590" y="2501"/>
                </a:lnTo>
                <a:lnTo>
                  <a:pt x="1588" y="2503"/>
                </a:lnTo>
                <a:lnTo>
                  <a:pt x="1588" y="2501"/>
                </a:lnTo>
                <a:lnTo>
                  <a:pt x="1586" y="2501"/>
                </a:lnTo>
                <a:lnTo>
                  <a:pt x="1584" y="2501"/>
                </a:lnTo>
                <a:lnTo>
                  <a:pt x="1584" y="2501"/>
                </a:lnTo>
                <a:lnTo>
                  <a:pt x="1584" y="2499"/>
                </a:lnTo>
                <a:lnTo>
                  <a:pt x="1582" y="2499"/>
                </a:lnTo>
                <a:lnTo>
                  <a:pt x="1580" y="2499"/>
                </a:lnTo>
                <a:lnTo>
                  <a:pt x="1580" y="2499"/>
                </a:lnTo>
                <a:lnTo>
                  <a:pt x="1580" y="2499"/>
                </a:lnTo>
                <a:lnTo>
                  <a:pt x="1580" y="2501"/>
                </a:lnTo>
                <a:lnTo>
                  <a:pt x="1578" y="2501"/>
                </a:lnTo>
                <a:lnTo>
                  <a:pt x="1578" y="2501"/>
                </a:lnTo>
                <a:lnTo>
                  <a:pt x="1574" y="2499"/>
                </a:lnTo>
                <a:lnTo>
                  <a:pt x="1574" y="2499"/>
                </a:lnTo>
                <a:lnTo>
                  <a:pt x="1571" y="2501"/>
                </a:lnTo>
                <a:lnTo>
                  <a:pt x="1571" y="2501"/>
                </a:lnTo>
                <a:lnTo>
                  <a:pt x="1569" y="2501"/>
                </a:lnTo>
                <a:lnTo>
                  <a:pt x="1569" y="2501"/>
                </a:lnTo>
                <a:lnTo>
                  <a:pt x="1567" y="2501"/>
                </a:lnTo>
                <a:lnTo>
                  <a:pt x="1567" y="2501"/>
                </a:lnTo>
                <a:lnTo>
                  <a:pt x="1565" y="2501"/>
                </a:lnTo>
                <a:lnTo>
                  <a:pt x="1565" y="2503"/>
                </a:lnTo>
                <a:lnTo>
                  <a:pt x="1565" y="2503"/>
                </a:lnTo>
                <a:lnTo>
                  <a:pt x="1567" y="2505"/>
                </a:lnTo>
                <a:lnTo>
                  <a:pt x="1574" y="2505"/>
                </a:lnTo>
                <a:lnTo>
                  <a:pt x="1576" y="2505"/>
                </a:lnTo>
                <a:lnTo>
                  <a:pt x="1580" y="2505"/>
                </a:lnTo>
                <a:lnTo>
                  <a:pt x="1582" y="2508"/>
                </a:lnTo>
                <a:lnTo>
                  <a:pt x="1586" y="2508"/>
                </a:lnTo>
                <a:lnTo>
                  <a:pt x="1590" y="2508"/>
                </a:lnTo>
                <a:lnTo>
                  <a:pt x="1590" y="2508"/>
                </a:lnTo>
                <a:lnTo>
                  <a:pt x="1590" y="2508"/>
                </a:lnTo>
                <a:lnTo>
                  <a:pt x="1592" y="2508"/>
                </a:lnTo>
                <a:lnTo>
                  <a:pt x="1592" y="2508"/>
                </a:lnTo>
                <a:lnTo>
                  <a:pt x="1595" y="2508"/>
                </a:lnTo>
                <a:lnTo>
                  <a:pt x="1597" y="2508"/>
                </a:lnTo>
                <a:lnTo>
                  <a:pt x="1597" y="2505"/>
                </a:lnTo>
                <a:lnTo>
                  <a:pt x="1599" y="2508"/>
                </a:lnTo>
                <a:lnTo>
                  <a:pt x="1601" y="2510"/>
                </a:lnTo>
                <a:lnTo>
                  <a:pt x="1607" y="2510"/>
                </a:lnTo>
                <a:lnTo>
                  <a:pt x="1611" y="2510"/>
                </a:lnTo>
                <a:lnTo>
                  <a:pt x="1611" y="2510"/>
                </a:lnTo>
                <a:lnTo>
                  <a:pt x="1613" y="2510"/>
                </a:lnTo>
                <a:lnTo>
                  <a:pt x="1613" y="2510"/>
                </a:lnTo>
                <a:lnTo>
                  <a:pt x="1615" y="2510"/>
                </a:lnTo>
                <a:lnTo>
                  <a:pt x="1618" y="2508"/>
                </a:lnTo>
                <a:lnTo>
                  <a:pt x="1620" y="2508"/>
                </a:lnTo>
                <a:lnTo>
                  <a:pt x="1622" y="2510"/>
                </a:lnTo>
                <a:lnTo>
                  <a:pt x="1626" y="2510"/>
                </a:lnTo>
                <a:lnTo>
                  <a:pt x="1634" y="2510"/>
                </a:lnTo>
                <a:lnTo>
                  <a:pt x="1639" y="2510"/>
                </a:lnTo>
                <a:lnTo>
                  <a:pt x="1643" y="2512"/>
                </a:lnTo>
                <a:lnTo>
                  <a:pt x="1645" y="2512"/>
                </a:lnTo>
                <a:lnTo>
                  <a:pt x="1645" y="2512"/>
                </a:lnTo>
                <a:lnTo>
                  <a:pt x="1647" y="2512"/>
                </a:lnTo>
                <a:lnTo>
                  <a:pt x="1649" y="2512"/>
                </a:lnTo>
                <a:lnTo>
                  <a:pt x="1651" y="2512"/>
                </a:lnTo>
                <a:lnTo>
                  <a:pt x="1653" y="2510"/>
                </a:lnTo>
                <a:lnTo>
                  <a:pt x="1653" y="2510"/>
                </a:lnTo>
                <a:lnTo>
                  <a:pt x="1655" y="2510"/>
                </a:lnTo>
                <a:lnTo>
                  <a:pt x="1657" y="2510"/>
                </a:lnTo>
                <a:lnTo>
                  <a:pt x="1659" y="2510"/>
                </a:lnTo>
                <a:lnTo>
                  <a:pt x="1662" y="2510"/>
                </a:lnTo>
                <a:lnTo>
                  <a:pt x="1662" y="2508"/>
                </a:lnTo>
                <a:lnTo>
                  <a:pt x="1664" y="2505"/>
                </a:lnTo>
                <a:lnTo>
                  <a:pt x="1662" y="2505"/>
                </a:lnTo>
                <a:lnTo>
                  <a:pt x="1662" y="2505"/>
                </a:lnTo>
                <a:close/>
                <a:moveTo>
                  <a:pt x="1530" y="2451"/>
                </a:moveTo>
                <a:lnTo>
                  <a:pt x="1532" y="2451"/>
                </a:lnTo>
                <a:lnTo>
                  <a:pt x="1532" y="2451"/>
                </a:lnTo>
                <a:lnTo>
                  <a:pt x="1534" y="2453"/>
                </a:lnTo>
                <a:lnTo>
                  <a:pt x="1534" y="2453"/>
                </a:lnTo>
                <a:lnTo>
                  <a:pt x="1534" y="2451"/>
                </a:lnTo>
                <a:lnTo>
                  <a:pt x="1534" y="2451"/>
                </a:lnTo>
                <a:lnTo>
                  <a:pt x="1534" y="2451"/>
                </a:lnTo>
                <a:lnTo>
                  <a:pt x="1532" y="2449"/>
                </a:lnTo>
                <a:lnTo>
                  <a:pt x="1532" y="2449"/>
                </a:lnTo>
                <a:lnTo>
                  <a:pt x="1530" y="2449"/>
                </a:lnTo>
                <a:lnTo>
                  <a:pt x="1530" y="2449"/>
                </a:lnTo>
                <a:lnTo>
                  <a:pt x="1530" y="2449"/>
                </a:lnTo>
                <a:lnTo>
                  <a:pt x="1530" y="2449"/>
                </a:lnTo>
                <a:lnTo>
                  <a:pt x="1530" y="2451"/>
                </a:lnTo>
                <a:close/>
                <a:moveTo>
                  <a:pt x="1561" y="2487"/>
                </a:moveTo>
                <a:lnTo>
                  <a:pt x="1559" y="2487"/>
                </a:lnTo>
                <a:lnTo>
                  <a:pt x="1559" y="2484"/>
                </a:lnTo>
                <a:lnTo>
                  <a:pt x="1557" y="2484"/>
                </a:lnTo>
                <a:lnTo>
                  <a:pt x="1555" y="2484"/>
                </a:lnTo>
                <a:lnTo>
                  <a:pt x="1553" y="2484"/>
                </a:lnTo>
                <a:lnTo>
                  <a:pt x="1553" y="2484"/>
                </a:lnTo>
                <a:lnTo>
                  <a:pt x="1553" y="2484"/>
                </a:lnTo>
                <a:lnTo>
                  <a:pt x="1551" y="2482"/>
                </a:lnTo>
                <a:lnTo>
                  <a:pt x="1551" y="2480"/>
                </a:lnTo>
                <a:lnTo>
                  <a:pt x="1551" y="2480"/>
                </a:lnTo>
                <a:lnTo>
                  <a:pt x="1551" y="2480"/>
                </a:lnTo>
                <a:lnTo>
                  <a:pt x="1548" y="2480"/>
                </a:lnTo>
                <a:lnTo>
                  <a:pt x="1548" y="2480"/>
                </a:lnTo>
                <a:lnTo>
                  <a:pt x="1548" y="2480"/>
                </a:lnTo>
                <a:lnTo>
                  <a:pt x="1548" y="2482"/>
                </a:lnTo>
                <a:lnTo>
                  <a:pt x="1548" y="2482"/>
                </a:lnTo>
                <a:lnTo>
                  <a:pt x="1544" y="2482"/>
                </a:lnTo>
                <a:lnTo>
                  <a:pt x="1544" y="2480"/>
                </a:lnTo>
                <a:lnTo>
                  <a:pt x="1540" y="2480"/>
                </a:lnTo>
                <a:lnTo>
                  <a:pt x="1538" y="2482"/>
                </a:lnTo>
                <a:lnTo>
                  <a:pt x="1540" y="2484"/>
                </a:lnTo>
                <a:lnTo>
                  <a:pt x="1542" y="2484"/>
                </a:lnTo>
                <a:lnTo>
                  <a:pt x="1544" y="2487"/>
                </a:lnTo>
                <a:lnTo>
                  <a:pt x="1544" y="2487"/>
                </a:lnTo>
                <a:lnTo>
                  <a:pt x="1546" y="2487"/>
                </a:lnTo>
                <a:lnTo>
                  <a:pt x="1546" y="2487"/>
                </a:lnTo>
                <a:lnTo>
                  <a:pt x="1546" y="2489"/>
                </a:lnTo>
                <a:lnTo>
                  <a:pt x="1546" y="2489"/>
                </a:lnTo>
                <a:lnTo>
                  <a:pt x="1546" y="2491"/>
                </a:lnTo>
                <a:lnTo>
                  <a:pt x="1546" y="2491"/>
                </a:lnTo>
                <a:lnTo>
                  <a:pt x="1546" y="2493"/>
                </a:lnTo>
                <a:lnTo>
                  <a:pt x="1548" y="2493"/>
                </a:lnTo>
                <a:lnTo>
                  <a:pt x="1548" y="2493"/>
                </a:lnTo>
                <a:lnTo>
                  <a:pt x="1548" y="2491"/>
                </a:lnTo>
                <a:lnTo>
                  <a:pt x="1548" y="2491"/>
                </a:lnTo>
                <a:lnTo>
                  <a:pt x="1548" y="2491"/>
                </a:lnTo>
                <a:lnTo>
                  <a:pt x="1551" y="2489"/>
                </a:lnTo>
                <a:lnTo>
                  <a:pt x="1551" y="2489"/>
                </a:lnTo>
                <a:lnTo>
                  <a:pt x="1551" y="2489"/>
                </a:lnTo>
                <a:lnTo>
                  <a:pt x="1553" y="2489"/>
                </a:lnTo>
                <a:lnTo>
                  <a:pt x="1553" y="2489"/>
                </a:lnTo>
                <a:lnTo>
                  <a:pt x="1553" y="2491"/>
                </a:lnTo>
                <a:lnTo>
                  <a:pt x="1553" y="2493"/>
                </a:lnTo>
                <a:lnTo>
                  <a:pt x="1551" y="2493"/>
                </a:lnTo>
                <a:lnTo>
                  <a:pt x="1551" y="2495"/>
                </a:lnTo>
                <a:lnTo>
                  <a:pt x="1551" y="2495"/>
                </a:lnTo>
                <a:lnTo>
                  <a:pt x="1553" y="2495"/>
                </a:lnTo>
                <a:lnTo>
                  <a:pt x="1553" y="2495"/>
                </a:lnTo>
                <a:lnTo>
                  <a:pt x="1553" y="2495"/>
                </a:lnTo>
                <a:lnTo>
                  <a:pt x="1555" y="2493"/>
                </a:lnTo>
                <a:lnTo>
                  <a:pt x="1557" y="2493"/>
                </a:lnTo>
                <a:lnTo>
                  <a:pt x="1557" y="2493"/>
                </a:lnTo>
                <a:lnTo>
                  <a:pt x="1559" y="2493"/>
                </a:lnTo>
                <a:lnTo>
                  <a:pt x="1559" y="2493"/>
                </a:lnTo>
                <a:lnTo>
                  <a:pt x="1559" y="2491"/>
                </a:lnTo>
                <a:lnTo>
                  <a:pt x="1561" y="2489"/>
                </a:lnTo>
                <a:lnTo>
                  <a:pt x="1561" y="2489"/>
                </a:lnTo>
                <a:lnTo>
                  <a:pt x="1561" y="2487"/>
                </a:lnTo>
                <a:close/>
                <a:moveTo>
                  <a:pt x="1622" y="2522"/>
                </a:moveTo>
                <a:lnTo>
                  <a:pt x="1620" y="2520"/>
                </a:lnTo>
                <a:lnTo>
                  <a:pt x="1618" y="2520"/>
                </a:lnTo>
                <a:lnTo>
                  <a:pt x="1618" y="2518"/>
                </a:lnTo>
                <a:lnTo>
                  <a:pt x="1618" y="2518"/>
                </a:lnTo>
                <a:lnTo>
                  <a:pt x="1618" y="2518"/>
                </a:lnTo>
                <a:lnTo>
                  <a:pt x="1618" y="2516"/>
                </a:lnTo>
                <a:lnTo>
                  <a:pt x="1618" y="2516"/>
                </a:lnTo>
                <a:lnTo>
                  <a:pt x="1613" y="2516"/>
                </a:lnTo>
                <a:lnTo>
                  <a:pt x="1613" y="2516"/>
                </a:lnTo>
                <a:lnTo>
                  <a:pt x="1613" y="2514"/>
                </a:lnTo>
                <a:lnTo>
                  <a:pt x="1618" y="2514"/>
                </a:lnTo>
                <a:lnTo>
                  <a:pt x="1615" y="2512"/>
                </a:lnTo>
                <a:lnTo>
                  <a:pt x="1613" y="2512"/>
                </a:lnTo>
                <a:lnTo>
                  <a:pt x="1609" y="2512"/>
                </a:lnTo>
                <a:lnTo>
                  <a:pt x="1599" y="2510"/>
                </a:lnTo>
                <a:lnTo>
                  <a:pt x="1595" y="2510"/>
                </a:lnTo>
                <a:lnTo>
                  <a:pt x="1595" y="2514"/>
                </a:lnTo>
                <a:lnTo>
                  <a:pt x="1595" y="2514"/>
                </a:lnTo>
                <a:lnTo>
                  <a:pt x="1595" y="2514"/>
                </a:lnTo>
                <a:lnTo>
                  <a:pt x="1595" y="2516"/>
                </a:lnTo>
                <a:lnTo>
                  <a:pt x="1595" y="2516"/>
                </a:lnTo>
                <a:lnTo>
                  <a:pt x="1595" y="2516"/>
                </a:lnTo>
                <a:lnTo>
                  <a:pt x="1597" y="2516"/>
                </a:lnTo>
                <a:lnTo>
                  <a:pt x="1597" y="2516"/>
                </a:lnTo>
                <a:lnTo>
                  <a:pt x="1599" y="2516"/>
                </a:lnTo>
                <a:lnTo>
                  <a:pt x="1599" y="2516"/>
                </a:lnTo>
                <a:lnTo>
                  <a:pt x="1599" y="2518"/>
                </a:lnTo>
                <a:lnTo>
                  <a:pt x="1599" y="2518"/>
                </a:lnTo>
                <a:lnTo>
                  <a:pt x="1599" y="2518"/>
                </a:lnTo>
                <a:lnTo>
                  <a:pt x="1601" y="2520"/>
                </a:lnTo>
                <a:lnTo>
                  <a:pt x="1601" y="2520"/>
                </a:lnTo>
                <a:lnTo>
                  <a:pt x="1603" y="2520"/>
                </a:lnTo>
                <a:lnTo>
                  <a:pt x="1605" y="2522"/>
                </a:lnTo>
                <a:lnTo>
                  <a:pt x="1605" y="2522"/>
                </a:lnTo>
                <a:lnTo>
                  <a:pt x="1603" y="2520"/>
                </a:lnTo>
                <a:lnTo>
                  <a:pt x="1603" y="2518"/>
                </a:lnTo>
                <a:lnTo>
                  <a:pt x="1603" y="2518"/>
                </a:lnTo>
                <a:lnTo>
                  <a:pt x="1603" y="2516"/>
                </a:lnTo>
                <a:lnTo>
                  <a:pt x="1605" y="2516"/>
                </a:lnTo>
                <a:lnTo>
                  <a:pt x="1605" y="2516"/>
                </a:lnTo>
                <a:lnTo>
                  <a:pt x="1607" y="2516"/>
                </a:lnTo>
                <a:lnTo>
                  <a:pt x="1607" y="2518"/>
                </a:lnTo>
                <a:lnTo>
                  <a:pt x="1609" y="2516"/>
                </a:lnTo>
                <a:lnTo>
                  <a:pt x="1609" y="2516"/>
                </a:lnTo>
                <a:lnTo>
                  <a:pt x="1609" y="2518"/>
                </a:lnTo>
                <a:lnTo>
                  <a:pt x="1609" y="2518"/>
                </a:lnTo>
                <a:lnTo>
                  <a:pt x="1609" y="2520"/>
                </a:lnTo>
                <a:lnTo>
                  <a:pt x="1609" y="2520"/>
                </a:lnTo>
                <a:lnTo>
                  <a:pt x="1609" y="2520"/>
                </a:lnTo>
                <a:lnTo>
                  <a:pt x="1611" y="2520"/>
                </a:lnTo>
                <a:lnTo>
                  <a:pt x="1613" y="2520"/>
                </a:lnTo>
                <a:lnTo>
                  <a:pt x="1613" y="2520"/>
                </a:lnTo>
                <a:lnTo>
                  <a:pt x="1615" y="2522"/>
                </a:lnTo>
                <a:lnTo>
                  <a:pt x="1618" y="2522"/>
                </a:lnTo>
                <a:lnTo>
                  <a:pt x="1618" y="2522"/>
                </a:lnTo>
                <a:lnTo>
                  <a:pt x="1620" y="2524"/>
                </a:lnTo>
                <a:lnTo>
                  <a:pt x="1620" y="2524"/>
                </a:lnTo>
                <a:lnTo>
                  <a:pt x="1622" y="2524"/>
                </a:lnTo>
                <a:lnTo>
                  <a:pt x="1622" y="2524"/>
                </a:lnTo>
                <a:lnTo>
                  <a:pt x="1622" y="2524"/>
                </a:lnTo>
                <a:lnTo>
                  <a:pt x="1622" y="2522"/>
                </a:lnTo>
                <a:lnTo>
                  <a:pt x="1622" y="2522"/>
                </a:lnTo>
                <a:close/>
                <a:moveTo>
                  <a:pt x="1542" y="2478"/>
                </a:moveTo>
                <a:lnTo>
                  <a:pt x="1542" y="2478"/>
                </a:lnTo>
                <a:lnTo>
                  <a:pt x="1542" y="2478"/>
                </a:lnTo>
                <a:lnTo>
                  <a:pt x="1542" y="2478"/>
                </a:lnTo>
                <a:lnTo>
                  <a:pt x="1542" y="2478"/>
                </a:lnTo>
                <a:lnTo>
                  <a:pt x="1544" y="2478"/>
                </a:lnTo>
                <a:lnTo>
                  <a:pt x="1546" y="2480"/>
                </a:lnTo>
                <a:lnTo>
                  <a:pt x="1548" y="2480"/>
                </a:lnTo>
                <a:lnTo>
                  <a:pt x="1548" y="2480"/>
                </a:lnTo>
                <a:lnTo>
                  <a:pt x="1546" y="2478"/>
                </a:lnTo>
                <a:lnTo>
                  <a:pt x="1546" y="2478"/>
                </a:lnTo>
                <a:lnTo>
                  <a:pt x="1544" y="2476"/>
                </a:lnTo>
                <a:lnTo>
                  <a:pt x="1542" y="2476"/>
                </a:lnTo>
                <a:lnTo>
                  <a:pt x="1542" y="2476"/>
                </a:lnTo>
                <a:lnTo>
                  <a:pt x="1540" y="2474"/>
                </a:lnTo>
                <a:lnTo>
                  <a:pt x="1538" y="2474"/>
                </a:lnTo>
                <a:lnTo>
                  <a:pt x="1538" y="2472"/>
                </a:lnTo>
                <a:lnTo>
                  <a:pt x="1534" y="2472"/>
                </a:lnTo>
                <a:lnTo>
                  <a:pt x="1532" y="2472"/>
                </a:lnTo>
                <a:lnTo>
                  <a:pt x="1532" y="2472"/>
                </a:lnTo>
                <a:lnTo>
                  <a:pt x="1530" y="2472"/>
                </a:lnTo>
                <a:lnTo>
                  <a:pt x="1530" y="2472"/>
                </a:lnTo>
                <a:lnTo>
                  <a:pt x="1530" y="2470"/>
                </a:lnTo>
                <a:lnTo>
                  <a:pt x="1530" y="2470"/>
                </a:lnTo>
                <a:lnTo>
                  <a:pt x="1527" y="2468"/>
                </a:lnTo>
                <a:lnTo>
                  <a:pt x="1525" y="2468"/>
                </a:lnTo>
                <a:lnTo>
                  <a:pt x="1525" y="2468"/>
                </a:lnTo>
                <a:lnTo>
                  <a:pt x="1525" y="2468"/>
                </a:lnTo>
                <a:lnTo>
                  <a:pt x="1527" y="2470"/>
                </a:lnTo>
                <a:lnTo>
                  <a:pt x="1527" y="2472"/>
                </a:lnTo>
                <a:lnTo>
                  <a:pt x="1530" y="2472"/>
                </a:lnTo>
                <a:lnTo>
                  <a:pt x="1532" y="2474"/>
                </a:lnTo>
                <a:lnTo>
                  <a:pt x="1532" y="2474"/>
                </a:lnTo>
                <a:lnTo>
                  <a:pt x="1534" y="2474"/>
                </a:lnTo>
                <a:lnTo>
                  <a:pt x="1536" y="2474"/>
                </a:lnTo>
                <a:lnTo>
                  <a:pt x="1538" y="2474"/>
                </a:lnTo>
                <a:lnTo>
                  <a:pt x="1538" y="2474"/>
                </a:lnTo>
                <a:lnTo>
                  <a:pt x="1542" y="2478"/>
                </a:lnTo>
                <a:close/>
                <a:moveTo>
                  <a:pt x="1517" y="2413"/>
                </a:moveTo>
                <a:lnTo>
                  <a:pt x="1519" y="2413"/>
                </a:lnTo>
                <a:lnTo>
                  <a:pt x="1521" y="2413"/>
                </a:lnTo>
                <a:lnTo>
                  <a:pt x="1521" y="2413"/>
                </a:lnTo>
                <a:lnTo>
                  <a:pt x="1521" y="2411"/>
                </a:lnTo>
                <a:lnTo>
                  <a:pt x="1521" y="2409"/>
                </a:lnTo>
                <a:lnTo>
                  <a:pt x="1521" y="2407"/>
                </a:lnTo>
                <a:lnTo>
                  <a:pt x="1521" y="2407"/>
                </a:lnTo>
                <a:lnTo>
                  <a:pt x="1525" y="2405"/>
                </a:lnTo>
                <a:lnTo>
                  <a:pt x="1525" y="2405"/>
                </a:lnTo>
                <a:lnTo>
                  <a:pt x="1525" y="2405"/>
                </a:lnTo>
                <a:lnTo>
                  <a:pt x="1525" y="2405"/>
                </a:lnTo>
                <a:lnTo>
                  <a:pt x="1523" y="2407"/>
                </a:lnTo>
                <a:lnTo>
                  <a:pt x="1523" y="2407"/>
                </a:lnTo>
                <a:lnTo>
                  <a:pt x="1523" y="2409"/>
                </a:lnTo>
                <a:lnTo>
                  <a:pt x="1523" y="2409"/>
                </a:lnTo>
                <a:lnTo>
                  <a:pt x="1523" y="2409"/>
                </a:lnTo>
                <a:lnTo>
                  <a:pt x="1523" y="2411"/>
                </a:lnTo>
                <a:lnTo>
                  <a:pt x="1523" y="2411"/>
                </a:lnTo>
                <a:lnTo>
                  <a:pt x="1523" y="2413"/>
                </a:lnTo>
                <a:lnTo>
                  <a:pt x="1523" y="2413"/>
                </a:lnTo>
                <a:lnTo>
                  <a:pt x="1525" y="2415"/>
                </a:lnTo>
                <a:lnTo>
                  <a:pt x="1525" y="2415"/>
                </a:lnTo>
                <a:lnTo>
                  <a:pt x="1527" y="2415"/>
                </a:lnTo>
                <a:lnTo>
                  <a:pt x="1527" y="2415"/>
                </a:lnTo>
                <a:lnTo>
                  <a:pt x="1527" y="2413"/>
                </a:lnTo>
                <a:lnTo>
                  <a:pt x="1527" y="2413"/>
                </a:lnTo>
                <a:lnTo>
                  <a:pt x="1530" y="2411"/>
                </a:lnTo>
                <a:lnTo>
                  <a:pt x="1530" y="2409"/>
                </a:lnTo>
                <a:lnTo>
                  <a:pt x="1530" y="2409"/>
                </a:lnTo>
                <a:lnTo>
                  <a:pt x="1527" y="2409"/>
                </a:lnTo>
                <a:lnTo>
                  <a:pt x="1527" y="2409"/>
                </a:lnTo>
                <a:lnTo>
                  <a:pt x="1530" y="2405"/>
                </a:lnTo>
                <a:lnTo>
                  <a:pt x="1530" y="2403"/>
                </a:lnTo>
                <a:lnTo>
                  <a:pt x="1530" y="2399"/>
                </a:lnTo>
                <a:lnTo>
                  <a:pt x="1527" y="2394"/>
                </a:lnTo>
                <a:lnTo>
                  <a:pt x="1527" y="2392"/>
                </a:lnTo>
                <a:lnTo>
                  <a:pt x="1527" y="2392"/>
                </a:lnTo>
                <a:lnTo>
                  <a:pt x="1525" y="2392"/>
                </a:lnTo>
                <a:lnTo>
                  <a:pt x="1525" y="2392"/>
                </a:lnTo>
                <a:lnTo>
                  <a:pt x="1523" y="2392"/>
                </a:lnTo>
                <a:lnTo>
                  <a:pt x="1523" y="2392"/>
                </a:lnTo>
                <a:lnTo>
                  <a:pt x="1521" y="2392"/>
                </a:lnTo>
                <a:lnTo>
                  <a:pt x="1521" y="2394"/>
                </a:lnTo>
                <a:lnTo>
                  <a:pt x="1521" y="2394"/>
                </a:lnTo>
                <a:lnTo>
                  <a:pt x="1521" y="2396"/>
                </a:lnTo>
                <a:lnTo>
                  <a:pt x="1521" y="2396"/>
                </a:lnTo>
                <a:lnTo>
                  <a:pt x="1519" y="2399"/>
                </a:lnTo>
                <a:lnTo>
                  <a:pt x="1519" y="2399"/>
                </a:lnTo>
                <a:lnTo>
                  <a:pt x="1519" y="2401"/>
                </a:lnTo>
                <a:lnTo>
                  <a:pt x="1519" y="2403"/>
                </a:lnTo>
                <a:lnTo>
                  <a:pt x="1517" y="2403"/>
                </a:lnTo>
                <a:lnTo>
                  <a:pt x="1517" y="2403"/>
                </a:lnTo>
                <a:lnTo>
                  <a:pt x="1517" y="2403"/>
                </a:lnTo>
                <a:lnTo>
                  <a:pt x="1515" y="2403"/>
                </a:lnTo>
                <a:lnTo>
                  <a:pt x="1515" y="2403"/>
                </a:lnTo>
                <a:lnTo>
                  <a:pt x="1515" y="2405"/>
                </a:lnTo>
                <a:lnTo>
                  <a:pt x="1515" y="2405"/>
                </a:lnTo>
                <a:lnTo>
                  <a:pt x="1517" y="2407"/>
                </a:lnTo>
                <a:lnTo>
                  <a:pt x="1517" y="2409"/>
                </a:lnTo>
                <a:lnTo>
                  <a:pt x="1513" y="2409"/>
                </a:lnTo>
                <a:lnTo>
                  <a:pt x="1513" y="2409"/>
                </a:lnTo>
                <a:lnTo>
                  <a:pt x="1513" y="2411"/>
                </a:lnTo>
                <a:lnTo>
                  <a:pt x="1515" y="2411"/>
                </a:lnTo>
                <a:lnTo>
                  <a:pt x="1517" y="2413"/>
                </a:lnTo>
                <a:close/>
                <a:moveTo>
                  <a:pt x="1586" y="2510"/>
                </a:moveTo>
                <a:lnTo>
                  <a:pt x="1584" y="2512"/>
                </a:lnTo>
                <a:lnTo>
                  <a:pt x="1582" y="2512"/>
                </a:lnTo>
                <a:lnTo>
                  <a:pt x="1582" y="2512"/>
                </a:lnTo>
                <a:lnTo>
                  <a:pt x="1580" y="2512"/>
                </a:lnTo>
                <a:lnTo>
                  <a:pt x="1580" y="2512"/>
                </a:lnTo>
                <a:lnTo>
                  <a:pt x="1580" y="2510"/>
                </a:lnTo>
                <a:lnTo>
                  <a:pt x="1578" y="2510"/>
                </a:lnTo>
                <a:lnTo>
                  <a:pt x="1576" y="2510"/>
                </a:lnTo>
                <a:lnTo>
                  <a:pt x="1574" y="2510"/>
                </a:lnTo>
                <a:lnTo>
                  <a:pt x="1574" y="2510"/>
                </a:lnTo>
                <a:lnTo>
                  <a:pt x="1574" y="2510"/>
                </a:lnTo>
                <a:lnTo>
                  <a:pt x="1574" y="2510"/>
                </a:lnTo>
                <a:lnTo>
                  <a:pt x="1574" y="2510"/>
                </a:lnTo>
                <a:lnTo>
                  <a:pt x="1574" y="2512"/>
                </a:lnTo>
                <a:lnTo>
                  <a:pt x="1574" y="2510"/>
                </a:lnTo>
                <a:lnTo>
                  <a:pt x="1576" y="2510"/>
                </a:lnTo>
                <a:lnTo>
                  <a:pt x="1576" y="2510"/>
                </a:lnTo>
                <a:lnTo>
                  <a:pt x="1576" y="2510"/>
                </a:lnTo>
                <a:lnTo>
                  <a:pt x="1578" y="2512"/>
                </a:lnTo>
                <a:lnTo>
                  <a:pt x="1580" y="2512"/>
                </a:lnTo>
                <a:lnTo>
                  <a:pt x="1580" y="2512"/>
                </a:lnTo>
                <a:lnTo>
                  <a:pt x="1580" y="2514"/>
                </a:lnTo>
                <a:lnTo>
                  <a:pt x="1580" y="2514"/>
                </a:lnTo>
                <a:lnTo>
                  <a:pt x="1582" y="2514"/>
                </a:lnTo>
                <a:lnTo>
                  <a:pt x="1582" y="2514"/>
                </a:lnTo>
                <a:lnTo>
                  <a:pt x="1584" y="2514"/>
                </a:lnTo>
                <a:lnTo>
                  <a:pt x="1584" y="2514"/>
                </a:lnTo>
                <a:lnTo>
                  <a:pt x="1584" y="2514"/>
                </a:lnTo>
                <a:lnTo>
                  <a:pt x="1586" y="2514"/>
                </a:lnTo>
                <a:lnTo>
                  <a:pt x="1586" y="2514"/>
                </a:lnTo>
                <a:lnTo>
                  <a:pt x="1586" y="2516"/>
                </a:lnTo>
                <a:lnTo>
                  <a:pt x="1586" y="2516"/>
                </a:lnTo>
                <a:lnTo>
                  <a:pt x="1588" y="2516"/>
                </a:lnTo>
                <a:lnTo>
                  <a:pt x="1588" y="2514"/>
                </a:lnTo>
                <a:lnTo>
                  <a:pt x="1590" y="2514"/>
                </a:lnTo>
                <a:lnTo>
                  <a:pt x="1588" y="2510"/>
                </a:lnTo>
                <a:lnTo>
                  <a:pt x="1586" y="2510"/>
                </a:lnTo>
                <a:close/>
                <a:moveTo>
                  <a:pt x="1519" y="2417"/>
                </a:moveTo>
                <a:lnTo>
                  <a:pt x="1519" y="2415"/>
                </a:lnTo>
                <a:lnTo>
                  <a:pt x="1517" y="2415"/>
                </a:lnTo>
                <a:lnTo>
                  <a:pt x="1515" y="2417"/>
                </a:lnTo>
                <a:lnTo>
                  <a:pt x="1515" y="2419"/>
                </a:lnTo>
                <a:lnTo>
                  <a:pt x="1515" y="2419"/>
                </a:lnTo>
                <a:lnTo>
                  <a:pt x="1515" y="2419"/>
                </a:lnTo>
                <a:lnTo>
                  <a:pt x="1515" y="2422"/>
                </a:lnTo>
                <a:lnTo>
                  <a:pt x="1517" y="2422"/>
                </a:lnTo>
                <a:lnTo>
                  <a:pt x="1517" y="2422"/>
                </a:lnTo>
                <a:lnTo>
                  <a:pt x="1521" y="2422"/>
                </a:lnTo>
                <a:lnTo>
                  <a:pt x="1521" y="2419"/>
                </a:lnTo>
                <a:lnTo>
                  <a:pt x="1523" y="2419"/>
                </a:lnTo>
                <a:lnTo>
                  <a:pt x="1523" y="2417"/>
                </a:lnTo>
                <a:lnTo>
                  <a:pt x="1521" y="2417"/>
                </a:lnTo>
                <a:lnTo>
                  <a:pt x="1519" y="2417"/>
                </a:lnTo>
                <a:close/>
                <a:moveTo>
                  <a:pt x="1519" y="2426"/>
                </a:moveTo>
                <a:lnTo>
                  <a:pt x="1519" y="2426"/>
                </a:lnTo>
                <a:lnTo>
                  <a:pt x="1519" y="2426"/>
                </a:lnTo>
                <a:lnTo>
                  <a:pt x="1519" y="2426"/>
                </a:lnTo>
                <a:lnTo>
                  <a:pt x="1517" y="2424"/>
                </a:lnTo>
                <a:lnTo>
                  <a:pt x="1515" y="2424"/>
                </a:lnTo>
                <a:lnTo>
                  <a:pt x="1515" y="2426"/>
                </a:lnTo>
                <a:lnTo>
                  <a:pt x="1515" y="2426"/>
                </a:lnTo>
                <a:lnTo>
                  <a:pt x="1515" y="2428"/>
                </a:lnTo>
                <a:lnTo>
                  <a:pt x="1515" y="2428"/>
                </a:lnTo>
                <a:lnTo>
                  <a:pt x="1515" y="2430"/>
                </a:lnTo>
                <a:lnTo>
                  <a:pt x="1515" y="2430"/>
                </a:lnTo>
                <a:lnTo>
                  <a:pt x="1517" y="2430"/>
                </a:lnTo>
                <a:lnTo>
                  <a:pt x="1517" y="2428"/>
                </a:lnTo>
                <a:lnTo>
                  <a:pt x="1517" y="2426"/>
                </a:lnTo>
                <a:lnTo>
                  <a:pt x="1519" y="2426"/>
                </a:lnTo>
                <a:close/>
                <a:moveTo>
                  <a:pt x="1521" y="2443"/>
                </a:moveTo>
                <a:lnTo>
                  <a:pt x="1523" y="2443"/>
                </a:lnTo>
                <a:lnTo>
                  <a:pt x="1523" y="2443"/>
                </a:lnTo>
                <a:lnTo>
                  <a:pt x="1525" y="2440"/>
                </a:lnTo>
                <a:lnTo>
                  <a:pt x="1525" y="2440"/>
                </a:lnTo>
                <a:lnTo>
                  <a:pt x="1527" y="2443"/>
                </a:lnTo>
                <a:lnTo>
                  <a:pt x="1527" y="2443"/>
                </a:lnTo>
                <a:lnTo>
                  <a:pt x="1527" y="2440"/>
                </a:lnTo>
                <a:lnTo>
                  <a:pt x="1527" y="2440"/>
                </a:lnTo>
                <a:lnTo>
                  <a:pt x="1527" y="2438"/>
                </a:lnTo>
                <a:lnTo>
                  <a:pt x="1527" y="2438"/>
                </a:lnTo>
                <a:lnTo>
                  <a:pt x="1525" y="2438"/>
                </a:lnTo>
                <a:lnTo>
                  <a:pt x="1523" y="2440"/>
                </a:lnTo>
                <a:lnTo>
                  <a:pt x="1521" y="2440"/>
                </a:lnTo>
                <a:lnTo>
                  <a:pt x="1519" y="2440"/>
                </a:lnTo>
                <a:lnTo>
                  <a:pt x="1519" y="2443"/>
                </a:lnTo>
                <a:lnTo>
                  <a:pt x="1517" y="2443"/>
                </a:lnTo>
                <a:lnTo>
                  <a:pt x="1517" y="2445"/>
                </a:lnTo>
                <a:lnTo>
                  <a:pt x="1517" y="2447"/>
                </a:lnTo>
                <a:lnTo>
                  <a:pt x="1519" y="2445"/>
                </a:lnTo>
                <a:lnTo>
                  <a:pt x="1519" y="2445"/>
                </a:lnTo>
                <a:lnTo>
                  <a:pt x="1521" y="2443"/>
                </a:lnTo>
                <a:lnTo>
                  <a:pt x="1521" y="2443"/>
                </a:lnTo>
                <a:close/>
                <a:moveTo>
                  <a:pt x="1525" y="2457"/>
                </a:moveTo>
                <a:lnTo>
                  <a:pt x="1527" y="2453"/>
                </a:lnTo>
                <a:lnTo>
                  <a:pt x="1527" y="2453"/>
                </a:lnTo>
                <a:lnTo>
                  <a:pt x="1525" y="2451"/>
                </a:lnTo>
                <a:lnTo>
                  <a:pt x="1525" y="2451"/>
                </a:lnTo>
                <a:lnTo>
                  <a:pt x="1525" y="2451"/>
                </a:lnTo>
                <a:lnTo>
                  <a:pt x="1523" y="2447"/>
                </a:lnTo>
                <a:lnTo>
                  <a:pt x="1523" y="2447"/>
                </a:lnTo>
                <a:lnTo>
                  <a:pt x="1523" y="2449"/>
                </a:lnTo>
                <a:lnTo>
                  <a:pt x="1521" y="2449"/>
                </a:lnTo>
                <a:lnTo>
                  <a:pt x="1519" y="2449"/>
                </a:lnTo>
                <a:lnTo>
                  <a:pt x="1521" y="2451"/>
                </a:lnTo>
                <a:lnTo>
                  <a:pt x="1521" y="2455"/>
                </a:lnTo>
                <a:lnTo>
                  <a:pt x="1523" y="2457"/>
                </a:lnTo>
                <a:lnTo>
                  <a:pt x="1523" y="2459"/>
                </a:lnTo>
                <a:lnTo>
                  <a:pt x="1525" y="2459"/>
                </a:lnTo>
                <a:lnTo>
                  <a:pt x="1525" y="2457"/>
                </a:lnTo>
                <a:close/>
                <a:moveTo>
                  <a:pt x="1567" y="2497"/>
                </a:moveTo>
                <a:lnTo>
                  <a:pt x="1569" y="2497"/>
                </a:lnTo>
                <a:lnTo>
                  <a:pt x="1571" y="2497"/>
                </a:lnTo>
                <a:lnTo>
                  <a:pt x="1571" y="2497"/>
                </a:lnTo>
                <a:lnTo>
                  <a:pt x="1576" y="2499"/>
                </a:lnTo>
                <a:lnTo>
                  <a:pt x="1578" y="2499"/>
                </a:lnTo>
                <a:lnTo>
                  <a:pt x="1578" y="2499"/>
                </a:lnTo>
                <a:lnTo>
                  <a:pt x="1578" y="2499"/>
                </a:lnTo>
                <a:lnTo>
                  <a:pt x="1578" y="2497"/>
                </a:lnTo>
                <a:lnTo>
                  <a:pt x="1580" y="2497"/>
                </a:lnTo>
                <a:lnTo>
                  <a:pt x="1578" y="2495"/>
                </a:lnTo>
                <a:lnTo>
                  <a:pt x="1578" y="2495"/>
                </a:lnTo>
                <a:lnTo>
                  <a:pt x="1576" y="2495"/>
                </a:lnTo>
                <a:lnTo>
                  <a:pt x="1574" y="2493"/>
                </a:lnTo>
                <a:lnTo>
                  <a:pt x="1571" y="2491"/>
                </a:lnTo>
                <a:lnTo>
                  <a:pt x="1569" y="2491"/>
                </a:lnTo>
                <a:lnTo>
                  <a:pt x="1565" y="2491"/>
                </a:lnTo>
                <a:lnTo>
                  <a:pt x="1563" y="2491"/>
                </a:lnTo>
                <a:lnTo>
                  <a:pt x="1563" y="2491"/>
                </a:lnTo>
                <a:lnTo>
                  <a:pt x="1561" y="2493"/>
                </a:lnTo>
                <a:lnTo>
                  <a:pt x="1563" y="2495"/>
                </a:lnTo>
                <a:lnTo>
                  <a:pt x="1565" y="2497"/>
                </a:lnTo>
                <a:lnTo>
                  <a:pt x="1565" y="2499"/>
                </a:lnTo>
                <a:lnTo>
                  <a:pt x="1567" y="2497"/>
                </a:lnTo>
                <a:lnTo>
                  <a:pt x="1567" y="2497"/>
                </a:lnTo>
                <a:close/>
                <a:moveTo>
                  <a:pt x="1712" y="2222"/>
                </a:moveTo>
                <a:lnTo>
                  <a:pt x="1710" y="2222"/>
                </a:lnTo>
                <a:lnTo>
                  <a:pt x="1708" y="2222"/>
                </a:lnTo>
                <a:lnTo>
                  <a:pt x="1708" y="2222"/>
                </a:lnTo>
                <a:lnTo>
                  <a:pt x="1710" y="2225"/>
                </a:lnTo>
                <a:lnTo>
                  <a:pt x="1710" y="2225"/>
                </a:lnTo>
                <a:lnTo>
                  <a:pt x="1712" y="2225"/>
                </a:lnTo>
                <a:lnTo>
                  <a:pt x="1712" y="2225"/>
                </a:lnTo>
                <a:lnTo>
                  <a:pt x="1712" y="2222"/>
                </a:lnTo>
                <a:close/>
                <a:moveTo>
                  <a:pt x="1680" y="2508"/>
                </a:moveTo>
                <a:lnTo>
                  <a:pt x="1680" y="2508"/>
                </a:lnTo>
                <a:lnTo>
                  <a:pt x="1678" y="2508"/>
                </a:lnTo>
                <a:lnTo>
                  <a:pt x="1678" y="2508"/>
                </a:lnTo>
                <a:lnTo>
                  <a:pt x="1674" y="2508"/>
                </a:lnTo>
                <a:lnTo>
                  <a:pt x="1672" y="2505"/>
                </a:lnTo>
                <a:lnTo>
                  <a:pt x="1672" y="2508"/>
                </a:lnTo>
                <a:lnTo>
                  <a:pt x="1672" y="2508"/>
                </a:lnTo>
                <a:lnTo>
                  <a:pt x="1670" y="2508"/>
                </a:lnTo>
                <a:lnTo>
                  <a:pt x="1670" y="2510"/>
                </a:lnTo>
                <a:lnTo>
                  <a:pt x="1670" y="2510"/>
                </a:lnTo>
                <a:lnTo>
                  <a:pt x="1672" y="2510"/>
                </a:lnTo>
                <a:lnTo>
                  <a:pt x="1674" y="2510"/>
                </a:lnTo>
                <a:lnTo>
                  <a:pt x="1674" y="2510"/>
                </a:lnTo>
                <a:lnTo>
                  <a:pt x="1676" y="2508"/>
                </a:lnTo>
                <a:lnTo>
                  <a:pt x="1680" y="2508"/>
                </a:lnTo>
                <a:lnTo>
                  <a:pt x="1680" y="2508"/>
                </a:lnTo>
                <a:lnTo>
                  <a:pt x="1683" y="2508"/>
                </a:lnTo>
                <a:lnTo>
                  <a:pt x="1683" y="2508"/>
                </a:lnTo>
                <a:lnTo>
                  <a:pt x="1683" y="2508"/>
                </a:lnTo>
                <a:lnTo>
                  <a:pt x="1680" y="2508"/>
                </a:lnTo>
                <a:close/>
                <a:moveTo>
                  <a:pt x="1724" y="2451"/>
                </a:moveTo>
                <a:lnTo>
                  <a:pt x="1727" y="2449"/>
                </a:lnTo>
                <a:lnTo>
                  <a:pt x="1724" y="2449"/>
                </a:lnTo>
                <a:lnTo>
                  <a:pt x="1724" y="2449"/>
                </a:lnTo>
                <a:lnTo>
                  <a:pt x="1722" y="2449"/>
                </a:lnTo>
                <a:lnTo>
                  <a:pt x="1722" y="2451"/>
                </a:lnTo>
                <a:lnTo>
                  <a:pt x="1722" y="2451"/>
                </a:lnTo>
                <a:lnTo>
                  <a:pt x="1724" y="2453"/>
                </a:lnTo>
                <a:lnTo>
                  <a:pt x="1724" y="2453"/>
                </a:lnTo>
                <a:lnTo>
                  <a:pt x="1724" y="2451"/>
                </a:lnTo>
                <a:close/>
                <a:moveTo>
                  <a:pt x="1745" y="2447"/>
                </a:moveTo>
                <a:lnTo>
                  <a:pt x="1745" y="2447"/>
                </a:lnTo>
                <a:lnTo>
                  <a:pt x="1747" y="2445"/>
                </a:lnTo>
                <a:lnTo>
                  <a:pt x="1747" y="2445"/>
                </a:lnTo>
                <a:lnTo>
                  <a:pt x="1747" y="2445"/>
                </a:lnTo>
                <a:lnTo>
                  <a:pt x="1750" y="2443"/>
                </a:lnTo>
                <a:lnTo>
                  <a:pt x="1750" y="2443"/>
                </a:lnTo>
                <a:lnTo>
                  <a:pt x="1747" y="2443"/>
                </a:lnTo>
                <a:lnTo>
                  <a:pt x="1747" y="2440"/>
                </a:lnTo>
                <a:lnTo>
                  <a:pt x="1745" y="2443"/>
                </a:lnTo>
                <a:lnTo>
                  <a:pt x="1745" y="2443"/>
                </a:lnTo>
                <a:lnTo>
                  <a:pt x="1743" y="2443"/>
                </a:lnTo>
                <a:lnTo>
                  <a:pt x="1741" y="2443"/>
                </a:lnTo>
                <a:lnTo>
                  <a:pt x="1741" y="2443"/>
                </a:lnTo>
                <a:lnTo>
                  <a:pt x="1739" y="2443"/>
                </a:lnTo>
                <a:lnTo>
                  <a:pt x="1739" y="2443"/>
                </a:lnTo>
                <a:lnTo>
                  <a:pt x="1737" y="2443"/>
                </a:lnTo>
                <a:lnTo>
                  <a:pt x="1735" y="2443"/>
                </a:lnTo>
                <a:lnTo>
                  <a:pt x="1733" y="2443"/>
                </a:lnTo>
                <a:lnTo>
                  <a:pt x="1731" y="2440"/>
                </a:lnTo>
                <a:lnTo>
                  <a:pt x="1731" y="2440"/>
                </a:lnTo>
                <a:lnTo>
                  <a:pt x="1731" y="2443"/>
                </a:lnTo>
                <a:lnTo>
                  <a:pt x="1731" y="2443"/>
                </a:lnTo>
                <a:lnTo>
                  <a:pt x="1731" y="2443"/>
                </a:lnTo>
                <a:lnTo>
                  <a:pt x="1733" y="2445"/>
                </a:lnTo>
                <a:lnTo>
                  <a:pt x="1735" y="2445"/>
                </a:lnTo>
                <a:lnTo>
                  <a:pt x="1735" y="2447"/>
                </a:lnTo>
                <a:lnTo>
                  <a:pt x="1735" y="2447"/>
                </a:lnTo>
                <a:lnTo>
                  <a:pt x="1731" y="2447"/>
                </a:lnTo>
                <a:lnTo>
                  <a:pt x="1731" y="2447"/>
                </a:lnTo>
                <a:lnTo>
                  <a:pt x="1731" y="2449"/>
                </a:lnTo>
                <a:lnTo>
                  <a:pt x="1731" y="2449"/>
                </a:lnTo>
                <a:lnTo>
                  <a:pt x="1733" y="2449"/>
                </a:lnTo>
                <a:lnTo>
                  <a:pt x="1733" y="2449"/>
                </a:lnTo>
                <a:lnTo>
                  <a:pt x="1735" y="2449"/>
                </a:lnTo>
                <a:lnTo>
                  <a:pt x="1735" y="2449"/>
                </a:lnTo>
                <a:lnTo>
                  <a:pt x="1735" y="2449"/>
                </a:lnTo>
                <a:lnTo>
                  <a:pt x="1735" y="2449"/>
                </a:lnTo>
                <a:lnTo>
                  <a:pt x="1733" y="2451"/>
                </a:lnTo>
                <a:lnTo>
                  <a:pt x="1733" y="2451"/>
                </a:lnTo>
                <a:lnTo>
                  <a:pt x="1731" y="2453"/>
                </a:lnTo>
                <a:lnTo>
                  <a:pt x="1727" y="2453"/>
                </a:lnTo>
                <a:lnTo>
                  <a:pt x="1724" y="2455"/>
                </a:lnTo>
                <a:lnTo>
                  <a:pt x="1727" y="2457"/>
                </a:lnTo>
                <a:lnTo>
                  <a:pt x="1729" y="2457"/>
                </a:lnTo>
                <a:lnTo>
                  <a:pt x="1731" y="2457"/>
                </a:lnTo>
                <a:lnTo>
                  <a:pt x="1731" y="2457"/>
                </a:lnTo>
                <a:lnTo>
                  <a:pt x="1733" y="2457"/>
                </a:lnTo>
                <a:lnTo>
                  <a:pt x="1733" y="2457"/>
                </a:lnTo>
                <a:lnTo>
                  <a:pt x="1733" y="2455"/>
                </a:lnTo>
                <a:lnTo>
                  <a:pt x="1735" y="2455"/>
                </a:lnTo>
                <a:lnTo>
                  <a:pt x="1735" y="2453"/>
                </a:lnTo>
                <a:lnTo>
                  <a:pt x="1735" y="2453"/>
                </a:lnTo>
                <a:lnTo>
                  <a:pt x="1737" y="2453"/>
                </a:lnTo>
                <a:lnTo>
                  <a:pt x="1739" y="2453"/>
                </a:lnTo>
                <a:lnTo>
                  <a:pt x="1739" y="2453"/>
                </a:lnTo>
                <a:lnTo>
                  <a:pt x="1743" y="2449"/>
                </a:lnTo>
                <a:lnTo>
                  <a:pt x="1745" y="2447"/>
                </a:lnTo>
                <a:close/>
                <a:moveTo>
                  <a:pt x="1630" y="2529"/>
                </a:moveTo>
                <a:lnTo>
                  <a:pt x="1626" y="2529"/>
                </a:lnTo>
                <a:lnTo>
                  <a:pt x="1626" y="2529"/>
                </a:lnTo>
                <a:lnTo>
                  <a:pt x="1624" y="2529"/>
                </a:lnTo>
                <a:lnTo>
                  <a:pt x="1624" y="2529"/>
                </a:lnTo>
                <a:lnTo>
                  <a:pt x="1626" y="2529"/>
                </a:lnTo>
                <a:lnTo>
                  <a:pt x="1626" y="2531"/>
                </a:lnTo>
                <a:lnTo>
                  <a:pt x="1628" y="2531"/>
                </a:lnTo>
                <a:lnTo>
                  <a:pt x="1628" y="2531"/>
                </a:lnTo>
                <a:lnTo>
                  <a:pt x="1630" y="2531"/>
                </a:lnTo>
                <a:lnTo>
                  <a:pt x="1630" y="2529"/>
                </a:lnTo>
                <a:lnTo>
                  <a:pt x="1630" y="2529"/>
                </a:lnTo>
                <a:lnTo>
                  <a:pt x="1630" y="2529"/>
                </a:lnTo>
                <a:close/>
                <a:moveTo>
                  <a:pt x="1636" y="2514"/>
                </a:moveTo>
                <a:lnTo>
                  <a:pt x="1634" y="2512"/>
                </a:lnTo>
                <a:lnTo>
                  <a:pt x="1630" y="2512"/>
                </a:lnTo>
                <a:lnTo>
                  <a:pt x="1624" y="2510"/>
                </a:lnTo>
                <a:lnTo>
                  <a:pt x="1622" y="2510"/>
                </a:lnTo>
                <a:lnTo>
                  <a:pt x="1618" y="2512"/>
                </a:lnTo>
                <a:lnTo>
                  <a:pt x="1620" y="2514"/>
                </a:lnTo>
                <a:lnTo>
                  <a:pt x="1620" y="2516"/>
                </a:lnTo>
                <a:lnTo>
                  <a:pt x="1622" y="2516"/>
                </a:lnTo>
                <a:lnTo>
                  <a:pt x="1622" y="2516"/>
                </a:lnTo>
                <a:lnTo>
                  <a:pt x="1626" y="2518"/>
                </a:lnTo>
                <a:lnTo>
                  <a:pt x="1626" y="2518"/>
                </a:lnTo>
                <a:lnTo>
                  <a:pt x="1628" y="2516"/>
                </a:lnTo>
                <a:lnTo>
                  <a:pt x="1628" y="2516"/>
                </a:lnTo>
                <a:lnTo>
                  <a:pt x="1630" y="2516"/>
                </a:lnTo>
                <a:lnTo>
                  <a:pt x="1630" y="2516"/>
                </a:lnTo>
                <a:lnTo>
                  <a:pt x="1630" y="2516"/>
                </a:lnTo>
                <a:lnTo>
                  <a:pt x="1630" y="2516"/>
                </a:lnTo>
                <a:lnTo>
                  <a:pt x="1630" y="2516"/>
                </a:lnTo>
                <a:lnTo>
                  <a:pt x="1632" y="2518"/>
                </a:lnTo>
                <a:lnTo>
                  <a:pt x="1632" y="2518"/>
                </a:lnTo>
                <a:lnTo>
                  <a:pt x="1634" y="2518"/>
                </a:lnTo>
                <a:lnTo>
                  <a:pt x="1634" y="2516"/>
                </a:lnTo>
                <a:lnTo>
                  <a:pt x="1636" y="2516"/>
                </a:lnTo>
                <a:lnTo>
                  <a:pt x="1636" y="2516"/>
                </a:lnTo>
                <a:lnTo>
                  <a:pt x="1636" y="2514"/>
                </a:lnTo>
                <a:lnTo>
                  <a:pt x="1636" y="2514"/>
                </a:lnTo>
                <a:close/>
                <a:moveTo>
                  <a:pt x="1632" y="2524"/>
                </a:moveTo>
                <a:lnTo>
                  <a:pt x="1632" y="2524"/>
                </a:lnTo>
                <a:lnTo>
                  <a:pt x="1632" y="2524"/>
                </a:lnTo>
                <a:lnTo>
                  <a:pt x="1630" y="2524"/>
                </a:lnTo>
                <a:lnTo>
                  <a:pt x="1630" y="2524"/>
                </a:lnTo>
                <a:lnTo>
                  <a:pt x="1630" y="2526"/>
                </a:lnTo>
                <a:lnTo>
                  <a:pt x="1628" y="2526"/>
                </a:lnTo>
                <a:lnTo>
                  <a:pt x="1628" y="2526"/>
                </a:lnTo>
                <a:lnTo>
                  <a:pt x="1632" y="2526"/>
                </a:lnTo>
                <a:lnTo>
                  <a:pt x="1632" y="2526"/>
                </a:lnTo>
                <a:lnTo>
                  <a:pt x="1632" y="2529"/>
                </a:lnTo>
                <a:lnTo>
                  <a:pt x="1632" y="2529"/>
                </a:lnTo>
                <a:lnTo>
                  <a:pt x="1632" y="2526"/>
                </a:lnTo>
                <a:lnTo>
                  <a:pt x="1632" y="2526"/>
                </a:lnTo>
                <a:lnTo>
                  <a:pt x="1632" y="2526"/>
                </a:lnTo>
                <a:lnTo>
                  <a:pt x="1632" y="2524"/>
                </a:lnTo>
                <a:close/>
                <a:moveTo>
                  <a:pt x="1643" y="2516"/>
                </a:moveTo>
                <a:lnTo>
                  <a:pt x="1643" y="2516"/>
                </a:lnTo>
                <a:lnTo>
                  <a:pt x="1643" y="2516"/>
                </a:lnTo>
                <a:lnTo>
                  <a:pt x="1643" y="2516"/>
                </a:lnTo>
                <a:lnTo>
                  <a:pt x="1643" y="2518"/>
                </a:lnTo>
                <a:lnTo>
                  <a:pt x="1643" y="2518"/>
                </a:lnTo>
                <a:lnTo>
                  <a:pt x="1643" y="2518"/>
                </a:lnTo>
                <a:lnTo>
                  <a:pt x="1645" y="2516"/>
                </a:lnTo>
                <a:lnTo>
                  <a:pt x="1645" y="2516"/>
                </a:lnTo>
                <a:lnTo>
                  <a:pt x="1645" y="2516"/>
                </a:lnTo>
                <a:lnTo>
                  <a:pt x="1643" y="2516"/>
                </a:lnTo>
                <a:close/>
                <a:moveTo>
                  <a:pt x="1737" y="2440"/>
                </a:moveTo>
                <a:lnTo>
                  <a:pt x="1737" y="2440"/>
                </a:lnTo>
                <a:lnTo>
                  <a:pt x="1737" y="2440"/>
                </a:lnTo>
                <a:lnTo>
                  <a:pt x="1735" y="2440"/>
                </a:lnTo>
                <a:lnTo>
                  <a:pt x="1735" y="2440"/>
                </a:lnTo>
                <a:lnTo>
                  <a:pt x="1735" y="2443"/>
                </a:lnTo>
                <a:lnTo>
                  <a:pt x="1737" y="2443"/>
                </a:lnTo>
                <a:lnTo>
                  <a:pt x="1737" y="2440"/>
                </a:lnTo>
                <a:close/>
                <a:moveTo>
                  <a:pt x="1297" y="1640"/>
                </a:moveTo>
                <a:lnTo>
                  <a:pt x="1297" y="1640"/>
                </a:lnTo>
                <a:lnTo>
                  <a:pt x="1297" y="1642"/>
                </a:lnTo>
                <a:lnTo>
                  <a:pt x="1299" y="1642"/>
                </a:lnTo>
                <a:lnTo>
                  <a:pt x="1299" y="1642"/>
                </a:lnTo>
                <a:lnTo>
                  <a:pt x="1299" y="1642"/>
                </a:lnTo>
                <a:lnTo>
                  <a:pt x="1299" y="1642"/>
                </a:lnTo>
                <a:lnTo>
                  <a:pt x="1301" y="1640"/>
                </a:lnTo>
                <a:lnTo>
                  <a:pt x="1301" y="1640"/>
                </a:lnTo>
                <a:lnTo>
                  <a:pt x="1299" y="1638"/>
                </a:lnTo>
                <a:lnTo>
                  <a:pt x="1297" y="1640"/>
                </a:lnTo>
                <a:close/>
                <a:moveTo>
                  <a:pt x="1291" y="1640"/>
                </a:moveTo>
                <a:lnTo>
                  <a:pt x="1291" y="1640"/>
                </a:lnTo>
                <a:lnTo>
                  <a:pt x="1291" y="1640"/>
                </a:lnTo>
                <a:lnTo>
                  <a:pt x="1291" y="1638"/>
                </a:lnTo>
                <a:lnTo>
                  <a:pt x="1287" y="1633"/>
                </a:lnTo>
                <a:lnTo>
                  <a:pt x="1287" y="1631"/>
                </a:lnTo>
                <a:lnTo>
                  <a:pt x="1284" y="1631"/>
                </a:lnTo>
                <a:lnTo>
                  <a:pt x="1284" y="1629"/>
                </a:lnTo>
                <a:lnTo>
                  <a:pt x="1284" y="1629"/>
                </a:lnTo>
                <a:lnTo>
                  <a:pt x="1282" y="1629"/>
                </a:lnTo>
                <a:lnTo>
                  <a:pt x="1282" y="1631"/>
                </a:lnTo>
                <a:lnTo>
                  <a:pt x="1280" y="1631"/>
                </a:lnTo>
                <a:lnTo>
                  <a:pt x="1280" y="1631"/>
                </a:lnTo>
                <a:lnTo>
                  <a:pt x="1282" y="1631"/>
                </a:lnTo>
                <a:lnTo>
                  <a:pt x="1282" y="1631"/>
                </a:lnTo>
                <a:lnTo>
                  <a:pt x="1282" y="1631"/>
                </a:lnTo>
                <a:lnTo>
                  <a:pt x="1284" y="1635"/>
                </a:lnTo>
                <a:lnTo>
                  <a:pt x="1287" y="1638"/>
                </a:lnTo>
                <a:lnTo>
                  <a:pt x="1287" y="1638"/>
                </a:lnTo>
                <a:lnTo>
                  <a:pt x="1289" y="1640"/>
                </a:lnTo>
                <a:lnTo>
                  <a:pt x="1287" y="1640"/>
                </a:lnTo>
                <a:lnTo>
                  <a:pt x="1284" y="1642"/>
                </a:lnTo>
                <a:lnTo>
                  <a:pt x="1282" y="1642"/>
                </a:lnTo>
                <a:lnTo>
                  <a:pt x="1282" y="1644"/>
                </a:lnTo>
                <a:lnTo>
                  <a:pt x="1282" y="1644"/>
                </a:lnTo>
                <a:lnTo>
                  <a:pt x="1282" y="1646"/>
                </a:lnTo>
                <a:lnTo>
                  <a:pt x="1284" y="1646"/>
                </a:lnTo>
                <a:lnTo>
                  <a:pt x="1287" y="1646"/>
                </a:lnTo>
                <a:lnTo>
                  <a:pt x="1291" y="1644"/>
                </a:lnTo>
                <a:lnTo>
                  <a:pt x="1293" y="1642"/>
                </a:lnTo>
                <a:lnTo>
                  <a:pt x="1291" y="1642"/>
                </a:lnTo>
                <a:lnTo>
                  <a:pt x="1291" y="1640"/>
                </a:lnTo>
                <a:close/>
                <a:moveTo>
                  <a:pt x="1023" y="2030"/>
                </a:moveTo>
                <a:lnTo>
                  <a:pt x="1023" y="2030"/>
                </a:lnTo>
                <a:lnTo>
                  <a:pt x="1023" y="2032"/>
                </a:lnTo>
                <a:lnTo>
                  <a:pt x="1025" y="2030"/>
                </a:lnTo>
                <a:lnTo>
                  <a:pt x="1025" y="2030"/>
                </a:lnTo>
                <a:lnTo>
                  <a:pt x="1025" y="2030"/>
                </a:lnTo>
                <a:lnTo>
                  <a:pt x="1023" y="2030"/>
                </a:lnTo>
                <a:close/>
                <a:moveTo>
                  <a:pt x="1284" y="1638"/>
                </a:moveTo>
                <a:lnTo>
                  <a:pt x="1284" y="1635"/>
                </a:lnTo>
                <a:lnTo>
                  <a:pt x="1282" y="1635"/>
                </a:lnTo>
                <a:lnTo>
                  <a:pt x="1280" y="1635"/>
                </a:lnTo>
                <a:lnTo>
                  <a:pt x="1280" y="1635"/>
                </a:lnTo>
                <a:lnTo>
                  <a:pt x="1280" y="1638"/>
                </a:lnTo>
                <a:lnTo>
                  <a:pt x="1280" y="1638"/>
                </a:lnTo>
                <a:lnTo>
                  <a:pt x="1282" y="1638"/>
                </a:lnTo>
                <a:lnTo>
                  <a:pt x="1282" y="1638"/>
                </a:lnTo>
                <a:lnTo>
                  <a:pt x="1284" y="1638"/>
                </a:lnTo>
                <a:close/>
                <a:moveTo>
                  <a:pt x="987" y="1271"/>
                </a:moveTo>
                <a:lnTo>
                  <a:pt x="985" y="1273"/>
                </a:lnTo>
                <a:lnTo>
                  <a:pt x="989" y="1275"/>
                </a:lnTo>
                <a:lnTo>
                  <a:pt x="989" y="1275"/>
                </a:lnTo>
                <a:lnTo>
                  <a:pt x="987" y="1273"/>
                </a:lnTo>
                <a:lnTo>
                  <a:pt x="987" y="1271"/>
                </a:lnTo>
                <a:close/>
                <a:moveTo>
                  <a:pt x="1064" y="1315"/>
                </a:moveTo>
                <a:lnTo>
                  <a:pt x="1062" y="1315"/>
                </a:lnTo>
                <a:lnTo>
                  <a:pt x="1062" y="1317"/>
                </a:lnTo>
                <a:lnTo>
                  <a:pt x="1062" y="1317"/>
                </a:lnTo>
                <a:lnTo>
                  <a:pt x="1064" y="1317"/>
                </a:lnTo>
                <a:lnTo>
                  <a:pt x="1064" y="1317"/>
                </a:lnTo>
                <a:lnTo>
                  <a:pt x="1064" y="1315"/>
                </a:lnTo>
                <a:lnTo>
                  <a:pt x="1064" y="1315"/>
                </a:lnTo>
                <a:close/>
                <a:moveTo>
                  <a:pt x="999" y="1357"/>
                </a:moveTo>
                <a:lnTo>
                  <a:pt x="999" y="1359"/>
                </a:lnTo>
                <a:lnTo>
                  <a:pt x="999" y="1359"/>
                </a:lnTo>
                <a:lnTo>
                  <a:pt x="999" y="1359"/>
                </a:lnTo>
                <a:lnTo>
                  <a:pt x="1002" y="1359"/>
                </a:lnTo>
                <a:lnTo>
                  <a:pt x="999" y="1359"/>
                </a:lnTo>
                <a:lnTo>
                  <a:pt x="999" y="1357"/>
                </a:lnTo>
                <a:close/>
                <a:moveTo>
                  <a:pt x="891" y="1132"/>
                </a:moveTo>
                <a:lnTo>
                  <a:pt x="891" y="1132"/>
                </a:lnTo>
                <a:lnTo>
                  <a:pt x="891" y="1134"/>
                </a:lnTo>
                <a:lnTo>
                  <a:pt x="893" y="1134"/>
                </a:lnTo>
                <a:lnTo>
                  <a:pt x="893" y="1134"/>
                </a:lnTo>
                <a:lnTo>
                  <a:pt x="895" y="1134"/>
                </a:lnTo>
                <a:lnTo>
                  <a:pt x="893" y="1134"/>
                </a:lnTo>
                <a:lnTo>
                  <a:pt x="893" y="1132"/>
                </a:lnTo>
                <a:lnTo>
                  <a:pt x="891" y="1132"/>
                </a:lnTo>
                <a:lnTo>
                  <a:pt x="891" y="1132"/>
                </a:lnTo>
                <a:lnTo>
                  <a:pt x="891" y="1132"/>
                </a:lnTo>
                <a:lnTo>
                  <a:pt x="891" y="1132"/>
                </a:lnTo>
                <a:lnTo>
                  <a:pt x="891" y="1132"/>
                </a:lnTo>
                <a:close/>
                <a:moveTo>
                  <a:pt x="1515" y="2401"/>
                </a:moveTo>
                <a:lnTo>
                  <a:pt x="1517" y="2399"/>
                </a:lnTo>
                <a:lnTo>
                  <a:pt x="1519" y="2394"/>
                </a:lnTo>
                <a:lnTo>
                  <a:pt x="1519" y="2394"/>
                </a:lnTo>
                <a:lnTo>
                  <a:pt x="1519" y="2392"/>
                </a:lnTo>
                <a:lnTo>
                  <a:pt x="1517" y="2392"/>
                </a:lnTo>
                <a:lnTo>
                  <a:pt x="1517" y="2394"/>
                </a:lnTo>
                <a:lnTo>
                  <a:pt x="1515" y="2394"/>
                </a:lnTo>
                <a:lnTo>
                  <a:pt x="1513" y="2394"/>
                </a:lnTo>
                <a:lnTo>
                  <a:pt x="1513" y="2394"/>
                </a:lnTo>
                <a:lnTo>
                  <a:pt x="1513" y="2394"/>
                </a:lnTo>
                <a:lnTo>
                  <a:pt x="1513" y="2396"/>
                </a:lnTo>
                <a:lnTo>
                  <a:pt x="1513" y="2396"/>
                </a:lnTo>
                <a:lnTo>
                  <a:pt x="1513" y="2396"/>
                </a:lnTo>
                <a:lnTo>
                  <a:pt x="1513" y="2396"/>
                </a:lnTo>
                <a:lnTo>
                  <a:pt x="1515" y="2399"/>
                </a:lnTo>
                <a:lnTo>
                  <a:pt x="1513" y="2399"/>
                </a:lnTo>
                <a:lnTo>
                  <a:pt x="1513" y="2401"/>
                </a:lnTo>
                <a:lnTo>
                  <a:pt x="1513" y="2401"/>
                </a:lnTo>
                <a:lnTo>
                  <a:pt x="1513" y="2401"/>
                </a:lnTo>
                <a:lnTo>
                  <a:pt x="1515" y="2401"/>
                </a:lnTo>
                <a:close/>
                <a:moveTo>
                  <a:pt x="939" y="1212"/>
                </a:moveTo>
                <a:lnTo>
                  <a:pt x="939" y="1214"/>
                </a:lnTo>
                <a:lnTo>
                  <a:pt x="939" y="1216"/>
                </a:lnTo>
                <a:lnTo>
                  <a:pt x="937" y="1216"/>
                </a:lnTo>
                <a:lnTo>
                  <a:pt x="939" y="1218"/>
                </a:lnTo>
                <a:lnTo>
                  <a:pt x="939" y="1218"/>
                </a:lnTo>
                <a:lnTo>
                  <a:pt x="939" y="1216"/>
                </a:lnTo>
                <a:lnTo>
                  <a:pt x="939" y="1214"/>
                </a:lnTo>
                <a:lnTo>
                  <a:pt x="939" y="1212"/>
                </a:lnTo>
                <a:close/>
                <a:moveTo>
                  <a:pt x="983" y="1271"/>
                </a:moveTo>
                <a:lnTo>
                  <a:pt x="983" y="1269"/>
                </a:lnTo>
                <a:lnTo>
                  <a:pt x="983" y="1269"/>
                </a:lnTo>
                <a:lnTo>
                  <a:pt x="983" y="1266"/>
                </a:lnTo>
                <a:lnTo>
                  <a:pt x="983" y="1266"/>
                </a:lnTo>
                <a:lnTo>
                  <a:pt x="983" y="1262"/>
                </a:lnTo>
                <a:lnTo>
                  <a:pt x="983" y="1260"/>
                </a:lnTo>
                <a:lnTo>
                  <a:pt x="983" y="1266"/>
                </a:lnTo>
                <a:lnTo>
                  <a:pt x="981" y="1269"/>
                </a:lnTo>
                <a:lnTo>
                  <a:pt x="983" y="1269"/>
                </a:lnTo>
                <a:lnTo>
                  <a:pt x="983" y="1269"/>
                </a:lnTo>
                <a:lnTo>
                  <a:pt x="983" y="1271"/>
                </a:lnTo>
                <a:lnTo>
                  <a:pt x="985" y="1273"/>
                </a:lnTo>
                <a:lnTo>
                  <a:pt x="985" y="1273"/>
                </a:lnTo>
                <a:lnTo>
                  <a:pt x="985" y="1271"/>
                </a:lnTo>
                <a:lnTo>
                  <a:pt x="983" y="1271"/>
                </a:lnTo>
                <a:close/>
                <a:moveTo>
                  <a:pt x="895" y="1201"/>
                </a:moveTo>
                <a:lnTo>
                  <a:pt x="895" y="1201"/>
                </a:lnTo>
                <a:lnTo>
                  <a:pt x="895" y="1199"/>
                </a:lnTo>
                <a:lnTo>
                  <a:pt x="893" y="1199"/>
                </a:lnTo>
                <a:lnTo>
                  <a:pt x="893" y="1201"/>
                </a:lnTo>
                <a:lnTo>
                  <a:pt x="893" y="1201"/>
                </a:lnTo>
                <a:lnTo>
                  <a:pt x="895" y="1204"/>
                </a:lnTo>
                <a:lnTo>
                  <a:pt x="895" y="1204"/>
                </a:lnTo>
                <a:lnTo>
                  <a:pt x="895" y="1201"/>
                </a:lnTo>
                <a:lnTo>
                  <a:pt x="895" y="1201"/>
                </a:lnTo>
                <a:close/>
                <a:moveTo>
                  <a:pt x="1523" y="2375"/>
                </a:moveTo>
                <a:lnTo>
                  <a:pt x="1521" y="2378"/>
                </a:lnTo>
                <a:lnTo>
                  <a:pt x="1519" y="2378"/>
                </a:lnTo>
                <a:lnTo>
                  <a:pt x="1517" y="2380"/>
                </a:lnTo>
                <a:lnTo>
                  <a:pt x="1517" y="2380"/>
                </a:lnTo>
                <a:lnTo>
                  <a:pt x="1519" y="2382"/>
                </a:lnTo>
                <a:lnTo>
                  <a:pt x="1519" y="2382"/>
                </a:lnTo>
                <a:lnTo>
                  <a:pt x="1519" y="2384"/>
                </a:lnTo>
                <a:lnTo>
                  <a:pt x="1519" y="2386"/>
                </a:lnTo>
                <a:lnTo>
                  <a:pt x="1521" y="2386"/>
                </a:lnTo>
                <a:lnTo>
                  <a:pt x="1521" y="2388"/>
                </a:lnTo>
                <a:lnTo>
                  <a:pt x="1523" y="2390"/>
                </a:lnTo>
                <a:lnTo>
                  <a:pt x="1525" y="2390"/>
                </a:lnTo>
                <a:lnTo>
                  <a:pt x="1527" y="2390"/>
                </a:lnTo>
                <a:lnTo>
                  <a:pt x="1527" y="2390"/>
                </a:lnTo>
                <a:lnTo>
                  <a:pt x="1527" y="2386"/>
                </a:lnTo>
                <a:lnTo>
                  <a:pt x="1527" y="2386"/>
                </a:lnTo>
                <a:lnTo>
                  <a:pt x="1527" y="2386"/>
                </a:lnTo>
                <a:lnTo>
                  <a:pt x="1527" y="2384"/>
                </a:lnTo>
                <a:lnTo>
                  <a:pt x="1525" y="2384"/>
                </a:lnTo>
                <a:lnTo>
                  <a:pt x="1525" y="2382"/>
                </a:lnTo>
                <a:lnTo>
                  <a:pt x="1525" y="2382"/>
                </a:lnTo>
                <a:lnTo>
                  <a:pt x="1525" y="2380"/>
                </a:lnTo>
                <a:lnTo>
                  <a:pt x="1523" y="2380"/>
                </a:lnTo>
                <a:lnTo>
                  <a:pt x="1523" y="2380"/>
                </a:lnTo>
                <a:lnTo>
                  <a:pt x="1523" y="2375"/>
                </a:lnTo>
                <a:lnTo>
                  <a:pt x="1523" y="2375"/>
                </a:lnTo>
                <a:close/>
                <a:moveTo>
                  <a:pt x="1511" y="2390"/>
                </a:moveTo>
                <a:lnTo>
                  <a:pt x="1513" y="2392"/>
                </a:lnTo>
                <a:lnTo>
                  <a:pt x="1513" y="2392"/>
                </a:lnTo>
                <a:lnTo>
                  <a:pt x="1515" y="2392"/>
                </a:lnTo>
                <a:lnTo>
                  <a:pt x="1517" y="2390"/>
                </a:lnTo>
                <a:lnTo>
                  <a:pt x="1519" y="2390"/>
                </a:lnTo>
                <a:lnTo>
                  <a:pt x="1519" y="2386"/>
                </a:lnTo>
                <a:lnTo>
                  <a:pt x="1517" y="2382"/>
                </a:lnTo>
                <a:lnTo>
                  <a:pt x="1517" y="2380"/>
                </a:lnTo>
                <a:lnTo>
                  <a:pt x="1515" y="2380"/>
                </a:lnTo>
                <a:lnTo>
                  <a:pt x="1513" y="2380"/>
                </a:lnTo>
                <a:lnTo>
                  <a:pt x="1513" y="2380"/>
                </a:lnTo>
                <a:lnTo>
                  <a:pt x="1513" y="2382"/>
                </a:lnTo>
                <a:lnTo>
                  <a:pt x="1513" y="2382"/>
                </a:lnTo>
                <a:lnTo>
                  <a:pt x="1513" y="2384"/>
                </a:lnTo>
                <a:lnTo>
                  <a:pt x="1511" y="2390"/>
                </a:lnTo>
                <a:close/>
                <a:moveTo>
                  <a:pt x="1465" y="2132"/>
                </a:moveTo>
                <a:lnTo>
                  <a:pt x="1465" y="2132"/>
                </a:lnTo>
                <a:lnTo>
                  <a:pt x="1465" y="2132"/>
                </a:lnTo>
                <a:lnTo>
                  <a:pt x="1465" y="2132"/>
                </a:lnTo>
                <a:lnTo>
                  <a:pt x="1465" y="2132"/>
                </a:lnTo>
                <a:lnTo>
                  <a:pt x="1463" y="2132"/>
                </a:lnTo>
                <a:lnTo>
                  <a:pt x="1463" y="2132"/>
                </a:lnTo>
                <a:lnTo>
                  <a:pt x="1463" y="2132"/>
                </a:lnTo>
                <a:lnTo>
                  <a:pt x="1467" y="2132"/>
                </a:lnTo>
                <a:lnTo>
                  <a:pt x="1467" y="2132"/>
                </a:lnTo>
                <a:lnTo>
                  <a:pt x="1467" y="2132"/>
                </a:lnTo>
                <a:lnTo>
                  <a:pt x="1467" y="2132"/>
                </a:lnTo>
                <a:lnTo>
                  <a:pt x="1465" y="2132"/>
                </a:lnTo>
                <a:close/>
                <a:moveTo>
                  <a:pt x="1521" y="2373"/>
                </a:moveTo>
                <a:lnTo>
                  <a:pt x="1519" y="2373"/>
                </a:lnTo>
                <a:lnTo>
                  <a:pt x="1519" y="2373"/>
                </a:lnTo>
                <a:lnTo>
                  <a:pt x="1517" y="2373"/>
                </a:lnTo>
                <a:lnTo>
                  <a:pt x="1519" y="2375"/>
                </a:lnTo>
                <a:lnTo>
                  <a:pt x="1519" y="2375"/>
                </a:lnTo>
                <a:lnTo>
                  <a:pt x="1519" y="2375"/>
                </a:lnTo>
                <a:lnTo>
                  <a:pt x="1519" y="2375"/>
                </a:lnTo>
                <a:lnTo>
                  <a:pt x="1521" y="2375"/>
                </a:lnTo>
                <a:lnTo>
                  <a:pt x="1523" y="2373"/>
                </a:lnTo>
                <a:lnTo>
                  <a:pt x="1521" y="2373"/>
                </a:lnTo>
                <a:lnTo>
                  <a:pt x="1521" y="2373"/>
                </a:lnTo>
                <a:close/>
                <a:moveTo>
                  <a:pt x="1314" y="1642"/>
                </a:moveTo>
                <a:lnTo>
                  <a:pt x="1314" y="1642"/>
                </a:lnTo>
                <a:lnTo>
                  <a:pt x="1312" y="1642"/>
                </a:lnTo>
                <a:lnTo>
                  <a:pt x="1312" y="1642"/>
                </a:lnTo>
                <a:lnTo>
                  <a:pt x="1310" y="1644"/>
                </a:lnTo>
                <a:lnTo>
                  <a:pt x="1310" y="1644"/>
                </a:lnTo>
                <a:lnTo>
                  <a:pt x="1310" y="1644"/>
                </a:lnTo>
                <a:lnTo>
                  <a:pt x="1310" y="1644"/>
                </a:lnTo>
                <a:lnTo>
                  <a:pt x="1310" y="1644"/>
                </a:lnTo>
                <a:lnTo>
                  <a:pt x="1312" y="1644"/>
                </a:lnTo>
                <a:lnTo>
                  <a:pt x="1314" y="1644"/>
                </a:lnTo>
                <a:lnTo>
                  <a:pt x="1314" y="1642"/>
                </a:lnTo>
                <a:lnTo>
                  <a:pt x="1314" y="1642"/>
                </a:lnTo>
                <a:lnTo>
                  <a:pt x="1314" y="1642"/>
                </a:lnTo>
                <a:lnTo>
                  <a:pt x="1314" y="1642"/>
                </a:lnTo>
                <a:close/>
                <a:moveTo>
                  <a:pt x="1297" y="1648"/>
                </a:moveTo>
                <a:lnTo>
                  <a:pt x="1297" y="1648"/>
                </a:lnTo>
                <a:lnTo>
                  <a:pt x="1297" y="1650"/>
                </a:lnTo>
                <a:lnTo>
                  <a:pt x="1297" y="1650"/>
                </a:lnTo>
                <a:lnTo>
                  <a:pt x="1297" y="1650"/>
                </a:lnTo>
                <a:lnTo>
                  <a:pt x="1299" y="1650"/>
                </a:lnTo>
                <a:lnTo>
                  <a:pt x="1299" y="1650"/>
                </a:lnTo>
                <a:lnTo>
                  <a:pt x="1297" y="1648"/>
                </a:lnTo>
                <a:close/>
                <a:moveTo>
                  <a:pt x="893" y="1143"/>
                </a:moveTo>
                <a:lnTo>
                  <a:pt x="891" y="1141"/>
                </a:lnTo>
                <a:lnTo>
                  <a:pt x="891" y="1139"/>
                </a:lnTo>
                <a:lnTo>
                  <a:pt x="891" y="1139"/>
                </a:lnTo>
                <a:lnTo>
                  <a:pt x="891" y="1141"/>
                </a:lnTo>
                <a:lnTo>
                  <a:pt x="891" y="1143"/>
                </a:lnTo>
                <a:lnTo>
                  <a:pt x="893" y="1143"/>
                </a:lnTo>
                <a:lnTo>
                  <a:pt x="893" y="1143"/>
                </a:lnTo>
                <a:lnTo>
                  <a:pt x="893" y="1143"/>
                </a:lnTo>
                <a:close/>
                <a:moveTo>
                  <a:pt x="1293" y="1633"/>
                </a:moveTo>
                <a:lnTo>
                  <a:pt x="1293" y="1633"/>
                </a:lnTo>
                <a:lnTo>
                  <a:pt x="1291" y="1635"/>
                </a:lnTo>
                <a:lnTo>
                  <a:pt x="1293" y="1635"/>
                </a:lnTo>
                <a:lnTo>
                  <a:pt x="1295" y="1635"/>
                </a:lnTo>
                <a:lnTo>
                  <a:pt x="1295" y="1635"/>
                </a:lnTo>
                <a:lnTo>
                  <a:pt x="1295" y="1635"/>
                </a:lnTo>
                <a:lnTo>
                  <a:pt x="1295" y="1633"/>
                </a:lnTo>
                <a:lnTo>
                  <a:pt x="1293" y="1633"/>
                </a:lnTo>
                <a:close/>
                <a:moveTo>
                  <a:pt x="1425" y="1524"/>
                </a:moveTo>
                <a:lnTo>
                  <a:pt x="1425" y="1524"/>
                </a:lnTo>
                <a:lnTo>
                  <a:pt x="1425" y="1522"/>
                </a:lnTo>
                <a:lnTo>
                  <a:pt x="1423" y="1522"/>
                </a:lnTo>
                <a:lnTo>
                  <a:pt x="1423" y="1522"/>
                </a:lnTo>
                <a:lnTo>
                  <a:pt x="1423" y="1522"/>
                </a:lnTo>
                <a:lnTo>
                  <a:pt x="1423" y="1522"/>
                </a:lnTo>
                <a:lnTo>
                  <a:pt x="1423" y="1524"/>
                </a:lnTo>
                <a:lnTo>
                  <a:pt x="1423" y="1524"/>
                </a:lnTo>
                <a:lnTo>
                  <a:pt x="1423" y="1524"/>
                </a:lnTo>
                <a:lnTo>
                  <a:pt x="1425" y="1526"/>
                </a:lnTo>
                <a:lnTo>
                  <a:pt x="1425" y="1526"/>
                </a:lnTo>
                <a:lnTo>
                  <a:pt x="1425" y="1524"/>
                </a:lnTo>
                <a:lnTo>
                  <a:pt x="1425" y="1524"/>
                </a:lnTo>
                <a:close/>
                <a:moveTo>
                  <a:pt x="1465" y="1612"/>
                </a:moveTo>
                <a:lnTo>
                  <a:pt x="1465" y="1612"/>
                </a:lnTo>
                <a:lnTo>
                  <a:pt x="1463" y="1612"/>
                </a:lnTo>
                <a:lnTo>
                  <a:pt x="1465" y="1612"/>
                </a:lnTo>
                <a:lnTo>
                  <a:pt x="1465" y="1612"/>
                </a:lnTo>
                <a:lnTo>
                  <a:pt x="1465" y="1612"/>
                </a:lnTo>
                <a:close/>
                <a:moveTo>
                  <a:pt x="1320" y="1191"/>
                </a:moveTo>
                <a:lnTo>
                  <a:pt x="1320" y="1189"/>
                </a:lnTo>
                <a:lnTo>
                  <a:pt x="1320" y="1187"/>
                </a:lnTo>
                <a:lnTo>
                  <a:pt x="1320" y="1187"/>
                </a:lnTo>
                <a:lnTo>
                  <a:pt x="1320" y="1189"/>
                </a:lnTo>
                <a:lnTo>
                  <a:pt x="1320" y="1191"/>
                </a:lnTo>
                <a:lnTo>
                  <a:pt x="1320" y="1191"/>
                </a:lnTo>
                <a:close/>
                <a:moveTo>
                  <a:pt x="1905" y="1642"/>
                </a:moveTo>
                <a:lnTo>
                  <a:pt x="1905" y="1640"/>
                </a:lnTo>
                <a:lnTo>
                  <a:pt x="1907" y="1638"/>
                </a:lnTo>
                <a:lnTo>
                  <a:pt x="1907" y="1635"/>
                </a:lnTo>
                <a:lnTo>
                  <a:pt x="1907" y="1635"/>
                </a:lnTo>
                <a:lnTo>
                  <a:pt x="1907" y="1635"/>
                </a:lnTo>
                <a:lnTo>
                  <a:pt x="1905" y="1635"/>
                </a:lnTo>
                <a:lnTo>
                  <a:pt x="1905" y="1635"/>
                </a:lnTo>
                <a:lnTo>
                  <a:pt x="1900" y="1633"/>
                </a:lnTo>
                <a:lnTo>
                  <a:pt x="1896" y="1633"/>
                </a:lnTo>
                <a:lnTo>
                  <a:pt x="1894" y="1633"/>
                </a:lnTo>
                <a:lnTo>
                  <a:pt x="1894" y="1633"/>
                </a:lnTo>
                <a:lnTo>
                  <a:pt x="1892" y="1633"/>
                </a:lnTo>
                <a:lnTo>
                  <a:pt x="1890" y="1635"/>
                </a:lnTo>
                <a:lnTo>
                  <a:pt x="1888" y="1635"/>
                </a:lnTo>
                <a:lnTo>
                  <a:pt x="1879" y="1633"/>
                </a:lnTo>
                <a:lnTo>
                  <a:pt x="1877" y="1633"/>
                </a:lnTo>
                <a:lnTo>
                  <a:pt x="1873" y="1635"/>
                </a:lnTo>
                <a:lnTo>
                  <a:pt x="1873" y="1635"/>
                </a:lnTo>
                <a:lnTo>
                  <a:pt x="1873" y="1638"/>
                </a:lnTo>
                <a:lnTo>
                  <a:pt x="1873" y="1640"/>
                </a:lnTo>
                <a:lnTo>
                  <a:pt x="1873" y="1640"/>
                </a:lnTo>
                <a:lnTo>
                  <a:pt x="1873" y="1640"/>
                </a:lnTo>
                <a:lnTo>
                  <a:pt x="1871" y="1642"/>
                </a:lnTo>
                <a:lnTo>
                  <a:pt x="1871" y="1644"/>
                </a:lnTo>
                <a:lnTo>
                  <a:pt x="1871" y="1646"/>
                </a:lnTo>
                <a:lnTo>
                  <a:pt x="1873" y="1646"/>
                </a:lnTo>
                <a:lnTo>
                  <a:pt x="1875" y="1646"/>
                </a:lnTo>
                <a:lnTo>
                  <a:pt x="1875" y="1648"/>
                </a:lnTo>
                <a:lnTo>
                  <a:pt x="1875" y="1648"/>
                </a:lnTo>
                <a:lnTo>
                  <a:pt x="1875" y="1648"/>
                </a:lnTo>
                <a:lnTo>
                  <a:pt x="1873" y="1648"/>
                </a:lnTo>
                <a:lnTo>
                  <a:pt x="1873" y="1648"/>
                </a:lnTo>
                <a:lnTo>
                  <a:pt x="1873" y="1648"/>
                </a:lnTo>
                <a:lnTo>
                  <a:pt x="1873" y="1650"/>
                </a:lnTo>
                <a:lnTo>
                  <a:pt x="1873" y="1652"/>
                </a:lnTo>
                <a:lnTo>
                  <a:pt x="1875" y="1654"/>
                </a:lnTo>
                <a:lnTo>
                  <a:pt x="1875" y="1656"/>
                </a:lnTo>
                <a:lnTo>
                  <a:pt x="1875" y="1656"/>
                </a:lnTo>
                <a:lnTo>
                  <a:pt x="1877" y="1656"/>
                </a:lnTo>
                <a:lnTo>
                  <a:pt x="1877" y="1656"/>
                </a:lnTo>
                <a:lnTo>
                  <a:pt x="1882" y="1656"/>
                </a:lnTo>
                <a:lnTo>
                  <a:pt x="1882" y="1656"/>
                </a:lnTo>
                <a:lnTo>
                  <a:pt x="1884" y="1656"/>
                </a:lnTo>
                <a:lnTo>
                  <a:pt x="1884" y="1656"/>
                </a:lnTo>
                <a:lnTo>
                  <a:pt x="1886" y="1656"/>
                </a:lnTo>
                <a:lnTo>
                  <a:pt x="1888" y="1656"/>
                </a:lnTo>
                <a:lnTo>
                  <a:pt x="1888" y="1656"/>
                </a:lnTo>
                <a:lnTo>
                  <a:pt x="1890" y="1656"/>
                </a:lnTo>
                <a:lnTo>
                  <a:pt x="1890" y="1654"/>
                </a:lnTo>
                <a:lnTo>
                  <a:pt x="1890" y="1652"/>
                </a:lnTo>
                <a:lnTo>
                  <a:pt x="1892" y="1654"/>
                </a:lnTo>
                <a:lnTo>
                  <a:pt x="1892" y="1654"/>
                </a:lnTo>
                <a:lnTo>
                  <a:pt x="1894" y="1654"/>
                </a:lnTo>
                <a:lnTo>
                  <a:pt x="1894" y="1654"/>
                </a:lnTo>
                <a:lnTo>
                  <a:pt x="1894" y="1652"/>
                </a:lnTo>
                <a:lnTo>
                  <a:pt x="1896" y="1652"/>
                </a:lnTo>
                <a:lnTo>
                  <a:pt x="1896" y="1652"/>
                </a:lnTo>
                <a:lnTo>
                  <a:pt x="1896" y="1652"/>
                </a:lnTo>
                <a:lnTo>
                  <a:pt x="1898" y="1652"/>
                </a:lnTo>
                <a:lnTo>
                  <a:pt x="1898" y="1652"/>
                </a:lnTo>
                <a:lnTo>
                  <a:pt x="1900" y="1650"/>
                </a:lnTo>
                <a:lnTo>
                  <a:pt x="1900" y="1650"/>
                </a:lnTo>
                <a:lnTo>
                  <a:pt x="1900" y="1650"/>
                </a:lnTo>
                <a:lnTo>
                  <a:pt x="1900" y="1648"/>
                </a:lnTo>
                <a:lnTo>
                  <a:pt x="1900" y="1648"/>
                </a:lnTo>
                <a:lnTo>
                  <a:pt x="1903" y="1648"/>
                </a:lnTo>
                <a:lnTo>
                  <a:pt x="1903" y="1648"/>
                </a:lnTo>
                <a:lnTo>
                  <a:pt x="1903" y="1646"/>
                </a:lnTo>
                <a:lnTo>
                  <a:pt x="1905" y="1644"/>
                </a:lnTo>
                <a:lnTo>
                  <a:pt x="1905" y="1644"/>
                </a:lnTo>
                <a:lnTo>
                  <a:pt x="1905" y="1642"/>
                </a:lnTo>
                <a:lnTo>
                  <a:pt x="1905" y="1642"/>
                </a:lnTo>
                <a:lnTo>
                  <a:pt x="1905" y="1642"/>
                </a:lnTo>
                <a:lnTo>
                  <a:pt x="1905" y="1642"/>
                </a:lnTo>
                <a:close/>
                <a:moveTo>
                  <a:pt x="1322" y="1183"/>
                </a:moveTo>
                <a:lnTo>
                  <a:pt x="1324" y="1185"/>
                </a:lnTo>
                <a:lnTo>
                  <a:pt x="1324" y="1185"/>
                </a:lnTo>
                <a:lnTo>
                  <a:pt x="1324" y="1185"/>
                </a:lnTo>
                <a:lnTo>
                  <a:pt x="1324" y="1185"/>
                </a:lnTo>
                <a:lnTo>
                  <a:pt x="1322" y="1183"/>
                </a:lnTo>
                <a:lnTo>
                  <a:pt x="1322" y="1183"/>
                </a:lnTo>
                <a:close/>
                <a:moveTo>
                  <a:pt x="1320" y="1193"/>
                </a:moveTo>
                <a:lnTo>
                  <a:pt x="1320" y="1191"/>
                </a:lnTo>
                <a:lnTo>
                  <a:pt x="1320" y="1191"/>
                </a:lnTo>
                <a:lnTo>
                  <a:pt x="1320" y="1191"/>
                </a:lnTo>
                <a:lnTo>
                  <a:pt x="1320" y="1193"/>
                </a:lnTo>
                <a:lnTo>
                  <a:pt x="1320" y="1193"/>
                </a:lnTo>
                <a:close/>
                <a:moveTo>
                  <a:pt x="1316" y="1185"/>
                </a:moveTo>
                <a:lnTo>
                  <a:pt x="1314" y="1185"/>
                </a:lnTo>
                <a:lnTo>
                  <a:pt x="1314" y="1187"/>
                </a:lnTo>
                <a:lnTo>
                  <a:pt x="1314" y="1187"/>
                </a:lnTo>
                <a:lnTo>
                  <a:pt x="1314" y="1187"/>
                </a:lnTo>
                <a:lnTo>
                  <a:pt x="1314" y="1187"/>
                </a:lnTo>
                <a:lnTo>
                  <a:pt x="1316" y="1187"/>
                </a:lnTo>
                <a:lnTo>
                  <a:pt x="1316" y="1187"/>
                </a:lnTo>
                <a:lnTo>
                  <a:pt x="1316" y="1185"/>
                </a:lnTo>
                <a:lnTo>
                  <a:pt x="1316" y="1185"/>
                </a:lnTo>
                <a:close/>
                <a:moveTo>
                  <a:pt x="1349" y="1331"/>
                </a:moveTo>
                <a:lnTo>
                  <a:pt x="1347" y="1334"/>
                </a:lnTo>
                <a:lnTo>
                  <a:pt x="1347" y="1334"/>
                </a:lnTo>
                <a:lnTo>
                  <a:pt x="1347" y="1336"/>
                </a:lnTo>
                <a:lnTo>
                  <a:pt x="1347" y="1336"/>
                </a:lnTo>
                <a:lnTo>
                  <a:pt x="1349" y="1334"/>
                </a:lnTo>
                <a:lnTo>
                  <a:pt x="1351" y="1331"/>
                </a:lnTo>
                <a:lnTo>
                  <a:pt x="1351" y="1331"/>
                </a:lnTo>
                <a:lnTo>
                  <a:pt x="1349" y="1331"/>
                </a:lnTo>
                <a:lnTo>
                  <a:pt x="1349" y="1331"/>
                </a:lnTo>
                <a:close/>
                <a:moveTo>
                  <a:pt x="1362" y="1392"/>
                </a:moveTo>
                <a:lnTo>
                  <a:pt x="1362" y="1392"/>
                </a:lnTo>
                <a:lnTo>
                  <a:pt x="1362" y="1394"/>
                </a:lnTo>
                <a:lnTo>
                  <a:pt x="1364" y="1392"/>
                </a:lnTo>
                <a:lnTo>
                  <a:pt x="1364" y="1392"/>
                </a:lnTo>
                <a:lnTo>
                  <a:pt x="1364" y="1392"/>
                </a:lnTo>
                <a:lnTo>
                  <a:pt x="1364" y="1392"/>
                </a:lnTo>
                <a:lnTo>
                  <a:pt x="1362" y="1392"/>
                </a:lnTo>
                <a:close/>
                <a:moveTo>
                  <a:pt x="1280" y="1361"/>
                </a:moveTo>
                <a:lnTo>
                  <a:pt x="1280" y="1359"/>
                </a:lnTo>
                <a:lnTo>
                  <a:pt x="1282" y="1359"/>
                </a:lnTo>
                <a:lnTo>
                  <a:pt x="1282" y="1359"/>
                </a:lnTo>
                <a:lnTo>
                  <a:pt x="1280" y="1359"/>
                </a:lnTo>
                <a:lnTo>
                  <a:pt x="1278" y="1361"/>
                </a:lnTo>
                <a:lnTo>
                  <a:pt x="1278" y="1361"/>
                </a:lnTo>
                <a:lnTo>
                  <a:pt x="1280" y="1361"/>
                </a:lnTo>
                <a:close/>
                <a:moveTo>
                  <a:pt x="1354" y="1394"/>
                </a:moveTo>
                <a:lnTo>
                  <a:pt x="1354" y="1394"/>
                </a:lnTo>
                <a:lnTo>
                  <a:pt x="1354" y="1394"/>
                </a:lnTo>
                <a:lnTo>
                  <a:pt x="1356" y="1394"/>
                </a:lnTo>
                <a:lnTo>
                  <a:pt x="1358" y="1392"/>
                </a:lnTo>
                <a:lnTo>
                  <a:pt x="1358" y="1392"/>
                </a:lnTo>
                <a:lnTo>
                  <a:pt x="1356" y="1394"/>
                </a:lnTo>
                <a:lnTo>
                  <a:pt x="1354" y="1394"/>
                </a:lnTo>
                <a:close/>
                <a:moveTo>
                  <a:pt x="1351" y="1321"/>
                </a:moveTo>
                <a:lnTo>
                  <a:pt x="1351" y="1321"/>
                </a:lnTo>
                <a:lnTo>
                  <a:pt x="1351" y="1321"/>
                </a:lnTo>
                <a:lnTo>
                  <a:pt x="1351" y="1323"/>
                </a:lnTo>
                <a:lnTo>
                  <a:pt x="1351" y="1323"/>
                </a:lnTo>
                <a:lnTo>
                  <a:pt x="1351" y="1321"/>
                </a:lnTo>
                <a:lnTo>
                  <a:pt x="1351" y="1321"/>
                </a:lnTo>
                <a:lnTo>
                  <a:pt x="1351" y="1321"/>
                </a:lnTo>
                <a:close/>
                <a:moveTo>
                  <a:pt x="1427" y="1174"/>
                </a:moveTo>
                <a:lnTo>
                  <a:pt x="1427" y="1174"/>
                </a:lnTo>
                <a:lnTo>
                  <a:pt x="1427" y="1176"/>
                </a:lnTo>
                <a:lnTo>
                  <a:pt x="1429" y="1172"/>
                </a:lnTo>
                <a:lnTo>
                  <a:pt x="1427" y="1172"/>
                </a:lnTo>
                <a:lnTo>
                  <a:pt x="1427" y="1174"/>
                </a:lnTo>
                <a:close/>
                <a:moveTo>
                  <a:pt x="1335" y="1378"/>
                </a:moveTo>
                <a:lnTo>
                  <a:pt x="1335" y="1378"/>
                </a:lnTo>
                <a:lnTo>
                  <a:pt x="1337" y="1378"/>
                </a:lnTo>
                <a:lnTo>
                  <a:pt x="1335" y="1378"/>
                </a:lnTo>
                <a:lnTo>
                  <a:pt x="1335" y="1378"/>
                </a:lnTo>
                <a:lnTo>
                  <a:pt x="1335" y="1378"/>
                </a:lnTo>
                <a:lnTo>
                  <a:pt x="1335" y="1378"/>
                </a:lnTo>
                <a:lnTo>
                  <a:pt x="1335" y="1380"/>
                </a:lnTo>
                <a:lnTo>
                  <a:pt x="1335" y="1380"/>
                </a:lnTo>
                <a:lnTo>
                  <a:pt x="1335" y="1378"/>
                </a:lnTo>
                <a:close/>
                <a:moveTo>
                  <a:pt x="1335" y="1367"/>
                </a:moveTo>
                <a:lnTo>
                  <a:pt x="1335" y="1367"/>
                </a:lnTo>
                <a:lnTo>
                  <a:pt x="1333" y="1369"/>
                </a:lnTo>
                <a:lnTo>
                  <a:pt x="1333" y="1371"/>
                </a:lnTo>
                <a:lnTo>
                  <a:pt x="1333" y="1371"/>
                </a:lnTo>
                <a:lnTo>
                  <a:pt x="1333" y="1371"/>
                </a:lnTo>
                <a:lnTo>
                  <a:pt x="1335" y="1367"/>
                </a:lnTo>
                <a:lnTo>
                  <a:pt x="1335" y="1367"/>
                </a:lnTo>
                <a:close/>
                <a:moveTo>
                  <a:pt x="1196" y="1231"/>
                </a:moveTo>
                <a:lnTo>
                  <a:pt x="1196" y="1233"/>
                </a:lnTo>
                <a:lnTo>
                  <a:pt x="1196" y="1237"/>
                </a:lnTo>
                <a:lnTo>
                  <a:pt x="1199" y="1243"/>
                </a:lnTo>
                <a:lnTo>
                  <a:pt x="1201" y="1248"/>
                </a:lnTo>
                <a:lnTo>
                  <a:pt x="1201" y="1248"/>
                </a:lnTo>
                <a:lnTo>
                  <a:pt x="1199" y="1245"/>
                </a:lnTo>
                <a:lnTo>
                  <a:pt x="1196" y="1237"/>
                </a:lnTo>
                <a:lnTo>
                  <a:pt x="1196" y="1231"/>
                </a:lnTo>
                <a:close/>
                <a:moveTo>
                  <a:pt x="1877" y="1604"/>
                </a:moveTo>
                <a:lnTo>
                  <a:pt x="1879" y="1604"/>
                </a:lnTo>
                <a:lnTo>
                  <a:pt x="1879" y="1602"/>
                </a:lnTo>
                <a:lnTo>
                  <a:pt x="1877" y="1600"/>
                </a:lnTo>
                <a:lnTo>
                  <a:pt x="1877" y="1600"/>
                </a:lnTo>
                <a:lnTo>
                  <a:pt x="1877" y="1600"/>
                </a:lnTo>
                <a:lnTo>
                  <a:pt x="1875" y="1600"/>
                </a:lnTo>
                <a:lnTo>
                  <a:pt x="1875" y="1602"/>
                </a:lnTo>
                <a:lnTo>
                  <a:pt x="1877" y="1604"/>
                </a:lnTo>
                <a:lnTo>
                  <a:pt x="1877" y="1604"/>
                </a:lnTo>
                <a:close/>
                <a:moveTo>
                  <a:pt x="1209" y="1214"/>
                </a:moveTo>
                <a:lnTo>
                  <a:pt x="1207" y="1214"/>
                </a:lnTo>
                <a:lnTo>
                  <a:pt x="1207" y="1216"/>
                </a:lnTo>
                <a:lnTo>
                  <a:pt x="1205" y="1216"/>
                </a:lnTo>
                <a:lnTo>
                  <a:pt x="1207" y="1216"/>
                </a:lnTo>
                <a:lnTo>
                  <a:pt x="1209" y="1214"/>
                </a:lnTo>
                <a:lnTo>
                  <a:pt x="1211" y="1214"/>
                </a:lnTo>
                <a:lnTo>
                  <a:pt x="1211" y="1212"/>
                </a:lnTo>
                <a:lnTo>
                  <a:pt x="1211" y="1212"/>
                </a:lnTo>
                <a:lnTo>
                  <a:pt x="1211" y="1214"/>
                </a:lnTo>
                <a:lnTo>
                  <a:pt x="1209" y="1214"/>
                </a:lnTo>
                <a:close/>
                <a:moveTo>
                  <a:pt x="1201" y="1222"/>
                </a:moveTo>
                <a:lnTo>
                  <a:pt x="1199" y="1227"/>
                </a:lnTo>
                <a:lnTo>
                  <a:pt x="1196" y="1229"/>
                </a:lnTo>
                <a:lnTo>
                  <a:pt x="1196" y="1231"/>
                </a:lnTo>
                <a:lnTo>
                  <a:pt x="1196" y="1229"/>
                </a:lnTo>
                <a:lnTo>
                  <a:pt x="1199" y="1227"/>
                </a:lnTo>
                <a:lnTo>
                  <a:pt x="1201" y="1220"/>
                </a:lnTo>
                <a:lnTo>
                  <a:pt x="1201" y="1222"/>
                </a:lnTo>
                <a:close/>
                <a:moveTo>
                  <a:pt x="1278" y="1195"/>
                </a:moveTo>
                <a:lnTo>
                  <a:pt x="1278" y="1193"/>
                </a:lnTo>
                <a:lnTo>
                  <a:pt x="1278" y="1193"/>
                </a:lnTo>
                <a:lnTo>
                  <a:pt x="1276" y="1193"/>
                </a:lnTo>
                <a:lnTo>
                  <a:pt x="1276" y="1193"/>
                </a:lnTo>
                <a:lnTo>
                  <a:pt x="1274" y="1193"/>
                </a:lnTo>
                <a:lnTo>
                  <a:pt x="1274" y="1193"/>
                </a:lnTo>
                <a:lnTo>
                  <a:pt x="1278" y="1195"/>
                </a:lnTo>
                <a:lnTo>
                  <a:pt x="1278" y="1195"/>
                </a:lnTo>
                <a:lnTo>
                  <a:pt x="1278" y="1195"/>
                </a:lnTo>
                <a:lnTo>
                  <a:pt x="1278" y="1195"/>
                </a:lnTo>
                <a:close/>
                <a:moveTo>
                  <a:pt x="1234" y="1199"/>
                </a:moveTo>
                <a:lnTo>
                  <a:pt x="1230" y="1201"/>
                </a:lnTo>
                <a:lnTo>
                  <a:pt x="1230" y="1201"/>
                </a:lnTo>
                <a:lnTo>
                  <a:pt x="1234" y="1199"/>
                </a:lnTo>
                <a:lnTo>
                  <a:pt x="1234" y="1197"/>
                </a:lnTo>
                <a:lnTo>
                  <a:pt x="1234" y="1197"/>
                </a:lnTo>
                <a:lnTo>
                  <a:pt x="1234" y="1199"/>
                </a:lnTo>
                <a:close/>
                <a:moveTo>
                  <a:pt x="1203" y="1218"/>
                </a:moveTo>
                <a:lnTo>
                  <a:pt x="1203" y="1218"/>
                </a:lnTo>
                <a:lnTo>
                  <a:pt x="1203" y="1220"/>
                </a:lnTo>
                <a:lnTo>
                  <a:pt x="1203" y="1220"/>
                </a:lnTo>
                <a:lnTo>
                  <a:pt x="1203" y="1218"/>
                </a:lnTo>
                <a:lnTo>
                  <a:pt x="1205" y="1218"/>
                </a:lnTo>
                <a:lnTo>
                  <a:pt x="1205" y="1216"/>
                </a:lnTo>
                <a:lnTo>
                  <a:pt x="1205" y="1216"/>
                </a:lnTo>
                <a:lnTo>
                  <a:pt x="1203" y="1218"/>
                </a:lnTo>
                <a:close/>
                <a:moveTo>
                  <a:pt x="1328" y="1183"/>
                </a:moveTo>
                <a:lnTo>
                  <a:pt x="1328" y="1183"/>
                </a:lnTo>
                <a:lnTo>
                  <a:pt x="1328" y="1185"/>
                </a:lnTo>
                <a:lnTo>
                  <a:pt x="1331" y="1185"/>
                </a:lnTo>
                <a:lnTo>
                  <a:pt x="1333" y="1183"/>
                </a:lnTo>
                <a:lnTo>
                  <a:pt x="1331" y="1183"/>
                </a:lnTo>
                <a:lnTo>
                  <a:pt x="1328" y="1183"/>
                </a:lnTo>
                <a:close/>
                <a:moveTo>
                  <a:pt x="1444" y="1224"/>
                </a:moveTo>
                <a:lnTo>
                  <a:pt x="1444" y="1222"/>
                </a:lnTo>
                <a:lnTo>
                  <a:pt x="1442" y="1220"/>
                </a:lnTo>
                <a:lnTo>
                  <a:pt x="1444" y="1224"/>
                </a:lnTo>
                <a:lnTo>
                  <a:pt x="1446" y="1229"/>
                </a:lnTo>
                <a:lnTo>
                  <a:pt x="1446" y="1231"/>
                </a:lnTo>
                <a:lnTo>
                  <a:pt x="1446" y="1231"/>
                </a:lnTo>
                <a:lnTo>
                  <a:pt x="1444" y="1224"/>
                </a:lnTo>
                <a:close/>
                <a:moveTo>
                  <a:pt x="1540" y="1325"/>
                </a:moveTo>
                <a:lnTo>
                  <a:pt x="1540" y="1327"/>
                </a:lnTo>
                <a:lnTo>
                  <a:pt x="1544" y="1325"/>
                </a:lnTo>
                <a:lnTo>
                  <a:pt x="1548" y="1325"/>
                </a:lnTo>
                <a:lnTo>
                  <a:pt x="1548" y="1323"/>
                </a:lnTo>
                <a:lnTo>
                  <a:pt x="1551" y="1323"/>
                </a:lnTo>
                <a:lnTo>
                  <a:pt x="1551" y="1321"/>
                </a:lnTo>
                <a:lnTo>
                  <a:pt x="1548" y="1321"/>
                </a:lnTo>
                <a:lnTo>
                  <a:pt x="1548" y="1323"/>
                </a:lnTo>
                <a:lnTo>
                  <a:pt x="1546" y="1323"/>
                </a:lnTo>
                <a:lnTo>
                  <a:pt x="1546" y="1323"/>
                </a:lnTo>
                <a:lnTo>
                  <a:pt x="1544" y="1323"/>
                </a:lnTo>
                <a:lnTo>
                  <a:pt x="1542" y="1323"/>
                </a:lnTo>
                <a:lnTo>
                  <a:pt x="1542" y="1323"/>
                </a:lnTo>
                <a:lnTo>
                  <a:pt x="1540" y="1323"/>
                </a:lnTo>
                <a:lnTo>
                  <a:pt x="1540" y="1323"/>
                </a:lnTo>
                <a:lnTo>
                  <a:pt x="1540" y="1325"/>
                </a:lnTo>
                <a:lnTo>
                  <a:pt x="1540" y="1325"/>
                </a:lnTo>
                <a:lnTo>
                  <a:pt x="1540" y="1325"/>
                </a:lnTo>
                <a:close/>
                <a:moveTo>
                  <a:pt x="1553" y="1359"/>
                </a:moveTo>
                <a:lnTo>
                  <a:pt x="1551" y="1357"/>
                </a:lnTo>
                <a:lnTo>
                  <a:pt x="1548" y="1357"/>
                </a:lnTo>
                <a:lnTo>
                  <a:pt x="1548" y="1357"/>
                </a:lnTo>
                <a:lnTo>
                  <a:pt x="1546" y="1357"/>
                </a:lnTo>
                <a:lnTo>
                  <a:pt x="1546" y="1357"/>
                </a:lnTo>
                <a:lnTo>
                  <a:pt x="1548" y="1359"/>
                </a:lnTo>
                <a:lnTo>
                  <a:pt x="1553" y="1359"/>
                </a:lnTo>
                <a:lnTo>
                  <a:pt x="1553" y="1359"/>
                </a:lnTo>
                <a:close/>
                <a:moveTo>
                  <a:pt x="1551" y="1317"/>
                </a:moveTo>
                <a:lnTo>
                  <a:pt x="1548" y="1317"/>
                </a:lnTo>
                <a:lnTo>
                  <a:pt x="1548" y="1319"/>
                </a:lnTo>
                <a:lnTo>
                  <a:pt x="1551" y="1317"/>
                </a:lnTo>
                <a:lnTo>
                  <a:pt x="1551" y="1317"/>
                </a:lnTo>
                <a:close/>
                <a:moveTo>
                  <a:pt x="1559" y="1313"/>
                </a:moveTo>
                <a:lnTo>
                  <a:pt x="1559" y="1313"/>
                </a:lnTo>
                <a:lnTo>
                  <a:pt x="1559" y="1315"/>
                </a:lnTo>
                <a:lnTo>
                  <a:pt x="1561" y="1315"/>
                </a:lnTo>
                <a:lnTo>
                  <a:pt x="1561" y="1315"/>
                </a:lnTo>
                <a:lnTo>
                  <a:pt x="1561" y="1313"/>
                </a:lnTo>
                <a:lnTo>
                  <a:pt x="1563" y="1313"/>
                </a:lnTo>
                <a:lnTo>
                  <a:pt x="1563" y="1313"/>
                </a:lnTo>
                <a:lnTo>
                  <a:pt x="1561" y="1313"/>
                </a:lnTo>
                <a:lnTo>
                  <a:pt x="1559" y="1313"/>
                </a:lnTo>
                <a:close/>
                <a:moveTo>
                  <a:pt x="1553" y="1340"/>
                </a:moveTo>
                <a:lnTo>
                  <a:pt x="1553" y="1340"/>
                </a:lnTo>
                <a:lnTo>
                  <a:pt x="1555" y="1340"/>
                </a:lnTo>
                <a:lnTo>
                  <a:pt x="1555" y="1340"/>
                </a:lnTo>
                <a:lnTo>
                  <a:pt x="1555" y="1340"/>
                </a:lnTo>
                <a:lnTo>
                  <a:pt x="1555" y="1340"/>
                </a:lnTo>
                <a:lnTo>
                  <a:pt x="1553" y="1340"/>
                </a:lnTo>
                <a:lnTo>
                  <a:pt x="1553" y="1340"/>
                </a:lnTo>
                <a:lnTo>
                  <a:pt x="1551" y="1340"/>
                </a:lnTo>
                <a:lnTo>
                  <a:pt x="1551" y="1340"/>
                </a:lnTo>
                <a:lnTo>
                  <a:pt x="1553" y="1340"/>
                </a:lnTo>
                <a:lnTo>
                  <a:pt x="1553" y="1340"/>
                </a:lnTo>
                <a:close/>
                <a:moveTo>
                  <a:pt x="1534" y="1030"/>
                </a:moveTo>
                <a:lnTo>
                  <a:pt x="1532" y="1032"/>
                </a:lnTo>
                <a:lnTo>
                  <a:pt x="1532" y="1032"/>
                </a:lnTo>
                <a:lnTo>
                  <a:pt x="1534" y="1030"/>
                </a:lnTo>
                <a:lnTo>
                  <a:pt x="1534" y="1030"/>
                </a:lnTo>
                <a:close/>
                <a:moveTo>
                  <a:pt x="1536" y="1304"/>
                </a:moveTo>
                <a:lnTo>
                  <a:pt x="1536" y="1304"/>
                </a:lnTo>
                <a:lnTo>
                  <a:pt x="1536" y="1304"/>
                </a:lnTo>
                <a:lnTo>
                  <a:pt x="1534" y="1306"/>
                </a:lnTo>
                <a:lnTo>
                  <a:pt x="1532" y="1306"/>
                </a:lnTo>
                <a:lnTo>
                  <a:pt x="1532" y="1308"/>
                </a:lnTo>
                <a:lnTo>
                  <a:pt x="1532" y="1306"/>
                </a:lnTo>
                <a:lnTo>
                  <a:pt x="1534" y="1306"/>
                </a:lnTo>
                <a:lnTo>
                  <a:pt x="1536" y="1304"/>
                </a:lnTo>
                <a:lnTo>
                  <a:pt x="1538" y="1302"/>
                </a:lnTo>
                <a:lnTo>
                  <a:pt x="1538" y="1300"/>
                </a:lnTo>
                <a:lnTo>
                  <a:pt x="1538" y="1300"/>
                </a:lnTo>
                <a:lnTo>
                  <a:pt x="1536" y="1300"/>
                </a:lnTo>
                <a:lnTo>
                  <a:pt x="1536" y="1300"/>
                </a:lnTo>
                <a:lnTo>
                  <a:pt x="1536" y="1300"/>
                </a:lnTo>
                <a:lnTo>
                  <a:pt x="1536" y="1302"/>
                </a:lnTo>
                <a:lnTo>
                  <a:pt x="1538" y="1302"/>
                </a:lnTo>
                <a:lnTo>
                  <a:pt x="1536" y="1302"/>
                </a:lnTo>
                <a:lnTo>
                  <a:pt x="1536" y="1304"/>
                </a:lnTo>
                <a:close/>
                <a:moveTo>
                  <a:pt x="1559" y="1006"/>
                </a:moveTo>
                <a:lnTo>
                  <a:pt x="1561" y="1004"/>
                </a:lnTo>
                <a:lnTo>
                  <a:pt x="1559" y="1004"/>
                </a:lnTo>
                <a:lnTo>
                  <a:pt x="1557" y="1006"/>
                </a:lnTo>
                <a:lnTo>
                  <a:pt x="1555" y="1009"/>
                </a:lnTo>
                <a:lnTo>
                  <a:pt x="1553" y="1009"/>
                </a:lnTo>
                <a:lnTo>
                  <a:pt x="1551" y="1009"/>
                </a:lnTo>
                <a:lnTo>
                  <a:pt x="1548" y="1009"/>
                </a:lnTo>
                <a:lnTo>
                  <a:pt x="1548" y="1009"/>
                </a:lnTo>
                <a:lnTo>
                  <a:pt x="1546" y="1009"/>
                </a:lnTo>
                <a:lnTo>
                  <a:pt x="1544" y="1009"/>
                </a:lnTo>
                <a:lnTo>
                  <a:pt x="1544" y="1009"/>
                </a:lnTo>
                <a:lnTo>
                  <a:pt x="1544" y="1009"/>
                </a:lnTo>
                <a:lnTo>
                  <a:pt x="1542" y="1009"/>
                </a:lnTo>
                <a:lnTo>
                  <a:pt x="1542" y="1009"/>
                </a:lnTo>
                <a:lnTo>
                  <a:pt x="1542" y="1009"/>
                </a:lnTo>
                <a:lnTo>
                  <a:pt x="1540" y="1009"/>
                </a:lnTo>
                <a:lnTo>
                  <a:pt x="1540" y="1011"/>
                </a:lnTo>
                <a:lnTo>
                  <a:pt x="1540" y="1011"/>
                </a:lnTo>
                <a:lnTo>
                  <a:pt x="1540" y="1011"/>
                </a:lnTo>
                <a:lnTo>
                  <a:pt x="1538" y="1011"/>
                </a:lnTo>
                <a:lnTo>
                  <a:pt x="1536" y="1013"/>
                </a:lnTo>
                <a:lnTo>
                  <a:pt x="1536" y="1013"/>
                </a:lnTo>
                <a:lnTo>
                  <a:pt x="1536" y="1013"/>
                </a:lnTo>
                <a:lnTo>
                  <a:pt x="1536" y="1015"/>
                </a:lnTo>
                <a:lnTo>
                  <a:pt x="1536" y="1015"/>
                </a:lnTo>
                <a:lnTo>
                  <a:pt x="1538" y="1013"/>
                </a:lnTo>
                <a:lnTo>
                  <a:pt x="1538" y="1013"/>
                </a:lnTo>
                <a:lnTo>
                  <a:pt x="1538" y="1013"/>
                </a:lnTo>
                <a:lnTo>
                  <a:pt x="1538" y="1015"/>
                </a:lnTo>
                <a:lnTo>
                  <a:pt x="1538" y="1015"/>
                </a:lnTo>
                <a:lnTo>
                  <a:pt x="1540" y="1015"/>
                </a:lnTo>
                <a:lnTo>
                  <a:pt x="1542" y="1015"/>
                </a:lnTo>
                <a:lnTo>
                  <a:pt x="1546" y="1013"/>
                </a:lnTo>
                <a:lnTo>
                  <a:pt x="1546" y="1013"/>
                </a:lnTo>
                <a:lnTo>
                  <a:pt x="1546" y="1013"/>
                </a:lnTo>
                <a:lnTo>
                  <a:pt x="1553" y="1011"/>
                </a:lnTo>
                <a:lnTo>
                  <a:pt x="1555" y="1011"/>
                </a:lnTo>
                <a:lnTo>
                  <a:pt x="1557" y="1011"/>
                </a:lnTo>
                <a:lnTo>
                  <a:pt x="1559" y="1011"/>
                </a:lnTo>
                <a:lnTo>
                  <a:pt x="1559" y="1009"/>
                </a:lnTo>
                <a:lnTo>
                  <a:pt x="1565" y="1006"/>
                </a:lnTo>
                <a:lnTo>
                  <a:pt x="1565" y="1006"/>
                </a:lnTo>
                <a:lnTo>
                  <a:pt x="1563" y="1006"/>
                </a:lnTo>
                <a:lnTo>
                  <a:pt x="1563" y="1006"/>
                </a:lnTo>
                <a:lnTo>
                  <a:pt x="1561" y="1006"/>
                </a:lnTo>
                <a:lnTo>
                  <a:pt x="1561" y="1006"/>
                </a:lnTo>
                <a:lnTo>
                  <a:pt x="1559" y="1009"/>
                </a:lnTo>
                <a:lnTo>
                  <a:pt x="1559" y="1009"/>
                </a:lnTo>
                <a:lnTo>
                  <a:pt x="1557" y="1009"/>
                </a:lnTo>
                <a:lnTo>
                  <a:pt x="1557" y="1009"/>
                </a:lnTo>
                <a:lnTo>
                  <a:pt x="1557" y="1009"/>
                </a:lnTo>
                <a:lnTo>
                  <a:pt x="1559" y="1006"/>
                </a:lnTo>
                <a:close/>
                <a:moveTo>
                  <a:pt x="1565" y="1310"/>
                </a:moveTo>
                <a:lnTo>
                  <a:pt x="1565" y="1313"/>
                </a:lnTo>
                <a:lnTo>
                  <a:pt x="1565" y="1313"/>
                </a:lnTo>
                <a:lnTo>
                  <a:pt x="1565" y="1313"/>
                </a:lnTo>
                <a:lnTo>
                  <a:pt x="1565" y="1313"/>
                </a:lnTo>
                <a:lnTo>
                  <a:pt x="1567" y="1313"/>
                </a:lnTo>
                <a:lnTo>
                  <a:pt x="1565" y="1313"/>
                </a:lnTo>
                <a:lnTo>
                  <a:pt x="1565" y="1310"/>
                </a:lnTo>
                <a:lnTo>
                  <a:pt x="1565" y="1310"/>
                </a:lnTo>
                <a:lnTo>
                  <a:pt x="1565" y="1310"/>
                </a:lnTo>
                <a:close/>
                <a:moveTo>
                  <a:pt x="1551" y="1304"/>
                </a:moveTo>
                <a:lnTo>
                  <a:pt x="1553" y="1304"/>
                </a:lnTo>
                <a:lnTo>
                  <a:pt x="1553" y="1306"/>
                </a:lnTo>
                <a:lnTo>
                  <a:pt x="1555" y="1306"/>
                </a:lnTo>
                <a:lnTo>
                  <a:pt x="1553" y="1304"/>
                </a:lnTo>
                <a:lnTo>
                  <a:pt x="1553" y="1304"/>
                </a:lnTo>
                <a:lnTo>
                  <a:pt x="1551" y="1304"/>
                </a:lnTo>
                <a:lnTo>
                  <a:pt x="1551" y="1304"/>
                </a:lnTo>
                <a:lnTo>
                  <a:pt x="1551" y="1304"/>
                </a:lnTo>
                <a:lnTo>
                  <a:pt x="1548" y="1304"/>
                </a:lnTo>
                <a:lnTo>
                  <a:pt x="1548" y="1304"/>
                </a:lnTo>
                <a:lnTo>
                  <a:pt x="1548" y="1304"/>
                </a:lnTo>
                <a:lnTo>
                  <a:pt x="1551" y="1304"/>
                </a:lnTo>
                <a:close/>
                <a:moveTo>
                  <a:pt x="1618" y="1455"/>
                </a:moveTo>
                <a:lnTo>
                  <a:pt x="1618" y="1455"/>
                </a:lnTo>
                <a:lnTo>
                  <a:pt x="1618" y="1457"/>
                </a:lnTo>
                <a:lnTo>
                  <a:pt x="1620" y="1457"/>
                </a:lnTo>
                <a:lnTo>
                  <a:pt x="1620" y="1455"/>
                </a:lnTo>
                <a:lnTo>
                  <a:pt x="1620" y="1455"/>
                </a:lnTo>
                <a:lnTo>
                  <a:pt x="1618" y="1453"/>
                </a:lnTo>
                <a:lnTo>
                  <a:pt x="1618" y="1455"/>
                </a:lnTo>
                <a:lnTo>
                  <a:pt x="1618" y="1455"/>
                </a:lnTo>
                <a:lnTo>
                  <a:pt x="1618" y="1455"/>
                </a:lnTo>
                <a:close/>
                <a:moveTo>
                  <a:pt x="1620" y="950"/>
                </a:moveTo>
                <a:lnTo>
                  <a:pt x="1620" y="948"/>
                </a:lnTo>
                <a:lnTo>
                  <a:pt x="1618" y="948"/>
                </a:lnTo>
                <a:lnTo>
                  <a:pt x="1618" y="948"/>
                </a:lnTo>
                <a:lnTo>
                  <a:pt x="1618" y="950"/>
                </a:lnTo>
                <a:lnTo>
                  <a:pt x="1618" y="950"/>
                </a:lnTo>
                <a:lnTo>
                  <a:pt x="1618" y="950"/>
                </a:lnTo>
                <a:lnTo>
                  <a:pt x="1618" y="952"/>
                </a:lnTo>
                <a:lnTo>
                  <a:pt x="1618" y="950"/>
                </a:lnTo>
                <a:lnTo>
                  <a:pt x="1618" y="950"/>
                </a:lnTo>
                <a:lnTo>
                  <a:pt x="1620" y="950"/>
                </a:lnTo>
                <a:lnTo>
                  <a:pt x="1620" y="950"/>
                </a:lnTo>
                <a:lnTo>
                  <a:pt x="1620" y="950"/>
                </a:lnTo>
                <a:close/>
                <a:moveTo>
                  <a:pt x="1613" y="952"/>
                </a:moveTo>
                <a:lnTo>
                  <a:pt x="1613" y="952"/>
                </a:lnTo>
                <a:lnTo>
                  <a:pt x="1613" y="952"/>
                </a:lnTo>
                <a:lnTo>
                  <a:pt x="1613" y="952"/>
                </a:lnTo>
                <a:lnTo>
                  <a:pt x="1613" y="952"/>
                </a:lnTo>
                <a:lnTo>
                  <a:pt x="1613" y="952"/>
                </a:lnTo>
                <a:lnTo>
                  <a:pt x="1613" y="952"/>
                </a:lnTo>
                <a:lnTo>
                  <a:pt x="1613" y="952"/>
                </a:lnTo>
                <a:close/>
                <a:moveTo>
                  <a:pt x="1532" y="1298"/>
                </a:moveTo>
                <a:lnTo>
                  <a:pt x="1532" y="1298"/>
                </a:lnTo>
                <a:lnTo>
                  <a:pt x="1532" y="1300"/>
                </a:lnTo>
                <a:lnTo>
                  <a:pt x="1532" y="1300"/>
                </a:lnTo>
                <a:lnTo>
                  <a:pt x="1534" y="1300"/>
                </a:lnTo>
                <a:lnTo>
                  <a:pt x="1536" y="1300"/>
                </a:lnTo>
                <a:lnTo>
                  <a:pt x="1534" y="1300"/>
                </a:lnTo>
                <a:lnTo>
                  <a:pt x="1534" y="1298"/>
                </a:lnTo>
                <a:lnTo>
                  <a:pt x="1532" y="1298"/>
                </a:lnTo>
                <a:lnTo>
                  <a:pt x="1532" y="1298"/>
                </a:lnTo>
                <a:lnTo>
                  <a:pt x="1532" y="1298"/>
                </a:lnTo>
                <a:close/>
                <a:moveTo>
                  <a:pt x="1586" y="1000"/>
                </a:moveTo>
                <a:lnTo>
                  <a:pt x="1586" y="1000"/>
                </a:lnTo>
                <a:lnTo>
                  <a:pt x="1584" y="1000"/>
                </a:lnTo>
                <a:lnTo>
                  <a:pt x="1584" y="1000"/>
                </a:lnTo>
                <a:lnTo>
                  <a:pt x="1582" y="1000"/>
                </a:lnTo>
                <a:lnTo>
                  <a:pt x="1582" y="1002"/>
                </a:lnTo>
                <a:lnTo>
                  <a:pt x="1582" y="1002"/>
                </a:lnTo>
                <a:lnTo>
                  <a:pt x="1586" y="1000"/>
                </a:lnTo>
                <a:close/>
                <a:moveTo>
                  <a:pt x="1574" y="998"/>
                </a:moveTo>
                <a:lnTo>
                  <a:pt x="1574" y="998"/>
                </a:lnTo>
                <a:lnTo>
                  <a:pt x="1574" y="998"/>
                </a:lnTo>
                <a:lnTo>
                  <a:pt x="1574" y="998"/>
                </a:lnTo>
                <a:lnTo>
                  <a:pt x="1574" y="1000"/>
                </a:lnTo>
                <a:lnTo>
                  <a:pt x="1574" y="1000"/>
                </a:lnTo>
                <a:lnTo>
                  <a:pt x="1574" y="998"/>
                </a:lnTo>
                <a:close/>
                <a:moveTo>
                  <a:pt x="1576" y="996"/>
                </a:moveTo>
                <a:lnTo>
                  <a:pt x="1576" y="996"/>
                </a:lnTo>
                <a:lnTo>
                  <a:pt x="1576" y="996"/>
                </a:lnTo>
                <a:lnTo>
                  <a:pt x="1576" y="998"/>
                </a:lnTo>
                <a:lnTo>
                  <a:pt x="1574" y="998"/>
                </a:lnTo>
                <a:lnTo>
                  <a:pt x="1574" y="1000"/>
                </a:lnTo>
                <a:lnTo>
                  <a:pt x="1576" y="1000"/>
                </a:lnTo>
                <a:lnTo>
                  <a:pt x="1576" y="1000"/>
                </a:lnTo>
                <a:lnTo>
                  <a:pt x="1576" y="996"/>
                </a:lnTo>
                <a:close/>
                <a:moveTo>
                  <a:pt x="1569" y="1313"/>
                </a:moveTo>
                <a:lnTo>
                  <a:pt x="1569" y="1315"/>
                </a:lnTo>
                <a:lnTo>
                  <a:pt x="1569" y="1315"/>
                </a:lnTo>
                <a:lnTo>
                  <a:pt x="1569" y="1313"/>
                </a:lnTo>
                <a:lnTo>
                  <a:pt x="1569" y="1313"/>
                </a:lnTo>
                <a:lnTo>
                  <a:pt x="1567" y="1313"/>
                </a:lnTo>
                <a:lnTo>
                  <a:pt x="1567" y="1313"/>
                </a:lnTo>
                <a:lnTo>
                  <a:pt x="1567" y="1313"/>
                </a:lnTo>
                <a:lnTo>
                  <a:pt x="1569" y="1313"/>
                </a:lnTo>
                <a:close/>
                <a:moveTo>
                  <a:pt x="1595" y="1002"/>
                </a:moveTo>
                <a:lnTo>
                  <a:pt x="1595" y="1002"/>
                </a:lnTo>
                <a:lnTo>
                  <a:pt x="1592" y="1000"/>
                </a:lnTo>
                <a:lnTo>
                  <a:pt x="1592" y="1000"/>
                </a:lnTo>
                <a:lnTo>
                  <a:pt x="1592" y="1002"/>
                </a:lnTo>
                <a:lnTo>
                  <a:pt x="1592" y="1002"/>
                </a:lnTo>
                <a:lnTo>
                  <a:pt x="1590" y="1002"/>
                </a:lnTo>
                <a:lnTo>
                  <a:pt x="1592" y="1002"/>
                </a:lnTo>
                <a:lnTo>
                  <a:pt x="1595" y="1002"/>
                </a:lnTo>
                <a:close/>
                <a:moveTo>
                  <a:pt x="1534" y="1015"/>
                </a:moveTo>
                <a:lnTo>
                  <a:pt x="1532" y="1015"/>
                </a:lnTo>
                <a:lnTo>
                  <a:pt x="1534" y="1015"/>
                </a:lnTo>
                <a:lnTo>
                  <a:pt x="1534" y="1015"/>
                </a:lnTo>
                <a:lnTo>
                  <a:pt x="1534" y="1015"/>
                </a:lnTo>
                <a:lnTo>
                  <a:pt x="1534" y="1015"/>
                </a:lnTo>
                <a:lnTo>
                  <a:pt x="1534" y="1013"/>
                </a:lnTo>
                <a:lnTo>
                  <a:pt x="1534" y="1013"/>
                </a:lnTo>
                <a:lnTo>
                  <a:pt x="1534" y="1015"/>
                </a:lnTo>
                <a:close/>
                <a:moveTo>
                  <a:pt x="2334" y="174"/>
                </a:moveTo>
                <a:lnTo>
                  <a:pt x="2332" y="174"/>
                </a:lnTo>
                <a:lnTo>
                  <a:pt x="2330" y="174"/>
                </a:lnTo>
                <a:lnTo>
                  <a:pt x="2328" y="176"/>
                </a:lnTo>
                <a:lnTo>
                  <a:pt x="2328" y="183"/>
                </a:lnTo>
                <a:lnTo>
                  <a:pt x="2330" y="187"/>
                </a:lnTo>
                <a:lnTo>
                  <a:pt x="2330" y="189"/>
                </a:lnTo>
                <a:lnTo>
                  <a:pt x="2332" y="189"/>
                </a:lnTo>
                <a:lnTo>
                  <a:pt x="2334" y="185"/>
                </a:lnTo>
                <a:lnTo>
                  <a:pt x="2334" y="180"/>
                </a:lnTo>
                <a:lnTo>
                  <a:pt x="2334" y="176"/>
                </a:lnTo>
                <a:lnTo>
                  <a:pt x="2334" y="174"/>
                </a:lnTo>
                <a:close/>
                <a:moveTo>
                  <a:pt x="2343" y="277"/>
                </a:moveTo>
                <a:lnTo>
                  <a:pt x="2353" y="277"/>
                </a:lnTo>
                <a:lnTo>
                  <a:pt x="2355" y="277"/>
                </a:lnTo>
                <a:lnTo>
                  <a:pt x="2355" y="273"/>
                </a:lnTo>
                <a:lnTo>
                  <a:pt x="2351" y="273"/>
                </a:lnTo>
                <a:lnTo>
                  <a:pt x="2349" y="271"/>
                </a:lnTo>
                <a:lnTo>
                  <a:pt x="2349" y="269"/>
                </a:lnTo>
                <a:lnTo>
                  <a:pt x="2347" y="266"/>
                </a:lnTo>
                <a:lnTo>
                  <a:pt x="2345" y="266"/>
                </a:lnTo>
                <a:lnTo>
                  <a:pt x="2340" y="269"/>
                </a:lnTo>
                <a:lnTo>
                  <a:pt x="2338" y="266"/>
                </a:lnTo>
                <a:lnTo>
                  <a:pt x="2334" y="269"/>
                </a:lnTo>
                <a:lnTo>
                  <a:pt x="2334" y="271"/>
                </a:lnTo>
                <a:lnTo>
                  <a:pt x="2334" y="275"/>
                </a:lnTo>
                <a:lnTo>
                  <a:pt x="2336" y="277"/>
                </a:lnTo>
                <a:lnTo>
                  <a:pt x="2343" y="277"/>
                </a:lnTo>
                <a:close/>
                <a:moveTo>
                  <a:pt x="2338" y="248"/>
                </a:moveTo>
                <a:lnTo>
                  <a:pt x="2338" y="237"/>
                </a:lnTo>
                <a:lnTo>
                  <a:pt x="2336" y="229"/>
                </a:lnTo>
                <a:lnTo>
                  <a:pt x="2334" y="227"/>
                </a:lnTo>
                <a:lnTo>
                  <a:pt x="2332" y="227"/>
                </a:lnTo>
                <a:lnTo>
                  <a:pt x="2332" y="231"/>
                </a:lnTo>
                <a:lnTo>
                  <a:pt x="2332" y="235"/>
                </a:lnTo>
                <a:lnTo>
                  <a:pt x="2336" y="248"/>
                </a:lnTo>
                <a:lnTo>
                  <a:pt x="2338" y="248"/>
                </a:lnTo>
                <a:close/>
                <a:moveTo>
                  <a:pt x="2347" y="134"/>
                </a:moveTo>
                <a:lnTo>
                  <a:pt x="2353" y="130"/>
                </a:lnTo>
                <a:lnTo>
                  <a:pt x="2355" y="126"/>
                </a:lnTo>
                <a:lnTo>
                  <a:pt x="2355" y="124"/>
                </a:lnTo>
                <a:lnTo>
                  <a:pt x="2347" y="122"/>
                </a:lnTo>
                <a:lnTo>
                  <a:pt x="2338" y="124"/>
                </a:lnTo>
                <a:lnTo>
                  <a:pt x="2332" y="126"/>
                </a:lnTo>
                <a:lnTo>
                  <a:pt x="2330" y="128"/>
                </a:lnTo>
                <a:lnTo>
                  <a:pt x="2332" y="132"/>
                </a:lnTo>
                <a:lnTo>
                  <a:pt x="2338" y="132"/>
                </a:lnTo>
                <a:lnTo>
                  <a:pt x="2347" y="134"/>
                </a:lnTo>
                <a:close/>
                <a:moveTo>
                  <a:pt x="2349" y="193"/>
                </a:moveTo>
                <a:lnTo>
                  <a:pt x="2345" y="197"/>
                </a:lnTo>
                <a:lnTo>
                  <a:pt x="2345" y="197"/>
                </a:lnTo>
                <a:lnTo>
                  <a:pt x="2345" y="199"/>
                </a:lnTo>
                <a:lnTo>
                  <a:pt x="2347" y="199"/>
                </a:lnTo>
                <a:lnTo>
                  <a:pt x="2351" y="197"/>
                </a:lnTo>
                <a:lnTo>
                  <a:pt x="2353" y="195"/>
                </a:lnTo>
                <a:lnTo>
                  <a:pt x="2351" y="193"/>
                </a:lnTo>
                <a:lnTo>
                  <a:pt x="2349" y="191"/>
                </a:lnTo>
                <a:lnTo>
                  <a:pt x="2349" y="193"/>
                </a:lnTo>
                <a:close/>
                <a:moveTo>
                  <a:pt x="2202" y="396"/>
                </a:moveTo>
                <a:lnTo>
                  <a:pt x="2202" y="398"/>
                </a:lnTo>
                <a:lnTo>
                  <a:pt x="2202" y="401"/>
                </a:lnTo>
                <a:lnTo>
                  <a:pt x="2202" y="401"/>
                </a:lnTo>
                <a:lnTo>
                  <a:pt x="2202" y="401"/>
                </a:lnTo>
                <a:lnTo>
                  <a:pt x="2204" y="401"/>
                </a:lnTo>
                <a:lnTo>
                  <a:pt x="2206" y="401"/>
                </a:lnTo>
                <a:lnTo>
                  <a:pt x="2215" y="398"/>
                </a:lnTo>
                <a:lnTo>
                  <a:pt x="2223" y="398"/>
                </a:lnTo>
                <a:lnTo>
                  <a:pt x="2225" y="401"/>
                </a:lnTo>
                <a:lnTo>
                  <a:pt x="2227" y="401"/>
                </a:lnTo>
                <a:lnTo>
                  <a:pt x="2227" y="401"/>
                </a:lnTo>
                <a:lnTo>
                  <a:pt x="2229" y="401"/>
                </a:lnTo>
                <a:lnTo>
                  <a:pt x="2231" y="398"/>
                </a:lnTo>
                <a:lnTo>
                  <a:pt x="2234" y="396"/>
                </a:lnTo>
                <a:lnTo>
                  <a:pt x="2240" y="396"/>
                </a:lnTo>
                <a:lnTo>
                  <a:pt x="2240" y="394"/>
                </a:lnTo>
                <a:lnTo>
                  <a:pt x="2240" y="394"/>
                </a:lnTo>
                <a:lnTo>
                  <a:pt x="2240" y="394"/>
                </a:lnTo>
                <a:lnTo>
                  <a:pt x="2238" y="392"/>
                </a:lnTo>
                <a:lnTo>
                  <a:pt x="2240" y="392"/>
                </a:lnTo>
                <a:lnTo>
                  <a:pt x="2240" y="392"/>
                </a:lnTo>
                <a:lnTo>
                  <a:pt x="2240" y="392"/>
                </a:lnTo>
                <a:lnTo>
                  <a:pt x="2240" y="390"/>
                </a:lnTo>
                <a:lnTo>
                  <a:pt x="2240" y="388"/>
                </a:lnTo>
                <a:lnTo>
                  <a:pt x="2240" y="388"/>
                </a:lnTo>
                <a:lnTo>
                  <a:pt x="2236" y="388"/>
                </a:lnTo>
                <a:lnTo>
                  <a:pt x="2236" y="388"/>
                </a:lnTo>
                <a:lnTo>
                  <a:pt x="2236" y="386"/>
                </a:lnTo>
                <a:lnTo>
                  <a:pt x="2234" y="386"/>
                </a:lnTo>
                <a:lnTo>
                  <a:pt x="2225" y="388"/>
                </a:lnTo>
                <a:lnTo>
                  <a:pt x="2221" y="390"/>
                </a:lnTo>
                <a:lnTo>
                  <a:pt x="2217" y="390"/>
                </a:lnTo>
                <a:lnTo>
                  <a:pt x="2213" y="390"/>
                </a:lnTo>
                <a:lnTo>
                  <a:pt x="2211" y="390"/>
                </a:lnTo>
                <a:lnTo>
                  <a:pt x="2208" y="390"/>
                </a:lnTo>
                <a:lnTo>
                  <a:pt x="2206" y="390"/>
                </a:lnTo>
                <a:lnTo>
                  <a:pt x="2206" y="392"/>
                </a:lnTo>
                <a:lnTo>
                  <a:pt x="2206" y="394"/>
                </a:lnTo>
                <a:lnTo>
                  <a:pt x="2204" y="396"/>
                </a:lnTo>
                <a:lnTo>
                  <a:pt x="2202" y="396"/>
                </a:lnTo>
                <a:close/>
                <a:moveTo>
                  <a:pt x="2405" y="1208"/>
                </a:moveTo>
                <a:lnTo>
                  <a:pt x="2405" y="1208"/>
                </a:lnTo>
                <a:lnTo>
                  <a:pt x="2405" y="1210"/>
                </a:lnTo>
                <a:lnTo>
                  <a:pt x="2403" y="1212"/>
                </a:lnTo>
                <a:lnTo>
                  <a:pt x="2401" y="1216"/>
                </a:lnTo>
                <a:lnTo>
                  <a:pt x="2399" y="1216"/>
                </a:lnTo>
                <a:lnTo>
                  <a:pt x="2397" y="1216"/>
                </a:lnTo>
                <a:lnTo>
                  <a:pt x="2399" y="1218"/>
                </a:lnTo>
                <a:lnTo>
                  <a:pt x="2399" y="1218"/>
                </a:lnTo>
                <a:lnTo>
                  <a:pt x="2401" y="1216"/>
                </a:lnTo>
                <a:lnTo>
                  <a:pt x="2405" y="1214"/>
                </a:lnTo>
                <a:lnTo>
                  <a:pt x="2408" y="1212"/>
                </a:lnTo>
                <a:lnTo>
                  <a:pt x="2408" y="1210"/>
                </a:lnTo>
                <a:lnTo>
                  <a:pt x="2408" y="1208"/>
                </a:lnTo>
                <a:lnTo>
                  <a:pt x="2408" y="1208"/>
                </a:lnTo>
                <a:lnTo>
                  <a:pt x="2408" y="1208"/>
                </a:lnTo>
                <a:lnTo>
                  <a:pt x="2405" y="1208"/>
                </a:lnTo>
                <a:close/>
                <a:moveTo>
                  <a:pt x="1856" y="390"/>
                </a:moveTo>
                <a:lnTo>
                  <a:pt x="1859" y="390"/>
                </a:lnTo>
                <a:lnTo>
                  <a:pt x="1861" y="390"/>
                </a:lnTo>
                <a:lnTo>
                  <a:pt x="1861" y="390"/>
                </a:lnTo>
                <a:lnTo>
                  <a:pt x="1856" y="388"/>
                </a:lnTo>
                <a:lnTo>
                  <a:pt x="1854" y="388"/>
                </a:lnTo>
                <a:lnTo>
                  <a:pt x="1852" y="388"/>
                </a:lnTo>
                <a:lnTo>
                  <a:pt x="1852" y="390"/>
                </a:lnTo>
                <a:lnTo>
                  <a:pt x="1852" y="390"/>
                </a:lnTo>
                <a:lnTo>
                  <a:pt x="1852" y="390"/>
                </a:lnTo>
                <a:lnTo>
                  <a:pt x="1856" y="390"/>
                </a:lnTo>
                <a:close/>
                <a:moveTo>
                  <a:pt x="1831" y="386"/>
                </a:moveTo>
                <a:lnTo>
                  <a:pt x="1831" y="386"/>
                </a:lnTo>
                <a:lnTo>
                  <a:pt x="1833" y="386"/>
                </a:lnTo>
                <a:lnTo>
                  <a:pt x="1833" y="384"/>
                </a:lnTo>
                <a:lnTo>
                  <a:pt x="1833" y="384"/>
                </a:lnTo>
                <a:lnTo>
                  <a:pt x="1833" y="384"/>
                </a:lnTo>
                <a:lnTo>
                  <a:pt x="1833" y="382"/>
                </a:lnTo>
                <a:lnTo>
                  <a:pt x="1833" y="380"/>
                </a:lnTo>
                <a:lnTo>
                  <a:pt x="1831" y="380"/>
                </a:lnTo>
                <a:lnTo>
                  <a:pt x="1829" y="380"/>
                </a:lnTo>
                <a:lnTo>
                  <a:pt x="1827" y="382"/>
                </a:lnTo>
                <a:lnTo>
                  <a:pt x="1827" y="384"/>
                </a:lnTo>
                <a:lnTo>
                  <a:pt x="1825" y="384"/>
                </a:lnTo>
                <a:lnTo>
                  <a:pt x="1827" y="384"/>
                </a:lnTo>
                <a:lnTo>
                  <a:pt x="1827" y="384"/>
                </a:lnTo>
                <a:lnTo>
                  <a:pt x="1831" y="386"/>
                </a:lnTo>
                <a:close/>
                <a:moveTo>
                  <a:pt x="2410" y="1204"/>
                </a:moveTo>
                <a:lnTo>
                  <a:pt x="2412" y="1204"/>
                </a:lnTo>
                <a:lnTo>
                  <a:pt x="2412" y="1204"/>
                </a:lnTo>
                <a:lnTo>
                  <a:pt x="2414" y="1201"/>
                </a:lnTo>
                <a:lnTo>
                  <a:pt x="2414" y="1199"/>
                </a:lnTo>
                <a:lnTo>
                  <a:pt x="2412" y="1199"/>
                </a:lnTo>
                <a:lnTo>
                  <a:pt x="2412" y="1199"/>
                </a:lnTo>
                <a:lnTo>
                  <a:pt x="2412" y="1201"/>
                </a:lnTo>
                <a:lnTo>
                  <a:pt x="2410" y="1201"/>
                </a:lnTo>
                <a:lnTo>
                  <a:pt x="2408" y="1201"/>
                </a:lnTo>
                <a:lnTo>
                  <a:pt x="2408" y="1204"/>
                </a:lnTo>
                <a:lnTo>
                  <a:pt x="2408" y="1206"/>
                </a:lnTo>
                <a:lnTo>
                  <a:pt x="2408" y="1206"/>
                </a:lnTo>
                <a:lnTo>
                  <a:pt x="2410" y="1204"/>
                </a:lnTo>
                <a:close/>
                <a:moveTo>
                  <a:pt x="2259" y="1390"/>
                </a:moveTo>
                <a:lnTo>
                  <a:pt x="2257" y="1390"/>
                </a:lnTo>
                <a:lnTo>
                  <a:pt x="2255" y="1390"/>
                </a:lnTo>
                <a:lnTo>
                  <a:pt x="2255" y="1390"/>
                </a:lnTo>
                <a:lnTo>
                  <a:pt x="2255" y="1390"/>
                </a:lnTo>
                <a:lnTo>
                  <a:pt x="2255" y="1392"/>
                </a:lnTo>
                <a:lnTo>
                  <a:pt x="2257" y="1390"/>
                </a:lnTo>
                <a:lnTo>
                  <a:pt x="2257" y="1390"/>
                </a:lnTo>
                <a:lnTo>
                  <a:pt x="2259" y="1392"/>
                </a:lnTo>
                <a:lnTo>
                  <a:pt x="2259" y="1390"/>
                </a:lnTo>
                <a:lnTo>
                  <a:pt x="2259" y="1390"/>
                </a:lnTo>
                <a:lnTo>
                  <a:pt x="2259" y="1390"/>
                </a:lnTo>
                <a:close/>
                <a:moveTo>
                  <a:pt x="2351" y="1206"/>
                </a:moveTo>
                <a:lnTo>
                  <a:pt x="2349" y="1206"/>
                </a:lnTo>
                <a:lnTo>
                  <a:pt x="2349" y="1206"/>
                </a:lnTo>
                <a:lnTo>
                  <a:pt x="2347" y="1208"/>
                </a:lnTo>
                <a:lnTo>
                  <a:pt x="2349" y="1210"/>
                </a:lnTo>
                <a:lnTo>
                  <a:pt x="2349" y="1212"/>
                </a:lnTo>
                <a:lnTo>
                  <a:pt x="2349" y="1212"/>
                </a:lnTo>
                <a:lnTo>
                  <a:pt x="2351" y="1210"/>
                </a:lnTo>
                <a:lnTo>
                  <a:pt x="2351" y="1210"/>
                </a:lnTo>
                <a:lnTo>
                  <a:pt x="2351" y="1208"/>
                </a:lnTo>
                <a:lnTo>
                  <a:pt x="2351" y="1208"/>
                </a:lnTo>
                <a:lnTo>
                  <a:pt x="2351" y="1206"/>
                </a:lnTo>
                <a:close/>
                <a:moveTo>
                  <a:pt x="2347" y="1222"/>
                </a:moveTo>
                <a:lnTo>
                  <a:pt x="2345" y="1222"/>
                </a:lnTo>
                <a:lnTo>
                  <a:pt x="2345" y="1222"/>
                </a:lnTo>
                <a:lnTo>
                  <a:pt x="2345" y="1222"/>
                </a:lnTo>
                <a:lnTo>
                  <a:pt x="2347" y="1224"/>
                </a:lnTo>
                <a:lnTo>
                  <a:pt x="2349" y="1222"/>
                </a:lnTo>
                <a:lnTo>
                  <a:pt x="2349" y="1220"/>
                </a:lnTo>
                <a:lnTo>
                  <a:pt x="2347" y="1222"/>
                </a:lnTo>
                <a:close/>
                <a:moveTo>
                  <a:pt x="2361" y="562"/>
                </a:moveTo>
                <a:lnTo>
                  <a:pt x="2366" y="562"/>
                </a:lnTo>
                <a:lnTo>
                  <a:pt x="2366" y="562"/>
                </a:lnTo>
                <a:lnTo>
                  <a:pt x="2370" y="560"/>
                </a:lnTo>
                <a:lnTo>
                  <a:pt x="2372" y="558"/>
                </a:lnTo>
                <a:lnTo>
                  <a:pt x="2376" y="556"/>
                </a:lnTo>
                <a:lnTo>
                  <a:pt x="2378" y="554"/>
                </a:lnTo>
                <a:lnTo>
                  <a:pt x="2382" y="552"/>
                </a:lnTo>
                <a:lnTo>
                  <a:pt x="2387" y="552"/>
                </a:lnTo>
                <a:lnTo>
                  <a:pt x="2391" y="552"/>
                </a:lnTo>
                <a:lnTo>
                  <a:pt x="2391" y="552"/>
                </a:lnTo>
                <a:lnTo>
                  <a:pt x="2393" y="549"/>
                </a:lnTo>
                <a:lnTo>
                  <a:pt x="2395" y="549"/>
                </a:lnTo>
                <a:lnTo>
                  <a:pt x="2397" y="547"/>
                </a:lnTo>
                <a:lnTo>
                  <a:pt x="2397" y="547"/>
                </a:lnTo>
                <a:lnTo>
                  <a:pt x="2399" y="545"/>
                </a:lnTo>
                <a:lnTo>
                  <a:pt x="2399" y="545"/>
                </a:lnTo>
                <a:lnTo>
                  <a:pt x="2399" y="545"/>
                </a:lnTo>
                <a:lnTo>
                  <a:pt x="2399" y="543"/>
                </a:lnTo>
                <a:lnTo>
                  <a:pt x="2399" y="543"/>
                </a:lnTo>
                <a:lnTo>
                  <a:pt x="2399" y="541"/>
                </a:lnTo>
                <a:lnTo>
                  <a:pt x="2401" y="541"/>
                </a:lnTo>
                <a:lnTo>
                  <a:pt x="2403" y="541"/>
                </a:lnTo>
                <a:lnTo>
                  <a:pt x="2403" y="541"/>
                </a:lnTo>
                <a:lnTo>
                  <a:pt x="2405" y="541"/>
                </a:lnTo>
                <a:lnTo>
                  <a:pt x="2408" y="539"/>
                </a:lnTo>
                <a:lnTo>
                  <a:pt x="2408" y="537"/>
                </a:lnTo>
                <a:lnTo>
                  <a:pt x="2408" y="537"/>
                </a:lnTo>
                <a:lnTo>
                  <a:pt x="2408" y="535"/>
                </a:lnTo>
                <a:lnTo>
                  <a:pt x="2408" y="535"/>
                </a:lnTo>
                <a:lnTo>
                  <a:pt x="2410" y="535"/>
                </a:lnTo>
                <a:lnTo>
                  <a:pt x="2412" y="535"/>
                </a:lnTo>
                <a:lnTo>
                  <a:pt x="2412" y="533"/>
                </a:lnTo>
                <a:lnTo>
                  <a:pt x="2412" y="533"/>
                </a:lnTo>
                <a:lnTo>
                  <a:pt x="2412" y="533"/>
                </a:lnTo>
                <a:lnTo>
                  <a:pt x="2412" y="533"/>
                </a:lnTo>
                <a:lnTo>
                  <a:pt x="2408" y="531"/>
                </a:lnTo>
                <a:lnTo>
                  <a:pt x="2410" y="531"/>
                </a:lnTo>
                <a:lnTo>
                  <a:pt x="2410" y="531"/>
                </a:lnTo>
                <a:lnTo>
                  <a:pt x="2410" y="531"/>
                </a:lnTo>
                <a:lnTo>
                  <a:pt x="2410" y="528"/>
                </a:lnTo>
                <a:lnTo>
                  <a:pt x="2410" y="528"/>
                </a:lnTo>
                <a:lnTo>
                  <a:pt x="2410" y="528"/>
                </a:lnTo>
                <a:lnTo>
                  <a:pt x="2410" y="528"/>
                </a:lnTo>
                <a:lnTo>
                  <a:pt x="2408" y="528"/>
                </a:lnTo>
                <a:lnTo>
                  <a:pt x="2408" y="526"/>
                </a:lnTo>
                <a:lnTo>
                  <a:pt x="2408" y="526"/>
                </a:lnTo>
                <a:lnTo>
                  <a:pt x="2410" y="526"/>
                </a:lnTo>
                <a:lnTo>
                  <a:pt x="2410" y="526"/>
                </a:lnTo>
                <a:lnTo>
                  <a:pt x="2410" y="524"/>
                </a:lnTo>
                <a:lnTo>
                  <a:pt x="2410" y="524"/>
                </a:lnTo>
                <a:lnTo>
                  <a:pt x="2410" y="522"/>
                </a:lnTo>
                <a:lnTo>
                  <a:pt x="2410" y="522"/>
                </a:lnTo>
                <a:lnTo>
                  <a:pt x="2410" y="522"/>
                </a:lnTo>
                <a:lnTo>
                  <a:pt x="2408" y="522"/>
                </a:lnTo>
                <a:lnTo>
                  <a:pt x="2408" y="522"/>
                </a:lnTo>
                <a:lnTo>
                  <a:pt x="2405" y="520"/>
                </a:lnTo>
                <a:lnTo>
                  <a:pt x="2403" y="520"/>
                </a:lnTo>
                <a:lnTo>
                  <a:pt x="2401" y="520"/>
                </a:lnTo>
                <a:lnTo>
                  <a:pt x="2397" y="522"/>
                </a:lnTo>
                <a:lnTo>
                  <a:pt x="2399" y="520"/>
                </a:lnTo>
                <a:lnTo>
                  <a:pt x="2401" y="518"/>
                </a:lnTo>
                <a:lnTo>
                  <a:pt x="2399" y="518"/>
                </a:lnTo>
                <a:lnTo>
                  <a:pt x="2399" y="518"/>
                </a:lnTo>
                <a:lnTo>
                  <a:pt x="2399" y="518"/>
                </a:lnTo>
                <a:lnTo>
                  <a:pt x="2399" y="516"/>
                </a:lnTo>
                <a:lnTo>
                  <a:pt x="2399" y="516"/>
                </a:lnTo>
                <a:lnTo>
                  <a:pt x="2395" y="518"/>
                </a:lnTo>
                <a:lnTo>
                  <a:pt x="2393" y="518"/>
                </a:lnTo>
                <a:lnTo>
                  <a:pt x="2393" y="516"/>
                </a:lnTo>
                <a:lnTo>
                  <a:pt x="2395" y="516"/>
                </a:lnTo>
                <a:lnTo>
                  <a:pt x="2395" y="514"/>
                </a:lnTo>
                <a:lnTo>
                  <a:pt x="2395" y="512"/>
                </a:lnTo>
                <a:lnTo>
                  <a:pt x="2395" y="512"/>
                </a:lnTo>
                <a:lnTo>
                  <a:pt x="2395" y="512"/>
                </a:lnTo>
                <a:lnTo>
                  <a:pt x="2395" y="510"/>
                </a:lnTo>
                <a:lnTo>
                  <a:pt x="2393" y="510"/>
                </a:lnTo>
                <a:lnTo>
                  <a:pt x="2393" y="512"/>
                </a:lnTo>
                <a:lnTo>
                  <a:pt x="2391" y="510"/>
                </a:lnTo>
                <a:lnTo>
                  <a:pt x="2389" y="510"/>
                </a:lnTo>
                <a:lnTo>
                  <a:pt x="2389" y="510"/>
                </a:lnTo>
                <a:lnTo>
                  <a:pt x="2391" y="508"/>
                </a:lnTo>
                <a:lnTo>
                  <a:pt x="2391" y="505"/>
                </a:lnTo>
                <a:lnTo>
                  <a:pt x="2393" y="503"/>
                </a:lnTo>
                <a:lnTo>
                  <a:pt x="2395" y="503"/>
                </a:lnTo>
                <a:lnTo>
                  <a:pt x="2397" y="503"/>
                </a:lnTo>
                <a:lnTo>
                  <a:pt x="2397" y="503"/>
                </a:lnTo>
                <a:lnTo>
                  <a:pt x="2395" y="503"/>
                </a:lnTo>
                <a:lnTo>
                  <a:pt x="2393" y="503"/>
                </a:lnTo>
                <a:lnTo>
                  <a:pt x="2391" y="503"/>
                </a:lnTo>
                <a:lnTo>
                  <a:pt x="2389" y="505"/>
                </a:lnTo>
                <a:lnTo>
                  <a:pt x="2387" y="505"/>
                </a:lnTo>
                <a:lnTo>
                  <a:pt x="2384" y="505"/>
                </a:lnTo>
                <a:lnTo>
                  <a:pt x="2382" y="505"/>
                </a:lnTo>
                <a:lnTo>
                  <a:pt x="2380" y="505"/>
                </a:lnTo>
                <a:lnTo>
                  <a:pt x="2380" y="505"/>
                </a:lnTo>
                <a:lnTo>
                  <a:pt x="2380" y="503"/>
                </a:lnTo>
                <a:lnTo>
                  <a:pt x="2380" y="501"/>
                </a:lnTo>
                <a:lnTo>
                  <a:pt x="2378" y="501"/>
                </a:lnTo>
                <a:lnTo>
                  <a:pt x="2376" y="499"/>
                </a:lnTo>
                <a:lnTo>
                  <a:pt x="2376" y="499"/>
                </a:lnTo>
                <a:lnTo>
                  <a:pt x="2372" y="499"/>
                </a:lnTo>
                <a:lnTo>
                  <a:pt x="2370" y="499"/>
                </a:lnTo>
                <a:lnTo>
                  <a:pt x="2368" y="501"/>
                </a:lnTo>
                <a:lnTo>
                  <a:pt x="2370" y="505"/>
                </a:lnTo>
                <a:lnTo>
                  <a:pt x="2370" y="505"/>
                </a:lnTo>
                <a:lnTo>
                  <a:pt x="2370" y="508"/>
                </a:lnTo>
                <a:lnTo>
                  <a:pt x="2368" y="508"/>
                </a:lnTo>
                <a:lnTo>
                  <a:pt x="2366" y="508"/>
                </a:lnTo>
                <a:lnTo>
                  <a:pt x="2364" y="510"/>
                </a:lnTo>
                <a:lnTo>
                  <a:pt x="2364" y="508"/>
                </a:lnTo>
                <a:lnTo>
                  <a:pt x="2361" y="508"/>
                </a:lnTo>
                <a:lnTo>
                  <a:pt x="2361" y="508"/>
                </a:lnTo>
                <a:lnTo>
                  <a:pt x="2359" y="508"/>
                </a:lnTo>
                <a:lnTo>
                  <a:pt x="2359" y="508"/>
                </a:lnTo>
                <a:lnTo>
                  <a:pt x="2357" y="510"/>
                </a:lnTo>
                <a:lnTo>
                  <a:pt x="2355" y="512"/>
                </a:lnTo>
                <a:lnTo>
                  <a:pt x="2355" y="512"/>
                </a:lnTo>
                <a:lnTo>
                  <a:pt x="2353" y="512"/>
                </a:lnTo>
                <a:lnTo>
                  <a:pt x="2353" y="512"/>
                </a:lnTo>
                <a:lnTo>
                  <a:pt x="2353" y="512"/>
                </a:lnTo>
                <a:lnTo>
                  <a:pt x="2353" y="512"/>
                </a:lnTo>
                <a:lnTo>
                  <a:pt x="2349" y="510"/>
                </a:lnTo>
                <a:lnTo>
                  <a:pt x="2349" y="508"/>
                </a:lnTo>
                <a:lnTo>
                  <a:pt x="2345" y="508"/>
                </a:lnTo>
                <a:lnTo>
                  <a:pt x="2343" y="508"/>
                </a:lnTo>
                <a:lnTo>
                  <a:pt x="2343" y="508"/>
                </a:lnTo>
                <a:lnTo>
                  <a:pt x="2343" y="510"/>
                </a:lnTo>
                <a:lnTo>
                  <a:pt x="2345" y="514"/>
                </a:lnTo>
                <a:lnTo>
                  <a:pt x="2345" y="516"/>
                </a:lnTo>
                <a:lnTo>
                  <a:pt x="2345" y="516"/>
                </a:lnTo>
                <a:lnTo>
                  <a:pt x="2345" y="518"/>
                </a:lnTo>
                <a:lnTo>
                  <a:pt x="2345" y="518"/>
                </a:lnTo>
                <a:lnTo>
                  <a:pt x="2345" y="518"/>
                </a:lnTo>
                <a:lnTo>
                  <a:pt x="2345" y="518"/>
                </a:lnTo>
                <a:lnTo>
                  <a:pt x="2343" y="514"/>
                </a:lnTo>
                <a:lnTo>
                  <a:pt x="2340" y="512"/>
                </a:lnTo>
                <a:lnTo>
                  <a:pt x="2338" y="510"/>
                </a:lnTo>
                <a:lnTo>
                  <a:pt x="2336" y="508"/>
                </a:lnTo>
                <a:lnTo>
                  <a:pt x="2336" y="508"/>
                </a:lnTo>
                <a:lnTo>
                  <a:pt x="2334" y="508"/>
                </a:lnTo>
                <a:lnTo>
                  <a:pt x="2334" y="508"/>
                </a:lnTo>
                <a:lnTo>
                  <a:pt x="2332" y="508"/>
                </a:lnTo>
                <a:lnTo>
                  <a:pt x="2332" y="510"/>
                </a:lnTo>
                <a:lnTo>
                  <a:pt x="2330" y="510"/>
                </a:lnTo>
                <a:lnTo>
                  <a:pt x="2328" y="510"/>
                </a:lnTo>
                <a:lnTo>
                  <a:pt x="2326" y="512"/>
                </a:lnTo>
                <a:lnTo>
                  <a:pt x="2326" y="512"/>
                </a:lnTo>
                <a:lnTo>
                  <a:pt x="2326" y="516"/>
                </a:lnTo>
                <a:lnTo>
                  <a:pt x="2326" y="516"/>
                </a:lnTo>
                <a:lnTo>
                  <a:pt x="2326" y="518"/>
                </a:lnTo>
                <a:lnTo>
                  <a:pt x="2326" y="518"/>
                </a:lnTo>
                <a:lnTo>
                  <a:pt x="2324" y="516"/>
                </a:lnTo>
                <a:lnTo>
                  <a:pt x="2324" y="516"/>
                </a:lnTo>
                <a:lnTo>
                  <a:pt x="2322" y="514"/>
                </a:lnTo>
                <a:lnTo>
                  <a:pt x="2320" y="514"/>
                </a:lnTo>
                <a:lnTo>
                  <a:pt x="2317" y="510"/>
                </a:lnTo>
                <a:lnTo>
                  <a:pt x="2317" y="510"/>
                </a:lnTo>
                <a:lnTo>
                  <a:pt x="2315" y="510"/>
                </a:lnTo>
                <a:lnTo>
                  <a:pt x="2313" y="510"/>
                </a:lnTo>
                <a:lnTo>
                  <a:pt x="2313" y="512"/>
                </a:lnTo>
                <a:lnTo>
                  <a:pt x="2313" y="514"/>
                </a:lnTo>
                <a:lnTo>
                  <a:pt x="2313" y="516"/>
                </a:lnTo>
                <a:lnTo>
                  <a:pt x="2313" y="518"/>
                </a:lnTo>
                <a:lnTo>
                  <a:pt x="2311" y="520"/>
                </a:lnTo>
                <a:lnTo>
                  <a:pt x="2311" y="522"/>
                </a:lnTo>
                <a:lnTo>
                  <a:pt x="2311" y="522"/>
                </a:lnTo>
                <a:lnTo>
                  <a:pt x="2309" y="522"/>
                </a:lnTo>
                <a:lnTo>
                  <a:pt x="2309" y="520"/>
                </a:lnTo>
                <a:lnTo>
                  <a:pt x="2309" y="520"/>
                </a:lnTo>
                <a:lnTo>
                  <a:pt x="2307" y="520"/>
                </a:lnTo>
                <a:lnTo>
                  <a:pt x="2307" y="520"/>
                </a:lnTo>
                <a:lnTo>
                  <a:pt x="2305" y="522"/>
                </a:lnTo>
                <a:lnTo>
                  <a:pt x="2303" y="524"/>
                </a:lnTo>
                <a:lnTo>
                  <a:pt x="2303" y="524"/>
                </a:lnTo>
                <a:lnTo>
                  <a:pt x="2303" y="524"/>
                </a:lnTo>
                <a:lnTo>
                  <a:pt x="2303" y="524"/>
                </a:lnTo>
                <a:lnTo>
                  <a:pt x="2303" y="526"/>
                </a:lnTo>
                <a:lnTo>
                  <a:pt x="2303" y="528"/>
                </a:lnTo>
                <a:lnTo>
                  <a:pt x="2301" y="528"/>
                </a:lnTo>
                <a:lnTo>
                  <a:pt x="2301" y="528"/>
                </a:lnTo>
                <a:lnTo>
                  <a:pt x="2301" y="524"/>
                </a:lnTo>
                <a:lnTo>
                  <a:pt x="2299" y="524"/>
                </a:lnTo>
                <a:lnTo>
                  <a:pt x="2299" y="524"/>
                </a:lnTo>
                <a:lnTo>
                  <a:pt x="2296" y="524"/>
                </a:lnTo>
                <a:lnTo>
                  <a:pt x="2296" y="524"/>
                </a:lnTo>
                <a:lnTo>
                  <a:pt x="2299" y="524"/>
                </a:lnTo>
                <a:lnTo>
                  <a:pt x="2299" y="522"/>
                </a:lnTo>
                <a:lnTo>
                  <a:pt x="2299" y="522"/>
                </a:lnTo>
                <a:lnTo>
                  <a:pt x="2299" y="522"/>
                </a:lnTo>
                <a:lnTo>
                  <a:pt x="2296" y="522"/>
                </a:lnTo>
                <a:lnTo>
                  <a:pt x="2296" y="522"/>
                </a:lnTo>
                <a:lnTo>
                  <a:pt x="2296" y="520"/>
                </a:lnTo>
                <a:lnTo>
                  <a:pt x="2296" y="520"/>
                </a:lnTo>
                <a:lnTo>
                  <a:pt x="2294" y="520"/>
                </a:lnTo>
                <a:lnTo>
                  <a:pt x="2294" y="518"/>
                </a:lnTo>
                <a:lnTo>
                  <a:pt x="2296" y="518"/>
                </a:lnTo>
                <a:lnTo>
                  <a:pt x="2296" y="518"/>
                </a:lnTo>
                <a:lnTo>
                  <a:pt x="2299" y="518"/>
                </a:lnTo>
                <a:lnTo>
                  <a:pt x="2299" y="514"/>
                </a:lnTo>
                <a:lnTo>
                  <a:pt x="2299" y="514"/>
                </a:lnTo>
                <a:lnTo>
                  <a:pt x="2299" y="514"/>
                </a:lnTo>
                <a:lnTo>
                  <a:pt x="2296" y="512"/>
                </a:lnTo>
                <a:lnTo>
                  <a:pt x="2296" y="512"/>
                </a:lnTo>
                <a:lnTo>
                  <a:pt x="2296" y="512"/>
                </a:lnTo>
                <a:lnTo>
                  <a:pt x="2299" y="512"/>
                </a:lnTo>
                <a:lnTo>
                  <a:pt x="2299" y="512"/>
                </a:lnTo>
                <a:lnTo>
                  <a:pt x="2294" y="510"/>
                </a:lnTo>
                <a:lnTo>
                  <a:pt x="2292" y="508"/>
                </a:lnTo>
                <a:lnTo>
                  <a:pt x="2290" y="505"/>
                </a:lnTo>
                <a:lnTo>
                  <a:pt x="2290" y="505"/>
                </a:lnTo>
                <a:lnTo>
                  <a:pt x="2286" y="503"/>
                </a:lnTo>
                <a:lnTo>
                  <a:pt x="2284" y="503"/>
                </a:lnTo>
                <a:lnTo>
                  <a:pt x="2282" y="501"/>
                </a:lnTo>
                <a:lnTo>
                  <a:pt x="2282" y="501"/>
                </a:lnTo>
                <a:lnTo>
                  <a:pt x="2278" y="501"/>
                </a:lnTo>
                <a:lnTo>
                  <a:pt x="2276" y="501"/>
                </a:lnTo>
                <a:lnTo>
                  <a:pt x="2276" y="501"/>
                </a:lnTo>
                <a:lnTo>
                  <a:pt x="2273" y="503"/>
                </a:lnTo>
                <a:lnTo>
                  <a:pt x="2273" y="503"/>
                </a:lnTo>
                <a:lnTo>
                  <a:pt x="2273" y="503"/>
                </a:lnTo>
                <a:lnTo>
                  <a:pt x="2276" y="503"/>
                </a:lnTo>
                <a:lnTo>
                  <a:pt x="2278" y="503"/>
                </a:lnTo>
                <a:lnTo>
                  <a:pt x="2280" y="503"/>
                </a:lnTo>
                <a:lnTo>
                  <a:pt x="2280" y="503"/>
                </a:lnTo>
                <a:lnTo>
                  <a:pt x="2280" y="505"/>
                </a:lnTo>
                <a:lnTo>
                  <a:pt x="2282" y="505"/>
                </a:lnTo>
                <a:lnTo>
                  <a:pt x="2282" y="505"/>
                </a:lnTo>
                <a:lnTo>
                  <a:pt x="2282" y="505"/>
                </a:lnTo>
                <a:lnTo>
                  <a:pt x="2278" y="505"/>
                </a:lnTo>
                <a:lnTo>
                  <a:pt x="2276" y="505"/>
                </a:lnTo>
                <a:lnTo>
                  <a:pt x="2276" y="505"/>
                </a:lnTo>
                <a:lnTo>
                  <a:pt x="2276" y="508"/>
                </a:lnTo>
                <a:lnTo>
                  <a:pt x="2276" y="508"/>
                </a:lnTo>
                <a:lnTo>
                  <a:pt x="2278" y="508"/>
                </a:lnTo>
                <a:lnTo>
                  <a:pt x="2282" y="510"/>
                </a:lnTo>
                <a:lnTo>
                  <a:pt x="2282" y="510"/>
                </a:lnTo>
                <a:lnTo>
                  <a:pt x="2284" y="512"/>
                </a:lnTo>
                <a:lnTo>
                  <a:pt x="2282" y="514"/>
                </a:lnTo>
                <a:lnTo>
                  <a:pt x="2282" y="514"/>
                </a:lnTo>
                <a:lnTo>
                  <a:pt x="2282" y="514"/>
                </a:lnTo>
                <a:lnTo>
                  <a:pt x="2280" y="514"/>
                </a:lnTo>
                <a:lnTo>
                  <a:pt x="2280" y="514"/>
                </a:lnTo>
                <a:lnTo>
                  <a:pt x="2280" y="514"/>
                </a:lnTo>
                <a:lnTo>
                  <a:pt x="2280" y="512"/>
                </a:lnTo>
                <a:lnTo>
                  <a:pt x="2280" y="512"/>
                </a:lnTo>
                <a:lnTo>
                  <a:pt x="2280" y="512"/>
                </a:lnTo>
                <a:lnTo>
                  <a:pt x="2278" y="510"/>
                </a:lnTo>
                <a:lnTo>
                  <a:pt x="2278" y="512"/>
                </a:lnTo>
                <a:lnTo>
                  <a:pt x="2278" y="512"/>
                </a:lnTo>
                <a:lnTo>
                  <a:pt x="2276" y="512"/>
                </a:lnTo>
                <a:lnTo>
                  <a:pt x="2273" y="512"/>
                </a:lnTo>
                <a:lnTo>
                  <a:pt x="2273" y="512"/>
                </a:lnTo>
                <a:lnTo>
                  <a:pt x="2273" y="512"/>
                </a:lnTo>
                <a:lnTo>
                  <a:pt x="2273" y="510"/>
                </a:lnTo>
                <a:lnTo>
                  <a:pt x="2273" y="510"/>
                </a:lnTo>
                <a:lnTo>
                  <a:pt x="2269" y="508"/>
                </a:lnTo>
                <a:lnTo>
                  <a:pt x="2269" y="508"/>
                </a:lnTo>
                <a:lnTo>
                  <a:pt x="2267" y="508"/>
                </a:lnTo>
                <a:lnTo>
                  <a:pt x="2267" y="508"/>
                </a:lnTo>
                <a:lnTo>
                  <a:pt x="2267" y="508"/>
                </a:lnTo>
                <a:lnTo>
                  <a:pt x="2267" y="510"/>
                </a:lnTo>
                <a:lnTo>
                  <a:pt x="2265" y="510"/>
                </a:lnTo>
                <a:lnTo>
                  <a:pt x="2265" y="510"/>
                </a:lnTo>
                <a:lnTo>
                  <a:pt x="2267" y="510"/>
                </a:lnTo>
                <a:lnTo>
                  <a:pt x="2269" y="512"/>
                </a:lnTo>
                <a:lnTo>
                  <a:pt x="2267" y="512"/>
                </a:lnTo>
                <a:lnTo>
                  <a:pt x="2263" y="510"/>
                </a:lnTo>
                <a:lnTo>
                  <a:pt x="2263" y="510"/>
                </a:lnTo>
                <a:lnTo>
                  <a:pt x="2263" y="510"/>
                </a:lnTo>
                <a:lnTo>
                  <a:pt x="2263" y="512"/>
                </a:lnTo>
                <a:lnTo>
                  <a:pt x="2263" y="512"/>
                </a:lnTo>
                <a:lnTo>
                  <a:pt x="2265" y="512"/>
                </a:lnTo>
                <a:lnTo>
                  <a:pt x="2267" y="514"/>
                </a:lnTo>
                <a:lnTo>
                  <a:pt x="2263" y="514"/>
                </a:lnTo>
                <a:lnTo>
                  <a:pt x="2263" y="514"/>
                </a:lnTo>
                <a:lnTo>
                  <a:pt x="2263" y="516"/>
                </a:lnTo>
                <a:lnTo>
                  <a:pt x="2263" y="516"/>
                </a:lnTo>
                <a:lnTo>
                  <a:pt x="2265" y="516"/>
                </a:lnTo>
                <a:lnTo>
                  <a:pt x="2267" y="518"/>
                </a:lnTo>
                <a:lnTo>
                  <a:pt x="2269" y="518"/>
                </a:lnTo>
                <a:lnTo>
                  <a:pt x="2271" y="518"/>
                </a:lnTo>
                <a:lnTo>
                  <a:pt x="2269" y="518"/>
                </a:lnTo>
                <a:lnTo>
                  <a:pt x="2267" y="518"/>
                </a:lnTo>
                <a:lnTo>
                  <a:pt x="2265" y="520"/>
                </a:lnTo>
                <a:lnTo>
                  <a:pt x="2261" y="518"/>
                </a:lnTo>
                <a:lnTo>
                  <a:pt x="2259" y="516"/>
                </a:lnTo>
                <a:lnTo>
                  <a:pt x="2259" y="516"/>
                </a:lnTo>
                <a:lnTo>
                  <a:pt x="2259" y="518"/>
                </a:lnTo>
                <a:lnTo>
                  <a:pt x="2259" y="518"/>
                </a:lnTo>
                <a:lnTo>
                  <a:pt x="2259" y="518"/>
                </a:lnTo>
                <a:lnTo>
                  <a:pt x="2261" y="520"/>
                </a:lnTo>
                <a:lnTo>
                  <a:pt x="2261" y="520"/>
                </a:lnTo>
                <a:lnTo>
                  <a:pt x="2263" y="522"/>
                </a:lnTo>
                <a:lnTo>
                  <a:pt x="2261" y="522"/>
                </a:lnTo>
                <a:lnTo>
                  <a:pt x="2259" y="520"/>
                </a:lnTo>
                <a:lnTo>
                  <a:pt x="2257" y="520"/>
                </a:lnTo>
                <a:lnTo>
                  <a:pt x="2255" y="520"/>
                </a:lnTo>
                <a:lnTo>
                  <a:pt x="2252" y="522"/>
                </a:lnTo>
                <a:lnTo>
                  <a:pt x="2252" y="524"/>
                </a:lnTo>
                <a:lnTo>
                  <a:pt x="2257" y="524"/>
                </a:lnTo>
                <a:lnTo>
                  <a:pt x="2259" y="524"/>
                </a:lnTo>
                <a:lnTo>
                  <a:pt x="2261" y="526"/>
                </a:lnTo>
                <a:lnTo>
                  <a:pt x="2263" y="524"/>
                </a:lnTo>
                <a:lnTo>
                  <a:pt x="2265" y="524"/>
                </a:lnTo>
                <a:lnTo>
                  <a:pt x="2273" y="522"/>
                </a:lnTo>
                <a:lnTo>
                  <a:pt x="2276" y="522"/>
                </a:lnTo>
                <a:lnTo>
                  <a:pt x="2278" y="522"/>
                </a:lnTo>
                <a:lnTo>
                  <a:pt x="2280" y="522"/>
                </a:lnTo>
                <a:lnTo>
                  <a:pt x="2284" y="522"/>
                </a:lnTo>
                <a:lnTo>
                  <a:pt x="2284" y="524"/>
                </a:lnTo>
                <a:lnTo>
                  <a:pt x="2288" y="524"/>
                </a:lnTo>
                <a:lnTo>
                  <a:pt x="2292" y="524"/>
                </a:lnTo>
                <a:lnTo>
                  <a:pt x="2290" y="524"/>
                </a:lnTo>
                <a:lnTo>
                  <a:pt x="2290" y="526"/>
                </a:lnTo>
                <a:lnTo>
                  <a:pt x="2286" y="526"/>
                </a:lnTo>
                <a:lnTo>
                  <a:pt x="2284" y="528"/>
                </a:lnTo>
                <a:lnTo>
                  <a:pt x="2282" y="531"/>
                </a:lnTo>
                <a:lnTo>
                  <a:pt x="2282" y="531"/>
                </a:lnTo>
                <a:lnTo>
                  <a:pt x="2284" y="531"/>
                </a:lnTo>
                <a:lnTo>
                  <a:pt x="2288" y="533"/>
                </a:lnTo>
                <a:lnTo>
                  <a:pt x="2288" y="533"/>
                </a:lnTo>
                <a:lnTo>
                  <a:pt x="2292" y="531"/>
                </a:lnTo>
                <a:lnTo>
                  <a:pt x="2292" y="531"/>
                </a:lnTo>
                <a:lnTo>
                  <a:pt x="2292" y="533"/>
                </a:lnTo>
                <a:lnTo>
                  <a:pt x="2292" y="533"/>
                </a:lnTo>
                <a:lnTo>
                  <a:pt x="2290" y="535"/>
                </a:lnTo>
                <a:lnTo>
                  <a:pt x="2284" y="535"/>
                </a:lnTo>
                <a:lnTo>
                  <a:pt x="2282" y="535"/>
                </a:lnTo>
                <a:lnTo>
                  <a:pt x="2280" y="535"/>
                </a:lnTo>
                <a:lnTo>
                  <a:pt x="2280" y="535"/>
                </a:lnTo>
                <a:lnTo>
                  <a:pt x="2278" y="535"/>
                </a:lnTo>
                <a:lnTo>
                  <a:pt x="2278" y="535"/>
                </a:lnTo>
                <a:lnTo>
                  <a:pt x="2278" y="535"/>
                </a:lnTo>
                <a:lnTo>
                  <a:pt x="2276" y="535"/>
                </a:lnTo>
                <a:lnTo>
                  <a:pt x="2273" y="537"/>
                </a:lnTo>
                <a:lnTo>
                  <a:pt x="2273" y="535"/>
                </a:lnTo>
                <a:lnTo>
                  <a:pt x="2271" y="535"/>
                </a:lnTo>
                <a:lnTo>
                  <a:pt x="2271" y="535"/>
                </a:lnTo>
                <a:lnTo>
                  <a:pt x="2269" y="537"/>
                </a:lnTo>
                <a:lnTo>
                  <a:pt x="2269" y="537"/>
                </a:lnTo>
                <a:lnTo>
                  <a:pt x="2267" y="537"/>
                </a:lnTo>
                <a:lnTo>
                  <a:pt x="2265" y="537"/>
                </a:lnTo>
                <a:lnTo>
                  <a:pt x="2263" y="537"/>
                </a:lnTo>
                <a:lnTo>
                  <a:pt x="2261" y="537"/>
                </a:lnTo>
                <a:lnTo>
                  <a:pt x="2261" y="537"/>
                </a:lnTo>
                <a:lnTo>
                  <a:pt x="2259" y="539"/>
                </a:lnTo>
                <a:lnTo>
                  <a:pt x="2261" y="539"/>
                </a:lnTo>
                <a:lnTo>
                  <a:pt x="2261" y="541"/>
                </a:lnTo>
                <a:lnTo>
                  <a:pt x="2261" y="541"/>
                </a:lnTo>
                <a:lnTo>
                  <a:pt x="2263" y="541"/>
                </a:lnTo>
                <a:lnTo>
                  <a:pt x="2265" y="541"/>
                </a:lnTo>
                <a:lnTo>
                  <a:pt x="2267" y="539"/>
                </a:lnTo>
                <a:lnTo>
                  <a:pt x="2269" y="539"/>
                </a:lnTo>
                <a:lnTo>
                  <a:pt x="2278" y="541"/>
                </a:lnTo>
                <a:lnTo>
                  <a:pt x="2282" y="539"/>
                </a:lnTo>
                <a:lnTo>
                  <a:pt x="2284" y="541"/>
                </a:lnTo>
                <a:lnTo>
                  <a:pt x="2286" y="541"/>
                </a:lnTo>
                <a:lnTo>
                  <a:pt x="2286" y="541"/>
                </a:lnTo>
                <a:lnTo>
                  <a:pt x="2284" y="543"/>
                </a:lnTo>
                <a:lnTo>
                  <a:pt x="2284" y="543"/>
                </a:lnTo>
                <a:lnTo>
                  <a:pt x="2284" y="545"/>
                </a:lnTo>
                <a:lnTo>
                  <a:pt x="2286" y="545"/>
                </a:lnTo>
                <a:lnTo>
                  <a:pt x="2286" y="545"/>
                </a:lnTo>
                <a:lnTo>
                  <a:pt x="2288" y="545"/>
                </a:lnTo>
                <a:lnTo>
                  <a:pt x="2290" y="545"/>
                </a:lnTo>
                <a:lnTo>
                  <a:pt x="2294" y="543"/>
                </a:lnTo>
                <a:lnTo>
                  <a:pt x="2294" y="543"/>
                </a:lnTo>
                <a:lnTo>
                  <a:pt x="2294" y="543"/>
                </a:lnTo>
                <a:lnTo>
                  <a:pt x="2294" y="543"/>
                </a:lnTo>
                <a:lnTo>
                  <a:pt x="2292" y="545"/>
                </a:lnTo>
                <a:lnTo>
                  <a:pt x="2290" y="547"/>
                </a:lnTo>
                <a:lnTo>
                  <a:pt x="2288" y="547"/>
                </a:lnTo>
                <a:lnTo>
                  <a:pt x="2288" y="549"/>
                </a:lnTo>
                <a:lnTo>
                  <a:pt x="2290" y="549"/>
                </a:lnTo>
                <a:lnTo>
                  <a:pt x="2290" y="549"/>
                </a:lnTo>
                <a:lnTo>
                  <a:pt x="2288" y="549"/>
                </a:lnTo>
                <a:lnTo>
                  <a:pt x="2288" y="552"/>
                </a:lnTo>
                <a:lnTo>
                  <a:pt x="2288" y="552"/>
                </a:lnTo>
                <a:lnTo>
                  <a:pt x="2290" y="552"/>
                </a:lnTo>
                <a:lnTo>
                  <a:pt x="2294" y="549"/>
                </a:lnTo>
                <a:lnTo>
                  <a:pt x="2294" y="549"/>
                </a:lnTo>
                <a:lnTo>
                  <a:pt x="2296" y="549"/>
                </a:lnTo>
                <a:lnTo>
                  <a:pt x="2294" y="549"/>
                </a:lnTo>
                <a:lnTo>
                  <a:pt x="2294" y="549"/>
                </a:lnTo>
                <a:lnTo>
                  <a:pt x="2292" y="552"/>
                </a:lnTo>
                <a:lnTo>
                  <a:pt x="2292" y="552"/>
                </a:lnTo>
                <a:lnTo>
                  <a:pt x="2292" y="554"/>
                </a:lnTo>
                <a:lnTo>
                  <a:pt x="2290" y="554"/>
                </a:lnTo>
                <a:lnTo>
                  <a:pt x="2290" y="554"/>
                </a:lnTo>
                <a:lnTo>
                  <a:pt x="2288" y="556"/>
                </a:lnTo>
                <a:lnTo>
                  <a:pt x="2288" y="556"/>
                </a:lnTo>
                <a:lnTo>
                  <a:pt x="2286" y="558"/>
                </a:lnTo>
                <a:lnTo>
                  <a:pt x="2282" y="558"/>
                </a:lnTo>
                <a:lnTo>
                  <a:pt x="2282" y="558"/>
                </a:lnTo>
                <a:lnTo>
                  <a:pt x="2280" y="558"/>
                </a:lnTo>
                <a:lnTo>
                  <a:pt x="2280" y="556"/>
                </a:lnTo>
                <a:lnTo>
                  <a:pt x="2280" y="556"/>
                </a:lnTo>
                <a:lnTo>
                  <a:pt x="2278" y="558"/>
                </a:lnTo>
                <a:lnTo>
                  <a:pt x="2278" y="558"/>
                </a:lnTo>
                <a:lnTo>
                  <a:pt x="2278" y="560"/>
                </a:lnTo>
                <a:lnTo>
                  <a:pt x="2280" y="562"/>
                </a:lnTo>
                <a:lnTo>
                  <a:pt x="2280" y="562"/>
                </a:lnTo>
                <a:lnTo>
                  <a:pt x="2280" y="562"/>
                </a:lnTo>
                <a:lnTo>
                  <a:pt x="2284" y="562"/>
                </a:lnTo>
                <a:lnTo>
                  <a:pt x="2296" y="562"/>
                </a:lnTo>
                <a:lnTo>
                  <a:pt x="2299" y="562"/>
                </a:lnTo>
                <a:lnTo>
                  <a:pt x="2301" y="560"/>
                </a:lnTo>
                <a:lnTo>
                  <a:pt x="2301" y="560"/>
                </a:lnTo>
                <a:lnTo>
                  <a:pt x="2303" y="560"/>
                </a:lnTo>
                <a:lnTo>
                  <a:pt x="2303" y="560"/>
                </a:lnTo>
                <a:lnTo>
                  <a:pt x="2301" y="560"/>
                </a:lnTo>
                <a:lnTo>
                  <a:pt x="2301" y="560"/>
                </a:lnTo>
                <a:lnTo>
                  <a:pt x="2303" y="562"/>
                </a:lnTo>
                <a:lnTo>
                  <a:pt x="2305" y="562"/>
                </a:lnTo>
                <a:lnTo>
                  <a:pt x="2307" y="562"/>
                </a:lnTo>
                <a:lnTo>
                  <a:pt x="2307" y="564"/>
                </a:lnTo>
                <a:lnTo>
                  <a:pt x="2309" y="564"/>
                </a:lnTo>
                <a:lnTo>
                  <a:pt x="2309" y="564"/>
                </a:lnTo>
                <a:lnTo>
                  <a:pt x="2311" y="562"/>
                </a:lnTo>
                <a:lnTo>
                  <a:pt x="2311" y="562"/>
                </a:lnTo>
                <a:lnTo>
                  <a:pt x="2313" y="564"/>
                </a:lnTo>
                <a:lnTo>
                  <a:pt x="2313" y="564"/>
                </a:lnTo>
                <a:lnTo>
                  <a:pt x="2311" y="564"/>
                </a:lnTo>
                <a:lnTo>
                  <a:pt x="2311" y="564"/>
                </a:lnTo>
                <a:lnTo>
                  <a:pt x="2311" y="564"/>
                </a:lnTo>
                <a:lnTo>
                  <a:pt x="2311" y="564"/>
                </a:lnTo>
                <a:lnTo>
                  <a:pt x="2311" y="566"/>
                </a:lnTo>
                <a:lnTo>
                  <a:pt x="2311" y="566"/>
                </a:lnTo>
                <a:lnTo>
                  <a:pt x="2315" y="568"/>
                </a:lnTo>
                <a:lnTo>
                  <a:pt x="2320" y="568"/>
                </a:lnTo>
                <a:lnTo>
                  <a:pt x="2322" y="568"/>
                </a:lnTo>
                <a:lnTo>
                  <a:pt x="2326" y="570"/>
                </a:lnTo>
                <a:lnTo>
                  <a:pt x="2328" y="570"/>
                </a:lnTo>
                <a:lnTo>
                  <a:pt x="2338" y="572"/>
                </a:lnTo>
                <a:lnTo>
                  <a:pt x="2343" y="570"/>
                </a:lnTo>
                <a:lnTo>
                  <a:pt x="2345" y="570"/>
                </a:lnTo>
                <a:lnTo>
                  <a:pt x="2343" y="568"/>
                </a:lnTo>
                <a:lnTo>
                  <a:pt x="2343" y="568"/>
                </a:lnTo>
                <a:lnTo>
                  <a:pt x="2343" y="568"/>
                </a:lnTo>
                <a:lnTo>
                  <a:pt x="2345" y="568"/>
                </a:lnTo>
                <a:lnTo>
                  <a:pt x="2345" y="570"/>
                </a:lnTo>
                <a:lnTo>
                  <a:pt x="2347" y="570"/>
                </a:lnTo>
                <a:lnTo>
                  <a:pt x="2347" y="568"/>
                </a:lnTo>
                <a:lnTo>
                  <a:pt x="2349" y="568"/>
                </a:lnTo>
                <a:lnTo>
                  <a:pt x="2349" y="566"/>
                </a:lnTo>
                <a:lnTo>
                  <a:pt x="2349" y="566"/>
                </a:lnTo>
                <a:lnTo>
                  <a:pt x="2349" y="566"/>
                </a:lnTo>
                <a:lnTo>
                  <a:pt x="2349" y="566"/>
                </a:lnTo>
                <a:lnTo>
                  <a:pt x="2349" y="564"/>
                </a:lnTo>
                <a:lnTo>
                  <a:pt x="2353" y="564"/>
                </a:lnTo>
                <a:lnTo>
                  <a:pt x="2359" y="562"/>
                </a:lnTo>
                <a:lnTo>
                  <a:pt x="2361" y="562"/>
                </a:lnTo>
                <a:close/>
                <a:moveTo>
                  <a:pt x="1869" y="1635"/>
                </a:moveTo>
                <a:lnTo>
                  <a:pt x="1869" y="1635"/>
                </a:lnTo>
                <a:lnTo>
                  <a:pt x="1873" y="1633"/>
                </a:lnTo>
                <a:lnTo>
                  <a:pt x="1873" y="1633"/>
                </a:lnTo>
                <a:lnTo>
                  <a:pt x="1873" y="1631"/>
                </a:lnTo>
                <a:lnTo>
                  <a:pt x="1873" y="1631"/>
                </a:lnTo>
                <a:lnTo>
                  <a:pt x="1871" y="1631"/>
                </a:lnTo>
                <a:lnTo>
                  <a:pt x="1869" y="1633"/>
                </a:lnTo>
                <a:lnTo>
                  <a:pt x="1869" y="1633"/>
                </a:lnTo>
                <a:lnTo>
                  <a:pt x="1869" y="1633"/>
                </a:lnTo>
                <a:lnTo>
                  <a:pt x="1869" y="1635"/>
                </a:lnTo>
                <a:lnTo>
                  <a:pt x="1869" y="1635"/>
                </a:lnTo>
                <a:close/>
                <a:moveTo>
                  <a:pt x="1871" y="419"/>
                </a:moveTo>
                <a:lnTo>
                  <a:pt x="1873" y="417"/>
                </a:lnTo>
                <a:lnTo>
                  <a:pt x="1873" y="417"/>
                </a:lnTo>
                <a:lnTo>
                  <a:pt x="1873" y="417"/>
                </a:lnTo>
                <a:lnTo>
                  <a:pt x="1869" y="415"/>
                </a:lnTo>
                <a:lnTo>
                  <a:pt x="1867" y="415"/>
                </a:lnTo>
                <a:lnTo>
                  <a:pt x="1865" y="415"/>
                </a:lnTo>
                <a:lnTo>
                  <a:pt x="1865" y="417"/>
                </a:lnTo>
                <a:lnTo>
                  <a:pt x="1865" y="417"/>
                </a:lnTo>
                <a:lnTo>
                  <a:pt x="1865" y="419"/>
                </a:lnTo>
                <a:lnTo>
                  <a:pt x="1865" y="422"/>
                </a:lnTo>
                <a:lnTo>
                  <a:pt x="1865" y="424"/>
                </a:lnTo>
                <a:lnTo>
                  <a:pt x="1867" y="426"/>
                </a:lnTo>
                <a:lnTo>
                  <a:pt x="1867" y="426"/>
                </a:lnTo>
                <a:lnTo>
                  <a:pt x="1869" y="424"/>
                </a:lnTo>
                <a:lnTo>
                  <a:pt x="1869" y="424"/>
                </a:lnTo>
                <a:lnTo>
                  <a:pt x="1869" y="424"/>
                </a:lnTo>
                <a:lnTo>
                  <a:pt x="1869" y="422"/>
                </a:lnTo>
                <a:lnTo>
                  <a:pt x="1871" y="419"/>
                </a:lnTo>
                <a:close/>
                <a:moveTo>
                  <a:pt x="2255" y="1413"/>
                </a:moveTo>
                <a:lnTo>
                  <a:pt x="2252" y="1415"/>
                </a:lnTo>
                <a:lnTo>
                  <a:pt x="2252" y="1415"/>
                </a:lnTo>
                <a:lnTo>
                  <a:pt x="2252" y="1415"/>
                </a:lnTo>
                <a:lnTo>
                  <a:pt x="2255" y="1417"/>
                </a:lnTo>
                <a:lnTo>
                  <a:pt x="2255" y="1417"/>
                </a:lnTo>
                <a:lnTo>
                  <a:pt x="2255" y="1417"/>
                </a:lnTo>
                <a:lnTo>
                  <a:pt x="2257" y="1415"/>
                </a:lnTo>
                <a:lnTo>
                  <a:pt x="2255" y="1413"/>
                </a:lnTo>
                <a:lnTo>
                  <a:pt x="2255" y="1413"/>
                </a:lnTo>
                <a:close/>
                <a:moveTo>
                  <a:pt x="2267" y="1411"/>
                </a:moveTo>
                <a:lnTo>
                  <a:pt x="2265" y="1411"/>
                </a:lnTo>
                <a:lnTo>
                  <a:pt x="2265" y="1409"/>
                </a:lnTo>
                <a:lnTo>
                  <a:pt x="2263" y="1409"/>
                </a:lnTo>
                <a:lnTo>
                  <a:pt x="2263" y="1409"/>
                </a:lnTo>
                <a:lnTo>
                  <a:pt x="2263" y="1411"/>
                </a:lnTo>
                <a:lnTo>
                  <a:pt x="2263" y="1411"/>
                </a:lnTo>
                <a:lnTo>
                  <a:pt x="2263" y="1413"/>
                </a:lnTo>
                <a:lnTo>
                  <a:pt x="2265" y="1415"/>
                </a:lnTo>
                <a:lnTo>
                  <a:pt x="2265" y="1415"/>
                </a:lnTo>
                <a:lnTo>
                  <a:pt x="2267" y="1415"/>
                </a:lnTo>
                <a:lnTo>
                  <a:pt x="2267" y="1413"/>
                </a:lnTo>
                <a:lnTo>
                  <a:pt x="2267" y="1413"/>
                </a:lnTo>
                <a:lnTo>
                  <a:pt x="2267" y="1411"/>
                </a:lnTo>
                <a:close/>
                <a:moveTo>
                  <a:pt x="2276" y="1390"/>
                </a:moveTo>
                <a:lnTo>
                  <a:pt x="2276" y="1390"/>
                </a:lnTo>
                <a:lnTo>
                  <a:pt x="2276" y="1388"/>
                </a:lnTo>
                <a:lnTo>
                  <a:pt x="2276" y="1388"/>
                </a:lnTo>
                <a:lnTo>
                  <a:pt x="2276" y="1388"/>
                </a:lnTo>
                <a:lnTo>
                  <a:pt x="2276" y="1388"/>
                </a:lnTo>
                <a:lnTo>
                  <a:pt x="2276" y="1390"/>
                </a:lnTo>
                <a:lnTo>
                  <a:pt x="2276" y="1390"/>
                </a:lnTo>
                <a:lnTo>
                  <a:pt x="2276" y="1390"/>
                </a:lnTo>
                <a:close/>
                <a:moveTo>
                  <a:pt x="2273" y="1409"/>
                </a:moveTo>
                <a:lnTo>
                  <a:pt x="2271" y="1409"/>
                </a:lnTo>
                <a:lnTo>
                  <a:pt x="2271" y="1411"/>
                </a:lnTo>
                <a:lnTo>
                  <a:pt x="2271" y="1411"/>
                </a:lnTo>
                <a:lnTo>
                  <a:pt x="2271" y="1411"/>
                </a:lnTo>
                <a:lnTo>
                  <a:pt x="2271" y="1413"/>
                </a:lnTo>
                <a:lnTo>
                  <a:pt x="2271" y="1413"/>
                </a:lnTo>
                <a:lnTo>
                  <a:pt x="2273" y="1411"/>
                </a:lnTo>
                <a:lnTo>
                  <a:pt x="2273" y="1411"/>
                </a:lnTo>
                <a:lnTo>
                  <a:pt x="2273" y="1409"/>
                </a:lnTo>
                <a:close/>
                <a:moveTo>
                  <a:pt x="2278" y="1396"/>
                </a:moveTo>
                <a:lnTo>
                  <a:pt x="2278" y="1396"/>
                </a:lnTo>
                <a:lnTo>
                  <a:pt x="2278" y="1396"/>
                </a:lnTo>
                <a:lnTo>
                  <a:pt x="2276" y="1396"/>
                </a:lnTo>
                <a:lnTo>
                  <a:pt x="2276" y="1396"/>
                </a:lnTo>
                <a:lnTo>
                  <a:pt x="2276" y="1399"/>
                </a:lnTo>
                <a:lnTo>
                  <a:pt x="2276" y="1401"/>
                </a:lnTo>
                <a:lnTo>
                  <a:pt x="2278" y="1401"/>
                </a:lnTo>
                <a:lnTo>
                  <a:pt x="2280" y="1399"/>
                </a:lnTo>
                <a:lnTo>
                  <a:pt x="2280" y="1399"/>
                </a:lnTo>
                <a:lnTo>
                  <a:pt x="2280" y="1396"/>
                </a:lnTo>
                <a:lnTo>
                  <a:pt x="2278" y="1396"/>
                </a:lnTo>
                <a:close/>
                <a:moveTo>
                  <a:pt x="1934" y="631"/>
                </a:moveTo>
                <a:lnTo>
                  <a:pt x="1934" y="631"/>
                </a:lnTo>
                <a:lnTo>
                  <a:pt x="1936" y="633"/>
                </a:lnTo>
                <a:lnTo>
                  <a:pt x="1938" y="629"/>
                </a:lnTo>
                <a:lnTo>
                  <a:pt x="1938" y="629"/>
                </a:lnTo>
                <a:lnTo>
                  <a:pt x="1938" y="627"/>
                </a:lnTo>
                <a:lnTo>
                  <a:pt x="1938" y="627"/>
                </a:lnTo>
                <a:lnTo>
                  <a:pt x="1936" y="627"/>
                </a:lnTo>
                <a:lnTo>
                  <a:pt x="1930" y="629"/>
                </a:lnTo>
                <a:lnTo>
                  <a:pt x="1930" y="631"/>
                </a:lnTo>
                <a:lnTo>
                  <a:pt x="1932" y="631"/>
                </a:lnTo>
                <a:lnTo>
                  <a:pt x="1934" y="631"/>
                </a:lnTo>
                <a:close/>
                <a:moveTo>
                  <a:pt x="1957" y="1650"/>
                </a:moveTo>
                <a:lnTo>
                  <a:pt x="1957" y="1650"/>
                </a:lnTo>
                <a:lnTo>
                  <a:pt x="1957" y="1650"/>
                </a:lnTo>
                <a:lnTo>
                  <a:pt x="1955" y="1650"/>
                </a:lnTo>
                <a:lnTo>
                  <a:pt x="1955" y="1650"/>
                </a:lnTo>
                <a:lnTo>
                  <a:pt x="1955" y="1650"/>
                </a:lnTo>
                <a:lnTo>
                  <a:pt x="1957" y="1650"/>
                </a:lnTo>
                <a:lnTo>
                  <a:pt x="1957" y="1650"/>
                </a:lnTo>
                <a:lnTo>
                  <a:pt x="1957" y="1650"/>
                </a:lnTo>
                <a:close/>
                <a:moveTo>
                  <a:pt x="2072" y="522"/>
                </a:moveTo>
                <a:lnTo>
                  <a:pt x="2072" y="520"/>
                </a:lnTo>
                <a:lnTo>
                  <a:pt x="2070" y="518"/>
                </a:lnTo>
                <a:lnTo>
                  <a:pt x="2068" y="518"/>
                </a:lnTo>
                <a:lnTo>
                  <a:pt x="2068" y="520"/>
                </a:lnTo>
                <a:lnTo>
                  <a:pt x="2068" y="522"/>
                </a:lnTo>
                <a:lnTo>
                  <a:pt x="2072" y="522"/>
                </a:lnTo>
                <a:lnTo>
                  <a:pt x="2072" y="522"/>
                </a:lnTo>
                <a:close/>
                <a:moveTo>
                  <a:pt x="1861" y="1640"/>
                </a:moveTo>
                <a:lnTo>
                  <a:pt x="1859" y="1644"/>
                </a:lnTo>
                <a:lnTo>
                  <a:pt x="1859" y="1646"/>
                </a:lnTo>
                <a:lnTo>
                  <a:pt x="1856" y="1648"/>
                </a:lnTo>
                <a:lnTo>
                  <a:pt x="1854" y="1652"/>
                </a:lnTo>
                <a:lnTo>
                  <a:pt x="1856" y="1652"/>
                </a:lnTo>
                <a:lnTo>
                  <a:pt x="1861" y="1650"/>
                </a:lnTo>
                <a:lnTo>
                  <a:pt x="1863" y="1648"/>
                </a:lnTo>
                <a:lnTo>
                  <a:pt x="1865" y="1646"/>
                </a:lnTo>
                <a:lnTo>
                  <a:pt x="1865" y="1646"/>
                </a:lnTo>
                <a:lnTo>
                  <a:pt x="1867" y="1642"/>
                </a:lnTo>
                <a:lnTo>
                  <a:pt x="1865" y="1640"/>
                </a:lnTo>
                <a:lnTo>
                  <a:pt x="1863" y="1640"/>
                </a:lnTo>
                <a:lnTo>
                  <a:pt x="1861" y="1640"/>
                </a:lnTo>
                <a:close/>
                <a:moveTo>
                  <a:pt x="2257" y="428"/>
                </a:moveTo>
                <a:lnTo>
                  <a:pt x="2257" y="426"/>
                </a:lnTo>
                <a:lnTo>
                  <a:pt x="2257" y="426"/>
                </a:lnTo>
                <a:lnTo>
                  <a:pt x="2257" y="424"/>
                </a:lnTo>
                <a:lnTo>
                  <a:pt x="2257" y="424"/>
                </a:lnTo>
                <a:lnTo>
                  <a:pt x="2257" y="424"/>
                </a:lnTo>
                <a:lnTo>
                  <a:pt x="2261" y="424"/>
                </a:lnTo>
                <a:lnTo>
                  <a:pt x="2263" y="424"/>
                </a:lnTo>
                <a:lnTo>
                  <a:pt x="2263" y="424"/>
                </a:lnTo>
                <a:lnTo>
                  <a:pt x="2265" y="422"/>
                </a:lnTo>
                <a:lnTo>
                  <a:pt x="2263" y="422"/>
                </a:lnTo>
                <a:lnTo>
                  <a:pt x="2263" y="419"/>
                </a:lnTo>
                <a:lnTo>
                  <a:pt x="2263" y="419"/>
                </a:lnTo>
                <a:lnTo>
                  <a:pt x="2263" y="419"/>
                </a:lnTo>
                <a:lnTo>
                  <a:pt x="2267" y="419"/>
                </a:lnTo>
                <a:lnTo>
                  <a:pt x="2271" y="417"/>
                </a:lnTo>
                <a:lnTo>
                  <a:pt x="2273" y="417"/>
                </a:lnTo>
                <a:lnTo>
                  <a:pt x="2273" y="417"/>
                </a:lnTo>
                <a:lnTo>
                  <a:pt x="2273" y="415"/>
                </a:lnTo>
                <a:lnTo>
                  <a:pt x="2273" y="415"/>
                </a:lnTo>
                <a:lnTo>
                  <a:pt x="2278" y="415"/>
                </a:lnTo>
                <a:lnTo>
                  <a:pt x="2278" y="415"/>
                </a:lnTo>
                <a:lnTo>
                  <a:pt x="2280" y="413"/>
                </a:lnTo>
                <a:lnTo>
                  <a:pt x="2282" y="413"/>
                </a:lnTo>
                <a:lnTo>
                  <a:pt x="2284" y="411"/>
                </a:lnTo>
                <a:lnTo>
                  <a:pt x="2286" y="411"/>
                </a:lnTo>
                <a:lnTo>
                  <a:pt x="2286" y="411"/>
                </a:lnTo>
                <a:lnTo>
                  <a:pt x="2284" y="409"/>
                </a:lnTo>
                <a:lnTo>
                  <a:pt x="2271" y="409"/>
                </a:lnTo>
                <a:lnTo>
                  <a:pt x="2265" y="409"/>
                </a:lnTo>
                <a:lnTo>
                  <a:pt x="2259" y="409"/>
                </a:lnTo>
                <a:lnTo>
                  <a:pt x="2248" y="405"/>
                </a:lnTo>
                <a:lnTo>
                  <a:pt x="2238" y="405"/>
                </a:lnTo>
                <a:lnTo>
                  <a:pt x="2236" y="405"/>
                </a:lnTo>
                <a:lnTo>
                  <a:pt x="2229" y="407"/>
                </a:lnTo>
                <a:lnTo>
                  <a:pt x="2225" y="407"/>
                </a:lnTo>
                <a:lnTo>
                  <a:pt x="2221" y="407"/>
                </a:lnTo>
                <a:lnTo>
                  <a:pt x="2217" y="407"/>
                </a:lnTo>
                <a:lnTo>
                  <a:pt x="2215" y="409"/>
                </a:lnTo>
                <a:lnTo>
                  <a:pt x="2213" y="411"/>
                </a:lnTo>
                <a:lnTo>
                  <a:pt x="2211" y="413"/>
                </a:lnTo>
                <a:lnTo>
                  <a:pt x="2208" y="413"/>
                </a:lnTo>
                <a:lnTo>
                  <a:pt x="2208" y="409"/>
                </a:lnTo>
                <a:lnTo>
                  <a:pt x="2213" y="407"/>
                </a:lnTo>
                <a:lnTo>
                  <a:pt x="2213" y="407"/>
                </a:lnTo>
                <a:lnTo>
                  <a:pt x="2215" y="405"/>
                </a:lnTo>
                <a:lnTo>
                  <a:pt x="2219" y="405"/>
                </a:lnTo>
                <a:lnTo>
                  <a:pt x="2223" y="403"/>
                </a:lnTo>
                <a:lnTo>
                  <a:pt x="2223" y="403"/>
                </a:lnTo>
                <a:lnTo>
                  <a:pt x="2223" y="401"/>
                </a:lnTo>
                <a:lnTo>
                  <a:pt x="2221" y="401"/>
                </a:lnTo>
                <a:lnTo>
                  <a:pt x="2221" y="401"/>
                </a:lnTo>
                <a:lnTo>
                  <a:pt x="2221" y="401"/>
                </a:lnTo>
                <a:lnTo>
                  <a:pt x="2208" y="403"/>
                </a:lnTo>
                <a:lnTo>
                  <a:pt x="2202" y="403"/>
                </a:lnTo>
                <a:lnTo>
                  <a:pt x="2194" y="401"/>
                </a:lnTo>
                <a:lnTo>
                  <a:pt x="2194" y="401"/>
                </a:lnTo>
                <a:lnTo>
                  <a:pt x="2187" y="401"/>
                </a:lnTo>
                <a:lnTo>
                  <a:pt x="2187" y="401"/>
                </a:lnTo>
                <a:lnTo>
                  <a:pt x="2187" y="401"/>
                </a:lnTo>
                <a:lnTo>
                  <a:pt x="2194" y="398"/>
                </a:lnTo>
                <a:lnTo>
                  <a:pt x="2196" y="398"/>
                </a:lnTo>
                <a:lnTo>
                  <a:pt x="2200" y="396"/>
                </a:lnTo>
                <a:lnTo>
                  <a:pt x="2200" y="394"/>
                </a:lnTo>
                <a:lnTo>
                  <a:pt x="2202" y="394"/>
                </a:lnTo>
                <a:lnTo>
                  <a:pt x="2202" y="390"/>
                </a:lnTo>
                <a:lnTo>
                  <a:pt x="2202" y="390"/>
                </a:lnTo>
                <a:lnTo>
                  <a:pt x="2200" y="388"/>
                </a:lnTo>
                <a:lnTo>
                  <a:pt x="2198" y="388"/>
                </a:lnTo>
                <a:lnTo>
                  <a:pt x="2196" y="388"/>
                </a:lnTo>
                <a:lnTo>
                  <a:pt x="2198" y="386"/>
                </a:lnTo>
                <a:lnTo>
                  <a:pt x="2204" y="386"/>
                </a:lnTo>
                <a:lnTo>
                  <a:pt x="2206" y="388"/>
                </a:lnTo>
                <a:lnTo>
                  <a:pt x="2213" y="388"/>
                </a:lnTo>
                <a:lnTo>
                  <a:pt x="2215" y="388"/>
                </a:lnTo>
                <a:lnTo>
                  <a:pt x="2221" y="388"/>
                </a:lnTo>
                <a:lnTo>
                  <a:pt x="2223" y="388"/>
                </a:lnTo>
                <a:lnTo>
                  <a:pt x="2229" y="386"/>
                </a:lnTo>
                <a:lnTo>
                  <a:pt x="2231" y="384"/>
                </a:lnTo>
                <a:lnTo>
                  <a:pt x="2236" y="382"/>
                </a:lnTo>
                <a:lnTo>
                  <a:pt x="2236" y="380"/>
                </a:lnTo>
                <a:lnTo>
                  <a:pt x="2236" y="378"/>
                </a:lnTo>
                <a:lnTo>
                  <a:pt x="2234" y="375"/>
                </a:lnTo>
                <a:lnTo>
                  <a:pt x="2234" y="373"/>
                </a:lnTo>
                <a:lnTo>
                  <a:pt x="2229" y="373"/>
                </a:lnTo>
                <a:lnTo>
                  <a:pt x="2225" y="373"/>
                </a:lnTo>
                <a:lnTo>
                  <a:pt x="2221" y="373"/>
                </a:lnTo>
                <a:lnTo>
                  <a:pt x="2215" y="373"/>
                </a:lnTo>
                <a:lnTo>
                  <a:pt x="2215" y="371"/>
                </a:lnTo>
                <a:lnTo>
                  <a:pt x="2215" y="371"/>
                </a:lnTo>
                <a:lnTo>
                  <a:pt x="2217" y="371"/>
                </a:lnTo>
                <a:lnTo>
                  <a:pt x="2221" y="371"/>
                </a:lnTo>
                <a:lnTo>
                  <a:pt x="2227" y="371"/>
                </a:lnTo>
                <a:lnTo>
                  <a:pt x="2234" y="371"/>
                </a:lnTo>
                <a:lnTo>
                  <a:pt x="2236" y="373"/>
                </a:lnTo>
                <a:lnTo>
                  <a:pt x="2240" y="375"/>
                </a:lnTo>
                <a:lnTo>
                  <a:pt x="2242" y="378"/>
                </a:lnTo>
                <a:lnTo>
                  <a:pt x="2244" y="378"/>
                </a:lnTo>
                <a:lnTo>
                  <a:pt x="2248" y="380"/>
                </a:lnTo>
                <a:lnTo>
                  <a:pt x="2252" y="382"/>
                </a:lnTo>
                <a:lnTo>
                  <a:pt x="2255" y="384"/>
                </a:lnTo>
                <a:lnTo>
                  <a:pt x="2257" y="386"/>
                </a:lnTo>
                <a:lnTo>
                  <a:pt x="2257" y="388"/>
                </a:lnTo>
                <a:lnTo>
                  <a:pt x="2259" y="392"/>
                </a:lnTo>
                <a:lnTo>
                  <a:pt x="2261" y="396"/>
                </a:lnTo>
                <a:lnTo>
                  <a:pt x="2263" y="398"/>
                </a:lnTo>
                <a:lnTo>
                  <a:pt x="2269" y="401"/>
                </a:lnTo>
                <a:lnTo>
                  <a:pt x="2271" y="401"/>
                </a:lnTo>
                <a:lnTo>
                  <a:pt x="2276" y="401"/>
                </a:lnTo>
                <a:lnTo>
                  <a:pt x="2280" y="401"/>
                </a:lnTo>
                <a:lnTo>
                  <a:pt x="2280" y="401"/>
                </a:lnTo>
                <a:lnTo>
                  <a:pt x="2282" y="394"/>
                </a:lnTo>
                <a:lnTo>
                  <a:pt x="2282" y="392"/>
                </a:lnTo>
                <a:lnTo>
                  <a:pt x="2282" y="392"/>
                </a:lnTo>
                <a:lnTo>
                  <a:pt x="2282" y="390"/>
                </a:lnTo>
                <a:lnTo>
                  <a:pt x="2284" y="396"/>
                </a:lnTo>
                <a:lnTo>
                  <a:pt x="2284" y="396"/>
                </a:lnTo>
                <a:lnTo>
                  <a:pt x="2284" y="398"/>
                </a:lnTo>
                <a:lnTo>
                  <a:pt x="2284" y="401"/>
                </a:lnTo>
                <a:lnTo>
                  <a:pt x="2284" y="401"/>
                </a:lnTo>
                <a:lnTo>
                  <a:pt x="2288" y="401"/>
                </a:lnTo>
                <a:lnTo>
                  <a:pt x="2290" y="401"/>
                </a:lnTo>
                <a:lnTo>
                  <a:pt x="2294" y="401"/>
                </a:lnTo>
                <a:lnTo>
                  <a:pt x="2296" y="398"/>
                </a:lnTo>
                <a:lnTo>
                  <a:pt x="2294" y="398"/>
                </a:lnTo>
                <a:lnTo>
                  <a:pt x="2294" y="392"/>
                </a:lnTo>
                <a:lnTo>
                  <a:pt x="2294" y="390"/>
                </a:lnTo>
                <a:lnTo>
                  <a:pt x="2294" y="390"/>
                </a:lnTo>
                <a:lnTo>
                  <a:pt x="2294" y="384"/>
                </a:lnTo>
                <a:lnTo>
                  <a:pt x="2294" y="382"/>
                </a:lnTo>
                <a:lnTo>
                  <a:pt x="2294" y="378"/>
                </a:lnTo>
                <a:lnTo>
                  <a:pt x="2292" y="373"/>
                </a:lnTo>
                <a:lnTo>
                  <a:pt x="2290" y="373"/>
                </a:lnTo>
                <a:lnTo>
                  <a:pt x="2286" y="375"/>
                </a:lnTo>
                <a:lnTo>
                  <a:pt x="2286" y="375"/>
                </a:lnTo>
                <a:lnTo>
                  <a:pt x="2284" y="375"/>
                </a:lnTo>
                <a:lnTo>
                  <a:pt x="2284" y="378"/>
                </a:lnTo>
                <a:lnTo>
                  <a:pt x="2284" y="380"/>
                </a:lnTo>
                <a:lnTo>
                  <a:pt x="2282" y="378"/>
                </a:lnTo>
                <a:lnTo>
                  <a:pt x="2282" y="375"/>
                </a:lnTo>
                <a:lnTo>
                  <a:pt x="2282" y="373"/>
                </a:lnTo>
                <a:lnTo>
                  <a:pt x="2282" y="373"/>
                </a:lnTo>
                <a:lnTo>
                  <a:pt x="2284" y="371"/>
                </a:lnTo>
                <a:lnTo>
                  <a:pt x="2288" y="369"/>
                </a:lnTo>
                <a:lnTo>
                  <a:pt x="2290" y="367"/>
                </a:lnTo>
                <a:lnTo>
                  <a:pt x="2286" y="367"/>
                </a:lnTo>
                <a:lnTo>
                  <a:pt x="2284" y="367"/>
                </a:lnTo>
                <a:lnTo>
                  <a:pt x="2282" y="363"/>
                </a:lnTo>
                <a:lnTo>
                  <a:pt x="2282" y="363"/>
                </a:lnTo>
                <a:lnTo>
                  <a:pt x="2276" y="361"/>
                </a:lnTo>
                <a:lnTo>
                  <a:pt x="2276" y="361"/>
                </a:lnTo>
                <a:lnTo>
                  <a:pt x="2271" y="359"/>
                </a:lnTo>
                <a:lnTo>
                  <a:pt x="2265" y="357"/>
                </a:lnTo>
                <a:lnTo>
                  <a:pt x="2263" y="354"/>
                </a:lnTo>
                <a:lnTo>
                  <a:pt x="2257" y="352"/>
                </a:lnTo>
                <a:lnTo>
                  <a:pt x="2255" y="350"/>
                </a:lnTo>
                <a:lnTo>
                  <a:pt x="2252" y="348"/>
                </a:lnTo>
                <a:lnTo>
                  <a:pt x="2250" y="348"/>
                </a:lnTo>
                <a:lnTo>
                  <a:pt x="2248" y="350"/>
                </a:lnTo>
                <a:lnTo>
                  <a:pt x="2244" y="350"/>
                </a:lnTo>
                <a:lnTo>
                  <a:pt x="2242" y="350"/>
                </a:lnTo>
                <a:lnTo>
                  <a:pt x="2244" y="348"/>
                </a:lnTo>
                <a:lnTo>
                  <a:pt x="2248" y="348"/>
                </a:lnTo>
                <a:lnTo>
                  <a:pt x="2250" y="346"/>
                </a:lnTo>
                <a:lnTo>
                  <a:pt x="2250" y="344"/>
                </a:lnTo>
                <a:lnTo>
                  <a:pt x="2248" y="338"/>
                </a:lnTo>
                <a:lnTo>
                  <a:pt x="2248" y="336"/>
                </a:lnTo>
                <a:lnTo>
                  <a:pt x="2248" y="336"/>
                </a:lnTo>
                <a:lnTo>
                  <a:pt x="2246" y="336"/>
                </a:lnTo>
                <a:lnTo>
                  <a:pt x="2242" y="338"/>
                </a:lnTo>
                <a:lnTo>
                  <a:pt x="2240" y="338"/>
                </a:lnTo>
                <a:lnTo>
                  <a:pt x="2236" y="340"/>
                </a:lnTo>
                <a:lnTo>
                  <a:pt x="2229" y="342"/>
                </a:lnTo>
                <a:lnTo>
                  <a:pt x="2227" y="342"/>
                </a:lnTo>
                <a:lnTo>
                  <a:pt x="2225" y="342"/>
                </a:lnTo>
                <a:lnTo>
                  <a:pt x="2223" y="342"/>
                </a:lnTo>
                <a:lnTo>
                  <a:pt x="2221" y="342"/>
                </a:lnTo>
                <a:lnTo>
                  <a:pt x="2227" y="340"/>
                </a:lnTo>
                <a:lnTo>
                  <a:pt x="2229" y="340"/>
                </a:lnTo>
                <a:lnTo>
                  <a:pt x="2234" y="338"/>
                </a:lnTo>
                <a:lnTo>
                  <a:pt x="2242" y="336"/>
                </a:lnTo>
                <a:lnTo>
                  <a:pt x="2244" y="333"/>
                </a:lnTo>
                <a:lnTo>
                  <a:pt x="2246" y="333"/>
                </a:lnTo>
                <a:lnTo>
                  <a:pt x="2248" y="331"/>
                </a:lnTo>
                <a:lnTo>
                  <a:pt x="2250" y="331"/>
                </a:lnTo>
                <a:lnTo>
                  <a:pt x="2252" y="336"/>
                </a:lnTo>
                <a:lnTo>
                  <a:pt x="2255" y="342"/>
                </a:lnTo>
                <a:lnTo>
                  <a:pt x="2259" y="346"/>
                </a:lnTo>
                <a:lnTo>
                  <a:pt x="2263" y="348"/>
                </a:lnTo>
                <a:lnTo>
                  <a:pt x="2265" y="350"/>
                </a:lnTo>
                <a:lnTo>
                  <a:pt x="2271" y="352"/>
                </a:lnTo>
                <a:lnTo>
                  <a:pt x="2280" y="354"/>
                </a:lnTo>
                <a:lnTo>
                  <a:pt x="2282" y="357"/>
                </a:lnTo>
                <a:lnTo>
                  <a:pt x="2284" y="357"/>
                </a:lnTo>
                <a:lnTo>
                  <a:pt x="2286" y="354"/>
                </a:lnTo>
                <a:lnTo>
                  <a:pt x="2284" y="350"/>
                </a:lnTo>
                <a:lnTo>
                  <a:pt x="2288" y="350"/>
                </a:lnTo>
                <a:lnTo>
                  <a:pt x="2288" y="344"/>
                </a:lnTo>
                <a:lnTo>
                  <a:pt x="2288" y="342"/>
                </a:lnTo>
                <a:lnTo>
                  <a:pt x="2288" y="336"/>
                </a:lnTo>
                <a:lnTo>
                  <a:pt x="2286" y="333"/>
                </a:lnTo>
                <a:lnTo>
                  <a:pt x="2282" y="333"/>
                </a:lnTo>
                <a:lnTo>
                  <a:pt x="2278" y="331"/>
                </a:lnTo>
                <a:lnTo>
                  <a:pt x="2276" y="329"/>
                </a:lnTo>
                <a:lnTo>
                  <a:pt x="2271" y="327"/>
                </a:lnTo>
                <a:lnTo>
                  <a:pt x="2267" y="327"/>
                </a:lnTo>
                <a:lnTo>
                  <a:pt x="2265" y="325"/>
                </a:lnTo>
                <a:lnTo>
                  <a:pt x="2261" y="323"/>
                </a:lnTo>
                <a:lnTo>
                  <a:pt x="2259" y="323"/>
                </a:lnTo>
                <a:lnTo>
                  <a:pt x="2252" y="321"/>
                </a:lnTo>
                <a:lnTo>
                  <a:pt x="2244" y="323"/>
                </a:lnTo>
                <a:lnTo>
                  <a:pt x="2242" y="323"/>
                </a:lnTo>
                <a:lnTo>
                  <a:pt x="2240" y="325"/>
                </a:lnTo>
                <a:lnTo>
                  <a:pt x="2231" y="327"/>
                </a:lnTo>
                <a:lnTo>
                  <a:pt x="2227" y="327"/>
                </a:lnTo>
                <a:lnTo>
                  <a:pt x="2225" y="329"/>
                </a:lnTo>
                <a:lnTo>
                  <a:pt x="2221" y="329"/>
                </a:lnTo>
                <a:lnTo>
                  <a:pt x="2215" y="329"/>
                </a:lnTo>
                <a:lnTo>
                  <a:pt x="2215" y="329"/>
                </a:lnTo>
                <a:lnTo>
                  <a:pt x="2211" y="331"/>
                </a:lnTo>
                <a:lnTo>
                  <a:pt x="2211" y="331"/>
                </a:lnTo>
                <a:lnTo>
                  <a:pt x="2211" y="331"/>
                </a:lnTo>
                <a:lnTo>
                  <a:pt x="2208" y="329"/>
                </a:lnTo>
                <a:lnTo>
                  <a:pt x="2208" y="329"/>
                </a:lnTo>
                <a:lnTo>
                  <a:pt x="2211" y="329"/>
                </a:lnTo>
                <a:lnTo>
                  <a:pt x="2213" y="329"/>
                </a:lnTo>
                <a:lnTo>
                  <a:pt x="2215" y="329"/>
                </a:lnTo>
                <a:lnTo>
                  <a:pt x="2219" y="329"/>
                </a:lnTo>
                <a:lnTo>
                  <a:pt x="2221" y="329"/>
                </a:lnTo>
                <a:lnTo>
                  <a:pt x="2221" y="327"/>
                </a:lnTo>
                <a:lnTo>
                  <a:pt x="2223" y="327"/>
                </a:lnTo>
                <a:lnTo>
                  <a:pt x="2223" y="325"/>
                </a:lnTo>
                <a:lnTo>
                  <a:pt x="2215" y="323"/>
                </a:lnTo>
                <a:lnTo>
                  <a:pt x="2213" y="321"/>
                </a:lnTo>
                <a:lnTo>
                  <a:pt x="2217" y="323"/>
                </a:lnTo>
                <a:lnTo>
                  <a:pt x="2219" y="323"/>
                </a:lnTo>
                <a:lnTo>
                  <a:pt x="2225" y="325"/>
                </a:lnTo>
                <a:lnTo>
                  <a:pt x="2229" y="327"/>
                </a:lnTo>
                <a:lnTo>
                  <a:pt x="2229" y="327"/>
                </a:lnTo>
                <a:lnTo>
                  <a:pt x="2236" y="325"/>
                </a:lnTo>
                <a:lnTo>
                  <a:pt x="2236" y="325"/>
                </a:lnTo>
                <a:lnTo>
                  <a:pt x="2240" y="323"/>
                </a:lnTo>
                <a:lnTo>
                  <a:pt x="2242" y="321"/>
                </a:lnTo>
                <a:lnTo>
                  <a:pt x="2246" y="321"/>
                </a:lnTo>
                <a:lnTo>
                  <a:pt x="2248" y="319"/>
                </a:lnTo>
                <a:lnTo>
                  <a:pt x="2248" y="319"/>
                </a:lnTo>
                <a:lnTo>
                  <a:pt x="2246" y="317"/>
                </a:lnTo>
                <a:lnTo>
                  <a:pt x="2242" y="313"/>
                </a:lnTo>
                <a:lnTo>
                  <a:pt x="2240" y="310"/>
                </a:lnTo>
                <a:lnTo>
                  <a:pt x="2238" y="310"/>
                </a:lnTo>
                <a:lnTo>
                  <a:pt x="2238" y="310"/>
                </a:lnTo>
                <a:lnTo>
                  <a:pt x="2240" y="310"/>
                </a:lnTo>
                <a:lnTo>
                  <a:pt x="2244" y="313"/>
                </a:lnTo>
                <a:lnTo>
                  <a:pt x="2246" y="315"/>
                </a:lnTo>
                <a:lnTo>
                  <a:pt x="2248" y="317"/>
                </a:lnTo>
                <a:lnTo>
                  <a:pt x="2250" y="317"/>
                </a:lnTo>
                <a:lnTo>
                  <a:pt x="2252" y="317"/>
                </a:lnTo>
                <a:lnTo>
                  <a:pt x="2252" y="317"/>
                </a:lnTo>
                <a:lnTo>
                  <a:pt x="2255" y="315"/>
                </a:lnTo>
                <a:lnTo>
                  <a:pt x="2259" y="313"/>
                </a:lnTo>
                <a:lnTo>
                  <a:pt x="2263" y="319"/>
                </a:lnTo>
                <a:lnTo>
                  <a:pt x="2271" y="323"/>
                </a:lnTo>
                <a:lnTo>
                  <a:pt x="2276" y="323"/>
                </a:lnTo>
                <a:lnTo>
                  <a:pt x="2284" y="325"/>
                </a:lnTo>
                <a:lnTo>
                  <a:pt x="2286" y="325"/>
                </a:lnTo>
                <a:lnTo>
                  <a:pt x="2290" y="323"/>
                </a:lnTo>
                <a:lnTo>
                  <a:pt x="2296" y="321"/>
                </a:lnTo>
                <a:lnTo>
                  <a:pt x="2299" y="321"/>
                </a:lnTo>
                <a:lnTo>
                  <a:pt x="2309" y="321"/>
                </a:lnTo>
                <a:lnTo>
                  <a:pt x="2311" y="319"/>
                </a:lnTo>
                <a:lnTo>
                  <a:pt x="2311" y="315"/>
                </a:lnTo>
                <a:lnTo>
                  <a:pt x="2313" y="310"/>
                </a:lnTo>
                <a:lnTo>
                  <a:pt x="2313" y="310"/>
                </a:lnTo>
                <a:lnTo>
                  <a:pt x="2303" y="306"/>
                </a:lnTo>
                <a:lnTo>
                  <a:pt x="2299" y="306"/>
                </a:lnTo>
                <a:lnTo>
                  <a:pt x="2290" y="306"/>
                </a:lnTo>
                <a:lnTo>
                  <a:pt x="2288" y="306"/>
                </a:lnTo>
                <a:lnTo>
                  <a:pt x="2286" y="304"/>
                </a:lnTo>
                <a:lnTo>
                  <a:pt x="2284" y="304"/>
                </a:lnTo>
                <a:lnTo>
                  <a:pt x="2284" y="302"/>
                </a:lnTo>
                <a:lnTo>
                  <a:pt x="2284" y="302"/>
                </a:lnTo>
                <a:lnTo>
                  <a:pt x="2286" y="300"/>
                </a:lnTo>
                <a:lnTo>
                  <a:pt x="2286" y="300"/>
                </a:lnTo>
                <a:lnTo>
                  <a:pt x="2286" y="298"/>
                </a:lnTo>
                <a:lnTo>
                  <a:pt x="2286" y="298"/>
                </a:lnTo>
                <a:lnTo>
                  <a:pt x="2284" y="298"/>
                </a:lnTo>
                <a:lnTo>
                  <a:pt x="2284" y="298"/>
                </a:lnTo>
                <a:lnTo>
                  <a:pt x="2286" y="296"/>
                </a:lnTo>
                <a:lnTo>
                  <a:pt x="2290" y="294"/>
                </a:lnTo>
                <a:lnTo>
                  <a:pt x="2290" y="294"/>
                </a:lnTo>
                <a:lnTo>
                  <a:pt x="2290" y="289"/>
                </a:lnTo>
                <a:lnTo>
                  <a:pt x="2290" y="289"/>
                </a:lnTo>
                <a:lnTo>
                  <a:pt x="2292" y="292"/>
                </a:lnTo>
                <a:lnTo>
                  <a:pt x="2292" y="296"/>
                </a:lnTo>
                <a:lnTo>
                  <a:pt x="2290" y="298"/>
                </a:lnTo>
                <a:lnTo>
                  <a:pt x="2294" y="302"/>
                </a:lnTo>
                <a:lnTo>
                  <a:pt x="2301" y="302"/>
                </a:lnTo>
                <a:lnTo>
                  <a:pt x="2309" y="302"/>
                </a:lnTo>
                <a:lnTo>
                  <a:pt x="2315" y="300"/>
                </a:lnTo>
                <a:lnTo>
                  <a:pt x="2313" y="298"/>
                </a:lnTo>
                <a:lnTo>
                  <a:pt x="2317" y="298"/>
                </a:lnTo>
                <a:lnTo>
                  <a:pt x="2324" y="298"/>
                </a:lnTo>
                <a:lnTo>
                  <a:pt x="2326" y="298"/>
                </a:lnTo>
                <a:lnTo>
                  <a:pt x="2328" y="298"/>
                </a:lnTo>
                <a:lnTo>
                  <a:pt x="2328" y="298"/>
                </a:lnTo>
                <a:lnTo>
                  <a:pt x="2328" y="296"/>
                </a:lnTo>
                <a:lnTo>
                  <a:pt x="2330" y="294"/>
                </a:lnTo>
                <a:lnTo>
                  <a:pt x="2330" y="292"/>
                </a:lnTo>
                <a:lnTo>
                  <a:pt x="2328" y="289"/>
                </a:lnTo>
                <a:lnTo>
                  <a:pt x="2326" y="289"/>
                </a:lnTo>
                <a:lnTo>
                  <a:pt x="2324" y="287"/>
                </a:lnTo>
                <a:lnTo>
                  <a:pt x="2322" y="281"/>
                </a:lnTo>
                <a:lnTo>
                  <a:pt x="2317" y="279"/>
                </a:lnTo>
                <a:lnTo>
                  <a:pt x="2315" y="277"/>
                </a:lnTo>
                <a:lnTo>
                  <a:pt x="2311" y="279"/>
                </a:lnTo>
                <a:lnTo>
                  <a:pt x="2311" y="281"/>
                </a:lnTo>
                <a:lnTo>
                  <a:pt x="2309" y="285"/>
                </a:lnTo>
                <a:lnTo>
                  <a:pt x="2305" y="287"/>
                </a:lnTo>
                <a:lnTo>
                  <a:pt x="2303" y="287"/>
                </a:lnTo>
                <a:lnTo>
                  <a:pt x="2303" y="287"/>
                </a:lnTo>
                <a:lnTo>
                  <a:pt x="2305" y="285"/>
                </a:lnTo>
                <a:lnTo>
                  <a:pt x="2305" y="285"/>
                </a:lnTo>
                <a:lnTo>
                  <a:pt x="2307" y="283"/>
                </a:lnTo>
                <a:lnTo>
                  <a:pt x="2307" y="281"/>
                </a:lnTo>
                <a:lnTo>
                  <a:pt x="2305" y="277"/>
                </a:lnTo>
                <a:lnTo>
                  <a:pt x="2305" y="275"/>
                </a:lnTo>
                <a:lnTo>
                  <a:pt x="2303" y="275"/>
                </a:lnTo>
                <a:lnTo>
                  <a:pt x="2303" y="275"/>
                </a:lnTo>
                <a:lnTo>
                  <a:pt x="2301" y="275"/>
                </a:lnTo>
                <a:lnTo>
                  <a:pt x="2296" y="277"/>
                </a:lnTo>
                <a:lnTo>
                  <a:pt x="2294" y="279"/>
                </a:lnTo>
                <a:lnTo>
                  <a:pt x="2294" y="279"/>
                </a:lnTo>
                <a:lnTo>
                  <a:pt x="2292" y="279"/>
                </a:lnTo>
                <a:lnTo>
                  <a:pt x="2290" y="277"/>
                </a:lnTo>
                <a:lnTo>
                  <a:pt x="2288" y="275"/>
                </a:lnTo>
                <a:lnTo>
                  <a:pt x="2286" y="275"/>
                </a:lnTo>
                <a:lnTo>
                  <a:pt x="2290" y="277"/>
                </a:lnTo>
                <a:lnTo>
                  <a:pt x="2294" y="277"/>
                </a:lnTo>
                <a:lnTo>
                  <a:pt x="2299" y="275"/>
                </a:lnTo>
                <a:lnTo>
                  <a:pt x="2301" y="273"/>
                </a:lnTo>
                <a:lnTo>
                  <a:pt x="2303" y="273"/>
                </a:lnTo>
                <a:lnTo>
                  <a:pt x="2305" y="273"/>
                </a:lnTo>
                <a:lnTo>
                  <a:pt x="2311" y="269"/>
                </a:lnTo>
                <a:lnTo>
                  <a:pt x="2315" y="269"/>
                </a:lnTo>
                <a:lnTo>
                  <a:pt x="2317" y="271"/>
                </a:lnTo>
                <a:lnTo>
                  <a:pt x="2320" y="271"/>
                </a:lnTo>
                <a:lnTo>
                  <a:pt x="2322" y="273"/>
                </a:lnTo>
                <a:lnTo>
                  <a:pt x="2324" y="273"/>
                </a:lnTo>
                <a:lnTo>
                  <a:pt x="2326" y="273"/>
                </a:lnTo>
                <a:lnTo>
                  <a:pt x="2326" y="271"/>
                </a:lnTo>
                <a:lnTo>
                  <a:pt x="2328" y="269"/>
                </a:lnTo>
                <a:lnTo>
                  <a:pt x="2328" y="266"/>
                </a:lnTo>
                <a:lnTo>
                  <a:pt x="2326" y="262"/>
                </a:lnTo>
                <a:lnTo>
                  <a:pt x="2326" y="260"/>
                </a:lnTo>
                <a:lnTo>
                  <a:pt x="2326" y="260"/>
                </a:lnTo>
                <a:lnTo>
                  <a:pt x="2326" y="258"/>
                </a:lnTo>
                <a:lnTo>
                  <a:pt x="2326" y="258"/>
                </a:lnTo>
                <a:lnTo>
                  <a:pt x="2326" y="256"/>
                </a:lnTo>
                <a:lnTo>
                  <a:pt x="2324" y="254"/>
                </a:lnTo>
                <a:lnTo>
                  <a:pt x="2322" y="252"/>
                </a:lnTo>
                <a:lnTo>
                  <a:pt x="2320" y="248"/>
                </a:lnTo>
                <a:lnTo>
                  <a:pt x="2320" y="245"/>
                </a:lnTo>
                <a:lnTo>
                  <a:pt x="2317" y="241"/>
                </a:lnTo>
                <a:lnTo>
                  <a:pt x="2313" y="241"/>
                </a:lnTo>
                <a:lnTo>
                  <a:pt x="2311" y="241"/>
                </a:lnTo>
                <a:lnTo>
                  <a:pt x="2309" y="241"/>
                </a:lnTo>
                <a:lnTo>
                  <a:pt x="2307" y="239"/>
                </a:lnTo>
                <a:lnTo>
                  <a:pt x="2305" y="239"/>
                </a:lnTo>
                <a:lnTo>
                  <a:pt x="2301" y="241"/>
                </a:lnTo>
                <a:lnTo>
                  <a:pt x="2296" y="241"/>
                </a:lnTo>
                <a:lnTo>
                  <a:pt x="2296" y="239"/>
                </a:lnTo>
                <a:lnTo>
                  <a:pt x="2294" y="239"/>
                </a:lnTo>
                <a:lnTo>
                  <a:pt x="2292" y="237"/>
                </a:lnTo>
                <a:lnTo>
                  <a:pt x="2290" y="231"/>
                </a:lnTo>
                <a:lnTo>
                  <a:pt x="2288" y="231"/>
                </a:lnTo>
                <a:lnTo>
                  <a:pt x="2284" y="231"/>
                </a:lnTo>
                <a:lnTo>
                  <a:pt x="2284" y="231"/>
                </a:lnTo>
                <a:lnTo>
                  <a:pt x="2282" y="229"/>
                </a:lnTo>
                <a:lnTo>
                  <a:pt x="2280" y="229"/>
                </a:lnTo>
                <a:lnTo>
                  <a:pt x="2280" y="227"/>
                </a:lnTo>
                <a:lnTo>
                  <a:pt x="2282" y="227"/>
                </a:lnTo>
                <a:lnTo>
                  <a:pt x="2284" y="224"/>
                </a:lnTo>
                <a:lnTo>
                  <a:pt x="2286" y="224"/>
                </a:lnTo>
                <a:lnTo>
                  <a:pt x="2290" y="227"/>
                </a:lnTo>
                <a:lnTo>
                  <a:pt x="2292" y="229"/>
                </a:lnTo>
                <a:lnTo>
                  <a:pt x="2294" y="229"/>
                </a:lnTo>
                <a:lnTo>
                  <a:pt x="2305" y="222"/>
                </a:lnTo>
                <a:lnTo>
                  <a:pt x="2305" y="222"/>
                </a:lnTo>
                <a:lnTo>
                  <a:pt x="2311" y="220"/>
                </a:lnTo>
                <a:lnTo>
                  <a:pt x="2317" y="220"/>
                </a:lnTo>
                <a:lnTo>
                  <a:pt x="2320" y="220"/>
                </a:lnTo>
                <a:lnTo>
                  <a:pt x="2326" y="222"/>
                </a:lnTo>
                <a:lnTo>
                  <a:pt x="2330" y="222"/>
                </a:lnTo>
                <a:lnTo>
                  <a:pt x="2332" y="224"/>
                </a:lnTo>
                <a:lnTo>
                  <a:pt x="2334" y="224"/>
                </a:lnTo>
                <a:lnTo>
                  <a:pt x="2336" y="224"/>
                </a:lnTo>
                <a:lnTo>
                  <a:pt x="2338" y="224"/>
                </a:lnTo>
                <a:lnTo>
                  <a:pt x="2340" y="224"/>
                </a:lnTo>
                <a:lnTo>
                  <a:pt x="2340" y="222"/>
                </a:lnTo>
                <a:lnTo>
                  <a:pt x="2343" y="220"/>
                </a:lnTo>
                <a:lnTo>
                  <a:pt x="2343" y="218"/>
                </a:lnTo>
                <a:lnTo>
                  <a:pt x="2343" y="214"/>
                </a:lnTo>
                <a:lnTo>
                  <a:pt x="2343" y="212"/>
                </a:lnTo>
                <a:lnTo>
                  <a:pt x="2340" y="210"/>
                </a:lnTo>
                <a:lnTo>
                  <a:pt x="2338" y="210"/>
                </a:lnTo>
                <a:lnTo>
                  <a:pt x="2334" y="210"/>
                </a:lnTo>
                <a:lnTo>
                  <a:pt x="2330" y="212"/>
                </a:lnTo>
                <a:lnTo>
                  <a:pt x="2328" y="212"/>
                </a:lnTo>
                <a:lnTo>
                  <a:pt x="2326" y="212"/>
                </a:lnTo>
                <a:lnTo>
                  <a:pt x="2324" y="210"/>
                </a:lnTo>
                <a:lnTo>
                  <a:pt x="2322" y="208"/>
                </a:lnTo>
                <a:lnTo>
                  <a:pt x="2315" y="208"/>
                </a:lnTo>
                <a:lnTo>
                  <a:pt x="2311" y="206"/>
                </a:lnTo>
                <a:lnTo>
                  <a:pt x="2309" y="199"/>
                </a:lnTo>
                <a:lnTo>
                  <a:pt x="2311" y="197"/>
                </a:lnTo>
                <a:lnTo>
                  <a:pt x="2315" y="197"/>
                </a:lnTo>
                <a:lnTo>
                  <a:pt x="2320" y="197"/>
                </a:lnTo>
                <a:lnTo>
                  <a:pt x="2326" y="201"/>
                </a:lnTo>
                <a:lnTo>
                  <a:pt x="2326" y="201"/>
                </a:lnTo>
                <a:lnTo>
                  <a:pt x="2328" y="201"/>
                </a:lnTo>
                <a:lnTo>
                  <a:pt x="2328" y="199"/>
                </a:lnTo>
                <a:lnTo>
                  <a:pt x="2326" y="197"/>
                </a:lnTo>
                <a:lnTo>
                  <a:pt x="2326" y="197"/>
                </a:lnTo>
                <a:lnTo>
                  <a:pt x="2322" y="195"/>
                </a:lnTo>
                <a:lnTo>
                  <a:pt x="2317" y="193"/>
                </a:lnTo>
                <a:lnTo>
                  <a:pt x="2313" y="193"/>
                </a:lnTo>
                <a:lnTo>
                  <a:pt x="2309" y="191"/>
                </a:lnTo>
                <a:lnTo>
                  <a:pt x="2305" y="191"/>
                </a:lnTo>
                <a:lnTo>
                  <a:pt x="2301" y="193"/>
                </a:lnTo>
                <a:lnTo>
                  <a:pt x="2299" y="197"/>
                </a:lnTo>
                <a:lnTo>
                  <a:pt x="2294" y="199"/>
                </a:lnTo>
                <a:lnTo>
                  <a:pt x="2292" y="197"/>
                </a:lnTo>
                <a:lnTo>
                  <a:pt x="2292" y="195"/>
                </a:lnTo>
                <a:lnTo>
                  <a:pt x="2294" y="191"/>
                </a:lnTo>
                <a:lnTo>
                  <a:pt x="2296" y="189"/>
                </a:lnTo>
                <a:lnTo>
                  <a:pt x="2299" y="185"/>
                </a:lnTo>
                <a:lnTo>
                  <a:pt x="2299" y="183"/>
                </a:lnTo>
                <a:lnTo>
                  <a:pt x="2301" y="178"/>
                </a:lnTo>
                <a:lnTo>
                  <a:pt x="2301" y="176"/>
                </a:lnTo>
                <a:lnTo>
                  <a:pt x="2305" y="170"/>
                </a:lnTo>
                <a:lnTo>
                  <a:pt x="2305" y="170"/>
                </a:lnTo>
                <a:lnTo>
                  <a:pt x="2301" y="168"/>
                </a:lnTo>
                <a:lnTo>
                  <a:pt x="2301" y="168"/>
                </a:lnTo>
                <a:lnTo>
                  <a:pt x="2309" y="164"/>
                </a:lnTo>
                <a:lnTo>
                  <a:pt x="2313" y="162"/>
                </a:lnTo>
                <a:lnTo>
                  <a:pt x="2315" y="162"/>
                </a:lnTo>
                <a:lnTo>
                  <a:pt x="2317" y="162"/>
                </a:lnTo>
                <a:lnTo>
                  <a:pt x="2317" y="162"/>
                </a:lnTo>
                <a:lnTo>
                  <a:pt x="2320" y="159"/>
                </a:lnTo>
                <a:lnTo>
                  <a:pt x="2320" y="157"/>
                </a:lnTo>
                <a:lnTo>
                  <a:pt x="2322" y="155"/>
                </a:lnTo>
                <a:lnTo>
                  <a:pt x="2322" y="155"/>
                </a:lnTo>
                <a:lnTo>
                  <a:pt x="2322" y="155"/>
                </a:lnTo>
                <a:lnTo>
                  <a:pt x="2328" y="153"/>
                </a:lnTo>
                <a:lnTo>
                  <a:pt x="2332" y="151"/>
                </a:lnTo>
                <a:lnTo>
                  <a:pt x="2332" y="151"/>
                </a:lnTo>
                <a:lnTo>
                  <a:pt x="2332" y="149"/>
                </a:lnTo>
                <a:lnTo>
                  <a:pt x="2332" y="149"/>
                </a:lnTo>
                <a:lnTo>
                  <a:pt x="2332" y="147"/>
                </a:lnTo>
                <a:lnTo>
                  <a:pt x="2330" y="147"/>
                </a:lnTo>
                <a:lnTo>
                  <a:pt x="2330" y="145"/>
                </a:lnTo>
                <a:lnTo>
                  <a:pt x="2328" y="145"/>
                </a:lnTo>
                <a:lnTo>
                  <a:pt x="2326" y="145"/>
                </a:lnTo>
                <a:lnTo>
                  <a:pt x="2326" y="143"/>
                </a:lnTo>
                <a:lnTo>
                  <a:pt x="2326" y="141"/>
                </a:lnTo>
                <a:lnTo>
                  <a:pt x="2328" y="139"/>
                </a:lnTo>
                <a:lnTo>
                  <a:pt x="2328" y="136"/>
                </a:lnTo>
                <a:lnTo>
                  <a:pt x="2328" y="134"/>
                </a:lnTo>
                <a:lnTo>
                  <a:pt x="2328" y="132"/>
                </a:lnTo>
                <a:lnTo>
                  <a:pt x="2326" y="132"/>
                </a:lnTo>
                <a:lnTo>
                  <a:pt x="2326" y="132"/>
                </a:lnTo>
                <a:lnTo>
                  <a:pt x="2320" y="132"/>
                </a:lnTo>
                <a:lnTo>
                  <a:pt x="2317" y="132"/>
                </a:lnTo>
                <a:lnTo>
                  <a:pt x="2317" y="132"/>
                </a:lnTo>
                <a:lnTo>
                  <a:pt x="2315" y="130"/>
                </a:lnTo>
                <a:lnTo>
                  <a:pt x="2315" y="128"/>
                </a:lnTo>
                <a:lnTo>
                  <a:pt x="2315" y="126"/>
                </a:lnTo>
                <a:lnTo>
                  <a:pt x="2315" y="124"/>
                </a:lnTo>
                <a:lnTo>
                  <a:pt x="2317" y="122"/>
                </a:lnTo>
                <a:lnTo>
                  <a:pt x="2320" y="120"/>
                </a:lnTo>
                <a:lnTo>
                  <a:pt x="2326" y="115"/>
                </a:lnTo>
                <a:lnTo>
                  <a:pt x="2326" y="115"/>
                </a:lnTo>
                <a:lnTo>
                  <a:pt x="2330" y="115"/>
                </a:lnTo>
                <a:lnTo>
                  <a:pt x="2332" y="115"/>
                </a:lnTo>
                <a:lnTo>
                  <a:pt x="2336" y="118"/>
                </a:lnTo>
                <a:lnTo>
                  <a:pt x="2347" y="118"/>
                </a:lnTo>
                <a:lnTo>
                  <a:pt x="2351" y="118"/>
                </a:lnTo>
                <a:lnTo>
                  <a:pt x="2357" y="118"/>
                </a:lnTo>
                <a:lnTo>
                  <a:pt x="2359" y="118"/>
                </a:lnTo>
                <a:lnTo>
                  <a:pt x="2361" y="118"/>
                </a:lnTo>
                <a:lnTo>
                  <a:pt x="2364" y="118"/>
                </a:lnTo>
                <a:lnTo>
                  <a:pt x="2370" y="115"/>
                </a:lnTo>
                <a:lnTo>
                  <a:pt x="2374" y="113"/>
                </a:lnTo>
                <a:lnTo>
                  <a:pt x="2376" y="111"/>
                </a:lnTo>
                <a:lnTo>
                  <a:pt x="2376" y="109"/>
                </a:lnTo>
                <a:lnTo>
                  <a:pt x="2370" y="109"/>
                </a:lnTo>
                <a:lnTo>
                  <a:pt x="2368" y="107"/>
                </a:lnTo>
                <a:lnTo>
                  <a:pt x="2366" y="105"/>
                </a:lnTo>
                <a:lnTo>
                  <a:pt x="2372" y="103"/>
                </a:lnTo>
                <a:lnTo>
                  <a:pt x="2376" y="103"/>
                </a:lnTo>
                <a:lnTo>
                  <a:pt x="2382" y="103"/>
                </a:lnTo>
                <a:lnTo>
                  <a:pt x="2387" y="101"/>
                </a:lnTo>
                <a:lnTo>
                  <a:pt x="2397" y="99"/>
                </a:lnTo>
                <a:lnTo>
                  <a:pt x="2399" y="99"/>
                </a:lnTo>
                <a:lnTo>
                  <a:pt x="2401" y="97"/>
                </a:lnTo>
                <a:lnTo>
                  <a:pt x="2401" y="95"/>
                </a:lnTo>
                <a:lnTo>
                  <a:pt x="2401" y="95"/>
                </a:lnTo>
                <a:lnTo>
                  <a:pt x="2397" y="92"/>
                </a:lnTo>
                <a:lnTo>
                  <a:pt x="2399" y="90"/>
                </a:lnTo>
                <a:lnTo>
                  <a:pt x="2401" y="90"/>
                </a:lnTo>
                <a:lnTo>
                  <a:pt x="2408" y="90"/>
                </a:lnTo>
                <a:lnTo>
                  <a:pt x="2414" y="90"/>
                </a:lnTo>
                <a:lnTo>
                  <a:pt x="2418" y="88"/>
                </a:lnTo>
                <a:lnTo>
                  <a:pt x="2426" y="84"/>
                </a:lnTo>
                <a:lnTo>
                  <a:pt x="2431" y="80"/>
                </a:lnTo>
                <a:lnTo>
                  <a:pt x="2441" y="76"/>
                </a:lnTo>
                <a:lnTo>
                  <a:pt x="2443" y="76"/>
                </a:lnTo>
                <a:lnTo>
                  <a:pt x="2443" y="76"/>
                </a:lnTo>
                <a:lnTo>
                  <a:pt x="2441" y="74"/>
                </a:lnTo>
                <a:lnTo>
                  <a:pt x="2437" y="71"/>
                </a:lnTo>
                <a:lnTo>
                  <a:pt x="2431" y="69"/>
                </a:lnTo>
                <a:lnTo>
                  <a:pt x="2428" y="67"/>
                </a:lnTo>
                <a:lnTo>
                  <a:pt x="2420" y="67"/>
                </a:lnTo>
                <a:lnTo>
                  <a:pt x="2410" y="63"/>
                </a:lnTo>
                <a:lnTo>
                  <a:pt x="2401" y="63"/>
                </a:lnTo>
                <a:lnTo>
                  <a:pt x="2387" y="63"/>
                </a:lnTo>
                <a:lnTo>
                  <a:pt x="2384" y="63"/>
                </a:lnTo>
                <a:lnTo>
                  <a:pt x="2382" y="63"/>
                </a:lnTo>
                <a:lnTo>
                  <a:pt x="2376" y="65"/>
                </a:lnTo>
                <a:lnTo>
                  <a:pt x="2374" y="65"/>
                </a:lnTo>
                <a:lnTo>
                  <a:pt x="2372" y="65"/>
                </a:lnTo>
                <a:lnTo>
                  <a:pt x="2370" y="65"/>
                </a:lnTo>
                <a:lnTo>
                  <a:pt x="2368" y="69"/>
                </a:lnTo>
                <a:lnTo>
                  <a:pt x="2361" y="71"/>
                </a:lnTo>
                <a:lnTo>
                  <a:pt x="2359" y="76"/>
                </a:lnTo>
                <a:lnTo>
                  <a:pt x="2357" y="76"/>
                </a:lnTo>
                <a:lnTo>
                  <a:pt x="2355" y="78"/>
                </a:lnTo>
                <a:lnTo>
                  <a:pt x="2351" y="76"/>
                </a:lnTo>
                <a:lnTo>
                  <a:pt x="2347" y="76"/>
                </a:lnTo>
                <a:lnTo>
                  <a:pt x="2345" y="76"/>
                </a:lnTo>
                <a:lnTo>
                  <a:pt x="2340" y="74"/>
                </a:lnTo>
                <a:lnTo>
                  <a:pt x="2336" y="74"/>
                </a:lnTo>
                <a:lnTo>
                  <a:pt x="2330" y="74"/>
                </a:lnTo>
                <a:lnTo>
                  <a:pt x="2330" y="69"/>
                </a:lnTo>
                <a:lnTo>
                  <a:pt x="2324" y="69"/>
                </a:lnTo>
                <a:lnTo>
                  <a:pt x="2317" y="71"/>
                </a:lnTo>
                <a:lnTo>
                  <a:pt x="2307" y="80"/>
                </a:lnTo>
                <a:lnTo>
                  <a:pt x="2305" y="82"/>
                </a:lnTo>
                <a:lnTo>
                  <a:pt x="2301" y="84"/>
                </a:lnTo>
                <a:lnTo>
                  <a:pt x="2296" y="84"/>
                </a:lnTo>
                <a:lnTo>
                  <a:pt x="2290" y="88"/>
                </a:lnTo>
                <a:lnTo>
                  <a:pt x="2288" y="90"/>
                </a:lnTo>
                <a:lnTo>
                  <a:pt x="2278" y="95"/>
                </a:lnTo>
                <a:lnTo>
                  <a:pt x="2276" y="95"/>
                </a:lnTo>
                <a:lnTo>
                  <a:pt x="2276" y="97"/>
                </a:lnTo>
                <a:lnTo>
                  <a:pt x="2273" y="99"/>
                </a:lnTo>
                <a:lnTo>
                  <a:pt x="2271" y="99"/>
                </a:lnTo>
                <a:lnTo>
                  <a:pt x="2271" y="97"/>
                </a:lnTo>
                <a:lnTo>
                  <a:pt x="2273" y="92"/>
                </a:lnTo>
                <a:lnTo>
                  <a:pt x="2280" y="88"/>
                </a:lnTo>
                <a:lnTo>
                  <a:pt x="2284" y="86"/>
                </a:lnTo>
                <a:lnTo>
                  <a:pt x="2290" y="82"/>
                </a:lnTo>
                <a:lnTo>
                  <a:pt x="2292" y="80"/>
                </a:lnTo>
                <a:lnTo>
                  <a:pt x="2296" y="76"/>
                </a:lnTo>
                <a:lnTo>
                  <a:pt x="2301" y="71"/>
                </a:lnTo>
                <a:lnTo>
                  <a:pt x="2301" y="67"/>
                </a:lnTo>
                <a:lnTo>
                  <a:pt x="2301" y="63"/>
                </a:lnTo>
                <a:lnTo>
                  <a:pt x="2303" y="61"/>
                </a:lnTo>
                <a:lnTo>
                  <a:pt x="2301" y="59"/>
                </a:lnTo>
                <a:lnTo>
                  <a:pt x="2301" y="57"/>
                </a:lnTo>
                <a:lnTo>
                  <a:pt x="2299" y="55"/>
                </a:lnTo>
                <a:lnTo>
                  <a:pt x="2294" y="55"/>
                </a:lnTo>
                <a:lnTo>
                  <a:pt x="2282" y="55"/>
                </a:lnTo>
                <a:lnTo>
                  <a:pt x="2276" y="55"/>
                </a:lnTo>
                <a:lnTo>
                  <a:pt x="2273" y="57"/>
                </a:lnTo>
                <a:lnTo>
                  <a:pt x="2271" y="57"/>
                </a:lnTo>
                <a:lnTo>
                  <a:pt x="2271" y="59"/>
                </a:lnTo>
                <a:lnTo>
                  <a:pt x="2269" y="61"/>
                </a:lnTo>
                <a:lnTo>
                  <a:pt x="2269" y="63"/>
                </a:lnTo>
                <a:lnTo>
                  <a:pt x="2267" y="65"/>
                </a:lnTo>
                <a:lnTo>
                  <a:pt x="2265" y="65"/>
                </a:lnTo>
                <a:lnTo>
                  <a:pt x="2257" y="67"/>
                </a:lnTo>
                <a:lnTo>
                  <a:pt x="2252" y="61"/>
                </a:lnTo>
                <a:lnTo>
                  <a:pt x="2244" y="57"/>
                </a:lnTo>
                <a:lnTo>
                  <a:pt x="2217" y="55"/>
                </a:lnTo>
                <a:lnTo>
                  <a:pt x="2204" y="55"/>
                </a:lnTo>
                <a:lnTo>
                  <a:pt x="2190" y="57"/>
                </a:lnTo>
                <a:lnTo>
                  <a:pt x="2179" y="59"/>
                </a:lnTo>
                <a:lnTo>
                  <a:pt x="2175" y="59"/>
                </a:lnTo>
                <a:lnTo>
                  <a:pt x="2175" y="55"/>
                </a:lnTo>
                <a:lnTo>
                  <a:pt x="2177" y="53"/>
                </a:lnTo>
                <a:lnTo>
                  <a:pt x="2179" y="50"/>
                </a:lnTo>
                <a:lnTo>
                  <a:pt x="2263" y="46"/>
                </a:lnTo>
                <a:lnTo>
                  <a:pt x="2273" y="46"/>
                </a:lnTo>
                <a:lnTo>
                  <a:pt x="2282" y="44"/>
                </a:lnTo>
                <a:lnTo>
                  <a:pt x="2288" y="40"/>
                </a:lnTo>
                <a:lnTo>
                  <a:pt x="2294" y="38"/>
                </a:lnTo>
                <a:lnTo>
                  <a:pt x="2296" y="36"/>
                </a:lnTo>
                <a:lnTo>
                  <a:pt x="2294" y="34"/>
                </a:lnTo>
                <a:lnTo>
                  <a:pt x="2294" y="34"/>
                </a:lnTo>
                <a:lnTo>
                  <a:pt x="2290" y="32"/>
                </a:lnTo>
                <a:lnTo>
                  <a:pt x="2282" y="30"/>
                </a:lnTo>
                <a:lnTo>
                  <a:pt x="2269" y="27"/>
                </a:lnTo>
                <a:lnTo>
                  <a:pt x="2265" y="27"/>
                </a:lnTo>
                <a:lnTo>
                  <a:pt x="2263" y="27"/>
                </a:lnTo>
                <a:lnTo>
                  <a:pt x="2261" y="25"/>
                </a:lnTo>
                <a:lnTo>
                  <a:pt x="2257" y="25"/>
                </a:lnTo>
                <a:lnTo>
                  <a:pt x="2252" y="25"/>
                </a:lnTo>
                <a:lnTo>
                  <a:pt x="2248" y="21"/>
                </a:lnTo>
                <a:lnTo>
                  <a:pt x="2244" y="15"/>
                </a:lnTo>
                <a:lnTo>
                  <a:pt x="2229" y="17"/>
                </a:lnTo>
                <a:lnTo>
                  <a:pt x="2217" y="19"/>
                </a:lnTo>
                <a:lnTo>
                  <a:pt x="2206" y="19"/>
                </a:lnTo>
                <a:lnTo>
                  <a:pt x="2200" y="19"/>
                </a:lnTo>
                <a:lnTo>
                  <a:pt x="2185" y="17"/>
                </a:lnTo>
                <a:lnTo>
                  <a:pt x="2173" y="17"/>
                </a:lnTo>
                <a:lnTo>
                  <a:pt x="2167" y="19"/>
                </a:lnTo>
                <a:lnTo>
                  <a:pt x="2152" y="21"/>
                </a:lnTo>
                <a:lnTo>
                  <a:pt x="2146" y="23"/>
                </a:lnTo>
                <a:lnTo>
                  <a:pt x="2143" y="21"/>
                </a:lnTo>
                <a:lnTo>
                  <a:pt x="2143" y="19"/>
                </a:lnTo>
                <a:lnTo>
                  <a:pt x="2152" y="19"/>
                </a:lnTo>
                <a:lnTo>
                  <a:pt x="2171" y="15"/>
                </a:lnTo>
                <a:lnTo>
                  <a:pt x="2208" y="15"/>
                </a:lnTo>
                <a:lnTo>
                  <a:pt x="2229" y="13"/>
                </a:lnTo>
                <a:lnTo>
                  <a:pt x="2231" y="13"/>
                </a:lnTo>
                <a:lnTo>
                  <a:pt x="2234" y="13"/>
                </a:lnTo>
                <a:lnTo>
                  <a:pt x="2231" y="11"/>
                </a:lnTo>
                <a:lnTo>
                  <a:pt x="2217" y="9"/>
                </a:lnTo>
                <a:lnTo>
                  <a:pt x="2206" y="6"/>
                </a:lnTo>
                <a:lnTo>
                  <a:pt x="2196" y="6"/>
                </a:lnTo>
                <a:lnTo>
                  <a:pt x="2196" y="6"/>
                </a:lnTo>
                <a:lnTo>
                  <a:pt x="2187" y="2"/>
                </a:lnTo>
                <a:lnTo>
                  <a:pt x="2173" y="0"/>
                </a:lnTo>
                <a:lnTo>
                  <a:pt x="2162" y="0"/>
                </a:lnTo>
                <a:lnTo>
                  <a:pt x="2129" y="0"/>
                </a:lnTo>
                <a:lnTo>
                  <a:pt x="2125" y="0"/>
                </a:lnTo>
                <a:lnTo>
                  <a:pt x="2118" y="2"/>
                </a:lnTo>
                <a:lnTo>
                  <a:pt x="2114" y="2"/>
                </a:lnTo>
                <a:lnTo>
                  <a:pt x="2110" y="2"/>
                </a:lnTo>
                <a:lnTo>
                  <a:pt x="2106" y="0"/>
                </a:lnTo>
                <a:lnTo>
                  <a:pt x="2102" y="0"/>
                </a:lnTo>
                <a:lnTo>
                  <a:pt x="2097" y="2"/>
                </a:lnTo>
                <a:lnTo>
                  <a:pt x="2093" y="2"/>
                </a:lnTo>
                <a:lnTo>
                  <a:pt x="2076" y="2"/>
                </a:lnTo>
                <a:lnTo>
                  <a:pt x="2076" y="2"/>
                </a:lnTo>
                <a:lnTo>
                  <a:pt x="2076" y="2"/>
                </a:lnTo>
                <a:lnTo>
                  <a:pt x="2076" y="4"/>
                </a:lnTo>
                <a:lnTo>
                  <a:pt x="2074" y="4"/>
                </a:lnTo>
                <a:lnTo>
                  <a:pt x="2070" y="4"/>
                </a:lnTo>
                <a:lnTo>
                  <a:pt x="2064" y="4"/>
                </a:lnTo>
                <a:lnTo>
                  <a:pt x="2062" y="4"/>
                </a:lnTo>
                <a:lnTo>
                  <a:pt x="2060" y="4"/>
                </a:lnTo>
                <a:lnTo>
                  <a:pt x="2058" y="6"/>
                </a:lnTo>
                <a:lnTo>
                  <a:pt x="2055" y="6"/>
                </a:lnTo>
                <a:lnTo>
                  <a:pt x="2055" y="6"/>
                </a:lnTo>
                <a:lnTo>
                  <a:pt x="2049" y="6"/>
                </a:lnTo>
                <a:lnTo>
                  <a:pt x="2047" y="6"/>
                </a:lnTo>
                <a:lnTo>
                  <a:pt x="2047" y="9"/>
                </a:lnTo>
                <a:lnTo>
                  <a:pt x="2047" y="9"/>
                </a:lnTo>
                <a:lnTo>
                  <a:pt x="2047" y="11"/>
                </a:lnTo>
                <a:lnTo>
                  <a:pt x="2049" y="13"/>
                </a:lnTo>
                <a:lnTo>
                  <a:pt x="2058" y="15"/>
                </a:lnTo>
                <a:lnTo>
                  <a:pt x="2058" y="15"/>
                </a:lnTo>
                <a:lnTo>
                  <a:pt x="2058" y="19"/>
                </a:lnTo>
                <a:lnTo>
                  <a:pt x="2058" y="19"/>
                </a:lnTo>
                <a:lnTo>
                  <a:pt x="2055" y="21"/>
                </a:lnTo>
                <a:lnTo>
                  <a:pt x="2055" y="21"/>
                </a:lnTo>
                <a:lnTo>
                  <a:pt x="2053" y="21"/>
                </a:lnTo>
                <a:lnTo>
                  <a:pt x="2043" y="15"/>
                </a:lnTo>
                <a:lnTo>
                  <a:pt x="2039" y="15"/>
                </a:lnTo>
                <a:lnTo>
                  <a:pt x="2035" y="13"/>
                </a:lnTo>
                <a:lnTo>
                  <a:pt x="2030" y="11"/>
                </a:lnTo>
                <a:lnTo>
                  <a:pt x="2024" y="9"/>
                </a:lnTo>
                <a:lnTo>
                  <a:pt x="2018" y="11"/>
                </a:lnTo>
                <a:lnTo>
                  <a:pt x="2014" y="15"/>
                </a:lnTo>
                <a:lnTo>
                  <a:pt x="2009" y="17"/>
                </a:lnTo>
                <a:lnTo>
                  <a:pt x="2005" y="17"/>
                </a:lnTo>
                <a:lnTo>
                  <a:pt x="2003" y="17"/>
                </a:lnTo>
                <a:lnTo>
                  <a:pt x="2001" y="17"/>
                </a:lnTo>
                <a:lnTo>
                  <a:pt x="1999" y="15"/>
                </a:lnTo>
                <a:lnTo>
                  <a:pt x="1995" y="13"/>
                </a:lnTo>
                <a:lnTo>
                  <a:pt x="1988" y="13"/>
                </a:lnTo>
                <a:lnTo>
                  <a:pt x="1984" y="13"/>
                </a:lnTo>
                <a:lnTo>
                  <a:pt x="1982" y="13"/>
                </a:lnTo>
                <a:lnTo>
                  <a:pt x="1967" y="17"/>
                </a:lnTo>
                <a:lnTo>
                  <a:pt x="1961" y="17"/>
                </a:lnTo>
                <a:lnTo>
                  <a:pt x="1955" y="19"/>
                </a:lnTo>
                <a:lnTo>
                  <a:pt x="1951" y="21"/>
                </a:lnTo>
                <a:lnTo>
                  <a:pt x="1942" y="19"/>
                </a:lnTo>
                <a:lnTo>
                  <a:pt x="1938" y="19"/>
                </a:lnTo>
                <a:lnTo>
                  <a:pt x="1934" y="23"/>
                </a:lnTo>
                <a:lnTo>
                  <a:pt x="1940" y="27"/>
                </a:lnTo>
                <a:lnTo>
                  <a:pt x="1942" y="27"/>
                </a:lnTo>
                <a:lnTo>
                  <a:pt x="1951" y="25"/>
                </a:lnTo>
                <a:lnTo>
                  <a:pt x="1955" y="25"/>
                </a:lnTo>
                <a:lnTo>
                  <a:pt x="1959" y="25"/>
                </a:lnTo>
                <a:lnTo>
                  <a:pt x="1967" y="27"/>
                </a:lnTo>
                <a:lnTo>
                  <a:pt x="2007" y="30"/>
                </a:lnTo>
                <a:lnTo>
                  <a:pt x="2009" y="30"/>
                </a:lnTo>
                <a:lnTo>
                  <a:pt x="2009" y="32"/>
                </a:lnTo>
                <a:lnTo>
                  <a:pt x="2001" y="34"/>
                </a:lnTo>
                <a:lnTo>
                  <a:pt x="1999" y="32"/>
                </a:lnTo>
                <a:lnTo>
                  <a:pt x="1999" y="32"/>
                </a:lnTo>
                <a:lnTo>
                  <a:pt x="1997" y="32"/>
                </a:lnTo>
                <a:lnTo>
                  <a:pt x="1991" y="32"/>
                </a:lnTo>
                <a:lnTo>
                  <a:pt x="1955" y="30"/>
                </a:lnTo>
                <a:lnTo>
                  <a:pt x="1951" y="30"/>
                </a:lnTo>
                <a:lnTo>
                  <a:pt x="1949" y="30"/>
                </a:lnTo>
                <a:lnTo>
                  <a:pt x="1949" y="32"/>
                </a:lnTo>
                <a:lnTo>
                  <a:pt x="1961" y="38"/>
                </a:lnTo>
                <a:lnTo>
                  <a:pt x="1965" y="40"/>
                </a:lnTo>
                <a:lnTo>
                  <a:pt x="1967" y="44"/>
                </a:lnTo>
                <a:lnTo>
                  <a:pt x="1965" y="46"/>
                </a:lnTo>
                <a:lnTo>
                  <a:pt x="1963" y="48"/>
                </a:lnTo>
                <a:lnTo>
                  <a:pt x="1961" y="53"/>
                </a:lnTo>
                <a:lnTo>
                  <a:pt x="1961" y="57"/>
                </a:lnTo>
                <a:lnTo>
                  <a:pt x="1961" y="59"/>
                </a:lnTo>
                <a:lnTo>
                  <a:pt x="1963" y="61"/>
                </a:lnTo>
                <a:lnTo>
                  <a:pt x="1963" y="61"/>
                </a:lnTo>
                <a:lnTo>
                  <a:pt x="1961" y="63"/>
                </a:lnTo>
                <a:lnTo>
                  <a:pt x="1959" y="65"/>
                </a:lnTo>
                <a:lnTo>
                  <a:pt x="1957" y="63"/>
                </a:lnTo>
                <a:lnTo>
                  <a:pt x="1951" y="63"/>
                </a:lnTo>
                <a:lnTo>
                  <a:pt x="1932" y="53"/>
                </a:lnTo>
                <a:lnTo>
                  <a:pt x="1921" y="50"/>
                </a:lnTo>
                <a:lnTo>
                  <a:pt x="1900" y="42"/>
                </a:lnTo>
                <a:lnTo>
                  <a:pt x="1884" y="40"/>
                </a:lnTo>
                <a:lnTo>
                  <a:pt x="1871" y="40"/>
                </a:lnTo>
                <a:lnTo>
                  <a:pt x="1869" y="40"/>
                </a:lnTo>
                <a:lnTo>
                  <a:pt x="1869" y="44"/>
                </a:lnTo>
                <a:lnTo>
                  <a:pt x="1873" y="48"/>
                </a:lnTo>
                <a:lnTo>
                  <a:pt x="1877" y="53"/>
                </a:lnTo>
                <a:lnTo>
                  <a:pt x="1888" y="57"/>
                </a:lnTo>
                <a:lnTo>
                  <a:pt x="1890" y="59"/>
                </a:lnTo>
                <a:lnTo>
                  <a:pt x="1888" y="61"/>
                </a:lnTo>
                <a:lnTo>
                  <a:pt x="1886" y="61"/>
                </a:lnTo>
                <a:lnTo>
                  <a:pt x="1877" y="59"/>
                </a:lnTo>
                <a:lnTo>
                  <a:pt x="1871" y="61"/>
                </a:lnTo>
                <a:lnTo>
                  <a:pt x="1863" y="57"/>
                </a:lnTo>
                <a:lnTo>
                  <a:pt x="1859" y="55"/>
                </a:lnTo>
                <a:lnTo>
                  <a:pt x="1844" y="46"/>
                </a:lnTo>
                <a:lnTo>
                  <a:pt x="1840" y="46"/>
                </a:lnTo>
                <a:lnTo>
                  <a:pt x="1838" y="48"/>
                </a:lnTo>
                <a:lnTo>
                  <a:pt x="1838" y="53"/>
                </a:lnTo>
                <a:lnTo>
                  <a:pt x="1842" y="55"/>
                </a:lnTo>
                <a:lnTo>
                  <a:pt x="1840" y="59"/>
                </a:lnTo>
                <a:lnTo>
                  <a:pt x="1840" y="61"/>
                </a:lnTo>
                <a:lnTo>
                  <a:pt x="1838" y="63"/>
                </a:lnTo>
                <a:lnTo>
                  <a:pt x="1835" y="65"/>
                </a:lnTo>
                <a:lnTo>
                  <a:pt x="1833" y="67"/>
                </a:lnTo>
                <a:lnTo>
                  <a:pt x="1831" y="69"/>
                </a:lnTo>
                <a:lnTo>
                  <a:pt x="1831" y="67"/>
                </a:lnTo>
                <a:lnTo>
                  <a:pt x="1831" y="65"/>
                </a:lnTo>
                <a:lnTo>
                  <a:pt x="1831" y="55"/>
                </a:lnTo>
                <a:lnTo>
                  <a:pt x="1829" y="50"/>
                </a:lnTo>
                <a:lnTo>
                  <a:pt x="1827" y="48"/>
                </a:lnTo>
                <a:lnTo>
                  <a:pt x="1825" y="46"/>
                </a:lnTo>
                <a:lnTo>
                  <a:pt x="1821" y="46"/>
                </a:lnTo>
                <a:lnTo>
                  <a:pt x="1817" y="44"/>
                </a:lnTo>
                <a:lnTo>
                  <a:pt x="1815" y="44"/>
                </a:lnTo>
                <a:lnTo>
                  <a:pt x="1806" y="46"/>
                </a:lnTo>
                <a:lnTo>
                  <a:pt x="1804" y="46"/>
                </a:lnTo>
                <a:lnTo>
                  <a:pt x="1802" y="48"/>
                </a:lnTo>
                <a:lnTo>
                  <a:pt x="1794" y="48"/>
                </a:lnTo>
                <a:lnTo>
                  <a:pt x="1787" y="48"/>
                </a:lnTo>
                <a:lnTo>
                  <a:pt x="1771" y="50"/>
                </a:lnTo>
                <a:lnTo>
                  <a:pt x="1758" y="53"/>
                </a:lnTo>
                <a:lnTo>
                  <a:pt x="1750" y="57"/>
                </a:lnTo>
                <a:lnTo>
                  <a:pt x="1750" y="57"/>
                </a:lnTo>
                <a:lnTo>
                  <a:pt x="1756" y="59"/>
                </a:lnTo>
                <a:lnTo>
                  <a:pt x="1760" y="61"/>
                </a:lnTo>
                <a:lnTo>
                  <a:pt x="1764" y="65"/>
                </a:lnTo>
                <a:lnTo>
                  <a:pt x="1771" y="69"/>
                </a:lnTo>
                <a:lnTo>
                  <a:pt x="1779" y="74"/>
                </a:lnTo>
                <a:lnTo>
                  <a:pt x="1783" y="76"/>
                </a:lnTo>
                <a:lnTo>
                  <a:pt x="1787" y="78"/>
                </a:lnTo>
                <a:lnTo>
                  <a:pt x="1787" y="78"/>
                </a:lnTo>
                <a:lnTo>
                  <a:pt x="1785" y="78"/>
                </a:lnTo>
                <a:lnTo>
                  <a:pt x="1783" y="78"/>
                </a:lnTo>
                <a:lnTo>
                  <a:pt x="1781" y="76"/>
                </a:lnTo>
                <a:lnTo>
                  <a:pt x="1775" y="74"/>
                </a:lnTo>
                <a:lnTo>
                  <a:pt x="1771" y="71"/>
                </a:lnTo>
                <a:lnTo>
                  <a:pt x="1766" y="69"/>
                </a:lnTo>
                <a:lnTo>
                  <a:pt x="1762" y="67"/>
                </a:lnTo>
                <a:lnTo>
                  <a:pt x="1754" y="63"/>
                </a:lnTo>
                <a:lnTo>
                  <a:pt x="1750" y="61"/>
                </a:lnTo>
                <a:lnTo>
                  <a:pt x="1743" y="61"/>
                </a:lnTo>
                <a:lnTo>
                  <a:pt x="1739" y="59"/>
                </a:lnTo>
                <a:lnTo>
                  <a:pt x="1737" y="59"/>
                </a:lnTo>
                <a:lnTo>
                  <a:pt x="1733" y="59"/>
                </a:lnTo>
                <a:lnTo>
                  <a:pt x="1727" y="61"/>
                </a:lnTo>
                <a:lnTo>
                  <a:pt x="1724" y="63"/>
                </a:lnTo>
                <a:lnTo>
                  <a:pt x="1720" y="65"/>
                </a:lnTo>
                <a:lnTo>
                  <a:pt x="1720" y="67"/>
                </a:lnTo>
                <a:lnTo>
                  <a:pt x="1722" y="69"/>
                </a:lnTo>
                <a:lnTo>
                  <a:pt x="1722" y="74"/>
                </a:lnTo>
                <a:lnTo>
                  <a:pt x="1722" y="78"/>
                </a:lnTo>
                <a:lnTo>
                  <a:pt x="1722" y="82"/>
                </a:lnTo>
                <a:lnTo>
                  <a:pt x="1720" y="84"/>
                </a:lnTo>
                <a:lnTo>
                  <a:pt x="1718" y="86"/>
                </a:lnTo>
                <a:lnTo>
                  <a:pt x="1716" y="86"/>
                </a:lnTo>
                <a:lnTo>
                  <a:pt x="1714" y="86"/>
                </a:lnTo>
                <a:lnTo>
                  <a:pt x="1712" y="86"/>
                </a:lnTo>
                <a:lnTo>
                  <a:pt x="1710" y="86"/>
                </a:lnTo>
                <a:lnTo>
                  <a:pt x="1706" y="84"/>
                </a:lnTo>
                <a:lnTo>
                  <a:pt x="1699" y="84"/>
                </a:lnTo>
                <a:lnTo>
                  <a:pt x="1697" y="84"/>
                </a:lnTo>
                <a:lnTo>
                  <a:pt x="1695" y="84"/>
                </a:lnTo>
                <a:lnTo>
                  <a:pt x="1691" y="86"/>
                </a:lnTo>
                <a:lnTo>
                  <a:pt x="1691" y="88"/>
                </a:lnTo>
                <a:lnTo>
                  <a:pt x="1693" y="92"/>
                </a:lnTo>
                <a:lnTo>
                  <a:pt x="1695" y="95"/>
                </a:lnTo>
                <a:lnTo>
                  <a:pt x="1695" y="95"/>
                </a:lnTo>
                <a:lnTo>
                  <a:pt x="1689" y="90"/>
                </a:lnTo>
                <a:lnTo>
                  <a:pt x="1687" y="90"/>
                </a:lnTo>
                <a:lnTo>
                  <a:pt x="1685" y="88"/>
                </a:lnTo>
                <a:lnTo>
                  <a:pt x="1683" y="88"/>
                </a:lnTo>
                <a:lnTo>
                  <a:pt x="1672" y="90"/>
                </a:lnTo>
                <a:lnTo>
                  <a:pt x="1670" y="92"/>
                </a:lnTo>
                <a:lnTo>
                  <a:pt x="1666" y="97"/>
                </a:lnTo>
                <a:lnTo>
                  <a:pt x="1662" y="99"/>
                </a:lnTo>
                <a:lnTo>
                  <a:pt x="1657" y="101"/>
                </a:lnTo>
                <a:lnTo>
                  <a:pt x="1655" y="103"/>
                </a:lnTo>
                <a:lnTo>
                  <a:pt x="1651" y="103"/>
                </a:lnTo>
                <a:lnTo>
                  <a:pt x="1649" y="103"/>
                </a:lnTo>
                <a:lnTo>
                  <a:pt x="1647" y="105"/>
                </a:lnTo>
                <a:lnTo>
                  <a:pt x="1643" y="107"/>
                </a:lnTo>
                <a:lnTo>
                  <a:pt x="1636" y="111"/>
                </a:lnTo>
                <a:lnTo>
                  <a:pt x="1636" y="111"/>
                </a:lnTo>
                <a:lnTo>
                  <a:pt x="1634" y="115"/>
                </a:lnTo>
                <a:lnTo>
                  <a:pt x="1634" y="118"/>
                </a:lnTo>
                <a:lnTo>
                  <a:pt x="1634" y="120"/>
                </a:lnTo>
                <a:lnTo>
                  <a:pt x="1636" y="120"/>
                </a:lnTo>
                <a:lnTo>
                  <a:pt x="1639" y="122"/>
                </a:lnTo>
                <a:lnTo>
                  <a:pt x="1639" y="122"/>
                </a:lnTo>
                <a:lnTo>
                  <a:pt x="1645" y="122"/>
                </a:lnTo>
                <a:lnTo>
                  <a:pt x="1647" y="122"/>
                </a:lnTo>
                <a:lnTo>
                  <a:pt x="1651" y="124"/>
                </a:lnTo>
                <a:lnTo>
                  <a:pt x="1655" y="124"/>
                </a:lnTo>
                <a:lnTo>
                  <a:pt x="1657" y="122"/>
                </a:lnTo>
                <a:lnTo>
                  <a:pt x="1659" y="122"/>
                </a:lnTo>
                <a:lnTo>
                  <a:pt x="1664" y="122"/>
                </a:lnTo>
                <a:lnTo>
                  <a:pt x="1666" y="122"/>
                </a:lnTo>
                <a:lnTo>
                  <a:pt x="1670" y="122"/>
                </a:lnTo>
                <a:lnTo>
                  <a:pt x="1672" y="120"/>
                </a:lnTo>
                <a:lnTo>
                  <a:pt x="1674" y="120"/>
                </a:lnTo>
                <a:lnTo>
                  <a:pt x="1676" y="120"/>
                </a:lnTo>
                <a:lnTo>
                  <a:pt x="1678" y="120"/>
                </a:lnTo>
                <a:lnTo>
                  <a:pt x="1678" y="122"/>
                </a:lnTo>
                <a:lnTo>
                  <a:pt x="1674" y="122"/>
                </a:lnTo>
                <a:lnTo>
                  <a:pt x="1672" y="122"/>
                </a:lnTo>
                <a:lnTo>
                  <a:pt x="1670" y="124"/>
                </a:lnTo>
                <a:lnTo>
                  <a:pt x="1668" y="126"/>
                </a:lnTo>
                <a:lnTo>
                  <a:pt x="1668" y="128"/>
                </a:lnTo>
                <a:lnTo>
                  <a:pt x="1666" y="132"/>
                </a:lnTo>
                <a:lnTo>
                  <a:pt x="1664" y="139"/>
                </a:lnTo>
                <a:lnTo>
                  <a:pt x="1662" y="143"/>
                </a:lnTo>
                <a:lnTo>
                  <a:pt x="1659" y="145"/>
                </a:lnTo>
                <a:lnTo>
                  <a:pt x="1657" y="147"/>
                </a:lnTo>
                <a:lnTo>
                  <a:pt x="1653" y="151"/>
                </a:lnTo>
                <a:lnTo>
                  <a:pt x="1651" y="153"/>
                </a:lnTo>
                <a:lnTo>
                  <a:pt x="1651" y="153"/>
                </a:lnTo>
                <a:lnTo>
                  <a:pt x="1649" y="153"/>
                </a:lnTo>
                <a:lnTo>
                  <a:pt x="1643" y="151"/>
                </a:lnTo>
                <a:lnTo>
                  <a:pt x="1632" y="153"/>
                </a:lnTo>
                <a:lnTo>
                  <a:pt x="1630" y="153"/>
                </a:lnTo>
                <a:lnTo>
                  <a:pt x="1626" y="153"/>
                </a:lnTo>
                <a:lnTo>
                  <a:pt x="1624" y="155"/>
                </a:lnTo>
                <a:lnTo>
                  <a:pt x="1622" y="155"/>
                </a:lnTo>
                <a:lnTo>
                  <a:pt x="1618" y="155"/>
                </a:lnTo>
                <a:lnTo>
                  <a:pt x="1611" y="157"/>
                </a:lnTo>
                <a:lnTo>
                  <a:pt x="1607" y="157"/>
                </a:lnTo>
                <a:lnTo>
                  <a:pt x="1607" y="159"/>
                </a:lnTo>
                <a:lnTo>
                  <a:pt x="1609" y="159"/>
                </a:lnTo>
                <a:lnTo>
                  <a:pt x="1609" y="162"/>
                </a:lnTo>
                <a:lnTo>
                  <a:pt x="1609" y="162"/>
                </a:lnTo>
                <a:lnTo>
                  <a:pt x="1595" y="164"/>
                </a:lnTo>
                <a:lnTo>
                  <a:pt x="1588" y="166"/>
                </a:lnTo>
                <a:lnTo>
                  <a:pt x="1584" y="166"/>
                </a:lnTo>
                <a:lnTo>
                  <a:pt x="1582" y="168"/>
                </a:lnTo>
                <a:lnTo>
                  <a:pt x="1580" y="168"/>
                </a:lnTo>
                <a:lnTo>
                  <a:pt x="1574" y="168"/>
                </a:lnTo>
                <a:lnTo>
                  <a:pt x="1571" y="168"/>
                </a:lnTo>
                <a:lnTo>
                  <a:pt x="1569" y="168"/>
                </a:lnTo>
                <a:lnTo>
                  <a:pt x="1565" y="170"/>
                </a:lnTo>
                <a:lnTo>
                  <a:pt x="1559" y="172"/>
                </a:lnTo>
                <a:lnTo>
                  <a:pt x="1557" y="172"/>
                </a:lnTo>
                <a:lnTo>
                  <a:pt x="1555" y="176"/>
                </a:lnTo>
                <a:lnTo>
                  <a:pt x="1555" y="176"/>
                </a:lnTo>
                <a:lnTo>
                  <a:pt x="1555" y="178"/>
                </a:lnTo>
                <a:lnTo>
                  <a:pt x="1557" y="178"/>
                </a:lnTo>
                <a:lnTo>
                  <a:pt x="1557" y="178"/>
                </a:lnTo>
                <a:lnTo>
                  <a:pt x="1553" y="183"/>
                </a:lnTo>
                <a:lnTo>
                  <a:pt x="1553" y="183"/>
                </a:lnTo>
                <a:lnTo>
                  <a:pt x="1557" y="185"/>
                </a:lnTo>
                <a:lnTo>
                  <a:pt x="1561" y="189"/>
                </a:lnTo>
                <a:lnTo>
                  <a:pt x="1563" y="189"/>
                </a:lnTo>
                <a:lnTo>
                  <a:pt x="1563" y="189"/>
                </a:lnTo>
                <a:lnTo>
                  <a:pt x="1569" y="191"/>
                </a:lnTo>
                <a:lnTo>
                  <a:pt x="1571" y="191"/>
                </a:lnTo>
                <a:lnTo>
                  <a:pt x="1574" y="193"/>
                </a:lnTo>
                <a:lnTo>
                  <a:pt x="1576" y="193"/>
                </a:lnTo>
                <a:lnTo>
                  <a:pt x="1580" y="195"/>
                </a:lnTo>
                <a:lnTo>
                  <a:pt x="1584" y="195"/>
                </a:lnTo>
                <a:lnTo>
                  <a:pt x="1584" y="193"/>
                </a:lnTo>
                <a:lnTo>
                  <a:pt x="1588" y="193"/>
                </a:lnTo>
                <a:lnTo>
                  <a:pt x="1592" y="193"/>
                </a:lnTo>
                <a:lnTo>
                  <a:pt x="1592" y="193"/>
                </a:lnTo>
                <a:lnTo>
                  <a:pt x="1590" y="193"/>
                </a:lnTo>
                <a:lnTo>
                  <a:pt x="1586" y="197"/>
                </a:lnTo>
                <a:lnTo>
                  <a:pt x="1586" y="197"/>
                </a:lnTo>
                <a:lnTo>
                  <a:pt x="1588" y="197"/>
                </a:lnTo>
                <a:lnTo>
                  <a:pt x="1592" y="199"/>
                </a:lnTo>
                <a:lnTo>
                  <a:pt x="1592" y="201"/>
                </a:lnTo>
                <a:lnTo>
                  <a:pt x="1595" y="201"/>
                </a:lnTo>
                <a:lnTo>
                  <a:pt x="1603" y="204"/>
                </a:lnTo>
                <a:lnTo>
                  <a:pt x="1605" y="204"/>
                </a:lnTo>
                <a:lnTo>
                  <a:pt x="1607" y="204"/>
                </a:lnTo>
                <a:lnTo>
                  <a:pt x="1609" y="204"/>
                </a:lnTo>
                <a:lnTo>
                  <a:pt x="1609" y="201"/>
                </a:lnTo>
                <a:lnTo>
                  <a:pt x="1611" y="201"/>
                </a:lnTo>
                <a:lnTo>
                  <a:pt x="1613" y="199"/>
                </a:lnTo>
                <a:lnTo>
                  <a:pt x="1615" y="199"/>
                </a:lnTo>
                <a:lnTo>
                  <a:pt x="1618" y="201"/>
                </a:lnTo>
                <a:lnTo>
                  <a:pt x="1620" y="201"/>
                </a:lnTo>
                <a:lnTo>
                  <a:pt x="1624" y="204"/>
                </a:lnTo>
                <a:lnTo>
                  <a:pt x="1628" y="204"/>
                </a:lnTo>
                <a:lnTo>
                  <a:pt x="1630" y="201"/>
                </a:lnTo>
                <a:lnTo>
                  <a:pt x="1634" y="199"/>
                </a:lnTo>
                <a:lnTo>
                  <a:pt x="1639" y="197"/>
                </a:lnTo>
                <a:lnTo>
                  <a:pt x="1641" y="197"/>
                </a:lnTo>
                <a:lnTo>
                  <a:pt x="1641" y="197"/>
                </a:lnTo>
                <a:lnTo>
                  <a:pt x="1645" y="199"/>
                </a:lnTo>
                <a:lnTo>
                  <a:pt x="1647" y="201"/>
                </a:lnTo>
                <a:lnTo>
                  <a:pt x="1647" y="204"/>
                </a:lnTo>
                <a:lnTo>
                  <a:pt x="1647" y="204"/>
                </a:lnTo>
                <a:lnTo>
                  <a:pt x="1645" y="206"/>
                </a:lnTo>
                <a:lnTo>
                  <a:pt x="1645" y="208"/>
                </a:lnTo>
                <a:lnTo>
                  <a:pt x="1647" y="210"/>
                </a:lnTo>
                <a:lnTo>
                  <a:pt x="1647" y="210"/>
                </a:lnTo>
                <a:lnTo>
                  <a:pt x="1641" y="208"/>
                </a:lnTo>
                <a:lnTo>
                  <a:pt x="1639" y="208"/>
                </a:lnTo>
                <a:lnTo>
                  <a:pt x="1630" y="208"/>
                </a:lnTo>
                <a:lnTo>
                  <a:pt x="1620" y="208"/>
                </a:lnTo>
                <a:lnTo>
                  <a:pt x="1613" y="208"/>
                </a:lnTo>
                <a:lnTo>
                  <a:pt x="1611" y="210"/>
                </a:lnTo>
                <a:lnTo>
                  <a:pt x="1609" y="212"/>
                </a:lnTo>
                <a:lnTo>
                  <a:pt x="1599" y="212"/>
                </a:lnTo>
                <a:lnTo>
                  <a:pt x="1584" y="212"/>
                </a:lnTo>
                <a:lnTo>
                  <a:pt x="1582" y="214"/>
                </a:lnTo>
                <a:lnTo>
                  <a:pt x="1580" y="214"/>
                </a:lnTo>
                <a:lnTo>
                  <a:pt x="1578" y="214"/>
                </a:lnTo>
                <a:lnTo>
                  <a:pt x="1578" y="216"/>
                </a:lnTo>
                <a:lnTo>
                  <a:pt x="1578" y="218"/>
                </a:lnTo>
                <a:lnTo>
                  <a:pt x="1580" y="218"/>
                </a:lnTo>
                <a:lnTo>
                  <a:pt x="1582" y="220"/>
                </a:lnTo>
                <a:lnTo>
                  <a:pt x="1582" y="220"/>
                </a:lnTo>
                <a:lnTo>
                  <a:pt x="1582" y="222"/>
                </a:lnTo>
                <a:lnTo>
                  <a:pt x="1582" y="222"/>
                </a:lnTo>
                <a:lnTo>
                  <a:pt x="1582" y="222"/>
                </a:lnTo>
                <a:lnTo>
                  <a:pt x="1584" y="224"/>
                </a:lnTo>
                <a:lnTo>
                  <a:pt x="1588" y="224"/>
                </a:lnTo>
                <a:lnTo>
                  <a:pt x="1590" y="222"/>
                </a:lnTo>
                <a:lnTo>
                  <a:pt x="1599" y="218"/>
                </a:lnTo>
                <a:lnTo>
                  <a:pt x="1599" y="220"/>
                </a:lnTo>
                <a:lnTo>
                  <a:pt x="1597" y="220"/>
                </a:lnTo>
                <a:lnTo>
                  <a:pt x="1595" y="222"/>
                </a:lnTo>
                <a:lnTo>
                  <a:pt x="1595" y="224"/>
                </a:lnTo>
                <a:lnTo>
                  <a:pt x="1597" y="224"/>
                </a:lnTo>
                <a:lnTo>
                  <a:pt x="1597" y="227"/>
                </a:lnTo>
                <a:lnTo>
                  <a:pt x="1599" y="227"/>
                </a:lnTo>
                <a:lnTo>
                  <a:pt x="1605" y="229"/>
                </a:lnTo>
                <a:lnTo>
                  <a:pt x="1611" y="229"/>
                </a:lnTo>
                <a:lnTo>
                  <a:pt x="1620" y="229"/>
                </a:lnTo>
                <a:lnTo>
                  <a:pt x="1622" y="229"/>
                </a:lnTo>
                <a:lnTo>
                  <a:pt x="1620" y="229"/>
                </a:lnTo>
                <a:lnTo>
                  <a:pt x="1620" y="231"/>
                </a:lnTo>
                <a:lnTo>
                  <a:pt x="1613" y="231"/>
                </a:lnTo>
                <a:lnTo>
                  <a:pt x="1609" y="231"/>
                </a:lnTo>
                <a:lnTo>
                  <a:pt x="1603" y="235"/>
                </a:lnTo>
                <a:lnTo>
                  <a:pt x="1601" y="237"/>
                </a:lnTo>
                <a:lnTo>
                  <a:pt x="1601" y="237"/>
                </a:lnTo>
                <a:lnTo>
                  <a:pt x="1603" y="239"/>
                </a:lnTo>
                <a:lnTo>
                  <a:pt x="1607" y="239"/>
                </a:lnTo>
                <a:lnTo>
                  <a:pt x="1611" y="243"/>
                </a:lnTo>
                <a:lnTo>
                  <a:pt x="1615" y="243"/>
                </a:lnTo>
                <a:lnTo>
                  <a:pt x="1618" y="245"/>
                </a:lnTo>
                <a:lnTo>
                  <a:pt x="1620" y="245"/>
                </a:lnTo>
                <a:lnTo>
                  <a:pt x="1641" y="250"/>
                </a:lnTo>
                <a:lnTo>
                  <a:pt x="1643" y="250"/>
                </a:lnTo>
                <a:lnTo>
                  <a:pt x="1639" y="248"/>
                </a:lnTo>
                <a:lnTo>
                  <a:pt x="1636" y="243"/>
                </a:lnTo>
                <a:lnTo>
                  <a:pt x="1636" y="243"/>
                </a:lnTo>
                <a:lnTo>
                  <a:pt x="1636" y="241"/>
                </a:lnTo>
                <a:lnTo>
                  <a:pt x="1639" y="241"/>
                </a:lnTo>
                <a:lnTo>
                  <a:pt x="1643" y="243"/>
                </a:lnTo>
                <a:lnTo>
                  <a:pt x="1643" y="243"/>
                </a:lnTo>
                <a:lnTo>
                  <a:pt x="1645" y="243"/>
                </a:lnTo>
                <a:lnTo>
                  <a:pt x="1647" y="243"/>
                </a:lnTo>
                <a:lnTo>
                  <a:pt x="1649" y="241"/>
                </a:lnTo>
                <a:lnTo>
                  <a:pt x="1653" y="241"/>
                </a:lnTo>
                <a:lnTo>
                  <a:pt x="1653" y="241"/>
                </a:lnTo>
                <a:lnTo>
                  <a:pt x="1655" y="241"/>
                </a:lnTo>
                <a:lnTo>
                  <a:pt x="1655" y="243"/>
                </a:lnTo>
                <a:lnTo>
                  <a:pt x="1657" y="243"/>
                </a:lnTo>
                <a:lnTo>
                  <a:pt x="1659" y="243"/>
                </a:lnTo>
                <a:lnTo>
                  <a:pt x="1662" y="243"/>
                </a:lnTo>
                <a:lnTo>
                  <a:pt x="1662" y="243"/>
                </a:lnTo>
                <a:lnTo>
                  <a:pt x="1666" y="243"/>
                </a:lnTo>
                <a:lnTo>
                  <a:pt x="1668" y="243"/>
                </a:lnTo>
                <a:lnTo>
                  <a:pt x="1670" y="241"/>
                </a:lnTo>
                <a:lnTo>
                  <a:pt x="1672" y="241"/>
                </a:lnTo>
                <a:lnTo>
                  <a:pt x="1674" y="239"/>
                </a:lnTo>
                <a:lnTo>
                  <a:pt x="1676" y="239"/>
                </a:lnTo>
                <a:lnTo>
                  <a:pt x="1676" y="239"/>
                </a:lnTo>
                <a:lnTo>
                  <a:pt x="1678" y="241"/>
                </a:lnTo>
                <a:lnTo>
                  <a:pt x="1680" y="241"/>
                </a:lnTo>
                <a:lnTo>
                  <a:pt x="1683" y="241"/>
                </a:lnTo>
                <a:lnTo>
                  <a:pt x="1687" y="239"/>
                </a:lnTo>
                <a:lnTo>
                  <a:pt x="1689" y="239"/>
                </a:lnTo>
                <a:lnTo>
                  <a:pt x="1691" y="237"/>
                </a:lnTo>
                <a:lnTo>
                  <a:pt x="1695" y="239"/>
                </a:lnTo>
                <a:lnTo>
                  <a:pt x="1697" y="241"/>
                </a:lnTo>
                <a:lnTo>
                  <a:pt x="1699" y="241"/>
                </a:lnTo>
                <a:lnTo>
                  <a:pt x="1701" y="241"/>
                </a:lnTo>
                <a:lnTo>
                  <a:pt x="1708" y="241"/>
                </a:lnTo>
                <a:lnTo>
                  <a:pt x="1714" y="243"/>
                </a:lnTo>
                <a:lnTo>
                  <a:pt x="1718" y="243"/>
                </a:lnTo>
                <a:lnTo>
                  <a:pt x="1720" y="243"/>
                </a:lnTo>
                <a:lnTo>
                  <a:pt x="1727" y="245"/>
                </a:lnTo>
                <a:lnTo>
                  <a:pt x="1737" y="248"/>
                </a:lnTo>
                <a:lnTo>
                  <a:pt x="1743" y="252"/>
                </a:lnTo>
                <a:lnTo>
                  <a:pt x="1747" y="252"/>
                </a:lnTo>
                <a:lnTo>
                  <a:pt x="1750" y="254"/>
                </a:lnTo>
                <a:lnTo>
                  <a:pt x="1752" y="256"/>
                </a:lnTo>
                <a:lnTo>
                  <a:pt x="1754" y="256"/>
                </a:lnTo>
                <a:lnTo>
                  <a:pt x="1758" y="256"/>
                </a:lnTo>
                <a:lnTo>
                  <a:pt x="1760" y="258"/>
                </a:lnTo>
                <a:lnTo>
                  <a:pt x="1762" y="260"/>
                </a:lnTo>
                <a:lnTo>
                  <a:pt x="1764" y="262"/>
                </a:lnTo>
                <a:lnTo>
                  <a:pt x="1764" y="264"/>
                </a:lnTo>
                <a:lnTo>
                  <a:pt x="1758" y="266"/>
                </a:lnTo>
                <a:lnTo>
                  <a:pt x="1760" y="266"/>
                </a:lnTo>
                <a:lnTo>
                  <a:pt x="1764" y="269"/>
                </a:lnTo>
                <a:lnTo>
                  <a:pt x="1764" y="271"/>
                </a:lnTo>
                <a:lnTo>
                  <a:pt x="1766" y="271"/>
                </a:lnTo>
                <a:lnTo>
                  <a:pt x="1768" y="275"/>
                </a:lnTo>
                <a:lnTo>
                  <a:pt x="1771" y="277"/>
                </a:lnTo>
                <a:lnTo>
                  <a:pt x="1777" y="279"/>
                </a:lnTo>
                <a:lnTo>
                  <a:pt x="1779" y="281"/>
                </a:lnTo>
                <a:lnTo>
                  <a:pt x="1781" y="281"/>
                </a:lnTo>
                <a:lnTo>
                  <a:pt x="1783" y="283"/>
                </a:lnTo>
                <a:lnTo>
                  <a:pt x="1783" y="285"/>
                </a:lnTo>
                <a:lnTo>
                  <a:pt x="1783" y="285"/>
                </a:lnTo>
                <a:lnTo>
                  <a:pt x="1785" y="287"/>
                </a:lnTo>
                <a:lnTo>
                  <a:pt x="1789" y="287"/>
                </a:lnTo>
                <a:lnTo>
                  <a:pt x="1794" y="292"/>
                </a:lnTo>
                <a:lnTo>
                  <a:pt x="1791" y="292"/>
                </a:lnTo>
                <a:lnTo>
                  <a:pt x="1789" y="292"/>
                </a:lnTo>
                <a:lnTo>
                  <a:pt x="1787" y="294"/>
                </a:lnTo>
                <a:lnTo>
                  <a:pt x="1785" y="294"/>
                </a:lnTo>
                <a:lnTo>
                  <a:pt x="1787" y="296"/>
                </a:lnTo>
                <a:lnTo>
                  <a:pt x="1787" y="296"/>
                </a:lnTo>
                <a:lnTo>
                  <a:pt x="1787" y="298"/>
                </a:lnTo>
                <a:lnTo>
                  <a:pt x="1785" y="300"/>
                </a:lnTo>
                <a:lnTo>
                  <a:pt x="1783" y="300"/>
                </a:lnTo>
                <a:lnTo>
                  <a:pt x="1781" y="302"/>
                </a:lnTo>
                <a:lnTo>
                  <a:pt x="1779" y="302"/>
                </a:lnTo>
                <a:lnTo>
                  <a:pt x="1779" y="302"/>
                </a:lnTo>
                <a:lnTo>
                  <a:pt x="1783" y="302"/>
                </a:lnTo>
                <a:lnTo>
                  <a:pt x="1787" y="302"/>
                </a:lnTo>
                <a:lnTo>
                  <a:pt x="1789" y="300"/>
                </a:lnTo>
                <a:lnTo>
                  <a:pt x="1791" y="300"/>
                </a:lnTo>
                <a:lnTo>
                  <a:pt x="1791" y="302"/>
                </a:lnTo>
                <a:lnTo>
                  <a:pt x="1794" y="302"/>
                </a:lnTo>
                <a:lnTo>
                  <a:pt x="1794" y="304"/>
                </a:lnTo>
                <a:lnTo>
                  <a:pt x="1796" y="306"/>
                </a:lnTo>
                <a:lnTo>
                  <a:pt x="1796" y="306"/>
                </a:lnTo>
                <a:lnTo>
                  <a:pt x="1796" y="306"/>
                </a:lnTo>
                <a:lnTo>
                  <a:pt x="1796" y="308"/>
                </a:lnTo>
                <a:lnTo>
                  <a:pt x="1798" y="308"/>
                </a:lnTo>
                <a:lnTo>
                  <a:pt x="1798" y="310"/>
                </a:lnTo>
                <a:lnTo>
                  <a:pt x="1798" y="313"/>
                </a:lnTo>
                <a:lnTo>
                  <a:pt x="1798" y="313"/>
                </a:lnTo>
                <a:lnTo>
                  <a:pt x="1798" y="313"/>
                </a:lnTo>
                <a:lnTo>
                  <a:pt x="1796" y="315"/>
                </a:lnTo>
                <a:lnTo>
                  <a:pt x="1796" y="317"/>
                </a:lnTo>
                <a:lnTo>
                  <a:pt x="1796" y="317"/>
                </a:lnTo>
                <a:lnTo>
                  <a:pt x="1796" y="319"/>
                </a:lnTo>
                <a:lnTo>
                  <a:pt x="1796" y="319"/>
                </a:lnTo>
                <a:lnTo>
                  <a:pt x="1798" y="319"/>
                </a:lnTo>
                <a:lnTo>
                  <a:pt x="1800" y="321"/>
                </a:lnTo>
                <a:lnTo>
                  <a:pt x="1800" y="321"/>
                </a:lnTo>
                <a:lnTo>
                  <a:pt x="1800" y="323"/>
                </a:lnTo>
                <a:lnTo>
                  <a:pt x="1802" y="323"/>
                </a:lnTo>
                <a:lnTo>
                  <a:pt x="1804" y="321"/>
                </a:lnTo>
                <a:lnTo>
                  <a:pt x="1806" y="323"/>
                </a:lnTo>
                <a:lnTo>
                  <a:pt x="1806" y="325"/>
                </a:lnTo>
                <a:lnTo>
                  <a:pt x="1806" y="325"/>
                </a:lnTo>
                <a:lnTo>
                  <a:pt x="1806" y="327"/>
                </a:lnTo>
                <a:lnTo>
                  <a:pt x="1804" y="329"/>
                </a:lnTo>
                <a:lnTo>
                  <a:pt x="1802" y="329"/>
                </a:lnTo>
                <a:lnTo>
                  <a:pt x="1800" y="329"/>
                </a:lnTo>
                <a:lnTo>
                  <a:pt x="1800" y="331"/>
                </a:lnTo>
                <a:lnTo>
                  <a:pt x="1802" y="333"/>
                </a:lnTo>
                <a:lnTo>
                  <a:pt x="1802" y="333"/>
                </a:lnTo>
                <a:lnTo>
                  <a:pt x="1802" y="333"/>
                </a:lnTo>
                <a:lnTo>
                  <a:pt x="1804" y="333"/>
                </a:lnTo>
                <a:lnTo>
                  <a:pt x="1806" y="333"/>
                </a:lnTo>
                <a:lnTo>
                  <a:pt x="1806" y="336"/>
                </a:lnTo>
                <a:lnTo>
                  <a:pt x="1808" y="336"/>
                </a:lnTo>
                <a:lnTo>
                  <a:pt x="1808" y="333"/>
                </a:lnTo>
                <a:lnTo>
                  <a:pt x="1810" y="333"/>
                </a:lnTo>
                <a:lnTo>
                  <a:pt x="1812" y="333"/>
                </a:lnTo>
                <a:lnTo>
                  <a:pt x="1815" y="336"/>
                </a:lnTo>
                <a:lnTo>
                  <a:pt x="1815" y="338"/>
                </a:lnTo>
                <a:lnTo>
                  <a:pt x="1815" y="338"/>
                </a:lnTo>
                <a:lnTo>
                  <a:pt x="1815" y="340"/>
                </a:lnTo>
                <a:lnTo>
                  <a:pt x="1815" y="340"/>
                </a:lnTo>
                <a:lnTo>
                  <a:pt x="1815" y="342"/>
                </a:lnTo>
                <a:lnTo>
                  <a:pt x="1815" y="344"/>
                </a:lnTo>
                <a:lnTo>
                  <a:pt x="1812" y="344"/>
                </a:lnTo>
                <a:lnTo>
                  <a:pt x="1810" y="346"/>
                </a:lnTo>
                <a:lnTo>
                  <a:pt x="1808" y="346"/>
                </a:lnTo>
                <a:lnTo>
                  <a:pt x="1804" y="346"/>
                </a:lnTo>
                <a:lnTo>
                  <a:pt x="1802" y="348"/>
                </a:lnTo>
                <a:lnTo>
                  <a:pt x="1802" y="348"/>
                </a:lnTo>
                <a:lnTo>
                  <a:pt x="1804" y="348"/>
                </a:lnTo>
                <a:lnTo>
                  <a:pt x="1806" y="350"/>
                </a:lnTo>
                <a:lnTo>
                  <a:pt x="1806" y="352"/>
                </a:lnTo>
                <a:lnTo>
                  <a:pt x="1802" y="352"/>
                </a:lnTo>
                <a:lnTo>
                  <a:pt x="1802" y="352"/>
                </a:lnTo>
                <a:lnTo>
                  <a:pt x="1802" y="354"/>
                </a:lnTo>
                <a:lnTo>
                  <a:pt x="1802" y="357"/>
                </a:lnTo>
                <a:lnTo>
                  <a:pt x="1806" y="354"/>
                </a:lnTo>
                <a:lnTo>
                  <a:pt x="1812" y="350"/>
                </a:lnTo>
                <a:lnTo>
                  <a:pt x="1812" y="350"/>
                </a:lnTo>
                <a:lnTo>
                  <a:pt x="1812" y="350"/>
                </a:lnTo>
                <a:lnTo>
                  <a:pt x="1812" y="352"/>
                </a:lnTo>
                <a:lnTo>
                  <a:pt x="1810" y="352"/>
                </a:lnTo>
                <a:lnTo>
                  <a:pt x="1806" y="357"/>
                </a:lnTo>
                <a:lnTo>
                  <a:pt x="1804" y="361"/>
                </a:lnTo>
                <a:lnTo>
                  <a:pt x="1802" y="367"/>
                </a:lnTo>
                <a:lnTo>
                  <a:pt x="1802" y="367"/>
                </a:lnTo>
                <a:lnTo>
                  <a:pt x="1802" y="369"/>
                </a:lnTo>
                <a:lnTo>
                  <a:pt x="1802" y="371"/>
                </a:lnTo>
                <a:lnTo>
                  <a:pt x="1802" y="373"/>
                </a:lnTo>
                <a:lnTo>
                  <a:pt x="1804" y="375"/>
                </a:lnTo>
                <a:lnTo>
                  <a:pt x="1806" y="375"/>
                </a:lnTo>
                <a:lnTo>
                  <a:pt x="1810" y="375"/>
                </a:lnTo>
                <a:lnTo>
                  <a:pt x="1815" y="378"/>
                </a:lnTo>
                <a:lnTo>
                  <a:pt x="1815" y="378"/>
                </a:lnTo>
                <a:lnTo>
                  <a:pt x="1821" y="378"/>
                </a:lnTo>
                <a:lnTo>
                  <a:pt x="1823" y="375"/>
                </a:lnTo>
                <a:lnTo>
                  <a:pt x="1823" y="375"/>
                </a:lnTo>
                <a:lnTo>
                  <a:pt x="1825" y="375"/>
                </a:lnTo>
                <a:lnTo>
                  <a:pt x="1827" y="373"/>
                </a:lnTo>
                <a:lnTo>
                  <a:pt x="1825" y="371"/>
                </a:lnTo>
                <a:lnTo>
                  <a:pt x="1825" y="369"/>
                </a:lnTo>
                <a:lnTo>
                  <a:pt x="1825" y="369"/>
                </a:lnTo>
                <a:lnTo>
                  <a:pt x="1827" y="369"/>
                </a:lnTo>
                <a:lnTo>
                  <a:pt x="1829" y="369"/>
                </a:lnTo>
                <a:lnTo>
                  <a:pt x="1829" y="367"/>
                </a:lnTo>
                <a:lnTo>
                  <a:pt x="1829" y="367"/>
                </a:lnTo>
                <a:lnTo>
                  <a:pt x="1831" y="365"/>
                </a:lnTo>
                <a:lnTo>
                  <a:pt x="1833" y="365"/>
                </a:lnTo>
                <a:lnTo>
                  <a:pt x="1833" y="363"/>
                </a:lnTo>
                <a:lnTo>
                  <a:pt x="1833" y="361"/>
                </a:lnTo>
                <a:lnTo>
                  <a:pt x="1831" y="359"/>
                </a:lnTo>
                <a:lnTo>
                  <a:pt x="1829" y="359"/>
                </a:lnTo>
                <a:lnTo>
                  <a:pt x="1829" y="357"/>
                </a:lnTo>
                <a:lnTo>
                  <a:pt x="1827" y="354"/>
                </a:lnTo>
                <a:lnTo>
                  <a:pt x="1827" y="354"/>
                </a:lnTo>
                <a:lnTo>
                  <a:pt x="1827" y="352"/>
                </a:lnTo>
                <a:lnTo>
                  <a:pt x="1827" y="352"/>
                </a:lnTo>
                <a:lnTo>
                  <a:pt x="1827" y="350"/>
                </a:lnTo>
                <a:lnTo>
                  <a:pt x="1831" y="350"/>
                </a:lnTo>
                <a:lnTo>
                  <a:pt x="1829" y="350"/>
                </a:lnTo>
                <a:lnTo>
                  <a:pt x="1829" y="352"/>
                </a:lnTo>
                <a:lnTo>
                  <a:pt x="1827" y="352"/>
                </a:lnTo>
                <a:lnTo>
                  <a:pt x="1829" y="357"/>
                </a:lnTo>
                <a:lnTo>
                  <a:pt x="1831" y="357"/>
                </a:lnTo>
                <a:lnTo>
                  <a:pt x="1831" y="359"/>
                </a:lnTo>
                <a:lnTo>
                  <a:pt x="1833" y="361"/>
                </a:lnTo>
                <a:lnTo>
                  <a:pt x="1835" y="363"/>
                </a:lnTo>
                <a:lnTo>
                  <a:pt x="1835" y="363"/>
                </a:lnTo>
                <a:lnTo>
                  <a:pt x="1835" y="365"/>
                </a:lnTo>
                <a:lnTo>
                  <a:pt x="1835" y="367"/>
                </a:lnTo>
                <a:lnTo>
                  <a:pt x="1838" y="365"/>
                </a:lnTo>
                <a:lnTo>
                  <a:pt x="1838" y="367"/>
                </a:lnTo>
                <a:lnTo>
                  <a:pt x="1835" y="369"/>
                </a:lnTo>
                <a:lnTo>
                  <a:pt x="1835" y="369"/>
                </a:lnTo>
                <a:lnTo>
                  <a:pt x="1833" y="369"/>
                </a:lnTo>
                <a:lnTo>
                  <a:pt x="1833" y="371"/>
                </a:lnTo>
                <a:lnTo>
                  <a:pt x="1833" y="371"/>
                </a:lnTo>
                <a:lnTo>
                  <a:pt x="1835" y="373"/>
                </a:lnTo>
                <a:lnTo>
                  <a:pt x="1838" y="373"/>
                </a:lnTo>
                <a:lnTo>
                  <a:pt x="1842" y="371"/>
                </a:lnTo>
                <a:lnTo>
                  <a:pt x="1844" y="369"/>
                </a:lnTo>
                <a:lnTo>
                  <a:pt x="1844" y="369"/>
                </a:lnTo>
                <a:lnTo>
                  <a:pt x="1852" y="371"/>
                </a:lnTo>
                <a:lnTo>
                  <a:pt x="1852" y="369"/>
                </a:lnTo>
                <a:lnTo>
                  <a:pt x="1856" y="369"/>
                </a:lnTo>
                <a:lnTo>
                  <a:pt x="1859" y="369"/>
                </a:lnTo>
                <a:lnTo>
                  <a:pt x="1859" y="369"/>
                </a:lnTo>
                <a:lnTo>
                  <a:pt x="1854" y="371"/>
                </a:lnTo>
                <a:lnTo>
                  <a:pt x="1844" y="373"/>
                </a:lnTo>
                <a:lnTo>
                  <a:pt x="1842" y="375"/>
                </a:lnTo>
                <a:lnTo>
                  <a:pt x="1842" y="375"/>
                </a:lnTo>
                <a:lnTo>
                  <a:pt x="1840" y="378"/>
                </a:lnTo>
                <a:lnTo>
                  <a:pt x="1838" y="378"/>
                </a:lnTo>
                <a:lnTo>
                  <a:pt x="1838" y="380"/>
                </a:lnTo>
                <a:lnTo>
                  <a:pt x="1840" y="382"/>
                </a:lnTo>
                <a:lnTo>
                  <a:pt x="1842" y="382"/>
                </a:lnTo>
                <a:lnTo>
                  <a:pt x="1844" y="382"/>
                </a:lnTo>
                <a:lnTo>
                  <a:pt x="1846" y="382"/>
                </a:lnTo>
                <a:lnTo>
                  <a:pt x="1848" y="382"/>
                </a:lnTo>
                <a:lnTo>
                  <a:pt x="1850" y="384"/>
                </a:lnTo>
                <a:lnTo>
                  <a:pt x="1854" y="384"/>
                </a:lnTo>
                <a:lnTo>
                  <a:pt x="1856" y="384"/>
                </a:lnTo>
                <a:lnTo>
                  <a:pt x="1863" y="384"/>
                </a:lnTo>
                <a:lnTo>
                  <a:pt x="1867" y="386"/>
                </a:lnTo>
                <a:lnTo>
                  <a:pt x="1869" y="386"/>
                </a:lnTo>
                <a:lnTo>
                  <a:pt x="1869" y="388"/>
                </a:lnTo>
                <a:lnTo>
                  <a:pt x="1867" y="388"/>
                </a:lnTo>
                <a:lnTo>
                  <a:pt x="1865" y="388"/>
                </a:lnTo>
                <a:lnTo>
                  <a:pt x="1861" y="386"/>
                </a:lnTo>
                <a:lnTo>
                  <a:pt x="1859" y="386"/>
                </a:lnTo>
                <a:lnTo>
                  <a:pt x="1859" y="386"/>
                </a:lnTo>
                <a:lnTo>
                  <a:pt x="1859" y="388"/>
                </a:lnTo>
                <a:lnTo>
                  <a:pt x="1863" y="388"/>
                </a:lnTo>
                <a:lnTo>
                  <a:pt x="1863" y="390"/>
                </a:lnTo>
                <a:lnTo>
                  <a:pt x="1865" y="390"/>
                </a:lnTo>
                <a:lnTo>
                  <a:pt x="1865" y="392"/>
                </a:lnTo>
                <a:lnTo>
                  <a:pt x="1865" y="394"/>
                </a:lnTo>
                <a:lnTo>
                  <a:pt x="1865" y="394"/>
                </a:lnTo>
                <a:lnTo>
                  <a:pt x="1865" y="398"/>
                </a:lnTo>
                <a:lnTo>
                  <a:pt x="1867" y="398"/>
                </a:lnTo>
                <a:lnTo>
                  <a:pt x="1869" y="401"/>
                </a:lnTo>
                <a:lnTo>
                  <a:pt x="1873" y="401"/>
                </a:lnTo>
                <a:lnTo>
                  <a:pt x="1873" y="403"/>
                </a:lnTo>
                <a:lnTo>
                  <a:pt x="1873" y="403"/>
                </a:lnTo>
                <a:lnTo>
                  <a:pt x="1871" y="403"/>
                </a:lnTo>
                <a:lnTo>
                  <a:pt x="1869" y="403"/>
                </a:lnTo>
                <a:lnTo>
                  <a:pt x="1863" y="403"/>
                </a:lnTo>
                <a:lnTo>
                  <a:pt x="1861" y="401"/>
                </a:lnTo>
                <a:lnTo>
                  <a:pt x="1859" y="401"/>
                </a:lnTo>
                <a:lnTo>
                  <a:pt x="1848" y="394"/>
                </a:lnTo>
                <a:lnTo>
                  <a:pt x="1846" y="394"/>
                </a:lnTo>
                <a:lnTo>
                  <a:pt x="1842" y="394"/>
                </a:lnTo>
                <a:lnTo>
                  <a:pt x="1838" y="392"/>
                </a:lnTo>
                <a:lnTo>
                  <a:pt x="1833" y="392"/>
                </a:lnTo>
                <a:lnTo>
                  <a:pt x="1833" y="392"/>
                </a:lnTo>
                <a:lnTo>
                  <a:pt x="1829" y="392"/>
                </a:lnTo>
                <a:lnTo>
                  <a:pt x="1827" y="392"/>
                </a:lnTo>
                <a:lnTo>
                  <a:pt x="1823" y="392"/>
                </a:lnTo>
                <a:lnTo>
                  <a:pt x="1821" y="392"/>
                </a:lnTo>
                <a:lnTo>
                  <a:pt x="1819" y="394"/>
                </a:lnTo>
                <a:lnTo>
                  <a:pt x="1819" y="394"/>
                </a:lnTo>
                <a:lnTo>
                  <a:pt x="1819" y="396"/>
                </a:lnTo>
                <a:lnTo>
                  <a:pt x="1821" y="398"/>
                </a:lnTo>
                <a:lnTo>
                  <a:pt x="1823" y="401"/>
                </a:lnTo>
                <a:lnTo>
                  <a:pt x="1825" y="403"/>
                </a:lnTo>
                <a:lnTo>
                  <a:pt x="1829" y="403"/>
                </a:lnTo>
                <a:lnTo>
                  <a:pt x="1835" y="405"/>
                </a:lnTo>
                <a:lnTo>
                  <a:pt x="1840" y="405"/>
                </a:lnTo>
                <a:lnTo>
                  <a:pt x="1844" y="407"/>
                </a:lnTo>
                <a:lnTo>
                  <a:pt x="1846" y="409"/>
                </a:lnTo>
                <a:lnTo>
                  <a:pt x="1850" y="411"/>
                </a:lnTo>
                <a:lnTo>
                  <a:pt x="1850" y="411"/>
                </a:lnTo>
                <a:lnTo>
                  <a:pt x="1861" y="413"/>
                </a:lnTo>
                <a:lnTo>
                  <a:pt x="1861" y="413"/>
                </a:lnTo>
                <a:lnTo>
                  <a:pt x="1863" y="413"/>
                </a:lnTo>
                <a:lnTo>
                  <a:pt x="1867" y="411"/>
                </a:lnTo>
                <a:lnTo>
                  <a:pt x="1867" y="411"/>
                </a:lnTo>
                <a:lnTo>
                  <a:pt x="1869" y="411"/>
                </a:lnTo>
                <a:lnTo>
                  <a:pt x="1871" y="413"/>
                </a:lnTo>
                <a:lnTo>
                  <a:pt x="1875" y="413"/>
                </a:lnTo>
                <a:lnTo>
                  <a:pt x="1877" y="411"/>
                </a:lnTo>
                <a:lnTo>
                  <a:pt x="1879" y="413"/>
                </a:lnTo>
                <a:lnTo>
                  <a:pt x="1879" y="413"/>
                </a:lnTo>
                <a:lnTo>
                  <a:pt x="1879" y="413"/>
                </a:lnTo>
                <a:lnTo>
                  <a:pt x="1877" y="413"/>
                </a:lnTo>
                <a:lnTo>
                  <a:pt x="1875" y="415"/>
                </a:lnTo>
                <a:lnTo>
                  <a:pt x="1877" y="417"/>
                </a:lnTo>
                <a:lnTo>
                  <a:pt x="1877" y="417"/>
                </a:lnTo>
                <a:lnTo>
                  <a:pt x="1877" y="419"/>
                </a:lnTo>
                <a:lnTo>
                  <a:pt x="1873" y="419"/>
                </a:lnTo>
                <a:lnTo>
                  <a:pt x="1871" y="422"/>
                </a:lnTo>
                <a:lnTo>
                  <a:pt x="1871" y="424"/>
                </a:lnTo>
                <a:lnTo>
                  <a:pt x="1871" y="426"/>
                </a:lnTo>
                <a:lnTo>
                  <a:pt x="1871" y="428"/>
                </a:lnTo>
                <a:lnTo>
                  <a:pt x="1869" y="432"/>
                </a:lnTo>
                <a:lnTo>
                  <a:pt x="1867" y="432"/>
                </a:lnTo>
                <a:lnTo>
                  <a:pt x="1871" y="432"/>
                </a:lnTo>
                <a:lnTo>
                  <a:pt x="1873" y="432"/>
                </a:lnTo>
                <a:lnTo>
                  <a:pt x="1875" y="432"/>
                </a:lnTo>
                <a:lnTo>
                  <a:pt x="1877" y="434"/>
                </a:lnTo>
                <a:lnTo>
                  <a:pt x="1879" y="434"/>
                </a:lnTo>
                <a:lnTo>
                  <a:pt x="1879" y="434"/>
                </a:lnTo>
                <a:lnTo>
                  <a:pt x="1877" y="434"/>
                </a:lnTo>
                <a:lnTo>
                  <a:pt x="1871" y="436"/>
                </a:lnTo>
                <a:lnTo>
                  <a:pt x="1867" y="434"/>
                </a:lnTo>
                <a:lnTo>
                  <a:pt x="1867" y="436"/>
                </a:lnTo>
                <a:lnTo>
                  <a:pt x="1867" y="440"/>
                </a:lnTo>
                <a:lnTo>
                  <a:pt x="1865" y="445"/>
                </a:lnTo>
                <a:lnTo>
                  <a:pt x="1867" y="445"/>
                </a:lnTo>
                <a:lnTo>
                  <a:pt x="1869" y="445"/>
                </a:lnTo>
                <a:lnTo>
                  <a:pt x="1871" y="443"/>
                </a:lnTo>
                <a:lnTo>
                  <a:pt x="1871" y="443"/>
                </a:lnTo>
                <a:lnTo>
                  <a:pt x="1869" y="447"/>
                </a:lnTo>
                <a:lnTo>
                  <a:pt x="1867" y="449"/>
                </a:lnTo>
                <a:lnTo>
                  <a:pt x="1867" y="449"/>
                </a:lnTo>
                <a:lnTo>
                  <a:pt x="1863" y="449"/>
                </a:lnTo>
                <a:lnTo>
                  <a:pt x="1861" y="451"/>
                </a:lnTo>
                <a:lnTo>
                  <a:pt x="1859" y="449"/>
                </a:lnTo>
                <a:lnTo>
                  <a:pt x="1850" y="447"/>
                </a:lnTo>
                <a:lnTo>
                  <a:pt x="1846" y="445"/>
                </a:lnTo>
                <a:lnTo>
                  <a:pt x="1842" y="447"/>
                </a:lnTo>
                <a:lnTo>
                  <a:pt x="1840" y="449"/>
                </a:lnTo>
                <a:lnTo>
                  <a:pt x="1838" y="453"/>
                </a:lnTo>
                <a:lnTo>
                  <a:pt x="1835" y="455"/>
                </a:lnTo>
                <a:lnTo>
                  <a:pt x="1833" y="455"/>
                </a:lnTo>
                <a:lnTo>
                  <a:pt x="1835" y="455"/>
                </a:lnTo>
                <a:lnTo>
                  <a:pt x="1838" y="455"/>
                </a:lnTo>
                <a:lnTo>
                  <a:pt x="1844" y="455"/>
                </a:lnTo>
                <a:lnTo>
                  <a:pt x="1844" y="457"/>
                </a:lnTo>
                <a:lnTo>
                  <a:pt x="1844" y="457"/>
                </a:lnTo>
                <a:lnTo>
                  <a:pt x="1848" y="457"/>
                </a:lnTo>
                <a:lnTo>
                  <a:pt x="1852" y="457"/>
                </a:lnTo>
                <a:lnTo>
                  <a:pt x="1856" y="457"/>
                </a:lnTo>
                <a:lnTo>
                  <a:pt x="1861" y="457"/>
                </a:lnTo>
                <a:lnTo>
                  <a:pt x="1863" y="455"/>
                </a:lnTo>
                <a:lnTo>
                  <a:pt x="1863" y="453"/>
                </a:lnTo>
                <a:lnTo>
                  <a:pt x="1863" y="453"/>
                </a:lnTo>
                <a:lnTo>
                  <a:pt x="1865" y="453"/>
                </a:lnTo>
                <a:lnTo>
                  <a:pt x="1865" y="453"/>
                </a:lnTo>
                <a:lnTo>
                  <a:pt x="1867" y="453"/>
                </a:lnTo>
                <a:lnTo>
                  <a:pt x="1865" y="455"/>
                </a:lnTo>
                <a:lnTo>
                  <a:pt x="1865" y="457"/>
                </a:lnTo>
                <a:lnTo>
                  <a:pt x="1863" y="457"/>
                </a:lnTo>
                <a:lnTo>
                  <a:pt x="1863" y="459"/>
                </a:lnTo>
                <a:lnTo>
                  <a:pt x="1863" y="459"/>
                </a:lnTo>
                <a:lnTo>
                  <a:pt x="1863" y="459"/>
                </a:lnTo>
                <a:lnTo>
                  <a:pt x="1861" y="461"/>
                </a:lnTo>
                <a:lnTo>
                  <a:pt x="1861" y="461"/>
                </a:lnTo>
                <a:lnTo>
                  <a:pt x="1859" y="461"/>
                </a:lnTo>
                <a:lnTo>
                  <a:pt x="1854" y="461"/>
                </a:lnTo>
                <a:lnTo>
                  <a:pt x="1848" y="459"/>
                </a:lnTo>
                <a:lnTo>
                  <a:pt x="1842" y="457"/>
                </a:lnTo>
                <a:lnTo>
                  <a:pt x="1840" y="457"/>
                </a:lnTo>
                <a:lnTo>
                  <a:pt x="1838" y="457"/>
                </a:lnTo>
                <a:lnTo>
                  <a:pt x="1838" y="459"/>
                </a:lnTo>
                <a:lnTo>
                  <a:pt x="1835" y="463"/>
                </a:lnTo>
                <a:lnTo>
                  <a:pt x="1831" y="468"/>
                </a:lnTo>
                <a:lnTo>
                  <a:pt x="1831" y="470"/>
                </a:lnTo>
                <a:lnTo>
                  <a:pt x="1831" y="470"/>
                </a:lnTo>
                <a:lnTo>
                  <a:pt x="1831" y="472"/>
                </a:lnTo>
                <a:lnTo>
                  <a:pt x="1829" y="474"/>
                </a:lnTo>
                <a:lnTo>
                  <a:pt x="1831" y="474"/>
                </a:lnTo>
                <a:lnTo>
                  <a:pt x="1833" y="474"/>
                </a:lnTo>
                <a:lnTo>
                  <a:pt x="1840" y="470"/>
                </a:lnTo>
                <a:lnTo>
                  <a:pt x="1842" y="470"/>
                </a:lnTo>
                <a:lnTo>
                  <a:pt x="1844" y="468"/>
                </a:lnTo>
                <a:lnTo>
                  <a:pt x="1846" y="468"/>
                </a:lnTo>
                <a:lnTo>
                  <a:pt x="1850" y="468"/>
                </a:lnTo>
                <a:lnTo>
                  <a:pt x="1852" y="468"/>
                </a:lnTo>
                <a:lnTo>
                  <a:pt x="1854" y="470"/>
                </a:lnTo>
                <a:lnTo>
                  <a:pt x="1859" y="470"/>
                </a:lnTo>
                <a:lnTo>
                  <a:pt x="1863" y="470"/>
                </a:lnTo>
                <a:lnTo>
                  <a:pt x="1865" y="468"/>
                </a:lnTo>
                <a:lnTo>
                  <a:pt x="1869" y="468"/>
                </a:lnTo>
                <a:lnTo>
                  <a:pt x="1871" y="468"/>
                </a:lnTo>
                <a:lnTo>
                  <a:pt x="1869" y="470"/>
                </a:lnTo>
                <a:lnTo>
                  <a:pt x="1867" y="470"/>
                </a:lnTo>
                <a:lnTo>
                  <a:pt x="1867" y="470"/>
                </a:lnTo>
                <a:lnTo>
                  <a:pt x="1873" y="474"/>
                </a:lnTo>
                <a:lnTo>
                  <a:pt x="1875" y="474"/>
                </a:lnTo>
                <a:lnTo>
                  <a:pt x="1873" y="476"/>
                </a:lnTo>
                <a:lnTo>
                  <a:pt x="1867" y="472"/>
                </a:lnTo>
                <a:lnTo>
                  <a:pt x="1863" y="472"/>
                </a:lnTo>
                <a:lnTo>
                  <a:pt x="1859" y="472"/>
                </a:lnTo>
                <a:lnTo>
                  <a:pt x="1856" y="472"/>
                </a:lnTo>
                <a:lnTo>
                  <a:pt x="1848" y="470"/>
                </a:lnTo>
                <a:lnTo>
                  <a:pt x="1846" y="470"/>
                </a:lnTo>
                <a:lnTo>
                  <a:pt x="1844" y="470"/>
                </a:lnTo>
                <a:lnTo>
                  <a:pt x="1840" y="472"/>
                </a:lnTo>
                <a:lnTo>
                  <a:pt x="1838" y="474"/>
                </a:lnTo>
                <a:lnTo>
                  <a:pt x="1833" y="474"/>
                </a:lnTo>
                <a:lnTo>
                  <a:pt x="1831" y="476"/>
                </a:lnTo>
                <a:lnTo>
                  <a:pt x="1829" y="478"/>
                </a:lnTo>
                <a:lnTo>
                  <a:pt x="1829" y="480"/>
                </a:lnTo>
                <a:lnTo>
                  <a:pt x="1827" y="484"/>
                </a:lnTo>
                <a:lnTo>
                  <a:pt x="1829" y="489"/>
                </a:lnTo>
                <a:lnTo>
                  <a:pt x="1831" y="489"/>
                </a:lnTo>
                <a:lnTo>
                  <a:pt x="1833" y="489"/>
                </a:lnTo>
                <a:lnTo>
                  <a:pt x="1835" y="489"/>
                </a:lnTo>
                <a:lnTo>
                  <a:pt x="1838" y="489"/>
                </a:lnTo>
                <a:lnTo>
                  <a:pt x="1842" y="491"/>
                </a:lnTo>
                <a:lnTo>
                  <a:pt x="1846" y="491"/>
                </a:lnTo>
                <a:lnTo>
                  <a:pt x="1848" y="491"/>
                </a:lnTo>
                <a:lnTo>
                  <a:pt x="1848" y="491"/>
                </a:lnTo>
                <a:lnTo>
                  <a:pt x="1848" y="491"/>
                </a:lnTo>
                <a:lnTo>
                  <a:pt x="1848" y="491"/>
                </a:lnTo>
                <a:lnTo>
                  <a:pt x="1846" y="491"/>
                </a:lnTo>
                <a:lnTo>
                  <a:pt x="1840" y="491"/>
                </a:lnTo>
                <a:lnTo>
                  <a:pt x="1838" y="493"/>
                </a:lnTo>
                <a:lnTo>
                  <a:pt x="1838" y="495"/>
                </a:lnTo>
                <a:lnTo>
                  <a:pt x="1833" y="497"/>
                </a:lnTo>
                <a:lnTo>
                  <a:pt x="1833" y="497"/>
                </a:lnTo>
                <a:lnTo>
                  <a:pt x="1833" y="497"/>
                </a:lnTo>
                <a:lnTo>
                  <a:pt x="1831" y="499"/>
                </a:lnTo>
                <a:lnTo>
                  <a:pt x="1831" y="501"/>
                </a:lnTo>
                <a:lnTo>
                  <a:pt x="1831" y="503"/>
                </a:lnTo>
                <a:lnTo>
                  <a:pt x="1831" y="505"/>
                </a:lnTo>
                <a:lnTo>
                  <a:pt x="1831" y="508"/>
                </a:lnTo>
                <a:lnTo>
                  <a:pt x="1831" y="508"/>
                </a:lnTo>
                <a:lnTo>
                  <a:pt x="1833" y="508"/>
                </a:lnTo>
                <a:lnTo>
                  <a:pt x="1838" y="508"/>
                </a:lnTo>
                <a:lnTo>
                  <a:pt x="1840" y="508"/>
                </a:lnTo>
                <a:lnTo>
                  <a:pt x="1842" y="505"/>
                </a:lnTo>
                <a:lnTo>
                  <a:pt x="1842" y="505"/>
                </a:lnTo>
                <a:lnTo>
                  <a:pt x="1844" y="503"/>
                </a:lnTo>
                <a:lnTo>
                  <a:pt x="1848" y="501"/>
                </a:lnTo>
                <a:lnTo>
                  <a:pt x="1856" y="495"/>
                </a:lnTo>
                <a:lnTo>
                  <a:pt x="1859" y="493"/>
                </a:lnTo>
                <a:lnTo>
                  <a:pt x="1863" y="491"/>
                </a:lnTo>
                <a:lnTo>
                  <a:pt x="1865" y="491"/>
                </a:lnTo>
                <a:lnTo>
                  <a:pt x="1865" y="491"/>
                </a:lnTo>
                <a:lnTo>
                  <a:pt x="1865" y="491"/>
                </a:lnTo>
                <a:lnTo>
                  <a:pt x="1861" y="495"/>
                </a:lnTo>
                <a:lnTo>
                  <a:pt x="1859" y="495"/>
                </a:lnTo>
                <a:lnTo>
                  <a:pt x="1856" y="497"/>
                </a:lnTo>
                <a:lnTo>
                  <a:pt x="1856" y="497"/>
                </a:lnTo>
                <a:lnTo>
                  <a:pt x="1854" y="497"/>
                </a:lnTo>
                <a:lnTo>
                  <a:pt x="1854" y="499"/>
                </a:lnTo>
                <a:lnTo>
                  <a:pt x="1852" y="501"/>
                </a:lnTo>
                <a:lnTo>
                  <a:pt x="1850" y="501"/>
                </a:lnTo>
                <a:lnTo>
                  <a:pt x="1846" y="503"/>
                </a:lnTo>
                <a:lnTo>
                  <a:pt x="1840" y="508"/>
                </a:lnTo>
                <a:lnTo>
                  <a:pt x="1835" y="510"/>
                </a:lnTo>
                <a:lnTo>
                  <a:pt x="1833" y="510"/>
                </a:lnTo>
                <a:lnTo>
                  <a:pt x="1835" y="512"/>
                </a:lnTo>
                <a:lnTo>
                  <a:pt x="1835" y="512"/>
                </a:lnTo>
                <a:lnTo>
                  <a:pt x="1835" y="512"/>
                </a:lnTo>
                <a:lnTo>
                  <a:pt x="1838" y="512"/>
                </a:lnTo>
                <a:lnTo>
                  <a:pt x="1835" y="518"/>
                </a:lnTo>
                <a:lnTo>
                  <a:pt x="1838" y="522"/>
                </a:lnTo>
                <a:lnTo>
                  <a:pt x="1838" y="522"/>
                </a:lnTo>
                <a:lnTo>
                  <a:pt x="1840" y="522"/>
                </a:lnTo>
                <a:lnTo>
                  <a:pt x="1844" y="522"/>
                </a:lnTo>
                <a:lnTo>
                  <a:pt x="1846" y="524"/>
                </a:lnTo>
                <a:lnTo>
                  <a:pt x="1850" y="524"/>
                </a:lnTo>
                <a:lnTo>
                  <a:pt x="1854" y="522"/>
                </a:lnTo>
                <a:lnTo>
                  <a:pt x="1856" y="520"/>
                </a:lnTo>
                <a:lnTo>
                  <a:pt x="1859" y="518"/>
                </a:lnTo>
                <a:lnTo>
                  <a:pt x="1859" y="518"/>
                </a:lnTo>
                <a:lnTo>
                  <a:pt x="1863" y="516"/>
                </a:lnTo>
                <a:lnTo>
                  <a:pt x="1867" y="516"/>
                </a:lnTo>
                <a:lnTo>
                  <a:pt x="1867" y="516"/>
                </a:lnTo>
                <a:lnTo>
                  <a:pt x="1867" y="518"/>
                </a:lnTo>
                <a:lnTo>
                  <a:pt x="1865" y="518"/>
                </a:lnTo>
                <a:lnTo>
                  <a:pt x="1861" y="518"/>
                </a:lnTo>
                <a:lnTo>
                  <a:pt x="1859" y="520"/>
                </a:lnTo>
                <a:lnTo>
                  <a:pt x="1854" y="522"/>
                </a:lnTo>
                <a:lnTo>
                  <a:pt x="1852" y="524"/>
                </a:lnTo>
                <a:lnTo>
                  <a:pt x="1848" y="526"/>
                </a:lnTo>
                <a:lnTo>
                  <a:pt x="1848" y="526"/>
                </a:lnTo>
                <a:lnTo>
                  <a:pt x="1846" y="526"/>
                </a:lnTo>
                <a:lnTo>
                  <a:pt x="1848" y="528"/>
                </a:lnTo>
                <a:lnTo>
                  <a:pt x="1848" y="531"/>
                </a:lnTo>
                <a:lnTo>
                  <a:pt x="1848" y="531"/>
                </a:lnTo>
                <a:lnTo>
                  <a:pt x="1850" y="531"/>
                </a:lnTo>
                <a:lnTo>
                  <a:pt x="1850" y="533"/>
                </a:lnTo>
                <a:lnTo>
                  <a:pt x="1852" y="539"/>
                </a:lnTo>
                <a:lnTo>
                  <a:pt x="1852" y="543"/>
                </a:lnTo>
                <a:lnTo>
                  <a:pt x="1852" y="545"/>
                </a:lnTo>
                <a:lnTo>
                  <a:pt x="1852" y="549"/>
                </a:lnTo>
                <a:lnTo>
                  <a:pt x="1854" y="549"/>
                </a:lnTo>
                <a:lnTo>
                  <a:pt x="1854" y="552"/>
                </a:lnTo>
                <a:lnTo>
                  <a:pt x="1856" y="554"/>
                </a:lnTo>
                <a:lnTo>
                  <a:pt x="1856" y="554"/>
                </a:lnTo>
                <a:lnTo>
                  <a:pt x="1859" y="552"/>
                </a:lnTo>
                <a:lnTo>
                  <a:pt x="1859" y="549"/>
                </a:lnTo>
                <a:lnTo>
                  <a:pt x="1863" y="545"/>
                </a:lnTo>
                <a:lnTo>
                  <a:pt x="1863" y="543"/>
                </a:lnTo>
                <a:lnTo>
                  <a:pt x="1863" y="541"/>
                </a:lnTo>
                <a:lnTo>
                  <a:pt x="1865" y="541"/>
                </a:lnTo>
                <a:lnTo>
                  <a:pt x="1867" y="541"/>
                </a:lnTo>
                <a:lnTo>
                  <a:pt x="1867" y="541"/>
                </a:lnTo>
                <a:lnTo>
                  <a:pt x="1865" y="543"/>
                </a:lnTo>
                <a:lnTo>
                  <a:pt x="1869" y="543"/>
                </a:lnTo>
                <a:lnTo>
                  <a:pt x="1871" y="543"/>
                </a:lnTo>
                <a:lnTo>
                  <a:pt x="1871" y="541"/>
                </a:lnTo>
                <a:lnTo>
                  <a:pt x="1873" y="539"/>
                </a:lnTo>
                <a:lnTo>
                  <a:pt x="1873" y="539"/>
                </a:lnTo>
                <a:lnTo>
                  <a:pt x="1871" y="535"/>
                </a:lnTo>
                <a:lnTo>
                  <a:pt x="1871" y="533"/>
                </a:lnTo>
                <a:lnTo>
                  <a:pt x="1869" y="531"/>
                </a:lnTo>
                <a:lnTo>
                  <a:pt x="1869" y="531"/>
                </a:lnTo>
                <a:lnTo>
                  <a:pt x="1871" y="533"/>
                </a:lnTo>
                <a:lnTo>
                  <a:pt x="1871" y="535"/>
                </a:lnTo>
                <a:lnTo>
                  <a:pt x="1873" y="537"/>
                </a:lnTo>
                <a:lnTo>
                  <a:pt x="1873" y="537"/>
                </a:lnTo>
                <a:lnTo>
                  <a:pt x="1873" y="539"/>
                </a:lnTo>
                <a:lnTo>
                  <a:pt x="1875" y="541"/>
                </a:lnTo>
                <a:lnTo>
                  <a:pt x="1879" y="541"/>
                </a:lnTo>
                <a:lnTo>
                  <a:pt x="1879" y="541"/>
                </a:lnTo>
                <a:lnTo>
                  <a:pt x="1882" y="541"/>
                </a:lnTo>
                <a:lnTo>
                  <a:pt x="1882" y="545"/>
                </a:lnTo>
                <a:lnTo>
                  <a:pt x="1884" y="547"/>
                </a:lnTo>
                <a:lnTo>
                  <a:pt x="1884" y="547"/>
                </a:lnTo>
                <a:lnTo>
                  <a:pt x="1882" y="547"/>
                </a:lnTo>
                <a:lnTo>
                  <a:pt x="1879" y="543"/>
                </a:lnTo>
                <a:lnTo>
                  <a:pt x="1877" y="543"/>
                </a:lnTo>
                <a:lnTo>
                  <a:pt x="1875" y="543"/>
                </a:lnTo>
                <a:lnTo>
                  <a:pt x="1873" y="543"/>
                </a:lnTo>
                <a:lnTo>
                  <a:pt x="1871" y="543"/>
                </a:lnTo>
                <a:lnTo>
                  <a:pt x="1871" y="543"/>
                </a:lnTo>
                <a:lnTo>
                  <a:pt x="1871" y="545"/>
                </a:lnTo>
                <a:lnTo>
                  <a:pt x="1871" y="545"/>
                </a:lnTo>
                <a:lnTo>
                  <a:pt x="1867" y="545"/>
                </a:lnTo>
                <a:lnTo>
                  <a:pt x="1865" y="545"/>
                </a:lnTo>
                <a:lnTo>
                  <a:pt x="1863" y="547"/>
                </a:lnTo>
                <a:lnTo>
                  <a:pt x="1861" y="552"/>
                </a:lnTo>
                <a:lnTo>
                  <a:pt x="1859" y="554"/>
                </a:lnTo>
                <a:lnTo>
                  <a:pt x="1859" y="554"/>
                </a:lnTo>
                <a:lnTo>
                  <a:pt x="1861" y="556"/>
                </a:lnTo>
                <a:lnTo>
                  <a:pt x="1861" y="556"/>
                </a:lnTo>
                <a:lnTo>
                  <a:pt x="1863" y="556"/>
                </a:lnTo>
                <a:lnTo>
                  <a:pt x="1863" y="556"/>
                </a:lnTo>
                <a:lnTo>
                  <a:pt x="1865" y="556"/>
                </a:lnTo>
                <a:lnTo>
                  <a:pt x="1867" y="554"/>
                </a:lnTo>
                <a:lnTo>
                  <a:pt x="1873" y="554"/>
                </a:lnTo>
                <a:lnTo>
                  <a:pt x="1875" y="552"/>
                </a:lnTo>
                <a:lnTo>
                  <a:pt x="1877" y="552"/>
                </a:lnTo>
                <a:lnTo>
                  <a:pt x="1877" y="552"/>
                </a:lnTo>
                <a:lnTo>
                  <a:pt x="1875" y="554"/>
                </a:lnTo>
                <a:lnTo>
                  <a:pt x="1875" y="554"/>
                </a:lnTo>
                <a:lnTo>
                  <a:pt x="1877" y="554"/>
                </a:lnTo>
                <a:lnTo>
                  <a:pt x="1879" y="554"/>
                </a:lnTo>
                <a:lnTo>
                  <a:pt x="1877" y="554"/>
                </a:lnTo>
                <a:lnTo>
                  <a:pt x="1875" y="554"/>
                </a:lnTo>
                <a:lnTo>
                  <a:pt x="1873" y="556"/>
                </a:lnTo>
                <a:lnTo>
                  <a:pt x="1871" y="556"/>
                </a:lnTo>
                <a:lnTo>
                  <a:pt x="1865" y="558"/>
                </a:lnTo>
                <a:lnTo>
                  <a:pt x="1861" y="558"/>
                </a:lnTo>
                <a:lnTo>
                  <a:pt x="1863" y="560"/>
                </a:lnTo>
                <a:lnTo>
                  <a:pt x="1861" y="564"/>
                </a:lnTo>
                <a:lnTo>
                  <a:pt x="1863" y="566"/>
                </a:lnTo>
                <a:lnTo>
                  <a:pt x="1867" y="570"/>
                </a:lnTo>
                <a:lnTo>
                  <a:pt x="1869" y="575"/>
                </a:lnTo>
                <a:lnTo>
                  <a:pt x="1871" y="577"/>
                </a:lnTo>
                <a:lnTo>
                  <a:pt x="1871" y="579"/>
                </a:lnTo>
                <a:lnTo>
                  <a:pt x="1873" y="579"/>
                </a:lnTo>
                <a:lnTo>
                  <a:pt x="1875" y="581"/>
                </a:lnTo>
                <a:lnTo>
                  <a:pt x="1875" y="581"/>
                </a:lnTo>
                <a:lnTo>
                  <a:pt x="1875" y="583"/>
                </a:lnTo>
                <a:lnTo>
                  <a:pt x="1877" y="585"/>
                </a:lnTo>
                <a:lnTo>
                  <a:pt x="1877" y="585"/>
                </a:lnTo>
                <a:lnTo>
                  <a:pt x="1877" y="585"/>
                </a:lnTo>
                <a:lnTo>
                  <a:pt x="1882" y="581"/>
                </a:lnTo>
                <a:lnTo>
                  <a:pt x="1886" y="581"/>
                </a:lnTo>
                <a:lnTo>
                  <a:pt x="1882" y="583"/>
                </a:lnTo>
                <a:lnTo>
                  <a:pt x="1879" y="585"/>
                </a:lnTo>
                <a:lnTo>
                  <a:pt x="1879" y="587"/>
                </a:lnTo>
                <a:lnTo>
                  <a:pt x="1879" y="587"/>
                </a:lnTo>
                <a:lnTo>
                  <a:pt x="1879" y="591"/>
                </a:lnTo>
                <a:lnTo>
                  <a:pt x="1879" y="591"/>
                </a:lnTo>
                <a:lnTo>
                  <a:pt x="1879" y="593"/>
                </a:lnTo>
                <a:lnTo>
                  <a:pt x="1879" y="593"/>
                </a:lnTo>
                <a:lnTo>
                  <a:pt x="1882" y="593"/>
                </a:lnTo>
                <a:lnTo>
                  <a:pt x="1882" y="596"/>
                </a:lnTo>
                <a:lnTo>
                  <a:pt x="1884" y="596"/>
                </a:lnTo>
                <a:lnTo>
                  <a:pt x="1886" y="598"/>
                </a:lnTo>
                <a:lnTo>
                  <a:pt x="1888" y="598"/>
                </a:lnTo>
                <a:lnTo>
                  <a:pt x="1890" y="598"/>
                </a:lnTo>
                <a:lnTo>
                  <a:pt x="1888" y="600"/>
                </a:lnTo>
                <a:lnTo>
                  <a:pt x="1888" y="602"/>
                </a:lnTo>
                <a:lnTo>
                  <a:pt x="1888" y="602"/>
                </a:lnTo>
                <a:lnTo>
                  <a:pt x="1888" y="604"/>
                </a:lnTo>
                <a:lnTo>
                  <a:pt x="1892" y="604"/>
                </a:lnTo>
                <a:lnTo>
                  <a:pt x="1894" y="602"/>
                </a:lnTo>
                <a:lnTo>
                  <a:pt x="1894" y="602"/>
                </a:lnTo>
                <a:lnTo>
                  <a:pt x="1896" y="600"/>
                </a:lnTo>
                <a:lnTo>
                  <a:pt x="1898" y="602"/>
                </a:lnTo>
                <a:lnTo>
                  <a:pt x="1900" y="602"/>
                </a:lnTo>
                <a:lnTo>
                  <a:pt x="1896" y="602"/>
                </a:lnTo>
                <a:lnTo>
                  <a:pt x="1896" y="604"/>
                </a:lnTo>
                <a:lnTo>
                  <a:pt x="1896" y="604"/>
                </a:lnTo>
                <a:lnTo>
                  <a:pt x="1894" y="604"/>
                </a:lnTo>
                <a:lnTo>
                  <a:pt x="1892" y="606"/>
                </a:lnTo>
                <a:lnTo>
                  <a:pt x="1892" y="606"/>
                </a:lnTo>
                <a:lnTo>
                  <a:pt x="1894" y="608"/>
                </a:lnTo>
                <a:lnTo>
                  <a:pt x="1894" y="608"/>
                </a:lnTo>
                <a:lnTo>
                  <a:pt x="1894" y="610"/>
                </a:lnTo>
                <a:lnTo>
                  <a:pt x="1894" y="610"/>
                </a:lnTo>
                <a:lnTo>
                  <a:pt x="1894" y="612"/>
                </a:lnTo>
                <a:lnTo>
                  <a:pt x="1894" y="612"/>
                </a:lnTo>
                <a:lnTo>
                  <a:pt x="1894" y="612"/>
                </a:lnTo>
                <a:lnTo>
                  <a:pt x="1896" y="614"/>
                </a:lnTo>
                <a:lnTo>
                  <a:pt x="1898" y="617"/>
                </a:lnTo>
                <a:lnTo>
                  <a:pt x="1898" y="617"/>
                </a:lnTo>
                <a:lnTo>
                  <a:pt x="1898" y="619"/>
                </a:lnTo>
                <a:lnTo>
                  <a:pt x="1905" y="621"/>
                </a:lnTo>
                <a:lnTo>
                  <a:pt x="1905" y="621"/>
                </a:lnTo>
                <a:lnTo>
                  <a:pt x="1905" y="621"/>
                </a:lnTo>
                <a:lnTo>
                  <a:pt x="1907" y="621"/>
                </a:lnTo>
                <a:lnTo>
                  <a:pt x="1907" y="621"/>
                </a:lnTo>
                <a:lnTo>
                  <a:pt x="1907" y="623"/>
                </a:lnTo>
                <a:lnTo>
                  <a:pt x="1907" y="625"/>
                </a:lnTo>
                <a:lnTo>
                  <a:pt x="1909" y="625"/>
                </a:lnTo>
                <a:lnTo>
                  <a:pt x="1911" y="625"/>
                </a:lnTo>
                <a:lnTo>
                  <a:pt x="1915" y="625"/>
                </a:lnTo>
                <a:lnTo>
                  <a:pt x="1915" y="625"/>
                </a:lnTo>
                <a:lnTo>
                  <a:pt x="1913" y="627"/>
                </a:lnTo>
                <a:lnTo>
                  <a:pt x="1909" y="629"/>
                </a:lnTo>
                <a:lnTo>
                  <a:pt x="1909" y="629"/>
                </a:lnTo>
                <a:lnTo>
                  <a:pt x="1909" y="631"/>
                </a:lnTo>
                <a:lnTo>
                  <a:pt x="1911" y="631"/>
                </a:lnTo>
                <a:lnTo>
                  <a:pt x="1913" y="631"/>
                </a:lnTo>
                <a:lnTo>
                  <a:pt x="1915" y="631"/>
                </a:lnTo>
                <a:lnTo>
                  <a:pt x="1917" y="631"/>
                </a:lnTo>
                <a:lnTo>
                  <a:pt x="1915" y="629"/>
                </a:lnTo>
                <a:lnTo>
                  <a:pt x="1915" y="629"/>
                </a:lnTo>
                <a:lnTo>
                  <a:pt x="1917" y="629"/>
                </a:lnTo>
                <a:lnTo>
                  <a:pt x="1919" y="629"/>
                </a:lnTo>
                <a:lnTo>
                  <a:pt x="1919" y="629"/>
                </a:lnTo>
                <a:lnTo>
                  <a:pt x="1921" y="629"/>
                </a:lnTo>
                <a:lnTo>
                  <a:pt x="1923" y="629"/>
                </a:lnTo>
                <a:lnTo>
                  <a:pt x="1926" y="629"/>
                </a:lnTo>
                <a:lnTo>
                  <a:pt x="1928" y="629"/>
                </a:lnTo>
                <a:lnTo>
                  <a:pt x="1928" y="629"/>
                </a:lnTo>
                <a:lnTo>
                  <a:pt x="1930" y="629"/>
                </a:lnTo>
                <a:lnTo>
                  <a:pt x="1932" y="627"/>
                </a:lnTo>
                <a:lnTo>
                  <a:pt x="1932" y="627"/>
                </a:lnTo>
                <a:lnTo>
                  <a:pt x="1936" y="625"/>
                </a:lnTo>
                <a:lnTo>
                  <a:pt x="1940" y="623"/>
                </a:lnTo>
                <a:lnTo>
                  <a:pt x="1942" y="623"/>
                </a:lnTo>
                <a:lnTo>
                  <a:pt x="1942" y="621"/>
                </a:lnTo>
                <a:lnTo>
                  <a:pt x="1942" y="621"/>
                </a:lnTo>
                <a:lnTo>
                  <a:pt x="1942" y="621"/>
                </a:lnTo>
                <a:lnTo>
                  <a:pt x="1944" y="621"/>
                </a:lnTo>
                <a:lnTo>
                  <a:pt x="1942" y="623"/>
                </a:lnTo>
                <a:lnTo>
                  <a:pt x="1942" y="625"/>
                </a:lnTo>
                <a:lnTo>
                  <a:pt x="1940" y="625"/>
                </a:lnTo>
                <a:lnTo>
                  <a:pt x="1940" y="629"/>
                </a:lnTo>
                <a:lnTo>
                  <a:pt x="1940" y="633"/>
                </a:lnTo>
                <a:lnTo>
                  <a:pt x="1942" y="633"/>
                </a:lnTo>
                <a:lnTo>
                  <a:pt x="1942" y="633"/>
                </a:lnTo>
                <a:lnTo>
                  <a:pt x="1947" y="635"/>
                </a:lnTo>
                <a:lnTo>
                  <a:pt x="1947" y="635"/>
                </a:lnTo>
                <a:lnTo>
                  <a:pt x="1949" y="637"/>
                </a:lnTo>
                <a:lnTo>
                  <a:pt x="1951" y="637"/>
                </a:lnTo>
                <a:lnTo>
                  <a:pt x="1951" y="637"/>
                </a:lnTo>
                <a:lnTo>
                  <a:pt x="1955" y="635"/>
                </a:lnTo>
                <a:lnTo>
                  <a:pt x="1959" y="633"/>
                </a:lnTo>
                <a:lnTo>
                  <a:pt x="1959" y="633"/>
                </a:lnTo>
                <a:lnTo>
                  <a:pt x="1957" y="635"/>
                </a:lnTo>
                <a:lnTo>
                  <a:pt x="1957" y="637"/>
                </a:lnTo>
                <a:lnTo>
                  <a:pt x="1955" y="637"/>
                </a:lnTo>
                <a:lnTo>
                  <a:pt x="1953" y="640"/>
                </a:lnTo>
                <a:lnTo>
                  <a:pt x="1951" y="640"/>
                </a:lnTo>
                <a:lnTo>
                  <a:pt x="1951" y="640"/>
                </a:lnTo>
                <a:lnTo>
                  <a:pt x="1951" y="642"/>
                </a:lnTo>
                <a:lnTo>
                  <a:pt x="1959" y="646"/>
                </a:lnTo>
                <a:lnTo>
                  <a:pt x="1961" y="646"/>
                </a:lnTo>
                <a:lnTo>
                  <a:pt x="1963" y="646"/>
                </a:lnTo>
                <a:lnTo>
                  <a:pt x="1963" y="644"/>
                </a:lnTo>
                <a:lnTo>
                  <a:pt x="1965" y="642"/>
                </a:lnTo>
                <a:lnTo>
                  <a:pt x="1967" y="642"/>
                </a:lnTo>
                <a:lnTo>
                  <a:pt x="1967" y="642"/>
                </a:lnTo>
                <a:lnTo>
                  <a:pt x="1967" y="644"/>
                </a:lnTo>
                <a:lnTo>
                  <a:pt x="1965" y="646"/>
                </a:lnTo>
                <a:lnTo>
                  <a:pt x="1963" y="646"/>
                </a:lnTo>
                <a:lnTo>
                  <a:pt x="1963" y="648"/>
                </a:lnTo>
                <a:lnTo>
                  <a:pt x="1965" y="648"/>
                </a:lnTo>
                <a:lnTo>
                  <a:pt x="1965" y="648"/>
                </a:lnTo>
                <a:lnTo>
                  <a:pt x="1965" y="650"/>
                </a:lnTo>
                <a:lnTo>
                  <a:pt x="1967" y="648"/>
                </a:lnTo>
                <a:lnTo>
                  <a:pt x="1970" y="648"/>
                </a:lnTo>
                <a:lnTo>
                  <a:pt x="1970" y="650"/>
                </a:lnTo>
                <a:lnTo>
                  <a:pt x="1970" y="650"/>
                </a:lnTo>
                <a:lnTo>
                  <a:pt x="1972" y="650"/>
                </a:lnTo>
                <a:lnTo>
                  <a:pt x="1974" y="650"/>
                </a:lnTo>
                <a:lnTo>
                  <a:pt x="1974" y="650"/>
                </a:lnTo>
                <a:lnTo>
                  <a:pt x="1976" y="650"/>
                </a:lnTo>
                <a:lnTo>
                  <a:pt x="1974" y="648"/>
                </a:lnTo>
                <a:lnTo>
                  <a:pt x="1972" y="648"/>
                </a:lnTo>
                <a:lnTo>
                  <a:pt x="1972" y="646"/>
                </a:lnTo>
                <a:lnTo>
                  <a:pt x="1976" y="648"/>
                </a:lnTo>
                <a:lnTo>
                  <a:pt x="1976" y="648"/>
                </a:lnTo>
                <a:lnTo>
                  <a:pt x="1980" y="648"/>
                </a:lnTo>
                <a:lnTo>
                  <a:pt x="1982" y="648"/>
                </a:lnTo>
                <a:lnTo>
                  <a:pt x="1982" y="646"/>
                </a:lnTo>
                <a:lnTo>
                  <a:pt x="1982" y="642"/>
                </a:lnTo>
                <a:lnTo>
                  <a:pt x="1982" y="640"/>
                </a:lnTo>
                <a:lnTo>
                  <a:pt x="1982" y="640"/>
                </a:lnTo>
                <a:lnTo>
                  <a:pt x="1982" y="637"/>
                </a:lnTo>
                <a:lnTo>
                  <a:pt x="1980" y="637"/>
                </a:lnTo>
                <a:lnTo>
                  <a:pt x="1978" y="637"/>
                </a:lnTo>
                <a:lnTo>
                  <a:pt x="1976" y="635"/>
                </a:lnTo>
                <a:lnTo>
                  <a:pt x="1972" y="635"/>
                </a:lnTo>
                <a:lnTo>
                  <a:pt x="1972" y="635"/>
                </a:lnTo>
                <a:lnTo>
                  <a:pt x="1972" y="633"/>
                </a:lnTo>
                <a:lnTo>
                  <a:pt x="1974" y="633"/>
                </a:lnTo>
                <a:lnTo>
                  <a:pt x="1976" y="635"/>
                </a:lnTo>
                <a:lnTo>
                  <a:pt x="1980" y="635"/>
                </a:lnTo>
                <a:lnTo>
                  <a:pt x="1982" y="635"/>
                </a:lnTo>
                <a:lnTo>
                  <a:pt x="1982" y="635"/>
                </a:lnTo>
                <a:lnTo>
                  <a:pt x="1984" y="635"/>
                </a:lnTo>
                <a:lnTo>
                  <a:pt x="1988" y="631"/>
                </a:lnTo>
                <a:lnTo>
                  <a:pt x="1991" y="623"/>
                </a:lnTo>
                <a:lnTo>
                  <a:pt x="1993" y="617"/>
                </a:lnTo>
                <a:lnTo>
                  <a:pt x="1993" y="614"/>
                </a:lnTo>
                <a:lnTo>
                  <a:pt x="1995" y="612"/>
                </a:lnTo>
                <a:lnTo>
                  <a:pt x="1995" y="610"/>
                </a:lnTo>
                <a:lnTo>
                  <a:pt x="1991" y="610"/>
                </a:lnTo>
                <a:lnTo>
                  <a:pt x="1991" y="608"/>
                </a:lnTo>
                <a:lnTo>
                  <a:pt x="1995" y="608"/>
                </a:lnTo>
                <a:lnTo>
                  <a:pt x="1995" y="608"/>
                </a:lnTo>
                <a:lnTo>
                  <a:pt x="1997" y="606"/>
                </a:lnTo>
                <a:lnTo>
                  <a:pt x="1997" y="604"/>
                </a:lnTo>
                <a:lnTo>
                  <a:pt x="1997" y="604"/>
                </a:lnTo>
                <a:lnTo>
                  <a:pt x="1997" y="602"/>
                </a:lnTo>
                <a:lnTo>
                  <a:pt x="1995" y="600"/>
                </a:lnTo>
                <a:lnTo>
                  <a:pt x="1995" y="598"/>
                </a:lnTo>
                <a:lnTo>
                  <a:pt x="1997" y="596"/>
                </a:lnTo>
                <a:lnTo>
                  <a:pt x="1997" y="593"/>
                </a:lnTo>
                <a:lnTo>
                  <a:pt x="1995" y="593"/>
                </a:lnTo>
                <a:lnTo>
                  <a:pt x="1997" y="591"/>
                </a:lnTo>
                <a:lnTo>
                  <a:pt x="1997" y="591"/>
                </a:lnTo>
                <a:lnTo>
                  <a:pt x="1993" y="589"/>
                </a:lnTo>
                <a:lnTo>
                  <a:pt x="1988" y="589"/>
                </a:lnTo>
                <a:lnTo>
                  <a:pt x="1986" y="587"/>
                </a:lnTo>
                <a:lnTo>
                  <a:pt x="1986" y="587"/>
                </a:lnTo>
                <a:lnTo>
                  <a:pt x="1986" y="587"/>
                </a:lnTo>
                <a:lnTo>
                  <a:pt x="1988" y="587"/>
                </a:lnTo>
                <a:lnTo>
                  <a:pt x="1993" y="587"/>
                </a:lnTo>
                <a:lnTo>
                  <a:pt x="1995" y="587"/>
                </a:lnTo>
                <a:lnTo>
                  <a:pt x="1999" y="587"/>
                </a:lnTo>
                <a:lnTo>
                  <a:pt x="1999" y="587"/>
                </a:lnTo>
                <a:lnTo>
                  <a:pt x="2001" y="587"/>
                </a:lnTo>
                <a:lnTo>
                  <a:pt x="2003" y="583"/>
                </a:lnTo>
                <a:lnTo>
                  <a:pt x="2005" y="583"/>
                </a:lnTo>
                <a:lnTo>
                  <a:pt x="2005" y="581"/>
                </a:lnTo>
                <a:lnTo>
                  <a:pt x="2001" y="579"/>
                </a:lnTo>
                <a:lnTo>
                  <a:pt x="1999" y="579"/>
                </a:lnTo>
                <a:lnTo>
                  <a:pt x="1997" y="577"/>
                </a:lnTo>
                <a:lnTo>
                  <a:pt x="1997" y="577"/>
                </a:lnTo>
                <a:lnTo>
                  <a:pt x="1999" y="577"/>
                </a:lnTo>
                <a:lnTo>
                  <a:pt x="1999" y="577"/>
                </a:lnTo>
                <a:lnTo>
                  <a:pt x="2001" y="579"/>
                </a:lnTo>
                <a:lnTo>
                  <a:pt x="2005" y="579"/>
                </a:lnTo>
                <a:lnTo>
                  <a:pt x="2007" y="579"/>
                </a:lnTo>
                <a:lnTo>
                  <a:pt x="2007" y="579"/>
                </a:lnTo>
                <a:lnTo>
                  <a:pt x="2009" y="579"/>
                </a:lnTo>
                <a:lnTo>
                  <a:pt x="2011" y="577"/>
                </a:lnTo>
                <a:lnTo>
                  <a:pt x="2011" y="575"/>
                </a:lnTo>
                <a:lnTo>
                  <a:pt x="2011" y="575"/>
                </a:lnTo>
                <a:lnTo>
                  <a:pt x="2011" y="572"/>
                </a:lnTo>
                <a:lnTo>
                  <a:pt x="2014" y="572"/>
                </a:lnTo>
                <a:lnTo>
                  <a:pt x="2014" y="568"/>
                </a:lnTo>
                <a:lnTo>
                  <a:pt x="2016" y="570"/>
                </a:lnTo>
                <a:lnTo>
                  <a:pt x="2018" y="568"/>
                </a:lnTo>
                <a:lnTo>
                  <a:pt x="2018" y="566"/>
                </a:lnTo>
                <a:lnTo>
                  <a:pt x="2020" y="564"/>
                </a:lnTo>
                <a:lnTo>
                  <a:pt x="2020" y="564"/>
                </a:lnTo>
                <a:lnTo>
                  <a:pt x="2018" y="560"/>
                </a:lnTo>
                <a:lnTo>
                  <a:pt x="2020" y="556"/>
                </a:lnTo>
                <a:lnTo>
                  <a:pt x="2016" y="554"/>
                </a:lnTo>
                <a:lnTo>
                  <a:pt x="2014" y="554"/>
                </a:lnTo>
                <a:lnTo>
                  <a:pt x="2014" y="556"/>
                </a:lnTo>
                <a:lnTo>
                  <a:pt x="2011" y="554"/>
                </a:lnTo>
                <a:lnTo>
                  <a:pt x="2005" y="552"/>
                </a:lnTo>
                <a:lnTo>
                  <a:pt x="2011" y="552"/>
                </a:lnTo>
                <a:lnTo>
                  <a:pt x="2014" y="552"/>
                </a:lnTo>
                <a:lnTo>
                  <a:pt x="2014" y="554"/>
                </a:lnTo>
                <a:lnTo>
                  <a:pt x="2018" y="554"/>
                </a:lnTo>
                <a:lnTo>
                  <a:pt x="2018" y="552"/>
                </a:lnTo>
                <a:lnTo>
                  <a:pt x="2018" y="552"/>
                </a:lnTo>
                <a:lnTo>
                  <a:pt x="2022" y="549"/>
                </a:lnTo>
                <a:lnTo>
                  <a:pt x="2024" y="549"/>
                </a:lnTo>
                <a:lnTo>
                  <a:pt x="2026" y="547"/>
                </a:lnTo>
                <a:lnTo>
                  <a:pt x="2026" y="545"/>
                </a:lnTo>
                <a:lnTo>
                  <a:pt x="2024" y="545"/>
                </a:lnTo>
                <a:lnTo>
                  <a:pt x="2022" y="543"/>
                </a:lnTo>
                <a:lnTo>
                  <a:pt x="2020" y="539"/>
                </a:lnTo>
                <a:lnTo>
                  <a:pt x="2018" y="537"/>
                </a:lnTo>
                <a:lnTo>
                  <a:pt x="2016" y="539"/>
                </a:lnTo>
                <a:lnTo>
                  <a:pt x="2014" y="539"/>
                </a:lnTo>
                <a:lnTo>
                  <a:pt x="2014" y="535"/>
                </a:lnTo>
                <a:lnTo>
                  <a:pt x="2011" y="535"/>
                </a:lnTo>
                <a:lnTo>
                  <a:pt x="2011" y="533"/>
                </a:lnTo>
                <a:lnTo>
                  <a:pt x="2016" y="533"/>
                </a:lnTo>
                <a:lnTo>
                  <a:pt x="2018" y="533"/>
                </a:lnTo>
                <a:lnTo>
                  <a:pt x="2024" y="535"/>
                </a:lnTo>
                <a:lnTo>
                  <a:pt x="2028" y="533"/>
                </a:lnTo>
                <a:lnTo>
                  <a:pt x="2028" y="533"/>
                </a:lnTo>
                <a:lnTo>
                  <a:pt x="2032" y="528"/>
                </a:lnTo>
                <a:lnTo>
                  <a:pt x="2032" y="528"/>
                </a:lnTo>
                <a:lnTo>
                  <a:pt x="2035" y="526"/>
                </a:lnTo>
                <a:lnTo>
                  <a:pt x="2032" y="526"/>
                </a:lnTo>
                <a:lnTo>
                  <a:pt x="2026" y="522"/>
                </a:lnTo>
                <a:lnTo>
                  <a:pt x="2026" y="522"/>
                </a:lnTo>
                <a:lnTo>
                  <a:pt x="2028" y="522"/>
                </a:lnTo>
                <a:lnTo>
                  <a:pt x="2037" y="522"/>
                </a:lnTo>
                <a:lnTo>
                  <a:pt x="2041" y="520"/>
                </a:lnTo>
                <a:lnTo>
                  <a:pt x="2047" y="520"/>
                </a:lnTo>
                <a:lnTo>
                  <a:pt x="2053" y="518"/>
                </a:lnTo>
                <a:lnTo>
                  <a:pt x="2053" y="516"/>
                </a:lnTo>
                <a:lnTo>
                  <a:pt x="2053" y="516"/>
                </a:lnTo>
                <a:lnTo>
                  <a:pt x="2051" y="514"/>
                </a:lnTo>
                <a:lnTo>
                  <a:pt x="2049" y="512"/>
                </a:lnTo>
                <a:lnTo>
                  <a:pt x="2051" y="512"/>
                </a:lnTo>
                <a:lnTo>
                  <a:pt x="2055" y="514"/>
                </a:lnTo>
                <a:lnTo>
                  <a:pt x="2055" y="512"/>
                </a:lnTo>
                <a:lnTo>
                  <a:pt x="2058" y="508"/>
                </a:lnTo>
                <a:lnTo>
                  <a:pt x="2060" y="508"/>
                </a:lnTo>
                <a:lnTo>
                  <a:pt x="2062" y="505"/>
                </a:lnTo>
                <a:lnTo>
                  <a:pt x="2058" y="503"/>
                </a:lnTo>
                <a:lnTo>
                  <a:pt x="2055" y="503"/>
                </a:lnTo>
                <a:lnTo>
                  <a:pt x="2055" y="501"/>
                </a:lnTo>
                <a:lnTo>
                  <a:pt x="2060" y="503"/>
                </a:lnTo>
                <a:lnTo>
                  <a:pt x="2064" y="503"/>
                </a:lnTo>
                <a:lnTo>
                  <a:pt x="2068" y="503"/>
                </a:lnTo>
                <a:lnTo>
                  <a:pt x="2068" y="503"/>
                </a:lnTo>
                <a:lnTo>
                  <a:pt x="2064" y="508"/>
                </a:lnTo>
                <a:lnTo>
                  <a:pt x="2060" y="512"/>
                </a:lnTo>
                <a:lnTo>
                  <a:pt x="2060" y="514"/>
                </a:lnTo>
                <a:lnTo>
                  <a:pt x="2060" y="516"/>
                </a:lnTo>
                <a:lnTo>
                  <a:pt x="2060" y="516"/>
                </a:lnTo>
                <a:lnTo>
                  <a:pt x="2058" y="518"/>
                </a:lnTo>
                <a:lnTo>
                  <a:pt x="2058" y="520"/>
                </a:lnTo>
                <a:lnTo>
                  <a:pt x="2062" y="522"/>
                </a:lnTo>
                <a:lnTo>
                  <a:pt x="2062" y="520"/>
                </a:lnTo>
                <a:lnTo>
                  <a:pt x="2064" y="520"/>
                </a:lnTo>
                <a:lnTo>
                  <a:pt x="2066" y="520"/>
                </a:lnTo>
                <a:lnTo>
                  <a:pt x="2066" y="518"/>
                </a:lnTo>
                <a:lnTo>
                  <a:pt x="2068" y="516"/>
                </a:lnTo>
                <a:lnTo>
                  <a:pt x="2068" y="516"/>
                </a:lnTo>
                <a:lnTo>
                  <a:pt x="2070" y="514"/>
                </a:lnTo>
                <a:lnTo>
                  <a:pt x="2072" y="516"/>
                </a:lnTo>
                <a:lnTo>
                  <a:pt x="2072" y="516"/>
                </a:lnTo>
                <a:lnTo>
                  <a:pt x="2074" y="518"/>
                </a:lnTo>
                <a:lnTo>
                  <a:pt x="2076" y="516"/>
                </a:lnTo>
                <a:lnTo>
                  <a:pt x="2076" y="516"/>
                </a:lnTo>
                <a:lnTo>
                  <a:pt x="2076" y="516"/>
                </a:lnTo>
                <a:lnTo>
                  <a:pt x="2079" y="514"/>
                </a:lnTo>
                <a:lnTo>
                  <a:pt x="2079" y="512"/>
                </a:lnTo>
                <a:lnTo>
                  <a:pt x="2079" y="512"/>
                </a:lnTo>
                <a:lnTo>
                  <a:pt x="2081" y="512"/>
                </a:lnTo>
                <a:lnTo>
                  <a:pt x="2081" y="514"/>
                </a:lnTo>
                <a:lnTo>
                  <a:pt x="2081" y="516"/>
                </a:lnTo>
                <a:lnTo>
                  <a:pt x="2083" y="514"/>
                </a:lnTo>
                <a:lnTo>
                  <a:pt x="2085" y="512"/>
                </a:lnTo>
                <a:lnTo>
                  <a:pt x="2089" y="510"/>
                </a:lnTo>
                <a:lnTo>
                  <a:pt x="2091" y="510"/>
                </a:lnTo>
                <a:lnTo>
                  <a:pt x="2091" y="508"/>
                </a:lnTo>
                <a:lnTo>
                  <a:pt x="2089" y="503"/>
                </a:lnTo>
                <a:lnTo>
                  <a:pt x="2089" y="503"/>
                </a:lnTo>
                <a:lnTo>
                  <a:pt x="2089" y="503"/>
                </a:lnTo>
                <a:lnTo>
                  <a:pt x="2089" y="501"/>
                </a:lnTo>
                <a:lnTo>
                  <a:pt x="2089" y="501"/>
                </a:lnTo>
                <a:lnTo>
                  <a:pt x="2091" y="503"/>
                </a:lnTo>
                <a:lnTo>
                  <a:pt x="2091" y="503"/>
                </a:lnTo>
                <a:lnTo>
                  <a:pt x="2095" y="505"/>
                </a:lnTo>
                <a:lnTo>
                  <a:pt x="2097" y="505"/>
                </a:lnTo>
                <a:lnTo>
                  <a:pt x="2097" y="505"/>
                </a:lnTo>
                <a:lnTo>
                  <a:pt x="2099" y="505"/>
                </a:lnTo>
                <a:lnTo>
                  <a:pt x="2106" y="501"/>
                </a:lnTo>
                <a:lnTo>
                  <a:pt x="2106" y="501"/>
                </a:lnTo>
                <a:lnTo>
                  <a:pt x="2108" y="499"/>
                </a:lnTo>
                <a:lnTo>
                  <a:pt x="2108" y="497"/>
                </a:lnTo>
                <a:lnTo>
                  <a:pt x="2110" y="497"/>
                </a:lnTo>
                <a:lnTo>
                  <a:pt x="2110" y="497"/>
                </a:lnTo>
                <a:lnTo>
                  <a:pt x="2112" y="497"/>
                </a:lnTo>
                <a:lnTo>
                  <a:pt x="2112" y="495"/>
                </a:lnTo>
                <a:lnTo>
                  <a:pt x="2114" y="495"/>
                </a:lnTo>
                <a:lnTo>
                  <a:pt x="2116" y="489"/>
                </a:lnTo>
                <a:lnTo>
                  <a:pt x="2120" y="482"/>
                </a:lnTo>
                <a:lnTo>
                  <a:pt x="2123" y="482"/>
                </a:lnTo>
                <a:lnTo>
                  <a:pt x="2123" y="480"/>
                </a:lnTo>
                <a:lnTo>
                  <a:pt x="2123" y="478"/>
                </a:lnTo>
                <a:lnTo>
                  <a:pt x="2123" y="478"/>
                </a:lnTo>
                <a:lnTo>
                  <a:pt x="2123" y="478"/>
                </a:lnTo>
                <a:lnTo>
                  <a:pt x="2125" y="476"/>
                </a:lnTo>
                <a:lnTo>
                  <a:pt x="2125" y="476"/>
                </a:lnTo>
                <a:lnTo>
                  <a:pt x="2127" y="472"/>
                </a:lnTo>
                <a:lnTo>
                  <a:pt x="2129" y="472"/>
                </a:lnTo>
                <a:lnTo>
                  <a:pt x="2129" y="472"/>
                </a:lnTo>
                <a:lnTo>
                  <a:pt x="2131" y="470"/>
                </a:lnTo>
                <a:lnTo>
                  <a:pt x="2137" y="466"/>
                </a:lnTo>
                <a:lnTo>
                  <a:pt x="2139" y="466"/>
                </a:lnTo>
                <a:lnTo>
                  <a:pt x="2139" y="466"/>
                </a:lnTo>
                <a:lnTo>
                  <a:pt x="2141" y="463"/>
                </a:lnTo>
                <a:lnTo>
                  <a:pt x="2141" y="461"/>
                </a:lnTo>
                <a:lnTo>
                  <a:pt x="2141" y="459"/>
                </a:lnTo>
                <a:lnTo>
                  <a:pt x="2139" y="457"/>
                </a:lnTo>
                <a:lnTo>
                  <a:pt x="2139" y="457"/>
                </a:lnTo>
                <a:lnTo>
                  <a:pt x="2139" y="457"/>
                </a:lnTo>
                <a:lnTo>
                  <a:pt x="2141" y="457"/>
                </a:lnTo>
                <a:lnTo>
                  <a:pt x="2141" y="457"/>
                </a:lnTo>
                <a:lnTo>
                  <a:pt x="2141" y="455"/>
                </a:lnTo>
                <a:lnTo>
                  <a:pt x="2139" y="455"/>
                </a:lnTo>
                <a:lnTo>
                  <a:pt x="2139" y="453"/>
                </a:lnTo>
                <a:lnTo>
                  <a:pt x="2139" y="453"/>
                </a:lnTo>
                <a:lnTo>
                  <a:pt x="2141" y="453"/>
                </a:lnTo>
                <a:lnTo>
                  <a:pt x="2148" y="457"/>
                </a:lnTo>
                <a:lnTo>
                  <a:pt x="2152" y="459"/>
                </a:lnTo>
                <a:lnTo>
                  <a:pt x="2156" y="461"/>
                </a:lnTo>
                <a:lnTo>
                  <a:pt x="2158" y="461"/>
                </a:lnTo>
                <a:lnTo>
                  <a:pt x="2160" y="461"/>
                </a:lnTo>
                <a:lnTo>
                  <a:pt x="2164" y="459"/>
                </a:lnTo>
                <a:lnTo>
                  <a:pt x="2164" y="459"/>
                </a:lnTo>
                <a:lnTo>
                  <a:pt x="2162" y="457"/>
                </a:lnTo>
                <a:lnTo>
                  <a:pt x="2162" y="457"/>
                </a:lnTo>
                <a:lnTo>
                  <a:pt x="2169" y="459"/>
                </a:lnTo>
                <a:lnTo>
                  <a:pt x="2171" y="459"/>
                </a:lnTo>
                <a:lnTo>
                  <a:pt x="2173" y="457"/>
                </a:lnTo>
                <a:lnTo>
                  <a:pt x="2173" y="455"/>
                </a:lnTo>
                <a:lnTo>
                  <a:pt x="2175" y="455"/>
                </a:lnTo>
                <a:lnTo>
                  <a:pt x="2177" y="455"/>
                </a:lnTo>
                <a:lnTo>
                  <a:pt x="2181" y="455"/>
                </a:lnTo>
                <a:lnTo>
                  <a:pt x="2183" y="455"/>
                </a:lnTo>
                <a:lnTo>
                  <a:pt x="2185" y="455"/>
                </a:lnTo>
                <a:lnTo>
                  <a:pt x="2190" y="455"/>
                </a:lnTo>
                <a:lnTo>
                  <a:pt x="2196" y="453"/>
                </a:lnTo>
                <a:lnTo>
                  <a:pt x="2200" y="451"/>
                </a:lnTo>
                <a:lnTo>
                  <a:pt x="2204" y="451"/>
                </a:lnTo>
                <a:lnTo>
                  <a:pt x="2213" y="449"/>
                </a:lnTo>
                <a:lnTo>
                  <a:pt x="2215" y="449"/>
                </a:lnTo>
                <a:lnTo>
                  <a:pt x="2219" y="447"/>
                </a:lnTo>
                <a:lnTo>
                  <a:pt x="2221" y="447"/>
                </a:lnTo>
                <a:lnTo>
                  <a:pt x="2223" y="447"/>
                </a:lnTo>
                <a:lnTo>
                  <a:pt x="2225" y="447"/>
                </a:lnTo>
                <a:lnTo>
                  <a:pt x="2227" y="445"/>
                </a:lnTo>
                <a:lnTo>
                  <a:pt x="2229" y="445"/>
                </a:lnTo>
                <a:lnTo>
                  <a:pt x="2231" y="443"/>
                </a:lnTo>
                <a:lnTo>
                  <a:pt x="2236" y="440"/>
                </a:lnTo>
                <a:lnTo>
                  <a:pt x="2236" y="440"/>
                </a:lnTo>
                <a:lnTo>
                  <a:pt x="2236" y="440"/>
                </a:lnTo>
                <a:lnTo>
                  <a:pt x="2238" y="438"/>
                </a:lnTo>
                <a:lnTo>
                  <a:pt x="2238" y="436"/>
                </a:lnTo>
                <a:lnTo>
                  <a:pt x="2242" y="436"/>
                </a:lnTo>
                <a:lnTo>
                  <a:pt x="2244" y="434"/>
                </a:lnTo>
                <a:lnTo>
                  <a:pt x="2244" y="434"/>
                </a:lnTo>
                <a:lnTo>
                  <a:pt x="2242" y="432"/>
                </a:lnTo>
                <a:lnTo>
                  <a:pt x="2244" y="432"/>
                </a:lnTo>
                <a:lnTo>
                  <a:pt x="2248" y="430"/>
                </a:lnTo>
                <a:lnTo>
                  <a:pt x="2248" y="430"/>
                </a:lnTo>
                <a:lnTo>
                  <a:pt x="2252" y="428"/>
                </a:lnTo>
                <a:lnTo>
                  <a:pt x="2257" y="428"/>
                </a:lnTo>
                <a:close/>
                <a:moveTo>
                  <a:pt x="1886" y="1627"/>
                </a:moveTo>
                <a:lnTo>
                  <a:pt x="1882" y="1627"/>
                </a:lnTo>
                <a:lnTo>
                  <a:pt x="1879" y="1627"/>
                </a:lnTo>
                <a:lnTo>
                  <a:pt x="1877" y="1629"/>
                </a:lnTo>
                <a:lnTo>
                  <a:pt x="1877" y="1631"/>
                </a:lnTo>
                <a:lnTo>
                  <a:pt x="1879" y="1631"/>
                </a:lnTo>
                <a:lnTo>
                  <a:pt x="1882" y="1631"/>
                </a:lnTo>
                <a:lnTo>
                  <a:pt x="1884" y="1631"/>
                </a:lnTo>
                <a:lnTo>
                  <a:pt x="1884" y="1631"/>
                </a:lnTo>
                <a:lnTo>
                  <a:pt x="1886" y="1631"/>
                </a:lnTo>
                <a:lnTo>
                  <a:pt x="1888" y="1627"/>
                </a:lnTo>
                <a:lnTo>
                  <a:pt x="1888" y="1627"/>
                </a:lnTo>
                <a:lnTo>
                  <a:pt x="1886" y="1627"/>
                </a:lnTo>
                <a:close/>
                <a:moveTo>
                  <a:pt x="1882" y="1625"/>
                </a:moveTo>
                <a:lnTo>
                  <a:pt x="1884" y="1623"/>
                </a:lnTo>
                <a:lnTo>
                  <a:pt x="1884" y="1623"/>
                </a:lnTo>
                <a:lnTo>
                  <a:pt x="1882" y="1623"/>
                </a:lnTo>
                <a:lnTo>
                  <a:pt x="1882" y="1623"/>
                </a:lnTo>
                <a:lnTo>
                  <a:pt x="1882" y="1623"/>
                </a:lnTo>
                <a:lnTo>
                  <a:pt x="1879" y="1623"/>
                </a:lnTo>
                <a:lnTo>
                  <a:pt x="1879" y="1623"/>
                </a:lnTo>
                <a:lnTo>
                  <a:pt x="1879" y="1625"/>
                </a:lnTo>
                <a:lnTo>
                  <a:pt x="1879" y="1627"/>
                </a:lnTo>
                <a:lnTo>
                  <a:pt x="1882" y="1625"/>
                </a:lnTo>
                <a:close/>
                <a:moveTo>
                  <a:pt x="1877" y="1629"/>
                </a:moveTo>
                <a:lnTo>
                  <a:pt x="1879" y="1627"/>
                </a:lnTo>
                <a:lnTo>
                  <a:pt x="1877" y="1625"/>
                </a:lnTo>
                <a:lnTo>
                  <a:pt x="1877" y="1623"/>
                </a:lnTo>
                <a:lnTo>
                  <a:pt x="1877" y="1623"/>
                </a:lnTo>
                <a:lnTo>
                  <a:pt x="1877" y="1623"/>
                </a:lnTo>
                <a:lnTo>
                  <a:pt x="1877" y="1623"/>
                </a:lnTo>
                <a:lnTo>
                  <a:pt x="1877" y="1625"/>
                </a:lnTo>
                <a:lnTo>
                  <a:pt x="1877" y="1627"/>
                </a:lnTo>
                <a:lnTo>
                  <a:pt x="1875" y="1627"/>
                </a:lnTo>
                <a:lnTo>
                  <a:pt x="1875" y="1629"/>
                </a:lnTo>
                <a:lnTo>
                  <a:pt x="1875" y="1631"/>
                </a:lnTo>
                <a:lnTo>
                  <a:pt x="1877" y="1631"/>
                </a:lnTo>
                <a:lnTo>
                  <a:pt x="1877" y="1629"/>
                </a:lnTo>
                <a:close/>
                <a:moveTo>
                  <a:pt x="1890" y="1629"/>
                </a:moveTo>
                <a:lnTo>
                  <a:pt x="1890" y="1631"/>
                </a:lnTo>
                <a:lnTo>
                  <a:pt x="1888" y="1631"/>
                </a:lnTo>
                <a:lnTo>
                  <a:pt x="1886" y="1631"/>
                </a:lnTo>
                <a:lnTo>
                  <a:pt x="1886" y="1633"/>
                </a:lnTo>
                <a:lnTo>
                  <a:pt x="1888" y="1633"/>
                </a:lnTo>
                <a:lnTo>
                  <a:pt x="1892" y="1633"/>
                </a:lnTo>
                <a:lnTo>
                  <a:pt x="1892" y="1631"/>
                </a:lnTo>
                <a:lnTo>
                  <a:pt x="1892" y="1631"/>
                </a:lnTo>
                <a:lnTo>
                  <a:pt x="1892" y="1631"/>
                </a:lnTo>
                <a:lnTo>
                  <a:pt x="1890" y="1629"/>
                </a:lnTo>
                <a:close/>
                <a:moveTo>
                  <a:pt x="2156" y="1032"/>
                </a:moveTo>
                <a:lnTo>
                  <a:pt x="2154" y="1034"/>
                </a:lnTo>
                <a:lnTo>
                  <a:pt x="2154" y="1036"/>
                </a:lnTo>
                <a:lnTo>
                  <a:pt x="2154" y="1036"/>
                </a:lnTo>
                <a:lnTo>
                  <a:pt x="2156" y="1036"/>
                </a:lnTo>
                <a:lnTo>
                  <a:pt x="2156" y="1034"/>
                </a:lnTo>
                <a:lnTo>
                  <a:pt x="2156" y="1034"/>
                </a:lnTo>
                <a:lnTo>
                  <a:pt x="2156" y="1032"/>
                </a:lnTo>
                <a:close/>
                <a:moveTo>
                  <a:pt x="1963" y="1671"/>
                </a:moveTo>
                <a:lnTo>
                  <a:pt x="1961" y="1671"/>
                </a:lnTo>
                <a:lnTo>
                  <a:pt x="1961" y="1671"/>
                </a:lnTo>
                <a:lnTo>
                  <a:pt x="1961" y="1673"/>
                </a:lnTo>
                <a:lnTo>
                  <a:pt x="1961" y="1675"/>
                </a:lnTo>
                <a:lnTo>
                  <a:pt x="1963" y="1673"/>
                </a:lnTo>
                <a:lnTo>
                  <a:pt x="1963" y="1671"/>
                </a:lnTo>
                <a:lnTo>
                  <a:pt x="1963" y="1671"/>
                </a:lnTo>
                <a:lnTo>
                  <a:pt x="1963" y="1671"/>
                </a:lnTo>
                <a:lnTo>
                  <a:pt x="1963" y="1671"/>
                </a:lnTo>
                <a:close/>
                <a:moveTo>
                  <a:pt x="2242" y="1063"/>
                </a:moveTo>
                <a:lnTo>
                  <a:pt x="2242" y="1061"/>
                </a:lnTo>
                <a:lnTo>
                  <a:pt x="2242" y="1061"/>
                </a:lnTo>
                <a:lnTo>
                  <a:pt x="2238" y="1061"/>
                </a:lnTo>
                <a:lnTo>
                  <a:pt x="2236" y="1061"/>
                </a:lnTo>
                <a:lnTo>
                  <a:pt x="2234" y="1059"/>
                </a:lnTo>
                <a:lnTo>
                  <a:pt x="2234" y="1059"/>
                </a:lnTo>
                <a:lnTo>
                  <a:pt x="2234" y="1061"/>
                </a:lnTo>
                <a:lnTo>
                  <a:pt x="2234" y="1061"/>
                </a:lnTo>
                <a:lnTo>
                  <a:pt x="2236" y="1063"/>
                </a:lnTo>
                <a:lnTo>
                  <a:pt x="2240" y="1063"/>
                </a:lnTo>
                <a:lnTo>
                  <a:pt x="2242" y="1063"/>
                </a:lnTo>
                <a:lnTo>
                  <a:pt x="2242" y="1063"/>
                </a:lnTo>
                <a:close/>
                <a:moveTo>
                  <a:pt x="2246" y="1384"/>
                </a:moveTo>
                <a:lnTo>
                  <a:pt x="2244" y="1382"/>
                </a:lnTo>
                <a:lnTo>
                  <a:pt x="2244" y="1382"/>
                </a:lnTo>
                <a:lnTo>
                  <a:pt x="2240" y="1384"/>
                </a:lnTo>
                <a:lnTo>
                  <a:pt x="2240" y="1384"/>
                </a:lnTo>
                <a:lnTo>
                  <a:pt x="2240" y="1384"/>
                </a:lnTo>
                <a:lnTo>
                  <a:pt x="2242" y="1386"/>
                </a:lnTo>
                <a:lnTo>
                  <a:pt x="2242" y="1386"/>
                </a:lnTo>
                <a:lnTo>
                  <a:pt x="2244" y="1386"/>
                </a:lnTo>
                <a:lnTo>
                  <a:pt x="2246" y="1384"/>
                </a:lnTo>
                <a:lnTo>
                  <a:pt x="2246" y="1384"/>
                </a:lnTo>
                <a:close/>
                <a:moveTo>
                  <a:pt x="2244" y="1076"/>
                </a:moveTo>
                <a:lnTo>
                  <a:pt x="2244" y="1076"/>
                </a:lnTo>
                <a:lnTo>
                  <a:pt x="2244" y="1076"/>
                </a:lnTo>
                <a:lnTo>
                  <a:pt x="2246" y="1076"/>
                </a:lnTo>
                <a:lnTo>
                  <a:pt x="2244" y="1076"/>
                </a:lnTo>
                <a:lnTo>
                  <a:pt x="2244" y="1074"/>
                </a:lnTo>
                <a:lnTo>
                  <a:pt x="2244" y="1074"/>
                </a:lnTo>
                <a:lnTo>
                  <a:pt x="2242" y="1076"/>
                </a:lnTo>
                <a:lnTo>
                  <a:pt x="2244" y="1076"/>
                </a:lnTo>
                <a:close/>
                <a:moveTo>
                  <a:pt x="2246" y="1386"/>
                </a:moveTo>
                <a:lnTo>
                  <a:pt x="2246" y="1386"/>
                </a:lnTo>
                <a:lnTo>
                  <a:pt x="2244" y="1386"/>
                </a:lnTo>
                <a:lnTo>
                  <a:pt x="2244" y="1388"/>
                </a:lnTo>
                <a:lnTo>
                  <a:pt x="2246" y="1388"/>
                </a:lnTo>
                <a:lnTo>
                  <a:pt x="2246" y="1388"/>
                </a:lnTo>
                <a:lnTo>
                  <a:pt x="2246" y="1388"/>
                </a:lnTo>
                <a:lnTo>
                  <a:pt x="2246" y="1388"/>
                </a:lnTo>
                <a:lnTo>
                  <a:pt x="2246" y="1386"/>
                </a:lnTo>
                <a:close/>
                <a:moveTo>
                  <a:pt x="2213" y="1044"/>
                </a:moveTo>
                <a:lnTo>
                  <a:pt x="2211" y="1044"/>
                </a:lnTo>
                <a:lnTo>
                  <a:pt x="2211" y="1046"/>
                </a:lnTo>
                <a:lnTo>
                  <a:pt x="2211" y="1046"/>
                </a:lnTo>
                <a:lnTo>
                  <a:pt x="2213" y="1046"/>
                </a:lnTo>
                <a:lnTo>
                  <a:pt x="2215" y="1048"/>
                </a:lnTo>
                <a:lnTo>
                  <a:pt x="2215" y="1048"/>
                </a:lnTo>
                <a:lnTo>
                  <a:pt x="2217" y="1046"/>
                </a:lnTo>
                <a:lnTo>
                  <a:pt x="2217" y="1046"/>
                </a:lnTo>
                <a:lnTo>
                  <a:pt x="2215" y="1044"/>
                </a:lnTo>
                <a:lnTo>
                  <a:pt x="2213" y="1044"/>
                </a:lnTo>
                <a:close/>
                <a:moveTo>
                  <a:pt x="2227" y="2581"/>
                </a:moveTo>
                <a:lnTo>
                  <a:pt x="2227" y="2581"/>
                </a:lnTo>
                <a:lnTo>
                  <a:pt x="2225" y="2581"/>
                </a:lnTo>
                <a:lnTo>
                  <a:pt x="2225" y="2581"/>
                </a:lnTo>
                <a:lnTo>
                  <a:pt x="2225" y="2583"/>
                </a:lnTo>
                <a:lnTo>
                  <a:pt x="2227" y="2583"/>
                </a:lnTo>
                <a:lnTo>
                  <a:pt x="2227" y="2583"/>
                </a:lnTo>
                <a:lnTo>
                  <a:pt x="2227" y="2581"/>
                </a:lnTo>
                <a:close/>
                <a:moveTo>
                  <a:pt x="2196" y="1048"/>
                </a:moveTo>
                <a:lnTo>
                  <a:pt x="2194" y="1048"/>
                </a:lnTo>
                <a:lnTo>
                  <a:pt x="2194" y="1050"/>
                </a:lnTo>
                <a:lnTo>
                  <a:pt x="2194" y="1050"/>
                </a:lnTo>
                <a:lnTo>
                  <a:pt x="2196" y="1050"/>
                </a:lnTo>
                <a:lnTo>
                  <a:pt x="2198" y="1050"/>
                </a:lnTo>
                <a:lnTo>
                  <a:pt x="2198" y="1053"/>
                </a:lnTo>
                <a:lnTo>
                  <a:pt x="2200" y="1050"/>
                </a:lnTo>
                <a:lnTo>
                  <a:pt x="2202" y="1050"/>
                </a:lnTo>
                <a:lnTo>
                  <a:pt x="2200" y="1050"/>
                </a:lnTo>
                <a:lnTo>
                  <a:pt x="2196" y="1048"/>
                </a:lnTo>
                <a:close/>
                <a:moveTo>
                  <a:pt x="2198" y="1046"/>
                </a:moveTo>
                <a:lnTo>
                  <a:pt x="2200" y="1046"/>
                </a:lnTo>
                <a:lnTo>
                  <a:pt x="2200" y="1048"/>
                </a:lnTo>
                <a:lnTo>
                  <a:pt x="2204" y="1048"/>
                </a:lnTo>
                <a:lnTo>
                  <a:pt x="2204" y="1048"/>
                </a:lnTo>
                <a:lnTo>
                  <a:pt x="2202" y="1048"/>
                </a:lnTo>
                <a:lnTo>
                  <a:pt x="2198" y="1046"/>
                </a:lnTo>
                <a:close/>
                <a:moveTo>
                  <a:pt x="2192" y="1048"/>
                </a:moveTo>
                <a:lnTo>
                  <a:pt x="2192" y="1048"/>
                </a:lnTo>
                <a:lnTo>
                  <a:pt x="2190" y="1048"/>
                </a:lnTo>
                <a:lnTo>
                  <a:pt x="2192" y="1048"/>
                </a:lnTo>
                <a:lnTo>
                  <a:pt x="2194" y="1048"/>
                </a:lnTo>
                <a:lnTo>
                  <a:pt x="2194" y="1048"/>
                </a:lnTo>
                <a:lnTo>
                  <a:pt x="2194" y="1048"/>
                </a:lnTo>
                <a:lnTo>
                  <a:pt x="2192" y="1048"/>
                </a:lnTo>
                <a:close/>
                <a:moveTo>
                  <a:pt x="1720" y="1401"/>
                </a:moveTo>
                <a:lnTo>
                  <a:pt x="1720" y="1399"/>
                </a:lnTo>
                <a:lnTo>
                  <a:pt x="1720" y="1401"/>
                </a:lnTo>
                <a:lnTo>
                  <a:pt x="1720" y="1401"/>
                </a:lnTo>
                <a:lnTo>
                  <a:pt x="1720" y="1401"/>
                </a:lnTo>
                <a:lnTo>
                  <a:pt x="1720" y="1401"/>
                </a:lnTo>
                <a:lnTo>
                  <a:pt x="1720" y="1401"/>
                </a:lnTo>
                <a:lnTo>
                  <a:pt x="1720" y="1401"/>
                </a:lnTo>
                <a:lnTo>
                  <a:pt x="1720" y="1401"/>
                </a:lnTo>
                <a:close/>
                <a:moveTo>
                  <a:pt x="1695" y="1367"/>
                </a:moveTo>
                <a:lnTo>
                  <a:pt x="1695" y="1365"/>
                </a:lnTo>
                <a:lnTo>
                  <a:pt x="1693" y="1367"/>
                </a:lnTo>
                <a:lnTo>
                  <a:pt x="1693" y="1367"/>
                </a:lnTo>
                <a:lnTo>
                  <a:pt x="1695" y="1367"/>
                </a:lnTo>
                <a:lnTo>
                  <a:pt x="1695" y="1367"/>
                </a:lnTo>
                <a:close/>
                <a:moveTo>
                  <a:pt x="1674" y="883"/>
                </a:moveTo>
                <a:lnTo>
                  <a:pt x="1674" y="883"/>
                </a:lnTo>
                <a:lnTo>
                  <a:pt x="1672" y="883"/>
                </a:lnTo>
                <a:lnTo>
                  <a:pt x="1672" y="885"/>
                </a:lnTo>
                <a:lnTo>
                  <a:pt x="1672" y="885"/>
                </a:lnTo>
                <a:lnTo>
                  <a:pt x="1674" y="885"/>
                </a:lnTo>
                <a:lnTo>
                  <a:pt x="1674" y="883"/>
                </a:lnTo>
                <a:close/>
                <a:moveTo>
                  <a:pt x="1670" y="889"/>
                </a:moveTo>
                <a:lnTo>
                  <a:pt x="1672" y="889"/>
                </a:lnTo>
                <a:lnTo>
                  <a:pt x="1672" y="887"/>
                </a:lnTo>
                <a:lnTo>
                  <a:pt x="1674" y="887"/>
                </a:lnTo>
                <a:lnTo>
                  <a:pt x="1672" y="887"/>
                </a:lnTo>
                <a:lnTo>
                  <a:pt x="1672" y="887"/>
                </a:lnTo>
                <a:lnTo>
                  <a:pt x="1670" y="887"/>
                </a:lnTo>
                <a:lnTo>
                  <a:pt x="1670" y="887"/>
                </a:lnTo>
                <a:lnTo>
                  <a:pt x="1670" y="889"/>
                </a:lnTo>
                <a:lnTo>
                  <a:pt x="1670" y="889"/>
                </a:lnTo>
                <a:close/>
                <a:moveTo>
                  <a:pt x="1701" y="1382"/>
                </a:moveTo>
                <a:lnTo>
                  <a:pt x="1701" y="1384"/>
                </a:lnTo>
                <a:lnTo>
                  <a:pt x="1701" y="1384"/>
                </a:lnTo>
                <a:lnTo>
                  <a:pt x="1701" y="1384"/>
                </a:lnTo>
                <a:lnTo>
                  <a:pt x="1701" y="1382"/>
                </a:lnTo>
                <a:lnTo>
                  <a:pt x="1701" y="1382"/>
                </a:lnTo>
                <a:lnTo>
                  <a:pt x="1701" y="1382"/>
                </a:lnTo>
                <a:close/>
                <a:moveTo>
                  <a:pt x="1714" y="864"/>
                </a:moveTo>
                <a:lnTo>
                  <a:pt x="1714" y="864"/>
                </a:lnTo>
                <a:lnTo>
                  <a:pt x="1714" y="862"/>
                </a:lnTo>
                <a:lnTo>
                  <a:pt x="1712" y="860"/>
                </a:lnTo>
                <a:lnTo>
                  <a:pt x="1710" y="858"/>
                </a:lnTo>
                <a:lnTo>
                  <a:pt x="1708" y="858"/>
                </a:lnTo>
                <a:lnTo>
                  <a:pt x="1699" y="853"/>
                </a:lnTo>
                <a:lnTo>
                  <a:pt x="1697" y="851"/>
                </a:lnTo>
                <a:lnTo>
                  <a:pt x="1693" y="851"/>
                </a:lnTo>
                <a:lnTo>
                  <a:pt x="1691" y="849"/>
                </a:lnTo>
                <a:lnTo>
                  <a:pt x="1685" y="849"/>
                </a:lnTo>
                <a:lnTo>
                  <a:pt x="1678" y="847"/>
                </a:lnTo>
                <a:lnTo>
                  <a:pt x="1676" y="847"/>
                </a:lnTo>
                <a:lnTo>
                  <a:pt x="1674" y="849"/>
                </a:lnTo>
                <a:lnTo>
                  <a:pt x="1674" y="849"/>
                </a:lnTo>
                <a:lnTo>
                  <a:pt x="1674" y="849"/>
                </a:lnTo>
                <a:lnTo>
                  <a:pt x="1683" y="853"/>
                </a:lnTo>
                <a:lnTo>
                  <a:pt x="1685" y="853"/>
                </a:lnTo>
                <a:lnTo>
                  <a:pt x="1685" y="856"/>
                </a:lnTo>
                <a:lnTo>
                  <a:pt x="1687" y="858"/>
                </a:lnTo>
                <a:lnTo>
                  <a:pt x="1687" y="858"/>
                </a:lnTo>
                <a:lnTo>
                  <a:pt x="1695" y="862"/>
                </a:lnTo>
                <a:lnTo>
                  <a:pt x="1697" y="862"/>
                </a:lnTo>
                <a:lnTo>
                  <a:pt x="1701" y="862"/>
                </a:lnTo>
                <a:lnTo>
                  <a:pt x="1706" y="864"/>
                </a:lnTo>
                <a:lnTo>
                  <a:pt x="1712" y="864"/>
                </a:lnTo>
                <a:lnTo>
                  <a:pt x="1714" y="864"/>
                </a:lnTo>
                <a:close/>
                <a:moveTo>
                  <a:pt x="1706" y="1388"/>
                </a:moveTo>
                <a:lnTo>
                  <a:pt x="1706" y="1390"/>
                </a:lnTo>
                <a:lnTo>
                  <a:pt x="1708" y="1390"/>
                </a:lnTo>
                <a:lnTo>
                  <a:pt x="1708" y="1388"/>
                </a:lnTo>
                <a:lnTo>
                  <a:pt x="1708" y="1388"/>
                </a:lnTo>
                <a:lnTo>
                  <a:pt x="1708" y="1388"/>
                </a:lnTo>
                <a:lnTo>
                  <a:pt x="1706" y="1388"/>
                </a:lnTo>
                <a:close/>
                <a:moveTo>
                  <a:pt x="1540" y="927"/>
                </a:moveTo>
                <a:lnTo>
                  <a:pt x="1542" y="925"/>
                </a:lnTo>
                <a:lnTo>
                  <a:pt x="1540" y="927"/>
                </a:lnTo>
                <a:lnTo>
                  <a:pt x="1538" y="927"/>
                </a:lnTo>
                <a:lnTo>
                  <a:pt x="1538" y="929"/>
                </a:lnTo>
                <a:lnTo>
                  <a:pt x="1540" y="927"/>
                </a:lnTo>
                <a:close/>
                <a:moveTo>
                  <a:pt x="1578" y="904"/>
                </a:moveTo>
                <a:lnTo>
                  <a:pt x="1578" y="904"/>
                </a:lnTo>
                <a:lnTo>
                  <a:pt x="1578" y="904"/>
                </a:lnTo>
                <a:lnTo>
                  <a:pt x="1580" y="904"/>
                </a:lnTo>
                <a:lnTo>
                  <a:pt x="1582" y="902"/>
                </a:lnTo>
                <a:lnTo>
                  <a:pt x="1580" y="902"/>
                </a:lnTo>
                <a:lnTo>
                  <a:pt x="1580" y="904"/>
                </a:lnTo>
                <a:lnTo>
                  <a:pt x="1578" y="904"/>
                </a:lnTo>
                <a:close/>
                <a:moveTo>
                  <a:pt x="1737" y="958"/>
                </a:moveTo>
                <a:lnTo>
                  <a:pt x="1739" y="958"/>
                </a:lnTo>
                <a:lnTo>
                  <a:pt x="1741" y="956"/>
                </a:lnTo>
                <a:lnTo>
                  <a:pt x="1743" y="956"/>
                </a:lnTo>
                <a:lnTo>
                  <a:pt x="1741" y="956"/>
                </a:lnTo>
                <a:lnTo>
                  <a:pt x="1739" y="956"/>
                </a:lnTo>
                <a:lnTo>
                  <a:pt x="1737" y="956"/>
                </a:lnTo>
                <a:lnTo>
                  <a:pt x="1737" y="956"/>
                </a:lnTo>
                <a:lnTo>
                  <a:pt x="1737" y="958"/>
                </a:lnTo>
                <a:close/>
                <a:moveTo>
                  <a:pt x="1536" y="931"/>
                </a:moveTo>
                <a:lnTo>
                  <a:pt x="1538" y="929"/>
                </a:lnTo>
                <a:lnTo>
                  <a:pt x="1540" y="931"/>
                </a:lnTo>
                <a:lnTo>
                  <a:pt x="1542" y="929"/>
                </a:lnTo>
                <a:lnTo>
                  <a:pt x="1542" y="929"/>
                </a:lnTo>
                <a:lnTo>
                  <a:pt x="1542" y="929"/>
                </a:lnTo>
                <a:lnTo>
                  <a:pt x="1544" y="925"/>
                </a:lnTo>
                <a:lnTo>
                  <a:pt x="1542" y="925"/>
                </a:lnTo>
                <a:lnTo>
                  <a:pt x="1540" y="929"/>
                </a:lnTo>
                <a:lnTo>
                  <a:pt x="1538" y="929"/>
                </a:lnTo>
                <a:lnTo>
                  <a:pt x="1536" y="931"/>
                </a:lnTo>
                <a:lnTo>
                  <a:pt x="1536" y="931"/>
                </a:lnTo>
                <a:close/>
                <a:moveTo>
                  <a:pt x="1699" y="1380"/>
                </a:moveTo>
                <a:lnTo>
                  <a:pt x="1697" y="1380"/>
                </a:lnTo>
                <a:lnTo>
                  <a:pt x="1697" y="1380"/>
                </a:lnTo>
                <a:lnTo>
                  <a:pt x="1697" y="1380"/>
                </a:lnTo>
                <a:lnTo>
                  <a:pt x="1697" y="1380"/>
                </a:lnTo>
                <a:lnTo>
                  <a:pt x="1697" y="1380"/>
                </a:lnTo>
                <a:lnTo>
                  <a:pt x="1699" y="1380"/>
                </a:lnTo>
                <a:lnTo>
                  <a:pt x="1699" y="1380"/>
                </a:lnTo>
                <a:lnTo>
                  <a:pt x="1699" y="1382"/>
                </a:lnTo>
                <a:lnTo>
                  <a:pt x="1701" y="1382"/>
                </a:lnTo>
                <a:lnTo>
                  <a:pt x="1699" y="1382"/>
                </a:lnTo>
                <a:lnTo>
                  <a:pt x="1699" y="1380"/>
                </a:lnTo>
                <a:lnTo>
                  <a:pt x="1699" y="1380"/>
                </a:lnTo>
                <a:close/>
                <a:moveTo>
                  <a:pt x="1672" y="1373"/>
                </a:moveTo>
                <a:lnTo>
                  <a:pt x="1670" y="1373"/>
                </a:lnTo>
                <a:lnTo>
                  <a:pt x="1670" y="1373"/>
                </a:lnTo>
                <a:lnTo>
                  <a:pt x="1668" y="1373"/>
                </a:lnTo>
                <a:lnTo>
                  <a:pt x="1668" y="1375"/>
                </a:lnTo>
                <a:lnTo>
                  <a:pt x="1670" y="1373"/>
                </a:lnTo>
                <a:lnTo>
                  <a:pt x="1672" y="1373"/>
                </a:lnTo>
                <a:close/>
                <a:moveTo>
                  <a:pt x="1672" y="1363"/>
                </a:moveTo>
                <a:lnTo>
                  <a:pt x="1672" y="1363"/>
                </a:lnTo>
                <a:lnTo>
                  <a:pt x="1670" y="1363"/>
                </a:lnTo>
                <a:lnTo>
                  <a:pt x="1670" y="1365"/>
                </a:lnTo>
                <a:lnTo>
                  <a:pt x="1672" y="1365"/>
                </a:lnTo>
                <a:lnTo>
                  <a:pt x="1672" y="1363"/>
                </a:lnTo>
                <a:lnTo>
                  <a:pt x="1672" y="1363"/>
                </a:lnTo>
                <a:close/>
                <a:moveTo>
                  <a:pt x="1668" y="1365"/>
                </a:moveTo>
                <a:lnTo>
                  <a:pt x="1666" y="1365"/>
                </a:lnTo>
                <a:lnTo>
                  <a:pt x="1668" y="1365"/>
                </a:lnTo>
                <a:lnTo>
                  <a:pt x="1668" y="1365"/>
                </a:lnTo>
                <a:lnTo>
                  <a:pt x="1668" y="1365"/>
                </a:lnTo>
                <a:lnTo>
                  <a:pt x="1668" y="1365"/>
                </a:lnTo>
                <a:close/>
                <a:moveTo>
                  <a:pt x="1662" y="1474"/>
                </a:moveTo>
                <a:lnTo>
                  <a:pt x="1664" y="1474"/>
                </a:lnTo>
                <a:lnTo>
                  <a:pt x="1664" y="1474"/>
                </a:lnTo>
                <a:lnTo>
                  <a:pt x="1662" y="1474"/>
                </a:lnTo>
                <a:lnTo>
                  <a:pt x="1659" y="1474"/>
                </a:lnTo>
                <a:lnTo>
                  <a:pt x="1659" y="1474"/>
                </a:lnTo>
                <a:lnTo>
                  <a:pt x="1662" y="1474"/>
                </a:lnTo>
                <a:lnTo>
                  <a:pt x="1662" y="1474"/>
                </a:lnTo>
                <a:close/>
                <a:moveTo>
                  <a:pt x="1693" y="1369"/>
                </a:moveTo>
                <a:lnTo>
                  <a:pt x="1693" y="1369"/>
                </a:lnTo>
                <a:lnTo>
                  <a:pt x="1693" y="1369"/>
                </a:lnTo>
                <a:lnTo>
                  <a:pt x="1695" y="1369"/>
                </a:lnTo>
                <a:lnTo>
                  <a:pt x="1695" y="1369"/>
                </a:lnTo>
                <a:lnTo>
                  <a:pt x="1695" y="1369"/>
                </a:lnTo>
                <a:lnTo>
                  <a:pt x="1695" y="1369"/>
                </a:lnTo>
                <a:lnTo>
                  <a:pt x="1695" y="1369"/>
                </a:lnTo>
                <a:lnTo>
                  <a:pt x="1693" y="1369"/>
                </a:lnTo>
                <a:close/>
                <a:moveTo>
                  <a:pt x="1678" y="1474"/>
                </a:moveTo>
                <a:lnTo>
                  <a:pt x="1678" y="1474"/>
                </a:lnTo>
                <a:lnTo>
                  <a:pt x="1678" y="1474"/>
                </a:lnTo>
                <a:lnTo>
                  <a:pt x="1680" y="1474"/>
                </a:lnTo>
                <a:lnTo>
                  <a:pt x="1680" y="1474"/>
                </a:lnTo>
                <a:lnTo>
                  <a:pt x="1683" y="1474"/>
                </a:lnTo>
                <a:lnTo>
                  <a:pt x="1683" y="1474"/>
                </a:lnTo>
                <a:lnTo>
                  <a:pt x="1683" y="1472"/>
                </a:lnTo>
                <a:lnTo>
                  <a:pt x="1683" y="1470"/>
                </a:lnTo>
                <a:lnTo>
                  <a:pt x="1683" y="1470"/>
                </a:lnTo>
                <a:lnTo>
                  <a:pt x="1680" y="1472"/>
                </a:lnTo>
                <a:lnTo>
                  <a:pt x="1680" y="1472"/>
                </a:lnTo>
                <a:lnTo>
                  <a:pt x="1678" y="1472"/>
                </a:lnTo>
                <a:lnTo>
                  <a:pt x="1678" y="1472"/>
                </a:lnTo>
                <a:lnTo>
                  <a:pt x="1678" y="1472"/>
                </a:lnTo>
                <a:lnTo>
                  <a:pt x="1676" y="1472"/>
                </a:lnTo>
                <a:lnTo>
                  <a:pt x="1676" y="1472"/>
                </a:lnTo>
                <a:lnTo>
                  <a:pt x="1674" y="1472"/>
                </a:lnTo>
                <a:lnTo>
                  <a:pt x="1676" y="1474"/>
                </a:lnTo>
                <a:lnTo>
                  <a:pt x="1678" y="1474"/>
                </a:lnTo>
                <a:close/>
                <a:moveTo>
                  <a:pt x="1674" y="1363"/>
                </a:moveTo>
                <a:lnTo>
                  <a:pt x="1674" y="1363"/>
                </a:lnTo>
                <a:lnTo>
                  <a:pt x="1674" y="1363"/>
                </a:lnTo>
                <a:lnTo>
                  <a:pt x="1674" y="1363"/>
                </a:lnTo>
                <a:lnTo>
                  <a:pt x="1674" y="1363"/>
                </a:lnTo>
                <a:lnTo>
                  <a:pt x="1676" y="1363"/>
                </a:lnTo>
                <a:lnTo>
                  <a:pt x="1674" y="1363"/>
                </a:lnTo>
                <a:close/>
                <a:moveTo>
                  <a:pt x="1670" y="1365"/>
                </a:moveTo>
                <a:lnTo>
                  <a:pt x="1670" y="1365"/>
                </a:lnTo>
                <a:lnTo>
                  <a:pt x="1670" y="1365"/>
                </a:lnTo>
                <a:lnTo>
                  <a:pt x="1670" y="1365"/>
                </a:lnTo>
                <a:lnTo>
                  <a:pt x="1670" y="1365"/>
                </a:lnTo>
                <a:lnTo>
                  <a:pt x="1670" y="1365"/>
                </a:lnTo>
                <a:close/>
                <a:moveTo>
                  <a:pt x="1662" y="1367"/>
                </a:moveTo>
                <a:lnTo>
                  <a:pt x="1662" y="1367"/>
                </a:lnTo>
                <a:lnTo>
                  <a:pt x="1659" y="1367"/>
                </a:lnTo>
                <a:lnTo>
                  <a:pt x="1657" y="1367"/>
                </a:lnTo>
                <a:lnTo>
                  <a:pt x="1657" y="1369"/>
                </a:lnTo>
                <a:lnTo>
                  <a:pt x="1659" y="1369"/>
                </a:lnTo>
                <a:lnTo>
                  <a:pt x="1659" y="1369"/>
                </a:lnTo>
                <a:lnTo>
                  <a:pt x="1662" y="1367"/>
                </a:lnTo>
                <a:lnTo>
                  <a:pt x="1662" y="1367"/>
                </a:lnTo>
                <a:close/>
                <a:moveTo>
                  <a:pt x="1670" y="1149"/>
                </a:moveTo>
                <a:lnTo>
                  <a:pt x="1670" y="1151"/>
                </a:lnTo>
                <a:lnTo>
                  <a:pt x="1668" y="1151"/>
                </a:lnTo>
                <a:lnTo>
                  <a:pt x="1668" y="1151"/>
                </a:lnTo>
                <a:lnTo>
                  <a:pt x="1668" y="1151"/>
                </a:lnTo>
                <a:lnTo>
                  <a:pt x="1670" y="1151"/>
                </a:lnTo>
                <a:lnTo>
                  <a:pt x="1670" y="1149"/>
                </a:lnTo>
                <a:lnTo>
                  <a:pt x="1670" y="1149"/>
                </a:lnTo>
                <a:close/>
                <a:moveTo>
                  <a:pt x="1735" y="925"/>
                </a:moveTo>
                <a:lnTo>
                  <a:pt x="1737" y="923"/>
                </a:lnTo>
                <a:lnTo>
                  <a:pt x="1739" y="923"/>
                </a:lnTo>
                <a:lnTo>
                  <a:pt x="1741" y="921"/>
                </a:lnTo>
                <a:lnTo>
                  <a:pt x="1741" y="921"/>
                </a:lnTo>
                <a:lnTo>
                  <a:pt x="1739" y="921"/>
                </a:lnTo>
                <a:lnTo>
                  <a:pt x="1741" y="918"/>
                </a:lnTo>
                <a:lnTo>
                  <a:pt x="1741" y="918"/>
                </a:lnTo>
                <a:lnTo>
                  <a:pt x="1741" y="918"/>
                </a:lnTo>
                <a:lnTo>
                  <a:pt x="1741" y="916"/>
                </a:lnTo>
                <a:lnTo>
                  <a:pt x="1739" y="916"/>
                </a:lnTo>
                <a:lnTo>
                  <a:pt x="1737" y="916"/>
                </a:lnTo>
                <a:lnTo>
                  <a:pt x="1735" y="916"/>
                </a:lnTo>
                <a:lnTo>
                  <a:pt x="1735" y="916"/>
                </a:lnTo>
                <a:lnTo>
                  <a:pt x="1735" y="914"/>
                </a:lnTo>
                <a:lnTo>
                  <a:pt x="1733" y="914"/>
                </a:lnTo>
                <a:lnTo>
                  <a:pt x="1733" y="916"/>
                </a:lnTo>
                <a:lnTo>
                  <a:pt x="1731" y="916"/>
                </a:lnTo>
                <a:lnTo>
                  <a:pt x="1731" y="918"/>
                </a:lnTo>
                <a:lnTo>
                  <a:pt x="1731" y="918"/>
                </a:lnTo>
                <a:lnTo>
                  <a:pt x="1729" y="921"/>
                </a:lnTo>
                <a:lnTo>
                  <a:pt x="1729" y="921"/>
                </a:lnTo>
                <a:lnTo>
                  <a:pt x="1733" y="921"/>
                </a:lnTo>
                <a:lnTo>
                  <a:pt x="1731" y="921"/>
                </a:lnTo>
                <a:lnTo>
                  <a:pt x="1729" y="925"/>
                </a:lnTo>
                <a:lnTo>
                  <a:pt x="1729" y="925"/>
                </a:lnTo>
                <a:lnTo>
                  <a:pt x="1727" y="925"/>
                </a:lnTo>
                <a:lnTo>
                  <a:pt x="1727" y="925"/>
                </a:lnTo>
                <a:lnTo>
                  <a:pt x="1724" y="925"/>
                </a:lnTo>
                <a:lnTo>
                  <a:pt x="1722" y="925"/>
                </a:lnTo>
                <a:lnTo>
                  <a:pt x="1722" y="925"/>
                </a:lnTo>
                <a:lnTo>
                  <a:pt x="1722" y="925"/>
                </a:lnTo>
                <a:lnTo>
                  <a:pt x="1724" y="923"/>
                </a:lnTo>
                <a:lnTo>
                  <a:pt x="1724" y="923"/>
                </a:lnTo>
                <a:lnTo>
                  <a:pt x="1724" y="923"/>
                </a:lnTo>
                <a:lnTo>
                  <a:pt x="1724" y="923"/>
                </a:lnTo>
                <a:lnTo>
                  <a:pt x="1727" y="921"/>
                </a:lnTo>
                <a:lnTo>
                  <a:pt x="1727" y="921"/>
                </a:lnTo>
                <a:lnTo>
                  <a:pt x="1724" y="921"/>
                </a:lnTo>
                <a:lnTo>
                  <a:pt x="1722" y="921"/>
                </a:lnTo>
                <a:lnTo>
                  <a:pt x="1722" y="921"/>
                </a:lnTo>
                <a:lnTo>
                  <a:pt x="1724" y="918"/>
                </a:lnTo>
                <a:lnTo>
                  <a:pt x="1727" y="918"/>
                </a:lnTo>
                <a:lnTo>
                  <a:pt x="1729" y="918"/>
                </a:lnTo>
                <a:lnTo>
                  <a:pt x="1731" y="916"/>
                </a:lnTo>
                <a:lnTo>
                  <a:pt x="1731" y="916"/>
                </a:lnTo>
                <a:lnTo>
                  <a:pt x="1731" y="916"/>
                </a:lnTo>
                <a:lnTo>
                  <a:pt x="1731" y="914"/>
                </a:lnTo>
                <a:lnTo>
                  <a:pt x="1731" y="912"/>
                </a:lnTo>
                <a:lnTo>
                  <a:pt x="1733" y="910"/>
                </a:lnTo>
                <a:lnTo>
                  <a:pt x="1733" y="906"/>
                </a:lnTo>
                <a:lnTo>
                  <a:pt x="1733" y="906"/>
                </a:lnTo>
                <a:lnTo>
                  <a:pt x="1733" y="904"/>
                </a:lnTo>
                <a:lnTo>
                  <a:pt x="1733" y="904"/>
                </a:lnTo>
                <a:lnTo>
                  <a:pt x="1733" y="902"/>
                </a:lnTo>
                <a:lnTo>
                  <a:pt x="1731" y="902"/>
                </a:lnTo>
                <a:lnTo>
                  <a:pt x="1731" y="902"/>
                </a:lnTo>
                <a:lnTo>
                  <a:pt x="1729" y="902"/>
                </a:lnTo>
                <a:lnTo>
                  <a:pt x="1727" y="904"/>
                </a:lnTo>
                <a:lnTo>
                  <a:pt x="1727" y="906"/>
                </a:lnTo>
                <a:lnTo>
                  <a:pt x="1724" y="908"/>
                </a:lnTo>
                <a:lnTo>
                  <a:pt x="1724" y="908"/>
                </a:lnTo>
                <a:lnTo>
                  <a:pt x="1720" y="914"/>
                </a:lnTo>
                <a:lnTo>
                  <a:pt x="1720" y="916"/>
                </a:lnTo>
                <a:lnTo>
                  <a:pt x="1718" y="916"/>
                </a:lnTo>
                <a:lnTo>
                  <a:pt x="1716" y="918"/>
                </a:lnTo>
                <a:lnTo>
                  <a:pt x="1716" y="921"/>
                </a:lnTo>
                <a:lnTo>
                  <a:pt x="1718" y="925"/>
                </a:lnTo>
                <a:lnTo>
                  <a:pt x="1718" y="927"/>
                </a:lnTo>
                <a:lnTo>
                  <a:pt x="1720" y="927"/>
                </a:lnTo>
                <a:lnTo>
                  <a:pt x="1720" y="927"/>
                </a:lnTo>
                <a:lnTo>
                  <a:pt x="1720" y="927"/>
                </a:lnTo>
                <a:lnTo>
                  <a:pt x="1720" y="927"/>
                </a:lnTo>
                <a:lnTo>
                  <a:pt x="1722" y="927"/>
                </a:lnTo>
                <a:lnTo>
                  <a:pt x="1724" y="927"/>
                </a:lnTo>
                <a:lnTo>
                  <a:pt x="1727" y="927"/>
                </a:lnTo>
                <a:lnTo>
                  <a:pt x="1727" y="927"/>
                </a:lnTo>
                <a:lnTo>
                  <a:pt x="1729" y="927"/>
                </a:lnTo>
                <a:lnTo>
                  <a:pt x="1733" y="927"/>
                </a:lnTo>
                <a:lnTo>
                  <a:pt x="1735" y="925"/>
                </a:lnTo>
                <a:close/>
                <a:moveTo>
                  <a:pt x="1724" y="1474"/>
                </a:moveTo>
                <a:lnTo>
                  <a:pt x="1722" y="1476"/>
                </a:lnTo>
                <a:lnTo>
                  <a:pt x="1722" y="1476"/>
                </a:lnTo>
                <a:lnTo>
                  <a:pt x="1718" y="1476"/>
                </a:lnTo>
                <a:lnTo>
                  <a:pt x="1718" y="1476"/>
                </a:lnTo>
                <a:lnTo>
                  <a:pt x="1716" y="1476"/>
                </a:lnTo>
                <a:lnTo>
                  <a:pt x="1714" y="1476"/>
                </a:lnTo>
                <a:lnTo>
                  <a:pt x="1714" y="1476"/>
                </a:lnTo>
                <a:lnTo>
                  <a:pt x="1716" y="1478"/>
                </a:lnTo>
                <a:lnTo>
                  <a:pt x="1716" y="1478"/>
                </a:lnTo>
                <a:lnTo>
                  <a:pt x="1716" y="1478"/>
                </a:lnTo>
                <a:lnTo>
                  <a:pt x="1718" y="1480"/>
                </a:lnTo>
                <a:lnTo>
                  <a:pt x="1716" y="1482"/>
                </a:lnTo>
                <a:lnTo>
                  <a:pt x="1716" y="1484"/>
                </a:lnTo>
                <a:lnTo>
                  <a:pt x="1714" y="1484"/>
                </a:lnTo>
                <a:lnTo>
                  <a:pt x="1714" y="1484"/>
                </a:lnTo>
                <a:lnTo>
                  <a:pt x="1712" y="1487"/>
                </a:lnTo>
                <a:lnTo>
                  <a:pt x="1712" y="1487"/>
                </a:lnTo>
                <a:lnTo>
                  <a:pt x="1716" y="1487"/>
                </a:lnTo>
                <a:lnTo>
                  <a:pt x="1722" y="1487"/>
                </a:lnTo>
                <a:lnTo>
                  <a:pt x="1724" y="1484"/>
                </a:lnTo>
                <a:lnTo>
                  <a:pt x="1724" y="1484"/>
                </a:lnTo>
                <a:lnTo>
                  <a:pt x="1724" y="1482"/>
                </a:lnTo>
                <a:lnTo>
                  <a:pt x="1724" y="1482"/>
                </a:lnTo>
                <a:lnTo>
                  <a:pt x="1724" y="1482"/>
                </a:lnTo>
                <a:lnTo>
                  <a:pt x="1724" y="1480"/>
                </a:lnTo>
                <a:lnTo>
                  <a:pt x="1724" y="1478"/>
                </a:lnTo>
                <a:lnTo>
                  <a:pt x="1724" y="1478"/>
                </a:lnTo>
                <a:lnTo>
                  <a:pt x="1724" y="1476"/>
                </a:lnTo>
                <a:lnTo>
                  <a:pt x="1724" y="1474"/>
                </a:lnTo>
                <a:close/>
                <a:moveTo>
                  <a:pt x="1712" y="1384"/>
                </a:moveTo>
                <a:lnTo>
                  <a:pt x="1712" y="1384"/>
                </a:lnTo>
                <a:lnTo>
                  <a:pt x="1714" y="1384"/>
                </a:lnTo>
                <a:lnTo>
                  <a:pt x="1714" y="1384"/>
                </a:lnTo>
                <a:lnTo>
                  <a:pt x="1714" y="1384"/>
                </a:lnTo>
                <a:lnTo>
                  <a:pt x="1714" y="1384"/>
                </a:lnTo>
                <a:lnTo>
                  <a:pt x="1714" y="1384"/>
                </a:lnTo>
                <a:lnTo>
                  <a:pt x="1714" y="1384"/>
                </a:lnTo>
                <a:lnTo>
                  <a:pt x="1714" y="1382"/>
                </a:lnTo>
                <a:lnTo>
                  <a:pt x="1712" y="1382"/>
                </a:lnTo>
                <a:lnTo>
                  <a:pt x="1712" y="1384"/>
                </a:lnTo>
                <a:lnTo>
                  <a:pt x="1712" y="1384"/>
                </a:lnTo>
                <a:close/>
                <a:moveTo>
                  <a:pt x="1714" y="1375"/>
                </a:moveTo>
                <a:lnTo>
                  <a:pt x="1714" y="1375"/>
                </a:lnTo>
                <a:lnTo>
                  <a:pt x="1712" y="1375"/>
                </a:lnTo>
                <a:lnTo>
                  <a:pt x="1712" y="1375"/>
                </a:lnTo>
                <a:lnTo>
                  <a:pt x="1712" y="1373"/>
                </a:lnTo>
                <a:lnTo>
                  <a:pt x="1712" y="1373"/>
                </a:lnTo>
                <a:lnTo>
                  <a:pt x="1712" y="1375"/>
                </a:lnTo>
                <a:lnTo>
                  <a:pt x="1712" y="1375"/>
                </a:lnTo>
                <a:lnTo>
                  <a:pt x="1714" y="1378"/>
                </a:lnTo>
                <a:lnTo>
                  <a:pt x="1714" y="1375"/>
                </a:lnTo>
                <a:close/>
                <a:moveTo>
                  <a:pt x="1731" y="1468"/>
                </a:moveTo>
                <a:lnTo>
                  <a:pt x="1731" y="1468"/>
                </a:lnTo>
                <a:lnTo>
                  <a:pt x="1729" y="1468"/>
                </a:lnTo>
                <a:lnTo>
                  <a:pt x="1727" y="1470"/>
                </a:lnTo>
                <a:lnTo>
                  <a:pt x="1727" y="1470"/>
                </a:lnTo>
                <a:lnTo>
                  <a:pt x="1727" y="1470"/>
                </a:lnTo>
                <a:lnTo>
                  <a:pt x="1731" y="1470"/>
                </a:lnTo>
                <a:lnTo>
                  <a:pt x="1731" y="1468"/>
                </a:lnTo>
                <a:close/>
                <a:moveTo>
                  <a:pt x="1791" y="906"/>
                </a:moveTo>
                <a:lnTo>
                  <a:pt x="1791" y="906"/>
                </a:lnTo>
                <a:lnTo>
                  <a:pt x="1794" y="906"/>
                </a:lnTo>
                <a:lnTo>
                  <a:pt x="1794" y="904"/>
                </a:lnTo>
                <a:lnTo>
                  <a:pt x="1791" y="904"/>
                </a:lnTo>
                <a:lnTo>
                  <a:pt x="1791" y="904"/>
                </a:lnTo>
                <a:lnTo>
                  <a:pt x="1791" y="902"/>
                </a:lnTo>
                <a:lnTo>
                  <a:pt x="1791" y="902"/>
                </a:lnTo>
                <a:lnTo>
                  <a:pt x="1791" y="900"/>
                </a:lnTo>
                <a:lnTo>
                  <a:pt x="1791" y="900"/>
                </a:lnTo>
                <a:lnTo>
                  <a:pt x="1791" y="902"/>
                </a:lnTo>
                <a:lnTo>
                  <a:pt x="1791" y="904"/>
                </a:lnTo>
                <a:lnTo>
                  <a:pt x="1791" y="904"/>
                </a:lnTo>
                <a:lnTo>
                  <a:pt x="1791" y="906"/>
                </a:lnTo>
                <a:lnTo>
                  <a:pt x="1791" y="906"/>
                </a:lnTo>
                <a:close/>
                <a:moveTo>
                  <a:pt x="1716" y="1394"/>
                </a:moveTo>
                <a:lnTo>
                  <a:pt x="1714" y="1394"/>
                </a:lnTo>
                <a:lnTo>
                  <a:pt x="1714" y="1394"/>
                </a:lnTo>
                <a:lnTo>
                  <a:pt x="1712" y="1394"/>
                </a:lnTo>
                <a:lnTo>
                  <a:pt x="1712" y="1394"/>
                </a:lnTo>
                <a:lnTo>
                  <a:pt x="1714" y="1399"/>
                </a:lnTo>
                <a:lnTo>
                  <a:pt x="1714" y="1401"/>
                </a:lnTo>
                <a:lnTo>
                  <a:pt x="1714" y="1401"/>
                </a:lnTo>
                <a:lnTo>
                  <a:pt x="1716" y="1399"/>
                </a:lnTo>
                <a:lnTo>
                  <a:pt x="1716" y="1399"/>
                </a:lnTo>
                <a:lnTo>
                  <a:pt x="1716" y="1396"/>
                </a:lnTo>
                <a:lnTo>
                  <a:pt x="1716" y="1396"/>
                </a:lnTo>
                <a:lnTo>
                  <a:pt x="1716" y="1394"/>
                </a:lnTo>
                <a:close/>
                <a:moveTo>
                  <a:pt x="1743" y="1438"/>
                </a:moveTo>
                <a:lnTo>
                  <a:pt x="1743" y="1440"/>
                </a:lnTo>
                <a:lnTo>
                  <a:pt x="1743" y="1443"/>
                </a:lnTo>
                <a:lnTo>
                  <a:pt x="1745" y="1443"/>
                </a:lnTo>
                <a:lnTo>
                  <a:pt x="1745" y="1443"/>
                </a:lnTo>
                <a:lnTo>
                  <a:pt x="1747" y="1440"/>
                </a:lnTo>
                <a:lnTo>
                  <a:pt x="1745" y="1440"/>
                </a:lnTo>
                <a:lnTo>
                  <a:pt x="1745" y="1438"/>
                </a:lnTo>
                <a:lnTo>
                  <a:pt x="1743" y="1438"/>
                </a:lnTo>
                <a:close/>
                <a:moveTo>
                  <a:pt x="1724" y="1501"/>
                </a:moveTo>
                <a:lnTo>
                  <a:pt x="1724" y="1501"/>
                </a:lnTo>
                <a:lnTo>
                  <a:pt x="1722" y="1501"/>
                </a:lnTo>
                <a:lnTo>
                  <a:pt x="1722" y="1503"/>
                </a:lnTo>
                <a:lnTo>
                  <a:pt x="1722" y="1503"/>
                </a:lnTo>
                <a:lnTo>
                  <a:pt x="1724" y="1503"/>
                </a:lnTo>
                <a:lnTo>
                  <a:pt x="1724" y="1503"/>
                </a:lnTo>
                <a:lnTo>
                  <a:pt x="1727" y="1503"/>
                </a:lnTo>
                <a:lnTo>
                  <a:pt x="1727" y="1501"/>
                </a:lnTo>
                <a:lnTo>
                  <a:pt x="1724" y="1501"/>
                </a:lnTo>
                <a:lnTo>
                  <a:pt x="1727" y="1501"/>
                </a:lnTo>
                <a:lnTo>
                  <a:pt x="1724" y="1501"/>
                </a:lnTo>
                <a:close/>
                <a:moveTo>
                  <a:pt x="1727" y="1499"/>
                </a:moveTo>
                <a:lnTo>
                  <a:pt x="1729" y="1499"/>
                </a:lnTo>
                <a:lnTo>
                  <a:pt x="1727" y="1499"/>
                </a:lnTo>
                <a:lnTo>
                  <a:pt x="1727" y="1499"/>
                </a:lnTo>
                <a:lnTo>
                  <a:pt x="1727" y="1499"/>
                </a:lnTo>
                <a:lnTo>
                  <a:pt x="1727" y="1499"/>
                </a:lnTo>
                <a:lnTo>
                  <a:pt x="1724" y="1499"/>
                </a:lnTo>
                <a:lnTo>
                  <a:pt x="1724" y="1499"/>
                </a:lnTo>
                <a:lnTo>
                  <a:pt x="1724" y="1499"/>
                </a:lnTo>
                <a:lnTo>
                  <a:pt x="1727" y="1499"/>
                </a:lnTo>
                <a:lnTo>
                  <a:pt x="1727" y="1499"/>
                </a:lnTo>
                <a:close/>
                <a:moveTo>
                  <a:pt x="1714" y="1457"/>
                </a:moveTo>
                <a:lnTo>
                  <a:pt x="1714" y="1457"/>
                </a:lnTo>
                <a:lnTo>
                  <a:pt x="1712" y="1457"/>
                </a:lnTo>
                <a:lnTo>
                  <a:pt x="1714" y="1457"/>
                </a:lnTo>
                <a:lnTo>
                  <a:pt x="1714" y="1457"/>
                </a:lnTo>
                <a:lnTo>
                  <a:pt x="1716" y="1455"/>
                </a:lnTo>
                <a:lnTo>
                  <a:pt x="1714" y="1455"/>
                </a:lnTo>
                <a:lnTo>
                  <a:pt x="1714" y="1455"/>
                </a:lnTo>
                <a:lnTo>
                  <a:pt x="1714" y="1457"/>
                </a:lnTo>
                <a:close/>
                <a:moveTo>
                  <a:pt x="1724" y="929"/>
                </a:moveTo>
                <a:lnTo>
                  <a:pt x="1724" y="929"/>
                </a:lnTo>
                <a:lnTo>
                  <a:pt x="1724" y="929"/>
                </a:lnTo>
                <a:lnTo>
                  <a:pt x="1724" y="927"/>
                </a:lnTo>
                <a:lnTo>
                  <a:pt x="1722" y="929"/>
                </a:lnTo>
                <a:lnTo>
                  <a:pt x="1722" y="929"/>
                </a:lnTo>
                <a:lnTo>
                  <a:pt x="1724" y="929"/>
                </a:lnTo>
                <a:lnTo>
                  <a:pt x="1724" y="929"/>
                </a:lnTo>
                <a:lnTo>
                  <a:pt x="1724" y="929"/>
                </a:lnTo>
                <a:close/>
                <a:moveTo>
                  <a:pt x="1727" y="1422"/>
                </a:moveTo>
                <a:lnTo>
                  <a:pt x="1727" y="1422"/>
                </a:lnTo>
                <a:lnTo>
                  <a:pt x="1727" y="1419"/>
                </a:lnTo>
                <a:lnTo>
                  <a:pt x="1727" y="1419"/>
                </a:lnTo>
                <a:lnTo>
                  <a:pt x="1724" y="1419"/>
                </a:lnTo>
                <a:lnTo>
                  <a:pt x="1724" y="1417"/>
                </a:lnTo>
                <a:lnTo>
                  <a:pt x="1724" y="1417"/>
                </a:lnTo>
                <a:lnTo>
                  <a:pt x="1724" y="1417"/>
                </a:lnTo>
                <a:lnTo>
                  <a:pt x="1724" y="1417"/>
                </a:lnTo>
                <a:lnTo>
                  <a:pt x="1722" y="1415"/>
                </a:lnTo>
                <a:lnTo>
                  <a:pt x="1722" y="1415"/>
                </a:lnTo>
                <a:lnTo>
                  <a:pt x="1720" y="1417"/>
                </a:lnTo>
                <a:lnTo>
                  <a:pt x="1720" y="1417"/>
                </a:lnTo>
                <a:lnTo>
                  <a:pt x="1722" y="1419"/>
                </a:lnTo>
                <a:lnTo>
                  <a:pt x="1722" y="1419"/>
                </a:lnTo>
                <a:lnTo>
                  <a:pt x="1724" y="1419"/>
                </a:lnTo>
                <a:lnTo>
                  <a:pt x="1722" y="1422"/>
                </a:lnTo>
                <a:lnTo>
                  <a:pt x="1722" y="1422"/>
                </a:lnTo>
                <a:lnTo>
                  <a:pt x="1722" y="1422"/>
                </a:lnTo>
                <a:lnTo>
                  <a:pt x="1724" y="1422"/>
                </a:lnTo>
                <a:lnTo>
                  <a:pt x="1727" y="1424"/>
                </a:lnTo>
                <a:lnTo>
                  <a:pt x="1727" y="1422"/>
                </a:lnTo>
                <a:close/>
                <a:moveTo>
                  <a:pt x="1706" y="914"/>
                </a:moveTo>
                <a:lnTo>
                  <a:pt x="1708" y="914"/>
                </a:lnTo>
                <a:lnTo>
                  <a:pt x="1710" y="912"/>
                </a:lnTo>
                <a:lnTo>
                  <a:pt x="1710" y="912"/>
                </a:lnTo>
                <a:lnTo>
                  <a:pt x="1708" y="912"/>
                </a:lnTo>
                <a:lnTo>
                  <a:pt x="1708" y="912"/>
                </a:lnTo>
                <a:lnTo>
                  <a:pt x="1703" y="912"/>
                </a:lnTo>
                <a:lnTo>
                  <a:pt x="1699" y="912"/>
                </a:lnTo>
                <a:lnTo>
                  <a:pt x="1699" y="912"/>
                </a:lnTo>
                <a:lnTo>
                  <a:pt x="1695" y="912"/>
                </a:lnTo>
                <a:lnTo>
                  <a:pt x="1693" y="912"/>
                </a:lnTo>
                <a:lnTo>
                  <a:pt x="1691" y="912"/>
                </a:lnTo>
                <a:lnTo>
                  <a:pt x="1689" y="910"/>
                </a:lnTo>
                <a:lnTo>
                  <a:pt x="1689" y="910"/>
                </a:lnTo>
                <a:lnTo>
                  <a:pt x="1689" y="910"/>
                </a:lnTo>
                <a:lnTo>
                  <a:pt x="1687" y="910"/>
                </a:lnTo>
                <a:lnTo>
                  <a:pt x="1685" y="910"/>
                </a:lnTo>
                <a:lnTo>
                  <a:pt x="1685" y="912"/>
                </a:lnTo>
                <a:lnTo>
                  <a:pt x="1685" y="912"/>
                </a:lnTo>
                <a:lnTo>
                  <a:pt x="1683" y="912"/>
                </a:lnTo>
                <a:lnTo>
                  <a:pt x="1683" y="912"/>
                </a:lnTo>
                <a:lnTo>
                  <a:pt x="1683" y="910"/>
                </a:lnTo>
                <a:lnTo>
                  <a:pt x="1683" y="910"/>
                </a:lnTo>
                <a:lnTo>
                  <a:pt x="1683" y="910"/>
                </a:lnTo>
                <a:lnTo>
                  <a:pt x="1683" y="910"/>
                </a:lnTo>
                <a:lnTo>
                  <a:pt x="1683" y="908"/>
                </a:lnTo>
                <a:lnTo>
                  <a:pt x="1678" y="906"/>
                </a:lnTo>
                <a:lnTo>
                  <a:pt x="1680" y="904"/>
                </a:lnTo>
                <a:lnTo>
                  <a:pt x="1680" y="902"/>
                </a:lnTo>
                <a:lnTo>
                  <a:pt x="1680" y="902"/>
                </a:lnTo>
                <a:lnTo>
                  <a:pt x="1678" y="904"/>
                </a:lnTo>
                <a:lnTo>
                  <a:pt x="1676" y="904"/>
                </a:lnTo>
                <a:lnTo>
                  <a:pt x="1676" y="906"/>
                </a:lnTo>
                <a:lnTo>
                  <a:pt x="1676" y="906"/>
                </a:lnTo>
                <a:lnTo>
                  <a:pt x="1674" y="908"/>
                </a:lnTo>
                <a:lnTo>
                  <a:pt x="1674" y="908"/>
                </a:lnTo>
                <a:lnTo>
                  <a:pt x="1676" y="908"/>
                </a:lnTo>
                <a:lnTo>
                  <a:pt x="1678" y="910"/>
                </a:lnTo>
                <a:lnTo>
                  <a:pt x="1678" y="910"/>
                </a:lnTo>
                <a:lnTo>
                  <a:pt x="1678" y="912"/>
                </a:lnTo>
                <a:lnTo>
                  <a:pt x="1680" y="912"/>
                </a:lnTo>
                <a:lnTo>
                  <a:pt x="1683" y="912"/>
                </a:lnTo>
                <a:lnTo>
                  <a:pt x="1685" y="912"/>
                </a:lnTo>
                <a:lnTo>
                  <a:pt x="1685" y="914"/>
                </a:lnTo>
                <a:lnTo>
                  <a:pt x="1685" y="914"/>
                </a:lnTo>
                <a:lnTo>
                  <a:pt x="1683" y="914"/>
                </a:lnTo>
                <a:lnTo>
                  <a:pt x="1685" y="914"/>
                </a:lnTo>
                <a:lnTo>
                  <a:pt x="1687" y="916"/>
                </a:lnTo>
                <a:lnTo>
                  <a:pt x="1687" y="916"/>
                </a:lnTo>
                <a:lnTo>
                  <a:pt x="1691" y="918"/>
                </a:lnTo>
                <a:lnTo>
                  <a:pt x="1691" y="916"/>
                </a:lnTo>
                <a:lnTo>
                  <a:pt x="1693" y="916"/>
                </a:lnTo>
                <a:lnTo>
                  <a:pt x="1691" y="916"/>
                </a:lnTo>
                <a:lnTo>
                  <a:pt x="1693" y="916"/>
                </a:lnTo>
                <a:lnTo>
                  <a:pt x="1693" y="916"/>
                </a:lnTo>
                <a:lnTo>
                  <a:pt x="1695" y="914"/>
                </a:lnTo>
                <a:lnTo>
                  <a:pt x="1695" y="914"/>
                </a:lnTo>
                <a:lnTo>
                  <a:pt x="1695" y="914"/>
                </a:lnTo>
                <a:lnTo>
                  <a:pt x="1695" y="916"/>
                </a:lnTo>
                <a:lnTo>
                  <a:pt x="1695" y="916"/>
                </a:lnTo>
                <a:lnTo>
                  <a:pt x="1695" y="916"/>
                </a:lnTo>
                <a:lnTo>
                  <a:pt x="1695" y="916"/>
                </a:lnTo>
                <a:lnTo>
                  <a:pt x="1697" y="918"/>
                </a:lnTo>
                <a:lnTo>
                  <a:pt x="1695" y="918"/>
                </a:lnTo>
                <a:lnTo>
                  <a:pt x="1695" y="918"/>
                </a:lnTo>
                <a:lnTo>
                  <a:pt x="1697" y="918"/>
                </a:lnTo>
                <a:lnTo>
                  <a:pt x="1697" y="921"/>
                </a:lnTo>
                <a:lnTo>
                  <a:pt x="1697" y="921"/>
                </a:lnTo>
                <a:lnTo>
                  <a:pt x="1699" y="921"/>
                </a:lnTo>
                <a:lnTo>
                  <a:pt x="1701" y="921"/>
                </a:lnTo>
                <a:lnTo>
                  <a:pt x="1703" y="921"/>
                </a:lnTo>
                <a:lnTo>
                  <a:pt x="1701" y="921"/>
                </a:lnTo>
                <a:lnTo>
                  <a:pt x="1701" y="921"/>
                </a:lnTo>
                <a:lnTo>
                  <a:pt x="1701" y="918"/>
                </a:lnTo>
                <a:lnTo>
                  <a:pt x="1701" y="916"/>
                </a:lnTo>
                <a:lnTo>
                  <a:pt x="1701" y="916"/>
                </a:lnTo>
                <a:lnTo>
                  <a:pt x="1706" y="914"/>
                </a:lnTo>
                <a:close/>
                <a:moveTo>
                  <a:pt x="1712" y="895"/>
                </a:moveTo>
                <a:lnTo>
                  <a:pt x="1714" y="893"/>
                </a:lnTo>
                <a:lnTo>
                  <a:pt x="1714" y="893"/>
                </a:lnTo>
                <a:lnTo>
                  <a:pt x="1716" y="891"/>
                </a:lnTo>
                <a:lnTo>
                  <a:pt x="1716" y="891"/>
                </a:lnTo>
                <a:lnTo>
                  <a:pt x="1718" y="891"/>
                </a:lnTo>
                <a:lnTo>
                  <a:pt x="1718" y="891"/>
                </a:lnTo>
                <a:lnTo>
                  <a:pt x="1716" y="891"/>
                </a:lnTo>
                <a:lnTo>
                  <a:pt x="1714" y="891"/>
                </a:lnTo>
                <a:lnTo>
                  <a:pt x="1712" y="893"/>
                </a:lnTo>
                <a:lnTo>
                  <a:pt x="1710" y="895"/>
                </a:lnTo>
                <a:lnTo>
                  <a:pt x="1710" y="897"/>
                </a:lnTo>
                <a:lnTo>
                  <a:pt x="1710" y="897"/>
                </a:lnTo>
                <a:lnTo>
                  <a:pt x="1712" y="897"/>
                </a:lnTo>
                <a:lnTo>
                  <a:pt x="1712" y="897"/>
                </a:lnTo>
                <a:lnTo>
                  <a:pt x="1712" y="897"/>
                </a:lnTo>
                <a:lnTo>
                  <a:pt x="1712" y="897"/>
                </a:lnTo>
                <a:lnTo>
                  <a:pt x="1710" y="897"/>
                </a:lnTo>
                <a:lnTo>
                  <a:pt x="1712" y="895"/>
                </a:lnTo>
                <a:lnTo>
                  <a:pt x="1712" y="895"/>
                </a:lnTo>
                <a:close/>
                <a:moveTo>
                  <a:pt x="1727" y="1428"/>
                </a:moveTo>
                <a:lnTo>
                  <a:pt x="1724" y="1428"/>
                </a:lnTo>
                <a:lnTo>
                  <a:pt x="1724" y="1428"/>
                </a:lnTo>
                <a:lnTo>
                  <a:pt x="1724" y="1428"/>
                </a:lnTo>
                <a:lnTo>
                  <a:pt x="1722" y="1430"/>
                </a:lnTo>
                <a:lnTo>
                  <a:pt x="1722" y="1430"/>
                </a:lnTo>
                <a:lnTo>
                  <a:pt x="1722" y="1432"/>
                </a:lnTo>
                <a:lnTo>
                  <a:pt x="1724" y="1432"/>
                </a:lnTo>
                <a:lnTo>
                  <a:pt x="1727" y="1432"/>
                </a:lnTo>
                <a:lnTo>
                  <a:pt x="1727" y="1428"/>
                </a:lnTo>
                <a:close/>
                <a:moveTo>
                  <a:pt x="1716" y="1396"/>
                </a:moveTo>
                <a:lnTo>
                  <a:pt x="1718" y="1396"/>
                </a:lnTo>
                <a:lnTo>
                  <a:pt x="1720" y="1396"/>
                </a:lnTo>
                <a:lnTo>
                  <a:pt x="1722" y="1396"/>
                </a:lnTo>
                <a:lnTo>
                  <a:pt x="1718" y="1394"/>
                </a:lnTo>
                <a:lnTo>
                  <a:pt x="1718" y="1394"/>
                </a:lnTo>
                <a:lnTo>
                  <a:pt x="1718" y="1392"/>
                </a:lnTo>
                <a:lnTo>
                  <a:pt x="1718" y="1392"/>
                </a:lnTo>
                <a:lnTo>
                  <a:pt x="1716" y="1392"/>
                </a:lnTo>
                <a:lnTo>
                  <a:pt x="1716" y="1392"/>
                </a:lnTo>
                <a:lnTo>
                  <a:pt x="1716" y="1394"/>
                </a:lnTo>
                <a:lnTo>
                  <a:pt x="1716" y="1394"/>
                </a:lnTo>
                <a:lnTo>
                  <a:pt x="1716" y="1396"/>
                </a:lnTo>
                <a:close/>
                <a:moveTo>
                  <a:pt x="1722" y="1440"/>
                </a:moveTo>
                <a:lnTo>
                  <a:pt x="1722" y="1440"/>
                </a:lnTo>
                <a:lnTo>
                  <a:pt x="1722" y="1438"/>
                </a:lnTo>
                <a:lnTo>
                  <a:pt x="1722" y="1438"/>
                </a:lnTo>
                <a:lnTo>
                  <a:pt x="1722" y="1438"/>
                </a:lnTo>
                <a:lnTo>
                  <a:pt x="1720" y="1438"/>
                </a:lnTo>
                <a:lnTo>
                  <a:pt x="1720" y="1438"/>
                </a:lnTo>
                <a:lnTo>
                  <a:pt x="1720" y="1440"/>
                </a:lnTo>
                <a:lnTo>
                  <a:pt x="1720" y="1440"/>
                </a:lnTo>
                <a:lnTo>
                  <a:pt x="1722" y="1440"/>
                </a:lnTo>
                <a:close/>
                <a:moveTo>
                  <a:pt x="1794" y="906"/>
                </a:moveTo>
                <a:lnTo>
                  <a:pt x="1794" y="906"/>
                </a:lnTo>
                <a:lnTo>
                  <a:pt x="1794" y="906"/>
                </a:lnTo>
                <a:lnTo>
                  <a:pt x="1794" y="906"/>
                </a:lnTo>
                <a:lnTo>
                  <a:pt x="1794" y="906"/>
                </a:lnTo>
                <a:lnTo>
                  <a:pt x="1794" y="906"/>
                </a:lnTo>
                <a:lnTo>
                  <a:pt x="1794" y="906"/>
                </a:lnTo>
                <a:lnTo>
                  <a:pt x="1794" y="906"/>
                </a:lnTo>
                <a:lnTo>
                  <a:pt x="1794" y="906"/>
                </a:lnTo>
                <a:close/>
                <a:moveTo>
                  <a:pt x="1720" y="1407"/>
                </a:moveTo>
                <a:lnTo>
                  <a:pt x="1720" y="1405"/>
                </a:lnTo>
                <a:lnTo>
                  <a:pt x="1718" y="1405"/>
                </a:lnTo>
                <a:lnTo>
                  <a:pt x="1718" y="1405"/>
                </a:lnTo>
                <a:lnTo>
                  <a:pt x="1716" y="1407"/>
                </a:lnTo>
                <a:lnTo>
                  <a:pt x="1718" y="1409"/>
                </a:lnTo>
                <a:lnTo>
                  <a:pt x="1718" y="1411"/>
                </a:lnTo>
                <a:lnTo>
                  <a:pt x="1720" y="1411"/>
                </a:lnTo>
                <a:lnTo>
                  <a:pt x="1720" y="1409"/>
                </a:lnTo>
                <a:lnTo>
                  <a:pt x="1720" y="1407"/>
                </a:lnTo>
                <a:close/>
                <a:moveTo>
                  <a:pt x="1507" y="1285"/>
                </a:moveTo>
                <a:lnTo>
                  <a:pt x="1507" y="1285"/>
                </a:lnTo>
                <a:lnTo>
                  <a:pt x="1511" y="1287"/>
                </a:lnTo>
                <a:lnTo>
                  <a:pt x="1511" y="1287"/>
                </a:lnTo>
                <a:lnTo>
                  <a:pt x="1511" y="1287"/>
                </a:lnTo>
                <a:lnTo>
                  <a:pt x="1511" y="1287"/>
                </a:lnTo>
                <a:lnTo>
                  <a:pt x="1509" y="1287"/>
                </a:lnTo>
                <a:lnTo>
                  <a:pt x="1507" y="1285"/>
                </a:lnTo>
                <a:lnTo>
                  <a:pt x="1507" y="1285"/>
                </a:lnTo>
                <a:lnTo>
                  <a:pt x="1507" y="1285"/>
                </a:lnTo>
                <a:close/>
                <a:moveTo>
                  <a:pt x="1634" y="1369"/>
                </a:moveTo>
                <a:lnTo>
                  <a:pt x="1634" y="1371"/>
                </a:lnTo>
                <a:lnTo>
                  <a:pt x="1636" y="1371"/>
                </a:lnTo>
                <a:lnTo>
                  <a:pt x="1639" y="1371"/>
                </a:lnTo>
                <a:lnTo>
                  <a:pt x="1639" y="1371"/>
                </a:lnTo>
                <a:lnTo>
                  <a:pt x="1639" y="1371"/>
                </a:lnTo>
                <a:lnTo>
                  <a:pt x="1641" y="1369"/>
                </a:lnTo>
                <a:lnTo>
                  <a:pt x="1643" y="1371"/>
                </a:lnTo>
                <a:lnTo>
                  <a:pt x="1645" y="1369"/>
                </a:lnTo>
                <a:lnTo>
                  <a:pt x="1645" y="1371"/>
                </a:lnTo>
                <a:lnTo>
                  <a:pt x="1647" y="1371"/>
                </a:lnTo>
                <a:lnTo>
                  <a:pt x="1647" y="1371"/>
                </a:lnTo>
                <a:lnTo>
                  <a:pt x="1649" y="1371"/>
                </a:lnTo>
                <a:lnTo>
                  <a:pt x="1649" y="1371"/>
                </a:lnTo>
                <a:lnTo>
                  <a:pt x="1651" y="1371"/>
                </a:lnTo>
                <a:lnTo>
                  <a:pt x="1653" y="1369"/>
                </a:lnTo>
                <a:lnTo>
                  <a:pt x="1655" y="1367"/>
                </a:lnTo>
                <a:lnTo>
                  <a:pt x="1655" y="1367"/>
                </a:lnTo>
                <a:lnTo>
                  <a:pt x="1657" y="1367"/>
                </a:lnTo>
                <a:lnTo>
                  <a:pt x="1657" y="1365"/>
                </a:lnTo>
                <a:lnTo>
                  <a:pt x="1655" y="1365"/>
                </a:lnTo>
                <a:lnTo>
                  <a:pt x="1653" y="1363"/>
                </a:lnTo>
                <a:lnTo>
                  <a:pt x="1651" y="1363"/>
                </a:lnTo>
                <a:lnTo>
                  <a:pt x="1651" y="1363"/>
                </a:lnTo>
                <a:lnTo>
                  <a:pt x="1651" y="1363"/>
                </a:lnTo>
                <a:lnTo>
                  <a:pt x="1651" y="1363"/>
                </a:lnTo>
                <a:lnTo>
                  <a:pt x="1649" y="1363"/>
                </a:lnTo>
                <a:lnTo>
                  <a:pt x="1649" y="1363"/>
                </a:lnTo>
                <a:lnTo>
                  <a:pt x="1649" y="1363"/>
                </a:lnTo>
                <a:lnTo>
                  <a:pt x="1641" y="1363"/>
                </a:lnTo>
                <a:lnTo>
                  <a:pt x="1636" y="1363"/>
                </a:lnTo>
                <a:lnTo>
                  <a:pt x="1636" y="1363"/>
                </a:lnTo>
                <a:lnTo>
                  <a:pt x="1634" y="1363"/>
                </a:lnTo>
                <a:lnTo>
                  <a:pt x="1634" y="1363"/>
                </a:lnTo>
                <a:lnTo>
                  <a:pt x="1634" y="1365"/>
                </a:lnTo>
                <a:lnTo>
                  <a:pt x="1632" y="1365"/>
                </a:lnTo>
                <a:lnTo>
                  <a:pt x="1634" y="1365"/>
                </a:lnTo>
                <a:lnTo>
                  <a:pt x="1634" y="1365"/>
                </a:lnTo>
                <a:lnTo>
                  <a:pt x="1634" y="1367"/>
                </a:lnTo>
                <a:lnTo>
                  <a:pt x="1634" y="1367"/>
                </a:lnTo>
                <a:lnTo>
                  <a:pt x="1634" y="1369"/>
                </a:lnTo>
                <a:close/>
                <a:moveTo>
                  <a:pt x="1479" y="1308"/>
                </a:moveTo>
                <a:lnTo>
                  <a:pt x="1479" y="1308"/>
                </a:lnTo>
                <a:lnTo>
                  <a:pt x="1479" y="1308"/>
                </a:lnTo>
                <a:lnTo>
                  <a:pt x="1479" y="1306"/>
                </a:lnTo>
                <a:lnTo>
                  <a:pt x="1479" y="1306"/>
                </a:lnTo>
                <a:lnTo>
                  <a:pt x="1477" y="1306"/>
                </a:lnTo>
                <a:lnTo>
                  <a:pt x="1477" y="1306"/>
                </a:lnTo>
                <a:lnTo>
                  <a:pt x="1477" y="1306"/>
                </a:lnTo>
                <a:lnTo>
                  <a:pt x="1477" y="1306"/>
                </a:lnTo>
                <a:lnTo>
                  <a:pt x="1477" y="1306"/>
                </a:lnTo>
                <a:lnTo>
                  <a:pt x="1477" y="1308"/>
                </a:lnTo>
                <a:lnTo>
                  <a:pt x="1479" y="1308"/>
                </a:lnTo>
                <a:close/>
                <a:moveTo>
                  <a:pt x="1486" y="1281"/>
                </a:moveTo>
                <a:lnTo>
                  <a:pt x="1486" y="1281"/>
                </a:lnTo>
                <a:lnTo>
                  <a:pt x="1483" y="1281"/>
                </a:lnTo>
                <a:lnTo>
                  <a:pt x="1483" y="1281"/>
                </a:lnTo>
                <a:lnTo>
                  <a:pt x="1483" y="1281"/>
                </a:lnTo>
                <a:lnTo>
                  <a:pt x="1483" y="1277"/>
                </a:lnTo>
                <a:lnTo>
                  <a:pt x="1483" y="1277"/>
                </a:lnTo>
                <a:lnTo>
                  <a:pt x="1481" y="1279"/>
                </a:lnTo>
                <a:lnTo>
                  <a:pt x="1481" y="1277"/>
                </a:lnTo>
                <a:lnTo>
                  <a:pt x="1483" y="1277"/>
                </a:lnTo>
                <a:lnTo>
                  <a:pt x="1483" y="1277"/>
                </a:lnTo>
                <a:lnTo>
                  <a:pt x="1481" y="1275"/>
                </a:lnTo>
                <a:lnTo>
                  <a:pt x="1481" y="1277"/>
                </a:lnTo>
                <a:lnTo>
                  <a:pt x="1479" y="1277"/>
                </a:lnTo>
                <a:lnTo>
                  <a:pt x="1479" y="1277"/>
                </a:lnTo>
                <a:lnTo>
                  <a:pt x="1479" y="1277"/>
                </a:lnTo>
                <a:lnTo>
                  <a:pt x="1477" y="1277"/>
                </a:lnTo>
                <a:lnTo>
                  <a:pt x="1479" y="1279"/>
                </a:lnTo>
                <a:lnTo>
                  <a:pt x="1479" y="1279"/>
                </a:lnTo>
                <a:lnTo>
                  <a:pt x="1481" y="1281"/>
                </a:lnTo>
                <a:lnTo>
                  <a:pt x="1481" y="1281"/>
                </a:lnTo>
                <a:lnTo>
                  <a:pt x="1481" y="1283"/>
                </a:lnTo>
                <a:lnTo>
                  <a:pt x="1483" y="1283"/>
                </a:lnTo>
                <a:lnTo>
                  <a:pt x="1486" y="1281"/>
                </a:lnTo>
                <a:close/>
                <a:moveTo>
                  <a:pt x="1488" y="1264"/>
                </a:moveTo>
                <a:lnTo>
                  <a:pt x="1488" y="1264"/>
                </a:lnTo>
                <a:lnTo>
                  <a:pt x="1488" y="1264"/>
                </a:lnTo>
                <a:lnTo>
                  <a:pt x="1488" y="1264"/>
                </a:lnTo>
                <a:lnTo>
                  <a:pt x="1486" y="1264"/>
                </a:lnTo>
                <a:lnTo>
                  <a:pt x="1486" y="1264"/>
                </a:lnTo>
                <a:lnTo>
                  <a:pt x="1483" y="1264"/>
                </a:lnTo>
                <a:lnTo>
                  <a:pt x="1483" y="1264"/>
                </a:lnTo>
                <a:lnTo>
                  <a:pt x="1486" y="1264"/>
                </a:lnTo>
                <a:lnTo>
                  <a:pt x="1488" y="1264"/>
                </a:lnTo>
                <a:close/>
                <a:moveTo>
                  <a:pt x="1475" y="1304"/>
                </a:moveTo>
                <a:lnTo>
                  <a:pt x="1475" y="1306"/>
                </a:lnTo>
                <a:lnTo>
                  <a:pt x="1477" y="1306"/>
                </a:lnTo>
                <a:lnTo>
                  <a:pt x="1477" y="1306"/>
                </a:lnTo>
                <a:lnTo>
                  <a:pt x="1477" y="1306"/>
                </a:lnTo>
                <a:lnTo>
                  <a:pt x="1477" y="1306"/>
                </a:lnTo>
                <a:lnTo>
                  <a:pt x="1477" y="1304"/>
                </a:lnTo>
                <a:lnTo>
                  <a:pt x="1475" y="1304"/>
                </a:lnTo>
                <a:lnTo>
                  <a:pt x="1475" y="1304"/>
                </a:lnTo>
                <a:lnTo>
                  <a:pt x="1473" y="1304"/>
                </a:lnTo>
                <a:lnTo>
                  <a:pt x="1473" y="1304"/>
                </a:lnTo>
                <a:lnTo>
                  <a:pt x="1475" y="1304"/>
                </a:lnTo>
                <a:close/>
                <a:moveTo>
                  <a:pt x="1496" y="1256"/>
                </a:moveTo>
                <a:lnTo>
                  <a:pt x="1496" y="1258"/>
                </a:lnTo>
                <a:lnTo>
                  <a:pt x="1496" y="1258"/>
                </a:lnTo>
                <a:lnTo>
                  <a:pt x="1496" y="1258"/>
                </a:lnTo>
                <a:lnTo>
                  <a:pt x="1498" y="1258"/>
                </a:lnTo>
                <a:lnTo>
                  <a:pt x="1500" y="1260"/>
                </a:lnTo>
                <a:lnTo>
                  <a:pt x="1502" y="1260"/>
                </a:lnTo>
                <a:lnTo>
                  <a:pt x="1502" y="1262"/>
                </a:lnTo>
                <a:lnTo>
                  <a:pt x="1504" y="1262"/>
                </a:lnTo>
                <a:lnTo>
                  <a:pt x="1504" y="1264"/>
                </a:lnTo>
                <a:lnTo>
                  <a:pt x="1504" y="1266"/>
                </a:lnTo>
                <a:lnTo>
                  <a:pt x="1504" y="1266"/>
                </a:lnTo>
                <a:lnTo>
                  <a:pt x="1502" y="1269"/>
                </a:lnTo>
                <a:lnTo>
                  <a:pt x="1502" y="1269"/>
                </a:lnTo>
                <a:lnTo>
                  <a:pt x="1502" y="1269"/>
                </a:lnTo>
                <a:lnTo>
                  <a:pt x="1504" y="1271"/>
                </a:lnTo>
                <a:lnTo>
                  <a:pt x="1504" y="1271"/>
                </a:lnTo>
                <a:lnTo>
                  <a:pt x="1504" y="1269"/>
                </a:lnTo>
                <a:lnTo>
                  <a:pt x="1504" y="1266"/>
                </a:lnTo>
                <a:lnTo>
                  <a:pt x="1504" y="1264"/>
                </a:lnTo>
                <a:lnTo>
                  <a:pt x="1504" y="1262"/>
                </a:lnTo>
                <a:lnTo>
                  <a:pt x="1504" y="1262"/>
                </a:lnTo>
                <a:lnTo>
                  <a:pt x="1502" y="1260"/>
                </a:lnTo>
                <a:lnTo>
                  <a:pt x="1500" y="1258"/>
                </a:lnTo>
                <a:lnTo>
                  <a:pt x="1498" y="1258"/>
                </a:lnTo>
                <a:lnTo>
                  <a:pt x="1496" y="1256"/>
                </a:lnTo>
                <a:lnTo>
                  <a:pt x="1496" y="1256"/>
                </a:lnTo>
                <a:close/>
                <a:moveTo>
                  <a:pt x="1467" y="1241"/>
                </a:moveTo>
                <a:lnTo>
                  <a:pt x="1467" y="1241"/>
                </a:lnTo>
                <a:lnTo>
                  <a:pt x="1465" y="1239"/>
                </a:lnTo>
                <a:lnTo>
                  <a:pt x="1463" y="1239"/>
                </a:lnTo>
                <a:lnTo>
                  <a:pt x="1467" y="1241"/>
                </a:lnTo>
                <a:lnTo>
                  <a:pt x="1467" y="1241"/>
                </a:lnTo>
                <a:lnTo>
                  <a:pt x="1469" y="1241"/>
                </a:lnTo>
                <a:lnTo>
                  <a:pt x="1471" y="1241"/>
                </a:lnTo>
                <a:lnTo>
                  <a:pt x="1475" y="1239"/>
                </a:lnTo>
                <a:lnTo>
                  <a:pt x="1479" y="1239"/>
                </a:lnTo>
                <a:lnTo>
                  <a:pt x="1479" y="1239"/>
                </a:lnTo>
                <a:lnTo>
                  <a:pt x="1479" y="1237"/>
                </a:lnTo>
                <a:lnTo>
                  <a:pt x="1477" y="1239"/>
                </a:lnTo>
                <a:lnTo>
                  <a:pt x="1473" y="1239"/>
                </a:lnTo>
                <a:lnTo>
                  <a:pt x="1473" y="1239"/>
                </a:lnTo>
                <a:lnTo>
                  <a:pt x="1473" y="1239"/>
                </a:lnTo>
                <a:lnTo>
                  <a:pt x="1471" y="1239"/>
                </a:lnTo>
                <a:lnTo>
                  <a:pt x="1469" y="1237"/>
                </a:lnTo>
                <a:lnTo>
                  <a:pt x="1469" y="1239"/>
                </a:lnTo>
                <a:lnTo>
                  <a:pt x="1469" y="1239"/>
                </a:lnTo>
                <a:lnTo>
                  <a:pt x="1469" y="1239"/>
                </a:lnTo>
                <a:lnTo>
                  <a:pt x="1467" y="1241"/>
                </a:lnTo>
                <a:close/>
                <a:moveTo>
                  <a:pt x="1488" y="1239"/>
                </a:moveTo>
                <a:lnTo>
                  <a:pt x="1488" y="1237"/>
                </a:lnTo>
                <a:lnTo>
                  <a:pt x="1486" y="1237"/>
                </a:lnTo>
                <a:lnTo>
                  <a:pt x="1483" y="1235"/>
                </a:lnTo>
                <a:lnTo>
                  <a:pt x="1483" y="1235"/>
                </a:lnTo>
                <a:lnTo>
                  <a:pt x="1481" y="1235"/>
                </a:lnTo>
                <a:lnTo>
                  <a:pt x="1479" y="1235"/>
                </a:lnTo>
                <a:lnTo>
                  <a:pt x="1479" y="1235"/>
                </a:lnTo>
                <a:lnTo>
                  <a:pt x="1481" y="1235"/>
                </a:lnTo>
                <a:lnTo>
                  <a:pt x="1486" y="1237"/>
                </a:lnTo>
                <a:lnTo>
                  <a:pt x="1488" y="1239"/>
                </a:lnTo>
                <a:lnTo>
                  <a:pt x="1490" y="1241"/>
                </a:lnTo>
                <a:lnTo>
                  <a:pt x="1490" y="1241"/>
                </a:lnTo>
                <a:lnTo>
                  <a:pt x="1490" y="1243"/>
                </a:lnTo>
                <a:lnTo>
                  <a:pt x="1490" y="1243"/>
                </a:lnTo>
                <a:lnTo>
                  <a:pt x="1488" y="1245"/>
                </a:lnTo>
                <a:lnTo>
                  <a:pt x="1488" y="1248"/>
                </a:lnTo>
                <a:lnTo>
                  <a:pt x="1488" y="1248"/>
                </a:lnTo>
                <a:lnTo>
                  <a:pt x="1486" y="1250"/>
                </a:lnTo>
                <a:lnTo>
                  <a:pt x="1488" y="1250"/>
                </a:lnTo>
                <a:lnTo>
                  <a:pt x="1488" y="1252"/>
                </a:lnTo>
                <a:lnTo>
                  <a:pt x="1490" y="1252"/>
                </a:lnTo>
                <a:lnTo>
                  <a:pt x="1490" y="1250"/>
                </a:lnTo>
                <a:lnTo>
                  <a:pt x="1490" y="1245"/>
                </a:lnTo>
                <a:lnTo>
                  <a:pt x="1492" y="1243"/>
                </a:lnTo>
                <a:lnTo>
                  <a:pt x="1492" y="1241"/>
                </a:lnTo>
                <a:lnTo>
                  <a:pt x="1490" y="1241"/>
                </a:lnTo>
                <a:lnTo>
                  <a:pt x="1488" y="1239"/>
                </a:lnTo>
                <a:lnTo>
                  <a:pt x="1488" y="1239"/>
                </a:lnTo>
                <a:lnTo>
                  <a:pt x="1488" y="1239"/>
                </a:lnTo>
                <a:lnTo>
                  <a:pt x="1488" y="1239"/>
                </a:lnTo>
                <a:close/>
                <a:moveTo>
                  <a:pt x="1475" y="1273"/>
                </a:moveTo>
                <a:lnTo>
                  <a:pt x="1475" y="1273"/>
                </a:lnTo>
                <a:lnTo>
                  <a:pt x="1475" y="1273"/>
                </a:lnTo>
                <a:lnTo>
                  <a:pt x="1477" y="1275"/>
                </a:lnTo>
                <a:lnTo>
                  <a:pt x="1477" y="1275"/>
                </a:lnTo>
                <a:lnTo>
                  <a:pt x="1477" y="1275"/>
                </a:lnTo>
                <a:lnTo>
                  <a:pt x="1479" y="1275"/>
                </a:lnTo>
                <a:lnTo>
                  <a:pt x="1479" y="1275"/>
                </a:lnTo>
                <a:lnTo>
                  <a:pt x="1481" y="1273"/>
                </a:lnTo>
                <a:lnTo>
                  <a:pt x="1481" y="1273"/>
                </a:lnTo>
                <a:lnTo>
                  <a:pt x="1481" y="1271"/>
                </a:lnTo>
                <a:lnTo>
                  <a:pt x="1481" y="1269"/>
                </a:lnTo>
                <a:lnTo>
                  <a:pt x="1479" y="1269"/>
                </a:lnTo>
                <a:lnTo>
                  <a:pt x="1479" y="1266"/>
                </a:lnTo>
                <a:lnTo>
                  <a:pt x="1477" y="1264"/>
                </a:lnTo>
                <a:lnTo>
                  <a:pt x="1477" y="1264"/>
                </a:lnTo>
                <a:lnTo>
                  <a:pt x="1477" y="1262"/>
                </a:lnTo>
                <a:lnTo>
                  <a:pt x="1475" y="1262"/>
                </a:lnTo>
                <a:lnTo>
                  <a:pt x="1475" y="1262"/>
                </a:lnTo>
                <a:lnTo>
                  <a:pt x="1475" y="1264"/>
                </a:lnTo>
                <a:lnTo>
                  <a:pt x="1475" y="1266"/>
                </a:lnTo>
                <a:lnTo>
                  <a:pt x="1473" y="1269"/>
                </a:lnTo>
                <a:lnTo>
                  <a:pt x="1473" y="1269"/>
                </a:lnTo>
                <a:lnTo>
                  <a:pt x="1473" y="1269"/>
                </a:lnTo>
                <a:lnTo>
                  <a:pt x="1475" y="1271"/>
                </a:lnTo>
                <a:lnTo>
                  <a:pt x="1473" y="1271"/>
                </a:lnTo>
                <a:lnTo>
                  <a:pt x="1473" y="1271"/>
                </a:lnTo>
                <a:lnTo>
                  <a:pt x="1471" y="1271"/>
                </a:lnTo>
                <a:lnTo>
                  <a:pt x="1473" y="1273"/>
                </a:lnTo>
                <a:lnTo>
                  <a:pt x="1473" y="1273"/>
                </a:lnTo>
                <a:lnTo>
                  <a:pt x="1475" y="1273"/>
                </a:lnTo>
                <a:close/>
                <a:moveTo>
                  <a:pt x="1471" y="1302"/>
                </a:moveTo>
                <a:lnTo>
                  <a:pt x="1471" y="1302"/>
                </a:lnTo>
                <a:lnTo>
                  <a:pt x="1469" y="1302"/>
                </a:lnTo>
                <a:lnTo>
                  <a:pt x="1467" y="1302"/>
                </a:lnTo>
                <a:lnTo>
                  <a:pt x="1469" y="1302"/>
                </a:lnTo>
                <a:lnTo>
                  <a:pt x="1469" y="1302"/>
                </a:lnTo>
                <a:lnTo>
                  <a:pt x="1469" y="1304"/>
                </a:lnTo>
                <a:lnTo>
                  <a:pt x="1471" y="1304"/>
                </a:lnTo>
                <a:lnTo>
                  <a:pt x="1473" y="1304"/>
                </a:lnTo>
                <a:lnTo>
                  <a:pt x="1473" y="1304"/>
                </a:lnTo>
                <a:lnTo>
                  <a:pt x="1473" y="1304"/>
                </a:lnTo>
                <a:lnTo>
                  <a:pt x="1473" y="1302"/>
                </a:lnTo>
                <a:lnTo>
                  <a:pt x="1471" y="1302"/>
                </a:lnTo>
                <a:lnTo>
                  <a:pt x="1471" y="1302"/>
                </a:lnTo>
                <a:close/>
                <a:moveTo>
                  <a:pt x="1509" y="1105"/>
                </a:moveTo>
                <a:lnTo>
                  <a:pt x="1507" y="1105"/>
                </a:lnTo>
                <a:lnTo>
                  <a:pt x="1507" y="1105"/>
                </a:lnTo>
                <a:lnTo>
                  <a:pt x="1511" y="1105"/>
                </a:lnTo>
                <a:lnTo>
                  <a:pt x="1509" y="1105"/>
                </a:lnTo>
                <a:close/>
                <a:moveTo>
                  <a:pt x="1511" y="1271"/>
                </a:moveTo>
                <a:lnTo>
                  <a:pt x="1511" y="1271"/>
                </a:lnTo>
                <a:lnTo>
                  <a:pt x="1513" y="1273"/>
                </a:lnTo>
                <a:lnTo>
                  <a:pt x="1513" y="1273"/>
                </a:lnTo>
                <a:lnTo>
                  <a:pt x="1515" y="1275"/>
                </a:lnTo>
                <a:lnTo>
                  <a:pt x="1515" y="1277"/>
                </a:lnTo>
                <a:lnTo>
                  <a:pt x="1515" y="1277"/>
                </a:lnTo>
                <a:lnTo>
                  <a:pt x="1515" y="1277"/>
                </a:lnTo>
                <a:lnTo>
                  <a:pt x="1515" y="1277"/>
                </a:lnTo>
                <a:lnTo>
                  <a:pt x="1515" y="1277"/>
                </a:lnTo>
                <a:lnTo>
                  <a:pt x="1515" y="1277"/>
                </a:lnTo>
                <a:lnTo>
                  <a:pt x="1517" y="1277"/>
                </a:lnTo>
                <a:lnTo>
                  <a:pt x="1517" y="1277"/>
                </a:lnTo>
                <a:lnTo>
                  <a:pt x="1513" y="1273"/>
                </a:lnTo>
                <a:lnTo>
                  <a:pt x="1513" y="1273"/>
                </a:lnTo>
                <a:lnTo>
                  <a:pt x="1511" y="1271"/>
                </a:lnTo>
                <a:lnTo>
                  <a:pt x="1511" y="1269"/>
                </a:lnTo>
                <a:lnTo>
                  <a:pt x="1511" y="1269"/>
                </a:lnTo>
                <a:lnTo>
                  <a:pt x="1511" y="1271"/>
                </a:lnTo>
                <a:close/>
                <a:moveTo>
                  <a:pt x="1519" y="1292"/>
                </a:moveTo>
                <a:lnTo>
                  <a:pt x="1517" y="1294"/>
                </a:lnTo>
                <a:lnTo>
                  <a:pt x="1519" y="1294"/>
                </a:lnTo>
                <a:lnTo>
                  <a:pt x="1521" y="1294"/>
                </a:lnTo>
                <a:lnTo>
                  <a:pt x="1523" y="1298"/>
                </a:lnTo>
                <a:lnTo>
                  <a:pt x="1523" y="1296"/>
                </a:lnTo>
                <a:lnTo>
                  <a:pt x="1523" y="1296"/>
                </a:lnTo>
                <a:lnTo>
                  <a:pt x="1521" y="1294"/>
                </a:lnTo>
                <a:lnTo>
                  <a:pt x="1521" y="1294"/>
                </a:lnTo>
                <a:lnTo>
                  <a:pt x="1519" y="1289"/>
                </a:lnTo>
                <a:lnTo>
                  <a:pt x="1519" y="1289"/>
                </a:lnTo>
                <a:lnTo>
                  <a:pt x="1517" y="1287"/>
                </a:lnTo>
                <a:lnTo>
                  <a:pt x="1517" y="1285"/>
                </a:lnTo>
                <a:lnTo>
                  <a:pt x="1517" y="1285"/>
                </a:lnTo>
                <a:lnTo>
                  <a:pt x="1517" y="1287"/>
                </a:lnTo>
                <a:lnTo>
                  <a:pt x="1517" y="1287"/>
                </a:lnTo>
                <a:lnTo>
                  <a:pt x="1519" y="1289"/>
                </a:lnTo>
                <a:lnTo>
                  <a:pt x="1519" y="1292"/>
                </a:lnTo>
                <a:lnTo>
                  <a:pt x="1519" y="1292"/>
                </a:lnTo>
                <a:lnTo>
                  <a:pt x="1519" y="1292"/>
                </a:lnTo>
                <a:close/>
                <a:moveTo>
                  <a:pt x="1511" y="1092"/>
                </a:moveTo>
                <a:lnTo>
                  <a:pt x="1511" y="1092"/>
                </a:lnTo>
                <a:lnTo>
                  <a:pt x="1511" y="1095"/>
                </a:lnTo>
                <a:lnTo>
                  <a:pt x="1513" y="1095"/>
                </a:lnTo>
                <a:lnTo>
                  <a:pt x="1513" y="1092"/>
                </a:lnTo>
                <a:lnTo>
                  <a:pt x="1511" y="1092"/>
                </a:lnTo>
                <a:close/>
                <a:moveTo>
                  <a:pt x="1517" y="1057"/>
                </a:moveTo>
                <a:lnTo>
                  <a:pt x="1515" y="1061"/>
                </a:lnTo>
                <a:lnTo>
                  <a:pt x="1517" y="1061"/>
                </a:lnTo>
                <a:lnTo>
                  <a:pt x="1519" y="1057"/>
                </a:lnTo>
                <a:lnTo>
                  <a:pt x="1519" y="1055"/>
                </a:lnTo>
                <a:lnTo>
                  <a:pt x="1519" y="1053"/>
                </a:lnTo>
                <a:lnTo>
                  <a:pt x="1519" y="1055"/>
                </a:lnTo>
                <a:lnTo>
                  <a:pt x="1517" y="1057"/>
                </a:lnTo>
                <a:close/>
                <a:moveTo>
                  <a:pt x="1504" y="1109"/>
                </a:moveTo>
                <a:lnTo>
                  <a:pt x="1502" y="1109"/>
                </a:lnTo>
                <a:lnTo>
                  <a:pt x="1500" y="1111"/>
                </a:lnTo>
                <a:lnTo>
                  <a:pt x="1498" y="1113"/>
                </a:lnTo>
                <a:lnTo>
                  <a:pt x="1500" y="1113"/>
                </a:lnTo>
                <a:lnTo>
                  <a:pt x="1502" y="1111"/>
                </a:lnTo>
                <a:lnTo>
                  <a:pt x="1504" y="1109"/>
                </a:lnTo>
                <a:close/>
                <a:moveTo>
                  <a:pt x="1513" y="1103"/>
                </a:moveTo>
                <a:lnTo>
                  <a:pt x="1511" y="1103"/>
                </a:lnTo>
                <a:lnTo>
                  <a:pt x="1511" y="1105"/>
                </a:lnTo>
                <a:lnTo>
                  <a:pt x="1513" y="1103"/>
                </a:lnTo>
                <a:lnTo>
                  <a:pt x="1513" y="1103"/>
                </a:lnTo>
                <a:lnTo>
                  <a:pt x="1515" y="1101"/>
                </a:lnTo>
                <a:lnTo>
                  <a:pt x="1515" y="1099"/>
                </a:lnTo>
                <a:lnTo>
                  <a:pt x="1515" y="1097"/>
                </a:lnTo>
                <a:lnTo>
                  <a:pt x="1515" y="1095"/>
                </a:lnTo>
                <a:lnTo>
                  <a:pt x="1513" y="1095"/>
                </a:lnTo>
                <a:lnTo>
                  <a:pt x="1515" y="1099"/>
                </a:lnTo>
                <a:lnTo>
                  <a:pt x="1515" y="1099"/>
                </a:lnTo>
                <a:lnTo>
                  <a:pt x="1513" y="1103"/>
                </a:lnTo>
                <a:close/>
                <a:moveTo>
                  <a:pt x="1498" y="1113"/>
                </a:moveTo>
                <a:lnTo>
                  <a:pt x="1498" y="1113"/>
                </a:lnTo>
                <a:lnTo>
                  <a:pt x="1498" y="1113"/>
                </a:lnTo>
                <a:lnTo>
                  <a:pt x="1496" y="1111"/>
                </a:lnTo>
                <a:lnTo>
                  <a:pt x="1496" y="1113"/>
                </a:lnTo>
                <a:lnTo>
                  <a:pt x="1498" y="1113"/>
                </a:lnTo>
                <a:lnTo>
                  <a:pt x="1498" y="1113"/>
                </a:lnTo>
                <a:close/>
                <a:moveTo>
                  <a:pt x="1530" y="1279"/>
                </a:moveTo>
                <a:lnTo>
                  <a:pt x="1530" y="1279"/>
                </a:lnTo>
                <a:lnTo>
                  <a:pt x="1530" y="1279"/>
                </a:lnTo>
                <a:lnTo>
                  <a:pt x="1527" y="1279"/>
                </a:lnTo>
                <a:lnTo>
                  <a:pt x="1527" y="1281"/>
                </a:lnTo>
                <a:lnTo>
                  <a:pt x="1527" y="1281"/>
                </a:lnTo>
                <a:lnTo>
                  <a:pt x="1530" y="1279"/>
                </a:lnTo>
                <a:close/>
                <a:moveTo>
                  <a:pt x="1458" y="1300"/>
                </a:moveTo>
                <a:lnTo>
                  <a:pt x="1458" y="1300"/>
                </a:lnTo>
                <a:lnTo>
                  <a:pt x="1458" y="1300"/>
                </a:lnTo>
                <a:lnTo>
                  <a:pt x="1454" y="1298"/>
                </a:lnTo>
                <a:lnTo>
                  <a:pt x="1454" y="1298"/>
                </a:lnTo>
                <a:lnTo>
                  <a:pt x="1454" y="1298"/>
                </a:lnTo>
                <a:lnTo>
                  <a:pt x="1456" y="1300"/>
                </a:lnTo>
                <a:lnTo>
                  <a:pt x="1458" y="1300"/>
                </a:lnTo>
                <a:close/>
                <a:moveTo>
                  <a:pt x="1479" y="1310"/>
                </a:moveTo>
                <a:lnTo>
                  <a:pt x="1481" y="1310"/>
                </a:lnTo>
                <a:lnTo>
                  <a:pt x="1481" y="1310"/>
                </a:lnTo>
                <a:lnTo>
                  <a:pt x="1481" y="1310"/>
                </a:lnTo>
                <a:lnTo>
                  <a:pt x="1483" y="1310"/>
                </a:lnTo>
                <a:lnTo>
                  <a:pt x="1483" y="1310"/>
                </a:lnTo>
                <a:lnTo>
                  <a:pt x="1483" y="1310"/>
                </a:lnTo>
                <a:lnTo>
                  <a:pt x="1481" y="1308"/>
                </a:lnTo>
                <a:lnTo>
                  <a:pt x="1479" y="1308"/>
                </a:lnTo>
                <a:lnTo>
                  <a:pt x="1479" y="1308"/>
                </a:lnTo>
                <a:lnTo>
                  <a:pt x="1479" y="1310"/>
                </a:lnTo>
                <a:lnTo>
                  <a:pt x="1479" y="1310"/>
                </a:lnTo>
                <a:close/>
                <a:moveTo>
                  <a:pt x="1595" y="1451"/>
                </a:moveTo>
                <a:lnTo>
                  <a:pt x="1595" y="1449"/>
                </a:lnTo>
                <a:lnTo>
                  <a:pt x="1592" y="1449"/>
                </a:lnTo>
                <a:lnTo>
                  <a:pt x="1592" y="1449"/>
                </a:lnTo>
                <a:lnTo>
                  <a:pt x="1592" y="1451"/>
                </a:lnTo>
                <a:lnTo>
                  <a:pt x="1595" y="1451"/>
                </a:lnTo>
                <a:lnTo>
                  <a:pt x="1595" y="1451"/>
                </a:lnTo>
                <a:lnTo>
                  <a:pt x="1595" y="1451"/>
                </a:lnTo>
                <a:lnTo>
                  <a:pt x="1595" y="1451"/>
                </a:lnTo>
                <a:lnTo>
                  <a:pt x="1595" y="1451"/>
                </a:lnTo>
                <a:close/>
                <a:moveTo>
                  <a:pt x="1496" y="1371"/>
                </a:moveTo>
                <a:lnTo>
                  <a:pt x="1498" y="1371"/>
                </a:lnTo>
                <a:lnTo>
                  <a:pt x="1498" y="1371"/>
                </a:lnTo>
                <a:lnTo>
                  <a:pt x="1500" y="1371"/>
                </a:lnTo>
                <a:lnTo>
                  <a:pt x="1502" y="1371"/>
                </a:lnTo>
                <a:lnTo>
                  <a:pt x="1504" y="1371"/>
                </a:lnTo>
                <a:lnTo>
                  <a:pt x="1502" y="1371"/>
                </a:lnTo>
                <a:lnTo>
                  <a:pt x="1502" y="1367"/>
                </a:lnTo>
                <a:lnTo>
                  <a:pt x="1496" y="1367"/>
                </a:lnTo>
                <a:lnTo>
                  <a:pt x="1496" y="1365"/>
                </a:lnTo>
                <a:lnTo>
                  <a:pt x="1494" y="1365"/>
                </a:lnTo>
                <a:lnTo>
                  <a:pt x="1492" y="1365"/>
                </a:lnTo>
                <a:lnTo>
                  <a:pt x="1492" y="1365"/>
                </a:lnTo>
                <a:lnTo>
                  <a:pt x="1490" y="1363"/>
                </a:lnTo>
                <a:lnTo>
                  <a:pt x="1488" y="1363"/>
                </a:lnTo>
                <a:lnTo>
                  <a:pt x="1488" y="1363"/>
                </a:lnTo>
                <a:lnTo>
                  <a:pt x="1486" y="1363"/>
                </a:lnTo>
                <a:lnTo>
                  <a:pt x="1479" y="1363"/>
                </a:lnTo>
                <a:lnTo>
                  <a:pt x="1479" y="1363"/>
                </a:lnTo>
                <a:lnTo>
                  <a:pt x="1477" y="1363"/>
                </a:lnTo>
                <a:lnTo>
                  <a:pt x="1477" y="1363"/>
                </a:lnTo>
                <a:lnTo>
                  <a:pt x="1475" y="1363"/>
                </a:lnTo>
                <a:lnTo>
                  <a:pt x="1473" y="1363"/>
                </a:lnTo>
                <a:lnTo>
                  <a:pt x="1473" y="1365"/>
                </a:lnTo>
                <a:lnTo>
                  <a:pt x="1473" y="1365"/>
                </a:lnTo>
                <a:lnTo>
                  <a:pt x="1473" y="1367"/>
                </a:lnTo>
                <a:lnTo>
                  <a:pt x="1477" y="1367"/>
                </a:lnTo>
                <a:lnTo>
                  <a:pt x="1477" y="1367"/>
                </a:lnTo>
                <a:lnTo>
                  <a:pt x="1477" y="1369"/>
                </a:lnTo>
                <a:lnTo>
                  <a:pt x="1479" y="1369"/>
                </a:lnTo>
                <a:lnTo>
                  <a:pt x="1479" y="1369"/>
                </a:lnTo>
                <a:lnTo>
                  <a:pt x="1481" y="1371"/>
                </a:lnTo>
                <a:lnTo>
                  <a:pt x="1483" y="1371"/>
                </a:lnTo>
                <a:lnTo>
                  <a:pt x="1486" y="1371"/>
                </a:lnTo>
                <a:lnTo>
                  <a:pt x="1488" y="1373"/>
                </a:lnTo>
                <a:lnTo>
                  <a:pt x="1488" y="1373"/>
                </a:lnTo>
                <a:lnTo>
                  <a:pt x="1490" y="1373"/>
                </a:lnTo>
                <a:lnTo>
                  <a:pt x="1490" y="1371"/>
                </a:lnTo>
                <a:lnTo>
                  <a:pt x="1490" y="1371"/>
                </a:lnTo>
                <a:lnTo>
                  <a:pt x="1492" y="1371"/>
                </a:lnTo>
                <a:lnTo>
                  <a:pt x="1492" y="1371"/>
                </a:lnTo>
                <a:lnTo>
                  <a:pt x="1494" y="1371"/>
                </a:lnTo>
                <a:lnTo>
                  <a:pt x="1494" y="1371"/>
                </a:lnTo>
                <a:lnTo>
                  <a:pt x="1494" y="1371"/>
                </a:lnTo>
                <a:lnTo>
                  <a:pt x="1496" y="1371"/>
                </a:lnTo>
                <a:lnTo>
                  <a:pt x="1496" y="1371"/>
                </a:lnTo>
                <a:lnTo>
                  <a:pt x="1496" y="1371"/>
                </a:lnTo>
                <a:lnTo>
                  <a:pt x="1496" y="1371"/>
                </a:lnTo>
                <a:close/>
                <a:moveTo>
                  <a:pt x="1404" y="1317"/>
                </a:moveTo>
                <a:lnTo>
                  <a:pt x="1404" y="1317"/>
                </a:lnTo>
                <a:lnTo>
                  <a:pt x="1402" y="1317"/>
                </a:lnTo>
                <a:lnTo>
                  <a:pt x="1402" y="1317"/>
                </a:lnTo>
                <a:lnTo>
                  <a:pt x="1404" y="1317"/>
                </a:lnTo>
                <a:lnTo>
                  <a:pt x="1404" y="1319"/>
                </a:lnTo>
                <a:lnTo>
                  <a:pt x="1406" y="1319"/>
                </a:lnTo>
                <a:lnTo>
                  <a:pt x="1408" y="1319"/>
                </a:lnTo>
                <a:lnTo>
                  <a:pt x="1410" y="1317"/>
                </a:lnTo>
                <a:lnTo>
                  <a:pt x="1412" y="1317"/>
                </a:lnTo>
                <a:lnTo>
                  <a:pt x="1412" y="1317"/>
                </a:lnTo>
                <a:lnTo>
                  <a:pt x="1410" y="1315"/>
                </a:lnTo>
                <a:lnTo>
                  <a:pt x="1410" y="1313"/>
                </a:lnTo>
                <a:lnTo>
                  <a:pt x="1410" y="1313"/>
                </a:lnTo>
                <a:lnTo>
                  <a:pt x="1408" y="1313"/>
                </a:lnTo>
                <a:lnTo>
                  <a:pt x="1406" y="1310"/>
                </a:lnTo>
                <a:lnTo>
                  <a:pt x="1404" y="1313"/>
                </a:lnTo>
                <a:lnTo>
                  <a:pt x="1404" y="1313"/>
                </a:lnTo>
                <a:lnTo>
                  <a:pt x="1406" y="1317"/>
                </a:lnTo>
                <a:lnTo>
                  <a:pt x="1406" y="1317"/>
                </a:lnTo>
                <a:lnTo>
                  <a:pt x="1404" y="1317"/>
                </a:lnTo>
                <a:close/>
                <a:moveTo>
                  <a:pt x="1414" y="1495"/>
                </a:moveTo>
                <a:lnTo>
                  <a:pt x="1416" y="1497"/>
                </a:lnTo>
                <a:lnTo>
                  <a:pt x="1416" y="1497"/>
                </a:lnTo>
                <a:lnTo>
                  <a:pt x="1416" y="1495"/>
                </a:lnTo>
                <a:lnTo>
                  <a:pt x="1416" y="1495"/>
                </a:lnTo>
                <a:lnTo>
                  <a:pt x="1414" y="1495"/>
                </a:lnTo>
                <a:close/>
                <a:moveTo>
                  <a:pt x="1431" y="1350"/>
                </a:moveTo>
                <a:lnTo>
                  <a:pt x="1429" y="1350"/>
                </a:lnTo>
                <a:lnTo>
                  <a:pt x="1429" y="1350"/>
                </a:lnTo>
                <a:lnTo>
                  <a:pt x="1429" y="1350"/>
                </a:lnTo>
                <a:lnTo>
                  <a:pt x="1429" y="1350"/>
                </a:lnTo>
                <a:lnTo>
                  <a:pt x="1429" y="1350"/>
                </a:lnTo>
                <a:lnTo>
                  <a:pt x="1429" y="1350"/>
                </a:lnTo>
                <a:lnTo>
                  <a:pt x="1429" y="1350"/>
                </a:lnTo>
                <a:lnTo>
                  <a:pt x="1431" y="1350"/>
                </a:lnTo>
                <a:lnTo>
                  <a:pt x="1431" y="1350"/>
                </a:lnTo>
                <a:lnTo>
                  <a:pt x="1433" y="1350"/>
                </a:lnTo>
                <a:lnTo>
                  <a:pt x="1433" y="1350"/>
                </a:lnTo>
                <a:lnTo>
                  <a:pt x="1431" y="1350"/>
                </a:lnTo>
                <a:close/>
                <a:moveTo>
                  <a:pt x="1519" y="1342"/>
                </a:moveTo>
                <a:lnTo>
                  <a:pt x="1521" y="1342"/>
                </a:lnTo>
                <a:lnTo>
                  <a:pt x="1521" y="1342"/>
                </a:lnTo>
                <a:lnTo>
                  <a:pt x="1523" y="1340"/>
                </a:lnTo>
                <a:lnTo>
                  <a:pt x="1527" y="1340"/>
                </a:lnTo>
                <a:lnTo>
                  <a:pt x="1530" y="1340"/>
                </a:lnTo>
                <a:lnTo>
                  <a:pt x="1532" y="1340"/>
                </a:lnTo>
                <a:lnTo>
                  <a:pt x="1532" y="1338"/>
                </a:lnTo>
                <a:lnTo>
                  <a:pt x="1534" y="1338"/>
                </a:lnTo>
                <a:lnTo>
                  <a:pt x="1534" y="1338"/>
                </a:lnTo>
                <a:lnTo>
                  <a:pt x="1534" y="1336"/>
                </a:lnTo>
                <a:lnTo>
                  <a:pt x="1534" y="1336"/>
                </a:lnTo>
                <a:lnTo>
                  <a:pt x="1532" y="1336"/>
                </a:lnTo>
                <a:lnTo>
                  <a:pt x="1532" y="1336"/>
                </a:lnTo>
                <a:lnTo>
                  <a:pt x="1530" y="1336"/>
                </a:lnTo>
                <a:lnTo>
                  <a:pt x="1527" y="1334"/>
                </a:lnTo>
                <a:lnTo>
                  <a:pt x="1525" y="1331"/>
                </a:lnTo>
                <a:lnTo>
                  <a:pt x="1525" y="1331"/>
                </a:lnTo>
                <a:lnTo>
                  <a:pt x="1523" y="1331"/>
                </a:lnTo>
                <a:lnTo>
                  <a:pt x="1521" y="1329"/>
                </a:lnTo>
                <a:lnTo>
                  <a:pt x="1519" y="1329"/>
                </a:lnTo>
                <a:lnTo>
                  <a:pt x="1517" y="1329"/>
                </a:lnTo>
                <a:lnTo>
                  <a:pt x="1513" y="1329"/>
                </a:lnTo>
                <a:lnTo>
                  <a:pt x="1513" y="1329"/>
                </a:lnTo>
                <a:lnTo>
                  <a:pt x="1511" y="1329"/>
                </a:lnTo>
                <a:lnTo>
                  <a:pt x="1511" y="1329"/>
                </a:lnTo>
                <a:lnTo>
                  <a:pt x="1511" y="1329"/>
                </a:lnTo>
                <a:lnTo>
                  <a:pt x="1511" y="1327"/>
                </a:lnTo>
                <a:lnTo>
                  <a:pt x="1513" y="1327"/>
                </a:lnTo>
                <a:lnTo>
                  <a:pt x="1511" y="1327"/>
                </a:lnTo>
                <a:lnTo>
                  <a:pt x="1513" y="1325"/>
                </a:lnTo>
                <a:lnTo>
                  <a:pt x="1513" y="1325"/>
                </a:lnTo>
                <a:lnTo>
                  <a:pt x="1513" y="1325"/>
                </a:lnTo>
                <a:lnTo>
                  <a:pt x="1511" y="1323"/>
                </a:lnTo>
                <a:lnTo>
                  <a:pt x="1509" y="1323"/>
                </a:lnTo>
                <a:lnTo>
                  <a:pt x="1507" y="1323"/>
                </a:lnTo>
                <a:lnTo>
                  <a:pt x="1502" y="1321"/>
                </a:lnTo>
                <a:lnTo>
                  <a:pt x="1500" y="1321"/>
                </a:lnTo>
                <a:lnTo>
                  <a:pt x="1498" y="1321"/>
                </a:lnTo>
                <a:lnTo>
                  <a:pt x="1498" y="1321"/>
                </a:lnTo>
                <a:lnTo>
                  <a:pt x="1496" y="1321"/>
                </a:lnTo>
                <a:lnTo>
                  <a:pt x="1496" y="1321"/>
                </a:lnTo>
                <a:lnTo>
                  <a:pt x="1496" y="1319"/>
                </a:lnTo>
                <a:lnTo>
                  <a:pt x="1494" y="1321"/>
                </a:lnTo>
                <a:lnTo>
                  <a:pt x="1494" y="1319"/>
                </a:lnTo>
                <a:lnTo>
                  <a:pt x="1494" y="1319"/>
                </a:lnTo>
                <a:lnTo>
                  <a:pt x="1494" y="1319"/>
                </a:lnTo>
                <a:lnTo>
                  <a:pt x="1490" y="1317"/>
                </a:lnTo>
                <a:lnTo>
                  <a:pt x="1490" y="1317"/>
                </a:lnTo>
                <a:lnTo>
                  <a:pt x="1490" y="1319"/>
                </a:lnTo>
                <a:lnTo>
                  <a:pt x="1488" y="1319"/>
                </a:lnTo>
                <a:lnTo>
                  <a:pt x="1488" y="1317"/>
                </a:lnTo>
                <a:lnTo>
                  <a:pt x="1488" y="1317"/>
                </a:lnTo>
                <a:lnTo>
                  <a:pt x="1488" y="1317"/>
                </a:lnTo>
                <a:lnTo>
                  <a:pt x="1490" y="1317"/>
                </a:lnTo>
                <a:lnTo>
                  <a:pt x="1490" y="1315"/>
                </a:lnTo>
                <a:lnTo>
                  <a:pt x="1490" y="1315"/>
                </a:lnTo>
                <a:lnTo>
                  <a:pt x="1488" y="1315"/>
                </a:lnTo>
                <a:lnTo>
                  <a:pt x="1488" y="1315"/>
                </a:lnTo>
                <a:lnTo>
                  <a:pt x="1486" y="1313"/>
                </a:lnTo>
                <a:lnTo>
                  <a:pt x="1483" y="1313"/>
                </a:lnTo>
                <a:lnTo>
                  <a:pt x="1483" y="1313"/>
                </a:lnTo>
                <a:lnTo>
                  <a:pt x="1486" y="1313"/>
                </a:lnTo>
                <a:lnTo>
                  <a:pt x="1486" y="1313"/>
                </a:lnTo>
                <a:lnTo>
                  <a:pt x="1483" y="1315"/>
                </a:lnTo>
                <a:lnTo>
                  <a:pt x="1483" y="1313"/>
                </a:lnTo>
                <a:lnTo>
                  <a:pt x="1479" y="1313"/>
                </a:lnTo>
                <a:lnTo>
                  <a:pt x="1477" y="1310"/>
                </a:lnTo>
                <a:lnTo>
                  <a:pt x="1475" y="1308"/>
                </a:lnTo>
                <a:lnTo>
                  <a:pt x="1467" y="1304"/>
                </a:lnTo>
                <a:lnTo>
                  <a:pt x="1467" y="1304"/>
                </a:lnTo>
                <a:lnTo>
                  <a:pt x="1467" y="1304"/>
                </a:lnTo>
                <a:lnTo>
                  <a:pt x="1465" y="1304"/>
                </a:lnTo>
                <a:lnTo>
                  <a:pt x="1465" y="1304"/>
                </a:lnTo>
                <a:lnTo>
                  <a:pt x="1460" y="1304"/>
                </a:lnTo>
                <a:lnTo>
                  <a:pt x="1458" y="1304"/>
                </a:lnTo>
                <a:lnTo>
                  <a:pt x="1458" y="1304"/>
                </a:lnTo>
                <a:lnTo>
                  <a:pt x="1456" y="1302"/>
                </a:lnTo>
                <a:lnTo>
                  <a:pt x="1456" y="1302"/>
                </a:lnTo>
                <a:lnTo>
                  <a:pt x="1454" y="1300"/>
                </a:lnTo>
                <a:lnTo>
                  <a:pt x="1450" y="1298"/>
                </a:lnTo>
                <a:lnTo>
                  <a:pt x="1452" y="1298"/>
                </a:lnTo>
                <a:lnTo>
                  <a:pt x="1450" y="1298"/>
                </a:lnTo>
                <a:lnTo>
                  <a:pt x="1450" y="1298"/>
                </a:lnTo>
                <a:lnTo>
                  <a:pt x="1448" y="1296"/>
                </a:lnTo>
                <a:lnTo>
                  <a:pt x="1446" y="1296"/>
                </a:lnTo>
                <a:lnTo>
                  <a:pt x="1446" y="1296"/>
                </a:lnTo>
                <a:lnTo>
                  <a:pt x="1444" y="1296"/>
                </a:lnTo>
                <a:lnTo>
                  <a:pt x="1442" y="1296"/>
                </a:lnTo>
                <a:lnTo>
                  <a:pt x="1442" y="1296"/>
                </a:lnTo>
                <a:lnTo>
                  <a:pt x="1439" y="1294"/>
                </a:lnTo>
                <a:lnTo>
                  <a:pt x="1439" y="1294"/>
                </a:lnTo>
                <a:lnTo>
                  <a:pt x="1433" y="1294"/>
                </a:lnTo>
                <a:lnTo>
                  <a:pt x="1433" y="1294"/>
                </a:lnTo>
                <a:lnTo>
                  <a:pt x="1431" y="1294"/>
                </a:lnTo>
                <a:lnTo>
                  <a:pt x="1431" y="1294"/>
                </a:lnTo>
                <a:lnTo>
                  <a:pt x="1431" y="1294"/>
                </a:lnTo>
                <a:lnTo>
                  <a:pt x="1429" y="1294"/>
                </a:lnTo>
                <a:lnTo>
                  <a:pt x="1427" y="1294"/>
                </a:lnTo>
                <a:lnTo>
                  <a:pt x="1423" y="1294"/>
                </a:lnTo>
                <a:lnTo>
                  <a:pt x="1419" y="1292"/>
                </a:lnTo>
                <a:lnTo>
                  <a:pt x="1414" y="1294"/>
                </a:lnTo>
                <a:lnTo>
                  <a:pt x="1412" y="1294"/>
                </a:lnTo>
                <a:lnTo>
                  <a:pt x="1410" y="1294"/>
                </a:lnTo>
                <a:lnTo>
                  <a:pt x="1402" y="1296"/>
                </a:lnTo>
                <a:lnTo>
                  <a:pt x="1402" y="1296"/>
                </a:lnTo>
                <a:lnTo>
                  <a:pt x="1389" y="1300"/>
                </a:lnTo>
                <a:lnTo>
                  <a:pt x="1389" y="1300"/>
                </a:lnTo>
                <a:lnTo>
                  <a:pt x="1387" y="1302"/>
                </a:lnTo>
                <a:lnTo>
                  <a:pt x="1385" y="1304"/>
                </a:lnTo>
                <a:lnTo>
                  <a:pt x="1385" y="1306"/>
                </a:lnTo>
                <a:lnTo>
                  <a:pt x="1387" y="1308"/>
                </a:lnTo>
                <a:lnTo>
                  <a:pt x="1385" y="1310"/>
                </a:lnTo>
                <a:lnTo>
                  <a:pt x="1385" y="1310"/>
                </a:lnTo>
                <a:lnTo>
                  <a:pt x="1383" y="1310"/>
                </a:lnTo>
                <a:lnTo>
                  <a:pt x="1383" y="1310"/>
                </a:lnTo>
                <a:lnTo>
                  <a:pt x="1379" y="1313"/>
                </a:lnTo>
                <a:lnTo>
                  <a:pt x="1379" y="1313"/>
                </a:lnTo>
                <a:lnTo>
                  <a:pt x="1379" y="1313"/>
                </a:lnTo>
                <a:lnTo>
                  <a:pt x="1379" y="1313"/>
                </a:lnTo>
                <a:lnTo>
                  <a:pt x="1381" y="1313"/>
                </a:lnTo>
                <a:lnTo>
                  <a:pt x="1381" y="1310"/>
                </a:lnTo>
                <a:lnTo>
                  <a:pt x="1383" y="1310"/>
                </a:lnTo>
                <a:lnTo>
                  <a:pt x="1383" y="1310"/>
                </a:lnTo>
                <a:lnTo>
                  <a:pt x="1383" y="1313"/>
                </a:lnTo>
                <a:lnTo>
                  <a:pt x="1383" y="1315"/>
                </a:lnTo>
                <a:lnTo>
                  <a:pt x="1385" y="1313"/>
                </a:lnTo>
                <a:lnTo>
                  <a:pt x="1387" y="1313"/>
                </a:lnTo>
                <a:lnTo>
                  <a:pt x="1389" y="1310"/>
                </a:lnTo>
                <a:lnTo>
                  <a:pt x="1391" y="1310"/>
                </a:lnTo>
                <a:lnTo>
                  <a:pt x="1391" y="1310"/>
                </a:lnTo>
                <a:lnTo>
                  <a:pt x="1391" y="1308"/>
                </a:lnTo>
                <a:lnTo>
                  <a:pt x="1391" y="1308"/>
                </a:lnTo>
                <a:lnTo>
                  <a:pt x="1391" y="1308"/>
                </a:lnTo>
                <a:lnTo>
                  <a:pt x="1395" y="1308"/>
                </a:lnTo>
                <a:lnTo>
                  <a:pt x="1395" y="1308"/>
                </a:lnTo>
                <a:lnTo>
                  <a:pt x="1398" y="1306"/>
                </a:lnTo>
                <a:lnTo>
                  <a:pt x="1398" y="1306"/>
                </a:lnTo>
                <a:lnTo>
                  <a:pt x="1398" y="1308"/>
                </a:lnTo>
                <a:lnTo>
                  <a:pt x="1400" y="1306"/>
                </a:lnTo>
                <a:lnTo>
                  <a:pt x="1402" y="1306"/>
                </a:lnTo>
                <a:lnTo>
                  <a:pt x="1402" y="1304"/>
                </a:lnTo>
                <a:lnTo>
                  <a:pt x="1404" y="1304"/>
                </a:lnTo>
                <a:lnTo>
                  <a:pt x="1404" y="1304"/>
                </a:lnTo>
                <a:lnTo>
                  <a:pt x="1406" y="1302"/>
                </a:lnTo>
                <a:lnTo>
                  <a:pt x="1408" y="1302"/>
                </a:lnTo>
                <a:lnTo>
                  <a:pt x="1408" y="1300"/>
                </a:lnTo>
                <a:lnTo>
                  <a:pt x="1408" y="1300"/>
                </a:lnTo>
                <a:lnTo>
                  <a:pt x="1421" y="1300"/>
                </a:lnTo>
                <a:lnTo>
                  <a:pt x="1423" y="1300"/>
                </a:lnTo>
                <a:lnTo>
                  <a:pt x="1423" y="1300"/>
                </a:lnTo>
                <a:lnTo>
                  <a:pt x="1423" y="1300"/>
                </a:lnTo>
                <a:lnTo>
                  <a:pt x="1425" y="1302"/>
                </a:lnTo>
                <a:lnTo>
                  <a:pt x="1425" y="1302"/>
                </a:lnTo>
                <a:lnTo>
                  <a:pt x="1425" y="1302"/>
                </a:lnTo>
                <a:lnTo>
                  <a:pt x="1423" y="1304"/>
                </a:lnTo>
                <a:lnTo>
                  <a:pt x="1421" y="1304"/>
                </a:lnTo>
                <a:lnTo>
                  <a:pt x="1419" y="1304"/>
                </a:lnTo>
                <a:lnTo>
                  <a:pt x="1421" y="1306"/>
                </a:lnTo>
                <a:lnTo>
                  <a:pt x="1423" y="1306"/>
                </a:lnTo>
                <a:lnTo>
                  <a:pt x="1423" y="1306"/>
                </a:lnTo>
                <a:lnTo>
                  <a:pt x="1427" y="1308"/>
                </a:lnTo>
                <a:lnTo>
                  <a:pt x="1429" y="1308"/>
                </a:lnTo>
                <a:lnTo>
                  <a:pt x="1431" y="1308"/>
                </a:lnTo>
                <a:lnTo>
                  <a:pt x="1431" y="1308"/>
                </a:lnTo>
                <a:lnTo>
                  <a:pt x="1431" y="1306"/>
                </a:lnTo>
                <a:lnTo>
                  <a:pt x="1431" y="1306"/>
                </a:lnTo>
                <a:lnTo>
                  <a:pt x="1433" y="1306"/>
                </a:lnTo>
                <a:lnTo>
                  <a:pt x="1433" y="1308"/>
                </a:lnTo>
                <a:lnTo>
                  <a:pt x="1433" y="1308"/>
                </a:lnTo>
                <a:lnTo>
                  <a:pt x="1433" y="1308"/>
                </a:lnTo>
                <a:lnTo>
                  <a:pt x="1435" y="1310"/>
                </a:lnTo>
                <a:lnTo>
                  <a:pt x="1442" y="1308"/>
                </a:lnTo>
                <a:lnTo>
                  <a:pt x="1442" y="1308"/>
                </a:lnTo>
                <a:lnTo>
                  <a:pt x="1442" y="1308"/>
                </a:lnTo>
                <a:lnTo>
                  <a:pt x="1444" y="1310"/>
                </a:lnTo>
                <a:lnTo>
                  <a:pt x="1444" y="1310"/>
                </a:lnTo>
                <a:lnTo>
                  <a:pt x="1446" y="1313"/>
                </a:lnTo>
                <a:lnTo>
                  <a:pt x="1446" y="1313"/>
                </a:lnTo>
                <a:lnTo>
                  <a:pt x="1450" y="1315"/>
                </a:lnTo>
                <a:lnTo>
                  <a:pt x="1458" y="1317"/>
                </a:lnTo>
                <a:lnTo>
                  <a:pt x="1458" y="1317"/>
                </a:lnTo>
                <a:lnTo>
                  <a:pt x="1460" y="1317"/>
                </a:lnTo>
                <a:lnTo>
                  <a:pt x="1467" y="1317"/>
                </a:lnTo>
                <a:lnTo>
                  <a:pt x="1467" y="1317"/>
                </a:lnTo>
                <a:lnTo>
                  <a:pt x="1469" y="1317"/>
                </a:lnTo>
                <a:lnTo>
                  <a:pt x="1469" y="1319"/>
                </a:lnTo>
                <a:lnTo>
                  <a:pt x="1471" y="1321"/>
                </a:lnTo>
                <a:lnTo>
                  <a:pt x="1471" y="1325"/>
                </a:lnTo>
                <a:lnTo>
                  <a:pt x="1471" y="1325"/>
                </a:lnTo>
                <a:lnTo>
                  <a:pt x="1471" y="1325"/>
                </a:lnTo>
                <a:lnTo>
                  <a:pt x="1473" y="1327"/>
                </a:lnTo>
                <a:lnTo>
                  <a:pt x="1475" y="1329"/>
                </a:lnTo>
                <a:lnTo>
                  <a:pt x="1477" y="1329"/>
                </a:lnTo>
                <a:lnTo>
                  <a:pt x="1479" y="1329"/>
                </a:lnTo>
                <a:lnTo>
                  <a:pt x="1483" y="1329"/>
                </a:lnTo>
                <a:lnTo>
                  <a:pt x="1486" y="1329"/>
                </a:lnTo>
                <a:lnTo>
                  <a:pt x="1488" y="1329"/>
                </a:lnTo>
                <a:lnTo>
                  <a:pt x="1490" y="1331"/>
                </a:lnTo>
                <a:lnTo>
                  <a:pt x="1490" y="1331"/>
                </a:lnTo>
                <a:lnTo>
                  <a:pt x="1490" y="1331"/>
                </a:lnTo>
                <a:lnTo>
                  <a:pt x="1490" y="1334"/>
                </a:lnTo>
                <a:lnTo>
                  <a:pt x="1492" y="1334"/>
                </a:lnTo>
                <a:lnTo>
                  <a:pt x="1490" y="1334"/>
                </a:lnTo>
                <a:lnTo>
                  <a:pt x="1490" y="1336"/>
                </a:lnTo>
                <a:lnTo>
                  <a:pt x="1490" y="1336"/>
                </a:lnTo>
                <a:lnTo>
                  <a:pt x="1483" y="1340"/>
                </a:lnTo>
                <a:lnTo>
                  <a:pt x="1481" y="1342"/>
                </a:lnTo>
                <a:lnTo>
                  <a:pt x="1486" y="1342"/>
                </a:lnTo>
                <a:lnTo>
                  <a:pt x="1490" y="1342"/>
                </a:lnTo>
                <a:lnTo>
                  <a:pt x="1492" y="1342"/>
                </a:lnTo>
                <a:lnTo>
                  <a:pt x="1494" y="1342"/>
                </a:lnTo>
                <a:lnTo>
                  <a:pt x="1496" y="1342"/>
                </a:lnTo>
                <a:lnTo>
                  <a:pt x="1500" y="1342"/>
                </a:lnTo>
                <a:lnTo>
                  <a:pt x="1502" y="1340"/>
                </a:lnTo>
                <a:lnTo>
                  <a:pt x="1504" y="1340"/>
                </a:lnTo>
                <a:lnTo>
                  <a:pt x="1511" y="1340"/>
                </a:lnTo>
                <a:lnTo>
                  <a:pt x="1511" y="1342"/>
                </a:lnTo>
                <a:lnTo>
                  <a:pt x="1513" y="1342"/>
                </a:lnTo>
                <a:lnTo>
                  <a:pt x="1517" y="1342"/>
                </a:lnTo>
                <a:lnTo>
                  <a:pt x="1517" y="1342"/>
                </a:lnTo>
                <a:lnTo>
                  <a:pt x="1519" y="1342"/>
                </a:lnTo>
                <a:lnTo>
                  <a:pt x="1519" y="1340"/>
                </a:lnTo>
                <a:lnTo>
                  <a:pt x="1519" y="1342"/>
                </a:lnTo>
                <a:lnTo>
                  <a:pt x="1519" y="1342"/>
                </a:lnTo>
                <a:lnTo>
                  <a:pt x="1519" y="1342"/>
                </a:lnTo>
                <a:close/>
                <a:moveTo>
                  <a:pt x="1641" y="944"/>
                </a:moveTo>
                <a:lnTo>
                  <a:pt x="1641" y="941"/>
                </a:lnTo>
                <a:lnTo>
                  <a:pt x="1641" y="941"/>
                </a:lnTo>
                <a:lnTo>
                  <a:pt x="1639" y="941"/>
                </a:lnTo>
                <a:lnTo>
                  <a:pt x="1639" y="944"/>
                </a:lnTo>
                <a:lnTo>
                  <a:pt x="1641" y="944"/>
                </a:lnTo>
                <a:lnTo>
                  <a:pt x="1641" y="944"/>
                </a:lnTo>
                <a:close/>
                <a:moveTo>
                  <a:pt x="1607" y="1455"/>
                </a:moveTo>
                <a:lnTo>
                  <a:pt x="1607" y="1453"/>
                </a:lnTo>
                <a:lnTo>
                  <a:pt x="1607" y="1453"/>
                </a:lnTo>
                <a:lnTo>
                  <a:pt x="1605" y="1453"/>
                </a:lnTo>
                <a:lnTo>
                  <a:pt x="1605" y="1453"/>
                </a:lnTo>
                <a:lnTo>
                  <a:pt x="1609" y="1455"/>
                </a:lnTo>
                <a:lnTo>
                  <a:pt x="1611" y="1457"/>
                </a:lnTo>
                <a:lnTo>
                  <a:pt x="1611" y="1457"/>
                </a:lnTo>
                <a:lnTo>
                  <a:pt x="1611" y="1455"/>
                </a:lnTo>
                <a:lnTo>
                  <a:pt x="1607" y="1455"/>
                </a:lnTo>
                <a:close/>
                <a:moveTo>
                  <a:pt x="1647" y="950"/>
                </a:moveTo>
                <a:lnTo>
                  <a:pt x="1647" y="950"/>
                </a:lnTo>
                <a:lnTo>
                  <a:pt x="1647" y="952"/>
                </a:lnTo>
                <a:lnTo>
                  <a:pt x="1647" y="950"/>
                </a:lnTo>
                <a:lnTo>
                  <a:pt x="1649" y="948"/>
                </a:lnTo>
                <a:lnTo>
                  <a:pt x="1647" y="950"/>
                </a:lnTo>
                <a:close/>
                <a:moveTo>
                  <a:pt x="1613" y="1367"/>
                </a:moveTo>
                <a:lnTo>
                  <a:pt x="1613" y="1367"/>
                </a:lnTo>
                <a:lnTo>
                  <a:pt x="1613" y="1365"/>
                </a:lnTo>
                <a:lnTo>
                  <a:pt x="1613" y="1365"/>
                </a:lnTo>
                <a:lnTo>
                  <a:pt x="1615" y="1365"/>
                </a:lnTo>
                <a:lnTo>
                  <a:pt x="1615" y="1363"/>
                </a:lnTo>
                <a:lnTo>
                  <a:pt x="1618" y="1363"/>
                </a:lnTo>
                <a:lnTo>
                  <a:pt x="1618" y="1361"/>
                </a:lnTo>
                <a:lnTo>
                  <a:pt x="1618" y="1361"/>
                </a:lnTo>
                <a:lnTo>
                  <a:pt x="1615" y="1359"/>
                </a:lnTo>
                <a:lnTo>
                  <a:pt x="1613" y="1357"/>
                </a:lnTo>
                <a:lnTo>
                  <a:pt x="1609" y="1354"/>
                </a:lnTo>
                <a:lnTo>
                  <a:pt x="1607" y="1354"/>
                </a:lnTo>
                <a:lnTo>
                  <a:pt x="1605" y="1354"/>
                </a:lnTo>
                <a:lnTo>
                  <a:pt x="1605" y="1354"/>
                </a:lnTo>
                <a:lnTo>
                  <a:pt x="1603" y="1354"/>
                </a:lnTo>
                <a:lnTo>
                  <a:pt x="1601" y="1354"/>
                </a:lnTo>
                <a:lnTo>
                  <a:pt x="1599" y="1352"/>
                </a:lnTo>
                <a:lnTo>
                  <a:pt x="1599" y="1352"/>
                </a:lnTo>
                <a:lnTo>
                  <a:pt x="1599" y="1352"/>
                </a:lnTo>
                <a:lnTo>
                  <a:pt x="1601" y="1352"/>
                </a:lnTo>
                <a:lnTo>
                  <a:pt x="1603" y="1352"/>
                </a:lnTo>
                <a:lnTo>
                  <a:pt x="1605" y="1352"/>
                </a:lnTo>
                <a:lnTo>
                  <a:pt x="1605" y="1350"/>
                </a:lnTo>
                <a:lnTo>
                  <a:pt x="1603" y="1350"/>
                </a:lnTo>
                <a:lnTo>
                  <a:pt x="1597" y="1350"/>
                </a:lnTo>
                <a:lnTo>
                  <a:pt x="1597" y="1350"/>
                </a:lnTo>
                <a:lnTo>
                  <a:pt x="1595" y="1348"/>
                </a:lnTo>
                <a:lnTo>
                  <a:pt x="1595" y="1346"/>
                </a:lnTo>
                <a:lnTo>
                  <a:pt x="1595" y="1346"/>
                </a:lnTo>
                <a:lnTo>
                  <a:pt x="1592" y="1346"/>
                </a:lnTo>
                <a:lnTo>
                  <a:pt x="1592" y="1346"/>
                </a:lnTo>
                <a:lnTo>
                  <a:pt x="1590" y="1346"/>
                </a:lnTo>
                <a:lnTo>
                  <a:pt x="1588" y="1346"/>
                </a:lnTo>
                <a:lnTo>
                  <a:pt x="1588" y="1344"/>
                </a:lnTo>
                <a:lnTo>
                  <a:pt x="1586" y="1344"/>
                </a:lnTo>
                <a:lnTo>
                  <a:pt x="1584" y="1344"/>
                </a:lnTo>
                <a:lnTo>
                  <a:pt x="1584" y="1344"/>
                </a:lnTo>
                <a:lnTo>
                  <a:pt x="1582" y="1342"/>
                </a:lnTo>
                <a:lnTo>
                  <a:pt x="1582" y="1342"/>
                </a:lnTo>
                <a:lnTo>
                  <a:pt x="1580" y="1342"/>
                </a:lnTo>
                <a:lnTo>
                  <a:pt x="1578" y="1342"/>
                </a:lnTo>
                <a:lnTo>
                  <a:pt x="1576" y="1342"/>
                </a:lnTo>
                <a:lnTo>
                  <a:pt x="1576" y="1342"/>
                </a:lnTo>
                <a:lnTo>
                  <a:pt x="1574" y="1342"/>
                </a:lnTo>
                <a:lnTo>
                  <a:pt x="1571" y="1342"/>
                </a:lnTo>
                <a:lnTo>
                  <a:pt x="1569" y="1342"/>
                </a:lnTo>
                <a:lnTo>
                  <a:pt x="1569" y="1342"/>
                </a:lnTo>
                <a:lnTo>
                  <a:pt x="1569" y="1344"/>
                </a:lnTo>
                <a:lnTo>
                  <a:pt x="1569" y="1344"/>
                </a:lnTo>
                <a:lnTo>
                  <a:pt x="1567" y="1344"/>
                </a:lnTo>
                <a:lnTo>
                  <a:pt x="1567" y="1344"/>
                </a:lnTo>
                <a:lnTo>
                  <a:pt x="1565" y="1344"/>
                </a:lnTo>
                <a:lnTo>
                  <a:pt x="1561" y="1344"/>
                </a:lnTo>
                <a:lnTo>
                  <a:pt x="1559" y="1344"/>
                </a:lnTo>
                <a:lnTo>
                  <a:pt x="1555" y="1342"/>
                </a:lnTo>
                <a:lnTo>
                  <a:pt x="1553" y="1342"/>
                </a:lnTo>
                <a:lnTo>
                  <a:pt x="1548" y="1342"/>
                </a:lnTo>
                <a:lnTo>
                  <a:pt x="1546" y="1342"/>
                </a:lnTo>
                <a:lnTo>
                  <a:pt x="1546" y="1342"/>
                </a:lnTo>
                <a:lnTo>
                  <a:pt x="1544" y="1344"/>
                </a:lnTo>
                <a:lnTo>
                  <a:pt x="1544" y="1344"/>
                </a:lnTo>
                <a:lnTo>
                  <a:pt x="1544" y="1346"/>
                </a:lnTo>
                <a:lnTo>
                  <a:pt x="1546" y="1346"/>
                </a:lnTo>
                <a:lnTo>
                  <a:pt x="1548" y="1346"/>
                </a:lnTo>
                <a:lnTo>
                  <a:pt x="1553" y="1348"/>
                </a:lnTo>
                <a:lnTo>
                  <a:pt x="1555" y="1348"/>
                </a:lnTo>
                <a:lnTo>
                  <a:pt x="1555" y="1350"/>
                </a:lnTo>
                <a:lnTo>
                  <a:pt x="1553" y="1352"/>
                </a:lnTo>
                <a:lnTo>
                  <a:pt x="1555" y="1352"/>
                </a:lnTo>
                <a:lnTo>
                  <a:pt x="1553" y="1354"/>
                </a:lnTo>
                <a:lnTo>
                  <a:pt x="1555" y="1357"/>
                </a:lnTo>
                <a:lnTo>
                  <a:pt x="1559" y="1359"/>
                </a:lnTo>
                <a:lnTo>
                  <a:pt x="1559" y="1361"/>
                </a:lnTo>
                <a:lnTo>
                  <a:pt x="1559" y="1361"/>
                </a:lnTo>
                <a:lnTo>
                  <a:pt x="1559" y="1361"/>
                </a:lnTo>
                <a:lnTo>
                  <a:pt x="1559" y="1361"/>
                </a:lnTo>
                <a:lnTo>
                  <a:pt x="1555" y="1363"/>
                </a:lnTo>
                <a:lnTo>
                  <a:pt x="1555" y="1363"/>
                </a:lnTo>
                <a:lnTo>
                  <a:pt x="1555" y="1363"/>
                </a:lnTo>
                <a:lnTo>
                  <a:pt x="1555" y="1363"/>
                </a:lnTo>
                <a:lnTo>
                  <a:pt x="1553" y="1363"/>
                </a:lnTo>
                <a:lnTo>
                  <a:pt x="1551" y="1363"/>
                </a:lnTo>
                <a:lnTo>
                  <a:pt x="1542" y="1363"/>
                </a:lnTo>
                <a:lnTo>
                  <a:pt x="1540" y="1361"/>
                </a:lnTo>
                <a:lnTo>
                  <a:pt x="1538" y="1361"/>
                </a:lnTo>
                <a:lnTo>
                  <a:pt x="1536" y="1361"/>
                </a:lnTo>
                <a:lnTo>
                  <a:pt x="1534" y="1361"/>
                </a:lnTo>
                <a:lnTo>
                  <a:pt x="1532" y="1361"/>
                </a:lnTo>
                <a:lnTo>
                  <a:pt x="1532" y="1361"/>
                </a:lnTo>
                <a:lnTo>
                  <a:pt x="1530" y="1361"/>
                </a:lnTo>
                <a:lnTo>
                  <a:pt x="1530" y="1363"/>
                </a:lnTo>
                <a:lnTo>
                  <a:pt x="1530" y="1365"/>
                </a:lnTo>
                <a:lnTo>
                  <a:pt x="1530" y="1365"/>
                </a:lnTo>
                <a:lnTo>
                  <a:pt x="1534" y="1365"/>
                </a:lnTo>
                <a:lnTo>
                  <a:pt x="1534" y="1367"/>
                </a:lnTo>
                <a:lnTo>
                  <a:pt x="1536" y="1367"/>
                </a:lnTo>
                <a:lnTo>
                  <a:pt x="1538" y="1369"/>
                </a:lnTo>
                <a:lnTo>
                  <a:pt x="1538" y="1369"/>
                </a:lnTo>
                <a:lnTo>
                  <a:pt x="1538" y="1369"/>
                </a:lnTo>
                <a:lnTo>
                  <a:pt x="1540" y="1367"/>
                </a:lnTo>
                <a:lnTo>
                  <a:pt x="1540" y="1367"/>
                </a:lnTo>
                <a:lnTo>
                  <a:pt x="1542" y="1367"/>
                </a:lnTo>
                <a:lnTo>
                  <a:pt x="1544" y="1367"/>
                </a:lnTo>
                <a:lnTo>
                  <a:pt x="1546" y="1367"/>
                </a:lnTo>
                <a:lnTo>
                  <a:pt x="1548" y="1367"/>
                </a:lnTo>
                <a:lnTo>
                  <a:pt x="1553" y="1367"/>
                </a:lnTo>
                <a:lnTo>
                  <a:pt x="1555" y="1367"/>
                </a:lnTo>
                <a:lnTo>
                  <a:pt x="1555" y="1367"/>
                </a:lnTo>
                <a:lnTo>
                  <a:pt x="1557" y="1367"/>
                </a:lnTo>
                <a:lnTo>
                  <a:pt x="1557" y="1367"/>
                </a:lnTo>
                <a:lnTo>
                  <a:pt x="1557" y="1367"/>
                </a:lnTo>
                <a:lnTo>
                  <a:pt x="1563" y="1367"/>
                </a:lnTo>
                <a:lnTo>
                  <a:pt x="1565" y="1367"/>
                </a:lnTo>
                <a:lnTo>
                  <a:pt x="1565" y="1367"/>
                </a:lnTo>
                <a:lnTo>
                  <a:pt x="1567" y="1369"/>
                </a:lnTo>
                <a:lnTo>
                  <a:pt x="1567" y="1369"/>
                </a:lnTo>
                <a:lnTo>
                  <a:pt x="1569" y="1369"/>
                </a:lnTo>
                <a:lnTo>
                  <a:pt x="1569" y="1371"/>
                </a:lnTo>
                <a:lnTo>
                  <a:pt x="1569" y="1371"/>
                </a:lnTo>
                <a:lnTo>
                  <a:pt x="1569" y="1373"/>
                </a:lnTo>
                <a:lnTo>
                  <a:pt x="1569" y="1373"/>
                </a:lnTo>
                <a:lnTo>
                  <a:pt x="1571" y="1373"/>
                </a:lnTo>
                <a:lnTo>
                  <a:pt x="1571" y="1373"/>
                </a:lnTo>
                <a:lnTo>
                  <a:pt x="1574" y="1375"/>
                </a:lnTo>
                <a:lnTo>
                  <a:pt x="1574" y="1375"/>
                </a:lnTo>
                <a:lnTo>
                  <a:pt x="1574" y="1375"/>
                </a:lnTo>
                <a:lnTo>
                  <a:pt x="1576" y="1371"/>
                </a:lnTo>
                <a:lnTo>
                  <a:pt x="1578" y="1369"/>
                </a:lnTo>
                <a:lnTo>
                  <a:pt x="1578" y="1367"/>
                </a:lnTo>
                <a:lnTo>
                  <a:pt x="1578" y="1367"/>
                </a:lnTo>
                <a:lnTo>
                  <a:pt x="1578" y="1367"/>
                </a:lnTo>
                <a:lnTo>
                  <a:pt x="1578" y="1365"/>
                </a:lnTo>
                <a:lnTo>
                  <a:pt x="1580" y="1365"/>
                </a:lnTo>
                <a:lnTo>
                  <a:pt x="1582" y="1365"/>
                </a:lnTo>
                <a:lnTo>
                  <a:pt x="1584" y="1365"/>
                </a:lnTo>
                <a:lnTo>
                  <a:pt x="1586" y="1367"/>
                </a:lnTo>
                <a:lnTo>
                  <a:pt x="1586" y="1367"/>
                </a:lnTo>
                <a:lnTo>
                  <a:pt x="1590" y="1367"/>
                </a:lnTo>
                <a:lnTo>
                  <a:pt x="1592" y="1365"/>
                </a:lnTo>
                <a:lnTo>
                  <a:pt x="1592" y="1365"/>
                </a:lnTo>
                <a:lnTo>
                  <a:pt x="1592" y="1365"/>
                </a:lnTo>
                <a:lnTo>
                  <a:pt x="1595" y="1363"/>
                </a:lnTo>
                <a:lnTo>
                  <a:pt x="1597" y="1363"/>
                </a:lnTo>
                <a:lnTo>
                  <a:pt x="1599" y="1363"/>
                </a:lnTo>
                <a:lnTo>
                  <a:pt x="1601" y="1363"/>
                </a:lnTo>
                <a:lnTo>
                  <a:pt x="1603" y="1363"/>
                </a:lnTo>
                <a:lnTo>
                  <a:pt x="1605" y="1363"/>
                </a:lnTo>
                <a:lnTo>
                  <a:pt x="1607" y="1365"/>
                </a:lnTo>
                <a:lnTo>
                  <a:pt x="1609" y="1365"/>
                </a:lnTo>
                <a:lnTo>
                  <a:pt x="1611" y="1365"/>
                </a:lnTo>
                <a:lnTo>
                  <a:pt x="1611" y="1367"/>
                </a:lnTo>
                <a:lnTo>
                  <a:pt x="1611" y="1367"/>
                </a:lnTo>
                <a:lnTo>
                  <a:pt x="1613" y="1367"/>
                </a:lnTo>
                <a:close/>
                <a:moveTo>
                  <a:pt x="1435" y="1269"/>
                </a:moveTo>
                <a:lnTo>
                  <a:pt x="1435" y="1269"/>
                </a:lnTo>
                <a:lnTo>
                  <a:pt x="1433" y="1269"/>
                </a:lnTo>
                <a:lnTo>
                  <a:pt x="1433" y="1269"/>
                </a:lnTo>
                <a:lnTo>
                  <a:pt x="1433" y="1269"/>
                </a:lnTo>
                <a:lnTo>
                  <a:pt x="1433" y="1269"/>
                </a:lnTo>
                <a:lnTo>
                  <a:pt x="1435" y="1269"/>
                </a:lnTo>
                <a:close/>
                <a:moveTo>
                  <a:pt x="1437" y="1266"/>
                </a:moveTo>
                <a:lnTo>
                  <a:pt x="1437" y="1266"/>
                </a:lnTo>
                <a:lnTo>
                  <a:pt x="1437" y="1269"/>
                </a:lnTo>
                <a:lnTo>
                  <a:pt x="1437" y="1269"/>
                </a:lnTo>
                <a:lnTo>
                  <a:pt x="1437" y="1269"/>
                </a:lnTo>
                <a:lnTo>
                  <a:pt x="1437" y="1269"/>
                </a:lnTo>
                <a:lnTo>
                  <a:pt x="1437" y="1266"/>
                </a:lnTo>
                <a:close/>
                <a:moveTo>
                  <a:pt x="1446" y="1260"/>
                </a:moveTo>
                <a:lnTo>
                  <a:pt x="1444" y="1260"/>
                </a:lnTo>
                <a:lnTo>
                  <a:pt x="1444" y="1260"/>
                </a:lnTo>
                <a:lnTo>
                  <a:pt x="1444" y="1262"/>
                </a:lnTo>
                <a:lnTo>
                  <a:pt x="1444" y="1262"/>
                </a:lnTo>
                <a:lnTo>
                  <a:pt x="1442" y="1262"/>
                </a:lnTo>
                <a:lnTo>
                  <a:pt x="1442" y="1262"/>
                </a:lnTo>
                <a:lnTo>
                  <a:pt x="1442" y="1264"/>
                </a:lnTo>
                <a:lnTo>
                  <a:pt x="1439" y="1266"/>
                </a:lnTo>
                <a:lnTo>
                  <a:pt x="1444" y="1262"/>
                </a:lnTo>
                <a:lnTo>
                  <a:pt x="1446" y="1260"/>
                </a:lnTo>
                <a:close/>
                <a:moveTo>
                  <a:pt x="1429" y="1271"/>
                </a:moveTo>
                <a:lnTo>
                  <a:pt x="1429" y="1271"/>
                </a:lnTo>
                <a:lnTo>
                  <a:pt x="1429" y="1271"/>
                </a:lnTo>
                <a:lnTo>
                  <a:pt x="1429" y="1271"/>
                </a:lnTo>
                <a:lnTo>
                  <a:pt x="1429" y="1269"/>
                </a:lnTo>
                <a:lnTo>
                  <a:pt x="1429" y="1269"/>
                </a:lnTo>
                <a:lnTo>
                  <a:pt x="1429" y="1271"/>
                </a:lnTo>
                <a:lnTo>
                  <a:pt x="1429" y="1271"/>
                </a:lnTo>
                <a:lnTo>
                  <a:pt x="1429" y="1271"/>
                </a:lnTo>
                <a:close/>
                <a:moveTo>
                  <a:pt x="1439" y="1266"/>
                </a:moveTo>
                <a:lnTo>
                  <a:pt x="1439" y="1266"/>
                </a:lnTo>
                <a:lnTo>
                  <a:pt x="1439" y="1266"/>
                </a:lnTo>
                <a:lnTo>
                  <a:pt x="1439" y="1266"/>
                </a:lnTo>
                <a:lnTo>
                  <a:pt x="1439" y="1266"/>
                </a:lnTo>
                <a:close/>
                <a:moveTo>
                  <a:pt x="1379" y="1191"/>
                </a:moveTo>
                <a:lnTo>
                  <a:pt x="1379" y="1193"/>
                </a:lnTo>
                <a:lnTo>
                  <a:pt x="1377" y="1193"/>
                </a:lnTo>
                <a:lnTo>
                  <a:pt x="1377" y="1193"/>
                </a:lnTo>
                <a:lnTo>
                  <a:pt x="1375" y="1193"/>
                </a:lnTo>
                <a:lnTo>
                  <a:pt x="1377" y="1193"/>
                </a:lnTo>
                <a:lnTo>
                  <a:pt x="1377" y="1193"/>
                </a:lnTo>
                <a:lnTo>
                  <a:pt x="1381" y="1191"/>
                </a:lnTo>
                <a:lnTo>
                  <a:pt x="1379" y="1191"/>
                </a:lnTo>
                <a:close/>
                <a:moveTo>
                  <a:pt x="1416" y="1241"/>
                </a:moveTo>
                <a:lnTo>
                  <a:pt x="1419" y="1243"/>
                </a:lnTo>
                <a:lnTo>
                  <a:pt x="1419" y="1243"/>
                </a:lnTo>
                <a:lnTo>
                  <a:pt x="1419" y="1243"/>
                </a:lnTo>
                <a:lnTo>
                  <a:pt x="1419" y="1243"/>
                </a:lnTo>
                <a:lnTo>
                  <a:pt x="1419" y="1241"/>
                </a:lnTo>
                <a:lnTo>
                  <a:pt x="1416" y="1241"/>
                </a:lnTo>
                <a:lnTo>
                  <a:pt x="1416" y="1241"/>
                </a:lnTo>
                <a:close/>
                <a:moveTo>
                  <a:pt x="1419" y="1241"/>
                </a:moveTo>
                <a:lnTo>
                  <a:pt x="1419" y="1241"/>
                </a:lnTo>
                <a:lnTo>
                  <a:pt x="1419" y="1239"/>
                </a:lnTo>
                <a:lnTo>
                  <a:pt x="1416" y="1239"/>
                </a:lnTo>
                <a:lnTo>
                  <a:pt x="1419" y="1241"/>
                </a:lnTo>
                <a:lnTo>
                  <a:pt x="1419" y="1241"/>
                </a:lnTo>
                <a:close/>
                <a:moveTo>
                  <a:pt x="1427" y="1271"/>
                </a:moveTo>
                <a:lnTo>
                  <a:pt x="1427" y="1271"/>
                </a:lnTo>
                <a:lnTo>
                  <a:pt x="1427" y="1269"/>
                </a:lnTo>
                <a:lnTo>
                  <a:pt x="1425" y="1271"/>
                </a:lnTo>
                <a:lnTo>
                  <a:pt x="1425" y="1271"/>
                </a:lnTo>
                <a:lnTo>
                  <a:pt x="1427" y="1271"/>
                </a:lnTo>
                <a:lnTo>
                  <a:pt x="1427" y="1271"/>
                </a:lnTo>
                <a:close/>
                <a:moveTo>
                  <a:pt x="1423" y="1271"/>
                </a:moveTo>
                <a:lnTo>
                  <a:pt x="1423" y="1271"/>
                </a:lnTo>
                <a:lnTo>
                  <a:pt x="1423" y="1271"/>
                </a:lnTo>
                <a:lnTo>
                  <a:pt x="1423" y="1271"/>
                </a:lnTo>
                <a:lnTo>
                  <a:pt x="1423" y="1273"/>
                </a:lnTo>
                <a:lnTo>
                  <a:pt x="1423" y="1273"/>
                </a:lnTo>
                <a:lnTo>
                  <a:pt x="1423" y="1271"/>
                </a:lnTo>
                <a:close/>
                <a:moveTo>
                  <a:pt x="1159" y="440"/>
                </a:moveTo>
                <a:lnTo>
                  <a:pt x="1159" y="438"/>
                </a:lnTo>
                <a:lnTo>
                  <a:pt x="1159" y="436"/>
                </a:lnTo>
                <a:lnTo>
                  <a:pt x="1159" y="436"/>
                </a:lnTo>
                <a:lnTo>
                  <a:pt x="1159" y="436"/>
                </a:lnTo>
                <a:lnTo>
                  <a:pt x="1157" y="434"/>
                </a:lnTo>
                <a:lnTo>
                  <a:pt x="1157" y="436"/>
                </a:lnTo>
                <a:lnTo>
                  <a:pt x="1155" y="436"/>
                </a:lnTo>
                <a:lnTo>
                  <a:pt x="1155" y="436"/>
                </a:lnTo>
                <a:lnTo>
                  <a:pt x="1155" y="436"/>
                </a:lnTo>
                <a:lnTo>
                  <a:pt x="1157" y="438"/>
                </a:lnTo>
                <a:lnTo>
                  <a:pt x="1157" y="438"/>
                </a:lnTo>
                <a:lnTo>
                  <a:pt x="1159" y="440"/>
                </a:lnTo>
                <a:close/>
                <a:moveTo>
                  <a:pt x="2565" y="673"/>
                </a:moveTo>
                <a:lnTo>
                  <a:pt x="2565" y="673"/>
                </a:lnTo>
                <a:lnTo>
                  <a:pt x="2565" y="673"/>
                </a:lnTo>
                <a:lnTo>
                  <a:pt x="2565" y="673"/>
                </a:lnTo>
                <a:lnTo>
                  <a:pt x="2567" y="671"/>
                </a:lnTo>
                <a:lnTo>
                  <a:pt x="2565" y="671"/>
                </a:lnTo>
                <a:lnTo>
                  <a:pt x="2565" y="671"/>
                </a:lnTo>
                <a:lnTo>
                  <a:pt x="2565" y="673"/>
                </a:lnTo>
                <a:close/>
                <a:moveTo>
                  <a:pt x="2525" y="702"/>
                </a:moveTo>
                <a:lnTo>
                  <a:pt x="2527" y="705"/>
                </a:lnTo>
                <a:lnTo>
                  <a:pt x="2527" y="705"/>
                </a:lnTo>
                <a:lnTo>
                  <a:pt x="2527" y="707"/>
                </a:lnTo>
                <a:lnTo>
                  <a:pt x="2525" y="711"/>
                </a:lnTo>
                <a:lnTo>
                  <a:pt x="2523" y="711"/>
                </a:lnTo>
                <a:lnTo>
                  <a:pt x="2523" y="711"/>
                </a:lnTo>
                <a:lnTo>
                  <a:pt x="2525" y="713"/>
                </a:lnTo>
                <a:lnTo>
                  <a:pt x="2523" y="715"/>
                </a:lnTo>
                <a:lnTo>
                  <a:pt x="2521" y="715"/>
                </a:lnTo>
                <a:lnTo>
                  <a:pt x="2519" y="715"/>
                </a:lnTo>
                <a:lnTo>
                  <a:pt x="2519" y="715"/>
                </a:lnTo>
                <a:lnTo>
                  <a:pt x="2521" y="715"/>
                </a:lnTo>
                <a:lnTo>
                  <a:pt x="2521" y="715"/>
                </a:lnTo>
                <a:lnTo>
                  <a:pt x="2521" y="717"/>
                </a:lnTo>
                <a:lnTo>
                  <a:pt x="2523" y="719"/>
                </a:lnTo>
                <a:lnTo>
                  <a:pt x="2525" y="719"/>
                </a:lnTo>
                <a:lnTo>
                  <a:pt x="2525" y="719"/>
                </a:lnTo>
                <a:lnTo>
                  <a:pt x="2527" y="719"/>
                </a:lnTo>
                <a:lnTo>
                  <a:pt x="2531" y="715"/>
                </a:lnTo>
                <a:lnTo>
                  <a:pt x="2533" y="715"/>
                </a:lnTo>
                <a:lnTo>
                  <a:pt x="2531" y="717"/>
                </a:lnTo>
                <a:lnTo>
                  <a:pt x="2531" y="717"/>
                </a:lnTo>
                <a:lnTo>
                  <a:pt x="2531" y="719"/>
                </a:lnTo>
                <a:lnTo>
                  <a:pt x="2529" y="719"/>
                </a:lnTo>
                <a:lnTo>
                  <a:pt x="2529" y="721"/>
                </a:lnTo>
                <a:lnTo>
                  <a:pt x="2529" y="723"/>
                </a:lnTo>
                <a:lnTo>
                  <a:pt x="2527" y="726"/>
                </a:lnTo>
                <a:lnTo>
                  <a:pt x="2527" y="728"/>
                </a:lnTo>
                <a:lnTo>
                  <a:pt x="2527" y="730"/>
                </a:lnTo>
                <a:lnTo>
                  <a:pt x="2527" y="734"/>
                </a:lnTo>
                <a:lnTo>
                  <a:pt x="2527" y="734"/>
                </a:lnTo>
                <a:lnTo>
                  <a:pt x="2527" y="734"/>
                </a:lnTo>
                <a:lnTo>
                  <a:pt x="2527" y="734"/>
                </a:lnTo>
                <a:lnTo>
                  <a:pt x="2527" y="734"/>
                </a:lnTo>
                <a:lnTo>
                  <a:pt x="2527" y="736"/>
                </a:lnTo>
                <a:lnTo>
                  <a:pt x="2525" y="736"/>
                </a:lnTo>
                <a:lnTo>
                  <a:pt x="2525" y="738"/>
                </a:lnTo>
                <a:lnTo>
                  <a:pt x="2525" y="742"/>
                </a:lnTo>
                <a:lnTo>
                  <a:pt x="2525" y="742"/>
                </a:lnTo>
                <a:lnTo>
                  <a:pt x="2525" y="742"/>
                </a:lnTo>
                <a:lnTo>
                  <a:pt x="2525" y="744"/>
                </a:lnTo>
                <a:lnTo>
                  <a:pt x="2527" y="744"/>
                </a:lnTo>
                <a:lnTo>
                  <a:pt x="2527" y="744"/>
                </a:lnTo>
                <a:lnTo>
                  <a:pt x="2527" y="742"/>
                </a:lnTo>
                <a:lnTo>
                  <a:pt x="2527" y="742"/>
                </a:lnTo>
                <a:lnTo>
                  <a:pt x="2529" y="734"/>
                </a:lnTo>
                <a:lnTo>
                  <a:pt x="2529" y="734"/>
                </a:lnTo>
                <a:lnTo>
                  <a:pt x="2529" y="732"/>
                </a:lnTo>
                <a:lnTo>
                  <a:pt x="2529" y="730"/>
                </a:lnTo>
                <a:lnTo>
                  <a:pt x="2529" y="730"/>
                </a:lnTo>
                <a:lnTo>
                  <a:pt x="2529" y="730"/>
                </a:lnTo>
                <a:lnTo>
                  <a:pt x="2531" y="728"/>
                </a:lnTo>
                <a:lnTo>
                  <a:pt x="2533" y="726"/>
                </a:lnTo>
                <a:lnTo>
                  <a:pt x="2535" y="726"/>
                </a:lnTo>
                <a:lnTo>
                  <a:pt x="2533" y="728"/>
                </a:lnTo>
                <a:lnTo>
                  <a:pt x="2531" y="730"/>
                </a:lnTo>
                <a:lnTo>
                  <a:pt x="2531" y="730"/>
                </a:lnTo>
                <a:lnTo>
                  <a:pt x="2531" y="732"/>
                </a:lnTo>
                <a:lnTo>
                  <a:pt x="2531" y="732"/>
                </a:lnTo>
                <a:lnTo>
                  <a:pt x="2531" y="732"/>
                </a:lnTo>
                <a:lnTo>
                  <a:pt x="2533" y="732"/>
                </a:lnTo>
                <a:lnTo>
                  <a:pt x="2533" y="732"/>
                </a:lnTo>
                <a:lnTo>
                  <a:pt x="2533" y="732"/>
                </a:lnTo>
                <a:lnTo>
                  <a:pt x="2533" y="730"/>
                </a:lnTo>
                <a:lnTo>
                  <a:pt x="2535" y="730"/>
                </a:lnTo>
                <a:lnTo>
                  <a:pt x="2535" y="730"/>
                </a:lnTo>
                <a:lnTo>
                  <a:pt x="2537" y="728"/>
                </a:lnTo>
                <a:lnTo>
                  <a:pt x="2537" y="728"/>
                </a:lnTo>
                <a:lnTo>
                  <a:pt x="2537" y="728"/>
                </a:lnTo>
                <a:lnTo>
                  <a:pt x="2537" y="728"/>
                </a:lnTo>
                <a:lnTo>
                  <a:pt x="2537" y="730"/>
                </a:lnTo>
                <a:lnTo>
                  <a:pt x="2540" y="730"/>
                </a:lnTo>
                <a:lnTo>
                  <a:pt x="2542" y="732"/>
                </a:lnTo>
                <a:lnTo>
                  <a:pt x="2537" y="732"/>
                </a:lnTo>
                <a:lnTo>
                  <a:pt x="2537" y="732"/>
                </a:lnTo>
                <a:lnTo>
                  <a:pt x="2537" y="732"/>
                </a:lnTo>
                <a:lnTo>
                  <a:pt x="2537" y="734"/>
                </a:lnTo>
                <a:lnTo>
                  <a:pt x="2537" y="736"/>
                </a:lnTo>
                <a:lnTo>
                  <a:pt x="2540" y="738"/>
                </a:lnTo>
                <a:lnTo>
                  <a:pt x="2540" y="738"/>
                </a:lnTo>
                <a:lnTo>
                  <a:pt x="2540" y="740"/>
                </a:lnTo>
                <a:lnTo>
                  <a:pt x="2540" y="742"/>
                </a:lnTo>
                <a:lnTo>
                  <a:pt x="2537" y="742"/>
                </a:lnTo>
                <a:lnTo>
                  <a:pt x="2535" y="747"/>
                </a:lnTo>
                <a:lnTo>
                  <a:pt x="2535" y="751"/>
                </a:lnTo>
                <a:lnTo>
                  <a:pt x="2533" y="751"/>
                </a:lnTo>
                <a:lnTo>
                  <a:pt x="2533" y="751"/>
                </a:lnTo>
                <a:lnTo>
                  <a:pt x="2533" y="753"/>
                </a:lnTo>
                <a:lnTo>
                  <a:pt x="2533" y="753"/>
                </a:lnTo>
                <a:lnTo>
                  <a:pt x="2535" y="755"/>
                </a:lnTo>
                <a:lnTo>
                  <a:pt x="2537" y="757"/>
                </a:lnTo>
                <a:lnTo>
                  <a:pt x="2537" y="755"/>
                </a:lnTo>
                <a:lnTo>
                  <a:pt x="2537" y="753"/>
                </a:lnTo>
                <a:lnTo>
                  <a:pt x="2537" y="753"/>
                </a:lnTo>
                <a:lnTo>
                  <a:pt x="2540" y="755"/>
                </a:lnTo>
                <a:lnTo>
                  <a:pt x="2542" y="755"/>
                </a:lnTo>
                <a:lnTo>
                  <a:pt x="2544" y="755"/>
                </a:lnTo>
                <a:lnTo>
                  <a:pt x="2546" y="753"/>
                </a:lnTo>
                <a:lnTo>
                  <a:pt x="2546" y="753"/>
                </a:lnTo>
                <a:lnTo>
                  <a:pt x="2546" y="753"/>
                </a:lnTo>
                <a:lnTo>
                  <a:pt x="2548" y="755"/>
                </a:lnTo>
                <a:lnTo>
                  <a:pt x="2548" y="755"/>
                </a:lnTo>
                <a:lnTo>
                  <a:pt x="2548" y="755"/>
                </a:lnTo>
                <a:lnTo>
                  <a:pt x="2550" y="755"/>
                </a:lnTo>
                <a:lnTo>
                  <a:pt x="2552" y="755"/>
                </a:lnTo>
                <a:lnTo>
                  <a:pt x="2552" y="753"/>
                </a:lnTo>
                <a:lnTo>
                  <a:pt x="2552" y="753"/>
                </a:lnTo>
                <a:lnTo>
                  <a:pt x="2554" y="753"/>
                </a:lnTo>
                <a:lnTo>
                  <a:pt x="2554" y="753"/>
                </a:lnTo>
                <a:lnTo>
                  <a:pt x="2556" y="751"/>
                </a:lnTo>
                <a:lnTo>
                  <a:pt x="2558" y="751"/>
                </a:lnTo>
                <a:lnTo>
                  <a:pt x="2563" y="751"/>
                </a:lnTo>
                <a:lnTo>
                  <a:pt x="2565" y="751"/>
                </a:lnTo>
                <a:lnTo>
                  <a:pt x="2560" y="753"/>
                </a:lnTo>
                <a:lnTo>
                  <a:pt x="2558" y="755"/>
                </a:lnTo>
                <a:lnTo>
                  <a:pt x="2556" y="759"/>
                </a:lnTo>
                <a:lnTo>
                  <a:pt x="2556" y="761"/>
                </a:lnTo>
                <a:lnTo>
                  <a:pt x="2558" y="763"/>
                </a:lnTo>
                <a:lnTo>
                  <a:pt x="2560" y="765"/>
                </a:lnTo>
                <a:lnTo>
                  <a:pt x="2563" y="767"/>
                </a:lnTo>
                <a:lnTo>
                  <a:pt x="2563" y="767"/>
                </a:lnTo>
                <a:lnTo>
                  <a:pt x="2563" y="767"/>
                </a:lnTo>
                <a:lnTo>
                  <a:pt x="2565" y="767"/>
                </a:lnTo>
                <a:lnTo>
                  <a:pt x="2567" y="767"/>
                </a:lnTo>
                <a:lnTo>
                  <a:pt x="2567" y="767"/>
                </a:lnTo>
                <a:lnTo>
                  <a:pt x="2567" y="770"/>
                </a:lnTo>
                <a:lnTo>
                  <a:pt x="2565" y="772"/>
                </a:lnTo>
                <a:lnTo>
                  <a:pt x="2565" y="772"/>
                </a:lnTo>
                <a:lnTo>
                  <a:pt x="2563" y="774"/>
                </a:lnTo>
                <a:lnTo>
                  <a:pt x="2565" y="774"/>
                </a:lnTo>
                <a:lnTo>
                  <a:pt x="2565" y="776"/>
                </a:lnTo>
                <a:lnTo>
                  <a:pt x="2565" y="776"/>
                </a:lnTo>
                <a:lnTo>
                  <a:pt x="2565" y="776"/>
                </a:lnTo>
                <a:lnTo>
                  <a:pt x="2563" y="778"/>
                </a:lnTo>
                <a:lnTo>
                  <a:pt x="2563" y="780"/>
                </a:lnTo>
                <a:lnTo>
                  <a:pt x="2565" y="782"/>
                </a:lnTo>
                <a:lnTo>
                  <a:pt x="2565" y="782"/>
                </a:lnTo>
                <a:lnTo>
                  <a:pt x="2567" y="782"/>
                </a:lnTo>
                <a:lnTo>
                  <a:pt x="2567" y="782"/>
                </a:lnTo>
                <a:lnTo>
                  <a:pt x="2569" y="784"/>
                </a:lnTo>
                <a:lnTo>
                  <a:pt x="2567" y="784"/>
                </a:lnTo>
                <a:lnTo>
                  <a:pt x="2565" y="784"/>
                </a:lnTo>
                <a:lnTo>
                  <a:pt x="2563" y="782"/>
                </a:lnTo>
                <a:lnTo>
                  <a:pt x="2563" y="782"/>
                </a:lnTo>
                <a:lnTo>
                  <a:pt x="2563" y="784"/>
                </a:lnTo>
                <a:lnTo>
                  <a:pt x="2560" y="782"/>
                </a:lnTo>
                <a:lnTo>
                  <a:pt x="2558" y="782"/>
                </a:lnTo>
                <a:lnTo>
                  <a:pt x="2556" y="784"/>
                </a:lnTo>
                <a:lnTo>
                  <a:pt x="2554" y="784"/>
                </a:lnTo>
                <a:lnTo>
                  <a:pt x="2554" y="784"/>
                </a:lnTo>
                <a:lnTo>
                  <a:pt x="2552" y="784"/>
                </a:lnTo>
                <a:lnTo>
                  <a:pt x="2548" y="786"/>
                </a:lnTo>
                <a:lnTo>
                  <a:pt x="2546" y="786"/>
                </a:lnTo>
                <a:lnTo>
                  <a:pt x="2546" y="788"/>
                </a:lnTo>
                <a:lnTo>
                  <a:pt x="2544" y="788"/>
                </a:lnTo>
                <a:lnTo>
                  <a:pt x="2544" y="788"/>
                </a:lnTo>
                <a:lnTo>
                  <a:pt x="2542" y="791"/>
                </a:lnTo>
                <a:lnTo>
                  <a:pt x="2540" y="793"/>
                </a:lnTo>
                <a:lnTo>
                  <a:pt x="2540" y="793"/>
                </a:lnTo>
                <a:lnTo>
                  <a:pt x="2540" y="793"/>
                </a:lnTo>
                <a:lnTo>
                  <a:pt x="2542" y="793"/>
                </a:lnTo>
                <a:lnTo>
                  <a:pt x="2544" y="793"/>
                </a:lnTo>
                <a:lnTo>
                  <a:pt x="2544" y="793"/>
                </a:lnTo>
                <a:lnTo>
                  <a:pt x="2546" y="791"/>
                </a:lnTo>
                <a:lnTo>
                  <a:pt x="2548" y="791"/>
                </a:lnTo>
                <a:lnTo>
                  <a:pt x="2548" y="793"/>
                </a:lnTo>
                <a:lnTo>
                  <a:pt x="2548" y="793"/>
                </a:lnTo>
                <a:lnTo>
                  <a:pt x="2548" y="795"/>
                </a:lnTo>
                <a:lnTo>
                  <a:pt x="2550" y="795"/>
                </a:lnTo>
                <a:lnTo>
                  <a:pt x="2548" y="797"/>
                </a:lnTo>
                <a:lnTo>
                  <a:pt x="2548" y="797"/>
                </a:lnTo>
                <a:lnTo>
                  <a:pt x="2550" y="799"/>
                </a:lnTo>
                <a:lnTo>
                  <a:pt x="2550" y="799"/>
                </a:lnTo>
                <a:lnTo>
                  <a:pt x="2550" y="799"/>
                </a:lnTo>
                <a:lnTo>
                  <a:pt x="2548" y="801"/>
                </a:lnTo>
                <a:lnTo>
                  <a:pt x="2548" y="803"/>
                </a:lnTo>
                <a:lnTo>
                  <a:pt x="2546" y="803"/>
                </a:lnTo>
                <a:lnTo>
                  <a:pt x="2544" y="805"/>
                </a:lnTo>
                <a:lnTo>
                  <a:pt x="2542" y="805"/>
                </a:lnTo>
                <a:lnTo>
                  <a:pt x="2537" y="807"/>
                </a:lnTo>
                <a:lnTo>
                  <a:pt x="2533" y="809"/>
                </a:lnTo>
                <a:lnTo>
                  <a:pt x="2533" y="809"/>
                </a:lnTo>
                <a:lnTo>
                  <a:pt x="2531" y="811"/>
                </a:lnTo>
                <a:lnTo>
                  <a:pt x="2533" y="811"/>
                </a:lnTo>
                <a:lnTo>
                  <a:pt x="2533" y="814"/>
                </a:lnTo>
                <a:lnTo>
                  <a:pt x="2533" y="814"/>
                </a:lnTo>
                <a:lnTo>
                  <a:pt x="2533" y="814"/>
                </a:lnTo>
                <a:lnTo>
                  <a:pt x="2537" y="816"/>
                </a:lnTo>
                <a:lnTo>
                  <a:pt x="2540" y="816"/>
                </a:lnTo>
                <a:lnTo>
                  <a:pt x="2542" y="814"/>
                </a:lnTo>
                <a:lnTo>
                  <a:pt x="2542" y="814"/>
                </a:lnTo>
                <a:lnTo>
                  <a:pt x="2544" y="814"/>
                </a:lnTo>
                <a:lnTo>
                  <a:pt x="2546" y="816"/>
                </a:lnTo>
                <a:lnTo>
                  <a:pt x="2546" y="816"/>
                </a:lnTo>
                <a:lnTo>
                  <a:pt x="2548" y="816"/>
                </a:lnTo>
                <a:lnTo>
                  <a:pt x="2548" y="816"/>
                </a:lnTo>
                <a:lnTo>
                  <a:pt x="2546" y="818"/>
                </a:lnTo>
                <a:lnTo>
                  <a:pt x="2548" y="818"/>
                </a:lnTo>
                <a:lnTo>
                  <a:pt x="2550" y="818"/>
                </a:lnTo>
                <a:lnTo>
                  <a:pt x="2550" y="816"/>
                </a:lnTo>
                <a:lnTo>
                  <a:pt x="2552" y="816"/>
                </a:lnTo>
                <a:lnTo>
                  <a:pt x="2554" y="818"/>
                </a:lnTo>
                <a:lnTo>
                  <a:pt x="2556" y="820"/>
                </a:lnTo>
                <a:lnTo>
                  <a:pt x="2560" y="820"/>
                </a:lnTo>
                <a:lnTo>
                  <a:pt x="2560" y="820"/>
                </a:lnTo>
                <a:lnTo>
                  <a:pt x="2563" y="818"/>
                </a:lnTo>
                <a:lnTo>
                  <a:pt x="2565" y="818"/>
                </a:lnTo>
                <a:lnTo>
                  <a:pt x="2569" y="818"/>
                </a:lnTo>
                <a:lnTo>
                  <a:pt x="2569" y="816"/>
                </a:lnTo>
                <a:lnTo>
                  <a:pt x="2571" y="816"/>
                </a:lnTo>
                <a:lnTo>
                  <a:pt x="2573" y="814"/>
                </a:lnTo>
                <a:lnTo>
                  <a:pt x="2571" y="816"/>
                </a:lnTo>
                <a:lnTo>
                  <a:pt x="2569" y="818"/>
                </a:lnTo>
                <a:lnTo>
                  <a:pt x="2567" y="820"/>
                </a:lnTo>
                <a:lnTo>
                  <a:pt x="2567" y="820"/>
                </a:lnTo>
                <a:lnTo>
                  <a:pt x="2565" y="824"/>
                </a:lnTo>
                <a:lnTo>
                  <a:pt x="2563" y="824"/>
                </a:lnTo>
                <a:lnTo>
                  <a:pt x="2560" y="824"/>
                </a:lnTo>
                <a:lnTo>
                  <a:pt x="2558" y="824"/>
                </a:lnTo>
                <a:lnTo>
                  <a:pt x="2556" y="824"/>
                </a:lnTo>
                <a:lnTo>
                  <a:pt x="2552" y="824"/>
                </a:lnTo>
                <a:lnTo>
                  <a:pt x="2548" y="824"/>
                </a:lnTo>
                <a:lnTo>
                  <a:pt x="2548" y="824"/>
                </a:lnTo>
                <a:lnTo>
                  <a:pt x="2546" y="828"/>
                </a:lnTo>
                <a:lnTo>
                  <a:pt x="2542" y="828"/>
                </a:lnTo>
                <a:lnTo>
                  <a:pt x="2542" y="830"/>
                </a:lnTo>
                <a:lnTo>
                  <a:pt x="2542" y="830"/>
                </a:lnTo>
                <a:lnTo>
                  <a:pt x="2542" y="832"/>
                </a:lnTo>
                <a:lnTo>
                  <a:pt x="2537" y="837"/>
                </a:lnTo>
                <a:lnTo>
                  <a:pt x="2537" y="837"/>
                </a:lnTo>
                <a:lnTo>
                  <a:pt x="2535" y="837"/>
                </a:lnTo>
                <a:lnTo>
                  <a:pt x="2535" y="837"/>
                </a:lnTo>
                <a:lnTo>
                  <a:pt x="2535" y="839"/>
                </a:lnTo>
                <a:lnTo>
                  <a:pt x="2533" y="841"/>
                </a:lnTo>
                <a:lnTo>
                  <a:pt x="2531" y="843"/>
                </a:lnTo>
                <a:lnTo>
                  <a:pt x="2527" y="843"/>
                </a:lnTo>
                <a:lnTo>
                  <a:pt x="2525" y="845"/>
                </a:lnTo>
                <a:lnTo>
                  <a:pt x="2525" y="845"/>
                </a:lnTo>
                <a:lnTo>
                  <a:pt x="2527" y="845"/>
                </a:lnTo>
                <a:lnTo>
                  <a:pt x="2527" y="845"/>
                </a:lnTo>
                <a:lnTo>
                  <a:pt x="2529" y="845"/>
                </a:lnTo>
                <a:lnTo>
                  <a:pt x="2531" y="845"/>
                </a:lnTo>
                <a:lnTo>
                  <a:pt x="2531" y="847"/>
                </a:lnTo>
                <a:lnTo>
                  <a:pt x="2533" y="847"/>
                </a:lnTo>
                <a:lnTo>
                  <a:pt x="2535" y="845"/>
                </a:lnTo>
                <a:lnTo>
                  <a:pt x="2535" y="843"/>
                </a:lnTo>
                <a:lnTo>
                  <a:pt x="2537" y="843"/>
                </a:lnTo>
                <a:lnTo>
                  <a:pt x="2540" y="841"/>
                </a:lnTo>
                <a:lnTo>
                  <a:pt x="2542" y="841"/>
                </a:lnTo>
                <a:lnTo>
                  <a:pt x="2544" y="841"/>
                </a:lnTo>
                <a:lnTo>
                  <a:pt x="2546" y="841"/>
                </a:lnTo>
                <a:lnTo>
                  <a:pt x="2546" y="839"/>
                </a:lnTo>
                <a:lnTo>
                  <a:pt x="2548" y="839"/>
                </a:lnTo>
                <a:lnTo>
                  <a:pt x="2548" y="839"/>
                </a:lnTo>
                <a:lnTo>
                  <a:pt x="2548" y="841"/>
                </a:lnTo>
                <a:lnTo>
                  <a:pt x="2552" y="841"/>
                </a:lnTo>
                <a:lnTo>
                  <a:pt x="2552" y="843"/>
                </a:lnTo>
                <a:lnTo>
                  <a:pt x="2554" y="843"/>
                </a:lnTo>
                <a:lnTo>
                  <a:pt x="2556" y="841"/>
                </a:lnTo>
                <a:lnTo>
                  <a:pt x="2556" y="839"/>
                </a:lnTo>
                <a:lnTo>
                  <a:pt x="2556" y="837"/>
                </a:lnTo>
                <a:lnTo>
                  <a:pt x="2558" y="835"/>
                </a:lnTo>
                <a:lnTo>
                  <a:pt x="2565" y="832"/>
                </a:lnTo>
                <a:lnTo>
                  <a:pt x="2565" y="832"/>
                </a:lnTo>
                <a:lnTo>
                  <a:pt x="2567" y="835"/>
                </a:lnTo>
                <a:lnTo>
                  <a:pt x="2569" y="835"/>
                </a:lnTo>
                <a:lnTo>
                  <a:pt x="2571" y="835"/>
                </a:lnTo>
                <a:lnTo>
                  <a:pt x="2573" y="835"/>
                </a:lnTo>
                <a:lnTo>
                  <a:pt x="2573" y="835"/>
                </a:lnTo>
                <a:lnTo>
                  <a:pt x="2573" y="835"/>
                </a:lnTo>
                <a:lnTo>
                  <a:pt x="2577" y="835"/>
                </a:lnTo>
                <a:lnTo>
                  <a:pt x="2579" y="835"/>
                </a:lnTo>
                <a:lnTo>
                  <a:pt x="2579" y="835"/>
                </a:lnTo>
                <a:lnTo>
                  <a:pt x="2579" y="835"/>
                </a:lnTo>
                <a:lnTo>
                  <a:pt x="2577" y="832"/>
                </a:lnTo>
                <a:lnTo>
                  <a:pt x="2581" y="832"/>
                </a:lnTo>
                <a:lnTo>
                  <a:pt x="2584" y="832"/>
                </a:lnTo>
                <a:lnTo>
                  <a:pt x="2584" y="832"/>
                </a:lnTo>
                <a:lnTo>
                  <a:pt x="2586" y="832"/>
                </a:lnTo>
                <a:lnTo>
                  <a:pt x="2588" y="830"/>
                </a:lnTo>
                <a:lnTo>
                  <a:pt x="2588" y="830"/>
                </a:lnTo>
                <a:lnTo>
                  <a:pt x="2590" y="830"/>
                </a:lnTo>
                <a:lnTo>
                  <a:pt x="2592" y="830"/>
                </a:lnTo>
                <a:lnTo>
                  <a:pt x="2594" y="832"/>
                </a:lnTo>
                <a:lnTo>
                  <a:pt x="2596" y="832"/>
                </a:lnTo>
                <a:lnTo>
                  <a:pt x="2596" y="832"/>
                </a:lnTo>
                <a:lnTo>
                  <a:pt x="2600" y="832"/>
                </a:lnTo>
                <a:lnTo>
                  <a:pt x="2604" y="832"/>
                </a:lnTo>
                <a:lnTo>
                  <a:pt x="2611" y="832"/>
                </a:lnTo>
                <a:lnTo>
                  <a:pt x="2613" y="832"/>
                </a:lnTo>
                <a:lnTo>
                  <a:pt x="2613" y="832"/>
                </a:lnTo>
                <a:lnTo>
                  <a:pt x="2615" y="830"/>
                </a:lnTo>
                <a:lnTo>
                  <a:pt x="2617" y="830"/>
                </a:lnTo>
                <a:lnTo>
                  <a:pt x="2619" y="828"/>
                </a:lnTo>
                <a:lnTo>
                  <a:pt x="2621" y="830"/>
                </a:lnTo>
                <a:lnTo>
                  <a:pt x="2621" y="828"/>
                </a:lnTo>
                <a:lnTo>
                  <a:pt x="2623" y="826"/>
                </a:lnTo>
                <a:lnTo>
                  <a:pt x="2628" y="824"/>
                </a:lnTo>
                <a:lnTo>
                  <a:pt x="2628" y="824"/>
                </a:lnTo>
                <a:lnTo>
                  <a:pt x="2628" y="822"/>
                </a:lnTo>
                <a:lnTo>
                  <a:pt x="2628" y="822"/>
                </a:lnTo>
                <a:lnTo>
                  <a:pt x="2628" y="820"/>
                </a:lnTo>
                <a:lnTo>
                  <a:pt x="2625" y="820"/>
                </a:lnTo>
                <a:lnTo>
                  <a:pt x="2623" y="822"/>
                </a:lnTo>
                <a:lnTo>
                  <a:pt x="2621" y="822"/>
                </a:lnTo>
                <a:lnTo>
                  <a:pt x="2617" y="820"/>
                </a:lnTo>
                <a:lnTo>
                  <a:pt x="2617" y="820"/>
                </a:lnTo>
                <a:lnTo>
                  <a:pt x="2617" y="820"/>
                </a:lnTo>
                <a:lnTo>
                  <a:pt x="2615" y="818"/>
                </a:lnTo>
                <a:lnTo>
                  <a:pt x="2613" y="820"/>
                </a:lnTo>
                <a:lnTo>
                  <a:pt x="2615" y="818"/>
                </a:lnTo>
                <a:lnTo>
                  <a:pt x="2617" y="818"/>
                </a:lnTo>
                <a:lnTo>
                  <a:pt x="2617" y="818"/>
                </a:lnTo>
                <a:lnTo>
                  <a:pt x="2619" y="818"/>
                </a:lnTo>
                <a:lnTo>
                  <a:pt x="2621" y="818"/>
                </a:lnTo>
                <a:lnTo>
                  <a:pt x="2621" y="816"/>
                </a:lnTo>
                <a:lnTo>
                  <a:pt x="2621" y="816"/>
                </a:lnTo>
                <a:lnTo>
                  <a:pt x="2619" y="814"/>
                </a:lnTo>
                <a:lnTo>
                  <a:pt x="2621" y="814"/>
                </a:lnTo>
                <a:lnTo>
                  <a:pt x="2623" y="814"/>
                </a:lnTo>
                <a:lnTo>
                  <a:pt x="2625" y="814"/>
                </a:lnTo>
                <a:lnTo>
                  <a:pt x="2625" y="811"/>
                </a:lnTo>
                <a:lnTo>
                  <a:pt x="2625" y="811"/>
                </a:lnTo>
                <a:lnTo>
                  <a:pt x="2625" y="809"/>
                </a:lnTo>
                <a:lnTo>
                  <a:pt x="2625" y="809"/>
                </a:lnTo>
                <a:lnTo>
                  <a:pt x="2625" y="809"/>
                </a:lnTo>
                <a:lnTo>
                  <a:pt x="2628" y="809"/>
                </a:lnTo>
                <a:lnTo>
                  <a:pt x="2628" y="809"/>
                </a:lnTo>
                <a:lnTo>
                  <a:pt x="2630" y="807"/>
                </a:lnTo>
                <a:lnTo>
                  <a:pt x="2632" y="807"/>
                </a:lnTo>
                <a:lnTo>
                  <a:pt x="2632" y="805"/>
                </a:lnTo>
                <a:lnTo>
                  <a:pt x="2632" y="803"/>
                </a:lnTo>
                <a:lnTo>
                  <a:pt x="2632" y="801"/>
                </a:lnTo>
                <a:lnTo>
                  <a:pt x="2634" y="799"/>
                </a:lnTo>
                <a:lnTo>
                  <a:pt x="2634" y="797"/>
                </a:lnTo>
                <a:lnTo>
                  <a:pt x="2632" y="797"/>
                </a:lnTo>
                <a:lnTo>
                  <a:pt x="2632" y="795"/>
                </a:lnTo>
                <a:lnTo>
                  <a:pt x="2628" y="793"/>
                </a:lnTo>
                <a:lnTo>
                  <a:pt x="2625" y="791"/>
                </a:lnTo>
                <a:lnTo>
                  <a:pt x="2623" y="791"/>
                </a:lnTo>
                <a:lnTo>
                  <a:pt x="2621" y="791"/>
                </a:lnTo>
                <a:lnTo>
                  <a:pt x="2619" y="791"/>
                </a:lnTo>
                <a:lnTo>
                  <a:pt x="2617" y="791"/>
                </a:lnTo>
                <a:lnTo>
                  <a:pt x="2615" y="791"/>
                </a:lnTo>
                <a:lnTo>
                  <a:pt x="2615" y="791"/>
                </a:lnTo>
                <a:lnTo>
                  <a:pt x="2615" y="793"/>
                </a:lnTo>
                <a:lnTo>
                  <a:pt x="2613" y="793"/>
                </a:lnTo>
                <a:lnTo>
                  <a:pt x="2613" y="793"/>
                </a:lnTo>
                <a:lnTo>
                  <a:pt x="2611" y="793"/>
                </a:lnTo>
                <a:lnTo>
                  <a:pt x="2609" y="791"/>
                </a:lnTo>
                <a:lnTo>
                  <a:pt x="2609" y="791"/>
                </a:lnTo>
                <a:lnTo>
                  <a:pt x="2611" y="788"/>
                </a:lnTo>
                <a:lnTo>
                  <a:pt x="2613" y="788"/>
                </a:lnTo>
                <a:lnTo>
                  <a:pt x="2613" y="786"/>
                </a:lnTo>
                <a:lnTo>
                  <a:pt x="2611" y="782"/>
                </a:lnTo>
                <a:lnTo>
                  <a:pt x="2609" y="780"/>
                </a:lnTo>
                <a:lnTo>
                  <a:pt x="2604" y="776"/>
                </a:lnTo>
                <a:lnTo>
                  <a:pt x="2600" y="776"/>
                </a:lnTo>
                <a:lnTo>
                  <a:pt x="2598" y="776"/>
                </a:lnTo>
                <a:lnTo>
                  <a:pt x="2600" y="776"/>
                </a:lnTo>
                <a:lnTo>
                  <a:pt x="2600" y="776"/>
                </a:lnTo>
                <a:lnTo>
                  <a:pt x="2604" y="776"/>
                </a:lnTo>
                <a:lnTo>
                  <a:pt x="2604" y="776"/>
                </a:lnTo>
                <a:lnTo>
                  <a:pt x="2607" y="778"/>
                </a:lnTo>
                <a:lnTo>
                  <a:pt x="2607" y="778"/>
                </a:lnTo>
                <a:lnTo>
                  <a:pt x="2609" y="778"/>
                </a:lnTo>
                <a:lnTo>
                  <a:pt x="2609" y="778"/>
                </a:lnTo>
                <a:lnTo>
                  <a:pt x="2609" y="778"/>
                </a:lnTo>
                <a:lnTo>
                  <a:pt x="2609" y="776"/>
                </a:lnTo>
                <a:lnTo>
                  <a:pt x="2607" y="772"/>
                </a:lnTo>
                <a:lnTo>
                  <a:pt x="2604" y="772"/>
                </a:lnTo>
                <a:lnTo>
                  <a:pt x="2604" y="770"/>
                </a:lnTo>
                <a:lnTo>
                  <a:pt x="2604" y="767"/>
                </a:lnTo>
                <a:lnTo>
                  <a:pt x="2607" y="767"/>
                </a:lnTo>
                <a:lnTo>
                  <a:pt x="2604" y="765"/>
                </a:lnTo>
                <a:lnTo>
                  <a:pt x="2602" y="765"/>
                </a:lnTo>
                <a:lnTo>
                  <a:pt x="2600" y="763"/>
                </a:lnTo>
                <a:lnTo>
                  <a:pt x="2598" y="759"/>
                </a:lnTo>
                <a:lnTo>
                  <a:pt x="2596" y="759"/>
                </a:lnTo>
                <a:lnTo>
                  <a:pt x="2592" y="757"/>
                </a:lnTo>
                <a:lnTo>
                  <a:pt x="2590" y="757"/>
                </a:lnTo>
                <a:lnTo>
                  <a:pt x="2590" y="755"/>
                </a:lnTo>
                <a:lnTo>
                  <a:pt x="2588" y="751"/>
                </a:lnTo>
                <a:lnTo>
                  <a:pt x="2586" y="744"/>
                </a:lnTo>
                <a:lnTo>
                  <a:pt x="2584" y="740"/>
                </a:lnTo>
                <a:lnTo>
                  <a:pt x="2584" y="738"/>
                </a:lnTo>
                <a:lnTo>
                  <a:pt x="2584" y="738"/>
                </a:lnTo>
                <a:lnTo>
                  <a:pt x="2581" y="736"/>
                </a:lnTo>
                <a:lnTo>
                  <a:pt x="2579" y="734"/>
                </a:lnTo>
                <a:lnTo>
                  <a:pt x="2577" y="732"/>
                </a:lnTo>
                <a:lnTo>
                  <a:pt x="2571" y="730"/>
                </a:lnTo>
                <a:lnTo>
                  <a:pt x="2567" y="730"/>
                </a:lnTo>
                <a:lnTo>
                  <a:pt x="2565" y="732"/>
                </a:lnTo>
                <a:lnTo>
                  <a:pt x="2563" y="732"/>
                </a:lnTo>
                <a:lnTo>
                  <a:pt x="2556" y="730"/>
                </a:lnTo>
                <a:lnTo>
                  <a:pt x="2554" y="730"/>
                </a:lnTo>
                <a:lnTo>
                  <a:pt x="2552" y="728"/>
                </a:lnTo>
                <a:lnTo>
                  <a:pt x="2554" y="730"/>
                </a:lnTo>
                <a:lnTo>
                  <a:pt x="2556" y="730"/>
                </a:lnTo>
                <a:lnTo>
                  <a:pt x="2558" y="730"/>
                </a:lnTo>
                <a:lnTo>
                  <a:pt x="2560" y="730"/>
                </a:lnTo>
                <a:lnTo>
                  <a:pt x="2563" y="728"/>
                </a:lnTo>
                <a:lnTo>
                  <a:pt x="2565" y="726"/>
                </a:lnTo>
                <a:lnTo>
                  <a:pt x="2567" y="726"/>
                </a:lnTo>
                <a:lnTo>
                  <a:pt x="2569" y="726"/>
                </a:lnTo>
                <a:lnTo>
                  <a:pt x="2569" y="723"/>
                </a:lnTo>
                <a:lnTo>
                  <a:pt x="2567" y="721"/>
                </a:lnTo>
                <a:lnTo>
                  <a:pt x="2563" y="721"/>
                </a:lnTo>
                <a:lnTo>
                  <a:pt x="2560" y="723"/>
                </a:lnTo>
                <a:lnTo>
                  <a:pt x="2560" y="723"/>
                </a:lnTo>
                <a:lnTo>
                  <a:pt x="2560" y="721"/>
                </a:lnTo>
                <a:lnTo>
                  <a:pt x="2563" y="721"/>
                </a:lnTo>
                <a:lnTo>
                  <a:pt x="2563" y="721"/>
                </a:lnTo>
                <a:lnTo>
                  <a:pt x="2567" y="721"/>
                </a:lnTo>
                <a:lnTo>
                  <a:pt x="2569" y="719"/>
                </a:lnTo>
                <a:lnTo>
                  <a:pt x="2571" y="719"/>
                </a:lnTo>
                <a:lnTo>
                  <a:pt x="2571" y="717"/>
                </a:lnTo>
                <a:lnTo>
                  <a:pt x="2573" y="715"/>
                </a:lnTo>
                <a:lnTo>
                  <a:pt x="2575" y="713"/>
                </a:lnTo>
                <a:lnTo>
                  <a:pt x="2577" y="707"/>
                </a:lnTo>
                <a:lnTo>
                  <a:pt x="2577" y="707"/>
                </a:lnTo>
                <a:lnTo>
                  <a:pt x="2577" y="705"/>
                </a:lnTo>
                <a:lnTo>
                  <a:pt x="2579" y="705"/>
                </a:lnTo>
                <a:lnTo>
                  <a:pt x="2579" y="702"/>
                </a:lnTo>
                <a:lnTo>
                  <a:pt x="2581" y="700"/>
                </a:lnTo>
                <a:lnTo>
                  <a:pt x="2581" y="700"/>
                </a:lnTo>
                <a:lnTo>
                  <a:pt x="2581" y="700"/>
                </a:lnTo>
                <a:lnTo>
                  <a:pt x="2581" y="696"/>
                </a:lnTo>
                <a:lnTo>
                  <a:pt x="2579" y="696"/>
                </a:lnTo>
                <a:lnTo>
                  <a:pt x="2577" y="696"/>
                </a:lnTo>
                <a:lnTo>
                  <a:pt x="2575" y="696"/>
                </a:lnTo>
                <a:lnTo>
                  <a:pt x="2567" y="696"/>
                </a:lnTo>
                <a:lnTo>
                  <a:pt x="2565" y="696"/>
                </a:lnTo>
                <a:lnTo>
                  <a:pt x="2565" y="696"/>
                </a:lnTo>
                <a:lnTo>
                  <a:pt x="2563" y="696"/>
                </a:lnTo>
                <a:lnTo>
                  <a:pt x="2560" y="694"/>
                </a:lnTo>
                <a:lnTo>
                  <a:pt x="2558" y="696"/>
                </a:lnTo>
                <a:lnTo>
                  <a:pt x="2554" y="696"/>
                </a:lnTo>
                <a:lnTo>
                  <a:pt x="2552" y="698"/>
                </a:lnTo>
                <a:lnTo>
                  <a:pt x="2550" y="698"/>
                </a:lnTo>
                <a:lnTo>
                  <a:pt x="2548" y="698"/>
                </a:lnTo>
                <a:lnTo>
                  <a:pt x="2548" y="696"/>
                </a:lnTo>
                <a:lnTo>
                  <a:pt x="2552" y="694"/>
                </a:lnTo>
                <a:lnTo>
                  <a:pt x="2552" y="692"/>
                </a:lnTo>
                <a:lnTo>
                  <a:pt x="2552" y="692"/>
                </a:lnTo>
                <a:lnTo>
                  <a:pt x="2550" y="692"/>
                </a:lnTo>
                <a:lnTo>
                  <a:pt x="2550" y="690"/>
                </a:lnTo>
                <a:lnTo>
                  <a:pt x="2550" y="690"/>
                </a:lnTo>
                <a:lnTo>
                  <a:pt x="2552" y="688"/>
                </a:lnTo>
                <a:lnTo>
                  <a:pt x="2558" y="684"/>
                </a:lnTo>
                <a:lnTo>
                  <a:pt x="2560" y="682"/>
                </a:lnTo>
                <a:lnTo>
                  <a:pt x="2563" y="682"/>
                </a:lnTo>
                <a:lnTo>
                  <a:pt x="2563" y="682"/>
                </a:lnTo>
                <a:lnTo>
                  <a:pt x="2563" y="679"/>
                </a:lnTo>
                <a:lnTo>
                  <a:pt x="2563" y="677"/>
                </a:lnTo>
                <a:lnTo>
                  <a:pt x="2563" y="677"/>
                </a:lnTo>
                <a:lnTo>
                  <a:pt x="2563" y="675"/>
                </a:lnTo>
                <a:lnTo>
                  <a:pt x="2563" y="675"/>
                </a:lnTo>
                <a:lnTo>
                  <a:pt x="2560" y="675"/>
                </a:lnTo>
                <a:lnTo>
                  <a:pt x="2558" y="675"/>
                </a:lnTo>
                <a:lnTo>
                  <a:pt x="2554" y="677"/>
                </a:lnTo>
                <a:lnTo>
                  <a:pt x="2552" y="677"/>
                </a:lnTo>
                <a:lnTo>
                  <a:pt x="2548" y="677"/>
                </a:lnTo>
                <a:lnTo>
                  <a:pt x="2544" y="677"/>
                </a:lnTo>
                <a:lnTo>
                  <a:pt x="2542" y="677"/>
                </a:lnTo>
                <a:lnTo>
                  <a:pt x="2542" y="677"/>
                </a:lnTo>
                <a:lnTo>
                  <a:pt x="2540" y="677"/>
                </a:lnTo>
                <a:lnTo>
                  <a:pt x="2540" y="679"/>
                </a:lnTo>
                <a:lnTo>
                  <a:pt x="2540" y="677"/>
                </a:lnTo>
                <a:lnTo>
                  <a:pt x="2537" y="677"/>
                </a:lnTo>
                <a:lnTo>
                  <a:pt x="2535" y="677"/>
                </a:lnTo>
                <a:lnTo>
                  <a:pt x="2535" y="677"/>
                </a:lnTo>
                <a:lnTo>
                  <a:pt x="2535" y="677"/>
                </a:lnTo>
                <a:lnTo>
                  <a:pt x="2535" y="677"/>
                </a:lnTo>
                <a:lnTo>
                  <a:pt x="2533" y="679"/>
                </a:lnTo>
                <a:lnTo>
                  <a:pt x="2533" y="679"/>
                </a:lnTo>
                <a:lnTo>
                  <a:pt x="2533" y="682"/>
                </a:lnTo>
                <a:lnTo>
                  <a:pt x="2533" y="682"/>
                </a:lnTo>
                <a:lnTo>
                  <a:pt x="2535" y="684"/>
                </a:lnTo>
                <a:lnTo>
                  <a:pt x="2535" y="684"/>
                </a:lnTo>
                <a:lnTo>
                  <a:pt x="2535" y="684"/>
                </a:lnTo>
                <a:lnTo>
                  <a:pt x="2531" y="684"/>
                </a:lnTo>
                <a:lnTo>
                  <a:pt x="2531" y="684"/>
                </a:lnTo>
                <a:lnTo>
                  <a:pt x="2531" y="686"/>
                </a:lnTo>
                <a:lnTo>
                  <a:pt x="2531" y="686"/>
                </a:lnTo>
                <a:lnTo>
                  <a:pt x="2531" y="686"/>
                </a:lnTo>
                <a:lnTo>
                  <a:pt x="2529" y="688"/>
                </a:lnTo>
                <a:lnTo>
                  <a:pt x="2529" y="688"/>
                </a:lnTo>
                <a:lnTo>
                  <a:pt x="2533" y="692"/>
                </a:lnTo>
                <a:lnTo>
                  <a:pt x="2533" y="692"/>
                </a:lnTo>
                <a:lnTo>
                  <a:pt x="2531" y="692"/>
                </a:lnTo>
                <a:lnTo>
                  <a:pt x="2531" y="692"/>
                </a:lnTo>
                <a:lnTo>
                  <a:pt x="2531" y="692"/>
                </a:lnTo>
                <a:lnTo>
                  <a:pt x="2527" y="692"/>
                </a:lnTo>
                <a:lnTo>
                  <a:pt x="2525" y="692"/>
                </a:lnTo>
                <a:lnTo>
                  <a:pt x="2525" y="694"/>
                </a:lnTo>
                <a:lnTo>
                  <a:pt x="2525" y="696"/>
                </a:lnTo>
                <a:lnTo>
                  <a:pt x="2525" y="696"/>
                </a:lnTo>
                <a:lnTo>
                  <a:pt x="2525" y="698"/>
                </a:lnTo>
                <a:lnTo>
                  <a:pt x="2525" y="698"/>
                </a:lnTo>
                <a:lnTo>
                  <a:pt x="2527" y="698"/>
                </a:lnTo>
                <a:lnTo>
                  <a:pt x="2525" y="698"/>
                </a:lnTo>
                <a:lnTo>
                  <a:pt x="2525" y="700"/>
                </a:lnTo>
                <a:lnTo>
                  <a:pt x="2523" y="700"/>
                </a:lnTo>
                <a:lnTo>
                  <a:pt x="2523" y="700"/>
                </a:lnTo>
                <a:lnTo>
                  <a:pt x="2523" y="702"/>
                </a:lnTo>
                <a:lnTo>
                  <a:pt x="2525" y="702"/>
                </a:lnTo>
                <a:close/>
                <a:moveTo>
                  <a:pt x="2560" y="673"/>
                </a:moveTo>
                <a:lnTo>
                  <a:pt x="2560" y="673"/>
                </a:lnTo>
                <a:lnTo>
                  <a:pt x="2563" y="673"/>
                </a:lnTo>
                <a:lnTo>
                  <a:pt x="2563" y="673"/>
                </a:lnTo>
                <a:lnTo>
                  <a:pt x="2560" y="671"/>
                </a:lnTo>
                <a:lnTo>
                  <a:pt x="2560" y="671"/>
                </a:lnTo>
                <a:lnTo>
                  <a:pt x="2560" y="671"/>
                </a:lnTo>
                <a:lnTo>
                  <a:pt x="2560" y="671"/>
                </a:lnTo>
                <a:lnTo>
                  <a:pt x="2558" y="669"/>
                </a:lnTo>
                <a:lnTo>
                  <a:pt x="2558" y="671"/>
                </a:lnTo>
                <a:lnTo>
                  <a:pt x="2558" y="671"/>
                </a:lnTo>
                <a:lnTo>
                  <a:pt x="2558" y="671"/>
                </a:lnTo>
                <a:lnTo>
                  <a:pt x="2560" y="673"/>
                </a:lnTo>
                <a:close/>
                <a:moveTo>
                  <a:pt x="2592" y="635"/>
                </a:moveTo>
                <a:lnTo>
                  <a:pt x="2592" y="635"/>
                </a:lnTo>
                <a:lnTo>
                  <a:pt x="2592" y="633"/>
                </a:lnTo>
                <a:lnTo>
                  <a:pt x="2592" y="633"/>
                </a:lnTo>
                <a:lnTo>
                  <a:pt x="2592" y="633"/>
                </a:lnTo>
                <a:lnTo>
                  <a:pt x="2594" y="633"/>
                </a:lnTo>
                <a:lnTo>
                  <a:pt x="2594" y="631"/>
                </a:lnTo>
                <a:lnTo>
                  <a:pt x="2594" y="631"/>
                </a:lnTo>
                <a:lnTo>
                  <a:pt x="2592" y="631"/>
                </a:lnTo>
                <a:lnTo>
                  <a:pt x="2590" y="633"/>
                </a:lnTo>
                <a:lnTo>
                  <a:pt x="2592" y="635"/>
                </a:lnTo>
                <a:lnTo>
                  <a:pt x="2592" y="635"/>
                </a:lnTo>
                <a:close/>
                <a:moveTo>
                  <a:pt x="2588" y="832"/>
                </a:moveTo>
                <a:lnTo>
                  <a:pt x="2588" y="832"/>
                </a:lnTo>
                <a:lnTo>
                  <a:pt x="2586" y="835"/>
                </a:lnTo>
                <a:lnTo>
                  <a:pt x="2586" y="835"/>
                </a:lnTo>
                <a:lnTo>
                  <a:pt x="2586" y="835"/>
                </a:lnTo>
                <a:lnTo>
                  <a:pt x="2590" y="837"/>
                </a:lnTo>
                <a:lnTo>
                  <a:pt x="2590" y="837"/>
                </a:lnTo>
                <a:lnTo>
                  <a:pt x="2590" y="835"/>
                </a:lnTo>
                <a:lnTo>
                  <a:pt x="2590" y="835"/>
                </a:lnTo>
                <a:lnTo>
                  <a:pt x="2592" y="835"/>
                </a:lnTo>
                <a:lnTo>
                  <a:pt x="2592" y="835"/>
                </a:lnTo>
                <a:lnTo>
                  <a:pt x="2592" y="832"/>
                </a:lnTo>
                <a:lnTo>
                  <a:pt x="2588" y="832"/>
                </a:lnTo>
                <a:close/>
                <a:moveTo>
                  <a:pt x="2565" y="663"/>
                </a:moveTo>
                <a:lnTo>
                  <a:pt x="2567" y="663"/>
                </a:lnTo>
                <a:lnTo>
                  <a:pt x="2567" y="665"/>
                </a:lnTo>
                <a:lnTo>
                  <a:pt x="2567" y="665"/>
                </a:lnTo>
                <a:lnTo>
                  <a:pt x="2569" y="665"/>
                </a:lnTo>
                <a:lnTo>
                  <a:pt x="2569" y="663"/>
                </a:lnTo>
                <a:lnTo>
                  <a:pt x="2569" y="663"/>
                </a:lnTo>
                <a:lnTo>
                  <a:pt x="2567" y="663"/>
                </a:lnTo>
                <a:lnTo>
                  <a:pt x="2567" y="663"/>
                </a:lnTo>
                <a:lnTo>
                  <a:pt x="2565" y="661"/>
                </a:lnTo>
                <a:lnTo>
                  <a:pt x="2565" y="661"/>
                </a:lnTo>
                <a:lnTo>
                  <a:pt x="2563" y="661"/>
                </a:lnTo>
                <a:lnTo>
                  <a:pt x="2565" y="663"/>
                </a:lnTo>
                <a:lnTo>
                  <a:pt x="2565" y="663"/>
                </a:lnTo>
                <a:close/>
                <a:moveTo>
                  <a:pt x="2573" y="663"/>
                </a:moveTo>
                <a:lnTo>
                  <a:pt x="2573" y="663"/>
                </a:lnTo>
                <a:lnTo>
                  <a:pt x="2571" y="663"/>
                </a:lnTo>
                <a:lnTo>
                  <a:pt x="2571" y="663"/>
                </a:lnTo>
                <a:lnTo>
                  <a:pt x="2569" y="663"/>
                </a:lnTo>
                <a:lnTo>
                  <a:pt x="2571" y="663"/>
                </a:lnTo>
                <a:lnTo>
                  <a:pt x="2573" y="663"/>
                </a:lnTo>
                <a:close/>
                <a:moveTo>
                  <a:pt x="2584" y="642"/>
                </a:moveTo>
                <a:lnTo>
                  <a:pt x="2584" y="642"/>
                </a:lnTo>
                <a:lnTo>
                  <a:pt x="2586" y="642"/>
                </a:lnTo>
                <a:lnTo>
                  <a:pt x="2586" y="642"/>
                </a:lnTo>
                <a:lnTo>
                  <a:pt x="2586" y="642"/>
                </a:lnTo>
                <a:lnTo>
                  <a:pt x="2586" y="644"/>
                </a:lnTo>
                <a:lnTo>
                  <a:pt x="2588" y="644"/>
                </a:lnTo>
                <a:lnTo>
                  <a:pt x="2588" y="644"/>
                </a:lnTo>
                <a:lnTo>
                  <a:pt x="2590" y="644"/>
                </a:lnTo>
                <a:lnTo>
                  <a:pt x="2590" y="644"/>
                </a:lnTo>
                <a:lnTo>
                  <a:pt x="2590" y="646"/>
                </a:lnTo>
                <a:lnTo>
                  <a:pt x="2588" y="648"/>
                </a:lnTo>
                <a:lnTo>
                  <a:pt x="2590" y="650"/>
                </a:lnTo>
                <a:lnTo>
                  <a:pt x="2590" y="650"/>
                </a:lnTo>
                <a:lnTo>
                  <a:pt x="2590" y="648"/>
                </a:lnTo>
                <a:lnTo>
                  <a:pt x="2590" y="646"/>
                </a:lnTo>
                <a:lnTo>
                  <a:pt x="2590" y="644"/>
                </a:lnTo>
                <a:lnTo>
                  <a:pt x="2590" y="644"/>
                </a:lnTo>
                <a:lnTo>
                  <a:pt x="2592" y="644"/>
                </a:lnTo>
                <a:lnTo>
                  <a:pt x="2592" y="642"/>
                </a:lnTo>
                <a:lnTo>
                  <a:pt x="2592" y="640"/>
                </a:lnTo>
                <a:lnTo>
                  <a:pt x="2592" y="637"/>
                </a:lnTo>
                <a:lnTo>
                  <a:pt x="2592" y="637"/>
                </a:lnTo>
                <a:lnTo>
                  <a:pt x="2592" y="637"/>
                </a:lnTo>
                <a:lnTo>
                  <a:pt x="2590" y="635"/>
                </a:lnTo>
                <a:lnTo>
                  <a:pt x="2590" y="637"/>
                </a:lnTo>
                <a:lnTo>
                  <a:pt x="2588" y="635"/>
                </a:lnTo>
                <a:lnTo>
                  <a:pt x="2590" y="633"/>
                </a:lnTo>
                <a:lnTo>
                  <a:pt x="2588" y="633"/>
                </a:lnTo>
                <a:lnTo>
                  <a:pt x="2588" y="633"/>
                </a:lnTo>
                <a:lnTo>
                  <a:pt x="2586" y="635"/>
                </a:lnTo>
                <a:lnTo>
                  <a:pt x="2586" y="635"/>
                </a:lnTo>
                <a:lnTo>
                  <a:pt x="2586" y="635"/>
                </a:lnTo>
                <a:lnTo>
                  <a:pt x="2586" y="637"/>
                </a:lnTo>
                <a:lnTo>
                  <a:pt x="2588" y="637"/>
                </a:lnTo>
                <a:lnTo>
                  <a:pt x="2588" y="640"/>
                </a:lnTo>
                <a:lnTo>
                  <a:pt x="2586" y="640"/>
                </a:lnTo>
                <a:lnTo>
                  <a:pt x="2586" y="640"/>
                </a:lnTo>
                <a:lnTo>
                  <a:pt x="2584" y="642"/>
                </a:lnTo>
                <a:lnTo>
                  <a:pt x="2584" y="642"/>
                </a:lnTo>
                <a:lnTo>
                  <a:pt x="2584" y="642"/>
                </a:lnTo>
                <a:close/>
                <a:moveTo>
                  <a:pt x="2560" y="669"/>
                </a:moveTo>
                <a:lnTo>
                  <a:pt x="2560" y="669"/>
                </a:lnTo>
                <a:lnTo>
                  <a:pt x="2560" y="669"/>
                </a:lnTo>
                <a:lnTo>
                  <a:pt x="2560" y="669"/>
                </a:lnTo>
                <a:lnTo>
                  <a:pt x="2560" y="669"/>
                </a:lnTo>
                <a:lnTo>
                  <a:pt x="2560" y="669"/>
                </a:lnTo>
                <a:lnTo>
                  <a:pt x="2560" y="669"/>
                </a:lnTo>
                <a:lnTo>
                  <a:pt x="2563" y="669"/>
                </a:lnTo>
                <a:lnTo>
                  <a:pt x="2565" y="669"/>
                </a:lnTo>
                <a:lnTo>
                  <a:pt x="2567" y="671"/>
                </a:lnTo>
                <a:lnTo>
                  <a:pt x="2567" y="671"/>
                </a:lnTo>
                <a:lnTo>
                  <a:pt x="2567" y="671"/>
                </a:lnTo>
                <a:lnTo>
                  <a:pt x="2567" y="669"/>
                </a:lnTo>
                <a:lnTo>
                  <a:pt x="2567" y="669"/>
                </a:lnTo>
                <a:lnTo>
                  <a:pt x="2567" y="669"/>
                </a:lnTo>
                <a:lnTo>
                  <a:pt x="2565" y="669"/>
                </a:lnTo>
                <a:lnTo>
                  <a:pt x="2563" y="669"/>
                </a:lnTo>
                <a:lnTo>
                  <a:pt x="2563" y="667"/>
                </a:lnTo>
                <a:lnTo>
                  <a:pt x="2565" y="667"/>
                </a:lnTo>
                <a:lnTo>
                  <a:pt x="2565" y="667"/>
                </a:lnTo>
                <a:lnTo>
                  <a:pt x="2563" y="667"/>
                </a:lnTo>
                <a:lnTo>
                  <a:pt x="2563" y="665"/>
                </a:lnTo>
                <a:lnTo>
                  <a:pt x="2560" y="665"/>
                </a:lnTo>
                <a:lnTo>
                  <a:pt x="2560" y="665"/>
                </a:lnTo>
                <a:lnTo>
                  <a:pt x="2558" y="667"/>
                </a:lnTo>
                <a:lnTo>
                  <a:pt x="2558" y="667"/>
                </a:lnTo>
                <a:lnTo>
                  <a:pt x="2558" y="669"/>
                </a:lnTo>
                <a:lnTo>
                  <a:pt x="2560" y="669"/>
                </a:lnTo>
                <a:close/>
                <a:moveTo>
                  <a:pt x="2569" y="858"/>
                </a:moveTo>
                <a:lnTo>
                  <a:pt x="2569" y="858"/>
                </a:lnTo>
                <a:lnTo>
                  <a:pt x="2571" y="858"/>
                </a:lnTo>
                <a:lnTo>
                  <a:pt x="2571" y="856"/>
                </a:lnTo>
                <a:lnTo>
                  <a:pt x="2571" y="856"/>
                </a:lnTo>
                <a:lnTo>
                  <a:pt x="2571" y="856"/>
                </a:lnTo>
                <a:lnTo>
                  <a:pt x="2569" y="858"/>
                </a:lnTo>
                <a:close/>
                <a:moveTo>
                  <a:pt x="2575" y="860"/>
                </a:moveTo>
                <a:lnTo>
                  <a:pt x="2575" y="862"/>
                </a:lnTo>
                <a:lnTo>
                  <a:pt x="2577" y="862"/>
                </a:lnTo>
                <a:lnTo>
                  <a:pt x="2577" y="862"/>
                </a:lnTo>
                <a:lnTo>
                  <a:pt x="2577" y="862"/>
                </a:lnTo>
                <a:lnTo>
                  <a:pt x="2579" y="862"/>
                </a:lnTo>
                <a:lnTo>
                  <a:pt x="2579" y="862"/>
                </a:lnTo>
                <a:lnTo>
                  <a:pt x="2577" y="860"/>
                </a:lnTo>
                <a:lnTo>
                  <a:pt x="2575" y="860"/>
                </a:lnTo>
                <a:close/>
                <a:moveTo>
                  <a:pt x="2516" y="709"/>
                </a:moveTo>
                <a:lnTo>
                  <a:pt x="2516" y="709"/>
                </a:lnTo>
                <a:lnTo>
                  <a:pt x="2514" y="709"/>
                </a:lnTo>
                <a:lnTo>
                  <a:pt x="2514" y="711"/>
                </a:lnTo>
                <a:lnTo>
                  <a:pt x="2516" y="711"/>
                </a:lnTo>
                <a:lnTo>
                  <a:pt x="2516" y="711"/>
                </a:lnTo>
                <a:lnTo>
                  <a:pt x="2516" y="711"/>
                </a:lnTo>
                <a:lnTo>
                  <a:pt x="2516" y="711"/>
                </a:lnTo>
                <a:lnTo>
                  <a:pt x="2516" y="709"/>
                </a:lnTo>
                <a:lnTo>
                  <a:pt x="2516" y="709"/>
                </a:lnTo>
                <a:close/>
                <a:moveTo>
                  <a:pt x="2521" y="734"/>
                </a:moveTo>
                <a:lnTo>
                  <a:pt x="2521" y="734"/>
                </a:lnTo>
                <a:lnTo>
                  <a:pt x="2523" y="730"/>
                </a:lnTo>
                <a:lnTo>
                  <a:pt x="2525" y="728"/>
                </a:lnTo>
                <a:lnTo>
                  <a:pt x="2525" y="728"/>
                </a:lnTo>
                <a:lnTo>
                  <a:pt x="2523" y="728"/>
                </a:lnTo>
                <a:lnTo>
                  <a:pt x="2521" y="730"/>
                </a:lnTo>
                <a:lnTo>
                  <a:pt x="2521" y="730"/>
                </a:lnTo>
                <a:lnTo>
                  <a:pt x="2521" y="730"/>
                </a:lnTo>
                <a:lnTo>
                  <a:pt x="2523" y="730"/>
                </a:lnTo>
                <a:lnTo>
                  <a:pt x="2521" y="732"/>
                </a:lnTo>
                <a:lnTo>
                  <a:pt x="2521" y="732"/>
                </a:lnTo>
                <a:lnTo>
                  <a:pt x="2521" y="734"/>
                </a:lnTo>
                <a:lnTo>
                  <a:pt x="2521" y="734"/>
                </a:lnTo>
                <a:lnTo>
                  <a:pt x="2521" y="734"/>
                </a:lnTo>
                <a:lnTo>
                  <a:pt x="2521" y="734"/>
                </a:lnTo>
                <a:close/>
                <a:moveTo>
                  <a:pt x="2516" y="696"/>
                </a:moveTo>
                <a:lnTo>
                  <a:pt x="2516" y="696"/>
                </a:lnTo>
                <a:lnTo>
                  <a:pt x="2514" y="698"/>
                </a:lnTo>
                <a:lnTo>
                  <a:pt x="2512" y="698"/>
                </a:lnTo>
                <a:lnTo>
                  <a:pt x="2512" y="698"/>
                </a:lnTo>
                <a:lnTo>
                  <a:pt x="2512" y="698"/>
                </a:lnTo>
                <a:lnTo>
                  <a:pt x="2512" y="698"/>
                </a:lnTo>
                <a:lnTo>
                  <a:pt x="2512" y="700"/>
                </a:lnTo>
                <a:lnTo>
                  <a:pt x="2512" y="700"/>
                </a:lnTo>
                <a:lnTo>
                  <a:pt x="2510" y="700"/>
                </a:lnTo>
                <a:lnTo>
                  <a:pt x="2510" y="700"/>
                </a:lnTo>
                <a:lnTo>
                  <a:pt x="2510" y="700"/>
                </a:lnTo>
                <a:lnTo>
                  <a:pt x="2510" y="700"/>
                </a:lnTo>
                <a:lnTo>
                  <a:pt x="2510" y="702"/>
                </a:lnTo>
                <a:lnTo>
                  <a:pt x="2514" y="702"/>
                </a:lnTo>
                <a:lnTo>
                  <a:pt x="2516" y="705"/>
                </a:lnTo>
                <a:lnTo>
                  <a:pt x="2516" y="705"/>
                </a:lnTo>
                <a:lnTo>
                  <a:pt x="2516" y="707"/>
                </a:lnTo>
                <a:lnTo>
                  <a:pt x="2519" y="707"/>
                </a:lnTo>
                <a:lnTo>
                  <a:pt x="2521" y="705"/>
                </a:lnTo>
                <a:lnTo>
                  <a:pt x="2521" y="709"/>
                </a:lnTo>
                <a:lnTo>
                  <a:pt x="2521" y="709"/>
                </a:lnTo>
                <a:lnTo>
                  <a:pt x="2521" y="709"/>
                </a:lnTo>
                <a:lnTo>
                  <a:pt x="2523" y="709"/>
                </a:lnTo>
                <a:lnTo>
                  <a:pt x="2523" y="707"/>
                </a:lnTo>
                <a:lnTo>
                  <a:pt x="2525" y="707"/>
                </a:lnTo>
                <a:lnTo>
                  <a:pt x="2525" y="705"/>
                </a:lnTo>
                <a:lnTo>
                  <a:pt x="2525" y="705"/>
                </a:lnTo>
                <a:lnTo>
                  <a:pt x="2525" y="705"/>
                </a:lnTo>
                <a:lnTo>
                  <a:pt x="2523" y="705"/>
                </a:lnTo>
                <a:lnTo>
                  <a:pt x="2521" y="705"/>
                </a:lnTo>
                <a:lnTo>
                  <a:pt x="2519" y="705"/>
                </a:lnTo>
                <a:lnTo>
                  <a:pt x="2519" y="702"/>
                </a:lnTo>
                <a:lnTo>
                  <a:pt x="2519" y="702"/>
                </a:lnTo>
                <a:lnTo>
                  <a:pt x="2519" y="700"/>
                </a:lnTo>
                <a:lnTo>
                  <a:pt x="2519" y="700"/>
                </a:lnTo>
                <a:lnTo>
                  <a:pt x="2519" y="700"/>
                </a:lnTo>
                <a:lnTo>
                  <a:pt x="2519" y="698"/>
                </a:lnTo>
                <a:lnTo>
                  <a:pt x="2516" y="696"/>
                </a:lnTo>
                <a:lnTo>
                  <a:pt x="2516" y="696"/>
                </a:lnTo>
                <a:close/>
                <a:moveTo>
                  <a:pt x="2531" y="740"/>
                </a:moveTo>
                <a:lnTo>
                  <a:pt x="2531" y="740"/>
                </a:lnTo>
                <a:lnTo>
                  <a:pt x="2533" y="740"/>
                </a:lnTo>
                <a:lnTo>
                  <a:pt x="2533" y="740"/>
                </a:lnTo>
                <a:lnTo>
                  <a:pt x="2533" y="738"/>
                </a:lnTo>
                <a:lnTo>
                  <a:pt x="2533" y="736"/>
                </a:lnTo>
                <a:lnTo>
                  <a:pt x="2533" y="736"/>
                </a:lnTo>
                <a:lnTo>
                  <a:pt x="2531" y="736"/>
                </a:lnTo>
                <a:lnTo>
                  <a:pt x="2531" y="736"/>
                </a:lnTo>
                <a:lnTo>
                  <a:pt x="2531" y="736"/>
                </a:lnTo>
                <a:lnTo>
                  <a:pt x="2529" y="736"/>
                </a:lnTo>
                <a:lnTo>
                  <a:pt x="2529" y="738"/>
                </a:lnTo>
                <a:lnTo>
                  <a:pt x="2531" y="740"/>
                </a:lnTo>
                <a:lnTo>
                  <a:pt x="2531" y="740"/>
                </a:lnTo>
                <a:close/>
                <a:moveTo>
                  <a:pt x="2516" y="723"/>
                </a:moveTo>
                <a:lnTo>
                  <a:pt x="2516" y="723"/>
                </a:lnTo>
                <a:lnTo>
                  <a:pt x="2516" y="723"/>
                </a:lnTo>
                <a:lnTo>
                  <a:pt x="2519" y="723"/>
                </a:lnTo>
                <a:lnTo>
                  <a:pt x="2525" y="723"/>
                </a:lnTo>
                <a:lnTo>
                  <a:pt x="2525" y="719"/>
                </a:lnTo>
                <a:lnTo>
                  <a:pt x="2523" y="719"/>
                </a:lnTo>
                <a:lnTo>
                  <a:pt x="2521" y="719"/>
                </a:lnTo>
                <a:lnTo>
                  <a:pt x="2521" y="717"/>
                </a:lnTo>
                <a:lnTo>
                  <a:pt x="2519" y="717"/>
                </a:lnTo>
                <a:lnTo>
                  <a:pt x="2519" y="717"/>
                </a:lnTo>
                <a:lnTo>
                  <a:pt x="2519" y="717"/>
                </a:lnTo>
                <a:lnTo>
                  <a:pt x="2516" y="717"/>
                </a:lnTo>
                <a:lnTo>
                  <a:pt x="2516" y="717"/>
                </a:lnTo>
                <a:lnTo>
                  <a:pt x="2516" y="719"/>
                </a:lnTo>
                <a:lnTo>
                  <a:pt x="2516" y="719"/>
                </a:lnTo>
                <a:lnTo>
                  <a:pt x="2519" y="719"/>
                </a:lnTo>
                <a:lnTo>
                  <a:pt x="2519" y="723"/>
                </a:lnTo>
                <a:lnTo>
                  <a:pt x="2516" y="723"/>
                </a:lnTo>
                <a:close/>
                <a:moveTo>
                  <a:pt x="2542" y="782"/>
                </a:moveTo>
                <a:lnTo>
                  <a:pt x="2542" y="784"/>
                </a:lnTo>
                <a:lnTo>
                  <a:pt x="2544" y="786"/>
                </a:lnTo>
                <a:lnTo>
                  <a:pt x="2544" y="786"/>
                </a:lnTo>
                <a:lnTo>
                  <a:pt x="2544" y="786"/>
                </a:lnTo>
                <a:lnTo>
                  <a:pt x="2546" y="786"/>
                </a:lnTo>
                <a:lnTo>
                  <a:pt x="2548" y="786"/>
                </a:lnTo>
                <a:lnTo>
                  <a:pt x="2548" y="784"/>
                </a:lnTo>
                <a:lnTo>
                  <a:pt x="2550" y="784"/>
                </a:lnTo>
                <a:lnTo>
                  <a:pt x="2548" y="784"/>
                </a:lnTo>
                <a:lnTo>
                  <a:pt x="2548" y="784"/>
                </a:lnTo>
                <a:lnTo>
                  <a:pt x="2546" y="782"/>
                </a:lnTo>
                <a:lnTo>
                  <a:pt x="2544" y="782"/>
                </a:lnTo>
                <a:lnTo>
                  <a:pt x="2542" y="782"/>
                </a:lnTo>
                <a:close/>
                <a:moveTo>
                  <a:pt x="2544" y="761"/>
                </a:moveTo>
                <a:lnTo>
                  <a:pt x="2544" y="761"/>
                </a:lnTo>
                <a:lnTo>
                  <a:pt x="2542" y="763"/>
                </a:lnTo>
                <a:lnTo>
                  <a:pt x="2542" y="765"/>
                </a:lnTo>
                <a:lnTo>
                  <a:pt x="2540" y="765"/>
                </a:lnTo>
                <a:lnTo>
                  <a:pt x="2540" y="767"/>
                </a:lnTo>
                <a:lnTo>
                  <a:pt x="2537" y="770"/>
                </a:lnTo>
                <a:lnTo>
                  <a:pt x="2540" y="770"/>
                </a:lnTo>
                <a:lnTo>
                  <a:pt x="2540" y="767"/>
                </a:lnTo>
                <a:lnTo>
                  <a:pt x="2542" y="770"/>
                </a:lnTo>
                <a:lnTo>
                  <a:pt x="2544" y="765"/>
                </a:lnTo>
                <a:lnTo>
                  <a:pt x="2544" y="765"/>
                </a:lnTo>
                <a:lnTo>
                  <a:pt x="2546" y="765"/>
                </a:lnTo>
                <a:lnTo>
                  <a:pt x="2544" y="763"/>
                </a:lnTo>
                <a:lnTo>
                  <a:pt x="2544" y="761"/>
                </a:lnTo>
                <a:close/>
                <a:moveTo>
                  <a:pt x="2516" y="738"/>
                </a:moveTo>
                <a:lnTo>
                  <a:pt x="2516" y="738"/>
                </a:lnTo>
                <a:lnTo>
                  <a:pt x="2519" y="736"/>
                </a:lnTo>
                <a:lnTo>
                  <a:pt x="2521" y="736"/>
                </a:lnTo>
                <a:lnTo>
                  <a:pt x="2521" y="736"/>
                </a:lnTo>
                <a:lnTo>
                  <a:pt x="2519" y="734"/>
                </a:lnTo>
                <a:lnTo>
                  <a:pt x="2519" y="732"/>
                </a:lnTo>
                <a:lnTo>
                  <a:pt x="2519" y="732"/>
                </a:lnTo>
                <a:lnTo>
                  <a:pt x="2516" y="734"/>
                </a:lnTo>
                <a:lnTo>
                  <a:pt x="2516" y="732"/>
                </a:lnTo>
                <a:lnTo>
                  <a:pt x="2514" y="732"/>
                </a:lnTo>
                <a:lnTo>
                  <a:pt x="2514" y="734"/>
                </a:lnTo>
                <a:lnTo>
                  <a:pt x="2514" y="734"/>
                </a:lnTo>
                <a:lnTo>
                  <a:pt x="2514" y="734"/>
                </a:lnTo>
                <a:lnTo>
                  <a:pt x="2514" y="734"/>
                </a:lnTo>
                <a:lnTo>
                  <a:pt x="2514" y="736"/>
                </a:lnTo>
                <a:lnTo>
                  <a:pt x="2514" y="736"/>
                </a:lnTo>
                <a:lnTo>
                  <a:pt x="2514" y="736"/>
                </a:lnTo>
                <a:lnTo>
                  <a:pt x="2516" y="734"/>
                </a:lnTo>
                <a:lnTo>
                  <a:pt x="2516" y="734"/>
                </a:lnTo>
                <a:lnTo>
                  <a:pt x="2516" y="734"/>
                </a:lnTo>
                <a:lnTo>
                  <a:pt x="2516" y="736"/>
                </a:lnTo>
                <a:lnTo>
                  <a:pt x="2516" y="736"/>
                </a:lnTo>
                <a:lnTo>
                  <a:pt x="2516" y="738"/>
                </a:lnTo>
                <a:lnTo>
                  <a:pt x="2516" y="738"/>
                </a:lnTo>
                <a:close/>
                <a:moveTo>
                  <a:pt x="2512" y="717"/>
                </a:moveTo>
                <a:lnTo>
                  <a:pt x="2510" y="717"/>
                </a:lnTo>
                <a:lnTo>
                  <a:pt x="2510" y="719"/>
                </a:lnTo>
                <a:lnTo>
                  <a:pt x="2512" y="719"/>
                </a:lnTo>
                <a:lnTo>
                  <a:pt x="2512" y="717"/>
                </a:lnTo>
                <a:lnTo>
                  <a:pt x="2514" y="717"/>
                </a:lnTo>
                <a:lnTo>
                  <a:pt x="2514" y="717"/>
                </a:lnTo>
                <a:lnTo>
                  <a:pt x="2512" y="717"/>
                </a:lnTo>
                <a:close/>
                <a:moveTo>
                  <a:pt x="2661" y="816"/>
                </a:moveTo>
                <a:lnTo>
                  <a:pt x="2663" y="816"/>
                </a:lnTo>
                <a:lnTo>
                  <a:pt x="2665" y="816"/>
                </a:lnTo>
                <a:lnTo>
                  <a:pt x="2667" y="816"/>
                </a:lnTo>
                <a:lnTo>
                  <a:pt x="2667" y="816"/>
                </a:lnTo>
                <a:lnTo>
                  <a:pt x="2667" y="816"/>
                </a:lnTo>
                <a:lnTo>
                  <a:pt x="2665" y="814"/>
                </a:lnTo>
                <a:lnTo>
                  <a:pt x="2663" y="814"/>
                </a:lnTo>
                <a:lnTo>
                  <a:pt x="2661" y="814"/>
                </a:lnTo>
                <a:lnTo>
                  <a:pt x="2661" y="814"/>
                </a:lnTo>
                <a:lnTo>
                  <a:pt x="2661" y="816"/>
                </a:lnTo>
                <a:close/>
                <a:moveTo>
                  <a:pt x="2764" y="166"/>
                </a:moveTo>
                <a:lnTo>
                  <a:pt x="2764" y="168"/>
                </a:lnTo>
                <a:lnTo>
                  <a:pt x="2768" y="174"/>
                </a:lnTo>
                <a:lnTo>
                  <a:pt x="2770" y="174"/>
                </a:lnTo>
                <a:lnTo>
                  <a:pt x="2772" y="174"/>
                </a:lnTo>
                <a:lnTo>
                  <a:pt x="2776" y="176"/>
                </a:lnTo>
                <a:lnTo>
                  <a:pt x="2778" y="178"/>
                </a:lnTo>
                <a:lnTo>
                  <a:pt x="2780" y="180"/>
                </a:lnTo>
                <a:lnTo>
                  <a:pt x="2783" y="180"/>
                </a:lnTo>
                <a:lnTo>
                  <a:pt x="2783" y="178"/>
                </a:lnTo>
                <a:lnTo>
                  <a:pt x="2780" y="176"/>
                </a:lnTo>
                <a:lnTo>
                  <a:pt x="2780" y="174"/>
                </a:lnTo>
                <a:lnTo>
                  <a:pt x="2778" y="174"/>
                </a:lnTo>
                <a:lnTo>
                  <a:pt x="2776" y="172"/>
                </a:lnTo>
                <a:lnTo>
                  <a:pt x="2774" y="170"/>
                </a:lnTo>
                <a:lnTo>
                  <a:pt x="2770" y="170"/>
                </a:lnTo>
                <a:lnTo>
                  <a:pt x="2770" y="168"/>
                </a:lnTo>
                <a:lnTo>
                  <a:pt x="2770" y="168"/>
                </a:lnTo>
                <a:lnTo>
                  <a:pt x="2768" y="166"/>
                </a:lnTo>
                <a:lnTo>
                  <a:pt x="2770" y="166"/>
                </a:lnTo>
                <a:lnTo>
                  <a:pt x="2768" y="164"/>
                </a:lnTo>
                <a:lnTo>
                  <a:pt x="2766" y="162"/>
                </a:lnTo>
                <a:lnTo>
                  <a:pt x="2764" y="159"/>
                </a:lnTo>
                <a:lnTo>
                  <a:pt x="2762" y="159"/>
                </a:lnTo>
                <a:lnTo>
                  <a:pt x="2762" y="162"/>
                </a:lnTo>
                <a:lnTo>
                  <a:pt x="2762" y="164"/>
                </a:lnTo>
                <a:lnTo>
                  <a:pt x="2764" y="166"/>
                </a:lnTo>
                <a:close/>
                <a:moveTo>
                  <a:pt x="2808" y="457"/>
                </a:moveTo>
                <a:lnTo>
                  <a:pt x="2808" y="457"/>
                </a:lnTo>
                <a:lnTo>
                  <a:pt x="2806" y="457"/>
                </a:lnTo>
                <a:lnTo>
                  <a:pt x="2804" y="457"/>
                </a:lnTo>
                <a:lnTo>
                  <a:pt x="2801" y="459"/>
                </a:lnTo>
                <a:lnTo>
                  <a:pt x="2801" y="459"/>
                </a:lnTo>
                <a:lnTo>
                  <a:pt x="2801" y="459"/>
                </a:lnTo>
                <a:lnTo>
                  <a:pt x="2799" y="459"/>
                </a:lnTo>
                <a:lnTo>
                  <a:pt x="2799" y="461"/>
                </a:lnTo>
                <a:lnTo>
                  <a:pt x="2799" y="463"/>
                </a:lnTo>
                <a:lnTo>
                  <a:pt x="2801" y="463"/>
                </a:lnTo>
                <a:lnTo>
                  <a:pt x="2801" y="463"/>
                </a:lnTo>
                <a:lnTo>
                  <a:pt x="2801" y="461"/>
                </a:lnTo>
                <a:lnTo>
                  <a:pt x="2801" y="461"/>
                </a:lnTo>
                <a:lnTo>
                  <a:pt x="2804" y="461"/>
                </a:lnTo>
                <a:lnTo>
                  <a:pt x="2804" y="461"/>
                </a:lnTo>
                <a:lnTo>
                  <a:pt x="2806" y="461"/>
                </a:lnTo>
                <a:lnTo>
                  <a:pt x="2808" y="461"/>
                </a:lnTo>
                <a:lnTo>
                  <a:pt x="2808" y="459"/>
                </a:lnTo>
                <a:lnTo>
                  <a:pt x="2810" y="459"/>
                </a:lnTo>
                <a:lnTo>
                  <a:pt x="2812" y="459"/>
                </a:lnTo>
                <a:lnTo>
                  <a:pt x="2812" y="457"/>
                </a:lnTo>
                <a:lnTo>
                  <a:pt x="2812" y="457"/>
                </a:lnTo>
                <a:lnTo>
                  <a:pt x="2812" y="457"/>
                </a:lnTo>
                <a:lnTo>
                  <a:pt x="2810" y="457"/>
                </a:lnTo>
                <a:lnTo>
                  <a:pt x="2808" y="457"/>
                </a:lnTo>
                <a:close/>
                <a:moveTo>
                  <a:pt x="2594" y="631"/>
                </a:moveTo>
                <a:lnTo>
                  <a:pt x="2596" y="631"/>
                </a:lnTo>
                <a:lnTo>
                  <a:pt x="2596" y="631"/>
                </a:lnTo>
                <a:lnTo>
                  <a:pt x="2596" y="629"/>
                </a:lnTo>
                <a:lnTo>
                  <a:pt x="2596" y="629"/>
                </a:lnTo>
                <a:lnTo>
                  <a:pt x="2596" y="629"/>
                </a:lnTo>
                <a:lnTo>
                  <a:pt x="2596" y="629"/>
                </a:lnTo>
                <a:lnTo>
                  <a:pt x="2596" y="629"/>
                </a:lnTo>
                <a:lnTo>
                  <a:pt x="2594" y="629"/>
                </a:lnTo>
                <a:lnTo>
                  <a:pt x="2594" y="629"/>
                </a:lnTo>
                <a:lnTo>
                  <a:pt x="2594" y="629"/>
                </a:lnTo>
                <a:lnTo>
                  <a:pt x="2594" y="631"/>
                </a:lnTo>
                <a:lnTo>
                  <a:pt x="2594" y="631"/>
                </a:lnTo>
                <a:lnTo>
                  <a:pt x="2594" y="631"/>
                </a:lnTo>
                <a:close/>
                <a:moveTo>
                  <a:pt x="2791" y="512"/>
                </a:moveTo>
                <a:lnTo>
                  <a:pt x="2793" y="512"/>
                </a:lnTo>
                <a:lnTo>
                  <a:pt x="2793" y="512"/>
                </a:lnTo>
                <a:lnTo>
                  <a:pt x="2791" y="512"/>
                </a:lnTo>
                <a:lnTo>
                  <a:pt x="2789" y="512"/>
                </a:lnTo>
                <a:lnTo>
                  <a:pt x="2789" y="512"/>
                </a:lnTo>
                <a:lnTo>
                  <a:pt x="2787" y="514"/>
                </a:lnTo>
                <a:lnTo>
                  <a:pt x="2787" y="514"/>
                </a:lnTo>
                <a:lnTo>
                  <a:pt x="2789" y="514"/>
                </a:lnTo>
                <a:lnTo>
                  <a:pt x="2791" y="512"/>
                </a:lnTo>
                <a:close/>
                <a:moveTo>
                  <a:pt x="2791" y="510"/>
                </a:moveTo>
                <a:lnTo>
                  <a:pt x="2791" y="508"/>
                </a:lnTo>
                <a:lnTo>
                  <a:pt x="2789" y="508"/>
                </a:lnTo>
                <a:lnTo>
                  <a:pt x="2789" y="508"/>
                </a:lnTo>
                <a:lnTo>
                  <a:pt x="2789" y="508"/>
                </a:lnTo>
                <a:lnTo>
                  <a:pt x="2787" y="510"/>
                </a:lnTo>
                <a:lnTo>
                  <a:pt x="2787" y="510"/>
                </a:lnTo>
                <a:lnTo>
                  <a:pt x="2787" y="512"/>
                </a:lnTo>
                <a:lnTo>
                  <a:pt x="2787" y="510"/>
                </a:lnTo>
                <a:lnTo>
                  <a:pt x="2791" y="510"/>
                </a:lnTo>
                <a:lnTo>
                  <a:pt x="2791" y="510"/>
                </a:lnTo>
                <a:close/>
                <a:moveTo>
                  <a:pt x="2797" y="461"/>
                </a:moveTo>
                <a:lnTo>
                  <a:pt x="2795" y="463"/>
                </a:lnTo>
                <a:lnTo>
                  <a:pt x="2795" y="466"/>
                </a:lnTo>
                <a:lnTo>
                  <a:pt x="2793" y="468"/>
                </a:lnTo>
                <a:lnTo>
                  <a:pt x="2795" y="466"/>
                </a:lnTo>
                <a:lnTo>
                  <a:pt x="2797" y="466"/>
                </a:lnTo>
                <a:lnTo>
                  <a:pt x="2797" y="463"/>
                </a:lnTo>
                <a:lnTo>
                  <a:pt x="2797" y="463"/>
                </a:lnTo>
                <a:lnTo>
                  <a:pt x="2797" y="461"/>
                </a:lnTo>
                <a:lnTo>
                  <a:pt x="2797" y="461"/>
                </a:lnTo>
                <a:close/>
                <a:moveTo>
                  <a:pt x="2820" y="443"/>
                </a:moveTo>
                <a:lnTo>
                  <a:pt x="2820" y="443"/>
                </a:lnTo>
                <a:lnTo>
                  <a:pt x="2818" y="443"/>
                </a:lnTo>
                <a:lnTo>
                  <a:pt x="2818" y="445"/>
                </a:lnTo>
                <a:lnTo>
                  <a:pt x="2816" y="445"/>
                </a:lnTo>
                <a:lnTo>
                  <a:pt x="2816" y="447"/>
                </a:lnTo>
                <a:lnTo>
                  <a:pt x="2818" y="447"/>
                </a:lnTo>
                <a:lnTo>
                  <a:pt x="2820" y="447"/>
                </a:lnTo>
                <a:lnTo>
                  <a:pt x="2820" y="447"/>
                </a:lnTo>
                <a:lnTo>
                  <a:pt x="2822" y="447"/>
                </a:lnTo>
                <a:lnTo>
                  <a:pt x="2822" y="447"/>
                </a:lnTo>
                <a:lnTo>
                  <a:pt x="2822" y="449"/>
                </a:lnTo>
                <a:lnTo>
                  <a:pt x="2824" y="449"/>
                </a:lnTo>
                <a:lnTo>
                  <a:pt x="2829" y="449"/>
                </a:lnTo>
                <a:lnTo>
                  <a:pt x="2831" y="447"/>
                </a:lnTo>
                <a:lnTo>
                  <a:pt x="2831" y="445"/>
                </a:lnTo>
                <a:lnTo>
                  <a:pt x="2831" y="443"/>
                </a:lnTo>
                <a:lnTo>
                  <a:pt x="2829" y="440"/>
                </a:lnTo>
                <a:lnTo>
                  <a:pt x="2827" y="438"/>
                </a:lnTo>
                <a:lnTo>
                  <a:pt x="2827" y="438"/>
                </a:lnTo>
                <a:lnTo>
                  <a:pt x="2827" y="438"/>
                </a:lnTo>
                <a:lnTo>
                  <a:pt x="2827" y="438"/>
                </a:lnTo>
                <a:lnTo>
                  <a:pt x="2827" y="440"/>
                </a:lnTo>
                <a:lnTo>
                  <a:pt x="2822" y="440"/>
                </a:lnTo>
                <a:lnTo>
                  <a:pt x="2822" y="440"/>
                </a:lnTo>
                <a:lnTo>
                  <a:pt x="2822" y="443"/>
                </a:lnTo>
                <a:lnTo>
                  <a:pt x="2822" y="443"/>
                </a:lnTo>
                <a:lnTo>
                  <a:pt x="2820" y="443"/>
                </a:lnTo>
                <a:close/>
                <a:moveTo>
                  <a:pt x="2873" y="426"/>
                </a:moveTo>
                <a:lnTo>
                  <a:pt x="2875" y="424"/>
                </a:lnTo>
                <a:lnTo>
                  <a:pt x="2879" y="424"/>
                </a:lnTo>
                <a:lnTo>
                  <a:pt x="2881" y="424"/>
                </a:lnTo>
                <a:lnTo>
                  <a:pt x="2881" y="422"/>
                </a:lnTo>
                <a:lnTo>
                  <a:pt x="2881" y="419"/>
                </a:lnTo>
                <a:lnTo>
                  <a:pt x="2883" y="419"/>
                </a:lnTo>
                <a:lnTo>
                  <a:pt x="2885" y="417"/>
                </a:lnTo>
                <a:lnTo>
                  <a:pt x="2885" y="417"/>
                </a:lnTo>
                <a:lnTo>
                  <a:pt x="2887" y="417"/>
                </a:lnTo>
                <a:lnTo>
                  <a:pt x="2889" y="415"/>
                </a:lnTo>
                <a:lnTo>
                  <a:pt x="2892" y="413"/>
                </a:lnTo>
                <a:lnTo>
                  <a:pt x="2892" y="413"/>
                </a:lnTo>
                <a:lnTo>
                  <a:pt x="2889" y="411"/>
                </a:lnTo>
                <a:lnTo>
                  <a:pt x="2889" y="411"/>
                </a:lnTo>
                <a:lnTo>
                  <a:pt x="2889" y="413"/>
                </a:lnTo>
                <a:lnTo>
                  <a:pt x="2887" y="413"/>
                </a:lnTo>
                <a:lnTo>
                  <a:pt x="2887" y="411"/>
                </a:lnTo>
                <a:lnTo>
                  <a:pt x="2887" y="409"/>
                </a:lnTo>
                <a:lnTo>
                  <a:pt x="2885" y="407"/>
                </a:lnTo>
                <a:lnTo>
                  <a:pt x="2885" y="407"/>
                </a:lnTo>
                <a:lnTo>
                  <a:pt x="2883" y="409"/>
                </a:lnTo>
                <a:lnTo>
                  <a:pt x="2883" y="409"/>
                </a:lnTo>
                <a:lnTo>
                  <a:pt x="2883" y="411"/>
                </a:lnTo>
                <a:lnTo>
                  <a:pt x="2883" y="411"/>
                </a:lnTo>
                <a:lnTo>
                  <a:pt x="2883" y="411"/>
                </a:lnTo>
                <a:lnTo>
                  <a:pt x="2881" y="413"/>
                </a:lnTo>
                <a:lnTo>
                  <a:pt x="2881" y="413"/>
                </a:lnTo>
                <a:lnTo>
                  <a:pt x="2879" y="415"/>
                </a:lnTo>
                <a:lnTo>
                  <a:pt x="2879" y="417"/>
                </a:lnTo>
                <a:lnTo>
                  <a:pt x="2879" y="417"/>
                </a:lnTo>
                <a:lnTo>
                  <a:pt x="2879" y="419"/>
                </a:lnTo>
                <a:lnTo>
                  <a:pt x="2877" y="417"/>
                </a:lnTo>
                <a:lnTo>
                  <a:pt x="2877" y="417"/>
                </a:lnTo>
                <a:lnTo>
                  <a:pt x="2877" y="419"/>
                </a:lnTo>
                <a:lnTo>
                  <a:pt x="2875" y="419"/>
                </a:lnTo>
                <a:lnTo>
                  <a:pt x="2873" y="419"/>
                </a:lnTo>
                <a:lnTo>
                  <a:pt x="2873" y="419"/>
                </a:lnTo>
                <a:lnTo>
                  <a:pt x="2873" y="419"/>
                </a:lnTo>
                <a:lnTo>
                  <a:pt x="2873" y="422"/>
                </a:lnTo>
                <a:lnTo>
                  <a:pt x="2873" y="422"/>
                </a:lnTo>
                <a:lnTo>
                  <a:pt x="2871" y="422"/>
                </a:lnTo>
                <a:lnTo>
                  <a:pt x="2868" y="424"/>
                </a:lnTo>
                <a:lnTo>
                  <a:pt x="2871" y="424"/>
                </a:lnTo>
                <a:lnTo>
                  <a:pt x="2873" y="426"/>
                </a:lnTo>
                <a:close/>
                <a:moveTo>
                  <a:pt x="2885" y="296"/>
                </a:moveTo>
                <a:lnTo>
                  <a:pt x="2885" y="294"/>
                </a:lnTo>
                <a:lnTo>
                  <a:pt x="2887" y="294"/>
                </a:lnTo>
                <a:lnTo>
                  <a:pt x="2887" y="292"/>
                </a:lnTo>
                <a:lnTo>
                  <a:pt x="2885" y="292"/>
                </a:lnTo>
                <a:lnTo>
                  <a:pt x="2881" y="292"/>
                </a:lnTo>
                <a:lnTo>
                  <a:pt x="2881" y="292"/>
                </a:lnTo>
                <a:lnTo>
                  <a:pt x="2881" y="294"/>
                </a:lnTo>
                <a:lnTo>
                  <a:pt x="2885" y="296"/>
                </a:lnTo>
                <a:close/>
                <a:moveTo>
                  <a:pt x="2894" y="409"/>
                </a:moveTo>
                <a:lnTo>
                  <a:pt x="2894" y="411"/>
                </a:lnTo>
                <a:lnTo>
                  <a:pt x="2894" y="411"/>
                </a:lnTo>
                <a:lnTo>
                  <a:pt x="2896" y="411"/>
                </a:lnTo>
                <a:lnTo>
                  <a:pt x="2898" y="411"/>
                </a:lnTo>
                <a:lnTo>
                  <a:pt x="2898" y="411"/>
                </a:lnTo>
                <a:lnTo>
                  <a:pt x="2898" y="409"/>
                </a:lnTo>
                <a:lnTo>
                  <a:pt x="2898" y="409"/>
                </a:lnTo>
                <a:lnTo>
                  <a:pt x="2896" y="407"/>
                </a:lnTo>
                <a:lnTo>
                  <a:pt x="2896" y="407"/>
                </a:lnTo>
                <a:lnTo>
                  <a:pt x="2896" y="407"/>
                </a:lnTo>
                <a:lnTo>
                  <a:pt x="2894" y="407"/>
                </a:lnTo>
                <a:lnTo>
                  <a:pt x="2894" y="405"/>
                </a:lnTo>
                <a:lnTo>
                  <a:pt x="2892" y="407"/>
                </a:lnTo>
                <a:lnTo>
                  <a:pt x="2892" y="407"/>
                </a:lnTo>
                <a:lnTo>
                  <a:pt x="2894" y="409"/>
                </a:lnTo>
                <a:close/>
                <a:moveTo>
                  <a:pt x="2814" y="459"/>
                </a:moveTo>
                <a:lnTo>
                  <a:pt x="2816" y="459"/>
                </a:lnTo>
                <a:lnTo>
                  <a:pt x="2820" y="459"/>
                </a:lnTo>
                <a:lnTo>
                  <a:pt x="2824" y="455"/>
                </a:lnTo>
                <a:lnTo>
                  <a:pt x="2827" y="457"/>
                </a:lnTo>
                <a:lnTo>
                  <a:pt x="2827" y="455"/>
                </a:lnTo>
                <a:lnTo>
                  <a:pt x="2829" y="455"/>
                </a:lnTo>
                <a:lnTo>
                  <a:pt x="2829" y="453"/>
                </a:lnTo>
                <a:lnTo>
                  <a:pt x="2831" y="453"/>
                </a:lnTo>
                <a:lnTo>
                  <a:pt x="2831" y="455"/>
                </a:lnTo>
                <a:lnTo>
                  <a:pt x="2831" y="455"/>
                </a:lnTo>
                <a:lnTo>
                  <a:pt x="2835" y="455"/>
                </a:lnTo>
                <a:lnTo>
                  <a:pt x="2837" y="453"/>
                </a:lnTo>
                <a:lnTo>
                  <a:pt x="2837" y="453"/>
                </a:lnTo>
                <a:lnTo>
                  <a:pt x="2837" y="453"/>
                </a:lnTo>
                <a:lnTo>
                  <a:pt x="2839" y="453"/>
                </a:lnTo>
                <a:lnTo>
                  <a:pt x="2839" y="453"/>
                </a:lnTo>
                <a:lnTo>
                  <a:pt x="2841" y="451"/>
                </a:lnTo>
                <a:lnTo>
                  <a:pt x="2843" y="449"/>
                </a:lnTo>
                <a:lnTo>
                  <a:pt x="2845" y="449"/>
                </a:lnTo>
                <a:lnTo>
                  <a:pt x="2848" y="447"/>
                </a:lnTo>
                <a:lnTo>
                  <a:pt x="2848" y="445"/>
                </a:lnTo>
                <a:lnTo>
                  <a:pt x="2845" y="443"/>
                </a:lnTo>
                <a:lnTo>
                  <a:pt x="2845" y="443"/>
                </a:lnTo>
                <a:lnTo>
                  <a:pt x="2843" y="440"/>
                </a:lnTo>
                <a:lnTo>
                  <a:pt x="2843" y="443"/>
                </a:lnTo>
                <a:lnTo>
                  <a:pt x="2843" y="443"/>
                </a:lnTo>
                <a:lnTo>
                  <a:pt x="2841" y="443"/>
                </a:lnTo>
                <a:lnTo>
                  <a:pt x="2841" y="443"/>
                </a:lnTo>
                <a:lnTo>
                  <a:pt x="2841" y="445"/>
                </a:lnTo>
                <a:lnTo>
                  <a:pt x="2841" y="445"/>
                </a:lnTo>
                <a:lnTo>
                  <a:pt x="2841" y="447"/>
                </a:lnTo>
                <a:lnTo>
                  <a:pt x="2839" y="447"/>
                </a:lnTo>
                <a:lnTo>
                  <a:pt x="2837" y="449"/>
                </a:lnTo>
                <a:lnTo>
                  <a:pt x="2837" y="449"/>
                </a:lnTo>
                <a:lnTo>
                  <a:pt x="2837" y="449"/>
                </a:lnTo>
                <a:lnTo>
                  <a:pt x="2839" y="445"/>
                </a:lnTo>
                <a:lnTo>
                  <a:pt x="2839" y="443"/>
                </a:lnTo>
                <a:lnTo>
                  <a:pt x="2839" y="440"/>
                </a:lnTo>
                <a:lnTo>
                  <a:pt x="2837" y="438"/>
                </a:lnTo>
                <a:lnTo>
                  <a:pt x="2837" y="438"/>
                </a:lnTo>
                <a:lnTo>
                  <a:pt x="2839" y="436"/>
                </a:lnTo>
                <a:lnTo>
                  <a:pt x="2841" y="432"/>
                </a:lnTo>
                <a:lnTo>
                  <a:pt x="2841" y="432"/>
                </a:lnTo>
                <a:lnTo>
                  <a:pt x="2841" y="430"/>
                </a:lnTo>
                <a:lnTo>
                  <a:pt x="2839" y="430"/>
                </a:lnTo>
                <a:lnTo>
                  <a:pt x="2837" y="432"/>
                </a:lnTo>
                <a:lnTo>
                  <a:pt x="2835" y="434"/>
                </a:lnTo>
                <a:lnTo>
                  <a:pt x="2835" y="434"/>
                </a:lnTo>
                <a:lnTo>
                  <a:pt x="2833" y="436"/>
                </a:lnTo>
                <a:lnTo>
                  <a:pt x="2831" y="438"/>
                </a:lnTo>
                <a:lnTo>
                  <a:pt x="2831" y="440"/>
                </a:lnTo>
                <a:lnTo>
                  <a:pt x="2833" y="440"/>
                </a:lnTo>
                <a:lnTo>
                  <a:pt x="2833" y="440"/>
                </a:lnTo>
                <a:lnTo>
                  <a:pt x="2833" y="443"/>
                </a:lnTo>
                <a:lnTo>
                  <a:pt x="2831" y="449"/>
                </a:lnTo>
                <a:lnTo>
                  <a:pt x="2827" y="453"/>
                </a:lnTo>
                <a:lnTo>
                  <a:pt x="2818" y="453"/>
                </a:lnTo>
                <a:lnTo>
                  <a:pt x="2816" y="455"/>
                </a:lnTo>
                <a:lnTo>
                  <a:pt x="2814" y="457"/>
                </a:lnTo>
                <a:lnTo>
                  <a:pt x="2814" y="459"/>
                </a:lnTo>
                <a:close/>
                <a:moveTo>
                  <a:pt x="2680" y="784"/>
                </a:moveTo>
                <a:lnTo>
                  <a:pt x="2682" y="784"/>
                </a:lnTo>
                <a:lnTo>
                  <a:pt x="2680" y="784"/>
                </a:lnTo>
                <a:lnTo>
                  <a:pt x="2678" y="784"/>
                </a:lnTo>
                <a:lnTo>
                  <a:pt x="2680" y="784"/>
                </a:lnTo>
                <a:close/>
                <a:moveTo>
                  <a:pt x="2680" y="637"/>
                </a:moveTo>
                <a:lnTo>
                  <a:pt x="2680" y="637"/>
                </a:lnTo>
                <a:lnTo>
                  <a:pt x="2680" y="637"/>
                </a:lnTo>
                <a:lnTo>
                  <a:pt x="2680" y="637"/>
                </a:lnTo>
                <a:lnTo>
                  <a:pt x="2680" y="640"/>
                </a:lnTo>
                <a:lnTo>
                  <a:pt x="2680" y="642"/>
                </a:lnTo>
                <a:lnTo>
                  <a:pt x="2680" y="642"/>
                </a:lnTo>
                <a:lnTo>
                  <a:pt x="2680" y="642"/>
                </a:lnTo>
                <a:lnTo>
                  <a:pt x="2682" y="644"/>
                </a:lnTo>
                <a:lnTo>
                  <a:pt x="2682" y="640"/>
                </a:lnTo>
                <a:lnTo>
                  <a:pt x="2680" y="637"/>
                </a:lnTo>
                <a:close/>
                <a:moveTo>
                  <a:pt x="2678" y="791"/>
                </a:moveTo>
                <a:lnTo>
                  <a:pt x="2678" y="788"/>
                </a:lnTo>
                <a:lnTo>
                  <a:pt x="2678" y="786"/>
                </a:lnTo>
                <a:lnTo>
                  <a:pt x="2676" y="788"/>
                </a:lnTo>
                <a:lnTo>
                  <a:pt x="2676" y="788"/>
                </a:lnTo>
                <a:lnTo>
                  <a:pt x="2676" y="788"/>
                </a:lnTo>
                <a:lnTo>
                  <a:pt x="2678" y="791"/>
                </a:lnTo>
                <a:close/>
                <a:moveTo>
                  <a:pt x="2510" y="682"/>
                </a:moveTo>
                <a:lnTo>
                  <a:pt x="2510" y="684"/>
                </a:lnTo>
                <a:lnTo>
                  <a:pt x="2510" y="684"/>
                </a:lnTo>
                <a:lnTo>
                  <a:pt x="2510" y="686"/>
                </a:lnTo>
                <a:lnTo>
                  <a:pt x="2510" y="686"/>
                </a:lnTo>
                <a:lnTo>
                  <a:pt x="2508" y="686"/>
                </a:lnTo>
                <a:lnTo>
                  <a:pt x="2508" y="686"/>
                </a:lnTo>
                <a:lnTo>
                  <a:pt x="2506" y="684"/>
                </a:lnTo>
                <a:lnTo>
                  <a:pt x="2506" y="684"/>
                </a:lnTo>
                <a:lnTo>
                  <a:pt x="2506" y="684"/>
                </a:lnTo>
                <a:lnTo>
                  <a:pt x="2506" y="686"/>
                </a:lnTo>
                <a:lnTo>
                  <a:pt x="2506" y="686"/>
                </a:lnTo>
                <a:lnTo>
                  <a:pt x="2504" y="686"/>
                </a:lnTo>
                <a:lnTo>
                  <a:pt x="2506" y="688"/>
                </a:lnTo>
                <a:lnTo>
                  <a:pt x="2506" y="688"/>
                </a:lnTo>
                <a:lnTo>
                  <a:pt x="2506" y="688"/>
                </a:lnTo>
                <a:lnTo>
                  <a:pt x="2506" y="688"/>
                </a:lnTo>
                <a:lnTo>
                  <a:pt x="2506" y="688"/>
                </a:lnTo>
                <a:lnTo>
                  <a:pt x="2506" y="688"/>
                </a:lnTo>
                <a:lnTo>
                  <a:pt x="2506" y="690"/>
                </a:lnTo>
                <a:lnTo>
                  <a:pt x="2506" y="690"/>
                </a:lnTo>
                <a:lnTo>
                  <a:pt x="2508" y="690"/>
                </a:lnTo>
                <a:lnTo>
                  <a:pt x="2508" y="690"/>
                </a:lnTo>
                <a:lnTo>
                  <a:pt x="2508" y="692"/>
                </a:lnTo>
                <a:lnTo>
                  <a:pt x="2506" y="692"/>
                </a:lnTo>
                <a:lnTo>
                  <a:pt x="2506" y="692"/>
                </a:lnTo>
                <a:lnTo>
                  <a:pt x="2506" y="694"/>
                </a:lnTo>
                <a:lnTo>
                  <a:pt x="2506" y="694"/>
                </a:lnTo>
                <a:lnTo>
                  <a:pt x="2506" y="694"/>
                </a:lnTo>
                <a:lnTo>
                  <a:pt x="2508" y="694"/>
                </a:lnTo>
                <a:lnTo>
                  <a:pt x="2508" y="692"/>
                </a:lnTo>
                <a:lnTo>
                  <a:pt x="2510" y="692"/>
                </a:lnTo>
                <a:lnTo>
                  <a:pt x="2510" y="690"/>
                </a:lnTo>
                <a:lnTo>
                  <a:pt x="2512" y="690"/>
                </a:lnTo>
                <a:lnTo>
                  <a:pt x="2514" y="688"/>
                </a:lnTo>
                <a:lnTo>
                  <a:pt x="2514" y="688"/>
                </a:lnTo>
                <a:lnTo>
                  <a:pt x="2514" y="688"/>
                </a:lnTo>
                <a:lnTo>
                  <a:pt x="2514" y="688"/>
                </a:lnTo>
                <a:lnTo>
                  <a:pt x="2512" y="688"/>
                </a:lnTo>
                <a:lnTo>
                  <a:pt x="2514" y="686"/>
                </a:lnTo>
                <a:lnTo>
                  <a:pt x="2514" y="686"/>
                </a:lnTo>
                <a:lnTo>
                  <a:pt x="2516" y="686"/>
                </a:lnTo>
                <a:lnTo>
                  <a:pt x="2519" y="682"/>
                </a:lnTo>
                <a:lnTo>
                  <a:pt x="2519" y="679"/>
                </a:lnTo>
                <a:lnTo>
                  <a:pt x="2519" y="679"/>
                </a:lnTo>
                <a:lnTo>
                  <a:pt x="2516" y="679"/>
                </a:lnTo>
                <a:lnTo>
                  <a:pt x="2516" y="679"/>
                </a:lnTo>
                <a:lnTo>
                  <a:pt x="2512" y="682"/>
                </a:lnTo>
                <a:lnTo>
                  <a:pt x="2510" y="682"/>
                </a:lnTo>
                <a:close/>
                <a:moveTo>
                  <a:pt x="2722" y="572"/>
                </a:moveTo>
                <a:lnTo>
                  <a:pt x="2724" y="572"/>
                </a:lnTo>
                <a:lnTo>
                  <a:pt x="2726" y="572"/>
                </a:lnTo>
                <a:lnTo>
                  <a:pt x="2726" y="572"/>
                </a:lnTo>
                <a:lnTo>
                  <a:pt x="2726" y="570"/>
                </a:lnTo>
                <a:lnTo>
                  <a:pt x="2724" y="570"/>
                </a:lnTo>
                <a:lnTo>
                  <a:pt x="2722" y="570"/>
                </a:lnTo>
                <a:lnTo>
                  <a:pt x="2722" y="572"/>
                </a:lnTo>
                <a:lnTo>
                  <a:pt x="2722" y="572"/>
                </a:lnTo>
                <a:lnTo>
                  <a:pt x="2722" y="572"/>
                </a:lnTo>
                <a:close/>
                <a:moveTo>
                  <a:pt x="2768" y="535"/>
                </a:moveTo>
                <a:lnTo>
                  <a:pt x="2764" y="537"/>
                </a:lnTo>
                <a:lnTo>
                  <a:pt x="2764" y="539"/>
                </a:lnTo>
                <a:lnTo>
                  <a:pt x="2764" y="539"/>
                </a:lnTo>
                <a:lnTo>
                  <a:pt x="2768" y="539"/>
                </a:lnTo>
                <a:lnTo>
                  <a:pt x="2770" y="539"/>
                </a:lnTo>
                <a:lnTo>
                  <a:pt x="2770" y="539"/>
                </a:lnTo>
                <a:lnTo>
                  <a:pt x="2770" y="537"/>
                </a:lnTo>
                <a:lnTo>
                  <a:pt x="2770" y="535"/>
                </a:lnTo>
                <a:lnTo>
                  <a:pt x="2768" y="535"/>
                </a:lnTo>
                <a:close/>
                <a:moveTo>
                  <a:pt x="2680" y="623"/>
                </a:moveTo>
                <a:lnTo>
                  <a:pt x="2680" y="623"/>
                </a:lnTo>
                <a:lnTo>
                  <a:pt x="2680" y="621"/>
                </a:lnTo>
                <a:lnTo>
                  <a:pt x="2678" y="621"/>
                </a:lnTo>
                <a:lnTo>
                  <a:pt x="2678" y="621"/>
                </a:lnTo>
                <a:lnTo>
                  <a:pt x="2678" y="623"/>
                </a:lnTo>
                <a:lnTo>
                  <a:pt x="2678" y="623"/>
                </a:lnTo>
                <a:lnTo>
                  <a:pt x="2680" y="623"/>
                </a:lnTo>
                <a:close/>
                <a:moveTo>
                  <a:pt x="2730" y="566"/>
                </a:moveTo>
                <a:lnTo>
                  <a:pt x="2734" y="564"/>
                </a:lnTo>
                <a:lnTo>
                  <a:pt x="2734" y="564"/>
                </a:lnTo>
                <a:lnTo>
                  <a:pt x="2734" y="564"/>
                </a:lnTo>
                <a:lnTo>
                  <a:pt x="2734" y="562"/>
                </a:lnTo>
                <a:lnTo>
                  <a:pt x="2734" y="562"/>
                </a:lnTo>
                <a:lnTo>
                  <a:pt x="2734" y="564"/>
                </a:lnTo>
                <a:lnTo>
                  <a:pt x="2730" y="564"/>
                </a:lnTo>
                <a:lnTo>
                  <a:pt x="2728" y="566"/>
                </a:lnTo>
                <a:lnTo>
                  <a:pt x="2728" y="566"/>
                </a:lnTo>
                <a:lnTo>
                  <a:pt x="2730" y="566"/>
                </a:lnTo>
                <a:close/>
                <a:moveTo>
                  <a:pt x="2778" y="520"/>
                </a:moveTo>
                <a:lnTo>
                  <a:pt x="2778" y="520"/>
                </a:lnTo>
                <a:lnTo>
                  <a:pt x="2778" y="520"/>
                </a:lnTo>
                <a:lnTo>
                  <a:pt x="2780" y="520"/>
                </a:lnTo>
                <a:lnTo>
                  <a:pt x="2780" y="520"/>
                </a:lnTo>
                <a:lnTo>
                  <a:pt x="2783" y="520"/>
                </a:lnTo>
                <a:lnTo>
                  <a:pt x="2780" y="518"/>
                </a:lnTo>
                <a:lnTo>
                  <a:pt x="2780" y="518"/>
                </a:lnTo>
                <a:lnTo>
                  <a:pt x="2778" y="520"/>
                </a:lnTo>
                <a:close/>
                <a:moveTo>
                  <a:pt x="1444" y="654"/>
                </a:moveTo>
                <a:lnTo>
                  <a:pt x="1446" y="654"/>
                </a:lnTo>
                <a:lnTo>
                  <a:pt x="1446" y="654"/>
                </a:lnTo>
                <a:lnTo>
                  <a:pt x="1446" y="652"/>
                </a:lnTo>
                <a:lnTo>
                  <a:pt x="1446" y="652"/>
                </a:lnTo>
                <a:lnTo>
                  <a:pt x="1446" y="654"/>
                </a:lnTo>
                <a:lnTo>
                  <a:pt x="1444" y="654"/>
                </a:lnTo>
                <a:lnTo>
                  <a:pt x="1444" y="654"/>
                </a:lnTo>
                <a:lnTo>
                  <a:pt x="1444" y="654"/>
                </a:lnTo>
                <a:lnTo>
                  <a:pt x="1444" y="654"/>
                </a:lnTo>
                <a:close/>
                <a:moveTo>
                  <a:pt x="1490" y="566"/>
                </a:moveTo>
                <a:lnTo>
                  <a:pt x="1488" y="568"/>
                </a:lnTo>
                <a:lnTo>
                  <a:pt x="1492" y="570"/>
                </a:lnTo>
                <a:lnTo>
                  <a:pt x="1494" y="572"/>
                </a:lnTo>
                <a:lnTo>
                  <a:pt x="1496" y="572"/>
                </a:lnTo>
                <a:lnTo>
                  <a:pt x="1496" y="572"/>
                </a:lnTo>
                <a:lnTo>
                  <a:pt x="1498" y="570"/>
                </a:lnTo>
                <a:lnTo>
                  <a:pt x="1496" y="568"/>
                </a:lnTo>
                <a:lnTo>
                  <a:pt x="1490" y="566"/>
                </a:lnTo>
                <a:close/>
                <a:moveTo>
                  <a:pt x="1530" y="587"/>
                </a:moveTo>
                <a:lnTo>
                  <a:pt x="1527" y="587"/>
                </a:lnTo>
                <a:lnTo>
                  <a:pt x="1527" y="587"/>
                </a:lnTo>
                <a:lnTo>
                  <a:pt x="1527" y="587"/>
                </a:lnTo>
                <a:lnTo>
                  <a:pt x="1527" y="587"/>
                </a:lnTo>
                <a:lnTo>
                  <a:pt x="1527" y="589"/>
                </a:lnTo>
                <a:lnTo>
                  <a:pt x="1532" y="589"/>
                </a:lnTo>
                <a:lnTo>
                  <a:pt x="1536" y="589"/>
                </a:lnTo>
                <a:lnTo>
                  <a:pt x="1536" y="589"/>
                </a:lnTo>
                <a:lnTo>
                  <a:pt x="1536" y="589"/>
                </a:lnTo>
                <a:lnTo>
                  <a:pt x="1536" y="589"/>
                </a:lnTo>
                <a:lnTo>
                  <a:pt x="1534" y="587"/>
                </a:lnTo>
                <a:lnTo>
                  <a:pt x="1530" y="587"/>
                </a:lnTo>
                <a:close/>
                <a:moveTo>
                  <a:pt x="1458" y="732"/>
                </a:moveTo>
                <a:lnTo>
                  <a:pt x="1460" y="732"/>
                </a:lnTo>
                <a:lnTo>
                  <a:pt x="1460" y="732"/>
                </a:lnTo>
                <a:lnTo>
                  <a:pt x="1463" y="730"/>
                </a:lnTo>
                <a:lnTo>
                  <a:pt x="1463" y="728"/>
                </a:lnTo>
                <a:lnTo>
                  <a:pt x="1465" y="726"/>
                </a:lnTo>
                <a:lnTo>
                  <a:pt x="1465" y="723"/>
                </a:lnTo>
                <a:lnTo>
                  <a:pt x="1465" y="723"/>
                </a:lnTo>
                <a:lnTo>
                  <a:pt x="1465" y="723"/>
                </a:lnTo>
                <a:lnTo>
                  <a:pt x="1465" y="723"/>
                </a:lnTo>
                <a:lnTo>
                  <a:pt x="1465" y="721"/>
                </a:lnTo>
                <a:lnTo>
                  <a:pt x="1463" y="721"/>
                </a:lnTo>
                <a:lnTo>
                  <a:pt x="1463" y="721"/>
                </a:lnTo>
                <a:lnTo>
                  <a:pt x="1463" y="721"/>
                </a:lnTo>
                <a:lnTo>
                  <a:pt x="1460" y="719"/>
                </a:lnTo>
                <a:lnTo>
                  <a:pt x="1460" y="719"/>
                </a:lnTo>
                <a:lnTo>
                  <a:pt x="1460" y="719"/>
                </a:lnTo>
                <a:lnTo>
                  <a:pt x="1460" y="719"/>
                </a:lnTo>
                <a:lnTo>
                  <a:pt x="1460" y="717"/>
                </a:lnTo>
                <a:lnTo>
                  <a:pt x="1458" y="717"/>
                </a:lnTo>
                <a:lnTo>
                  <a:pt x="1458" y="721"/>
                </a:lnTo>
                <a:lnTo>
                  <a:pt x="1458" y="723"/>
                </a:lnTo>
                <a:lnTo>
                  <a:pt x="1458" y="726"/>
                </a:lnTo>
                <a:lnTo>
                  <a:pt x="1456" y="726"/>
                </a:lnTo>
                <a:lnTo>
                  <a:pt x="1456" y="726"/>
                </a:lnTo>
                <a:lnTo>
                  <a:pt x="1454" y="726"/>
                </a:lnTo>
                <a:lnTo>
                  <a:pt x="1456" y="726"/>
                </a:lnTo>
                <a:lnTo>
                  <a:pt x="1456" y="723"/>
                </a:lnTo>
                <a:lnTo>
                  <a:pt x="1456" y="721"/>
                </a:lnTo>
                <a:lnTo>
                  <a:pt x="1456" y="719"/>
                </a:lnTo>
                <a:lnTo>
                  <a:pt x="1456" y="719"/>
                </a:lnTo>
                <a:lnTo>
                  <a:pt x="1456" y="719"/>
                </a:lnTo>
                <a:lnTo>
                  <a:pt x="1456" y="719"/>
                </a:lnTo>
                <a:lnTo>
                  <a:pt x="1456" y="721"/>
                </a:lnTo>
                <a:lnTo>
                  <a:pt x="1456" y="721"/>
                </a:lnTo>
                <a:lnTo>
                  <a:pt x="1456" y="723"/>
                </a:lnTo>
                <a:lnTo>
                  <a:pt x="1454" y="726"/>
                </a:lnTo>
                <a:lnTo>
                  <a:pt x="1452" y="728"/>
                </a:lnTo>
                <a:lnTo>
                  <a:pt x="1448" y="732"/>
                </a:lnTo>
                <a:lnTo>
                  <a:pt x="1448" y="732"/>
                </a:lnTo>
                <a:lnTo>
                  <a:pt x="1450" y="732"/>
                </a:lnTo>
                <a:lnTo>
                  <a:pt x="1450" y="732"/>
                </a:lnTo>
                <a:lnTo>
                  <a:pt x="1452" y="732"/>
                </a:lnTo>
                <a:lnTo>
                  <a:pt x="1454" y="728"/>
                </a:lnTo>
                <a:lnTo>
                  <a:pt x="1456" y="728"/>
                </a:lnTo>
                <a:lnTo>
                  <a:pt x="1456" y="728"/>
                </a:lnTo>
                <a:lnTo>
                  <a:pt x="1456" y="728"/>
                </a:lnTo>
                <a:lnTo>
                  <a:pt x="1452" y="734"/>
                </a:lnTo>
                <a:lnTo>
                  <a:pt x="1454" y="732"/>
                </a:lnTo>
                <a:lnTo>
                  <a:pt x="1456" y="732"/>
                </a:lnTo>
                <a:lnTo>
                  <a:pt x="1456" y="732"/>
                </a:lnTo>
                <a:lnTo>
                  <a:pt x="1456" y="732"/>
                </a:lnTo>
                <a:lnTo>
                  <a:pt x="1458" y="732"/>
                </a:lnTo>
                <a:lnTo>
                  <a:pt x="1460" y="726"/>
                </a:lnTo>
                <a:lnTo>
                  <a:pt x="1460" y="726"/>
                </a:lnTo>
                <a:lnTo>
                  <a:pt x="1460" y="726"/>
                </a:lnTo>
                <a:lnTo>
                  <a:pt x="1460" y="728"/>
                </a:lnTo>
                <a:lnTo>
                  <a:pt x="1460" y="728"/>
                </a:lnTo>
                <a:lnTo>
                  <a:pt x="1458" y="732"/>
                </a:lnTo>
                <a:close/>
                <a:moveTo>
                  <a:pt x="1423" y="791"/>
                </a:moveTo>
                <a:lnTo>
                  <a:pt x="1429" y="793"/>
                </a:lnTo>
                <a:lnTo>
                  <a:pt x="1433" y="795"/>
                </a:lnTo>
                <a:lnTo>
                  <a:pt x="1433" y="795"/>
                </a:lnTo>
                <a:lnTo>
                  <a:pt x="1437" y="795"/>
                </a:lnTo>
                <a:lnTo>
                  <a:pt x="1437" y="795"/>
                </a:lnTo>
                <a:lnTo>
                  <a:pt x="1439" y="795"/>
                </a:lnTo>
                <a:lnTo>
                  <a:pt x="1439" y="793"/>
                </a:lnTo>
                <a:lnTo>
                  <a:pt x="1437" y="791"/>
                </a:lnTo>
                <a:lnTo>
                  <a:pt x="1435" y="788"/>
                </a:lnTo>
                <a:lnTo>
                  <a:pt x="1433" y="786"/>
                </a:lnTo>
                <a:lnTo>
                  <a:pt x="1429" y="784"/>
                </a:lnTo>
                <a:lnTo>
                  <a:pt x="1423" y="786"/>
                </a:lnTo>
                <a:lnTo>
                  <a:pt x="1421" y="786"/>
                </a:lnTo>
                <a:lnTo>
                  <a:pt x="1421" y="786"/>
                </a:lnTo>
                <a:lnTo>
                  <a:pt x="1419" y="788"/>
                </a:lnTo>
                <a:lnTo>
                  <a:pt x="1421" y="788"/>
                </a:lnTo>
                <a:lnTo>
                  <a:pt x="1423" y="791"/>
                </a:lnTo>
                <a:close/>
                <a:moveTo>
                  <a:pt x="1421" y="585"/>
                </a:moveTo>
                <a:lnTo>
                  <a:pt x="1421" y="583"/>
                </a:lnTo>
                <a:lnTo>
                  <a:pt x="1421" y="583"/>
                </a:lnTo>
                <a:lnTo>
                  <a:pt x="1421" y="583"/>
                </a:lnTo>
                <a:lnTo>
                  <a:pt x="1419" y="581"/>
                </a:lnTo>
                <a:lnTo>
                  <a:pt x="1419" y="581"/>
                </a:lnTo>
                <a:lnTo>
                  <a:pt x="1416" y="581"/>
                </a:lnTo>
                <a:lnTo>
                  <a:pt x="1412" y="583"/>
                </a:lnTo>
                <a:lnTo>
                  <a:pt x="1410" y="583"/>
                </a:lnTo>
                <a:lnTo>
                  <a:pt x="1406" y="583"/>
                </a:lnTo>
                <a:lnTo>
                  <a:pt x="1404" y="583"/>
                </a:lnTo>
                <a:lnTo>
                  <a:pt x="1404" y="583"/>
                </a:lnTo>
                <a:lnTo>
                  <a:pt x="1402" y="583"/>
                </a:lnTo>
                <a:lnTo>
                  <a:pt x="1400" y="583"/>
                </a:lnTo>
                <a:lnTo>
                  <a:pt x="1395" y="591"/>
                </a:lnTo>
                <a:lnTo>
                  <a:pt x="1391" y="593"/>
                </a:lnTo>
                <a:lnTo>
                  <a:pt x="1391" y="593"/>
                </a:lnTo>
                <a:lnTo>
                  <a:pt x="1391" y="593"/>
                </a:lnTo>
                <a:lnTo>
                  <a:pt x="1391" y="593"/>
                </a:lnTo>
                <a:lnTo>
                  <a:pt x="1393" y="596"/>
                </a:lnTo>
                <a:lnTo>
                  <a:pt x="1395" y="598"/>
                </a:lnTo>
                <a:lnTo>
                  <a:pt x="1395" y="600"/>
                </a:lnTo>
                <a:lnTo>
                  <a:pt x="1395" y="600"/>
                </a:lnTo>
                <a:lnTo>
                  <a:pt x="1400" y="598"/>
                </a:lnTo>
                <a:lnTo>
                  <a:pt x="1402" y="598"/>
                </a:lnTo>
                <a:lnTo>
                  <a:pt x="1404" y="600"/>
                </a:lnTo>
                <a:lnTo>
                  <a:pt x="1404" y="600"/>
                </a:lnTo>
                <a:lnTo>
                  <a:pt x="1406" y="598"/>
                </a:lnTo>
                <a:lnTo>
                  <a:pt x="1412" y="593"/>
                </a:lnTo>
                <a:lnTo>
                  <a:pt x="1412" y="593"/>
                </a:lnTo>
                <a:lnTo>
                  <a:pt x="1414" y="591"/>
                </a:lnTo>
                <a:lnTo>
                  <a:pt x="1419" y="589"/>
                </a:lnTo>
                <a:lnTo>
                  <a:pt x="1419" y="587"/>
                </a:lnTo>
                <a:lnTo>
                  <a:pt x="1421" y="585"/>
                </a:lnTo>
                <a:lnTo>
                  <a:pt x="1421" y="585"/>
                </a:lnTo>
                <a:close/>
                <a:moveTo>
                  <a:pt x="1444" y="564"/>
                </a:moveTo>
                <a:lnTo>
                  <a:pt x="1446" y="562"/>
                </a:lnTo>
                <a:lnTo>
                  <a:pt x="1442" y="562"/>
                </a:lnTo>
                <a:lnTo>
                  <a:pt x="1439" y="560"/>
                </a:lnTo>
                <a:lnTo>
                  <a:pt x="1439" y="560"/>
                </a:lnTo>
                <a:lnTo>
                  <a:pt x="1439" y="560"/>
                </a:lnTo>
                <a:lnTo>
                  <a:pt x="1439" y="558"/>
                </a:lnTo>
                <a:lnTo>
                  <a:pt x="1439" y="558"/>
                </a:lnTo>
                <a:lnTo>
                  <a:pt x="1437" y="556"/>
                </a:lnTo>
                <a:lnTo>
                  <a:pt x="1435" y="556"/>
                </a:lnTo>
                <a:lnTo>
                  <a:pt x="1433" y="558"/>
                </a:lnTo>
                <a:lnTo>
                  <a:pt x="1433" y="558"/>
                </a:lnTo>
                <a:lnTo>
                  <a:pt x="1433" y="558"/>
                </a:lnTo>
                <a:lnTo>
                  <a:pt x="1429" y="556"/>
                </a:lnTo>
                <a:lnTo>
                  <a:pt x="1425" y="558"/>
                </a:lnTo>
                <a:lnTo>
                  <a:pt x="1421" y="558"/>
                </a:lnTo>
                <a:lnTo>
                  <a:pt x="1421" y="558"/>
                </a:lnTo>
                <a:lnTo>
                  <a:pt x="1425" y="556"/>
                </a:lnTo>
                <a:lnTo>
                  <a:pt x="1425" y="556"/>
                </a:lnTo>
                <a:lnTo>
                  <a:pt x="1425" y="554"/>
                </a:lnTo>
                <a:lnTo>
                  <a:pt x="1425" y="554"/>
                </a:lnTo>
                <a:lnTo>
                  <a:pt x="1423" y="549"/>
                </a:lnTo>
                <a:lnTo>
                  <a:pt x="1421" y="545"/>
                </a:lnTo>
                <a:lnTo>
                  <a:pt x="1419" y="543"/>
                </a:lnTo>
                <a:lnTo>
                  <a:pt x="1416" y="543"/>
                </a:lnTo>
                <a:lnTo>
                  <a:pt x="1416" y="541"/>
                </a:lnTo>
                <a:lnTo>
                  <a:pt x="1412" y="541"/>
                </a:lnTo>
                <a:lnTo>
                  <a:pt x="1410" y="541"/>
                </a:lnTo>
                <a:lnTo>
                  <a:pt x="1406" y="537"/>
                </a:lnTo>
                <a:lnTo>
                  <a:pt x="1402" y="537"/>
                </a:lnTo>
                <a:lnTo>
                  <a:pt x="1402" y="537"/>
                </a:lnTo>
                <a:lnTo>
                  <a:pt x="1400" y="533"/>
                </a:lnTo>
                <a:lnTo>
                  <a:pt x="1398" y="533"/>
                </a:lnTo>
                <a:lnTo>
                  <a:pt x="1395" y="531"/>
                </a:lnTo>
                <a:lnTo>
                  <a:pt x="1391" y="531"/>
                </a:lnTo>
                <a:lnTo>
                  <a:pt x="1389" y="531"/>
                </a:lnTo>
                <a:lnTo>
                  <a:pt x="1389" y="528"/>
                </a:lnTo>
                <a:lnTo>
                  <a:pt x="1389" y="528"/>
                </a:lnTo>
                <a:lnTo>
                  <a:pt x="1387" y="526"/>
                </a:lnTo>
                <a:lnTo>
                  <a:pt x="1383" y="524"/>
                </a:lnTo>
                <a:lnTo>
                  <a:pt x="1383" y="524"/>
                </a:lnTo>
                <a:lnTo>
                  <a:pt x="1383" y="524"/>
                </a:lnTo>
                <a:lnTo>
                  <a:pt x="1379" y="528"/>
                </a:lnTo>
                <a:lnTo>
                  <a:pt x="1379" y="528"/>
                </a:lnTo>
                <a:lnTo>
                  <a:pt x="1379" y="528"/>
                </a:lnTo>
                <a:lnTo>
                  <a:pt x="1377" y="528"/>
                </a:lnTo>
                <a:lnTo>
                  <a:pt x="1375" y="524"/>
                </a:lnTo>
                <a:lnTo>
                  <a:pt x="1372" y="522"/>
                </a:lnTo>
                <a:lnTo>
                  <a:pt x="1372" y="522"/>
                </a:lnTo>
                <a:lnTo>
                  <a:pt x="1372" y="522"/>
                </a:lnTo>
                <a:lnTo>
                  <a:pt x="1375" y="522"/>
                </a:lnTo>
                <a:lnTo>
                  <a:pt x="1375" y="520"/>
                </a:lnTo>
                <a:lnTo>
                  <a:pt x="1375" y="518"/>
                </a:lnTo>
                <a:lnTo>
                  <a:pt x="1375" y="518"/>
                </a:lnTo>
                <a:lnTo>
                  <a:pt x="1372" y="516"/>
                </a:lnTo>
                <a:lnTo>
                  <a:pt x="1370" y="516"/>
                </a:lnTo>
                <a:lnTo>
                  <a:pt x="1368" y="514"/>
                </a:lnTo>
                <a:lnTo>
                  <a:pt x="1368" y="514"/>
                </a:lnTo>
                <a:lnTo>
                  <a:pt x="1368" y="514"/>
                </a:lnTo>
                <a:lnTo>
                  <a:pt x="1366" y="514"/>
                </a:lnTo>
                <a:lnTo>
                  <a:pt x="1364" y="516"/>
                </a:lnTo>
                <a:lnTo>
                  <a:pt x="1362" y="518"/>
                </a:lnTo>
                <a:lnTo>
                  <a:pt x="1362" y="520"/>
                </a:lnTo>
                <a:lnTo>
                  <a:pt x="1360" y="522"/>
                </a:lnTo>
                <a:lnTo>
                  <a:pt x="1360" y="524"/>
                </a:lnTo>
                <a:lnTo>
                  <a:pt x="1360" y="535"/>
                </a:lnTo>
                <a:lnTo>
                  <a:pt x="1358" y="537"/>
                </a:lnTo>
                <a:lnTo>
                  <a:pt x="1358" y="543"/>
                </a:lnTo>
                <a:lnTo>
                  <a:pt x="1356" y="545"/>
                </a:lnTo>
                <a:lnTo>
                  <a:pt x="1356" y="547"/>
                </a:lnTo>
                <a:lnTo>
                  <a:pt x="1356" y="549"/>
                </a:lnTo>
                <a:lnTo>
                  <a:pt x="1358" y="554"/>
                </a:lnTo>
                <a:lnTo>
                  <a:pt x="1358" y="554"/>
                </a:lnTo>
                <a:lnTo>
                  <a:pt x="1358" y="556"/>
                </a:lnTo>
                <a:lnTo>
                  <a:pt x="1358" y="556"/>
                </a:lnTo>
                <a:lnTo>
                  <a:pt x="1356" y="558"/>
                </a:lnTo>
                <a:lnTo>
                  <a:pt x="1349" y="560"/>
                </a:lnTo>
                <a:lnTo>
                  <a:pt x="1347" y="560"/>
                </a:lnTo>
                <a:lnTo>
                  <a:pt x="1347" y="562"/>
                </a:lnTo>
                <a:lnTo>
                  <a:pt x="1345" y="564"/>
                </a:lnTo>
                <a:lnTo>
                  <a:pt x="1345" y="566"/>
                </a:lnTo>
                <a:lnTo>
                  <a:pt x="1345" y="566"/>
                </a:lnTo>
                <a:lnTo>
                  <a:pt x="1345" y="568"/>
                </a:lnTo>
                <a:lnTo>
                  <a:pt x="1345" y="568"/>
                </a:lnTo>
                <a:lnTo>
                  <a:pt x="1347" y="568"/>
                </a:lnTo>
                <a:lnTo>
                  <a:pt x="1349" y="568"/>
                </a:lnTo>
                <a:lnTo>
                  <a:pt x="1349" y="568"/>
                </a:lnTo>
                <a:lnTo>
                  <a:pt x="1354" y="566"/>
                </a:lnTo>
                <a:lnTo>
                  <a:pt x="1358" y="566"/>
                </a:lnTo>
                <a:lnTo>
                  <a:pt x="1364" y="564"/>
                </a:lnTo>
                <a:lnTo>
                  <a:pt x="1366" y="564"/>
                </a:lnTo>
                <a:lnTo>
                  <a:pt x="1366" y="566"/>
                </a:lnTo>
                <a:lnTo>
                  <a:pt x="1366" y="566"/>
                </a:lnTo>
                <a:lnTo>
                  <a:pt x="1368" y="575"/>
                </a:lnTo>
                <a:lnTo>
                  <a:pt x="1368" y="579"/>
                </a:lnTo>
                <a:lnTo>
                  <a:pt x="1370" y="579"/>
                </a:lnTo>
                <a:lnTo>
                  <a:pt x="1372" y="579"/>
                </a:lnTo>
                <a:lnTo>
                  <a:pt x="1377" y="577"/>
                </a:lnTo>
                <a:lnTo>
                  <a:pt x="1379" y="575"/>
                </a:lnTo>
                <a:lnTo>
                  <a:pt x="1381" y="575"/>
                </a:lnTo>
                <a:lnTo>
                  <a:pt x="1383" y="572"/>
                </a:lnTo>
                <a:lnTo>
                  <a:pt x="1383" y="572"/>
                </a:lnTo>
                <a:lnTo>
                  <a:pt x="1385" y="568"/>
                </a:lnTo>
                <a:lnTo>
                  <a:pt x="1387" y="568"/>
                </a:lnTo>
                <a:lnTo>
                  <a:pt x="1387" y="568"/>
                </a:lnTo>
                <a:lnTo>
                  <a:pt x="1389" y="566"/>
                </a:lnTo>
                <a:lnTo>
                  <a:pt x="1391" y="566"/>
                </a:lnTo>
                <a:lnTo>
                  <a:pt x="1395" y="562"/>
                </a:lnTo>
                <a:lnTo>
                  <a:pt x="1395" y="562"/>
                </a:lnTo>
                <a:lnTo>
                  <a:pt x="1395" y="560"/>
                </a:lnTo>
                <a:lnTo>
                  <a:pt x="1395" y="558"/>
                </a:lnTo>
                <a:lnTo>
                  <a:pt x="1398" y="558"/>
                </a:lnTo>
                <a:lnTo>
                  <a:pt x="1398" y="556"/>
                </a:lnTo>
                <a:lnTo>
                  <a:pt x="1402" y="556"/>
                </a:lnTo>
                <a:lnTo>
                  <a:pt x="1402" y="554"/>
                </a:lnTo>
                <a:lnTo>
                  <a:pt x="1404" y="554"/>
                </a:lnTo>
                <a:lnTo>
                  <a:pt x="1406" y="556"/>
                </a:lnTo>
                <a:lnTo>
                  <a:pt x="1404" y="558"/>
                </a:lnTo>
                <a:lnTo>
                  <a:pt x="1404" y="558"/>
                </a:lnTo>
                <a:lnTo>
                  <a:pt x="1406" y="558"/>
                </a:lnTo>
                <a:lnTo>
                  <a:pt x="1412" y="560"/>
                </a:lnTo>
                <a:lnTo>
                  <a:pt x="1412" y="560"/>
                </a:lnTo>
                <a:lnTo>
                  <a:pt x="1414" y="564"/>
                </a:lnTo>
                <a:lnTo>
                  <a:pt x="1414" y="564"/>
                </a:lnTo>
                <a:lnTo>
                  <a:pt x="1419" y="566"/>
                </a:lnTo>
                <a:lnTo>
                  <a:pt x="1421" y="566"/>
                </a:lnTo>
                <a:lnTo>
                  <a:pt x="1429" y="568"/>
                </a:lnTo>
                <a:lnTo>
                  <a:pt x="1431" y="570"/>
                </a:lnTo>
                <a:lnTo>
                  <a:pt x="1433" y="570"/>
                </a:lnTo>
                <a:lnTo>
                  <a:pt x="1433" y="570"/>
                </a:lnTo>
                <a:lnTo>
                  <a:pt x="1435" y="570"/>
                </a:lnTo>
                <a:lnTo>
                  <a:pt x="1437" y="568"/>
                </a:lnTo>
                <a:lnTo>
                  <a:pt x="1442" y="566"/>
                </a:lnTo>
                <a:lnTo>
                  <a:pt x="1444" y="564"/>
                </a:lnTo>
                <a:close/>
                <a:moveTo>
                  <a:pt x="1586" y="587"/>
                </a:moveTo>
                <a:lnTo>
                  <a:pt x="1584" y="585"/>
                </a:lnTo>
                <a:lnTo>
                  <a:pt x="1582" y="585"/>
                </a:lnTo>
                <a:lnTo>
                  <a:pt x="1580" y="583"/>
                </a:lnTo>
                <a:lnTo>
                  <a:pt x="1578" y="583"/>
                </a:lnTo>
                <a:lnTo>
                  <a:pt x="1576" y="583"/>
                </a:lnTo>
                <a:lnTo>
                  <a:pt x="1578" y="585"/>
                </a:lnTo>
                <a:lnTo>
                  <a:pt x="1580" y="585"/>
                </a:lnTo>
                <a:lnTo>
                  <a:pt x="1582" y="587"/>
                </a:lnTo>
                <a:lnTo>
                  <a:pt x="1582" y="589"/>
                </a:lnTo>
                <a:lnTo>
                  <a:pt x="1582" y="589"/>
                </a:lnTo>
                <a:lnTo>
                  <a:pt x="1584" y="591"/>
                </a:lnTo>
                <a:lnTo>
                  <a:pt x="1586" y="591"/>
                </a:lnTo>
                <a:lnTo>
                  <a:pt x="1588" y="591"/>
                </a:lnTo>
                <a:lnTo>
                  <a:pt x="1588" y="591"/>
                </a:lnTo>
                <a:lnTo>
                  <a:pt x="1590" y="591"/>
                </a:lnTo>
                <a:lnTo>
                  <a:pt x="1590" y="591"/>
                </a:lnTo>
                <a:lnTo>
                  <a:pt x="1590" y="589"/>
                </a:lnTo>
                <a:lnTo>
                  <a:pt x="1588" y="589"/>
                </a:lnTo>
                <a:lnTo>
                  <a:pt x="1586" y="587"/>
                </a:lnTo>
                <a:close/>
                <a:moveTo>
                  <a:pt x="1624" y="635"/>
                </a:moveTo>
                <a:lnTo>
                  <a:pt x="1622" y="633"/>
                </a:lnTo>
                <a:lnTo>
                  <a:pt x="1620" y="635"/>
                </a:lnTo>
                <a:lnTo>
                  <a:pt x="1620" y="637"/>
                </a:lnTo>
                <a:lnTo>
                  <a:pt x="1618" y="640"/>
                </a:lnTo>
                <a:lnTo>
                  <a:pt x="1618" y="640"/>
                </a:lnTo>
                <a:lnTo>
                  <a:pt x="1618" y="642"/>
                </a:lnTo>
                <a:lnTo>
                  <a:pt x="1618" y="642"/>
                </a:lnTo>
                <a:lnTo>
                  <a:pt x="1620" y="642"/>
                </a:lnTo>
                <a:lnTo>
                  <a:pt x="1622" y="640"/>
                </a:lnTo>
                <a:lnTo>
                  <a:pt x="1624" y="640"/>
                </a:lnTo>
                <a:lnTo>
                  <a:pt x="1624" y="637"/>
                </a:lnTo>
                <a:lnTo>
                  <a:pt x="1626" y="637"/>
                </a:lnTo>
                <a:lnTo>
                  <a:pt x="1624" y="635"/>
                </a:lnTo>
                <a:lnTo>
                  <a:pt x="1624" y="635"/>
                </a:lnTo>
                <a:lnTo>
                  <a:pt x="1624" y="635"/>
                </a:lnTo>
                <a:close/>
                <a:moveTo>
                  <a:pt x="1668" y="637"/>
                </a:moveTo>
                <a:lnTo>
                  <a:pt x="1670" y="640"/>
                </a:lnTo>
                <a:lnTo>
                  <a:pt x="1672" y="640"/>
                </a:lnTo>
                <a:lnTo>
                  <a:pt x="1674" y="640"/>
                </a:lnTo>
                <a:lnTo>
                  <a:pt x="1674" y="640"/>
                </a:lnTo>
                <a:lnTo>
                  <a:pt x="1674" y="637"/>
                </a:lnTo>
                <a:lnTo>
                  <a:pt x="1672" y="637"/>
                </a:lnTo>
                <a:lnTo>
                  <a:pt x="1672" y="635"/>
                </a:lnTo>
                <a:lnTo>
                  <a:pt x="1670" y="635"/>
                </a:lnTo>
                <a:lnTo>
                  <a:pt x="1668" y="635"/>
                </a:lnTo>
                <a:lnTo>
                  <a:pt x="1668" y="637"/>
                </a:lnTo>
                <a:lnTo>
                  <a:pt x="1668" y="637"/>
                </a:lnTo>
                <a:close/>
                <a:moveTo>
                  <a:pt x="1603" y="669"/>
                </a:moveTo>
                <a:lnTo>
                  <a:pt x="1603" y="669"/>
                </a:lnTo>
                <a:lnTo>
                  <a:pt x="1603" y="669"/>
                </a:lnTo>
                <a:lnTo>
                  <a:pt x="1605" y="669"/>
                </a:lnTo>
                <a:lnTo>
                  <a:pt x="1605" y="667"/>
                </a:lnTo>
                <a:lnTo>
                  <a:pt x="1605" y="667"/>
                </a:lnTo>
                <a:lnTo>
                  <a:pt x="1605" y="667"/>
                </a:lnTo>
                <a:lnTo>
                  <a:pt x="1605" y="667"/>
                </a:lnTo>
                <a:lnTo>
                  <a:pt x="1605" y="665"/>
                </a:lnTo>
                <a:lnTo>
                  <a:pt x="1603" y="665"/>
                </a:lnTo>
                <a:lnTo>
                  <a:pt x="1603" y="665"/>
                </a:lnTo>
                <a:lnTo>
                  <a:pt x="1603" y="667"/>
                </a:lnTo>
                <a:lnTo>
                  <a:pt x="1603" y="667"/>
                </a:lnTo>
                <a:lnTo>
                  <a:pt x="1603" y="669"/>
                </a:lnTo>
                <a:close/>
                <a:moveTo>
                  <a:pt x="1659" y="610"/>
                </a:moveTo>
                <a:lnTo>
                  <a:pt x="1659" y="612"/>
                </a:lnTo>
                <a:lnTo>
                  <a:pt x="1659" y="612"/>
                </a:lnTo>
                <a:lnTo>
                  <a:pt x="1664" y="614"/>
                </a:lnTo>
                <a:lnTo>
                  <a:pt x="1666" y="617"/>
                </a:lnTo>
                <a:lnTo>
                  <a:pt x="1666" y="617"/>
                </a:lnTo>
                <a:lnTo>
                  <a:pt x="1668" y="617"/>
                </a:lnTo>
                <a:lnTo>
                  <a:pt x="1668" y="617"/>
                </a:lnTo>
                <a:lnTo>
                  <a:pt x="1668" y="617"/>
                </a:lnTo>
                <a:lnTo>
                  <a:pt x="1670" y="617"/>
                </a:lnTo>
                <a:lnTo>
                  <a:pt x="1670" y="617"/>
                </a:lnTo>
                <a:lnTo>
                  <a:pt x="1670" y="614"/>
                </a:lnTo>
                <a:lnTo>
                  <a:pt x="1670" y="614"/>
                </a:lnTo>
                <a:lnTo>
                  <a:pt x="1670" y="612"/>
                </a:lnTo>
                <a:lnTo>
                  <a:pt x="1670" y="610"/>
                </a:lnTo>
                <a:lnTo>
                  <a:pt x="1670" y="610"/>
                </a:lnTo>
                <a:lnTo>
                  <a:pt x="1666" y="610"/>
                </a:lnTo>
                <a:lnTo>
                  <a:pt x="1664" y="610"/>
                </a:lnTo>
                <a:lnTo>
                  <a:pt x="1662" y="610"/>
                </a:lnTo>
                <a:lnTo>
                  <a:pt x="1659" y="610"/>
                </a:lnTo>
                <a:close/>
                <a:moveTo>
                  <a:pt x="1456" y="417"/>
                </a:moveTo>
                <a:lnTo>
                  <a:pt x="1454" y="417"/>
                </a:lnTo>
                <a:lnTo>
                  <a:pt x="1452" y="417"/>
                </a:lnTo>
                <a:lnTo>
                  <a:pt x="1450" y="419"/>
                </a:lnTo>
                <a:lnTo>
                  <a:pt x="1450" y="419"/>
                </a:lnTo>
                <a:lnTo>
                  <a:pt x="1448" y="419"/>
                </a:lnTo>
                <a:lnTo>
                  <a:pt x="1448" y="419"/>
                </a:lnTo>
                <a:lnTo>
                  <a:pt x="1446" y="419"/>
                </a:lnTo>
                <a:lnTo>
                  <a:pt x="1446" y="417"/>
                </a:lnTo>
                <a:lnTo>
                  <a:pt x="1444" y="417"/>
                </a:lnTo>
                <a:lnTo>
                  <a:pt x="1442" y="417"/>
                </a:lnTo>
                <a:lnTo>
                  <a:pt x="1442" y="419"/>
                </a:lnTo>
                <a:lnTo>
                  <a:pt x="1442" y="419"/>
                </a:lnTo>
                <a:lnTo>
                  <a:pt x="1442" y="419"/>
                </a:lnTo>
                <a:lnTo>
                  <a:pt x="1439" y="419"/>
                </a:lnTo>
                <a:lnTo>
                  <a:pt x="1437" y="419"/>
                </a:lnTo>
                <a:lnTo>
                  <a:pt x="1437" y="419"/>
                </a:lnTo>
                <a:lnTo>
                  <a:pt x="1437" y="422"/>
                </a:lnTo>
                <a:lnTo>
                  <a:pt x="1437" y="422"/>
                </a:lnTo>
                <a:lnTo>
                  <a:pt x="1442" y="422"/>
                </a:lnTo>
                <a:lnTo>
                  <a:pt x="1444" y="422"/>
                </a:lnTo>
                <a:lnTo>
                  <a:pt x="1444" y="424"/>
                </a:lnTo>
                <a:lnTo>
                  <a:pt x="1444" y="424"/>
                </a:lnTo>
                <a:lnTo>
                  <a:pt x="1446" y="424"/>
                </a:lnTo>
                <a:lnTo>
                  <a:pt x="1446" y="424"/>
                </a:lnTo>
                <a:lnTo>
                  <a:pt x="1446" y="424"/>
                </a:lnTo>
                <a:lnTo>
                  <a:pt x="1446" y="426"/>
                </a:lnTo>
                <a:lnTo>
                  <a:pt x="1448" y="426"/>
                </a:lnTo>
                <a:lnTo>
                  <a:pt x="1450" y="426"/>
                </a:lnTo>
                <a:lnTo>
                  <a:pt x="1450" y="426"/>
                </a:lnTo>
                <a:lnTo>
                  <a:pt x="1450" y="424"/>
                </a:lnTo>
                <a:lnTo>
                  <a:pt x="1448" y="422"/>
                </a:lnTo>
                <a:lnTo>
                  <a:pt x="1450" y="424"/>
                </a:lnTo>
                <a:lnTo>
                  <a:pt x="1456" y="422"/>
                </a:lnTo>
                <a:lnTo>
                  <a:pt x="1458" y="422"/>
                </a:lnTo>
                <a:lnTo>
                  <a:pt x="1458" y="419"/>
                </a:lnTo>
                <a:lnTo>
                  <a:pt x="1458" y="419"/>
                </a:lnTo>
                <a:lnTo>
                  <a:pt x="1456" y="417"/>
                </a:lnTo>
                <a:close/>
                <a:moveTo>
                  <a:pt x="1465" y="455"/>
                </a:moveTo>
                <a:lnTo>
                  <a:pt x="1460" y="455"/>
                </a:lnTo>
                <a:lnTo>
                  <a:pt x="1460" y="457"/>
                </a:lnTo>
                <a:lnTo>
                  <a:pt x="1460" y="457"/>
                </a:lnTo>
                <a:lnTo>
                  <a:pt x="1463" y="459"/>
                </a:lnTo>
                <a:lnTo>
                  <a:pt x="1463" y="459"/>
                </a:lnTo>
                <a:lnTo>
                  <a:pt x="1467" y="457"/>
                </a:lnTo>
                <a:lnTo>
                  <a:pt x="1465" y="455"/>
                </a:lnTo>
                <a:lnTo>
                  <a:pt x="1465" y="455"/>
                </a:lnTo>
                <a:close/>
                <a:moveTo>
                  <a:pt x="2868" y="430"/>
                </a:moveTo>
                <a:lnTo>
                  <a:pt x="2871" y="428"/>
                </a:lnTo>
                <a:lnTo>
                  <a:pt x="2868" y="426"/>
                </a:lnTo>
                <a:lnTo>
                  <a:pt x="2868" y="426"/>
                </a:lnTo>
                <a:lnTo>
                  <a:pt x="2868" y="426"/>
                </a:lnTo>
                <a:lnTo>
                  <a:pt x="2866" y="424"/>
                </a:lnTo>
                <a:lnTo>
                  <a:pt x="2866" y="424"/>
                </a:lnTo>
                <a:lnTo>
                  <a:pt x="2864" y="424"/>
                </a:lnTo>
                <a:lnTo>
                  <a:pt x="2862" y="424"/>
                </a:lnTo>
                <a:lnTo>
                  <a:pt x="2862" y="424"/>
                </a:lnTo>
                <a:lnTo>
                  <a:pt x="2860" y="424"/>
                </a:lnTo>
                <a:lnTo>
                  <a:pt x="2860" y="424"/>
                </a:lnTo>
                <a:lnTo>
                  <a:pt x="2860" y="426"/>
                </a:lnTo>
                <a:lnTo>
                  <a:pt x="2860" y="426"/>
                </a:lnTo>
                <a:lnTo>
                  <a:pt x="2858" y="426"/>
                </a:lnTo>
                <a:lnTo>
                  <a:pt x="2858" y="426"/>
                </a:lnTo>
                <a:lnTo>
                  <a:pt x="2860" y="428"/>
                </a:lnTo>
                <a:lnTo>
                  <a:pt x="2860" y="428"/>
                </a:lnTo>
                <a:lnTo>
                  <a:pt x="2860" y="428"/>
                </a:lnTo>
                <a:lnTo>
                  <a:pt x="2856" y="428"/>
                </a:lnTo>
                <a:lnTo>
                  <a:pt x="2854" y="430"/>
                </a:lnTo>
                <a:lnTo>
                  <a:pt x="2854" y="430"/>
                </a:lnTo>
                <a:lnTo>
                  <a:pt x="2854" y="432"/>
                </a:lnTo>
                <a:lnTo>
                  <a:pt x="2854" y="434"/>
                </a:lnTo>
                <a:lnTo>
                  <a:pt x="2854" y="434"/>
                </a:lnTo>
                <a:lnTo>
                  <a:pt x="2852" y="436"/>
                </a:lnTo>
                <a:lnTo>
                  <a:pt x="2852" y="436"/>
                </a:lnTo>
                <a:lnTo>
                  <a:pt x="2852" y="436"/>
                </a:lnTo>
                <a:lnTo>
                  <a:pt x="2854" y="436"/>
                </a:lnTo>
                <a:lnTo>
                  <a:pt x="2856" y="436"/>
                </a:lnTo>
                <a:lnTo>
                  <a:pt x="2856" y="438"/>
                </a:lnTo>
                <a:lnTo>
                  <a:pt x="2856" y="438"/>
                </a:lnTo>
                <a:lnTo>
                  <a:pt x="2858" y="434"/>
                </a:lnTo>
                <a:lnTo>
                  <a:pt x="2860" y="434"/>
                </a:lnTo>
                <a:lnTo>
                  <a:pt x="2862" y="434"/>
                </a:lnTo>
                <a:lnTo>
                  <a:pt x="2864" y="434"/>
                </a:lnTo>
                <a:lnTo>
                  <a:pt x="2868" y="434"/>
                </a:lnTo>
                <a:lnTo>
                  <a:pt x="2866" y="432"/>
                </a:lnTo>
                <a:lnTo>
                  <a:pt x="2868" y="430"/>
                </a:lnTo>
                <a:lnTo>
                  <a:pt x="2868" y="430"/>
                </a:lnTo>
                <a:close/>
                <a:moveTo>
                  <a:pt x="1448" y="610"/>
                </a:moveTo>
                <a:lnTo>
                  <a:pt x="1450" y="612"/>
                </a:lnTo>
                <a:lnTo>
                  <a:pt x="1452" y="612"/>
                </a:lnTo>
                <a:lnTo>
                  <a:pt x="1452" y="612"/>
                </a:lnTo>
                <a:lnTo>
                  <a:pt x="1452" y="612"/>
                </a:lnTo>
                <a:lnTo>
                  <a:pt x="1454" y="610"/>
                </a:lnTo>
                <a:lnTo>
                  <a:pt x="1454" y="610"/>
                </a:lnTo>
                <a:lnTo>
                  <a:pt x="1456" y="608"/>
                </a:lnTo>
                <a:lnTo>
                  <a:pt x="1456" y="606"/>
                </a:lnTo>
                <a:lnTo>
                  <a:pt x="1458" y="604"/>
                </a:lnTo>
                <a:lnTo>
                  <a:pt x="1458" y="602"/>
                </a:lnTo>
                <a:lnTo>
                  <a:pt x="1458" y="602"/>
                </a:lnTo>
                <a:lnTo>
                  <a:pt x="1458" y="600"/>
                </a:lnTo>
                <a:lnTo>
                  <a:pt x="1458" y="598"/>
                </a:lnTo>
                <a:lnTo>
                  <a:pt x="1458" y="598"/>
                </a:lnTo>
                <a:lnTo>
                  <a:pt x="1456" y="596"/>
                </a:lnTo>
                <a:lnTo>
                  <a:pt x="1456" y="593"/>
                </a:lnTo>
                <a:lnTo>
                  <a:pt x="1454" y="593"/>
                </a:lnTo>
                <a:lnTo>
                  <a:pt x="1454" y="593"/>
                </a:lnTo>
                <a:lnTo>
                  <a:pt x="1452" y="593"/>
                </a:lnTo>
                <a:lnTo>
                  <a:pt x="1450" y="593"/>
                </a:lnTo>
                <a:lnTo>
                  <a:pt x="1450" y="596"/>
                </a:lnTo>
                <a:lnTo>
                  <a:pt x="1448" y="596"/>
                </a:lnTo>
                <a:lnTo>
                  <a:pt x="1446" y="598"/>
                </a:lnTo>
                <a:lnTo>
                  <a:pt x="1446" y="600"/>
                </a:lnTo>
                <a:lnTo>
                  <a:pt x="1446" y="602"/>
                </a:lnTo>
                <a:lnTo>
                  <a:pt x="1446" y="602"/>
                </a:lnTo>
                <a:lnTo>
                  <a:pt x="1444" y="604"/>
                </a:lnTo>
                <a:lnTo>
                  <a:pt x="1446" y="606"/>
                </a:lnTo>
                <a:lnTo>
                  <a:pt x="1446" y="608"/>
                </a:lnTo>
                <a:lnTo>
                  <a:pt x="1446" y="608"/>
                </a:lnTo>
                <a:lnTo>
                  <a:pt x="1448" y="608"/>
                </a:lnTo>
                <a:lnTo>
                  <a:pt x="1448" y="610"/>
                </a:lnTo>
                <a:close/>
                <a:moveTo>
                  <a:pt x="1395" y="514"/>
                </a:moveTo>
                <a:lnTo>
                  <a:pt x="1395" y="514"/>
                </a:lnTo>
                <a:lnTo>
                  <a:pt x="1393" y="512"/>
                </a:lnTo>
                <a:lnTo>
                  <a:pt x="1391" y="512"/>
                </a:lnTo>
                <a:lnTo>
                  <a:pt x="1389" y="510"/>
                </a:lnTo>
                <a:lnTo>
                  <a:pt x="1385" y="508"/>
                </a:lnTo>
                <a:lnTo>
                  <a:pt x="1385" y="510"/>
                </a:lnTo>
                <a:lnTo>
                  <a:pt x="1385" y="510"/>
                </a:lnTo>
                <a:lnTo>
                  <a:pt x="1385" y="510"/>
                </a:lnTo>
                <a:lnTo>
                  <a:pt x="1385" y="512"/>
                </a:lnTo>
                <a:lnTo>
                  <a:pt x="1387" y="512"/>
                </a:lnTo>
                <a:lnTo>
                  <a:pt x="1387" y="512"/>
                </a:lnTo>
                <a:lnTo>
                  <a:pt x="1387" y="514"/>
                </a:lnTo>
                <a:lnTo>
                  <a:pt x="1389" y="514"/>
                </a:lnTo>
                <a:lnTo>
                  <a:pt x="1389" y="514"/>
                </a:lnTo>
                <a:lnTo>
                  <a:pt x="1389" y="518"/>
                </a:lnTo>
                <a:lnTo>
                  <a:pt x="1391" y="518"/>
                </a:lnTo>
                <a:lnTo>
                  <a:pt x="1391" y="518"/>
                </a:lnTo>
                <a:lnTo>
                  <a:pt x="1393" y="516"/>
                </a:lnTo>
                <a:lnTo>
                  <a:pt x="1393" y="518"/>
                </a:lnTo>
                <a:lnTo>
                  <a:pt x="1395" y="518"/>
                </a:lnTo>
                <a:lnTo>
                  <a:pt x="1393" y="518"/>
                </a:lnTo>
                <a:lnTo>
                  <a:pt x="1393" y="520"/>
                </a:lnTo>
                <a:lnTo>
                  <a:pt x="1393" y="520"/>
                </a:lnTo>
                <a:lnTo>
                  <a:pt x="1395" y="520"/>
                </a:lnTo>
                <a:lnTo>
                  <a:pt x="1395" y="520"/>
                </a:lnTo>
                <a:lnTo>
                  <a:pt x="1395" y="520"/>
                </a:lnTo>
                <a:lnTo>
                  <a:pt x="1395" y="518"/>
                </a:lnTo>
                <a:lnTo>
                  <a:pt x="1395" y="518"/>
                </a:lnTo>
                <a:lnTo>
                  <a:pt x="1398" y="518"/>
                </a:lnTo>
                <a:lnTo>
                  <a:pt x="1398" y="520"/>
                </a:lnTo>
                <a:lnTo>
                  <a:pt x="1398" y="520"/>
                </a:lnTo>
                <a:lnTo>
                  <a:pt x="1400" y="520"/>
                </a:lnTo>
                <a:lnTo>
                  <a:pt x="1400" y="520"/>
                </a:lnTo>
                <a:lnTo>
                  <a:pt x="1402" y="520"/>
                </a:lnTo>
                <a:lnTo>
                  <a:pt x="1402" y="518"/>
                </a:lnTo>
                <a:lnTo>
                  <a:pt x="1402" y="518"/>
                </a:lnTo>
                <a:lnTo>
                  <a:pt x="1402" y="518"/>
                </a:lnTo>
                <a:lnTo>
                  <a:pt x="1398" y="518"/>
                </a:lnTo>
                <a:lnTo>
                  <a:pt x="1398" y="518"/>
                </a:lnTo>
                <a:lnTo>
                  <a:pt x="1395" y="516"/>
                </a:lnTo>
                <a:lnTo>
                  <a:pt x="1393" y="516"/>
                </a:lnTo>
                <a:lnTo>
                  <a:pt x="1395" y="516"/>
                </a:lnTo>
                <a:lnTo>
                  <a:pt x="1395" y="514"/>
                </a:lnTo>
                <a:close/>
                <a:moveTo>
                  <a:pt x="1469" y="426"/>
                </a:moveTo>
                <a:lnTo>
                  <a:pt x="1469" y="426"/>
                </a:lnTo>
                <a:lnTo>
                  <a:pt x="1471" y="426"/>
                </a:lnTo>
                <a:lnTo>
                  <a:pt x="1473" y="424"/>
                </a:lnTo>
                <a:lnTo>
                  <a:pt x="1477" y="424"/>
                </a:lnTo>
                <a:lnTo>
                  <a:pt x="1477" y="422"/>
                </a:lnTo>
                <a:lnTo>
                  <a:pt x="1477" y="422"/>
                </a:lnTo>
                <a:lnTo>
                  <a:pt x="1477" y="419"/>
                </a:lnTo>
                <a:lnTo>
                  <a:pt x="1475" y="419"/>
                </a:lnTo>
                <a:lnTo>
                  <a:pt x="1475" y="419"/>
                </a:lnTo>
                <a:lnTo>
                  <a:pt x="1473" y="419"/>
                </a:lnTo>
                <a:lnTo>
                  <a:pt x="1473" y="422"/>
                </a:lnTo>
                <a:lnTo>
                  <a:pt x="1473" y="422"/>
                </a:lnTo>
                <a:lnTo>
                  <a:pt x="1473" y="422"/>
                </a:lnTo>
                <a:lnTo>
                  <a:pt x="1471" y="422"/>
                </a:lnTo>
                <a:lnTo>
                  <a:pt x="1469" y="422"/>
                </a:lnTo>
                <a:lnTo>
                  <a:pt x="1467" y="426"/>
                </a:lnTo>
                <a:lnTo>
                  <a:pt x="1465" y="426"/>
                </a:lnTo>
                <a:lnTo>
                  <a:pt x="1467" y="426"/>
                </a:lnTo>
                <a:lnTo>
                  <a:pt x="1469" y="426"/>
                </a:lnTo>
                <a:close/>
                <a:moveTo>
                  <a:pt x="1402" y="505"/>
                </a:moveTo>
                <a:lnTo>
                  <a:pt x="1404" y="505"/>
                </a:lnTo>
                <a:lnTo>
                  <a:pt x="1404" y="508"/>
                </a:lnTo>
                <a:lnTo>
                  <a:pt x="1406" y="508"/>
                </a:lnTo>
                <a:lnTo>
                  <a:pt x="1406" y="505"/>
                </a:lnTo>
                <a:lnTo>
                  <a:pt x="1406" y="505"/>
                </a:lnTo>
                <a:lnTo>
                  <a:pt x="1406" y="505"/>
                </a:lnTo>
                <a:lnTo>
                  <a:pt x="1404" y="505"/>
                </a:lnTo>
                <a:lnTo>
                  <a:pt x="1402" y="503"/>
                </a:lnTo>
                <a:lnTo>
                  <a:pt x="1402" y="503"/>
                </a:lnTo>
                <a:lnTo>
                  <a:pt x="1402" y="503"/>
                </a:lnTo>
                <a:lnTo>
                  <a:pt x="1402" y="505"/>
                </a:lnTo>
                <a:close/>
                <a:moveTo>
                  <a:pt x="1375" y="516"/>
                </a:moveTo>
                <a:lnTo>
                  <a:pt x="1375" y="518"/>
                </a:lnTo>
                <a:lnTo>
                  <a:pt x="1375" y="518"/>
                </a:lnTo>
                <a:lnTo>
                  <a:pt x="1377" y="518"/>
                </a:lnTo>
                <a:lnTo>
                  <a:pt x="1379" y="520"/>
                </a:lnTo>
                <a:lnTo>
                  <a:pt x="1379" y="520"/>
                </a:lnTo>
                <a:lnTo>
                  <a:pt x="1379" y="522"/>
                </a:lnTo>
                <a:lnTo>
                  <a:pt x="1381" y="522"/>
                </a:lnTo>
                <a:lnTo>
                  <a:pt x="1381" y="522"/>
                </a:lnTo>
                <a:lnTo>
                  <a:pt x="1381" y="520"/>
                </a:lnTo>
                <a:lnTo>
                  <a:pt x="1383" y="520"/>
                </a:lnTo>
                <a:lnTo>
                  <a:pt x="1383" y="520"/>
                </a:lnTo>
                <a:lnTo>
                  <a:pt x="1381" y="516"/>
                </a:lnTo>
                <a:lnTo>
                  <a:pt x="1381" y="516"/>
                </a:lnTo>
                <a:lnTo>
                  <a:pt x="1379" y="514"/>
                </a:lnTo>
                <a:lnTo>
                  <a:pt x="1379" y="512"/>
                </a:lnTo>
                <a:lnTo>
                  <a:pt x="1377" y="512"/>
                </a:lnTo>
                <a:lnTo>
                  <a:pt x="1377" y="512"/>
                </a:lnTo>
                <a:lnTo>
                  <a:pt x="1377" y="512"/>
                </a:lnTo>
                <a:lnTo>
                  <a:pt x="1375" y="512"/>
                </a:lnTo>
                <a:lnTo>
                  <a:pt x="1375" y="512"/>
                </a:lnTo>
                <a:lnTo>
                  <a:pt x="1375" y="514"/>
                </a:lnTo>
                <a:lnTo>
                  <a:pt x="1375" y="514"/>
                </a:lnTo>
                <a:lnTo>
                  <a:pt x="1375" y="516"/>
                </a:lnTo>
                <a:close/>
                <a:moveTo>
                  <a:pt x="1465" y="434"/>
                </a:moveTo>
                <a:lnTo>
                  <a:pt x="1460" y="436"/>
                </a:lnTo>
                <a:lnTo>
                  <a:pt x="1460" y="436"/>
                </a:lnTo>
                <a:lnTo>
                  <a:pt x="1458" y="438"/>
                </a:lnTo>
                <a:lnTo>
                  <a:pt x="1458" y="440"/>
                </a:lnTo>
                <a:lnTo>
                  <a:pt x="1458" y="440"/>
                </a:lnTo>
                <a:lnTo>
                  <a:pt x="1458" y="440"/>
                </a:lnTo>
                <a:lnTo>
                  <a:pt x="1458" y="440"/>
                </a:lnTo>
                <a:lnTo>
                  <a:pt x="1458" y="443"/>
                </a:lnTo>
                <a:lnTo>
                  <a:pt x="1458" y="443"/>
                </a:lnTo>
                <a:lnTo>
                  <a:pt x="1460" y="443"/>
                </a:lnTo>
                <a:lnTo>
                  <a:pt x="1463" y="440"/>
                </a:lnTo>
                <a:lnTo>
                  <a:pt x="1465" y="440"/>
                </a:lnTo>
                <a:lnTo>
                  <a:pt x="1467" y="440"/>
                </a:lnTo>
                <a:lnTo>
                  <a:pt x="1467" y="438"/>
                </a:lnTo>
                <a:lnTo>
                  <a:pt x="1469" y="436"/>
                </a:lnTo>
                <a:lnTo>
                  <a:pt x="1469" y="436"/>
                </a:lnTo>
                <a:lnTo>
                  <a:pt x="1469" y="434"/>
                </a:lnTo>
                <a:lnTo>
                  <a:pt x="1471" y="434"/>
                </a:lnTo>
                <a:lnTo>
                  <a:pt x="1471" y="434"/>
                </a:lnTo>
                <a:lnTo>
                  <a:pt x="1473" y="432"/>
                </a:lnTo>
                <a:lnTo>
                  <a:pt x="1475" y="430"/>
                </a:lnTo>
                <a:lnTo>
                  <a:pt x="1475" y="430"/>
                </a:lnTo>
                <a:lnTo>
                  <a:pt x="1473" y="430"/>
                </a:lnTo>
                <a:lnTo>
                  <a:pt x="1473" y="428"/>
                </a:lnTo>
                <a:lnTo>
                  <a:pt x="1473" y="428"/>
                </a:lnTo>
                <a:lnTo>
                  <a:pt x="1471" y="428"/>
                </a:lnTo>
                <a:lnTo>
                  <a:pt x="1469" y="430"/>
                </a:lnTo>
                <a:lnTo>
                  <a:pt x="1469" y="430"/>
                </a:lnTo>
                <a:lnTo>
                  <a:pt x="1467" y="430"/>
                </a:lnTo>
                <a:lnTo>
                  <a:pt x="1467" y="430"/>
                </a:lnTo>
                <a:lnTo>
                  <a:pt x="1469" y="432"/>
                </a:lnTo>
                <a:lnTo>
                  <a:pt x="1469" y="432"/>
                </a:lnTo>
                <a:lnTo>
                  <a:pt x="1467" y="432"/>
                </a:lnTo>
                <a:lnTo>
                  <a:pt x="1467" y="432"/>
                </a:lnTo>
                <a:lnTo>
                  <a:pt x="1465" y="434"/>
                </a:lnTo>
                <a:lnTo>
                  <a:pt x="1465" y="434"/>
                </a:lnTo>
                <a:close/>
                <a:moveTo>
                  <a:pt x="1569" y="208"/>
                </a:moveTo>
                <a:lnTo>
                  <a:pt x="1571" y="208"/>
                </a:lnTo>
                <a:lnTo>
                  <a:pt x="1574" y="206"/>
                </a:lnTo>
                <a:lnTo>
                  <a:pt x="1571" y="206"/>
                </a:lnTo>
                <a:lnTo>
                  <a:pt x="1569" y="206"/>
                </a:lnTo>
                <a:lnTo>
                  <a:pt x="1565" y="204"/>
                </a:lnTo>
                <a:lnTo>
                  <a:pt x="1563" y="204"/>
                </a:lnTo>
                <a:lnTo>
                  <a:pt x="1561" y="204"/>
                </a:lnTo>
                <a:lnTo>
                  <a:pt x="1559" y="206"/>
                </a:lnTo>
                <a:lnTo>
                  <a:pt x="1557" y="206"/>
                </a:lnTo>
                <a:lnTo>
                  <a:pt x="1557" y="208"/>
                </a:lnTo>
                <a:lnTo>
                  <a:pt x="1559" y="208"/>
                </a:lnTo>
                <a:lnTo>
                  <a:pt x="1565" y="210"/>
                </a:lnTo>
                <a:lnTo>
                  <a:pt x="1569" y="208"/>
                </a:lnTo>
                <a:close/>
                <a:moveTo>
                  <a:pt x="2502" y="698"/>
                </a:moveTo>
                <a:lnTo>
                  <a:pt x="2504" y="698"/>
                </a:lnTo>
                <a:lnTo>
                  <a:pt x="2506" y="696"/>
                </a:lnTo>
                <a:lnTo>
                  <a:pt x="2504" y="696"/>
                </a:lnTo>
                <a:lnTo>
                  <a:pt x="2502" y="696"/>
                </a:lnTo>
                <a:lnTo>
                  <a:pt x="2502" y="696"/>
                </a:lnTo>
                <a:lnTo>
                  <a:pt x="2500" y="696"/>
                </a:lnTo>
                <a:lnTo>
                  <a:pt x="2500" y="696"/>
                </a:lnTo>
                <a:lnTo>
                  <a:pt x="2500" y="696"/>
                </a:lnTo>
                <a:lnTo>
                  <a:pt x="2500" y="696"/>
                </a:lnTo>
                <a:lnTo>
                  <a:pt x="2500" y="696"/>
                </a:lnTo>
                <a:lnTo>
                  <a:pt x="2500" y="698"/>
                </a:lnTo>
                <a:lnTo>
                  <a:pt x="2502" y="698"/>
                </a:lnTo>
                <a:close/>
                <a:moveTo>
                  <a:pt x="2500" y="711"/>
                </a:moveTo>
                <a:lnTo>
                  <a:pt x="2500" y="711"/>
                </a:lnTo>
                <a:lnTo>
                  <a:pt x="2500" y="711"/>
                </a:lnTo>
                <a:lnTo>
                  <a:pt x="2500" y="709"/>
                </a:lnTo>
                <a:lnTo>
                  <a:pt x="2500" y="709"/>
                </a:lnTo>
                <a:lnTo>
                  <a:pt x="2500" y="709"/>
                </a:lnTo>
                <a:lnTo>
                  <a:pt x="2498" y="711"/>
                </a:lnTo>
                <a:lnTo>
                  <a:pt x="2498" y="711"/>
                </a:lnTo>
                <a:lnTo>
                  <a:pt x="2500" y="711"/>
                </a:lnTo>
                <a:close/>
                <a:moveTo>
                  <a:pt x="2500" y="707"/>
                </a:moveTo>
                <a:lnTo>
                  <a:pt x="2502" y="707"/>
                </a:lnTo>
                <a:lnTo>
                  <a:pt x="2502" y="707"/>
                </a:lnTo>
                <a:lnTo>
                  <a:pt x="2502" y="707"/>
                </a:lnTo>
                <a:lnTo>
                  <a:pt x="2502" y="707"/>
                </a:lnTo>
                <a:lnTo>
                  <a:pt x="2502" y="707"/>
                </a:lnTo>
                <a:lnTo>
                  <a:pt x="2502" y="702"/>
                </a:lnTo>
                <a:lnTo>
                  <a:pt x="2502" y="702"/>
                </a:lnTo>
                <a:lnTo>
                  <a:pt x="2500" y="702"/>
                </a:lnTo>
                <a:lnTo>
                  <a:pt x="2500" y="705"/>
                </a:lnTo>
                <a:lnTo>
                  <a:pt x="2500" y="705"/>
                </a:lnTo>
                <a:lnTo>
                  <a:pt x="2500" y="707"/>
                </a:lnTo>
                <a:close/>
                <a:moveTo>
                  <a:pt x="2479" y="390"/>
                </a:moveTo>
                <a:lnTo>
                  <a:pt x="2483" y="388"/>
                </a:lnTo>
                <a:lnTo>
                  <a:pt x="2487" y="388"/>
                </a:lnTo>
                <a:lnTo>
                  <a:pt x="2491" y="386"/>
                </a:lnTo>
                <a:lnTo>
                  <a:pt x="2491" y="384"/>
                </a:lnTo>
                <a:lnTo>
                  <a:pt x="2491" y="382"/>
                </a:lnTo>
                <a:lnTo>
                  <a:pt x="2487" y="384"/>
                </a:lnTo>
                <a:lnTo>
                  <a:pt x="2485" y="386"/>
                </a:lnTo>
                <a:lnTo>
                  <a:pt x="2479" y="390"/>
                </a:lnTo>
                <a:lnTo>
                  <a:pt x="2477" y="390"/>
                </a:lnTo>
                <a:lnTo>
                  <a:pt x="2477" y="392"/>
                </a:lnTo>
                <a:lnTo>
                  <a:pt x="2479" y="390"/>
                </a:lnTo>
                <a:close/>
                <a:moveTo>
                  <a:pt x="2462" y="772"/>
                </a:moveTo>
                <a:lnTo>
                  <a:pt x="2464" y="772"/>
                </a:lnTo>
                <a:lnTo>
                  <a:pt x="2464" y="772"/>
                </a:lnTo>
                <a:lnTo>
                  <a:pt x="2464" y="770"/>
                </a:lnTo>
                <a:lnTo>
                  <a:pt x="2462" y="770"/>
                </a:lnTo>
                <a:lnTo>
                  <a:pt x="2460" y="770"/>
                </a:lnTo>
                <a:lnTo>
                  <a:pt x="2460" y="770"/>
                </a:lnTo>
                <a:lnTo>
                  <a:pt x="2460" y="770"/>
                </a:lnTo>
                <a:lnTo>
                  <a:pt x="2462" y="772"/>
                </a:lnTo>
                <a:lnTo>
                  <a:pt x="2462" y="772"/>
                </a:lnTo>
                <a:close/>
                <a:moveTo>
                  <a:pt x="2510" y="606"/>
                </a:moveTo>
                <a:lnTo>
                  <a:pt x="2508" y="606"/>
                </a:lnTo>
                <a:lnTo>
                  <a:pt x="2508" y="606"/>
                </a:lnTo>
                <a:lnTo>
                  <a:pt x="2508" y="606"/>
                </a:lnTo>
                <a:lnTo>
                  <a:pt x="2508" y="606"/>
                </a:lnTo>
                <a:lnTo>
                  <a:pt x="2510" y="608"/>
                </a:lnTo>
                <a:lnTo>
                  <a:pt x="2510" y="608"/>
                </a:lnTo>
                <a:lnTo>
                  <a:pt x="2512" y="608"/>
                </a:lnTo>
                <a:lnTo>
                  <a:pt x="2512" y="608"/>
                </a:lnTo>
                <a:lnTo>
                  <a:pt x="2512" y="606"/>
                </a:lnTo>
                <a:lnTo>
                  <a:pt x="2510" y="606"/>
                </a:lnTo>
                <a:lnTo>
                  <a:pt x="2510" y="606"/>
                </a:lnTo>
                <a:close/>
                <a:moveTo>
                  <a:pt x="2502" y="602"/>
                </a:moveTo>
                <a:lnTo>
                  <a:pt x="2504" y="602"/>
                </a:lnTo>
                <a:lnTo>
                  <a:pt x="2504" y="602"/>
                </a:lnTo>
                <a:lnTo>
                  <a:pt x="2506" y="602"/>
                </a:lnTo>
                <a:lnTo>
                  <a:pt x="2504" y="602"/>
                </a:lnTo>
                <a:lnTo>
                  <a:pt x="2504" y="600"/>
                </a:lnTo>
                <a:lnTo>
                  <a:pt x="2504" y="600"/>
                </a:lnTo>
                <a:lnTo>
                  <a:pt x="2502" y="600"/>
                </a:lnTo>
                <a:lnTo>
                  <a:pt x="2500" y="600"/>
                </a:lnTo>
                <a:lnTo>
                  <a:pt x="2502" y="602"/>
                </a:lnTo>
                <a:lnTo>
                  <a:pt x="2502" y="602"/>
                </a:lnTo>
                <a:close/>
                <a:moveTo>
                  <a:pt x="2464" y="807"/>
                </a:moveTo>
                <a:lnTo>
                  <a:pt x="2464" y="807"/>
                </a:lnTo>
                <a:lnTo>
                  <a:pt x="2464" y="807"/>
                </a:lnTo>
                <a:lnTo>
                  <a:pt x="2462" y="807"/>
                </a:lnTo>
                <a:lnTo>
                  <a:pt x="2460" y="809"/>
                </a:lnTo>
                <a:lnTo>
                  <a:pt x="2460" y="809"/>
                </a:lnTo>
                <a:lnTo>
                  <a:pt x="2458" y="811"/>
                </a:lnTo>
                <a:lnTo>
                  <a:pt x="2458" y="814"/>
                </a:lnTo>
                <a:lnTo>
                  <a:pt x="2460" y="811"/>
                </a:lnTo>
                <a:lnTo>
                  <a:pt x="2460" y="814"/>
                </a:lnTo>
                <a:lnTo>
                  <a:pt x="2462" y="814"/>
                </a:lnTo>
                <a:lnTo>
                  <a:pt x="2468" y="811"/>
                </a:lnTo>
                <a:lnTo>
                  <a:pt x="2466" y="811"/>
                </a:lnTo>
                <a:lnTo>
                  <a:pt x="2466" y="814"/>
                </a:lnTo>
                <a:lnTo>
                  <a:pt x="2464" y="814"/>
                </a:lnTo>
                <a:lnTo>
                  <a:pt x="2464" y="814"/>
                </a:lnTo>
                <a:lnTo>
                  <a:pt x="2462" y="816"/>
                </a:lnTo>
                <a:lnTo>
                  <a:pt x="2462" y="816"/>
                </a:lnTo>
                <a:lnTo>
                  <a:pt x="2462" y="816"/>
                </a:lnTo>
                <a:lnTo>
                  <a:pt x="2464" y="816"/>
                </a:lnTo>
                <a:lnTo>
                  <a:pt x="2468" y="816"/>
                </a:lnTo>
                <a:lnTo>
                  <a:pt x="2470" y="816"/>
                </a:lnTo>
                <a:lnTo>
                  <a:pt x="2470" y="816"/>
                </a:lnTo>
                <a:lnTo>
                  <a:pt x="2466" y="816"/>
                </a:lnTo>
                <a:lnTo>
                  <a:pt x="2466" y="818"/>
                </a:lnTo>
                <a:lnTo>
                  <a:pt x="2466" y="820"/>
                </a:lnTo>
                <a:lnTo>
                  <a:pt x="2470" y="818"/>
                </a:lnTo>
                <a:lnTo>
                  <a:pt x="2470" y="818"/>
                </a:lnTo>
                <a:lnTo>
                  <a:pt x="2472" y="818"/>
                </a:lnTo>
                <a:lnTo>
                  <a:pt x="2472" y="818"/>
                </a:lnTo>
                <a:lnTo>
                  <a:pt x="2472" y="818"/>
                </a:lnTo>
                <a:lnTo>
                  <a:pt x="2481" y="818"/>
                </a:lnTo>
                <a:lnTo>
                  <a:pt x="2481" y="816"/>
                </a:lnTo>
                <a:lnTo>
                  <a:pt x="2483" y="816"/>
                </a:lnTo>
                <a:lnTo>
                  <a:pt x="2485" y="814"/>
                </a:lnTo>
                <a:lnTo>
                  <a:pt x="2485" y="814"/>
                </a:lnTo>
                <a:lnTo>
                  <a:pt x="2487" y="814"/>
                </a:lnTo>
                <a:lnTo>
                  <a:pt x="2487" y="814"/>
                </a:lnTo>
                <a:lnTo>
                  <a:pt x="2487" y="811"/>
                </a:lnTo>
                <a:lnTo>
                  <a:pt x="2487" y="811"/>
                </a:lnTo>
                <a:lnTo>
                  <a:pt x="2485" y="811"/>
                </a:lnTo>
                <a:lnTo>
                  <a:pt x="2487" y="811"/>
                </a:lnTo>
                <a:lnTo>
                  <a:pt x="2487" y="811"/>
                </a:lnTo>
                <a:lnTo>
                  <a:pt x="2489" y="811"/>
                </a:lnTo>
                <a:lnTo>
                  <a:pt x="2489" y="811"/>
                </a:lnTo>
                <a:lnTo>
                  <a:pt x="2491" y="811"/>
                </a:lnTo>
                <a:lnTo>
                  <a:pt x="2493" y="811"/>
                </a:lnTo>
                <a:lnTo>
                  <a:pt x="2493" y="809"/>
                </a:lnTo>
                <a:lnTo>
                  <a:pt x="2493" y="809"/>
                </a:lnTo>
                <a:lnTo>
                  <a:pt x="2498" y="809"/>
                </a:lnTo>
                <a:lnTo>
                  <a:pt x="2498" y="809"/>
                </a:lnTo>
                <a:lnTo>
                  <a:pt x="2498" y="809"/>
                </a:lnTo>
                <a:lnTo>
                  <a:pt x="2498" y="807"/>
                </a:lnTo>
                <a:lnTo>
                  <a:pt x="2500" y="807"/>
                </a:lnTo>
                <a:lnTo>
                  <a:pt x="2500" y="807"/>
                </a:lnTo>
                <a:lnTo>
                  <a:pt x="2504" y="805"/>
                </a:lnTo>
                <a:lnTo>
                  <a:pt x="2506" y="805"/>
                </a:lnTo>
                <a:lnTo>
                  <a:pt x="2506" y="805"/>
                </a:lnTo>
                <a:lnTo>
                  <a:pt x="2506" y="803"/>
                </a:lnTo>
                <a:lnTo>
                  <a:pt x="2508" y="805"/>
                </a:lnTo>
                <a:lnTo>
                  <a:pt x="2508" y="805"/>
                </a:lnTo>
                <a:lnTo>
                  <a:pt x="2508" y="805"/>
                </a:lnTo>
                <a:lnTo>
                  <a:pt x="2510" y="805"/>
                </a:lnTo>
                <a:lnTo>
                  <a:pt x="2510" y="805"/>
                </a:lnTo>
                <a:lnTo>
                  <a:pt x="2512" y="805"/>
                </a:lnTo>
                <a:lnTo>
                  <a:pt x="2514" y="805"/>
                </a:lnTo>
                <a:lnTo>
                  <a:pt x="2516" y="805"/>
                </a:lnTo>
                <a:lnTo>
                  <a:pt x="2514" y="803"/>
                </a:lnTo>
                <a:lnTo>
                  <a:pt x="2514" y="801"/>
                </a:lnTo>
                <a:lnTo>
                  <a:pt x="2516" y="801"/>
                </a:lnTo>
                <a:lnTo>
                  <a:pt x="2519" y="799"/>
                </a:lnTo>
                <a:lnTo>
                  <a:pt x="2519" y="797"/>
                </a:lnTo>
                <a:lnTo>
                  <a:pt x="2519" y="795"/>
                </a:lnTo>
                <a:lnTo>
                  <a:pt x="2519" y="793"/>
                </a:lnTo>
                <a:lnTo>
                  <a:pt x="2521" y="793"/>
                </a:lnTo>
                <a:lnTo>
                  <a:pt x="2521" y="791"/>
                </a:lnTo>
                <a:lnTo>
                  <a:pt x="2521" y="788"/>
                </a:lnTo>
                <a:lnTo>
                  <a:pt x="2521" y="786"/>
                </a:lnTo>
                <a:lnTo>
                  <a:pt x="2519" y="784"/>
                </a:lnTo>
                <a:lnTo>
                  <a:pt x="2519" y="782"/>
                </a:lnTo>
                <a:lnTo>
                  <a:pt x="2519" y="782"/>
                </a:lnTo>
                <a:lnTo>
                  <a:pt x="2519" y="780"/>
                </a:lnTo>
                <a:lnTo>
                  <a:pt x="2519" y="780"/>
                </a:lnTo>
                <a:lnTo>
                  <a:pt x="2519" y="778"/>
                </a:lnTo>
                <a:lnTo>
                  <a:pt x="2519" y="778"/>
                </a:lnTo>
                <a:lnTo>
                  <a:pt x="2516" y="776"/>
                </a:lnTo>
                <a:lnTo>
                  <a:pt x="2516" y="774"/>
                </a:lnTo>
                <a:lnTo>
                  <a:pt x="2516" y="772"/>
                </a:lnTo>
                <a:lnTo>
                  <a:pt x="2516" y="772"/>
                </a:lnTo>
                <a:lnTo>
                  <a:pt x="2516" y="770"/>
                </a:lnTo>
                <a:lnTo>
                  <a:pt x="2516" y="770"/>
                </a:lnTo>
                <a:lnTo>
                  <a:pt x="2516" y="770"/>
                </a:lnTo>
                <a:lnTo>
                  <a:pt x="2519" y="770"/>
                </a:lnTo>
                <a:lnTo>
                  <a:pt x="2519" y="770"/>
                </a:lnTo>
                <a:lnTo>
                  <a:pt x="2519" y="767"/>
                </a:lnTo>
                <a:lnTo>
                  <a:pt x="2519" y="770"/>
                </a:lnTo>
                <a:lnTo>
                  <a:pt x="2521" y="770"/>
                </a:lnTo>
                <a:lnTo>
                  <a:pt x="2521" y="767"/>
                </a:lnTo>
                <a:lnTo>
                  <a:pt x="2523" y="767"/>
                </a:lnTo>
                <a:lnTo>
                  <a:pt x="2523" y="765"/>
                </a:lnTo>
                <a:lnTo>
                  <a:pt x="2523" y="765"/>
                </a:lnTo>
                <a:lnTo>
                  <a:pt x="2525" y="765"/>
                </a:lnTo>
                <a:lnTo>
                  <a:pt x="2527" y="765"/>
                </a:lnTo>
                <a:lnTo>
                  <a:pt x="2527" y="763"/>
                </a:lnTo>
                <a:lnTo>
                  <a:pt x="2527" y="763"/>
                </a:lnTo>
                <a:lnTo>
                  <a:pt x="2525" y="763"/>
                </a:lnTo>
                <a:lnTo>
                  <a:pt x="2527" y="761"/>
                </a:lnTo>
                <a:lnTo>
                  <a:pt x="2525" y="759"/>
                </a:lnTo>
                <a:lnTo>
                  <a:pt x="2527" y="759"/>
                </a:lnTo>
                <a:lnTo>
                  <a:pt x="2527" y="759"/>
                </a:lnTo>
                <a:lnTo>
                  <a:pt x="2527" y="761"/>
                </a:lnTo>
                <a:lnTo>
                  <a:pt x="2529" y="761"/>
                </a:lnTo>
                <a:lnTo>
                  <a:pt x="2529" y="761"/>
                </a:lnTo>
                <a:lnTo>
                  <a:pt x="2529" y="759"/>
                </a:lnTo>
                <a:lnTo>
                  <a:pt x="2527" y="757"/>
                </a:lnTo>
                <a:lnTo>
                  <a:pt x="2527" y="757"/>
                </a:lnTo>
                <a:lnTo>
                  <a:pt x="2525" y="757"/>
                </a:lnTo>
                <a:lnTo>
                  <a:pt x="2523" y="757"/>
                </a:lnTo>
                <a:lnTo>
                  <a:pt x="2523" y="757"/>
                </a:lnTo>
                <a:lnTo>
                  <a:pt x="2523" y="757"/>
                </a:lnTo>
                <a:lnTo>
                  <a:pt x="2525" y="755"/>
                </a:lnTo>
                <a:lnTo>
                  <a:pt x="2525" y="755"/>
                </a:lnTo>
                <a:lnTo>
                  <a:pt x="2525" y="755"/>
                </a:lnTo>
                <a:lnTo>
                  <a:pt x="2523" y="753"/>
                </a:lnTo>
                <a:lnTo>
                  <a:pt x="2521" y="749"/>
                </a:lnTo>
                <a:lnTo>
                  <a:pt x="2521" y="747"/>
                </a:lnTo>
                <a:lnTo>
                  <a:pt x="2519" y="747"/>
                </a:lnTo>
                <a:lnTo>
                  <a:pt x="2516" y="747"/>
                </a:lnTo>
                <a:lnTo>
                  <a:pt x="2514" y="744"/>
                </a:lnTo>
                <a:lnTo>
                  <a:pt x="2514" y="744"/>
                </a:lnTo>
                <a:lnTo>
                  <a:pt x="2510" y="747"/>
                </a:lnTo>
                <a:lnTo>
                  <a:pt x="2508" y="747"/>
                </a:lnTo>
                <a:lnTo>
                  <a:pt x="2508" y="747"/>
                </a:lnTo>
                <a:lnTo>
                  <a:pt x="2508" y="747"/>
                </a:lnTo>
                <a:lnTo>
                  <a:pt x="2506" y="749"/>
                </a:lnTo>
                <a:lnTo>
                  <a:pt x="2504" y="749"/>
                </a:lnTo>
                <a:lnTo>
                  <a:pt x="2504" y="749"/>
                </a:lnTo>
                <a:lnTo>
                  <a:pt x="2504" y="749"/>
                </a:lnTo>
                <a:lnTo>
                  <a:pt x="2504" y="747"/>
                </a:lnTo>
                <a:lnTo>
                  <a:pt x="2506" y="747"/>
                </a:lnTo>
                <a:lnTo>
                  <a:pt x="2506" y="747"/>
                </a:lnTo>
                <a:lnTo>
                  <a:pt x="2506" y="744"/>
                </a:lnTo>
                <a:lnTo>
                  <a:pt x="2504" y="744"/>
                </a:lnTo>
                <a:lnTo>
                  <a:pt x="2502" y="742"/>
                </a:lnTo>
                <a:lnTo>
                  <a:pt x="2502" y="742"/>
                </a:lnTo>
                <a:lnTo>
                  <a:pt x="2502" y="742"/>
                </a:lnTo>
                <a:lnTo>
                  <a:pt x="2502" y="744"/>
                </a:lnTo>
                <a:lnTo>
                  <a:pt x="2500" y="744"/>
                </a:lnTo>
                <a:lnTo>
                  <a:pt x="2500" y="744"/>
                </a:lnTo>
                <a:lnTo>
                  <a:pt x="2498" y="747"/>
                </a:lnTo>
                <a:lnTo>
                  <a:pt x="2500" y="747"/>
                </a:lnTo>
                <a:lnTo>
                  <a:pt x="2500" y="749"/>
                </a:lnTo>
                <a:lnTo>
                  <a:pt x="2500" y="749"/>
                </a:lnTo>
                <a:lnTo>
                  <a:pt x="2498" y="751"/>
                </a:lnTo>
                <a:lnTo>
                  <a:pt x="2498" y="751"/>
                </a:lnTo>
                <a:lnTo>
                  <a:pt x="2498" y="751"/>
                </a:lnTo>
                <a:lnTo>
                  <a:pt x="2498" y="749"/>
                </a:lnTo>
                <a:lnTo>
                  <a:pt x="2498" y="749"/>
                </a:lnTo>
                <a:lnTo>
                  <a:pt x="2498" y="749"/>
                </a:lnTo>
                <a:lnTo>
                  <a:pt x="2498" y="747"/>
                </a:lnTo>
                <a:lnTo>
                  <a:pt x="2498" y="747"/>
                </a:lnTo>
                <a:lnTo>
                  <a:pt x="2498" y="744"/>
                </a:lnTo>
                <a:lnTo>
                  <a:pt x="2498" y="744"/>
                </a:lnTo>
                <a:lnTo>
                  <a:pt x="2496" y="744"/>
                </a:lnTo>
                <a:lnTo>
                  <a:pt x="2496" y="747"/>
                </a:lnTo>
                <a:lnTo>
                  <a:pt x="2496" y="747"/>
                </a:lnTo>
                <a:lnTo>
                  <a:pt x="2493" y="747"/>
                </a:lnTo>
                <a:lnTo>
                  <a:pt x="2491" y="747"/>
                </a:lnTo>
                <a:lnTo>
                  <a:pt x="2489" y="747"/>
                </a:lnTo>
                <a:lnTo>
                  <a:pt x="2487" y="747"/>
                </a:lnTo>
                <a:lnTo>
                  <a:pt x="2487" y="749"/>
                </a:lnTo>
                <a:lnTo>
                  <a:pt x="2487" y="749"/>
                </a:lnTo>
                <a:lnTo>
                  <a:pt x="2487" y="751"/>
                </a:lnTo>
                <a:lnTo>
                  <a:pt x="2485" y="751"/>
                </a:lnTo>
                <a:lnTo>
                  <a:pt x="2487" y="753"/>
                </a:lnTo>
                <a:lnTo>
                  <a:pt x="2485" y="753"/>
                </a:lnTo>
                <a:lnTo>
                  <a:pt x="2485" y="755"/>
                </a:lnTo>
                <a:lnTo>
                  <a:pt x="2485" y="755"/>
                </a:lnTo>
                <a:lnTo>
                  <a:pt x="2483" y="755"/>
                </a:lnTo>
                <a:lnTo>
                  <a:pt x="2481" y="755"/>
                </a:lnTo>
                <a:lnTo>
                  <a:pt x="2481" y="757"/>
                </a:lnTo>
                <a:lnTo>
                  <a:pt x="2485" y="757"/>
                </a:lnTo>
                <a:lnTo>
                  <a:pt x="2489" y="757"/>
                </a:lnTo>
                <a:lnTo>
                  <a:pt x="2489" y="759"/>
                </a:lnTo>
                <a:lnTo>
                  <a:pt x="2489" y="759"/>
                </a:lnTo>
                <a:lnTo>
                  <a:pt x="2487" y="761"/>
                </a:lnTo>
                <a:lnTo>
                  <a:pt x="2485" y="761"/>
                </a:lnTo>
                <a:lnTo>
                  <a:pt x="2485" y="761"/>
                </a:lnTo>
                <a:lnTo>
                  <a:pt x="2483" y="761"/>
                </a:lnTo>
                <a:lnTo>
                  <a:pt x="2483" y="763"/>
                </a:lnTo>
                <a:lnTo>
                  <a:pt x="2483" y="763"/>
                </a:lnTo>
                <a:lnTo>
                  <a:pt x="2483" y="765"/>
                </a:lnTo>
                <a:lnTo>
                  <a:pt x="2483" y="765"/>
                </a:lnTo>
                <a:lnTo>
                  <a:pt x="2481" y="765"/>
                </a:lnTo>
                <a:lnTo>
                  <a:pt x="2477" y="765"/>
                </a:lnTo>
                <a:lnTo>
                  <a:pt x="2477" y="765"/>
                </a:lnTo>
                <a:lnTo>
                  <a:pt x="2477" y="765"/>
                </a:lnTo>
                <a:lnTo>
                  <a:pt x="2475" y="765"/>
                </a:lnTo>
                <a:lnTo>
                  <a:pt x="2472" y="763"/>
                </a:lnTo>
                <a:lnTo>
                  <a:pt x="2468" y="763"/>
                </a:lnTo>
                <a:lnTo>
                  <a:pt x="2466" y="763"/>
                </a:lnTo>
                <a:lnTo>
                  <a:pt x="2466" y="765"/>
                </a:lnTo>
                <a:lnTo>
                  <a:pt x="2464" y="765"/>
                </a:lnTo>
                <a:lnTo>
                  <a:pt x="2462" y="765"/>
                </a:lnTo>
                <a:lnTo>
                  <a:pt x="2462" y="765"/>
                </a:lnTo>
                <a:lnTo>
                  <a:pt x="2462" y="765"/>
                </a:lnTo>
                <a:lnTo>
                  <a:pt x="2462" y="767"/>
                </a:lnTo>
                <a:lnTo>
                  <a:pt x="2464" y="765"/>
                </a:lnTo>
                <a:lnTo>
                  <a:pt x="2464" y="767"/>
                </a:lnTo>
                <a:lnTo>
                  <a:pt x="2464" y="770"/>
                </a:lnTo>
                <a:lnTo>
                  <a:pt x="2464" y="767"/>
                </a:lnTo>
                <a:lnTo>
                  <a:pt x="2464" y="770"/>
                </a:lnTo>
                <a:lnTo>
                  <a:pt x="2464" y="770"/>
                </a:lnTo>
                <a:lnTo>
                  <a:pt x="2464" y="772"/>
                </a:lnTo>
                <a:lnTo>
                  <a:pt x="2464" y="774"/>
                </a:lnTo>
                <a:lnTo>
                  <a:pt x="2466" y="772"/>
                </a:lnTo>
                <a:lnTo>
                  <a:pt x="2468" y="772"/>
                </a:lnTo>
                <a:lnTo>
                  <a:pt x="2468" y="774"/>
                </a:lnTo>
                <a:lnTo>
                  <a:pt x="2468" y="774"/>
                </a:lnTo>
                <a:lnTo>
                  <a:pt x="2466" y="774"/>
                </a:lnTo>
                <a:lnTo>
                  <a:pt x="2464" y="776"/>
                </a:lnTo>
                <a:lnTo>
                  <a:pt x="2464" y="776"/>
                </a:lnTo>
                <a:lnTo>
                  <a:pt x="2464" y="776"/>
                </a:lnTo>
                <a:lnTo>
                  <a:pt x="2464" y="778"/>
                </a:lnTo>
                <a:lnTo>
                  <a:pt x="2466" y="778"/>
                </a:lnTo>
                <a:lnTo>
                  <a:pt x="2464" y="778"/>
                </a:lnTo>
                <a:lnTo>
                  <a:pt x="2462" y="778"/>
                </a:lnTo>
                <a:lnTo>
                  <a:pt x="2462" y="778"/>
                </a:lnTo>
                <a:lnTo>
                  <a:pt x="2462" y="778"/>
                </a:lnTo>
                <a:lnTo>
                  <a:pt x="2462" y="780"/>
                </a:lnTo>
                <a:lnTo>
                  <a:pt x="2462" y="780"/>
                </a:lnTo>
                <a:lnTo>
                  <a:pt x="2462" y="780"/>
                </a:lnTo>
                <a:lnTo>
                  <a:pt x="2462" y="782"/>
                </a:lnTo>
                <a:lnTo>
                  <a:pt x="2462" y="782"/>
                </a:lnTo>
                <a:lnTo>
                  <a:pt x="2464" y="782"/>
                </a:lnTo>
                <a:lnTo>
                  <a:pt x="2466" y="782"/>
                </a:lnTo>
                <a:lnTo>
                  <a:pt x="2464" y="782"/>
                </a:lnTo>
                <a:lnTo>
                  <a:pt x="2466" y="784"/>
                </a:lnTo>
                <a:lnTo>
                  <a:pt x="2466" y="784"/>
                </a:lnTo>
                <a:lnTo>
                  <a:pt x="2466" y="782"/>
                </a:lnTo>
                <a:lnTo>
                  <a:pt x="2468" y="782"/>
                </a:lnTo>
                <a:lnTo>
                  <a:pt x="2468" y="784"/>
                </a:lnTo>
                <a:lnTo>
                  <a:pt x="2468" y="784"/>
                </a:lnTo>
                <a:lnTo>
                  <a:pt x="2468" y="784"/>
                </a:lnTo>
                <a:lnTo>
                  <a:pt x="2470" y="784"/>
                </a:lnTo>
                <a:lnTo>
                  <a:pt x="2470" y="784"/>
                </a:lnTo>
                <a:lnTo>
                  <a:pt x="2475" y="784"/>
                </a:lnTo>
                <a:lnTo>
                  <a:pt x="2477" y="784"/>
                </a:lnTo>
                <a:lnTo>
                  <a:pt x="2479" y="786"/>
                </a:lnTo>
                <a:lnTo>
                  <a:pt x="2477" y="786"/>
                </a:lnTo>
                <a:lnTo>
                  <a:pt x="2477" y="786"/>
                </a:lnTo>
                <a:lnTo>
                  <a:pt x="2477" y="786"/>
                </a:lnTo>
                <a:lnTo>
                  <a:pt x="2475" y="786"/>
                </a:lnTo>
                <a:lnTo>
                  <a:pt x="2475" y="786"/>
                </a:lnTo>
                <a:lnTo>
                  <a:pt x="2472" y="788"/>
                </a:lnTo>
                <a:lnTo>
                  <a:pt x="2470" y="791"/>
                </a:lnTo>
                <a:lnTo>
                  <a:pt x="2470" y="791"/>
                </a:lnTo>
                <a:lnTo>
                  <a:pt x="2472" y="793"/>
                </a:lnTo>
                <a:lnTo>
                  <a:pt x="2470" y="793"/>
                </a:lnTo>
                <a:lnTo>
                  <a:pt x="2470" y="795"/>
                </a:lnTo>
                <a:lnTo>
                  <a:pt x="2466" y="797"/>
                </a:lnTo>
                <a:lnTo>
                  <a:pt x="2464" y="799"/>
                </a:lnTo>
                <a:lnTo>
                  <a:pt x="2466" y="797"/>
                </a:lnTo>
                <a:lnTo>
                  <a:pt x="2468" y="797"/>
                </a:lnTo>
                <a:lnTo>
                  <a:pt x="2468" y="797"/>
                </a:lnTo>
                <a:lnTo>
                  <a:pt x="2468" y="797"/>
                </a:lnTo>
                <a:lnTo>
                  <a:pt x="2470" y="797"/>
                </a:lnTo>
                <a:lnTo>
                  <a:pt x="2472" y="797"/>
                </a:lnTo>
                <a:lnTo>
                  <a:pt x="2475" y="797"/>
                </a:lnTo>
                <a:lnTo>
                  <a:pt x="2477" y="797"/>
                </a:lnTo>
                <a:lnTo>
                  <a:pt x="2477" y="795"/>
                </a:lnTo>
                <a:lnTo>
                  <a:pt x="2479" y="795"/>
                </a:lnTo>
                <a:lnTo>
                  <a:pt x="2481" y="797"/>
                </a:lnTo>
                <a:lnTo>
                  <a:pt x="2477" y="797"/>
                </a:lnTo>
                <a:lnTo>
                  <a:pt x="2472" y="797"/>
                </a:lnTo>
                <a:lnTo>
                  <a:pt x="2468" y="799"/>
                </a:lnTo>
                <a:lnTo>
                  <a:pt x="2468" y="799"/>
                </a:lnTo>
                <a:lnTo>
                  <a:pt x="2466" y="799"/>
                </a:lnTo>
                <a:lnTo>
                  <a:pt x="2466" y="801"/>
                </a:lnTo>
                <a:lnTo>
                  <a:pt x="2464" y="801"/>
                </a:lnTo>
                <a:lnTo>
                  <a:pt x="2464" y="801"/>
                </a:lnTo>
                <a:lnTo>
                  <a:pt x="2466" y="803"/>
                </a:lnTo>
                <a:lnTo>
                  <a:pt x="2466" y="803"/>
                </a:lnTo>
                <a:lnTo>
                  <a:pt x="2464" y="805"/>
                </a:lnTo>
                <a:lnTo>
                  <a:pt x="2462" y="803"/>
                </a:lnTo>
                <a:lnTo>
                  <a:pt x="2462" y="803"/>
                </a:lnTo>
                <a:lnTo>
                  <a:pt x="2460" y="803"/>
                </a:lnTo>
                <a:lnTo>
                  <a:pt x="2460" y="803"/>
                </a:lnTo>
                <a:lnTo>
                  <a:pt x="2458" y="805"/>
                </a:lnTo>
                <a:lnTo>
                  <a:pt x="2458" y="805"/>
                </a:lnTo>
                <a:lnTo>
                  <a:pt x="2458" y="807"/>
                </a:lnTo>
                <a:lnTo>
                  <a:pt x="2460" y="807"/>
                </a:lnTo>
                <a:lnTo>
                  <a:pt x="2464" y="807"/>
                </a:lnTo>
                <a:close/>
                <a:moveTo>
                  <a:pt x="2512" y="598"/>
                </a:moveTo>
                <a:lnTo>
                  <a:pt x="2512" y="600"/>
                </a:lnTo>
                <a:lnTo>
                  <a:pt x="2514" y="600"/>
                </a:lnTo>
                <a:lnTo>
                  <a:pt x="2514" y="598"/>
                </a:lnTo>
                <a:lnTo>
                  <a:pt x="2514" y="598"/>
                </a:lnTo>
                <a:lnTo>
                  <a:pt x="2512" y="596"/>
                </a:lnTo>
                <a:lnTo>
                  <a:pt x="2512" y="598"/>
                </a:lnTo>
                <a:lnTo>
                  <a:pt x="2512" y="598"/>
                </a:lnTo>
                <a:lnTo>
                  <a:pt x="2512" y="598"/>
                </a:lnTo>
                <a:close/>
                <a:moveTo>
                  <a:pt x="2508" y="604"/>
                </a:moveTo>
                <a:lnTo>
                  <a:pt x="2510" y="604"/>
                </a:lnTo>
                <a:lnTo>
                  <a:pt x="2510" y="604"/>
                </a:lnTo>
                <a:lnTo>
                  <a:pt x="2510" y="604"/>
                </a:lnTo>
                <a:lnTo>
                  <a:pt x="2508" y="602"/>
                </a:lnTo>
                <a:lnTo>
                  <a:pt x="2508" y="602"/>
                </a:lnTo>
                <a:lnTo>
                  <a:pt x="2508" y="600"/>
                </a:lnTo>
                <a:lnTo>
                  <a:pt x="2508" y="600"/>
                </a:lnTo>
                <a:lnTo>
                  <a:pt x="2510" y="600"/>
                </a:lnTo>
                <a:lnTo>
                  <a:pt x="2510" y="602"/>
                </a:lnTo>
                <a:lnTo>
                  <a:pt x="2512" y="602"/>
                </a:lnTo>
                <a:lnTo>
                  <a:pt x="2512" y="598"/>
                </a:lnTo>
                <a:lnTo>
                  <a:pt x="2510" y="598"/>
                </a:lnTo>
                <a:lnTo>
                  <a:pt x="2506" y="596"/>
                </a:lnTo>
                <a:lnTo>
                  <a:pt x="2504" y="598"/>
                </a:lnTo>
                <a:lnTo>
                  <a:pt x="2506" y="602"/>
                </a:lnTo>
                <a:lnTo>
                  <a:pt x="2508" y="604"/>
                </a:lnTo>
                <a:close/>
                <a:moveTo>
                  <a:pt x="1624" y="422"/>
                </a:moveTo>
                <a:lnTo>
                  <a:pt x="1622" y="422"/>
                </a:lnTo>
                <a:lnTo>
                  <a:pt x="1622" y="422"/>
                </a:lnTo>
                <a:lnTo>
                  <a:pt x="1620" y="424"/>
                </a:lnTo>
                <a:lnTo>
                  <a:pt x="1620" y="424"/>
                </a:lnTo>
                <a:lnTo>
                  <a:pt x="1624" y="426"/>
                </a:lnTo>
                <a:lnTo>
                  <a:pt x="1624" y="424"/>
                </a:lnTo>
                <a:lnTo>
                  <a:pt x="1624" y="424"/>
                </a:lnTo>
                <a:lnTo>
                  <a:pt x="1626" y="422"/>
                </a:lnTo>
                <a:lnTo>
                  <a:pt x="1626" y="422"/>
                </a:lnTo>
                <a:lnTo>
                  <a:pt x="1624" y="422"/>
                </a:lnTo>
                <a:close/>
                <a:moveTo>
                  <a:pt x="1712" y="698"/>
                </a:moveTo>
                <a:lnTo>
                  <a:pt x="1712" y="698"/>
                </a:lnTo>
                <a:lnTo>
                  <a:pt x="1710" y="698"/>
                </a:lnTo>
                <a:lnTo>
                  <a:pt x="1710" y="698"/>
                </a:lnTo>
                <a:lnTo>
                  <a:pt x="1710" y="698"/>
                </a:lnTo>
                <a:lnTo>
                  <a:pt x="1710" y="698"/>
                </a:lnTo>
                <a:lnTo>
                  <a:pt x="1710" y="700"/>
                </a:lnTo>
                <a:lnTo>
                  <a:pt x="1712" y="700"/>
                </a:lnTo>
                <a:lnTo>
                  <a:pt x="1714" y="700"/>
                </a:lnTo>
                <a:lnTo>
                  <a:pt x="1714" y="698"/>
                </a:lnTo>
                <a:lnTo>
                  <a:pt x="1714" y="698"/>
                </a:lnTo>
                <a:lnTo>
                  <a:pt x="1712" y="698"/>
                </a:lnTo>
                <a:close/>
                <a:moveTo>
                  <a:pt x="1666" y="606"/>
                </a:moveTo>
                <a:lnTo>
                  <a:pt x="1666" y="606"/>
                </a:lnTo>
                <a:lnTo>
                  <a:pt x="1666" y="606"/>
                </a:lnTo>
                <a:lnTo>
                  <a:pt x="1666" y="604"/>
                </a:lnTo>
                <a:lnTo>
                  <a:pt x="1664" y="604"/>
                </a:lnTo>
                <a:lnTo>
                  <a:pt x="1664" y="604"/>
                </a:lnTo>
                <a:lnTo>
                  <a:pt x="1664" y="604"/>
                </a:lnTo>
                <a:lnTo>
                  <a:pt x="1664" y="606"/>
                </a:lnTo>
                <a:lnTo>
                  <a:pt x="1664" y="606"/>
                </a:lnTo>
                <a:lnTo>
                  <a:pt x="1664" y="608"/>
                </a:lnTo>
                <a:lnTo>
                  <a:pt x="1668" y="608"/>
                </a:lnTo>
                <a:lnTo>
                  <a:pt x="1668" y="608"/>
                </a:lnTo>
                <a:lnTo>
                  <a:pt x="1668" y="608"/>
                </a:lnTo>
                <a:lnTo>
                  <a:pt x="1668" y="608"/>
                </a:lnTo>
                <a:lnTo>
                  <a:pt x="1668" y="608"/>
                </a:lnTo>
                <a:lnTo>
                  <a:pt x="1668" y="608"/>
                </a:lnTo>
                <a:lnTo>
                  <a:pt x="1666" y="606"/>
                </a:lnTo>
                <a:lnTo>
                  <a:pt x="1666" y="606"/>
                </a:lnTo>
                <a:lnTo>
                  <a:pt x="1666" y="606"/>
                </a:lnTo>
                <a:close/>
                <a:moveTo>
                  <a:pt x="1699" y="487"/>
                </a:moveTo>
                <a:lnTo>
                  <a:pt x="1703" y="484"/>
                </a:lnTo>
                <a:lnTo>
                  <a:pt x="1703" y="482"/>
                </a:lnTo>
                <a:lnTo>
                  <a:pt x="1703" y="482"/>
                </a:lnTo>
                <a:lnTo>
                  <a:pt x="1703" y="482"/>
                </a:lnTo>
                <a:lnTo>
                  <a:pt x="1701" y="482"/>
                </a:lnTo>
                <a:lnTo>
                  <a:pt x="1699" y="484"/>
                </a:lnTo>
                <a:lnTo>
                  <a:pt x="1699" y="484"/>
                </a:lnTo>
                <a:lnTo>
                  <a:pt x="1697" y="487"/>
                </a:lnTo>
                <a:lnTo>
                  <a:pt x="1697" y="487"/>
                </a:lnTo>
                <a:lnTo>
                  <a:pt x="1697" y="487"/>
                </a:lnTo>
                <a:lnTo>
                  <a:pt x="1699" y="487"/>
                </a:lnTo>
                <a:close/>
                <a:moveTo>
                  <a:pt x="1668" y="593"/>
                </a:moveTo>
                <a:lnTo>
                  <a:pt x="1666" y="593"/>
                </a:lnTo>
                <a:lnTo>
                  <a:pt x="1668" y="593"/>
                </a:lnTo>
                <a:lnTo>
                  <a:pt x="1668" y="593"/>
                </a:lnTo>
                <a:lnTo>
                  <a:pt x="1670" y="596"/>
                </a:lnTo>
                <a:lnTo>
                  <a:pt x="1672" y="596"/>
                </a:lnTo>
                <a:lnTo>
                  <a:pt x="1674" y="593"/>
                </a:lnTo>
                <a:lnTo>
                  <a:pt x="1674" y="591"/>
                </a:lnTo>
                <a:lnTo>
                  <a:pt x="1674" y="591"/>
                </a:lnTo>
                <a:lnTo>
                  <a:pt x="1672" y="591"/>
                </a:lnTo>
                <a:lnTo>
                  <a:pt x="1672" y="591"/>
                </a:lnTo>
                <a:lnTo>
                  <a:pt x="1668" y="591"/>
                </a:lnTo>
                <a:lnTo>
                  <a:pt x="1668" y="591"/>
                </a:lnTo>
                <a:lnTo>
                  <a:pt x="1668" y="591"/>
                </a:lnTo>
                <a:lnTo>
                  <a:pt x="1668" y="591"/>
                </a:lnTo>
                <a:lnTo>
                  <a:pt x="1668" y="591"/>
                </a:lnTo>
                <a:lnTo>
                  <a:pt x="1668" y="593"/>
                </a:lnTo>
                <a:close/>
                <a:moveTo>
                  <a:pt x="2510" y="612"/>
                </a:moveTo>
                <a:lnTo>
                  <a:pt x="2508" y="612"/>
                </a:lnTo>
                <a:lnTo>
                  <a:pt x="2508" y="612"/>
                </a:lnTo>
                <a:lnTo>
                  <a:pt x="2508" y="612"/>
                </a:lnTo>
                <a:lnTo>
                  <a:pt x="2508" y="612"/>
                </a:lnTo>
                <a:lnTo>
                  <a:pt x="2508" y="614"/>
                </a:lnTo>
                <a:lnTo>
                  <a:pt x="2510" y="614"/>
                </a:lnTo>
                <a:lnTo>
                  <a:pt x="2510" y="617"/>
                </a:lnTo>
                <a:lnTo>
                  <a:pt x="2510" y="617"/>
                </a:lnTo>
                <a:lnTo>
                  <a:pt x="2510" y="617"/>
                </a:lnTo>
                <a:lnTo>
                  <a:pt x="2510" y="614"/>
                </a:lnTo>
                <a:lnTo>
                  <a:pt x="2510" y="614"/>
                </a:lnTo>
                <a:lnTo>
                  <a:pt x="2510" y="612"/>
                </a:lnTo>
                <a:lnTo>
                  <a:pt x="2510" y="612"/>
                </a:lnTo>
                <a:close/>
                <a:moveTo>
                  <a:pt x="1284" y="71"/>
                </a:moveTo>
                <a:lnTo>
                  <a:pt x="1289" y="71"/>
                </a:lnTo>
                <a:lnTo>
                  <a:pt x="1293" y="69"/>
                </a:lnTo>
                <a:lnTo>
                  <a:pt x="1295" y="69"/>
                </a:lnTo>
                <a:lnTo>
                  <a:pt x="1297" y="69"/>
                </a:lnTo>
                <a:lnTo>
                  <a:pt x="1299" y="69"/>
                </a:lnTo>
                <a:lnTo>
                  <a:pt x="1307" y="69"/>
                </a:lnTo>
                <a:lnTo>
                  <a:pt x="1305" y="69"/>
                </a:lnTo>
                <a:lnTo>
                  <a:pt x="1295" y="76"/>
                </a:lnTo>
                <a:lnTo>
                  <a:pt x="1295" y="76"/>
                </a:lnTo>
                <a:lnTo>
                  <a:pt x="1297" y="78"/>
                </a:lnTo>
                <a:lnTo>
                  <a:pt x="1299" y="78"/>
                </a:lnTo>
                <a:lnTo>
                  <a:pt x="1318" y="74"/>
                </a:lnTo>
                <a:lnTo>
                  <a:pt x="1326" y="71"/>
                </a:lnTo>
                <a:lnTo>
                  <a:pt x="1331" y="71"/>
                </a:lnTo>
                <a:lnTo>
                  <a:pt x="1339" y="74"/>
                </a:lnTo>
                <a:lnTo>
                  <a:pt x="1339" y="74"/>
                </a:lnTo>
                <a:lnTo>
                  <a:pt x="1331" y="74"/>
                </a:lnTo>
                <a:lnTo>
                  <a:pt x="1324" y="74"/>
                </a:lnTo>
                <a:lnTo>
                  <a:pt x="1320" y="76"/>
                </a:lnTo>
                <a:lnTo>
                  <a:pt x="1312" y="78"/>
                </a:lnTo>
                <a:lnTo>
                  <a:pt x="1310" y="80"/>
                </a:lnTo>
                <a:lnTo>
                  <a:pt x="1310" y="80"/>
                </a:lnTo>
                <a:lnTo>
                  <a:pt x="1316" y="82"/>
                </a:lnTo>
                <a:lnTo>
                  <a:pt x="1314" y="82"/>
                </a:lnTo>
                <a:lnTo>
                  <a:pt x="1310" y="84"/>
                </a:lnTo>
                <a:lnTo>
                  <a:pt x="1305" y="86"/>
                </a:lnTo>
                <a:lnTo>
                  <a:pt x="1303" y="86"/>
                </a:lnTo>
                <a:lnTo>
                  <a:pt x="1307" y="88"/>
                </a:lnTo>
                <a:lnTo>
                  <a:pt x="1310" y="90"/>
                </a:lnTo>
                <a:lnTo>
                  <a:pt x="1312" y="90"/>
                </a:lnTo>
                <a:lnTo>
                  <a:pt x="1320" y="88"/>
                </a:lnTo>
                <a:lnTo>
                  <a:pt x="1343" y="88"/>
                </a:lnTo>
                <a:lnTo>
                  <a:pt x="1354" y="86"/>
                </a:lnTo>
                <a:lnTo>
                  <a:pt x="1364" y="82"/>
                </a:lnTo>
                <a:lnTo>
                  <a:pt x="1370" y="82"/>
                </a:lnTo>
                <a:lnTo>
                  <a:pt x="1372" y="82"/>
                </a:lnTo>
                <a:lnTo>
                  <a:pt x="1377" y="82"/>
                </a:lnTo>
                <a:lnTo>
                  <a:pt x="1375" y="82"/>
                </a:lnTo>
                <a:lnTo>
                  <a:pt x="1364" y="86"/>
                </a:lnTo>
                <a:lnTo>
                  <a:pt x="1356" y="90"/>
                </a:lnTo>
                <a:lnTo>
                  <a:pt x="1349" y="90"/>
                </a:lnTo>
                <a:lnTo>
                  <a:pt x="1341" y="90"/>
                </a:lnTo>
                <a:lnTo>
                  <a:pt x="1326" y="90"/>
                </a:lnTo>
                <a:lnTo>
                  <a:pt x="1316" y="92"/>
                </a:lnTo>
                <a:lnTo>
                  <a:pt x="1314" y="95"/>
                </a:lnTo>
                <a:lnTo>
                  <a:pt x="1316" y="95"/>
                </a:lnTo>
                <a:lnTo>
                  <a:pt x="1316" y="97"/>
                </a:lnTo>
                <a:lnTo>
                  <a:pt x="1318" y="97"/>
                </a:lnTo>
                <a:lnTo>
                  <a:pt x="1320" y="97"/>
                </a:lnTo>
                <a:lnTo>
                  <a:pt x="1324" y="99"/>
                </a:lnTo>
                <a:lnTo>
                  <a:pt x="1328" y="101"/>
                </a:lnTo>
                <a:lnTo>
                  <a:pt x="1333" y="101"/>
                </a:lnTo>
                <a:lnTo>
                  <a:pt x="1337" y="103"/>
                </a:lnTo>
                <a:lnTo>
                  <a:pt x="1343" y="103"/>
                </a:lnTo>
                <a:lnTo>
                  <a:pt x="1345" y="101"/>
                </a:lnTo>
                <a:lnTo>
                  <a:pt x="1358" y="92"/>
                </a:lnTo>
                <a:lnTo>
                  <a:pt x="1362" y="90"/>
                </a:lnTo>
                <a:lnTo>
                  <a:pt x="1364" y="90"/>
                </a:lnTo>
                <a:lnTo>
                  <a:pt x="1381" y="88"/>
                </a:lnTo>
                <a:lnTo>
                  <a:pt x="1402" y="86"/>
                </a:lnTo>
                <a:lnTo>
                  <a:pt x="1400" y="88"/>
                </a:lnTo>
                <a:lnTo>
                  <a:pt x="1381" y="90"/>
                </a:lnTo>
                <a:lnTo>
                  <a:pt x="1372" y="90"/>
                </a:lnTo>
                <a:lnTo>
                  <a:pt x="1366" y="92"/>
                </a:lnTo>
                <a:lnTo>
                  <a:pt x="1358" y="99"/>
                </a:lnTo>
                <a:lnTo>
                  <a:pt x="1356" y="101"/>
                </a:lnTo>
                <a:lnTo>
                  <a:pt x="1354" y="103"/>
                </a:lnTo>
                <a:lnTo>
                  <a:pt x="1354" y="103"/>
                </a:lnTo>
                <a:lnTo>
                  <a:pt x="1354" y="105"/>
                </a:lnTo>
                <a:lnTo>
                  <a:pt x="1358" y="105"/>
                </a:lnTo>
                <a:lnTo>
                  <a:pt x="1360" y="105"/>
                </a:lnTo>
                <a:lnTo>
                  <a:pt x="1366" y="105"/>
                </a:lnTo>
                <a:lnTo>
                  <a:pt x="1372" y="107"/>
                </a:lnTo>
                <a:lnTo>
                  <a:pt x="1375" y="107"/>
                </a:lnTo>
                <a:lnTo>
                  <a:pt x="1385" y="107"/>
                </a:lnTo>
                <a:lnTo>
                  <a:pt x="1387" y="107"/>
                </a:lnTo>
                <a:lnTo>
                  <a:pt x="1389" y="105"/>
                </a:lnTo>
                <a:lnTo>
                  <a:pt x="1393" y="105"/>
                </a:lnTo>
                <a:lnTo>
                  <a:pt x="1395" y="103"/>
                </a:lnTo>
                <a:lnTo>
                  <a:pt x="1400" y="101"/>
                </a:lnTo>
                <a:lnTo>
                  <a:pt x="1408" y="101"/>
                </a:lnTo>
                <a:lnTo>
                  <a:pt x="1412" y="99"/>
                </a:lnTo>
                <a:lnTo>
                  <a:pt x="1416" y="99"/>
                </a:lnTo>
                <a:lnTo>
                  <a:pt x="1414" y="101"/>
                </a:lnTo>
                <a:lnTo>
                  <a:pt x="1408" y="103"/>
                </a:lnTo>
                <a:lnTo>
                  <a:pt x="1406" y="105"/>
                </a:lnTo>
                <a:lnTo>
                  <a:pt x="1410" y="105"/>
                </a:lnTo>
                <a:lnTo>
                  <a:pt x="1414" y="105"/>
                </a:lnTo>
                <a:lnTo>
                  <a:pt x="1427" y="103"/>
                </a:lnTo>
                <a:lnTo>
                  <a:pt x="1429" y="103"/>
                </a:lnTo>
                <a:lnTo>
                  <a:pt x="1433" y="103"/>
                </a:lnTo>
                <a:lnTo>
                  <a:pt x="1446" y="99"/>
                </a:lnTo>
                <a:lnTo>
                  <a:pt x="1452" y="97"/>
                </a:lnTo>
                <a:lnTo>
                  <a:pt x="1454" y="95"/>
                </a:lnTo>
                <a:lnTo>
                  <a:pt x="1456" y="95"/>
                </a:lnTo>
                <a:lnTo>
                  <a:pt x="1456" y="92"/>
                </a:lnTo>
                <a:lnTo>
                  <a:pt x="1458" y="90"/>
                </a:lnTo>
                <a:lnTo>
                  <a:pt x="1458" y="88"/>
                </a:lnTo>
                <a:lnTo>
                  <a:pt x="1460" y="86"/>
                </a:lnTo>
                <a:lnTo>
                  <a:pt x="1463" y="86"/>
                </a:lnTo>
                <a:lnTo>
                  <a:pt x="1465" y="86"/>
                </a:lnTo>
                <a:lnTo>
                  <a:pt x="1467" y="86"/>
                </a:lnTo>
                <a:lnTo>
                  <a:pt x="1473" y="82"/>
                </a:lnTo>
                <a:lnTo>
                  <a:pt x="1477" y="80"/>
                </a:lnTo>
                <a:lnTo>
                  <a:pt x="1494" y="76"/>
                </a:lnTo>
                <a:lnTo>
                  <a:pt x="1492" y="78"/>
                </a:lnTo>
                <a:lnTo>
                  <a:pt x="1483" y="80"/>
                </a:lnTo>
                <a:lnTo>
                  <a:pt x="1473" y="86"/>
                </a:lnTo>
                <a:lnTo>
                  <a:pt x="1471" y="86"/>
                </a:lnTo>
                <a:lnTo>
                  <a:pt x="1469" y="90"/>
                </a:lnTo>
                <a:lnTo>
                  <a:pt x="1469" y="90"/>
                </a:lnTo>
                <a:lnTo>
                  <a:pt x="1467" y="92"/>
                </a:lnTo>
                <a:lnTo>
                  <a:pt x="1469" y="95"/>
                </a:lnTo>
                <a:lnTo>
                  <a:pt x="1477" y="95"/>
                </a:lnTo>
                <a:lnTo>
                  <a:pt x="1486" y="95"/>
                </a:lnTo>
                <a:lnTo>
                  <a:pt x="1490" y="95"/>
                </a:lnTo>
                <a:lnTo>
                  <a:pt x="1494" y="95"/>
                </a:lnTo>
                <a:lnTo>
                  <a:pt x="1494" y="95"/>
                </a:lnTo>
                <a:lnTo>
                  <a:pt x="1490" y="97"/>
                </a:lnTo>
                <a:lnTo>
                  <a:pt x="1486" y="97"/>
                </a:lnTo>
                <a:lnTo>
                  <a:pt x="1473" y="99"/>
                </a:lnTo>
                <a:lnTo>
                  <a:pt x="1454" y="103"/>
                </a:lnTo>
                <a:lnTo>
                  <a:pt x="1454" y="103"/>
                </a:lnTo>
                <a:lnTo>
                  <a:pt x="1448" y="107"/>
                </a:lnTo>
                <a:lnTo>
                  <a:pt x="1435" y="109"/>
                </a:lnTo>
                <a:lnTo>
                  <a:pt x="1412" y="111"/>
                </a:lnTo>
                <a:lnTo>
                  <a:pt x="1408" y="113"/>
                </a:lnTo>
                <a:lnTo>
                  <a:pt x="1406" y="113"/>
                </a:lnTo>
                <a:lnTo>
                  <a:pt x="1406" y="115"/>
                </a:lnTo>
                <a:lnTo>
                  <a:pt x="1410" y="118"/>
                </a:lnTo>
                <a:lnTo>
                  <a:pt x="1414" y="122"/>
                </a:lnTo>
                <a:lnTo>
                  <a:pt x="1423" y="126"/>
                </a:lnTo>
                <a:lnTo>
                  <a:pt x="1425" y="128"/>
                </a:lnTo>
                <a:lnTo>
                  <a:pt x="1429" y="130"/>
                </a:lnTo>
                <a:lnTo>
                  <a:pt x="1431" y="132"/>
                </a:lnTo>
                <a:lnTo>
                  <a:pt x="1433" y="134"/>
                </a:lnTo>
                <a:lnTo>
                  <a:pt x="1437" y="134"/>
                </a:lnTo>
                <a:lnTo>
                  <a:pt x="1444" y="134"/>
                </a:lnTo>
                <a:lnTo>
                  <a:pt x="1448" y="134"/>
                </a:lnTo>
                <a:lnTo>
                  <a:pt x="1446" y="136"/>
                </a:lnTo>
                <a:lnTo>
                  <a:pt x="1442" y="136"/>
                </a:lnTo>
                <a:lnTo>
                  <a:pt x="1439" y="136"/>
                </a:lnTo>
                <a:lnTo>
                  <a:pt x="1433" y="136"/>
                </a:lnTo>
                <a:lnTo>
                  <a:pt x="1427" y="136"/>
                </a:lnTo>
                <a:lnTo>
                  <a:pt x="1425" y="134"/>
                </a:lnTo>
                <a:lnTo>
                  <a:pt x="1423" y="132"/>
                </a:lnTo>
                <a:lnTo>
                  <a:pt x="1419" y="132"/>
                </a:lnTo>
                <a:lnTo>
                  <a:pt x="1414" y="128"/>
                </a:lnTo>
                <a:lnTo>
                  <a:pt x="1410" y="124"/>
                </a:lnTo>
                <a:lnTo>
                  <a:pt x="1406" y="122"/>
                </a:lnTo>
                <a:lnTo>
                  <a:pt x="1400" y="120"/>
                </a:lnTo>
                <a:lnTo>
                  <a:pt x="1395" y="118"/>
                </a:lnTo>
                <a:lnTo>
                  <a:pt x="1389" y="115"/>
                </a:lnTo>
                <a:lnTo>
                  <a:pt x="1381" y="115"/>
                </a:lnTo>
                <a:lnTo>
                  <a:pt x="1375" y="115"/>
                </a:lnTo>
                <a:lnTo>
                  <a:pt x="1358" y="113"/>
                </a:lnTo>
                <a:lnTo>
                  <a:pt x="1354" y="115"/>
                </a:lnTo>
                <a:lnTo>
                  <a:pt x="1354" y="120"/>
                </a:lnTo>
                <a:lnTo>
                  <a:pt x="1356" y="124"/>
                </a:lnTo>
                <a:lnTo>
                  <a:pt x="1356" y="130"/>
                </a:lnTo>
                <a:lnTo>
                  <a:pt x="1360" y="132"/>
                </a:lnTo>
                <a:lnTo>
                  <a:pt x="1362" y="132"/>
                </a:lnTo>
                <a:lnTo>
                  <a:pt x="1370" y="134"/>
                </a:lnTo>
                <a:lnTo>
                  <a:pt x="1372" y="134"/>
                </a:lnTo>
                <a:lnTo>
                  <a:pt x="1375" y="136"/>
                </a:lnTo>
                <a:lnTo>
                  <a:pt x="1379" y="141"/>
                </a:lnTo>
                <a:lnTo>
                  <a:pt x="1383" y="145"/>
                </a:lnTo>
                <a:lnTo>
                  <a:pt x="1385" y="147"/>
                </a:lnTo>
                <a:lnTo>
                  <a:pt x="1387" y="149"/>
                </a:lnTo>
                <a:lnTo>
                  <a:pt x="1391" y="151"/>
                </a:lnTo>
                <a:lnTo>
                  <a:pt x="1395" y="153"/>
                </a:lnTo>
                <a:lnTo>
                  <a:pt x="1398" y="155"/>
                </a:lnTo>
                <a:lnTo>
                  <a:pt x="1393" y="155"/>
                </a:lnTo>
                <a:lnTo>
                  <a:pt x="1389" y="153"/>
                </a:lnTo>
                <a:lnTo>
                  <a:pt x="1387" y="153"/>
                </a:lnTo>
                <a:lnTo>
                  <a:pt x="1385" y="153"/>
                </a:lnTo>
                <a:lnTo>
                  <a:pt x="1383" y="153"/>
                </a:lnTo>
                <a:lnTo>
                  <a:pt x="1383" y="153"/>
                </a:lnTo>
                <a:lnTo>
                  <a:pt x="1383" y="155"/>
                </a:lnTo>
                <a:lnTo>
                  <a:pt x="1385" y="157"/>
                </a:lnTo>
                <a:lnTo>
                  <a:pt x="1387" y="157"/>
                </a:lnTo>
                <a:lnTo>
                  <a:pt x="1389" y="157"/>
                </a:lnTo>
                <a:lnTo>
                  <a:pt x="1393" y="157"/>
                </a:lnTo>
                <a:lnTo>
                  <a:pt x="1404" y="157"/>
                </a:lnTo>
                <a:lnTo>
                  <a:pt x="1410" y="159"/>
                </a:lnTo>
                <a:lnTo>
                  <a:pt x="1414" y="159"/>
                </a:lnTo>
                <a:lnTo>
                  <a:pt x="1416" y="159"/>
                </a:lnTo>
                <a:lnTo>
                  <a:pt x="1419" y="157"/>
                </a:lnTo>
                <a:lnTo>
                  <a:pt x="1421" y="157"/>
                </a:lnTo>
                <a:lnTo>
                  <a:pt x="1423" y="157"/>
                </a:lnTo>
                <a:lnTo>
                  <a:pt x="1423" y="157"/>
                </a:lnTo>
                <a:lnTo>
                  <a:pt x="1421" y="159"/>
                </a:lnTo>
                <a:lnTo>
                  <a:pt x="1419" y="162"/>
                </a:lnTo>
                <a:lnTo>
                  <a:pt x="1416" y="162"/>
                </a:lnTo>
                <a:lnTo>
                  <a:pt x="1414" y="162"/>
                </a:lnTo>
                <a:lnTo>
                  <a:pt x="1406" y="162"/>
                </a:lnTo>
                <a:lnTo>
                  <a:pt x="1404" y="162"/>
                </a:lnTo>
                <a:lnTo>
                  <a:pt x="1402" y="164"/>
                </a:lnTo>
                <a:lnTo>
                  <a:pt x="1400" y="164"/>
                </a:lnTo>
                <a:lnTo>
                  <a:pt x="1398" y="162"/>
                </a:lnTo>
                <a:lnTo>
                  <a:pt x="1391" y="162"/>
                </a:lnTo>
                <a:lnTo>
                  <a:pt x="1379" y="159"/>
                </a:lnTo>
                <a:lnTo>
                  <a:pt x="1377" y="159"/>
                </a:lnTo>
                <a:lnTo>
                  <a:pt x="1372" y="159"/>
                </a:lnTo>
                <a:lnTo>
                  <a:pt x="1366" y="162"/>
                </a:lnTo>
                <a:lnTo>
                  <a:pt x="1358" y="162"/>
                </a:lnTo>
                <a:lnTo>
                  <a:pt x="1349" y="164"/>
                </a:lnTo>
                <a:lnTo>
                  <a:pt x="1347" y="168"/>
                </a:lnTo>
                <a:lnTo>
                  <a:pt x="1345" y="170"/>
                </a:lnTo>
                <a:lnTo>
                  <a:pt x="1343" y="172"/>
                </a:lnTo>
                <a:lnTo>
                  <a:pt x="1341" y="174"/>
                </a:lnTo>
                <a:lnTo>
                  <a:pt x="1341" y="178"/>
                </a:lnTo>
                <a:lnTo>
                  <a:pt x="1339" y="183"/>
                </a:lnTo>
                <a:lnTo>
                  <a:pt x="1343" y="185"/>
                </a:lnTo>
                <a:lnTo>
                  <a:pt x="1349" y="185"/>
                </a:lnTo>
                <a:lnTo>
                  <a:pt x="1351" y="183"/>
                </a:lnTo>
                <a:lnTo>
                  <a:pt x="1356" y="183"/>
                </a:lnTo>
                <a:lnTo>
                  <a:pt x="1360" y="178"/>
                </a:lnTo>
                <a:lnTo>
                  <a:pt x="1362" y="176"/>
                </a:lnTo>
                <a:lnTo>
                  <a:pt x="1360" y="183"/>
                </a:lnTo>
                <a:lnTo>
                  <a:pt x="1358" y="185"/>
                </a:lnTo>
                <a:lnTo>
                  <a:pt x="1368" y="185"/>
                </a:lnTo>
                <a:lnTo>
                  <a:pt x="1370" y="183"/>
                </a:lnTo>
                <a:lnTo>
                  <a:pt x="1372" y="183"/>
                </a:lnTo>
                <a:lnTo>
                  <a:pt x="1377" y="178"/>
                </a:lnTo>
                <a:lnTo>
                  <a:pt x="1379" y="172"/>
                </a:lnTo>
                <a:lnTo>
                  <a:pt x="1377" y="180"/>
                </a:lnTo>
                <a:lnTo>
                  <a:pt x="1383" y="180"/>
                </a:lnTo>
                <a:lnTo>
                  <a:pt x="1385" y="180"/>
                </a:lnTo>
                <a:lnTo>
                  <a:pt x="1387" y="183"/>
                </a:lnTo>
                <a:lnTo>
                  <a:pt x="1383" y="183"/>
                </a:lnTo>
                <a:lnTo>
                  <a:pt x="1383" y="183"/>
                </a:lnTo>
                <a:lnTo>
                  <a:pt x="1377" y="187"/>
                </a:lnTo>
                <a:lnTo>
                  <a:pt x="1372" y="187"/>
                </a:lnTo>
                <a:lnTo>
                  <a:pt x="1368" y="191"/>
                </a:lnTo>
                <a:lnTo>
                  <a:pt x="1372" y="195"/>
                </a:lnTo>
                <a:lnTo>
                  <a:pt x="1372" y="201"/>
                </a:lnTo>
                <a:lnTo>
                  <a:pt x="1375" y="204"/>
                </a:lnTo>
                <a:lnTo>
                  <a:pt x="1379" y="204"/>
                </a:lnTo>
                <a:lnTo>
                  <a:pt x="1383" y="201"/>
                </a:lnTo>
                <a:lnTo>
                  <a:pt x="1389" y="204"/>
                </a:lnTo>
                <a:lnTo>
                  <a:pt x="1391" y="204"/>
                </a:lnTo>
                <a:lnTo>
                  <a:pt x="1393" y="201"/>
                </a:lnTo>
                <a:lnTo>
                  <a:pt x="1400" y="199"/>
                </a:lnTo>
                <a:lnTo>
                  <a:pt x="1402" y="197"/>
                </a:lnTo>
                <a:lnTo>
                  <a:pt x="1410" y="189"/>
                </a:lnTo>
                <a:lnTo>
                  <a:pt x="1410" y="189"/>
                </a:lnTo>
                <a:lnTo>
                  <a:pt x="1410" y="189"/>
                </a:lnTo>
                <a:lnTo>
                  <a:pt x="1410" y="191"/>
                </a:lnTo>
                <a:lnTo>
                  <a:pt x="1410" y="193"/>
                </a:lnTo>
                <a:lnTo>
                  <a:pt x="1406" y="195"/>
                </a:lnTo>
                <a:lnTo>
                  <a:pt x="1402" y="201"/>
                </a:lnTo>
                <a:lnTo>
                  <a:pt x="1398" y="204"/>
                </a:lnTo>
                <a:lnTo>
                  <a:pt x="1398" y="204"/>
                </a:lnTo>
                <a:lnTo>
                  <a:pt x="1395" y="206"/>
                </a:lnTo>
                <a:lnTo>
                  <a:pt x="1395" y="206"/>
                </a:lnTo>
                <a:lnTo>
                  <a:pt x="1391" y="206"/>
                </a:lnTo>
                <a:lnTo>
                  <a:pt x="1383" y="208"/>
                </a:lnTo>
                <a:lnTo>
                  <a:pt x="1381" y="208"/>
                </a:lnTo>
                <a:lnTo>
                  <a:pt x="1377" y="208"/>
                </a:lnTo>
                <a:lnTo>
                  <a:pt x="1368" y="204"/>
                </a:lnTo>
                <a:lnTo>
                  <a:pt x="1366" y="204"/>
                </a:lnTo>
                <a:lnTo>
                  <a:pt x="1364" y="199"/>
                </a:lnTo>
                <a:lnTo>
                  <a:pt x="1360" y="195"/>
                </a:lnTo>
                <a:lnTo>
                  <a:pt x="1356" y="193"/>
                </a:lnTo>
                <a:lnTo>
                  <a:pt x="1351" y="193"/>
                </a:lnTo>
                <a:lnTo>
                  <a:pt x="1347" y="191"/>
                </a:lnTo>
                <a:lnTo>
                  <a:pt x="1343" y="191"/>
                </a:lnTo>
                <a:lnTo>
                  <a:pt x="1341" y="191"/>
                </a:lnTo>
                <a:lnTo>
                  <a:pt x="1337" y="193"/>
                </a:lnTo>
                <a:lnTo>
                  <a:pt x="1333" y="195"/>
                </a:lnTo>
                <a:lnTo>
                  <a:pt x="1331" y="197"/>
                </a:lnTo>
                <a:lnTo>
                  <a:pt x="1335" y="199"/>
                </a:lnTo>
                <a:lnTo>
                  <a:pt x="1337" y="204"/>
                </a:lnTo>
                <a:lnTo>
                  <a:pt x="1337" y="206"/>
                </a:lnTo>
                <a:lnTo>
                  <a:pt x="1339" y="206"/>
                </a:lnTo>
                <a:lnTo>
                  <a:pt x="1341" y="208"/>
                </a:lnTo>
                <a:lnTo>
                  <a:pt x="1343" y="208"/>
                </a:lnTo>
                <a:lnTo>
                  <a:pt x="1345" y="208"/>
                </a:lnTo>
                <a:lnTo>
                  <a:pt x="1345" y="210"/>
                </a:lnTo>
                <a:lnTo>
                  <a:pt x="1349" y="212"/>
                </a:lnTo>
                <a:lnTo>
                  <a:pt x="1349" y="212"/>
                </a:lnTo>
                <a:lnTo>
                  <a:pt x="1349" y="214"/>
                </a:lnTo>
                <a:lnTo>
                  <a:pt x="1347" y="214"/>
                </a:lnTo>
                <a:lnTo>
                  <a:pt x="1343" y="214"/>
                </a:lnTo>
                <a:lnTo>
                  <a:pt x="1339" y="214"/>
                </a:lnTo>
                <a:lnTo>
                  <a:pt x="1335" y="214"/>
                </a:lnTo>
                <a:lnTo>
                  <a:pt x="1331" y="214"/>
                </a:lnTo>
                <a:lnTo>
                  <a:pt x="1326" y="216"/>
                </a:lnTo>
                <a:lnTo>
                  <a:pt x="1324" y="216"/>
                </a:lnTo>
                <a:lnTo>
                  <a:pt x="1322" y="218"/>
                </a:lnTo>
                <a:lnTo>
                  <a:pt x="1312" y="224"/>
                </a:lnTo>
                <a:lnTo>
                  <a:pt x="1310" y="229"/>
                </a:lnTo>
                <a:lnTo>
                  <a:pt x="1310" y="233"/>
                </a:lnTo>
                <a:lnTo>
                  <a:pt x="1314" y="235"/>
                </a:lnTo>
                <a:lnTo>
                  <a:pt x="1322" y="235"/>
                </a:lnTo>
                <a:lnTo>
                  <a:pt x="1324" y="235"/>
                </a:lnTo>
                <a:lnTo>
                  <a:pt x="1324" y="233"/>
                </a:lnTo>
                <a:lnTo>
                  <a:pt x="1324" y="229"/>
                </a:lnTo>
                <a:lnTo>
                  <a:pt x="1326" y="224"/>
                </a:lnTo>
                <a:lnTo>
                  <a:pt x="1326" y="231"/>
                </a:lnTo>
                <a:lnTo>
                  <a:pt x="1326" y="237"/>
                </a:lnTo>
                <a:lnTo>
                  <a:pt x="1331" y="235"/>
                </a:lnTo>
                <a:lnTo>
                  <a:pt x="1341" y="237"/>
                </a:lnTo>
                <a:lnTo>
                  <a:pt x="1341" y="231"/>
                </a:lnTo>
                <a:lnTo>
                  <a:pt x="1343" y="235"/>
                </a:lnTo>
                <a:lnTo>
                  <a:pt x="1347" y="235"/>
                </a:lnTo>
                <a:lnTo>
                  <a:pt x="1351" y="237"/>
                </a:lnTo>
                <a:lnTo>
                  <a:pt x="1354" y="233"/>
                </a:lnTo>
                <a:lnTo>
                  <a:pt x="1356" y="231"/>
                </a:lnTo>
                <a:lnTo>
                  <a:pt x="1356" y="231"/>
                </a:lnTo>
                <a:lnTo>
                  <a:pt x="1356" y="233"/>
                </a:lnTo>
                <a:lnTo>
                  <a:pt x="1358" y="233"/>
                </a:lnTo>
                <a:lnTo>
                  <a:pt x="1360" y="235"/>
                </a:lnTo>
                <a:lnTo>
                  <a:pt x="1366" y="237"/>
                </a:lnTo>
                <a:lnTo>
                  <a:pt x="1370" y="239"/>
                </a:lnTo>
                <a:lnTo>
                  <a:pt x="1375" y="239"/>
                </a:lnTo>
                <a:lnTo>
                  <a:pt x="1387" y="237"/>
                </a:lnTo>
                <a:lnTo>
                  <a:pt x="1387" y="229"/>
                </a:lnTo>
                <a:lnTo>
                  <a:pt x="1391" y="233"/>
                </a:lnTo>
                <a:lnTo>
                  <a:pt x="1393" y="235"/>
                </a:lnTo>
                <a:lnTo>
                  <a:pt x="1400" y="235"/>
                </a:lnTo>
                <a:lnTo>
                  <a:pt x="1416" y="235"/>
                </a:lnTo>
                <a:lnTo>
                  <a:pt x="1416" y="233"/>
                </a:lnTo>
                <a:lnTo>
                  <a:pt x="1416" y="231"/>
                </a:lnTo>
                <a:lnTo>
                  <a:pt x="1414" y="229"/>
                </a:lnTo>
                <a:lnTo>
                  <a:pt x="1412" y="227"/>
                </a:lnTo>
                <a:lnTo>
                  <a:pt x="1412" y="227"/>
                </a:lnTo>
                <a:lnTo>
                  <a:pt x="1414" y="229"/>
                </a:lnTo>
                <a:lnTo>
                  <a:pt x="1414" y="229"/>
                </a:lnTo>
                <a:lnTo>
                  <a:pt x="1416" y="229"/>
                </a:lnTo>
                <a:lnTo>
                  <a:pt x="1419" y="229"/>
                </a:lnTo>
                <a:lnTo>
                  <a:pt x="1419" y="229"/>
                </a:lnTo>
                <a:lnTo>
                  <a:pt x="1423" y="233"/>
                </a:lnTo>
                <a:lnTo>
                  <a:pt x="1425" y="233"/>
                </a:lnTo>
                <a:lnTo>
                  <a:pt x="1425" y="233"/>
                </a:lnTo>
                <a:lnTo>
                  <a:pt x="1427" y="233"/>
                </a:lnTo>
                <a:lnTo>
                  <a:pt x="1429" y="233"/>
                </a:lnTo>
                <a:lnTo>
                  <a:pt x="1431" y="233"/>
                </a:lnTo>
                <a:lnTo>
                  <a:pt x="1433" y="233"/>
                </a:lnTo>
                <a:lnTo>
                  <a:pt x="1435" y="235"/>
                </a:lnTo>
                <a:lnTo>
                  <a:pt x="1437" y="237"/>
                </a:lnTo>
                <a:lnTo>
                  <a:pt x="1437" y="237"/>
                </a:lnTo>
                <a:lnTo>
                  <a:pt x="1435" y="239"/>
                </a:lnTo>
                <a:lnTo>
                  <a:pt x="1435" y="241"/>
                </a:lnTo>
                <a:lnTo>
                  <a:pt x="1435" y="241"/>
                </a:lnTo>
                <a:lnTo>
                  <a:pt x="1435" y="243"/>
                </a:lnTo>
                <a:lnTo>
                  <a:pt x="1437" y="243"/>
                </a:lnTo>
                <a:lnTo>
                  <a:pt x="1439" y="243"/>
                </a:lnTo>
                <a:lnTo>
                  <a:pt x="1446" y="241"/>
                </a:lnTo>
                <a:lnTo>
                  <a:pt x="1450" y="241"/>
                </a:lnTo>
                <a:lnTo>
                  <a:pt x="1456" y="239"/>
                </a:lnTo>
                <a:lnTo>
                  <a:pt x="1458" y="237"/>
                </a:lnTo>
                <a:lnTo>
                  <a:pt x="1460" y="237"/>
                </a:lnTo>
                <a:lnTo>
                  <a:pt x="1465" y="235"/>
                </a:lnTo>
                <a:lnTo>
                  <a:pt x="1473" y="231"/>
                </a:lnTo>
                <a:lnTo>
                  <a:pt x="1475" y="229"/>
                </a:lnTo>
                <a:lnTo>
                  <a:pt x="1477" y="227"/>
                </a:lnTo>
                <a:lnTo>
                  <a:pt x="1477" y="222"/>
                </a:lnTo>
                <a:lnTo>
                  <a:pt x="1475" y="220"/>
                </a:lnTo>
                <a:lnTo>
                  <a:pt x="1473" y="218"/>
                </a:lnTo>
                <a:lnTo>
                  <a:pt x="1473" y="218"/>
                </a:lnTo>
                <a:lnTo>
                  <a:pt x="1471" y="220"/>
                </a:lnTo>
                <a:lnTo>
                  <a:pt x="1469" y="220"/>
                </a:lnTo>
                <a:lnTo>
                  <a:pt x="1467" y="222"/>
                </a:lnTo>
                <a:lnTo>
                  <a:pt x="1463" y="222"/>
                </a:lnTo>
                <a:lnTo>
                  <a:pt x="1460" y="220"/>
                </a:lnTo>
                <a:lnTo>
                  <a:pt x="1458" y="218"/>
                </a:lnTo>
                <a:lnTo>
                  <a:pt x="1458" y="218"/>
                </a:lnTo>
                <a:lnTo>
                  <a:pt x="1458" y="216"/>
                </a:lnTo>
                <a:lnTo>
                  <a:pt x="1458" y="214"/>
                </a:lnTo>
                <a:lnTo>
                  <a:pt x="1456" y="212"/>
                </a:lnTo>
                <a:lnTo>
                  <a:pt x="1450" y="212"/>
                </a:lnTo>
                <a:lnTo>
                  <a:pt x="1446" y="214"/>
                </a:lnTo>
                <a:lnTo>
                  <a:pt x="1446" y="214"/>
                </a:lnTo>
                <a:lnTo>
                  <a:pt x="1439" y="212"/>
                </a:lnTo>
                <a:lnTo>
                  <a:pt x="1437" y="210"/>
                </a:lnTo>
                <a:lnTo>
                  <a:pt x="1433" y="210"/>
                </a:lnTo>
                <a:lnTo>
                  <a:pt x="1431" y="210"/>
                </a:lnTo>
                <a:lnTo>
                  <a:pt x="1427" y="212"/>
                </a:lnTo>
                <a:lnTo>
                  <a:pt x="1423" y="212"/>
                </a:lnTo>
                <a:lnTo>
                  <a:pt x="1423" y="212"/>
                </a:lnTo>
                <a:lnTo>
                  <a:pt x="1421" y="212"/>
                </a:lnTo>
                <a:lnTo>
                  <a:pt x="1419" y="210"/>
                </a:lnTo>
                <a:lnTo>
                  <a:pt x="1419" y="210"/>
                </a:lnTo>
                <a:lnTo>
                  <a:pt x="1423" y="210"/>
                </a:lnTo>
                <a:lnTo>
                  <a:pt x="1427" y="210"/>
                </a:lnTo>
                <a:lnTo>
                  <a:pt x="1429" y="208"/>
                </a:lnTo>
                <a:lnTo>
                  <a:pt x="1431" y="208"/>
                </a:lnTo>
                <a:lnTo>
                  <a:pt x="1429" y="208"/>
                </a:lnTo>
                <a:lnTo>
                  <a:pt x="1427" y="206"/>
                </a:lnTo>
                <a:lnTo>
                  <a:pt x="1425" y="204"/>
                </a:lnTo>
                <a:lnTo>
                  <a:pt x="1425" y="201"/>
                </a:lnTo>
                <a:lnTo>
                  <a:pt x="1427" y="204"/>
                </a:lnTo>
                <a:lnTo>
                  <a:pt x="1429" y="204"/>
                </a:lnTo>
                <a:lnTo>
                  <a:pt x="1435" y="208"/>
                </a:lnTo>
                <a:lnTo>
                  <a:pt x="1439" y="210"/>
                </a:lnTo>
                <a:lnTo>
                  <a:pt x="1444" y="210"/>
                </a:lnTo>
                <a:lnTo>
                  <a:pt x="1450" y="210"/>
                </a:lnTo>
                <a:lnTo>
                  <a:pt x="1460" y="208"/>
                </a:lnTo>
                <a:lnTo>
                  <a:pt x="1465" y="208"/>
                </a:lnTo>
                <a:lnTo>
                  <a:pt x="1467" y="208"/>
                </a:lnTo>
                <a:lnTo>
                  <a:pt x="1471" y="208"/>
                </a:lnTo>
                <a:lnTo>
                  <a:pt x="1473" y="206"/>
                </a:lnTo>
                <a:lnTo>
                  <a:pt x="1475" y="204"/>
                </a:lnTo>
                <a:lnTo>
                  <a:pt x="1477" y="204"/>
                </a:lnTo>
                <a:lnTo>
                  <a:pt x="1477" y="199"/>
                </a:lnTo>
                <a:lnTo>
                  <a:pt x="1477" y="195"/>
                </a:lnTo>
                <a:lnTo>
                  <a:pt x="1477" y="193"/>
                </a:lnTo>
                <a:lnTo>
                  <a:pt x="1477" y="191"/>
                </a:lnTo>
                <a:lnTo>
                  <a:pt x="1477" y="189"/>
                </a:lnTo>
                <a:lnTo>
                  <a:pt x="1486" y="189"/>
                </a:lnTo>
                <a:lnTo>
                  <a:pt x="1492" y="191"/>
                </a:lnTo>
                <a:lnTo>
                  <a:pt x="1496" y="189"/>
                </a:lnTo>
                <a:lnTo>
                  <a:pt x="1502" y="189"/>
                </a:lnTo>
                <a:lnTo>
                  <a:pt x="1507" y="189"/>
                </a:lnTo>
                <a:lnTo>
                  <a:pt x="1507" y="189"/>
                </a:lnTo>
                <a:lnTo>
                  <a:pt x="1509" y="187"/>
                </a:lnTo>
                <a:lnTo>
                  <a:pt x="1513" y="180"/>
                </a:lnTo>
                <a:lnTo>
                  <a:pt x="1519" y="178"/>
                </a:lnTo>
                <a:lnTo>
                  <a:pt x="1517" y="176"/>
                </a:lnTo>
                <a:lnTo>
                  <a:pt x="1515" y="176"/>
                </a:lnTo>
                <a:lnTo>
                  <a:pt x="1504" y="172"/>
                </a:lnTo>
                <a:lnTo>
                  <a:pt x="1500" y="172"/>
                </a:lnTo>
                <a:lnTo>
                  <a:pt x="1500" y="172"/>
                </a:lnTo>
                <a:lnTo>
                  <a:pt x="1507" y="172"/>
                </a:lnTo>
                <a:lnTo>
                  <a:pt x="1515" y="172"/>
                </a:lnTo>
                <a:lnTo>
                  <a:pt x="1523" y="170"/>
                </a:lnTo>
                <a:lnTo>
                  <a:pt x="1527" y="168"/>
                </a:lnTo>
                <a:lnTo>
                  <a:pt x="1527" y="168"/>
                </a:lnTo>
                <a:lnTo>
                  <a:pt x="1530" y="166"/>
                </a:lnTo>
                <a:lnTo>
                  <a:pt x="1530" y="164"/>
                </a:lnTo>
                <a:lnTo>
                  <a:pt x="1527" y="164"/>
                </a:lnTo>
                <a:lnTo>
                  <a:pt x="1519" y="162"/>
                </a:lnTo>
                <a:lnTo>
                  <a:pt x="1515" y="159"/>
                </a:lnTo>
                <a:lnTo>
                  <a:pt x="1509" y="159"/>
                </a:lnTo>
                <a:lnTo>
                  <a:pt x="1507" y="157"/>
                </a:lnTo>
                <a:lnTo>
                  <a:pt x="1507" y="157"/>
                </a:lnTo>
                <a:lnTo>
                  <a:pt x="1502" y="155"/>
                </a:lnTo>
                <a:lnTo>
                  <a:pt x="1498" y="155"/>
                </a:lnTo>
                <a:lnTo>
                  <a:pt x="1494" y="155"/>
                </a:lnTo>
                <a:lnTo>
                  <a:pt x="1486" y="157"/>
                </a:lnTo>
                <a:lnTo>
                  <a:pt x="1481" y="157"/>
                </a:lnTo>
                <a:lnTo>
                  <a:pt x="1479" y="157"/>
                </a:lnTo>
                <a:lnTo>
                  <a:pt x="1477" y="157"/>
                </a:lnTo>
                <a:lnTo>
                  <a:pt x="1475" y="155"/>
                </a:lnTo>
                <a:lnTo>
                  <a:pt x="1471" y="155"/>
                </a:lnTo>
                <a:lnTo>
                  <a:pt x="1469" y="155"/>
                </a:lnTo>
                <a:lnTo>
                  <a:pt x="1469" y="153"/>
                </a:lnTo>
                <a:lnTo>
                  <a:pt x="1473" y="153"/>
                </a:lnTo>
                <a:lnTo>
                  <a:pt x="1477" y="153"/>
                </a:lnTo>
                <a:lnTo>
                  <a:pt x="1481" y="155"/>
                </a:lnTo>
                <a:lnTo>
                  <a:pt x="1486" y="155"/>
                </a:lnTo>
                <a:lnTo>
                  <a:pt x="1496" y="153"/>
                </a:lnTo>
                <a:lnTo>
                  <a:pt x="1498" y="153"/>
                </a:lnTo>
                <a:lnTo>
                  <a:pt x="1500" y="153"/>
                </a:lnTo>
                <a:lnTo>
                  <a:pt x="1504" y="153"/>
                </a:lnTo>
                <a:lnTo>
                  <a:pt x="1509" y="153"/>
                </a:lnTo>
                <a:lnTo>
                  <a:pt x="1513" y="153"/>
                </a:lnTo>
                <a:lnTo>
                  <a:pt x="1513" y="155"/>
                </a:lnTo>
                <a:lnTo>
                  <a:pt x="1517" y="155"/>
                </a:lnTo>
                <a:lnTo>
                  <a:pt x="1525" y="155"/>
                </a:lnTo>
                <a:lnTo>
                  <a:pt x="1527" y="155"/>
                </a:lnTo>
                <a:lnTo>
                  <a:pt x="1530" y="149"/>
                </a:lnTo>
                <a:lnTo>
                  <a:pt x="1525" y="149"/>
                </a:lnTo>
                <a:lnTo>
                  <a:pt x="1519" y="149"/>
                </a:lnTo>
                <a:lnTo>
                  <a:pt x="1517" y="149"/>
                </a:lnTo>
                <a:lnTo>
                  <a:pt x="1513" y="149"/>
                </a:lnTo>
                <a:lnTo>
                  <a:pt x="1507" y="147"/>
                </a:lnTo>
                <a:lnTo>
                  <a:pt x="1504" y="147"/>
                </a:lnTo>
                <a:lnTo>
                  <a:pt x="1502" y="143"/>
                </a:lnTo>
                <a:lnTo>
                  <a:pt x="1496" y="141"/>
                </a:lnTo>
                <a:lnTo>
                  <a:pt x="1494" y="141"/>
                </a:lnTo>
                <a:lnTo>
                  <a:pt x="1494" y="141"/>
                </a:lnTo>
                <a:lnTo>
                  <a:pt x="1500" y="141"/>
                </a:lnTo>
                <a:lnTo>
                  <a:pt x="1507" y="141"/>
                </a:lnTo>
                <a:lnTo>
                  <a:pt x="1511" y="143"/>
                </a:lnTo>
                <a:lnTo>
                  <a:pt x="1515" y="143"/>
                </a:lnTo>
                <a:lnTo>
                  <a:pt x="1517" y="143"/>
                </a:lnTo>
                <a:lnTo>
                  <a:pt x="1523" y="143"/>
                </a:lnTo>
                <a:lnTo>
                  <a:pt x="1530" y="143"/>
                </a:lnTo>
                <a:lnTo>
                  <a:pt x="1534" y="141"/>
                </a:lnTo>
                <a:lnTo>
                  <a:pt x="1536" y="141"/>
                </a:lnTo>
                <a:lnTo>
                  <a:pt x="1538" y="141"/>
                </a:lnTo>
                <a:lnTo>
                  <a:pt x="1544" y="141"/>
                </a:lnTo>
                <a:lnTo>
                  <a:pt x="1544" y="141"/>
                </a:lnTo>
                <a:lnTo>
                  <a:pt x="1546" y="141"/>
                </a:lnTo>
                <a:lnTo>
                  <a:pt x="1546" y="139"/>
                </a:lnTo>
                <a:lnTo>
                  <a:pt x="1546" y="136"/>
                </a:lnTo>
                <a:lnTo>
                  <a:pt x="1546" y="136"/>
                </a:lnTo>
                <a:lnTo>
                  <a:pt x="1544" y="132"/>
                </a:lnTo>
                <a:lnTo>
                  <a:pt x="1544" y="132"/>
                </a:lnTo>
                <a:lnTo>
                  <a:pt x="1540" y="132"/>
                </a:lnTo>
                <a:lnTo>
                  <a:pt x="1536" y="132"/>
                </a:lnTo>
                <a:lnTo>
                  <a:pt x="1527" y="130"/>
                </a:lnTo>
                <a:lnTo>
                  <a:pt x="1525" y="130"/>
                </a:lnTo>
                <a:lnTo>
                  <a:pt x="1530" y="128"/>
                </a:lnTo>
                <a:lnTo>
                  <a:pt x="1534" y="128"/>
                </a:lnTo>
                <a:lnTo>
                  <a:pt x="1538" y="130"/>
                </a:lnTo>
                <a:lnTo>
                  <a:pt x="1544" y="130"/>
                </a:lnTo>
                <a:lnTo>
                  <a:pt x="1559" y="134"/>
                </a:lnTo>
                <a:lnTo>
                  <a:pt x="1561" y="134"/>
                </a:lnTo>
                <a:lnTo>
                  <a:pt x="1565" y="134"/>
                </a:lnTo>
                <a:lnTo>
                  <a:pt x="1574" y="132"/>
                </a:lnTo>
                <a:lnTo>
                  <a:pt x="1576" y="132"/>
                </a:lnTo>
                <a:lnTo>
                  <a:pt x="1578" y="130"/>
                </a:lnTo>
                <a:lnTo>
                  <a:pt x="1578" y="128"/>
                </a:lnTo>
                <a:lnTo>
                  <a:pt x="1576" y="128"/>
                </a:lnTo>
                <a:lnTo>
                  <a:pt x="1574" y="128"/>
                </a:lnTo>
                <a:lnTo>
                  <a:pt x="1582" y="124"/>
                </a:lnTo>
                <a:lnTo>
                  <a:pt x="1586" y="122"/>
                </a:lnTo>
                <a:lnTo>
                  <a:pt x="1586" y="122"/>
                </a:lnTo>
                <a:lnTo>
                  <a:pt x="1582" y="120"/>
                </a:lnTo>
                <a:lnTo>
                  <a:pt x="1580" y="120"/>
                </a:lnTo>
                <a:lnTo>
                  <a:pt x="1569" y="122"/>
                </a:lnTo>
                <a:lnTo>
                  <a:pt x="1565" y="122"/>
                </a:lnTo>
                <a:lnTo>
                  <a:pt x="1563" y="120"/>
                </a:lnTo>
                <a:lnTo>
                  <a:pt x="1563" y="120"/>
                </a:lnTo>
                <a:lnTo>
                  <a:pt x="1565" y="120"/>
                </a:lnTo>
                <a:lnTo>
                  <a:pt x="1567" y="120"/>
                </a:lnTo>
                <a:lnTo>
                  <a:pt x="1569" y="120"/>
                </a:lnTo>
                <a:lnTo>
                  <a:pt x="1571" y="120"/>
                </a:lnTo>
                <a:lnTo>
                  <a:pt x="1578" y="118"/>
                </a:lnTo>
                <a:lnTo>
                  <a:pt x="1590" y="115"/>
                </a:lnTo>
                <a:lnTo>
                  <a:pt x="1590" y="115"/>
                </a:lnTo>
                <a:lnTo>
                  <a:pt x="1584" y="107"/>
                </a:lnTo>
                <a:lnTo>
                  <a:pt x="1584" y="107"/>
                </a:lnTo>
                <a:lnTo>
                  <a:pt x="1584" y="107"/>
                </a:lnTo>
                <a:lnTo>
                  <a:pt x="1588" y="109"/>
                </a:lnTo>
                <a:lnTo>
                  <a:pt x="1592" y="111"/>
                </a:lnTo>
                <a:lnTo>
                  <a:pt x="1595" y="111"/>
                </a:lnTo>
                <a:lnTo>
                  <a:pt x="1597" y="111"/>
                </a:lnTo>
                <a:lnTo>
                  <a:pt x="1601" y="111"/>
                </a:lnTo>
                <a:lnTo>
                  <a:pt x="1603" y="109"/>
                </a:lnTo>
                <a:lnTo>
                  <a:pt x="1609" y="105"/>
                </a:lnTo>
                <a:lnTo>
                  <a:pt x="1613" y="101"/>
                </a:lnTo>
                <a:lnTo>
                  <a:pt x="1626" y="97"/>
                </a:lnTo>
                <a:lnTo>
                  <a:pt x="1641" y="90"/>
                </a:lnTo>
                <a:lnTo>
                  <a:pt x="1647" y="86"/>
                </a:lnTo>
                <a:lnTo>
                  <a:pt x="1659" y="82"/>
                </a:lnTo>
                <a:lnTo>
                  <a:pt x="1668" y="76"/>
                </a:lnTo>
                <a:lnTo>
                  <a:pt x="1670" y="74"/>
                </a:lnTo>
                <a:lnTo>
                  <a:pt x="1662" y="74"/>
                </a:lnTo>
                <a:lnTo>
                  <a:pt x="1655" y="74"/>
                </a:lnTo>
                <a:lnTo>
                  <a:pt x="1618" y="82"/>
                </a:lnTo>
                <a:lnTo>
                  <a:pt x="1615" y="82"/>
                </a:lnTo>
                <a:lnTo>
                  <a:pt x="1611" y="82"/>
                </a:lnTo>
                <a:lnTo>
                  <a:pt x="1613" y="82"/>
                </a:lnTo>
                <a:lnTo>
                  <a:pt x="1639" y="74"/>
                </a:lnTo>
                <a:lnTo>
                  <a:pt x="1639" y="74"/>
                </a:lnTo>
                <a:lnTo>
                  <a:pt x="1641" y="74"/>
                </a:lnTo>
                <a:lnTo>
                  <a:pt x="1641" y="71"/>
                </a:lnTo>
                <a:lnTo>
                  <a:pt x="1643" y="69"/>
                </a:lnTo>
                <a:lnTo>
                  <a:pt x="1651" y="69"/>
                </a:lnTo>
                <a:lnTo>
                  <a:pt x="1655" y="69"/>
                </a:lnTo>
                <a:lnTo>
                  <a:pt x="1659" y="67"/>
                </a:lnTo>
                <a:lnTo>
                  <a:pt x="1659" y="67"/>
                </a:lnTo>
                <a:lnTo>
                  <a:pt x="1664" y="65"/>
                </a:lnTo>
                <a:lnTo>
                  <a:pt x="1672" y="65"/>
                </a:lnTo>
                <a:lnTo>
                  <a:pt x="1674" y="65"/>
                </a:lnTo>
                <a:lnTo>
                  <a:pt x="1678" y="63"/>
                </a:lnTo>
                <a:lnTo>
                  <a:pt x="1687" y="63"/>
                </a:lnTo>
                <a:lnTo>
                  <a:pt x="1701" y="57"/>
                </a:lnTo>
                <a:lnTo>
                  <a:pt x="1708" y="55"/>
                </a:lnTo>
                <a:lnTo>
                  <a:pt x="1710" y="53"/>
                </a:lnTo>
                <a:lnTo>
                  <a:pt x="1716" y="50"/>
                </a:lnTo>
                <a:lnTo>
                  <a:pt x="1720" y="46"/>
                </a:lnTo>
                <a:lnTo>
                  <a:pt x="1720" y="44"/>
                </a:lnTo>
                <a:lnTo>
                  <a:pt x="1720" y="42"/>
                </a:lnTo>
                <a:lnTo>
                  <a:pt x="1718" y="42"/>
                </a:lnTo>
                <a:lnTo>
                  <a:pt x="1716" y="40"/>
                </a:lnTo>
                <a:lnTo>
                  <a:pt x="1714" y="40"/>
                </a:lnTo>
                <a:lnTo>
                  <a:pt x="1703" y="38"/>
                </a:lnTo>
                <a:lnTo>
                  <a:pt x="1691" y="40"/>
                </a:lnTo>
                <a:lnTo>
                  <a:pt x="1691" y="40"/>
                </a:lnTo>
                <a:lnTo>
                  <a:pt x="1693" y="38"/>
                </a:lnTo>
                <a:lnTo>
                  <a:pt x="1693" y="38"/>
                </a:lnTo>
                <a:lnTo>
                  <a:pt x="1689" y="34"/>
                </a:lnTo>
                <a:lnTo>
                  <a:pt x="1687" y="32"/>
                </a:lnTo>
                <a:lnTo>
                  <a:pt x="1687" y="32"/>
                </a:lnTo>
                <a:lnTo>
                  <a:pt x="1687" y="32"/>
                </a:lnTo>
                <a:lnTo>
                  <a:pt x="1687" y="30"/>
                </a:lnTo>
                <a:lnTo>
                  <a:pt x="1689" y="30"/>
                </a:lnTo>
                <a:lnTo>
                  <a:pt x="1689" y="30"/>
                </a:lnTo>
                <a:lnTo>
                  <a:pt x="1687" y="27"/>
                </a:lnTo>
                <a:lnTo>
                  <a:pt x="1680" y="27"/>
                </a:lnTo>
                <a:lnTo>
                  <a:pt x="1678" y="27"/>
                </a:lnTo>
                <a:lnTo>
                  <a:pt x="1674" y="30"/>
                </a:lnTo>
                <a:lnTo>
                  <a:pt x="1674" y="30"/>
                </a:lnTo>
                <a:lnTo>
                  <a:pt x="1672" y="27"/>
                </a:lnTo>
                <a:lnTo>
                  <a:pt x="1670" y="25"/>
                </a:lnTo>
                <a:lnTo>
                  <a:pt x="1668" y="25"/>
                </a:lnTo>
                <a:lnTo>
                  <a:pt x="1666" y="25"/>
                </a:lnTo>
                <a:lnTo>
                  <a:pt x="1664" y="25"/>
                </a:lnTo>
                <a:lnTo>
                  <a:pt x="1664" y="25"/>
                </a:lnTo>
                <a:lnTo>
                  <a:pt x="1662" y="27"/>
                </a:lnTo>
                <a:lnTo>
                  <a:pt x="1662" y="30"/>
                </a:lnTo>
                <a:lnTo>
                  <a:pt x="1659" y="27"/>
                </a:lnTo>
                <a:lnTo>
                  <a:pt x="1657" y="27"/>
                </a:lnTo>
                <a:lnTo>
                  <a:pt x="1655" y="27"/>
                </a:lnTo>
                <a:lnTo>
                  <a:pt x="1649" y="27"/>
                </a:lnTo>
                <a:lnTo>
                  <a:pt x="1643" y="32"/>
                </a:lnTo>
                <a:lnTo>
                  <a:pt x="1639" y="32"/>
                </a:lnTo>
                <a:lnTo>
                  <a:pt x="1636" y="32"/>
                </a:lnTo>
                <a:lnTo>
                  <a:pt x="1632" y="34"/>
                </a:lnTo>
                <a:lnTo>
                  <a:pt x="1626" y="34"/>
                </a:lnTo>
                <a:lnTo>
                  <a:pt x="1620" y="34"/>
                </a:lnTo>
                <a:lnTo>
                  <a:pt x="1615" y="34"/>
                </a:lnTo>
                <a:lnTo>
                  <a:pt x="1618" y="34"/>
                </a:lnTo>
                <a:lnTo>
                  <a:pt x="1639" y="27"/>
                </a:lnTo>
                <a:lnTo>
                  <a:pt x="1643" y="25"/>
                </a:lnTo>
                <a:lnTo>
                  <a:pt x="1645" y="25"/>
                </a:lnTo>
                <a:lnTo>
                  <a:pt x="1645" y="23"/>
                </a:lnTo>
                <a:lnTo>
                  <a:pt x="1643" y="23"/>
                </a:lnTo>
                <a:lnTo>
                  <a:pt x="1630" y="23"/>
                </a:lnTo>
                <a:lnTo>
                  <a:pt x="1628" y="23"/>
                </a:lnTo>
                <a:lnTo>
                  <a:pt x="1624" y="23"/>
                </a:lnTo>
                <a:lnTo>
                  <a:pt x="1622" y="23"/>
                </a:lnTo>
                <a:lnTo>
                  <a:pt x="1618" y="21"/>
                </a:lnTo>
                <a:lnTo>
                  <a:pt x="1613" y="21"/>
                </a:lnTo>
                <a:lnTo>
                  <a:pt x="1601" y="21"/>
                </a:lnTo>
                <a:lnTo>
                  <a:pt x="1601" y="21"/>
                </a:lnTo>
                <a:lnTo>
                  <a:pt x="1597" y="19"/>
                </a:lnTo>
                <a:lnTo>
                  <a:pt x="1595" y="17"/>
                </a:lnTo>
                <a:lnTo>
                  <a:pt x="1595" y="17"/>
                </a:lnTo>
                <a:lnTo>
                  <a:pt x="1582" y="17"/>
                </a:lnTo>
                <a:lnTo>
                  <a:pt x="1578" y="19"/>
                </a:lnTo>
                <a:lnTo>
                  <a:pt x="1574" y="21"/>
                </a:lnTo>
                <a:lnTo>
                  <a:pt x="1574" y="21"/>
                </a:lnTo>
                <a:lnTo>
                  <a:pt x="1576" y="23"/>
                </a:lnTo>
                <a:lnTo>
                  <a:pt x="1580" y="25"/>
                </a:lnTo>
                <a:lnTo>
                  <a:pt x="1580" y="25"/>
                </a:lnTo>
                <a:lnTo>
                  <a:pt x="1578" y="23"/>
                </a:lnTo>
                <a:lnTo>
                  <a:pt x="1574" y="23"/>
                </a:lnTo>
                <a:lnTo>
                  <a:pt x="1565" y="17"/>
                </a:lnTo>
                <a:lnTo>
                  <a:pt x="1563" y="17"/>
                </a:lnTo>
                <a:lnTo>
                  <a:pt x="1553" y="19"/>
                </a:lnTo>
                <a:lnTo>
                  <a:pt x="1546" y="21"/>
                </a:lnTo>
                <a:lnTo>
                  <a:pt x="1544" y="23"/>
                </a:lnTo>
                <a:lnTo>
                  <a:pt x="1544" y="23"/>
                </a:lnTo>
                <a:lnTo>
                  <a:pt x="1544" y="25"/>
                </a:lnTo>
                <a:lnTo>
                  <a:pt x="1546" y="27"/>
                </a:lnTo>
                <a:lnTo>
                  <a:pt x="1553" y="30"/>
                </a:lnTo>
                <a:lnTo>
                  <a:pt x="1555" y="32"/>
                </a:lnTo>
                <a:lnTo>
                  <a:pt x="1546" y="30"/>
                </a:lnTo>
                <a:lnTo>
                  <a:pt x="1540" y="27"/>
                </a:lnTo>
                <a:lnTo>
                  <a:pt x="1536" y="25"/>
                </a:lnTo>
                <a:lnTo>
                  <a:pt x="1536" y="23"/>
                </a:lnTo>
                <a:lnTo>
                  <a:pt x="1534" y="21"/>
                </a:lnTo>
                <a:lnTo>
                  <a:pt x="1530" y="21"/>
                </a:lnTo>
                <a:lnTo>
                  <a:pt x="1511" y="19"/>
                </a:lnTo>
                <a:lnTo>
                  <a:pt x="1490" y="21"/>
                </a:lnTo>
                <a:lnTo>
                  <a:pt x="1492" y="23"/>
                </a:lnTo>
                <a:lnTo>
                  <a:pt x="1494" y="25"/>
                </a:lnTo>
                <a:lnTo>
                  <a:pt x="1500" y="27"/>
                </a:lnTo>
                <a:lnTo>
                  <a:pt x="1504" y="30"/>
                </a:lnTo>
                <a:lnTo>
                  <a:pt x="1504" y="32"/>
                </a:lnTo>
                <a:lnTo>
                  <a:pt x="1513" y="34"/>
                </a:lnTo>
                <a:lnTo>
                  <a:pt x="1513" y="36"/>
                </a:lnTo>
                <a:lnTo>
                  <a:pt x="1511" y="36"/>
                </a:lnTo>
                <a:lnTo>
                  <a:pt x="1507" y="38"/>
                </a:lnTo>
                <a:lnTo>
                  <a:pt x="1504" y="38"/>
                </a:lnTo>
                <a:lnTo>
                  <a:pt x="1502" y="36"/>
                </a:lnTo>
                <a:lnTo>
                  <a:pt x="1502" y="34"/>
                </a:lnTo>
                <a:lnTo>
                  <a:pt x="1500" y="34"/>
                </a:lnTo>
                <a:lnTo>
                  <a:pt x="1490" y="27"/>
                </a:lnTo>
                <a:lnTo>
                  <a:pt x="1486" y="25"/>
                </a:lnTo>
                <a:lnTo>
                  <a:pt x="1483" y="25"/>
                </a:lnTo>
                <a:lnTo>
                  <a:pt x="1477" y="25"/>
                </a:lnTo>
                <a:lnTo>
                  <a:pt x="1471" y="25"/>
                </a:lnTo>
                <a:lnTo>
                  <a:pt x="1460" y="23"/>
                </a:lnTo>
                <a:lnTo>
                  <a:pt x="1450" y="23"/>
                </a:lnTo>
                <a:lnTo>
                  <a:pt x="1446" y="25"/>
                </a:lnTo>
                <a:lnTo>
                  <a:pt x="1446" y="25"/>
                </a:lnTo>
                <a:lnTo>
                  <a:pt x="1450" y="27"/>
                </a:lnTo>
                <a:lnTo>
                  <a:pt x="1452" y="27"/>
                </a:lnTo>
                <a:lnTo>
                  <a:pt x="1454" y="30"/>
                </a:lnTo>
                <a:lnTo>
                  <a:pt x="1460" y="32"/>
                </a:lnTo>
                <a:lnTo>
                  <a:pt x="1467" y="32"/>
                </a:lnTo>
                <a:lnTo>
                  <a:pt x="1467" y="34"/>
                </a:lnTo>
                <a:lnTo>
                  <a:pt x="1463" y="34"/>
                </a:lnTo>
                <a:lnTo>
                  <a:pt x="1448" y="32"/>
                </a:lnTo>
                <a:lnTo>
                  <a:pt x="1439" y="30"/>
                </a:lnTo>
                <a:lnTo>
                  <a:pt x="1433" y="30"/>
                </a:lnTo>
                <a:lnTo>
                  <a:pt x="1433" y="30"/>
                </a:lnTo>
                <a:lnTo>
                  <a:pt x="1431" y="30"/>
                </a:lnTo>
                <a:lnTo>
                  <a:pt x="1431" y="32"/>
                </a:lnTo>
                <a:lnTo>
                  <a:pt x="1437" y="36"/>
                </a:lnTo>
                <a:lnTo>
                  <a:pt x="1435" y="36"/>
                </a:lnTo>
                <a:lnTo>
                  <a:pt x="1431" y="36"/>
                </a:lnTo>
                <a:lnTo>
                  <a:pt x="1425" y="34"/>
                </a:lnTo>
                <a:lnTo>
                  <a:pt x="1423" y="34"/>
                </a:lnTo>
                <a:lnTo>
                  <a:pt x="1419" y="34"/>
                </a:lnTo>
                <a:lnTo>
                  <a:pt x="1419" y="36"/>
                </a:lnTo>
                <a:lnTo>
                  <a:pt x="1421" y="38"/>
                </a:lnTo>
                <a:lnTo>
                  <a:pt x="1425" y="38"/>
                </a:lnTo>
                <a:lnTo>
                  <a:pt x="1425" y="40"/>
                </a:lnTo>
                <a:lnTo>
                  <a:pt x="1419" y="40"/>
                </a:lnTo>
                <a:lnTo>
                  <a:pt x="1416" y="40"/>
                </a:lnTo>
                <a:lnTo>
                  <a:pt x="1412" y="42"/>
                </a:lnTo>
                <a:lnTo>
                  <a:pt x="1412" y="42"/>
                </a:lnTo>
                <a:lnTo>
                  <a:pt x="1416" y="44"/>
                </a:lnTo>
                <a:lnTo>
                  <a:pt x="1421" y="46"/>
                </a:lnTo>
                <a:lnTo>
                  <a:pt x="1427" y="50"/>
                </a:lnTo>
                <a:lnTo>
                  <a:pt x="1448" y="55"/>
                </a:lnTo>
                <a:lnTo>
                  <a:pt x="1454" y="59"/>
                </a:lnTo>
                <a:lnTo>
                  <a:pt x="1456" y="61"/>
                </a:lnTo>
                <a:lnTo>
                  <a:pt x="1456" y="61"/>
                </a:lnTo>
                <a:lnTo>
                  <a:pt x="1454" y="61"/>
                </a:lnTo>
                <a:lnTo>
                  <a:pt x="1450" y="59"/>
                </a:lnTo>
                <a:lnTo>
                  <a:pt x="1446" y="57"/>
                </a:lnTo>
                <a:lnTo>
                  <a:pt x="1442" y="57"/>
                </a:lnTo>
                <a:lnTo>
                  <a:pt x="1425" y="53"/>
                </a:lnTo>
                <a:lnTo>
                  <a:pt x="1416" y="48"/>
                </a:lnTo>
                <a:lnTo>
                  <a:pt x="1412" y="48"/>
                </a:lnTo>
                <a:lnTo>
                  <a:pt x="1410" y="48"/>
                </a:lnTo>
                <a:lnTo>
                  <a:pt x="1410" y="48"/>
                </a:lnTo>
                <a:lnTo>
                  <a:pt x="1408" y="50"/>
                </a:lnTo>
                <a:lnTo>
                  <a:pt x="1410" y="50"/>
                </a:lnTo>
                <a:lnTo>
                  <a:pt x="1414" y="53"/>
                </a:lnTo>
                <a:lnTo>
                  <a:pt x="1414" y="55"/>
                </a:lnTo>
                <a:lnTo>
                  <a:pt x="1410" y="55"/>
                </a:lnTo>
                <a:lnTo>
                  <a:pt x="1408" y="53"/>
                </a:lnTo>
                <a:lnTo>
                  <a:pt x="1406" y="53"/>
                </a:lnTo>
                <a:lnTo>
                  <a:pt x="1402" y="50"/>
                </a:lnTo>
                <a:lnTo>
                  <a:pt x="1398" y="46"/>
                </a:lnTo>
                <a:lnTo>
                  <a:pt x="1393" y="44"/>
                </a:lnTo>
                <a:lnTo>
                  <a:pt x="1385" y="44"/>
                </a:lnTo>
                <a:lnTo>
                  <a:pt x="1383" y="42"/>
                </a:lnTo>
                <a:lnTo>
                  <a:pt x="1381" y="42"/>
                </a:lnTo>
                <a:lnTo>
                  <a:pt x="1379" y="40"/>
                </a:lnTo>
                <a:lnTo>
                  <a:pt x="1372" y="42"/>
                </a:lnTo>
                <a:lnTo>
                  <a:pt x="1370" y="44"/>
                </a:lnTo>
                <a:lnTo>
                  <a:pt x="1364" y="46"/>
                </a:lnTo>
                <a:lnTo>
                  <a:pt x="1362" y="46"/>
                </a:lnTo>
                <a:lnTo>
                  <a:pt x="1360" y="48"/>
                </a:lnTo>
                <a:lnTo>
                  <a:pt x="1354" y="48"/>
                </a:lnTo>
                <a:lnTo>
                  <a:pt x="1354" y="50"/>
                </a:lnTo>
                <a:lnTo>
                  <a:pt x="1372" y="55"/>
                </a:lnTo>
                <a:lnTo>
                  <a:pt x="1375" y="57"/>
                </a:lnTo>
                <a:lnTo>
                  <a:pt x="1375" y="57"/>
                </a:lnTo>
                <a:lnTo>
                  <a:pt x="1377" y="57"/>
                </a:lnTo>
                <a:lnTo>
                  <a:pt x="1370" y="57"/>
                </a:lnTo>
                <a:lnTo>
                  <a:pt x="1368" y="59"/>
                </a:lnTo>
                <a:lnTo>
                  <a:pt x="1366" y="59"/>
                </a:lnTo>
                <a:lnTo>
                  <a:pt x="1364" y="57"/>
                </a:lnTo>
                <a:lnTo>
                  <a:pt x="1360" y="57"/>
                </a:lnTo>
                <a:lnTo>
                  <a:pt x="1356" y="55"/>
                </a:lnTo>
                <a:lnTo>
                  <a:pt x="1354" y="55"/>
                </a:lnTo>
                <a:lnTo>
                  <a:pt x="1349" y="55"/>
                </a:lnTo>
                <a:lnTo>
                  <a:pt x="1347" y="57"/>
                </a:lnTo>
                <a:lnTo>
                  <a:pt x="1347" y="59"/>
                </a:lnTo>
                <a:lnTo>
                  <a:pt x="1345" y="57"/>
                </a:lnTo>
                <a:lnTo>
                  <a:pt x="1341" y="55"/>
                </a:lnTo>
                <a:lnTo>
                  <a:pt x="1339" y="55"/>
                </a:lnTo>
                <a:lnTo>
                  <a:pt x="1333" y="53"/>
                </a:lnTo>
                <a:lnTo>
                  <a:pt x="1324" y="55"/>
                </a:lnTo>
                <a:lnTo>
                  <a:pt x="1320" y="57"/>
                </a:lnTo>
                <a:lnTo>
                  <a:pt x="1316" y="59"/>
                </a:lnTo>
                <a:lnTo>
                  <a:pt x="1314" y="59"/>
                </a:lnTo>
                <a:lnTo>
                  <a:pt x="1310" y="61"/>
                </a:lnTo>
                <a:lnTo>
                  <a:pt x="1301" y="61"/>
                </a:lnTo>
                <a:lnTo>
                  <a:pt x="1297" y="61"/>
                </a:lnTo>
                <a:lnTo>
                  <a:pt x="1291" y="63"/>
                </a:lnTo>
                <a:lnTo>
                  <a:pt x="1287" y="63"/>
                </a:lnTo>
                <a:lnTo>
                  <a:pt x="1282" y="65"/>
                </a:lnTo>
                <a:lnTo>
                  <a:pt x="1280" y="67"/>
                </a:lnTo>
                <a:lnTo>
                  <a:pt x="1280" y="69"/>
                </a:lnTo>
                <a:lnTo>
                  <a:pt x="1284" y="71"/>
                </a:lnTo>
                <a:lnTo>
                  <a:pt x="1284" y="71"/>
                </a:lnTo>
                <a:close/>
                <a:moveTo>
                  <a:pt x="2328" y="59"/>
                </a:moveTo>
                <a:lnTo>
                  <a:pt x="2332" y="63"/>
                </a:lnTo>
                <a:lnTo>
                  <a:pt x="2336" y="63"/>
                </a:lnTo>
                <a:lnTo>
                  <a:pt x="2336" y="61"/>
                </a:lnTo>
                <a:lnTo>
                  <a:pt x="2334" y="59"/>
                </a:lnTo>
                <a:lnTo>
                  <a:pt x="2332" y="55"/>
                </a:lnTo>
                <a:lnTo>
                  <a:pt x="2328" y="53"/>
                </a:lnTo>
                <a:lnTo>
                  <a:pt x="2326" y="53"/>
                </a:lnTo>
                <a:lnTo>
                  <a:pt x="2324" y="55"/>
                </a:lnTo>
                <a:lnTo>
                  <a:pt x="2324" y="57"/>
                </a:lnTo>
                <a:lnTo>
                  <a:pt x="2328" y="59"/>
                </a:lnTo>
                <a:close/>
                <a:moveTo>
                  <a:pt x="1930" y="44"/>
                </a:moveTo>
                <a:lnTo>
                  <a:pt x="1938" y="46"/>
                </a:lnTo>
                <a:lnTo>
                  <a:pt x="1949" y="50"/>
                </a:lnTo>
                <a:lnTo>
                  <a:pt x="1955" y="55"/>
                </a:lnTo>
                <a:lnTo>
                  <a:pt x="1957" y="55"/>
                </a:lnTo>
                <a:lnTo>
                  <a:pt x="1959" y="48"/>
                </a:lnTo>
                <a:lnTo>
                  <a:pt x="1959" y="42"/>
                </a:lnTo>
                <a:lnTo>
                  <a:pt x="1957" y="40"/>
                </a:lnTo>
                <a:lnTo>
                  <a:pt x="1951" y="36"/>
                </a:lnTo>
                <a:lnTo>
                  <a:pt x="1936" y="32"/>
                </a:lnTo>
                <a:lnTo>
                  <a:pt x="1930" y="34"/>
                </a:lnTo>
                <a:lnTo>
                  <a:pt x="1923" y="34"/>
                </a:lnTo>
                <a:lnTo>
                  <a:pt x="1921" y="36"/>
                </a:lnTo>
                <a:lnTo>
                  <a:pt x="1921" y="38"/>
                </a:lnTo>
                <a:lnTo>
                  <a:pt x="1930" y="44"/>
                </a:lnTo>
                <a:close/>
                <a:moveTo>
                  <a:pt x="1557" y="371"/>
                </a:moveTo>
                <a:lnTo>
                  <a:pt x="1555" y="369"/>
                </a:lnTo>
                <a:lnTo>
                  <a:pt x="1551" y="369"/>
                </a:lnTo>
                <a:lnTo>
                  <a:pt x="1548" y="371"/>
                </a:lnTo>
                <a:lnTo>
                  <a:pt x="1546" y="373"/>
                </a:lnTo>
                <a:lnTo>
                  <a:pt x="1546" y="373"/>
                </a:lnTo>
                <a:lnTo>
                  <a:pt x="1546" y="378"/>
                </a:lnTo>
                <a:lnTo>
                  <a:pt x="1548" y="380"/>
                </a:lnTo>
                <a:lnTo>
                  <a:pt x="1546" y="378"/>
                </a:lnTo>
                <a:lnTo>
                  <a:pt x="1544" y="378"/>
                </a:lnTo>
                <a:lnTo>
                  <a:pt x="1542" y="373"/>
                </a:lnTo>
                <a:lnTo>
                  <a:pt x="1542" y="373"/>
                </a:lnTo>
                <a:lnTo>
                  <a:pt x="1540" y="371"/>
                </a:lnTo>
                <a:lnTo>
                  <a:pt x="1538" y="373"/>
                </a:lnTo>
                <a:lnTo>
                  <a:pt x="1536" y="375"/>
                </a:lnTo>
                <a:lnTo>
                  <a:pt x="1534" y="375"/>
                </a:lnTo>
                <a:lnTo>
                  <a:pt x="1534" y="375"/>
                </a:lnTo>
                <a:lnTo>
                  <a:pt x="1538" y="371"/>
                </a:lnTo>
                <a:lnTo>
                  <a:pt x="1540" y="367"/>
                </a:lnTo>
                <a:lnTo>
                  <a:pt x="1540" y="367"/>
                </a:lnTo>
                <a:lnTo>
                  <a:pt x="1538" y="367"/>
                </a:lnTo>
                <a:lnTo>
                  <a:pt x="1538" y="367"/>
                </a:lnTo>
                <a:lnTo>
                  <a:pt x="1536" y="367"/>
                </a:lnTo>
                <a:lnTo>
                  <a:pt x="1534" y="369"/>
                </a:lnTo>
                <a:lnTo>
                  <a:pt x="1530" y="369"/>
                </a:lnTo>
                <a:lnTo>
                  <a:pt x="1530" y="369"/>
                </a:lnTo>
                <a:lnTo>
                  <a:pt x="1527" y="371"/>
                </a:lnTo>
                <a:lnTo>
                  <a:pt x="1525" y="375"/>
                </a:lnTo>
                <a:lnTo>
                  <a:pt x="1525" y="378"/>
                </a:lnTo>
                <a:lnTo>
                  <a:pt x="1521" y="382"/>
                </a:lnTo>
                <a:lnTo>
                  <a:pt x="1521" y="382"/>
                </a:lnTo>
                <a:lnTo>
                  <a:pt x="1521" y="380"/>
                </a:lnTo>
                <a:lnTo>
                  <a:pt x="1523" y="375"/>
                </a:lnTo>
                <a:lnTo>
                  <a:pt x="1523" y="375"/>
                </a:lnTo>
                <a:lnTo>
                  <a:pt x="1523" y="373"/>
                </a:lnTo>
                <a:lnTo>
                  <a:pt x="1523" y="371"/>
                </a:lnTo>
                <a:lnTo>
                  <a:pt x="1525" y="369"/>
                </a:lnTo>
                <a:lnTo>
                  <a:pt x="1525" y="369"/>
                </a:lnTo>
                <a:lnTo>
                  <a:pt x="1521" y="369"/>
                </a:lnTo>
                <a:lnTo>
                  <a:pt x="1519" y="369"/>
                </a:lnTo>
                <a:lnTo>
                  <a:pt x="1519" y="369"/>
                </a:lnTo>
                <a:lnTo>
                  <a:pt x="1523" y="367"/>
                </a:lnTo>
                <a:lnTo>
                  <a:pt x="1523" y="367"/>
                </a:lnTo>
                <a:lnTo>
                  <a:pt x="1527" y="367"/>
                </a:lnTo>
                <a:lnTo>
                  <a:pt x="1532" y="365"/>
                </a:lnTo>
                <a:lnTo>
                  <a:pt x="1532" y="363"/>
                </a:lnTo>
                <a:lnTo>
                  <a:pt x="1532" y="363"/>
                </a:lnTo>
                <a:lnTo>
                  <a:pt x="1532" y="361"/>
                </a:lnTo>
                <a:lnTo>
                  <a:pt x="1532" y="359"/>
                </a:lnTo>
                <a:lnTo>
                  <a:pt x="1532" y="359"/>
                </a:lnTo>
                <a:lnTo>
                  <a:pt x="1530" y="359"/>
                </a:lnTo>
                <a:lnTo>
                  <a:pt x="1527" y="359"/>
                </a:lnTo>
                <a:lnTo>
                  <a:pt x="1525" y="359"/>
                </a:lnTo>
                <a:lnTo>
                  <a:pt x="1523" y="359"/>
                </a:lnTo>
                <a:lnTo>
                  <a:pt x="1519" y="359"/>
                </a:lnTo>
                <a:lnTo>
                  <a:pt x="1515" y="361"/>
                </a:lnTo>
                <a:lnTo>
                  <a:pt x="1513" y="363"/>
                </a:lnTo>
                <a:lnTo>
                  <a:pt x="1511" y="365"/>
                </a:lnTo>
                <a:lnTo>
                  <a:pt x="1509" y="367"/>
                </a:lnTo>
                <a:lnTo>
                  <a:pt x="1509" y="367"/>
                </a:lnTo>
                <a:lnTo>
                  <a:pt x="1509" y="367"/>
                </a:lnTo>
                <a:lnTo>
                  <a:pt x="1509" y="367"/>
                </a:lnTo>
                <a:lnTo>
                  <a:pt x="1511" y="365"/>
                </a:lnTo>
                <a:lnTo>
                  <a:pt x="1513" y="363"/>
                </a:lnTo>
                <a:lnTo>
                  <a:pt x="1513" y="361"/>
                </a:lnTo>
                <a:lnTo>
                  <a:pt x="1515" y="359"/>
                </a:lnTo>
                <a:lnTo>
                  <a:pt x="1521" y="354"/>
                </a:lnTo>
                <a:lnTo>
                  <a:pt x="1521" y="352"/>
                </a:lnTo>
                <a:lnTo>
                  <a:pt x="1519" y="352"/>
                </a:lnTo>
                <a:lnTo>
                  <a:pt x="1519" y="350"/>
                </a:lnTo>
                <a:lnTo>
                  <a:pt x="1519" y="348"/>
                </a:lnTo>
                <a:lnTo>
                  <a:pt x="1517" y="348"/>
                </a:lnTo>
                <a:lnTo>
                  <a:pt x="1511" y="344"/>
                </a:lnTo>
                <a:lnTo>
                  <a:pt x="1509" y="344"/>
                </a:lnTo>
                <a:lnTo>
                  <a:pt x="1507" y="346"/>
                </a:lnTo>
                <a:lnTo>
                  <a:pt x="1504" y="346"/>
                </a:lnTo>
                <a:lnTo>
                  <a:pt x="1504" y="344"/>
                </a:lnTo>
                <a:lnTo>
                  <a:pt x="1500" y="344"/>
                </a:lnTo>
                <a:lnTo>
                  <a:pt x="1496" y="342"/>
                </a:lnTo>
                <a:lnTo>
                  <a:pt x="1494" y="342"/>
                </a:lnTo>
                <a:lnTo>
                  <a:pt x="1488" y="340"/>
                </a:lnTo>
                <a:lnTo>
                  <a:pt x="1483" y="340"/>
                </a:lnTo>
                <a:lnTo>
                  <a:pt x="1481" y="342"/>
                </a:lnTo>
                <a:lnTo>
                  <a:pt x="1477" y="342"/>
                </a:lnTo>
                <a:lnTo>
                  <a:pt x="1473" y="344"/>
                </a:lnTo>
                <a:lnTo>
                  <a:pt x="1471" y="344"/>
                </a:lnTo>
                <a:lnTo>
                  <a:pt x="1471" y="346"/>
                </a:lnTo>
                <a:lnTo>
                  <a:pt x="1471" y="346"/>
                </a:lnTo>
                <a:lnTo>
                  <a:pt x="1471" y="348"/>
                </a:lnTo>
                <a:lnTo>
                  <a:pt x="1471" y="348"/>
                </a:lnTo>
                <a:lnTo>
                  <a:pt x="1473" y="350"/>
                </a:lnTo>
                <a:lnTo>
                  <a:pt x="1479" y="352"/>
                </a:lnTo>
                <a:lnTo>
                  <a:pt x="1481" y="354"/>
                </a:lnTo>
                <a:lnTo>
                  <a:pt x="1483" y="354"/>
                </a:lnTo>
                <a:lnTo>
                  <a:pt x="1486" y="357"/>
                </a:lnTo>
                <a:lnTo>
                  <a:pt x="1481" y="357"/>
                </a:lnTo>
                <a:lnTo>
                  <a:pt x="1475" y="352"/>
                </a:lnTo>
                <a:lnTo>
                  <a:pt x="1473" y="352"/>
                </a:lnTo>
                <a:lnTo>
                  <a:pt x="1471" y="352"/>
                </a:lnTo>
                <a:lnTo>
                  <a:pt x="1469" y="352"/>
                </a:lnTo>
                <a:lnTo>
                  <a:pt x="1467" y="350"/>
                </a:lnTo>
                <a:lnTo>
                  <a:pt x="1467" y="352"/>
                </a:lnTo>
                <a:lnTo>
                  <a:pt x="1465" y="359"/>
                </a:lnTo>
                <a:lnTo>
                  <a:pt x="1467" y="359"/>
                </a:lnTo>
                <a:lnTo>
                  <a:pt x="1467" y="361"/>
                </a:lnTo>
                <a:lnTo>
                  <a:pt x="1469" y="363"/>
                </a:lnTo>
                <a:lnTo>
                  <a:pt x="1469" y="363"/>
                </a:lnTo>
                <a:lnTo>
                  <a:pt x="1469" y="363"/>
                </a:lnTo>
                <a:lnTo>
                  <a:pt x="1469" y="363"/>
                </a:lnTo>
                <a:lnTo>
                  <a:pt x="1467" y="363"/>
                </a:lnTo>
                <a:lnTo>
                  <a:pt x="1463" y="359"/>
                </a:lnTo>
                <a:lnTo>
                  <a:pt x="1463" y="359"/>
                </a:lnTo>
                <a:lnTo>
                  <a:pt x="1463" y="354"/>
                </a:lnTo>
                <a:lnTo>
                  <a:pt x="1463" y="352"/>
                </a:lnTo>
                <a:lnTo>
                  <a:pt x="1460" y="350"/>
                </a:lnTo>
                <a:lnTo>
                  <a:pt x="1458" y="350"/>
                </a:lnTo>
                <a:lnTo>
                  <a:pt x="1456" y="352"/>
                </a:lnTo>
                <a:lnTo>
                  <a:pt x="1454" y="352"/>
                </a:lnTo>
                <a:lnTo>
                  <a:pt x="1454" y="352"/>
                </a:lnTo>
                <a:lnTo>
                  <a:pt x="1454" y="350"/>
                </a:lnTo>
                <a:lnTo>
                  <a:pt x="1452" y="348"/>
                </a:lnTo>
                <a:lnTo>
                  <a:pt x="1452" y="348"/>
                </a:lnTo>
                <a:lnTo>
                  <a:pt x="1450" y="348"/>
                </a:lnTo>
                <a:lnTo>
                  <a:pt x="1448" y="350"/>
                </a:lnTo>
                <a:lnTo>
                  <a:pt x="1448" y="350"/>
                </a:lnTo>
                <a:lnTo>
                  <a:pt x="1448" y="352"/>
                </a:lnTo>
                <a:lnTo>
                  <a:pt x="1448" y="352"/>
                </a:lnTo>
                <a:lnTo>
                  <a:pt x="1450" y="357"/>
                </a:lnTo>
                <a:lnTo>
                  <a:pt x="1450" y="357"/>
                </a:lnTo>
                <a:lnTo>
                  <a:pt x="1448" y="354"/>
                </a:lnTo>
                <a:lnTo>
                  <a:pt x="1446" y="354"/>
                </a:lnTo>
                <a:lnTo>
                  <a:pt x="1444" y="357"/>
                </a:lnTo>
                <a:lnTo>
                  <a:pt x="1439" y="361"/>
                </a:lnTo>
                <a:lnTo>
                  <a:pt x="1437" y="363"/>
                </a:lnTo>
                <a:lnTo>
                  <a:pt x="1435" y="363"/>
                </a:lnTo>
                <a:lnTo>
                  <a:pt x="1435" y="363"/>
                </a:lnTo>
                <a:lnTo>
                  <a:pt x="1435" y="363"/>
                </a:lnTo>
                <a:lnTo>
                  <a:pt x="1435" y="363"/>
                </a:lnTo>
                <a:lnTo>
                  <a:pt x="1435" y="361"/>
                </a:lnTo>
                <a:lnTo>
                  <a:pt x="1435" y="361"/>
                </a:lnTo>
                <a:lnTo>
                  <a:pt x="1435" y="359"/>
                </a:lnTo>
                <a:lnTo>
                  <a:pt x="1435" y="359"/>
                </a:lnTo>
                <a:lnTo>
                  <a:pt x="1435" y="359"/>
                </a:lnTo>
                <a:lnTo>
                  <a:pt x="1437" y="359"/>
                </a:lnTo>
                <a:lnTo>
                  <a:pt x="1437" y="359"/>
                </a:lnTo>
                <a:lnTo>
                  <a:pt x="1439" y="359"/>
                </a:lnTo>
                <a:lnTo>
                  <a:pt x="1435" y="354"/>
                </a:lnTo>
                <a:lnTo>
                  <a:pt x="1435" y="354"/>
                </a:lnTo>
                <a:lnTo>
                  <a:pt x="1437" y="354"/>
                </a:lnTo>
                <a:lnTo>
                  <a:pt x="1439" y="352"/>
                </a:lnTo>
                <a:lnTo>
                  <a:pt x="1439" y="348"/>
                </a:lnTo>
                <a:lnTo>
                  <a:pt x="1439" y="348"/>
                </a:lnTo>
                <a:lnTo>
                  <a:pt x="1437" y="348"/>
                </a:lnTo>
                <a:lnTo>
                  <a:pt x="1431" y="352"/>
                </a:lnTo>
                <a:lnTo>
                  <a:pt x="1431" y="352"/>
                </a:lnTo>
                <a:lnTo>
                  <a:pt x="1435" y="348"/>
                </a:lnTo>
                <a:lnTo>
                  <a:pt x="1439" y="346"/>
                </a:lnTo>
                <a:lnTo>
                  <a:pt x="1442" y="342"/>
                </a:lnTo>
                <a:lnTo>
                  <a:pt x="1444" y="342"/>
                </a:lnTo>
                <a:lnTo>
                  <a:pt x="1446" y="340"/>
                </a:lnTo>
                <a:lnTo>
                  <a:pt x="1444" y="340"/>
                </a:lnTo>
                <a:lnTo>
                  <a:pt x="1442" y="338"/>
                </a:lnTo>
                <a:lnTo>
                  <a:pt x="1442" y="338"/>
                </a:lnTo>
                <a:lnTo>
                  <a:pt x="1439" y="336"/>
                </a:lnTo>
                <a:lnTo>
                  <a:pt x="1439" y="333"/>
                </a:lnTo>
                <a:lnTo>
                  <a:pt x="1439" y="331"/>
                </a:lnTo>
                <a:lnTo>
                  <a:pt x="1439" y="329"/>
                </a:lnTo>
                <a:lnTo>
                  <a:pt x="1439" y="329"/>
                </a:lnTo>
                <a:lnTo>
                  <a:pt x="1437" y="327"/>
                </a:lnTo>
                <a:lnTo>
                  <a:pt x="1433" y="327"/>
                </a:lnTo>
                <a:lnTo>
                  <a:pt x="1431" y="325"/>
                </a:lnTo>
                <a:lnTo>
                  <a:pt x="1431" y="321"/>
                </a:lnTo>
                <a:lnTo>
                  <a:pt x="1429" y="317"/>
                </a:lnTo>
                <a:lnTo>
                  <a:pt x="1429" y="317"/>
                </a:lnTo>
                <a:lnTo>
                  <a:pt x="1425" y="315"/>
                </a:lnTo>
                <a:lnTo>
                  <a:pt x="1421" y="313"/>
                </a:lnTo>
                <a:lnTo>
                  <a:pt x="1416" y="313"/>
                </a:lnTo>
                <a:lnTo>
                  <a:pt x="1410" y="313"/>
                </a:lnTo>
                <a:lnTo>
                  <a:pt x="1408" y="313"/>
                </a:lnTo>
                <a:lnTo>
                  <a:pt x="1406" y="315"/>
                </a:lnTo>
                <a:lnTo>
                  <a:pt x="1406" y="315"/>
                </a:lnTo>
                <a:lnTo>
                  <a:pt x="1400" y="317"/>
                </a:lnTo>
                <a:lnTo>
                  <a:pt x="1395" y="317"/>
                </a:lnTo>
                <a:lnTo>
                  <a:pt x="1391" y="319"/>
                </a:lnTo>
                <a:lnTo>
                  <a:pt x="1391" y="319"/>
                </a:lnTo>
                <a:lnTo>
                  <a:pt x="1393" y="321"/>
                </a:lnTo>
                <a:lnTo>
                  <a:pt x="1393" y="321"/>
                </a:lnTo>
                <a:lnTo>
                  <a:pt x="1389" y="321"/>
                </a:lnTo>
                <a:lnTo>
                  <a:pt x="1385" y="321"/>
                </a:lnTo>
                <a:lnTo>
                  <a:pt x="1383" y="323"/>
                </a:lnTo>
                <a:lnTo>
                  <a:pt x="1377" y="325"/>
                </a:lnTo>
                <a:lnTo>
                  <a:pt x="1370" y="331"/>
                </a:lnTo>
                <a:lnTo>
                  <a:pt x="1370" y="331"/>
                </a:lnTo>
                <a:lnTo>
                  <a:pt x="1375" y="333"/>
                </a:lnTo>
                <a:lnTo>
                  <a:pt x="1387" y="338"/>
                </a:lnTo>
                <a:lnTo>
                  <a:pt x="1387" y="340"/>
                </a:lnTo>
                <a:lnTo>
                  <a:pt x="1377" y="336"/>
                </a:lnTo>
                <a:lnTo>
                  <a:pt x="1372" y="336"/>
                </a:lnTo>
                <a:lnTo>
                  <a:pt x="1370" y="336"/>
                </a:lnTo>
                <a:lnTo>
                  <a:pt x="1370" y="336"/>
                </a:lnTo>
                <a:lnTo>
                  <a:pt x="1368" y="338"/>
                </a:lnTo>
                <a:lnTo>
                  <a:pt x="1368" y="338"/>
                </a:lnTo>
                <a:lnTo>
                  <a:pt x="1366" y="340"/>
                </a:lnTo>
                <a:lnTo>
                  <a:pt x="1366" y="342"/>
                </a:lnTo>
                <a:lnTo>
                  <a:pt x="1366" y="344"/>
                </a:lnTo>
                <a:lnTo>
                  <a:pt x="1368" y="344"/>
                </a:lnTo>
                <a:lnTo>
                  <a:pt x="1368" y="346"/>
                </a:lnTo>
                <a:lnTo>
                  <a:pt x="1368" y="346"/>
                </a:lnTo>
                <a:lnTo>
                  <a:pt x="1370" y="348"/>
                </a:lnTo>
                <a:lnTo>
                  <a:pt x="1370" y="348"/>
                </a:lnTo>
                <a:lnTo>
                  <a:pt x="1375" y="350"/>
                </a:lnTo>
                <a:lnTo>
                  <a:pt x="1375" y="350"/>
                </a:lnTo>
                <a:lnTo>
                  <a:pt x="1377" y="350"/>
                </a:lnTo>
                <a:lnTo>
                  <a:pt x="1379" y="350"/>
                </a:lnTo>
                <a:lnTo>
                  <a:pt x="1381" y="350"/>
                </a:lnTo>
                <a:lnTo>
                  <a:pt x="1381" y="350"/>
                </a:lnTo>
                <a:lnTo>
                  <a:pt x="1379" y="352"/>
                </a:lnTo>
                <a:lnTo>
                  <a:pt x="1379" y="352"/>
                </a:lnTo>
                <a:lnTo>
                  <a:pt x="1379" y="354"/>
                </a:lnTo>
                <a:lnTo>
                  <a:pt x="1381" y="354"/>
                </a:lnTo>
                <a:lnTo>
                  <a:pt x="1385" y="359"/>
                </a:lnTo>
                <a:lnTo>
                  <a:pt x="1387" y="359"/>
                </a:lnTo>
                <a:lnTo>
                  <a:pt x="1387" y="359"/>
                </a:lnTo>
                <a:lnTo>
                  <a:pt x="1385" y="359"/>
                </a:lnTo>
                <a:lnTo>
                  <a:pt x="1383" y="357"/>
                </a:lnTo>
                <a:lnTo>
                  <a:pt x="1377" y="354"/>
                </a:lnTo>
                <a:lnTo>
                  <a:pt x="1372" y="354"/>
                </a:lnTo>
                <a:lnTo>
                  <a:pt x="1370" y="354"/>
                </a:lnTo>
                <a:lnTo>
                  <a:pt x="1368" y="359"/>
                </a:lnTo>
                <a:lnTo>
                  <a:pt x="1366" y="359"/>
                </a:lnTo>
                <a:lnTo>
                  <a:pt x="1364" y="361"/>
                </a:lnTo>
                <a:lnTo>
                  <a:pt x="1364" y="361"/>
                </a:lnTo>
                <a:lnTo>
                  <a:pt x="1364" y="361"/>
                </a:lnTo>
                <a:lnTo>
                  <a:pt x="1368" y="365"/>
                </a:lnTo>
                <a:lnTo>
                  <a:pt x="1368" y="365"/>
                </a:lnTo>
                <a:lnTo>
                  <a:pt x="1370" y="367"/>
                </a:lnTo>
                <a:lnTo>
                  <a:pt x="1370" y="369"/>
                </a:lnTo>
                <a:lnTo>
                  <a:pt x="1372" y="369"/>
                </a:lnTo>
                <a:lnTo>
                  <a:pt x="1375" y="369"/>
                </a:lnTo>
                <a:lnTo>
                  <a:pt x="1377" y="369"/>
                </a:lnTo>
                <a:lnTo>
                  <a:pt x="1379" y="369"/>
                </a:lnTo>
                <a:lnTo>
                  <a:pt x="1381" y="371"/>
                </a:lnTo>
                <a:lnTo>
                  <a:pt x="1381" y="371"/>
                </a:lnTo>
                <a:lnTo>
                  <a:pt x="1381" y="373"/>
                </a:lnTo>
                <a:lnTo>
                  <a:pt x="1381" y="375"/>
                </a:lnTo>
                <a:lnTo>
                  <a:pt x="1381" y="378"/>
                </a:lnTo>
                <a:lnTo>
                  <a:pt x="1379" y="384"/>
                </a:lnTo>
                <a:lnTo>
                  <a:pt x="1379" y="386"/>
                </a:lnTo>
                <a:lnTo>
                  <a:pt x="1379" y="386"/>
                </a:lnTo>
                <a:lnTo>
                  <a:pt x="1377" y="386"/>
                </a:lnTo>
                <a:lnTo>
                  <a:pt x="1377" y="386"/>
                </a:lnTo>
                <a:lnTo>
                  <a:pt x="1375" y="384"/>
                </a:lnTo>
                <a:lnTo>
                  <a:pt x="1377" y="384"/>
                </a:lnTo>
                <a:lnTo>
                  <a:pt x="1377" y="384"/>
                </a:lnTo>
                <a:lnTo>
                  <a:pt x="1375" y="384"/>
                </a:lnTo>
                <a:lnTo>
                  <a:pt x="1366" y="384"/>
                </a:lnTo>
                <a:lnTo>
                  <a:pt x="1364" y="384"/>
                </a:lnTo>
                <a:lnTo>
                  <a:pt x="1360" y="386"/>
                </a:lnTo>
                <a:lnTo>
                  <a:pt x="1358" y="386"/>
                </a:lnTo>
                <a:lnTo>
                  <a:pt x="1354" y="388"/>
                </a:lnTo>
                <a:lnTo>
                  <a:pt x="1354" y="386"/>
                </a:lnTo>
                <a:lnTo>
                  <a:pt x="1356" y="386"/>
                </a:lnTo>
                <a:lnTo>
                  <a:pt x="1360" y="384"/>
                </a:lnTo>
                <a:lnTo>
                  <a:pt x="1362" y="382"/>
                </a:lnTo>
                <a:lnTo>
                  <a:pt x="1366" y="382"/>
                </a:lnTo>
                <a:lnTo>
                  <a:pt x="1370" y="382"/>
                </a:lnTo>
                <a:lnTo>
                  <a:pt x="1375" y="380"/>
                </a:lnTo>
                <a:lnTo>
                  <a:pt x="1377" y="378"/>
                </a:lnTo>
                <a:lnTo>
                  <a:pt x="1375" y="375"/>
                </a:lnTo>
                <a:lnTo>
                  <a:pt x="1372" y="373"/>
                </a:lnTo>
                <a:lnTo>
                  <a:pt x="1368" y="371"/>
                </a:lnTo>
                <a:lnTo>
                  <a:pt x="1366" y="369"/>
                </a:lnTo>
                <a:lnTo>
                  <a:pt x="1362" y="367"/>
                </a:lnTo>
                <a:lnTo>
                  <a:pt x="1358" y="363"/>
                </a:lnTo>
                <a:lnTo>
                  <a:pt x="1358" y="361"/>
                </a:lnTo>
                <a:lnTo>
                  <a:pt x="1358" y="357"/>
                </a:lnTo>
                <a:lnTo>
                  <a:pt x="1358" y="354"/>
                </a:lnTo>
                <a:lnTo>
                  <a:pt x="1358" y="352"/>
                </a:lnTo>
                <a:lnTo>
                  <a:pt x="1358" y="350"/>
                </a:lnTo>
                <a:lnTo>
                  <a:pt x="1358" y="348"/>
                </a:lnTo>
                <a:lnTo>
                  <a:pt x="1356" y="346"/>
                </a:lnTo>
                <a:lnTo>
                  <a:pt x="1354" y="342"/>
                </a:lnTo>
                <a:lnTo>
                  <a:pt x="1351" y="342"/>
                </a:lnTo>
                <a:lnTo>
                  <a:pt x="1351" y="340"/>
                </a:lnTo>
                <a:lnTo>
                  <a:pt x="1354" y="338"/>
                </a:lnTo>
                <a:lnTo>
                  <a:pt x="1354" y="336"/>
                </a:lnTo>
                <a:lnTo>
                  <a:pt x="1356" y="333"/>
                </a:lnTo>
                <a:lnTo>
                  <a:pt x="1360" y="327"/>
                </a:lnTo>
                <a:lnTo>
                  <a:pt x="1362" y="325"/>
                </a:lnTo>
                <a:lnTo>
                  <a:pt x="1366" y="321"/>
                </a:lnTo>
                <a:lnTo>
                  <a:pt x="1368" y="319"/>
                </a:lnTo>
                <a:lnTo>
                  <a:pt x="1372" y="317"/>
                </a:lnTo>
                <a:lnTo>
                  <a:pt x="1377" y="315"/>
                </a:lnTo>
                <a:lnTo>
                  <a:pt x="1377" y="313"/>
                </a:lnTo>
                <a:lnTo>
                  <a:pt x="1377" y="313"/>
                </a:lnTo>
                <a:lnTo>
                  <a:pt x="1377" y="313"/>
                </a:lnTo>
                <a:lnTo>
                  <a:pt x="1375" y="310"/>
                </a:lnTo>
                <a:lnTo>
                  <a:pt x="1362" y="310"/>
                </a:lnTo>
                <a:lnTo>
                  <a:pt x="1356" y="310"/>
                </a:lnTo>
                <a:lnTo>
                  <a:pt x="1351" y="310"/>
                </a:lnTo>
                <a:lnTo>
                  <a:pt x="1341" y="313"/>
                </a:lnTo>
                <a:lnTo>
                  <a:pt x="1337" y="313"/>
                </a:lnTo>
                <a:lnTo>
                  <a:pt x="1335" y="315"/>
                </a:lnTo>
                <a:lnTo>
                  <a:pt x="1331" y="317"/>
                </a:lnTo>
                <a:lnTo>
                  <a:pt x="1322" y="323"/>
                </a:lnTo>
                <a:lnTo>
                  <a:pt x="1322" y="323"/>
                </a:lnTo>
                <a:lnTo>
                  <a:pt x="1322" y="323"/>
                </a:lnTo>
                <a:lnTo>
                  <a:pt x="1322" y="325"/>
                </a:lnTo>
                <a:lnTo>
                  <a:pt x="1322" y="325"/>
                </a:lnTo>
                <a:lnTo>
                  <a:pt x="1318" y="327"/>
                </a:lnTo>
                <a:lnTo>
                  <a:pt x="1316" y="329"/>
                </a:lnTo>
                <a:lnTo>
                  <a:pt x="1316" y="331"/>
                </a:lnTo>
                <a:lnTo>
                  <a:pt x="1314" y="331"/>
                </a:lnTo>
                <a:lnTo>
                  <a:pt x="1314" y="333"/>
                </a:lnTo>
                <a:lnTo>
                  <a:pt x="1314" y="336"/>
                </a:lnTo>
                <a:lnTo>
                  <a:pt x="1314" y="338"/>
                </a:lnTo>
                <a:lnTo>
                  <a:pt x="1314" y="338"/>
                </a:lnTo>
                <a:lnTo>
                  <a:pt x="1310" y="342"/>
                </a:lnTo>
                <a:lnTo>
                  <a:pt x="1307" y="346"/>
                </a:lnTo>
                <a:lnTo>
                  <a:pt x="1307" y="348"/>
                </a:lnTo>
                <a:lnTo>
                  <a:pt x="1305" y="350"/>
                </a:lnTo>
                <a:lnTo>
                  <a:pt x="1305" y="350"/>
                </a:lnTo>
                <a:lnTo>
                  <a:pt x="1305" y="352"/>
                </a:lnTo>
                <a:lnTo>
                  <a:pt x="1305" y="354"/>
                </a:lnTo>
                <a:lnTo>
                  <a:pt x="1305" y="354"/>
                </a:lnTo>
                <a:lnTo>
                  <a:pt x="1307" y="357"/>
                </a:lnTo>
                <a:lnTo>
                  <a:pt x="1310" y="357"/>
                </a:lnTo>
                <a:lnTo>
                  <a:pt x="1310" y="357"/>
                </a:lnTo>
                <a:lnTo>
                  <a:pt x="1305" y="359"/>
                </a:lnTo>
                <a:lnTo>
                  <a:pt x="1303" y="361"/>
                </a:lnTo>
                <a:lnTo>
                  <a:pt x="1303" y="363"/>
                </a:lnTo>
                <a:lnTo>
                  <a:pt x="1303" y="365"/>
                </a:lnTo>
                <a:lnTo>
                  <a:pt x="1305" y="367"/>
                </a:lnTo>
                <a:lnTo>
                  <a:pt x="1305" y="371"/>
                </a:lnTo>
                <a:lnTo>
                  <a:pt x="1305" y="373"/>
                </a:lnTo>
                <a:lnTo>
                  <a:pt x="1307" y="375"/>
                </a:lnTo>
                <a:lnTo>
                  <a:pt x="1307" y="375"/>
                </a:lnTo>
                <a:lnTo>
                  <a:pt x="1312" y="378"/>
                </a:lnTo>
                <a:lnTo>
                  <a:pt x="1318" y="380"/>
                </a:lnTo>
                <a:lnTo>
                  <a:pt x="1324" y="380"/>
                </a:lnTo>
                <a:lnTo>
                  <a:pt x="1333" y="382"/>
                </a:lnTo>
                <a:lnTo>
                  <a:pt x="1335" y="382"/>
                </a:lnTo>
                <a:lnTo>
                  <a:pt x="1337" y="382"/>
                </a:lnTo>
                <a:lnTo>
                  <a:pt x="1339" y="384"/>
                </a:lnTo>
                <a:lnTo>
                  <a:pt x="1341" y="386"/>
                </a:lnTo>
                <a:lnTo>
                  <a:pt x="1345" y="386"/>
                </a:lnTo>
                <a:lnTo>
                  <a:pt x="1345" y="388"/>
                </a:lnTo>
                <a:lnTo>
                  <a:pt x="1339" y="388"/>
                </a:lnTo>
                <a:lnTo>
                  <a:pt x="1335" y="388"/>
                </a:lnTo>
                <a:lnTo>
                  <a:pt x="1333" y="388"/>
                </a:lnTo>
                <a:lnTo>
                  <a:pt x="1328" y="388"/>
                </a:lnTo>
                <a:lnTo>
                  <a:pt x="1326" y="386"/>
                </a:lnTo>
                <a:lnTo>
                  <a:pt x="1322" y="386"/>
                </a:lnTo>
                <a:lnTo>
                  <a:pt x="1318" y="386"/>
                </a:lnTo>
                <a:lnTo>
                  <a:pt x="1314" y="386"/>
                </a:lnTo>
                <a:lnTo>
                  <a:pt x="1312" y="386"/>
                </a:lnTo>
                <a:lnTo>
                  <a:pt x="1312" y="386"/>
                </a:lnTo>
                <a:lnTo>
                  <a:pt x="1314" y="388"/>
                </a:lnTo>
                <a:lnTo>
                  <a:pt x="1314" y="392"/>
                </a:lnTo>
                <a:lnTo>
                  <a:pt x="1316" y="392"/>
                </a:lnTo>
                <a:lnTo>
                  <a:pt x="1320" y="398"/>
                </a:lnTo>
                <a:lnTo>
                  <a:pt x="1322" y="401"/>
                </a:lnTo>
                <a:lnTo>
                  <a:pt x="1324" y="401"/>
                </a:lnTo>
                <a:lnTo>
                  <a:pt x="1326" y="401"/>
                </a:lnTo>
                <a:lnTo>
                  <a:pt x="1331" y="403"/>
                </a:lnTo>
                <a:lnTo>
                  <a:pt x="1335" y="407"/>
                </a:lnTo>
                <a:lnTo>
                  <a:pt x="1335" y="407"/>
                </a:lnTo>
                <a:lnTo>
                  <a:pt x="1337" y="407"/>
                </a:lnTo>
                <a:lnTo>
                  <a:pt x="1337" y="405"/>
                </a:lnTo>
                <a:lnTo>
                  <a:pt x="1339" y="405"/>
                </a:lnTo>
                <a:lnTo>
                  <a:pt x="1341" y="405"/>
                </a:lnTo>
                <a:lnTo>
                  <a:pt x="1343" y="405"/>
                </a:lnTo>
                <a:lnTo>
                  <a:pt x="1347" y="405"/>
                </a:lnTo>
                <a:lnTo>
                  <a:pt x="1347" y="405"/>
                </a:lnTo>
                <a:lnTo>
                  <a:pt x="1345" y="403"/>
                </a:lnTo>
                <a:lnTo>
                  <a:pt x="1345" y="403"/>
                </a:lnTo>
                <a:lnTo>
                  <a:pt x="1345" y="403"/>
                </a:lnTo>
                <a:lnTo>
                  <a:pt x="1349" y="403"/>
                </a:lnTo>
                <a:lnTo>
                  <a:pt x="1351" y="403"/>
                </a:lnTo>
                <a:lnTo>
                  <a:pt x="1354" y="403"/>
                </a:lnTo>
                <a:lnTo>
                  <a:pt x="1356" y="401"/>
                </a:lnTo>
                <a:lnTo>
                  <a:pt x="1356" y="401"/>
                </a:lnTo>
                <a:lnTo>
                  <a:pt x="1356" y="403"/>
                </a:lnTo>
                <a:lnTo>
                  <a:pt x="1354" y="405"/>
                </a:lnTo>
                <a:lnTo>
                  <a:pt x="1356" y="405"/>
                </a:lnTo>
                <a:lnTo>
                  <a:pt x="1356" y="409"/>
                </a:lnTo>
                <a:lnTo>
                  <a:pt x="1358" y="409"/>
                </a:lnTo>
                <a:lnTo>
                  <a:pt x="1360" y="411"/>
                </a:lnTo>
                <a:lnTo>
                  <a:pt x="1364" y="411"/>
                </a:lnTo>
                <a:lnTo>
                  <a:pt x="1370" y="409"/>
                </a:lnTo>
                <a:lnTo>
                  <a:pt x="1375" y="411"/>
                </a:lnTo>
                <a:lnTo>
                  <a:pt x="1377" y="411"/>
                </a:lnTo>
                <a:lnTo>
                  <a:pt x="1379" y="411"/>
                </a:lnTo>
                <a:lnTo>
                  <a:pt x="1379" y="411"/>
                </a:lnTo>
                <a:lnTo>
                  <a:pt x="1383" y="413"/>
                </a:lnTo>
                <a:lnTo>
                  <a:pt x="1393" y="413"/>
                </a:lnTo>
                <a:lnTo>
                  <a:pt x="1398" y="413"/>
                </a:lnTo>
                <a:lnTo>
                  <a:pt x="1404" y="413"/>
                </a:lnTo>
                <a:lnTo>
                  <a:pt x="1404" y="413"/>
                </a:lnTo>
                <a:lnTo>
                  <a:pt x="1406" y="413"/>
                </a:lnTo>
                <a:lnTo>
                  <a:pt x="1412" y="415"/>
                </a:lnTo>
                <a:lnTo>
                  <a:pt x="1416" y="417"/>
                </a:lnTo>
                <a:lnTo>
                  <a:pt x="1419" y="417"/>
                </a:lnTo>
                <a:lnTo>
                  <a:pt x="1421" y="415"/>
                </a:lnTo>
                <a:lnTo>
                  <a:pt x="1427" y="415"/>
                </a:lnTo>
                <a:lnTo>
                  <a:pt x="1435" y="419"/>
                </a:lnTo>
                <a:lnTo>
                  <a:pt x="1437" y="419"/>
                </a:lnTo>
                <a:lnTo>
                  <a:pt x="1437" y="417"/>
                </a:lnTo>
                <a:lnTo>
                  <a:pt x="1435" y="417"/>
                </a:lnTo>
                <a:lnTo>
                  <a:pt x="1433" y="415"/>
                </a:lnTo>
                <a:lnTo>
                  <a:pt x="1431" y="413"/>
                </a:lnTo>
                <a:lnTo>
                  <a:pt x="1429" y="413"/>
                </a:lnTo>
                <a:lnTo>
                  <a:pt x="1429" y="413"/>
                </a:lnTo>
                <a:lnTo>
                  <a:pt x="1427" y="411"/>
                </a:lnTo>
                <a:lnTo>
                  <a:pt x="1425" y="411"/>
                </a:lnTo>
                <a:lnTo>
                  <a:pt x="1427" y="409"/>
                </a:lnTo>
                <a:lnTo>
                  <a:pt x="1433" y="411"/>
                </a:lnTo>
                <a:lnTo>
                  <a:pt x="1437" y="411"/>
                </a:lnTo>
                <a:lnTo>
                  <a:pt x="1439" y="411"/>
                </a:lnTo>
                <a:lnTo>
                  <a:pt x="1444" y="413"/>
                </a:lnTo>
                <a:lnTo>
                  <a:pt x="1446" y="413"/>
                </a:lnTo>
                <a:lnTo>
                  <a:pt x="1446" y="413"/>
                </a:lnTo>
                <a:lnTo>
                  <a:pt x="1454" y="415"/>
                </a:lnTo>
                <a:lnTo>
                  <a:pt x="1456" y="415"/>
                </a:lnTo>
                <a:lnTo>
                  <a:pt x="1458" y="415"/>
                </a:lnTo>
                <a:lnTo>
                  <a:pt x="1463" y="415"/>
                </a:lnTo>
                <a:lnTo>
                  <a:pt x="1465" y="413"/>
                </a:lnTo>
                <a:lnTo>
                  <a:pt x="1467" y="413"/>
                </a:lnTo>
                <a:lnTo>
                  <a:pt x="1467" y="411"/>
                </a:lnTo>
                <a:lnTo>
                  <a:pt x="1467" y="411"/>
                </a:lnTo>
                <a:lnTo>
                  <a:pt x="1467" y="409"/>
                </a:lnTo>
                <a:lnTo>
                  <a:pt x="1465" y="407"/>
                </a:lnTo>
                <a:lnTo>
                  <a:pt x="1465" y="405"/>
                </a:lnTo>
                <a:lnTo>
                  <a:pt x="1463" y="405"/>
                </a:lnTo>
                <a:lnTo>
                  <a:pt x="1458" y="403"/>
                </a:lnTo>
                <a:lnTo>
                  <a:pt x="1458" y="403"/>
                </a:lnTo>
                <a:lnTo>
                  <a:pt x="1458" y="401"/>
                </a:lnTo>
                <a:lnTo>
                  <a:pt x="1458" y="401"/>
                </a:lnTo>
                <a:lnTo>
                  <a:pt x="1460" y="398"/>
                </a:lnTo>
                <a:lnTo>
                  <a:pt x="1460" y="398"/>
                </a:lnTo>
                <a:lnTo>
                  <a:pt x="1463" y="396"/>
                </a:lnTo>
                <a:lnTo>
                  <a:pt x="1463" y="398"/>
                </a:lnTo>
                <a:lnTo>
                  <a:pt x="1465" y="401"/>
                </a:lnTo>
                <a:lnTo>
                  <a:pt x="1465" y="401"/>
                </a:lnTo>
                <a:lnTo>
                  <a:pt x="1467" y="401"/>
                </a:lnTo>
                <a:lnTo>
                  <a:pt x="1469" y="405"/>
                </a:lnTo>
                <a:lnTo>
                  <a:pt x="1469" y="405"/>
                </a:lnTo>
                <a:lnTo>
                  <a:pt x="1471" y="405"/>
                </a:lnTo>
                <a:lnTo>
                  <a:pt x="1473" y="407"/>
                </a:lnTo>
                <a:lnTo>
                  <a:pt x="1475" y="407"/>
                </a:lnTo>
                <a:lnTo>
                  <a:pt x="1475" y="407"/>
                </a:lnTo>
                <a:lnTo>
                  <a:pt x="1479" y="407"/>
                </a:lnTo>
                <a:lnTo>
                  <a:pt x="1481" y="407"/>
                </a:lnTo>
                <a:lnTo>
                  <a:pt x="1481" y="409"/>
                </a:lnTo>
                <a:lnTo>
                  <a:pt x="1481" y="411"/>
                </a:lnTo>
                <a:lnTo>
                  <a:pt x="1483" y="413"/>
                </a:lnTo>
                <a:lnTo>
                  <a:pt x="1483" y="415"/>
                </a:lnTo>
                <a:lnTo>
                  <a:pt x="1483" y="417"/>
                </a:lnTo>
                <a:lnTo>
                  <a:pt x="1486" y="417"/>
                </a:lnTo>
                <a:lnTo>
                  <a:pt x="1490" y="417"/>
                </a:lnTo>
                <a:lnTo>
                  <a:pt x="1492" y="417"/>
                </a:lnTo>
                <a:lnTo>
                  <a:pt x="1492" y="417"/>
                </a:lnTo>
                <a:lnTo>
                  <a:pt x="1494" y="419"/>
                </a:lnTo>
                <a:lnTo>
                  <a:pt x="1494" y="419"/>
                </a:lnTo>
                <a:lnTo>
                  <a:pt x="1492" y="422"/>
                </a:lnTo>
                <a:lnTo>
                  <a:pt x="1490" y="422"/>
                </a:lnTo>
                <a:lnTo>
                  <a:pt x="1490" y="422"/>
                </a:lnTo>
                <a:lnTo>
                  <a:pt x="1492" y="422"/>
                </a:lnTo>
                <a:lnTo>
                  <a:pt x="1492" y="424"/>
                </a:lnTo>
                <a:lnTo>
                  <a:pt x="1494" y="424"/>
                </a:lnTo>
                <a:lnTo>
                  <a:pt x="1496" y="424"/>
                </a:lnTo>
                <a:lnTo>
                  <a:pt x="1496" y="424"/>
                </a:lnTo>
                <a:lnTo>
                  <a:pt x="1498" y="422"/>
                </a:lnTo>
                <a:lnTo>
                  <a:pt x="1500" y="422"/>
                </a:lnTo>
                <a:lnTo>
                  <a:pt x="1500" y="422"/>
                </a:lnTo>
                <a:lnTo>
                  <a:pt x="1502" y="422"/>
                </a:lnTo>
                <a:lnTo>
                  <a:pt x="1502" y="422"/>
                </a:lnTo>
                <a:lnTo>
                  <a:pt x="1500" y="422"/>
                </a:lnTo>
                <a:lnTo>
                  <a:pt x="1500" y="424"/>
                </a:lnTo>
                <a:lnTo>
                  <a:pt x="1498" y="424"/>
                </a:lnTo>
                <a:lnTo>
                  <a:pt x="1498" y="426"/>
                </a:lnTo>
                <a:lnTo>
                  <a:pt x="1500" y="426"/>
                </a:lnTo>
                <a:lnTo>
                  <a:pt x="1500" y="428"/>
                </a:lnTo>
                <a:lnTo>
                  <a:pt x="1502" y="428"/>
                </a:lnTo>
                <a:lnTo>
                  <a:pt x="1504" y="428"/>
                </a:lnTo>
                <a:lnTo>
                  <a:pt x="1507" y="428"/>
                </a:lnTo>
                <a:lnTo>
                  <a:pt x="1511" y="430"/>
                </a:lnTo>
                <a:lnTo>
                  <a:pt x="1511" y="430"/>
                </a:lnTo>
                <a:lnTo>
                  <a:pt x="1513" y="432"/>
                </a:lnTo>
                <a:lnTo>
                  <a:pt x="1511" y="434"/>
                </a:lnTo>
                <a:lnTo>
                  <a:pt x="1511" y="436"/>
                </a:lnTo>
                <a:lnTo>
                  <a:pt x="1509" y="436"/>
                </a:lnTo>
                <a:lnTo>
                  <a:pt x="1507" y="438"/>
                </a:lnTo>
                <a:lnTo>
                  <a:pt x="1504" y="438"/>
                </a:lnTo>
                <a:lnTo>
                  <a:pt x="1500" y="436"/>
                </a:lnTo>
                <a:lnTo>
                  <a:pt x="1500" y="438"/>
                </a:lnTo>
                <a:lnTo>
                  <a:pt x="1498" y="438"/>
                </a:lnTo>
                <a:lnTo>
                  <a:pt x="1498" y="438"/>
                </a:lnTo>
                <a:lnTo>
                  <a:pt x="1498" y="443"/>
                </a:lnTo>
                <a:lnTo>
                  <a:pt x="1498" y="443"/>
                </a:lnTo>
                <a:lnTo>
                  <a:pt x="1498" y="443"/>
                </a:lnTo>
                <a:lnTo>
                  <a:pt x="1498" y="445"/>
                </a:lnTo>
                <a:lnTo>
                  <a:pt x="1498" y="445"/>
                </a:lnTo>
                <a:lnTo>
                  <a:pt x="1498" y="447"/>
                </a:lnTo>
                <a:lnTo>
                  <a:pt x="1500" y="447"/>
                </a:lnTo>
                <a:lnTo>
                  <a:pt x="1502" y="445"/>
                </a:lnTo>
                <a:lnTo>
                  <a:pt x="1509" y="443"/>
                </a:lnTo>
                <a:lnTo>
                  <a:pt x="1513" y="440"/>
                </a:lnTo>
                <a:lnTo>
                  <a:pt x="1513" y="440"/>
                </a:lnTo>
                <a:lnTo>
                  <a:pt x="1515" y="438"/>
                </a:lnTo>
                <a:lnTo>
                  <a:pt x="1515" y="440"/>
                </a:lnTo>
                <a:lnTo>
                  <a:pt x="1519" y="440"/>
                </a:lnTo>
                <a:lnTo>
                  <a:pt x="1519" y="440"/>
                </a:lnTo>
                <a:lnTo>
                  <a:pt x="1521" y="438"/>
                </a:lnTo>
                <a:lnTo>
                  <a:pt x="1523" y="436"/>
                </a:lnTo>
                <a:lnTo>
                  <a:pt x="1523" y="436"/>
                </a:lnTo>
                <a:lnTo>
                  <a:pt x="1525" y="436"/>
                </a:lnTo>
                <a:lnTo>
                  <a:pt x="1525" y="438"/>
                </a:lnTo>
                <a:lnTo>
                  <a:pt x="1523" y="438"/>
                </a:lnTo>
                <a:lnTo>
                  <a:pt x="1521" y="438"/>
                </a:lnTo>
                <a:lnTo>
                  <a:pt x="1523" y="440"/>
                </a:lnTo>
                <a:lnTo>
                  <a:pt x="1523" y="440"/>
                </a:lnTo>
                <a:lnTo>
                  <a:pt x="1525" y="440"/>
                </a:lnTo>
                <a:lnTo>
                  <a:pt x="1525" y="440"/>
                </a:lnTo>
                <a:lnTo>
                  <a:pt x="1523" y="443"/>
                </a:lnTo>
                <a:lnTo>
                  <a:pt x="1523" y="443"/>
                </a:lnTo>
                <a:lnTo>
                  <a:pt x="1523" y="443"/>
                </a:lnTo>
                <a:lnTo>
                  <a:pt x="1525" y="443"/>
                </a:lnTo>
                <a:lnTo>
                  <a:pt x="1525" y="443"/>
                </a:lnTo>
                <a:lnTo>
                  <a:pt x="1525" y="443"/>
                </a:lnTo>
                <a:lnTo>
                  <a:pt x="1525" y="445"/>
                </a:lnTo>
                <a:lnTo>
                  <a:pt x="1525" y="445"/>
                </a:lnTo>
                <a:lnTo>
                  <a:pt x="1530" y="449"/>
                </a:lnTo>
                <a:lnTo>
                  <a:pt x="1530" y="449"/>
                </a:lnTo>
                <a:lnTo>
                  <a:pt x="1532" y="449"/>
                </a:lnTo>
                <a:lnTo>
                  <a:pt x="1534" y="451"/>
                </a:lnTo>
                <a:lnTo>
                  <a:pt x="1536" y="449"/>
                </a:lnTo>
                <a:lnTo>
                  <a:pt x="1536" y="449"/>
                </a:lnTo>
                <a:lnTo>
                  <a:pt x="1534" y="447"/>
                </a:lnTo>
                <a:lnTo>
                  <a:pt x="1534" y="445"/>
                </a:lnTo>
                <a:lnTo>
                  <a:pt x="1536" y="445"/>
                </a:lnTo>
                <a:lnTo>
                  <a:pt x="1538" y="447"/>
                </a:lnTo>
                <a:lnTo>
                  <a:pt x="1538" y="447"/>
                </a:lnTo>
                <a:lnTo>
                  <a:pt x="1538" y="447"/>
                </a:lnTo>
                <a:lnTo>
                  <a:pt x="1538" y="449"/>
                </a:lnTo>
                <a:lnTo>
                  <a:pt x="1538" y="449"/>
                </a:lnTo>
                <a:lnTo>
                  <a:pt x="1538" y="451"/>
                </a:lnTo>
                <a:lnTo>
                  <a:pt x="1538" y="451"/>
                </a:lnTo>
                <a:lnTo>
                  <a:pt x="1538" y="453"/>
                </a:lnTo>
                <a:lnTo>
                  <a:pt x="1538" y="455"/>
                </a:lnTo>
                <a:lnTo>
                  <a:pt x="1540" y="455"/>
                </a:lnTo>
                <a:lnTo>
                  <a:pt x="1540" y="455"/>
                </a:lnTo>
                <a:lnTo>
                  <a:pt x="1542" y="455"/>
                </a:lnTo>
                <a:lnTo>
                  <a:pt x="1546" y="455"/>
                </a:lnTo>
                <a:lnTo>
                  <a:pt x="1546" y="455"/>
                </a:lnTo>
                <a:lnTo>
                  <a:pt x="1546" y="455"/>
                </a:lnTo>
                <a:lnTo>
                  <a:pt x="1546" y="457"/>
                </a:lnTo>
                <a:lnTo>
                  <a:pt x="1548" y="461"/>
                </a:lnTo>
                <a:lnTo>
                  <a:pt x="1551" y="466"/>
                </a:lnTo>
                <a:lnTo>
                  <a:pt x="1555" y="468"/>
                </a:lnTo>
                <a:lnTo>
                  <a:pt x="1557" y="472"/>
                </a:lnTo>
                <a:lnTo>
                  <a:pt x="1559" y="480"/>
                </a:lnTo>
                <a:lnTo>
                  <a:pt x="1561" y="480"/>
                </a:lnTo>
                <a:lnTo>
                  <a:pt x="1561" y="480"/>
                </a:lnTo>
                <a:lnTo>
                  <a:pt x="1561" y="482"/>
                </a:lnTo>
                <a:lnTo>
                  <a:pt x="1559" y="484"/>
                </a:lnTo>
                <a:lnTo>
                  <a:pt x="1557" y="484"/>
                </a:lnTo>
                <a:lnTo>
                  <a:pt x="1555" y="487"/>
                </a:lnTo>
                <a:lnTo>
                  <a:pt x="1553" y="487"/>
                </a:lnTo>
                <a:lnTo>
                  <a:pt x="1551" y="491"/>
                </a:lnTo>
                <a:lnTo>
                  <a:pt x="1551" y="491"/>
                </a:lnTo>
                <a:lnTo>
                  <a:pt x="1551" y="493"/>
                </a:lnTo>
                <a:lnTo>
                  <a:pt x="1551" y="495"/>
                </a:lnTo>
                <a:lnTo>
                  <a:pt x="1546" y="495"/>
                </a:lnTo>
                <a:lnTo>
                  <a:pt x="1546" y="495"/>
                </a:lnTo>
                <a:lnTo>
                  <a:pt x="1544" y="497"/>
                </a:lnTo>
                <a:lnTo>
                  <a:pt x="1544" y="497"/>
                </a:lnTo>
                <a:lnTo>
                  <a:pt x="1542" y="499"/>
                </a:lnTo>
                <a:lnTo>
                  <a:pt x="1536" y="503"/>
                </a:lnTo>
                <a:lnTo>
                  <a:pt x="1530" y="508"/>
                </a:lnTo>
                <a:lnTo>
                  <a:pt x="1530" y="508"/>
                </a:lnTo>
                <a:lnTo>
                  <a:pt x="1530" y="508"/>
                </a:lnTo>
                <a:lnTo>
                  <a:pt x="1530" y="510"/>
                </a:lnTo>
                <a:lnTo>
                  <a:pt x="1532" y="512"/>
                </a:lnTo>
                <a:lnTo>
                  <a:pt x="1536" y="514"/>
                </a:lnTo>
                <a:lnTo>
                  <a:pt x="1538" y="516"/>
                </a:lnTo>
                <a:lnTo>
                  <a:pt x="1540" y="518"/>
                </a:lnTo>
                <a:lnTo>
                  <a:pt x="1540" y="520"/>
                </a:lnTo>
                <a:lnTo>
                  <a:pt x="1542" y="522"/>
                </a:lnTo>
                <a:lnTo>
                  <a:pt x="1542" y="524"/>
                </a:lnTo>
                <a:lnTo>
                  <a:pt x="1540" y="524"/>
                </a:lnTo>
                <a:lnTo>
                  <a:pt x="1538" y="522"/>
                </a:lnTo>
                <a:lnTo>
                  <a:pt x="1536" y="522"/>
                </a:lnTo>
                <a:lnTo>
                  <a:pt x="1534" y="524"/>
                </a:lnTo>
                <a:lnTo>
                  <a:pt x="1532" y="524"/>
                </a:lnTo>
                <a:lnTo>
                  <a:pt x="1530" y="526"/>
                </a:lnTo>
                <a:lnTo>
                  <a:pt x="1527" y="526"/>
                </a:lnTo>
                <a:lnTo>
                  <a:pt x="1527" y="526"/>
                </a:lnTo>
                <a:lnTo>
                  <a:pt x="1525" y="526"/>
                </a:lnTo>
                <a:lnTo>
                  <a:pt x="1523" y="526"/>
                </a:lnTo>
                <a:lnTo>
                  <a:pt x="1521" y="526"/>
                </a:lnTo>
                <a:lnTo>
                  <a:pt x="1521" y="526"/>
                </a:lnTo>
                <a:lnTo>
                  <a:pt x="1519" y="526"/>
                </a:lnTo>
                <a:lnTo>
                  <a:pt x="1519" y="528"/>
                </a:lnTo>
                <a:lnTo>
                  <a:pt x="1517" y="528"/>
                </a:lnTo>
                <a:lnTo>
                  <a:pt x="1511" y="528"/>
                </a:lnTo>
                <a:lnTo>
                  <a:pt x="1509" y="528"/>
                </a:lnTo>
                <a:lnTo>
                  <a:pt x="1511" y="528"/>
                </a:lnTo>
                <a:lnTo>
                  <a:pt x="1513" y="533"/>
                </a:lnTo>
                <a:lnTo>
                  <a:pt x="1515" y="533"/>
                </a:lnTo>
                <a:lnTo>
                  <a:pt x="1515" y="535"/>
                </a:lnTo>
                <a:lnTo>
                  <a:pt x="1517" y="535"/>
                </a:lnTo>
                <a:lnTo>
                  <a:pt x="1515" y="535"/>
                </a:lnTo>
                <a:lnTo>
                  <a:pt x="1515" y="537"/>
                </a:lnTo>
                <a:lnTo>
                  <a:pt x="1515" y="537"/>
                </a:lnTo>
                <a:lnTo>
                  <a:pt x="1515" y="539"/>
                </a:lnTo>
                <a:lnTo>
                  <a:pt x="1515" y="539"/>
                </a:lnTo>
                <a:lnTo>
                  <a:pt x="1513" y="537"/>
                </a:lnTo>
                <a:lnTo>
                  <a:pt x="1513" y="537"/>
                </a:lnTo>
                <a:lnTo>
                  <a:pt x="1513" y="537"/>
                </a:lnTo>
                <a:lnTo>
                  <a:pt x="1513" y="537"/>
                </a:lnTo>
                <a:lnTo>
                  <a:pt x="1515" y="535"/>
                </a:lnTo>
                <a:lnTo>
                  <a:pt x="1513" y="535"/>
                </a:lnTo>
                <a:lnTo>
                  <a:pt x="1513" y="533"/>
                </a:lnTo>
                <a:lnTo>
                  <a:pt x="1509" y="531"/>
                </a:lnTo>
                <a:lnTo>
                  <a:pt x="1507" y="528"/>
                </a:lnTo>
                <a:lnTo>
                  <a:pt x="1500" y="526"/>
                </a:lnTo>
                <a:lnTo>
                  <a:pt x="1496" y="526"/>
                </a:lnTo>
                <a:lnTo>
                  <a:pt x="1492" y="524"/>
                </a:lnTo>
                <a:lnTo>
                  <a:pt x="1492" y="524"/>
                </a:lnTo>
                <a:lnTo>
                  <a:pt x="1488" y="524"/>
                </a:lnTo>
                <a:lnTo>
                  <a:pt x="1488" y="524"/>
                </a:lnTo>
                <a:lnTo>
                  <a:pt x="1488" y="524"/>
                </a:lnTo>
                <a:lnTo>
                  <a:pt x="1486" y="526"/>
                </a:lnTo>
                <a:lnTo>
                  <a:pt x="1486" y="526"/>
                </a:lnTo>
                <a:lnTo>
                  <a:pt x="1486" y="526"/>
                </a:lnTo>
                <a:lnTo>
                  <a:pt x="1488" y="531"/>
                </a:lnTo>
                <a:lnTo>
                  <a:pt x="1488" y="531"/>
                </a:lnTo>
                <a:lnTo>
                  <a:pt x="1486" y="531"/>
                </a:lnTo>
                <a:lnTo>
                  <a:pt x="1479" y="533"/>
                </a:lnTo>
                <a:lnTo>
                  <a:pt x="1477" y="535"/>
                </a:lnTo>
                <a:lnTo>
                  <a:pt x="1477" y="535"/>
                </a:lnTo>
                <a:lnTo>
                  <a:pt x="1477" y="537"/>
                </a:lnTo>
                <a:lnTo>
                  <a:pt x="1475" y="539"/>
                </a:lnTo>
                <a:lnTo>
                  <a:pt x="1475" y="541"/>
                </a:lnTo>
                <a:lnTo>
                  <a:pt x="1475" y="541"/>
                </a:lnTo>
                <a:lnTo>
                  <a:pt x="1475" y="543"/>
                </a:lnTo>
                <a:lnTo>
                  <a:pt x="1475" y="543"/>
                </a:lnTo>
                <a:lnTo>
                  <a:pt x="1477" y="547"/>
                </a:lnTo>
                <a:lnTo>
                  <a:pt x="1477" y="547"/>
                </a:lnTo>
                <a:lnTo>
                  <a:pt x="1481" y="549"/>
                </a:lnTo>
                <a:lnTo>
                  <a:pt x="1481" y="549"/>
                </a:lnTo>
                <a:lnTo>
                  <a:pt x="1483" y="549"/>
                </a:lnTo>
                <a:lnTo>
                  <a:pt x="1486" y="549"/>
                </a:lnTo>
                <a:lnTo>
                  <a:pt x="1486" y="552"/>
                </a:lnTo>
                <a:lnTo>
                  <a:pt x="1488" y="552"/>
                </a:lnTo>
                <a:lnTo>
                  <a:pt x="1490" y="552"/>
                </a:lnTo>
                <a:lnTo>
                  <a:pt x="1492" y="552"/>
                </a:lnTo>
                <a:lnTo>
                  <a:pt x="1494" y="554"/>
                </a:lnTo>
                <a:lnTo>
                  <a:pt x="1496" y="554"/>
                </a:lnTo>
                <a:lnTo>
                  <a:pt x="1498" y="552"/>
                </a:lnTo>
                <a:lnTo>
                  <a:pt x="1498" y="552"/>
                </a:lnTo>
                <a:lnTo>
                  <a:pt x="1500" y="552"/>
                </a:lnTo>
                <a:lnTo>
                  <a:pt x="1500" y="552"/>
                </a:lnTo>
                <a:lnTo>
                  <a:pt x="1504" y="549"/>
                </a:lnTo>
                <a:lnTo>
                  <a:pt x="1507" y="549"/>
                </a:lnTo>
                <a:lnTo>
                  <a:pt x="1509" y="549"/>
                </a:lnTo>
                <a:lnTo>
                  <a:pt x="1511" y="549"/>
                </a:lnTo>
                <a:lnTo>
                  <a:pt x="1511" y="545"/>
                </a:lnTo>
                <a:lnTo>
                  <a:pt x="1515" y="545"/>
                </a:lnTo>
                <a:lnTo>
                  <a:pt x="1517" y="547"/>
                </a:lnTo>
                <a:lnTo>
                  <a:pt x="1517" y="547"/>
                </a:lnTo>
                <a:lnTo>
                  <a:pt x="1521" y="547"/>
                </a:lnTo>
                <a:lnTo>
                  <a:pt x="1523" y="547"/>
                </a:lnTo>
                <a:lnTo>
                  <a:pt x="1525" y="547"/>
                </a:lnTo>
                <a:lnTo>
                  <a:pt x="1525" y="545"/>
                </a:lnTo>
                <a:lnTo>
                  <a:pt x="1525" y="543"/>
                </a:lnTo>
                <a:lnTo>
                  <a:pt x="1523" y="541"/>
                </a:lnTo>
                <a:lnTo>
                  <a:pt x="1523" y="541"/>
                </a:lnTo>
                <a:lnTo>
                  <a:pt x="1523" y="539"/>
                </a:lnTo>
                <a:lnTo>
                  <a:pt x="1523" y="539"/>
                </a:lnTo>
                <a:lnTo>
                  <a:pt x="1525" y="539"/>
                </a:lnTo>
                <a:lnTo>
                  <a:pt x="1525" y="539"/>
                </a:lnTo>
                <a:lnTo>
                  <a:pt x="1525" y="539"/>
                </a:lnTo>
                <a:lnTo>
                  <a:pt x="1527" y="539"/>
                </a:lnTo>
                <a:lnTo>
                  <a:pt x="1527" y="541"/>
                </a:lnTo>
                <a:lnTo>
                  <a:pt x="1527" y="541"/>
                </a:lnTo>
                <a:lnTo>
                  <a:pt x="1527" y="543"/>
                </a:lnTo>
                <a:lnTo>
                  <a:pt x="1530" y="543"/>
                </a:lnTo>
                <a:lnTo>
                  <a:pt x="1530" y="543"/>
                </a:lnTo>
                <a:lnTo>
                  <a:pt x="1532" y="543"/>
                </a:lnTo>
                <a:lnTo>
                  <a:pt x="1534" y="543"/>
                </a:lnTo>
                <a:lnTo>
                  <a:pt x="1534" y="547"/>
                </a:lnTo>
                <a:lnTo>
                  <a:pt x="1534" y="547"/>
                </a:lnTo>
                <a:lnTo>
                  <a:pt x="1534" y="549"/>
                </a:lnTo>
                <a:lnTo>
                  <a:pt x="1536" y="549"/>
                </a:lnTo>
                <a:lnTo>
                  <a:pt x="1536" y="547"/>
                </a:lnTo>
                <a:lnTo>
                  <a:pt x="1536" y="547"/>
                </a:lnTo>
                <a:lnTo>
                  <a:pt x="1538" y="545"/>
                </a:lnTo>
                <a:lnTo>
                  <a:pt x="1538" y="545"/>
                </a:lnTo>
                <a:lnTo>
                  <a:pt x="1538" y="545"/>
                </a:lnTo>
                <a:lnTo>
                  <a:pt x="1540" y="545"/>
                </a:lnTo>
                <a:lnTo>
                  <a:pt x="1540" y="545"/>
                </a:lnTo>
                <a:lnTo>
                  <a:pt x="1544" y="545"/>
                </a:lnTo>
                <a:lnTo>
                  <a:pt x="1546" y="545"/>
                </a:lnTo>
                <a:lnTo>
                  <a:pt x="1546" y="545"/>
                </a:lnTo>
                <a:lnTo>
                  <a:pt x="1544" y="549"/>
                </a:lnTo>
                <a:lnTo>
                  <a:pt x="1544" y="549"/>
                </a:lnTo>
                <a:lnTo>
                  <a:pt x="1544" y="549"/>
                </a:lnTo>
                <a:lnTo>
                  <a:pt x="1546" y="552"/>
                </a:lnTo>
                <a:lnTo>
                  <a:pt x="1548" y="552"/>
                </a:lnTo>
                <a:lnTo>
                  <a:pt x="1551" y="556"/>
                </a:lnTo>
                <a:lnTo>
                  <a:pt x="1555" y="558"/>
                </a:lnTo>
                <a:lnTo>
                  <a:pt x="1555" y="558"/>
                </a:lnTo>
                <a:lnTo>
                  <a:pt x="1555" y="558"/>
                </a:lnTo>
                <a:lnTo>
                  <a:pt x="1557" y="560"/>
                </a:lnTo>
                <a:lnTo>
                  <a:pt x="1557" y="562"/>
                </a:lnTo>
                <a:lnTo>
                  <a:pt x="1559" y="562"/>
                </a:lnTo>
                <a:lnTo>
                  <a:pt x="1561" y="560"/>
                </a:lnTo>
                <a:lnTo>
                  <a:pt x="1563" y="560"/>
                </a:lnTo>
                <a:lnTo>
                  <a:pt x="1563" y="560"/>
                </a:lnTo>
                <a:lnTo>
                  <a:pt x="1563" y="562"/>
                </a:lnTo>
                <a:lnTo>
                  <a:pt x="1561" y="562"/>
                </a:lnTo>
                <a:lnTo>
                  <a:pt x="1561" y="564"/>
                </a:lnTo>
                <a:lnTo>
                  <a:pt x="1561" y="564"/>
                </a:lnTo>
                <a:lnTo>
                  <a:pt x="1561" y="564"/>
                </a:lnTo>
                <a:lnTo>
                  <a:pt x="1567" y="564"/>
                </a:lnTo>
                <a:lnTo>
                  <a:pt x="1569" y="564"/>
                </a:lnTo>
                <a:lnTo>
                  <a:pt x="1569" y="566"/>
                </a:lnTo>
                <a:lnTo>
                  <a:pt x="1571" y="566"/>
                </a:lnTo>
                <a:lnTo>
                  <a:pt x="1571" y="568"/>
                </a:lnTo>
                <a:lnTo>
                  <a:pt x="1571" y="568"/>
                </a:lnTo>
                <a:lnTo>
                  <a:pt x="1574" y="568"/>
                </a:lnTo>
                <a:lnTo>
                  <a:pt x="1574" y="568"/>
                </a:lnTo>
                <a:lnTo>
                  <a:pt x="1571" y="568"/>
                </a:lnTo>
                <a:lnTo>
                  <a:pt x="1569" y="570"/>
                </a:lnTo>
                <a:lnTo>
                  <a:pt x="1569" y="570"/>
                </a:lnTo>
                <a:lnTo>
                  <a:pt x="1567" y="570"/>
                </a:lnTo>
                <a:lnTo>
                  <a:pt x="1565" y="570"/>
                </a:lnTo>
                <a:lnTo>
                  <a:pt x="1565" y="572"/>
                </a:lnTo>
                <a:lnTo>
                  <a:pt x="1567" y="572"/>
                </a:lnTo>
                <a:lnTo>
                  <a:pt x="1569" y="577"/>
                </a:lnTo>
                <a:lnTo>
                  <a:pt x="1571" y="579"/>
                </a:lnTo>
                <a:lnTo>
                  <a:pt x="1574" y="579"/>
                </a:lnTo>
                <a:lnTo>
                  <a:pt x="1576" y="581"/>
                </a:lnTo>
                <a:lnTo>
                  <a:pt x="1580" y="579"/>
                </a:lnTo>
                <a:lnTo>
                  <a:pt x="1580" y="579"/>
                </a:lnTo>
                <a:lnTo>
                  <a:pt x="1578" y="581"/>
                </a:lnTo>
                <a:lnTo>
                  <a:pt x="1578" y="581"/>
                </a:lnTo>
                <a:lnTo>
                  <a:pt x="1580" y="581"/>
                </a:lnTo>
                <a:lnTo>
                  <a:pt x="1582" y="583"/>
                </a:lnTo>
                <a:lnTo>
                  <a:pt x="1586" y="583"/>
                </a:lnTo>
                <a:lnTo>
                  <a:pt x="1588" y="585"/>
                </a:lnTo>
                <a:lnTo>
                  <a:pt x="1590" y="587"/>
                </a:lnTo>
                <a:lnTo>
                  <a:pt x="1592" y="587"/>
                </a:lnTo>
                <a:lnTo>
                  <a:pt x="1595" y="585"/>
                </a:lnTo>
                <a:lnTo>
                  <a:pt x="1597" y="585"/>
                </a:lnTo>
                <a:lnTo>
                  <a:pt x="1599" y="587"/>
                </a:lnTo>
                <a:lnTo>
                  <a:pt x="1601" y="587"/>
                </a:lnTo>
                <a:lnTo>
                  <a:pt x="1603" y="591"/>
                </a:lnTo>
                <a:lnTo>
                  <a:pt x="1607" y="593"/>
                </a:lnTo>
                <a:lnTo>
                  <a:pt x="1607" y="593"/>
                </a:lnTo>
                <a:lnTo>
                  <a:pt x="1611" y="596"/>
                </a:lnTo>
                <a:lnTo>
                  <a:pt x="1613" y="598"/>
                </a:lnTo>
                <a:lnTo>
                  <a:pt x="1615" y="598"/>
                </a:lnTo>
                <a:lnTo>
                  <a:pt x="1618" y="598"/>
                </a:lnTo>
                <a:lnTo>
                  <a:pt x="1630" y="600"/>
                </a:lnTo>
                <a:lnTo>
                  <a:pt x="1632" y="600"/>
                </a:lnTo>
                <a:lnTo>
                  <a:pt x="1632" y="602"/>
                </a:lnTo>
                <a:lnTo>
                  <a:pt x="1634" y="602"/>
                </a:lnTo>
                <a:lnTo>
                  <a:pt x="1641" y="604"/>
                </a:lnTo>
                <a:lnTo>
                  <a:pt x="1643" y="604"/>
                </a:lnTo>
                <a:lnTo>
                  <a:pt x="1645" y="606"/>
                </a:lnTo>
                <a:lnTo>
                  <a:pt x="1647" y="606"/>
                </a:lnTo>
                <a:lnTo>
                  <a:pt x="1647" y="606"/>
                </a:lnTo>
                <a:lnTo>
                  <a:pt x="1649" y="606"/>
                </a:lnTo>
                <a:lnTo>
                  <a:pt x="1651" y="606"/>
                </a:lnTo>
                <a:lnTo>
                  <a:pt x="1651" y="604"/>
                </a:lnTo>
                <a:lnTo>
                  <a:pt x="1649" y="602"/>
                </a:lnTo>
                <a:lnTo>
                  <a:pt x="1649" y="602"/>
                </a:lnTo>
                <a:lnTo>
                  <a:pt x="1651" y="600"/>
                </a:lnTo>
                <a:lnTo>
                  <a:pt x="1651" y="600"/>
                </a:lnTo>
                <a:lnTo>
                  <a:pt x="1651" y="598"/>
                </a:lnTo>
                <a:lnTo>
                  <a:pt x="1651" y="598"/>
                </a:lnTo>
                <a:lnTo>
                  <a:pt x="1651" y="598"/>
                </a:lnTo>
                <a:lnTo>
                  <a:pt x="1647" y="596"/>
                </a:lnTo>
                <a:lnTo>
                  <a:pt x="1647" y="596"/>
                </a:lnTo>
                <a:lnTo>
                  <a:pt x="1645" y="593"/>
                </a:lnTo>
                <a:lnTo>
                  <a:pt x="1645" y="591"/>
                </a:lnTo>
                <a:lnTo>
                  <a:pt x="1643" y="589"/>
                </a:lnTo>
                <a:lnTo>
                  <a:pt x="1641" y="589"/>
                </a:lnTo>
                <a:lnTo>
                  <a:pt x="1639" y="587"/>
                </a:lnTo>
                <a:lnTo>
                  <a:pt x="1636" y="587"/>
                </a:lnTo>
                <a:lnTo>
                  <a:pt x="1634" y="585"/>
                </a:lnTo>
                <a:lnTo>
                  <a:pt x="1632" y="585"/>
                </a:lnTo>
                <a:lnTo>
                  <a:pt x="1632" y="583"/>
                </a:lnTo>
                <a:lnTo>
                  <a:pt x="1630" y="583"/>
                </a:lnTo>
                <a:lnTo>
                  <a:pt x="1626" y="581"/>
                </a:lnTo>
                <a:lnTo>
                  <a:pt x="1626" y="581"/>
                </a:lnTo>
                <a:lnTo>
                  <a:pt x="1628" y="579"/>
                </a:lnTo>
                <a:lnTo>
                  <a:pt x="1628" y="579"/>
                </a:lnTo>
                <a:lnTo>
                  <a:pt x="1626" y="579"/>
                </a:lnTo>
                <a:lnTo>
                  <a:pt x="1624" y="579"/>
                </a:lnTo>
                <a:lnTo>
                  <a:pt x="1620" y="577"/>
                </a:lnTo>
                <a:lnTo>
                  <a:pt x="1620" y="577"/>
                </a:lnTo>
                <a:lnTo>
                  <a:pt x="1618" y="572"/>
                </a:lnTo>
                <a:lnTo>
                  <a:pt x="1615" y="570"/>
                </a:lnTo>
                <a:lnTo>
                  <a:pt x="1613" y="568"/>
                </a:lnTo>
                <a:lnTo>
                  <a:pt x="1611" y="568"/>
                </a:lnTo>
                <a:lnTo>
                  <a:pt x="1609" y="564"/>
                </a:lnTo>
                <a:lnTo>
                  <a:pt x="1609" y="564"/>
                </a:lnTo>
                <a:lnTo>
                  <a:pt x="1613" y="564"/>
                </a:lnTo>
                <a:lnTo>
                  <a:pt x="1615" y="564"/>
                </a:lnTo>
                <a:lnTo>
                  <a:pt x="1620" y="566"/>
                </a:lnTo>
                <a:lnTo>
                  <a:pt x="1626" y="570"/>
                </a:lnTo>
                <a:lnTo>
                  <a:pt x="1626" y="570"/>
                </a:lnTo>
                <a:lnTo>
                  <a:pt x="1626" y="570"/>
                </a:lnTo>
                <a:lnTo>
                  <a:pt x="1626" y="570"/>
                </a:lnTo>
                <a:lnTo>
                  <a:pt x="1626" y="566"/>
                </a:lnTo>
                <a:lnTo>
                  <a:pt x="1624" y="564"/>
                </a:lnTo>
                <a:lnTo>
                  <a:pt x="1624" y="564"/>
                </a:lnTo>
                <a:lnTo>
                  <a:pt x="1626" y="566"/>
                </a:lnTo>
                <a:lnTo>
                  <a:pt x="1630" y="570"/>
                </a:lnTo>
                <a:lnTo>
                  <a:pt x="1632" y="572"/>
                </a:lnTo>
                <a:lnTo>
                  <a:pt x="1634" y="575"/>
                </a:lnTo>
                <a:lnTo>
                  <a:pt x="1636" y="575"/>
                </a:lnTo>
                <a:lnTo>
                  <a:pt x="1636" y="575"/>
                </a:lnTo>
                <a:lnTo>
                  <a:pt x="1636" y="575"/>
                </a:lnTo>
                <a:lnTo>
                  <a:pt x="1639" y="577"/>
                </a:lnTo>
                <a:lnTo>
                  <a:pt x="1639" y="577"/>
                </a:lnTo>
                <a:lnTo>
                  <a:pt x="1641" y="577"/>
                </a:lnTo>
                <a:lnTo>
                  <a:pt x="1641" y="579"/>
                </a:lnTo>
                <a:lnTo>
                  <a:pt x="1641" y="579"/>
                </a:lnTo>
                <a:lnTo>
                  <a:pt x="1641" y="579"/>
                </a:lnTo>
                <a:lnTo>
                  <a:pt x="1643" y="579"/>
                </a:lnTo>
                <a:lnTo>
                  <a:pt x="1643" y="579"/>
                </a:lnTo>
                <a:lnTo>
                  <a:pt x="1643" y="575"/>
                </a:lnTo>
                <a:lnTo>
                  <a:pt x="1643" y="575"/>
                </a:lnTo>
                <a:lnTo>
                  <a:pt x="1643" y="577"/>
                </a:lnTo>
                <a:lnTo>
                  <a:pt x="1645" y="579"/>
                </a:lnTo>
                <a:lnTo>
                  <a:pt x="1645" y="581"/>
                </a:lnTo>
                <a:lnTo>
                  <a:pt x="1647" y="581"/>
                </a:lnTo>
                <a:lnTo>
                  <a:pt x="1649" y="581"/>
                </a:lnTo>
                <a:lnTo>
                  <a:pt x="1649" y="581"/>
                </a:lnTo>
                <a:lnTo>
                  <a:pt x="1649" y="579"/>
                </a:lnTo>
                <a:lnTo>
                  <a:pt x="1647" y="579"/>
                </a:lnTo>
                <a:lnTo>
                  <a:pt x="1649" y="579"/>
                </a:lnTo>
                <a:lnTo>
                  <a:pt x="1651" y="581"/>
                </a:lnTo>
                <a:lnTo>
                  <a:pt x="1653" y="581"/>
                </a:lnTo>
                <a:lnTo>
                  <a:pt x="1653" y="583"/>
                </a:lnTo>
                <a:lnTo>
                  <a:pt x="1653" y="583"/>
                </a:lnTo>
                <a:lnTo>
                  <a:pt x="1655" y="583"/>
                </a:lnTo>
                <a:lnTo>
                  <a:pt x="1655" y="583"/>
                </a:lnTo>
                <a:lnTo>
                  <a:pt x="1655" y="583"/>
                </a:lnTo>
                <a:lnTo>
                  <a:pt x="1657" y="583"/>
                </a:lnTo>
                <a:lnTo>
                  <a:pt x="1659" y="585"/>
                </a:lnTo>
                <a:lnTo>
                  <a:pt x="1662" y="587"/>
                </a:lnTo>
                <a:lnTo>
                  <a:pt x="1664" y="589"/>
                </a:lnTo>
                <a:lnTo>
                  <a:pt x="1664" y="589"/>
                </a:lnTo>
                <a:lnTo>
                  <a:pt x="1666" y="589"/>
                </a:lnTo>
                <a:lnTo>
                  <a:pt x="1666" y="587"/>
                </a:lnTo>
                <a:lnTo>
                  <a:pt x="1664" y="583"/>
                </a:lnTo>
                <a:lnTo>
                  <a:pt x="1664" y="583"/>
                </a:lnTo>
                <a:lnTo>
                  <a:pt x="1668" y="583"/>
                </a:lnTo>
                <a:lnTo>
                  <a:pt x="1668" y="583"/>
                </a:lnTo>
                <a:lnTo>
                  <a:pt x="1670" y="583"/>
                </a:lnTo>
                <a:lnTo>
                  <a:pt x="1670" y="583"/>
                </a:lnTo>
                <a:lnTo>
                  <a:pt x="1670" y="583"/>
                </a:lnTo>
                <a:lnTo>
                  <a:pt x="1670" y="583"/>
                </a:lnTo>
                <a:lnTo>
                  <a:pt x="1670" y="581"/>
                </a:lnTo>
                <a:lnTo>
                  <a:pt x="1668" y="579"/>
                </a:lnTo>
                <a:lnTo>
                  <a:pt x="1668" y="579"/>
                </a:lnTo>
                <a:lnTo>
                  <a:pt x="1666" y="575"/>
                </a:lnTo>
                <a:lnTo>
                  <a:pt x="1666" y="575"/>
                </a:lnTo>
                <a:lnTo>
                  <a:pt x="1666" y="575"/>
                </a:lnTo>
                <a:lnTo>
                  <a:pt x="1666" y="575"/>
                </a:lnTo>
                <a:lnTo>
                  <a:pt x="1666" y="572"/>
                </a:lnTo>
                <a:lnTo>
                  <a:pt x="1666" y="570"/>
                </a:lnTo>
                <a:lnTo>
                  <a:pt x="1666" y="566"/>
                </a:lnTo>
                <a:lnTo>
                  <a:pt x="1664" y="566"/>
                </a:lnTo>
                <a:lnTo>
                  <a:pt x="1664" y="564"/>
                </a:lnTo>
                <a:lnTo>
                  <a:pt x="1664" y="564"/>
                </a:lnTo>
                <a:lnTo>
                  <a:pt x="1666" y="566"/>
                </a:lnTo>
                <a:lnTo>
                  <a:pt x="1668" y="568"/>
                </a:lnTo>
                <a:lnTo>
                  <a:pt x="1668" y="568"/>
                </a:lnTo>
                <a:lnTo>
                  <a:pt x="1670" y="575"/>
                </a:lnTo>
                <a:lnTo>
                  <a:pt x="1670" y="575"/>
                </a:lnTo>
                <a:lnTo>
                  <a:pt x="1672" y="575"/>
                </a:lnTo>
                <a:lnTo>
                  <a:pt x="1672" y="575"/>
                </a:lnTo>
                <a:lnTo>
                  <a:pt x="1674" y="572"/>
                </a:lnTo>
                <a:lnTo>
                  <a:pt x="1674" y="570"/>
                </a:lnTo>
                <a:lnTo>
                  <a:pt x="1672" y="568"/>
                </a:lnTo>
                <a:lnTo>
                  <a:pt x="1672" y="566"/>
                </a:lnTo>
                <a:lnTo>
                  <a:pt x="1674" y="566"/>
                </a:lnTo>
                <a:lnTo>
                  <a:pt x="1674" y="564"/>
                </a:lnTo>
                <a:lnTo>
                  <a:pt x="1674" y="562"/>
                </a:lnTo>
                <a:lnTo>
                  <a:pt x="1672" y="560"/>
                </a:lnTo>
                <a:lnTo>
                  <a:pt x="1672" y="560"/>
                </a:lnTo>
                <a:lnTo>
                  <a:pt x="1670" y="560"/>
                </a:lnTo>
                <a:lnTo>
                  <a:pt x="1670" y="560"/>
                </a:lnTo>
                <a:lnTo>
                  <a:pt x="1670" y="560"/>
                </a:lnTo>
                <a:lnTo>
                  <a:pt x="1670" y="558"/>
                </a:lnTo>
                <a:lnTo>
                  <a:pt x="1670" y="558"/>
                </a:lnTo>
                <a:lnTo>
                  <a:pt x="1670" y="558"/>
                </a:lnTo>
                <a:lnTo>
                  <a:pt x="1668" y="558"/>
                </a:lnTo>
                <a:lnTo>
                  <a:pt x="1666" y="558"/>
                </a:lnTo>
                <a:lnTo>
                  <a:pt x="1664" y="558"/>
                </a:lnTo>
                <a:lnTo>
                  <a:pt x="1664" y="558"/>
                </a:lnTo>
                <a:lnTo>
                  <a:pt x="1664" y="556"/>
                </a:lnTo>
                <a:lnTo>
                  <a:pt x="1664" y="556"/>
                </a:lnTo>
                <a:lnTo>
                  <a:pt x="1664" y="556"/>
                </a:lnTo>
                <a:lnTo>
                  <a:pt x="1662" y="554"/>
                </a:lnTo>
                <a:lnTo>
                  <a:pt x="1662" y="554"/>
                </a:lnTo>
                <a:lnTo>
                  <a:pt x="1657" y="552"/>
                </a:lnTo>
                <a:lnTo>
                  <a:pt x="1657" y="552"/>
                </a:lnTo>
                <a:lnTo>
                  <a:pt x="1659" y="552"/>
                </a:lnTo>
                <a:lnTo>
                  <a:pt x="1662" y="552"/>
                </a:lnTo>
                <a:lnTo>
                  <a:pt x="1664" y="552"/>
                </a:lnTo>
                <a:lnTo>
                  <a:pt x="1666" y="547"/>
                </a:lnTo>
                <a:lnTo>
                  <a:pt x="1664" y="547"/>
                </a:lnTo>
                <a:lnTo>
                  <a:pt x="1664" y="547"/>
                </a:lnTo>
                <a:lnTo>
                  <a:pt x="1659" y="547"/>
                </a:lnTo>
                <a:lnTo>
                  <a:pt x="1657" y="547"/>
                </a:lnTo>
                <a:lnTo>
                  <a:pt x="1659" y="545"/>
                </a:lnTo>
                <a:lnTo>
                  <a:pt x="1662" y="545"/>
                </a:lnTo>
                <a:lnTo>
                  <a:pt x="1662" y="543"/>
                </a:lnTo>
                <a:lnTo>
                  <a:pt x="1659" y="541"/>
                </a:lnTo>
                <a:lnTo>
                  <a:pt x="1659" y="541"/>
                </a:lnTo>
                <a:lnTo>
                  <a:pt x="1657" y="541"/>
                </a:lnTo>
                <a:lnTo>
                  <a:pt x="1657" y="541"/>
                </a:lnTo>
                <a:lnTo>
                  <a:pt x="1655" y="539"/>
                </a:lnTo>
                <a:lnTo>
                  <a:pt x="1653" y="537"/>
                </a:lnTo>
                <a:lnTo>
                  <a:pt x="1651" y="539"/>
                </a:lnTo>
                <a:lnTo>
                  <a:pt x="1649" y="539"/>
                </a:lnTo>
                <a:lnTo>
                  <a:pt x="1649" y="541"/>
                </a:lnTo>
                <a:lnTo>
                  <a:pt x="1649" y="541"/>
                </a:lnTo>
                <a:lnTo>
                  <a:pt x="1647" y="541"/>
                </a:lnTo>
                <a:lnTo>
                  <a:pt x="1647" y="541"/>
                </a:lnTo>
                <a:lnTo>
                  <a:pt x="1649" y="539"/>
                </a:lnTo>
                <a:lnTo>
                  <a:pt x="1649" y="539"/>
                </a:lnTo>
                <a:lnTo>
                  <a:pt x="1647" y="537"/>
                </a:lnTo>
                <a:lnTo>
                  <a:pt x="1645" y="535"/>
                </a:lnTo>
                <a:lnTo>
                  <a:pt x="1643" y="535"/>
                </a:lnTo>
                <a:lnTo>
                  <a:pt x="1643" y="535"/>
                </a:lnTo>
                <a:lnTo>
                  <a:pt x="1643" y="539"/>
                </a:lnTo>
                <a:lnTo>
                  <a:pt x="1641" y="539"/>
                </a:lnTo>
                <a:lnTo>
                  <a:pt x="1641" y="539"/>
                </a:lnTo>
                <a:lnTo>
                  <a:pt x="1641" y="535"/>
                </a:lnTo>
                <a:lnTo>
                  <a:pt x="1639" y="533"/>
                </a:lnTo>
                <a:lnTo>
                  <a:pt x="1639" y="533"/>
                </a:lnTo>
                <a:lnTo>
                  <a:pt x="1639" y="533"/>
                </a:lnTo>
                <a:lnTo>
                  <a:pt x="1639" y="533"/>
                </a:lnTo>
                <a:lnTo>
                  <a:pt x="1639" y="533"/>
                </a:lnTo>
                <a:lnTo>
                  <a:pt x="1636" y="533"/>
                </a:lnTo>
                <a:lnTo>
                  <a:pt x="1636" y="533"/>
                </a:lnTo>
                <a:lnTo>
                  <a:pt x="1636" y="531"/>
                </a:lnTo>
                <a:lnTo>
                  <a:pt x="1636" y="528"/>
                </a:lnTo>
                <a:lnTo>
                  <a:pt x="1634" y="528"/>
                </a:lnTo>
                <a:lnTo>
                  <a:pt x="1632" y="526"/>
                </a:lnTo>
                <a:lnTo>
                  <a:pt x="1632" y="526"/>
                </a:lnTo>
                <a:lnTo>
                  <a:pt x="1632" y="526"/>
                </a:lnTo>
                <a:lnTo>
                  <a:pt x="1634" y="524"/>
                </a:lnTo>
                <a:lnTo>
                  <a:pt x="1634" y="524"/>
                </a:lnTo>
                <a:lnTo>
                  <a:pt x="1632" y="524"/>
                </a:lnTo>
                <a:lnTo>
                  <a:pt x="1632" y="522"/>
                </a:lnTo>
                <a:lnTo>
                  <a:pt x="1632" y="522"/>
                </a:lnTo>
                <a:lnTo>
                  <a:pt x="1632" y="522"/>
                </a:lnTo>
                <a:lnTo>
                  <a:pt x="1630" y="520"/>
                </a:lnTo>
                <a:lnTo>
                  <a:pt x="1628" y="520"/>
                </a:lnTo>
                <a:lnTo>
                  <a:pt x="1628" y="520"/>
                </a:lnTo>
                <a:lnTo>
                  <a:pt x="1626" y="520"/>
                </a:lnTo>
                <a:lnTo>
                  <a:pt x="1624" y="522"/>
                </a:lnTo>
                <a:lnTo>
                  <a:pt x="1624" y="522"/>
                </a:lnTo>
                <a:lnTo>
                  <a:pt x="1624" y="522"/>
                </a:lnTo>
                <a:lnTo>
                  <a:pt x="1624" y="520"/>
                </a:lnTo>
                <a:lnTo>
                  <a:pt x="1624" y="516"/>
                </a:lnTo>
                <a:lnTo>
                  <a:pt x="1624" y="516"/>
                </a:lnTo>
                <a:lnTo>
                  <a:pt x="1624" y="516"/>
                </a:lnTo>
                <a:lnTo>
                  <a:pt x="1622" y="516"/>
                </a:lnTo>
                <a:lnTo>
                  <a:pt x="1620" y="514"/>
                </a:lnTo>
                <a:lnTo>
                  <a:pt x="1620" y="514"/>
                </a:lnTo>
                <a:lnTo>
                  <a:pt x="1620" y="512"/>
                </a:lnTo>
                <a:lnTo>
                  <a:pt x="1620" y="510"/>
                </a:lnTo>
                <a:lnTo>
                  <a:pt x="1620" y="510"/>
                </a:lnTo>
                <a:lnTo>
                  <a:pt x="1615" y="508"/>
                </a:lnTo>
                <a:lnTo>
                  <a:pt x="1613" y="508"/>
                </a:lnTo>
                <a:lnTo>
                  <a:pt x="1611" y="508"/>
                </a:lnTo>
                <a:lnTo>
                  <a:pt x="1611" y="508"/>
                </a:lnTo>
                <a:lnTo>
                  <a:pt x="1615" y="505"/>
                </a:lnTo>
                <a:lnTo>
                  <a:pt x="1615" y="505"/>
                </a:lnTo>
                <a:lnTo>
                  <a:pt x="1620" y="508"/>
                </a:lnTo>
                <a:lnTo>
                  <a:pt x="1624" y="512"/>
                </a:lnTo>
                <a:lnTo>
                  <a:pt x="1626" y="512"/>
                </a:lnTo>
                <a:lnTo>
                  <a:pt x="1628" y="514"/>
                </a:lnTo>
                <a:lnTo>
                  <a:pt x="1632" y="514"/>
                </a:lnTo>
                <a:lnTo>
                  <a:pt x="1632" y="514"/>
                </a:lnTo>
                <a:lnTo>
                  <a:pt x="1632" y="512"/>
                </a:lnTo>
                <a:lnTo>
                  <a:pt x="1634" y="512"/>
                </a:lnTo>
                <a:lnTo>
                  <a:pt x="1632" y="510"/>
                </a:lnTo>
                <a:lnTo>
                  <a:pt x="1630" y="508"/>
                </a:lnTo>
                <a:lnTo>
                  <a:pt x="1626" y="505"/>
                </a:lnTo>
                <a:lnTo>
                  <a:pt x="1626" y="503"/>
                </a:lnTo>
                <a:lnTo>
                  <a:pt x="1624" y="501"/>
                </a:lnTo>
                <a:lnTo>
                  <a:pt x="1624" y="499"/>
                </a:lnTo>
                <a:lnTo>
                  <a:pt x="1626" y="501"/>
                </a:lnTo>
                <a:lnTo>
                  <a:pt x="1628" y="501"/>
                </a:lnTo>
                <a:lnTo>
                  <a:pt x="1632" y="503"/>
                </a:lnTo>
                <a:lnTo>
                  <a:pt x="1632" y="503"/>
                </a:lnTo>
                <a:lnTo>
                  <a:pt x="1634" y="503"/>
                </a:lnTo>
                <a:lnTo>
                  <a:pt x="1634" y="503"/>
                </a:lnTo>
                <a:lnTo>
                  <a:pt x="1634" y="501"/>
                </a:lnTo>
                <a:lnTo>
                  <a:pt x="1632" y="499"/>
                </a:lnTo>
                <a:lnTo>
                  <a:pt x="1632" y="497"/>
                </a:lnTo>
                <a:lnTo>
                  <a:pt x="1634" y="499"/>
                </a:lnTo>
                <a:lnTo>
                  <a:pt x="1636" y="499"/>
                </a:lnTo>
                <a:lnTo>
                  <a:pt x="1639" y="499"/>
                </a:lnTo>
                <a:lnTo>
                  <a:pt x="1639" y="497"/>
                </a:lnTo>
                <a:lnTo>
                  <a:pt x="1636" y="497"/>
                </a:lnTo>
                <a:lnTo>
                  <a:pt x="1636" y="497"/>
                </a:lnTo>
                <a:lnTo>
                  <a:pt x="1639" y="497"/>
                </a:lnTo>
                <a:lnTo>
                  <a:pt x="1641" y="499"/>
                </a:lnTo>
                <a:lnTo>
                  <a:pt x="1641" y="499"/>
                </a:lnTo>
                <a:lnTo>
                  <a:pt x="1641" y="501"/>
                </a:lnTo>
                <a:lnTo>
                  <a:pt x="1645" y="505"/>
                </a:lnTo>
                <a:lnTo>
                  <a:pt x="1645" y="505"/>
                </a:lnTo>
                <a:lnTo>
                  <a:pt x="1647" y="505"/>
                </a:lnTo>
                <a:lnTo>
                  <a:pt x="1649" y="508"/>
                </a:lnTo>
                <a:lnTo>
                  <a:pt x="1651" y="508"/>
                </a:lnTo>
                <a:lnTo>
                  <a:pt x="1653" y="508"/>
                </a:lnTo>
                <a:lnTo>
                  <a:pt x="1653" y="508"/>
                </a:lnTo>
                <a:lnTo>
                  <a:pt x="1655" y="508"/>
                </a:lnTo>
                <a:lnTo>
                  <a:pt x="1655" y="508"/>
                </a:lnTo>
                <a:lnTo>
                  <a:pt x="1657" y="508"/>
                </a:lnTo>
                <a:lnTo>
                  <a:pt x="1653" y="510"/>
                </a:lnTo>
                <a:lnTo>
                  <a:pt x="1653" y="512"/>
                </a:lnTo>
                <a:lnTo>
                  <a:pt x="1653" y="512"/>
                </a:lnTo>
                <a:lnTo>
                  <a:pt x="1657" y="512"/>
                </a:lnTo>
                <a:lnTo>
                  <a:pt x="1659" y="512"/>
                </a:lnTo>
                <a:lnTo>
                  <a:pt x="1662" y="512"/>
                </a:lnTo>
                <a:lnTo>
                  <a:pt x="1666" y="510"/>
                </a:lnTo>
                <a:lnTo>
                  <a:pt x="1668" y="508"/>
                </a:lnTo>
                <a:lnTo>
                  <a:pt x="1670" y="505"/>
                </a:lnTo>
                <a:lnTo>
                  <a:pt x="1672" y="505"/>
                </a:lnTo>
                <a:lnTo>
                  <a:pt x="1674" y="503"/>
                </a:lnTo>
                <a:lnTo>
                  <a:pt x="1674" y="503"/>
                </a:lnTo>
                <a:lnTo>
                  <a:pt x="1672" y="505"/>
                </a:lnTo>
                <a:lnTo>
                  <a:pt x="1670" y="508"/>
                </a:lnTo>
                <a:lnTo>
                  <a:pt x="1670" y="510"/>
                </a:lnTo>
                <a:lnTo>
                  <a:pt x="1668" y="512"/>
                </a:lnTo>
                <a:lnTo>
                  <a:pt x="1666" y="512"/>
                </a:lnTo>
                <a:lnTo>
                  <a:pt x="1664" y="514"/>
                </a:lnTo>
                <a:lnTo>
                  <a:pt x="1662" y="514"/>
                </a:lnTo>
                <a:lnTo>
                  <a:pt x="1662" y="516"/>
                </a:lnTo>
                <a:lnTo>
                  <a:pt x="1659" y="518"/>
                </a:lnTo>
                <a:lnTo>
                  <a:pt x="1662" y="518"/>
                </a:lnTo>
                <a:lnTo>
                  <a:pt x="1662" y="518"/>
                </a:lnTo>
                <a:lnTo>
                  <a:pt x="1662" y="520"/>
                </a:lnTo>
                <a:lnTo>
                  <a:pt x="1664" y="522"/>
                </a:lnTo>
                <a:lnTo>
                  <a:pt x="1664" y="522"/>
                </a:lnTo>
                <a:lnTo>
                  <a:pt x="1664" y="524"/>
                </a:lnTo>
                <a:lnTo>
                  <a:pt x="1666" y="526"/>
                </a:lnTo>
                <a:lnTo>
                  <a:pt x="1668" y="528"/>
                </a:lnTo>
                <a:lnTo>
                  <a:pt x="1670" y="531"/>
                </a:lnTo>
                <a:lnTo>
                  <a:pt x="1670" y="531"/>
                </a:lnTo>
                <a:lnTo>
                  <a:pt x="1672" y="533"/>
                </a:lnTo>
                <a:lnTo>
                  <a:pt x="1674" y="528"/>
                </a:lnTo>
                <a:lnTo>
                  <a:pt x="1676" y="526"/>
                </a:lnTo>
                <a:lnTo>
                  <a:pt x="1676" y="526"/>
                </a:lnTo>
                <a:lnTo>
                  <a:pt x="1676" y="526"/>
                </a:lnTo>
                <a:lnTo>
                  <a:pt x="1676" y="528"/>
                </a:lnTo>
                <a:lnTo>
                  <a:pt x="1676" y="531"/>
                </a:lnTo>
                <a:lnTo>
                  <a:pt x="1676" y="533"/>
                </a:lnTo>
                <a:lnTo>
                  <a:pt x="1678" y="533"/>
                </a:lnTo>
                <a:lnTo>
                  <a:pt x="1680" y="533"/>
                </a:lnTo>
                <a:lnTo>
                  <a:pt x="1680" y="533"/>
                </a:lnTo>
                <a:lnTo>
                  <a:pt x="1683" y="533"/>
                </a:lnTo>
                <a:lnTo>
                  <a:pt x="1683" y="533"/>
                </a:lnTo>
                <a:lnTo>
                  <a:pt x="1683" y="535"/>
                </a:lnTo>
                <a:lnTo>
                  <a:pt x="1685" y="535"/>
                </a:lnTo>
                <a:lnTo>
                  <a:pt x="1687" y="537"/>
                </a:lnTo>
                <a:lnTo>
                  <a:pt x="1689" y="535"/>
                </a:lnTo>
                <a:lnTo>
                  <a:pt x="1689" y="533"/>
                </a:lnTo>
                <a:lnTo>
                  <a:pt x="1689" y="531"/>
                </a:lnTo>
                <a:lnTo>
                  <a:pt x="1689" y="522"/>
                </a:lnTo>
                <a:lnTo>
                  <a:pt x="1691" y="520"/>
                </a:lnTo>
                <a:lnTo>
                  <a:pt x="1687" y="520"/>
                </a:lnTo>
                <a:lnTo>
                  <a:pt x="1685" y="520"/>
                </a:lnTo>
                <a:lnTo>
                  <a:pt x="1685" y="520"/>
                </a:lnTo>
                <a:lnTo>
                  <a:pt x="1689" y="518"/>
                </a:lnTo>
                <a:lnTo>
                  <a:pt x="1689" y="518"/>
                </a:lnTo>
                <a:lnTo>
                  <a:pt x="1689" y="516"/>
                </a:lnTo>
                <a:lnTo>
                  <a:pt x="1689" y="516"/>
                </a:lnTo>
                <a:lnTo>
                  <a:pt x="1691" y="518"/>
                </a:lnTo>
                <a:lnTo>
                  <a:pt x="1693" y="520"/>
                </a:lnTo>
                <a:lnTo>
                  <a:pt x="1695" y="520"/>
                </a:lnTo>
                <a:lnTo>
                  <a:pt x="1697" y="520"/>
                </a:lnTo>
                <a:lnTo>
                  <a:pt x="1699" y="520"/>
                </a:lnTo>
                <a:lnTo>
                  <a:pt x="1699" y="520"/>
                </a:lnTo>
                <a:lnTo>
                  <a:pt x="1701" y="518"/>
                </a:lnTo>
                <a:lnTo>
                  <a:pt x="1703" y="516"/>
                </a:lnTo>
                <a:lnTo>
                  <a:pt x="1703" y="516"/>
                </a:lnTo>
                <a:lnTo>
                  <a:pt x="1703" y="514"/>
                </a:lnTo>
                <a:lnTo>
                  <a:pt x="1703" y="514"/>
                </a:lnTo>
                <a:lnTo>
                  <a:pt x="1703" y="514"/>
                </a:lnTo>
                <a:lnTo>
                  <a:pt x="1701" y="512"/>
                </a:lnTo>
                <a:lnTo>
                  <a:pt x="1701" y="512"/>
                </a:lnTo>
                <a:lnTo>
                  <a:pt x="1701" y="512"/>
                </a:lnTo>
                <a:lnTo>
                  <a:pt x="1703" y="512"/>
                </a:lnTo>
                <a:lnTo>
                  <a:pt x="1706" y="512"/>
                </a:lnTo>
                <a:lnTo>
                  <a:pt x="1708" y="512"/>
                </a:lnTo>
                <a:lnTo>
                  <a:pt x="1710" y="512"/>
                </a:lnTo>
                <a:lnTo>
                  <a:pt x="1710" y="510"/>
                </a:lnTo>
                <a:lnTo>
                  <a:pt x="1706" y="508"/>
                </a:lnTo>
                <a:lnTo>
                  <a:pt x="1701" y="505"/>
                </a:lnTo>
                <a:lnTo>
                  <a:pt x="1701" y="505"/>
                </a:lnTo>
                <a:lnTo>
                  <a:pt x="1703" y="505"/>
                </a:lnTo>
                <a:lnTo>
                  <a:pt x="1703" y="503"/>
                </a:lnTo>
                <a:lnTo>
                  <a:pt x="1701" y="501"/>
                </a:lnTo>
                <a:lnTo>
                  <a:pt x="1701" y="501"/>
                </a:lnTo>
                <a:lnTo>
                  <a:pt x="1703" y="501"/>
                </a:lnTo>
                <a:lnTo>
                  <a:pt x="1706" y="501"/>
                </a:lnTo>
                <a:lnTo>
                  <a:pt x="1708" y="503"/>
                </a:lnTo>
                <a:lnTo>
                  <a:pt x="1710" y="503"/>
                </a:lnTo>
                <a:lnTo>
                  <a:pt x="1712" y="503"/>
                </a:lnTo>
                <a:lnTo>
                  <a:pt x="1716" y="503"/>
                </a:lnTo>
                <a:lnTo>
                  <a:pt x="1716" y="501"/>
                </a:lnTo>
                <a:lnTo>
                  <a:pt x="1714" y="499"/>
                </a:lnTo>
                <a:lnTo>
                  <a:pt x="1708" y="497"/>
                </a:lnTo>
                <a:lnTo>
                  <a:pt x="1708" y="497"/>
                </a:lnTo>
                <a:lnTo>
                  <a:pt x="1710" y="495"/>
                </a:lnTo>
                <a:lnTo>
                  <a:pt x="1712" y="495"/>
                </a:lnTo>
                <a:lnTo>
                  <a:pt x="1714" y="497"/>
                </a:lnTo>
                <a:lnTo>
                  <a:pt x="1716" y="499"/>
                </a:lnTo>
                <a:lnTo>
                  <a:pt x="1718" y="497"/>
                </a:lnTo>
                <a:lnTo>
                  <a:pt x="1720" y="497"/>
                </a:lnTo>
                <a:lnTo>
                  <a:pt x="1720" y="497"/>
                </a:lnTo>
                <a:lnTo>
                  <a:pt x="1718" y="495"/>
                </a:lnTo>
                <a:lnTo>
                  <a:pt x="1716" y="493"/>
                </a:lnTo>
                <a:lnTo>
                  <a:pt x="1712" y="489"/>
                </a:lnTo>
                <a:lnTo>
                  <a:pt x="1710" y="487"/>
                </a:lnTo>
                <a:lnTo>
                  <a:pt x="1708" y="487"/>
                </a:lnTo>
                <a:lnTo>
                  <a:pt x="1703" y="491"/>
                </a:lnTo>
                <a:lnTo>
                  <a:pt x="1701" y="489"/>
                </a:lnTo>
                <a:lnTo>
                  <a:pt x="1699" y="489"/>
                </a:lnTo>
                <a:lnTo>
                  <a:pt x="1699" y="489"/>
                </a:lnTo>
                <a:lnTo>
                  <a:pt x="1697" y="489"/>
                </a:lnTo>
                <a:lnTo>
                  <a:pt x="1695" y="489"/>
                </a:lnTo>
                <a:lnTo>
                  <a:pt x="1693" y="489"/>
                </a:lnTo>
                <a:lnTo>
                  <a:pt x="1689" y="491"/>
                </a:lnTo>
                <a:lnTo>
                  <a:pt x="1687" y="493"/>
                </a:lnTo>
                <a:lnTo>
                  <a:pt x="1685" y="493"/>
                </a:lnTo>
                <a:lnTo>
                  <a:pt x="1691" y="489"/>
                </a:lnTo>
                <a:lnTo>
                  <a:pt x="1691" y="487"/>
                </a:lnTo>
                <a:lnTo>
                  <a:pt x="1691" y="487"/>
                </a:lnTo>
                <a:lnTo>
                  <a:pt x="1693" y="484"/>
                </a:lnTo>
                <a:lnTo>
                  <a:pt x="1693" y="482"/>
                </a:lnTo>
                <a:lnTo>
                  <a:pt x="1695" y="482"/>
                </a:lnTo>
                <a:lnTo>
                  <a:pt x="1691" y="480"/>
                </a:lnTo>
                <a:lnTo>
                  <a:pt x="1687" y="478"/>
                </a:lnTo>
                <a:lnTo>
                  <a:pt x="1687" y="478"/>
                </a:lnTo>
                <a:lnTo>
                  <a:pt x="1685" y="480"/>
                </a:lnTo>
                <a:lnTo>
                  <a:pt x="1683" y="480"/>
                </a:lnTo>
                <a:lnTo>
                  <a:pt x="1683" y="480"/>
                </a:lnTo>
                <a:lnTo>
                  <a:pt x="1680" y="480"/>
                </a:lnTo>
                <a:lnTo>
                  <a:pt x="1678" y="482"/>
                </a:lnTo>
                <a:lnTo>
                  <a:pt x="1676" y="482"/>
                </a:lnTo>
                <a:lnTo>
                  <a:pt x="1674" y="480"/>
                </a:lnTo>
                <a:lnTo>
                  <a:pt x="1672" y="480"/>
                </a:lnTo>
                <a:lnTo>
                  <a:pt x="1670" y="478"/>
                </a:lnTo>
                <a:lnTo>
                  <a:pt x="1672" y="478"/>
                </a:lnTo>
                <a:lnTo>
                  <a:pt x="1674" y="480"/>
                </a:lnTo>
                <a:lnTo>
                  <a:pt x="1676" y="478"/>
                </a:lnTo>
                <a:lnTo>
                  <a:pt x="1680" y="478"/>
                </a:lnTo>
                <a:lnTo>
                  <a:pt x="1680" y="476"/>
                </a:lnTo>
                <a:lnTo>
                  <a:pt x="1683" y="474"/>
                </a:lnTo>
                <a:lnTo>
                  <a:pt x="1680" y="472"/>
                </a:lnTo>
                <a:lnTo>
                  <a:pt x="1678" y="472"/>
                </a:lnTo>
                <a:lnTo>
                  <a:pt x="1674" y="470"/>
                </a:lnTo>
                <a:lnTo>
                  <a:pt x="1672" y="468"/>
                </a:lnTo>
                <a:lnTo>
                  <a:pt x="1672" y="468"/>
                </a:lnTo>
                <a:lnTo>
                  <a:pt x="1668" y="468"/>
                </a:lnTo>
                <a:lnTo>
                  <a:pt x="1666" y="468"/>
                </a:lnTo>
                <a:lnTo>
                  <a:pt x="1666" y="468"/>
                </a:lnTo>
                <a:lnTo>
                  <a:pt x="1666" y="466"/>
                </a:lnTo>
                <a:lnTo>
                  <a:pt x="1666" y="466"/>
                </a:lnTo>
                <a:lnTo>
                  <a:pt x="1668" y="463"/>
                </a:lnTo>
                <a:lnTo>
                  <a:pt x="1668" y="463"/>
                </a:lnTo>
                <a:lnTo>
                  <a:pt x="1668" y="461"/>
                </a:lnTo>
                <a:lnTo>
                  <a:pt x="1666" y="461"/>
                </a:lnTo>
                <a:lnTo>
                  <a:pt x="1666" y="463"/>
                </a:lnTo>
                <a:lnTo>
                  <a:pt x="1662" y="466"/>
                </a:lnTo>
                <a:lnTo>
                  <a:pt x="1659" y="466"/>
                </a:lnTo>
                <a:lnTo>
                  <a:pt x="1659" y="468"/>
                </a:lnTo>
                <a:lnTo>
                  <a:pt x="1659" y="470"/>
                </a:lnTo>
                <a:lnTo>
                  <a:pt x="1659" y="472"/>
                </a:lnTo>
                <a:lnTo>
                  <a:pt x="1659" y="472"/>
                </a:lnTo>
                <a:lnTo>
                  <a:pt x="1657" y="470"/>
                </a:lnTo>
                <a:lnTo>
                  <a:pt x="1657" y="468"/>
                </a:lnTo>
                <a:lnTo>
                  <a:pt x="1659" y="466"/>
                </a:lnTo>
                <a:lnTo>
                  <a:pt x="1659" y="463"/>
                </a:lnTo>
                <a:lnTo>
                  <a:pt x="1657" y="463"/>
                </a:lnTo>
                <a:lnTo>
                  <a:pt x="1655" y="463"/>
                </a:lnTo>
                <a:lnTo>
                  <a:pt x="1655" y="463"/>
                </a:lnTo>
                <a:lnTo>
                  <a:pt x="1653" y="466"/>
                </a:lnTo>
                <a:lnTo>
                  <a:pt x="1651" y="463"/>
                </a:lnTo>
                <a:lnTo>
                  <a:pt x="1653" y="461"/>
                </a:lnTo>
                <a:lnTo>
                  <a:pt x="1653" y="461"/>
                </a:lnTo>
                <a:lnTo>
                  <a:pt x="1651" y="461"/>
                </a:lnTo>
                <a:lnTo>
                  <a:pt x="1649" y="463"/>
                </a:lnTo>
                <a:lnTo>
                  <a:pt x="1647" y="468"/>
                </a:lnTo>
                <a:lnTo>
                  <a:pt x="1647" y="468"/>
                </a:lnTo>
                <a:lnTo>
                  <a:pt x="1645" y="468"/>
                </a:lnTo>
                <a:lnTo>
                  <a:pt x="1645" y="468"/>
                </a:lnTo>
                <a:lnTo>
                  <a:pt x="1645" y="466"/>
                </a:lnTo>
                <a:lnTo>
                  <a:pt x="1645" y="466"/>
                </a:lnTo>
                <a:lnTo>
                  <a:pt x="1647" y="461"/>
                </a:lnTo>
                <a:lnTo>
                  <a:pt x="1647" y="459"/>
                </a:lnTo>
                <a:lnTo>
                  <a:pt x="1649" y="457"/>
                </a:lnTo>
                <a:lnTo>
                  <a:pt x="1645" y="457"/>
                </a:lnTo>
                <a:lnTo>
                  <a:pt x="1643" y="457"/>
                </a:lnTo>
                <a:lnTo>
                  <a:pt x="1643" y="461"/>
                </a:lnTo>
                <a:lnTo>
                  <a:pt x="1643" y="461"/>
                </a:lnTo>
                <a:lnTo>
                  <a:pt x="1641" y="463"/>
                </a:lnTo>
                <a:lnTo>
                  <a:pt x="1641" y="459"/>
                </a:lnTo>
                <a:lnTo>
                  <a:pt x="1641" y="459"/>
                </a:lnTo>
                <a:lnTo>
                  <a:pt x="1639" y="461"/>
                </a:lnTo>
                <a:lnTo>
                  <a:pt x="1639" y="461"/>
                </a:lnTo>
                <a:lnTo>
                  <a:pt x="1639" y="461"/>
                </a:lnTo>
                <a:lnTo>
                  <a:pt x="1639" y="459"/>
                </a:lnTo>
                <a:lnTo>
                  <a:pt x="1639" y="457"/>
                </a:lnTo>
                <a:lnTo>
                  <a:pt x="1639" y="457"/>
                </a:lnTo>
                <a:lnTo>
                  <a:pt x="1636" y="455"/>
                </a:lnTo>
                <a:lnTo>
                  <a:pt x="1636" y="453"/>
                </a:lnTo>
                <a:lnTo>
                  <a:pt x="1641" y="453"/>
                </a:lnTo>
                <a:lnTo>
                  <a:pt x="1641" y="453"/>
                </a:lnTo>
                <a:lnTo>
                  <a:pt x="1641" y="451"/>
                </a:lnTo>
                <a:lnTo>
                  <a:pt x="1639" y="451"/>
                </a:lnTo>
                <a:lnTo>
                  <a:pt x="1636" y="451"/>
                </a:lnTo>
                <a:lnTo>
                  <a:pt x="1634" y="451"/>
                </a:lnTo>
                <a:lnTo>
                  <a:pt x="1632" y="451"/>
                </a:lnTo>
                <a:lnTo>
                  <a:pt x="1630" y="451"/>
                </a:lnTo>
                <a:lnTo>
                  <a:pt x="1628" y="451"/>
                </a:lnTo>
                <a:lnTo>
                  <a:pt x="1628" y="449"/>
                </a:lnTo>
                <a:lnTo>
                  <a:pt x="1626" y="449"/>
                </a:lnTo>
                <a:lnTo>
                  <a:pt x="1624" y="451"/>
                </a:lnTo>
                <a:lnTo>
                  <a:pt x="1624" y="451"/>
                </a:lnTo>
                <a:lnTo>
                  <a:pt x="1622" y="449"/>
                </a:lnTo>
                <a:lnTo>
                  <a:pt x="1620" y="449"/>
                </a:lnTo>
                <a:lnTo>
                  <a:pt x="1620" y="447"/>
                </a:lnTo>
                <a:lnTo>
                  <a:pt x="1620" y="447"/>
                </a:lnTo>
                <a:lnTo>
                  <a:pt x="1618" y="445"/>
                </a:lnTo>
                <a:lnTo>
                  <a:pt x="1615" y="445"/>
                </a:lnTo>
                <a:lnTo>
                  <a:pt x="1609" y="445"/>
                </a:lnTo>
                <a:lnTo>
                  <a:pt x="1603" y="443"/>
                </a:lnTo>
                <a:lnTo>
                  <a:pt x="1603" y="443"/>
                </a:lnTo>
                <a:lnTo>
                  <a:pt x="1603" y="440"/>
                </a:lnTo>
                <a:lnTo>
                  <a:pt x="1605" y="443"/>
                </a:lnTo>
                <a:lnTo>
                  <a:pt x="1611" y="443"/>
                </a:lnTo>
                <a:lnTo>
                  <a:pt x="1613" y="443"/>
                </a:lnTo>
                <a:lnTo>
                  <a:pt x="1615" y="443"/>
                </a:lnTo>
                <a:lnTo>
                  <a:pt x="1615" y="443"/>
                </a:lnTo>
                <a:lnTo>
                  <a:pt x="1618" y="443"/>
                </a:lnTo>
                <a:lnTo>
                  <a:pt x="1622" y="443"/>
                </a:lnTo>
                <a:lnTo>
                  <a:pt x="1624" y="445"/>
                </a:lnTo>
                <a:lnTo>
                  <a:pt x="1626" y="443"/>
                </a:lnTo>
                <a:lnTo>
                  <a:pt x="1626" y="440"/>
                </a:lnTo>
                <a:lnTo>
                  <a:pt x="1626" y="438"/>
                </a:lnTo>
                <a:lnTo>
                  <a:pt x="1626" y="436"/>
                </a:lnTo>
                <a:lnTo>
                  <a:pt x="1622" y="434"/>
                </a:lnTo>
                <a:lnTo>
                  <a:pt x="1618" y="434"/>
                </a:lnTo>
                <a:lnTo>
                  <a:pt x="1618" y="434"/>
                </a:lnTo>
                <a:lnTo>
                  <a:pt x="1609" y="436"/>
                </a:lnTo>
                <a:lnTo>
                  <a:pt x="1607" y="436"/>
                </a:lnTo>
                <a:lnTo>
                  <a:pt x="1613" y="432"/>
                </a:lnTo>
                <a:lnTo>
                  <a:pt x="1618" y="432"/>
                </a:lnTo>
                <a:lnTo>
                  <a:pt x="1620" y="434"/>
                </a:lnTo>
                <a:lnTo>
                  <a:pt x="1624" y="432"/>
                </a:lnTo>
                <a:lnTo>
                  <a:pt x="1626" y="434"/>
                </a:lnTo>
                <a:lnTo>
                  <a:pt x="1628" y="434"/>
                </a:lnTo>
                <a:lnTo>
                  <a:pt x="1630" y="434"/>
                </a:lnTo>
                <a:lnTo>
                  <a:pt x="1632" y="434"/>
                </a:lnTo>
                <a:lnTo>
                  <a:pt x="1634" y="434"/>
                </a:lnTo>
                <a:lnTo>
                  <a:pt x="1641" y="434"/>
                </a:lnTo>
                <a:lnTo>
                  <a:pt x="1641" y="434"/>
                </a:lnTo>
                <a:lnTo>
                  <a:pt x="1643" y="434"/>
                </a:lnTo>
                <a:lnTo>
                  <a:pt x="1643" y="432"/>
                </a:lnTo>
                <a:lnTo>
                  <a:pt x="1641" y="432"/>
                </a:lnTo>
                <a:lnTo>
                  <a:pt x="1641" y="430"/>
                </a:lnTo>
                <a:lnTo>
                  <a:pt x="1641" y="430"/>
                </a:lnTo>
                <a:lnTo>
                  <a:pt x="1636" y="428"/>
                </a:lnTo>
                <a:lnTo>
                  <a:pt x="1634" y="426"/>
                </a:lnTo>
                <a:lnTo>
                  <a:pt x="1632" y="426"/>
                </a:lnTo>
                <a:lnTo>
                  <a:pt x="1626" y="426"/>
                </a:lnTo>
                <a:lnTo>
                  <a:pt x="1626" y="426"/>
                </a:lnTo>
                <a:lnTo>
                  <a:pt x="1624" y="426"/>
                </a:lnTo>
                <a:lnTo>
                  <a:pt x="1622" y="426"/>
                </a:lnTo>
                <a:lnTo>
                  <a:pt x="1615" y="424"/>
                </a:lnTo>
                <a:lnTo>
                  <a:pt x="1611" y="424"/>
                </a:lnTo>
                <a:lnTo>
                  <a:pt x="1607" y="426"/>
                </a:lnTo>
                <a:lnTo>
                  <a:pt x="1605" y="426"/>
                </a:lnTo>
                <a:lnTo>
                  <a:pt x="1605" y="424"/>
                </a:lnTo>
                <a:lnTo>
                  <a:pt x="1607" y="424"/>
                </a:lnTo>
                <a:lnTo>
                  <a:pt x="1611" y="422"/>
                </a:lnTo>
                <a:lnTo>
                  <a:pt x="1613" y="422"/>
                </a:lnTo>
                <a:lnTo>
                  <a:pt x="1618" y="422"/>
                </a:lnTo>
                <a:lnTo>
                  <a:pt x="1618" y="422"/>
                </a:lnTo>
                <a:lnTo>
                  <a:pt x="1620" y="422"/>
                </a:lnTo>
                <a:lnTo>
                  <a:pt x="1620" y="419"/>
                </a:lnTo>
                <a:lnTo>
                  <a:pt x="1622" y="419"/>
                </a:lnTo>
                <a:lnTo>
                  <a:pt x="1622" y="419"/>
                </a:lnTo>
                <a:lnTo>
                  <a:pt x="1626" y="419"/>
                </a:lnTo>
                <a:lnTo>
                  <a:pt x="1632" y="419"/>
                </a:lnTo>
                <a:lnTo>
                  <a:pt x="1634" y="419"/>
                </a:lnTo>
                <a:lnTo>
                  <a:pt x="1634" y="419"/>
                </a:lnTo>
                <a:lnTo>
                  <a:pt x="1634" y="419"/>
                </a:lnTo>
                <a:lnTo>
                  <a:pt x="1634" y="417"/>
                </a:lnTo>
                <a:lnTo>
                  <a:pt x="1634" y="417"/>
                </a:lnTo>
                <a:lnTo>
                  <a:pt x="1632" y="413"/>
                </a:lnTo>
                <a:lnTo>
                  <a:pt x="1632" y="411"/>
                </a:lnTo>
                <a:lnTo>
                  <a:pt x="1626" y="407"/>
                </a:lnTo>
                <a:lnTo>
                  <a:pt x="1624" y="405"/>
                </a:lnTo>
                <a:lnTo>
                  <a:pt x="1622" y="405"/>
                </a:lnTo>
                <a:lnTo>
                  <a:pt x="1622" y="405"/>
                </a:lnTo>
                <a:lnTo>
                  <a:pt x="1620" y="405"/>
                </a:lnTo>
                <a:lnTo>
                  <a:pt x="1618" y="407"/>
                </a:lnTo>
                <a:lnTo>
                  <a:pt x="1618" y="409"/>
                </a:lnTo>
                <a:lnTo>
                  <a:pt x="1618" y="409"/>
                </a:lnTo>
                <a:lnTo>
                  <a:pt x="1620" y="409"/>
                </a:lnTo>
                <a:lnTo>
                  <a:pt x="1620" y="409"/>
                </a:lnTo>
                <a:lnTo>
                  <a:pt x="1618" y="411"/>
                </a:lnTo>
                <a:lnTo>
                  <a:pt x="1618" y="411"/>
                </a:lnTo>
                <a:lnTo>
                  <a:pt x="1615" y="411"/>
                </a:lnTo>
                <a:lnTo>
                  <a:pt x="1613" y="411"/>
                </a:lnTo>
                <a:lnTo>
                  <a:pt x="1613" y="413"/>
                </a:lnTo>
                <a:lnTo>
                  <a:pt x="1611" y="415"/>
                </a:lnTo>
                <a:lnTo>
                  <a:pt x="1609" y="413"/>
                </a:lnTo>
                <a:lnTo>
                  <a:pt x="1607" y="413"/>
                </a:lnTo>
                <a:lnTo>
                  <a:pt x="1611" y="411"/>
                </a:lnTo>
                <a:lnTo>
                  <a:pt x="1611" y="411"/>
                </a:lnTo>
                <a:lnTo>
                  <a:pt x="1611" y="409"/>
                </a:lnTo>
                <a:lnTo>
                  <a:pt x="1611" y="409"/>
                </a:lnTo>
                <a:lnTo>
                  <a:pt x="1611" y="407"/>
                </a:lnTo>
                <a:lnTo>
                  <a:pt x="1611" y="407"/>
                </a:lnTo>
                <a:lnTo>
                  <a:pt x="1609" y="407"/>
                </a:lnTo>
                <a:lnTo>
                  <a:pt x="1605" y="409"/>
                </a:lnTo>
                <a:lnTo>
                  <a:pt x="1601" y="409"/>
                </a:lnTo>
                <a:lnTo>
                  <a:pt x="1599" y="409"/>
                </a:lnTo>
                <a:lnTo>
                  <a:pt x="1597" y="411"/>
                </a:lnTo>
                <a:lnTo>
                  <a:pt x="1595" y="411"/>
                </a:lnTo>
                <a:lnTo>
                  <a:pt x="1592" y="411"/>
                </a:lnTo>
                <a:lnTo>
                  <a:pt x="1592" y="411"/>
                </a:lnTo>
                <a:lnTo>
                  <a:pt x="1599" y="409"/>
                </a:lnTo>
                <a:lnTo>
                  <a:pt x="1601" y="407"/>
                </a:lnTo>
                <a:lnTo>
                  <a:pt x="1603" y="405"/>
                </a:lnTo>
                <a:lnTo>
                  <a:pt x="1607" y="405"/>
                </a:lnTo>
                <a:lnTo>
                  <a:pt x="1611" y="405"/>
                </a:lnTo>
                <a:lnTo>
                  <a:pt x="1611" y="405"/>
                </a:lnTo>
                <a:lnTo>
                  <a:pt x="1613" y="403"/>
                </a:lnTo>
                <a:lnTo>
                  <a:pt x="1615" y="403"/>
                </a:lnTo>
                <a:lnTo>
                  <a:pt x="1615" y="403"/>
                </a:lnTo>
                <a:lnTo>
                  <a:pt x="1618" y="401"/>
                </a:lnTo>
                <a:lnTo>
                  <a:pt x="1618" y="401"/>
                </a:lnTo>
                <a:lnTo>
                  <a:pt x="1618" y="398"/>
                </a:lnTo>
                <a:lnTo>
                  <a:pt x="1618" y="398"/>
                </a:lnTo>
                <a:lnTo>
                  <a:pt x="1615" y="398"/>
                </a:lnTo>
                <a:lnTo>
                  <a:pt x="1615" y="396"/>
                </a:lnTo>
                <a:lnTo>
                  <a:pt x="1609" y="394"/>
                </a:lnTo>
                <a:lnTo>
                  <a:pt x="1607" y="394"/>
                </a:lnTo>
                <a:lnTo>
                  <a:pt x="1605" y="392"/>
                </a:lnTo>
                <a:lnTo>
                  <a:pt x="1603" y="392"/>
                </a:lnTo>
                <a:lnTo>
                  <a:pt x="1603" y="392"/>
                </a:lnTo>
                <a:lnTo>
                  <a:pt x="1601" y="392"/>
                </a:lnTo>
                <a:lnTo>
                  <a:pt x="1599" y="392"/>
                </a:lnTo>
                <a:lnTo>
                  <a:pt x="1597" y="392"/>
                </a:lnTo>
                <a:lnTo>
                  <a:pt x="1595" y="390"/>
                </a:lnTo>
                <a:lnTo>
                  <a:pt x="1592" y="392"/>
                </a:lnTo>
                <a:lnTo>
                  <a:pt x="1588" y="392"/>
                </a:lnTo>
                <a:lnTo>
                  <a:pt x="1586" y="394"/>
                </a:lnTo>
                <a:lnTo>
                  <a:pt x="1582" y="396"/>
                </a:lnTo>
                <a:lnTo>
                  <a:pt x="1580" y="398"/>
                </a:lnTo>
                <a:lnTo>
                  <a:pt x="1578" y="398"/>
                </a:lnTo>
                <a:lnTo>
                  <a:pt x="1574" y="407"/>
                </a:lnTo>
                <a:lnTo>
                  <a:pt x="1574" y="409"/>
                </a:lnTo>
                <a:lnTo>
                  <a:pt x="1574" y="409"/>
                </a:lnTo>
                <a:lnTo>
                  <a:pt x="1576" y="403"/>
                </a:lnTo>
                <a:lnTo>
                  <a:pt x="1576" y="401"/>
                </a:lnTo>
                <a:lnTo>
                  <a:pt x="1574" y="398"/>
                </a:lnTo>
                <a:lnTo>
                  <a:pt x="1574" y="398"/>
                </a:lnTo>
                <a:lnTo>
                  <a:pt x="1574" y="398"/>
                </a:lnTo>
                <a:lnTo>
                  <a:pt x="1571" y="398"/>
                </a:lnTo>
                <a:lnTo>
                  <a:pt x="1571" y="401"/>
                </a:lnTo>
                <a:lnTo>
                  <a:pt x="1569" y="403"/>
                </a:lnTo>
                <a:lnTo>
                  <a:pt x="1569" y="403"/>
                </a:lnTo>
                <a:lnTo>
                  <a:pt x="1567" y="403"/>
                </a:lnTo>
                <a:lnTo>
                  <a:pt x="1565" y="403"/>
                </a:lnTo>
                <a:lnTo>
                  <a:pt x="1567" y="401"/>
                </a:lnTo>
                <a:lnTo>
                  <a:pt x="1569" y="401"/>
                </a:lnTo>
                <a:lnTo>
                  <a:pt x="1569" y="398"/>
                </a:lnTo>
                <a:lnTo>
                  <a:pt x="1571" y="398"/>
                </a:lnTo>
                <a:lnTo>
                  <a:pt x="1574" y="396"/>
                </a:lnTo>
                <a:lnTo>
                  <a:pt x="1576" y="396"/>
                </a:lnTo>
                <a:lnTo>
                  <a:pt x="1578" y="396"/>
                </a:lnTo>
                <a:lnTo>
                  <a:pt x="1582" y="392"/>
                </a:lnTo>
                <a:lnTo>
                  <a:pt x="1584" y="390"/>
                </a:lnTo>
                <a:lnTo>
                  <a:pt x="1584" y="390"/>
                </a:lnTo>
                <a:lnTo>
                  <a:pt x="1584" y="386"/>
                </a:lnTo>
                <a:lnTo>
                  <a:pt x="1584" y="386"/>
                </a:lnTo>
                <a:lnTo>
                  <a:pt x="1582" y="384"/>
                </a:lnTo>
                <a:lnTo>
                  <a:pt x="1582" y="384"/>
                </a:lnTo>
                <a:lnTo>
                  <a:pt x="1580" y="384"/>
                </a:lnTo>
                <a:lnTo>
                  <a:pt x="1578" y="386"/>
                </a:lnTo>
                <a:lnTo>
                  <a:pt x="1576" y="388"/>
                </a:lnTo>
                <a:lnTo>
                  <a:pt x="1574" y="388"/>
                </a:lnTo>
                <a:lnTo>
                  <a:pt x="1569" y="386"/>
                </a:lnTo>
                <a:lnTo>
                  <a:pt x="1565" y="386"/>
                </a:lnTo>
                <a:lnTo>
                  <a:pt x="1563" y="388"/>
                </a:lnTo>
                <a:lnTo>
                  <a:pt x="1561" y="390"/>
                </a:lnTo>
                <a:lnTo>
                  <a:pt x="1561" y="392"/>
                </a:lnTo>
                <a:lnTo>
                  <a:pt x="1555" y="392"/>
                </a:lnTo>
                <a:lnTo>
                  <a:pt x="1557" y="390"/>
                </a:lnTo>
                <a:lnTo>
                  <a:pt x="1559" y="390"/>
                </a:lnTo>
                <a:lnTo>
                  <a:pt x="1561" y="388"/>
                </a:lnTo>
                <a:lnTo>
                  <a:pt x="1565" y="386"/>
                </a:lnTo>
                <a:lnTo>
                  <a:pt x="1565" y="384"/>
                </a:lnTo>
                <a:lnTo>
                  <a:pt x="1567" y="384"/>
                </a:lnTo>
                <a:lnTo>
                  <a:pt x="1571" y="384"/>
                </a:lnTo>
                <a:lnTo>
                  <a:pt x="1571" y="384"/>
                </a:lnTo>
                <a:lnTo>
                  <a:pt x="1574" y="384"/>
                </a:lnTo>
                <a:lnTo>
                  <a:pt x="1576" y="380"/>
                </a:lnTo>
                <a:lnTo>
                  <a:pt x="1576" y="380"/>
                </a:lnTo>
                <a:lnTo>
                  <a:pt x="1576" y="378"/>
                </a:lnTo>
                <a:lnTo>
                  <a:pt x="1576" y="378"/>
                </a:lnTo>
                <a:lnTo>
                  <a:pt x="1574" y="375"/>
                </a:lnTo>
                <a:lnTo>
                  <a:pt x="1571" y="375"/>
                </a:lnTo>
                <a:lnTo>
                  <a:pt x="1569" y="373"/>
                </a:lnTo>
                <a:lnTo>
                  <a:pt x="1567" y="371"/>
                </a:lnTo>
                <a:lnTo>
                  <a:pt x="1563" y="371"/>
                </a:lnTo>
                <a:lnTo>
                  <a:pt x="1559" y="371"/>
                </a:lnTo>
                <a:lnTo>
                  <a:pt x="1557" y="371"/>
                </a:lnTo>
                <a:lnTo>
                  <a:pt x="1557" y="371"/>
                </a:lnTo>
                <a:close/>
                <a:moveTo>
                  <a:pt x="3994" y="218"/>
                </a:moveTo>
                <a:lnTo>
                  <a:pt x="3996" y="218"/>
                </a:lnTo>
                <a:lnTo>
                  <a:pt x="3996" y="218"/>
                </a:lnTo>
                <a:lnTo>
                  <a:pt x="4000" y="218"/>
                </a:lnTo>
                <a:lnTo>
                  <a:pt x="4002" y="218"/>
                </a:lnTo>
                <a:lnTo>
                  <a:pt x="4002" y="218"/>
                </a:lnTo>
                <a:lnTo>
                  <a:pt x="4002" y="218"/>
                </a:lnTo>
                <a:lnTo>
                  <a:pt x="4004" y="216"/>
                </a:lnTo>
                <a:lnTo>
                  <a:pt x="4006" y="214"/>
                </a:lnTo>
                <a:lnTo>
                  <a:pt x="4006" y="214"/>
                </a:lnTo>
                <a:lnTo>
                  <a:pt x="4006" y="212"/>
                </a:lnTo>
                <a:lnTo>
                  <a:pt x="3996" y="216"/>
                </a:lnTo>
                <a:lnTo>
                  <a:pt x="3989" y="216"/>
                </a:lnTo>
                <a:lnTo>
                  <a:pt x="3987" y="218"/>
                </a:lnTo>
                <a:lnTo>
                  <a:pt x="3989" y="218"/>
                </a:lnTo>
                <a:lnTo>
                  <a:pt x="3994" y="218"/>
                </a:lnTo>
                <a:close/>
                <a:moveTo>
                  <a:pt x="3964" y="130"/>
                </a:moveTo>
                <a:lnTo>
                  <a:pt x="3966" y="128"/>
                </a:lnTo>
                <a:lnTo>
                  <a:pt x="3962" y="126"/>
                </a:lnTo>
                <a:lnTo>
                  <a:pt x="3950" y="124"/>
                </a:lnTo>
                <a:lnTo>
                  <a:pt x="3943" y="122"/>
                </a:lnTo>
                <a:lnTo>
                  <a:pt x="3937" y="122"/>
                </a:lnTo>
                <a:lnTo>
                  <a:pt x="3933" y="122"/>
                </a:lnTo>
                <a:lnTo>
                  <a:pt x="3929" y="124"/>
                </a:lnTo>
                <a:lnTo>
                  <a:pt x="3927" y="124"/>
                </a:lnTo>
                <a:lnTo>
                  <a:pt x="3929" y="128"/>
                </a:lnTo>
                <a:lnTo>
                  <a:pt x="3931" y="130"/>
                </a:lnTo>
                <a:lnTo>
                  <a:pt x="3935" y="130"/>
                </a:lnTo>
                <a:lnTo>
                  <a:pt x="3943" y="134"/>
                </a:lnTo>
                <a:lnTo>
                  <a:pt x="3948" y="134"/>
                </a:lnTo>
                <a:lnTo>
                  <a:pt x="3950" y="134"/>
                </a:lnTo>
                <a:lnTo>
                  <a:pt x="3954" y="134"/>
                </a:lnTo>
                <a:lnTo>
                  <a:pt x="3958" y="132"/>
                </a:lnTo>
                <a:lnTo>
                  <a:pt x="3960" y="130"/>
                </a:lnTo>
                <a:lnTo>
                  <a:pt x="3964" y="130"/>
                </a:lnTo>
                <a:close/>
                <a:moveTo>
                  <a:pt x="2764" y="134"/>
                </a:moveTo>
                <a:lnTo>
                  <a:pt x="2764" y="136"/>
                </a:lnTo>
                <a:lnTo>
                  <a:pt x="2764" y="139"/>
                </a:lnTo>
                <a:lnTo>
                  <a:pt x="2764" y="139"/>
                </a:lnTo>
                <a:lnTo>
                  <a:pt x="2764" y="141"/>
                </a:lnTo>
                <a:lnTo>
                  <a:pt x="2764" y="141"/>
                </a:lnTo>
                <a:lnTo>
                  <a:pt x="2766" y="143"/>
                </a:lnTo>
                <a:lnTo>
                  <a:pt x="2766" y="145"/>
                </a:lnTo>
                <a:lnTo>
                  <a:pt x="2766" y="147"/>
                </a:lnTo>
                <a:lnTo>
                  <a:pt x="2768" y="149"/>
                </a:lnTo>
                <a:lnTo>
                  <a:pt x="2770" y="153"/>
                </a:lnTo>
                <a:lnTo>
                  <a:pt x="2772" y="153"/>
                </a:lnTo>
                <a:lnTo>
                  <a:pt x="2774" y="151"/>
                </a:lnTo>
                <a:lnTo>
                  <a:pt x="2776" y="149"/>
                </a:lnTo>
                <a:lnTo>
                  <a:pt x="2776" y="147"/>
                </a:lnTo>
                <a:lnTo>
                  <a:pt x="2776" y="147"/>
                </a:lnTo>
                <a:lnTo>
                  <a:pt x="2780" y="147"/>
                </a:lnTo>
                <a:lnTo>
                  <a:pt x="2783" y="147"/>
                </a:lnTo>
                <a:lnTo>
                  <a:pt x="2783" y="149"/>
                </a:lnTo>
                <a:lnTo>
                  <a:pt x="2780" y="151"/>
                </a:lnTo>
                <a:lnTo>
                  <a:pt x="2780" y="153"/>
                </a:lnTo>
                <a:lnTo>
                  <a:pt x="2780" y="153"/>
                </a:lnTo>
                <a:lnTo>
                  <a:pt x="2780" y="155"/>
                </a:lnTo>
                <a:lnTo>
                  <a:pt x="2783" y="157"/>
                </a:lnTo>
                <a:lnTo>
                  <a:pt x="2783" y="157"/>
                </a:lnTo>
                <a:lnTo>
                  <a:pt x="2785" y="157"/>
                </a:lnTo>
                <a:lnTo>
                  <a:pt x="2787" y="157"/>
                </a:lnTo>
                <a:lnTo>
                  <a:pt x="2787" y="157"/>
                </a:lnTo>
                <a:lnTo>
                  <a:pt x="2787" y="159"/>
                </a:lnTo>
                <a:lnTo>
                  <a:pt x="2785" y="159"/>
                </a:lnTo>
                <a:lnTo>
                  <a:pt x="2774" y="157"/>
                </a:lnTo>
                <a:lnTo>
                  <a:pt x="2774" y="157"/>
                </a:lnTo>
                <a:lnTo>
                  <a:pt x="2772" y="157"/>
                </a:lnTo>
                <a:lnTo>
                  <a:pt x="2776" y="159"/>
                </a:lnTo>
                <a:lnTo>
                  <a:pt x="2780" y="162"/>
                </a:lnTo>
                <a:lnTo>
                  <a:pt x="2778" y="162"/>
                </a:lnTo>
                <a:lnTo>
                  <a:pt x="2778" y="164"/>
                </a:lnTo>
                <a:lnTo>
                  <a:pt x="2778" y="166"/>
                </a:lnTo>
                <a:lnTo>
                  <a:pt x="2780" y="166"/>
                </a:lnTo>
                <a:lnTo>
                  <a:pt x="2780" y="168"/>
                </a:lnTo>
                <a:lnTo>
                  <a:pt x="2783" y="168"/>
                </a:lnTo>
                <a:lnTo>
                  <a:pt x="2785" y="170"/>
                </a:lnTo>
                <a:lnTo>
                  <a:pt x="2789" y="172"/>
                </a:lnTo>
                <a:lnTo>
                  <a:pt x="2791" y="176"/>
                </a:lnTo>
                <a:lnTo>
                  <a:pt x="2793" y="176"/>
                </a:lnTo>
                <a:lnTo>
                  <a:pt x="2795" y="178"/>
                </a:lnTo>
                <a:lnTo>
                  <a:pt x="2795" y="178"/>
                </a:lnTo>
                <a:lnTo>
                  <a:pt x="2797" y="180"/>
                </a:lnTo>
                <a:lnTo>
                  <a:pt x="2806" y="180"/>
                </a:lnTo>
                <a:lnTo>
                  <a:pt x="2810" y="180"/>
                </a:lnTo>
                <a:lnTo>
                  <a:pt x="2812" y="178"/>
                </a:lnTo>
                <a:lnTo>
                  <a:pt x="2814" y="178"/>
                </a:lnTo>
                <a:lnTo>
                  <a:pt x="2816" y="176"/>
                </a:lnTo>
                <a:lnTo>
                  <a:pt x="2818" y="176"/>
                </a:lnTo>
                <a:lnTo>
                  <a:pt x="2820" y="174"/>
                </a:lnTo>
                <a:lnTo>
                  <a:pt x="2818" y="174"/>
                </a:lnTo>
                <a:lnTo>
                  <a:pt x="2816" y="172"/>
                </a:lnTo>
                <a:lnTo>
                  <a:pt x="2818" y="170"/>
                </a:lnTo>
                <a:lnTo>
                  <a:pt x="2818" y="170"/>
                </a:lnTo>
                <a:lnTo>
                  <a:pt x="2818" y="168"/>
                </a:lnTo>
                <a:lnTo>
                  <a:pt x="2818" y="166"/>
                </a:lnTo>
                <a:lnTo>
                  <a:pt x="2818" y="166"/>
                </a:lnTo>
                <a:lnTo>
                  <a:pt x="2820" y="166"/>
                </a:lnTo>
                <a:lnTo>
                  <a:pt x="2820" y="166"/>
                </a:lnTo>
                <a:lnTo>
                  <a:pt x="2822" y="166"/>
                </a:lnTo>
                <a:lnTo>
                  <a:pt x="2822" y="168"/>
                </a:lnTo>
                <a:lnTo>
                  <a:pt x="2824" y="168"/>
                </a:lnTo>
                <a:lnTo>
                  <a:pt x="2824" y="168"/>
                </a:lnTo>
                <a:lnTo>
                  <a:pt x="2827" y="168"/>
                </a:lnTo>
                <a:lnTo>
                  <a:pt x="2829" y="166"/>
                </a:lnTo>
                <a:lnTo>
                  <a:pt x="2829" y="164"/>
                </a:lnTo>
                <a:lnTo>
                  <a:pt x="2831" y="164"/>
                </a:lnTo>
                <a:lnTo>
                  <a:pt x="2831" y="166"/>
                </a:lnTo>
                <a:lnTo>
                  <a:pt x="2831" y="168"/>
                </a:lnTo>
                <a:lnTo>
                  <a:pt x="2829" y="168"/>
                </a:lnTo>
                <a:lnTo>
                  <a:pt x="2829" y="170"/>
                </a:lnTo>
                <a:lnTo>
                  <a:pt x="2829" y="170"/>
                </a:lnTo>
                <a:lnTo>
                  <a:pt x="2831" y="172"/>
                </a:lnTo>
                <a:lnTo>
                  <a:pt x="2831" y="172"/>
                </a:lnTo>
                <a:lnTo>
                  <a:pt x="2835" y="174"/>
                </a:lnTo>
                <a:lnTo>
                  <a:pt x="2839" y="172"/>
                </a:lnTo>
                <a:lnTo>
                  <a:pt x="2841" y="172"/>
                </a:lnTo>
                <a:lnTo>
                  <a:pt x="2845" y="168"/>
                </a:lnTo>
                <a:lnTo>
                  <a:pt x="2848" y="168"/>
                </a:lnTo>
                <a:lnTo>
                  <a:pt x="2852" y="168"/>
                </a:lnTo>
                <a:lnTo>
                  <a:pt x="2850" y="168"/>
                </a:lnTo>
                <a:lnTo>
                  <a:pt x="2845" y="172"/>
                </a:lnTo>
                <a:lnTo>
                  <a:pt x="2848" y="174"/>
                </a:lnTo>
                <a:lnTo>
                  <a:pt x="2850" y="174"/>
                </a:lnTo>
                <a:lnTo>
                  <a:pt x="2852" y="176"/>
                </a:lnTo>
                <a:lnTo>
                  <a:pt x="2854" y="176"/>
                </a:lnTo>
                <a:lnTo>
                  <a:pt x="2856" y="174"/>
                </a:lnTo>
                <a:lnTo>
                  <a:pt x="2854" y="176"/>
                </a:lnTo>
                <a:lnTo>
                  <a:pt x="2852" y="176"/>
                </a:lnTo>
                <a:lnTo>
                  <a:pt x="2841" y="176"/>
                </a:lnTo>
                <a:lnTo>
                  <a:pt x="2837" y="176"/>
                </a:lnTo>
                <a:lnTo>
                  <a:pt x="2837" y="178"/>
                </a:lnTo>
                <a:lnTo>
                  <a:pt x="2835" y="178"/>
                </a:lnTo>
                <a:lnTo>
                  <a:pt x="2835" y="180"/>
                </a:lnTo>
                <a:lnTo>
                  <a:pt x="2835" y="180"/>
                </a:lnTo>
                <a:lnTo>
                  <a:pt x="2833" y="180"/>
                </a:lnTo>
                <a:lnTo>
                  <a:pt x="2831" y="180"/>
                </a:lnTo>
                <a:lnTo>
                  <a:pt x="2824" y="183"/>
                </a:lnTo>
                <a:lnTo>
                  <a:pt x="2814" y="185"/>
                </a:lnTo>
                <a:lnTo>
                  <a:pt x="2814" y="187"/>
                </a:lnTo>
                <a:lnTo>
                  <a:pt x="2812" y="187"/>
                </a:lnTo>
                <a:lnTo>
                  <a:pt x="2810" y="185"/>
                </a:lnTo>
                <a:lnTo>
                  <a:pt x="2808" y="185"/>
                </a:lnTo>
                <a:lnTo>
                  <a:pt x="2808" y="185"/>
                </a:lnTo>
                <a:lnTo>
                  <a:pt x="2806" y="187"/>
                </a:lnTo>
                <a:lnTo>
                  <a:pt x="2806" y="187"/>
                </a:lnTo>
                <a:lnTo>
                  <a:pt x="2806" y="191"/>
                </a:lnTo>
                <a:lnTo>
                  <a:pt x="2808" y="191"/>
                </a:lnTo>
                <a:lnTo>
                  <a:pt x="2808" y="193"/>
                </a:lnTo>
                <a:lnTo>
                  <a:pt x="2810" y="195"/>
                </a:lnTo>
                <a:lnTo>
                  <a:pt x="2812" y="195"/>
                </a:lnTo>
                <a:lnTo>
                  <a:pt x="2820" y="195"/>
                </a:lnTo>
                <a:lnTo>
                  <a:pt x="2822" y="195"/>
                </a:lnTo>
                <a:lnTo>
                  <a:pt x="2827" y="193"/>
                </a:lnTo>
                <a:lnTo>
                  <a:pt x="2831" y="193"/>
                </a:lnTo>
                <a:lnTo>
                  <a:pt x="2833" y="191"/>
                </a:lnTo>
                <a:lnTo>
                  <a:pt x="2837" y="193"/>
                </a:lnTo>
                <a:lnTo>
                  <a:pt x="2841" y="193"/>
                </a:lnTo>
                <a:lnTo>
                  <a:pt x="2848" y="191"/>
                </a:lnTo>
                <a:lnTo>
                  <a:pt x="2852" y="191"/>
                </a:lnTo>
                <a:lnTo>
                  <a:pt x="2852" y="191"/>
                </a:lnTo>
                <a:lnTo>
                  <a:pt x="2854" y="193"/>
                </a:lnTo>
                <a:lnTo>
                  <a:pt x="2854" y="193"/>
                </a:lnTo>
                <a:lnTo>
                  <a:pt x="2848" y="193"/>
                </a:lnTo>
                <a:lnTo>
                  <a:pt x="2843" y="195"/>
                </a:lnTo>
                <a:lnTo>
                  <a:pt x="2824" y="197"/>
                </a:lnTo>
                <a:lnTo>
                  <a:pt x="2820" y="201"/>
                </a:lnTo>
                <a:lnTo>
                  <a:pt x="2818" y="201"/>
                </a:lnTo>
                <a:lnTo>
                  <a:pt x="2818" y="201"/>
                </a:lnTo>
                <a:lnTo>
                  <a:pt x="2816" y="201"/>
                </a:lnTo>
                <a:lnTo>
                  <a:pt x="2812" y="201"/>
                </a:lnTo>
                <a:lnTo>
                  <a:pt x="2812" y="201"/>
                </a:lnTo>
                <a:lnTo>
                  <a:pt x="2810" y="204"/>
                </a:lnTo>
                <a:lnTo>
                  <a:pt x="2810" y="206"/>
                </a:lnTo>
                <a:lnTo>
                  <a:pt x="2812" y="206"/>
                </a:lnTo>
                <a:lnTo>
                  <a:pt x="2812" y="208"/>
                </a:lnTo>
                <a:lnTo>
                  <a:pt x="2814" y="210"/>
                </a:lnTo>
                <a:lnTo>
                  <a:pt x="2816" y="212"/>
                </a:lnTo>
                <a:lnTo>
                  <a:pt x="2818" y="212"/>
                </a:lnTo>
                <a:lnTo>
                  <a:pt x="2820" y="214"/>
                </a:lnTo>
                <a:lnTo>
                  <a:pt x="2827" y="216"/>
                </a:lnTo>
                <a:lnTo>
                  <a:pt x="2833" y="222"/>
                </a:lnTo>
                <a:lnTo>
                  <a:pt x="2839" y="227"/>
                </a:lnTo>
                <a:lnTo>
                  <a:pt x="2841" y="227"/>
                </a:lnTo>
                <a:lnTo>
                  <a:pt x="2843" y="227"/>
                </a:lnTo>
                <a:lnTo>
                  <a:pt x="2845" y="229"/>
                </a:lnTo>
                <a:lnTo>
                  <a:pt x="2845" y="231"/>
                </a:lnTo>
                <a:lnTo>
                  <a:pt x="2850" y="231"/>
                </a:lnTo>
                <a:lnTo>
                  <a:pt x="2854" y="231"/>
                </a:lnTo>
                <a:lnTo>
                  <a:pt x="2856" y="229"/>
                </a:lnTo>
                <a:lnTo>
                  <a:pt x="2854" y="227"/>
                </a:lnTo>
                <a:lnTo>
                  <a:pt x="2854" y="224"/>
                </a:lnTo>
                <a:lnTo>
                  <a:pt x="2854" y="224"/>
                </a:lnTo>
                <a:lnTo>
                  <a:pt x="2856" y="222"/>
                </a:lnTo>
                <a:lnTo>
                  <a:pt x="2858" y="220"/>
                </a:lnTo>
                <a:lnTo>
                  <a:pt x="2856" y="218"/>
                </a:lnTo>
                <a:lnTo>
                  <a:pt x="2856" y="216"/>
                </a:lnTo>
                <a:lnTo>
                  <a:pt x="2858" y="214"/>
                </a:lnTo>
                <a:lnTo>
                  <a:pt x="2860" y="212"/>
                </a:lnTo>
                <a:lnTo>
                  <a:pt x="2862" y="206"/>
                </a:lnTo>
                <a:lnTo>
                  <a:pt x="2866" y="204"/>
                </a:lnTo>
                <a:lnTo>
                  <a:pt x="2871" y="204"/>
                </a:lnTo>
                <a:lnTo>
                  <a:pt x="2873" y="204"/>
                </a:lnTo>
                <a:lnTo>
                  <a:pt x="2873" y="201"/>
                </a:lnTo>
                <a:lnTo>
                  <a:pt x="2875" y="197"/>
                </a:lnTo>
                <a:lnTo>
                  <a:pt x="2875" y="195"/>
                </a:lnTo>
                <a:lnTo>
                  <a:pt x="2875" y="189"/>
                </a:lnTo>
                <a:lnTo>
                  <a:pt x="2875" y="189"/>
                </a:lnTo>
                <a:lnTo>
                  <a:pt x="2875" y="187"/>
                </a:lnTo>
                <a:lnTo>
                  <a:pt x="2877" y="187"/>
                </a:lnTo>
                <a:lnTo>
                  <a:pt x="2879" y="187"/>
                </a:lnTo>
                <a:lnTo>
                  <a:pt x="2881" y="187"/>
                </a:lnTo>
                <a:lnTo>
                  <a:pt x="2883" y="185"/>
                </a:lnTo>
                <a:lnTo>
                  <a:pt x="2883" y="185"/>
                </a:lnTo>
                <a:lnTo>
                  <a:pt x="2883" y="183"/>
                </a:lnTo>
                <a:lnTo>
                  <a:pt x="2883" y="180"/>
                </a:lnTo>
                <a:lnTo>
                  <a:pt x="2883" y="178"/>
                </a:lnTo>
                <a:lnTo>
                  <a:pt x="2885" y="176"/>
                </a:lnTo>
                <a:lnTo>
                  <a:pt x="2889" y="172"/>
                </a:lnTo>
                <a:lnTo>
                  <a:pt x="2892" y="170"/>
                </a:lnTo>
                <a:lnTo>
                  <a:pt x="2892" y="170"/>
                </a:lnTo>
                <a:lnTo>
                  <a:pt x="2894" y="168"/>
                </a:lnTo>
                <a:lnTo>
                  <a:pt x="2894" y="168"/>
                </a:lnTo>
                <a:lnTo>
                  <a:pt x="2904" y="168"/>
                </a:lnTo>
                <a:lnTo>
                  <a:pt x="2908" y="166"/>
                </a:lnTo>
                <a:lnTo>
                  <a:pt x="2912" y="166"/>
                </a:lnTo>
                <a:lnTo>
                  <a:pt x="2915" y="166"/>
                </a:lnTo>
                <a:lnTo>
                  <a:pt x="2917" y="164"/>
                </a:lnTo>
                <a:lnTo>
                  <a:pt x="2917" y="164"/>
                </a:lnTo>
                <a:lnTo>
                  <a:pt x="2917" y="164"/>
                </a:lnTo>
                <a:lnTo>
                  <a:pt x="2912" y="162"/>
                </a:lnTo>
                <a:lnTo>
                  <a:pt x="2908" y="159"/>
                </a:lnTo>
                <a:lnTo>
                  <a:pt x="2904" y="157"/>
                </a:lnTo>
                <a:lnTo>
                  <a:pt x="2908" y="155"/>
                </a:lnTo>
                <a:lnTo>
                  <a:pt x="2906" y="153"/>
                </a:lnTo>
                <a:lnTo>
                  <a:pt x="2904" y="153"/>
                </a:lnTo>
                <a:lnTo>
                  <a:pt x="2900" y="151"/>
                </a:lnTo>
                <a:lnTo>
                  <a:pt x="2900" y="153"/>
                </a:lnTo>
                <a:lnTo>
                  <a:pt x="2900" y="153"/>
                </a:lnTo>
                <a:lnTo>
                  <a:pt x="2896" y="155"/>
                </a:lnTo>
                <a:lnTo>
                  <a:pt x="2894" y="151"/>
                </a:lnTo>
                <a:lnTo>
                  <a:pt x="2889" y="151"/>
                </a:lnTo>
                <a:lnTo>
                  <a:pt x="2885" y="151"/>
                </a:lnTo>
                <a:lnTo>
                  <a:pt x="2883" y="151"/>
                </a:lnTo>
                <a:lnTo>
                  <a:pt x="2881" y="149"/>
                </a:lnTo>
                <a:lnTo>
                  <a:pt x="2879" y="149"/>
                </a:lnTo>
                <a:lnTo>
                  <a:pt x="2879" y="149"/>
                </a:lnTo>
                <a:lnTo>
                  <a:pt x="2879" y="147"/>
                </a:lnTo>
                <a:lnTo>
                  <a:pt x="2881" y="147"/>
                </a:lnTo>
                <a:lnTo>
                  <a:pt x="2881" y="145"/>
                </a:lnTo>
                <a:lnTo>
                  <a:pt x="2881" y="145"/>
                </a:lnTo>
                <a:lnTo>
                  <a:pt x="2881" y="143"/>
                </a:lnTo>
                <a:lnTo>
                  <a:pt x="2879" y="141"/>
                </a:lnTo>
                <a:lnTo>
                  <a:pt x="2879" y="141"/>
                </a:lnTo>
                <a:lnTo>
                  <a:pt x="2877" y="139"/>
                </a:lnTo>
                <a:lnTo>
                  <a:pt x="2875" y="136"/>
                </a:lnTo>
                <a:lnTo>
                  <a:pt x="2873" y="136"/>
                </a:lnTo>
                <a:lnTo>
                  <a:pt x="2873" y="136"/>
                </a:lnTo>
                <a:lnTo>
                  <a:pt x="2866" y="143"/>
                </a:lnTo>
                <a:lnTo>
                  <a:pt x="2864" y="145"/>
                </a:lnTo>
                <a:lnTo>
                  <a:pt x="2864" y="143"/>
                </a:lnTo>
                <a:lnTo>
                  <a:pt x="2864" y="141"/>
                </a:lnTo>
                <a:lnTo>
                  <a:pt x="2864" y="139"/>
                </a:lnTo>
                <a:lnTo>
                  <a:pt x="2864" y="139"/>
                </a:lnTo>
                <a:lnTo>
                  <a:pt x="2866" y="136"/>
                </a:lnTo>
                <a:lnTo>
                  <a:pt x="2868" y="134"/>
                </a:lnTo>
                <a:lnTo>
                  <a:pt x="2866" y="130"/>
                </a:lnTo>
                <a:lnTo>
                  <a:pt x="2864" y="128"/>
                </a:lnTo>
                <a:lnTo>
                  <a:pt x="2862" y="128"/>
                </a:lnTo>
                <a:lnTo>
                  <a:pt x="2858" y="126"/>
                </a:lnTo>
                <a:lnTo>
                  <a:pt x="2854" y="126"/>
                </a:lnTo>
                <a:lnTo>
                  <a:pt x="2854" y="126"/>
                </a:lnTo>
                <a:lnTo>
                  <a:pt x="2852" y="126"/>
                </a:lnTo>
                <a:lnTo>
                  <a:pt x="2852" y="128"/>
                </a:lnTo>
                <a:lnTo>
                  <a:pt x="2852" y="128"/>
                </a:lnTo>
                <a:lnTo>
                  <a:pt x="2848" y="124"/>
                </a:lnTo>
                <a:lnTo>
                  <a:pt x="2845" y="122"/>
                </a:lnTo>
                <a:lnTo>
                  <a:pt x="2843" y="122"/>
                </a:lnTo>
                <a:lnTo>
                  <a:pt x="2841" y="124"/>
                </a:lnTo>
                <a:lnTo>
                  <a:pt x="2841" y="126"/>
                </a:lnTo>
                <a:lnTo>
                  <a:pt x="2841" y="128"/>
                </a:lnTo>
                <a:lnTo>
                  <a:pt x="2839" y="130"/>
                </a:lnTo>
                <a:lnTo>
                  <a:pt x="2837" y="132"/>
                </a:lnTo>
                <a:lnTo>
                  <a:pt x="2837" y="134"/>
                </a:lnTo>
                <a:lnTo>
                  <a:pt x="2837" y="134"/>
                </a:lnTo>
                <a:lnTo>
                  <a:pt x="2837" y="139"/>
                </a:lnTo>
                <a:lnTo>
                  <a:pt x="2837" y="141"/>
                </a:lnTo>
                <a:lnTo>
                  <a:pt x="2839" y="145"/>
                </a:lnTo>
                <a:lnTo>
                  <a:pt x="2843" y="153"/>
                </a:lnTo>
                <a:lnTo>
                  <a:pt x="2845" y="157"/>
                </a:lnTo>
                <a:lnTo>
                  <a:pt x="2843" y="157"/>
                </a:lnTo>
                <a:lnTo>
                  <a:pt x="2837" y="151"/>
                </a:lnTo>
                <a:lnTo>
                  <a:pt x="2837" y="151"/>
                </a:lnTo>
                <a:lnTo>
                  <a:pt x="2835" y="149"/>
                </a:lnTo>
                <a:lnTo>
                  <a:pt x="2831" y="143"/>
                </a:lnTo>
                <a:lnTo>
                  <a:pt x="2829" y="139"/>
                </a:lnTo>
                <a:lnTo>
                  <a:pt x="2827" y="134"/>
                </a:lnTo>
                <a:lnTo>
                  <a:pt x="2822" y="132"/>
                </a:lnTo>
                <a:lnTo>
                  <a:pt x="2818" y="130"/>
                </a:lnTo>
                <a:lnTo>
                  <a:pt x="2816" y="132"/>
                </a:lnTo>
                <a:lnTo>
                  <a:pt x="2814" y="136"/>
                </a:lnTo>
                <a:lnTo>
                  <a:pt x="2812" y="139"/>
                </a:lnTo>
                <a:lnTo>
                  <a:pt x="2810" y="139"/>
                </a:lnTo>
                <a:lnTo>
                  <a:pt x="2810" y="141"/>
                </a:lnTo>
                <a:lnTo>
                  <a:pt x="2812" y="143"/>
                </a:lnTo>
                <a:lnTo>
                  <a:pt x="2812" y="145"/>
                </a:lnTo>
                <a:lnTo>
                  <a:pt x="2812" y="145"/>
                </a:lnTo>
                <a:lnTo>
                  <a:pt x="2810" y="145"/>
                </a:lnTo>
                <a:lnTo>
                  <a:pt x="2808" y="145"/>
                </a:lnTo>
                <a:lnTo>
                  <a:pt x="2806" y="143"/>
                </a:lnTo>
                <a:lnTo>
                  <a:pt x="2806" y="143"/>
                </a:lnTo>
                <a:lnTo>
                  <a:pt x="2801" y="141"/>
                </a:lnTo>
                <a:lnTo>
                  <a:pt x="2801" y="141"/>
                </a:lnTo>
                <a:lnTo>
                  <a:pt x="2801" y="139"/>
                </a:lnTo>
                <a:lnTo>
                  <a:pt x="2799" y="139"/>
                </a:lnTo>
                <a:lnTo>
                  <a:pt x="2789" y="139"/>
                </a:lnTo>
                <a:lnTo>
                  <a:pt x="2797" y="134"/>
                </a:lnTo>
                <a:lnTo>
                  <a:pt x="2808" y="134"/>
                </a:lnTo>
                <a:lnTo>
                  <a:pt x="2810" y="132"/>
                </a:lnTo>
                <a:lnTo>
                  <a:pt x="2810" y="132"/>
                </a:lnTo>
                <a:lnTo>
                  <a:pt x="2810" y="130"/>
                </a:lnTo>
                <a:lnTo>
                  <a:pt x="2810" y="130"/>
                </a:lnTo>
                <a:lnTo>
                  <a:pt x="2806" y="128"/>
                </a:lnTo>
                <a:lnTo>
                  <a:pt x="2797" y="130"/>
                </a:lnTo>
                <a:lnTo>
                  <a:pt x="2793" y="132"/>
                </a:lnTo>
                <a:lnTo>
                  <a:pt x="2791" y="132"/>
                </a:lnTo>
                <a:lnTo>
                  <a:pt x="2785" y="130"/>
                </a:lnTo>
                <a:lnTo>
                  <a:pt x="2785" y="130"/>
                </a:lnTo>
                <a:lnTo>
                  <a:pt x="2785" y="132"/>
                </a:lnTo>
                <a:lnTo>
                  <a:pt x="2787" y="134"/>
                </a:lnTo>
                <a:lnTo>
                  <a:pt x="2785" y="134"/>
                </a:lnTo>
                <a:lnTo>
                  <a:pt x="2783" y="132"/>
                </a:lnTo>
                <a:lnTo>
                  <a:pt x="2776" y="130"/>
                </a:lnTo>
                <a:lnTo>
                  <a:pt x="2772" y="130"/>
                </a:lnTo>
                <a:lnTo>
                  <a:pt x="2770" y="130"/>
                </a:lnTo>
                <a:lnTo>
                  <a:pt x="2770" y="132"/>
                </a:lnTo>
                <a:lnTo>
                  <a:pt x="2770" y="134"/>
                </a:lnTo>
                <a:lnTo>
                  <a:pt x="2768" y="132"/>
                </a:lnTo>
                <a:lnTo>
                  <a:pt x="2766" y="130"/>
                </a:lnTo>
                <a:lnTo>
                  <a:pt x="2764" y="130"/>
                </a:lnTo>
                <a:lnTo>
                  <a:pt x="2764" y="130"/>
                </a:lnTo>
                <a:lnTo>
                  <a:pt x="2762" y="132"/>
                </a:lnTo>
                <a:lnTo>
                  <a:pt x="2762" y="132"/>
                </a:lnTo>
                <a:lnTo>
                  <a:pt x="2764" y="134"/>
                </a:lnTo>
                <a:close/>
                <a:moveTo>
                  <a:pt x="3935" y="115"/>
                </a:moveTo>
                <a:lnTo>
                  <a:pt x="3939" y="115"/>
                </a:lnTo>
                <a:lnTo>
                  <a:pt x="3941" y="118"/>
                </a:lnTo>
                <a:lnTo>
                  <a:pt x="3943" y="118"/>
                </a:lnTo>
                <a:lnTo>
                  <a:pt x="3956" y="122"/>
                </a:lnTo>
                <a:lnTo>
                  <a:pt x="3964" y="124"/>
                </a:lnTo>
                <a:lnTo>
                  <a:pt x="3968" y="124"/>
                </a:lnTo>
                <a:lnTo>
                  <a:pt x="3975" y="122"/>
                </a:lnTo>
                <a:lnTo>
                  <a:pt x="3977" y="120"/>
                </a:lnTo>
                <a:lnTo>
                  <a:pt x="3979" y="120"/>
                </a:lnTo>
                <a:lnTo>
                  <a:pt x="3983" y="120"/>
                </a:lnTo>
                <a:lnTo>
                  <a:pt x="3996" y="118"/>
                </a:lnTo>
                <a:lnTo>
                  <a:pt x="4015" y="115"/>
                </a:lnTo>
                <a:lnTo>
                  <a:pt x="4017" y="115"/>
                </a:lnTo>
                <a:lnTo>
                  <a:pt x="4019" y="113"/>
                </a:lnTo>
                <a:lnTo>
                  <a:pt x="4017" y="113"/>
                </a:lnTo>
                <a:lnTo>
                  <a:pt x="4017" y="111"/>
                </a:lnTo>
                <a:lnTo>
                  <a:pt x="4015" y="107"/>
                </a:lnTo>
                <a:lnTo>
                  <a:pt x="4015" y="107"/>
                </a:lnTo>
                <a:lnTo>
                  <a:pt x="4012" y="107"/>
                </a:lnTo>
                <a:lnTo>
                  <a:pt x="4015" y="103"/>
                </a:lnTo>
                <a:lnTo>
                  <a:pt x="4017" y="103"/>
                </a:lnTo>
                <a:lnTo>
                  <a:pt x="4023" y="101"/>
                </a:lnTo>
                <a:lnTo>
                  <a:pt x="4023" y="101"/>
                </a:lnTo>
                <a:lnTo>
                  <a:pt x="4025" y="101"/>
                </a:lnTo>
                <a:lnTo>
                  <a:pt x="4025" y="99"/>
                </a:lnTo>
                <a:lnTo>
                  <a:pt x="4025" y="99"/>
                </a:lnTo>
                <a:lnTo>
                  <a:pt x="4023" y="97"/>
                </a:lnTo>
                <a:lnTo>
                  <a:pt x="4019" y="97"/>
                </a:lnTo>
                <a:lnTo>
                  <a:pt x="4010" y="92"/>
                </a:lnTo>
                <a:lnTo>
                  <a:pt x="4008" y="90"/>
                </a:lnTo>
                <a:lnTo>
                  <a:pt x="4006" y="90"/>
                </a:lnTo>
                <a:lnTo>
                  <a:pt x="4006" y="88"/>
                </a:lnTo>
                <a:lnTo>
                  <a:pt x="4006" y="88"/>
                </a:lnTo>
                <a:lnTo>
                  <a:pt x="4002" y="84"/>
                </a:lnTo>
                <a:lnTo>
                  <a:pt x="4000" y="84"/>
                </a:lnTo>
                <a:lnTo>
                  <a:pt x="3998" y="84"/>
                </a:lnTo>
                <a:lnTo>
                  <a:pt x="3998" y="82"/>
                </a:lnTo>
                <a:lnTo>
                  <a:pt x="3996" y="82"/>
                </a:lnTo>
                <a:lnTo>
                  <a:pt x="3985" y="82"/>
                </a:lnTo>
                <a:lnTo>
                  <a:pt x="3985" y="84"/>
                </a:lnTo>
                <a:lnTo>
                  <a:pt x="3981" y="86"/>
                </a:lnTo>
                <a:lnTo>
                  <a:pt x="3979" y="86"/>
                </a:lnTo>
                <a:lnTo>
                  <a:pt x="3975" y="88"/>
                </a:lnTo>
                <a:lnTo>
                  <a:pt x="3971" y="88"/>
                </a:lnTo>
                <a:lnTo>
                  <a:pt x="3968" y="88"/>
                </a:lnTo>
                <a:lnTo>
                  <a:pt x="3964" y="90"/>
                </a:lnTo>
                <a:lnTo>
                  <a:pt x="3962" y="90"/>
                </a:lnTo>
                <a:lnTo>
                  <a:pt x="3960" y="90"/>
                </a:lnTo>
                <a:lnTo>
                  <a:pt x="3956" y="90"/>
                </a:lnTo>
                <a:lnTo>
                  <a:pt x="3954" y="92"/>
                </a:lnTo>
                <a:lnTo>
                  <a:pt x="3952" y="95"/>
                </a:lnTo>
                <a:lnTo>
                  <a:pt x="3952" y="95"/>
                </a:lnTo>
                <a:lnTo>
                  <a:pt x="3950" y="97"/>
                </a:lnTo>
                <a:lnTo>
                  <a:pt x="3950" y="99"/>
                </a:lnTo>
                <a:lnTo>
                  <a:pt x="3952" y="99"/>
                </a:lnTo>
                <a:lnTo>
                  <a:pt x="3958" y="99"/>
                </a:lnTo>
                <a:lnTo>
                  <a:pt x="3954" y="101"/>
                </a:lnTo>
                <a:lnTo>
                  <a:pt x="3952" y="103"/>
                </a:lnTo>
                <a:lnTo>
                  <a:pt x="3950" y="107"/>
                </a:lnTo>
                <a:lnTo>
                  <a:pt x="3943" y="107"/>
                </a:lnTo>
                <a:lnTo>
                  <a:pt x="3939" y="109"/>
                </a:lnTo>
                <a:lnTo>
                  <a:pt x="3935" y="111"/>
                </a:lnTo>
                <a:lnTo>
                  <a:pt x="3933" y="113"/>
                </a:lnTo>
                <a:lnTo>
                  <a:pt x="3935" y="115"/>
                </a:lnTo>
                <a:close/>
                <a:moveTo>
                  <a:pt x="3901" y="212"/>
                </a:moveTo>
                <a:lnTo>
                  <a:pt x="3904" y="212"/>
                </a:lnTo>
                <a:lnTo>
                  <a:pt x="3908" y="210"/>
                </a:lnTo>
                <a:lnTo>
                  <a:pt x="3908" y="210"/>
                </a:lnTo>
                <a:lnTo>
                  <a:pt x="3906" y="210"/>
                </a:lnTo>
                <a:lnTo>
                  <a:pt x="3901" y="210"/>
                </a:lnTo>
                <a:lnTo>
                  <a:pt x="3899" y="210"/>
                </a:lnTo>
                <a:lnTo>
                  <a:pt x="3899" y="212"/>
                </a:lnTo>
                <a:lnTo>
                  <a:pt x="3899" y="212"/>
                </a:lnTo>
                <a:lnTo>
                  <a:pt x="3901" y="212"/>
                </a:lnTo>
                <a:close/>
                <a:moveTo>
                  <a:pt x="3912" y="86"/>
                </a:moveTo>
                <a:lnTo>
                  <a:pt x="3929" y="88"/>
                </a:lnTo>
                <a:lnTo>
                  <a:pt x="3935" y="86"/>
                </a:lnTo>
                <a:lnTo>
                  <a:pt x="3933" y="84"/>
                </a:lnTo>
                <a:lnTo>
                  <a:pt x="3927" y="84"/>
                </a:lnTo>
                <a:lnTo>
                  <a:pt x="3912" y="84"/>
                </a:lnTo>
                <a:lnTo>
                  <a:pt x="3910" y="86"/>
                </a:lnTo>
                <a:lnTo>
                  <a:pt x="3910" y="86"/>
                </a:lnTo>
                <a:lnTo>
                  <a:pt x="3912" y="86"/>
                </a:lnTo>
                <a:close/>
                <a:moveTo>
                  <a:pt x="4017" y="229"/>
                </a:moveTo>
                <a:lnTo>
                  <a:pt x="4019" y="229"/>
                </a:lnTo>
                <a:lnTo>
                  <a:pt x="4019" y="231"/>
                </a:lnTo>
                <a:lnTo>
                  <a:pt x="4021" y="231"/>
                </a:lnTo>
                <a:lnTo>
                  <a:pt x="4021" y="231"/>
                </a:lnTo>
                <a:lnTo>
                  <a:pt x="4019" y="227"/>
                </a:lnTo>
                <a:lnTo>
                  <a:pt x="4017" y="229"/>
                </a:lnTo>
                <a:close/>
                <a:moveTo>
                  <a:pt x="3864" y="281"/>
                </a:moveTo>
                <a:lnTo>
                  <a:pt x="3868" y="281"/>
                </a:lnTo>
                <a:lnTo>
                  <a:pt x="3868" y="281"/>
                </a:lnTo>
                <a:lnTo>
                  <a:pt x="3870" y="279"/>
                </a:lnTo>
                <a:lnTo>
                  <a:pt x="3868" y="277"/>
                </a:lnTo>
                <a:lnTo>
                  <a:pt x="3868" y="277"/>
                </a:lnTo>
                <a:lnTo>
                  <a:pt x="3864" y="279"/>
                </a:lnTo>
                <a:lnTo>
                  <a:pt x="3864" y="277"/>
                </a:lnTo>
                <a:lnTo>
                  <a:pt x="3862" y="277"/>
                </a:lnTo>
                <a:lnTo>
                  <a:pt x="3862" y="279"/>
                </a:lnTo>
                <a:lnTo>
                  <a:pt x="3857" y="279"/>
                </a:lnTo>
                <a:lnTo>
                  <a:pt x="3857" y="281"/>
                </a:lnTo>
                <a:lnTo>
                  <a:pt x="3860" y="281"/>
                </a:lnTo>
                <a:lnTo>
                  <a:pt x="3864" y="281"/>
                </a:lnTo>
                <a:close/>
                <a:moveTo>
                  <a:pt x="4006" y="241"/>
                </a:moveTo>
                <a:lnTo>
                  <a:pt x="4008" y="241"/>
                </a:lnTo>
                <a:lnTo>
                  <a:pt x="4006" y="239"/>
                </a:lnTo>
                <a:lnTo>
                  <a:pt x="4002" y="239"/>
                </a:lnTo>
                <a:lnTo>
                  <a:pt x="4000" y="239"/>
                </a:lnTo>
                <a:lnTo>
                  <a:pt x="3996" y="239"/>
                </a:lnTo>
                <a:lnTo>
                  <a:pt x="3992" y="241"/>
                </a:lnTo>
                <a:lnTo>
                  <a:pt x="3989" y="239"/>
                </a:lnTo>
                <a:lnTo>
                  <a:pt x="3989" y="241"/>
                </a:lnTo>
                <a:lnTo>
                  <a:pt x="3989" y="241"/>
                </a:lnTo>
                <a:lnTo>
                  <a:pt x="3994" y="243"/>
                </a:lnTo>
                <a:lnTo>
                  <a:pt x="3996" y="243"/>
                </a:lnTo>
                <a:lnTo>
                  <a:pt x="4000" y="243"/>
                </a:lnTo>
                <a:lnTo>
                  <a:pt x="4002" y="245"/>
                </a:lnTo>
                <a:lnTo>
                  <a:pt x="4004" y="243"/>
                </a:lnTo>
                <a:lnTo>
                  <a:pt x="4004" y="241"/>
                </a:lnTo>
                <a:lnTo>
                  <a:pt x="4006" y="241"/>
                </a:lnTo>
                <a:lnTo>
                  <a:pt x="4006" y="241"/>
                </a:lnTo>
                <a:close/>
                <a:moveTo>
                  <a:pt x="4021" y="118"/>
                </a:moveTo>
                <a:lnTo>
                  <a:pt x="4015" y="120"/>
                </a:lnTo>
                <a:lnTo>
                  <a:pt x="4004" y="122"/>
                </a:lnTo>
                <a:lnTo>
                  <a:pt x="4002" y="120"/>
                </a:lnTo>
                <a:lnTo>
                  <a:pt x="4000" y="122"/>
                </a:lnTo>
                <a:lnTo>
                  <a:pt x="3996" y="120"/>
                </a:lnTo>
                <a:lnTo>
                  <a:pt x="3992" y="120"/>
                </a:lnTo>
                <a:lnTo>
                  <a:pt x="3989" y="122"/>
                </a:lnTo>
                <a:lnTo>
                  <a:pt x="3989" y="122"/>
                </a:lnTo>
                <a:lnTo>
                  <a:pt x="3987" y="124"/>
                </a:lnTo>
                <a:lnTo>
                  <a:pt x="3983" y="122"/>
                </a:lnTo>
                <a:lnTo>
                  <a:pt x="3983" y="122"/>
                </a:lnTo>
                <a:lnTo>
                  <a:pt x="3981" y="124"/>
                </a:lnTo>
                <a:lnTo>
                  <a:pt x="3979" y="124"/>
                </a:lnTo>
                <a:lnTo>
                  <a:pt x="3975" y="126"/>
                </a:lnTo>
                <a:lnTo>
                  <a:pt x="3973" y="130"/>
                </a:lnTo>
                <a:lnTo>
                  <a:pt x="3971" y="132"/>
                </a:lnTo>
                <a:lnTo>
                  <a:pt x="3966" y="134"/>
                </a:lnTo>
                <a:lnTo>
                  <a:pt x="3960" y="136"/>
                </a:lnTo>
                <a:lnTo>
                  <a:pt x="3956" y="141"/>
                </a:lnTo>
                <a:lnTo>
                  <a:pt x="3958" y="143"/>
                </a:lnTo>
                <a:lnTo>
                  <a:pt x="3962" y="141"/>
                </a:lnTo>
                <a:lnTo>
                  <a:pt x="3966" y="143"/>
                </a:lnTo>
                <a:lnTo>
                  <a:pt x="3973" y="143"/>
                </a:lnTo>
                <a:lnTo>
                  <a:pt x="3975" y="147"/>
                </a:lnTo>
                <a:lnTo>
                  <a:pt x="3977" y="149"/>
                </a:lnTo>
                <a:lnTo>
                  <a:pt x="3979" y="151"/>
                </a:lnTo>
                <a:lnTo>
                  <a:pt x="3979" y="151"/>
                </a:lnTo>
                <a:lnTo>
                  <a:pt x="3979" y="153"/>
                </a:lnTo>
                <a:lnTo>
                  <a:pt x="3981" y="153"/>
                </a:lnTo>
                <a:lnTo>
                  <a:pt x="3985" y="155"/>
                </a:lnTo>
                <a:lnTo>
                  <a:pt x="3985" y="155"/>
                </a:lnTo>
                <a:lnTo>
                  <a:pt x="3989" y="153"/>
                </a:lnTo>
                <a:lnTo>
                  <a:pt x="3992" y="153"/>
                </a:lnTo>
                <a:lnTo>
                  <a:pt x="3994" y="155"/>
                </a:lnTo>
                <a:lnTo>
                  <a:pt x="3996" y="157"/>
                </a:lnTo>
                <a:lnTo>
                  <a:pt x="4004" y="155"/>
                </a:lnTo>
                <a:lnTo>
                  <a:pt x="4004" y="155"/>
                </a:lnTo>
                <a:lnTo>
                  <a:pt x="4010" y="157"/>
                </a:lnTo>
                <a:lnTo>
                  <a:pt x="4010" y="157"/>
                </a:lnTo>
                <a:lnTo>
                  <a:pt x="4012" y="159"/>
                </a:lnTo>
                <a:lnTo>
                  <a:pt x="4017" y="162"/>
                </a:lnTo>
                <a:lnTo>
                  <a:pt x="4021" y="162"/>
                </a:lnTo>
                <a:lnTo>
                  <a:pt x="4023" y="162"/>
                </a:lnTo>
                <a:lnTo>
                  <a:pt x="4025" y="162"/>
                </a:lnTo>
                <a:lnTo>
                  <a:pt x="4029" y="162"/>
                </a:lnTo>
                <a:lnTo>
                  <a:pt x="4031" y="164"/>
                </a:lnTo>
                <a:lnTo>
                  <a:pt x="4033" y="164"/>
                </a:lnTo>
                <a:lnTo>
                  <a:pt x="4040" y="162"/>
                </a:lnTo>
                <a:lnTo>
                  <a:pt x="4048" y="162"/>
                </a:lnTo>
                <a:lnTo>
                  <a:pt x="4050" y="162"/>
                </a:lnTo>
                <a:lnTo>
                  <a:pt x="4054" y="157"/>
                </a:lnTo>
                <a:lnTo>
                  <a:pt x="4054" y="155"/>
                </a:lnTo>
                <a:lnTo>
                  <a:pt x="4054" y="153"/>
                </a:lnTo>
                <a:lnTo>
                  <a:pt x="4052" y="153"/>
                </a:lnTo>
                <a:lnTo>
                  <a:pt x="4050" y="153"/>
                </a:lnTo>
                <a:lnTo>
                  <a:pt x="4046" y="149"/>
                </a:lnTo>
                <a:lnTo>
                  <a:pt x="4042" y="147"/>
                </a:lnTo>
                <a:lnTo>
                  <a:pt x="4044" y="147"/>
                </a:lnTo>
                <a:lnTo>
                  <a:pt x="4044" y="147"/>
                </a:lnTo>
                <a:lnTo>
                  <a:pt x="4048" y="147"/>
                </a:lnTo>
                <a:lnTo>
                  <a:pt x="4050" y="147"/>
                </a:lnTo>
                <a:lnTo>
                  <a:pt x="4052" y="147"/>
                </a:lnTo>
                <a:lnTo>
                  <a:pt x="4052" y="145"/>
                </a:lnTo>
                <a:lnTo>
                  <a:pt x="4052" y="141"/>
                </a:lnTo>
                <a:lnTo>
                  <a:pt x="4052" y="141"/>
                </a:lnTo>
                <a:lnTo>
                  <a:pt x="4052" y="141"/>
                </a:lnTo>
                <a:lnTo>
                  <a:pt x="4052" y="139"/>
                </a:lnTo>
                <a:lnTo>
                  <a:pt x="4052" y="136"/>
                </a:lnTo>
                <a:lnTo>
                  <a:pt x="4054" y="136"/>
                </a:lnTo>
                <a:lnTo>
                  <a:pt x="4054" y="134"/>
                </a:lnTo>
                <a:lnTo>
                  <a:pt x="4054" y="132"/>
                </a:lnTo>
                <a:lnTo>
                  <a:pt x="4056" y="132"/>
                </a:lnTo>
                <a:lnTo>
                  <a:pt x="4056" y="128"/>
                </a:lnTo>
                <a:lnTo>
                  <a:pt x="4054" y="128"/>
                </a:lnTo>
                <a:lnTo>
                  <a:pt x="4052" y="126"/>
                </a:lnTo>
                <a:lnTo>
                  <a:pt x="4050" y="126"/>
                </a:lnTo>
                <a:lnTo>
                  <a:pt x="4048" y="126"/>
                </a:lnTo>
                <a:lnTo>
                  <a:pt x="4048" y="124"/>
                </a:lnTo>
                <a:lnTo>
                  <a:pt x="4046" y="124"/>
                </a:lnTo>
                <a:lnTo>
                  <a:pt x="4040" y="122"/>
                </a:lnTo>
                <a:lnTo>
                  <a:pt x="4036" y="122"/>
                </a:lnTo>
                <a:lnTo>
                  <a:pt x="4036" y="122"/>
                </a:lnTo>
                <a:lnTo>
                  <a:pt x="4033" y="124"/>
                </a:lnTo>
                <a:lnTo>
                  <a:pt x="4036" y="126"/>
                </a:lnTo>
                <a:lnTo>
                  <a:pt x="4033" y="128"/>
                </a:lnTo>
                <a:lnTo>
                  <a:pt x="4031" y="128"/>
                </a:lnTo>
                <a:lnTo>
                  <a:pt x="4029" y="128"/>
                </a:lnTo>
                <a:lnTo>
                  <a:pt x="4025" y="128"/>
                </a:lnTo>
                <a:lnTo>
                  <a:pt x="4023" y="132"/>
                </a:lnTo>
                <a:lnTo>
                  <a:pt x="4023" y="132"/>
                </a:lnTo>
                <a:lnTo>
                  <a:pt x="4021" y="132"/>
                </a:lnTo>
                <a:lnTo>
                  <a:pt x="4023" y="128"/>
                </a:lnTo>
                <a:lnTo>
                  <a:pt x="4023" y="128"/>
                </a:lnTo>
                <a:lnTo>
                  <a:pt x="4025" y="126"/>
                </a:lnTo>
                <a:lnTo>
                  <a:pt x="4025" y="124"/>
                </a:lnTo>
                <a:lnTo>
                  <a:pt x="4027" y="124"/>
                </a:lnTo>
                <a:lnTo>
                  <a:pt x="4025" y="122"/>
                </a:lnTo>
                <a:lnTo>
                  <a:pt x="4023" y="120"/>
                </a:lnTo>
                <a:lnTo>
                  <a:pt x="4021" y="118"/>
                </a:lnTo>
                <a:close/>
                <a:moveTo>
                  <a:pt x="4010" y="237"/>
                </a:moveTo>
                <a:lnTo>
                  <a:pt x="4010" y="237"/>
                </a:lnTo>
                <a:lnTo>
                  <a:pt x="4010" y="239"/>
                </a:lnTo>
                <a:lnTo>
                  <a:pt x="4008" y="241"/>
                </a:lnTo>
                <a:lnTo>
                  <a:pt x="4008" y="241"/>
                </a:lnTo>
                <a:lnTo>
                  <a:pt x="4010" y="243"/>
                </a:lnTo>
                <a:lnTo>
                  <a:pt x="4010" y="243"/>
                </a:lnTo>
                <a:lnTo>
                  <a:pt x="4010" y="243"/>
                </a:lnTo>
                <a:lnTo>
                  <a:pt x="4012" y="241"/>
                </a:lnTo>
                <a:lnTo>
                  <a:pt x="4015" y="239"/>
                </a:lnTo>
                <a:lnTo>
                  <a:pt x="4015" y="239"/>
                </a:lnTo>
                <a:lnTo>
                  <a:pt x="4012" y="237"/>
                </a:lnTo>
                <a:lnTo>
                  <a:pt x="4010" y="237"/>
                </a:lnTo>
                <a:close/>
                <a:moveTo>
                  <a:pt x="3790" y="269"/>
                </a:moveTo>
                <a:lnTo>
                  <a:pt x="3790" y="269"/>
                </a:lnTo>
                <a:lnTo>
                  <a:pt x="3790" y="269"/>
                </a:lnTo>
                <a:lnTo>
                  <a:pt x="3795" y="269"/>
                </a:lnTo>
                <a:lnTo>
                  <a:pt x="3795" y="271"/>
                </a:lnTo>
                <a:lnTo>
                  <a:pt x="3795" y="271"/>
                </a:lnTo>
                <a:lnTo>
                  <a:pt x="3797" y="266"/>
                </a:lnTo>
                <a:lnTo>
                  <a:pt x="3799" y="269"/>
                </a:lnTo>
                <a:lnTo>
                  <a:pt x="3799" y="266"/>
                </a:lnTo>
                <a:lnTo>
                  <a:pt x="3799" y="266"/>
                </a:lnTo>
                <a:lnTo>
                  <a:pt x="3799" y="264"/>
                </a:lnTo>
                <a:lnTo>
                  <a:pt x="3799" y="262"/>
                </a:lnTo>
                <a:lnTo>
                  <a:pt x="3797" y="262"/>
                </a:lnTo>
                <a:lnTo>
                  <a:pt x="3795" y="262"/>
                </a:lnTo>
                <a:lnTo>
                  <a:pt x="3795" y="264"/>
                </a:lnTo>
                <a:lnTo>
                  <a:pt x="3795" y="266"/>
                </a:lnTo>
                <a:lnTo>
                  <a:pt x="3792" y="266"/>
                </a:lnTo>
                <a:lnTo>
                  <a:pt x="3792" y="264"/>
                </a:lnTo>
                <a:lnTo>
                  <a:pt x="3788" y="266"/>
                </a:lnTo>
                <a:lnTo>
                  <a:pt x="3788" y="269"/>
                </a:lnTo>
                <a:lnTo>
                  <a:pt x="3790" y="269"/>
                </a:lnTo>
                <a:close/>
                <a:moveTo>
                  <a:pt x="3751" y="340"/>
                </a:moveTo>
                <a:lnTo>
                  <a:pt x="3759" y="342"/>
                </a:lnTo>
                <a:lnTo>
                  <a:pt x="3759" y="342"/>
                </a:lnTo>
                <a:lnTo>
                  <a:pt x="3759" y="340"/>
                </a:lnTo>
                <a:lnTo>
                  <a:pt x="3761" y="336"/>
                </a:lnTo>
                <a:lnTo>
                  <a:pt x="3759" y="333"/>
                </a:lnTo>
                <a:lnTo>
                  <a:pt x="3757" y="331"/>
                </a:lnTo>
                <a:lnTo>
                  <a:pt x="3755" y="331"/>
                </a:lnTo>
                <a:lnTo>
                  <a:pt x="3746" y="336"/>
                </a:lnTo>
                <a:lnTo>
                  <a:pt x="3746" y="338"/>
                </a:lnTo>
                <a:lnTo>
                  <a:pt x="3748" y="338"/>
                </a:lnTo>
                <a:lnTo>
                  <a:pt x="3751" y="340"/>
                </a:lnTo>
                <a:close/>
                <a:moveTo>
                  <a:pt x="3730" y="346"/>
                </a:moveTo>
                <a:lnTo>
                  <a:pt x="3728" y="348"/>
                </a:lnTo>
                <a:lnTo>
                  <a:pt x="3725" y="348"/>
                </a:lnTo>
                <a:lnTo>
                  <a:pt x="3721" y="350"/>
                </a:lnTo>
                <a:lnTo>
                  <a:pt x="3721" y="352"/>
                </a:lnTo>
                <a:lnTo>
                  <a:pt x="3721" y="352"/>
                </a:lnTo>
                <a:lnTo>
                  <a:pt x="3725" y="352"/>
                </a:lnTo>
                <a:lnTo>
                  <a:pt x="3732" y="352"/>
                </a:lnTo>
                <a:lnTo>
                  <a:pt x="3734" y="352"/>
                </a:lnTo>
                <a:lnTo>
                  <a:pt x="3738" y="350"/>
                </a:lnTo>
                <a:lnTo>
                  <a:pt x="3740" y="348"/>
                </a:lnTo>
                <a:lnTo>
                  <a:pt x="3742" y="348"/>
                </a:lnTo>
                <a:lnTo>
                  <a:pt x="3742" y="346"/>
                </a:lnTo>
                <a:lnTo>
                  <a:pt x="3742" y="346"/>
                </a:lnTo>
                <a:lnTo>
                  <a:pt x="3734" y="344"/>
                </a:lnTo>
                <a:lnTo>
                  <a:pt x="3732" y="344"/>
                </a:lnTo>
                <a:lnTo>
                  <a:pt x="3730" y="346"/>
                </a:lnTo>
                <a:close/>
                <a:moveTo>
                  <a:pt x="593" y="1772"/>
                </a:moveTo>
                <a:lnTo>
                  <a:pt x="591" y="1772"/>
                </a:lnTo>
                <a:lnTo>
                  <a:pt x="593" y="1772"/>
                </a:lnTo>
                <a:lnTo>
                  <a:pt x="593" y="1774"/>
                </a:lnTo>
                <a:lnTo>
                  <a:pt x="593" y="1772"/>
                </a:lnTo>
                <a:lnTo>
                  <a:pt x="595" y="1772"/>
                </a:lnTo>
                <a:lnTo>
                  <a:pt x="597" y="1772"/>
                </a:lnTo>
                <a:lnTo>
                  <a:pt x="595" y="1772"/>
                </a:lnTo>
                <a:lnTo>
                  <a:pt x="593" y="1772"/>
                </a:lnTo>
                <a:close/>
                <a:moveTo>
                  <a:pt x="3711" y="319"/>
                </a:moveTo>
                <a:lnTo>
                  <a:pt x="3711" y="319"/>
                </a:lnTo>
                <a:lnTo>
                  <a:pt x="3713" y="321"/>
                </a:lnTo>
                <a:lnTo>
                  <a:pt x="3719" y="321"/>
                </a:lnTo>
                <a:lnTo>
                  <a:pt x="3719" y="321"/>
                </a:lnTo>
                <a:lnTo>
                  <a:pt x="3713" y="319"/>
                </a:lnTo>
                <a:lnTo>
                  <a:pt x="3711" y="319"/>
                </a:lnTo>
                <a:close/>
                <a:moveTo>
                  <a:pt x="3711" y="139"/>
                </a:moveTo>
                <a:lnTo>
                  <a:pt x="3715" y="139"/>
                </a:lnTo>
                <a:lnTo>
                  <a:pt x="3717" y="139"/>
                </a:lnTo>
                <a:lnTo>
                  <a:pt x="3719" y="141"/>
                </a:lnTo>
                <a:lnTo>
                  <a:pt x="3721" y="141"/>
                </a:lnTo>
                <a:lnTo>
                  <a:pt x="3732" y="141"/>
                </a:lnTo>
                <a:lnTo>
                  <a:pt x="3732" y="141"/>
                </a:lnTo>
                <a:lnTo>
                  <a:pt x="3728" y="139"/>
                </a:lnTo>
                <a:lnTo>
                  <a:pt x="3715" y="136"/>
                </a:lnTo>
                <a:lnTo>
                  <a:pt x="3715" y="136"/>
                </a:lnTo>
                <a:lnTo>
                  <a:pt x="3713" y="136"/>
                </a:lnTo>
                <a:lnTo>
                  <a:pt x="3711" y="134"/>
                </a:lnTo>
                <a:lnTo>
                  <a:pt x="3709" y="136"/>
                </a:lnTo>
                <a:lnTo>
                  <a:pt x="3711" y="136"/>
                </a:lnTo>
                <a:lnTo>
                  <a:pt x="3711" y="139"/>
                </a:lnTo>
                <a:close/>
                <a:moveTo>
                  <a:pt x="3753" y="97"/>
                </a:moveTo>
                <a:lnTo>
                  <a:pt x="3767" y="97"/>
                </a:lnTo>
                <a:lnTo>
                  <a:pt x="3772" y="95"/>
                </a:lnTo>
                <a:lnTo>
                  <a:pt x="3772" y="95"/>
                </a:lnTo>
                <a:lnTo>
                  <a:pt x="3774" y="92"/>
                </a:lnTo>
                <a:lnTo>
                  <a:pt x="3772" y="92"/>
                </a:lnTo>
                <a:lnTo>
                  <a:pt x="3763" y="92"/>
                </a:lnTo>
                <a:lnTo>
                  <a:pt x="3755" y="92"/>
                </a:lnTo>
                <a:lnTo>
                  <a:pt x="3755" y="95"/>
                </a:lnTo>
                <a:lnTo>
                  <a:pt x="3753" y="97"/>
                </a:lnTo>
                <a:lnTo>
                  <a:pt x="3753" y="97"/>
                </a:lnTo>
                <a:lnTo>
                  <a:pt x="3753" y="97"/>
                </a:lnTo>
                <a:close/>
                <a:moveTo>
                  <a:pt x="3816" y="304"/>
                </a:moveTo>
                <a:lnTo>
                  <a:pt x="3818" y="304"/>
                </a:lnTo>
                <a:lnTo>
                  <a:pt x="3818" y="304"/>
                </a:lnTo>
                <a:lnTo>
                  <a:pt x="3818" y="304"/>
                </a:lnTo>
                <a:lnTo>
                  <a:pt x="3820" y="304"/>
                </a:lnTo>
                <a:lnTo>
                  <a:pt x="3818" y="302"/>
                </a:lnTo>
                <a:lnTo>
                  <a:pt x="3811" y="302"/>
                </a:lnTo>
                <a:lnTo>
                  <a:pt x="3809" y="302"/>
                </a:lnTo>
                <a:lnTo>
                  <a:pt x="3807" y="302"/>
                </a:lnTo>
                <a:lnTo>
                  <a:pt x="3813" y="304"/>
                </a:lnTo>
                <a:lnTo>
                  <a:pt x="3816" y="304"/>
                </a:lnTo>
                <a:close/>
                <a:moveTo>
                  <a:pt x="3803" y="304"/>
                </a:moveTo>
                <a:lnTo>
                  <a:pt x="3805" y="304"/>
                </a:lnTo>
                <a:lnTo>
                  <a:pt x="3805" y="302"/>
                </a:lnTo>
                <a:lnTo>
                  <a:pt x="3805" y="302"/>
                </a:lnTo>
                <a:lnTo>
                  <a:pt x="3805" y="302"/>
                </a:lnTo>
                <a:lnTo>
                  <a:pt x="3803" y="302"/>
                </a:lnTo>
                <a:lnTo>
                  <a:pt x="3801" y="302"/>
                </a:lnTo>
                <a:lnTo>
                  <a:pt x="3801" y="302"/>
                </a:lnTo>
                <a:lnTo>
                  <a:pt x="3801" y="302"/>
                </a:lnTo>
                <a:lnTo>
                  <a:pt x="3803" y="304"/>
                </a:lnTo>
                <a:close/>
                <a:moveTo>
                  <a:pt x="4056" y="134"/>
                </a:moveTo>
                <a:lnTo>
                  <a:pt x="4054" y="136"/>
                </a:lnTo>
                <a:lnTo>
                  <a:pt x="4059" y="136"/>
                </a:lnTo>
                <a:lnTo>
                  <a:pt x="4061" y="134"/>
                </a:lnTo>
                <a:lnTo>
                  <a:pt x="4059" y="134"/>
                </a:lnTo>
                <a:lnTo>
                  <a:pt x="4056" y="134"/>
                </a:lnTo>
                <a:lnTo>
                  <a:pt x="4056" y="134"/>
                </a:lnTo>
                <a:lnTo>
                  <a:pt x="4056" y="134"/>
                </a:lnTo>
                <a:close/>
                <a:moveTo>
                  <a:pt x="4570" y="300"/>
                </a:moveTo>
                <a:lnTo>
                  <a:pt x="4572" y="302"/>
                </a:lnTo>
                <a:lnTo>
                  <a:pt x="4574" y="304"/>
                </a:lnTo>
                <a:lnTo>
                  <a:pt x="4578" y="308"/>
                </a:lnTo>
                <a:lnTo>
                  <a:pt x="4580" y="308"/>
                </a:lnTo>
                <a:lnTo>
                  <a:pt x="4580" y="308"/>
                </a:lnTo>
                <a:lnTo>
                  <a:pt x="4582" y="306"/>
                </a:lnTo>
                <a:lnTo>
                  <a:pt x="4578" y="302"/>
                </a:lnTo>
                <a:lnTo>
                  <a:pt x="4572" y="300"/>
                </a:lnTo>
                <a:lnTo>
                  <a:pt x="4570" y="298"/>
                </a:lnTo>
                <a:lnTo>
                  <a:pt x="4570" y="300"/>
                </a:lnTo>
                <a:lnTo>
                  <a:pt x="4570" y="300"/>
                </a:lnTo>
                <a:close/>
                <a:moveTo>
                  <a:pt x="4735" y="275"/>
                </a:moveTo>
                <a:lnTo>
                  <a:pt x="4740" y="277"/>
                </a:lnTo>
                <a:lnTo>
                  <a:pt x="4742" y="277"/>
                </a:lnTo>
                <a:lnTo>
                  <a:pt x="4746" y="279"/>
                </a:lnTo>
                <a:lnTo>
                  <a:pt x="4748" y="279"/>
                </a:lnTo>
                <a:lnTo>
                  <a:pt x="4752" y="281"/>
                </a:lnTo>
                <a:lnTo>
                  <a:pt x="4752" y="283"/>
                </a:lnTo>
                <a:lnTo>
                  <a:pt x="4756" y="283"/>
                </a:lnTo>
                <a:lnTo>
                  <a:pt x="4767" y="283"/>
                </a:lnTo>
                <a:lnTo>
                  <a:pt x="4775" y="283"/>
                </a:lnTo>
                <a:lnTo>
                  <a:pt x="4779" y="283"/>
                </a:lnTo>
                <a:lnTo>
                  <a:pt x="4786" y="281"/>
                </a:lnTo>
                <a:lnTo>
                  <a:pt x="4790" y="279"/>
                </a:lnTo>
                <a:lnTo>
                  <a:pt x="4790" y="279"/>
                </a:lnTo>
                <a:lnTo>
                  <a:pt x="4792" y="273"/>
                </a:lnTo>
                <a:lnTo>
                  <a:pt x="4792" y="273"/>
                </a:lnTo>
                <a:lnTo>
                  <a:pt x="4790" y="273"/>
                </a:lnTo>
                <a:lnTo>
                  <a:pt x="4790" y="275"/>
                </a:lnTo>
                <a:lnTo>
                  <a:pt x="4788" y="275"/>
                </a:lnTo>
                <a:lnTo>
                  <a:pt x="4788" y="273"/>
                </a:lnTo>
                <a:lnTo>
                  <a:pt x="4786" y="273"/>
                </a:lnTo>
                <a:lnTo>
                  <a:pt x="4781" y="271"/>
                </a:lnTo>
                <a:lnTo>
                  <a:pt x="4775" y="271"/>
                </a:lnTo>
                <a:lnTo>
                  <a:pt x="4767" y="271"/>
                </a:lnTo>
                <a:lnTo>
                  <a:pt x="4765" y="271"/>
                </a:lnTo>
                <a:lnTo>
                  <a:pt x="4761" y="271"/>
                </a:lnTo>
                <a:lnTo>
                  <a:pt x="4758" y="269"/>
                </a:lnTo>
                <a:lnTo>
                  <a:pt x="4758" y="269"/>
                </a:lnTo>
                <a:lnTo>
                  <a:pt x="4758" y="269"/>
                </a:lnTo>
                <a:lnTo>
                  <a:pt x="4758" y="266"/>
                </a:lnTo>
                <a:lnTo>
                  <a:pt x="4758" y="264"/>
                </a:lnTo>
                <a:lnTo>
                  <a:pt x="4744" y="264"/>
                </a:lnTo>
                <a:lnTo>
                  <a:pt x="4744" y="264"/>
                </a:lnTo>
                <a:lnTo>
                  <a:pt x="4737" y="266"/>
                </a:lnTo>
                <a:lnTo>
                  <a:pt x="4735" y="266"/>
                </a:lnTo>
                <a:lnTo>
                  <a:pt x="4733" y="264"/>
                </a:lnTo>
                <a:lnTo>
                  <a:pt x="4733" y="262"/>
                </a:lnTo>
                <a:lnTo>
                  <a:pt x="4731" y="260"/>
                </a:lnTo>
                <a:lnTo>
                  <a:pt x="4729" y="260"/>
                </a:lnTo>
                <a:lnTo>
                  <a:pt x="4727" y="264"/>
                </a:lnTo>
                <a:lnTo>
                  <a:pt x="4727" y="266"/>
                </a:lnTo>
                <a:lnTo>
                  <a:pt x="4725" y="269"/>
                </a:lnTo>
                <a:lnTo>
                  <a:pt x="4725" y="271"/>
                </a:lnTo>
                <a:lnTo>
                  <a:pt x="4733" y="275"/>
                </a:lnTo>
                <a:lnTo>
                  <a:pt x="4735" y="275"/>
                </a:lnTo>
                <a:close/>
                <a:moveTo>
                  <a:pt x="4641" y="308"/>
                </a:moveTo>
                <a:lnTo>
                  <a:pt x="4643" y="308"/>
                </a:lnTo>
                <a:lnTo>
                  <a:pt x="4652" y="306"/>
                </a:lnTo>
                <a:lnTo>
                  <a:pt x="4652" y="304"/>
                </a:lnTo>
                <a:lnTo>
                  <a:pt x="4652" y="300"/>
                </a:lnTo>
                <a:lnTo>
                  <a:pt x="4652" y="300"/>
                </a:lnTo>
                <a:lnTo>
                  <a:pt x="4652" y="298"/>
                </a:lnTo>
                <a:lnTo>
                  <a:pt x="4649" y="298"/>
                </a:lnTo>
                <a:lnTo>
                  <a:pt x="4647" y="298"/>
                </a:lnTo>
                <a:lnTo>
                  <a:pt x="4641" y="298"/>
                </a:lnTo>
                <a:lnTo>
                  <a:pt x="4641" y="298"/>
                </a:lnTo>
                <a:lnTo>
                  <a:pt x="4639" y="300"/>
                </a:lnTo>
                <a:lnTo>
                  <a:pt x="4637" y="300"/>
                </a:lnTo>
                <a:lnTo>
                  <a:pt x="4639" y="306"/>
                </a:lnTo>
                <a:lnTo>
                  <a:pt x="4641" y="308"/>
                </a:lnTo>
                <a:close/>
                <a:moveTo>
                  <a:pt x="4631" y="321"/>
                </a:moveTo>
                <a:lnTo>
                  <a:pt x="4633" y="323"/>
                </a:lnTo>
                <a:lnTo>
                  <a:pt x="4635" y="323"/>
                </a:lnTo>
                <a:lnTo>
                  <a:pt x="4637" y="323"/>
                </a:lnTo>
                <a:lnTo>
                  <a:pt x="4641" y="321"/>
                </a:lnTo>
                <a:lnTo>
                  <a:pt x="4645" y="321"/>
                </a:lnTo>
                <a:lnTo>
                  <a:pt x="4647" y="321"/>
                </a:lnTo>
                <a:lnTo>
                  <a:pt x="4654" y="323"/>
                </a:lnTo>
                <a:lnTo>
                  <a:pt x="4660" y="325"/>
                </a:lnTo>
                <a:lnTo>
                  <a:pt x="4666" y="325"/>
                </a:lnTo>
                <a:lnTo>
                  <a:pt x="4670" y="327"/>
                </a:lnTo>
                <a:lnTo>
                  <a:pt x="4673" y="327"/>
                </a:lnTo>
                <a:lnTo>
                  <a:pt x="4677" y="327"/>
                </a:lnTo>
                <a:lnTo>
                  <a:pt x="4683" y="327"/>
                </a:lnTo>
                <a:lnTo>
                  <a:pt x="4685" y="327"/>
                </a:lnTo>
                <a:lnTo>
                  <a:pt x="4687" y="327"/>
                </a:lnTo>
                <a:lnTo>
                  <a:pt x="4685" y="321"/>
                </a:lnTo>
                <a:lnTo>
                  <a:pt x="4685" y="319"/>
                </a:lnTo>
                <a:lnTo>
                  <a:pt x="4685" y="317"/>
                </a:lnTo>
                <a:lnTo>
                  <a:pt x="4675" y="310"/>
                </a:lnTo>
                <a:lnTo>
                  <a:pt x="4670" y="310"/>
                </a:lnTo>
                <a:lnTo>
                  <a:pt x="4668" y="308"/>
                </a:lnTo>
                <a:lnTo>
                  <a:pt x="4664" y="308"/>
                </a:lnTo>
                <a:lnTo>
                  <a:pt x="4660" y="308"/>
                </a:lnTo>
                <a:lnTo>
                  <a:pt x="4656" y="308"/>
                </a:lnTo>
                <a:lnTo>
                  <a:pt x="4654" y="308"/>
                </a:lnTo>
                <a:lnTo>
                  <a:pt x="4652" y="308"/>
                </a:lnTo>
                <a:lnTo>
                  <a:pt x="4649" y="310"/>
                </a:lnTo>
                <a:lnTo>
                  <a:pt x="4649" y="313"/>
                </a:lnTo>
                <a:lnTo>
                  <a:pt x="4645" y="317"/>
                </a:lnTo>
                <a:lnTo>
                  <a:pt x="4645" y="317"/>
                </a:lnTo>
                <a:lnTo>
                  <a:pt x="4641" y="321"/>
                </a:lnTo>
                <a:lnTo>
                  <a:pt x="4639" y="321"/>
                </a:lnTo>
                <a:lnTo>
                  <a:pt x="4635" y="321"/>
                </a:lnTo>
                <a:lnTo>
                  <a:pt x="4631" y="321"/>
                </a:lnTo>
                <a:close/>
                <a:moveTo>
                  <a:pt x="4593" y="271"/>
                </a:moveTo>
                <a:lnTo>
                  <a:pt x="4595" y="273"/>
                </a:lnTo>
                <a:lnTo>
                  <a:pt x="4599" y="275"/>
                </a:lnTo>
                <a:lnTo>
                  <a:pt x="4601" y="277"/>
                </a:lnTo>
                <a:lnTo>
                  <a:pt x="4603" y="277"/>
                </a:lnTo>
                <a:lnTo>
                  <a:pt x="4605" y="281"/>
                </a:lnTo>
                <a:lnTo>
                  <a:pt x="4608" y="283"/>
                </a:lnTo>
                <a:lnTo>
                  <a:pt x="4608" y="283"/>
                </a:lnTo>
                <a:lnTo>
                  <a:pt x="4620" y="285"/>
                </a:lnTo>
                <a:lnTo>
                  <a:pt x="4620" y="287"/>
                </a:lnTo>
                <a:lnTo>
                  <a:pt x="4622" y="287"/>
                </a:lnTo>
                <a:lnTo>
                  <a:pt x="4624" y="287"/>
                </a:lnTo>
                <a:lnTo>
                  <a:pt x="4626" y="285"/>
                </a:lnTo>
                <a:lnTo>
                  <a:pt x="4629" y="285"/>
                </a:lnTo>
                <a:lnTo>
                  <a:pt x="4629" y="281"/>
                </a:lnTo>
                <a:lnTo>
                  <a:pt x="4629" y="279"/>
                </a:lnTo>
                <a:lnTo>
                  <a:pt x="4631" y="279"/>
                </a:lnTo>
                <a:lnTo>
                  <a:pt x="4631" y="279"/>
                </a:lnTo>
                <a:lnTo>
                  <a:pt x="4633" y="279"/>
                </a:lnTo>
                <a:lnTo>
                  <a:pt x="4637" y="281"/>
                </a:lnTo>
                <a:lnTo>
                  <a:pt x="4639" y="281"/>
                </a:lnTo>
                <a:lnTo>
                  <a:pt x="4643" y="281"/>
                </a:lnTo>
                <a:lnTo>
                  <a:pt x="4645" y="281"/>
                </a:lnTo>
                <a:lnTo>
                  <a:pt x="4656" y="279"/>
                </a:lnTo>
                <a:lnTo>
                  <a:pt x="4658" y="279"/>
                </a:lnTo>
                <a:lnTo>
                  <a:pt x="4662" y="277"/>
                </a:lnTo>
                <a:lnTo>
                  <a:pt x="4664" y="277"/>
                </a:lnTo>
                <a:lnTo>
                  <a:pt x="4666" y="279"/>
                </a:lnTo>
                <a:lnTo>
                  <a:pt x="4668" y="281"/>
                </a:lnTo>
                <a:lnTo>
                  <a:pt x="4668" y="281"/>
                </a:lnTo>
                <a:lnTo>
                  <a:pt x="4670" y="283"/>
                </a:lnTo>
                <a:lnTo>
                  <a:pt x="4673" y="283"/>
                </a:lnTo>
                <a:lnTo>
                  <a:pt x="4675" y="281"/>
                </a:lnTo>
                <a:lnTo>
                  <a:pt x="4677" y="281"/>
                </a:lnTo>
                <a:lnTo>
                  <a:pt x="4681" y="279"/>
                </a:lnTo>
                <a:lnTo>
                  <a:pt x="4679" y="275"/>
                </a:lnTo>
                <a:lnTo>
                  <a:pt x="4675" y="275"/>
                </a:lnTo>
                <a:lnTo>
                  <a:pt x="4675" y="273"/>
                </a:lnTo>
                <a:lnTo>
                  <a:pt x="4668" y="266"/>
                </a:lnTo>
                <a:lnTo>
                  <a:pt x="4668" y="266"/>
                </a:lnTo>
                <a:lnTo>
                  <a:pt x="4666" y="264"/>
                </a:lnTo>
                <a:lnTo>
                  <a:pt x="4666" y="258"/>
                </a:lnTo>
                <a:lnTo>
                  <a:pt x="4668" y="258"/>
                </a:lnTo>
                <a:lnTo>
                  <a:pt x="4673" y="256"/>
                </a:lnTo>
                <a:lnTo>
                  <a:pt x="4679" y="256"/>
                </a:lnTo>
                <a:lnTo>
                  <a:pt x="4679" y="258"/>
                </a:lnTo>
                <a:lnTo>
                  <a:pt x="4679" y="258"/>
                </a:lnTo>
                <a:lnTo>
                  <a:pt x="4677" y="260"/>
                </a:lnTo>
                <a:lnTo>
                  <a:pt x="4675" y="262"/>
                </a:lnTo>
                <a:lnTo>
                  <a:pt x="4675" y="264"/>
                </a:lnTo>
                <a:lnTo>
                  <a:pt x="4675" y="269"/>
                </a:lnTo>
                <a:lnTo>
                  <a:pt x="4677" y="269"/>
                </a:lnTo>
                <a:lnTo>
                  <a:pt x="4679" y="271"/>
                </a:lnTo>
                <a:lnTo>
                  <a:pt x="4681" y="275"/>
                </a:lnTo>
                <a:lnTo>
                  <a:pt x="4685" y="275"/>
                </a:lnTo>
                <a:lnTo>
                  <a:pt x="4689" y="275"/>
                </a:lnTo>
                <a:lnTo>
                  <a:pt x="4693" y="277"/>
                </a:lnTo>
                <a:lnTo>
                  <a:pt x="4698" y="275"/>
                </a:lnTo>
                <a:lnTo>
                  <a:pt x="4700" y="275"/>
                </a:lnTo>
                <a:lnTo>
                  <a:pt x="4706" y="269"/>
                </a:lnTo>
                <a:lnTo>
                  <a:pt x="4706" y="269"/>
                </a:lnTo>
                <a:lnTo>
                  <a:pt x="4704" y="266"/>
                </a:lnTo>
                <a:lnTo>
                  <a:pt x="4706" y="264"/>
                </a:lnTo>
                <a:lnTo>
                  <a:pt x="4708" y="262"/>
                </a:lnTo>
                <a:lnTo>
                  <a:pt x="4714" y="262"/>
                </a:lnTo>
                <a:lnTo>
                  <a:pt x="4712" y="260"/>
                </a:lnTo>
                <a:lnTo>
                  <a:pt x="4712" y="260"/>
                </a:lnTo>
                <a:lnTo>
                  <a:pt x="4689" y="252"/>
                </a:lnTo>
                <a:lnTo>
                  <a:pt x="4687" y="252"/>
                </a:lnTo>
                <a:lnTo>
                  <a:pt x="4683" y="254"/>
                </a:lnTo>
                <a:lnTo>
                  <a:pt x="4683" y="254"/>
                </a:lnTo>
                <a:lnTo>
                  <a:pt x="4679" y="254"/>
                </a:lnTo>
                <a:lnTo>
                  <a:pt x="4675" y="252"/>
                </a:lnTo>
                <a:lnTo>
                  <a:pt x="4673" y="252"/>
                </a:lnTo>
                <a:lnTo>
                  <a:pt x="4664" y="248"/>
                </a:lnTo>
                <a:lnTo>
                  <a:pt x="4662" y="245"/>
                </a:lnTo>
                <a:lnTo>
                  <a:pt x="4658" y="243"/>
                </a:lnTo>
                <a:lnTo>
                  <a:pt x="4656" y="245"/>
                </a:lnTo>
                <a:lnTo>
                  <a:pt x="4652" y="248"/>
                </a:lnTo>
                <a:lnTo>
                  <a:pt x="4649" y="250"/>
                </a:lnTo>
                <a:lnTo>
                  <a:pt x="4649" y="250"/>
                </a:lnTo>
                <a:lnTo>
                  <a:pt x="4649" y="252"/>
                </a:lnTo>
                <a:lnTo>
                  <a:pt x="4649" y="254"/>
                </a:lnTo>
                <a:lnTo>
                  <a:pt x="4649" y="256"/>
                </a:lnTo>
                <a:lnTo>
                  <a:pt x="4649" y="256"/>
                </a:lnTo>
                <a:lnTo>
                  <a:pt x="4649" y="258"/>
                </a:lnTo>
                <a:lnTo>
                  <a:pt x="4647" y="258"/>
                </a:lnTo>
                <a:lnTo>
                  <a:pt x="4645" y="258"/>
                </a:lnTo>
                <a:lnTo>
                  <a:pt x="4645" y="258"/>
                </a:lnTo>
                <a:lnTo>
                  <a:pt x="4643" y="258"/>
                </a:lnTo>
                <a:lnTo>
                  <a:pt x="4643" y="258"/>
                </a:lnTo>
                <a:lnTo>
                  <a:pt x="4641" y="254"/>
                </a:lnTo>
                <a:lnTo>
                  <a:pt x="4639" y="254"/>
                </a:lnTo>
                <a:lnTo>
                  <a:pt x="4639" y="254"/>
                </a:lnTo>
                <a:lnTo>
                  <a:pt x="4637" y="254"/>
                </a:lnTo>
                <a:lnTo>
                  <a:pt x="4633" y="250"/>
                </a:lnTo>
                <a:lnTo>
                  <a:pt x="4629" y="248"/>
                </a:lnTo>
                <a:lnTo>
                  <a:pt x="4624" y="245"/>
                </a:lnTo>
                <a:lnTo>
                  <a:pt x="4622" y="245"/>
                </a:lnTo>
                <a:lnTo>
                  <a:pt x="4622" y="243"/>
                </a:lnTo>
                <a:lnTo>
                  <a:pt x="4620" y="243"/>
                </a:lnTo>
                <a:lnTo>
                  <a:pt x="4618" y="243"/>
                </a:lnTo>
                <a:lnTo>
                  <a:pt x="4614" y="243"/>
                </a:lnTo>
                <a:lnTo>
                  <a:pt x="4610" y="245"/>
                </a:lnTo>
                <a:lnTo>
                  <a:pt x="4608" y="245"/>
                </a:lnTo>
                <a:lnTo>
                  <a:pt x="4608" y="248"/>
                </a:lnTo>
                <a:lnTo>
                  <a:pt x="4608" y="248"/>
                </a:lnTo>
                <a:lnTo>
                  <a:pt x="4603" y="248"/>
                </a:lnTo>
                <a:lnTo>
                  <a:pt x="4601" y="248"/>
                </a:lnTo>
                <a:lnTo>
                  <a:pt x="4601" y="250"/>
                </a:lnTo>
                <a:lnTo>
                  <a:pt x="4599" y="252"/>
                </a:lnTo>
                <a:lnTo>
                  <a:pt x="4601" y="254"/>
                </a:lnTo>
                <a:lnTo>
                  <a:pt x="4603" y="256"/>
                </a:lnTo>
                <a:lnTo>
                  <a:pt x="4597" y="254"/>
                </a:lnTo>
                <a:lnTo>
                  <a:pt x="4597" y="256"/>
                </a:lnTo>
                <a:lnTo>
                  <a:pt x="4595" y="262"/>
                </a:lnTo>
                <a:lnTo>
                  <a:pt x="4597" y="266"/>
                </a:lnTo>
                <a:lnTo>
                  <a:pt x="4595" y="266"/>
                </a:lnTo>
                <a:lnTo>
                  <a:pt x="4593" y="266"/>
                </a:lnTo>
                <a:lnTo>
                  <a:pt x="4591" y="269"/>
                </a:lnTo>
                <a:lnTo>
                  <a:pt x="4593" y="269"/>
                </a:lnTo>
                <a:lnTo>
                  <a:pt x="4593" y="271"/>
                </a:lnTo>
                <a:close/>
                <a:moveTo>
                  <a:pt x="4823" y="245"/>
                </a:moveTo>
                <a:lnTo>
                  <a:pt x="4821" y="243"/>
                </a:lnTo>
                <a:lnTo>
                  <a:pt x="4821" y="243"/>
                </a:lnTo>
                <a:lnTo>
                  <a:pt x="4821" y="243"/>
                </a:lnTo>
                <a:lnTo>
                  <a:pt x="4819" y="243"/>
                </a:lnTo>
                <a:lnTo>
                  <a:pt x="4817" y="243"/>
                </a:lnTo>
                <a:lnTo>
                  <a:pt x="4821" y="245"/>
                </a:lnTo>
                <a:lnTo>
                  <a:pt x="4823" y="245"/>
                </a:lnTo>
                <a:close/>
                <a:moveTo>
                  <a:pt x="4769" y="229"/>
                </a:moveTo>
                <a:lnTo>
                  <a:pt x="4771" y="227"/>
                </a:lnTo>
                <a:lnTo>
                  <a:pt x="4773" y="224"/>
                </a:lnTo>
                <a:lnTo>
                  <a:pt x="4763" y="227"/>
                </a:lnTo>
                <a:lnTo>
                  <a:pt x="4758" y="229"/>
                </a:lnTo>
                <a:lnTo>
                  <a:pt x="4758" y="229"/>
                </a:lnTo>
                <a:lnTo>
                  <a:pt x="4769" y="229"/>
                </a:lnTo>
                <a:lnTo>
                  <a:pt x="4769" y="229"/>
                </a:lnTo>
                <a:close/>
                <a:moveTo>
                  <a:pt x="4934" y="392"/>
                </a:moveTo>
                <a:lnTo>
                  <a:pt x="4937" y="392"/>
                </a:lnTo>
                <a:lnTo>
                  <a:pt x="4934" y="390"/>
                </a:lnTo>
                <a:lnTo>
                  <a:pt x="4934" y="388"/>
                </a:lnTo>
                <a:lnTo>
                  <a:pt x="4932" y="388"/>
                </a:lnTo>
                <a:lnTo>
                  <a:pt x="4932" y="388"/>
                </a:lnTo>
                <a:lnTo>
                  <a:pt x="4932" y="390"/>
                </a:lnTo>
                <a:lnTo>
                  <a:pt x="4932" y="392"/>
                </a:lnTo>
                <a:lnTo>
                  <a:pt x="4934" y="392"/>
                </a:lnTo>
                <a:close/>
                <a:moveTo>
                  <a:pt x="5041" y="419"/>
                </a:moveTo>
                <a:lnTo>
                  <a:pt x="5043" y="419"/>
                </a:lnTo>
                <a:lnTo>
                  <a:pt x="5048" y="422"/>
                </a:lnTo>
                <a:lnTo>
                  <a:pt x="5054" y="424"/>
                </a:lnTo>
                <a:lnTo>
                  <a:pt x="5058" y="424"/>
                </a:lnTo>
                <a:lnTo>
                  <a:pt x="5060" y="424"/>
                </a:lnTo>
                <a:lnTo>
                  <a:pt x="5060" y="422"/>
                </a:lnTo>
                <a:lnTo>
                  <a:pt x="5060" y="419"/>
                </a:lnTo>
                <a:lnTo>
                  <a:pt x="5060" y="419"/>
                </a:lnTo>
                <a:lnTo>
                  <a:pt x="5062" y="419"/>
                </a:lnTo>
                <a:lnTo>
                  <a:pt x="5062" y="417"/>
                </a:lnTo>
                <a:lnTo>
                  <a:pt x="5062" y="417"/>
                </a:lnTo>
                <a:lnTo>
                  <a:pt x="5062" y="415"/>
                </a:lnTo>
                <a:lnTo>
                  <a:pt x="5048" y="413"/>
                </a:lnTo>
                <a:lnTo>
                  <a:pt x="5043" y="413"/>
                </a:lnTo>
                <a:lnTo>
                  <a:pt x="5043" y="413"/>
                </a:lnTo>
                <a:lnTo>
                  <a:pt x="5039" y="415"/>
                </a:lnTo>
                <a:lnTo>
                  <a:pt x="5039" y="415"/>
                </a:lnTo>
                <a:lnTo>
                  <a:pt x="5039" y="417"/>
                </a:lnTo>
                <a:lnTo>
                  <a:pt x="5039" y="417"/>
                </a:lnTo>
                <a:lnTo>
                  <a:pt x="5041" y="419"/>
                </a:lnTo>
                <a:close/>
                <a:moveTo>
                  <a:pt x="5198" y="392"/>
                </a:moveTo>
                <a:lnTo>
                  <a:pt x="5198" y="392"/>
                </a:lnTo>
                <a:lnTo>
                  <a:pt x="5203" y="390"/>
                </a:lnTo>
                <a:lnTo>
                  <a:pt x="5211" y="390"/>
                </a:lnTo>
                <a:lnTo>
                  <a:pt x="5213" y="388"/>
                </a:lnTo>
                <a:lnTo>
                  <a:pt x="5215" y="388"/>
                </a:lnTo>
                <a:lnTo>
                  <a:pt x="5215" y="388"/>
                </a:lnTo>
                <a:lnTo>
                  <a:pt x="5219" y="388"/>
                </a:lnTo>
                <a:lnTo>
                  <a:pt x="5221" y="390"/>
                </a:lnTo>
                <a:lnTo>
                  <a:pt x="5224" y="390"/>
                </a:lnTo>
                <a:lnTo>
                  <a:pt x="5228" y="388"/>
                </a:lnTo>
                <a:lnTo>
                  <a:pt x="5236" y="386"/>
                </a:lnTo>
                <a:lnTo>
                  <a:pt x="5242" y="386"/>
                </a:lnTo>
                <a:lnTo>
                  <a:pt x="5247" y="386"/>
                </a:lnTo>
                <a:lnTo>
                  <a:pt x="5251" y="384"/>
                </a:lnTo>
                <a:lnTo>
                  <a:pt x="5251" y="382"/>
                </a:lnTo>
                <a:lnTo>
                  <a:pt x="5251" y="380"/>
                </a:lnTo>
                <a:lnTo>
                  <a:pt x="5251" y="380"/>
                </a:lnTo>
                <a:lnTo>
                  <a:pt x="5247" y="378"/>
                </a:lnTo>
                <a:lnTo>
                  <a:pt x="5245" y="378"/>
                </a:lnTo>
                <a:lnTo>
                  <a:pt x="5242" y="375"/>
                </a:lnTo>
                <a:lnTo>
                  <a:pt x="5242" y="375"/>
                </a:lnTo>
                <a:lnTo>
                  <a:pt x="5240" y="375"/>
                </a:lnTo>
                <a:lnTo>
                  <a:pt x="5238" y="373"/>
                </a:lnTo>
                <a:lnTo>
                  <a:pt x="5238" y="373"/>
                </a:lnTo>
                <a:lnTo>
                  <a:pt x="5232" y="371"/>
                </a:lnTo>
                <a:lnTo>
                  <a:pt x="5230" y="371"/>
                </a:lnTo>
                <a:lnTo>
                  <a:pt x="5228" y="371"/>
                </a:lnTo>
                <a:lnTo>
                  <a:pt x="5226" y="371"/>
                </a:lnTo>
                <a:lnTo>
                  <a:pt x="5224" y="371"/>
                </a:lnTo>
                <a:lnTo>
                  <a:pt x="5221" y="371"/>
                </a:lnTo>
                <a:lnTo>
                  <a:pt x="5219" y="371"/>
                </a:lnTo>
                <a:lnTo>
                  <a:pt x="5217" y="373"/>
                </a:lnTo>
                <a:lnTo>
                  <a:pt x="5215" y="373"/>
                </a:lnTo>
                <a:lnTo>
                  <a:pt x="5215" y="373"/>
                </a:lnTo>
                <a:lnTo>
                  <a:pt x="5213" y="373"/>
                </a:lnTo>
                <a:lnTo>
                  <a:pt x="5211" y="375"/>
                </a:lnTo>
                <a:lnTo>
                  <a:pt x="5209" y="375"/>
                </a:lnTo>
                <a:lnTo>
                  <a:pt x="5205" y="378"/>
                </a:lnTo>
                <a:lnTo>
                  <a:pt x="5198" y="382"/>
                </a:lnTo>
                <a:lnTo>
                  <a:pt x="5198" y="382"/>
                </a:lnTo>
                <a:lnTo>
                  <a:pt x="5196" y="384"/>
                </a:lnTo>
                <a:lnTo>
                  <a:pt x="5196" y="386"/>
                </a:lnTo>
                <a:lnTo>
                  <a:pt x="5196" y="386"/>
                </a:lnTo>
                <a:lnTo>
                  <a:pt x="5198" y="392"/>
                </a:lnTo>
                <a:close/>
                <a:moveTo>
                  <a:pt x="4061" y="168"/>
                </a:moveTo>
                <a:lnTo>
                  <a:pt x="4061" y="170"/>
                </a:lnTo>
                <a:lnTo>
                  <a:pt x="4059" y="172"/>
                </a:lnTo>
                <a:lnTo>
                  <a:pt x="4059" y="172"/>
                </a:lnTo>
                <a:lnTo>
                  <a:pt x="4059" y="174"/>
                </a:lnTo>
                <a:lnTo>
                  <a:pt x="4056" y="176"/>
                </a:lnTo>
                <a:lnTo>
                  <a:pt x="4056" y="176"/>
                </a:lnTo>
                <a:lnTo>
                  <a:pt x="4052" y="180"/>
                </a:lnTo>
                <a:lnTo>
                  <a:pt x="4050" y="183"/>
                </a:lnTo>
                <a:lnTo>
                  <a:pt x="4048" y="185"/>
                </a:lnTo>
                <a:lnTo>
                  <a:pt x="4046" y="187"/>
                </a:lnTo>
                <a:lnTo>
                  <a:pt x="4048" y="189"/>
                </a:lnTo>
                <a:lnTo>
                  <a:pt x="4050" y="189"/>
                </a:lnTo>
                <a:lnTo>
                  <a:pt x="4054" y="189"/>
                </a:lnTo>
                <a:lnTo>
                  <a:pt x="4059" y="189"/>
                </a:lnTo>
                <a:lnTo>
                  <a:pt x="4065" y="187"/>
                </a:lnTo>
                <a:lnTo>
                  <a:pt x="4071" y="183"/>
                </a:lnTo>
                <a:lnTo>
                  <a:pt x="4073" y="183"/>
                </a:lnTo>
                <a:lnTo>
                  <a:pt x="4082" y="183"/>
                </a:lnTo>
                <a:lnTo>
                  <a:pt x="4088" y="180"/>
                </a:lnTo>
                <a:lnTo>
                  <a:pt x="4094" y="180"/>
                </a:lnTo>
                <a:lnTo>
                  <a:pt x="4094" y="183"/>
                </a:lnTo>
                <a:lnTo>
                  <a:pt x="4096" y="183"/>
                </a:lnTo>
                <a:lnTo>
                  <a:pt x="4096" y="183"/>
                </a:lnTo>
                <a:lnTo>
                  <a:pt x="4100" y="180"/>
                </a:lnTo>
                <a:lnTo>
                  <a:pt x="4111" y="180"/>
                </a:lnTo>
                <a:lnTo>
                  <a:pt x="4119" y="178"/>
                </a:lnTo>
                <a:lnTo>
                  <a:pt x="4121" y="176"/>
                </a:lnTo>
                <a:lnTo>
                  <a:pt x="4126" y="176"/>
                </a:lnTo>
                <a:lnTo>
                  <a:pt x="4126" y="176"/>
                </a:lnTo>
                <a:lnTo>
                  <a:pt x="4134" y="172"/>
                </a:lnTo>
                <a:lnTo>
                  <a:pt x="4134" y="170"/>
                </a:lnTo>
                <a:lnTo>
                  <a:pt x="4134" y="168"/>
                </a:lnTo>
                <a:lnTo>
                  <a:pt x="4132" y="166"/>
                </a:lnTo>
                <a:lnTo>
                  <a:pt x="4132" y="164"/>
                </a:lnTo>
                <a:lnTo>
                  <a:pt x="4132" y="162"/>
                </a:lnTo>
                <a:lnTo>
                  <a:pt x="4130" y="162"/>
                </a:lnTo>
                <a:lnTo>
                  <a:pt x="4128" y="162"/>
                </a:lnTo>
                <a:lnTo>
                  <a:pt x="4124" y="162"/>
                </a:lnTo>
                <a:lnTo>
                  <a:pt x="4121" y="159"/>
                </a:lnTo>
                <a:lnTo>
                  <a:pt x="4121" y="159"/>
                </a:lnTo>
                <a:lnTo>
                  <a:pt x="4121" y="157"/>
                </a:lnTo>
                <a:lnTo>
                  <a:pt x="4119" y="157"/>
                </a:lnTo>
                <a:lnTo>
                  <a:pt x="4115" y="155"/>
                </a:lnTo>
                <a:lnTo>
                  <a:pt x="4115" y="155"/>
                </a:lnTo>
                <a:lnTo>
                  <a:pt x="4113" y="153"/>
                </a:lnTo>
                <a:lnTo>
                  <a:pt x="4111" y="151"/>
                </a:lnTo>
                <a:lnTo>
                  <a:pt x="4109" y="151"/>
                </a:lnTo>
                <a:lnTo>
                  <a:pt x="4107" y="153"/>
                </a:lnTo>
                <a:lnTo>
                  <a:pt x="4103" y="153"/>
                </a:lnTo>
                <a:lnTo>
                  <a:pt x="4100" y="155"/>
                </a:lnTo>
                <a:lnTo>
                  <a:pt x="4098" y="155"/>
                </a:lnTo>
                <a:lnTo>
                  <a:pt x="4098" y="155"/>
                </a:lnTo>
                <a:lnTo>
                  <a:pt x="4096" y="157"/>
                </a:lnTo>
                <a:lnTo>
                  <a:pt x="4094" y="159"/>
                </a:lnTo>
                <a:lnTo>
                  <a:pt x="4092" y="162"/>
                </a:lnTo>
                <a:lnTo>
                  <a:pt x="4092" y="159"/>
                </a:lnTo>
                <a:lnTo>
                  <a:pt x="4096" y="153"/>
                </a:lnTo>
                <a:lnTo>
                  <a:pt x="4096" y="151"/>
                </a:lnTo>
                <a:lnTo>
                  <a:pt x="4098" y="149"/>
                </a:lnTo>
                <a:lnTo>
                  <a:pt x="4098" y="147"/>
                </a:lnTo>
                <a:lnTo>
                  <a:pt x="4100" y="147"/>
                </a:lnTo>
                <a:lnTo>
                  <a:pt x="4100" y="147"/>
                </a:lnTo>
                <a:lnTo>
                  <a:pt x="4100" y="145"/>
                </a:lnTo>
                <a:lnTo>
                  <a:pt x="4096" y="145"/>
                </a:lnTo>
                <a:lnTo>
                  <a:pt x="4092" y="143"/>
                </a:lnTo>
                <a:lnTo>
                  <a:pt x="4090" y="143"/>
                </a:lnTo>
                <a:lnTo>
                  <a:pt x="4088" y="143"/>
                </a:lnTo>
                <a:lnTo>
                  <a:pt x="4088" y="145"/>
                </a:lnTo>
                <a:lnTo>
                  <a:pt x="4088" y="147"/>
                </a:lnTo>
                <a:lnTo>
                  <a:pt x="4090" y="149"/>
                </a:lnTo>
                <a:lnTo>
                  <a:pt x="4088" y="149"/>
                </a:lnTo>
                <a:lnTo>
                  <a:pt x="4086" y="149"/>
                </a:lnTo>
                <a:lnTo>
                  <a:pt x="4084" y="147"/>
                </a:lnTo>
                <a:lnTo>
                  <a:pt x="4084" y="145"/>
                </a:lnTo>
                <a:lnTo>
                  <a:pt x="4082" y="145"/>
                </a:lnTo>
                <a:lnTo>
                  <a:pt x="4080" y="145"/>
                </a:lnTo>
                <a:lnTo>
                  <a:pt x="4080" y="145"/>
                </a:lnTo>
                <a:lnTo>
                  <a:pt x="4080" y="147"/>
                </a:lnTo>
                <a:lnTo>
                  <a:pt x="4080" y="149"/>
                </a:lnTo>
                <a:lnTo>
                  <a:pt x="4075" y="149"/>
                </a:lnTo>
                <a:lnTo>
                  <a:pt x="4073" y="149"/>
                </a:lnTo>
                <a:lnTo>
                  <a:pt x="4073" y="151"/>
                </a:lnTo>
                <a:lnTo>
                  <a:pt x="4071" y="153"/>
                </a:lnTo>
                <a:lnTo>
                  <a:pt x="4071" y="153"/>
                </a:lnTo>
                <a:lnTo>
                  <a:pt x="4071" y="155"/>
                </a:lnTo>
                <a:lnTo>
                  <a:pt x="4071" y="155"/>
                </a:lnTo>
                <a:lnTo>
                  <a:pt x="4069" y="157"/>
                </a:lnTo>
                <a:lnTo>
                  <a:pt x="4069" y="159"/>
                </a:lnTo>
                <a:lnTo>
                  <a:pt x="4069" y="159"/>
                </a:lnTo>
                <a:lnTo>
                  <a:pt x="4069" y="162"/>
                </a:lnTo>
                <a:lnTo>
                  <a:pt x="4071" y="164"/>
                </a:lnTo>
                <a:lnTo>
                  <a:pt x="4069" y="164"/>
                </a:lnTo>
                <a:lnTo>
                  <a:pt x="4065" y="164"/>
                </a:lnTo>
                <a:lnTo>
                  <a:pt x="4065" y="164"/>
                </a:lnTo>
                <a:lnTo>
                  <a:pt x="4063" y="164"/>
                </a:lnTo>
                <a:lnTo>
                  <a:pt x="4061" y="166"/>
                </a:lnTo>
                <a:lnTo>
                  <a:pt x="4061" y="168"/>
                </a:lnTo>
                <a:close/>
                <a:moveTo>
                  <a:pt x="4943" y="434"/>
                </a:moveTo>
                <a:lnTo>
                  <a:pt x="4943" y="436"/>
                </a:lnTo>
                <a:lnTo>
                  <a:pt x="4943" y="436"/>
                </a:lnTo>
                <a:lnTo>
                  <a:pt x="4945" y="436"/>
                </a:lnTo>
                <a:lnTo>
                  <a:pt x="4947" y="438"/>
                </a:lnTo>
                <a:lnTo>
                  <a:pt x="4947" y="438"/>
                </a:lnTo>
                <a:lnTo>
                  <a:pt x="4947" y="440"/>
                </a:lnTo>
                <a:lnTo>
                  <a:pt x="4947" y="440"/>
                </a:lnTo>
                <a:lnTo>
                  <a:pt x="4947" y="440"/>
                </a:lnTo>
                <a:lnTo>
                  <a:pt x="4947" y="438"/>
                </a:lnTo>
                <a:lnTo>
                  <a:pt x="4947" y="438"/>
                </a:lnTo>
                <a:lnTo>
                  <a:pt x="4945" y="436"/>
                </a:lnTo>
                <a:lnTo>
                  <a:pt x="4945" y="434"/>
                </a:lnTo>
                <a:lnTo>
                  <a:pt x="4945" y="430"/>
                </a:lnTo>
                <a:lnTo>
                  <a:pt x="4945" y="430"/>
                </a:lnTo>
                <a:lnTo>
                  <a:pt x="4945" y="428"/>
                </a:lnTo>
                <a:lnTo>
                  <a:pt x="4947" y="428"/>
                </a:lnTo>
                <a:lnTo>
                  <a:pt x="4949" y="426"/>
                </a:lnTo>
                <a:lnTo>
                  <a:pt x="4949" y="424"/>
                </a:lnTo>
                <a:lnTo>
                  <a:pt x="4947" y="422"/>
                </a:lnTo>
                <a:lnTo>
                  <a:pt x="4947" y="422"/>
                </a:lnTo>
                <a:lnTo>
                  <a:pt x="4947" y="424"/>
                </a:lnTo>
                <a:lnTo>
                  <a:pt x="4945" y="424"/>
                </a:lnTo>
                <a:lnTo>
                  <a:pt x="4941" y="426"/>
                </a:lnTo>
                <a:lnTo>
                  <a:pt x="4941" y="428"/>
                </a:lnTo>
                <a:lnTo>
                  <a:pt x="4943" y="430"/>
                </a:lnTo>
                <a:lnTo>
                  <a:pt x="4943" y="434"/>
                </a:lnTo>
                <a:close/>
                <a:moveTo>
                  <a:pt x="4603" y="371"/>
                </a:moveTo>
                <a:lnTo>
                  <a:pt x="4597" y="371"/>
                </a:lnTo>
                <a:lnTo>
                  <a:pt x="4595" y="371"/>
                </a:lnTo>
                <a:lnTo>
                  <a:pt x="4595" y="371"/>
                </a:lnTo>
                <a:lnTo>
                  <a:pt x="4593" y="373"/>
                </a:lnTo>
                <a:lnTo>
                  <a:pt x="4593" y="373"/>
                </a:lnTo>
                <a:lnTo>
                  <a:pt x="4593" y="373"/>
                </a:lnTo>
                <a:lnTo>
                  <a:pt x="4597" y="375"/>
                </a:lnTo>
                <a:lnTo>
                  <a:pt x="4597" y="375"/>
                </a:lnTo>
                <a:lnTo>
                  <a:pt x="4599" y="373"/>
                </a:lnTo>
                <a:lnTo>
                  <a:pt x="4599" y="373"/>
                </a:lnTo>
                <a:lnTo>
                  <a:pt x="4599" y="375"/>
                </a:lnTo>
                <a:lnTo>
                  <a:pt x="4601" y="375"/>
                </a:lnTo>
                <a:lnTo>
                  <a:pt x="4603" y="375"/>
                </a:lnTo>
                <a:lnTo>
                  <a:pt x="4605" y="373"/>
                </a:lnTo>
                <a:lnTo>
                  <a:pt x="4605" y="373"/>
                </a:lnTo>
                <a:lnTo>
                  <a:pt x="4605" y="371"/>
                </a:lnTo>
                <a:lnTo>
                  <a:pt x="4603" y="371"/>
                </a:lnTo>
                <a:close/>
                <a:moveTo>
                  <a:pt x="4165" y="208"/>
                </a:moveTo>
                <a:lnTo>
                  <a:pt x="4165" y="208"/>
                </a:lnTo>
                <a:lnTo>
                  <a:pt x="4163" y="208"/>
                </a:lnTo>
                <a:lnTo>
                  <a:pt x="4161" y="210"/>
                </a:lnTo>
                <a:lnTo>
                  <a:pt x="4161" y="212"/>
                </a:lnTo>
                <a:lnTo>
                  <a:pt x="4163" y="212"/>
                </a:lnTo>
                <a:lnTo>
                  <a:pt x="4168" y="210"/>
                </a:lnTo>
                <a:lnTo>
                  <a:pt x="4168" y="210"/>
                </a:lnTo>
                <a:lnTo>
                  <a:pt x="4168" y="208"/>
                </a:lnTo>
                <a:lnTo>
                  <a:pt x="4165" y="208"/>
                </a:lnTo>
                <a:close/>
                <a:moveTo>
                  <a:pt x="4233" y="233"/>
                </a:moveTo>
                <a:lnTo>
                  <a:pt x="4235" y="233"/>
                </a:lnTo>
                <a:lnTo>
                  <a:pt x="4237" y="233"/>
                </a:lnTo>
                <a:lnTo>
                  <a:pt x="4239" y="235"/>
                </a:lnTo>
                <a:lnTo>
                  <a:pt x="4239" y="235"/>
                </a:lnTo>
                <a:lnTo>
                  <a:pt x="4239" y="233"/>
                </a:lnTo>
                <a:lnTo>
                  <a:pt x="4239" y="233"/>
                </a:lnTo>
                <a:lnTo>
                  <a:pt x="4239" y="233"/>
                </a:lnTo>
                <a:lnTo>
                  <a:pt x="4239" y="231"/>
                </a:lnTo>
                <a:lnTo>
                  <a:pt x="4237" y="231"/>
                </a:lnTo>
                <a:lnTo>
                  <a:pt x="4237" y="229"/>
                </a:lnTo>
                <a:lnTo>
                  <a:pt x="4235" y="231"/>
                </a:lnTo>
                <a:lnTo>
                  <a:pt x="4230" y="229"/>
                </a:lnTo>
                <a:lnTo>
                  <a:pt x="4230" y="229"/>
                </a:lnTo>
                <a:lnTo>
                  <a:pt x="4230" y="231"/>
                </a:lnTo>
                <a:lnTo>
                  <a:pt x="4233" y="233"/>
                </a:lnTo>
                <a:close/>
                <a:moveTo>
                  <a:pt x="4147" y="180"/>
                </a:moveTo>
                <a:lnTo>
                  <a:pt x="4151" y="180"/>
                </a:lnTo>
                <a:lnTo>
                  <a:pt x="4151" y="180"/>
                </a:lnTo>
                <a:lnTo>
                  <a:pt x="4153" y="180"/>
                </a:lnTo>
                <a:lnTo>
                  <a:pt x="4153" y="180"/>
                </a:lnTo>
                <a:lnTo>
                  <a:pt x="4153" y="178"/>
                </a:lnTo>
                <a:lnTo>
                  <a:pt x="4153" y="178"/>
                </a:lnTo>
                <a:lnTo>
                  <a:pt x="4153" y="178"/>
                </a:lnTo>
                <a:lnTo>
                  <a:pt x="4151" y="176"/>
                </a:lnTo>
                <a:lnTo>
                  <a:pt x="4149" y="178"/>
                </a:lnTo>
                <a:lnTo>
                  <a:pt x="4144" y="180"/>
                </a:lnTo>
                <a:lnTo>
                  <a:pt x="4144" y="180"/>
                </a:lnTo>
                <a:lnTo>
                  <a:pt x="4144" y="183"/>
                </a:lnTo>
                <a:lnTo>
                  <a:pt x="4147" y="180"/>
                </a:lnTo>
                <a:close/>
                <a:moveTo>
                  <a:pt x="4149" y="183"/>
                </a:moveTo>
                <a:lnTo>
                  <a:pt x="4157" y="185"/>
                </a:lnTo>
                <a:lnTo>
                  <a:pt x="4163" y="185"/>
                </a:lnTo>
                <a:lnTo>
                  <a:pt x="4165" y="187"/>
                </a:lnTo>
                <a:lnTo>
                  <a:pt x="4168" y="185"/>
                </a:lnTo>
                <a:lnTo>
                  <a:pt x="4168" y="185"/>
                </a:lnTo>
                <a:lnTo>
                  <a:pt x="4165" y="183"/>
                </a:lnTo>
                <a:lnTo>
                  <a:pt x="4165" y="183"/>
                </a:lnTo>
                <a:lnTo>
                  <a:pt x="4151" y="183"/>
                </a:lnTo>
                <a:lnTo>
                  <a:pt x="4149" y="183"/>
                </a:lnTo>
                <a:close/>
                <a:moveTo>
                  <a:pt x="3707" y="321"/>
                </a:moveTo>
                <a:lnTo>
                  <a:pt x="3707" y="321"/>
                </a:lnTo>
                <a:lnTo>
                  <a:pt x="3709" y="319"/>
                </a:lnTo>
                <a:lnTo>
                  <a:pt x="3709" y="319"/>
                </a:lnTo>
                <a:lnTo>
                  <a:pt x="3709" y="317"/>
                </a:lnTo>
                <a:lnTo>
                  <a:pt x="3702" y="319"/>
                </a:lnTo>
                <a:lnTo>
                  <a:pt x="3700" y="321"/>
                </a:lnTo>
                <a:lnTo>
                  <a:pt x="3698" y="321"/>
                </a:lnTo>
                <a:lnTo>
                  <a:pt x="3702" y="321"/>
                </a:lnTo>
                <a:lnTo>
                  <a:pt x="3707" y="321"/>
                </a:lnTo>
                <a:close/>
                <a:moveTo>
                  <a:pt x="4578" y="266"/>
                </a:moveTo>
                <a:lnTo>
                  <a:pt x="4578" y="264"/>
                </a:lnTo>
                <a:lnTo>
                  <a:pt x="4578" y="262"/>
                </a:lnTo>
                <a:lnTo>
                  <a:pt x="4578" y="262"/>
                </a:lnTo>
                <a:lnTo>
                  <a:pt x="4580" y="260"/>
                </a:lnTo>
                <a:lnTo>
                  <a:pt x="4580" y="260"/>
                </a:lnTo>
                <a:lnTo>
                  <a:pt x="4576" y="258"/>
                </a:lnTo>
                <a:lnTo>
                  <a:pt x="4576" y="256"/>
                </a:lnTo>
                <a:lnTo>
                  <a:pt x="4574" y="254"/>
                </a:lnTo>
                <a:lnTo>
                  <a:pt x="4574" y="252"/>
                </a:lnTo>
                <a:lnTo>
                  <a:pt x="4572" y="256"/>
                </a:lnTo>
                <a:lnTo>
                  <a:pt x="4572" y="256"/>
                </a:lnTo>
                <a:lnTo>
                  <a:pt x="4572" y="258"/>
                </a:lnTo>
                <a:lnTo>
                  <a:pt x="4572" y="260"/>
                </a:lnTo>
                <a:lnTo>
                  <a:pt x="4572" y="262"/>
                </a:lnTo>
                <a:lnTo>
                  <a:pt x="4570" y="264"/>
                </a:lnTo>
                <a:lnTo>
                  <a:pt x="4570" y="266"/>
                </a:lnTo>
                <a:lnTo>
                  <a:pt x="4574" y="266"/>
                </a:lnTo>
                <a:lnTo>
                  <a:pt x="4578" y="266"/>
                </a:lnTo>
                <a:close/>
                <a:moveTo>
                  <a:pt x="4411" y="310"/>
                </a:moveTo>
                <a:lnTo>
                  <a:pt x="4413" y="310"/>
                </a:lnTo>
                <a:lnTo>
                  <a:pt x="4413" y="308"/>
                </a:lnTo>
                <a:lnTo>
                  <a:pt x="4413" y="308"/>
                </a:lnTo>
                <a:lnTo>
                  <a:pt x="4413" y="308"/>
                </a:lnTo>
                <a:lnTo>
                  <a:pt x="4411" y="306"/>
                </a:lnTo>
                <a:lnTo>
                  <a:pt x="4409" y="308"/>
                </a:lnTo>
                <a:lnTo>
                  <a:pt x="4409" y="308"/>
                </a:lnTo>
                <a:lnTo>
                  <a:pt x="4409" y="308"/>
                </a:lnTo>
                <a:lnTo>
                  <a:pt x="4411" y="310"/>
                </a:lnTo>
                <a:close/>
                <a:moveTo>
                  <a:pt x="4346" y="331"/>
                </a:moveTo>
                <a:lnTo>
                  <a:pt x="4350" y="331"/>
                </a:lnTo>
                <a:lnTo>
                  <a:pt x="4350" y="331"/>
                </a:lnTo>
                <a:lnTo>
                  <a:pt x="4348" y="329"/>
                </a:lnTo>
                <a:lnTo>
                  <a:pt x="4346" y="329"/>
                </a:lnTo>
                <a:lnTo>
                  <a:pt x="4344" y="329"/>
                </a:lnTo>
                <a:lnTo>
                  <a:pt x="4341" y="329"/>
                </a:lnTo>
                <a:lnTo>
                  <a:pt x="4344" y="331"/>
                </a:lnTo>
                <a:lnTo>
                  <a:pt x="4346" y="331"/>
                </a:lnTo>
                <a:close/>
                <a:moveTo>
                  <a:pt x="1456" y="717"/>
                </a:moveTo>
                <a:lnTo>
                  <a:pt x="1456" y="717"/>
                </a:lnTo>
                <a:lnTo>
                  <a:pt x="1456" y="717"/>
                </a:lnTo>
                <a:lnTo>
                  <a:pt x="1456" y="717"/>
                </a:lnTo>
                <a:lnTo>
                  <a:pt x="1456" y="715"/>
                </a:lnTo>
                <a:lnTo>
                  <a:pt x="1456" y="715"/>
                </a:lnTo>
                <a:lnTo>
                  <a:pt x="1456" y="715"/>
                </a:lnTo>
                <a:lnTo>
                  <a:pt x="1456" y="713"/>
                </a:lnTo>
                <a:lnTo>
                  <a:pt x="1454" y="713"/>
                </a:lnTo>
                <a:lnTo>
                  <a:pt x="1454" y="715"/>
                </a:lnTo>
                <a:lnTo>
                  <a:pt x="1454" y="715"/>
                </a:lnTo>
                <a:lnTo>
                  <a:pt x="1456" y="715"/>
                </a:lnTo>
                <a:lnTo>
                  <a:pt x="1454" y="717"/>
                </a:lnTo>
                <a:lnTo>
                  <a:pt x="1456" y="717"/>
                </a:lnTo>
                <a:close/>
                <a:moveTo>
                  <a:pt x="3264" y="105"/>
                </a:moveTo>
                <a:lnTo>
                  <a:pt x="3269" y="107"/>
                </a:lnTo>
                <a:lnTo>
                  <a:pt x="3273" y="105"/>
                </a:lnTo>
                <a:lnTo>
                  <a:pt x="3275" y="107"/>
                </a:lnTo>
                <a:lnTo>
                  <a:pt x="3275" y="109"/>
                </a:lnTo>
                <a:lnTo>
                  <a:pt x="3277" y="109"/>
                </a:lnTo>
                <a:lnTo>
                  <a:pt x="3279" y="109"/>
                </a:lnTo>
                <a:lnTo>
                  <a:pt x="3281" y="109"/>
                </a:lnTo>
                <a:lnTo>
                  <a:pt x="3283" y="107"/>
                </a:lnTo>
                <a:lnTo>
                  <a:pt x="3283" y="105"/>
                </a:lnTo>
                <a:lnTo>
                  <a:pt x="3290" y="105"/>
                </a:lnTo>
                <a:lnTo>
                  <a:pt x="3292" y="105"/>
                </a:lnTo>
                <a:lnTo>
                  <a:pt x="3292" y="103"/>
                </a:lnTo>
                <a:lnTo>
                  <a:pt x="3294" y="105"/>
                </a:lnTo>
                <a:lnTo>
                  <a:pt x="3294" y="101"/>
                </a:lnTo>
                <a:lnTo>
                  <a:pt x="3296" y="101"/>
                </a:lnTo>
                <a:lnTo>
                  <a:pt x="3298" y="99"/>
                </a:lnTo>
                <a:lnTo>
                  <a:pt x="3298" y="99"/>
                </a:lnTo>
                <a:lnTo>
                  <a:pt x="3300" y="99"/>
                </a:lnTo>
                <a:lnTo>
                  <a:pt x="3304" y="103"/>
                </a:lnTo>
                <a:lnTo>
                  <a:pt x="3313" y="103"/>
                </a:lnTo>
                <a:lnTo>
                  <a:pt x="3313" y="103"/>
                </a:lnTo>
                <a:lnTo>
                  <a:pt x="3313" y="101"/>
                </a:lnTo>
                <a:lnTo>
                  <a:pt x="3311" y="99"/>
                </a:lnTo>
                <a:lnTo>
                  <a:pt x="3311" y="97"/>
                </a:lnTo>
                <a:lnTo>
                  <a:pt x="3308" y="97"/>
                </a:lnTo>
                <a:lnTo>
                  <a:pt x="3306" y="97"/>
                </a:lnTo>
                <a:lnTo>
                  <a:pt x="3302" y="97"/>
                </a:lnTo>
                <a:lnTo>
                  <a:pt x="3296" y="97"/>
                </a:lnTo>
                <a:lnTo>
                  <a:pt x="3294" y="97"/>
                </a:lnTo>
                <a:lnTo>
                  <a:pt x="3290" y="97"/>
                </a:lnTo>
                <a:lnTo>
                  <a:pt x="3285" y="99"/>
                </a:lnTo>
                <a:lnTo>
                  <a:pt x="3279" y="101"/>
                </a:lnTo>
                <a:lnTo>
                  <a:pt x="3262" y="103"/>
                </a:lnTo>
                <a:lnTo>
                  <a:pt x="3258" y="105"/>
                </a:lnTo>
                <a:lnTo>
                  <a:pt x="3262" y="105"/>
                </a:lnTo>
                <a:lnTo>
                  <a:pt x="3264" y="105"/>
                </a:lnTo>
                <a:close/>
                <a:moveTo>
                  <a:pt x="3319" y="107"/>
                </a:moveTo>
                <a:lnTo>
                  <a:pt x="3313" y="107"/>
                </a:lnTo>
                <a:lnTo>
                  <a:pt x="3311" y="105"/>
                </a:lnTo>
                <a:lnTo>
                  <a:pt x="3308" y="105"/>
                </a:lnTo>
                <a:lnTo>
                  <a:pt x="3308" y="105"/>
                </a:lnTo>
                <a:lnTo>
                  <a:pt x="3306" y="107"/>
                </a:lnTo>
                <a:lnTo>
                  <a:pt x="3302" y="107"/>
                </a:lnTo>
                <a:lnTo>
                  <a:pt x="3298" y="107"/>
                </a:lnTo>
                <a:lnTo>
                  <a:pt x="3294" y="109"/>
                </a:lnTo>
                <a:lnTo>
                  <a:pt x="3283" y="113"/>
                </a:lnTo>
                <a:lnTo>
                  <a:pt x="3285" y="115"/>
                </a:lnTo>
                <a:lnTo>
                  <a:pt x="3285" y="115"/>
                </a:lnTo>
                <a:lnTo>
                  <a:pt x="3288" y="118"/>
                </a:lnTo>
                <a:lnTo>
                  <a:pt x="3292" y="118"/>
                </a:lnTo>
                <a:lnTo>
                  <a:pt x="3294" y="118"/>
                </a:lnTo>
                <a:lnTo>
                  <a:pt x="3296" y="118"/>
                </a:lnTo>
                <a:lnTo>
                  <a:pt x="3298" y="115"/>
                </a:lnTo>
                <a:lnTo>
                  <a:pt x="3302" y="115"/>
                </a:lnTo>
                <a:lnTo>
                  <a:pt x="3302" y="118"/>
                </a:lnTo>
                <a:lnTo>
                  <a:pt x="3300" y="120"/>
                </a:lnTo>
                <a:lnTo>
                  <a:pt x="3298" y="120"/>
                </a:lnTo>
                <a:lnTo>
                  <a:pt x="3300" y="122"/>
                </a:lnTo>
                <a:lnTo>
                  <a:pt x="3302" y="122"/>
                </a:lnTo>
                <a:lnTo>
                  <a:pt x="3304" y="122"/>
                </a:lnTo>
                <a:lnTo>
                  <a:pt x="3304" y="120"/>
                </a:lnTo>
                <a:lnTo>
                  <a:pt x="3306" y="120"/>
                </a:lnTo>
                <a:lnTo>
                  <a:pt x="3308" y="122"/>
                </a:lnTo>
                <a:lnTo>
                  <a:pt x="3311" y="120"/>
                </a:lnTo>
                <a:lnTo>
                  <a:pt x="3311" y="120"/>
                </a:lnTo>
                <a:lnTo>
                  <a:pt x="3311" y="118"/>
                </a:lnTo>
                <a:lnTo>
                  <a:pt x="3311" y="118"/>
                </a:lnTo>
                <a:lnTo>
                  <a:pt x="3315" y="120"/>
                </a:lnTo>
                <a:lnTo>
                  <a:pt x="3317" y="120"/>
                </a:lnTo>
                <a:lnTo>
                  <a:pt x="3317" y="120"/>
                </a:lnTo>
                <a:lnTo>
                  <a:pt x="3317" y="118"/>
                </a:lnTo>
                <a:lnTo>
                  <a:pt x="3317" y="115"/>
                </a:lnTo>
                <a:lnTo>
                  <a:pt x="3317" y="115"/>
                </a:lnTo>
                <a:lnTo>
                  <a:pt x="3317" y="115"/>
                </a:lnTo>
                <a:lnTo>
                  <a:pt x="3313" y="115"/>
                </a:lnTo>
                <a:lnTo>
                  <a:pt x="3313" y="113"/>
                </a:lnTo>
                <a:lnTo>
                  <a:pt x="3315" y="113"/>
                </a:lnTo>
                <a:lnTo>
                  <a:pt x="3317" y="111"/>
                </a:lnTo>
                <a:lnTo>
                  <a:pt x="3325" y="111"/>
                </a:lnTo>
                <a:lnTo>
                  <a:pt x="3329" y="109"/>
                </a:lnTo>
                <a:lnTo>
                  <a:pt x="3329" y="109"/>
                </a:lnTo>
                <a:lnTo>
                  <a:pt x="3329" y="107"/>
                </a:lnTo>
                <a:lnTo>
                  <a:pt x="3336" y="107"/>
                </a:lnTo>
                <a:lnTo>
                  <a:pt x="3346" y="107"/>
                </a:lnTo>
                <a:lnTo>
                  <a:pt x="3348" y="105"/>
                </a:lnTo>
                <a:lnTo>
                  <a:pt x="3357" y="101"/>
                </a:lnTo>
                <a:lnTo>
                  <a:pt x="3355" y="99"/>
                </a:lnTo>
                <a:lnTo>
                  <a:pt x="3352" y="99"/>
                </a:lnTo>
                <a:lnTo>
                  <a:pt x="3346" y="95"/>
                </a:lnTo>
                <a:lnTo>
                  <a:pt x="3344" y="95"/>
                </a:lnTo>
                <a:lnTo>
                  <a:pt x="3338" y="95"/>
                </a:lnTo>
                <a:lnTo>
                  <a:pt x="3336" y="92"/>
                </a:lnTo>
                <a:lnTo>
                  <a:pt x="3334" y="95"/>
                </a:lnTo>
                <a:lnTo>
                  <a:pt x="3325" y="95"/>
                </a:lnTo>
                <a:lnTo>
                  <a:pt x="3321" y="97"/>
                </a:lnTo>
                <a:lnTo>
                  <a:pt x="3319" y="101"/>
                </a:lnTo>
                <a:lnTo>
                  <a:pt x="3321" y="103"/>
                </a:lnTo>
                <a:lnTo>
                  <a:pt x="3321" y="105"/>
                </a:lnTo>
                <a:lnTo>
                  <a:pt x="3319" y="107"/>
                </a:lnTo>
                <a:close/>
                <a:moveTo>
                  <a:pt x="3227" y="495"/>
                </a:moveTo>
                <a:lnTo>
                  <a:pt x="3227" y="495"/>
                </a:lnTo>
                <a:lnTo>
                  <a:pt x="3227" y="495"/>
                </a:lnTo>
                <a:lnTo>
                  <a:pt x="3225" y="493"/>
                </a:lnTo>
                <a:lnTo>
                  <a:pt x="3225" y="493"/>
                </a:lnTo>
                <a:lnTo>
                  <a:pt x="3223" y="493"/>
                </a:lnTo>
                <a:lnTo>
                  <a:pt x="3223" y="493"/>
                </a:lnTo>
                <a:lnTo>
                  <a:pt x="3223" y="495"/>
                </a:lnTo>
                <a:lnTo>
                  <a:pt x="3227" y="495"/>
                </a:lnTo>
                <a:close/>
                <a:moveTo>
                  <a:pt x="3078" y="120"/>
                </a:moveTo>
                <a:lnTo>
                  <a:pt x="3095" y="118"/>
                </a:lnTo>
                <a:lnTo>
                  <a:pt x="3095" y="118"/>
                </a:lnTo>
                <a:lnTo>
                  <a:pt x="3091" y="115"/>
                </a:lnTo>
                <a:lnTo>
                  <a:pt x="3086" y="118"/>
                </a:lnTo>
                <a:lnTo>
                  <a:pt x="3086" y="118"/>
                </a:lnTo>
                <a:lnTo>
                  <a:pt x="3063" y="120"/>
                </a:lnTo>
                <a:lnTo>
                  <a:pt x="3065" y="122"/>
                </a:lnTo>
                <a:lnTo>
                  <a:pt x="3078" y="120"/>
                </a:lnTo>
                <a:close/>
                <a:moveTo>
                  <a:pt x="3378" y="380"/>
                </a:moveTo>
                <a:lnTo>
                  <a:pt x="3378" y="380"/>
                </a:lnTo>
                <a:lnTo>
                  <a:pt x="3378" y="380"/>
                </a:lnTo>
                <a:lnTo>
                  <a:pt x="3378" y="380"/>
                </a:lnTo>
                <a:close/>
                <a:moveTo>
                  <a:pt x="3317" y="426"/>
                </a:moveTo>
                <a:lnTo>
                  <a:pt x="3315" y="426"/>
                </a:lnTo>
                <a:lnTo>
                  <a:pt x="3313" y="428"/>
                </a:lnTo>
                <a:lnTo>
                  <a:pt x="3308" y="430"/>
                </a:lnTo>
                <a:lnTo>
                  <a:pt x="3308" y="432"/>
                </a:lnTo>
                <a:lnTo>
                  <a:pt x="3306" y="434"/>
                </a:lnTo>
                <a:lnTo>
                  <a:pt x="3306" y="436"/>
                </a:lnTo>
                <a:lnTo>
                  <a:pt x="3306" y="436"/>
                </a:lnTo>
                <a:lnTo>
                  <a:pt x="3306" y="438"/>
                </a:lnTo>
                <a:lnTo>
                  <a:pt x="3308" y="440"/>
                </a:lnTo>
                <a:lnTo>
                  <a:pt x="3308" y="443"/>
                </a:lnTo>
                <a:lnTo>
                  <a:pt x="3313" y="445"/>
                </a:lnTo>
                <a:lnTo>
                  <a:pt x="3317" y="445"/>
                </a:lnTo>
                <a:lnTo>
                  <a:pt x="3321" y="445"/>
                </a:lnTo>
                <a:lnTo>
                  <a:pt x="3327" y="443"/>
                </a:lnTo>
                <a:lnTo>
                  <a:pt x="3329" y="438"/>
                </a:lnTo>
                <a:lnTo>
                  <a:pt x="3332" y="436"/>
                </a:lnTo>
                <a:lnTo>
                  <a:pt x="3334" y="434"/>
                </a:lnTo>
                <a:lnTo>
                  <a:pt x="3334" y="436"/>
                </a:lnTo>
                <a:lnTo>
                  <a:pt x="3334" y="438"/>
                </a:lnTo>
                <a:lnTo>
                  <a:pt x="3336" y="436"/>
                </a:lnTo>
                <a:lnTo>
                  <a:pt x="3336" y="436"/>
                </a:lnTo>
                <a:lnTo>
                  <a:pt x="3336" y="434"/>
                </a:lnTo>
                <a:lnTo>
                  <a:pt x="3334" y="432"/>
                </a:lnTo>
                <a:lnTo>
                  <a:pt x="3332" y="430"/>
                </a:lnTo>
                <a:lnTo>
                  <a:pt x="3321" y="426"/>
                </a:lnTo>
                <a:lnTo>
                  <a:pt x="3317" y="426"/>
                </a:lnTo>
                <a:close/>
                <a:moveTo>
                  <a:pt x="3021" y="159"/>
                </a:moveTo>
                <a:lnTo>
                  <a:pt x="3026" y="159"/>
                </a:lnTo>
                <a:lnTo>
                  <a:pt x="3032" y="162"/>
                </a:lnTo>
                <a:lnTo>
                  <a:pt x="3038" y="159"/>
                </a:lnTo>
                <a:lnTo>
                  <a:pt x="3038" y="159"/>
                </a:lnTo>
                <a:lnTo>
                  <a:pt x="3032" y="159"/>
                </a:lnTo>
                <a:lnTo>
                  <a:pt x="3028" y="159"/>
                </a:lnTo>
                <a:lnTo>
                  <a:pt x="3026" y="157"/>
                </a:lnTo>
                <a:lnTo>
                  <a:pt x="3021" y="157"/>
                </a:lnTo>
                <a:lnTo>
                  <a:pt x="3019" y="157"/>
                </a:lnTo>
                <a:lnTo>
                  <a:pt x="3019" y="159"/>
                </a:lnTo>
                <a:lnTo>
                  <a:pt x="3015" y="159"/>
                </a:lnTo>
                <a:lnTo>
                  <a:pt x="3011" y="162"/>
                </a:lnTo>
                <a:lnTo>
                  <a:pt x="3013" y="162"/>
                </a:lnTo>
                <a:lnTo>
                  <a:pt x="3021" y="159"/>
                </a:lnTo>
                <a:close/>
                <a:moveTo>
                  <a:pt x="3378" y="382"/>
                </a:moveTo>
                <a:lnTo>
                  <a:pt x="3378" y="382"/>
                </a:lnTo>
                <a:lnTo>
                  <a:pt x="3378" y="380"/>
                </a:lnTo>
                <a:lnTo>
                  <a:pt x="3378" y="380"/>
                </a:lnTo>
                <a:lnTo>
                  <a:pt x="3376" y="380"/>
                </a:lnTo>
                <a:lnTo>
                  <a:pt x="3373" y="378"/>
                </a:lnTo>
                <a:lnTo>
                  <a:pt x="3371" y="375"/>
                </a:lnTo>
                <a:lnTo>
                  <a:pt x="3371" y="375"/>
                </a:lnTo>
                <a:lnTo>
                  <a:pt x="3371" y="378"/>
                </a:lnTo>
                <a:lnTo>
                  <a:pt x="3371" y="378"/>
                </a:lnTo>
                <a:lnTo>
                  <a:pt x="3369" y="378"/>
                </a:lnTo>
                <a:lnTo>
                  <a:pt x="3369" y="378"/>
                </a:lnTo>
                <a:lnTo>
                  <a:pt x="3365" y="378"/>
                </a:lnTo>
                <a:lnTo>
                  <a:pt x="3365" y="378"/>
                </a:lnTo>
                <a:lnTo>
                  <a:pt x="3365" y="380"/>
                </a:lnTo>
                <a:lnTo>
                  <a:pt x="3365" y="380"/>
                </a:lnTo>
                <a:lnTo>
                  <a:pt x="3367" y="380"/>
                </a:lnTo>
                <a:lnTo>
                  <a:pt x="3369" y="380"/>
                </a:lnTo>
                <a:lnTo>
                  <a:pt x="3371" y="382"/>
                </a:lnTo>
                <a:lnTo>
                  <a:pt x="3373" y="384"/>
                </a:lnTo>
                <a:lnTo>
                  <a:pt x="3373" y="384"/>
                </a:lnTo>
                <a:lnTo>
                  <a:pt x="3376" y="386"/>
                </a:lnTo>
                <a:lnTo>
                  <a:pt x="3376" y="386"/>
                </a:lnTo>
                <a:lnTo>
                  <a:pt x="3376" y="388"/>
                </a:lnTo>
                <a:lnTo>
                  <a:pt x="3378" y="388"/>
                </a:lnTo>
                <a:lnTo>
                  <a:pt x="3378" y="386"/>
                </a:lnTo>
                <a:lnTo>
                  <a:pt x="3376" y="386"/>
                </a:lnTo>
                <a:lnTo>
                  <a:pt x="3376" y="386"/>
                </a:lnTo>
                <a:lnTo>
                  <a:pt x="3378" y="382"/>
                </a:lnTo>
                <a:close/>
                <a:moveTo>
                  <a:pt x="3334" y="122"/>
                </a:moveTo>
                <a:lnTo>
                  <a:pt x="3334" y="120"/>
                </a:lnTo>
                <a:lnTo>
                  <a:pt x="3336" y="118"/>
                </a:lnTo>
                <a:lnTo>
                  <a:pt x="3336" y="118"/>
                </a:lnTo>
                <a:lnTo>
                  <a:pt x="3336" y="118"/>
                </a:lnTo>
                <a:lnTo>
                  <a:pt x="3329" y="118"/>
                </a:lnTo>
                <a:lnTo>
                  <a:pt x="3325" y="120"/>
                </a:lnTo>
                <a:lnTo>
                  <a:pt x="3325" y="120"/>
                </a:lnTo>
                <a:lnTo>
                  <a:pt x="3332" y="122"/>
                </a:lnTo>
                <a:lnTo>
                  <a:pt x="3334" y="122"/>
                </a:lnTo>
                <a:close/>
                <a:moveTo>
                  <a:pt x="3348" y="126"/>
                </a:moveTo>
                <a:lnTo>
                  <a:pt x="3352" y="126"/>
                </a:lnTo>
                <a:lnTo>
                  <a:pt x="3352" y="126"/>
                </a:lnTo>
                <a:lnTo>
                  <a:pt x="3352" y="126"/>
                </a:lnTo>
                <a:lnTo>
                  <a:pt x="3350" y="126"/>
                </a:lnTo>
                <a:lnTo>
                  <a:pt x="3350" y="124"/>
                </a:lnTo>
                <a:lnTo>
                  <a:pt x="3350" y="124"/>
                </a:lnTo>
                <a:lnTo>
                  <a:pt x="3350" y="122"/>
                </a:lnTo>
                <a:lnTo>
                  <a:pt x="3346" y="122"/>
                </a:lnTo>
                <a:lnTo>
                  <a:pt x="3342" y="122"/>
                </a:lnTo>
                <a:lnTo>
                  <a:pt x="3340" y="124"/>
                </a:lnTo>
                <a:lnTo>
                  <a:pt x="3334" y="124"/>
                </a:lnTo>
                <a:lnTo>
                  <a:pt x="3338" y="126"/>
                </a:lnTo>
                <a:lnTo>
                  <a:pt x="3348" y="126"/>
                </a:lnTo>
                <a:close/>
                <a:moveTo>
                  <a:pt x="3338" y="88"/>
                </a:moveTo>
                <a:lnTo>
                  <a:pt x="3340" y="90"/>
                </a:lnTo>
                <a:lnTo>
                  <a:pt x="3342" y="90"/>
                </a:lnTo>
                <a:lnTo>
                  <a:pt x="3342" y="90"/>
                </a:lnTo>
                <a:lnTo>
                  <a:pt x="3344" y="88"/>
                </a:lnTo>
                <a:lnTo>
                  <a:pt x="3346" y="88"/>
                </a:lnTo>
                <a:lnTo>
                  <a:pt x="3344" y="86"/>
                </a:lnTo>
                <a:lnTo>
                  <a:pt x="3342" y="86"/>
                </a:lnTo>
                <a:lnTo>
                  <a:pt x="3340" y="86"/>
                </a:lnTo>
                <a:lnTo>
                  <a:pt x="3340" y="86"/>
                </a:lnTo>
                <a:lnTo>
                  <a:pt x="3340" y="86"/>
                </a:lnTo>
                <a:lnTo>
                  <a:pt x="3338" y="86"/>
                </a:lnTo>
                <a:lnTo>
                  <a:pt x="3338" y="86"/>
                </a:lnTo>
                <a:lnTo>
                  <a:pt x="3338" y="88"/>
                </a:lnTo>
                <a:lnTo>
                  <a:pt x="3338" y="88"/>
                </a:lnTo>
                <a:close/>
                <a:moveTo>
                  <a:pt x="2879" y="113"/>
                </a:moveTo>
                <a:lnTo>
                  <a:pt x="2877" y="113"/>
                </a:lnTo>
                <a:lnTo>
                  <a:pt x="2873" y="113"/>
                </a:lnTo>
                <a:lnTo>
                  <a:pt x="2871" y="113"/>
                </a:lnTo>
                <a:lnTo>
                  <a:pt x="2871" y="115"/>
                </a:lnTo>
                <a:lnTo>
                  <a:pt x="2877" y="115"/>
                </a:lnTo>
                <a:lnTo>
                  <a:pt x="2879" y="113"/>
                </a:lnTo>
                <a:close/>
                <a:moveTo>
                  <a:pt x="2942" y="398"/>
                </a:moveTo>
                <a:lnTo>
                  <a:pt x="2946" y="394"/>
                </a:lnTo>
                <a:lnTo>
                  <a:pt x="2946" y="394"/>
                </a:lnTo>
                <a:lnTo>
                  <a:pt x="2946" y="392"/>
                </a:lnTo>
                <a:lnTo>
                  <a:pt x="2948" y="392"/>
                </a:lnTo>
                <a:lnTo>
                  <a:pt x="2946" y="390"/>
                </a:lnTo>
                <a:lnTo>
                  <a:pt x="2946" y="392"/>
                </a:lnTo>
                <a:lnTo>
                  <a:pt x="2944" y="392"/>
                </a:lnTo>
                <a:lnTo>
                  <a:pt x="2940" y="394"/>
                </a:lnTo>
                <a:lnTo>
                  <a:pt x="2940" y="394"/>
                </a:lnTo>
                <a:lnTo>
                  <a:pt x="2936" y="394"/>
                </a:lnTo>
                <a:lnTo>
                  <a:pt x="2933" y="394"/>
                </a:lnTo>
                <a:lnTo>
                  <a:pt x="2931" y="396"/>
                </a:lnTo>
                <a:lnTo>
                  <a:pt x="2929" y="396"/>
                </a:lnTo>
                <a:lnTo>
                  <a:pt x="2929" y="396"/>
                </a:lnTo>
                <a:lnTo>
                  <a:pt x="2927" y="396"/>
                </a:lnTo>
                <a:lnTo>
                  <a:pt x="2927" y="396"/>
                </a:lnTo>
                <a:lnTo>
                  <a:pt x="2929" y="398"/>
                </a:lnTo>
                <a:lnTo>
                  <a:pt x="2931" y="401"/>
                </a:lnTo>
                <a:lnTo>
                  <a:pt x="2933" y="401"/>
                </a:lnTo>
                <a:lnTo>
                  <a:pt x="2936" y="401"/>
                </a:lnTo>
                <a:lnTo>
                  <a:pt x="2936" y="398"/>
                </a:lnTo>
                <a:lnTo>
                  <a:pt x="2936" y="398"/>
                </a:lnTo>
                <a:lnTo>
                  <a:pt x="2938" y="398"/>
                </a:lnTo>
                <a:lnTo>
                  <a:pt x="2940" y="398"/>
                </a:lnTo>
                <a:lnTo>
                  <a:pt x="2940" y="398"/>
                </a:lnTo>
                <a:lnTo>
                  <a:pt x="2942" y="398"/>
                </a:lnTo>
                <a:close/>
                <a:moveTo>
                  <a:pt x="2950" y="401"/>
                </a:moveTo>
                <a:lnTo>
                  <a:pt x="2950" y="401"/>
                </a:lnTo>
                <a:lnTo>
                  <a:pt x="2950" y="398"/>
                </a:lnTo>
                <a:lnTo>
                  <a:pt x="2950" y="398"/>
                </a:lnTo>
                <a:lnTo>
                  <a:pt x="2948" y="396"/>
                </a:lnTo>
                <a:lnTo>
                  <a:pt x="2944" y="401"/>
                </a:lnTo>
                <a:lnTo>
                  <a:pt x="2944" y="401"/>
                </a:lnTo>
                <a:lnTo>
                  <a:pt x="2942" y="401"/>
                </a:lnTo>
                <a:lnTo>
                  <a:pt x="2940" y="401"/>
                </a:lnTo>
                <a:lnTo>
                  <a:pt x="2940" y="403"/>
                </a:lnTo>
                <a:lnTo>
                  <a:pt x="2940" y="403"/>
                </a:lnTo>
                <a:lnTo>
                  <a:pt x="2942" y="405"/>
                </a:lnTo>
                <a:lnTo>
                  <a:pt x="2942" y="403"/>
                </a:lnTo>
                <a:lnTo>
                  <a:pt x="2942" y="403"/>
                </a:lnTo>
                <a:lnTo>
                  <a:pt x="2942" y="405"/>
                </a:lnTo>
                <a:lnTo>
                  <a:pt x="2944" y="405"/>
                </a:lnTo>
                <a:lnTo>
                  <a:pt x="2944" y="405"/>
                </a:lnTo>
                <a:lnTo>
                  <a:pt x="2946" y="405"/>
                </a:lnTo>
                <a:lnTo>
                  <a:pt x="2946" y="405"/>
                </a:lnTo>
                <a:lnTo>
                  <a:pt x="2948" y="403"/>
                </a:lnTo>
                <a:lnTo>
                  <a:pt x="2950" y="401"/>
                </a:lnTo>
                <a:close/>
                <a:moveTo>
                  <a:pt x="2906" y="407"/>
                </a:moveTo>
                <a:lnTo>
                  <a:pt x="2904" y="407"/>
                </a:lnTo>
                <a:lnTo>
                  <a:pt x="2904" y="409"/>
                </a:lnTo>
                <a:lnTo>
                  <a:pt x="2904" y="409"/>
                </a:lnTo>
                <a:lnTo>
                  <a:pt x="2904" y="411"/>
                </a:lnTo>
                <a:lnTo>
                  <a:pt x="2906" y="411"/>
                </a:lnTo>
                <a:lnTo>
                  <a:pt x="2906" y="411"/>
                </a:lnTo>
                <a:lnTo>
                  <a:pt x="2906" y="411"/>
                </a:lnTo>
                <a:lnTo>
                  <a:pt x="2908" y="411"/>
                </a:lnTo>
                <a:lnTo>
                  <a:pt x="2908" y="411"/>
                </a:lnTo>
                <a:lnTo>
                  <a:pt x="2908" y="407"/>
                </a:lnTo>
                <a:lnTo>
                  <a:pt x="2908" y="407"/>
                </a:lnTo>
                <a:lnTo>
                  <a:pt x="2906" y="407"/>
                </a:lnTo>
                <a:close/>
                <a:moveTo>
                  <a:pt x="2952" y="394"/>
                </a:moveTo>
                <a:lnTo>
                  <a:pt x="2952" y="394"/>
                </a:lnTo>
                <a:lnTo>
                  <a:pt x="2952" y="394"/>
                </a:lnTo>
                <a:lnTo>
                  <a:pt x="2950" y="394"/>
                </a:lnTo>
                <a:lnTo>
                  <a:pt x="2950" y="396"/>
                </a:lnTo>
                <a:lnTo>
                  <a:pt x="2950" y="396"/>
                </a:lnTo>
                <a:lnTo>
                  <a:pt x="2952" y="398"/>
                </a:lnTo>
                <a:lnTo>
                  <a:pt x="2952" y="398"/>
                </a:lnTo>
                <a:lnTo>
                  <a:pt x="2956" y="398"/>
                </a:lnTo>
                <a:lnTo>
                  <a:pt x="2956" y="396"/>
                </a:lnTo>
                <a:lnTo>
                  <a:pt x="2954" y="394"/>
                </a:lnTo>
                <a:lnTo>
                  <a:pt x="2952" y="394"/>
                </a:lnTo>
                <a:close/>
                <a:moveTo>
                  <a:pt x="2990" y="162"/>
                </a:moveTo>
                <a:lnTo>
                  <a:pt x="2990" y="164"/>
                </a:lnTo>
                <a:lnTo>
                  <a:pt x="2990" y="166"/>
                </a:lnTo>
                <a:lnTo>
                  <a:pt x="2994" y="168"/>
                </a:lnTo>
                <a:lnTo>
                  <a:pt x="2996" y="168"/>
                </a:lnTo>
                <a:lnTo>
                  <a:pt x="2998" y="166"/>
                </a:lnTo>
                <a:lnTo>
                  <a:pt x="2996" y="166"/>
                </a:lnTo>
                <a:lnTo>
                  <a:pt x="2992" y="162"/>
                </a:lnTo>
                <a:lnTo>
                  <a:pt x="2990" y="162"/>
                </a:lnTo>
                <a:close/>
                <a:moveTo>
                  <a:pt x="2873" y="122"/>
                </a:moveTo>
                <a:lnTo>
                  <a:pt x="2881" y="124"/>
                </a:lnTo>
                <a:lnTo>
                  <a:pt x="2879" y="124"/>
                </a:lnTo>
                <a:lnTo>
                  <a:pt x="2877" y="126"/>
                </a:lnTo>
                <a:lnTo>
                  <a:pt x="2873" y="126"/>
                </a:lnTo>
                <a:lnTo>
                  <a:pt x="2873" y="128"/>
                </a:lnTo>
                <a:lnTo>
                  <a:pt x="2873" y="128"/>
                </a:lnTo>
                <a:lnTo>
                  <a:pt x="2875" y="130"/>
                </a:lnTo>
                <a:lnTo>
                  <a:pt x="2879" y="132"/>
                </a:lnTo>
                <a:lnTo>
                  <a:pt x="2883" y="132"/>
                </a:lnTo>
                <a:lnTo>
                  <a:pt x="2889" y="132"/>
                </a:lnTo>
                <a:lnTo>
                  <a:pt x="2892" y="132"/>
                </a:lnTo>
                <a:lnTo>
                  <a:pt x="2896" y="132"/>
                </a:lnTo>
                <a:lnTo>
                  <a:pt x="2900" y="132"/>
                </a:lnTo>
                <a:lnTo>
                  <a:pt x="2904" y="132"/>
                </a:lnTo>
                <a:lnTo>
                  <a:pt x="2908" y="132"/>
                </a:lnTo>
                <a:lnTo>
                  <a:pt x="2908" y="134"/>
                </a:lnTo>
                <a:lnTo>
                  <a:pt x="2906" y="134"/>
                </a:lnTo>
                <a:lnTo>
                  <a:pt x="2904" y="136"/>
                </a:lnTo>
                <a:lnTo>
                  <a:pt x="2900" y="136"/>
                </a:lnTo>
                <a:lnTo>
                  <a:pt x="2898" y="136"/>
                </a:lnTo>
                <a:lnTo>
                  <a:pt x="2896" y="136"/>
                </a:lnTo>
                <a:lnTo>
                  <a:pt x="2894" y="136"/>
                </a:lnTo>
                <a:lnTo>
                  <a:pt x="2894" y="136"/>
                </a:lnTo>
                <a:lnTo>
                  <a:pt x="2896" y="139"/>
                </a:lnTo>
                <a:lnTo>
                  <a:pt x="2900" y="141"/>
                </a:lnTo>
                <a:lnTo>
                  <a:pt x="2904" y="141"/>
                </a:lnTo>
                <a:lnTo>
                  <a:pt x="2908" y="143"/>
                </a:lnTo>
                <a:lnTo>
                  <a:pt x="2908" y="143"/>
                </a:lnTo>
                <a:lnTo>
                  <a:pt x="2910" y="143"/>
                </a:lnTo>
                <a:lnTo>
                  <a:pt x="2925" y="145"/>
                </a:lnTo>
                <a:lnTo>
                  <a:pt x="2940" y="143"/>
                </a:lnTo>
                <a:lnTo>
                  <a:pt x="2936" y="147"/>
                </a:lnTo>
                <a:lnTo>
                  <a:pt x="2938" y="149"/>
                </a:lnTo>
                <a:lnTo>
                  <a:pt x="2940" y="149"/>
                </a:lnTo>
                <a:lnTo>
                  <a:pt x="2952" y="149"/>
                </a:lnTo>
                <a:lnTo>
                  <a:pt x="2954" y="151"/>
                </a:lnTo>
                <a:lnTo>
                  <a:pt x="2956" y="149"/>
                </a:lnTo>
                <a:lnTo>
                  <a:pt x="2959" y="149"/>
                </a:lnTo>
                <a:lnTo>
                  <a:pt x="2961" y="147"/>
                </a:lnTo>
                <a:lnTo>
                  <a:pt x="2967" y="145"/>
                </a:lnTo>
                <a:lnTo>
                  <a:pt x="2967" y="145"/>
                </a:lnTo>
                <a:lnTo>
                  <a:pt x="2971" y="145"/>
                </a:lnTo>
                <a:lnTo>
                  <a:pt x="2973" y="145"/>
                </a:lnTo>
                <a:lnTo>
                  <a:pt x="2980" y="143"/>
                </a:lnTo>
                <a:lnTo>
                  <a:pt x="2980" y="143"/>
                </a:lnTo>
                <a:lnTo>
                  <a:pt x="2984" y="139"/>
                </a:lnTo>
                <a:lnTo>
                  <a:pt x="2984" y="136"/>
                </a:lnTo>
                <a:lnTo>
                  <a:pt x="2988" y="134"/>
                </a:lnTo>
                <a:lnTo>
                  <a:pt x="3000" y="128"/>
                </a:lnTo>
                <a:lnTo>
                  <a:pt x="3003" y="128"/>
                </a:lnTo>
                <a:lnTo>
                  <a:pt x="3000" y="122"/>
                </a:lnTo>
                <a:lnTo>
                  <a:pt x="2998" y="120"/>
                </a:lnTo>
                <a:lnTo>
                  <a:pt x="2996" y="120"/>
                </a:lnTo>
                <a:lnTo>
                  <a:pt x="2990" y="118"/>
                </a:lnTo>
                <a:lnTo>
                  <a:pt x="2982" y="118"/>
                </a:lnTo>
                <a:lnTo>
                  <a:pt x="2982" y="118"/>
                </a:lnTo>
                <a:lnTo>
                  <a:pt x="2980" y="118"/>
                </a:lnTo>
                <a:lnTo>
                  <a:pt x="2977" y="115"/>
                </a:lnTo>
                <a:lnTo>
                  <a:pt x="2969" y="115"/>
                </a:lnTo>
                <a:lnTo>
                  <a:pt x="2967" y="113"/>
                </a:lnTo>
                <a:lnTo>
                  <a:pt x="2967" y="113"/>
                </a:lnTo>
                <a:lnTo>
                  <a:pt x="2965" y="115"/>
                </a:lnTo>
                <a:lnTo>
                  <a:pt x="2963" y="115"/>
                </a:lnTo>
                <a:lnTo>
                  <a:pt x="2961" y="113"/>
                </a:lnTo>
                <a:lnTo>
                  <a:pt x="2961" y="111"/>
                </a:lnTo>
                <a:lnTo>
                  <a:pt x="2959" y="113"/>
                </a:lnTo>
                <a:lnTo>
                  <a:pt x="2959" y="113"/>
                </a:lnTo>
                <a:lnTo>
                  <a:pt x="2956" y="115"/>
                </a:lnTo>
                <a:lnTo>
                  <a:pt x="2954" y="113"/>
                </a:lnTo>
                <a:lnTo>
                  <a:pt x="2952" y="115"/>
                </a:lnTo>
                <a:lnTo>
                  <a:pt x="2950" y="118"/>
                </a:lnTo>
                <a:lnTo>
                  <a:pt x="2946" y="118"/>
                </a:lnTo>
                <a:lnTo>
                  <a:pt x="2942" y="118"/>
                </a:lnTo>
                <a:lnTo>
                  <a:pt x="2944" y="113"/>
                </a:lnTo>
                <a:lnTo>
                  <a:pt x="2944" y="111"/>
                </a:lnTo>
                <a:lnTo>
                  <a:pt x="2946" y="109"/>
                </a:lnTo>
                <a:lnTo>
                  <a:pt x="2944" y="109"/>
                </a:lnTo>
                <a:lnTo>
                  <a:pt x="2942" y="109"/>
                </a:lnTo>
                <a:lnTo>
                  <a:pt x="2940" y="109"/>
                </a:lnTo>
                <a:lnTo>
                  <a:pt x="2938" y="109"/>
                </a:lnTo>
                <a:lnTo>
                  <a:pt x="2936" y="111"/>
                </a:lnTo>
                <a:lnTo>
                  <a:pt x="2933" y="111"/>
                </a:lnTo>
                <a:lnTo>
                  <a:pt x="2933" y="111"/>
                </a:lnTo>
                <a:lnTo>
                  <a:pt x="2933" y="111"/>
                </a:lnTo>
                <a:lnTo>
                  <a:pt x="2933" y="113"/>
                </a:lnTo>
                <a:lnTo>
                  <a:pt x="2933" y="118"/>
                </a:lnTo>
                <a:lnTo>
                  <a:pt x="2931" y="122"/>
                </a:lnTo>
                <a:lnTo>
                  <a:pt x="2931" y="122"/>
                </a:lnTo>
                <a:lnTo>
                  <a:pt x="2929" y="122"/>
                </a:lnTo>
                <a:lnTo>
                  <a:pt x="2925" y="120"/>
                </a:lnTo>
                <a:lnTo>
                  <a:pt x="2923" y="120"/>
                </a:lnTo>
                <a:lnTo>
                  <a:pt x="2923" y="120"/>
                </a:lnTo>
                <a:lnTo>
                  <a:pt x="2921" y="118"/>
                </a:lnTo>
                <a:lnTo>
                  <a:pt x="2921" y="115"/>
                </a:lnTo>
                <a:lnTo>
                  <a:pt x="2912" y="115"/>
                </a:lnTo>
                <a:lnTo>
                  <a:pt x="2910" y="115"/>
                </a:lnTo>
                <a:lnTo>
                  <a:pt x="2908" y="113"/>
                </a:lnTo>
                <a:lnTo>
                  <a:pt x="2904" y="111"/>
                </a:lnTo>
                <a:lnTo>
                  <a:pt x="2902" y="111"/>
                </a:lnTo>
                <a:lnTo>
                  <a:pt x="2900" y="109"/>
                </a:lnTo>
                <a:lnTo>
                  <a:pt x="2896" y="109"/>
                </a:lnTo>
                <a:lnTo>
                  <a:pt x="2894" y="109"/>
                </a:lnTo>
                <a:lnTo>
                  <a:pt x="2892" y="109"/>
                </a:lnTo>
                <a:lnTo>
                  <a:pt x="2894" y="111"/>
                </a:lnTo>
                <a:lnTo>
                  <a:pt x="2894" y="113"/>
                </a:lnTo>
                <a:lnTo>
                  <a:pt x="2896" y="113"/>
                </a:lnTo>
                <a:lnTo>
                  <a:pt x="2894" y="115"/>
                </a:lnTo>
                <a:lnTo>
                  <a:pt x="2894" y="118"/>
                </a:lnTo>
                <a:lnTo>
                  <a:pt x="2892" y="115"/>
                </a:lnTo>
                <a:lnTo>
                  <a:pt x="2887" y="113"/>
                </a:lnTo>
                <a:lnTo>
                  <a:pt x="2887" y="113"/>
                </a:lnTo>
                <a:lnTo>
                  <a:pt x="2885" y="113"/>
                </a:lnTo>
                <a:lnTo>
                  <a:pt x="2885" y="113"/>
                </a:lnTo>
                <a:lnTo>
                  <a:pt x="2885" y="115"/>
                </a:lnTo>
                <a:lnTo>
                  <a:pt x="2887" y="118"/>
                </a:lnTo>
                <a:lnTo>
                  <a:pt x="2892" y="120"/>
                </a:lnTo>
                <a:lnTo>
                  <a:pt x="2887" y="120"/>
                </a:lnTo>
                <a:lnTo>
                  <a:pt x="2885" y="120"/>
                </a:lnTo>
                <a:lnTo>
                  <a:pt x="2883" y="118"/>
                </a:lnTo>
                <a:lnTo>
                  <a:pt x="2879" y="118"/>
                </a:lnTo>
                <a:lnTo>
                  <a:pt x="2871" y="118"/>
                </a:lnTo>
                <a:lnTo>
                  <a:pt x="2866" y="120"/>
                </a:lnTo>
                <a:lnTo>
                  <a:pt x="2871" y="122"/>
                </a:lnTo>
                <a:lnTo>
                  <a:pt x="2873" y="122"/>
                </a:lnTo>
                <a:close/>
                <a:moveTo>
                  <a:pt x="2969" y="195"/>
                </a:moveTo>
                <a:lnTo>
                  <a:pt x="2963" y="193"/>
                </a:lnTo>
                <a:lnTo>
                  <a:pt x="2959" y="191"/>
                </a:lnTo>
                <a:lnTo>
                  <a:pt x="2954" y="193"/>
                </a:lnTo>
                <a:lnTo>
                  <a:pt x="2950" y="191"/>
                </a:lnTo>
                <a:lnTo>
                  <a:pt x="2946" y="189"/>
                </a:lnTo>
                <a:lnTo>
                  <a:pt x="2942" y="189"/>
                </a:lnTo>
                <a:lnTo>
                  <a:pt x="2944" y="185"/>
                </a:lnTo>
                <a:lnTo>
                  <a:pt x="2946" y="185"/>
                </a:lnTo>
                <a:lnTo>
                  <a:pt x="2948" y="183"/>
                </a:lnTo>
                <a:lnTo>
                  <a:pt x="2946" y="183"/>
                </a:lnTo>
                <a:lnTo>
                  <a:pt x="2942" y="180"/>
                </a:lnTo>
                <a:lnTo>
                  <a:pt x="2940" y="180"/>
                </a:lnTo>
                <a:lnTo>
                  <a:pt x="2938" y="180"/>
                </a:lnTo>
                <a:lnTo>
                  <a:pt x="2933" y="180"/>
                </a:lnTo>
                <a:lnTo>
                  <a:pt x="2931" y="180"/>
                </a:lnTo>
                <a:lnTo>
                  <a:pt x="2929" y="174"/>
                </a:lnTo>
                <a:lnTo>
                  <a:pt x="2927" y="170"/>
                </a:lnTo>
                <a:lnTo>
                  <a:pt x="2923" y="170"/>
                </a:lnTo>
                <a:lnTo>
                  <a:pt x="2921" y="170"/>
                </a:lnTo>
                <a:lnTo>
                  <a:pt x="2919" y="170"/>
                </a:lnTo>
                <a:lnTo>
                  <a:pt x="2912" y="170"/>
                </a:lnTo>
                <a:lnTo>
                  <a:pt x="2902" y="172"/>
                </a:lnTo>
                <a:lnTo>
                  <a:pt x="2900" y="172"/>
                </a:lnTo>
                <a:lnTo>
                  <a:pt x="2902" y="174"/>
                </a:lnTo>
                <a:lnTo>
                  <a:pt x="2906" y="174"/>
                </a:lnTo>
                <a:lnTo>
                  <a:pt x="2904" y="178"/>
                </a:lnTo>
                <a:lnTo>
                  <a:pt x="2908" y="180"/>
                </a:lnTo>
                <a:lnTo>
                  <a:pt x="2910" y="183"/>
                </a:lnTo>
                <a:lnTo>
                  <a:pt x="2912" y="187"/>
                </a:lnTo>
                <a:lnTo>
                  <a:pt x="2915" y="187"/>
                </a:lnTo>
                <a:lnTo>
                  <a:pt x="2921" y="191"/>
                </a:lnTo>
                <a:lnTo>
                  <a:pt x="2921" y="191"/>
                </a:lnTo>
                <a:lnTo>
                  <a:pt x="2919" y="193"/>
                </a:lnTo>
                <a:lnTo>
                  <a:pt x="2917" y="195"/>
                </a:lnTo>
                <a:lnTo>
                  <a:pt x="2915" y="197"/>
                </a:lnTo>
                <a:lnTo>
                  <a:pt x="2915" y="199"/>
                </a:lnTo>
                <a:lnTo>
                  <a:pt x="2910" y="201"/>
                </a:lnTo>
                <a:lnTo>
                  <a:pt x="2910" y="204"/>
                </a:lnTo>
                <a:lnTo>
                  <a:pt x="2912" y="206"/>
                </a:lnTo>
                <a:lnTo>
                  <a:pt x="2925" y="204"/>
                </a:lnTo>
                <a:lnTo>
                  <a:pt x="2927" y="204"/>
                </a:lnTo>
                <a:lnTo>
                  <a:pt x="2929" y="201"/>
                </a:lnTo>
                <a:lnTo>
                  <a:pt x="2931" y="201"/>
                </a:lnTo>
                <a:lnTo>
                  <a:pt x="2933" y="201"/>
                </a:lnTo>
                <a:lnTo>
                  <a:pt x="2936" y="201"/>
                </a:lnTo>
                <a:lnTo>
                  <a:pt x="2936" y="201"/>
                </a:lnTo>
                <a:lnTo>
                  <a:pt x="2938" y="201"/>
                </a:lnTo>
                <a:lnTo>
                  <a:pt x="2936" y="204"/>
                </a:lnTo>
                <a:lnTo>
                  <a:pt x="2933" y="206"/>
                </a:lnTo>
                <a:lnTo>
                  <a:pt x="2933" y="208"/>
                </a:lnTo>
                <a:lnTo>
                  <a:pt x="2933" y="208"/>
                </a:lnTo>
                <a:lnTo>
                  <a:pt x="2933" y="210"/>
                </a:lnTo>
                <a:lnTo>
                  <a:pt x="2933" y="210"/>
                </a:lnTo>
                <a:lnTo>
                  <a:pt x="2938" y="210"/>
                </a:lnTo>
                <a:lnTo>
                  <a:pt x="2940" y="210"/>
                </a:lnTo>
                <a:lnTo>
                  <a:pt x="2942" y="208"/>
                </a:lnTo>
                <a:lnTo>
                  <a:pt x="2942" y="208"/>
                </a:lnTo>
                <a:lnTo>
                  <a:pt x="2946" y="208"/>
                </a:lnTo>
                <a:lnTo>
                  <a:pt x="2948" y="206"/>
                </a:lnTo>
                <a:lnTo>
                  <a:pt x="2952" y="204"/>
                </a:lnTo>
                <a:lnTo>
                  <a:pt x="2952" y="204"/>
                </a:lnTo>
                <a:lnTo>
                  <a:pt x="2954" y="201"/>
                </a:lnTo>
                <a:lnTo>
                  <a:pt x="2956" y="199"/>
                </a:lnTo>
                <a:lnTo>
                  <a:pt x="2956" y="199"/>
                </a:lnTo>
                <a:lnTo>
                  <a:pt x="2969" y="195"/>
                </a:lnTo>
                <a:close/>
                <a:moveTo>
                  <a:pt x="2982" y="384"/>
                </a:moveTo>
                <a:lnTo>
                  <a:pt x="2977" y="384"/>
                </a:lnTo>
                <a:lnTo>
                  <a:pt x="2975" y="384"/>
                </a:lnTo>
                <a:lnTo>
                  <a:pt x="2975" y="386"/>
                </a:lnTo>
                <a:lnTo>
                  <a:pt x="2975" y="386"/>
                </a:lnTo>
                <a:lnTo>
                  <a:pt x="2977" y="386"/>
                </a:lnTo>
                <a:lnTo>
                  <a:pt x="2977" y="388"/>
                </a:lnTo>
                <a:lnTo>
                  <a:pt x="2982" y="388"/>
                </a:lnTo>
                <a:lnTo>
                  <a:pt x="2982" y="388"/>
                </a:lnTo>
                <a:lnTo>
                  <a:pt x="2984" y="388"/>
                </a:lnTo>
                <a:lnTo>
                  <a:pt x="2986" y="388"/>
                </a:lnTo>
                <a:lnTo>
                  <a:pt x="2986" y="386"/>
                </a:lnTo>
                <a:lnTo>
                  <a:pt x="2986" y="386"/>
                </a:lnTo>
                <a:lnTo>
                  <a:pt x="2984" y="384"/>
                </a:lnTo>
                <a:lnTo>
                  <a:pt x="2982" y="384"/>
                </a:lnTo>
                <a:close/>
                <a:moveTo>
                  <a:pt x="3396" y="109"/>
                </a:moveTo>
                <a:lnTo>
                  <a:pt x="3396" y="107"/>
                </a:lnTo>
                <a:lnTo>
                  <a:pt x="3396" y="107"/>
                </a:lnTo>
                <a:lnTo>
                  <a:pt x="3392" y="105"/>
                </a:lnTo>
                <a:lnTo>
                  <a:pt x="3392" y="105"/>
                </a:lnTo>
                <a:lnTo>
                  <a:pt x="3388" y="105"/>
                </a:lnTo>
                <a:lnTo>
                  <a:pt x="3388" y="105"/>
                </a:lnTo>
                <a:lnTo>
                  <a:pt x="3388" y="107"/>
                </a:lnTo>
                <a:lnTo>
                  <a:pt x="3388" y="107"/>
                </a:lnTo>
                <a:lnTo>
                  <a:pt x="3388" y="107"/>
                </a:lnTo>
                <a:lnTo>
                  <a:pt x="3388" y="109"/>
                </a:lnTo>
                <a:lnTo>
                  <a:pt x="3394" y="111"/>
                </a:lnTo>
                <a:lnTo>
                  <a:pt x="3396" y="109"/>
                </a:lnTo>
                <a:close/>
                <a:moveTo>
                  <a:pt x="3415" y="120"/>
                </a:moveTo>
                <a:lnTo>
                  <a:pt x="3415" y="122"/>
                </a:lnTo>
                <a:lnTo>
                  <a:pt x="3422" y="122"/>
                </a:lnTo>
                <a:lnTo>
                  <a:pt x="3434" y="122"/>
                </a:lnTo>
                <a:lnTo>
                  <a:pt x="3434" y="122"/>
                </a:lnTo>
                <a:lnTo>
                  <a:pt x="3434" y="120"/>
                </a:lnTo>
                <a:lnTo>
                  <a:pt x="3434" y="118"/>
                </a:lnTo>
                <a:lnTo>
                  <a:pt x="3434" y="113"/>
                </a:lnTo>
                <a:lnTo>
                  <a:pt x="3434" y="113"/>
                </a:lnTo>
                <a:lnTo>
                  <a:pt x="3432" y="111"/>
                </a:lnTo>
                <a:lnTo>
                  <a:pt x="3430" y="111"/>
                </a:lnTo>
                <a:lnTo>
                  <a:pt x="3428" y="113"/>
                </a:lnTo>
                <a:lnTo>
                  <a:pt x="3420" y="113"/>
                </a:lnTo>
                <a:lnTo>
                  <a:pt x="3420" y="113"/>
                </a:lnTo>
                <a:lnTo>
                  <a:pt x="3420" y="118"/>
                </a:lnTo>
                <a:lnTo>
                  <a:pt x="3417" y="120"/>
                </a:lnTo>
                <a:lnTo>
                  <a:pt x="3415" y="120"/>
                </a:lnTo>
                <a:close/>
                <a:moveTo>
                  <a:pt x="3451" y="88"/>
                </a:moveTo>
                <a:lnTo>
                  <a:pt x="3449" y="86"/>
                </a:lnTo>
                <a:lnTo>
                  <a:pt x="3449" y="86"/>
                </a:lnTo>
                <a:lnTo>
                  <a:pt x="3443" y="90"/>
                </a:lnTo>
                <a:lnTo>
                  <a:pt x="3438" y="90"/>
                </a:lnTo>
                <a:lnTo>
                  <a:pt x="3436" y="90"/>
                </a:lnTo>
                <a:lnTo>
                  <a:pt x="3438" y="95"/>
                </a:lnTo>
                <a:lnTo>
                  <a:pt x="3445" y="95"/>
                </a:lnTo>
                <a:lnTo>
                  <a:pt x="3447" y="99"/>
                </a:lnTo>
                <a:lnTo>
                  <a:pt x="3453" y="99"/>
                </a:lnTo>
                <a:lnTo>
                  <a:pt x="3457" y="99"/>
                </a:lnTo>
                <a:lnTo>
                  <a:pt x="3461" y="99"/>
                </a:lnTo>
                <a:lnTo>
                  <a:pt x="3461" y="97"/>
                </a:lnTo>
                <a:lnTo>
                  <a:pt x="3461" y="95"/>
                </a:lnTo>
                <a:lnTo>
                  <a:pt x="3459" y="92"/>
                </a:lnTo>
                <a:lnTo>
                  <a:pt x="3459" y="90"/>
                </a:lnTo>
                <a:lnTo>
                  <a:pt x="3457" y="90"/>
                </a:lnTo>
                <a:lnTo>
                  <a:pt x="3455" y="88"/>
                </a:lnTo>
                <a:lnTo>
                  <a:pt x="3451" y="88"/>
                </a:lnTo>
                <a:close/>
                <a:moveTo>
                  <a:pt x="3464" y="82"/>
                </a:moveTo>
                <a:lnTo>
                  <a:pt x="3468" y="80"/>
                </a:lnTo>
                <a:lnTo>
                  <a:pt x="3468" y="80"/>
                </a:lnTo>
                <a:lnTo>
                  <a:pt x="3466" y="78"/>
                </a:lnTo>
                <a:lnTo>
                  <a:pt x="3464" y="78"/>
                </a:lnTo>
                <a:lnTo>
                  <a:pt x="3461" y="78"/>
                </a:lnTo>
                <a:lnTo>
                  <a:pt x="3457" y="78"/>
                </a:lnTo>
                <a:lnTo>
                  <a:pt x="3457" y="80"/>
                </a:lnTo>
                <a:lnTo>
                  <a:pt x="3459" y="80"/>
                </a:lnTo>
                <a:lnTo>
                  <a:pt x="3464" y="82"/>
                </a:lnTo>
                <a:close/>
                <a:moveTo>
                  <a:pt x="3407" y="118"/>
                </a:moveTo>
                <a:lnTo>
                  <a:pt x="3411" y="115"/>
                </a:lnTo>
                <a:lnTo>
                  <a:pt x="3411" y="113"/>
                </a:lnTo>
                <a:lnTo>
                  <a:pt x="3409" y="113"/>
                </a:lnTo>
                <a:lnTo>
                  <a:pt x="3407" y="113"/>
                </a:lnTo>
                <a:lnTo>
                  <a:pt x="3405" y="113"/>
                </a:lnTo>
                <a:lnTo>
                  <a:pt x="3405" y="115"/>
                </a:lnTo>
                <a:lnTo>
                  <a:pt x="3405" y="118"/>
                </a:lnTo>
                <a:lnTo>
                  <a:pt x="3407" y="118"/>
                </a:lnTo>
                <a:close/>
                <a:moveTo>
                  <a:pt x="3434" y="107"/>
                </a:moveTo>
                <a:lnTo>
                  <a:pt x="3434" y="109"/>
                </a:lnTo>
                <a:lnTo>
                  <a:pt x="3434" y="109"/>
                </a:lnTo>
                <a:lnTo>
                  <a:pt x="3436" y="111"/>
                </a:lnTo>
                <a:lnTo>
                  <a:pt x="3436" y="111"/>
                </a:lnTo>
                <a:lnTo>
                  <a:pt x="3436" y="113"/>
                </a:lnTo>
                <a:lnTo>
                  <a:pt x="3438" y="118"/>
                </a:lnTo>
                <a:lnTo>
                  <a:pt x="3438" y="120"/>
                </a:lnTo>
                <a:lnTo>
                  <a:pt x="3438" y="120"/>
                </a:lnTo>
                <a:lnTo>
                  <a:pt x="3445" y="122"/>
                </a:lnTo>
                <a:lnTo>
                  <a:pt x="3447" y="120"/>
                </a:lnTo>
                <a:lnTo>
                  <a:pt x="3451" y="118"/>
                </a:lnTo>
                <a:lnTo>
                  <a:pt x="3451" y="118"/>
                </a:lnTo>
                <a:lnTo>
                  <a:pt x="3453" y="115"/>
                </a:lnTo>
                <a:lnTo>
                  <a:pt x="3453" y="113"/>
                </a:lnTo>
                <a:lnTo>
                  <a:pt x="3453" y="113"/>
                </a:lnTo>
                <a:lnTo>
                  <a:pt x="3466" y="113"/>
                </a:lnTo>
                <a:lnTo>
                  <a:pt x="3464" y="111"/>
                </a:lnTo>
                <a:lnTo>
                  <a:pt x="3461" y="111"/>
                </a:lnTo>
                <a:lnTo>
                  <a:pt x="3455" y="109"/>
                </a:lnTo>
                <a:lnTo>
                  <a:pt x="3440" y="109"/>
                </a:lnTo>
                <a:lnTo>
                  <a:pt x="3434" y="107"/>
                </a:lnTo>
                <a:close/>
                <a:moveTo>
                  <a:pt x="3472" y="419"/>
                </a:moveTo>
                <a:lnTo>
                  <a:pt x="3472" y="419"/>
                </a:lnTo>
                <a:lnTo>
                  <a:pt x="3474" y="422"/>
                </a:lnTo>
                <a:lnTo>
                  <a:pt x="3476" y="422"/>
                </a:lnTo>
                <a:lnTo>
                  <a:pt x="3478" y="419"/>
                </a:lnTo>
                <a:lnTo>
                  <a:pt x="3480" y="422"/>
                </a:lnTo>
                <a:lnTo>
                  <a:pt x="3482" y="419"/>
                </a:lnTo>
                <a:lnTo>
                  <a:pt x="3482" y="419"/>
                </a:lnTo>
                <a:lnTo>
                  <a:pt x="3484" y="417"/>
                </a:lnTo>
                <a:lnTo>
                  <a:pt x="3484" y="415"/>
                </a:lnTo>
                <a:lnTo>
                  <a:pt x="3484" y="415"/>
                </a:lnTo>
                <a:lnTo>
                  <a:pt x="3482" y="413"/>
                </a:lnTo>
                <a:lnTo>
                  <a:pt x="3480" y="413"/>
                </a:lnTo>
                <a:lnTo>
                  <a:pt x="3476" y="411"/>
                </a:lnTo>
                <a:lnTo>
                  <a:pt x="3472" y="407"/>
                </a:lnTo>
                <a:lnTo>
                  <a:pt x="3470" y="407"/>
                </a:lnTo>
                <a:lnTo>
                  <a:pt x="3468" y="405"/>
                </a:lnTo>
                <a:lnTo>
                  <a:pt x="3468" y="403"/>
                </a:lnTo>
                <a:lnTo>
                  <a:pt x="3464" y="401"/>
                </a:lnTo>
                <a:lnTo>
                  <a:pt x="3464" y="401"/>
                </a:lnTo>
                <a:lnTo>
                  <a:pt x="3464" y="401"/>
                </a:lnTo>
                <a:lnTo>
                  <a:pt x="3459" y="403"/>
                </a:lnTo>
                <a:lnTo>
                  <a:pt x="3457" y="403"/>
                </a:lnTo>
                <a:lnTo>
                  <a:pt x="3457" y="405"/>
                </a:lnTo>
                <a:lnTo>
                  <a:pt x="3455" y="405"/>
                </a:lnTo>
                <a:lnTo>
                  <a:pt x="3455" y="407"/>
                </a:lnTo>
                <a:lnTo>
                  <a:pt x="3455" y="409"/>
                </a:lnTo>
                <a:lnTo>
                  <a:pt x="3457" y="409"/>
                </a:lnTo>
                <a:lnTo>
                  <a:pt x="3457" y="411"/>
                </a:lnTo>
                <a:lnTo>
                  <a:pt x="3457" y="411"/>
                </a:lnTo>
                <a:lnTo>
                  <a:pt x="3461" y="415"/>
                </a:lnTo>
                <a:lnTo>
                  <a:pt x="3464" y="415"/>
                </a:lnTo>
                <a:lnTo>
                  <a:pt x="3464" y="415"/>
                </a:lnTo>
                <a:lnTo>
                  <a:pt x="3464" y="415"/>
                </a:lnTo>
                <a:lnTo>
                  <a:pt x="3466" y="415"/>
                </a:lnTo>
                <a:lnTo>
                  <a:pt x="3468" y="415"/>
                </a:lnTo>
                <a:lnTo>
                  <a:pt x="3470" y="415"/>
                </a:lnTo>
                <a:lnTo>
                  <a:pt x="3470" y="417"/>
                </a:lnTo>
                <a:lnTo>
                  <a:pt x="3470" y="419"/>
                </a:lnTo>
                <a:lnTo>
                  <a:pt x="3472" y="419"/>
                </a:lnTo>
                <a:close/>
                <a:moveTo>
                  <a:pt x="3623" y="331"/>
                </a:moveTo>
                <a:lnTo>
                  <a:pt x="3627" y="331"/>
                </a:lnTo>
                <a:lnTo>
                  <a:pt x="3627" y="331"/>
                </a:lnTo>
                <a:lnTo>
                  <a:pt x="3631" y="331"/>
                </a:lnTo>
                <a:lnTo>
                  <a:pt x="3635" y="329"/>
                </a:lnTo>
                <a:lnTo>
                  <a:pt x="3642" y="329"/>
                </a:lnTo>
                <a:lnTo>
                  <a:pt x="3646" y="329"/>
                </a:lnTo>
                <a:lnTo>
                  <a:pt x="3646" y="327"/>
                </a:lnTo>
                <a:lnTo>
                  <a:pt x="3646" y="325"/>
                </a:lnTo>
                <a:lnTo>
                  <a:pt x="3644" y="323"/>
                </a:lnTo>
                <a:lnTo>
                  <a:pt x="3642" y="323"/>
                </a:lnTo>
                <a:lnTo>
                  <a:pt x="3640" y="321"/>
                </a:lnTo>
                <a:lnTo>
                  <a:pt x="3637" y="321"/>
                </a:lnTo>
                <a:lnTo>
                  <a:pt x="3637" y="319"/>
                </a:lnTo>
                <a:lnTo>
                  <a:pt x="3635" y="319"/>
                </a:lnTo>
                <a:lnTo>
                  <a:pt x="3627" y="321"/>
                </a:lnTo>
                <a:lnTo>
                  <a:pt x="3625" y="321"/>
                </a:lnTo>
                <a:lnTo>
                  <a:pt x="3623" y="323"/>
                </a:lnTo>
                <a:lnTo>
                  <a:pt x="3623" y="327"/>
                </a:lnTo>
                <a:lnTo>
                  <a:pt x="3621" y="329"/>
                </a:lnTo>
                <a:lnTo>
                  <a:pt x="3621" y="329"/>
                </a:lnTo>
                <a:lnTo>
                  <a:pt x="3621" y="331"/>
                </a:lnTo>
                <a:lnTo>
                  <a:pt x="3623" y="331"/>
                </a:lnTo>
                <a:lnTo>
                  <a:pt x="3623" y="331"/>
                </a:lnTo>
                <a:close/>
                <a:moveTo>
                  <a:pt x="3552" y="233"/>
                </a:moveTo>
                <a:lnTo>
                  <a:pt x="3549" y="233"/>
                </a:lnTo>
                <a:lnTo>
                  <a:pt x="3549" y="233"/>
                </a:lnTo>
                <a:lnTo>
                  <a:pt x="3545" y="235"/>
                </a:lnTo>
                <a:lnTo>
                  <a:pt x="3541" y="237"/>
                </a:lnTo>
                <a:lnTo>
                  <a:pt x="3528" y="239"/>
                </a:lnTo>
                <a:lnTo>
                  <a:pt x="3520" y="241"/>
                </a:lnTo>
                <a:lnTo>
                  <a:pt x="3518" y="241"/>
                </a:lnTo>
                <a:lnTo>
                  <a:pt x="3512" y="241"/>
                </a:lnTo>
                <a:lnTo>
                  <a:pt x="3510" y="241"/>
                </a:lnTo>
                <a:lnTo>
                  <a:pt x="3503" y="239"/>
                </a:lnTo>
                <a:lnTo>
                  <a:pt x="3499" y="239"/>
                </a:lnTo>
                <a:lnTo>
                  <a:pt x="3495" y="239"/>
                </a:lnTo>
                <a:lnTo>
                  <a:pt x="3493" y="239"/>
                </a:lnTo>
                <a:lnTo>
                  <a:pt x="3493" y="241"/>
                </a:lnTo>
                <a:lnTo>
                  <a:pt x="3493" y="243"/>
                </a:lnTo>
                <a:lnTo>
                  <a:pt x="3493" y="245"/>
                </a:lnTo>
                <a:lnTo>
                  <a:pt x="3491" y="245"/>
                </a:lnTo>
                <a:lnTo>
                  <a:pt x="3491" y="245"/>
                </a:lnTo>
                <a:lnTo>
                  <a:pt x="3489" y="245"/>
                </a:lnTo>
                <a:lnTo>
                  <a:pt x="3487" y="245"/>
                </a:lnTo>
                <a:lnTo>
                  <a:pt x="3487" y="245"/>
                </a:lnTo>
                <a:lnTo>
                  <a:pt x="3480" y="245"/>
                </a:lnTo>
                <a:lnTo>
                  <a:pt x="3478" y="245"/>
                </a:lnTo>
                <a:lnTo>
                  <a:pt x="3478" y="250"/>
                </a:lnTo>
                <a:lnTo>
                  <a:pt x="3474" y="250"/>
                </a:lnTo>
                <a:lnTo>
                  <a:pt x="3468" y="252"/>
                </a:lnTo>
                <a:lnTo>
                  <a:pt x="3464" y="252"/>
                </a:lnTo>
                <a:lnTo>
                  <a:pt x="3461" y="252"/>
                </a:lnTo>
                <a:lnTo>
                  <a:pt x="3461" y="252"/>
                </a:lnTo>
                <a:lnTo>
                  <a:pt x="3457" y="254"/>
                </a:lnTo>
                <a:lnTo>
                  <a:pt x="3453" y="256"/>
                </a:lnTo>
                <a:lnTo>
                  <a:pt x="3449" y="258"/>
                </a:lnTo>
                <a:lnTo>
                  <a:pt x="3449" y="260"/>
                </a:lnTo>
                <a:lnTo>
                  <a:pt x="3449" y="260"/>
                </a:lnTo>
                <a:lnTo>
                  <a:pt x="3445" y="262"/>
                </a:lnTo>
                <a:lnTo>
                  <a:pt x="3445" y="264"/>
                </a:lnTo>
                <a:lnTo>
                  <a:pt x="3443" y="266"/>
                </a:lnTo>
                <a:lnTo>
                  <a:pt x="3443" y="266"/>
                </a:lnTo>
                <a:lnTo>
                  <a:pt x="3438" y="266"/>
                </a:lnTo>
                <a:lnTo>
                  <a:pt x="3434" y="266"/>
                </a:lnTo>
                <a:lnTo>
                  <a:pt x="3434" y="266"/>
                </a:lnTo>
                <a:lnTo>
                  <a:pt x="3432" y="266"/>
                </a:lnTo>
                <a:lnTo>
                  <a:pt x="3430" y="269"/>
                </a:lnTo>
                <a:lnTo>
                  <a:pt x="3430" y="269"/>
                </a:lnTo>
                <a:lnTo>
                  <a:pt x="3432" y="271"/>
                </a:lnTo>
                <a:lnTo>
                  <a:pt x="3428" y="275"/>
                </a:lnTo>
                <a:lnTo>
                  <a:pt x="3426" y="275"/>
                </a:lnTo>
                <a:lnTo>
                  <a:pt x="3424" y="273"/>
                </a:lnTo>
                <a:lnTo>
                  <a:pt x="3424" y="273"/>
                </a:lnTo>
                <a:lnTo>
                  <a:pt x="3422" y="273"/>
                </a:lnTo>
                <a:lnTo>
                  <a:pt x="3420" y="273"/>
                </a:lnTo>
                <a:lnTo>
                  <a:pt x="3417" y="273"/>
                </a:lnTo>
                <a:lnTo>
                  <a:pt x="3415" y="273"/>
                </a:lnTo>
                <a:lnTo>
                  <a:pt x="3417" y="275"/>
                </a:lnTo>
                <a:lnTo>
                  <a:pt x="3417" y="275"/>
                </a:lnTo>
                <a:lnTo>
                  <a:pt x="3420" y="277"/>
                </a:lnTo>
                <a:lnTo>
                  <a:pt x="3424" y="277"/>
                </a:lnTo>
                <a:lnTo>
                  <a:pt x="3426" y="279"/>
                </a:lnTo>
                <a:lnTo>
                  <a:pt x="3426" y="279"/>
                </a:lnTo>
                <a:lnTo>
                  <a:pt x="3422" y="281"/>
                </a:lnTo>
                <a:lnTo>
                  <a:pt x="3417" y="283"/>
                </a:lnTo>
                <a:lnTo>
                  <a:pt x="3413" y="287"/>
                </a:lnTo>
                <a:lnTo>
                  <a:pt x="3413" y="287"/>
                </a:lnTo>
                <a:lnTo>
                  <a:pt x="3413" y="289"/>
                </a:lnTo>
                <a:lnTo>
                  <a:pt x="3413" y="289"/>
                </a:lnTo>
                <a:lnTo>
                  <a:pt x="3415" y="289"/>
                </a:lnTo>
                <a:lnTo>
                  <a:pt x="3417" y="289"/>
                </a:lnTo>
                <a:lnTo>
                  <a:pt x="3422" y="292"/>
                </a:lnTo>
                <a:lnTo>
                  <a:pt x="3420" y="292"/>
                </a:lnTo>
                <a:lnTo>
                  <a:pt x="3411" y="294"/>
                </a:lnTo>
                <a:lnTo>
                  <a:pt x="3409" y="294"/>
                </a:lnTo>
                <a:lnTo>
                  <a:pt x="3405" y="300"/>
                </a:lnTo>
                <a:lnTo>
                  <a:pt x="3403" y="302"/>
                </a:lnTo>
                <a:lnTo>
                  <a:pt x="3403" y="302"/>
                </a:lnTo>
                <a:lnTo>
                  <a:pt x="3401" y="304"/>
                </a:lnTo>
                <a:lnTo>
                  <a:pt x="3399" y="306"/>
                </a:lnTo>
                <a:lnTo>
                  <a:pt x="3399" y="306"/>
                </a:lnTo>
                <a:lnTo>
                  <a:pt x="3396" y="308"/>
                </a:lnTo>
                <a:lnTo>
                  <a:pt x="3392" y="308"/>
                </a:lnTo>
                <a:lnTo>
                  <a:pt x="3390" y="310"/>
                </a:lnTo>
                <a:lnTo>
                  <a:pt x="3388" y="310"/>
                </a:lnTo>
                <a:lnTo>
                  <a:pt x="3386" y="313"/>
                </a:lnTo>
                <a:lnTo>
                  <a:pt x="3388" y="315"/>
                </a:lnTo>
                <a:lnTo>
                  <a:pt x="3392" y="319"/>
                </a:lnTo>
                <a:lnTo>
                  <a:pt x="3392" y="321"/>
                </a:lnTo>
                <a:lnTo>
                  <a:pt x="3394" y="323"/>
                </a:lnTo>
                <a:lnTo>
                  <a:pt x="3399" y="321"/>
                </a:lnTo>
                <a:lnTo>
                  <a:pt x="3401" y="321"/>
                </a:lnTo>
                <a:lnTo>
                  <a:pt x="3405" y="321"/>
                </a:lnTo>
                <a:lnTo>
                  <a:pt x="3409" y="323"/>
                </a:lnTo>
                <a:lnTo>
                  <a:pt x="3413" y="323"/>
                </a:lnTo>
                <a:lnTo>
                  <a:pt x="3420" y="323"/>
                </a:lnTo>
                <a:lnTo>
                  <a:pt x="3422" y="325"/>
                </a:lnTo>
                <a:lnTo>
                  <a:pt x="3426" y="325"/>
                </a:lnTo>
                <a:lnTo>
                  <a:pt x="3428" y="325"/>
                </a:lnTo>
                <a:lnTo>
                  <a:pt x="3432" y="323"/>
                </a:lnTo>
                <a:lnTo>
                  <a:pt x="3436" y="319"/>
                </a:lnTo>
                <a:lnTo>
                  <a:pt x="3440" y="317"/>
                </a:lnTo>
                <a:lnTo>
                  <a:pt x="3440" y="315"/>
                </a:lnTo>
                <a:lnTo>
                  <a:pt x="3440" y="313"/>
                </a:lnTo>
                <a:lnTo>
                  <a:pt x="3438" y="310"/>
                </a:lnTo>
                <a:lnTo>
                  <a:pt x="3438" y="310"/>
                </a:lnTo>
                <a:lnTo>
                  <a:pt x="3440" y="310"/>
                </a:lnTo>
                <a:lnTo>
                  <a:pt x="3443" y="313"/>
                </a:lnTo>
                <a:lnTo>
                  <a:pt x="3443" y="313"/>
                </a:lnTo>
                <a:lnTo>
                  <a:pt x="3445" y="313"/>
                </a:lnTo>
                <a:lnTo>
                  <a:pt x="3445" y="310"/>
                </a:lnTo>
                <a:lnTo>
                  <a:pt x="3447" y="310"/>
                </a:lnTo>
                <a:lnTo>
                  <a:pt x="3447" y="308"/>
                </a:lnTo>
                <a:lnTo>
                  <a:pt x="3445" y="306"/>
                </a:lnTo>
                <a:lnTo>
                  <a:pt x="3445" y="306"/>
                </a:lnTo>
                <a:lnTo>
                  <a:pt x="3455" y="302"/>
                </a:lnTo>
                <a:lnTo>
                  <a:pt x="3457" y="300"/>
                </a:lnTo>
                <a:lnTo>
                  <a:pt x="3457" y="298"/>
                </a:lnTo>
                <a:lnTo>
                  <a:pt x="3457" y="296"/>
                </a:lnTo>
                <a:lnTo>
                  <a:pt x="3455" y="294"/>
                </a:lnTo>
                <a:lnTo>
                  <a:pt x="3455" y="292"/>
                </a:lnTo>
                <a:lnTo>
                  <a:pt x="3455" y="292"/>
                </a:lnTo>
                <a:lnTo>
                  <a:pt x="3461" y="292"/>
                </a:lnTo>
                <a:lnTo>
                  <a:pt x="3464" y="292"/>
                </a:lnTo>
                <a:lnTo>
                  <a:pt x="3464" y="292"/>
                </a:lnTo>
                <a:lnTo>
                  <a:pt x="3464" y="289"/>
                </a:lnTo>
                <a:lnTo>
                  <a:pt x="3466" y="287"/>
                </a:lnTo>
                <a:lnTo>
                  <a:pt x="3466" y="287"/>
                </a:lnTo>
                <a:lnTo>
                  <a:pt x="3466" y="285"/>
                </a:lnTo>
                <a:lnTo>
                  <a:pt x="3472" y="287"/>
                </a:lnTo>
                <a:lnTo>
                  <a:pt x="3472" y="287"/>
                </a:lnTo>
                <a:lnTo>
                  <a:pt x="3474" y="287"/>
                </a:lnTo>
                <a:lnTo>
                  <a:pt x="3474" y="287"/>
                </a:lnTo>
                <a:lnTo>
                  <a:pt x="3474" y="285"/>
                </a:lnTo>
                <a:lnTo>
                  <a:pt x="3474" y="285"/>
                </a:lnTo>
                <a:lnTo>
                  <a:pt x="3476" y="285"/>
                </a:lnTo>
                <a:lnTo>
                  <a:pt x="3478" y="285"/>
                </a:lnTo>
                <a:lnTo>
                  <a:pt x="3480" y="283"/>
                </a:lnTo>
                <a:lnTo>
                  <a:pt x="3480" y="281"/>
                </a:lnTo>
                <a:lnTo>
                  <a:pt x="3482" y="281"/>
                </a:lnTo>
                <a:lnTo>
                  <a:pt x="3484" y="279"/>
                </a:lnTo>
                <a:lnTo>
                  <a:pt x="3484" y="279"/>
                </a:lnTo>
                <a:lnTo>
                  <a:pt x="3480" y="279"/>
                </a:lnTo>
                <a:lnTo>
                  <a:pt x="3480" y="277"/>
                </a:lnTo>
                <a:lnTo>
                  <a:pt x="3484" y="275"/>
                </a:lnTo>
                <a:lnTo>
                  <a:pt x="3484" y="275"/>
                </a:lnTo>
                <a:lnTo>
                  <a:pt x="3487" y="275"/>
                </a:lnTo>
                <a:lnTo>
                  <a:pt x="3487" y="275"/>
                </a:lnTo>
                <a:lnTo>
                  <a:pt x="3489" y="275"/>
                </a:lnTo>
                <a:lnTo>
                  <a:pt x="3491" y="273"/>
                </a:lnTo>
                <a:lnTo>
                  <a:pt x="3493" y="271"/>
                </a:lnTo>
                <a:lnTo>
                  <a:pt x="3495" y="269"/>
                </a:lnTo>
                <a:lnTo>
                  <a:pt x="3497" y="269"/>
                </a:lnTo>
                <a:lnTo>
                  <a:pt x="3499" y="269"/>
                </a:lnTo>
                <a:lnTo>
                  <a:pt x="3501" y="269"/>
                </a:lnTo>
                <a:lnTo>
                  <a:pt x="3508" y="264"/>
                </a:lnTo>
                <a:lnTo>
                  <a:pt x="3520" y="260"/>
                </a:lnTo>
                <a:lnTo>
                  <a:pt x="3524" y="260"/>
                </a:lnTo>
                <a:lnTo>
                  <a:pt x="3531" y="258"/>
                </a:lnTo>
                <a:lnTo>
                  <a:pt x="3533" y="258"/>
                </a:lnTo>
                <a:lnTo>
                  <a:pt x="3539" y="256"/>
                </a:lnTo>
                <a:lnTo>
                  <a:pt x="3545" y="254"/>
                </a:lnTo>
                <a:lnTo>
                  <a:pt x="3552" y="254"/>
                </a:lnTo>
                <a:lnTo>
                  <a:pt x="3558" y="252"/>
                </a:lnTo>
                <a:lnTo>
                  <a:pt x="3568" y="250"/>
                </a:lnTo>
                <a:lnTo>
                  <a:pt x="3572" y="248"/>
                </a:lnTo>
                <a:lnTo>
                  <a:pt x="3577" y="245"/>
                </a:lnTo>
                <a:lnTo>
                  <a:pt x="3581" y="245"/>
                </a:lnTo>
                <a:lnTo>
                  <a:pt x="3583" y="243"/>
                </a:lnTo>
                <a:lnTo>
                  <a:pt x="3589" y="241"/>
                </a:lnTo>
                <a:lnTo>
                  <a:pt x="3596" y="239"/>
                </a:lnTo>
                <a:lnTo>
                  <a:pt x="3596" y="239"/>
                </a:lnTo>
                <a:lnTo>
                  <a:pt x="3602" y="235"/>
                </a:lnTo>
                <a:lnTo>
                  <a:pt x="3606" y="231"/>
                </a:lnTo>
                <a:lnTo>
                  <a:pt x="3606" y="231"/>
                </a:lnTo>
                <a:lnTo>
                  <a:pt x="3606" y="229"/>
                </a:lnTo>
                <a:lnTo>
                  <a:pt x="3606" y="227"/>
                </a:lnTo>
                <a:lnTo>
                  <a:pt x="3606" y="227"/>
                </a:lnTo>
                <a:lnTo>
                  <a:pt x="3606" y="224"/>
                </a:lnTo>
                <a:lnTo>
                  <a:pt x="3604" y="222"/>
                </a:lnTo>
                <a:lnTo>
                  <a:pt x="3600" y="220"/>
                </a:lnTo>
                <a:lnTo>
                  <a:pt x="3593" y="218"/>
                </a:lnTo>
                <a:lnTo>
                  <a:pt x="3587" y="218"/>
                </a:lnTo>
                <a:lnTo>
                  <a:pt x="3585" y="218"/>
                </a:lnTo>
                <a:lnTo>
                  <a:pt x="3583" y="220"/>
                </a:lnTo>
                <a:lnTo>
                  <a:pt x="3577" y="220"/>
                </a:lnTo>
                <a:lnTo>
                  <a:pt x="3568" y="224"/>
                </a:lnTo>
                <a:lnTo>
                  <a:pt x="3564" y="227"/>
                </a:lnTo>
                <a:lnTo>
                  <a:pt x="3564" y="229"/>
                </a:lnTo>
                <a:lnTo>
                  <a:pt x="3562" y="231"/>
                </a:lnTo>
                <a:lnTo>
                  <a:pt x="3560" y="231"/>
                </a:lnTo>
                <a:lnTo>
                  <a:pt x="3558" y="231"/>
                </a:lnTo>
                <a:lnTo>
                  <a:pt x="3558" y="231"/>
                </a:lnTo>
                <a:lnTo>
                  <a:pt x="3554" y="233"/>
                </a:lnTo>
                <a:lnTo>
                  <a:pt x="3552" y="233"/>
                </a:lnTo>
                <a:close/>
                <a:moveTo>
                  <a:pt x="3355" y="359"/>
                </a:moveTo>
                <a:lnTo>
                  <a:pt x="3355" y="361"/>
                </a:lnTo>
                <a:lnTo>
                  <a:pt x="3352" y="363"/>
                </a:lnTo>
                <a:lnTo>
                  <a:pt x="3352" y="365"/>
                </a:lnTo>
                <a:lnTo>
                  <a:pt x="3352" y="367"/>
                </a:lnTo>
                <a:lnTo>
                  <a:pt x="3355" y="369"/>
                </a:lnTo>
                <a:lnTo>
                  <a:pt x="3355" y="371"/>
                </a:lnTo>
                <a:lnTo>
                  <a:pt x="3357" y="373"/>
                </a:lnTo>
                <a:lnTo>
                  <a:pt x="3359" y="373"/>
                </a:lnTo>
                <a:lnTo>
                  <a:pt x="3361" y="375"/>
                </a:lnTo>
                <a:lnTo>
                  <a:pt x="3363" y="373"/>
                </a:lnTo>
                <a:lnTo>
                  <a:pt x="3367" y="373"/>
                </a:lnTo>
                <a:lnTo>
                  <a:pt x="3371" y="373"/>
                </a:lnTo>
                <a:lnTo>
                  <a:pt x="3373" y="373"/>
                </a:lnTo>
                <a:lnTo>
                  <a:pt x="3382" y="373"/>
                </a:lnTo>
                <a:lnTo>
                  <a:pt x="3382" y="373"/>
                </a:lnTo>
                <a:lnTo>
                  <a:pt x="3380" y="373"/>
                </a:lnTo>
                <a:lnTo>
                  <a:pt x="3380" y="375"/>
                </a:lnTo>
                <a:lnTo>
                  <a:pt x="3382" y="378"/>
                </a:lnTo>
                <a:lnTo>
                  <a:pt x="3384" y="378"/>
                </a:lnTo>
                <a:lnTo>
                  <a:pt x="3384" y="378"/>
                </a:lnTo>
                <a:lnTo>
                  <a:pt x="3384" y="380"/>
                </a:lnTo>
                <a:lnTo>
                  <a:pt x="3388" y="382"/>
                </a:lnTo>
                <a:lnTo>
                  <a:pt x="3392" y="384"/>
                </a:lnTo>
                <a:lnTo>
                  <a:pt x="3392" y="384"/>
                </a:lnTo>
                <a:lnTo>
                  <a:pt x="3388" y="384"/>
                </a:lnTo>
                <a:lnTo>
                  <a:pt x="3388" y="384"/>
                </a:lnTo>
                <a:lnTo>
                  <a:pt x="3388" y="386"/>
                </a:lnTo>
                <a:lnTo>
                  <a:pt x="3386" y="384"/>
                </a:lnTo>
                <a:lnTo>
                  <a:pt x="3384" y="386"/>
                </a:lnTo>
                <a:lnTo>
                  <a:pt x="3384" y="386"/>
                </a:lnTo>
                <a:lnTo>
                  <a:pt x="3384" y="388"/>
                </a:lnTo>
                <a:lnTo>
                  <a:pt x="3384" y="390"/>
                </a:lnTo>
                <a:lnTo>
                  <a:pt x="3382" y="390"/>
                </a:lnTo>
                <a:lnTo>
                  <a:pt x="3382" y="390"/>
                </a:lnTo>
                <a:lnTo>
                  <a:pt x="3386" y="392"/>
                </a:lnTo>
                <a:lnTo>
                  <a:pt x="3392" y="392"/>
                </a:lnTo>
                <a:lnTo>
                  <a:pt x="3394" y="394"/>
                </a:lnTo>
                <a:lnTo>
                  <a:pt x="3396" y="394"/>
                </a:lnTo>
                <a:lnTo>
                  <a:pt x="3399" y="394"/>
                </a:lnTo>
                <a:lnTo>
                  <a:pt x="3399" y="394"/>
                </a:lnTo>
                <a:lnTo>
                  <a:pt x="3399" y="394"/>
                </a:lnTo>
                <a:lnTo>
                  <a:pt x="3403" y="394"/>
                </a:lnTo>
                <a:lnTo>
                  <a:pt x="3405" y="396"/>
                </a:lnTo>
                <a:lnTo>
                  <a:pt x="3407" y="396"/>
                </a:lnTo>
                <a:lnTo>
                  <a:pt x="3415" y="394"/>
                </a:lnTo>
                <a:lnTo>
                  <a:pt x="3415" y="396"/>
                </a:lnTo>
                <a:lnTo>
                  <a:pt x="3415" y="396"/>
                </a:lnTo>
                <a:lnTo>
                  <a:pt x="3415" y="396"/>
                </a:lnTo>
                <a:lnTo>
                  <a:pt x="3417" y="396"/>
                </a:lnTo>
                <a:lnTo>
                  <a:pt x="3417" y="396"/>
                </a:lnTo>
                <a:lnTo>
                  <a:pt x="3420" y="396"/>
                </a:lnTo>
                <a:lnTo>
                  <a:pt x="3422" y="396"/>
                </a:lnTo>
                <a:lnTo>
                  <a:pt x="3422" y="396"/>
                </a:lnTo>
                <a:lnTo>
                  <a:pt x="3426" y="398"/>
                </a:lnTo>
                <a:lnTo>
                  <a:pt x="3426" y="398"/>
                </a:lnTo>
                <a:lnTo>
                  <a:pt x="3428" y="398"/>
                </a:lnTo>
                <a:lnTo>
                  <a:pt x="3426" y="396"/>
                </a:lnTo>
                <a:lnTo>
                  <a:pt x="3424" y="396"/>
                </a:lnTo>
                <a:lnTo>
                  <a:pt x="3424" y="394"/>
                </a:lnTo>
                <a:lnTo>
                  <a:pt x="3424" y="394"/>
                </a:lnTo>
                <a:lnTo>
                  <a:pt x="3426" y="394"/>
                </a:lnTo>
                <a:lnTo>
                  <a:pt x="3428" y="394"/>
                </a:lnTo>
                <a:lnTo>
                  <a:pt x="3428" y="396"/>
                </a:lnTo>
                <a:lnTo>
                  <a:pt x="3428" y="396"/>
                </a:lnTo>
                <a:lnTo>
                  <a:pt x="3436" y="398"/>
                </a:lnTo>
                <a:lnTo>
                  <a:pt x="3436" y="396"/>
                </a:lnTo>
                <a:lnTo>
                  <a:pt x="3436" y="396"/>
                </a:lnTo>
                <a:lnTo>
                  <a:pt x="3440" y="396"/>
                </a:lnTo>
                <a:lnTo>
                  <a:pt x="3443" y="394"/>
                </a:lnTo>
                <a:lnTo>
                  <a:pt x="3440" y="392"/>
                </a:lnTo>
                <a:lnTo>
                  <a:pt x="3440" y="392"/>
                </a:lnTo>
                <a:lnTo>
                  <a:pt x="3434" y="390"/>
                </a:lnTo>
                <a:lnTo>
                  <a:pt x="3432" y="388"/>
                </a:lnTo>
                <a:lnTo>
                  <a:pt x="3426" y="384"/>
                </a:lnTo>
                <a:lnTo>
                  <a:pt x="3420" y="378"/>
                </a:lnTo>
                <a:lnTo>
                  <a:pt x="3415" y="373"/>
                </a:lnTo>
                <a:lnTo>
                  <a:pt x="3413" y="369"/>
                </a:lnTo>
                <a:lnTo>
                  <a:pt x="3413" y="367"/>
                </a:lnTo>
                <a:lnTo>
                  <a:pt x="3411" y="365"/>
                </a:lnTo>
                <a:lnTo>
                  <a:pt x="3409" y="363"/>
                </a:lnTo>
                <a:lnTo>
                  <a:pt x="3409" y="361"/>
                </a:lnTo>
                <a:lnTo>
                  <a:pt x="3411" y="357"/>
                </a:lnTo>
                <a:lnTo>
                  <a:pt x="3411" y="357"/>
                </a:lnTo>
                <a:lnTo>
                  <a:pt x="3411" y="354"/>
                </a:lnTo>
                <a:lnTo>
                  <a:pt x="3411" y="352"/>
                </a:lnTo>
                <a:lnTo>
                  <a:pt x="3411" y="350"/>
                </a:lnTo>
                <a:lnTo>
                  <a:pt x="3409" y="350"/>
                </a:lnTo>
                <a:lnTo>
                  <a:pt x="3409" y="348"/>
                </a:lnTo>
                <a:lnTo>
                  <a:pt x="3411" y="346"/>
                </a:lnTo>
                <a:lnTo>
                  <a:pt x="3411" y="346"/>
                </a:lnTo>
                <a:lnTo>
                  <a:pt x="3411" y="344"/>
                </a:lnTo>
                <a:lnTo>
                  <a:pt x="3413" y="344"/>
                </a:lnTo>
                <a:lnTo>
                  <a:pt x="3415" y="342"/>
                </a:lnTo>
                <a:lnTo>
                  <a:pt x="3415" y="342"/>
                </a:lnTo>
                <a:lnTo>
                  <a:pt x="3415" y="340"/>
                </a:lnTo>
                <a:lnTo>
                  <a:pt x="3415" y="340"/>
                </a:lnTo>
                <a:lnTo>
                  <a:pt x="3420" y="340"/>
                </a:lnTo>
                <a:lnTo>
                  <a:pt x="3422" y="338"/>
                </a:lnTo>
                <a:lnTo>
                  <a:pt x="3422" y="338"/>
                </a:lnTo>
                <a:lnTo>
                  <a:pt x="3422" y="336"/>
                </a:lnTo>
                <a:lnTo>
                  <a:pt x="3422" y="333"/>
                </a:lnTo>
                <a:lnTo>
                  <a:pt x="3422" y="331"/>
                </a:lnTo>
                <a:lnTo>
                  <a:pt x="3424" y="329"/>
                </a:lnTo>
                <a:lnTo>
                  <a:pt x="3424" y="329"/>
                </a:lnTo>
                <a:lnTo>
                  <a:pt x="3426" y="327"/>
                </a:lnTo>
                <a:lnTo>
                  <a:pt x="3424" y="327"/>
                </a:lnTo>
                <a:lnTo>
                  <a:pt x="3422" y="327"/>
                </a:lnTo>
                <a:lnTo>
                  <a:pt x="3415" y="325"/>
                </a:lnTo>
                <a:lnTo>
                  <a:pt x="3409" y="325"/>
                </a:lnTo>
                <a:lnTo>
                  <a:pt x="3407" y="323"/>
                </a:lnTo>
                <a:lnTo>
                  <a:pt x="3403" y="323"/>
                </a:lnTo>
                <a:lnTo>
                  <a:pt x="3401" y="323"/>
                </a:lnTo>
                <a:lnTo>
                  <a:pt x="3401" y="323"/>
                </a:lnTo>
                <a:lnTo>
                  <a:pt x="3394" y="325"/>
                </a:lnTo>
                <a:lnTo>
                  <a:pt x="3392" y="325"/>
                </a:lnTo>
                <a:lnTo>
                  <a:pt x="3392" y="325"/>
                </a:lnTo>
                <a:lnTo>
                  <a:pt x="3388" y="325"/>
                </a:lnTo>
                <a:lnTo>
                  <a:pt x="3386" y="325"/>
                </a:lnTo>
                <a:lnTo>
                  <a:pt x="3384" y="327"/>
                </a:lnTo>
                <a:lnTo>
                  <a:pt x="3384" y="327"/>
                </a:lnTo>
                <a:lnTo>
                  <a:pt x="3380" y="327"/>
                </a:lnTo>
                <a:lnTo>
                  <a:pt x="3380" y="329"/>
                </a:lnTo>
                <a:lnTo>
                  <a:pt x="3378" y="329"/>
                </a:lnTo>
                <a:lnTo>
                  <a:pt x="3378" y="331"/>
                </a:lnTo>
                <a:lnTo>
                  <a:pt x="3380" y="333"/>
                </a:lnTo>
                <a:lnTo>
                  <a:pt x="3380" y="333"/>
                </a:lnTo>
                <a:lnTo>
                  <a:pt x="3382" y="336"/>
                </a:lnTo>
                <a:lnTo>
                  <a:pt x="3380" y="336"/>
                </a:lnTo>
                <a:lnTo>
                  <a:pt x="3378" y="336"/>
                </a:lnTo>
                <a:lnTo>
                  <a:pt x="3376" y="336"/>
                </a:lnTo>
                <a:lnTo>
                  <a:pt x="3373" y="336"/>
                </a:lnTo>
                <a:lnTo>
                  <a:pt x="3373" y="338"/>
                </a:lnTo>
                <a:lnTo>
                  <a:pt x="3369" y="340"/>
                </a:lnTo>
                <a:lnTo>
                  <a:pt x="3369" y="340"/>
                </a:lnTo>
                <a:lnTo>
                  <a:pt x="3369" y="340"/>
                </a:lnTo>
                <a:lnTo>
                  <a:pt x="3369" y="342"/>
                </a:lnTo>
                <a:lnTo>
                  <a:pt x="3371" y="342"/>
                </a:lnTo>
                <a:lnTo>
                  <a:pt x="3373" y="342"/>
                </a:lnTo>
                <a:lnTo>
                  <a:pt x="3373" y="344"/>
                </a:lnTo>
                <a:lnTo>
                  <a:pt x="3373" y="344"/>
                </a:lnTo>
                <a:lnTo>
                  <a:pt x="3373" y="346"/>
                </a:lnTo>
                <a:lnTo>
                  <a:pt x="3371" y="348"/>
                </a:lnTo>
                <a:lnTo>
                  <a:pt x="3371" y="348"/>
                </a:lnTo>
                <a:lnTo>
                  <a:pt x="3371" y="350"/>
                </a:lnTo>
                <a:lnTo>
                  <a:pt x="3371" y="352"/>
                </a:lnTo>
                <a:lnTo>
                  <a:pt x="3369" y="352"/>
                </a:lnTo>
                <a:lnTo>
                  <a:pt x="3369" y="352"/>
                </a:lnTo>
                <a:lnTo>
                  <a:pt x="3367" y="354"/>
                </a:lnTo>
                <a:lnTo>
                  <a:pt x="3367" y="354"/>
                </a:lnTo>
                <a:lnTo>
                  <a:pt x="3365" y="357"/>
                </a:lnTo>
                <a:lnTo>
                  <a:pt x="3365" y="357"/>
                </a:lnTo>
                <a:lnTo>
                  <a:pt x="3363" y="357"/>
                </a:lnTo>
                <a:lnTo>
                  <a:pt x="3359" y="357"/>
                </a:lnTo>
                <a:lnTo>
                  <a:pt x="3359" y="357"/>
                </a:lnTo>
                <a:lnTo>
                  <a:pt x="3357" y="359"/>
                </a:lnTo>
                <a:lnTo>
                  <a:pt x="3355" y="359"/>
                </a:lnTo>
                <a:close/>
                <a:moveTo>
                  <a:pt x="3461" y="124"/>
                </a:moveTo>
                <a:lnTo>
                  <a:pt x="3464" y="126"/>
                </a:lnTo>
                <a:lnTo>
                  <a:pt x="3466" y="126"/>
                </a:lnTo>
                <a:lnTo>
                  <a:pt x="3466" y="126"/>
                </a:lnTo>
                <a:lnTo>
                  <a:pt x="3468" y="126"/>
                </a:lnTo>
                <a:lnTo>
                  <a:pt x="3472" y="126"/>
                </a:lnTo>
                <a:lnTo>
                  <a:pt x="3476" y="124"/>
                </a:lnTo>
                <a:lnTo>
                  <a:pt x="3474" y="122"/>
                </a:lnTo>
                <a:lnTo>
                  <a:pt x="3470" y="120"/>
                </a:lnTo>
                <a:lnTo>
                  <a:pt x="3461" y="122"/>
                </a:lnTo>
                <a:lnTo>
                  <a:pt x="3461" y="122"/>
                </a:lnTo>
                <a:lnTo>
                  <a:pt x="3461" y="124"/>
                </a:lnTo>
                <a:close/>
                <a:moveTo>
                  <a:pt x="3570" y="392"/>
                </a:moveTo>
                <a:lnTo>
                  <a:pt x="3570" y="394"/>
                </a:lnTo>
                <a:lnTo>
                  <a:pt x="3570" y="394"/>
                </a:lnTo>
                <a:lnTo>
                  <a:pt x="3570" y="396"/>
                </a:lnTo>
                <a:lnTo>
                  <a:pt x="3570" y="398"/>
                </a:lnTo>
                <a:lnTo>
                  <a:pt x="3570" y="401"/>
                </a:lnTo>
                <a:lnTo>
                  <a:pt x="3572" y="401"/>
                </a:lnTo>
                <a:lnTo>
                  <a:pt x="3572" y="398"/>
                </a:lnTo>
                <a:lnTo>
                  <a:pt x="3570" y="394"/>
                </a:lnTo>
                <a:lnTo>
                  <a:pt x="3570" y="392"/>
                </a:lnTo>
                <a:lnTo>
                  <a:pt x="3570" y="392"/>
                </a:lnTo>
                <a:close/>
                <a:moveTo>
                  <a:pt x="3396" y="99"/>
                </a:moveTo>
                <a:lnTo>
                  <a:pt x="3399" y="99"/>
                </a:lnTo>
                <a:lnTo>
                  <a:pt x="3399" y="99"/>
                </a:lnTo>
                <a:lnTo>
                  <a:pt x="3401" y="99"/>
                </a:lnTo>
                <a:lnTo>
                  <a:pt x="3407" y="99"/>
                </a:lnTo>
                <a:lnTo>
                  <a:pt x="3413" y="101"/>
                </a:lnTo>
                <a:lnTo>
                  <a:pt x="3415" y="103"/>
                </a:lnTo>
                <a:lnTo>
                  <a:pt x="3417" y="103"/>
                </a:lnTo>
                <a:lnTo>
                  <a:pt x="3424" y="103"/>
                </a:lnTo>
                <a:lnTo>
                  <a:pt x="3430" y="103"/>
                </a:lnTo>
                <a:lnTo>
                  <a:pt x="3443" y="99"/>
                </a:lnTo>
                <a:lnTo>
                  <a:pt x="3443" y="99"/>
                </a:lnTo>
                <a:lnTo>
                  <a:pt x="3443" y="97"/>
                </a:lnTo>
                <a:lnTo>
                  <a:pt x="3432" y="95"/>
                </a:lnTo>
                <a:lnTo>
                  <a:pt x="3426" y="90"/>
                </a:lnTo>
                <a:lnTo>
                  <a:pt x="3422" y="90"/>
                </a:lnTo>
                <a:lnTo>
                  <a:pt x="3411" y="90"/>
                </a:lnTo>
                <a:lnTo>
                  <a:pt x="3401" y="86"/>
                </a:lnTo>
                <a:lnTo>
                  <a:pt x="3399" y="86"/>
                </a:lnTo>
                <a:lnTo>
                  <a:pt x="3396" y="92"/>
                </a:lnTo>
                <a:lnTo>
                  <a:pt x="3394" y="95"/>
                </a:lnTo>
                <a:lnTo>
                  <a:pt x="3394" y="95"/>
                </a:lnTo>
                <a:lnTo>
                  <a:pt x="3390" y="95"/>
                </a:lnTo>
                <a:lnTo>
                  <a:pt x="3390" y="97"/>
                </a:lnTo>
                <a:lnTo>
                  <a:pt x="3396" y="99"/>
                </a:lnTo>
                <a:close/>
                <a:moveTo>
                  <a:pt x="3686" y="336"/>
                </a:moveTo>
                <a:lnTo>
                  <a:pt x="3688" y="336"/>
                </a:lnTo>
                <a:lnTo>
                  <a:pt x="3690" y="338"/>
                </a:lnTo>
                <a:lnTo>
                  <a:pt x="3690" y="338"/>
                </a:lnTo>
                <a:lnTo>
                  <a:pt x="3690" y="336"/>
                </a:lnTo>
                <a:lnTo>
                  <a:pt x="3690" y="336"/>
                </a:lnTo>
                <a:lnTo>
                  <a:pt x="3690" y="333"/>
                </a:lnTo>
                <a:lnTo>
                  <a:pt x="3690" y="331"/>
                </a:lnTo>
                <a:lnTo>
                  <a:pt x="3694" y="331"/>
                </a:lnTo>
                <a:lnTo>
                  <a:pt x="3690" y="331"/>
                </a:lnTo>
                <a:lnTo>
                  <a:pt x="3688" y="329"/>
                </a:lnTo>
                <a:lnTo>
                  <a:pt x="3686" y="329"/>
                </a:lnTo>
                <a:lnTo>
                  <a:pt x="3684" y="329"/>
                </a:lnTo>
                <a:lnTo>
                  <a:pt x="3681" y="331"/>
                </a:lnTo>
                <a:lnTo>
                  <a:pt x="3681" y="333"/>
                </a:lnTo>
                <a:lnTo>
                  <a:pt x="3681" y="333"/>
                </a:lnTo>
                <a:lnTo>
                  <a:pt x="3686" y="336"/>
                </a:lnTo>
                <a:close/>
                <a:moveTo>
                  <a:pt x="3522" y="92"/>
                </a:moveTo>
                <a:lnTo>
                  <a:pt x="3518" y="95"/>
                </a:lnTo>
                <a:lnTo>
                  <a:pt x="3514" y="97"/>
                </a:lnTo>
                <a:lnTo>
                  <a:pt x="3514" y="97"/>
                </a:lnTo>
                <a:lnTo>
                  <a:pt x="3516" y="99"/>
                </a:lnTo>
                <a:lnTo>
                  <a:pt x="3520" y="101"/>
                </a:lnTo>
                <a:lnTo>
                  <a:pt x="3522" y="101"/>
                </a:lnTo>
                <a:lnTo>
                  <a:pt x="3526" y="101"/>
                </a:lnTo>
                <a:lnTo>
                  <a:pt x="3543" y="99"/>
                </a:lnTo>
                <a:lnTo>
                  <a:pt x="3549" y="97"/>
                </a:lnTo>
                <a:lnTo>
                  <a:pt x="3556" y="92"/>
                </a:lnTo>
                <a:lnTo>
                  <a:pt x="3556" y="92"/>
                </a:lnTo>
                <a:lnTo>
                  <a:pt x="3554" y="90"/>
                </a:lnTo>
                <a:lnTo>
                  <a:pt x="3556" y="88"/>
                </a:lnTo>
                <a:lnTo>
                  <a:pt x="3554" y="88"/>
                </a:lnTo>
                <a:lnTo>
                  <a:pt x="3552" y="86"/>
                </a:lnTo>
                <a:lnTo>
                  <a:pt x="3549" y="86"/>
                </a:lnTo>
                <a:lnTo>
                  <a:pt x="3547" y="84"/>
                </a:lnTo>
                <a:lnTo>
                  <a:pt x="3543" y="84"/>
                </a:lnTo>
                <a:lnTo>
                  <a:pt x="3539" y="84"/>
                </a:lnTo>
                <a:lnTo>
                  <a:pt x="3539" y="86"/>
                </a:lnTo>
                <a:lnTo>
                  <a:pt x="3539" y="88"/>
                </a:lnTo>
                <a:lnTo>
                  <a:pt x="3537" y="90"/>
                </a:lnTo>
                <a:lnTo>
                  <a:pt x="3537" y="90"/>
                </a:lnTo>
                <a:lnTo>
                  <a:pt x="3533" y="92"/>
                </a:lnTo>
                <a:lnTo>
                  <a:pt x="3528" y="92"/>
                </a:lnTo>
                <a:lnTo>
                  <a:pt x="3522" y="92"/>
                </a:lnTo>
                <a:close/>
                <a:moveTo>
                  <a:pt x="3415" y="84"/>
                </a:moveTo>
                <a:lnTo>
                  <a:pt x="3422" y="84"/>
                </a:lnTo>
                <a:lnTo>
                  <a:pt x="3424" y="84"/>
                </a:lnTo>
                <a:lnTo>
                  <a:pt x="3426" y="84"/>
                </a:lnTo>
                <a:lnTo>
                  <a:pt x="3428" y="84"/>
                </a:lnTo>
                <a:lnTo>
                  <a:pt x="3430" y="82"/>
                </a:lnTo>
                <a:lnTo>
                  <a:pt x="3436" y="84"/>
                </a:lnTo>
                <a:lnTo>
                  <a:pt x="3440" y="86"/>
                </a:lnTo>
                <a:lnTo>
                  <a:pt x="3445" y="86"/>
                </a:lnTo>
                <a:lnTo>
                  <a:pt x="3447" y="84"/>
                </a:lnTo>
                <a:lnTo>
                  <a:pt x="3449" y="82"/>
                </a:lnTo>
                <a:lnTo>
                  <a:pt x="3447" y="80"/>
                </a:lnTo>
                <a:lnTo>
                  <a:pt x="3447" y="78"/>
                </a:lnTo>
                <a:lnTo>
                  <a:pt x="3453" y="78"/>
                </a:lnTo>
                <a:lnTo>
                  <a:pt x="3455" y="78"/>
                </a:lnTo>
                <a:lnTo>
                  <a:pt x="3455" y="76"/>
                </a:lnTo>
                <a:lnTo>
                  <a:pt x="3449" y="74"/>
                </a:lnTo>
                <a:lnTo>
                  <a:pt x="3447" y="74"/>
                </a:lnTo>
                <a:lnTo>
                  <a:pt x="3445" y="71"/>
                </a:lnTo>
                <a:lnTo>
                  <a:pt x="3445" y="71"/>
                </a:lnTo>
                <a:lnTo>
                  <a:pt x="3440" y="71"/>
                </a:lnTo>
                <a:lnTo>
                  <a:pt x="3438" y="74"/>
                </a:lnTo>
                <a:lnTo>
                  <a:pt x="3434" y="74"/>
                </a:lnTo>
                <a:lnTo>
                  <a:pt x="3432" y="74"/>
                </a:lnTo>
                <a:lnTo>
                  <a:pt x="3430" y="76"/>
                </a:lnTo>
                <a:lnTo>
                  <a:pt x="3426" y="78"/>
                </a:lnTo>
                <a:lnTo>
                  <a:pt x="3422" y="80"/>
                </a:lnTo>
                <a:lnTo>
                  <a:pt x="3415" y="80"/>
                </a:lnTo>
                <a:lnTo>
                  <a:pt x="3411" y="80"/>
                </a:lnTo>
                <a:lnTo>
                  <a:pt x="3413" y="84"/>
                </a:lnTo>
                <a:lnTo>
                  <a:pt x="3415" y="84"/>
                </a:lnTo>
                <a:close/>
                <a:moveTo>
                  <a:pt x="3369" y="118"/>
                </a:moveTo>
                <a:lnTo>
                  <a:pt x="3369" y="118"/>
                </a:lnTo>
                <a:lnTo>
                  <a:pt x="3369" y="118"/>
                </a:lnTo>
                <a:lnTo>
                  <a:pt x="3373" y="118"/>
                </a:lnTo>
                <a:lnTo>
                  <a:pt x="3384" y="118"/>
                </a:lnTo>
                <a:lnTo>
                  <a:pt x="3386" y="118"/>
                </a:lnTo>
                <a:lnTo>
                  <a:pt x="3386" y="118"/>
                </a:lnTo>
                <a:lnTo>
                  <a:pt x="3388" y="115"/>
                </a:lnTo>
                <a:lnTo>
                  <a:pt x="3382" y="113"/>
                </a:lnTo>
                <a:lnTo>
                  <a:pt x="3380" y="111"/>
                </a:lnTo>
                <a:lnTo>
                  <a:pt x="3380" y="111"/>
                </a:lnTo>
                <a:lnTo>
                  <a:pt x="3378" y="111"/>
                </a:lnTo>
                <a:lnTo>
                  <a:pt x="3373" y="111"/>
                </a:lnTo>
                <a:lnTo>
                  <a:pt x="3371" y="113"/>
                </a:lnTo>
                <a:lnTo>
                  <a:pt x="3371" y="113"/>
                </a:lnTo>
                <a:lnTo>
                  <a:pt x="3369" y="113"/>
                </a:lnTo>
                <a:lnTo>
                  <a:pt x="3365" y="115"/>
                </a:lnTo>
                <a:lnTo>
                  <a:pt x="3365" y="115"/>
                </a:lnTo>
                <a:lnTo>
                  <a:pt x="3365" y="118"/>
                </a:lnTo>
                <a:lnTo>
                  <a:pt x="3369" y="118"/>
                </a:lnTo>
                <a:close/>
                <a:moveTo>
                  <a:pt x="3447" y="67"/>
                </a:moveTo>
                <a:lnTo>
                  <a:pt x="3453" y="67"/>
                </a:lnTo>
                <a:lnTo>
                  <a:pt x="3468" y="65"/>
                </a:lnTo>
                <a:lnTo>
                  <a:pt x="3468" y="65"/>
                </a:lnTo>
                <a:lnTo>
                  <a:pt x="3468" y="63"/>
                </a:lnTo>
                <a:lnTo>
                  <a:pt x="3466" y="61"/>
                </a:lnTo>
                <a:lnTo>
                  <a:pt x="3449" y="63"/>
                </a:lnTo>
                <a:lnTo>
                  <a:pt x="3447" y="63"/>
                </a:lnTo>
                <a:lnTo>
                  <a:pt x="3447" y="65"/>
                </a:lnTo>
                <a:lnTo>
                  <a:pt x="3447" y="67"/>
                </a:lnTo>
                <a:lnTo>
                  <a:pt x="3447" y="67"/>
                </a:lnTo>
                <a:lnTo>
                  <a:pt x="3447" y="67"/>
                </a:lnTo>
                <a:close/>
                <a:moveTo>
                  <a:pt x="3514" y="69"/>
                </a:moveTo>
                <a:lnTo>
                  <a:pt x="3514" y="69"/>
                </a:lnTo>
                <a:lnTo>
                  <a:pt x="3518" y="69"/>
                </a:lnTo>
                <a:lnTo>
                  <a:pt x="3528" y="71"/>
                </a:lnTo>
                <a:lnTo>
                  <a:pt x="3531" y="69"/>
                </a:lnTo>
                <a:lnTo>
                  <a:pt x="3533" y="69"/>
                </a:lnTo>
                <a:lnTo>
                  <a:pt x="3531" y="67"/>
                </a:lnTo>
                <a:lnTo>
                  <a:pt x="3531" y="67"/>
                </a:lnTo>
                <a:lnTo>
                  <a:pt x="3518" y="67"/>
                </a:lnTo>
                <a:lnTo>
                  <a:pt x="3510" y="67"/>
                </a:lnTo>
                <a:lnTo>
                  <a:pt x="3508" y="67"/>
                </a:lnTo>
                <a:lnTo>
                  <a:pt x="3514" y="69"/>
                </a:lnTo>
                <a:lnTo>
                  <a:pt x="3514" y="69"/>
                </a:lnTo>
                <a:close/>
                <a:moveTo>
                  <a:pt x="3489" y="92"/>
                </a:moveTo>
                <a:lnTo>
                  <a:pt x="3493" y="92"/>
                </a:lnTo>
                <a:lnTo>
                  <a:pt x="3499" y="90"/>
                </a:lnTo>
                <a:lnTo>
                  <a:pt x="3499" y="88"/>
                </a:lnTo>
                <a:lnTo>
                  <a:pt x="3497" y="88"/>
                </a:lnTo>
                <a:lnTo>
                  <a:pt x="3484" y="88"/>
                </a:lnTo>
                <a:lnTo>
                  <a:pt x="3478" y="90"/>
                </a:lnTo>
                <a:lnTo>
                  <a:pt x="3478" y="90"/>
                </a:lnTo>
                <a:lnTo>
                  <a:pt x="3478" y="92"/>
                </a:lnTo>
                <a:lnTo>
                  <a:pt x="3482" y="92"/>
                </a:lnTo>
                <a:lnTo>
                  <a:pt x="3489" y="92"/>
                </a:lnTo>
                <a:close/>
                <a:moveTo>
                  <a:pt x="3468" y="103"/>
                </a:moveTo>
                <a:lnTo>
                  <a:pt x="3466" y="105"/>
                </a:lnTo>
                <a:lnTo>
                  <a:pt x="3468" y="107"/>
                </a:lnTo>
                <a:lnTo>
                  <a:pt x="3468" y="107"/>
                </a:lnTo>
                <a:lnTo>
                  <a:pt x="3472" y="109"/>
                </a:lnTo>
                <a:lnTo>
                  <a:pt x="3476" y="109"/>
                </a:lnTo>
                <a:lnTo>
                  <a:pt x="3480" y="107"/>
                </a:lnTo>
                <a:lnTo>
                  <a:pt x="3487" y="109"/>
                </a:lnTo>
                <a:lnTo>
                  <a:pt x="3493" y="111"/>
                </a:lnTo>
                <a:lnTo>
                  <a:pt x="3495" y="107"/>
                </a:lnTo>
                <a:lnTo>
                  <a:pt x="3499" y="107"/>
                </a:lnTo>
                <a:lnTo>
                  <a:pt x="3501" y="105"/>
                </a:lnTo>
                <a:lnTo>
                  <a:pt x="3503" y="105"/>
                </a:lnTo>
                <a:lnTo>
                  <a:pt x="3508" y="103"/>
                </a:lnTo>
                <a:lnTo>
                  <a:pt x="3508" y="101"/>
                </a:lnTo>
                <a:lnTo>
                  <a:pt x="3510" y="101"/>
                </a:lnTo>
                <a:lnTo>
                  <a:pt x="3510" y="99"/>
                </a:lnTo>
                <a:lnTo>
                  <a:pt x="3508" y="97"/>
                </a:lnTo>
                <a:lnTo>
                  <a:pt x="3508" y="95"/>
                </a:lnTo>
                <a:lnTo>
                  <a:pt x="3503" y="95"/>
                </a:lnTo>
                <a:lnTo>
                  <a:pt x="3499" y="95"/>
                </a:lnTo>
                <a:lnTo>
                  <a:pt x="3495" y="95"/>
                </a:lnTo>
                <a:lnTo>
                  <a:pt x="3489" y="97"/>
                </a:lnTo>
                <a:lnTo>
                  <a:pt x="3484" y="97"/>
                </a:lnTo>
                <a:lnTo>
                  <a:pt x="3480" y="97"/>
                </a:lnTo>
                <a:lnTo>
                  <a:pt x="3480" y="97"/>
                </a:lnTo>
                <a:lnTo>
                  <a:pt x="3478" y="97"/>
                </a:lnTo>
                <a:lnTo>
                  <a:pt x="3472" y="97"/>
                </a:lnTo>
                <a:lnTo>
                  <a:pt x="3472" y="97"/>
                </a:lnTo>
                <a:lnTo>
                  <a:pt x="3470" y="99"/>
                </a:lnTo>
                <a:lnTo>
                  <a:pt x="3470" y="99"/>
                </a:lnTo>
                <a:lnTo>
                  <a:pt x="3468" y="101"/>
                </a:lnTo>
                <a:lnTo>
                  <a:pt x="3468" y="103"/>
                </a:lnTo>
                <a:close/>
                <a:moveTo>
                  <a:pt x="3834" y="294"/>
                </a:moveTo>
                <a:lnTo>
                  <a:pt x="3836" y="294"/>
                </a:lnTo>
                <a:lnTo>
                  <a:pt x="3836" y="292"/>
                </a:lnTo>
                <a:lnTo>
                  <a:pt x="3834" y="292"/>
                </a:lnTo>
                <a:lnTo>
                  <a:pt x="3832" y="292"/>
                </a:lnTo>
                <a:lnTo>
                  <a:pt x="3830" y="294"/>
                </a:lnTo>
                <a:lnTo>
                  <a:pt x="3830" y="294"/>
                </a:lnTo>
                <a:lnTo>
                  <a:pt x="3834" y="294"/>
                </a:lnTo>
                <a:close/>
                <a:moveTo>
                  <a:pt x="201" y="774"/>
                </a:moveTo>
                <a:lnTo>
                  <a:pt x="199" y="774"/>
                </a:lnTo>
                <a:lnTo>
                  <a:pt x="199" y="774"/>
                </a:lnTo>
                <a:lnTo>
                  <a:pt x="199" y="774"/>
                </a:lnTo>
                <a:lnTo>
                  <a:pt x="199" y="776"/>
                </a:lnTo>
                <a:lnTo>
                  <a:pt x="199" y="776"/>
                </a:lnTo>
                <a:lnTo>
                  <a:pt x="199" y="776"/>
                </a:lnTo>
                <a:lnTo>
                  <a:pt x="201" y="776"/>
                </a:lnTo>
                <a:lnTo>
                  <a:pt x="201" y="774"/>
                </a:lnTo>
                <a:lnTo>
                  <a:pt x="201" y="774"/>
                </a:lnTo>
                <a:lnTo>
                  <a:pt x="201" y="774"/>
                </a:lnTo>
                <a:lnTo>
                  <a:pt x="201" y="774"/>
                </a:lnTo>
                <a:close/>
                <a:moveTo>
                  <a:pt x="300" y="1575"/>
                </a:moveTo>
                <a:lnTo>
                  <a:pt x="298" y="1575"/>
                </a:lnTo>
                <a:lnTo>
                  <a:pt x="298" y="1575"/>
                </a:lnTo>
                <a:lnTo>
                  <a:pt x="300" y="1577"/>
                </a:lnTo>
                <a:lnTo>
                  <a:pt x="300" y="1575"/>
                </a:lnTo>
                <a:lnTo>
                  <a:pt x="300" y="1575"/>
                </a:lnTo>
                <a:lnTo>
                  <a:pt x="300" y="1575"/>
                </a:lnTo>
                <a:lnTo>
                  <a:pt x="300" y="1577"/>
                </a:lnTo>
                <a:lnTo>
                  <a:pt x="300" y="1577"/>
                </a:lnTo>
                <a:lnTo>
                  <a:pt x="300" y="1577"/>
                </a:lnTo>
                <a:lnTo>
                  <a:pt x="300" y="1577"/>
                </a:lnTo>
                <a:lnTo>
                  <a:pt x="300" y="1577"/>
                </a:lnTo>
                <a:lnTo>
                  <a:pt x="300" y="1577"/>
                </a:lnTo>
                <a:lnTo>
                  <a:pt x="300" y="1575"/>
                </a:lnTo>
                <a:lnTo>
                  <a:pt x="300" y="1575"/>
                </a:lnTo>
                <a:close/>
                <a:moveTo>
                  <a:pt x="245" y="755"/>
                </a:moveTo>
                <a:lnTo>
                  <a:pt x="243" y="755"/>
                </a:lnTo>
                <a:lnTo>
                  <a:pt x="243" y="755"/>
                </a:lnTo>
                <a:lnTo>
                  <a:pt x="241" y="755"/>
                </a:lnTo>
                <a:lnTo>
                  <a:pt x="241" y="755"/>
                </a:lnTo>
                <a:lnTo>
                  <a:pt x="239" y="751"/>
                </a:lnTo>
                <a:lnTo>
                  <a:pt x="239" y="751"/>
                </a:lnTo>
                <a:lnTo>
                  <a:pt x="239" y="749"/>
                </a:lnTo>
                <a:lnTo>
                  <a:pt x="237" y="749"/>
                </a:lnTo>
                <a:lnTo>
                  <a:pt x="235" y="749"/>
                </a:lnTo>
                <a:lnTo>
                  <a:pt x="235" y="749"/>
                </a:lnTo>
                <a:lnTo>
                  <a:pt x="230" y="751"/>
                </a:lnTo>
                <a:lnTo>
                  <a:pt x="228" y="753"/>
                </a:lnTo>
                <a:lnTo>
                  <a:pt x="226" y="753"/>
                </a:lnTo>
                <a:lnTo>
                  <a:pt x="224" y="753"/>
                </a:lnTo>
                <a:lnTo>
                  <a:pt x="224" y="753"/>
                </a:lnTo>
                <a:lnTo>
                  <a:pt x="222" y="757"/>
                </a:lnTo>
                <a:lnTo>
                  <a:pt x="220" y="757"/>
                </a:lnTo>
                <a:lnTo>
                  <a:pt x="218" y="757"/>
                </a:lnTo>
                <a:lnTo>
                  <a:pt x="218" y="759"/>
                </a:lnTo>
                <a:lnTo>
                  <a:pt x="218" y="759"/>
                </a:lnTo>
                <a:lnTo>
                  <a:pt x="220" y="761"/>
                </a:lnTo>
                <a:lnTo>
                  <a:pt x="220" y="761"/>
                </a:lnTo>
                <a:lnTo>
                  <a:pt x="220" y="761"/>
                </a:lnTo>
                <a:lnTo>
                  <a:pt x="224" y="761"/>
                </a:lnTo>
                <a:lnTo>
                  <a:pt x="224" y="761"/>
                </a:lnTo>
                <a:lnTo>
                  <a:pt x="226" y="761"/>
                </a:lnTo>
                <a:lnTo>
                  <a:pt x="226" y="761"/>
                </a:lnTo>
                <a:lnTo>
                  <a:pt x="228" y="759"/>
                </a:lnTo>
                <a:lnTo>
                  <a:pt x="228" y="759"/>
                </a:lnTo>
                <a:lnTo>
                  <a:pt x="230" y="757"/>
                </a:lnTo>
                <a:lnTo>
                  <a:pt x="239" y="757"/>
                </a:lnTo>
                <a:lnTo>
                  <a:pt x="239" y="757"/>
                </a:lnTo>
                <a:lnTo>
                  <a:pt x="241" y="755"/>
                </a:lnTo>
                <a:lnTo>
                  <a:pt x="245" y="757"/>
                </a:lnTo>
                <a:lnTo>
                  <a:pt x="245" y="757"/>
                </a:lnTo>
                <a:lnTo>
                  <a:pt x="245" y="755"/>
                </a:lnTo>
                <a:close/>
                <a:moveTo>
                  <a:pt x="210" y="765"/>
                </a:moveTo>
                <a:lnTo>
                  <a:pt x="210" y="765"/>
                </a:lnTo>
                <a:lnTo>
                  <a:pt x="210" y="765"/>
                </a:lnTo>
                <a:lnTo>
                  <a:pt x="210" y="765"/>
                </a:lnTo>
                <a:lnTo>
                  <a:pt x="207" y="765"/>
                </a:lnTo>
                <a:lnTo>
                  <a:pt x="207" y="765"/>
                </a:lnTo>
                <a:lnTo>
                  <a:pt x="207" y="767"/>
                </a:lnTo>
                <a:lnTo>
                  <a:pt x="210" y="767"/>
                </a:lnTo>
                <a:lnTo>
                  <a:pt x="210" y="767"/>
                </a:lnTo>
                <a:lnTo>
                  <a:pt x="210" y="767"/>
                </a:lnTo>
                <a:lnTo>
                  <a:pt x="212" y="765"/>
                </a:lnTo>
                <a:lnTo>
                  <a:pt x="212" y="765"/>
                </a:lnTo>
                <a:lnTo>
                  <a:pt x="210" y="765"/>
                </a:lnTo>
                <a:close/>
                <a:moveTo>
                  <a:pt x="207" y="642"/>
                </a:moveTo>
                <a:lnTo>
                  <a:pt x="207" y="640"/>
                </a:lnTo>
                <a:lnTo>
                  <a:pt x="205" y="640"/>
                </a:lnTo>
                <a:lnTo>
                  <a:pt x="205" y="640"/>
                </a:lnTo>
                <a:lnTo>
                  <a:pt x="203" y="640"/>
                </a:lnTo>
                <a:lnTo>
                  <a:pt x="201" y="640"/>
                </a:lnTo>
                <a:lnTo>
                  <a:pt x="201" y="640"/>
                </a:lnTo>
                <a:lnTo>
                  <a:pt x="201" y="637"/>
                </a:lnTo>
                <a:lnTo>
                  <a:pt x="199" y="637"/>
                </a:lnTo>
                <a:lnTo>
                  <a:pt x="197" y="640"/>
                </a:lnTo>
                <a:lnTo>
                  <a:pt x="197" y="640"/>
                </a:lnTo>
                <a:lnTo>
                  <a:pt x="197" y="640"/>
                </a:lnTo>
                <a:lnTo>
                  <a:pt x="195" y="640"/>
                </a:lnTo>
                <a:lnTo>
                  <a:pt x="193" y="640"/>
                </a:lnTo>
                <a:lnTo>
                  <a:pt x="191" y="640"/>
                </a:lnTo>
                <a:lnTo>
                  <a:pt x="191" y="642"/>
                </a:lnTo>
                <a:lnTo>
                  <a:pt x="184" y="642"/>
                </a:lnTo>
                <a:lnTo>
                  <a:pt x="184" y="642"/>
                </a:lnTo>
                <a:lnTo>
                  <a:pt x="182" y="642"/>
                </a:lnTo>
                <a:lnTo>
                  <a:pt x="184" y="644"/>
                </a:lnTo>
                <a:lnTo>
                  <a:pt x="186" y="646"/>
                </a:lnTo>
                <a:lnTo>
                  <a:pt x="189" y="648"/>
                </a:lnTo>
                <a:lnTo>
                  <a:pt x="193" y="650"/>
                </a:lnTo>
                <a:lnTo>
                  <a:pt x="197" y="650"/>
                </a:lnTo>
                <a:lnTo>
                  <a:pt x="199" y="650"/>
                </a:lnTo>
                <a:lnTo>
                  <a:pt x="201" y="652"/>
                </a:lnTo>
                <a:lnTo>
                  <a:pt x="201" y="652"/>
                </a:lnTo>
                <a:lnTo>
                  <a:pt x="201" y="652"/>
                </a:lnTo>
                <a:lnTo>
                  <a:pt x="201" y="650"/>
                </a:lnTo>
                <a:lnTo>
                  <a:pt x="201" y="650"/>
                </a:lnTo>
                <a:lnTo>
                  <a:pt x="203" y="650"/>
                </a:lnTo>
                <a:lnTo>
                  <a:pt x="205" y="650"/>
                </a:lnTo>
                <a:lnTo>
                  <a:pt x="210" y="648"/>
                </a:lnTo>
                <a:lnTo>
                  <a:pt x="210" y="648"/>
                </a:lnTo>
                <a:lnTo>
                  <a:pt x="207" y="646"/>
                </a:lnTo>
                <a:lnTo>
                  <a:pt x="207" y="646"/>
                </a:lnTo>
                <a:lnTo>
                  <a:pt x="207" y="644"/>
                </a:lnTo>
                <a:lnTo>
                  <a:pt x="207" y="644"/>
                </a:lnTo>
                <a:lnTo>
                  <a:pt x="207" y="642"/>
                </a:lnTo>
                <a:lnTo>
                  <a:pt x="207" y="642"/>
                </a:lnTo>
                <a:close/>
                <a:moveTo>
                  <a:pt x="54" y="811"/>
                </a:moveTo>
                <a:lnTo>
                  <a:pt x="54" y="811"/>
                </a:lnTo>
                <a:lnTo>
                  <a:pt x="57" y="814"/>
                </a:lnTo>
                <a:lnTo>
                  <a:pt x="59" y="811"/>
                </a:lnTo>
                <a:lnTo>
                  <a:pt x="57" y="811"/>
                </a:lnTo>
                <a:lnTo>
                  <a:pt x="54" y="811"/>
                </a:lnTo>
                <a:close/>
                <a:moveTo>
                  <a:pt x="151" y="717"/>
                </a:moveTo>
                <a:lnTo>
                  <a:pt x="151" y="717"/>
                </a:lnTo>
                <a:lnTo>
                  <a:pt x="149" y="717"/>
                </a:lnTo>
                <a:lnTo>
                  <a:pt x="149" y="717"/>
                </a:lnTo>
                <a:lnTo>
                  <a:pt x="151" y="719"/>
                </a:lnTo>
                <a:lnTo>
                  <a:pt x="151" y="719"/>
                </a:lnTo>
                <a:lnTo>
                  <a:pt x="153" y="717"/>
                </a:lnTo>
                <a:lnTo>
                  <a:pt x="153" y="717"/>
                </a:lnTo>
                <a:lnTo>
                  <a:pt x="151" y="717"/>
                </a:lnTo>
                <a:close/>
                <a:moveTo>
                  <a:pt x="163" y="577"/>
                </a:moveTo>
                <a:lnTo>
                  <a:pt x="163" y="575"/>
                </a:lnTo>
                <a:lnTo>
                  <a:pt x="159" y="572"/>
                </a:lnTo>
                <a:lnTo>
                  <a:pt x="157" y="572"/>
                </a:lnTo>
                <a:lnTo>
                  <a:pt x="155" y="572"/>
                </a:lnTo>
                <a:lnTo>
                  <a:pt x="153" y="572"/>
                </a:lnTo>
                <a:lnTo>
                  <a:pt x="151" y="572"/>
                </a:lnTo>
                <a:lnTo>
                  <a:pt x="151" y="572"/>
                </a:lnTo>
                <a:lnTo>
                  <a:pt x="151" y="570"/>
                </a:lnTo>
                <a:lnTo>
                  <a:pt x="149" y="570"/>
                </a:lnTo>
                <a:lnTo>
                  <a:pt x="145" y="570"/>
                </a:lnTo>
                <a:lnTo>
                  <a:pt x="145" y="568"/>
                </a:lnTo>
                <a:lnTo>
                  <a:pt x="145" y="568"/>
                </a:lnTo>
                <a:lnTo>
                  <a:pt x="142" y="566"/>
                </a:lnTo>
                <a:lnTo>
                  <a:pt x="142" y="566"/>
                </a:lnTo>
                <a:lnTo>
                  <a:pt x="140" y="566"/>
                </a:lnTo>
                <a:lnTo>
                  <a:pt x="138" y="564"/>
                </a:lnTo>
                <a:lnTo>
                  <a:pt x="136" y="566"/>
                </a:lnTo>
                <a:lnTo>
                  <a:pt x="134" y="566"/>
                </a:lnTo>
                <a:lnTo>
                  <a:pt x="132" y="568"/>
                </a:lnTo>
                <a:lnTo>
                  <a:pt x="130" y="568"/>
                </a:lnTo>
                <a:lnTo>
                  <a:pt x="128" y="566"/>
                </a:lnTo>
                <a:lnTo>
                  <a:pt x="126" y="566"/>
                </a:lnTo>
                <a:lnTo>
                  <a:pt x="124" y="566"/>
                </a:lnTo>
                <a:lnTo>
                  <a:pt x="124" y="566"/>
                </a:lnTo>
                <a:lnTo>
                  <a:pt x="122" y="564"/>
                </a:lnTo>
                <a:lnTo>
                  <a:pt x="119" y="564"/>
                </a:lnTo>
                <a:lnTo>
                  <a:pt x="119" y="568"/>
                </a:lnTo>
                <a:lnTo>
                  <a:pt x="119" y="568"/>
                </a:lnTo>
                <a:lnTo>
                  <a:pt x="119" y="570"/>
                </a:lnTo>
                <a:lnTo>
                  <a:pt x="119" y="570"/>
                </a:lnTo>
                <a:lnTo>
                  <a:pt x="119" y="572"/>
                </a:lnTo>
                <a:lnTo>
                  <a:pt x="122" y="572"/>
                </a:lnTo>
                <a:lnTo>
                  <a:pt x="124" y="572"/>
                </a:lnTo>
                <a:lnTo>
                  <a:pt x="124" y="572"/>
                </a:lnTo>
                <a:lnTo>
                  <a:pt x="126" y="572"/>
                </a:lnTo>
                <a:lnTo>
                  <a:pt x="128" y="572"/>
                </a:lnTo>
                <a:lnTo>
                  <a:pt x="130" y="570"/>
                </a:lnTo>
                <a:lnTo>
                  <a:pt x="132" y="570"/>
                </a:lnTo>
                <a:lnTo>
                  <a:pt x="132" y="570"/>
                </a:lnTo>
                <a:lnTo>
                  <a:pt x="136" y="572"/>
                </a:lnTo>
                <a:lnTo>
                  <a:pt x="138" y="572"/>
                </a:lnTo>
                <a:lnTo>
                  <a:pt x="140" y="575"/>
                </a:lnTo>
                <a:lnTo>
                  <a:pt x="140" y="575"/>
                </a:lnTo>
                <a:lnTo>
                  <a:pt x="140" y="577"/>
                </a:lnTo>
                <a:lnTo>
                  <a:pt x="142" y="577"/>
                </a:lnTo>
                <a:lnTo>
                  <a:pt x="142" y="577"/>
                </a:lnTo>
                <a:lnTo>
                  <a:pt x="145" y="577"/>
                </a:lnTo>
                <a:lnTo>
                  <a:pt x="147" y="579"/>
                </a:lnTo>
                <a:lnTo>
                  <a:pt x="147" y="579"/>
                </a:lnTo>
                <a:lnTo>
                  <a:pt x="149" y="579"/>
                </a:lnTo>
                <a:lnTo>
                  <a:pt x="149" y="581"/>
                </a:lnTo>
                <a:lnTo>
                  <a:pt x="149" y="581"/>
                </a:lnTo>
                <a:lnTo>
                  <a:pt x="151" y="581"/>
                </a:lnTo>
                <a:lnTo>
                  <a:pt x="151" y="581"/>
                </a:lnTo>
                <a:lnTo>
                  <a:pt x="151" y="579"/>
                </a:lnTo>
                <a:lnTo>
                  <a:pt x="153" y="579"/>
                </a:lnTo>
                <a:lnTo>
                  <a:pt x="155" y="577"/>
                </a:lnTo>
                <a:lnTo>
                  <a:pt x="157" y="577"/>
                </a:lnTo>
                <a:lnTo>
                  <a:pt x="161" y="577"/>
                </a:lnTo>
                <a:lnTo>
                  <a:pt x="163" y="577"/>
                </a:lnTo>
                <a:close/>
                <a:moveTo>
                  <a:pt x="176" y="780"/>
                </a:moveTo>
                <a:lnTo>
                  <a:pt x="174" y="778"/>
                </a:lnTo>
                <a:lnTo>
                  <a:pt x="172" y="778"/>
                </a:lnTo>
                <a:lnTo>
                  <a:pt x="172" y="780"/>
                </a:lnTo>
                <a:lnTo>
                  <a:pt x="170" y="780"/>
                </a:lnTo>
                <a:lnTo>
                  <a:pt x="170" y="780"/>
                </a:lnTo>
                <a:lnTo>
                  <a:pt x="168" y="782"/>
                </a:lnTo>
                <a:lnTo>
                  <a:pt x="168" y="782"/>
                </a:lnTo>
                <a:lnTo>
                  <a:pt x="168" y="784"/>
                </a:lnTo>
                <a:lnTo>
                  <a:pt x="168" y="784"/>
                </a:lnTo>
                <a:lnTo>
                  <a:pt x="168" y="784"/>
                </a:lnTo>
                <a:lnTo>
                  <a:pt x="168" y="784"/>
                </a:lnTo>
                <a:lnTo>
                  <a:pt x="166" y="784"/>
                </a:lnTo>
                <a:lnTo>
                  <a:pt x="166" y="784"/>
                </a:lnTo>
                <a:lnTo>
                  <a:pt x="163" y="784"/>
                </a:lnTo>
                <a:lnTo>
                  <a:pt x="163" y="786"/>
                </a:lnTo>
                <a:lnTo>
                  <a:pt x="163" y="786"/>
                </a:lnTo>
                <a:lnTo>
                  <a:pt x="163" y="788"/>
                </a:lnTo>
                <a:lnTo>
                  <a:pt x="161" y="788"/>
                </a:lnTo>
                <a:lnTo>
                  <a:pt x="161" y="788"/>
                </a:lnTo>
                <a:lnTo>
                  <a:pt x="161" y="791"/>
                </a:lnTo>
                <a:lnTo>
                  <a:pt x="159" y="791"/>
                </a:lnTo>
                <a:lnTo>
                  <a:pt x="159" y="793"/>
                </a:lnTo>
                <a:lnTo>
                  <a:pt x="157" y="793"/>
                </a:lnTo>
                <a:lnTo>
                  <a:pt x="159" y="793"/>
                </a:lnTo>
                <a:lnTo>
                  <a:pt x="163" y="791"/>
                </a:lnTo>
                <a:lnTo>
                  <a:pt x="163" y="791"/>
                </a:lnTo>
                <a:lnTo>
                  <a:pt x="166" y="788"/>
                </a:lnTo>
                <a:lnTo>
                  <a:pt x="166" y="788"/>
                </a:lnTo>
                <a:lnTo>
                  <a:pt x="166" y="788"/>
                </a:lnTo>
                <a:lnTo>
                  <a:pt x="168" y="788"/>
                </a:lnTo>
                <a:lnTo>
                  <a:pt x="168" y="786"/>
                </a:lnTo>
                <a:lnTo>
                  <a:pt x="170" y="784"/>
                </a:lnTo>
                <a:lnTo>
                  <a:pt x="174" y="782"/>
                </a:lnTo>
                <a:lnTo>
                  <a:pt x="176" y="782"/>
                </a:lnTo>
                <a:lnTo>
                  <a:pt x="176" y="782"/>
                </a:lnTo>
                <a:lnTo>
                  <a:pt x="176" y="780"/>
                </a:lnTo>
                <a:lnTo>
                  <a:pt x="176" y="780"/>
                </a:lnTo>
                <a:close/>
                <a:moveTo>
                  <a:pt x="197" y="776"/>
                </a:moveTo>
                <a:lnTo>
                  <a:pt x="195" y="776"/>
                </a:lnTo>
                <a:lnTo>
                  <a:pt x="195" y="776"/>
                </a:lnTo>
                <a:lnTo>
                  <a:pt x="195" y="774"/>
                </a:lnTo>
                <a:lnTo>
                  <a:pt x="199" y="772"/>
                </a:lnTo>
                <a:lnTo>
                  <a:pt x="199" y="772"/>
                </a:lnTo>
                <a:lnTo>
                  <a:pt x="197" y="770"/>
                </a:lnTo>
                <a:lnTo>
                  <a:pt x="197" y="770"/>
                </a:lnTo>
                <a:lnTo>
                  <a:pt x="197" y="770"/>
                </a:lnTo>
                <a:lnTo>
                  <a:pt x="197" y="772"/>
                </a:lnTo>
                <a:lnTo>
                  <a:pt x="195" y="772"/>
                </a:lnTo>
                <a:lnTo>
                  <a:pt x="195" y="774"/>
                </a:lnTo>
                <a:lnTo>
                  <a:pt x="195" y="772"/>
                </a:lnTo>
                <a:lnTo>
                  <a:pt x="193" y="770"/>
                </a:lnTo>
                <a:lnTo>
                  <a:pt x="193" y="770"/>
                </a:lnTo>
                <a:lnTo>
                  <a:pt x="193" y="770"/>
                </a:lnTo>
                <a:lnTo>
                  <a:pt x="191" y="770"/>
                </a:lnTo>
                <a:lnTo>
                  <a:pt x="189" y="772"/>
                </a:lnTo>
                <a:lnTo>
                  <a:pt x="189" y="772"/>
                </a:lnTo>
                <a:lnTo>
                  <a:pt x="186" y="772"/>
                </a:lnTo>
                <a:lnTo>
                  <a:pt x="186" y="772"/>
                </a:lnTo>
                <a:lnTo>
                  <a:pt x="186" y="774"/>
                </a:lnTo>
                <a:lnTo>
                  <a:pt x="186" y="774"/>
                </a:lnTo>
                <a:lnTo>
                  <a:pt x="186" y="774"/>
                </a:lnTo>
                <a:lnTo>
                  <a:pt x="189" y="774"/>
                </a:lnTo>
                <a:lnTo>
                  <a:pt x="189" y="774"/>
                </a:lnTo>
                <a:lnTo>
                  <a:pt x="191" y="774"/>
                </a:lnTo>
                <a:lnTo>
                  <a:pt x="191" y="776"/>
                </a:lnTo>
                <a:lnTo>
                  <a:pt x="193" y="776"/>
                </a:lnTo>
                <a:lnTo>
                  <a:pt x="191" y="776"/>
                </a:lnTo>
                <a:lnTo>
                  <a:pt x="191" y="778"/>
                </a:lnTo>
                <a:lnTo>
                  <a:pt x="191" y="778"/>
                </a:lnTo>
                <a:lnTo>
                  <a:pt x="191" y="778"/>
                </a:lnTo>
                <a:lnTo>
                  <a:pt x="191" y="776"/>
                </a:lnTo>
                <a:lnTo>
                  <a:pt x="189" y="776"/>
                </a:lnTo>
                <a:lnTo>
                  <a:pt x="189" y="776"/>
                </a:lnTo>
                <a:lnTo>
                  <a:pt x="186" y="778"/>
                </a:lnTo>
                <a:lnTo>
                  <a:pt x="186" y="780"/>
                </a:lnTo>
                <a:lnTo>
                  <a:pt x="184" y="780"/>
                </a:lnTo>
                <a:lnTo>
                  <a:pt x="182" y="780"/>
                </a:lnTo>
                <a:lnTo>
                  <a:pt x="180" y="782"/>
                </a:lnTo>
                <a:lnTo>
                  <a:pt x="178" y="782"/>
                </a:lnTo>
                <a:lnTo>
                  <a:pt x="178" y="782"/>
                </a:lnTo>
                <a:lnTo>
                  <a:pt x="176" y="784"/>
                </a:lnTo>
                <a:lnTo>
                  <a:pt x="176" y="784"/>
                </a:lnTo>
                <a:lnTo>
                  <a:pt x="178" y="784"/>
                </a:lnTo>
                <a:lnTo>
                  <a:pt x="180" y="784"/>
                </a:lnTo>
                <a:lnTo>
                  <a:pt x="180" y="784"/>
                </a:lnTo>
                <a:lnTo>
                  <a:pt x="180" y="784"/>
                </a:lnTo>
                <a:lnTo>
                  <a:pt x="182" y="784"/>
                </a:lnTo>
                <a:lnTo>
                  <a:pt x="182" y="784"/>
                </a:lnTo>
                <a:lnTo>
                  <a:pt x="182" y="782"/>
                </a:lnTo>
                <a:lnTo>
                  <a:pt x="184" y="782"/>
                </a:lnTo>
                <a:lnTo>
                  <a:pt x="184" y="782"/>
                </a:lnTo>
                <a:lnTo>
                  <a:pt x="184" y="782"/>
                </a:lnTo>
                <a:lnTo>
                  <a:pt x="186" y="782"/>
                </a:lnTo>
                <a:lnTo>
                  <a:pt x="189" y="780"/>
                </a:lnTo>
                <a:lnTo>
                  <a:pt x="191" y="780"/>
                </a:lnTo>
                <a:lnTo>
                  <a:pt x="191" y="780"/>
                </a:lnTo>
                <a:lnTo>
                  <a:pt x="193" y="780"/>
                </a:lnTo>
                <a:lnTo>
                  <a:pt x="195" y="778"/>
                </a:lnTo>
                <a:lnTo>
                  <a:pt x="197" y="776"/>
                </a:lnTo>
                <a:lnTo>
                  <a:pt x="197" y="776"/>
                </a:lnTo>
                <a:lnTo>
                  <a:pt x="199" y="776"/>
                </a:lnTo>
                <a:lnTo>
                  <a:pt x="197" y="776"/>
                </a:lnTo>
                <a:lnTo>
                  <a:pt x="197" y="776"/>
                </a:lnTo>
                <a:close/>
                <a:moveTo>
                  <a:pt x="149" y="793"/>
                </a:moveTo>
                <a:lnTo>
                  <a:pt x="147" y="793"/>
                </a:lnTo>
                <a:lnTo>
                  <a:pt x="145" y="793"/>
                </a:lnTo>
                <a:lnTo>
                  <a:pt x="145" y="793"/>
                </a:lnTo>
                <a:lnTo>
                  <a:pt x="145" y="793"/>
                </a:lnTo>
                <a:lnTo>
                  <a:pt x="147" y="793"/>
                </a:lnTo>
                <a:lnTo>
                  <a:pt x="149" y="793"/>
                </a:lnTo>
                <a:lnTo>
                  <a:pt x="149" y="793"/>
                </a:lnTo>
                <a:lnTo>
                  <a:pt x="149" y="793"/>
                </a:lnTo>
                <a:lnTo>
                  <a:pt x="149" y="793"/>
                </a:lnTo>
                <a:lnTo>
                  <a:pt x="149" y="793"/>
                </a:lnTo>
                <a:close/>
                <a:moveTo>
                  <a:pt x="300" y="1310"/>
                </a:moveTo>
                <a:lnTo>
                  <a:pt x="300" y="1310"/>
                </a:lnTo>
                <a:lnTo>
                  <a:pt x="300" y="1308"/>
                </a:lnTo>
                <a:lnTo>
                  <a:pt x="300" y="1308"/>
                </a:lnTo>
                <a:lnTo>
                  <a:pt x="300" y="1306"/>
                </a:lnTo>
                <a:lnTo>
                  <a:pt x="295" y="1306"/>
                </a:lnTo>
                <a:lnTo>
                  <a:pt x="293" y="1308"/>
                </a:lnTo>
                <a:lnTo>
                  <a:pt x="293" y="1310"/>
                </a:lnTo>
                <a:lnTo>
                  <a:pt x="293" y="1310"/>
                </a:lnTo>
                <a:lnTo>
                  <a:pt x="295" y="1310"/>
                </a:lnTo>
                <a:lnTo>
                  <a:pt x="295" y="1313"/>
                </a:lnTo>
                <a:lnTo>
                  <a:pt x="298" y="1313"/>
                </a:lnTo>
                <a:lnTo>
                  <a:pt x="298" y="1313"/>
                </a:lnTo>
                <a:lnTo>
                  <a:pt x="300" y="1310"/>
                </a:lnTo>
                <a:lnTo>
                  <a:pt x="300" y="1310"/>
                </a:lnTo>
                <a:close/>
                <a:moveTo>
                  <a:pt x="295" y="749"/>
                </a:moveTo>
                <a:lnTo>
                  <a:pt x="295" y="749"/>
                </a:lnTo>
                <a:lnTo>
                  <a:pt x="295" y="749"/>
                </a:lnTo>
                <a:lnTo>
                  <a:pt x="298" y="749"/>
                </a:lnTo>
                <a:lnTo>
                  <a:pt x="298" y="747"/>
                </a:lnTo>
                <a:lnTo>
                  <a:pt x="295" y="747"/>
                </a:lnTo>
                <a:lnTo>
                  <a:pt x="295" y="747"/>
                </a:lnTo>
                <a:lnTo>
                  <a:pt x="295" y="747"/>
                </a:lnTo>
                <a:lnTo>
                  <a:pt x="295" y="747"/>
                </a:lnTo>
                <a:lnTo>
                  <a:pt x="295" y="749"/>
                </a:lnTo>
                <a:lnTo>
                  <a:pt x="295" y="749"/>
                </a:lnTo>
                <a:lnTo>
                  <a:pt x="295" y="749"/>
                </a:lnTo>
                <a:lnTo>
                  <a:pt x="295" y="749"/>
                </a:lnTo>
                <a:lnTo>
                  <a:pt x="295" y="749"/>
                </a:lnTo>
                <a:close/>
                <a:moveTo>
                  <a:pt x="258" y="751"/>
                </a:moveTo>
                <a:lnTo>
                  <a:pt x="256" y="751"/>
                </a:lnTo>
                <a:lnTo>
                  <a:pt x="254" y="751"/>
                </a:lnTo>
                <a:lnTo>
                  <a:pt x="256" y="753"/>
                </a:lnTo>
                <a:lnTo>
                  <a:pt x="256" y="753"/>
                </a:lnTo>
                <a:lnTo>
                  <a:pt x="256" y="753"/>
                </a:lnTo>
                <a:lnTo>
                  <a:pt x="256" y="753"/>
                </a:lnTo>
                <a:lnTo>
                  <a:pt x="258" y="753"/>
                </a:lnTo>
                <a:lnTo>
                  <a:pt x="258" y="751"/>
                </a:lnTo>
                <a:lnTo>
                  <a:pt x="258" y="751"/>
                </a:lnTo>
                <a:lnTo>
                  <a:pt x="258" y="751"/>
                </a:lnTo>
                <a:close/>
                <a:moveTo>
                  <a:pt x="293" y="1939"/>
                </a:moveTo>
                <a:lnTo>
                  <a:pt x="293" y="1939"/>
                </a:lnTo>
                <a:lnTo>
                  <a:pt x="291" y="1939"/>
                </a:lnTo>
                <a:lnTo>
                  <a:pt x="291" y="1939"/>
                </a:lnTo>
                <a:lnTo>
                  <a:pt x="291" y="1941"/>
                </a:lnTo>
                <a:lnTo>
                  <a:pt x="293" y="1941"/>
                </a:lnTo>
                <a:lnTo>
                  <a:pt x="293" y="1941"/>
                </a:lnTo>
                <a:lnTo>
                  <a:pt x="293" y="1941"/>
                </a:lnTo>
                <a:lnTo>
                  <a:pt x="293" y="1941"/>
                </a:lnTo>
                <a:lnTo>
                  <a:pt x="293" y="1939"/>
                </a:lnTo>
                <a:lnTo>
                  <a:pt x="293" y="1939"/>
                </a:lnTo>
                <a:close/>
                <a:moveTo>
                  <a:pt x="298" y="751"/>
                </a:moveTo>
                <a:lnTo>
                  <a:pt x="300" y="751"/>
                </a:lnTo>
                <a:lnTo>
                  <a:pt x="300" y="751"/>
                </a:lnTo>
                <a:lnTo>
                  <a:pt x="300" y="749"/>
                </a:lnTo>
                <a:lnTo>
                  <a:pt x="298" y="749"/>
                </a:lnTo>
                <a:lnTo>
                  <a:pt x="298" y="749"/>
                </a:lnTo>
                <a:lnTo>
                  <a:pt x="298" y="751"/>
                </a:lnTo>
                <a:lnTo>
                  <a:pt x="298" y="751"/>
                </a:lnTo>
                <a:close/>
                <a:moveTo>
                  <a:pt x="281" y="744"/>
                </a:moveTo>
                <a:lnTo>
                  <a:pt x="281" y="742"/>
                </a:lnTo>
                <a:lnTo>
                  <a:pt x="281" y="742"/>
                </a:lnTo>
                <a:lnTo>
                  <a:pt x="281" y="742"/>
                </a:lnTo>
                <a:lnTo>
                  <a:pt x="281" y="744"/>
                </a:lnTo>
                <a:lnTo>
                  <a:pt x="281" y="744"/>
                </a:lnTo>
                <a:lnTo>
                  <a:pt x="281" y="744"/>
                </a:lnTo>
                <a:lnTo>
                  <a:pt x="281" y="742"/>
                </a:lnTo>
                <a:lnTo>
                  <a:pt x="281" y="742"/>
                </a:lnTo>
                <a:lnTo>
                  <a:pt x="279" y="742"/>
                </a:lnTo>
                <a:lnTo>
                  <a:pt x="279" y="742"/>
                </a:lnTo>
                <a:lnTo>
                  <a:pt x="279" y="742"/>
                </a:lnTo>
                <a:lnTo>
                  <a:pt x="277" y="744"/>
                </a:lnTo>
                <a:lnTo>
                  <a:pt x="277" y="744"/>
                </a:lnTo>
                <a:lnTo>
                  <a:pt x="279" y="747"/>
                </a:lnTo>
                <a:lnTo>
                  <a:pt x="279" y="747"/>
                </a:lnTo>
                <a:lnTo>
                  <a:pt x="279" y="747"/>
                </a:lnTo>
                <a:lnTo>
                  <a:pt x="279" y="747"/>
                </a:lnTo>
                <a:lnTo>
                  <a:pt x="281" y="747"/>
                </a:lnTo>
                <a:lnTo>
                  <a:pt x="283" y="747"/>
                </a:lnTo>
                <a:lnTo>
                  <a:pt x="283" y="747"/>
                </a:lnTo>
                <a:lnTo>
                  <a:pt x="283" y="747"/>
                </a:lnTo>
                <a:lnTo>
                  <a:pt x="281" y="744"/>
                </a:lnTo>
                <a:close/>
                <a:moveTo>
                  <a:pt x="283" y="742"/>
                </a:moveTo>
                <a:lnTo>
                  <a:pt x="283" y="744"/>
                </a:lnTo>
                <a:lnTo>
                  <a:pt x="283" y="744"/>
                </a:lnTo>
                <a:lnTo>
                  <a:pt x="285" y="744"/>
                </a:lnTo>
                <a:lnTo>
                  <a:pt x="285" y="744"/>
                </a:lnTo>
                <a:lnTo>
                  <a:pt x="285" y="742"/>
                </a:lnTo>
                <a:lnTo>
                  <a:pt x="283" y="742"/>
                </a:lnTo>
                <a:close/>
                <a:moveTo>
                  <a:pt x="291" y="747"/>
                </a:moveTo>
                <a:lnTo>
                  <a:pt x="291" y="744"/>
                </a:lnTo>
                <a:lnTo>
                  <a:pt x="291" y="744"/>
                </a:lnTo>
                <a:lnTo>
                  <a:pt x="291" y="744"/>
                </a:lnTo>
                <a:lnTo>
                  <a:pt x="289" y="747"/>
                </a:lnTo>
                <a:lnTo>
                  <a:pt x="289" y="747"/>
                </a:lnTo>
                <a:lnTo>
                  <a:pt x="289" y="747"/>
                </a:lnTo>
                <a:lnTo>
                  <a:pt x="287" y="749"/>
                </a:lnTo>
                <a:lnTo>
                  <a:pt x="287" y="749"/>
                </a:lnTo>
                <a:lnTo>
                  <a:pt x="287" y="749"/>
                </a:lnTo>
                <a:lnTo>
                  <a:pt x="287" y="749"/>
                </a:lnTo>
                <a:lnTo>
                  <a:pt x="287" y="751"/>
                </a:lnTo>
                <a:lnTo>
                  <a:pt x="287" y="753"/>
                </a:lnTo>
                <a:lnTo>
                  <a:pt x="287" y="751"/>
                </a:lnTo>
                <a:lnTo>
                  <a:pt x="289" y="749"/>
                </a:lnTo>
                <a:lnTo>
                  <a:pt x="289" y="749"/>
                </a:lnTo>
                <a:lnTo>
                  <a:pt x="291" y="749"/>
                </a:lnTo>
                <a:lnTo>
                  <a:pt x="291" y="749"/>
                </a:lnTo>
                <a:lnTo>
                  <a:pt x="291" y="749"/>
                </a:lnTo>
                <a:lnTo>
                  <a:pt x="291" y="747"/>
                </a:lnTo>
                <a:lnTo>
                  <a:pt x="291" y="747"/>
                </a:lnTo>
                <a:lnTo>
                  <a:pt x="291" y="747"/>
                </a:lnTo>
                <a:close/>
                <a:moveTo>
                  <a:pt x="287" y="1310"/>
                </a:moveTo>
                <a:lnTo>
                  <a:pt x="287" y="1313"/>
                </a:lnTo>
                <a:lnTo>
                  <a:pt x="287" y="1313"/>
                </a:lnTo>
                <a:lnTo>
                  <a:pt x="287" y="1313"/>
                </a:lnTo>
                <a:lnTo>
                  <a:pt x="287" y="1313"/>
                </a:lnTo>
                <a:lnTo>
                  <a:pt x="287" y="1313"/>
                </a:lnTo>
                <a:lnTo>
                  <a:pt x="287" y="1313"/>
                </a:lnTo>
                <a:lnTo>
                  <a:pt x="289" y="1313"/>
                </a:lnTo>
                <a:lnTo>
                  <a:pt x="289" y="1310"/>
                </a:lnTo>
                <a:lnTo>
                  <a:pt x="289" y="1310"/>
                </a:lnTo>
                <a:lnTo>
                  <a:pt x="289" y="1310"/>
                </a:lnTo>
                <a:lnTo>
                  <a:pt x="287" y="1310"/>
                </a:lnTo>
                <a:close/>
                <a:moveTo>
                  <a:pt x="205" y="767"/>
                </a:moveTo>
                <a:lnTo>
                  <a:pt x="205" y="765"/>
                </a:lnTo>
                <a:lnTo>
                  <a:pt x="203" y="765"/>
                </a:lnTo>
                <a:lnTo>
                  <a:pt x="203" y="765"/>
                </a:lnTo>
                <a:lnTo>
                  <a:pt x="201" y="767"/>
                </a:lnTo>
                <a:lnTo>
                  <a:pt x="201" y="767"/>
                </a:lnTo>
                <a:lnTo>
                  <a:pt x="201" y="767"/>
                </a:lnTo>
                <a:lnTo>
                  <a:pt x="201" y="770"/>
                </a:lnTo>
                <a:lnTo>
                  <a:pt x="203" y="770"/>
                </a:lnTo>
                <a:lnTo>
                  <a:pt x="203" y="770"/>
                </a:lnTo>
                <a:lnTo>
                  <a:pt x="203" y="770"/>
                </a:lnTo>
                <a:lnTo>
                  <a:pt x="205" y="770"/>
                </a:lnTo>
                <a:lnTo>
                  <a:pt x="205" y="770"/>
                </a:lnTo>
                <a:lnTo>
                  <a:pt x="207" y="767"/>
                </a:lnTo>
                <a:lnTo>
                  <a:pt x="207" y="767"/>
                </a:lnTo>
                <a:lnTo>
                  <a:pt x="207" y="767"/>
                </a:lnTo>
                <a:lnTo>
                  <a:pt x="205" y="767"/>
                </a:lnTo>
                <a:close/>
                <a:moveTo>
                  <a:pt x="84" y="805"/>
                </a:moveTo>
                <a:lnTo>
                  <a:pt x="86" y="805"/>
                </a:lnTo>
                <a:lnTo>
                  <a:pt x="86" y="803"/>
                </a:lnTo>
                <a:lnTo>
                  <a:pt x="86" y="803"/>
                </a:lnTo>
                <a:lnTo>
                  <a:pt x="86" y="801"/>
                </a:lnTo>
                <a:lnTo>
                  <a:pt x="84" y="801"/>
                </a:lnTo>
                <a:lnTo>
                  <a:pt x="82" y="801"/>
                </a:lnTo>
                <a:lnTo>
                  <a:pt x="82" y="803"/>
                </a:lnTo>
                <a:lnTo>
                  <a:pt x="80" y="803"/>
                </a:lnTo>
                <a:lnTo>
                  <a:pt x="82" y="803"/>
                </a:lnTo>
                <a:lnTo>
                  <a:pt x="84" y="803"/>
                </a:lnTo>
                <a:lnTo>
                  <a:pt x="82" y="805"/>
                </a:lnTo>
                <a:lnTo>
                  <a:pt x="80" y="805"/>
                </a:lnTo>
                <a:lnTo>
                  <a:pt x="78" y="807"/>
                </a:lnTo>
                <a:lnTo>
                  <a:pt x="73" y="807"/>
                </a:lnTo>
                <a:lnTo>
                  <a:pt x="71" y="807"/>
                </a:lnTo>
                <a:lnTo>
                  <a:pt x="69" y="807"/>
                </a:lnTo>
                <a:lnTo>
                  <a:pt x="69" y="809"/>
                </a:lnTo>
                <a:lnTo>
                  <a:pt x="69" y="809"/>
                </a:lnTo>
                <a:lnTo>
                  <a:pt x="78" y="807"/>
                </a:lnTo>
                <a:lnTo>
                  <a:pt x="82" y="807"/>
                </a:lnTo>
                <a:lnTo>
                  <a:pt x="86" y="807"/>
                </a:lnTo>
                <a:lnTo>
                  <a:pt x="84" y="805"/>
                </a:lnTo>
                <a:lnTo>
                  <a:pt x="84" y="805"/>
                </a:lnTo>
                <a:close/>
                <a:moveTo>
                  <a:pt x="101" y="807"/>
                </a:moveTo>
                <a:lnTo>
                  <a:pt x="96" y="807"/>
                </a:lnTo>
                <a:lnTo>
                  <a:pt x="94" y="807"/>
                </a:lnTo>
                <a:lnTo>
                  <a:pt x="92" y="805"/>
                </a:lnTo>
                <a:lnTo>
                  <a:pt x="90" y="807"/>
                </a:lnTo>
                <a:lnTo>
                  <a:pt x="90" y="807"/>
                </a:lnTo>
                <a:lnTo>
                  <a:pt x="88" y="807"/>
                </a:lnTo>
                <a:lnTo>
                  <a:pt x="88" y="807"/>
                </a:lnTo>
                <a:lnTo>
                  <a:pt x="88" y="807"/>
                </a:lnTo>
                <a:lnTo>
                  <a:pt x="88" y="807"/>
                </a:lnTo>
                <a:lnTo>
                  <a:pt x="88" y="807"/>
                </a:lnTo>
                <a:lnTo>
                  <a:pt x="90" y="807"/>
                </a:lnTo>
                <a:lnTo>
                  <a:pt x="92" y="807"/>
                </a:lnTo>
                <a:lnTo>
                  <a:pt x="94" y="807"/>
                </a:lnTo>
                <a:lnTo>
                  <a:pt x="96" y="807"/>
                </a:lnTo>
                <a:lnTo>
                  <a:pt x="98" y="807"/>
                </a:lnTo>
                <a:lnTo>
                  <a:pt x="98" y="807"/>
                </a:lnTo>
                <a:lnTo>
                  <a:pt x="101" y="807"/>
                </a:lnTo>
                <a:lnTo>
                  <a:pt x="101" y="807"/>
                </a:lnTo>
                <a:lnTo>
                  <a:pt x="101" y="807"/>
                </a:lnTo>
                <a:close/>
                <a:moveTo>
                  <a:pt x="86" y="1902"/>
                </a:moveTo>
                <a:lnTo>
                  <a:pt x="86" y="1902"/>
                </a:lnTo>
                <a:lnTo>
                  <a:pt x="86" y="1902"/>
                </a:lnTo>
                <a:lnTo>
                  <a:pt x="86" y="1902"/>
                </a:lnTo>
                <a:lnTo>
                  <a:pt x="88" y="1902"/>
                </a:lnTo>
                <a:lnTo>
                  <a:pt x="88" y="1902"/>
                </a:lnTo>
                <a:lnTo>
                  <a:pt x="88" y="1902"/>
                </a:lnTo>
                <a:lnTo>
                  <a:pt x="88" y="1902"/>
                </a:lnTo>
                <a:lnTo>
                  <a:pt x="88" y="1902"/>
                </a:lnTo>
                <a:lnTo>
                  <a:pt x="86" y="1902"/>
                </a:lnTo>
                <a:close/>
                <a:moveTo>
                  <a:pt x="111" y="803"/>
                </a:moveTo>
                <a:lnTo>
                  <a:pt x="111" y="801"/>
                </a:lnTo>
                <a:lnTo>
                  <a:pt x="109" y="801"/>
                </a:lnTo>
                <a:lnTo>
                  <a:pt x="109" y="803"/>
                </a:lnTo>
                <a:lnTo>
                  <a:pt x="107" y="803"/>
                </a:lnTo>
                <a:lnTo>
                  <a:pt x="107" y="803"/>
                </a:lnTo>
                <a:lnTo>
                  <a:pt x="109" y="803"/>
                </a:lnTo>
                <a:lnTo>
                  <a:pt x="109" y="803"/>
                </a:lnTo>
                <a:lnTo>
                  <a:pt x="111" y="803"/>
                </a:lnTo>
                <a:close/>
                <a:moveTo>
                  <a:pt x="111" y="640"/>
                </a:moveTo>
                <a:lnTo>
                  <a:pt x="113" y="640"/>
                </a:lnTo>
                <a:lnTo>
                  <a:pt x="111" y="640"/>
                </a:lnTo>
                <a:lnTo>
                  <a:pt x="111" y="637"/>
                </a:lnTo>
                <a:lnTo>
                  <a:pt x="109" y="637"/>
                </a:lnTo>
                <a:lnTo>
                  <a:pt x="105" y="637"/>
                </a:lnTo>
                <a:lnTo>
                  <a:pt x="103" y="635"/>
                </a:lnTo>
                <a:lnTo>
                  <a:pt x="103" y="633"/>
                </a:lnTo>
                <a:lnTo>
                  <a:pt x="101" y="635"/>
                </a:lnTo>
                <a:lnTo>
                  <a:pt x="101" y="635"/>
                </a:lnTo>
                <a:lnTo>
                  <a:pt x="103" y="637"/>
                </a:lnTo>
                <a:lnTo>
                  <a:pt x="107" y="640"/>
                </a:lnTo>
                <a:lnTo>
                  <a:pt x="111" y="640"/>
                </a:lnTo>
                <a:close/>
                <a:moveTo>
                  <a:pt x="80" y="1698"/>
                </a:move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close/>
                <a:moveTo>
                  <a:pt x="71" y="1939"/>
                </a:moveTo>
                <a:lnTo>
                  <a:pt x="69" y="1939"/>
                </a:lnTo>
                <a:lnTo>
                  <a:pt x="69" y="1939"/>
                </a:lnTo>
                <a:lnTo>
                  <a:pt x="69" y="1939"/>
                </a:lnTo>
                <a:lnTo>
                  <a:pt x="69" y="1939"/>
                </a:lnTo>
                <a:lnTo>
                  <a:pt x="67" y="1939"/>
                </a:lnTo>
                <a:lnTo>
                  <a:pt x="67" y="1939"/>
                </a:lnTo>
                <a:lnTo>
                  <a:pt x="67" y="1937"/>
                </a:lnTo>
                <a:lnTo>
                  <a:pt x="67" y="1939"/>
                </a:lnTo>
                <a:lnTo>
                  <a:pt x="67" y="1939"/>
                </a:lnTo>
                <a:lnTo>
                  <a:pt x="69" y="1939"/>
                </a:lnTo>
                <a:lnTo>
                  <a:pt x="69" y="1941"/>
                </a:lnTo>
                <a:lnTo>
                  <a:pt x="71" y="1939"/>
                </a:lnTo>
                <a:lnTo>
                  <a:pt x="71" y="1939"/>
                </a:lnTo>
                <a:lnTo>
                  <a:pt x="71" y="1939"/>
                </a:lnTo>
                <a:lnTo>
                  <a:pt x="71" y="1939"/>
                </a:lnTo>
                <a:close/>
                <a:moveTo>
                  <a:pt x="57" y="807"/>
                </a:moveTo>
                <a:lnTo>
                  <a:pt x="57" y="807"/>
                </a:lnTo>
                <a:lnTo>
                  <a:pt x="57" y="807"/>
                </a:lnTo>
                <a:lnTo>
                  <a:pt x="54" y="807"/>
                </a:lnTo>
                <a:lnTo>
                  <a:pt x="54" y="807"/>
                </a:lnTo>
                <a:lnTo>
                  <a:pt x="57" y="809"/>
                </a:lnTo>
                <a:lnTo>
                  <a:pt x="57" y="809"/>
                </a:lnTo>
                <a:lnTo>
                  <a:pt x="59" y="809"/>
                </a:lnTo>
                <a:lnTo>
                  <a:pt x="59" y="809"/>
                </a:lnTo>
                <a:lnTo>
                  <a:pt x="59" y="807"/>
                </a:lnTo>
                <a:lnTo>
                  <a:pt x="57" y="807"/>
                </a:lnTo>
                <a:close/>
                <a:moveTo>
                  <a:pt x="1452" y="700"/>
                </a:moveTo>
                <a:lnTo>
                  <a:pt x="1452" y="698"/>
                </a:lnTo>
                <a:lnTo>
                  <a:pt x="1452" y="698"/>
                </a:lnTo>
                <a:lnTo>
                  <a:pt x="1452" y="698"/>
                </a:lnTo>
                <a:lnTo>
                  <a:pt x="1452" y="698"/>
                </a:lnTo>
                <a:lnTo>
                  <a:pt x="1452" y="698"/>
                </a:lnTo>
                <a:lnTo>
                  <a:pt x="1452" y="696"/>
                </a:lnTo>
                <a:lnTo>
                  <a:pt x="1452" y="698"/>
                </a:lnTo>
                <a:lnTo>
                  <a:pt x="1452" y="698"/>
                </a:lnTo>
                <a:lnTo>
                  <a:pt x="1452" y="698"/>
                </a:lnTo>
                <a:lnTo>
                  <a:pt x="1452" y="698"/>
                </a:lnTo>
                <a:lnTo>
                  <a:pt x="1452" y="700"/>
                </a:lnTo>
                <a:lnTo>
                  <a:pt x="1452" y="700"/>
                </a:lnTo>
                <a:lnTo>
                  <a:pt x="1452" y="700"/>
                </a:lnTo>
                <a:close/>
                <a:moveTo>
                  <a:pt x="147" y="1906"/>
                </a:moveTo>
                <a:lnTo>
                  <a:pt x="147" y="1908"/>
                </a:lnTo>
                <a:lnTo>
                  <a:pt x="147" y="1908"/>
                </a:lnTo>
                <a:lnTo>
                  <a:pt x="147" y="1910"/>
                </a:lnTo>
                <a:lnTo>
                  <a:pt x="149" y="1908"/>
                </a:lnTo>
                <a:lnTo>
                  <a:pt x="149" y="1908"/>
                </a:lnTo>
                <a:lnTo>
                  <a:pt x="147" y="1906"/>
                </a:lnTo>
                <a:lnTo>
                  <a:pt x="147" y="1906"/>
                </a:lnTo>
                <a:close/>
                <a:moveTo>
                  <a:pt x="73" y="1941"/>
                </a:moveTo>
                <a:lnTo>
                  <a:pt x="73" y="1944"/>
                </a:lnTo>
                <a:lnTo>
                  <a:pt x="73" y="1944"/>
                </a:lnTo>
                <a:lnTo>
                  <a:pt x="73" y="1941"/>
                </a:lnTo>
                <a:lnTo>
                  <a:pt x="73" y="1941"/>
                </a:lnTo>
                <a:lnTo>
                  <a:pt x="73" y="1941"/>
                </a:lnTo>
                <a:close/>
                <a:moveTo>
                  <a:pt x="134" y="1837"/>
                </a:moveTo>
                <a:lnTo>
                  <a:pt x="132" y="1839"/>
                </a:lnTo>
                <a:lnTo>
                  <a:pt x="134" y="1839"/>
                </a:lnTo>
                <a:lnTo>
                  <a:pt x="134" y="1839"/>
                </a:lnTo>
                <a:lnTo>
                  <a:pt x="136" y="1837"/>
                </a:lnTo>
                <a:lnTo>
                  <a:pt x="136" y="1837"/>
                </a:lnTo>
                <a:lnTo>
                  <a:pt x="134" y="1837"/>
                </a:lnTo>
                <a:lnTo>
                  <a:pt x="134" y="1837"/>
                </a:lnTo>
                <a:close/>
                <a:moveTo>
                  <a:pt x="130" y="1675"/>
                </a:moveTo>
                <a:lnTo>
                  <a:pt x="130" y="1675"/>
                </a:lnTo>
                <a:lnTo>
                  <a:pt x="130" y="1675"/>
                </a:lnTo>
                <a:lnTo>
                  <a:pt x="130" y="1675"/>
                </a:lnTo>
                <a:lnTo>
                  <a:pt x="130" y="1675"/>
                </a:lnTo>
                <a:lnTo>
                  <a:pt x="130" y="1675"/>
                </a:lnTo>
                <a:lnTo>
                  <a:pt x="130" y="1675"/>
                </a:lnTo>
                <a:close/>
                <a:moveTo>
                  <a:pt x="134" y="799"/>
                </a:moveTo>
                <a:lnTo>
                  <a:pt x="134" y="797"/>
                </a:lnTo>
                <a:lnTo>
                  <a:pt x="134" y="797"/>
                </a:lnTo>
                <a:lnTo>
                  <a:pt x="136" y="797"/>
                </a:lnTo>
                <a:lnTo>
                  <a:pt x="136" y="797"/>
                </a:lnTo>
                <a:lnTo>
                  <a:pt x="136" y="797"/>
                </a:lnTo>
                <a:lnTo>
                  <a:pt x="136" y="797"/>
                </a:lnTo>
                <a:lnTo>
                  <a:pt x="136" y="795"/>
                </a:lnTo>
                <a:lnTo>
                  <a:pt x="134" y="795"/>
                </a:lnTo>
                <a:lnTo>
                  <a:pt x="134" y="797"/>
                </a:lnTo>
                <a:lnTo>
                  <a:pt x="132" y="797"/>
                </a:lnTo>
                <a:lnTo>
                  <a:pt x="134" y="799"/>
                </a:lnTo>
                <a:lnTo>
                  <a:pt x="134" y="799"/>
                </a:lnTo>
                <a:close/>
                <a:moveTo>
                  <a:pt x="138" y="707"/>
                </a:moveTo>
                <a:lnTo>
                  <a:pt x="140" y="707"/>
                </a:lnTo>
                <a:lnTo>
                  <a:pt x="140" y="707"/>
                </a:lnTo>
                <a:lnTo>
                  <a:pt x="142" y="707"/>
                </a:lnTo>
                <a:lnTo>
                  <a:pt x="142" y="705"/>
                </a:lnTo>
                <a:lnTo>
                  <a:pt x="138" y="705"/>
                </a:lnTo>
                <a:lnTo>
                  <a:pt x="138" y="707"/>
                </a:lnTo>
                <a:close/>
                <a:moveTo>
                  <a:pt x="128" y="1765"/>
                </a:moveTo>
                <a:lnTo>
                  <a:pt x="128" y="1765"/>
                </a:lnTo>
                <a:lnTo>
                  <a:pt x="128" y="1765"/>
                </a:lnTo>
                <a:lnTo>
                  <a:pt x="128" y="1765"/>
                </a:lnTo>
                <a:lnTo>
                  <a:pt x="128" y="1765"/>
                </a:lnTo>
                <a:lnTo>
                  <a:pt x="128" y="1765"/>
                </a:lnTo>
                <a:lnTo>
                  <a:pt x="128" y="1765"/>
                </a:lnTo>
                <a:lnTo>
                  <a:pt x="128" y="1765"/>
                </a:lnTo>
                <a:lnTo>
                  <a:pt x="128" y="1765"/>
                </a:lnTo>
                <a:close/>
                <a:moveTo>
                  <a:pt x="122" y="1671"/>
                </a:moveTo>
                <a:lnTo>
                  <a:pt x="119" y="1671"/>
                </a:lnTo>
                <a:lnTo>
                  <a:pt x="119" y="1671"/>
                </a:lnTo>
                <a:lnTo>
                  <a:pt x="119" y="1671"/>
                </a:lnTo>
                <a:lnTo>
                  <a:pt x="122" y="1671"/>
                </a:lnTo>
                <a:lnTo>
                  <a:pt x="122" y="1673"/>
                </a:lnTo>
                <a:lnTo>
                  <a:pt x="122" y="1673"/>
                </a:lnTo>
                <a:lnTo>
                  <a:pt x="122" y="1671"/>
                </a:lnTo>
                <a:lnTo>
                  <a:pt x="122" y="1671"/>
                </a:lnTo>
                <a:lnTo>
                  <a:pt x="122" y="1671"/>
                </a:lnTo>
                <a:lnTo>
                  <a:pt x="119" y="1671"/>
                </a:lnTo>
                <a:lnTo>
                  <a:pt x="119" y="1671"/>
                </a:lnTo>
                <a:lnTo>
                  <a:pt x="119" y="1671"/>
                </a:lnTo>
                <a:lnTo>
                  <a:pt x="119" y="1671"/>
                </a:lnTo>
                <a:lnTo>
                  <a:pt x="119" y="1671"/>
                </a:lnTo>
                <a:lnTo>
                  <a:pt x="119" y="1671"/>
                </a:lnTo>
                <a:lnTo>
                  <a:pt x="119" y="1671"/>
                </a:lnTo>
                <a:lnTo>
                  <a:pt x="119" y="1671"/>
                </a:lnTo>
                <a:lnTo>
                  <a:pt x="122" y="1671"/>
                </a:lnTo>
                <a:lnTo>
                  <a:pt x="122" y="1671"/>
                </a:lnTo>
                <a:lnTo>
                  <a:pt x="122" y="1671"/>
                </a:lnTo>
                <a:lnTo>
                  <a:pt x="122" y="1671"/>
                </a:lnTo>
                <a:lnTo>
                  <a:pt x="122" y="1671"/>
                </a:lnTo>
                <a:lnTo>
                  <a:pt x="122" y="1671"/>
                </a:lnTo>
                <a:close/>
                <a:moveTo>
                  <a:pt x="111" y="1826"/>
                </a:moveTo>
                <a:lnTo>
                  <a:pt x="109" y="1826"/>
                </a:lnTo>
                <a:lnTo>
                  <a:pt x="107" y="1826"/>
                </a:lnTo>
                <a:lnTo>
                  <a:pt x="105" y="1826"/>
                </a:lnTo>
                <a:lnTo>
                  <a:pt x="105" y="1826"/>
                </a:lnTo>
                <a:lnTo>
                  <a:pt x="107" y="1828"/>
                </a:lnTo>
                <a:lnTo>
                  <a:pt x="109" y="1830"/>
                </a:lnTo>
                <a:lnTo>
                  <a:pt x="109" y="1830"/>
                </a:lnTo>
                <a:lnTo>
                  <a:pt x="111" y="1830"/>
                </a:lnTo>
                <a:lnTo>
                  <a:pt x="113" y="1830"/>
                </a:lnTo>
                <a:lnTo>
                  <a:pt x="113" y="1828"/>
                </a:lnTo>
                <a:lnTo>
                  <a:pt x="113" y="1826"/>
                </a:lnTo>
                <a:lnTo>
                  <a:pt x="111" y="1826"/>
                </a:lnTo>
                <a:close/>
                <a:moveTo>
                  <a:pt x="124" y="1832"/>
                </a:moveTo>
                <a:lnTo>
                  <a:pt x="122" y="1832"/>
                </a:lnTo>
                <a:lnTo>
                  <a:pt x="122" y="1832"/>
                </a:lnTo>
                <a:lnTo>
                  <a:pt x="117" y="1830"/>
                </a:lnTo>
                <a:lnTo>
                  <a:pt x="115" y="1830"/>
                </a:lnTo>
                <a:lnTo>
                  <a:pt x="115" y="1830"/>
                </a:lnTo>
                <a:lnTo>
                  <a:pt x="115" y="1832"/>
                </a:lnTo>
                <a:lnTo>
                  <a:pt x="117" y="1832"/>
                </a:lnTo>
                <a:lnTo>
                  <a:pt x="117" y="1832"/>
                </a:lnTo>
                <a:lnTo>
                  <a:pt x="119" y="1835"/>
                </a:lnTo>
                <a:lnTo>
                  <a:pt x="124" y="1835"/>
                </a:lnTo>
                <a:lnTo>
                  <a:pt x="124" y="1835"/>
                </a:lnTo>
                <a:lnTo>
                  <a:pt x="124" y="1832"/>
                </a:lnTo>
                <a:lnTo>
                  <a:pt x="124" y="1832"/>
                </a:lnTo>
                <a:close/>
                <a:moveTo>
                  <a:pt x="126" y="1694"/>
                </a:moveTo>
                <a:lnTo>
                  <a:pt x="126" y="1694"/>
                </a:lnTo>
                <a:lnTo>
                  <a:pt x="126" y="1696"/>
                </a:lnTo>
                <a:lnTo>
                  <a:pt x="126" y="1696"/>
                </a:lnTo>
                <a:lnTo>
                  <a:pt x="128" y="1696"/>
                </a:lnTo>
                <a:lnTo>
                  <a:pt x="128" y="1696"/>
                </a:lnTo>
                <a:lnTo>
                  <a:pt x="128" y="1694"/>
                </a:lnTo>
                <a:lnTo>
                  <a:pt x="128" y="1694"/>
                </a:lnTo>
                <a:lnTo>
                  <a:pt x="126" y="1694"/>
                </a:lnTo>
                <a:close/>
                <a:moveTo>
                  <a:pt x="251" y="761"/>
                </a:moveTo>
                <a:lnTo>
                  <a:pt x="249" y="761"/>
                </a:lnTo>
                <a:lnTo>
                  <a:pt x="249" y="761"/>
                </a:lnTo>
                <a:lnTo>
                  <a:pt x="249" y="761"/>
                </a:lnTo>
                <a:lnTo>
                  <a:pt x="251" y="763"/>
                </a:lnTo>
                <a:lnTo>
                  <a:pt x="254" y="761"/>
                </a:lnTo>
                <a:lnTo>
                  <a:pt x="251" y="761"/>
                </a:lnTo>
                <a:lnTo>
                  <a:pt x="251" y="761"/>
                </a:lnTo>
                <a:close/>
                <a:moveTo>
                  <a:pt x="499" y="1866"/>
                </a:moveTo>
                <a:lnTo>
                  <a:pt x="499" y="1866"/>
                </a:lnTo>
                <a:lnTo>
                  <a:pt x="499" y="1866"/>
                </a:lnTo>
                <a:lnTo>
                  <a:pt x="499" y="1864"/>
                </a:lnTo>
                <a:lnTo>
                  <a:pt x="499" y="1864"/>
                </a:lnTo>
                <a:lnTo>
                  <a:pt x="499" y="1866"/>
                </a:lnTo>
                <a:lnTo>
                  <a:pt x="499" y="1866"/>
                </a:lnTo>
                <a:lnTo>
                  <a:pt x="499" y="1866"/>
                </a:lnTo>
                <a:lnTo>
                  <a:pt x="499" y="1868"/>
                </a:lnTo>
                <a:lnTo>
                  <a:pt x="501" y="1868"/>
                </a:lnTo>
                <a:lnTo>
                  <a:pt x="501" y="1868"/>
                </a:lnTo>
                <a:lnTo>
                  <a:pt x="501" y="1868"/>
                </a:lnTo>
                <a:lnTo>
                  <a:pt x="499" y="1866"/>
                </a:lnTo>
                <a:close/>
                <a:moveTo>
                  <a:pt x="505" y="640"/>
                </a:moveTo>
                <a:lnTo>
                  <a:pt x="505" y="637"/>
                </a:lnTo>
                <a:lnTo>
                  <a:pt x="505" y="637"/>
                </a:lnTo>
                <a:lnTo>
                  <a:pt x="503" y="640"/>
                </a:lnTo>
                <a:lnTo>
                  <a:pt x="503" y="640"/>
                </a:lnTo>
                <a:lnTo>
                  <a:pt x="505" y="640"/>
                </a:lnTo>
                <a:lnTo>
                  <a:pt x="505" y="640"/>
                </a:lnTo>
                <a:close/>
                <a:moveTo>
                  <a:pt x="490" y="637"/>
                </a:moveTo>
                <a:lnTo>
                  <a:pt x="488" y="637"/>
                </a:lnTo>
                <a:lnTo>
                  <a:pt x="486" y="637"/>
                </a:lnTo>
                <a:lnTo>
                  <a:pt x="484" y="637"/>
                </a:lnTo>
                <a:lnTo>
                  <a:pt x="484" y="637"/>
                </a:lnTo>
                <a:lnTo>
                  <a:pt x="482" y="637"/>
                </a:lnTo>
                <a:lnTo>
                  <a:pt x="482" y="637"/>
                </a:lnTo>
                <a:lnTo>
                  <a:pt x="482" y="637"/>
                </a:lnTo>
                <a:lnTo>
                  <a:pt x="482" y="640"/>
                </a:lnTo>
                <a:lnTo>
                  <a:pt x="484" y="640"/>
                </a:lnTo>
                <a:lnTo>
                  <a:pt x="484" y="642"/>
                </a:lnTo>
                <a:lnTo>
                  <a:pt x="484" y="642"/>
                </a:lnTo>
                <a:lnTo>
                  <a:pt x="486" y="640"/>
                </a:lnTo>
                <a:lnTo>
                  <a:pt x="490" y="640"/>
                </a:lnTo>
                <a:lnTo>
                  <a:pt x="490" y="637"/>
                </a:lnTo>
                <a:lnTo>
                  <a:pt x="490" y="637"/>
                </a:lnTo>
                <a:lnTo>
                  <a:pt x="490" y="637"/>
                </a:lnTo>
                <a:lnTo>
                  <a:pt x="490" y="637"/>
                </a:lnTo>
                <a:close/>
                <a:moveTo>
                  <a:pt x="515" y="648"/>
                </a:moveTo>
                <a:lnTo>
                  <a:pt x="513" y="650"/>
                </a:lnTo>
                <a:lnTo>
                  <a:pt x="513" y="650"/>
                </a:lnTo>
                <a:lnTo>
                  <a:pt x="513" y="650"/>
                </a:lnTo>
                <a:lnTo>
                  <a:pt x="515" y="648"/>
                </a:lnTo>
                <a:lnTo>
                  <a:pt x="518" y="648"/>
                </a:lnTo>
                <a:lnTo>
                  <a:pt x="518" y="646"/>
                </a:lnTo>
                <a:lnTo>
                  <a:pt x="515" y="646"/>
                </a:lnTo>
                <a:lnTo>
                  <a:pt x="515" y="648"/>
                </a:lnTo>
                <a:close/>
                <a:moveTo>
                  <a:pt x="505" y="1860"/>
                </a:moveTo>
                <a:lnTo>
                  <a:pt x="505" y="1860"/>
                </a:lnTo>
                <a:lnTo>
                  <a:pt x="505" y="1860"/>
                </a:lnTo>
                <a:lnTo>
                  <a:pt x="507" y="1862"/>
                </a:lnTo>
                <a:lnTo>
                  <a:pt x="507" y="1860"/>
                </a:lnTo>
                <a:lnTo>
                  <a:pt x="505" y="1860"/>
                </a:lnTo>
                <a:lnTo>
                  <a:pt x="505" y="1860"/>
                </a:lnTo>
                <a:close/>
                <a:moveTo>
                  <a:pt x="526" y="1872"/>
                </a:moveTo>
                <a:lnTo>
                  <a:pt x="526" y="1872"/>
                </a:lnTo>
                <a:lnTo>
                  <a:pt x="528" y="1872"/>
                </a:lnTo>
                <a:lnTo>
                  <a:pt x="528" y="1872"/>
                </a:lnTo>
                <a:lnTo>
                  <a:pt x="528" y="1872"/>
                </a:lnTo>
                <a:lnTo>
                  <a:pt x="526" y="1872"/>
                </a:lnTo>
                <a:close/>
                <a:moveTo>
                  <a:pt x="461" y="644"/>
                </a:moveTo>
                <a:lnTo>
                  <a:pt x="459" y="646"/>
                </a:lnTo>
                <a:lnTo>
                  <a:pt x="463" y="646"/>
                </a:lnTo>
                <a:lnTo>
                  <a:pt x="463" y="646"/>
                </a:lnTo>
                <a:lnTo>
                  <a:pt x="465" y="646"/>
                </a:lnTo>
                <a:lnTo>
                  <a:pt x="463" y="644"/>
                </a:lnTo>
                <a:lnTo>
                  <a:pt x="461" y="644"/>
                </a:lnTo>
                <a:close/>
                <a:moveTo>
                  <a:pt x="461" y="629"/>
                </a:moveTo>
                <a:lnTo>
                  <a:pt x="463" y="629"/>
                </a:lnTo>
                <a:lnTo>
                  <a:pt x="465" y="629"/>
                </a:lnTo>
                <a:lnTo>
                  <a:pt x="465" y="627"/>
                </a:lnTo>
                <a:lnTo>
                  <a:pt x="465" y="627"/>
                </a:lnTo>
                <a:lnTo>
                  <a:pt x="463" y="627"/>
                </a:lnTo>
                <a:lnTo>
                  <a:pt x="463" y="627"/>
                </a:lnTo>
                <a:lnTo>
                  <a:pt x="463" y="627"/>
                </a:lnTo>
                <a:lnTo>
                  <a:pt x="461" y="629"/>
                </a:lnTo>
                <a:lnTo>
                  <a:pt x="461" y="629"/>
                </a:lnTo>
                <a:close/>
                <a:moveTo>
                  <a:pt x="444" y="1887"/>
                </a:moveTo>
                <a:lnTo>
                  <a:pt x="444" y="1887"/>
                </a:lnTo>
                <a:lnTo>
                  <a:pt x="444" y="1885"/>
                </a:lnTo>
                <a:lnTo>
                  <a:pt x="442" y="1885"/>
                </a:lnTo>
                <a:lnTo>
                  <a:pt x="440" y="1885"/>
                </a:lnTo>
                <a:lnTo>
                  <a:pt x="440" y="1885"/>
                </a:lnTo>
                <a:lnTo>
                  <a:pt x="440" y="1887"/>
                </a:lnTo>
                <a:lnTo>
                  <a:pt x="440" y="1889"/>
                </a:lnTo>
                <a:lnTo>
                  <a:pt x="442" y="1889"/>
                </a:lnTo>
                <a:lnTo>
                  <a:pt x="444" y="1889"/>
                </a:lnTo>
                <a:lnTo>
                  <a:pt x="444" y="1889"/>
                </a:lnTo>
                <a:lnTo>
                  <a:pt x="446" y="1889"/>
                </a:lnTo>
                <a:lnTo>
                  <a:pt x="446" y="1891"/>
                </a:lnTo>
                <a:lnTo>
                  <a:pt x="446" y="1889"/>
                </a:lnTo>
                <a:lnTo>
                  <a:pt x="446" y="1889"/>
                </a:lnTo>
                <a:lnTo>
                  <a:pt x="444" y="1887"/>
                </a:lnTo>
                <a:close/>
                <a:moveTo>
                  <a:pt x="469" y="637"/>
                </a:moveTo>
                <a:lnTo>
                  <a:pt x="467" y="635"/>
                </a:lnTo>
                <a:lnTo>
                  <a:pt x="467" y="635"/>
                </a:lnTo>
                <a:lnTo>
                  <a:pt x="467" y="637"/>
                </a:lnTo>
                <a:lnTo>
                  <a:pt x="467" y="637"/>
                </a:lnTo>
                <a:lnTo>
                  <a:pt x="467" y="637"/>
                </a:lnTo>
                <a:lnTo>
                  <a:pt x="467" y="637"/>
                </a:lnTo>
                <a:lnTo>
                  <a:pt x="467" y="637"/>
                </a:lnTo>
                <a:lnTo>
                  <a:pt x="465" y="640"/>
                </a:lnTo>
                <a:lnTo>
                  <a:pt x="465" y="640"/>
                </a:lnTo>
                <a:lnTo>
                  <a:pt x="465" y="640"/>
                </a:lnTo>
                <a:lnTo>
                  <a:pt x="465" y="640"/>
                </a:lnTo>
                <a:lnTo>
                  <a:pt x="465" y="642"/>
                </a:lnTo>
                <a:lnTo>
                  <a:pt x="467" y="642"/>
                </a:lnTo>
                <a:lnTo>
                  <a:pt x="465" y="642"/>
                </a:lnTo>
                <a:lnTo>
                  <a:pt x="467" y="644"/>
                </a:lnTo>
                <a:lnTo>
                  <a:pt x="467" y="644"/>
                </a:lnTo>
                <a:lnTo>
                  <a:pt x="467" y="644"/>
                </a:lnTo>
                <a:lnTo>
                  <a:pt x="467" y="642"/>
                </a:lnTo>
                <a:lnTo>
                  <a:pt x="467" y="642"/>
                </a:lnTo>
                <a:lnTo>
                  <a:pt x="469" y="640"/>
                </a:lnTo>
                <a:lnTo>
                  <a:pt x="467" y="637"/>
                </a:lnTo>
                <a:lnTo>
                  <a:pt x="469" y="637"/>
                </a:lnTo>
                <a:lnTo>
                  <a:pt x="469" y="637"/>
                </a:lnTo>
                <a:close/>
                <a:moveTo>
                  <a:pt x="476" y="640"/>
                </a:moveTo>
                <a:lnTo>
                  <a:pt x="476" y="640"/>
                </a:lnTo>
                <a:lnTo>
                  <a:pt x="476" y="640"/>
                </a:lnTo>
                <a:lnTo>
                  <a:pt x="474" y="644"/>
                </a:lnTo>
                <a:lnTo>
                  <a:pt x="471" y="644"/>
                </a:lnTo>
                <a:lnTo>
                  <a:pt x="469" y="646"/>
                </a:lnTo>
                <a:lnTo>
                  <a:pt x="467" y="648"/>
                </a:lnTo>
                <a:lnTo>
                  <a:pt x="467" y="648"/>
                </a:lnTo>
                <a:lnTo>
                  <a:pt x="467" y="648"/>
                </a:lnTo>
                <a:lnTo>
                  <a:pt x="465" y="650"/>
                </a:lnTo>
                <a:lnTo>
                  <a:pt x="465" y="652"/>
                </a:lnTo>
                <a:lnTo>
                  <a:pt x="467" y="650"/>
                </a:lnTo>
                <a:lnTo>
                  <a:pt x="469" y="650"/>
                </a:lnTo>
                <a:lnTo>
                  <a:pt x="469" y="650"/>
                </a:lnTo>
                <a:lnTo>
                  <a:pt x="469" y="650"/>
                </a:lnTo>
                <a:lnTo>
                  <a:pt x="469" y="650"/>
                </a:lnTo>
                <a:lnTo>
                  <a:pt x="471" y="650"/>
                </a:lnTo>
                <a:lnTo>
                  <a:pt x="471" y="648"/>
                </a:lnTo>
                <a:lnTo>
                  <a:pt x="471" y="648"/>
                </a:lnTo>
                <a:lnTo>
                  <a:pt x="471" y="648"/>
                </a:lnTo>
                <a:lnTo>
                  <a:pt x="474" y="648"/>
                </a:lnTo>
                <a:lnTo>
                  <a:pt x="474" y="646"/>
                </a:lnTo>
                <a:lnTo>
                  <a:pt x="474" y="646"/>
                </a:lnTo>
                <a:lnTo>
                  <a:pt x="478" y="642"/>
                </a:lnTo>
                <a:lnTo>
                  <a:pt x="478" y="640"/>
                </a:lnTo>
                <a:lnTo>
                  <a:pt x="478" y="640"/>
                </a:lnTo>
                <a:lnTo>
                  <a:pt x="476" y="640"/>
                </a:lnTo>
                <a:close/>
                <a:moveTo>
                  <a:pt x="585" y="1759"/>
                </a:moveTo>
                <a:lnTo>
                  <a:pt x="585" y="1759"/>
                </a:lnTo>
                <a:lnTo>
                  <a:pt x="585" y="1759"/>
                </a:lnTo>
                <a:lnTo>
                  <a:pt x="585" y="1759"/>
                </a:lnTo>
                <a:lnTo>
                  <a:pt x="587" y="1759"/>
                </a:lnTo>
                <a:lnTo>
                  <a:pt x="587" y="1759"/>
                </a:lnTo>
                <a:lnTo>
                  <a:pt x="587" y="1759"/>
                </a:lnTo>
                <a:lnTo>
                  <a:pt x="587" y="1759"/>
                </a:lnTo>
                <a:lnTo>
                  <a:pt x="585" y="1759"/>
                </a:lnTo>
                <a:close/>
                <a:moveTo>
                  <a:pt x="578" y="1759"/>
                </a:moveTo>
                <a:lnTo>
                  <a:pt x="578" y="1759"/>
                </a:lnTo>
                <a:lnTo>
                  <a:pt x="578" y="1757"/>
                </a:lnTo>
                <a:lnTo>
                  <a:pt x="576" y="1757"/>
                </a:lnTo>
                <a:lnTo>
                  <a:pt x="576" y="1757"/>
                </a:lnTo>
                <a:lnTo>
                  <a:pt x="576" y="1759"/>
                </a:lnTo>
                <a:lnTo>
                  <a:pt x="576" y="1759"/>
                </a:lnTo>
                <a:lnTo>
                  <a:pt x="576" y="1759"/>
                </a:lnTo>
                <a:lnTo>
                  <a:pt x="578" y="1759"/>
                </a:lnTo>
                <a:lnTo>
                  <a:pt x="578" y="1759"/>
                </a:lnTo>
                <a:close/>
                <a:moveTo>
                  <a:pt x="578" y="1765"/>
                </a:moveTo>
                <a:lnTo>
                  <a:pt x="578" y="1765"/>
                </a:lnTo>
                <a:lnTo>
                  <a:pt x="578" y="1767"/>
                </a:lnTo>
                <a:lnTo>
                  <a:pt x="578" y="1767"/>
                </a:lnTo>
                <a:lnTo>
                  <a:pt x="578" y="1765"/>
                </a:lnTo>
                <a:lnTo>
                  <a:pt x="578" y="1765"/>
                </a:lnTo>
                <a:lnTo>
                  <a:pt x="578" y="1765"/>
                </a:lnTo>
                <a:close/>
                <a:moveTo>
                  <a:pt x="593" y="1774"/>
                </a:moveTo>
                <a:lnTo>
                  <a:pt x="593" y="1774"/>
                </a:lnTo>
                <a:lnTo>
                  <a:pt x="593" y="1776"/>
                </a:lnTo>
                <a:lnTo>
                  <a:pt x="593" y="1774"/>
                </a:lnTo>
                <a:lnTo>
                  <a:pt x="593" y="1774"/>
                </a:lnTo>
                <a:lnTo>
                  <a:pt x="593" y="1774"/>
                </a:lnTo>
                <a:close/>
                <a:moveTo>
                  <a:pt x="530" y="1872"/>
                </a:moveTo>
                <a:lnTo>
                  <a:pt x="528" y="1872"/>
                </a:lnTo>
                <a:lnTo>
                  <a:pt x="528" y="1872"/>
                </a:lnTo>
                <a:lnTo>
                  <a:pt x="530" y="1872"/>
                </a:lnTo>
                <a:lnTo>
                  <a:pt x="530" y="1872"/>
                </a:lnTo>
                <a:lnTo>
                  <a:pt x="530" y="1872"/>
                </a:lnTo>
                <a:lnTo>
                  <a:pt x="530" y="1872"/>
                </a:lnTo>
                <a:close/>
                <a:moveTo>
                  <a:pt x="570" y="1887"/>
                </a:moveTo>
                <a:lnTo>
                  <a:pt x="568" y="1889"/>
                </a:lnTo>
                <a:lnTo>
                  <a:pt x="568" y="1889"/>
                </a:lnTo>
                <a:lnTo>
                  <a:pt x="568" y="1889"/>
                </a:lnTo>
                <a:lnTo>
                  <a:pt x="568" y="1889"/>
                </a:lnTo>
                <a:lnTo>
                  <a:pt x="568" y="1891"/>
                </a:lnTo>
                <a:lnTo>
                  <a:pt x="568" y="1891"/>
                </a:lnTo>
                <a:lnTo>
                  <a:pt x="568" y="1891"/>
                </a:lnTo>
                <a:lnTo>
                  <a:pt x="568" y="1891"/>
                </a:lnTo>
                <a:lnTo>
                  <a:pt x="568" y="1889"/>
                </a:lnTo>
                <a:lnTo>
                  <a:pt x="568" y="1889"/>
                </a:lnTo>
                <a:lnTo>
                  <a:pt x="568" y="1889"/>
                </a:lnTo>
                <a:lnTo>
                  <a:pt x="568" y="1889"/>
                </a:lnTo>
                <a:lnTo>
                  <a:pt x="570" y="1887"/>
                </a:lnTo>
                <a:lnTo>
                  <a:pt x="570" y="1887"/>
                </a:lnTo>
                <a:lnTo>
                  <a:pt x="570" y="1887"/>
                </a:lnTo>
                <a:lnTo>
                  <a:pt x="570" y="1887"/>
                </a:lnTo>
                <a:close/>
                <a:moveTo>
                  <a:pt x="323" y="1319"/>
                </a:moveTo>
                <a:lnTo>
                  <a:pt x="323" y="1319"/>
                </a:lnTo>
                <a:lnTo>
                  <a:pt x="323" y="1319"/>
                </a:lnTo>
                <a:lnTo>
                  <a:pt x="321" y="1319"/>
                </a:lnTo>
                <a:lnTo>
                  <a:pt x="321" y="1319"/>
                </a:lnTo>
                <a:lnTo>
                  <a:pt x="321" y="1317"/>
                </a:lnTo>
                <a:lnTo>
                  <a:pt x="321" y="1317"/>
                </a:lnTo>
                <a:lnTo>
                  <a:pt x="318" y="1315"/>
                </a:lnTo>
                <a:lnTo>
                  <a:pt x="318" y="1315"/>
                </a:lnTo>
                <a:lnTo>
                  <a:pt x="316" y="1317"/>
                </a:lnTo>
                <a:lnTo>
                  <a:pt x="314" y="1317"/>
                </a:lnTo>
                <a:lnTo>
                  <a:pt x="314" y="1317"/>
                </a:lnTo>
                <a:lnTo>
                  <a:pt x="314" y="1319"/>
                </a:lnTo>
                <a:lnTo>
                  <a:pt x="316" y="1319"/>
                </a:lnTo>
                <a:lnTo>
                  <a:pt x="316" y="1321"/>
                </a:lnTo>
                <a:lnTo>
                  <a:pt x="318" y="1321"/>
                </a:lnTo>
                <a:lnTo>
                  <a:pt x="318" y="1321"/>
                </a:lnTo>
                <a:lnTo>
                  <a:pt x="318" y="1319"/>
                </a:lnTo>
                <a:lnTo>
                  <a:pt x="318" y="1319"/>
                </a:lnTo>
                <a:lnTo>
                  <a:pt x="318" y="1319"/>
                </a:lnTo>
                <a:lnTo>
                  <a:pt x="318" y="1321"/>
                </a:lnTo>
                <a:lnTo>
                  <a:pt x="321" y="1321"/>
                </a:lnTo>
                <a:lnTo>
                  <a:pt x="321" y="1321"/>
                </a:lnTo>
                <a:lnTo>
                  <a:pt x="323" y="1321"/>
                </a:lnTo>
                <a:lnTo>
                  <a:pt x="323" y="1321"/>
                </a:lnTo>
                <a:lnTo>
                  <a:pt x="325" y="1321"/>
                </a:lnTo>
                <a:lnTo>
                  <a:pt x="325" y="1321"/>
                </a:lnTo>
                <a:lnTo>
                  <a:pt x="323" y="1319"/>
                </a:lnTo>
                <a:close/>
                <a:moveTo>
                  <a:pt x="566" y="1893"/>
                </a:moveTo>
                <a:lnTo>
                  <a:pt x="566" y="1893"/>
                </a:lnTo>
                <a:lnTo>
                  <a:pt x="566" y="1893"/>
                </a:lnTo>
                <a:lnTo>
                  <a:pt x="566" y="1893"/>
                </a:lnTo>
                <a:lnTo>
                  <a:pt x="566" y="1895"/>
                </a:lnTo>
                <a:lnTo>
                  <a:pt x="568" y="1895"/>
                </a:lnTo>
                <a:lnTo>
                  <a:pt x="568" y="1895"/>
                </a:lnTo>
                <a:lnTo>
                  <a:pt x="568" y="1895"/>
                </a:lnTo>
                <a:lnTo>
                  <a:pt x="566" y="1893"/>
                </a:lnTo>
                <a:close/>
                <a:moveTo>
                  <a:pt x="568" y="1897"/>
                </a:moveTo>
                <a:lnTo>
                  <a:pt x="568" y="1897"/>
                </a:lnTo>
                <a:lnTo>
                  <a:pt x="570" y="1897"/>
                </a:lnTo>
                <a:lnTo>
                  <a:pt x="570" y="1897"/>
                </a:lnTo>
                <a:lnTo>
                  <a:pt x="570" y="1897"/>
                </a:lnTo>
                <a:lnTo>
                  <a:pt x="568" y="1897"/>
                </a:lnTo>
                <a:close/>
                <a:moveTo>
                  <a:pt x="543" y="1864"/>
                </a:moveTo>
                <a:lnTo>
                  <a:pt x="543" y="1864"/>
                </a:lnTo>
                <a:lnTo>
                  <a:pt x="543" y="1864"/>
                </a:lnTo>
                <a:lnTo>
                  <a:pt x="543" y="1864"/>
                </a:lnTo>
                <a:lnTo>
                  <a:pt x="543" y="1864"/>
                </a:lnTo>
                <a:close/>
                <a:moveTo>
                  <a:pt x="362" y="1346"/>
                </a:moveTo>
                <a:lnTo>
                  <a:pt x="362" y="1344"/>
                </a:lnTo>
                <a:lnTo>
                  <a:pt x="360" y="1344"/>
                </a:lnTo>
                <a:lnTo>
                  <a:pt x="360" y="1342"/>
                </a:lnTo>
                <a:lnTo>
                  <a:pt x="358" y="1340"/>
                </a:lnTo>
                <a:lnTo>
                  <a:pt x="354" y="1338"/>
                </a:lnTo>
                <a:lnTo>
                  <a:pt x="350" y="1336"/>
                </a:lnTo>
                <a:lnTo>
                  <a:pt x="350" y="1336"/>
                </a:lnTo>
                <a:lnTo>
                  <a:pt x="350" y="1338"/>
                </a:lnTo>
                <a:lnTo>
                  <a:pt x="350" y="1340"/>
                </a:lnTo>
                <a:lnTo>
                  <a:pt x="350" y="1342"/>
                </a:lnTo>
                <a:lnTo>
                  <a:pt x="348" y="1342"/>
                </a:lnTo>
                <a:lnTo>
                  <a:pt x="348" y="1344"/>
                </a:lnTo>
                <a:lnTo>
                  <a:pt x="348" y="1346"/>
                </a:lnTo>
                <a:lnTo>
                  <a:pt x="350" y="1350"/>
                </a:lnTo>
                <a:lnTo>
                  <a:pt x="350" y="1352"/>
                </a:lnTo>
                <a:lnTo>
                  <a:pt x="350" y="1354"/>
                </a:lnTo>
                <a:lnTo>
                  <a:pt x="352" y="1357"/>
                </a:lnTo>
                <a:lnTo>
                  <a:pt x="354" y="1357"/>
                </a:lnTo>
                <a:lnTo>
                  <a:pt x="354" y="1354"/>
                </a:lnTo>
                <a:lnTo>
                  <a:pt x="354" y="1354"/>
                </a:lnTo>
                <a:lnTo>
                  <a:pt x="358" y="1350"/>
                </a:lnTo>
                <a:lnTo>
                  <a:pt x="360" y="1350"/>
                </a:lnTo>
                <a:lnTo>
                  <a:pt x="365" y="1348"/>
                </a:lnTo>
                <a:lnTo>
                  <a:pt x="365" y="1348"/>
                </a:lnTo>
                <a:lnTo>
                  <a:pt x="365" y="1346"/>
                </a:lnTo>
                <a:lnTo>
                  <a:pt x="362" y="1346"/>
                </a:lnTo>
                <a:close/>
                <a:moveTo>
                  <a:pt x="362" y="1690"/>
                </a:moveTo>
                <a:lnTo>
                  <a:pt x="362" y="1690"/>
                </a:lnTo>
                <a:lnTo>
                  <a:pt x="362" y="1690"/>
                </a:lnTo>
                <a:lnTo>
                  <a:pt x="362" y="1690"/>
                </a:lnTo>
                <a:lnTo>
                  <a:pt x="362" y="1690"/>
                </a:lnTo>
                <a:lnTo>
                  <a:pt x="362" y="1690"/>
                </a:lnTo>
                <a:lnTo>
                  <a:pt x="362" y="1690"/>
                </a:lnTo>
                <a:lnTo>
                  <a:pt x="362" y="1690"/>
                </a:lnTo>
                <a:lnTo>
                  <a:pt x="362" y="1690"/>
                </a:lnTo>
                <a:lnTo>
                  <a:pt x="362" y="1690"/>
                </a:lnTo>
                <a:lnTo>
                  <a:pt x="362" y="1690"/>
                </a:lnTo>
                <a:close/>
                <a:moveTo>
                  <a:pt x="354" y="734"/>
                </a:moveTo>
                <a:lnTo>
                  <a:pt x="354" y="734"/>
                </a:lnTo>
                <a:lnTo>
                  <a:pt x="354" y="732"/>
                </a:lnTo>
                <a:lnTo>
                  <a:pt x="354" y="732"/>
                </a:lnTo>
                <a:lnTo>
                  <a:pt x="354" y="732"/>
                </a:lnTo>
                <a:lnTo>
                  <a:pt x="354" y="732"/>
                </a:lnTo>
                <a:lnTo>
                  <a:pt x="352" y="734"/>
                </a:lnTo>
                <a:lnTo>
                  <a:pt x="352" y="734"/>
                </a:lnTo>
                <a:lnTo>
                  <a:pt x="352" y="734"/>
                </a:lnTo>
                <a:lnTo>
                  <a:pt x="354" y="734"/>
                </a:lnTo>
                <a:close/>
                <a:moveTo>
                  <a:pt x="369" y="717"/>
                </a:moveTo>
                <a:lnTo>
                  <a:pt x="367" y="719"/>
                </a:lnTo>
                <a:lnTo>
                  <a:pt x="367" y="719"/>
                </a:lnTo>
                <a:lnTo>
                  <a:pt x="367" y="721"/>
                </a:lnTo>
                <a:lnTo>
                  <a:pt x="365" y="721"/>
                </a:lnTo>
                <a:lnTo>
                  <a:pt x="365" y="721"/>
                </a:lnTo>
                <a:lnTo>
                  <a:pt x="367" y="721"/>
                </a:lnTo>
                <a:lnTo>
                  <a:pt x="367" y="721"/>
                </a:lnTo>
                <a:lnTo>
                  <a:pt x="369" y="719"/>
                </a:lnTo>
                <a:lnTo>
                  <a:pt x="371" y="719"/>
                </a:lnTo>
                <a:lnTo>
                  <a:pt x="371" y="717"/>
                </a:lnTo>
                <a:lnTo>
                  <a:pt x="369" y="717"/>
                </a:lnTo>
                <a:close/>
                <a:moveTo>
                  <a:pt x="436" y="1885"/>
                </a:moveTo>
                <a:lnTo>
                  <a:pt x="436" y="1885"/>
                </a:lnTo>
                <a:lnTo>
                  <a:pt x="436" y="1885"/>
                </a:lnTo>
                <a:lnTo>
                  <a:pt x="436" y="1885"/>
                </a:lnTo>
                <a:lnTo>
                  <a:pt x="436" y="1885"/>
                </a:lnTo>
                <a:lnTo>
                  <a:pt x="438" y="1885"/>
                </a:lnTo>
                <a:lnTo>
                  <a:pt x="438" y="1885"/>
                </a:lnTo>
                <a:lnTo>
                  <a:pt x="438" y="1885"/>
                </a:lnTo>
                <a:lnTo>
                  <a:pt x="436" y="1885"/>
                </a:lnTo>
                <a:close/>
                <a:moveTo>
                  <a:pt x="348" y="1329"/>
                </a:moveTo>
                <a:lnTo>
                  <a:pt x="348" y="1329"/>
                </a:lnTo>
                <a:lnTo>
                  <a:pt x="346" y="1327"/>
                </a:lnTo>
                <a:lnTo>
                  <a:pt x="346" y="1327"/>
                </a:lnTo>
                <a:lnTo>
                  <a:pt x="344" y="1325"/>
                </a:lnTo>
                <a:lnTo>
                  <a:pt x="342" y="1325"/>
                </a:lnTo>
                <a:lnTo>
                  <a:pt x="342" y="1327"/>
                </a:lnTo>
                <a:lnTo>
                  <a:pt x="342" y="1327"/>
                </a:lnTo>
                <a:lnTo>
                  <a:pt x="339" y="1325"/>
                </a:lnTo>
                <a:lnTo>
                  <a:pt x="339" y="1325"/>
                </a:lnTo>
                <a:lnTo>
                  <a:pt x="337" y="1325"/>
                </a:lnTo>
                <a:lnTo>
                  <a:pt x="337" y="1325"/>
                </a:lnTo>
                <a:lnTo>
                  <a:pt x="337" y="1327"/>
                </a:lnTo>
                <a:lnTo>
                  <a:pt x="339" y="1327"/>
                </a:lnTo>
                <a:lnTo>
                  <a:pt x="339" y="1329"/>
                </a:lnTo>
                <a:lnTo>
                  <a:pt x="342" y="1327"/>
                </a:lnTo>
                <a:lnTo>
                  <a:pt x="342" y="1329"/>
                </a:lnTo>
                <a:lnTo>
                  <a:pt x="342" y="1331"/>
                </a:lnTo>
                <a:lnTo>
                  <a:pt x="342" y="1331"/>
                </a:lnTo>
                <a:lnTo>
                  <a:pt x="344" y="1331"/>
                </a:lnTo>
                <a:lnTo>
                  <a:pt x="344" y="1331"/>
                </a:lnTo>
                <a:lnTo>
                  <a:pt x="346" y="1331"/>
                </a:lnTo>
                <a:lnTo>
                  <a:pt x="348" y="1329"/>
                </a:lnTo>
                <a:lnTo>
                  <a:pt x="348" y="1329"/>
                </a:lnTo>
                <a:close/>
                <a:moveTo>
                  <a:pt x="335" y="1327"/>
                </a:moveTo>
                <a:lnTo>
                  <a:pt x="333" y="1327"/>
                </a:lnTo>
                <a:lnTo>
                  <a:pt x="333" y="1327"/>
                </a:lnTo>
                <a:lnTo>
                  <a:pt x="333" y="1327"/>
                </a:lnTo>
                <a:lnTo>
                  <a:pt x="333" y="1329"/>
                </a:lnTo>
                <a:lnTo>
                  <a:pt x="335" y="1329"/>
                </a:lnTo>
                <a:lnTo>
                  <a:pt x="335" y="1329"/>
                </a:lnTo>
                <a:lnTo>
                  <a:pt x="335" y="1327"/>
                </a:lnTo>
                <a:lnTo>
                  <a:pt x="335" y="1327"/>
                </a:lnTo>
                <a:lnTo>
                  <a:pt x="335" y="1327"/>
                </a:lnTo>
                <a:close/>
                <a:moveTo>
                  <a:pt x="329" y="1602"/>
                </a:moveTo>
                <a:lnTo>
                  <a:pt x="327" y="1602"/>
                </a:lnTo>
                <a:lnTo>
                  <a:pt x="327" y="1602"/>
                </a:lnTo>
                <a:lnTo>
                  <a:pt x="329" y="1604"/>
                </a:lnTo>
                <a:lnTo>
                  <a:pt x="327" y="1604"/>
                </a:lnTo>
                <a:lnTo>
                  <a:pt x="327" y="1604"/>
                </a:lnTo>
                <a:lnTo>
                  <a:pt x="327" y="1604"/>
                </a:lnTo>
                <a:lnTo>
                  <a:pt x="325" y="1604"/>
                </a:lnTo>
                <a:lnTo>
                  <a:pt x="325" y="1604"/>
                </a:lnTo>
                <a:lnTo>
                  <a:pt x="327" y="1606"/>
                </a:lnTo>
                <a:lnTo>
                  <a:pt x="329" y="1606"/>
                </a:lnTo>
                <a:lnTo>
                  <a:pt x="331" y="1606"/>
                </a:lnTo>
                <a:lnTo>
                  <a:pt x="329" y="1604"/>
                </a:lnTo>
                <a:lnTo>
                  <a:pt x="329" y="1602"/>
                </a:lnTo>
                <a:close/>
                <a:moveTo>
                  <a:pt x="373" y="717"/>
                </a:moveTo>
                <a:lnTo>
                  <a:pt x="373" y="719"/>
                </a:lnTo>
                <a:lnTo>
                  <a:pt x="371" y="719"/>
                </a:lnTo>
                <a:lnTo>
                  <a:pt x="373" y="719"/>
                </a:lnTo>
                <a:lnTo>
                  <a:pt x="373" y="719"/>
                </a:lnTo>
                <a:lnTo>
                  <a:pt x="375" y="719"/>
                </a:lnTo>
                <a:lnTo>
                  <a:pt x="375" y="719"/>
                </a:lnTo>
                <a:lnTo>
                  <a:pt x="375" y="719"/>
                </a:lnTo>
                <a:lnTo>
                  <a:pt x="375" y="719"/>
                </a:lnTo>
                <a:lnTo>
                  <a:pt x="375" y="717"/>
                </a:lnTo>
                <a:lnTo>
                  <a:pt x="373" y="717"/>
                </a:lnTo>
                <a:close/>
                <a:moveTo>
                  <a:pt x="335" y="1323"/>
                </a:moveTo>
                <a:lnTo>
                  <a:pt x="333" y="1323"/>
                </a:lnTo>
                <a:lnTo>
                  <a:pt x="333" y="1323"/>
                </a:lnTo>
                <a:lnTo>
                  <a:pt x="331" y="1323"/>
                </a:lnTo>
                <a:lnTo>
                  <a:pt x="329" y="1321"/>
                </a:lnTo>
                <a:lnTo>
                  <a:pt x="329" y="1323"/>
                </a:lnTo>
                <a:lnTo>
                  <a:pt x="329" y="1323"/>
                </a:lnTo>
                <a:lnTo>
                  <a:pt x="329" y="1323"/>
                </a:lnTo>
                <a:lnTo>
                  <a:pt x="333" y="1323"/>
                </a:lnTo>
                <a:lnTo>
                  <a:pt x="335" y="1325"/>
                </a:lnTo>
                <a:lnTo>
                  <a:pt x="337" y="1323"/>
                </a:lnTo>
                <a:lnTo>
                  <a:pt x="337" y="1323"/>
                </a:lnTo>
                <a:lnTo>
                  <a:pt x="337" y="1323"/>
                </a:lnTo>
                <a:lnTo>
                  <a:pt x="335" y="1323"/>
                </a:lnTo>
                <a:close/>
                <a:moveTo>
                  <a:pt x="350" y="1711"/>
                </a:moveTo>
                <a:lnTo>
                  <a:pt x="348" y="1711"/>
                </a:lnTo>
                <a:lnTo>
                  <a:pt x="348" y="1711"/>
                </a:lnTo>
                <a:lnTo>
                  <a:pt x="348" y="1711"/>
                </a:lnTo>
                <a:lnTo>
                  <a:pt x="350" y="1713"/>
                </a:lnTo>
                <a:lnTo>
                  <a:pt x="350" y="1713"/>
                </a:lnTo>
                <a:lnTo>
                  <a:pt x="350" y="1713"/>
                </a:lnTo>
                <a:lnTo>
                  <a:pt x="350" y="1711"/>
                </a:lnTo>
                <a:lnTo>
                  <a:pt x="350" y="1711"/>
                </a:lnTo>
                <a:lnTo>
                  <a:pt x="350" y="1711"/>
                </a:lnTo>
                <a:close/>
                <a:moveTo>
                  <a:pt x="407" y="640"/>
                </a:moveTo>
                <a:lnTo>
                  <a:pt x="407" y="637"/>
                </a:lnTo>
                <a:lnTo>
                  <a:pt x="407" y="635"/>
                </a:lnTo>
                <a:lnTo>
                  <a:pt x="407" y="635"/>
                </a:lnTo>
                <a:lnTo>
                  <a:pt x="407" y="637"/>
                </a:lnTo>
                <a:lnTo>
                  <a:pt x="404" y="640"/>
                </a:lnTo>
                <a:lnTo>
                  <a:pt x="404" y="640"/>
                </a:lnTo>
                <a:lnTo>
                  <a:pt x="407" y="640"/>
                </a:lnTo>
                <a:close/>
                <a:moveTo>
                  <a:pt x="409" y="1795"/>
                </a:moveTo>
                <a:lnTo>
                  <a:pt x="409" y="1795"/>
                </a:lnTo>
                <a:lnTo>
                  <a:pt x="409" y="1795"/>
                </a:lnTo>
                <a:lnTo>
                  <a:pt x="409" y="1797"/>
                </a:lnTo>
                <a:lnTo>
                  <a:pt x="409" y="1797"/>
                </a:lnTo>
                <a:lnTo>
                  <a:pt x="409" y="1797"/>
                </a:lnTo>
                <a:lnTo>
                  <a:pt x="409" y="1797"/>
                </a:lnTo>
                <a:lnTo>
                  <a:pt x="409" y="1795"/>
                </a:lnTo>
                <a:lnTo>
                  <a:pt x="409" y="1795"/>
                </a:lnTo>
                <a:close/>
                <a:moveTo>
                  <a:pt x="413" y="1872"/>
                </a:moveTo>
                <a:lnTo>
                  <a:pt x="413" y="1872"/>
                </a:lnTo>
                <a:lnTo>
                  <a:pt x="413" y="1872"/>
                </a:lnTo>
                <a:lnTo>
                  <a:pt x="413" y="1870"/>
                </a:lnTo>
                <a:lnTo>
                  <a:pt x="413" y="1872"/>
                </a:lnTo>
                <a:lnTo>
                  <a:pt x="413" y="1872"/>
                </a:lnTo>
                <a:lnTo>
                  <a:pt x="413" y="1872"/>
                </a:lnTo>
                <a:lnTo>
                  <a:pt x="413" y="1872"/>
                </a:lnTo>
                <a:close/>
                <a:moveTo>
                  <a:pt x="413" y="1874"/>
                </a:moveTo>
                <a:lnTo>
                  <a:pt x="413" y="1874"/>
                </a:lnTo>
                <a:lnTo>
                  <a:pt x="413" y="1877"/>
                </a:lnTo>
                <a:lnTo>
                  <a:pt x="413" y="1877"/>
                </a:lnTo>
                <a:lnTo>
                  <a:pt x="415" y="1877"/>
                </a:lnTo>
                <a:lnTo>
                  <a:pt x="415" y="1877"/>
                </a:lnTo>
                <a:lnTo>
                  <a:pt x="415" y="1874"/>
                </a:lnTo>
                <a:lnTo>
                  <a:pt x="413" y="1874"/>
                </a:lnTo>
                <a:close/>
                <a:moveTo>
                  <a:pt x="386" y="692"/>
                </a:moveTo>
                <a:lnTo>
                  <a:pt x="388" y="692"/>
                </a:lnTo>
                <a:lnTo>
                  <a:pt x="388" y="692"/>
                </a:lnTo>
                <a:lnTo>
                  <a:pt x="388" y="692"/>
                </a:lnTo>
                <a:lnTo>
                  <a:pt x="388" y="692"/>
                </a:lnTo>
                <a:lnTo>
                  <a:pt x="386" y="690"/>
                </a:lnTo>
                <a:lnTo>
                  <a:pt x="383" y="690"/>
                </a:lnTo>
                <a:lnTo>
                  <a:pt x="383" y="690"/>
                </a:lnTo>
                <a:lnTo>
                  <a:pt x="383" y="690"/>
                </a:lnTo>
                <a:lnTo>
                  <a:pt x="383" y="692"/>
                </a:lnTo>
                <a:lnTo>
                  <a:pt x="386" y="692"/>
                </a:lnTo>
                <a:close/>
                <a:moveTo>
                  <a:pt x="392" y="707"/>
                </a:moveTo>
                <a:lnTo>
                  <a:pt x="388" y="707"/>
                </a:lnTo>
                <a:lnTo>
                  <a:pt x="386" y="707"/>
                </a:lnTo>
                <a:lnTo>
                  <a:pt x="386" y="709"/>
                </a:lnTo>
                <a:lnTo>
                  <a:pt x="388" y="709"/>
                </a:lnTo>
                <a:lnTo>
                  <a:pt x="388" y="709"/>
                </a:lnTo>
                <a:lnTo>
                  <a:pt x="390" y="709"/>
                </a:lnTo>
                <a:lnTo>
                  <a:pt x="390" y="709"/>
                </a:lnTo>
                <a:lnTo>
                  <a:pt x="392" y="707"/>
                </a:lnTo>
                <a:lnTo>
                  <a:pt x="392" y="707"/>
                </a:lnTo>
                <a:lnTo>
                  <a:pt x="392" y="707"/>
                </a:lnTo>
                <a:lnTo>
                  <a:pt x="392" y="707"/>
                </a:lnTo>
                <a:lnTo>
                  <a:pt x="392" y="707"/>
                </a:lnTo>
                <a:close/>
                <a:moveTo>
                  <a:pt x="400" y="696"/>
                </a:moveTo>
                <a:lnTo>
                  <a:pt x="398" y="696"/>
                </a:lnTo>
                <a:lnTo>
                  <a:pt x="398" y="694"/>
                </a:lnTo>
                <a:lnTo>
                  <a:pt x="400" y="694"/>
                </a:lnTo>
                <a:lnTo>
                  <a:pt x="400" y="694"/>
                </a:lnTo>
                <a:lnTo>
                  <a:pt x="400" y="692"/>
                </a:lnTo>
                <a:lnTo>
                  <a:pt x="398" y="692"/>
                </a:lnTo>
                <a:lnTo>
                  <a:pt x="396" y="692"/>
                </a:lnTo>
                <a:lnTo>
                  <a:pt x="396" y="692"/>
                </a:lnTo>
                <a:lnTo>
                  <a:pt x="394" y="694"/>
                </a:lnTo>
                <a:lnTo>
                  <a:pt x="392" y="694"/>
                </a:lnTo>
                <a:lnTo>
                  <a:pt x="392" y="692"/>
                </a:lnTo>
                <a:lnTo>
                  <a:pt x="394" y="692"/>
                </a:lnTo>
                <a:lnTo>
                  <a:pt x="392" y="690"/>
                </a:lnTo>
                <a:lnTo>
                  <a:pt x="390" y="690"/>
                </a:lnTo>
                <a:lnTo>
                  <a:pt x="388" y="690"/>
                </a:lnTo>
                <a:lnTo>
                  <a:pt x="390" y="690"/>
                </a:lnTo>
                <a:lnTo>
                  <a:pt x="388" y="692"/>
                </a:lnTo>
                <a:lnTo>
                  <a:pt x="388" y="692"/>
                </a:lnTo>
                <a:lnTo>
                  <a:pt x="388" y="692"/>
                </a:lnTo>
                <a:lnTo>
                  <a:pt x="388" y="694"/>
                </a:lnTo>
                <a:lnTo>
                  <a:pt x="388" y="694"/>
                </a:lnTo>
                <a:lnTo>
                  <a:pt x="386" y="694"/>
                </a:lnTo>
                <a:lnTo>
                  <a:pt x="386" y="694"/>
                </a:lnTo>
                <a:lnTo>
                  <a:pt x="386" y="694"/>
                </a:lnTo>
                <a:lnTo>
                  <a:pt x="386" y="694"/>
                </a:lnTo>
                <a:lnTo>
                  <a:pt x="383" y="694"/>
                </a:lnTo>
                <a:lnTo>
                  <a:pt x="383" y="694"/>
                </a:lnTo>
                <a:lnTo>
                  <a:pt x="383" y="694"/>
                </a:lnTo>
                <a:lnTo>
                  <a:pt x="381" y="692"/>
                </a:lnTo>
                <a:lnTo>
                  <a:pt x="381" y="692"/>
                </a:lnTo>
                <a:lnTo>
                  <a:pt x="379" y="692"/>
                </a:lnTo>
                <a:lnTo>
                  <a:pt x="379" y="692"/>
                </a:lnTo>
                <a:lnTo>
                  <a:pt x="379" y="692"/>
                </a:lnTo>
                <a:lnTo>
                  <a:pt x="377" y="692"/>
                </a:lnTo>
                <a:lnTo>
                  <a:pt x="377" y="694"/>
                </a:lnTo>
                <a:lnTo>
                  <a:pt x="379" y="694"/>
                </a:lnTo>
                <a:lnTo>
                  <a:pt x="379" y="694"/>
                </a:lnTo>
                <a:lnTo>
                  <a:pt x="381" y="696"/>
                </a:lnTo>
                <a:lnTo>
                  <a:pt x="381" y="696"/>
                </a:lnTo>
                <a:lnTo>
                  <a:pt x="379" y="696"/>
                </a:lnTo>
                <a:lnTo>
                  <a:pt x="379" y="696"/>
                </a:lnTo>
                <a:lnTo>
                  <a:pt x="379" y="698"/>
                </a:lnTo>
                <a:lnTo>
                  <a:pt x="379" y="700"/>
                </a:lnTo>
                <a:lnTo>
                  <a:pt x="379" y="702"/>
                </a:lnTo>
                <a:lnTo>
                  <a:pt x="381" y="702"/>
                </a:lnTo>
                <a:lnTo>
                  <a:pt x="379" y="702"/>
                </a:lnTo>
                <a:lnTo>
                  <a:pt x="379" y="702"/>
                </a:lnTo>
                <a:lnTo>
                  <a:pt x="379" y="700"/>
                </a:lnTo>
                <a:lnTo>
                  <a:pt x="377" y="698"/>
                </a:lnTo>
                <a:lnTo>
                  <a:pt x="377" y="698"/>
                </a:lnTo>
                <a:lnTo>
                  <a:pt x="377" y="698"/>
                </a:lnTo>
                <a:lnTo>
                  <a:pt x="377" y="698"/>
                </a:lnTo>
                <a:lnTo>
                  <a:pt x="377" y="696"/>
                </a:lnTo>
                <a:lnTo>
                  <a:pt x="375" y="696"/>
                </a:lnTo>
                <a:lnTo>
                  <a:pt x="375" y="696"/>
                </a:lnTo>
                <a:lnTo>
                  <a:pt x="373" y="696"/>
                </a:lnTo>
                <a:lnTo>
                  <a:pt x="371" y="698"/>
                </a:lnTo>
                <a:lnTo>
                  <a:pt x="369" y="698"/>
                </a:lnTo>
                <a:lnTo>
                  <a:pt x="367" y="700"/>
                </a:lnTo>
                <a:lnTo>
                  <a:pt x="367" y="702"/>
                </a:lnTo>
                <a:lnTo>
                  <a:pt x="367" y="702"/>
                </a:lnTo>
                <a:lnTo>
                  <a:pt x="369" y="705"/>
                </a:lnTo>
                <a:lnTo>
                  <a:pt x="369" y="709"/>
                </a:lnTo>
                <a:lnTo>
                  <a:pt x="371" y="711"/>
                </a:lnTo>
                <a:lnTo>
                  <a:pt x="373" y="711"/>
                </a:lnTo>
                <a:lnTo>
                  <a:pt x="373" y="711"/>
                </a:lnTo>
                <a:lnTo>
                  <a:pt x="373" y="709"/>
                </a:lnTo>
                <a:lnTo>
                  <a:pt x="373" y="709"/>
                </a:lnTo>
                <a:lnTo>
                  <a:pt x="373" y="709"/>
                </a:lnTo>
                <a:lnTo>
                  <a:pt x="373" y="709"/>
                </a:lnTo>
                <a:lnTo>
                  <a:pt x="373" y="707"/>
                </a:lnTo>
                <a:lnTo>
                  <a:pt x="371" y="709"/>
                </a:lnTo>
                <a:lnTo>
                  <a:pt x="371" y="707"/>
                </a:lnTo>
                <a:lnTo>
                  <a:pt x="373" y="707"/>
                </a:lnTo>
                <a:lnTo>
                  <a:pt x="373" y="707"/>
                </a:lnTo>
                <a:lnTo>
                  <a:pt x="375" y="707"/>
                </a:lnTo>
                <a:lnTo>
                  <a:pt x="375" y="707"/>
                </a:lnTo>
                <a:lnTo>
                  <a:pt x="377" y="707"/>
                </a:lnTo>
                <a:lnTo>
                  <a:pt x="377" y="707"/>
                </a:lnTo>
                <a:lnTo>
                  <a:pt x="375" y="709"/>
                </a:lnTo>
                <a:lnTo>
                  <a:pt x="375" y="709"/>
                </a:lnTo>
                <a:lnTo>
                  <a:pt x="375" y="709"/>
                </a:lnTo>
                <a:lnTo>
                  <a:pt x="377" y="709"/>
                </a:lnTo>
                <a:lnTo>
                  <a:pt x="379" y="709"/>
                </a:lnTo>
                <a:lnTo>
                  <a:pt x="379" y="709"/>
                </a:lnTo>
                <a:lnTo>
                  <a:pt x="379" y="711"/>
                </a:lnTo>
                <a:lnTo>
                  <a:pt x="375" y="713"/>
                </a:lnTo>
                <a:lnTo>
                  <a:pt x="375" y="713"/>
                </a:lnTo>
                <a:lnTo>
                  <a:pt x="375" y="715"/>
                </a:lnTo>
                <a:lnTo>
                  <a:pt x="377" y="715"/>
                </a:lnTo>
                <a:lnTo>
                  <a:pt x="377" y="715"/>
                </a:lnTo>
                <a:lnTo>
                  <a:pt x="379" y="713"/>
                </a:lnTo>
                <a:lnTo>
                  <a:pt x="381" y="711"/>
                </a:lnTo>
                <a:lnTo>
                  <a:pt x="381" y="711"/>
                </a:lnTo>
                <a:lnTo>
                  <a:pt x="381" y="709"/>
                </a:lnTo>
                <a:lnTo>
                  <a:pt x="381" y="709"/>
                </a:lnTo>
                <a:lnTo>
                  <a:pt x="381" y="709"/>
                </a:lnTo>
                <a:lnTo>
                  <a:pt x="383" y="709"/>
                </a:lnTo>
                <a:lnTo>
                  <a:pt x="383" y="707"/>
                </a:lnTo>
                <a:lnTo>
                  <a:pt x="383" y="707"/>
                </a:lnTo>
                <a:lnTo>
                  <a:pt x="386" y="707"/>
                </a:lnTo>
                <a:lnTo>
                  <a:pt x="388" y="705"/>
                </a:lnTo>
                <a:lnTo>
                  <a:pt x="390" y="705"/>
                </a:lnTo>
                <a:lnTo>
                  <a:pt x="392" y="705"/>
                </a:lnTo>
                <a:lnTo>
                  <a:pt x="394" y="702"/>
                </a:lnTo>
                <a:lnTo>
                  <a:pt x="394" y="702"/>
                </a:lnTo>
                <a:lnTo>
                  <a:pt x="396" y="702"/>
                </a:lnTo>
                <a:lnTo>
                  <a:pt x="396" y="702"/>
                </a:lnTo>
                <a:lnTo>
                  <a:pt x="396" y="702"/>
                </a:lnTo>
                <a:lnTo>
                  <a:pt x="396" y="700"/>
                </a:lnTo>
                <a:lnTo>
                  <a:pt x="394" y="700"/>
                </a:lnTo>
                <a:lnTo>
                  <a:pt x="392" y="700"/>
                </a:lnTo>
                <a:lnTo>
                  <a:pt x="392" y="700"/>
                </a:lnTo>
                <a:lnTo>
                  <a:pt x="392" y="700"/>
                </a:lnTo>
                <a:lnTo>
                  <a:pt x="392" y="698"/>
                </a:lnTo>
                <a:lnTo>
                  <a:pt x="394" y="700"/>
                </a:lnTo>
                <a:lnTo>
                  <a:pt x="396" y="700"/>
                </a:lnTo>
                <a:lnTo>
                  <a:pt x="400" y="700"/>
                </a:lnTo>
                <a:lnTo>
                  <a:pt x="400" y="700"/>
                </a:lnTo>
                <a:lnTo>
                  <a:pt x="400" y="700"/>
                </a:lnTo>
                <a:lnTo>
                  <a:pt x="402" y="698"/>
                </a:lnTo>
                <a:lnTo>
                  <a:pt x="402" y="698"/>
                </a:lnTo>
                <a:lnTo>
                  <a:pt x="402" y="696"/>
                </a:lnTo>
                <a:lnTo>
                  <a:pt x="400" y="696"/>
                </a:lnTo>
                <a:close/>
                <a:moveTo>
                  <a:pt x="404" y="684"/>
                </a:moveTo>
                <a:lnTo>
                  <a:pt x="404" y="684"/>
                </a:lnTo>
                <a:lnTo>
                  <a:pt x="404" y="682"/>
                </a:lnTo>
                <a:lnTo>
                  <a:pt x="402" y="682"/>
                </a:lnTo>
                <a:lnTo>
                  <a:pt x="400" y="679"/>
                </a:lnTo>
                <a:lnTo>
                  <a:pt x="400" y="682"/>
                </a:lnTo>
                <a:lnTo>
                  <a:pt x="400" y="682"/>
                </a:lnTo>
                <a:lnTo>
                  <a:pt x="400" y="682"/>
                </a:lnTo>
                <a:lnTo>
                  <a:pt x="398" y="682"/>
                </a:lnTo>
                <a:lnTo>
                  <a:pt x="398" y="679"/>
                </a:lnTo>
                <a:lnTo>
                  <a:pt x="396" y="679"/>
                </a:lnTo>
                <a:lnTo>
                  <a:pt x="396" y="679"/>
                </a:lnTo>
                <a:lnTo>
                  <a:pt x="394" y="679"/>
                </a:lnTo>
                <a:lnTo>
                  <a:pt x="394" y="682"/>
                </a:lnTo>
                <a:lnTo>
                  <a:pt x="394" y="682"/>
                </a:lnTo>
                <a:lnTo>
                  <a:pt x="394" y="684"/>
                </a:lnTo>
                <a:lnTo>
                  <a:pt x="394" y="684"/>
                </a:lnTo>
                <a:lnTo>
                  <a:pt x="392" y="684"/>
                </a:lnTo>
                <a:lnTo>
                  <a:pt x="392" y="684"/>
                </a:lnTo>
                <a:lnTo>
                  <a:pt x="390" y="684"/>
                </a:lnTo>
                <a:lnTo>
                  <a:pt x="386" y="688"/>
                </a:lnTo>
                <a:lnTo>
                  <a:pt x="388" y="688"/>
                </a:lnTo>
                <a:lnTo>
                  <a:pt x="392" y="690"/>
                </a:lnTo>
                <a:lnTo>
                  <a:pt x="392" y="690"/>
                </a:lnTo>
                <a:lnTo>
                  <a:pt x="394" y="688"/>
                </a:lnTo>
                <a:lnTo>
                  <a:pt x="394" y="688"/>
                </a:lnTo>
                <a:lnTo>
                  <a:pt x="394" y="688"/>
                </a:lnTo>
                <a:lnTo>
                  <a:pt x="396" y="688"/>
                </a:lnTo>
                <a:lnTo>
                  <a:pt x="396" y="688"/>
                </a:lnTo>
                <a:lnTo>
                  <a:pt x="396" y="686"/>
                </a:lnTo>
                <a:lnTo>
                  <a:pt x="398" y="686"/>
                </a:lnTo>
                <a:lnTo>
                  <a:pt x="398" y="686"/>
                </a:lnTo>
                <a:lnTo>
                  <a:pt x="398" y="688"/>
                </a:lnTo>
                <a:lnTo>
                  <a:pt x="398" y="686"/>
                </a:lnTo>
                <a:lnTo>
                  <a:pt x="400" y="686"/>
                </a:lnTo>
                <a:lnTo>
                  <a:pt x="400" y="686"/>
                </a:lnTo>
                <a:lnTo>
                  <a:pt x="400" y="686"/>
                </a:lnTo>
                <a:lnTo>
                  <a:pt x="400" y="686"/>
                </a:lnTo>
                <a:lnTo>
                  <a:pt x="400" y="686"/>
                </a:lnTo>
                <a:lnTo>
                  <a:pt x="402" y="684"/>
                </a:lnTo>
                <a:lnTo>
                  <a:pt x="402" y="684"/>
                </a:lnTo>
                <a:lnTo>
                  <a:pt x="402" y="684"/>
                </a:lnTo>
                <a:lnTo>
                  <a:pt x="402" y="686"/>
                </a:lnTo>
                <a:lnTo>
                  <a:pt x="402" y="686"/>
                </a:lnTo>
                <a:lnTo>
                  <a:pt x="404" y="686"/>
                </a:lnTo>
                <a:lnTo>
                  <a:pt x="404" y="686"/>
                </a:lnTo>
                <a:lnTo>
                  <a:pt x="407" y="684"/>
                </a:lnTo>
                <a:lnTo>
                  <a:pt x="407" y="684"/>
                </a:lnTo>
                <a:lnTo>
                  <a:pt x="407" y="682"/>
                </a:lnTo>
                <a:lnTo>
                  <a:pt x="404" y="684"/>
                </a:lnTo>
                <a:close/>
                <a:moveTo>
                  <a:pt x="398" y="679"/>
                </a:moveTo>
                <a:lnTo>
                  <a:pt x="398" y="679"/>
                </a:lnTo>
                <a:lnTo>
                  <a:pt x="400" y="677"/>
                </a:lnTo>
                <a:lnTo>
                  <a:pt x="400" y="677"/>
                </a:lnTo>
                <a:lnTo>
                  <a:pt x="400" y="677"/>
                </a:lnTo>
                <a:lnTo>
                  <a:pt x="400" y="677"/>
                </a:lnTo>
                <a:lnTo>
                  <a:pt x="400" y="675"/>
                </a:lnTo>
                <a:lnTo>
                  <a:pt x="398" y="675"/>
                </a:lnTo>
                <a:lnTo>
                  <a:pt x="396" y="677"/>
                </a:lnTo>
                <a:lnTo>
                  <a:pt x="396" y="677"/>
                </a:lnTo>
                <a:lnTo>
                  <a:pt x="398" y="679"/>
                </a:lnTo>
                <a:lnTo>
                  <a:pt x="398" y="679"/>
                </a:lnTo>
                <a:close/>
                <a:moveTo>
                  <a:pt x="109" y="1755"/>
                </a:moveTo>
                <a:lnTo>
                  <a:pt x="109" y="1755"/>
                </a:lnTo>
                <a:lnTo>
                  <a:pt x="109" y="1755"/>
                </a:lnTo>
                <a:lnTo>
                  <a:pt x="109" y="1755"/>
                </a:lnTo>
                <a:lnTo>
                  <a:pt x="109" y="1755"/>
                </a:lnTo>
                <a:lnTo>
                  <a:pt x="109" y="1755"/>
                </a:lnTo>
                <a:lnTo>
                  <a:pt x="109" y="1755"/>
                </a:lnTo>
                <a:lnTo>
                  <a:pt x="109" y="1755"/>
                </a:lnTo>
                <a:lnTo>
                  <a:pt x="109" y="1755"/>
                </a:lnTo>
                <a:close/>
                <a:moveTo>
                  <a:pt x="1144" y="195"/>
                </a:moveTo>
                <a:lnTo>
                  <a:pt x="1142" y="193"/>
                </a:lnTo>
                <a:lnTo>
                  <a:pt x="1142" y="193"/>
                </a:lnTo>
                <a:lnTo>
                  <a:pt x="1140" y="193"/>
                </a:lnTo>
                <a:lnTo>
                  <a:pt x="1136" y="191"/>
                </a:lnTo>
                <a:lnTo>
                  <a:pt x="1131" y="191"/>
                </a:lnTo>
                <a:lnTo>
                  <a:pt x="1125" y="191"/>
                </a:lnTo>
                <a:lnTo>
                  <a:pt x="1123" y="191"/>
                </a:lnTo>
                <a:lnTo>
                  <a:pt x="1123" y="191"/>
                </a:lnTo>
                <a:lnTo>
                  <a:pt x="1123" y="193"/>
                </a:lnTo>
                <a:lnTo>
                  <a:pt x="1123" y="195"/>
                </a:lnTo>
                <a:lnTo>
                  <a:pt x="1125" y="197"/>
                </a:lnTo>
                <a:lnTo>
                  <a:pt x="1129" y="197"/>
                </a:lnTo>
                <a:lnTo>
                  <a:pt x="1131" y="197"/>
                </a:lnTo>
                <a:lnTo>
                  <a:pt x="1134" y="197"/>
                </a:lnTo>
                <a:lnTo>
                  <a:pt x="1136" y="197"/>
                </a:lnTo>
                <a:lnTo>
                  <a:pt x="1138" y="197"/>
                </a:lnTo>
                <a:lnTo>
                  <a:pt x="1144" y="195"/>
                </a:lnTo>
                <a:lnTo>
                  <a:pt x="1144" y="195"/>
                </a:lnTo>
                <a:lnTo>
                  <a:pt x="1144" y="195"/>
                </a:lnTo>
                <a:close/>
                <a:moveTo>
                  <a:pt x="1092" y="449"/>
                </a:moveTo>
                <a:lnTo>
                  <a:pt x="1092" y="449"/>
                </a:lnTo>
                <a:lnTo>
                  <a:pt x="1087" y="449"/>
                </a:lnTo>
                <a:lnTo>
                  <a:pt x="1087" y="449"/>
                </a:lnTo>
                <a:lnTo>
                  <a:pt x="1085" y="449"/>
                </a:lnTo>
                <a:lnTo>
                  <a:pt x="1085" y="451"/>
                </a:lnTo>
                <a:lnTo>
                  <a:pt x="1087" y="451"/>
                </a:lnTo>
                <a:lnTo>
                  <a:pt x="1090" y="451"/>
                </a:lnTo>
                <a:lnTo>
                  <a:pt x="1092" y="453"/>
                </a:lnTo>
                <a:lnTo>
                  <a:pt x="1092" y="453"/>
                </a:lnTo>
                <a:lnTo>
                  <a:pt x="1094" y="453"/>
                </a:lnTo>
                <a:lnTo>
                  <a:pt x="1094" y="453"/>
                </a:lnTo>
                <a:lnTo>
                  <a:pt x="1094" y="453"/>
                </a:lnTo>
                <a:lnTo>
                  <a:pt x="1094" y="451"/>
                </a:lnTo>
                <a:lnTo>
                  <a:pt x="1094" y="451"/>
                </a:lnTo>
                <a:lnTo>
                  <a:pt x="1092" y="449"/>
                </a:lnTo>
                <a:close/>
                <a:moveTo>
                  <a:pt x="1029" y="463"/>
                </a:moveTo>
                <a:lnTo>
                  <a:pt x="1027" y="463"/>
                </a:lnTo>
                <a:lnTo>
                  <a:pt x="1027" y="463"/>
                </a:lnTo>
                <a:lnTo>
                  <a:pt x="1027" y="463"/>
                </a:lnTo>
                <a:lnTo>
                  <a:pt x="1027" y="466"/>
                </a:lnTo>
                <a:lnTo>
                  <a:pt x="1029" y="466"/>
                </a:lnTo>
                <a:lnTo>
                  <a:pt x="1031" y="466"/>
                </a:lnTo>
                <a:lnTo>
                  <a:pt x="1031" y="466"/>
                </a:lnTo>
                <a:lnTo>
                  <a:pt x="1031" y="466"/>
                </a:lnTo>
                <a:lnTo>
                  <a:pt x="1029" y="463"/>
                </a:lnTo>
                <a:lnTo>
                  <a:pt x="1029" y="463"/>
                </a:lnTo>
                <a:close/>
                <a:moveTo>
                  <a:pt x="1023" y="461"/>
                </a:moveTo>
                <a:lnTo>
                  <a:pt x="1020" y="461"/>
                </a:lnTo>
                <a:lnTo>
                  <a:pt x="1023" y="463"/>
                </a:lnTo>
                <a:lnTo>
                  <a:pt x="1025" y="463"/>
                </a:lnTo>
                <a:lnTo>
                  <a:pt x="1025" y="463"/>
                </a:lnTo>
                <a:lnTo>
                  <a:pt x="1025" y="461"/>
                </a:lnTo>
                <a:lnTo>
                  <a:pt x="1023" y="461"/>
                </a:lnTo>
                <a:close/>
                <a:moveTo>
                  <a:pt x="1102" y="229"/>
                </a:moveTo>
                <a:lnTo>
                  <a:pt x="1102" y="229"/>
                </a:lnTo>
                <a:lnTo>
                  <a:pt x="1100" y="229"/>
                </a:lnTo>
                <a:lnTo>
                  <a:pt x="1098" y="229"/>
                </a:lnTo>
                <a:lnTo>
                  <a:pt x="1094" y="229"/>
                </a:lnTo>
                <a:lnTo>
                  <a:pt x="1092" y="231"/>
                </a:lnTo>
                <a:lnTo>
                  <a:pt x="1092" y="231"/>
                </a:lnTo>
                <a:lnTo>
                  <a:pt x="1092" y="233"/>
                </a:lnTo>
                <a:lnTo>
                  <a:pt x="1094" y="235"/>
                </a:lnTo>
                <a:lnTo>
                  <a:pt x="1096" y="237"/>
                </a:lnTo>
                <a:lnTo>
                  <a:pt x="1096" y="239"/>
                </a:lnTo>
                <a:lnTo>
                  <a:pt x="1098" y="239"/>
                </a:lnTo>
                <a:lnTo>
                  <a:pt x="1108" y="239"/>
                </a:lnTo>
                <a:lnTo>
                  <a:pt x="1111" y="237"/>
                </a:lnTo>
                <a:lnTo>
                  <a:pt x="1113" y="237"/>
                </a:lnTo>
                <a:lnTo>
                  <a:pt x="1115" y="237"/>
                </a:lnTo>
                <a:lnTo>
                  <a:pt x="1115" y="235"/>
                </a:lnTo>
                <a:lnTo>
                  <a:pt x="1115" y="235"/>
                </a:lnTo>
                <a:lnTo>
                  <a:pt x="1113" y="235"/>
                </a:lnTo>
                <a:lnTo>
                  <a:pt x="1106" y="233"/>
                </a:lnTo>
                <a:lnTo>
                  <a:pt x="1106" y="231"/>
                </a:lnTo>
                <a:lnTo>
                  <a:pt x="1104" y="231"/>
                </a:lnTo>
                <a:lnTo>
                  <a:pt x="1104" y="231"/>
                </a:lnTo>
                <a:lnTo>
                  <a:pt x="1102" y="231"/>
                </a:lnTo>
                <a:lnTo>
                  <a:pt x="1100" y="231"/>
                </a:lnTo>
                <a:lnTo>
                  <a:pt x="1102" y="231"/>
                </a:lnTo>
                <a:lnTo>
                  <a:pt x="1102" y="229"/>
                </a:lnTo>
                <a:close/>
                <a:moveTo>
                  <a:pt x="1131" y="443"/>
                </a:moveTo>
                <a:lnTo>
                  <a:pt x="1129" y="443"/>
                </a:lnTo>
                <a:lnTo>
                  <a:pt x="1129" y="445"/>
                </a:lnTo>
                <a:lnTo>
                  <a:pt x="1127" y="445"/>
                </a:lnTo>
                <a:lnTo>
                  <a:pt x="1125" y="445"/>
                </a:lnTo>
                <a:lnTo>
                  <a:pt x="1125" y="447"/>
                </a:lnTo>
                <a:lnTo>
                  <a:pt x="1125" y="447"/>
                </a:lnTo>
                <a:lnTo>
                  <a:pt x="1131" y="449"/>
                </a:lnTo>
                <a:lnTo>
                  <a:pt x="1131" y="449"/>
                </a:lnTo>
                <a:lnTo>
                  <a:pt x="1131" y="449"/>
                </a:lnTo>
                <a:lnTo>
                  <a:pt x="1134" y="447"/>
                </a:lnTo>
                <a:lnTo>
                  <a:pt x="1134" y="447"/>
                </a:lnTo>
                <a:lnTo>
                  <a:pt x="1134" y="445"/>
                </a:lnTo>
                <a:lnTo>
                  <a:pt x="1134" y="445"/>
                </a:lnTo>
                <a:lnTo>
                  <a:pt x="1134" y="445"/>
                </a:lnTo>
                <a:lnTo>
                  <a:pt x="1131" y="443"/>
                </a:lnTo>
                <a:close/>
                <a:moveTo>
                  <a:pt x="2384" y="1216"/>
                </a:moveTo>
                <a:lnTo>
                  <a:pt x="2384" y="1216"/>
                </a:lnTo>
                <a:lnTo>
                  <a:pt x="2384" y="1216"/>
                </a:lnTo>
                <a:lnTo>
                  <a:pt x="2380" y="1216"/>
                </a:lnTo>
                <a:lnTo>
                  <a:pt x="2380" y="1218"/>
                </a:lnTo>
                <a:lnTo>
                  <a:pt x="2378" y="1218"/>
                </a:lnTo>
                <a:lnTo>
                  <a:pt x="2378" y="1220"/>
                </a:lnTo>
                <a:lnTo>
                  <a:pt x="2380" y="1222"/>
                </a:lnTo>
                <a:lnTo>
                  <a:pt x="2380" y="1222"/>
                </a:lnTo>
                <a:lnTo>
                  <a:pt x="2382" y="1222"/>
                </a:lnTo>
                <a:lnTo>
                  <a:pt x="2384" y="1222"/>
                </a:lnTo>
                <a:lnTo>
                  <a:pt x="2384" y="1220"/>
                </a:lnTo>
                <a:lnTo>
                  <a:pt x="2384" y="1218"/>
                </a:lnTo>
                <a:lnTo>
                  <a:pt x="2384" y="1218"/>
                </a:lnTo>
                <a:lnTo>
                  <a:pt x="2384" y="1216"/>
                </a:lnTo>
                <a:lnTo>
                  <a:pt x="2384" y="1216"/>
                </a:lnTo>
                <a:close/>
                <a:moveTo>
                  <a:pt x="1155" y="398"/>
                </a:moveTo>
                <a:lnTo>
                  <a:pt x="1152" y="396"/>
                </a:lnTo>
                <a:lnTo>
                  <a:pt x="1150" y="396"/>
                </a:lnTo>
                <a:lnTo>
                  <a:pt x="1150" y="396"/>
                </a:lnTo>
                <a:lnTo>
                  <a:pt x="1148" y="396"/>
                </a:lnTo>
                <a:lnTo>
                  <a:pt x="1150" y="398"/>
                </a:lnTo>
                <a:lnTo>
                  <a:pt x="1150" y="398"/>
                </a:lnTo>
                <a:lnTo>
                  <a:pt x="1150" y="398"/>
                </a:lnTo>
                <a:lnTo>
                  <a:pt x="1150" y="398"/>
                </a:lnTo>
                <a:lnTo>
                  <a:pt x="1155" y="401"/>
                </a:lnTo>
                <a:lnTo>
                  <a:pt x="1155" y="401"/>
                </a:lnTo>
                <a:lnTo>
                  <a:pt x="1155" y="401"/>
                </a:lnTo>
                <a:lnTo>
                  <a:pt x="1155" y="398"/>
                </a:lnTo>
                <a:lnTo>
                  <a:pt x="1155" y="398"/>
                </a:lnTo>
                <a:lnTo>
                  <a:pt x="1155" y="398"/>
                </a:lnTo>
                <a:close/>
                <a:moveTo>
                  <a:pt x="1146" y="419"/>
                </a:moveTo>
                <a:lnTo>
                  <a:pt x="1146" y="417"/>
                </a:lnTo>
                <a:lnTo>
                  <a:pt x="1146" y="415"/>
                </a:lnTo>
                <a:lnTo>
                  <a:pt x="1144" y="411"/>
                </a:lnTo>
                <a:lnTo>
                  <a:pt x="1144" y="409"/>
                </a:lnTo>
                <a:lnTo>
                  <a:pt x="1144" y="409"/>
                </a:lnTo>
                <a:lnTo>
                  <a:pt x="1142" y="409"/>
                </a:lnTo>
                <a:lnTo>
                  <a:pt x="1142" y="409"/>
                </a:lnTo>
                <a:lnTo>
                  <a:pt x="1136" y="409"/>
                </a:lnTo>
                <a:lnTo>
                  <a:pt x="1136" y="409"/>
                </a:lnTo>
                <a:lnTo>
                  <a:pt x="1136" y="407"/>
                </a:lnTo>
                <a:lnTo>
                  <a:pt x="1136" y="407"/>
                </a:lnTo>
                <a:lnTo>
                  <a:pt x="1136" y="405"/>
                </a:lnTo>
                <a:lnTo>
                  <a:pt x="1134" y="405"/>
                </a:lnTo>
                <a:lnTo>
                  <a:pt x="1131" y="405"/>
                </a:lnTo>
                <a:lnTo>
                  <a:pt x="1129" y="405"/>
                </a:lnTo>
                <a:lnTo>
                  <a:pt x="1125" y="403"/>
                </a:lnTo>
                <a:lnTo>
                  <a:pt x="1121" y="401"/>
                </a:lnTo>
                <a:lnTo>
                  <a:pt x="1119" y="398"/>
                </a:lnTo>
                <a:lnTo>
                  <a:pt x="1115" y="396"/>
                </a:lnTo>
                <a:lnTo>
                  <a:pt x="1115" y="396"/>
                </a:lnTo>
                <a:lnTo>
                  <a:pt x="1115" y="396"/>
                </a:lnTo>
                <a:lnTo>
                  <a:pt x="1115" y="398"/>
                </a:lnTo>
                <a:lnTo>
                  <a:pt x="1115" y="398"/>
                </a:lnTo>
                <a:lnTo>
                  <a:pt x="1115" y="401"/>
                </a:lnTo>
                <a:lnTo>
                  <a:pt x="1115" y="401"/>
                </a:lnTo>
                <a:lnTo>
                  <a:pt x="1115" y="401"/>
                </a:lnTo>
                <a:lnTo>
                  <a:pt x="1113" y="398"/>
                </a:lnTo>
                <a:lnTo>
                  <a:pt x="1111" y="398"/>
                </a:lnTo>
                <a:lnTo>
                  <a:pt x="1106" y="396"/>
                </a:lnTo>
                <a:lnTo>
                  <a:pt x="1102" y="394"/>
                </a:lnTo>
                <a:lnTo>
                  <a:pt x="1102" y="392"/>
                </a:lnTo>
                <a:lnTo>
                  <a:pt x="1098" y="388"/>
                </a:lnTo>
                <a:lnTo>
                  <a:pt x="1094" y="386"/>
                </a:lnTo>
                <a:lnTo>
                  <a:pt x="1094" y="384"/>
                </a:lnTo>
                <a:lnTo>
                  <a:pt x="1094" y="384"/>
                </a:lnTo>
                <a:lnTo>
                  <a:pt x="1094" y="380"/>
                </a:lnTo>
                <a:lnTo>
                  <a:pt x="1094" y="380"/>
                </a:lnTo>
                <a:lnTo>
                  <a:pt x="1096" y="378"/>
                </a:lnTo>
                <a:lnTo>
                  <a:pt x="1096" y="378"/>
                </a:lnTo>
                <a:lnTo>
                  <a:pt x="1096" y="375"/>
                </a:lnTo>
                <a:lnTo>
                  <a:pt x="1096" y="375"/>
                </a:lnTo>
                <a:lnTo>
                  <a:pt x="1096" y="373"/>
                </a:lnTo>
                <a:lnTo>
                  <a:pt x="1096" y="371"/>
                </a:lnTo>
                <a:lnTo>
                  <a:pt x="1094" y="369"/>
                </a:lnTo>
                <a:lnTo>
                  <a:pt x="1090" y="365"/>
                </a:lnTo>
                <a:lnTo>
                  <a:pt x="1090" y="363"/>
                </a:lnTo>
                <a:lnTo>
                  <a:pt x="1087" y="361"/>
                </a:lnTo>
                <a:lnTo>
                  <a:pt x="1083" y="350"/>
                </a:lnTo>
                <a:lnTo>
                  <a:pt x="1083" y="348"/>
                </a:lnTo>
                <a:lnTo>
                  <a:pt x="1083" y="346"/>
                </a:lnTo>
                <a:lnTo>
                  <a:pt x="1081" y="344"/>
                </a:lnTo>
                <a:lnTo>
                  <a:pt x="1081" y="342"/>
                </a:lnTo>
                <a:lnTo>
                  <a:pt x="1081" y="342"/>
                </a:lnTo>
                <a:lnTo>
                  <a:pt x="1081" y="340"/>
                </a:lnTo>
                <a:lnTo>
                  <a:pt x="1081" y="340"/>
                </a:lnTo>
                <a:lnTo>
                  <a:pt x="1081" y="340"/>
                </a:lnTo>
                <a:lnTo>
                  <a:pt x="1079" y="338"/>
                </a:lnTo>
                <a:lnTo>
                  <a:pt x="1077" y="336"/>
                </a:lnTo>
                <a:lnTo>
                  <a:pt x="1075" y="333"/>
                </a:lnTo>
                <a:lnTo>
                  <a:pt x="1071" y="331"/>
                </a:lnTo>
                <a:lnTo>
                  <a:pt x="1064" y="327"/>
                </a:lnTo>
                <a:lnTo>
                  <a:pt x="1060" y="325"/>
                </a:lnTo>
                <a:lnTo>
                  <a:pt x="1058" y="325"/>
                </a:lnTo>
                <a:lnTo>
                  <a:pt x="1058" y="327"/>
                </a:lnTo>
                <a:lnTo>
                  <a:pt x="1056" y="327"/>
                </a:lnTo>
                <a:lnTo>
                  <a:pt x="1056" y="327"/>
                </a:lnTo>
                <a:lnTo>
                  <a:pt x="1050" y="325"/>
                </a:lnTo>
                <a:lnTo>
                  <a:pt x="1048" y="325"/>
                </a:lnTo>
                <a:lnTo>
                  <a:pt x="1043" y="323"/>
                </a:lnTo>
                <a:lnTo>
                  <a:pt x="1041" y="325"/>
                </a:lnTo>
                <a:lnTo>
                  <a:pt x="1041" y="325"/>
                </a:lnTo>
                <a:lnTo>
                  <a:pt x="1043" y="327"/>
                </a:lnTo>
                <a:lnTo>
                  <a:pt x="1043" y="327"/>
                </a:lnTo>
                <a:lnTo>
                  <a:pt x="1043" y="327"/>
                </a:lnTo>
                <a:lnTo>
                  <a:pt x="1041" y="327"/>
                </a:lnTo>
                <a:lnTo>
                  <a:pt x="1039" y="329"/>
                </a:lnTo>
                <a:lnTo>
                  <a:pt x="1039" y="329"/>
                </a:lnTo>
                <a:lnTo>
                  <a:pt x="1039" y="331"/>
                </a:lnTo>
                <a:lnTo>
                  <a:pt x="1043" y="342"/>
                </a:lnTo>
                <a:lnTo>
                  <a:pt x="1043" y="344"/>
                </a:lnTo>
                <a:lnTo>
                  <a:pt x="1043" y="346"/>
                </a:lnTo>
                <a:lnTo>
                  <a:pt x="1043" y="346"/>
                </a:lnTo>
                <a:lnTo>
                  <a:pt x="1043" y="348"/>
                </a:lnTo>
                <a:lnTo>
                  <a:pt x="1046" y="348"/>
                </a:lnTo>
                <a:lnTo>
                  <a:pt x="1046" y="348"/>
                </a:lnTo>
                <a:lnTo>
                  <a:pt x="1046" y="350"/>
                </a:lnTo>
                <a:lnTo>
                  <a:pt x="1046" y="352"/>
                </a:lnTo>
                <a:lnTo>
                  <a:pt x="1048" y="357"/>
                </a:lnTo>
                <a:lnTo>
                  <a:pt x="1050" y="361"/>
                </a:lnTo>
                <a:lnTo>
                  <a:pt x="1054" y="363"/>
                </a:lnTo>
                <a:lnTo>
                  <a:pt x="1052" y="363"/>
                </a:lnTo>
                <a:lnTo>
                  <a:pt x="1052" y="363"/>
                </a:lnTo>
                <a:lnTo>
                  <a:pt x="1052" y="365"/>
                </a:lnTo>
                <a:lnTo>
                  <a:pt x="1052" y="365"/>
                </a:lnTo>
                <a:lnTo>
                  <a:pt x="1052" y="365"/>
                </a:lnTo>
                <a:lnTo>
                  <a:pt x="1048" y="367"/>
                </a:lnTo>
                <a:lnTo>
                  <a:pt x="1046" y="369"/>
                </a:lnTo>
                <a:lnTo>
                  <a:pt x="1046" y="371"/>
                </a:lnTo>
                <a:lnTo>
                  <a:pt x="1046" y="371"/>
                </a:lnTo>
                <a:lnTo>
                  <a:pt x="1043" y="369"/>
                </a:lnTo>
                <a:lnTo>
                  <a:pt x="1043" y="369"/>
                </a:lnTo>
                <a:lnTo>
                  <a:pt x="1041" y="369"/>
                </a:lnTo>
                <a:lnTo>
                  <a:pt x="1041" y="367"/>
                </a:lnTo>
                <a:lnTo>
                  <a:pt x="1039" y="367"/>
                </a:lnTo>
                <a:lnTo>
                  <a:pt x="1039" y="363"/>
                </a:lnTo>
                <a:lnTo>
                  <a:pt x="1037" y="357"/>
                </a:lnTo>
                <a:lnTo>
                  <a:pt x="1035" y="352"/>
                </a:lnTo>
                <a:lnTo>
                  <a:pt x="1033" y="350"/>
                </a:lnTo>
                <a:lnTo>
                  <a:pt x="1033" y="346"/>
                </a:lnTo>
                <a:lnTo>
                  <a:pt x="1033" y="346"/>
                </a:lnTo>
                <a:lnTo>
                  <a:pt x="1031" y="346"/>
                </a:lnTo>
                <a:lnTo>
                  <a:pt x="1029" y="344"/>
                </a:lnTo>
                <a:lnTo>
                  <a:pt x="1029" y="344"/>
                </a:lnTo>
                <a:lnTo>
                  <a:pt x="1029" y="344"/>
                </a:lnTo>
                <a:lnTo>
                  <a:pt x="1029" y="342"/>
                </a:lnTo>
                <a:lnTo>
                  <a:pt x="1029" y="342"/>
                </a:lnTo>
                <a:lnTo>
                  <a:pt x="1029" y="342"/>
                </a:lnTo>
                <a:lnTo>
                  <a:pt x="1027" y="340"/>
                </a:lnTo>
                <a:lnTo>
                  <a:pt x="1023" y="340"/>
                </a:lnTo>
                <a:lnTo>
                  <a:pt x="1023" y="338"/>
                </a:lnTo>
                <a:lnTo>
                  <a:pt x="1020" y="338"/>
                </a:lnTo>
                <a:lnTo>
                  <a:pt x="1014" y="333"/>
                </a:lnTo>
                <a:lnTo>
                  <a:pt x="1012" y="333"/>
                </a:lnTo>
                <a:lnTo>
                  <a:pt x="1006" y="333"/>
                </a:lnTo>
                <a:lnTo>
                  <a:pt x="1004" y="333"/>
                </a:lnTo>
                <a:lnTo>
                  <a:pt x="1004" y="336"/>
                </a:lnTo>
                <a:lnTo>
                  <a:pt x="1006" y="338"/>
                </a:lnTo>
                <a:lnTo>
                  <a:pt x="1010" y="340"/>
                </a:lnTo>
                <a:lnTo>
                  <a:pt x="1012" y="340"/>
                </a:lnTo>
                <a:lnTo>
                  <a:pt x="1012" y="342"/>
                </a:lnTo>
                <a:lnTo>
                  <a:pt x="1012" y="342"/>
                </a:lnTo>
                <a:lnTo>
                  <a:pt x="1008" y="344"/>
                </a:lnTo>
                <a:lnTo>
                  <a:pt x="1006" y="344"/>
                </a:lnTo>
                <a:lnTo>
                  <a:pt x="1004" y="346"/>
                </a:lnTo>
                <a:lnTo>
                  <a:pt x="999" y="348"/>
                </a:lnTo>
                <a:lnTo>
                  <a:pt x="997" y="350"/>
                </a:lnTo>
                <a:lnTo>
                  <a:pt x="997" y="350"/>
                </a:lnTo>
                <a:lnTo>
                  <a:pt x="995" y="350"/>
                </a:lnTo>
                <a:lnTo>
                  <a:pt x="995" y="350"/>
                </a:lnTo>
                <a:lnTo>
                  <a:pt x="995" y="350"/>
                </a:lnTo>
                <a:lnTo>
                  <a:pt x="995" y="348"/>
                </a:lnTo>
                <a:lnTo>
                  <a:pt x="995" y="348"/>
                </a:lnTo>
                <a:lnTo>
                  <a:pt x="995" y="348"/>
                </a:lnTo>
                <a:lnTo>
                  <a:pt x="995" y="348"/>
                </a:lnTo>
                <a:lnTo>
                  <a:pt x="993" y="350"/>
                </a:lnTo>
                <a:lnTo>
                  <a:pt x="991" y="350"/>
                </a:lnTo>
                <a:lnTo>
                  <a:pt x="989" y="352"/>
                </a:lnTo>
                <a:lnTo>
                  <a:pt x="989" y="352"/>
                </a:lnTo>
                <a:lnTo>
                  <a:pt x="987" y="350"/>
                </a:lnTo>
                <a:lnTo>
                  <a:pt x="987" y="350"/>
                </a:lnTo>
                <a:lnTo>
                  <a:pt x="991" y="348"/>
                </a:lnTo>
                <a:lnTo>
                  <a:pt x="995" y="344"/>
                </a:lnTo>
                <a:lnTo>
                  <a:pt x="995" y="342"/>
                </a:lnTo>
                <a:lnTo>
                  <a:pt x="995" y="342"/>
                </a:lnTo>
                <a:lnTo>
                  <a:pt x="993" y="340"/>
                </a:lnTo>
                <a:lnTo>
                  <a:pt x="985" y="336"/>
                </a:lnTo>
                <a:lnTo>
                  <a:pt x="979" y="336"/>
                </a:lnTo>
                <a:lnTo>
                  <a:pt x="974" y="333"/>
                </a:lnTo>
                <a:lnTo>
                  <a:pt x="970" y="333"/>
                </a:lnTo>
                <a:lnTo>
                  <a:pt x="968" y="333"/>
                </a:lnTo>
                <a:lnTo>
                  <a:pt x="966" y="336"/>
                </a:lnTo>
                <a:lnTo>
                  <a:pt x="964" y="338"/>
                </a:lnTo>
                <a:lnTo>
                  <a:pt x="964" y="338"/>
                </a:lnTo>
                <a:lnTo>
                  <a:pt x="964" y="340"/>
                </a:lnTo>
                <a:lnTo>
                  <a:pt x="964" y="342"/>
                </a:lnTo>
                <a:lnTo>
                  <a:pt x="964" y="342"/>
                </a:lnTo>
                <a:lnTo>
                  <a:pt x="962" y="342"/>
                </a:lnTo>
                <a:lnTo>
                  <a:pt x="962" y="344"/>
                </a:lnTo>
                <a:lnTo>
                  <a:pt x="960" y="342"/>
                </a:lnTo>
                <a:lnTo>
                  <a:pt x="958" y="342"/>
                </a:lnTo>
                <a:lnTo>
                  <a:pt x="953" y="344"/>
                </a:lnTo>
                <a:lnTo>
                  <a:pt x="951" y="344"/>
                </a:lnTo>
                <a:lnTo>
                  <a:pt x="949" y="344"/>
                </a:lnTo>
                <a:lnTo>
                  <a:pt x="949" y="344"/>
                </a:lnTo>
                <a:lnTo>
                  <a:pt x="949" y="344"/>
                </a:lnTo>
                <a:lnTo>
                  <a:pt x="951" y="340"/>
                </a:lnTo>
                <a:lnTo>
                  <a:pt x="953" y="338"/>
                </a:lnTo>
                <a:lnTo>
                  <a:pt x="955" y="338"/>
                </a:lnTo>
                <a:lnTo>
                  <a:pt x="955" y="336"/>
                </a:lnTo>
                <a:lnTo>
                  <a:pt x="955" y="333"/>
                </a:lnTo>
                <a:lnTo>
                  <a:pt x="955" y="333"/>
                </a:lnTo>
                <a:lnTo>
                  <a:pt x="955" y="331"/>
                </a:lnTo>
                <a:lnTo>
                  <a:pt x="955" y="329"/>
                </a:lnTo>
                <a:lnTo>
                  <a:pt x="953" y="327"/>
                </a:lnTo>
                <a:lnTo>
                  <a:pt x="953" y="325"/>
                </a:lnTo>
                <a:lnTo>
                  <a:pt x="953" y="325"/>
                </a:lnTo>
                <a:lnTo>
                  <a:pt x="951" y="325"/>
                </a:lnTo>
                <a:lnTo>
                  <a:pt x="947" y="323"/>
                </a:lnTo>
                <a:lnTo>
                  <a:pt x="935" y="327"/>
                </a:lnTo>
                <a:lnTo>
                  <a:pt x="920" y="331"/>
                </a:lnTo>
                <a:lnTo>
                  <a:pt x="914" y="333"/>
                </a:lnTo>
                <a:lnTo>
                  <a:pt x="909" y="336"/>
                </a:lnTo>
                <a:lnTo>
                  <a:pt x="905" y="338"/>
                </a:lnTo>
                <a:lnTo>
                  <a:pt x="897" y="344"/>
                </a:lnTo>
                <a:lnTo>
                  <a:pt x="893" y="346"/>
                </a:lnTo>
                <a:lnTo>
                  <a:pt x="893" y="348"/>
                </a:lnTo>
                <a:lnTo>
                  <a:pt x="891" y="348"/>
                </a:lnTo>
                <a:lnTo>
                  <a:pt x="893" y="350"/>
                </a:lnTo>
                <a:lnTo>
                  <a:pt x="893" y="350"/>
                </a:lnTo>
                <a:lnTo>
                  <a:pt x="895" y="352"/>
                </a:lnTo>
                <a:lnTo>
                  <a:pt x="895" y="352"/>
                </a:lnTo>
                <a:lnTo>
                  <a:pt x="895" y="352"/>
                </a:lnTo>
                <a:lnTo>
                  <a:pt x="893" y="354"/>
                </a:lnTo>
                <a:lnTo>
                  <a:pt x="891" y="357"/>
                </a:lnTo>
                <a:lnTo>
                  <a:pt x="884" y="361"/>
                </a:lnTo>
                <a:lnTo>
                  <a:pt x="884" y="361"/>
                </a:lnTo>
                <a:lnTo>
                  <a:pt x="884" y="363"/>
                </a:lnTo>
                <a:lnTo>
                  <a:pt x="884" y="365"/>
                </a:lnTo>
                <a:lnTo>
                  <a:pt x="884" y="367"/>
                </a:lnTo>
                <a:lnTo>
                  <a:pt x="884" y="367"/>
                </a:lnTo>
                <a:lnTo>
                  <a:pt x="886" y="369"/>
                </a:lnTo>
                <a:lnTo>
                  <a:pt x="891" y="369"/>
                </a:lnTo>
                <a:lnTo>
                  <a:pt x="893" y="369"/>
                </a:lnTo>
                <a:lnTo>
                  <a:pt x="899" y="369"/>
                </a:lnTo>
                <a:lnTo>
                  <a:pt x="901" y="369"/>
                </a:lnTo>
                <a:lnTo>
                  <a:pt x="901" y="371"/>
                </a:lnTo>
                <a:lnTo>
                  <a:pt x="897" y="373"/>
                </a:lnTo>
                <a:lnTo>
                  <a:pt x="895" y="375"/>
                </a:lnTo>
                <a:lnTo>
                  <a:pt x="895" y="375"/>
                </a:lnTo>
                <a:lnTo>
                  <a:pt x="895" y="375"/>
                </a:lnTo>
                <a:lnTo>
                  <a:pt x="899" y="378"/>
                </a:lnTo>
                <a:lnTo>
                  <a:pt x="903" y="378"/>
                </a:lnTo>
                <a:lnTo>
                  <a:pt x="907" y="375"/>
                </a:lnTo>
                <a:lnTo>
                  <a:pt x="916" y="375"/>
                </a:lnTo>
                <a:lnTo>
                  <a:pt x="932" y="373"/>
                </a:lnTo>
                <a:lnTo>
                  <a:pt x="937" y="373"/>
                </a:lnTo>
                <a:lnTo>
                  <a:pt x="937" y="373"/>
                </a:lnTo>
                <a:lnTo>
                  <a:pt x="937" y="375"/>
                </a:lnTo>
                <a:lnTo>
                  <a:pt x="935" y="375"/>
                </a:lnTo>
                <a:lnTo>
                  <a:pt x="930" y="373"/>
                </a:lnTo>
                <a:lnTo>
                  <a:pt x="928" y="375"/>
                </a:lnTo>
                <a:lnTo>
                  <a:pt x="926" y="375"/>
                </a:lnTo>
                <a:lnTo>
                  <a:pt x="926" y="375"/>
                </a:lnTo>
                <a:lnTo>
                  <a:pt x="928" y="375"/>
                </a:lnTo>
                <a:lnTo>
                  <a:pt x="928" y="378"/>
                </a:lnTo>
                <a:lnTo>
                  <a:pt x="926" y="378"/>
                </a:lnTo>
                <a:lnTo>
                  <a:pt x="924" y="378"/>
                </a:lnTo>
                <a:lnTo>
                  <a:pt x="922" y="378"/>
                </a:lnTo>
                <a:lnTo>
                  <a:pt x="916" y="380"/>
                </a:lnTo>
                <a:lnTo>
                  <a:pt x="907" y="382"/>
                </a:lnTo>
                <a:lnTo>
                  <a:pt x="901" y="382"/>
                </a:lnTo>
                <a:lnTo>
                  <a:pt x="899" y="384"/>
                </a:lnTo>
                <a:lnTo>
                  <a:pt x="895" y="386"/>
                </a:lnTo>
                <a:lnTo>
                  <a:pt x="893" y="386"/>
                </a:lnTo>
                <a:lnTo>
                  <a:pt x="893" y="388"/>
                </a:lnTo>
                <a:lnTo>
                  <a:pt x="895" y="390"/>
                </a:lnTo>
                <a:lnTo>
                  <a:pt x="905" y="396"/>
                </a:lnTo>
                <a:lnTo>
                  <a:pt x="914" y="396"/>
                </a:lnTo>
                <a:lnTo>
                  <a:pt x="922" y="396"/>
                </a:lnTo>
                <a:lnTo>
                  <a:pt x="924" y="396"/>
                </a:lnTo>
                <a:lnTo>
                  <a:pt x="926" y="398"/>
                </a:lnTo>
                <a:lnTo>
                  <a:pt x="928" y="398"/>
                </a:lnTo>
                <a:lnTo>
                  <a:pt x="937" y="396"/>
                </a:lnTo>
                <a:lnTo>
                  <a:pt x="945" y="396"/>
                </a:lnTo>
                <a:lnTo>
                  <a:pt x="947" y="396"/>
                </a:lnTo>
                <a:lnTo>
                  <a:pt x="951" y="396"/>
                </a:lnTo>
                <a:lnTo>
                  <a:pt x="953" y="396"/>
                </a:lnTo>
                <a:lnTo>
                  <a:pt x="958" y="394"/>
                </a:lnTo>
                <a:lnTo>
                  <a:pt x="960" y="394"/>
                </a:lnTo>
                <a:lnTo>
                  <a:pt x="966" y="396"/>
                </a:lnTo>
                <a:lnTo>
                  <a:pt x="968" y="396"/>
                </a:lnTo>
                <a:lnTo>
                  <a:pt x="983" y="401"/>
                </a:lnTo>
                <a:lnTo>
                  <a:pt x="989" y="405"/>
                </a:lnTo>
                <a:lnTo>
                  <a:pt x="991" y="405"/>
                </a:lnTo>
                <a:lnTo>
                  <a:pt x="989" y="405"/>
                </a:lnTo>
                <a:lnTo>
                  <a:pt x="989" y="407"/>
                </a:lnTo>
                <a:lnTo>
                  <a:pt x="983" y="405"/>
                </a:lnTo>
                <a:lnTo>
                  <a:pt x="981" y="407"/>
                </a:lnTo>
                <a:lnTo>
                  <a:pt x="979" y="407"/>
                </a:lnTo>
                <a:lnTo>
                  <a:pt x="976" y="407"/>
                </a:lnTo>
                <a:lnTo>
                  <a:pt x="968" y="407"/>
                </a:lnTo>
                <a:lnTo>
                  <a:pt x="962" y="407"/>
                </a:lnTo>
                <a:lnTo>
                  <a:pt x="958" y="405"/>
                </a:lnTo>
                <a:lnTo>
                  <a:pt x="953" y="405"/>
                </a:lnTo>
                <a:lnTo>
                  <a:pt x="947" y="405"/>
                </a:lnTo>
                <a:lnTo>
                  <a:pt x="935" y="407"/>
                </a:lnTo>
                <a:lnTo>
                  <a:pt x="920" y="409"/>
                </a:lnTo>
                <a:lnTo>
                  <a:pt x="911" y="411"/>
                </a:lnTo>
                <a:lnTo>
                  <a:pt x="909" y="411"/>
                </a:lnTo>
                <a:lnTo>
                  <a:pt x="909" y="411"/>
                </a:lnTo>
                <a:lnTo>
                  <a:pt x="909" y="413"/>
                </a:lnTo>
                <a:lnTo>
                  <a:pt x="911" y="415"/>
                </a:lnTo>
                <a:lnTo>
                  <a:pt x="911" y="417"/>
                </a:lnTo>
                <a:lnTo>
                  <a:pt x="911" y="417"/>
                </a:lnTo>
                <a:lnTo>
                  <a:pt x="914" y="419"/>
                </a:lnTo>
                <a:lnTo>
                  <a:pt x="918" y="424"/>
                </a:lnTo>
                <a:lnTo>
                  <a:pt x="918" y="426"/>
                </a:lnTo>
                <a:lnTo>
                  <a:pt x="920" y="426"/>
                </a:lnTo>
                <a:lnTo>
                  <a:pt x="920" y="428"/>
                </a:lnTo>
                <a:lnTo>
                  <a:pt x="920" y="428"/>
                </a:lnTo>
                <a:lnTo>
                  <a:pt x="926" y="430"/>
                </a:lnTo>
                <a:lnTo>
                  <a:pt x="928" y="430"/>
                </a:lnTo>
                <a:lnTo>
                  <a:pt x="932" y="432"/>
                </a:lnTo>
                <a:lnTo>
                  <a:pt x="939" y="432"/>
                </a:lnTo>
                <a:lnTo>
                  <a:pt x="947" y="432"/>
                </a:lnTo>
                <a:lnTo>
                  <a:pt x="951" y="432"/>
                </a:lnTo>
                <a:lnTo>
                  <a:pt x="955" y="432"/>
                </a:lnTo>
                <a:lnTo>
                  <a:pt x="960" y="434"/>
                </a:lnTo>
                <a:lnTo>
                  <a:pt x="962" y="434"/>
                </a:lnTo>
                <a:lnTo>
                  <a:pt x="962" y="438"/>
                </a:lnTo>
                <a:lnTo>
                  <a:pt x="962" y="438"/>
                </a:lnTo>
                <a:lnTo>
                  <a:pt x="962" y="443"/>
                </a:lnTo>
                <a:lnTo>
                  <a:pt x="962" y="445"/>
                </a:lnTo>
                <a:lnTo>
                  <a:pt x="966" y="449"/>
                </a:lnTo>
                <a:lnTo>
                  <a:pt x="968" y="451"/>
                </a:lnTo>
                <a:lnTo>
                  <a:pt x="968" y="451"/>
                </a:lnTo>
                <a:lnTo>
                  <a:pt x="970" y="451"/>
                </a:lnTo>
                <a:lnTo>
                  <a:pt x="972" y="451"/>
                </a:lnTo>
                <a:lnTo>
                  <a:pt x="976" y="451"/>
                </a:lnTo>
                <a:lnTo>
                  <a:pt x="981" y="451"/>
                </a:lnTo>
                <a:lnTo>
                  <a:pt x="991" y="451"/>
                </a:lnTo>
                <a:lnTo>
                  <a:pt x="995" y="449"/>
                </a:lnTo>
                <a:lnTo>
                  <a:pt x="997" y="449"/>
                </a:lnTo>
                <a:lnTo>
                  <a:pt x="999" y="449"/>
                </a:lnTo>
                <a:lnTo>
                  <a:pt x="1002" y="449"/>
                </a:lnTo>
                <a:lnTo>
                  <a:pt x="1008" y="449"/>
                </a:lnTo>
                <a:lnTo>
                  <a:pt x="1014" y="447"/>
                </a:lnTo>
                <a:lnTo>
                  <a:pt x="1023" y="447"/>
                </a:lnTo>
                <a:lnTo>
                  <a:pt x="1029" y="445"/>
                </a:lnTo>
                <a:lnTo>
                  <a:pt x="1033" y="443"/>
                </a:lnTo>
                <a:lnTo>
                  <a:pt x="1035" y="440"/>
                </a:lnTo>
                <a:lnTo>
                  <a:pt x="1037" y="440"/>
                </a:lnTo>
                <a:lnTo>
                  <a:pt x="1046" y="440"/>
                </a:lnTo>
                <a:lnTo>
                  <a:pt x="1052" y="438"/>
                </a:lnTo>
                <a:lnTo>
                  <a:pt x="1052" y="438"/>
                </a:lnTo>
                <a:lnTo>
                  <a:pt x="1056" y="434"/>
                </a:lnTo>
                <a:lnTo>
                  <a:pt x="1056" y="434"/>
                </a:lnTo>
                <a:lnTo>
                  <a:pt x="1060" y="430"/>
                </a:lnTo>
                <a:lnTo>
                  <a:pt x="1060" y="428"/>
                </a:lnTo>
                <a:lnTo>
                  <a:pt x="1062" y="428"/>
                </a:lnTo>
                <a:lnTo>
                  <a:pt x="1064" y="428"/>
                </a:lnTo>
                <a:lnTo>
                  <a:pt x="1067" y="428"/>
                </a:lnTo>
                <a:lnTo>
                  <a:pt x="1067" y="428"/>
                </a:lnTo>
                <a:lnTo>
                  <a:pt x="1067" y="430"/>
                </a:lnTo>
                <a:lnTo>
                  <a:pt x="1067" y="432"/>
                </a:lnTo>
                <a:lnTo>
                  <a:pt x="1067" y="432"/>
                </a:lnTo>
                <a:lnTo>
                  <a:pt x="1067" y="432"/>
                </a:lnTo>
                <a:lnTo>
                  <a:pt x="1069" y="434"/>
                </a:lnTo>
                <a:lnTo>
                  <a:pt x="1071" y="434"/>
                </a:lnTo>
                <a:lnTo>
                  <a:pt x="1073" y="434"/>
                </a:lnTo>
                <a:lnTo>
                  <a:pt x="1075" y="434"/>
                </a:lnTo>
                <a:lnTo>
                  <a:pt x="1079" y="434"/>
                </a:lnTo>
                <a:lnTo>
                  <a:pt x="1083" y="436"/>
                </a:lnTo>
                <a:lnTo>
                  <a:pt x="1085" y="436"/>
                </a:lnTo>
                <a:lnTo>
                  <a:pt x="1085" y="436"/>
                </a:lnTo>
                <a:lnTo>
                  <a:pt x="1085" y="436"/>
                </a:lnTo>
                <a:lnTo>
                  <a:pt x="1085" y="438"/>
                </a:lnTo>
                <a:lnTo>
                  <a:pt x="1083" y="440"/>
                </a:lnTo>
                <a:lnTo>
                  <a:pt x="1085" y="440"/>
                </a:lnTo>
                <a:lnTo>
                  <a:pt x="1094" y="443"/>
                </a:lnTo>
                <a:lnTo>
                  <a:pt x="1094" y="440"/>
                </a:lnTo>
                <a:lnTo>
                  <a:pt x="1096" y="440"/>
                </a:lnTo>
                <a:lnTo>
                  <a:pt x="1100" y="443"/>
                </a:lnTo>
                <a:lnTo>
                  <a:pt x="1104" y="443"/>
                </a:lnTo>
                <a:lnTo>
                  <a:pt x="1108" y="443"/>
                </a:lnTo>
                <a:lnTo>
                  <a:pt x="1113" y="443"/>
                </a:lnTo>
                <a:lnTo>
                  <a:pt x="1117" y="443"/>
                </a:lnTo>
                <a:lnTo>
                  <a:pt x="1119" y="443"/>
                </a:lnTo>
                <a:lnTo>
                  <a:pt x="1119" y="443"/>
                </a:lnTo>
                <a:lnTo>
                  <a:pt x="1123" y="440"/>
                </a:lnTo>
                <a:lnTo>
                  <a:pt x="1125" y="440"/>
                </a:lnTo>
                <a:lnTo>
                  <a:pt x="1129" y="438"/>
                </a:lnTo>
                <a:lnTo>
                  <a:pt x="1131" y="438"/>
                </a:lnTo>
                <a:lnTo>
                  <a:pt x="1134" y="434"/>
                </a:lnTo>
                <a:lnTo>
                  <a:pt x="1134" y="434"/>
                </a:lnTo>
                <a:lnTo>
                  <a:pt x="1134" y="432"/>
                </a:lnTo>
                <a:lnTo>
                  <a:pt x="1131" y="432"/>
                </a:lnTo>
                <a:lnTo>
                  <a:pt x="1131" y="432"/>
                </a:lnTo>
                <a:lnTo>
                  <a:pt x="1129" y="432"/>
                </a:lnTo>
                <a:lnTo>
                  <a:pt x="1129" y="432"/>
                </a:lnTo>
                <a:lnTo>
                  <a:pt x="1129" y="432"/>
                </a:lnTo>
                <a:lnTo>
                  <a:pt x="1129" y="430"/>
                </a:lnTo>
                <a:lnTo>
                  <a:pt x="1129" y="430"/>
                </a:lnTo>
                <a:lnTo>
                  <a:pt x="1129" y="430"/>
                </a:lnTo>
                <a:lnTo>
                  <a:pt x="1129" y="428"/>
                </a:lnTo>
                <a:lnTo>
                  <a:pt x="1129" y="428"/>
                </a:lnTo>
                <a:lnTo>
                  <a:pt x="1129" y="426"/>
                </a:lnTo>
                <a:lnTo>
                  <a:pt x="1127" y="426"/>
                </a:lnTo>
                <a:lnTo>
                  <a:pt x="1123" y="426"/>
                </a:lnTo>
                <a:lnTo>
                  <a:pt x="1123" y="428"/>
                </a:lnTo>
                <a:lnTo>
                  <a:pt x="1119" y="428"/>
                </a:lnTo>
                <a:lnTo>
                  <a:pt x="1117" y="430"/>
                </a:lnTo>
                <a:lnTo>
                  <a:pt x="1115" y="432"/>
                </a:lnTo>
                <a:lnTo>
                  <a:pt x="1115" y="434"/>
                </a:lnTo>
                <a:lnTo>
                  <a:pt x="1115" y="432"/>
                </a:lnTo>
                <a:lnTo>
                  <a:pt x="1115" y="430"/>
                </a:lnTo>
                <a:lnTo>
                  <a:pt x="1115" y="428"/>
                </a:lnTo>
                <a:lnTo>
                  <a:pt x="1115" y="426"/>
                </a:lnTo>
                <a:lnTo>
                  <a:pt x="1115" y="426"/>
                </a:lnTo>
                <a:lnTo>
                  <a:pt x="1115" y="426"/>
                </a:lnTo>
                <a:lnTo>
                  <a:pt x="1113" y="426"/>
                </a:lnTo>
                <a:lnTo>
                  <a:pt x="1111" y="424"/>
                </a:lnTo>
                <a:lnTo>
                  <a:pt x="1111" y="424"/>
                </a:lnTo>
                <a:lnTo>
                  <a:pt x="1108" y="422"/>
                </a:lnTo>
                <a:lnTo>
                  <a:pt x="1108" y="422"/>
                </a:lnTo>
                <a:lnTo>
                  <a:pt x="1111" y="422"/>
                </a:lnTo>
                <a:lnTo>
                  <a:pt x="1111" y="422"/>
                </a:lnTo>
                <a:lnTo>
                  <a:pt x="1115" y="424"/>
                </a:lnTo>
                <a:lnTo>
                  <a:pt x="1117" y="424"/>
                </a:lnTo>
                <a:lnTo>
                  <a:pt x="1119" y="424"/>
                </a:lnTo>
                <a:lnTo>
                  <a:pt x="1121" y="424"/>
                </a:lnTo>
                <a:lnTo>
                  <a:pt x="1121" y="424"/>
                </a:lnTo>
                <a:lnTo>
                  <a:pt x="1123" y="424"/>
                </a:lnTo>
                <a:lnTo>
                  <a:pt x="1123" y="422"/>
                </a:lnTo>
                <a:lnTo>
                  <a:pt x="1123" y="422"/>
                </a:lnTo>
                <a:lnTo>
                  <a:pt x="1121" y="422"/>
                </a:lnTo>
                <a:lnTo>
                  <a:pt x="1121" y="419"/>
                </a:lnTo>
                <a:lnTo>
                  <a:pt x="1123" y="419"/>
                </a:lnTo>
                <a:lnTo>
                  <a:pt x="1125" y="417"/>
                </a:lnTo>
                <a:lnTo>
                  <a:pt x="1127" y="417"/>
                </a:lnTo>
                <a:lnTo>
                  <a:pt x="1127" y="417"/>
                </a:lnTo>
                <a:lnTo>
                  <a:pt x="1129" y="417"/>
                </a:lnTo>
                <a:lnTo>
                  <a:pt x="1131" y="419"/>
                </a:lnTo>
                <a:lnTo>
                  <a:pt x="1134" y="419"/>
                </a:lnTo>
                <a:lnTo>
                  <a:pt x="1136" y="422"/>
                </a:lnTo>
                <a:lnTo>
                  <a:pt x="1136" y="419"/>
                </a:lnTo>
                <a:lnTo>
                  <a:pt x="1136" y="419"/>
                </a:lnTo>
                <a:lnTo>
                  <a:pt x="1138" y="417"/>
                </a:lnTo>
                <a:lnTo>
                  <a:pt x="1138" y="417"/>
                </a:lnTo>
                <a:lnTo>
                  <a:pt x="1138" y="417"/>
                </a:lnTo>
                <a:lnTo>
                  <a:pt x="1138" y="419"/>
                </a:lnTo>
                <a:lnTo>
                  <a:pt x="1140" y="419"/>
                </a:lnTo>
                <a:lnTo>
                  <a:pt x="1142" y="422"/>
                </a:lnTo>
                <a:lnTo>
                  <a:pt x="1144" y="422"/>
                </a:lnTo>
                <a:lnTo>
                  <a:pt x="1144" y="422"/>
                </a:lnTo>
                <a:lnTo>
                  <a:pt x="1146" y="419"/>
                </a:lnTo>
                <a:close/>
                <a:moveTo>
                  <a:pt x="1140" y="428"/>
                </a:moveTo>
                <a:lnTo>
                  <a:pt x="1142" y="428"/>
                </a:lnTo>
                <a:lnTo>
                  <a:pt x="1142" y="428"/>
                </a:lnTo>
                <a:lnTo>
                  <a:pt x="1144" y="428"/>
                </a:lnTo>
                <a:lnTo>
                  <a:pt x="1144" y="426"/>
                </a:lnTo>
                <a:lnTo>
                  <a:pt x="1144" y="426"/>
                </a:lnTo>
                <a:lnTo>
                  <a:pt x="1144" y="426"/>
                </a:lnTo>
                <a:lnTo>
                  <a:pt x="1144" y="424"/>
                </a:lnTo>
                <a:lnTo>
                  <a:pt x="1142" y="424"/>
                </a:lnTo>
                <a:lnTo>
                  <a:pt x="1140" y="424"/>
                </a:lnTo>
                <a:lnTo>
                  <a:pt x="1140" y="424"/>
                </a:lnTo>
                <a:lnTo>
                  <a:pt x="1140" y="424"/>
                </a:lnTo>
                <a:lnTo>
                  <a:pt x="1140" y="426"/>
                </a:lnTo>
                <a:lnTo>
                  <a:pt x="1142" y="426"/>
                </a:lnTo>
                <a:lnTo>
                  <a:pt x="1142" y="426"/>
                </a:lnTo>
                <a:lnTo>
                  <a:pt x="1142" y="426"/>
                </a:lnTo>
                <a:lnTo>
                  <a:pt x="1140" y="428"/>
                </a:lnTo>
                <a:lnTo>
                  <a:pt x="1140" y="428"/>
                </a:lnTo>
                <a:lnTo>
                  <a:pt x="1140" y="428"/>
                </a:lnTo>
                <a:lnTo>
                  <a:pt x="1140" y="428"/>
                </a:lnTo>
                <a:lnTo>
                  <a:pt x="1140" y="428"/>
                </a:lnTo>
                <a:close/>
                <a:moveTo>
                  <a:pt x="1150" y="445"/>
                </a:moveTo>
                <a:lnTo>
                  <a:pt x="1150" y="445"/>
                </a:lnTo>
                <a:lnTo>
                  <a:pt x="1152" y="443"/>
                </a:lnTo>
                <a:lnTo>
                  <a:pt x="1152" y="443"/>
                </a:lnTo>
                <a:lnTo>
                  <a:pt x="1152" y="445"/>
                </a:lnTo>
                <a:lnTo>
                  <a:pt x="1152" y="445"/>
                </a:lnTo>
                <a:lnTo>
                  <a:pt x="1152" y="445"/>
                </a:lnTo>
                <a:lnTo>
                  <a:pt x="1155" y="445"/>
                </a:lnTo>
                <a:lnTo>
                  <a:pt x="1155" y="445"/>
                </a:lnTo>
                <a:lnTo>
                  <a:pt x="1155" y="445"/>
                </a:lnTo>
                <a:lnTo>
                  <a:pt x="1157" y="443"/>
                </a:lnTo>
                <a:lnTo>
                  <a:pt x="1157" y="440"/>
                </a:lnTo>
                <a:lnTo>
                  <a:pt x="1157" y="440"/>
                </a:lnTo>
                <a:lnTo>
                  <a:pt x="1155" y="438"/>
                </a:lnTo>
                <a:lnTo>
                  <a:pt x="1155" y="438"/>
                </a:lnTo>
                <a:lnTo>
                  <a:pt x="1152" y="438"/>
                </a:lnTo>
                <a:lnTo>
                  <a:pt x="1152" y="438"/>
                </a:lnTo>
                <a:lnTo>
                  <a:pt x="1150" y="438"/>
                </a:lnTo>
                <a:lnTo>
                  <a:pt x="1150" y="438"/>
                </a:lnTo>
                <a:lnTo>
                  <a:pt x="1150" y="438"/>
                </a:lnTo>
                <a:lnTo>
                  <a:pt x="1150" y="438"/>
                </a:lnTo>
                <a:lnTo>
                  <a:pt x="1150" y="440"/>
                </a:lnTo>
                <a:lnTo>
                  <a:pt x="1150" y="443"/>
                </a:lnTo>
                <a:lnTo>
                  <a:pt x="1150" y="443"/>
                </a:lnTo>
                <a:lnTo>
                  <a:pt x="1150" y="445"/>
                </a:lnTo>
                <a:lnTo>
                  <a:pt x="1150" y="445"/>
                </a:lnTo>
                <a:close/>
                <a:moveTo>
                  <a:pt x="1211" y="262"/>
                </a:moveTo>
                <a:lnTo>
                  <a:pt x="1213" y="264"/>
                </a:lnTo>
                <a:lnTo>
                  <a:pt x="1215" y="264"/>
                </a:lnTo>
                <a:lnTo>
                  <a:pt x="1215" y="262"/>
                </a:lnTo>
                <a:lnTo>
                  <a:pt x="1217" y="262"/>
                </a:lnTo>
                <a:lnTo>
                  <a:pt x="1217" y="262"/>
                </a:lnTo>
                <a:lnTo>
                  <a:pt x="1217" y="260"/>
                </a:lnTo>
                <a:lnTo>
                  <a:pt x="1215" y="260"/>
                </a:lnTo>
                <a:lnTo>
                  <a:pt x="1211" y="258"/>
                </a:lnTo>
                <a:lnTo>
                  <a:pt x="1211" y="258"/>
                </a:lnTo>
                <a:lnTo>
                  <a:pt x="1211" y="258"/>
                </a:lnTo>
                <a:lnTo>
                  <a:pt x="1211" y="260"/>
                </a:lnTo>
                <a:lnTo>
                  <a:pt x="1209" y="260"/>
                </a:lnTo>
                <a:lnTo>
                  <a:pt x="1205" y="262"/>
                </a:lnTo>
                <a:lnTo>
                  <a:pt x="1203" y="262"/>
                </a:lnTo>
                <a:lnTo>
                  <a:pt x="1203" y="264"/>
                </a:lnTo>
                <a:lnTo>
                  <a:pt x="1203" y="264"/>
                </a:lnTo>
                <a:lnTo>
                  <a:pt x="1203" y="266"/>
                </a:lnTo>
                <a:lnTo>
                  <a:pt x="1205" y="266"/>
                </a:lnTo>
                <a:lnTo>
                  <a:pt x="1207" y="266"/>
                </a:lnTo>
                <a:lnTo>
                  <a:pt x="1207" y="266"/>
                </a:lnTo>
                <a:lnTo>
                  <a:pt x="1207" y="264"/>
                </a:lnTo>
                <a:lnTo>
                  <a:pt x="1211" y="262"/>
                </a:lnTo>
                <a:lnTo>
                  <a:pt x="1211" y="262"/>
                </a:lnTo>
                <a:close/>
                <a:moveTo>
                  <a:pt x="1205" y="329"/>
                </a:moveTo>
                <a:lnTo>
                  <a:pt x="1205" y="329"/>
                </a:lnTo>
                <a:lnTo>
                  <a:pt x="1205" y="327"/>
                </a:lnTo>
                <a:lnTo>
                  <a:pt x="1203" y="329"/>
                </a:lnTo>
                <a:lnTo>
                  <a:pt x="1201" y="329"/>
                </a:lnTo>
                <a:lnTo>
                  <a:pt x="1201" y="331"/>
                </a:lnTo>
                <a:lnTo>
                  <a:pt x="1201" y="331"/>
                </a:lnTo>
                <a:lnTo>
                  <a:pt x="1201" y="333"/>
                </a:lnTo>
                <a:lnTo>
                  <a:pt x="1203" y="336"/>
                </a:lnTo>
                <a:lnTo>
                  <a:pt x="1205" y="336"/>
                </a:lnTo>
                <a:lnTo>
                  <a:pt x="1207" y="336"/>
                </a:lnTo>
                <a:lnTo>
                  <a:pt x="1207" y="333"/>
                </a:lnTo>
                <a:lnTo>
                  <a:pt x="1207" y="333"/>
                </a:lnTo>
                <a:lnTo>
                  <a:pt x="1209" y="331"/>
                </a:lnTo>
                <a:lnTo>
                  <a:pt x="1209" y="331"/>
                </a:lnTo>
                <a:lnTo>
                  <a:pt x="1207" y="331"/>
                </a:lnTo>
                <a:lnTo>
                  <a:pt x="1207" y="329"/>
                </a:lnTo>
                <a:lnTo>
                  <a:pt x="1205" y="329"/>
                </a:lnTo>
                <a:close/>
                <a:moveTo>
                  <a:pt x="1234" y="252"/>
                </a:moveTo>
                <a:lnTo>
                  <a:pt x="1234" y="254"/>
                </a:lnTo>
                <a:lnTo>
                  <a:pt x="1234" y="254"/>
                </a:lnTo>
                <a:lnTo>
                  <a:pt x="1234" y="256"/>
                </a:lnTo>
                <a:lnTo>
                  <a:pt x="1236" y="256"/>
                </a:lnTo>
                <a:lnTo>
                  <a:pt x="1238" y="256"/>
                </a:lnTo>
                <a:lnTo>
                  <a:pt x="1240" y="256"/>
                </a:lnTo>
                <a:lnTo>
                  <a:pt x="1243" y="254"/>
                </a:lnTo>
                <a:lnTo>
                  <a:pt x="1243" y="254"/>
                </a:lnTo>
                <a:lnTo>
                  <a:pt x="1240" y="254"/>
                </a:lnTo>
                <a:lnTo>
                  <a:pt x="1240" y="252"/>
                </a:lnTo>
                <a:lnTo>
                  <a:pt x="1240" y="250"/>
                </a:lnTo>
                <a:lnTo>
                  <a:pt x="1238" y="250"/>
                </a:lnTo>
                <a:lnTo>
                  <a:pt x="1238" y="248"/>
                </a:lnTo>
                <a:lnTo>
                  <a:pt x="1238" y="248"/>
                </a:lnTo>
                <a:lnTo>
                  <a:pt x="1234" y="250"/>
                </a:lnTo>
                <a:lnTo>
                  <a:pt x="1234" y="250"/>
                </a:lnTo>
                <a:lnTo>
                  <a:pt x="1234" y="250"/>
                </a:lnTo>
                <a:lnTo>
                  <a:pt x="1232" y="250"/>
                </a:lnTo>
                <a:lnTo>
                  <a:pt x="1232" y="252"/>
                </a:lnTo>
                <a:lnTo>
                  <a:pt x="1234" y="252"/>
                </a:lnTo>
                <a:lnTo>
                  <a:pt x="1234" y="252"/>
                </a:lnTo>
                <a:close/>
                <a:moveTo>
                  <a:pt x="1136" y="231"/>
                </a:moveTo>
                <a:lnTo>
                  <a:pt x="1136" y="231"/>
                </a:lnTo>
                <a:lnTo>
                  <a:pt x="1138" y="231"/>
                </a:lnTo>
                <a:lnTo>
                  <a:pt x="1142" y="231"/>
                </a:lnTo>
                <a:lnTo>
                  <a:pt x="1148" y="229"/>
                </a:lnTo>
                <a:lnTo>
                  <a:pt x="1155" y="227"/>
                </a:lnTo>
                <a:lnTo>
                  <a:pt x="1152" y="227"/>
                </a:lnTo>
                <a:lnTo>
                  <a:pt x="1150" y="227"/>
                </a:lnTo>
                <a:lnTo>
                  <a:pt x="1146" y="227"/>
                </a:lnTo>
                <a:lnTo>
                  <a:pt x="1144" y="227"/>
                </a:lnTo>
                <a:lnTo>
                  <a:pt x="1142" y="229"/>
                </a:lnTo>
                <a:lnTo>
                  <a:pt x="1138" y="229"/>
                </a:lnTo>
                <a:lnTo>
                  <a:pt x="1136" y="231"/>
                </a:lnTo>
                <a:close/>
                <a:moveTo>
                  <a:pt x="1188" y="302"/>
                </a:moveTo>
                <a:lnTo>
                  <a:pt x="1180" y="304"/>
                </a:lnTo>
                <a:lnTo>
                  <a:pt x="1175" y="304"/>
                </a:lnTo>
                <a:lnTo>
                  <a:pt x="1175" y="306"/>
                </a:lnTo>
                <a:lnTo>
                  <a:pt x="1173" y="306"/>
                </a:lnTo>
                <a:lnTo>
                  <a:pt x="1173" y="306"/>
                </a:lnTo>
                <a:lnTo>
                  <a:pt x="1171" y="306"/>
                </a:lnTo>
                <a:lnTo>
                  <a:pt x="1169" y="308"/>
                </a:lnTo>
                <a:lnTo>
                  <a:pt x="1167" y="308"/>
                </a:lnTo>
                <a:lnTo>
                  <a:pt x="1167" y="308"/>
                </a:lnTo>
                <a:lnTo>
                  <a:pt x="1167" y="308"/>
                </a:lnTo>
                <a:lnTo>
                  <a:pt x="1169" y="310"/>
                </a:lnTo>
                <a:lnTo>
                  <a:pt x="1173" y="310"/>
                </a:lnTo>
                <a:lnTo>
                  <a:pt x="1175" y="310"/>
                </a:lnTo>
                <a:lnTo>
                  <a:pt x="1178" y="310"/>
                </a:lnTo>
                <a:lnTo>
                  <a:pt x="1178" y="310"/>
                </a:lnTo>
                <a:lnTo>
                  <a:pt x="1180" y="310"/>
                </a:lnTo>
                <a:lnTo>
                  <a:pt x="1184" y="308"/>
                </a:lnTo>
                <a:lnTo>
                  <a:pt x="1186" y="308"/>
                </a:lnTo>
                <a:lnTo>
                  <a:pt x="1190" y="306"/>
                </a:lnTo>
                <a:lnTo>
                  <a:pt x="1192" y="306"/>
                </a:lnTo>
                <a:lnTo>
                  <a:pt x="1192" y="304"/>
                </a:lnTo>
                <a:lnTo>
                  <a:pt x="1192" y="304"/>
                </a:lnTo>
                <a:lnTo>
                  <a:pt x="1192" y="302"/>
                </a:lnTo>
                <a:lnTo>
                  <a:pt x="1192" y="302"/>
                </a:lnTo>
                <a:lnTo>
                  <a:pt x="1190" y="302"/>
                </a:lnTo>
                <a:lnTo>
                  <a:pt x="1188" y="302"/>
                </a:lnTo>
                <a:close/>
                <a:moveTo>
                  <a:pt x="1117" y="178"/>
                </a:moveTo>
                <a:lnTo>
                  <a:pt x="1117" y="180"/>
                </a:lnTo>
                <a:lnTo>
                  <a:pt x="1115" y="180"/>
                </a:lnTo>
                <a:lnTo>
                  <a:pt x="1113" y="183"/>
                </a:lnTo>
                <a:lnTo>
                  <a:pt x="1113" y="183"/>
                </a:lnTo>
                <a:lnTo>
                  <a:pt x="1113" y="183"/>
                </a:lnTo>
                <a:lnTo>
                  <a:pt x="1113" y="183"/>
                </a:lnTo>
                <a:lnTo>
                  <a:pt x="1115" y="185"/>
                </a:lnTo>
                <a:lnTo>
                  <a:pt x="1115" y="183"/>
                </a:lnTo>
                <a:lnTo>
                  <a:pt x="1119" y="180"/>
                </a:lnTo>
                <a:lnTo>
                  <a:pt x="1119" y="180"/>
                </a:lnTo>
                <a:lnTo>
                  <a:pt x="1117" y="178"/>
                </a:lnTo>
                <a:close/>
                <a:moveTo>
                  <a:pt x="1123" y="243"/>
                </a:moveTo>
                <a:lnTo>
                  <a:pt x="1121" y="239"/>
                </a:lnTo>
                <a:lnTo>
                  <a:pt x="1119" y="239"/>
                </a:lnTo>
                <a:lnTo>
                  <a:pt x="1115" y="239"/>
                </a:lnTo>
                <a:lnTo>
                  <a:pt x="1106" y="241"/>
                </a:lnTo>
                <a:lnTo>
                  <a:pt x="1100" y="241"/>
                </a:lnTo>
                <a:lnTo>
                  <a:pt x="1096" y="243"/>
                </a:lnTo>
                <a:lnTo>
                  <a:pt x="1096" y="245"/>
                </a:lnTo>
                <a:lnTo>
                  <a:pt x="1098" y="248"/>
                </a:lnTo>
                <a:lnTo>
                  <a:pt x="1102" y="248"/>
                </a:lnTo>
                <a:lnTo>
                  <a:pt x="1104" y="248"/>
                </a:lnTo>
                <a:lnTo>
                  <a:pt x="1102" y="250"/>
                </a:lnTo>
                <a:lnTo>
                  <a:pt x="1104" y="252"/>
                </a:lnTo>
                <a:lnTo>
                  <a:pt x="1113" y="250"/>
                </a:lnTo>
                <a:lnTo>
                  <a:pt x="1115" y="250"/>
                </a:lnTo>
                <a:lnTo>
                  <a:pt x="1113" y="254"/>
                </a:lnTo>
                <a:lnTo>
                  <a:pt x="1111" y="256"/>
                </a:lnTo>
                <a:lnTo>
                  <a:pt x="1117" y="256"/>
                </a:lnTo>
                <a:lnTo>
                  <a:pt x="1121" y="254"/>
                </a:lnTo>
                <a:lnTo>
                  <a:pt x="1123" y="254"/>
                </a:lnTo>
                <a:lnTo>
                  <a:pt x="1123" y="252"/>
                </a:lnTo>
                <a:lnTo>
                  <a:pt x="1125" y="252"/>
                </a:lnTo>
                <a:lnTo>
                  <a:pt x="1129" y="250"/>
                </a:lnTo>
                <a:lnTo>
                  <a:pt x="1129" y="250"/>
                </a:lnTo>
                <a:lnTo>
                  <a:pt x="1129" y="250"/>
                </a:lnTo>
                <a:lnTo>
                  <a:pt x="1127" y="248"/>
                </a:lnTo>
                <a:lnTo>
                  <a:pt x="1123" y="245"/>
                </a:lnTo>
                <a:lnTo>
                  <a:pt x="1123" y="245"/>
                </a:lnTo>
                <a:lnTo>
                  <a:pt x="1123" y="243"/>
                </a:lnTo>
                <a:close/>
                <a:moveTo>
                  <a:pt x="1081" y="313"/>
                </a:moveTo>
                <a:lnTo>
                  <a:pt x="1079" y="313"/>
                </a:lnTo>
                <a:lnTo>
                  <a:pt x="1067" y="313"/>
                </a:lnTo>
                <a:lnTo>
                  <a:pt x="1062" y="315"/>
                </a:lnTo>
                <a:lnTo>
                  <a:pt x="1062" y="315"/>
                </a:lnTo>
                <a:lnTo>
                  <a:pt x="1060" y="317"/>
                </a:lnTo>
                <a:lnTo>
                  <a:pt x="1058" y="319"/>
                </a:lnTo>
                <a:lnTo>
                  <a:pt x="1058" y="321"/>
                </a:lnTo>
                <a:lnTo>
                  <a:pt x="1060" y="321"/>
                </a:lnTo>
                <a:lnTo>
                  <a:pt x="1064" y="321"/>
                </a:lnTo>
                <a:lnTo>
                  <a:pt x="1069" y="325"/>
                </a:lnTo>
                <a:lnTo>
                  <a:pt x="1071" y="327"/>
                </a:lnTo>
                <a:lnTo>
                  <a:pt x="1071" y="327"/>
                </a:lnTo>
                <a:lnTo>
                  <a:pt x="1075" y="331"/>
                </a:lnTo>
                <a:lnTo>
                  <a:pt x="1079" y="333"/>
                </a:lnTo>
                <a:lnTo>
                  <a:pt x="1081" y="336"/>
                </a:lnTo>
                <a:lnTo>
                  <a:pt x="1081" y="336"/>
                </a:lnTo>
                <a:lnTo>
                  <a:pt x="1083" y="336"/>
                </a:lnTo>
                <a:lnTo>
                  <a:pt x="1083" y="336"/>
                </a:lnTo>
                <a:lnTo>
                  <a:pt x="1085" y="333"/>
                </a:lnTo>
                <a:lnTo>
                  <a:pt x="1087" y="331"/>
                </a:lnTo>
                <a:lnTo>
                  <a:pt x="1087" y="331"/>
                </a:lnTo>
                <a:lnTo>
                  <a:pt x="1090" y="329"/>
                </a:lnTo>
                <a:lnTo>
                  <a:pt x="1092" y="325"/>
                </a:lnTo>
                <a:lnTo>
                  <a:pt x="1092" y="323"/>
                </a:lnTo>
                <a:lnTo>
                  <a:pt x="1094" y="321"/>
                </a:lnTo>
                <a:lnTo>
                  <a:pt x="1094" y="319"/>
                </a:lnTo>
                <a:lnTo>
                  <a:pt x="1092" y="317"/>
                </a:lnTo>
                <a:lnTo>
                  <a:pt x="1092" y="317"/>
                </a:lnTo>
                <a:lnTo>
                  <a:pt x="1092" y="317"/>
                </a:lnTo>
                <a:lnTo>
                  <a:pt x="1090" y="315"/>
                </a:lnTo>
                <a:lnTo>
                  <a:pt x="1085" y="313"/>
                </a:lnTo>
                <a:lnTo>
                  <a:pt x="1081" y="313"/>
                </a:lnTo>
                <a:close/>
                <a:moveTo>
                  <a:pt x="1092" y="269"/>
                </a:moveTo>
                <a:lnTo>
                  <a:pt x="1090" y="271"/>
                </a:lnTo>
                <a:lnTo>
                  <a:pt x="1090" y="273"/>
                </a:lnTo>
                <a:lnTo>
                  <a:pt x="1087" y="273"/>
                </a:lnTo>
                <a:lnTo>
                  <a:pt x="1087" y="273"/>
                </a:lnTo>
                <a:lnTo>
                  <a:pt x="1090" y="275"/>
                </a:lnTo>
                <a:lnTo>
                  <a:pt x="1092" y="275"/>
                </a:lnTo>
                <a:lnTo>
                  <a:pt x="1096" y="277"/>
                </a:lnTo>
                <a:lnTo>
                  <a:pt x="1100" y="277"/>
                </a:lnTo>
                <a:lnTo>
                  <a:pt x="1104" y="275"/>
                </a:lnTo>
                <a:lnTo>
                  <a:pt x="1104" y="275"/>
                </a:lnTo>
                <a:lnTo>
                  <a:pt x="1106" y="273"/>
                </a:lnTo>
                <a:lnTo>
                  <a:pt x="1106" y="273"/>
                </a:lnTo>
                <a:lnTo>
                  <a:pt x="1106" y="273"/>
                </a:lnTo>
                <a:lnTo>
                  <a:pt x="1106" y="271"/>
                </a:lnTo>
                <a:lnTo>
                  <a:pt x="1104" y="271"/>
                </a:lnTo>
                <a:lnTo>
                  <a:pt x="1104" y="269"/>
                </a:lnTo>
                <a:lnTo>
                  <a:pt x="1104" y="266"/>
                </a:lnTo>
                <a:lnTo>
                  <a:pt x="1104" y="266"/>
                </a:lnTo>
                <a:lnTo>
                  <a:pt x="1102" y="266"/>
                </a:lnTo>
                <a:lnTo>
                  <a:pt x="1100" y="264"/>
                </a:lnTo>
                <a:lnTo>
                  <a:pt x="1096" y="264"/>
                </a:lnTo>
                <a:lnTo>
                  <a:pt x="1094" y="264"/>
                </a:lnTo>
                <a:lnTo>
                  <a:pt x="1092" y="266"/>
                </a:lnTo>
                <a:lnTo>
                  <a:pt x="1092" y="269"/>
                </a:lnTo>
                <a:close/>
                <a:moveTo>
                  <a:pt x="1211" y="277"/>
                </a:moveTo>
                <a:lnTo>
                  <a:pt x="1213" y="279"/>
                </a:lnTo>
                <a:lnTo>
                  <a:pt x="1213" y="279"/>
                </a:lnTo>
                <a:lnTo>
                  <a:pt x="1213" y="279"/>
                </a:lnTo>
                <a:lnTo>
                  <a:pt x="1215" y="279"/>
                </a:lnTo>
                <a:lnTo>
                  <a:pt x="1215" y="279"/>
                </a:lnTo>
                <a:lnTo>
                  <a:pt x="1219" y="281"/>
                </a:lnTo>
                <a:lnTo>
                  <a:pt x="1226" y="283"/>
                </a:lnTo>
                <a:lnTo>
                  <a:pt x="1228" y="283"/>
                </a:lnTo>
                <a:lnTo>
                  <a:pt x="1232" y="285"/>
                </a:lnTo>
                <a:lnTo>
                  <a:pt x="1234" y="287"/>
                </a:lnTo>
                <a:lnTo>
                  <a:pt x="1236" y="287"/>
                </a:lnTo>
                <a:lnTo>
                  <a:pt x="1238" y="287"/>
                </a:lnTo>
                <a:lnTo>
                  <a:pt x="1243" y="287"/>
                </a:lnTo>
                <a:lnTo>
                  <a:pt x="1247" y="287"/>
                </a:lnTo>
                <a:lnTo>
                  <a:pt x="1251" y="287"/>
                </a:lnTo>
                <a:lnTo>
                  <a:pt x="1253" y="287"/>
                </a:lnTo>
                <a:lnTo>
                  <a:pt x="1253" y="285"/>
                </a:lnTo>
                <a:lnTo>
                  <a:pt x="1253" y="285"/>
                </a:lnTo>
                <a:lnTo>
                  <a:pt x="1253" y="285"/>
                </a:lnTo>
                <a:lnTo>
                  <a:pt x="1253" y="283"/>
                </a:lnTo>
                <a:lnTo>
                  <a:pt x="1253" y="283"/>
                </a:lnTo>
                <a:lnTo>
                  <a:pt x="1253" y="281"/>
                </a:lnTo>
                <a:lnTo>
                  <a:pt x="1253" y="279"/>
                </a:lnTo>
                <a:lnTo>
                  <a:pt x="1253" y="279"/>
                </a:lnTo>
                <a:lnTo>
                  <a:pt x="1253" y="277"/>
                </a:lnTo>
                <a:lnTo>
                  <a:pt x="1253" y="275"/>
                </a:lnTo>
                <a:lnTo>
                  <a:pt x="1253" y="275"/>
                </a:lnTo>
                <a:lnTo>
                  <a:pt x="1253" y="273"/>
                </a:lnTo>
                <a:lnTo>
                  <a:pt x="1251" y="271"/>
                </a:lnTo>
                <a:lnTo>
                  <a:pt x="1251" y="269"/>
                </a:lnTo>
                <a:lnTo>
                  <a:pt x="1249" y="266"/>
                </a:lnTo>
                <a:lnTo>
                  <a:pt x="1247" y="264"/>
                </a:lnTo>
                <a:lnTo>
                  <a:pt x="1243" y="262"/>
                </a:lnTo>
                <a:lnTo>
                  <a:pt x="1240" y="260"/>
                </a:lnTo>
                <a:lnTo>
                  <a:pt x="1236" y="260"/>
                </a:lnTo>
                <a:lnTo>
                  <a:pt x="1234" y="258"/>
                </a:lnTo>
                <a:lnTo>
                  <a:pt x="1230" y="260"/>
                </a:lnTo>
                <a:lnTo>
                  <a:pt x="1222" y="262"/>
                </a:lnTo>
                <a:lnTo>
                  <a:pt x="1219" y="264"/>
                </a:lnTo>
                <a:lnTo>
                  <a:pt x="1217" y="264"/>
                </a:lnTo>
                <a:lnTo>
                  <a:pt x="1215" y="266"/>
                </a:lnTo>
                <a:lnTo>
                  <a:pt x="1215" y="269"/>
                </a:lnTo>
                <a:lnTo>
                  <a:pt x="1215" y="271"/>
                </a:lnTo>
                <a:lnTo>
                  <a:pt x="1213" y="271"/>
                </a:lnTo>
                <a:lnTo>
                  <a:pt x="1211" y="271"/>
                </a:lnTo>
                <a:lnTo>
                  <a:pt x="1209" y="275"/>
                </a:lnTo>
                <a:lnTo>
                  <a:pt x="1209" y="275"/>
                </a:lnTo>
                <a:lnTo>
                  <a:pt x="1209" y="277"/>
                </a:lnTo>
                <a:lnTo>
                  <a:pt x="1209" y="277"/>
                </a:lnTo>
                <a:lnTo>
                  <a:pt x="1209" y="277"/>
                </a:lnTo>
                <a:lnTo>
                  <a:pt x="1211" y="277"/>
                </a:lnTo>
                <a:lnTo>
                  <a:pt x="1211" y="277"/>
                </a:lnTo>
                <a:close/>
                <a:moveTo>
                  <a:pt x="1473" y="631"/>
                </a:moveTo>
                <a:lnTo>
                  <a:pt x="1473" y="629"/>
                </a:lnTo>
                <a:lnTo>
                  <a:pt x="1475" y="629"/>
                </a:lnTo>
                <a:lnTo>
                  <a:pt x="1471" y="629"/>
                </a:lnTo>
                <a:lnTo>
                  <a:pt x="1469" y="631"/>
                </a:lnTo>
                <a:lnTo>
                  <a:pt x="1469" y="631"/>
                </a:lnTo>
                <a:lnTo>
                  <a:pt x="1469" y="631"/>
                </a:lnTo>
                <a:lnTo>
                  <a:pt x="1471" y="631"/>
                </a:lnTo>
                <a:lnTo>
                  <a:pt x="1473" y="631"/>
                </a:lnTo>
                <a:close/>
                <a:moveTo>
                  <a:pt x="1479" y="579"/>
                </a:moveTo>
                <a:lnTo>
                  <a:pt x="1481" y="579"/>
                </a:lnTo>
                <a:lnTo>
                  <a:pt x="1483" y="577"/>
                </a:lnTo>
                <a:lnTo>
                  <a:pt x="1483" y="577"/>
                </a:lnTo>
                <a:lnTo>
                  <a:pt x="1483" y="575"/>
                </a:lnTo>
                <a:lnTo>
                  <a:pt x="1486" y="575"/>
                </a:lnTo>
                <a:lnTo>
                  <a:pt x="1483" y="575"/>
                </a:lnTo>
                <a:lnTo>
                  <a:pt x="1483" y="572"/>
                </a:lnTo>
                <a:lnTo>
                  <a:pt x="1481" y="570"/>
                </a:lnTo>
                <a:lnTo>
                  <a:pt x="1481" y="570"/>
                </a:lnTo>
                <a:lnTo>
                  <a:pt x="1479" y="570"/>
                </a:lnTo>
                <a:lnTo>
                  <a:pt x="1479" y="570"/>
                </a:lnTo>
                <a:lnTo>
                  <a:pt x="1475" y="570"/>
                </a:lnTo>
                <a:lnTo>
                  <a:pt x="1471" y="570"/>
                </a:lnTo>
                <a:lnTo>
                  <a:pt x="1471" y="570"/>
                </a:lnTo>
                <a:lnTo>
                  <a:pt x="1471" y="570"/>
                </a:lnTo>
                <a:lnTo>
                  <a:pt x="1471" y="572"/>
                </a:lnTo>
                <a:lnTo>
                  <a:pt x="1473" y="575"/>
                </a:lnTo>
                <a:lnTo>
                  <a:pt x="1477" y="579"/>
                </a:lnTo>
                <a:lnTo>
                  <a:pt x="1479" y="579"/>
                </a:lnTo>
                <a:close/>
                <a:moveTo>
                  <a:pt x="1523" y="451"/>
                </a:moveTo>
                <a:lnTo>
                  <a:pt x="1523" y="449"/>
                </a:lnTo>
                <a:lnTo>
                  <a:pt x="1521" y="447"/>
                </a:lnTo>
                <a:lnTo>
                  <a:pt x="1519" y="447"/>
                </a:lnTo>
                <a:lnTo>
                  <a:pt x="1519" y="447"/>
                </a:lnTo>
                <a:lnTo>
                  <a:pt x="1517" y="447"/>
                </a:lnTo>
                <a:lnTo>
                  <a:pt x="1515" y="447"/>
                </a:lnTo>
                <a:lnTo>
                  <a:pt x="1515" y="449"/>
                </a:lnTo>
                <a:lnTo>
                  <a:pt x="1515" y="449"/>
                </a:lnTo>
                <a:lnTo>
                  <a:pt x="1515" y="451"/>
                </a:lnTo>
                <a:lnTo>
                  <a:pt x="1517" y="451"/>
                </a:lnTo>
                <a:lnTo>
                  <a:pt x="1519" y="453"/>
                </a:lnTo>
                <a:lnTo>
                  <a:pt x="1521" y="455"/>
                </a:lnTo>
                <a:lnTo>
                  <a:pt x="1523" y="455"/>
                </a:lnTo>
                <a:lnTo>
                  <a:pt x="1523" y="455"/>
                </a:lnTo>
                <a:lnTo>
                  <a:pt x="1523" y="453"/>
                </a:lnTo>
                <a:lnTo>
                  <a:pt x="1523" y="453"/>
                </a:lnTo>
                <a:lnTo>
                  <a:pt x="1523" y="453"/>
                </a:lnTo>
                <a:lnTo>
                  <a:pt x="1523" y="453"/>
                </a:lnTo>
                <a:lnTo>
                  <a:pt x="1523" y="451"/>
                </a:lnTo>
                <a:lnTo>
                  <a:pt x="1523" y="451"/>
                </a:lnTo>
                <a:close/>
                <a:moveTo>
                  <a:pt x="1467" y="728"/>
                </a:moveTo>
                <a:lnTo>
                  <a:pt x="1467" y="728"/>
                </a:lnTo>
                <a:lnTo>
                  <a:pt x="1467" y="726"/>
                </a:lnTo>
                <a:lnTo>
                  <a:pt x="1469" y="726"/>
                </a:lnTo>
                <a:lnTo>
                  <a:pt x="1469" y="723"/>
                </a:lnTo>
                <a:lnTo>
                  <a:pt x="1469" y="721"/>
                </a:lnTo>
                <a:lnTo>
                  <a:pt x="1467" y="721"/>
                </a:lnTo>
                <a:lnTo>
                  <a:pt x="1467" y="721"/>
                </a:lnTo>
                <a:lnTo>
                  <a:pt x="1467" y="721"/>
                </a:lnTo>
                <a:lnTo>
                  <a:pt x="1467" y="723"/>
                </a:lnTo>
                <a:lnTo>
                  <a:pt x="1467" y="723"/>
                </a:lnTo>
                <a:lnTo>
                  <a:pt x="1465" y="726"/>
                </a:lnTo>
                <a:lnTo>
                  <a:pt x="1465" y="728"/>
                </a:lnTo>
                <a:lnTo>
                  <a:pt x="1465" y="728"/>
                </a:lnTo>
                <a:lnTo>
                  <a:pt x="1465" y="728"/>
                </a:lnTo>
                <a:lnTo>
                  <a:pt x="1467" y="728"/>
                </a:lnTo>
                <a:close/>
                <a:moveTo>
                  <a:pt x="1481" y="560"/>
                </a:moveTo>
                <a:lnTo>
                  <a:pt x="1483" y="558"/>
                </a:lnTo>
                <a:lnTo>
                  <a:pt x="1483" y="558"/>
                </a:lnTo>
                <a:lnTo>
                  <a:pt x="1483" y="558"/>
                </a:lnTo>
                <a:lnTo>
                  <a:pt x="1483" y="558"/>
                </a:lnTo>
                <a:lnTo>
                  <a:pt x="1481" y="558"/>
                </a:lnTo>
                <a:lnTo>
                  <a:pt x="1479" y="558"/>
                </a:lnTo>
                <a:lnTo>
                  <a:pt x="1477" y="558"/>
                </a:lnTo>
                <a:lnTo>
                  <a:pt x="1479" y="558"/>
                </a:lnTo>
                <a:lnTo>
                  <a:pt x="1479" y="560"/>
                </a:lnTo>
                <a:lnTo>
                  <a:pt x="1481" y="560"/>
                </a:lnTo>
                <a:close/>
                <a:moveTo>
                  <a:pt x="1509" y="455"/>
                </a:moveTo>
                <a:lnTo>
                  <a:pt x="1507" y="455"/>
                </a:lnTo>
                <a:lnTo>
                  <a:pt x="1504" y="455"/>
                </a:lnTo>
                <a:lnTo>
                  <a:pt x="1504" y="455"/>
                </a:lnTo>
                <a:lnTo>
                  <a:pt x="1502" y="455"/>
                </a:lnTo>
                <a:lnTo>
                  <a:pt x="1498" y="457"/>
                </a:lnTo>
                <a:lnTo>
                  <a:pt x="1496" y="457"/>
                </a:lnTo>
                <a:lnTo>
                  <a:pt x="1496" y="457"/>
                </a:lnTo>
                <a:lnTo>
                  <a:pt x="1494" y="461"/>
                </a:lnTo>
                <a:lnTo>
                  <a:pt x="1490" y="463"/>
                </a:lnTo>
                <a:lnTo>
                  <a:pt x="1490" y="468"/>
                </a:lnTo>
                <a:lnTo>
                  <a:pt x="1488" y="470"/>
                </a:lnTo>
                <a:lnTo>
                  <a:pt x="1488" y="472"/>
                </a:lnTo>
                <a:lnTo>
                  <a:pt x="1490" y="476"/>
                </a:lnTo>
                <a:lnTo>
                  <a:pt x="1490" y="478"/>
                </a:lnTo>
                <a:lnTo>
                  <a:pt x="1492" y="480"/>
                </a:lnTo>
                <a:lnTo>
                  <a:pt x="1492" y="480"/>
                </a:lnTo>
                <a:lnTo>
                  <a:pt x="1494" y="482"/>
                </a:lnTo>
                <a:lnTo>
                  <a:pt x="1494" y="482"/>
                </a:lnTo>
                <a:lnTo>
                  <a:pt x="1496" y="482"/>
                </a:lnTo>
                <a:lnTo>
                  <a:pt x="1502" y="482"/>
                </a:lnTo>
                <a:lnTo>
                  <a:pt x="1507" y="480"/>
                </a:lnTo>
                <a:lnTo>
                  <a:pt x="1511" y="480"/>
                </a:lnTo>
                <a:lnTo>
                  <a:pt x="1515" y="478"/>
                </a:lnTo>
                <a:lnTo>
                  <a:pt x="1517" y="478"/>
                </a:lnTo>
                <a:lnTo>
                  <a:pt x="1519" y="476"/>
                </a:lnTo>
                <a:lnTo>
                  <a:pt x="1519" y="474"/>
                </a:lnTo>
                <a:lnTo>
                  <a:pt x="1519" y="472"/>
                </a:lnTo>
                <a:lnTo>
                  <a:pt x="1519" y="470"/>
                </a:lnTo>
                <a:lnTo>
                  <a:pt x="1519" y="463"/>
                </a:lnTo>
                <a:lnTo>
                  <a:pt x="1519" y="463"/>
                </a:lnTo>
                <a:lnTo>
                  <a:pt x="1519" y="461"/>
                </a:lnTo>
                <a:lnTo>
                  <a:pt x="1521" y="461"/>
                </a:lnTo>
                <a:lnTo>
                  <a:pt x="1521" y="459"/>
                </a:lnTo>
                <a:lnTo>
                  <a:pt x="1519" y="459"/>
                </a:lnTo>
                <a:lnTo>
                  <a:pt x="1519" y="457"/>
                </a:lnTo>
                <a:lnTo>
                  <a:pt x="1519" y="457"/>
                </a:lnTo>
                <a:lnTo>
                  <a:pt x="1511" y="455"/>
                </a:lnTo>
                <a:lnTo>
                  <a:pt x="1509" y="455"/>
                </a:lnTo>
                <a:close/>
                <a:moveTo>
                  <a:pt x="1450" y="650"/>
                </a:moveTo>
                <a:lnTo>
                  <a:pt x="1450" y="650"/>
                </a:lnTo>
                <a:lnTo>
                  <a:pt x="1450" y="650"/>
                </a:lnTo>
                <a:lnTo>
                  <a:pt x="1448" y="650"/>
                </a:lnTo>
                <a:lnTo>
                  <a:pt x="1448" y="650"/>
                </a:lnTo>
                <a:lnTo>
                  <a:pt x="1448" y="650"/>
                </a:lnTo>
                <a:lnTo>
                  <a:pt x="1446" y="652"/>
                </a:lnTo>
                <a:lnTo>
                  <a:pt x="1448" y="652"/>
                </a:lnTo>
                <a:lnTo>
                  <a:pt x="1450" y="650"/>
                </a:lnTo>
                <a:close/>
                <a:moveTo>
                  <a:pt x="1448" y="784"/>
                </a:moveTo>
                <a:lnTo>
                  <a:pt x="1448" y="784"/>
                </a:lnTo>
                <a:lnTo>
                  <a:pt x="1450" y="784"/>
                </a:lnTo>
                <a:lnTo>
                  <a:pt x="1450" y="784"/>
                </a:lnTo>
                <a:lnTo>
                  <a:pt x="1450" y="782"/>
                </a:lnTo>
                <a:lnTo>
                  <a:pt x="1448" y="782"/>
                </a:lnTo>
                <a:lnTo>
                  <a:pt x="1448" y="782"/>
                </a:lnTo>
                <a:lnTo>
                  <a:pt x="1448" y="784"/>
                </a:lnTo>
                <a:lnTo>
                  <a:pt x="1448" y="784"/>
                </a:lnTo>
                <a:close/>
                <a:moveTo>
                  <a:pt x="1450" y="713"/>
                </a:moveTo>
                <a:lnTo>
                  <a:pt x="1450" y="713"/>
                </a:lnTo>
                <a:lnTo>
                  <a:pt x="1450" y="715"/>
                </a:lnTo>
                <a:lnTo>
                  <a:pt x="1450" y="715"/>
                </a:lnTo>
                <a:lnTo>
                  <a:pt x="1450" y="715"/>
                </a:lnTo>
                <a:lnTo>
                  <a:pt x="1452" y="713"/>
                </a:lnTo>
                <a:lnTo>
                  <a:pt x="1452" y="713"/>
                </a:lnTo>
                <a:lnTo>
                  <a:pt x="1450" y="713"/>
                </a:lnTo>
                <a:lnTo>
                  <a:pt x="1450" y="713"/>
                </a:lnTo>
                <a:close/>
                <a:moveTo>
                  <a:pt x="1450" y="726"/>
                </a:moveTo>
                <a:lnTo>
                  <a:pt x="1454" y="723"/>
                </a:lnTo>
                <a:lnTo>
                  <a:pt x="1454" y="721"/>
                </a:lnTo>
                <a:lnTo>
                  <a:pt x="1454" y="721"/>
                </a:lnTo>
                <a:lnTo>
                  <a:pt x="1454" y="721"/>
                </a:lnTo>
                <a:lnTo>
                  <a:pt x="1454" y="721"/>
                </a:lnTo>
                <a:lnTo>
                  <a:pt x="1452" y="723"/>
                </a:lnTo>
                <a:lnTo>
                  <a:pt x="1452" y="723"/>
                </a:lnTo>
                <a:lnTo>
                  <a:pt x="1450" y="723"/>
                </a:lnTo>
                <a:lnTo>
                  <a:pt x="1450" y="723"/>
                </a:lnTo>
                <a:lnTo>
                  <a:pt x="1448" y="723"/>
                </a:lnTo>
                <a:lnTo>
                  <a:pt x="1448" y="723"/>
                </a:lnTo>
                <a:lnTo>
                  <a:pt x="1448" y="726"/>
                </a:lnTo>
                <a:lnTo>
                  <a:pt x="1448" y="726"/>
                </a:lnTo>
                <a:lnTo>
                  <a:pt x="1450" y="726"/>
                </a:lnTo>
                <a:close/>
                <a:moveTo>
                  <a:pt x="1222" y="428"/>
                </a:moveTo>
                <a:lnTo>
                  <a:pt x="1222" y="430"/>
                </a:lnTo>
                <a:lnTo>
                  <a:pt x="1222" y="430"/>
                </a:lnTo>
                <a:lnTo>
                  <a:pt x="1224" y="430"/>
                </a:lnTo>
                <a:lnTo>
                  <a:pt x="1224" y="430"/>
                </a:lnTo>
                <a:lnTo>
                  <a:pt x="1226" y="428"/>
                </a:lnTo>
                <a:lnTo>
                  <a:pt x="1226" y="428"/>
                </a:lnTo>
                <a:lnTo>
                  <a:pt x="1226" y="426"/>
                </a:lnTo>
                <a:lnTo>
                  <a:pt x="1226" y="426"/>
                </a:lnTo>
                <a:lnTo>
                  <a:pt x="1224" y="424"/>
                </a:lnTo>
                <a:lnTo>
                  <a:pt x="1224" y="424"/>
                </a:lnTo>
                <a:lnTo>
                  <a:pt x="1222" y="422"/>
                </a:lnTo>
                <a:lnTo>
                  <a:pt x="1219" y="422"/>
                </a:lnTo>
                <a:lnTo>
                  <a:pt x="1219" y="424"/>
                </a:lnTo>
                <a:lnTo>
                  <a:pt x="1217" y="424"/>
                </a:lnTo>
                <a:lnTo>
                  <a:pt x="1217" y="426"/>
                </a:lnTo>
                <a:lnTo>
                  <a:pt x="1217" y="426"/>
                </a:lnTo>
                <a:lnTo>
                  <a:pt x="1217" y="428"/>
                </a:lnTo>
                <a:lnTo>
                  <a:pt x="1217" y="428"/>
                </a:lnTo>
                <a:lnTo>
                  <a:pt x="1217" y="430"/>
                </a:lnTo>
                <a:lnTo>
                  <a:pt x="1219" y="430"/>
                </a:lnTo>
                <a:lnTo>
                  <a:pt x="1219" y="428"/>
                </a:lnTo>
                <a:lnTo>
                  <a:pt x="1219" y="428"/>
                </a:lnTo>
                <a:lnTo>
                  <a:pt x="1219" y="426"/>
                </a:lnTo>
                <a:lnTo>
                  <a:pt x="1219" y="424"/>
                </a:lnTo>
                <a:lnTo>
                  <a:pt x="1219" y="424"/>
                </a:lnTo>
                <a:lnTo>
                  <a:pt x="1219" y="424"/>
                </a:lnTo>
                <a:lnTo>
                  <a:pt x="1222" y="424"/>
                </a:lnTo>
                <a:lnTo>
                  <a:pt x="1222" y="426"/>
                </a:lnTo>
                <a:lnTo>
                  <a:pt x="1222" y="428"/>
                </a:lnTo>
                <a:lnTo>
                  <a:pt x="1222" y="428"/>
                </a:lnTo>
                <a:lnTo>
                  <a:pt x="1222" y="428"/>
                </a:lnTo>
                <a:close/>
                <a:moveTo>
                  <a:pt x="1207" y="350"/>
                </a:moveTo>
                <a:lnTo>
                  <a:pt x="1209" y="350"/>
                </a:lnTo>
                <a:lnTo>
                  <a:pt x="1211" y="348"/>
                </a:lnTo>
                <a:lnTo>
                  <a:pt x="1211" y="348"/>
                </a:lnTo>
                <a:lnTo>
                  <a:pt x="1211" y="346"/>
                </a:lnTo>
                <a:lnTo>
                  <a:pt x="1209" y="344"/>
                </a:lnTo>
                <a:lnTo>
                  <a:pt x="1209" y="342"/>
                </a:lnTo>
                <a:lnTo>
                  <a:pt x="1209" y="342"/>
                </a:lnTo>
                <a:lnTo>
                  <a:pt x="1207" y="342"/>
                </a:lnTo>
                <a:lnTo>
                  <a:pt x="1205" y="342"/>
                </a:lnTo>
                <a:lnTo>
                  <a:pt x="1203" y="344"/>
                </a:lnTo>
                <a:lnTo>
                  <a:pt x="1201" y="344"/>
                </a:lnTo>
                <a:lnTo>
                  <a:pt x="1201" y="344"/>
                </a:lnTo>
                <a:lnTo>
                  <a:pt x="1201" y="342"/>
                </a:lnTo>
                <a:lnTo>
                  <a:pt x="1201" y="342"/>
                </a:lnTo>
                <a:lnTo>
                  <a:pt x="1201" y="340"/>
                </a:lnTo>
                <a:lnTo>
                  <a:pt x="1199" y="338"/>
                </a:lnTo>
                <a:lnTo>
                  <a:pt x="1196" y="338"/>
                </a:lnTo>
                <a:lnTo>
                  <a:pt x="1196" y="338"/>
                </a:lnTo>
                <a:lnTo>
                  <a:pt x="1199" y="336"/>
                </a:lnTo>
                <a:lnTo>
                  <a:pt x="1199" y="336"/>
                </a:lnTo>
                <a:lnTo>
                  <a:pt x="1199" y="336"/>
                </a:lnTo>
                <a:lnTo>
                  <a:pt x="1196" y="333"/>
                </a:lnTo>
                <a:lnTo>
                  <a:pt x="1192" y="333"/>
                </a:lnTo>
                <a:lnTo>
                  <a:pt x="1192" y="331"/>
                </a:lnTo>
                <a:lnTo>
                  <a:pt x="1188" y="331"/>
                </a:lnTo>
                <a:lnTo>
                  <a:pt x="1188" y="333"/>
                </a:lnTo>
                <a:lnTo>
                  <a:pt x="1186" y="333"/>
                </a:lnTo>
                <a:lnTo>
                  <a:pt x="1182" y="336"/>
                </a:lnTo>
                <a:lnTo>
                  <a:pt x="1182" y="336"/>
                </a:lnTo>
                <a:lnTo>
                  <a:pt x="1182" y="333"/>
                </a:lnTo>
                <a:lnTo>
                  <a:pt x="1182" y="333"/>
                </a:lnTo>
                <a:lnTo>
                  <a:pt x="1182" y="333"/>
                </a:lnTo>
                <a:lnTo>
                  <a:pt x="1182" y="331"/>
                </a:lnTo>
                <a:lnTo>
                  <a:pt x="1186" y="329"/>
                </a:lnTo>
                <a:lnTo>
                  <a:pt x="1190" y="325"/>
                </a:lnTo>
                <a:lnTo>
                  <a:pt x="1196" y="323"/>
                </a:lnTo>
                <a:lnTo>
                  <a:pt x="1199" y="323"/>
                </a:lnTo>
                <a:lnTo>
                  <a:pt x="1199" y="321"/>
                </a:lnTo>
                <a:lnTo>
                  <a:pt x="1199" y="321"/>
                </a:lnTo>
                <a:lnTo>
                  <a:pt x="1196" y="321"/>
                </a:lnTo>
                <a:lnTo>
                  <a:pt x="1196" y="321"/>
                </a:lnTo>
                <a:lnTo>
                  <a:pt x="1194" y="321"/>
                </a:lnTo>
                <a:lnTo>
                  <a:pt x="1194" y="321"/>
                </a:lnTo>
                <a:lnTo>
                  <a:pt x="1194" y="321"/>
                </a:lnTo>
                <a:lnTo>
                  <a:pt x="1194" y="319"/>
                </a:lnTo>
                <a:lnTo>
                  <a:pt x="1194" y="319"/>
                </a:lnTo>
                <a:lnTo>
                  <a:pt x="1194" y="319"/>
                </a:lnTo>
                <a:lnTo>
                  <a:pt x="1196" y="319"/>
                </a:lnTo>
                <a:lnTo>
                  <a:pt x="1199" y="317"/>
                </a:lnTo>
                <a:lnTo>
                  <a:pt x="1201" y="317"/>
                </a:lnTo>
                <a:lnTo>
                  <a:pt x="1201" y="317"/>
                </a:lnTo>
                <a:lnTo>
                  <a:pt x="1203" y="315"/>
                </a:lnTo>
                <a:lnTo>
                  <a:pt x="1203" y="315"/>
                </a:lnTo>
                <a:lnTo>
                  <a:pt x="1203" y="315"/>
                </a:lnTo>
                <a:lnTo>
                  <a:pt x="1201" y="310"/>
                </a:lnTo>
                <a:lnTo>
                  <a:pt x="1201" y="310"/>
                </a:lnTo>
                <a:lnTo>
                  <a:pt x="1199" y="310"/>
                </a:lnTo>
                <a:lnTo>
                  <a:pt x="1199" y="310"/>
                </a:lnTo>
                <a:lnTo>
                  <a:pt x="1194" y="308"/>
                </a:lnTo>
                <a:lnTo>
                  <a:pt x="1192" y="308"/>
                </a:lnTo>
                <a:lnTo>
                  <a:pt x="1190" y="308"/>
                </a:lnTo>
                <a:lnTo>
                  <a:pt x="1188" y="308"/>
                </a:lnTo>
                <a:lnTo>
                  <a:pt x="1186" y="310"/>
                </a:lnTo>
                <a:lnTo>
                  <a:pt x="1180" y="310"/>
                </a:lnTo>
                <a:lnTo>
                  <a:pt x="1178" y="313"/>
                </a:lnTo>
                <a:lnTo>
                  <a:pt x="1173" y="313"/>
                </a:lnTo>
                <a:lnTo>
                  <a:pt x="1171" y="313"/>
                </a:lnTo>
                <a:lnTo>
                  <a:pt x="1159" y="306"/>
                </a:lnTo>
                <a:lnTo>
                  <a:pt x="1157" y="308"/>
                </a:lnTo>
                <a:lnTo>
                  <a:pt x="1157" y="308"/>
                </a:lnTo>
                <a:lnTo>
                  <a:pt x="1157" y="308"/>
                </a:lnTo>
                <a:lnTo>
                  <a:pt x="1157" y="310"/>
                </a:lnTo>
                <a:lnTo>
                  <a:pt x="1159" y="310"/>
                </a:lnTo>
                <a:lnTo>
                  <a:pt x="1161" y="310"/>
                </a:lnTo>
                <a:lnTo>
                  <a:pt x="1161" y="310"/>
                </a:lnTo>
                <a:lnTo>
                  <a:pt x="1159" y="310"/>
                </a:lnTo>
                <a:lnTo>
                  <a:pt x="1157" y="310"/>
                </a:lnTo>
                <a:lnTo>
                  <a:pt x="1152" y="310"/>
                </a:lnTo>
                <a:lnTo>
                  <a:pt x="1146" y="310"/>
                </a:lnTo>
                <a:lnTo>
                  <a:pt x="1144" y="310"/>
                </a:lnTo>
                <a:lnTo>
                  <a:pt x="1144" y="313"/>
                </a:lnTo>
                <a:lnTo>
                  <a:pt x="1144" y="313"/>
                </a:lnTo>
                <a:lnTo>
                  <a:pt x="1146" y="315"/>
                </a:lnTo>
                <a:lnTo>
                  <a:pt x="1146" y="315"/>
                </a:lnTo>
                <a:lnTo>
                  <a:pt x="1148" y="317"/>
                </a:lnTo>
                <a:lnTo>
                  <a:pt x="1150" y="317"/>
                </a:lnTo>
                <a:lnTo>
                  <a:pt x="1150" y="317"/>
                </a:lnTo>
                <a:lnTo>
                  <a:pt x="1150" y="319"/>
                </a:lnTo>
                <a:lnTo>
                  <a:pt x="1152" y="321"/>
                </a:lnTo>
                <a:lnTo>
                  <a:pt x="1152" y="321"/>
                </a:lnTo>
                <a:lnTo>
                  <a:pt x="1148" y="319"/>
                </a:lnTo>
                <a:lnTo>
                  <a:pt x="1146" y="317"/>
                </a:lnTo>
                <a:lnTo>
                  <a:pt x="1144" y="317"/>
                </a:lnTo>
                <a:lnTo>
                  <a:pt x="1142" y="317"/>
                </a:lnTo>
                <a:lnTo>
                  <a:pt x="1140" y="317"/>
                </a:lnTo>
                <a:lnTo>
                  <a:pt x="1138" y="319"/>
                </a:lnTo>
                <a:lnTo>
                  <a:pt x="1138" y="319"/>
                </a:lnTo>
                <a:lnTo>
                  <a:pt x="1138" y="321"/>
                </a:lnTo>
                <a:lnTo>
                  <a:pt x="1138" y="321"/>
                </a:lnTo>
                <a:lnTo>
                  <a:pt x="1138" y="321"/>
                </a:lnTo>
                <a:lnTo>
                  <a:pt x="1146" y="325"/>
                </a:lnTo>
                <a:lnTo>
                  <a:pt x="1148" y="325"/>
                </a:lnTo>
                <a:lnTo>
                  <a:pt x="1150" y="325"/>
                </a:lnTo>
                <a:lnTo>
                  <a:pt x="1152" y="325"/>
                </a:lnTo>
                <a:lnTo>
                  <a:pt x="1155" y="323"/>
                </a:lnTo>
                <a:lnTo>
                  <a:pt x="1155" y="323"/>
                </a:lnTo>
                <a:lnTo>
                  <a:pt x="1159" y="327"/>
                </a:lnTo>
                <a:lnTo>
                  <a:pt x="1161" y="327"/>
                </a:lnTo>
                <a:lnTo>
                  <a:pt x="1159" y="327"/>
                </a:lnTo>
                <a:lnTo>
                  <a:pt x="1159" y="327"/>
                </a:lnTo>
                <a:lnTo>
                  <a:pt x="1157" y="327"/>
                </a:lnTo>
                <a:lnTo>
                  <a:pt x="1155" y="325"/>
                </a:lnTo>
                <a:lnTo>
                  <a:pt x="1152" y="327"/>
                </a:lnTo>
                <a:lnTo>
                  <a:pt x="1152" y="327"/>
                </a:lnTo>
                <a:lnTo>
                  <a:pt x="1150" y="327"/>
                </a:lnTo>
                <a:lnTo>
                  <a:pt x="1150" y="329"/>
                </a:lnTo>
                <a:lnTo>
                  <a:pt x="1150" y="329"/>
                </a:lnTo>
                <a:lnTo>
                  <a:pt x="1152" y="329"/>
                </a:lnTo>
                <a:lnTo>
                  <a:pt x="1155" y="329"/>
                </a:lnTo>
                <a:lnTo>
                  <a:pt x="1155" y="329"/>
                </a:lnTo>
                <a:lnTo>
                  <a:pt x="1157" y="331"/>
                </a:lnTo>
                <a:lnTo>
                  <a:pt x="1157" y="331"/>
                </a:lnTo>
                <a:lnTo>
                  <a:pt x="1157" y="333"/>
                </a:lnTo>
                <a:lnTo>
                  <a:pt x="1157" y="336"/>
                </a:lnTo>
                <a:lnTo>
                  <a:pt x="1157" y="336"/>
                </a:lnTo>
                <a:lnTo>
                  <a:pt x="1157" y="336"/>
                </a:lnTo>
                <a:lnTo>
                  <a:pt x="1157" y="336"/>
                </a:lnTo>
                <a:lnTo>
                  <a:pt x="1155" y="333"/>
                </a:lnTo>
                <a:lnTo>
                  <a:pt x="1152" y="333"/>
                </a:lnTo>
                <a:lnTo>
                  <a:pt x="1152" y="338"/>
                </a:lnTo>
                <a:lnTo>
                  <a:pt x="1152" y="340"/>
                </a:lnTo>
                <a:lnTo>
                  <a:pt x="1152" y="340"/>
                </a:lnTo>
                <a:lnTo>
                  <a:pt x="1146" y="340"/>
                </a:lnTo>
                <a:lnTo>
                  <a:pt x="1144" y="342"/>
                </a:lnTo>
                <a:lnTo>
                  <a:pt x="1140" y="342"/>
                </a:lnTo>
                <a:lnTo>
                  <a:pt x="1140" y="340"/>
                </a:lnTo>
                <a:lnTo>
                  <a:pt x="1138" y="338"/>
                </a:lnTo>
                <a:lnTo>
                  <a:pt x="1136" y="336"/>
                </a:lnTo>
                <a:lnTo>
                  <a:pt x="1136" y="336"/>
                </a:lnTo>
                <a:lnTo>
                  <a:pt x="1134" y="336"/>
                </a:lnTo>
                <a:lnTo>
                  <a:pt x="1134" y="333"/>
                </a:lnTo>
                <a:lnTo>
                  <a:pt x="1131" y="333"/>
                </a:lnTo>
                <a:lnTo>
                  <a:pt x="1131" y="331"/>
                </a:lnTo>
                <a:lnTo>
                  <a:pt x="1129" y="331"/>
                </a:lnTo>
                <a:lnTo>
                  <a:pt x="1127" y="331"/>
                </a:lnTo>
                <a:lnTo>
                  <a:pt x="1125" y="331"/>
                </a:lnTo>
                <a:lnTo>
                  <a:pt x="1123" y="333"/>
                </a:lnTo>
                <a:lnTo>
                  <a:pt x="1121" y="333"/>
                </a:lnTo>
                <a:lnTo>
                  <a:pt x="1121" y="336"/>
                </a:lnTo>
                <a:lnTo>
                  <a:pt x="1121" y="338"/>
                </a:lnTo>
                <a:lnTo>
                  <a:pt x="1119" y="340"/>
                </a:lnTo>
                <a:lnTo>
                  <a:pt x="1119" y="340"/>
                </a:lnTo>
                <a:lnTo>
                  <a:pt x="1121" y="342"/>
                </a:lnTo>
                <a:lnTo>
                  <a:pt x="1125" y="344"/>
                </a:lnTo>
                <a:lnTo>
                  <a:pt x="1129" y="348"/>
                </a:lnTo>
                <a:lnTo>
                  <a:pt x="1131" y="348"/>
                </a:lnTo>
                <a:lnTo>
                  <a:pt x="1131" y="350"/>
                </a:lnTo>
                <a:lnTo>
                  <a:pt x="1134" y="350"/>
                </a:lnTo>
                <a:lnTo>
                  <a:pt x="1134" y="350"/>
                </a:lnTo>
                <a:lnTo>
                  <a:pt x="1134" y="352"/>
                </a:lnTo>
                <a:lnTo>
                  <a:pt x="1138" y="352"/>
                </a:lnTo>
                <a:lnTo>
                  <a:pt x="1140" y="352"/>
                </a:lnTo>
                <a:lnTo>
                  <a:pt x="1140" y="352"/>
                </a:lnTo>
                <a:lnTo>
                  <a:pt x="1142" y="352"/>
                </a:lnTo>
                <a:lnTo>
                  <a:pt x="1144" y="352"/>
                </a:lnTo>
                <a:lnTo>
                  <a:pt x="1144" y="354"/>
                </a:lnTo>
                <a:lnTo>
                  <a:pt x="1144" y="354"/>
                </a:lnTo>
                <a:lnTo>
                  <a:pt x="1148" y="354"/>
                </a:lnTo>
                <a:lnTo>
                  <a:pt x="1148" y="354"/>
                </a:lnTo>
                <a:lnTo>
                  <a:pt x="1150" y="357"/>
                </a:lnTo>
                <a:lnTo>
                  <a:pt x="1155" y="361"/>
                </a:lnTo>
                <a:lnTo>
                  <a:pt x="1157" y="363"/>
                </a:lnTo>
                <a:lnTo>
                  <a:pt x="1163" y="367"/>
                </a:lnTo>
                <a:lnTo>
                  <a:pt x="1165" y="369"/>
                </a:lnTo>
                <a:lnTo>
                  <a:pt x="1167" y="371"/>
                </a:lnTo>
                <a:lnTo>
                  <a:pt x="1169" y="375"/>
                </a:lnTo>
                <a:lnTo>
                  <a:pt x="1169" y="378"/>
                </a:lnTo>
                <a:lnTo>
                  <a:pt x="1171" y="378"/>
                </a:lnTo>
                <a:lnTo>
                  <a:pt x="1173" y="378"/>
                </a:lnTo>
                <a:lnTo>
                  <a:pt x="1175" y="378"/>
                </a:lnTo>
                <a:lnTo>
                  <a:pt x="1178" y="380"/>
                </a:lnTo>
                <a:lnTo>
                  <a:pt x="1178" y="380"/>
                </a:lnTo>
                <a:lnTo>
                  <a:pt x="1180" y="378"/>
                </a:lnTo>
                <a:lnTo>
                  <a:pt x="1182" y="378"/>
                </a:lnTo>
                <a:lnTo>
                  <a:pt x="1186" y="375"/>
                </a:lnTo>
                <a:lnTo>
                  <a:pt x="1186" y="375"/>
                </a:lnTo>
                <a:lnTo>
                  <a:pt x="1186" y="373"/>
                </a:lnTo>
                <a:lnTo>
                  <a:pt x="1184" y="371"/>
                </a:lnTo>
                <a:lnTo>
                  <a:pt x="1182" y="367"/>
                </a:lnTo>
                <a:lnTo>
                  <a:pt x="1182" y="367"/>
                </a:lnTo>
                <a:lnTo>
                  <a:pt x="1182" y="365"/>
                </a:lnTo>
                <a:lnTo>
                  <a:pt x="1184" y="365"/>
                </a:lnTo>
                <a:lnTo>
                  <a:pt x="1184" y="365"/>
                </a:lnTo>
                <a:lnTo>
                  <a:pt x="1184" y="365"/>
                </a:lnTo>
                <a:lnTo>
                  <a:pt x="1184" y="365"/>
                </a:lnTo>
                <a:lnTo>
                  <a:pt x="1184" y="367"/>
                </a:lnTo>
                <a:lnTo>
                  <a:pt x="1184" y="367"/>
                </a:lnTo>
                <a:lnTo>
                  <a:pt x="1184" y="369"/>
                </a:lnTo>
                <a:lnTo>
                  <a:pt x="1186" y="369"/>
                </a:lnTo>
                <a:lnTo>
                  <a:pt x="1194" y="371"/>
                </a:lnTo>
                <a:lnTo>
                  <a:pt x="1196" y="369"/>
                </a:lnTo>
                <a:lnTo>
                  <a:pt x="1199" y="369"/>
                </a:lnTo>
                <a:lnTo>
                  <a:pt x="1201" y="369"/>
                </a:lnTo>
                <a:lnTo>
                  <a:pt x="1203" y="367"/>
                </a:lnTo>
                <a:lnTo>
                  <a:pt x="1203" y="365"/>
                </a:lnTo>
                <a:lnTo>
                  <a:pt x="1209" y="365"/>
                </a:lnTo>
                <a:lnTo>
                  <a:pt x="1207" y="361"/>
                </a:lnTo>
                <a:lnTo>
                  <a:pt x="1207" y="361"/>
                </a:lnTo>
                <a:lnTo>
                  <a:pt x="1207" y="359"/>
                </a:lnTo>
                <a:lnTo>
                  <a:pt x="1205" y="359"/>
                </a:lnTo>
                <a:lnTo>
                  <a:pt x="1209" y="357"/>
                </a:lnTo>
                <a:lnTo>
                  <a:pt x="1209" y="357"/>
                </a:lnTo>
                <a:lnTo>
                  <a:pt x="1209" y="354"/>
                </a:lnTo>
                <a:lnTo>
                  <a:pt x="1209" y="354"/>
                </a:lnTo>
                <a:lnTo>
                  <a:pt x="1207" y="352"/>
                </a:lnTo>
                <a:lnTo>
                  <a:pt x="1205" y="352"/>
                </a:lnTo>
                <a:lnTo>
                  <a:pt x="1205" y="352"/>
                </a:lnTo>
                <a:lnTo>
                  <a:pt x="1207" y="352"/>
                </a:lnTo>
                <a:lnTo>
                  <a:pt x="1207" y="350"/>
                </a:lnTo>
                <a:close/>
                <a:moveTo>
                  <a:pt x="54" y="2310"/>
                </a:moveTo>
                <a:lnTo>
                  <a:pt x="54" y="2310"/>
                </a:lnTo>
                <a:lnTo>
                  <a:pt x="54" y="2313"/>
                </a:lnTo>
                <a:lnTo>
                  <a:pt x="54" y="2313"/>
                </a:lnTo>
                <a:lnTo>
                  <a:pt x="57" y="2310"/>
                </a:lnTo>
                <a:lnTo>
                  <a:pt x="57" y="2310"/>
                </a:lnTo>
                <a:lnTo>
                  <a:pt x="54" y="2310"/>
                </a:lnTo>
                <a:close/>
                <a:moveTo>
                  <a:pt x="1297" y="430"/>
                </a:moveTo>
                <a:lnTo>
                  <a:pt x="1295" y="430"/>
                </a:lnTo>
                <a:lnTo>
                  <a:pt x="1295" y="428"/>
                </a:lnTo>
                <a:lnTo>
                  <a:pt x="1293" y="430"/>
                </a:lnTo>
                <a:lnTo>
                  <a:pt x="1293" y="430"/>
                </a:lnTo>
                <a:lnTo>
                  <a:pt x="1293" y="430"/>
                </a:lnTo>
                <a:lnTo>
                  <a:pt x="1295" y="432"/>
                </a:lnTo>
                <a:lnTo>
                  <a:pt x="1295" y="432"/>
                </a:lnTo>
                <a:lnTo>
                  <a:pt x="1295" y="432"/>
                </a:lnTo>
                <a:lnTo>
                  <a:pt x="1295" y="432"/>
                </a:lnTo>
                <a:lnTo>
                  <a:pt x="1297" y="432"/>
                </a:lnTo>
                <a:lnTo>
                  <a:pt x="1297" y="432"/>
                </a:lnTo>
                <a:lnTo>
                  <a:pt x="1297" y="430"/>
                </a:lnTo>
                <a:lnTo>
                  <a:pt x="1297" y="430"/>
                </a:lnTo>
                <a:close/>
                <a:moveTo>
                  <a:pt x="1215" y="432"/>
                </a:moveTo>
                <a:lnTo>
                  <a:pt x="1213" y="430"/>
                </a:lnTo>
                <a:lnTo>
                  <a:pt x="1207" y="426"/>
                </a:lnTo>
                <a:lnTo>
                  <a:pt x="1205" y="426"/>
                </a:lnTo>
                <a:lnTo>
                  <a:pt x="1203" y="424"/>
                </a:lnTo>
                <a:lnTo>
                  <a:pt x="1201" y="424"/>
                </a:lnTo>
                <a:lnTo>
                  <a:pt x="1199" y="422"/>
                </a:lnTo>
                <a:lnTo>
                  <a:pt x="1199" y="422"/>
                </a:lnTo>
                <a:lnTo>
                  <a:pt x="1199" y="422"/>
                </a:lnTo>
                <a:lnTo>
                  <a:pt x="1196" y="422"/>
                </a:lnTo>
                <a:lnTo>
                  <a:pt x="1196" y="422"/>
                </a:lnTo>
                <a:lnTo>
                  <a:pt x="1196" y="422"/>
                </a:lnTo>
                <a:lnTo>
                  <a:pt x="1196" y="422"/>
                </a:lnTo>
                <a:lnTo>
                  <a:pt x="1196" y="422"/>
                </a:lnTo>
                <a:lnTo>
                  <a:pt x="1196" y="422"/>
                </a:lnTo>
                <a:lnTo>
                  <a:pt x="1196" y="419"/>
                </a:lnTo>
                <a:lnTo>
                  <a:pt x="1196" y="419"/>
                </a:lnTo>
                <a:lnTo>
                  <a:pt x="1194" y="417"/>
                </a:lnTo>
                <a:lnTo>
                  <a:pt x="1192" y="417"/>
                </a:lnTo>
                <a:lnTo>
                  <a:pt x="1190" y="417"/>
                </a:lnTo>
                <a:lnTo>
                  <a:pt x="1190" y="417"/>
                </a:lnTo>
                <a:lnTo>
                  <a:pt x="1186" y="417"/>
                </a:lnTo>
                <a:lnTo>
                  <a:pt x="1186" y="417"/>
                </a:lnTo>
                <a:lnTo>
                  <a:pt x="1184" y="419"/>
                </a:lnTo>
                <a:lnTo>
                  <a:pt x="1184" y="419"/>
                </a:lnTo>
                <a:lnTo>
                  <a:pt x="1184" y="422"/>
                </a:lnTo>
                <a:lnTo>
                  <a:pt x="1184" y="422"/>
                </a:lnTo>
                <a:lnTo>
                  <a:pt x="1184" y="422"/>
                </a:lnTo>
                <a:lnTo>
                  <a:pt x="1186" y="426"/>
                </a:lnTo>
                <a:lnTo>
                  <a:pt x="1188" y="426"/>
                </a:lnTo>
                <a:lnTo>
                  <a:pt x="1186" y="426"/>
                </a:lnTo>
                <a:lnTo>
                  <a:pt x="1184" y="426"/>
                </a:lnTo>
                <a:lnTo>
                  <a:pt x="1182" y="424"/>
                </a:lnTo>
                <a:lnTo>
                  <a:pt x="1182" y="424"/>
                </a:lnTo>
                <a:lnTo>
                  <a:pt x="1180" y="424"/>
                </a:lnTo>
                <a:lnTo>
                  <a:pt x="1180" y="424"/>
                </a:lnTo>
                <a:lnTo>
                  <a:pt x="1180" y="426"/>
                </a:lnTo>
                <a:lnTo>
                  <a:pt x="1182" y="426"/>
                </a:lnTo>
                <a:lnTo>
                  <a:pt x="1182" y="426"/>
                </a:lnTo>
                <a:lnTo>
                  <a:pt x="1180" y="426"/>
                </a:lnTo>
                <a:lnTo>
                  <a:pt x="1180" y="426"/>
                </a:lnTo>
                <a:lnTo>
                  <a:pt x="1180" y="428"/>
                </a:lnTo>
                <a:lnTo>
                  <a:pt x="1182" y="428"/>
                </a:lnTo>
                <a:lnTo>
                  <a:pt x="1182" y="430"/>
                </a:lnTo>
                <a:lnTo>
                  <a:pt x="1182" y="430"/>
                </a:lnTo>
                <a:lnTo>
                  <a:pt x="1180" y="430"/>
                </a:lnTo>
                <a:lnTo>
                  <a:pt x="1178" y="432"/>
                </a:lnTo>
                <a:lnTo>
                  <a:pt x="1175" y="434"/>
                </a:lnTo>
                <a:lnTo>
                  <a:pt x="1171" y="434"/>
                </a:lnTo>
                <a:lnTo>
                  <a:pt x="1167" y="434"/>
                </a:lnTo>
                <a:lnTo>
                  <a:pt x="1165" y="436"/>
                </a:lnTo>
                <a:lnTo>
                  <a:pt x="1165" y="436"/>
                </a:lnTo>
                <a:lnTo>
                  <a:pt x="1165" y="438"/>
                </a:lnTo>
                <a:lnTo>
                  <a:pt x="1167" y="438"/>
                </a:lnTo>
                <a:lnTo>
                  <a:pt x="1167" y="440"/>
                </a:lnTo>
                <a:lnTo>
                  <a:pt x="1169" y="440"/>
                </a:lnTo>
                <a:lnTo>
                  <a:pt x="1169" y="443"/>
                </a:lnTo>
                <a:lnTo>
                  <a:pt x="1171" y="443"/>
                </a:lnTo>
                <a:lnTo>
                  <a:pt x="1173" y="440"/>
                </a:lnTo>
                <a:lnTo>
                  <a:pt x="1171" y="440"/>
                </a:lnTo>
                <a:lnTo>
                  <a:pt x="1173" y="440"/>
                </a:lnTo>
                <a:lnTo>
                  <a:pt x="1173" y="440"/>
                </a:lnTo>
                <a:lnTo>
                  <a:pt x="1175" y="440"/>
                </a:lnTo>
                <a:lnTo>
                  <a:pt x="1175" y="440"/>
                </a:lnTo>
                <a:lnTo>
                  <a:pt x="1175" y="440"/>
                </a:lnTo>
                <a:lnTo>
                  <a:pt x="1175" y="443"/>
                </a:lnTo>
                <a:lnTo>
                  <a:pt x="1175" y="443"/>
                </a:lnTo>
                <a:lnTo>
                  <a:pt x="1178" y="443"/>
                </a:lnTo>
                <a:lnTo>
                  <a:pt x="1178" y="443"/>
                </a:lnTo>
                <a:lnTo>
                  <a:pt x="1180" y="443"/>
                </a:lnTo>
                <a:lnTo>
                  <a:pt x="1182" y="443"/>
                </a:lnTo>
                <a:lnTo>
                  <a:pt x="1182" y="443"/>
                </a:lnTo>
                <a:lnTo>
                  <a:pt x="1184" y="443"/>
                </a:lnTo>
                <a:lnTo>
                  <a:pt x="1184" y="443"/>
                </a:lnTo>
                <a:lnTo>
                  <a:pt x="1184" y="443"/>
                </a:lnTo>
                <a:lnTo>
                  <a:pt x="1184" y="445"/>
                </a:lnTo>
                <a:lnTo>
                  <a:pt x="1184" y="445"/>
                </a:lnTo>
                <a:lnTo>
                  <a:pt x="1184" y="445"/>
                </a:lnTo>
                <a:lnTo>
                  <a:pt x="1190" y="447"/>
                </a:lnTo>
                <a:lnTo>
                  <a:pt x="1192" y="447"/>
                </a:lnTo>
                <a:lnTo>
                  <a:pt x="1196" y="449"/>
                </a:lnTo>
                <a:lnTo>
                  <a:pt x="1199" y="451"/>
                </a:lnTo>
                <a:lnTo>
                  <a:pt x="1203" y="449"/>
                </a:lnTo>
                <a:lnTo>
                  <a:pt x="1209" y="451"/>
                </a:lnTo>
                <a:lnTo>
                  <a:pt x="1211" y="451"/>
                </a:lnTo>
                <a:lnTo>
                  <a:pt x="1213" y="451"/>
                </a:lnTo>
                <a:lnTo>
                  <a:pt x="1217" y="449"/>
                </a:lnTo>
                <a:lnTo>
                  <a:pt x="1219" y="447"/>
                </a:lnTo>
                <a:lnTo>
                  <a:pt x="1219" y="447"/>
                </a:lnTo>
                <a:lnTo>
                  <a:pt x="1222" y="445"/>
                </a:lnTo>
                <a:lnTo>
                  <a:pt x="1222" y="445"/>
                </a:lnTo>
                <a:lnTo>
                  <a:pt x="1224" y="445"/>
                </a:lnTo>
                <a:lnTo>
                  <a:pt x="1226" y="445"/>
                </a:lnTo>
                <a:lnTo>
                  <a:pt x="1228" y="443"/>
                </a:lnTo>
                <a:lnTo>
                  <a:pt x="1228" y="443"/>
                </a:lnTo>
                <a:lnTo>
                  <a:pt x="1226" y="440"/>
                </a:lnTo>
                <a:lnTo>
                  <a:pt x="1226" y="440"/>
                </a:lnTo>
                <a:lnTo>
                  <a:pt x="1226" y="440"/>
                </a:lnTo>
                <a:lnTo>
                  <a:pt x="1224" y="443"/>
                </a:lnTo>
                <a:lnTo>
                  <a:pt x="1222" y="440"/>
                </a:lnTo>
                <a:lnTo>
                  <a:pt x="1219" y="440"/>
                </a:lnTo>
                <a:lnTo>
                  <a:pt x="1217" y="438"/>
                </a:lnTo>
                <a:lnTo>
                  <a:pt x="1215" y="434"/>
                </a:lnTo>
                <a:lnTo>
                  <a:pt x="1215" y="432"/>
                </a:lnTo>
                <a:close/>
                <a:moveTo>
                  <a:pt x="1299" y="432"/>
                </a:moveTo>
                <a:lnTo>
                  <a:pt x="1299" y="432"/>
                </a:lnTo>
                <a:lnTo>
                  <a:pt x="1299" y="432"/>
                </a:lnTo>
                <a:lnTo>
                  <a:pt x="1299" y="432"/>
                </a:lnTo>
                <a:lnTo>
                  <a:pt x="1301" y="430"/>
                </a:lnTo>
                <a:lnTo>
                  <a:pt x="1301" y="428"/>
                </a:lnTo>
                <a:lnTo>
                  <a:pt x="1301" y="428"/>
                </a:lnTo>
                <a:lnTo>
                  <a:pt x="1301" y="428"/>
                </a:lnTo>
                <a:lnTo>
                  <a:pt x="1299" y="428"/>
                </a:lnTo>
                <a:lnTo>
                  <a:pt x="1299" y="428"/>
                </a:lnTo>
                <a:lnTo>
                  <a:pt x="1297" y="428"/>
                </a:lnTo>
                <a:lnTo>
                  <a:pt x="1297" y="430"/>
                </a:lnTo>
                <a:lnTo>
                  <a:pt x="1297" y="430"/>
                </a:lnTo>
                <a:lnTo>
                  <a:pt x="1299" y="432"/>
                </a:lnTo>
                <a:close/>
                <a:moveTo>
                  <a:pt x="1527" y="468"/>
                </a:moveTo>
                <a:lnTo>
                  <a:pt x="1530" y="468"/>
                </a:lnTo>
                <a:lnTo>
                  <a:pt x="1530" y="468"/>
                </a:lnTo>
                <a:lnTo>
                  <a:pt x="1534" y="468"/>
                </a:lnTo>
                <a:lnTo>
                  <a:pt x="1542" y="468"/>
                </a:lnTo>
                <a:lnTo>
                  <a:pt x="1544" y="468"/>
                </a:lnTo>
                <a:lnTo>
                  <a:pt x="1544" y="468"/>
                </a:lnTo>
                <a:lnTo>
                  <a:pt x="1544" y="466"/>
                </a:lnTo>
                <a:lnTo>
                  <a:pt x="1544" y="463"/>
                </a:lnTo>
                <a:lnTo>
                  <a:pt x="1544" y="463"/>
                </a:lnTo>
                <a:lnTo>
                  <a:pt x="1542" y="463"/>
                </a:lnTo>
                <a:lnTo>
                  <a:pt x="1542" y="463"/>
                </a:lnTo>
                <a:lnTo>
                  <a:pt x="1538" y="463"/>
                </a:lnTo>
                <a:lnTo>
                  <a:pt x="1534" y="461"/>
                </a:lnTo>
                <a:lnTo>
                  <a:pt x="1530" y="461"/>
                </a:lnTo>
                <a:lnTo>
                  <a:pt x="1525" y="461"/>
                </a:lnTo>
                <a:lnTo>
                  <a:pt x="1525" y="461"/>
                </a:lnTo>
                <a:lnTo>
                  <a:pt x="1525" y="463"/>
                </a:lnTo>
                <a:lnTo>
                  <a:pt x="1525" y="463"/>
                </a:lnTo>
                <a:lnTo>
                  <a:pt x="1525" y="466"/>
                </a:lnTo>
                <a:lnTo>
                  <a:pt x="1527" y="468"/>
                </a:lnTo>
                <a:close/>
                <a:moveTo>
                  <a:pt x="1349" y="466"/>
                </a:moveTo>
                <a:lnTo>
                  <a:pt x="1349" y="466"/>
                </a:lnTo>
                <a:lnTo>
                  <a:pt x="1349" y="468"/>
                </a:lnTo>
                <a:lnTo>
                  <a:pt x="1349" y="468"/>
                </a:lnTo>
                <a:lnTo>
                  <a:pt x="1351" y="470"/>
                </a:lnTo>
                <a:lnTo>
                  <a:pt x="1354" y="470"/>
                </a:lnTo>
                <a:lnTo>
                  <a:pt x="1354" y="470"/>
                </a:lnTo>
                <a:lnTo>
                  <a:pt x="1354" y="470"/>
                </a:lnTo>
                <a:lnTo>
                  <a:pt x="1356" y="468"/>
                </a:lnTo>
                <a:lnTo>
                  <a:pt x="1356" y="468"/>
                </a:lnTo>
                <a:lnTo>
                  <a:pt x="1356" y="466"/>
                </a:lnTo>
                <a:lnTo>
                  <a:pt x="1356" y="466"/>
                </a:lnTo>
                <a:lnTo>
                  <a:pt x="1356" y="463"/>
                </a:lnTo>
                <a:lnTo>
                  <a:pt x="1356" y="461"/>
                </a:lnTo>
                <a:lnTo>
                  <a:pt x="1356" y="459"/>
                </a:lnTo>
                <a:lnTo>
                  <a:pt x="1356" y="459"/>
                </a:lnTo>
                <a:lnTo>
                  <a:pt x="1356" y="457"/>
                </a:lnTo>
                <a:lnTo>
                  <a:pt x="1354" y="455"/>
                </a:lnTo>
                <a:lnTo>
                  <a:pt x="1351" y="455"/>
                </a:lnTo>
                <a:lnTo>
                  <a:pt x="1349" y="457"/>
                </a:lnTo>
                <a:lnTo>
                  <a:pt x="1349" y="459"/>
                </a:lnTo>
                <a:lnTo>
                  <a:pt x="1349" y="459"/>
                </a:lnTo>
                <a:lnTo>
                  <a:pt x="1347" y="459"/>
                </a:lnTo>
                <a:lnTo>
                  <a:pt x="1347" y="461"/>
                </a:lnTo>
                <a:lnTo>
                  <a:pt x="1347" y="461"/>
                </a:lnTo>
                <a:lnTo>
                  <a:pt x="1349" y="463"/>
                </a:lnTo>
                <a:lnTo>
                  <a:pt x="1349" y="466"/>
                </a:lnTo>
                <a:lnTo>
                  <a:pt x="1349" y="466"/>
                </a:lnTo>
                <a:close/>
                <a:moveTo>
                  <a:pt x="1496" y="428"/>
                </a:moveTo>
                <a:lnTo>
                  <a:pt x="1492" y="428"/>
                </a:lnTo>
                <a:lnTo>
                  <a:pt x="1490" y="428"/>
                </a:lnTo>
                <a:lnTo>
                  <a:pt x="1490" y="428"/>
                </a:lnTo>
                <a:lnTo>
                  <a:pt x="1488" y="428"/>
                </a:lnTo>
                <a:lnTo>
                  <a:pt x="1488" y="428"/>
                </a:lnTo>
                <a:lnTo>
                  <a:pt x="1488" y="428"/>
                </a:lnTo>
                <a:lnTo>
                  <a:pt x="1488" y="430"/>
                </a:lnTo>
                <a:lnTo>
                  <a:pt x="1488" y="432"/>
                </a:lnTo>
                <a:lnTo>
                  <a:pt x="1488" y="434"/>
                </a:lnTo>
                <a:lnTo>
                  <a:pt x="1488" y="434"/>
                </a:lnTo>
                <a:lnTo>
                  <a:pt x="1490" y="434"/>
                </a:lnTo>
                <a:lnTo>
                  <a:pt x="1490" y="434"/>
                </a:lnTo>
                <a:lnTo>
                  <a:pt x="1492" y="434"/>
                </a:lnTo>
                <a:lnTo>
                  <a:pt x="1494" y="434"/>
                </a:lnTo>
                <a:lnTo>
                  <a:pt x="1494" y="432"/>
                </a:lnTo>
                <a:lnTo>
                  <a:pt x="1494" y="432"/>
                </a:lnTo>
                <a:lnTo>
                  <a:pt x="1496" y="430"/>
                </a:lnTo>
                <a:lnTo>
                  <a:pt x="1496" y="430"/>
                </a:lnTo>
                <a:lnTo>
                  <a:pt x="1496" y="430"/>
                </a:lnTo>
                <a:lnTo>
                  <a:pt x="1496" y="428"/>
                </a:lnTo>
                <a:lnTo>
                  <a:pt x="1496" y="428"/>
                </a:lnTo>
                <a:close/>
                <a:moveTo>
                  <a:pt x="1351" y="413"/>
                </a:moveTo>
                <a:lnTo>
                  <a:pt x="1354" y="413"/>
                </a:lnTo>
                <a:lnTo>
                  <a:pt x="1354" y="413"/>
                </a:lnTo>
                <a:lnTo>
                  <a:pt x="1354" y="411"/>
                </a:lnTo>
                <a:lnTo>
                  <a:pt x="1354" y="411"/>
                </a:lnTo>
                <a:lnTo>
                  <a:pt x="1354" y="411"/>
                </a:lnTo>
                <a:lnTo>
                  <a:pt x="1351" y="409"/>
                </a:lnTo>
                <a:lnTo>
                  <a:pt x="1349" y="411"/>
                </a:lnTo>
                <a:lnTo>
                  <a:pt x="1349" y="409"/>
                </a:lnTo>
                <a:lnTo>
                  <a:pt x="1345" y="409"/>
                </a:lnTo>
                <a:lnTo>
                  <a:pt x="1345" y="409"/>
                </a:lnTo>
                <a:lnTo>
                  <a:pt x="1343" y="411"/>
                </a:lnTo>
                <a:lnTo>
                  <a:pt x="1343" y="411"/>
                </a:lnTo>
                <a:lnTo>
                  <a:pt x="1343" y="411"/>
                </a:lnTo>
                <a:lnTo>
                  <a:pt x="1345" y="413"/>
                </a:lnTo>
                <a:lnTo>
                  <a:pt x="1347" y="413"/>
                </a:lnTo>
                <a:lnTo>
                  <a:pt x="1347" y="413"/>
                </a:lnTo>
                <a:lnTo>
                  <a:pt x="1349" y="413"/>
                </a:lnTo>
                <a:lnTo>
                  <a:pt x="1351" y="413"/>
                </a:lnTo>
                <a:close/>
                <a:moveTo>
                  <a:pt x="1287" y="325"/>
                </a:moveTo>
                <a:lnTo>
                  <a:pt x="1289" y="321"/>
                </a:lnTo>
                <a:lnTo>
                  <a:pt x="1289" y="321"/>
                </a:lnTo>
                <a:lnTo>
                  <a:pt x="1291" y="319"/>
                </a:lnTo>
                <a:lnTo>
                  <a:pt x="1291" y="319"/>
                </a:lnTo>
                <a:lnTo>
                  <a:pt x="1293" y="317"/>
                </a:lnTo>
                <a:lnTo>
                  <a:pt x="1295" y="315"/>
                </a:lnTo>
                <a:lnTo>
                  <a:pt x="1297" y="313"/>
                </a:lnTo>
                <a:lnTo>
                  <a:pt x="1299" y="310"/>
                </a:lnTo>
                <a:lnTo>
                  <a:pt x="1299" y="308"/>
                </a:lnTo>
                <a:lnTo>
                  <a:pt x="1297" y="308"/>
                </a:lnTo>
                <a:lnTo>
                  <a:pt x="1295" y="306"/>
                </a:lnTo>
                <a:lnTo>
                  <a:pt x="1289" y="306"/>
                </a:lnTo>
                <a:lnTo>
                  <a:pt x="1280" y="304"/>
                </a:lnTo>
                <a:lnTo>
                  <a:pt x="1276" y="306"/>
                </a:lnTo>
                <a:lnTo>
                  <a:pt x="1272" y="306"/>
                </a:lnTo>
                <a:lnTo>
                  <a:pt x="1270" y="306"/>
                </a:lnTo>
                <a:lnTo>
                  <a:pt x="1268" y="304"/>
                </a:lnTo>
                <a:lnTo>
                  <a:pt x="1266" y="304"/>
                </a:lnTo>
                <a:lnTo>
                  <a:pt x="1263" y="302"/>
                </a:lnTo>
                <a:lnTo>
                  <a:pt x="1257" y="302"/>
                </a:lnTo>
                <a:lnTo>
                  <a:pt x="1255" y="300"/>
                </a:lnTo>
                <a:lnTo>
                  <a:pt x="1253" y="300"/>
                </a:lnTo>
                <a:lnTo>
                  <a:pt x="1249" y="302"/>
                </a:lnTo>
                <a:lnTo>
                  <a:pt x="1247" y="302"/>
                </a:lnTo>
                <a:lnTo>
                  <a:pt x="1238" y="302"/>
                </a:lnTo>
                <a:lnTo>
                  <a:pt x="1236" y="304"/>
                </a:lnTo>
                <a:lnTo>
                  <a:pt x="1232" y="304"/>
                </a:lnTo>
                <a:lnTo>
                  <a:pt x="1230" y="304"/>
                </a:lnTo>
                <a:lnTo>
                  <a:pt x="1230" y="306"/>
                </a:lnTo>
                <a:lnTo>
                  <a:pt x="1230" y="306"/>
                </a:lnTo>
                <a:lnTo>
                  <a:pt x="1230" y="308"/>
                </a:lnTo>
                <a:lnTo>
                  <a:pt x="1230" y="308"/>
                </a:lnTo>
                <a:lnTo>
                  <a:pt x="1230" y="308"/>
                </a:lnTo>
                <a:lnTo>
                  <a:pt x="1230" y="310"/>
                </a:lnTo>
                <a:lnTo>
                  <a:pt x="1232" y="313"/>
                </a:lnTo>
                <a:lnTo>
                  <a:pt x="1234" y="315"/>
                </a:lnTo>
                <a:lnTo>
                  <a:pt x="1236" y="315"/>
                </a:lnTo>
                <a:lnTo>
                  <a:pt x="1236" y="315"/>
                </a:lnTo>
                <a:lnTo>
                  <a:pt x="1234" y="315"/>
                </a:lnTo>
                <a:lnTo>
                  <a:pt x="1232" y="315"/>
                </a:lnTo>
                <a:lnTo>
                  <a:pt x="1226" y="313"/>
                </a:lnTo>
                <a:lnTo>
                  <a:pt x="1226" y="313"/>
                </a:lnTo>
                <a:lnTo>
                  <a:pt x="1224" y="313"/>
                </a:lnTo>
                <a:lnTo>
                  <a:pt x="1222" y="315"/>
                </a:lnTo>
                <a:lnTo>
                  <a:pt x="1222" y="315"/>
                </a:lnTo>
                <a:lnTo>
                  <a:pt x="1222" y="317"/>
                </a:lnTo>
                <a:lnTo>
                  <a:pt x="1222" y="319"/>
                </a:lnTo>
                <a:lnTo>
                  <a:pt x="1224" y="325"/>
                </a:lnTo>
                <a:lnTo>
                  <a:pt x="1224" y="329"/>
                </a:lnTo>
                <a:lnTo>
                  <a:pt x="1224" y="329"/>
                </a:lnTo>
                <a:lnTo>
                  <a:pt x="1222" y="333"/>
                </a:lnTo>
                <a:lnTo>
                  <a:pt x="1222" y="336"/>
                </a:lnTo>
                <a:lnTo>
                  <a:pt x="1224" y="336"/>
                </a:lnTo>
                <a:lnTo>
                  <a:pt x="1224" y="338"/>
                </a:lnTo>
                <a:lnTo>
                  <a:pt x="1224" y="340"/>
                </a:lnTo>
                <a:lnTo>
                  <a:pt x="1228" y="346"/>
                </a:lnTo>
                <a:lnTo>
                  <a:pt x="1228" y="350"/>
                </a:lnTo>
                <a:lnTo>
                  <a:pt x="1230" y="357"/>
                </a:lnTo>
                <a:lnTo>
                  <a:pt x="1228" y="359"/>
                </a:lnTo>
                <a:lnTo>
                  <a:pt x="1232" y="361"/>
                </a:lnTo>
                <a:lnTo>
                  <a:pt x="1236" y="359"/>
                </a:lnTo>
                <a:lnTo>
                  <a:pt x="1238" y="359"/>
                </a:lnTo>
                <a:lnTo>
                  <a:pt x="1245" y="361"/>
                </a:lnTo>
                <a:lnTo>
                  <a:pt x="1245" y="359"/>
                </a:lnTo>
                <a:lnTo>
                  <a:pt x="1247" y="357"/>
                </a:lnTo>
                <a:lnTo>
                  <a:pt x="1249" y="354"/>
                </a:lnTo>
                <a:lnTo>
                  <a:pt x="1253" y="348"/>
                </a:lnTo>
                <a:lnTo>
                  <a:pt x="1253" y="348"/>
                </a:lnTo>
                <a:lnTo>
                  <a:pt x="1253" y="346"/>
                </a:lnTo>
                <a:lnTo>
                  <a:pt x="1253" y="346"/>
                </a:lnTo>
                <a:lnTo>
                  <a:pt x="1253" y="346"/>
                </a:lnTo>
                <a:lnTo>
                  <a:pt x="1249" y="342"/>
                </a:lnTo>
                <a:lnTo>
                  <a:pt x="1247" y="342"/>
                </a:lnTo>
                <a:lnTo>
                  <a:pt x="1245" y="340"/>
                </a:lnTo>
                <a:lnTo>
                  <a:pt x="1243" y="340"/>
                </a:lnTo>
                <a:lnTo>
                  <a:pt x="1253" y="340"/>
                </a:lnTo>
                <a:lnTo>
                  <a:pt x="1255" y="340"/>
                </a:lnTo>
                <a:lnTo>
                  <a:pt x="1270" y="342"/>
                </a:lnTo>
                <a:lnTo>
                  <a:pt x="1272" y="340"/>
                </a:lnTo>
                <a:lnTo>
                  <a:pt x="1274" y="340"/>
                </a:lnTo>
                <a:lnTo>
                  <a:pt x="1276" y="338"/>
                </a:lnTo>
                <a:lnTo>
                  <a:pt x="1278" y="336"/>
                </a:lnTo>
                <a:lnTo>
                  <a:pt x="1280" y="333"/>
                </a:lnTo>
                <a:lnTo>
                  <a:pt x="1282" y="329"/>
                </a:lnTo>
                <a:lnTo>
                  <a:pt x="1282" y="327"/>
                </a:lnTo>
                <a:lnTo>
                  <a:pt x="1282" y="327"/>
                </a:lnTo>
                <a:lnTo>
                  <a:pt x="1282" y="327"/>
                </a:lnTo>
                <a:lnTo>
                  <a:pt x="1284" y="325"/>
                </a:lnTo>
                <a:lnTo>
                  <a:pt x="1287" y="325"/>
                </a:lnTo>
                <a:close/>
                <a:moveTo>
                  <a:pt x="17" y="1895"/>
                </a:moveTo>
                <a:lnTo>
                  <a:pt x="17" y="1895"/>
                </a:lnTo>
                <a:lnTo>
                  <a:pt x="17" y="1895"/>
                </a:lnTo>
                <a:lnTo>
                  <a:pt x="17" y="1895"/>
                </a:lnTo>
                <a:lnTo>
                  <a:pt x="19" y="1895"/>
                </a:lnTo>
                <a:lnTo>
                  <a:pt x="19" y="1895"/>
                </a:lnTo>
                <a:lnTo>
                  <a:pt x="17" y="1895"/>
                </a:lnTo>
                <a:close/>
                <a:moveTo>
                  <a:pt x="2" y="1870"/>
                </a:moveTo>
                <a:lnTo>
                  <a:pt x="2" y="1868"/>
                </a:lnTo>
                <a:lnTo>
                  <a:pt x="0" y="1870"/>
                </a:lnTo>
                <a:lnTo>
                  <a:pt x="0" y="1870"/>
                </a:lnTo>
                <a:lnTo>
                  <a:pt x="0" y="1870"/>
                </a:lnTo>
                <a:lnTo>
                  <a:pt x="0" y="1870"/>
                </a:lnTo>
                <a:lnTo>
                  <a:pt x="2" y="1870"/>
                </a:lnTo>
                <a:close/>
                <a:moveTo>
                  <a:pt x="2" y="1906"/>
                </a:moveTo>
                <a:lnTo>
                  <a:pt x="2" y="1906"/>
                </a:lnTo>
                <a:lnTo>
                  <a:pt x="2" y="1906"/>
                </a:lnTo>
                <a:lnTo>
                  <a:pt x="2" y="1906"/>
                </a:lnTo>
                <a:lnTo>
                  <a:pt x="2" y="1908"/>
                </a:lnTo>
                <a:lnTo>
                  <a:pt x="2" y="1908"/>
                </a:lnTo>
                <a:lnTo>
                  <a:pt x="2" y="1908"/>
                </a:lnTo>
                <a:lnTo>
                  <a:pt x="2" y="1906"/>
                </a:lnTo>
                <a:lnTo>
                  <a:pt x="2" y="1906"/>
                </a:lnTo>
                <a:lnTo>
                  <a:pt x="2" y="1906"/>
                </a:lnTo>
                <a:lnTo>
                  <a:pt x="2" y="1906"/>
                </a:lnTo>
                <a:lnTo>
                  <a:pt x="2" y="1906"/>
                </a:lnTo>
                <a:lnTo>
                  <a:pt x="2" y="1906"/>
                </a:lnTo>
                <a:lnTo>
                  <a:pt x="2" y="1906"/>
                </a:lnTo>
                <a:close/>
                <a:moveTo>
                  <a:pt x="15" y="1881"/>
                </a:moveTo>
                <a:lnTo>
                  <a:pt x="15" y="1881"/>
                </a:lnTo>
                <a:lnTo>
                  <a:pt x="15" y="1881"/>
                </a:lnTo>
                <a:lnTo>
                  <a:pt x="15" y="1881"/>
                </a:lnTo>
                <a:lnTo>
                  <a:pt x="15" y="1881"/>
                </a:lnTo>
                <a:lnTo>
                  <a:pt x="15" y="1881"/>
                </a:lnTo>
                <a:lnTo>
                  <a:pt x="15" y="1883"/>
                </a:lnTo>
                <a:lnTo>
                  <a:pt x="15" y="1883"/>
                </a:lnTo>
                <a:lnTo>
                  <a:pt x="15" y="1881"/>
                </a:lnTo>
                <a:lnTo>
                  <a:pt x="15" y="1881"/>
                </a:lnTo>
                <a:lnTo>
                  <a:pt x="17" y="1881"/>
                </a:lnTo>
                <a:lnTo>
                  <a:pt x="15" y="1881"/>
                </a:lnTo>
                <a:lnTo>
                  <a:pt x="15" y="1881"/>
                </a:lnTo>
                <a:close/>
                <a:moveTo>
                  <a:pt x="15" y="1891"/>
                </a:moveTo>
                <a:lnTo>
                  <a:pt x="13" y="1891"/>
                </a:lnTo>
                <a:lnTo>
                  <a:pt x="13" y="1891"/>
                </a:lnTo>
                <a:lnTo>
                  <a:pt x="15" y="1891"/>
                </a:lnTo>
                <a:lnTo>
                  <a:pt x="15" y="1891"/>
                </a:lnTo>
                <a:lnTo>
                  <a:pt x="15" y="1891"/>
                </a:lnTo>
                <a:lnTo>
                  <a:pt x="15" y="1891"/>
                </a:lnTo>
                <a:lnTo>
                  <a:pt x="15" y="1891"/>
                </a:lnTo>
                <a:close/>
                <a:moveTo>
                  <a:pt x="2" y="1872"/>
                </a:moveTo>
                <a:lnTo>
                  <a:pt x="2" y="1872"/>
                </a:lnTo>
                <a:lnTo>
                  <a:pt x="0" y="1874"/>
                </a:lnTo>
                <a:lnTo>
                  <a:pt x="0" y="1877"/>
                </a:lnTo>
                <a:lnTo>
                  <a:pt x="0" y="1877"/>
                </a:lnTo>
                <a:lnTo>
                  <a:pt x="2" y="1874"/>
                </a:lnTo>
                <a:lnTo>
                  <a:pt x="2" y="1874"/>
                </a:lnTo>
                <a:lnTo>
                  <a:pt x="2" y="1872"/>
                </a:lnTo>
                <a:close/>
                <a:moveTo>
                  <a:pt x="593" y="424"/>
                </a:moveTo>
                <a:lnTo>
                  <a:pt x="593" y="424"/>
                </a:lnTo>
                <a:lnTo>
                  <a:pt x="595" y="424"/>
                </a:lnTo>
                <a:lnTo>
                  <a:pt x="595" y="424"/>
                </a:lnTo>
                <a:lnTo>
                  <a:pt x="593" y="422"/>
                </a:lnTo>
                <a:lnTo>
                  <a:pt x="593" y="422"/>
                </a:lnTo>
                <a:lnTo>
                  <a:pt x="589" y="424"/>
                </a:lnTo>
                <a:lnTo>
                  <a:pt x="591" y="424"/>
                </a:lnTo>
                <a:lnTo>
                  <a:pt x="593" y="424"/>
                </a:lnTo>
                <a:close/>
                <a:moveTo>
                  <a:pt x="113" y="1696"/>
                </a:move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close/>
                <a:moveTo>
                  <a:pt x="0" y="1864"/>
                </a:moveTo>
                <a:lnTo>
                  <a:pt x="0" y="1864"/>
                </a:lnTo>
                <a:lnTo>
                  <a:pt x="0" y="1866"/>
                </a:lnTo>
                <a:lnTo>
                  <a:pt x="0" y="1866"/>
                </a:lnTo>
                <a:lnTo>
                  <a:pt x="0" y="1864"/>
                </a:lnTo>
                <a:lnTo>
                  <a:pt x="0" y="1864"/>
                </a:lnTo>
                <a:close/>
                <a:moveTo>
                  <a:pt x="52" y="814"/>
                </a:moveTo>
                <a:lnTo>
                  <a:pt x="54" y="814"/>
                </a:lnTo>
                <a:lnTo>
                  <a:pt x="54" y="814"/>
                </a:lnTo>
                <a:lnTo>
                  <a:pt x="52" y="811"/>
                </a:lnTo>
                <a:lnTo>
                  <a:pt x="52" y="811"/>
                </a:lnTo>
                <a:lnTo>
                  <a:pt x="52" y="814"/>
                </a:lnTo>
                <a:lnTo>
                  <a:pt x="52" y="814"/>
                </a:lnTo>
                <a:close/>
                <a:moveTo>
                  <a:pt x="19" y="1931"/>
                </a:moveTo>
                <a:lnTo>
                  <a:pt x="19" y="1931"/>
                </a:lnTo>
                <a:lnTo>
                  <a:pt x="19" y="1931"/>
                </a:lnTo>
                <a:lnTo>
                  <a:pt x="19" y="1931"/>
                </a:lnTo>
                <a:lnTo>
                  <a:pt x="19" y="1931"/>
                </a:lnTo>
                <a:lnTo>
                  <a:pt x="19" y="1931"/>
                </a:lnTo>
                <a:lnTo>
                  <a:pt x="19" y="1931"/>
                </a:lnTo>
                <a:lnTo>
                  <a:pt x="19" y="1931"/>
                </a:lnTo>
                <a:lnTo>
                  <a:pt x="19" y="1931"/>
                </a:lnTo>
                <a:lnTo>
                  <a:pt x="19" y="1931"/>
                </a:lnTo>
                <a:lnTo>
                  <a:pt x="19" y="1931"/>
                </a:lnTo>
                <a:close/>
                <a:moveTo>
                  <a:pt x="46" y="816"/>
                </a:moveTo>
                <a:lnTo>
                  <a:pt x="50" y="814"/>
                </a:lnTo>
                <a:lnTo>
                  <a:pt x="50" y="814"/>
                </a:lnTo>
                <a:lnTo>
                  <a:pt x="50" y="814"/>
                </a:lnTo>
                <a:lnTo>
                  <a:pt x="52" y="814"/>
                </a:lnTo>
                <a:lnTo>
                  <a:pt x="52" y="814"/>
                </a:lnTo>
                <a:lnTo>
                  <a:pt x="52" y="811"/>
                </a:lnTo>
                <a:lnTo>
                  <a:pt x="50" y="811"/>
                </a:lnTo>
                <a:lnTo>
                  <a:pt x="50" y="811"/>
                </a:lnTo>
                <a:lnTo>
                  <a:pt x="50" y="811"/>
                </a:lnTo>
                <a:lnTo>
                  <a:pt x="50" y="811"/>
                </a:lnTo>
                <a:lnTo>
                  <a:pt x="50" y="809"/>
                </a:lnTo>
                <a:lnTo>
                  <a:pt x="50" y="809"/>
                </a:lnTo>
                <a:lnTo>
                  <a:pt x="48" y="809"/>
                </a:lnTo>
                <a:lnTo>
                  <a:pt x="48" y="811"/>
                </a:lnTo>
                <a:lnTo>
                  <a:pt x="48" y="811"/>
                </a:lnTo>
                <a:lnTo>
                  <a:pt x="46" y="811"/>
                </a:lnTo>
                <a:lnTo>
                  <a:pt x="46" y="814"/>
                </a:lnTo>
                <a:lnTo>
                  <a:pt x="44" y="816"/>
                </a:lnTo>
                <a:lnTo>
                  <a:pt x="46" y="816"/>
                </a:lnTo>
                <a:lnTo>
                  <a:pt x="46" y="816"/>
                </a:lnTo>
                <a:close/>
                <a:moveTo>
                  <a:pt x="54" y="2302"/>
                </a:moveTo>
                <a:lnTo>
                  <a:pt x="54" y="2302"/>
                </a:lnTo>
                <a:lnTo>
                  <a:pt x="54" y="2302"/>
                </a:lnTo>
                <a:lnTo>
                  <a:pt x="50" y="2302"/>
                </a:lnTo>
                <a:lnTo>
                  <a:pt x="48" y="2302"/>
                </a:lnTo>
                <a:lnTo>
                  <a:pt x="46" y="2302"/>
                </a:lnTo>
                <a:lnTo>
                  <a:pt x="46" y="2304"/>
                </a:lnTo>
                <a:lnTo>
                  <a:pt x="46" y="2304"/>
                </a:lnTo>
                <a:lnTo>
                  <a:pt x="48" y="2304"/>
                </a:lnTo>
                <a:lnTo>
                  <a:pt x="50" y="2304"/>
                </a:lnTo>
                <a:lnTo>
                  <a:pt x="50" y="2304"/>
                </a:lnTo>
                <a:lnTo>
                  <a:pt x="50" y="2306"/>
                </a:lnTo>
                <a:lnTo>
                  <a:pt x="48" y="2306"/>
                </a:lnTo>
                <a:lnTo>
                  <a:pt x="48" y="2306"/>
                </a:lnTo>
                <a:lnTo>
                  <a:pt x="50" y="2308"/>
                </a:lnTo>
                <a:lnTo>
                  <a:pt x="50" y="2308"/>
                </a:lnTo>
                <a:lnTo>
                  <a:pt x="50" y="2308"/>
                </a:lnTo>
                <a:lnTo>
                  <a:pt x="52" y="2308"/>
                </a:lnTo>
                <a:lnTo>
                  <a:pt x="52" y="2308"/>
                </a:lnTo>
                <a:lnTo>
                  <a:pt x="52" y="2306"/>
                </a:lnTo>
                <a:lnTo>
                  <a:pt x="52" y="2306"/>
                </a:lnTo>
                <a:lnTo>
                  <a:pt x="52" y="2306"/>
                </a:lnTo>
                <a:lnTo>
                  <a:pt x="50" y="2304"/>
                </a:lnTo>
                <a:lnTo>
                  <a:pt x="52" y="2304"/>
                </a:lnTo>
                <a:lnTo>
                  <a:pt x="52" y="2304"/>
                </a:lnTo>
                <a:lnTo>
                  <a:pt x="50" y="2302"/>
                </a:lnTo>
                <a:lnTo>
                  <a:pt x="50" y="2302"/>
                </a:lnTo>
                <a:lnTo>
                  <a:pt x="52" y="2302"/>
                </a:lnTo>
                <a:lnTo>
                  <a:pt x="52" y="2302"/>
                </a:lnTo>
                <a:lnTo>
                  <a:pt x="52" y="2304"/>
                </a:lnTo>
                <a:lnTo>
                  <a:pt x="54" y="2302"/>
                </a:lnTo>
                <a:close/>
                <a:moveTo>
                  <a:pt x="42" y="809"/>
                </a:moveTo>
                <a:lnTo>
                  <a:pt x="42" y="811"/>
                </a:lnTo>
                <a:lnTo>
                  <a:pt x="40" y="811"/>
                </a:lnTo>
                <a:lnTo>
                  <a:pt x="40" y="814"/>
                </a:lnTo>
                <a:lnTo>
                  <a:pt x="38" y="814"/>
                </a:lnTo>
                <a:lnTo>
                  <a:pt x="34" y="814"/>
                </a:lnTo>
                <a:lnTo>
                  <a:pt x="34" y="814"/>
                </a:lnTo>
                <a:lnTo>
                  <a:pt x="34" y="816"/>
                </a:lnTo>
                <a:lnTo>
                  <a:pt x="36" y="816"/>
                </a:lnTo>
                <a:lnTo>
                  <a:pt x="36" y="814"/>
                </a:lnTo>
                <a:lnTo>
                  <a:pt x="38" y="814"/>
                </a:lnTo>
                <a:lnTo>
                  <a:pt x="40" y="816"/>
                </a:lnTo>
                <a:lnTo>
                  <a:pt x="42" y="814"/>
                </a:lnTo>
                <a:lnTo>
                  <a:pt x="42" y="814"/>
                </a:lnTo>
                <a:lnTo>
                  <a:pt x="42" y="814"/>
                </a:lnTo>
                <a:lnTo>
                  <a:pt x="42" y="811"/>
                </a:lnTo>
                <a:lnTo>
                  <a:pt x="42" y="811"/>
                </a:lnTo>
                <a:lnTo>
                  <a:pt x="42" y="811"/>
                </a:lnTo>
                <a:lnTo>
                  <a:pt x="42" y="809"/>
                </a:lnTo>
                <a:lnTo>
                  <a:pt x="42" y="809"/>
                </a:lnTo>
                <a:close/>
                <a:moveTo>
                  <a:pt x="57" y="1824"/>
                </a:moveTo>
                <a:lnTo>
                  <a:pt x="57" y="1822"/>
                </a:lnTo>
                <a:lnTo>
                  <a:pt x="57" y="1822"/>
                </a:lnTo>
                <a:lnTo>
                  <a:pt x="54" y="1822"/>
                </a:lnTo>
                <a:lnTo>
                  <a:pt x="54" y="1824"/>
                </a:lnTo>
                <a:lnTo>
                  <a:pt x="54" y="1824"/>
                </a:lnTo>
                <a:lnTo>
                  <a:pt x="57" y="1824"/>
                </a:lnTo>
                <a:close/>
                <a:moveTo>
                  <a:pt x="25" y="1891"/>
                </a:moveTo>
                <a:lnTo>
                  <a:pt x="25" y="1891"/>
                </a:lnTo>
                <a:lnTo>
                  <a:pt x="23" y="1891"/>
                </a:lnTo>
                <a:lnTo>
                  <a:pt x="25" y="1891"/>
                </a:lnTo>
                <a:lnTo>
                  <a:pt x="25" y="1891"/>
                </a:lnTo>
                <a:lnTo>
                  <a:pt x="25" y="1891"/>
                </a:lnTo>
                <a:lnTo>
                  <a:pt x="25" y="1891"/>
                </a:lnTo>
                <a:close/>
                <a:moveTo>
                  <a:pt x="31" y="811"/>
                </a:moveTo>
                <a:lnTo>
                  <a:pt x="31" y="811"/>
                </a:lnTo>
                <a:lnTo>
                  <a:pt x="29" y="811"/>
                </a:lnTo>
                <a:lnTo>
                  <a:pt x="27" y="811"/>
                </a:lnTo>
                <a:lnTo>
                  <a:pt x="27" y="811"/>
                </a:lnTo>
                <a:lnTo>
                  <a:pt x="25" y="811"/>
                </a:lnTo>
                <a:lnTo>
                  <a:pt x="27" y="811"/>
                </a:lnTo>
                <a:lnTo>
                  <a:pt x="29" y="814"/>
                </a:lnTo>
                <a:lnTo>
                  <a:pt x="29" y="814"/>
                </a:lnTo>
                <a:lnTo>
                  <a:pt x="29" y="814"/>
                </a:lnTo>
                <a:lnTo>
                  <a:pt x="29" y="814"/>
                </a:lnTo>
                <a:lnTo>
                  <a:pt x="27" y="816"/>
                </a:lnTo>
                <a:lnTo>
                  <a:pt x="27" y="816"/>
                </a:lnTo>
                <a:lnTo>
                  <a:pt x="29" y="816"/>
                </a:lnTo>
                <a:lnTo>
                  <a:pt x="31" y="816"/>
                </a:lnTo>
                <a:lnTo>
                  <a:pt x="31" y="816"/>
                </a:lnTo>
                <a:lnTo>
                  <a:pt x="31" y="816"/>
                </a:lnTo>
                <a:lnTo>
                  <a:pt x="31" y="814"/>
                </a:lnTo>
                <a:lnTo>
                  <a:pt x="34" y="814"/>
                </a:lnTo>
                <a:lnTo>
                  <a:pt x="34" y="811"/>
                </a:lnTo>
                <a:lnTo>
                  <a:pt x="31" y="811"/>
                </a:lnTo>
                <a:close/>
                <a:moveTo>
                  <a:pt x="786" y="361"/>
                </a:moveTo>
                <a:lnTo>
                  <a:pt x="792" y="361"/>
                </a:lnTo>
                <a:lnTo>
                  <a:pt x="794" y="361"/>
                </a:lnTo>
                <a:lnTo>
                  <a:pt x="794" y="363"/>
                </a:lnTo>
                <a:lnTo>
                  <a:pt x="800" y="365"/>
                </a:lnTo>
                <a:lnTo>
                  <a:pt x="811" y="369"/>
                </a:lnTo>
                <a:lnTo>
                  <a:pt x="813" y="369"/>
                </a:lnTo>
                <a:lnTo>
                  <a:pt x="815" y="373"/>
                </a:lnTo>
                <a:lnTo>
                  <a:pt x="815" y="373"/>
                </a:lnTo>
                <a:lnTo>
                  <a:pt x="817" y="375"/>
                </a:lnTo>
                <a:lnTo>
                  <a:pt x="819" y="382"/>
                </a:lnTo>
                <a:lnTo>
                  <a:pt x="821" y="382"/>
                </a:lnTo>
                <a:lnTo>
                  <a:pt x="823" y="384"/>
                </a:lnTo>
                <a:lnTo>
                  <a:pt x="823" y="384"/>
                </a:lnTo>
                <a:lnTo>
                  <a:pt x="828" y="384"/>
                </a:lnTo>
                <a:lnTo>
                  <a:pt x="828" y="384"/>
                </a:lnTo>
                <a:lnTo>
                  <a:pt x="830" y="384"/>
                </a:lnTo>
                <a:lnTo>
                  <a:pt x="832" y="382"/>
                </a:lnTo>
                <a:lnTo>
                  <a:pt x="838" y="380"/>
                </a:lnTo>
                <a:lnTo>
                  <a:pt x="844" y="375"/>
                </a:lnTo>
                <a:lnTo>
                  <a:pt x="844" y="375"/>
                </a:lnTo>
                <a:lnTo>
                  <a:pt x="847" y="375"/>
                </a:lnTo>
                <a:lnTo>
                  <a:pt x="847" y="375"/>
                </a:lnTo>
                <a:lnTo>
                  <a:pt x="849" y="378"/>
                </a:lnTo>
                <a:lnTo>
                  <a:pt x="853" y="375"/>
                </a:lnTo>
                <a:lnTo>
                  <a:pt x="855" y="375"/>
                </a:lnTo>
                <a:lnTo>
                  <a:pt x="861" y="373"/>
                </a:lnTo>
                <a:lnTo>
                  <a:pt x="861" y="371"/>
                </a:lnTo>
                <a:lnTo>
                  <a:pt x="863" y="371"/>
                </a:lnTo>
                <a:lnTo>
                  <a:pt x="863" y="371"/>
                </a:lnTo>
                <a:lnTo>
                  <a:pt x="863" y="363"/>
                </a:lnTo>
                <a:lnTo>
                  <a:pt x="865" y="361"/>
                </a:lnTo>
                <a:lnTo>
                  <a:pt x="867" y="357"/>
                </a:lnTo>
                <a:lnTo>
                  <a:pt x="867" y="354"/>
                </a:lnTo>
                <a:lnTo>
                  <a:pt x="867" y="354"/>
                </a:lnTo>
                <a:lnTo>
                  <a:pt x="872" y="354"/>
                </a:lnTo>
                <a:lnTo>
                  <a:pt x="876" y="352"/>
                </a:lnTo>
                <a:lnTo>
                  <a:pt x="878" y="350"/>
                </a:lnTo>
                <a:lnTo>
                  <a:pt x="882" y="344"/>
                </a:lnTo>
                <a:lnTo>
                  <a:pt x="882" y="344"/>
                </a:lnTo>
                <a:lnTo>
                  <a:pt x="884" y="342"/>
                </a:lnTo>
                <a:lnTo>
                  <a:pt x="899" y="336"/>
                </a:lnTo>
                <a:lnTo>
                  <a:pt x="905" y="331"/>
                </a:lnTo>
                <a:lnTo>
                  <a:pt x="911" y="331"/>
                </a:lnTo>
                <a:lnTo>
                  <a:pt x="920" y="327"/>
                </a:lnTo>
                <a:lnTo>
                  <a:pt x="924" y="325"/>
                </a:lnTo>
                <a:lnTo>
                  <a:pt x="928" y="325"/>
                </a:lnTo>
                <a:lnTo>
                  <a:pt x="935" y="321"/>
                </a:lnTo>
                <a:lnTo>
                  <a:pt x="935" y="321"/>
                </a:lnTo>
                <a:lnTo>
                  <a:pt x="937" y="321"/>
                </a:lnTo>
                <a:lnTo>
                  <a:pt x="937" y="319"/>
                </a:lnTo>
                <a:lnTo>
                  <a:pt x="937" y="319"/>
                </a:lnTo>
                <a:lnTo>
                  <a:pt x="935" y="317"/>
                </a:lnTo>
                <a:lnTo>
                  <a:pt x="935" y="317"/>
                </a:lnTo>
                <a:lnTo>
                  <a:pt x="932" y="315"/>
                </a:lnTo>
                <a:lnTo>
                  <a:pt x="928" y="313"/>
                </a:lnTo>
                <a:lnTo>
                  <a:pt x="918" y="304"/>
                </a:lnTo>
                <a:lnTo>
                  <a:pt x="914" y="302"/>
                </a:lnTo>
                <a:lnTo>
                  <a:pt x="909" y="300"/>
                </a:lnTo>
                <a:lnTo>
                  <a:pt x="905" y="300"/>
                </a:lnTo>
                <a:lnTo>
                  <a:pt x="903" y="298"/>
                </a:lnTo>
                <a:lnTo>
                  <a:pt x="899" y="298"/>
                </a:lnTo>
                <a:lnTo>
                  <a:pt x="895" y="298"/>
                </a:lnTo>
                <a:lnTo>
                  <a:pt x="891" y="298"/>
                </a:lnTo>
                <a:lnTo>
                  <a:pt x="888" y="300"/>
                </a:lnTo>
                <a:lnTo>
                  <a:pt x="888" y="300"/>
                </a:lnTo>
                <a:lnTo>
                  <a:pt x="884" y="304"/>
                </a:lnTo>
                <a:lnTo>
                  <a:pt x="882" y="304"/>
                </a:lnTo>
                <a:lnTo>
                  <a:pt x="882" y="304"/>
                </a:lnTo>
                <a:lnTo>
                  <a:pt x="882" y="304"/>
                </a:lnTo>
                <a:lnTo>
                  <a:pt x="882" y="302"/>
                </a:lnTo>
                <a:lnTo>
                  <a:pt x="882" y="300"/>
                </a:lnTo>
                <a:lnTo>
                  <a:pt x="882" y="300"/>
                </a:lnTo>
                <a:lnTo>
                  <a:pt x="880" y="300"/>
                </a:lnTo>
                <a:lnTo>
                  <a:pt x="880" y="300"/>
                </a:lnTo>
                <a:lnTo>
                  <a:pt x="878" y="300"/>
                </a:lnTo>
                <a:lnTo>
                  <a:pt x="874" y="302"/>
                </a:lnTo>
                <a:lnTo>
                  <a:pt x="874" y="302"/>
                </a:lnTo>
                <a:lnTo>
                  <a:pt x="874" y="302"/>
                </a:lnTo>
                <a:lnTo>
                  <a:pt x="874" y="302"/>
                </a:lnTo>
                <a:lnTo>
                  <a:pt x="876" y="300"/>
                </a:lnTo>
                <a:lnTo>
                  <a:pt x="870" y="298"/>
                </a:lnTo>
                <a:lnTo>
                  <a:pt x="861" y="296"/>
                </a:lnTo>
                <a:lnTo>
                  <a:pt x="857" y="294"/>
                </a:lnTo>
                <a:lnTo>
                  <a:pt x="853" y="292"/>
                </a:lnTo>
                <a:lnTo>
                  <a:pt x="851" y="292"/>
                </a:lnTo>
                <a:lnTo>
                  <a:pt x="847" y="289"/>
                </a:lnTo>
                <a:lnTo>
                  <a:pt x="844" y="289"/>
                </a:lnTo>
                <a:lnTo>
                  <a:pt x="832" y="292"/>
                </a:lnTo>
                <a:lnTo>
                  <a:pt x="819" y="294"/>
                </a:lnTo>
                <a:lnTo>
                  <a:pt x="800" y="296"/>
                </a:lnTo>
                <a:lnTo>
                  <a:pt x="800" y="296"/>
                </a:lnTo>
                <a:lnTo>
                  <a:pt x="803" y="298"/>
                </a:lnTo>
                <a:lnTo>
                  <a:pt x="803" y="298"/>
                </a:lnTo>
                <a:lnTo>
                  <a:pt x="803" y="298"/>
                </a:lnTo>
                <a:lnTo>
                  <a:pt x="807" y="306"/>
                </a:lnTo>
                <a:lnTo>
                  <a:pt x="809" y="308"/>
                </a:lnTo>
                <a:lnTo>
                  <a:pt x="811" y="310"/>
                </a:lnTo>
                <a:lnTo>
                  <a:pt x="813" y="310"/>
                </a:lnTo>
                <a:lnTo>
                  <a:pt x="815" y="313"/>
                </a:lnTo>
                <a:lnTo>
                  <a:pt x="815" y="313"/>
                </a:lnTo>
                <a:lnTo>
                  <a:pt x="811" y="315"/>
                </a:lnTo>
                <a:lnTo>
                  <a:pt x="809" y="319"/>
                </a:lnTo>
                <a:lnTo>
                  <a:pt x="805" y="321"/>
                </a:lnTo>
                <a:lnTo>
                  <a:pt x="803" y="327"/>
                </a:lnTo>
                <a:lnTo>
                  <a:pt x="803" y="327"/>
                </a:lnTo>
                <a:lnTo>
                  <a:pt x="800" y="329"/>
                </a:lnTo>
                <a:lnTo>
                  <a:pt x="798" y="331"/>
                </a:lnTo>
                <a:lnTo>
                  <a:pt x="800" y="331"/>
                </a:lnTo>
                <a:lnTo>
                  <a:pt x="800" y="333"/>
                </a:lnTo>
                <a:lnTo>
                  <a:pt x="803" y="333"/>
                </a:lnTo>
                <a:lnTo>
                  <a:pt x="803" y="333"/>
                </a:lnTo>
                <a:lnTo>
                  <a:pt x="803" y="333"/>
                </a:lnTo>
                <a:lnTo>
                  <a:pt x="803" y="333"/>
                </a:lnTo>
                <a:lnTo>
                  <a:pt x="803" y="336"/>
                </a:lnTo>
                <a:lnTo>
                  <a:pt x="803" y="336"/>
                </a:lnTo>
                <a:lnTo>
                  <a:pt x="798" y="338"/>
                </a:lnTo>
                <a:lnTo>
                  <a:pt x="796" y="338"/>
                </a:lnTo>
                <a:lnTo>
                  <a:pt x="796" y="338"/>
                </a:lnTo>
                <a:lnTo>
                  <a:pt x="796" y="340"/>
                </a:lnTo>
                <a:lnTo>
                  <a:pt x="796" y="340"/>
                </a:lnTo>
                <a:lnTo>
                  <a:pt x="796" y="344"/>
                </a:lnTo>
                <a:lnTo>
                  <a:pt x="796" y="344"/>
                </a:lnTo>
                <a:lnTo>
                  <a:pt x="796" y="344"/>
                </a:lnTo>
                <a:lnTo>
                  <a:pt x="796" y="344"/>
                </a:lnTo>
                <a:lnTo>
                  <a:pt x="796" y="346"/>
                </a:lnTo>
                <a:lnTo>
                  <a:pt x="794" y="346"/>
                </a:lnTo>
                <a:lnTo>
                  <a:pt x="792" y="348"/>
                </a:lnTo>
                <a:lnTo>
                  <a:pt x="792" y="348"/>
                </a:lnTo>
                <a:lnTo>
                  <a:pt x="790" y="350"/>
                </a:lnTo>
                <a:lnTo>
                  <a:pt x="790" y="352"/>
                </a:lnTo>
                <a:lnTo>
                  <a:pt x="788" y="352"/>
                </a:lnTo>
                <a:lnTo>
                  <a:pt x="788" y="354"/>
                </a:lnTo>
                <a:lnTo>
                  <a:pt x="788" y="354"/>
                </a:lnTo>
                <a:lnTo>
                  <a:pt x="788" y="354"/>
                </a:lnTo>
                <a:lnTo>
                  <a:pt x="788" y="354"/>
                </a:lnTo>
                <a:lnTo>
                  <a:pt x="788" y="354"/>
                </a:lnTo>
                <a:lnTo>
                  <a:pt x="786" y="357"/>
                </a:lnTo>
                <a:lnTo>
                  <a:pt x="786" y="357"/>
                </a:lnTo>
                <a:lnTo>
                  <a:pt x="786" y="359"/>
                </a:lnTo>
                <a:lnTo>
                  <a:pt x="786" y="359"/>
                </a:lnTo>
                <a:lnTo>
                  <a:pt x="786" y="361"/>
                </a:lnTo>
                <a:lnTo>
                  <a:pt x="784" y="361"/>
                </a:lnTo>
                <a:lnTo>
                  <a:pt x="786" y="361"/>
                </a:lnTo>
                <a:lnTo>
                  <a:pt x="786" y="361"/>
                </a:lnTo>
                <a:close/>
                <a:moveTo>
                  <a:pt x="21" y="1910"/>
                </a:moveTo>
                <a:lnTo>
                  <a:pt x="21" y="1910"/>
                </a:lnTo>
                <a:lnTo>
                  <a:pt x="21" y="1908"/>
                </a:lnTo>
                <a:lnTo>
                  <a:pt x="21" y="1908"/>
                </a:lnTo>
                <a:lnTo>
                  <a:pt x="21" y="1908"/>
                </a:lnTo>
                <a:lnTo>
                  <a:pt x="21" y="1908"/>
                </a:lnTo>
                <a:lnTo>
                  <a:pt x="21" y="1908"/>
                </a:lnTo>
                <a:lnTo>
                  <a:pt x="21" y="1910"/>
                </a:lnTo>
                <a:lnTo>
                  <a:pt x="21" y="1910"/>
                </a:lnTo>
                <a:lnTo>
                  <a:pt x="21" y="1910"/>
                </a:lnTo>
                <a:lnTo>
                  <a:pt x="21" y="1910"/>
                </a:lnTo>
                <a:lnTo>
                  <a:pt x="21" y="1910"/>
                </a:lnTo>
                <a:lnTo>
                  <a:pt x="21" y="1910"/>
                </a:lnTo>
                <a:lnTo>
                  <a:pt x="21" y="1910"/>
                </a:lnTo>
                <a:close/>
                <a:moveTo>
                  <a:pt x="27" y="1837"/>
                </a:moveTo>
                <a:lnTo>
                  <a:pt x="27" y="1837"/>
                </a:lnTo>
                <a:lnTo>
                  <a:pt x="25" y="1837"/>
                </a:lnTo>
                <a:lnTo>
                  <a:pt x="27" y="1839"/>
                </a:lnTo>
                <a:lnTo>
                  <a:pt x="27" y="1839"/>
                </a:lnTo>
                <a:lnTo>
                  <a:pt x="29" y="1839"/>
                </a:lnTo>
                <a:lnTo>
                  <a:pt x="29" y="1839"/>
                </a:lnTo>
                <a:lnTo>
                  <a:pt x="27" y="1837"/>
                </a:lnTo>
                <a:lnTo>
                  <a:pt x="27" y="1837"/>
                </a:lnTo>
                <a:close/>
                <a:moveTo>
                  <a:pt x="1012" y="191"/>
                </a:moveTo>
                <a:lnTo>
                  <a:pt x="1018" y="189"/>
                </a:lnTo>
                <a:lnTo>
                  <a:pt x="1018" y="189"/>
                </a:lnTo>
                <a:lnTo>
                  <a:pt x="1020" y="187"/>
                </a:lnTo>
                <a:lnTo>
                  <a:pt x="1020" y="185"/>
                </a:lnTo>
                <a:lnTo>
                  <a:pt x="1018" y="185"/>
                </a:lnTo>
                <a:lnTo>
                  <a:pt x="1008" y="185"/>
                </a:lnTo>
                <a:lnTo>
                  <a:pt x="1004" y="185"/>
                </a:lnTo>
                <a:lnTo>
                  <a:pt x="1002" y="185"/>
                </a:lnTo>
                <a:lnTo>
                  <a:pt x="997" y="185"/>
                </a:lnTo>
                <a:lnTo>
                  <a:pt x="981" y="187"/>
                </a:lnTo>
                <a:lnTo>
                  <a:pt x="974" y="189"/>
                </a:lnTo>
                <a:lnTo>
                  <a:pt x="970" y="191"/>
                </a:lnTo>
                <a:lnTo>
                  <a:pt x="968" y="191"/>
                </a:lnTo>
                <a:lnTo>
                  <a:pt x="968" y="191"/>
                </a:lnTo>
                <a:lnTo>
                  <a:pt x="966" y="193"/>
                </a:lnTo>
                <a:lnTo>
                  <a:pt x="966" y="193"/>
                </a:lnTo>
                <a:lnTo>
                  <a:pt x="966" y="193"/>
                </a:lnTo>
                <a:lnTo>
                  <a:pt x="966" y="195"/>
                </a:lnTo>
                <a:lnTo>
                  <a:pt x="968" y="197"/>
                </a:lnTo>
                <a:lnTo>
                  <a:pt x="968" y="197"/>
                </a:lnTo>
                <a:lnTo>
                  <a:pt x="968" y="199"/>
                </a:lnTo>
                <a:lnTo>
                  <a:pt x="968" y="199"/>
                </a:lnTo>
                <a:lnTo>
                  <a:pt x="968" y="199"/>
                </a:lnTo>
                <a:lnTo>
                  <a:pt x="968" y="201"/>
                </a:lnTo>
                <a:lnTo>
                  <a:pt x="968" y="201"/>
                </a:lnTo>
                <a:lnTo>
                  <a:pt x="968" y="201"/>
                </a:lnTo>
                <a:lnTo>
                  <a:pt x="970" y="204"/>
                </a:lnTo>
                <a:lnTo>
                  <a:pt x="972" y="204"/>
                </a:lnTo>
                <a:lnTo>
                  <a:pt x="976" y="206"/>
                </a:lnTo>
                <a:lnTo>
                  <a:pt x="981" y="208"/>
                </a:lnTo>
                <a:lnTo>
                  <a:pt x="983" y="208"/>
                </a:lnTo>
                <a:lnTo>
                  <a:pt x="985" y="208"/>
                </a:lnTo>
                <a:lnTo>
                  <a:pt x="997" y="206"/>
                </a:lnTo>
                <a:lnTo>
                  <a:pt x="999" y="206"/>
                </a:lnTo>
                <a:lnTo>
                  <a:pt x="1002" y="206"/>
                </a:lnTo>
                <a:lnTo>
                  <a:pt x="1004" y="206"/>
                </a:lnTo>
                <a:lnTo>
                  <a:pt x="1008" y="204"/>
                </a:lnTo>
                <a:lnTo>
                  <a:pt x="1012" y="201"/>
                </a:lnTo>
                <a:lnTo>
                  <a:pt x="1012" y="201"/>
                </a:lnTo>
                <a:lnTo>
                  <a:pt x="1012" y="199"/>
                </a:lnTo>
                <a:lnTo>
                  <a:pt x="1012" y="197"/>
                </a:lnTo>
                <a:lnTo>
                  <a:pt x="1012" y="195"/>
                </a:lnTo>
                <a:lnTo>
                  <a:pt x="1012" y="195"/>
                </a:lnTo>
                <a:lnTo>
                  <a:pt x="1012" y="195"/>
                </a:lnTo>
                <a:lnTo>
                  <a:pt x="1010" y="195"/>
                </a:lnTo>
                <a:lnTo>
                  <a:pt x="1004" y="195"/>
                </a:lnTo>
                <a:lnTo>
                  <a:pt x="1002" y="193"/>
                </a:lnTo>
                <a:lnTo>
                  <a:pt x="1002" y="193"/>
                </a:lnTo>
                <a:lnTo>
                  <a:pt x="1002" y="193"/>
                </a:lnTo>
                <a:lnTo>
                  <a:pt x="1004" y="193"/>
                </a:lnTo>
                <a:lnTo>
                  <a:pt x="1012" y="191"/>
                </a:lnTo>
                <a:close/>
                <a:moveTo>
                  <a:pt x="1463" y="243"/>
                </a:moveTo>
                <a:lnTo>
                  <a:pt x="1460" y="245"/>
                </a:lnTo>
                <a:lnTo>
                  <a:pt x="1458" y="248"/>
                </a:lnTo>
                <a:lnTo>
                  <a:pt x="1456" y="250"/>
                </a:lnTo>
                <a:lnTo>
                  <a:pt x="1452" y="252"/>
                </a:lnTo>
                <a:lnTo>
                  <a:pt x="1454" y="254"/>
                </a:lnTo>
                <a:lnTo>
                  <a:pt x="1456" y="254"/>
                </a:lnTo>
                <a:lnTo>
                  <a:pt x="1458" y="254"/>
                </a:lnTo>
                <a:lnTo>
                  <a:pt x="1460" y="252"/>
                </a:lnTo>
                <a:lnTo>
                  <a:pt x="1463" y="252"/>
                </a:lnTo>
                <a:lnTo>
                  <a:pt x="1463" y="250"/>
                </a:lnTo>
                <a:lnTo>
                  <a:pt x="1463" y="250"/>
                </a:lnTo>
                <a:lnTo>
                  <a:pt x="1465" y="248"/>
                </a:lnTo>
                <a:lnTo>
                  <a:pt x="1465" y="245"/>
                </a:lnTo>
                <a:lnTo>
                  <a:pt x="1465" y="243"/>
                </a:lnTo>
                <a:lnTo>
                  <a:pt x="1463" y="243"/>
                </a:lnTo>
                <a:close/>
                <a:moveTo>
                  <a:pt x="1236" y="122"/>
                </a:moveTo>
                <a:lnTo>
                  <a:pt x="1226" y="122"/>
                </a:lnTo>
                <a:lnTo>
                  <a:pt x="1219" y="122"/>
                </a:lnTo>
                <a:lnTo>
                  <a:pt x="1205" y="120"/>
                </a:lnTo>
                <a:lnTo>
                  <a:pt x="1207" y="124"/>
                </a:lnTo>
                <a:lnTo>
                  <a:pt x="1209" y="124"/>
                </a:lnTo>
                <a:lnTo>
                  <a:pt x="1209" y="126"/>
                </a:lnTo>
                <a:lnTo>
                  <a:pt x="1211" y="130"/>
                </a:lnTo>
                <a:lnTo>
                  <a:pt x="1217" y="134"/>
                </a:lnTo>
                <a:lnTo>
                  <a:pt x="1219" y="134"/>
                </a:lnTo>
                <a:lnTo>
                  <a:pt x="1222" y="134"/>
                </a:lnTo>
                <a:lnTo>
                  <a:pt x="1224" y="136"/>
                </a:lnTo>
                <a:lnTo>
                  <a:pt x="1228" y="136"/>
                </a:lnTo>
                <a:lnTo>
                  <a:pt x="1232" y="134"/>
                </a:lnTo>
                <a:lnTo>
                  <a:pt x="1238" y="132"/>
                </a:lnTo>
                <a:lnTo>
                  <a:pt x="1240" y="132"/>
                </a:lnTo>
                <a:lnTo>
                  <a:pt x="1238" y="134"/>
                </a:lnTo>
                <a:lnTo>
                  <a:pt x="1238" y="134"/>
                </a:lnTo>
                <a:lnTo>
                  <a:pt x="1228" y="139"/>
                </a:lnTo>
                <a:lnTo>
                  <a:pt x="1224" y="139"/>
                </a:lnTo>
                <a:lnTo>
                  <a:pt x="1222" y="139"/>
                </a:lnTo>
                <a:lnTo>
                  <a:pt x="1222" y="143"/>
                </a:lnTo>
                <a:lnTo>
                  <a:pt x="1222" y="145"/>
                </a:lnTo>
                <a:lnTo>
                  <a:pt x="1228" y="145"/>
                </a:lnTo>
                <a:lnTo>
                  <a:pt x="1230" y="147"/>
                </a:lnTo>
                <a:lnTo>
                  <a:pt x="1230" y="147"/>
                </a:lnTo>
                <a:lnTo>
                  <a:pt x="1234" y="145"/>
                </a:lnTo>
                <a:lnTo>
                  <a:pt x="1240" y="145"/>
                </a:lnTo>
                <a:lnTo>
                  <a:pt x="1243" y="143"/>
                </a:lnTo>
                <a:lnTo>
                  <a:pt x="1245" y="143"/>
                </a:lnTo>
                <a:lnTo>
                  <a:pt x="1247" y="143"/>
                </a:lnTo>
                <a:lnTo>
                  <a:pt x="1247" y="145"/>
                </a:lnTo>
                <a:lnTo>
                  <a:pt x="1245" y="145"/>
                </a:lnTo>
                <a:lnTo>
                  <a:pt x="1245" y="147"/>
                </a:lnTo>
                <a:lnTo>
                  <a:pt x="1245" y="147"/>
                </a:lnTo>
                <a:lnTo>
                  <a:pt x="1245" y="147"/>
                </a:lnTo>
                <a:lnTo>
                  <a:pt x="1247" y="147"/>
                </a:lnTo>
                <a:lnTo>
                  <a:pt x="1253" y="145"/>
                </a:lnTo>
                <a:lnTo>
                  <a:pt x="1255" y="145"/>
                </a:lnTo>
                <a:lnTo>
                  <a:pt x="1259" y="143"/>
                </a:lnTo>
                <a:lnTo>
                  <a:pt x="1263" y="143"/>
                </a:lnTo>
                <a:lnTo>
                  <a:pt x="1266" y="143"/>
                </a:lnTo>
                <a:lnTo>
                  <a:pt x="1268" y="143"/>
                </a:lnTo>
                <a:lnTo>
                  <a:pt x="1272" y="145"/>
                </a:lnTo>
                <a:lnTo>
                  <a:pt x="1280" y="145"/>
                </a:lnTo>
                <a:lnTo>
                  <a:pt x="1284" y="145"/>
                </a:lnTo>
                <a:lnTo>
                  <a:pt x="1284" y="145"/>
                </a:lnTo>
                <a:lnTo>
                  <a:pt x="1276" y="147"/>
                </a:lnTo>
                <a:lnTo>
                  <a:pt x="1268" y="147"/>
                </a:lnTo>
                <a:lnTo>
                  <a:pt x="1266" y="151"/>
                </a:lnTo>
                <a:lnTo>
                  <a:pt x="1263" y="151"/>
                </a:lnTo>
                <a:lnTo>
                  <a:pt x="1259" y="151"/>
                </a:lnTo>
                <a:lnTo>
                  <a:pt x="1257" y="151"/>
                </a:lnTo>
                <a:lnTo>
                  <a:pt x="1247" y="155"/>
                </a:lnTo>
                <a:lnTo>
                  <a:pt x="1243" y="157"/>
                </a:lnTo>
                <a:lnTo>
                  <a:pt x="1243" y="157"/>
                </a:lnTo>
                <a:lnTo>
                  <a:pt x="1245" y="157"/>
                </a:lnTo>
                <a:lnTo>
                  <a:pt x="1245" y="159"/>
                </a:lnTo>
                <a:lnTo>
                  <a:pt x="1247" y="159"/>
                </a:lnTo>
                <a:lnTo>
                  <a:pt x="1255" y="162"/>
                </a:lnTo>
                <a:lnTo>
                  <a:pt x="1257" y="164"/>
                </a:lnTo>
                <a:lnTo>
                  <a:pt x="1257" y="164"/>
                </a:lnTo>
                <a:lnTo>
                  <a:pt x="1253" y="164"/>
                </a:lnTo>
                <a:lnTo>
                  <a:pt x="1251" y="164"/>
                </a:lnTo>
                <a:lnTo>
                  <a:pt x="1251" y="164"/>
                </a:lnTo>
                <a:lnTo>
                  <a:pt x="1253" y="166"/>
                </a:lnTo>
                <a:lnTo>
                  <a:pt x="1255" y="168"/>
                </a:lnTo>
                <a:lnTo>
                  <a:pt x="1257" y="168"/>
                </a:lnTo>
                <a:lnTo>
                  <a:pt x="1259" y="170"/>
                </a:lnTo>
                <a:lnTo>
                  <a:pt x="1261" y="168"/>
                </a:lnTo>
                <a:lnTo>
                  <a:pt x="1263" y="168"/>
                </a:lnTo>
                <a:lnTo>
                  <a:pt x="1276" y="170"/>
                </a:lnTo>
                <a:lnTo>
                  <a:pt x="1276" y="170"/>
                </a:lnTo>
                <a:lnTo>
                  <a:pt x="1270" y="172"/>
                </a:lnTo>
                <a:lnTo>
                  <a:pt x="1263" y="172"/>
                </a:lnTo>
                <a:lnTo>
                  <a:pt x="1263" y="174"/>
                </a:lnTo>
                <a:lnTo>
                  <a:pt x="1263" y="174"/>
                </a:lnTo>
                <a:lnTo>
                  <a:pt x="1266" y="176"/>
                </a:lnTo>
                <a:lnTo>
                  <a:pt x="1270" y="178"/>
                </a:lnTo>
                <a:lnTo>
                  <a:pt x="1276" y="180"/>
                </a:lnTo>
                <a:lnTo>
                  <a:pt x="1284" y="183"/>
                </a:lnTo>
                <a:lnTo>
                  <a:pt x="1291" y="183"/>
                </a:lnTo>
                <a:lnTo>
                  <a:pt x="1295" y="183"/>
                </a:lnTo>
                <a:lnTo>
                  <a:pt x="1299" y="183"/>
                </a:lnTo>
                <a:lnTo>
                  <a:pt x="1299" y="183"/>
                </a:lnTo>
                <a:lnTo>
                  <a:pt x="1299" y="180"/>
                </a:lnTo>
                <a:lnTo>
                  <a:pt x="1297" y="180"/>
                </a:lnTo>
                <a:lnTo>
                  <a:pt x="1297" y="180"/>
                </a:lnTo>
                <a:lnTo>
                  <a:pt x="1295" y="178"/>
                </a:lnTo>
                <a:lnTo>
                  <a:pt x="1295" y="178"/>
                </a:lnTo>
                <a:lnTo>
                  <a:pt x="1297" y="178"/>
                </a:lnTo>
                <a:lnTo>
                  <a:pt x="1299" y="178"/>
                </a:lnTo>
                <a:lnTo>
                  <a:pt x="1301" y="178"/>
                </a:lnTo>
                <a:lnTo>
                  <a:pt x="1303" y="178"/>
                </a:lnTo>
                <a:lnTo>
                  <a:pt x="1305" y="180"/>
                </a:lnTo>
                <a:lnTo>
                  <a:pt x="1305" y="180"/>
                </a:lnTo>
                <a:lnTo>
                  <a:pt x="1310" y="183"/>
                </a:lnTo>
                <a:lnTo>
                  <a:pt x="1310" y="183"/>
                </a:lnTo>
                <a:lnTo>
                  <a:pt x="1312" y="183"/>
                </a:lnTo>
                <a:lnTo>
                  <a:pt x="1312" y="183"/>
                </a:lnTo>
                <a:lnTo>
                  <a:pt x="1312" y="180"/>
                </a:lnTo>
                <a:lnTo>
                  <a:pt x="1310" y="178"/>
                </a:lnTo>
                <a:lnTo>
                  <a:pt x="1307" y="176"/>
                </a:lnTo>
                <a:lnTo>
                  <a:pt x="1303" y="172"/>
                </a:lnTo>
                <a:lnTo>
                  <a:pt x="1303" y="170"/>
                </a:lnTo>
                <a:lnTo>
                  <a:pt x="1303" y="168"/>
                </a:lnTo>
                <a:lnTo>
                  <a:pt x="1303" y="170"/>
                </a:lnTo>
                <a:lnTo>
                  <a:pt x="1305" y="170"/>
                </a:lnTo>
                <a:lnTo>
                  <a:pt x="1310" y="174"/>
                </a:lnTo>
                <a:lnTo>
                  <a:pt x="1312" y="176"/>
                </a:lnTo>
                <a:lnTo>
                  <a:pt x="1318" y="180"/>
                </a:lnTo>
                <a:lnTo>
                  <a:pt x="1318" y="183"/>
                </a:lnTo>
                <a:lnTo>
                  <a:pt x="1320" y="183"/>
                </a:lnTo>
                <a:lnTo>
                  <a:pt x="1322" y="183"/>
                </a:lnTo>
                <a:lnTo>
                  <a:pt x="1322" y="180"/>
                </a:lnTo>
                <a:lnTo>
                  <a:pt x="1324" y="178"/>
                </a:lnTo>
                <a:lnTo>
                  <a:pt x="1324" y="176"/>
                </a:lnTo>
                <a:lnTo>
                  <a:pt x="1324" y="174"/>
                </a:lnTo>
                <a:lnTo>
                  <a:pt x="1322" y="170"/>
                </a:lnTo>
                <a:lnTo>
                  <a:pt x="1322" y="170"/>
                </a:lnTo>
                <a:lnTo>
                  <a:pt x="1322" y="170"/>
                </a:lnTo>
                <a:lnTo>
                  <a:pt x="1324" y="170"/>
                </a:lnTo>
                <a:lnTo>
                  <a:pt x="1328" y="172"/>
                </a:lnTo>
                <a:lnTo>
                  <a:pt x="1331" y="172"/>
                </a:lnTo>
                <a:lnTo>
                  <a:pt x="1333" y="172"/>
                </a:lnTo>
                <a:lnTo>
                  <a:pt x="1333" y="172"/>
                </a:lnTo>
                <a:lnTo>
                  <a:pt x="1333" y="170"/>
                </a:lnTo>
                <a:lnTo>
                  <a:pt x="1333" y="170"/>
                </a:lnTo>
                <a:lnTo>
                  <a:pt x="1333" y="168"/>
                </a:lnTo>
                <a:lnTo>
                  <a:pt x="1333" y="168"/>
                </a:lnTo>
                <a:lnTo>
                  <a:pt x="1331" y="168"/>
                </a:lnTo>
                <a:lnTo>
                  <a:pt x="1328" y="166"/>
                </a:lnTo>
                <a:lnTo>
                  <a:pt x="1331" y="166"/>
                </a:lnTo>
                <a:lnTo>
                  <a:pt x="1331" y="164"/>
                </a:lnTo>
                <a:lnTo>
                  <a:pt x="1331" y="162"/>
                </a:lnTo>
                <a:lnTo>
                  <a:pt x="1331" y="159"/>
                </a:lnTo>
                <a:lnTo>
                  <a:pt x="1331" y="157"/>
                </a:lnTo>
                <a:lnTo>
                  <a:pt x="1333" y="157"/>
                </a:lnTo>
                <a:lnTo>
                  <a:pt x="1335" y="155"/>
                </a:lnTo>
                <a:lnTo>
                  <a:pt x="1335" y="155"/>
                </a:lnTo>
                <a:lnTo>
                  <a:pt x="1335" y="155"/>
                </a:lnTo>
                <a:lnTo>
                  <a:pt x="1335" y="157"/>
                </a:lnTo>
                <a:lnTo>
                  <a:pt x="1333" y="159"/>
                </a:lnTo>
                <a:lnTo>
                  <a:pt x="1333" y="159"/>
                </a:lnTo>
                <a:lnTo>
                  <a:pt x="1333" y="162"/>
                </a:lnTo>
                <a:lnTo>
                  <a:pt x="1335" y="164"/>
                </a:lnTo>
                <a:lnTo>
                  <a:pt x="1335" y="166"/>
                </a:lnTo>
                <a:lnTo>
                  <a:pt x="1339" y="166"/>
                </a:lnTo>
                <a:lnTo>
                  <a:pt x="1341" y="166"/>
                </a:lnTo>
                <a:lnTo>
                  <a:pt x="1343" y="162"/>
                </a:lnTo>
                <a:lnTo>
                  <a:pt x="1345" y="162"/>
                </a:lnTo>
                <a:lnTo>
                  <a:pt x="1347" y="159"/>
                </a:lnTo>
                <a:lnTo>
                  <a:pt x="1347" y="157"/>
                </a:lnTo>
                <a:lnTo>
                  <a:pt x="1349" y="157"/>
                </a:lnTo>
                <a:lnTo>
                  <a:pt x="1351" y="157"/>
                </a:lnTo>
                <a:lnTo>
                  <a:pt x="1354" y="157"/>
                </a:lnTo>
                <a:lnTo>
                  <a:pt x="1356" y="155"/>
                </a:lnTo>
                <a:lnTo>
                  <a:pt x="1360" y="153"/>
                </a:lnTo>
                <a:lnTo>
                  <a:pt x="1372" y="149"/>
                </a:lnTo>
                <a:lnTo>
                  <a:pt x="1375" y="149"/>
                </a:lnTo>
                <a:lnTo>
                  <a:pt x="1377" y="147"/>
                </a:lnTo>
                <a:lnTo>
                  <a:pt x="1375" y="147"/>
                </a:lnTo>
                <a:lnTo>
                  <a:pt x="1375" y="145"/>
                </a:lnTo>
                <a:lnTo>
                  <a:pt x="1368" y="139"/>
                </a:lnTo>
                <a:lnTo>
                  <a:pt x="1366" y="136"/>
                </a:lnTo>
                <a:lnTo>
                  <a:pt x="1366" y="136"/>
                </a:lnTo>
                <a:lnTo>
                  <a:pt x="1366" y="136"/>
                </a:lnTo>
                <a:lnTo>
                  <a:pt x="1364" y="139"/>
                </a:lnTo>
                <a:lnTo>
                  <a:pt x="1362" y="141"/>
                </a:lnTo>
                <a:lnTo>
                  <a:pt x="1362" y="141"/>
                </a:lnTo>
                <a:lnTo>
                  <a:pt x="1360" y="139"/>
                </a:lnTo>
                <a:lnTo>
                  <a:pt x="1360" y="136"/>
                </a:lnTo>
                <a:lnTo>
                  <a:pt x="1358" y="136"/>
                </a:lnTo>
                <a:lnTo>
                  <a:pt x="1358" y="136"/>
                </a:lnTo>
                <a:lnTo>
                  <a:pt x="1351" y="136"/>
                </a:lnTo>
                <a:lnTo>
                  <a:pt x="1349" y="136"/>
                </a:lnTo>
                <a:lnTo>
                  <a:pt x="1349" y="136"/>
                </a:lnTo>
                <a:lnTo>
                  <a:pt x="1343" y="139"/>
                </a:lnTo>
                <a:lnTo>
                  <a:pt x="1343" y="139"/>
                </a:lnTo>
                <a:lnTo>
                  <a:pt x="1343" y="136"/>
                </a:lnTo>
                <a:lnTo>
                  <a:pt x="1345" y="134"/>
                </a:lnTo>
                <a:lnTo>
                  <a:pt x="1347" y="130"/>
                </a:lnTo>
                <a:lnTo>
                  <a:pt x="1347" y="128"/>
                </a:lnTo>
                <a:lnTo>
                  <a:pt x="1345" y="126"/>
                </a:lnTo>
                <a:lnTo>
                  <a:pt x="1345" y="122"/>
                </a:lnTo>
                <a:lnTo>
                  <a:pt x="1343" y="122"/>
                </a:lnTo>
                <a:lnTo>
                  <a:pt x="1339" y="122"/>
                </a:lnTo>
                <a:lnTo>
                  <a:pt x="1335" y="122"/>
                </a:lnTo>
                <a:lnTo>
                  <a:pt x="1335" y="122"/>
                </a:lnTo>
                <a:lnTo>
                  <a:pt x="1335" y="120"/>
                </a:lnTo>
                <a:lnTo>
                  <a:pt x="1339" y="118"/>
                </a:lnTo>
                <a:lnTo>
                  <a:pt x="1339" y="118"/>
                </a:lnTo>
                <a:lnTo>
                  <a:pt x="1339" y="113"/>
                </a:lnTo>
                <a:lnTo>
                  <a:pt x="1339" y="113"/>
                </a:lnTo>
                <a:lnTo>
                  <a:pt x="1337" y="111"/>
                </a:lnTo>
                <a:lnTo>
                  <a:pt x="1333" y="111"/>
                </a:lnTo>
                <a:lnTo>
                  <a:pt x="1331" y="109"/>
                </a:lnTo>
                <a:lnTo>
                  <a:pt x="1326" y="109"/>
                </a:lnTo>
                <a:lnTo>
                  <a:pt x="1324" y="111"/>
                </a:lnTo>
                <a:lnTo>
                  <a:pt x="1324" y="111"/>
                </a:lnTo>
                <a:lnTo>
                  <a:pt x="1324" y="113"/>
                </a:lnTo>
                <a:lnTo>
                  <a:pt x="1324" y="115"/>
                </a:lnTo>
                <a:lnTo>
                  <a:pt x="1324" y="115"/>
                </a:lnTo>
                <a:lnTo>
                  <a:pt x="1326" y="118"/>
                </a:lnTo>
                <a:lnTo>
                  <a:pt x="1328" y="120"/>
                </a:lnTo>
                <a:lnTo>
                  <a:pt x="1331" y="120"/>
                </a:lnTo>
                <a:lnTo>
                  <a:pt x="1331" y="120"/>
                </a:lnTo>
                <a:lnTo>
                  <a:pt x="1328" y="120"/>
                </a:lnTo>
                <a:lnTo>
                  <a:pt x="1324" y="120"/>
                </a:lnTo>
                <a:lnTo>
                  <a:pt x="1320" y="120"/>
                </a:lnTo>
                <a:lnTo>
                  <a:pt x="1318" y="118"/>
                </a:lnTo>
                <a:lnTo>
                  <a:pt x="1316" y="115"/>
                </a:lnTo>
                <a:lnTo>
                  <a:pt x="1316" y="115"/>
                </a:lnTo>
                <a:lnTo>
                  <a:pt x="1316" y="111"/>
                </a:lnTo>
                <a:lnTo>
                  <a:pt x="1316" y="111"/>
                </a:lnTo>
                <a:lnTo>
                  <a:pt x="1316" y="111"/>
                </a:lnTo>
                <a:lnTo>
                  <a:pt x="1316" y="111"/>
                </a:lnTo>
                <a:lnTo>
                  <a:pt x="1316" y="109"/>
                </a:lnTo>
                <a:lnTo>
                  <a:pt x="1316" y="109"/>
                </a:lnTo>
                <a:lnTo>
                  <a:pt x="1316" y="109"/>
                </a:lnTo>
                <a:lnTo>
                  <a:pt x="1316" y="107"/>
                </a:lnTo>
                <a:lnTo>
                  <a:pt x="1314" y="107"/>
                </a:lnTo>
                <a:lnTo>
                  <a:pt x="1312" y="107"/>
                </a:lnTo>
                <a:lnTo>
                  <a:pt x="1310" y="107"/>
                </a:lnTo>
                <a:lnTo>
                  <a:pt x="1307" y="107"/>
                </a:lnTo>
                <a:lnTo>
                  <a:pt x="1305" y="107"/>
                </a:lnTo>
                <a:lnTo>
                  <a:pt x="1301" y="107"/>
                </a:lnTo>
                <a:lnTo>
                  <a:pt x="1297" y="105"/>
                </a:lnTo>
                <a:lnTo>
                  <a:pt x="1295" y="105"/>
                </a:lnTo>
                <a:lnTo>
                  <a:pt x="1295" y="103"/>
                </a:lnTo>
                <a:lnTo>
                  <a:pt x="1295" y="103"/>
                </a:lnTo>
                <a:lnTo>
                  <a:pt x="1295" y="101"/>
                </a:lnTo>
                <a:lnTo>
                  <a:pt x="1289" y="99"/>
                </a:lnTo>
                <a:lnTo>
                  <a:pt x="1284" y="97"/>
                </a:lnTo>
                <a:lnTo>
                  <a:pt x="1278" y="88"/>
                </a:lnTo>
                <a:lnTo>
                  <a:pt x="1276" y="86"/>
                </a:lnTo>
                <a:lnTo>
                  <a:pt x="1274" y="84"/>
                </a:lnTo>
                <a:lnTo>
                  <a:pt x="1272" y="82"/>
                </a:lnTo>
                <a:lnTo>
                  <a:pt x="1270" y="82"/>
                </a:lnTo>
                <a:lnTo>
                  <a:pt x="1259" y="80"/>
                </a:lnTo>
                <a:lnTo>
                  <a:pt x="1255" y="78"/>
                </a:lnTo>
                <a:lnTo>
                  <a:pt x="1251" y="80"/>
                </a:lnTo>
                <a:lnTo>
                  <a:pt x="1245" y="80"/>
                </a:lnTo>
                <a:lnTo>
                  <a:pt x="1243" y="80"/>
                </a:lnTo>
                <a:lnTo>
                  <a:pt x="1243" y="80"/>
                </a:lnTo>
                <a:lnTo>
                  <a:pt x="1243" y="80"/>
                </a:lnTo>
                <a:lnTo>
                  <a:pt x="1243" y="82"/>
                </a:lnTo>
                <a:lnTo>
                  <a:pt x="1243" y="82"/>
                </a:lnTo>
                <a:lnTo>
                  <a:pt x="1243" y="82"/>
                </a:lnTo>
                <a:lnTo>
                  <a:pt x="1245" y="84"/>
                </a:lnTo>
                <a:lnTo>
                  <a:pt x="1247" y="84"/>
                </a:lnTo>
                <a:lnTo>
                  <a:pt x="1255" y="84"/>
                </a:lnTo>
                <a:lnTo>
                  <a:pt x="1257" y="84"/>
                </a:lnTo>
                <a:lnTo>
                  <a:pt x="1257" y="86"/>
                </a:lnTo>
                <a:lnTo>
                  <a:pt x="1257" y="86"/>
                </a:lnTo>
                <a:lnTo>
                  <a:pt x="1257" y="88"/>
                </a:lnTo>
                <a:lnTo>
                  <a:pt x="1255" y="88"/>
                </a:lnTo>
                <a:lnTo>
                  <a:pt x="1253" y="88"/>
                </a:lnTo>
                <a:lnTo>
                  <a:pt x="1249" y="88"/>
                </a:lnTo>
                <a:lnTo>
                  <a:pt x="1243" y="88"/>
                </a:lnTo>
                <a:lnTo>
                  <a:pt x="1238" y="90"/>
                </a:lnTo>
                <a:lnTo>
                  <a:pt x="1232" y="88"/>
                </a:lnTo>
                <a:lnTo>
                  <a:pt x="1228" y="90"/>
                </a:lnTo>
                <a:lnTo>
                  <a:pt x="1224" y="95"/>
                </a:lnTo>
                <a:lnTo>
                  <a:pt x="1224" y="97"/>
                </a:lnTo>
                <a:lnTo>
                  <a:pt x="1228" y="97"/>
                </a:lnTo>
                <a:lnTo>
                  <a:pt x="1234" y="99"/>
                </a:lnTo>
                <a:lnTo>
                  <a:pt x="1236" y="103"/>
                </a:lnTo>
                <a:lnTo>
                  <a:pt x="1243" y="105"/>
                </a:lnTo>
                <a:lnTo>
                  <a:pt x="1245" y="105"/>
                </a:lnTo>
                <a:lnTo>
                  <a:pt x="1247" y="105"/>
                </a:lnTo>
                <a:lnTo>
                  <a:pt x="1238" y="105"/>
                </a:lnTo>
                <a:lnTo>
                  <a:pt x="1236" y="105"/>
                </a:lnTo>
                <a:lnTo>
                  <a:pt x="1232" y="105"/>
                </a:lnTo>
                <a:lnTo>
                  <a:pt x="1232" y="103"/>
                </a:lnTo>
                <a:lnTo>
                  <a:pt x="1228" y="101"/>
                </a:lnTo>
                <a:lnTo>
                  <a:pt x="1224" y="101"/>
                </a:lnTo>
                <a:lnTo>
                  <a:pt x="1222" y="101"/>
                </a:lnTo>
                <a:lnTo>
                  <a:pt x="1217" y="101"/>
                </a:lnTo>
                <a:lnTo>
                  <a:pt x="1215" y="101"/>
                </a:lnTo>
                <a:lnTo>
                  <a:pt x="1215" y="105"/>
                </a:lnTo>
                <a:lnTo>
                  <a:pt x="1217" y="109"/>
                </a:lnTo>
                <a:lnTo>
                  <a:pt x="1222" y="111"/>
                </a:lnTo>
                <a:lnTo>
                  <a:pt x="1224" y="111"/>
                </a:lnTo>
                <a:lnTo>
                  <a:pt x="1222" y="111"/>
                </a:lnTo>
                <a:lnTo>
                  <a:pt x="1217" y="111"/>
                </a:lnTo>
                <a:lnTo>
                  <a:pt x="1215" y="111"/>
                </a:lnTo>
                <a:lnTo>
                  <a:pt x="1211" y="113"/>
                </a:lnTo>
                <a:lnTo>
                  <a:pt x="1211" y="113"/>
                </a:lnTo>
                <a:lnTo>
                  <a:pt x="1211" y="113"/>
                </a:lnTo>
                <a:lnTo>
                  <a:pt x="1211" y="115"/>
                </a:lnTo>
                <a:lnTo>
                  <a:pt x="1213" y="115"/>
                </a:lnTo>
                <a:lnTo>
                  <a:pt x="1213" y="115"/>
                </a:lnTo>
                <a:lnTo>
                  <a:pt x="1217" y="118"/>
                </a:lnTo>
                <a:lnTo>
                  <a:pt x="1217" y="118"/>
                </a:lnTo>
                <a:lnTo>
                  <a:pt x="1222" y="118"/>
                </a:lnTo>
                <a:lnTo>
                  <a:pt x="1226" y="120"/>
                </a:lnTo>
                <a:lnTo>
                  <a:pt x="1228" y="120"/>
                </a:lnTo>
                <a:lnTo>
                  <a:pt x="1238" y="118"/>
                </a:lnTo>
                <a:lnTo>
                  <a:pt x="1243" y="118"/>
                </a:lnTo>
                <a:lnTo>
                  <a:pt x="1243" y="118"/>
                </a:lnTo>
                <a:lnTo>
                  <a:pt x="1238" y="120"/>
                </a:lnTo>
                <a:lnTo>
                  <a:pt x="1236" y="120"/>
                </a:lnTo>
                <a:lnTo>
                  <a:pt x="1236" y="122"/>
                </a:lnTo>
                <a:lnTo>
                  <a:pt x="1236" y="122"/>
                </a:lnTo>
                <a:lnTo>
                  <a:pt x="1236" y="122"/>
                </a:lnTo>
                <a:lnTo>
                  <a:pt x="1236" y="122"/>
                </a:lnTo>
                <a:close/>
                <a:moveTo>
                  <a:pt x="1159" y="128"/>
                </a:moveTo>
                <a:lnTo>
                  <a:pt x="1159" y="128"/>
                </a:lnTo>
                <a:lnTo>
                  <a:pt x="1161" y="128"/>
                </a:lnTo>
                <a:lnTo>
                  <a:pt x="1165" y="128"/>
                </a:lnTo>
                <a:lnTo>
                  <a:pt x="1169" y="130"/>
                </a:lnTo>
                <a:lnTo>
                  <a:pt x="1169" y="130"/>
                </a:lnTo>
                <a:lnTo>
                  <a:pt x="1169" y="130"/>
                </a:lnTo>
                <a:lnTo>
                  <a:pt x="1171" y="132"/>
                </a:lnTo>
                <a:lnTo>
                  <a:pt x="1173" y="132"/>
                </a:lnTo>
                <a:lnTo>
                  <a:pt x="1175" y="132"/>
                </a:lnTo>
                <a:lnTo>
                  <a:pt x="1175" y="132"/>
                </a:lnTo>
                <a:lnTo>
                  <a:pt x="1178" y="130"/>
                </a:lnTo>
                <a:lnTo>
                  <a:pt x="1178" y="128"/>
                </a:lnTo>
                <a:lnTo>
                  <a:pt x="1175" y="124"/>
                </a:lnTo>
                <a:lnTo>
                  <a:pt x="1175" y="124"/>
                </a:lnTo>
                <a:lnTo>
                  <a:pt x="1175" y="122"/>
                </a:lnTo>
                <a:lnTo>
                  <a:pt x="1173" y="120"/>
                </a:lnTo>
                <a:lnTo>
                  <a:pt x="1171" y="120"/>
                </a:lnTo>
                <a:lnTo>
                  <a:pt x="1167" y="120"/>
                </a:lnTo>
                <a:lnTo>
                  <a:pt x="1163" y="120"/>
                </a:lnTo>
                <a:lnTo>
                  <a:pt x="1161" y="120"/>
                </a:lnTo>
                <a:lnTo>
                  <a:pt x="1159" y="122"/>
                </a:lnTo>
                <a:lnTo>
                  <a:pt x="1159" y="122"/>
                </a:lnTo>
                <a:lnTo>
                  <a:pt x="1157" y="124"/>
                </a:lnTo>
                <a:lnTo>
                  <a:pt x="1157" y="124"/>
                </a:lnTo>
                <a:lnTo>
                  <a:pt x="1157" y="126"/>
                </a:lnTo>
                <a:lnTo>
                  <a:pt x="1159" y="128"/>
                </a:lnTo>
                <a:close/>
                <a:moveTo>
                  <a:pt x="1186" y="170"/>
                </a:moveTo>
                <a:lnTo>
                  <a:pt x="1188" y="170"/>
                </a:lnTo>
                <a:lnTo>
                  <a:pt x="1184" y="172"/>
                </a:lnTo>
                <a:lnTo>
                  <a:pt x="1184" y="172"/>
                </a:lnTo>
                <a:lnTo>
                  <a:pt x="1184" y="172"/>
                </a:lnTo>
                <a:lnTo>
                  <a:pt x="1184" y="174"/>
                </a:lnTo>
                <a:lnTo>
                  <a:pt x="1184" y="174"/>
                </a:lnTo>
                <a:lnTo>
                  <a:pt x="1186" y="176"/>
                </a:lnTo>
                <a:lnTo>
                  <a:pt x="1186" y="176"/>
                </a:lnTo>
                <a:lnTo>
                  <a:pt x="1188" y="178"/>
                </a:lnTo>
                <a:lnTo>
                  <a:pt x="1190" y="180"/>
                </a:lnTo>
                <a:lnTo>
                  <a:pt x="1190" y="180"/>
                </a:lnTo>
                <a:lnTo>
                  <a:pt x="1199" y="180"/>
                </a:lnTo>
                <a:lnTo>
                  <a:pt x="1203" y="183"/>
                </a:lnTo>
                <a:lnTo>
                  <a:pt x="1203" y="183"/>
                </a:lnTo>
                <a:lnTo>
                  <a:pt x="1203" y="183"/>
                </a:lnTo>
                <a:lnTo>
                  <a:pt x="1203" y="185"/>
                </a:lnTo>
                <a:lnTo>
                  <a:pt x="1199" y="185"/>
                </a:lnTo>
                <a:lnTo>
                  <a:pt x="1192" y="185"/>
                </a:lnTo>
                <a:lnTo>
                  <a:pt x="1192" y="185"/>
                </a:lnTo>
                <a:lnTo>
                  <a:pt x="1194" y="187"/>
                </a:lnTo>
                <a:lnTo>
                  <a:pt x="1196" y="189"/>
                </a:lnTo>
                <a:lnTo>
                  <a:pt x="1201" y="189"/>
                </a:lnTo>
                <a:lnTo>
                  <a:pt x="1203" y="191"/>
                </a:lnTo>
                <a:lnTo>
                  <a:pt x="1203" y="191"/>
                </a:lnTo>
                <a:lnTo>
                  <a:pt x="1201" y="193"/>
                </a:lnTo>
                <a:lnTo>
                  <a:pt x="1203" y="193"/>
                </a:lnTo>
                <a:lnTo>
                  <a:pt x="1203" y="193"/>
                </a:lnTo>
                <a:lnTo>
                  <a:pt x="1205" y="193"/>
                </a:lnTo>
                <a:lnTo>
                  <a:pt x="1209" y="193"/>
                </a:lnTo>
                <a:lnTo>
                  <a:pt x="1209" y="191"/>
                </a:lnTo>
                <a:lnTo>
                  <a:pt x="1217" y="191"/>
                </a:lnTo>
                <a:lnTo>
                  <a:pt x="1222" y="191"/>
                </a:lnTo>
                <a:lnTo>
                  <a:pt x="1226" y="189"/>
                </a:lnTo>
                <a:lnTo>
                  <a:pt x="1226" y="189"/>
                </a:lnTo>
                <a:lnTo>
                  <a:pt x="1228" y="189"/>
                </a:lnTo>
                <a:lnTo>
                  <a:pt x="1230" y="189"/>
                </a:lnTo>
                <a:lnTo>
                  <a:pt x="1232" y="185"/>
                </a:lnTo>
                <a:lnTo>
                  <a:pt x="1232" y="185"/>
                </a:lnTo>
                <a:lnTo>
                  <a:pt x="1232" y="183"/>
                </a:lnTo>
                <a:lnTo>
                  <a:pt x="1230" y="183"/>
                </a:lnTo>
                <a:lnTo>
                  <a:pt x="1226" y="180"/>
                </a:lnTo>
                <a:lnTo>
                  <a:pt x="1228" y="180"/>
                </a:lnTo>
                <a:lnTo>
                  <a:pt x="1232" y="178"/>
                </a:lnTo>
                <a:lnTo>
                  <a:pt x="1232" y="176"/>
                </a:lnTo>
                <a:lnTo>
                  <a:pt x="1232" y="176"/>
                </a:lnTo>
                <a:lnTo>
                  <a:pt x="1232" y="176"/>
                </a:lnTo>
                <a:lnTo>
                  <a:pt x="1230" y="174"/>
                </a:lnTo>
                <a:lnTo>
                  <a:pt x="1226" y="172"/>
                </a:lnTo>
                <a:lnTo>
                  <a:pt x="1224" y="172"/>
                </a:lnTo>
                <a:lnTo>
                  <a:pt x="1217" y="172"/>
                </a:lnTo>
                <a:lnTo>
                  <a:pt x="1213" y="172"/>
                </a:lnTo>
                <a:lnTo>
                  <a:pt x="1213" y="170"/>
                </a:lnTo>
                <a:lnTo>
                  <a:pt x="1213" y="170"/>
                </a:lnTo>
                <a:lnTo>
                  <a:pt x="1213" y="170"/>
                </a:lnTo>
                <a:lnTo>
                  <a:pt x="1211" y="168"/>
                </a:lnTo>
                <a:lnTo>
                  <a:pt x="1209" y="166"/>
                </a:lnTo>
                <a:lnTo>
                  <a:pt x="1203" y="166"/>
                </a:lnTo>
                <a:lnTo>
                  <a:pt x="1201" y="164"/>
                </a:lnTo>
                <a:lnTo>
                  <a:pt x="1196" y="164"/>
                </a:lnTo>
                <a:lnTo>
                  <a:pt x="1194" y="164"/>
                </a:lnTo>
                <a:lnTo>
                  <a:pt x="1188" y="162"/>
                </a:lnTo>
                <a:lnTo>
                  <a:pt x="1184" y="162"/>
                </a:lnTo>
                <a:lnTo>
                  <a:pt x="1184" y="164"/>
                </a:lnTo>
                <a:lnTo>
                  <a:pt x="1184" y="164"/>
                </a:lnTo>
                <a:lnTo>
                  <a:pt x="1184" y="166"/>
                </a:lnTo>
                <a:lnTo>
                  <a:pt x="1186" y="170"/>
                </a:lnTo>
                <a:close/>
                <a:moveTo>
                  <a:pt x="1173" y="231"/>
                </a:moveTo>
                <a:lnTo>
                  <a:pt x="1173" y="233"/>
                </a:lnTo>
                <a:lnTo>
                  <a:pt x="1175" y="235"/>
                </a:lnTo>
                <a:lnTo>
                  <a:pt x="1171" y="235"/>
                </a:lnTo>
                <a:lnTo>
                  <a:pt x="1169" y="233"/>
                </a:lnTo>
                <a:lnTo>
                  <a:pt x="1163" y="229"/>
                </a:lnTo>
                <a:lnTo>
                  <a:pt x="1161" y="229"/>
                </a:lnTo>
                <a:lnTo>
                  <a:pt x="1159" y="229"/>
                </a:lnTo>
                <a:lnTo>
                  <a:pt x="1152" y="231"/>
                </a:lnTo>
                <a:lnTo>
                  <a:pt x="1150" y="231"/>
                </a:lnTo>
                <a:lnTo>
                  <a:pt x="1146" y="233"/>
                </a:lnTo>
                <a:lnTo>
                  <a:pt x="1146" y="235"/>
                </a:lnTo>
                <a:lnTo>
                  <a:pt x="1146" y="235"/>
                </a:lnTo>
                <a:lnTo>
                  <a:pt x="1146" y="235"/>
                </a:lnTo>
                <a:lnTo>
                  <a:pt x="1150" y="237"/>
                </a:lnTo>
                <a:lnTo>
                  <a:pt x="1157" y="237"/>
                </a:lnTo>
                <a:lnTo>
                  <a:pt x="1159" y="237"/>
                </a:lnTo>
                <a:lnTo>
                  <a:pt x="1159" y="239"/>
                </a:lnTo>
                <a:lnTo>
                  <a:pt x="1159" y="239"/>
                </a:lnTo>
                <a:lnTo>
                  <a:pt x="1159" y="239"/>
                </a:lnTo>
                <a:lnTo>
                  <a:pt x="1155" y="239"/>
                </a:lnTo>
                <a:lnTo>
                  <a:pt x="1152" y="241"/>
                </a:lnTo>
                <a:lnTo>
                  <a:pt x="1152" y="241"/>
                </a:lnTo>
                <a:lnTo>
                  <a:pt x="1157" y="243"/>
                </a:lnTo>
                <a:lnTo>
                  <a:pt x="1159" y="243"/>
                </a:lnTo>
                <a:lnTo>
                  <a:pt x="1161" y="243"/>
                </a:lnTo>
                <a:lnTo>
                  <a:pt x="1165" y="243"/>
                </a:lnTo>
                <a:lnTo>
                  <a:pt x="1163" y="243"/>
                </a:lnTo>
                <a:lnTo>
                  <a:pt x="1159" y="243"/>
                </a:lnTo>
                <a:lnTo>
                  <a:pt x="1159" y="243"/>
                </a:lnTo>
                <a:lnTo>
                  <a:pt x="1157" y="245"/>
                </a:lnTo>
                <a:lnTo>
                  <a:pt x="1159" y="245"/>
                </a:lnTo>
                <a:lnTo>
                  <a:pt x="1159" y="248"/>
                </a:lnTo>
                <a:lnTo>
                  <a:pt x="1163" y="250"/>
                </a:lnTo>
                <a:lnTo>
                  <a:pt x="1163" y="250"/>
                </a:lnTo>
                <a:lnTo>
                  <a:pt x="1163" y="250"/>
                </a:lnTo>
                <a:lnTo>
                  <a:pt x="1161" y="250"/>
                </a:lnTo>
                <a:lnTo>
                  <a:pt x="1159" y="250"/>
                </a:lnTo>
                <a:lnTo>
                  <a:pt x="1157" y="250"/>
                </a:lnTo>
                <a:lnTo>
                  <a:pt x="1157" y="248"/>
                </a:lnTo>
                <a:lnTo>
                  <a:pt x="1146" y="241"/>
                </a:lnTo>
                <a:lnTo>
                  <a:pt x="1144" y="241"/>
                </a:lnTo>
                <a:lnTo>
                  <a:pt x="1144" y="239"/>
                </a:lnTo>
                <a:lnTo>
                  <a:pt x="1144" y="239"/>
                </a:lnTo>
                <a:lnTo>
                  <a:pt x="1142" y="237"/>
                </a:lnTo>
                <a:lnTo>
                  <a:pt x="1140" y="237"/>
                </a:lnTo>
                <a:lnTo>
                  <a:pt x="1138" y="235"/>
                </a:lnTo>
                <a:lnTo>
                  <a:pt x="1136" y="235"/>
                </a:lnTo>
                <a:lnTo>
                  <a:pt x="1134" y="235"/>
                </a:lnTo>
                <a:lnTo>
                  <a:pt x="1131" y="235"/>
                </a:lnTo>
                <a:lnTo>
                  <a:pt x="1131" y="237"/>
                </a:lnTo>
                <a:lnTo>
                  <a:pt x="1129" y="239"/>
                </a:lnTo>
                <a:lnTo>
                  <a:pt x="1127" y="239"/>
                </a:lnTo>
                <a:lnTo>
                  <a:pt x="1129" y="241"/>
                </a:lnTo>
                <a:lnTo>
                  <a:pt x="1131" y="241"/>
                </a:lnTo>
                <a:lnTo>
                  <a:pt x="1136" y="241"/>
                </a:lnTo>
                <a:lnTo>
                  <a:pt x="1138" y="241"/>
                </a:lnTo>
                <a:lnTo>
                  <a:pt x="1134" y="243"/>
                </a:lnTo>
                <a:lnTo>
                  <a:pt x="1131" y="245"/>
                </a:lnTo>
                <a:lnTo>
                  <a:pt x="1131" y="245"/>
                </a:lnTo>
                <a:lnTo>
                  <a:pt x="1134" y="248"/>
                </a:lnTo>
                <a:lnTo>
                  <a:pt x="1134" y="248"/>
                </a:lnTo>
                <a:lnTo>
                  <a:pt x="1138" y="248"/>
                </a:lnTo>
                <a:lnTo>
                  <a:pt x="1138" y="250"/>
                </a:lnTo>
                <a:lnTo>
                  <a:pt x="1138" y="250"/>
                </a:lnTo>
                <a:lnTo>
                  <a:pt x="1138" y="252"/>
                </a:lnTo>
                <a:lnTo>
                  <a:pt x="1138" y="252"/>
                </a:lnTo>
                <a:lnTo>
                  <a:pt x="1140" y="254"/>
                </a:lnTo>
                <a:lnTo>
                  <a:pt x="1140" y="254"/>
                </a:lnTo>
                <a:lnTo>
                  <a:pt x="1144" y="254"/>
                </a:lnTo>
                <a:lnTo>
                  <a:pt x="1144" y="254"/>
                </a:lnTo>
                <a:lnTo>
                  <a:pt x="1142" y="256"/>
                </a:lnTo>
                <a:lnTo>
                  <a:pt x="1140" y="256"/>
                </a:lnTo>
                <a:lnTo>
                  <a:pt x="1138" y="254"/>
                </a:lnTo>
                <a:lnTo>
                  <a:pt x="1136" y="254"/>
                </a:lnTo>
                <a:lnTo>
                  <a:pt x="1131" y="252"/>
                </a:lnTo>
                <a:lnTo>
                  <a:pt x="1127" y="252"/>
                </a:lnTo>
                <a:lnTo>
                  <a:pt x="1125" y="254"/>
                </a:lnTo>
                <a:lnTo>
                  <a:pt x="1127" y="254"/>
                </a:lnTo>
                <a:lnTo>
                  <a:pt x="1123" y="256"/>
                </a:lnTo>
                <a:lnTo>
                  <a:pt x="1119" y="258"/>
                </a:lnTo>
                <a:lnTo>
                  <a:pt x="1119" y="260"/>
                </a:lnTo>
                <a:lnTo>
                  <a:pt x="1119" y="262"/>
                </a:lnTo>
                <a:lnTo>
                  <a:pt x="1121" y="262"/>
                </a:lnTo>
                <a:lnTo>
                  <a:pt x="1123" y="262"/>
                </a:lnTo>
                <a:lnTo>
                  <a:pt x="1138" y="260"/>
                </a:lnTo>
                <a:lnTo>
                  <a:pt x="1142" y="260"/>
                </a:lnTo>
                <a:lnTo>
                  <a:pt x="1146" y="260"/>
                </a:lnTo>
                <a:lnTo>
                  <a:pt x="1161" y="258"/>
                </a:lnTo>
                <a:lnTo>
                  <a:pt x="1171" y="258"/>
                </a:lnTo>
                <a:lnTo>
                  <a:pt x="1171" y="258"/>
                </a:lnTo>
                <a:lnTo>
                  <a:pt x="1165" y="258"/>
                </a:lnTo>
                <a:lnTo>
                  <a:pt x="1163" y="258"/>
                </a:lnTo>
                <a:lnTo>
                  <a:pt x="1163" y="260"/>
                </a:lnTo>
                <a:lnTo>
                  <a:pt x="1159" y="260"/>
                </a:lnTo>
                <a:lnTo>
                  <a:pt x="1155" y="264"/>
                </a:lnTo>
                <a:lnTo>
                  <a:pt x="1148" y="266"/>
                </a:lnTo>
                <a:lnTo>
                  <a:pt x="1148" y="266"/>
                </a:lnTo>
                <a:lnTo>
                  <a:pt x="1148" y="266"/>
                </a:lnTo>
                <a:lnTo>
                  <a:pt x="1150" y="269"/>
                </a:lnTo>
                <a:lnTo>
                  <a:pt x="1155" y="269"/>
                </a:lnTo>
                <a:lnTo>
                  <a:pt x="1157" y="271"/>
                </a:lnTo>
                <a:lnTo>
                  <a:pt x="1157" y="271"/>
                </a:lnTo>
                <a:lnTo>
                  <a:pt x="1152" y="271"/>
                </a:lnTo>
                <a:lnTo>
                  <a:pt x="1152" y="273"/>
                </a:lnTo>
                <a:lnTo>
                  <a:pt x="1155" y="275"/>
                </a:lnTo>
                <a:lnTo>
                  <a:pt x="1155" y="277"/>
                </a:lnTo>
                <a:lnTo>
                  <a:pt x="1157" y="277"/>
                </a:lnTo>
                <a:lnTo>
                  <a:pt x="1161" y="277"/>
                </a:lnTo>
                <a:lnTo>
                  <a:pt x="1165" y="277"/>
                </a:lnTo>
                <a:lnTo>
                  <a:pt x="1167" y="277"/>
                </a:lnTo>
                <a:lnTo>
                  <a:pt x="1169" y="275"/>
                </a:lnTo>
                <a:lnTo>
                  <a:pt x="1169" y="277"/>
                </a:lnTo>
                <a:lnTo>
                  <a:pt x="1171" y="277"/>
                </a:lnTo>
                <a:lnTo>
                  <a:pt x="1173" y="277"/>
                </a:lnTo>
                <a:lnTo>
                  <a:pt x="1175" y="277"/>
                </a:lnTo>
                <a:lnTo>
                  <a:pt x="1178" y="277"/>
                </a:lnTo>
                <a:lnTo>
                  <a:pt x="1180" y="277"/>
                </a:lnTo>
                <a:lnTo>
                  <a:pt x="1184" y="277"/>
                </a:lnTo>
                <a:lnTo>
                  <a:pt x="1186" y="277"/>
                </a:lnTo>
                <a:lnTo>
                  <a:pt x="1188" y="277"/>
                </a:lnTo>
                <a:lnTo>
                  <a:pt x="1188" y="275"/>
                </a:lnTo>
                <a:lnTo>
                  <a:pt x="1188" y="275"/>
                </a:lnTo>
                <a:lnTo>
                  <a:pt x="1186" y="273"/>
                </a:lnTo>
                <a:lnTo>
                  <a:pt x="1186" y="273"/>
                </a:lnTo>
                <a:lnTo>
                  <a:pt x="1186" y="271"/>
                </a:lnTo>
                <a:lnTo>
                  <a:pt x="1188" y="271"/>
                </a:lnTo>
                <a:lnTo>
                  <a:pt x="1188" y="273"/>
                </a:lnTo>
                <a:lnTo>
                  <a:pt x="1190" y="275"/>
                </a:lnTo>
                <a:lnTo>
                  <a:pt x="1190" y="275"/>
                </a:lnTo>
                <a:lnTo>
                  <a:pt x="1192" y="273"/>
                </a:lnTo>
                <a:lnTo>
                  <a:pt x="1192" y="273"/>
                </a:lnTo>
                <a:lnTo>
                  <a:pt x="1192" y="273"/>
                </a:lnTo>
                <a:lnTo>
                  <a:pt x="1190" y="271"/>
                </a:lnTo>
                <a:lnTo>
                  <a:pt x="1190" y="264"/>
                </a:lnTo>
                <a:lnTo>
                  <a:pt x="1192" y="262"/>
                </a:lnTo>
                <a:lnTo>
                  <a:pt x="1196" y="264"/>
                </a:lnTo>
                <a:lnTo>
                  <a:pt x="1196" y="264"/>
                </a:lnTo>
                <a:lnTo>
                  <a:pt x="1199" y="264"/>
                </a:lnTo>
                <a:lnTo>
                  <a:pt x="1196" y="262"/>
                </a:lnTo>
                <a:lnTo>
                  <a:pt x="1196" y="258"/>
                </a:lnTo>
                <a:lnTo>
                  <a:pt x="1196" y="258"/>
                </a:lnTo>
                <a:lnTo>
                  <a:pt x="1190" y="256"/>
                </a:lnTo>
                <a:lnTo>
                  <a:pt x="1190" y="256"/>
                </a:lnTo>
                <a:lnTo>
                  <a:pt x="1192" y="254"/>
                </a:lnTo>
                <a:lnTo>
                  <a:pt x="1194" y="252"/>
                </a:lnTo>
                <a:lnTo>
                  <a:pt x="1194" y="252"/>
                </a:lnTo>
                <a:lnTo>
                  <a:pt x="1192" y="250"/>
                </a:lnTo>
                <a:lnTo>
                  <a:pt x="1192" y="250"/>
                </a:lnTo>
                <a:lnTo>
                  <a:pt x="1194" y="248"/>
                </a:lnTo>
                <a:lnTo>
                  <a:pt x="1194" y="245"/>
                </a:lnTo>
                <a:lnTo>
                  <a:pt x="1194" y="243"/>
                </a:lnTo>
                <a:lnTo>
                  <a:pt x="1194" y="243"/>
                </a:lnTo>
                <a:lnTo>
                  <a:pt x="1194" y="241"/>
                </a:lnTo>
                <a:lnTo>
                  <a:pt x="1192" y="239"/>
                </a:lnTo>
                <a:lnTo>
                  <a:pt x="1192" y="239"/>
                </a:lnTo>
                <a:lnTo>
                  <a:pt x="1192" y="237"/>
                </a:lnTo>
                <a:lnTo>
                  <a:pt x="1192" y="237"/>
                </a:lnTo>
                <a:lnTo>
                  <a:pt x="1192" y="235"/>
                </a:lnTo>
                <a:lnTo>
                  <a:pt x="1192" y="235"/>
                </a:lnTo>
                <a:lnTo>
                  <a:pt x="1192" y="233"/>
                </a:lnTo>
                <a:lnTo>
                  <a:pt x="1190" y="233"/>
                </a:lnTo>
                <a:lnTo>
                  <a:pt x="1188" y="233"/>
                </a:lnTo>
                <a:lnTo>
                  <a:pt x="1184" y="231"/>
                </a:lnTo>
                <a:lnTo>
                  <a:pt x="1184" y="231"/>
                </a:lnTo>
                <a:lnTo>
                  <a:pt x="1180" y="229"/>
                </a:lnTo>
                <a:lnTo>
                  <a:pt x="1178" y="227"/>
                </a:lnTo>
                <a:lnTo>
                  <a:pt x="1173" y="229"/>
                </a:lnTo>
                <a:lnTo>
                  <a:pt x="1173" y="231"/>
                </a:lnTo>
                <a:close/>
                <a:moveTo>
                  <a:pt x="1502" y="331"/>
                </a:moveTo>
                <a:lnTo>
                  <a:pt x="1500" y="329"/>
                </a:lnTo>
                <a:lnTo>
                  <a:pt x="1498" y="329"/>
                </a:lnTo>
                <a:lnTo>
                  <a:pt x="1498" y="327"/>
                </a:lnTo>
                <a:lnTo>
                  <a:pt x="1498" y="327"/>
                </a:lnTo>
                <a:lnTo>
                  <a:pt x="1496" y="325"/>
                </a:lnTo>
                <a:lnTo>
                  <a:pt x="1492" y="323"/>
                </a:lnTo>
                <a:lnTo>
                  <a:pt x="1492" y="323"/>
                </a:lnTo>
                <a:lnTo>
                  <a:pt x="1490" y="321"/>
                </a:lnTo>
                <a:lnTo>
                  <a:pt x="1490" y="319"/>
                </a:lnTo>
                <a:lnTo>
                  <a:pt x="1488" y="319"/>
                </a:lnTo>
                <a:lnTo>
                  <a:pt x="1477" y="315"/>
                </a:lnTo>
                <a:lnTo>
                  <a:pt x="1473" y="315"/>
                </a:lnTo>
                <a:lnTo>
                  <a:pt x="1458" y="315"/>
                </a:lnTo>
                <a:lnTo>
                  <a:pt x="1456" y="315"/>
                </a:lnTo>
                <a:lnTo>
                  <a:pt x="1450" y="315"/>
                </a:lnTo>
                <a:lnTo>
                  <a:pt x="1448" y="315"/>
                </a:lnTo>
                <a:lnTo>
                  <a:pt x="1444" y="313"/>
                </a:lnTo>
                <a:lnTo>
                  <a:pt x="1439" y="313"/>
                </a:lnTo>
                <a:lnTo>
                  <a:pt x="1437" y="313"/>
                </a:lnTo>
                <a:lnTo>
                  <a:pt x="1437" y="313"/>
                </a:lnTo>
                <a:lnTo>
                  <a:pt x="1437" y="313"/>
                </a:lnTo>
                <a:lnTo>
                  <a:pt x="1435" y="315"/>
                </a:lnTo>
                <a:lnTo>
                  <a:pt x="1435" y="317"/>
                </a:lnTo>
                <a:lnTo>
                  <a:pt x="1437" y="319"/>
                </a:lnTo>
                <a:lnTo>
                  <a:pt x="1437" y="321"/>
                </a:lnTo>
                <a:lnTo>
                  <a:pt x="1437" y="321"/>
                </a:lnTo>
                <a:lnTo>
                  <a:pt x="1437" y="321"/>
                </a:lnTo>
                <a:lnTo>
                  <a:pt x="1437" y="321"/>
                </a:lnTo>
                <a:lnTo>
                  <a:pt x="1437" y="323"/>
                </a:lnTo>
                <a:lnTo>
                  <a:pt x="1437" y="325"/>
                </a:lnTo>
                <a:lnTo>
                  <a:pt x="1437" y="325"/>
                </a:lnTo>
                <a:lnTo>
                  <a:pt x="1439" y="325"/>
                </a:lnTo>
                <a:lnTo>
                  <a:pt x="1444" y="327"/>
                </a:lnTo>
                <a:lnTo>
                  <a:pt x="1446" y="327"/>
                </a:lnTo>
                <a:lnTo>
                  <a:pt x="1446" y="329"/>
                </a:lnTo>
                <a:lnTo>
                  <a:pt x="1448" y="331"/>
                </a:lnTo>
                <a:lnTo>
                  <a:pt x="1448" y="333"/>
                </a:lnTo>
                <a:lnTo>
                  <a:pt x="1450" y="336"/>
                </a:lnTo>
                <a:lnTo>
                  <a:pt x="1450" y="338"/>
                </a:lnTo>
                <a:lnTo>
                  <a:pt x="1452" y="338"/>
                </a:lnTo>
                <a:lnTo>
                  <a:pt x="1456" y="340"/>
                </a:lnTo>
                <a:lnTo>
                  <a:pt x="1458" y="340"/>
                </a:lnTo>
                <a:lnTo>
                  <a:pt x="1460" y="340"/>
                </a:lnTo>
                <a:lnTo>
                  <a:pt x="1469" y="338"/>
                </a:lnTo>
                <a:lnTo>
                  <a:pt x="1473" y="336"/>
                </a:lnTo>
                <a:lnTo>
                  <a:pt x="1479" y="336"/>
                </a:lnTo>
                <a:lnTo>
                  <a:pt x="1492" y="338"/>
                </a:lnTo>
                <a:lnTo>
                  <a:pt x="1500" y="338"/>
                </a:lnTo>
                <a:lnTo>
                  <a:pt x="1504" y="338"/>
                </a:lnTo>
                <a:lnTo>
                  <a:pt x="1504" y="336"/>
                </a:lnTo>
                <a:lnTo>
                  <a:pt x="1504" y="336"/>
                </a:lnTo>
                <a:lnTo>
                  <a:pt x="1502" y="333"/>
                </a:lnTo>
                <a:lnTo>
                  <a:pt x="1502" y="333"/>
                </a:lnTo>
                <a:lnTo>
                  <a:pt x="1502" y="331"/>
                </a:lnTo>
                <a:lnTo>
                  <a:pt x="1502" y="331"/>
                </a:lnTo>
                <a:close/>
                <a:moveTo>
                  <a:pt x="1217" y="204"/>
                </a:moveTo>
                <a:lnTo>
                  <a:pt x="1240" y="204"/>
                </a:lnTo>
                <a:lnTo>
                  <a:pt x="1249" y="206"/>
                </a:lnTo>
                <a:lnTo>
                  <a:pt x="1249" y="204"/>
                </a:lnTo>
                <a:lnTo>
                  <a:pt x="1253" y="204"/>
                </a:lnTo>
                <a:lnTo>
                  <a:pt x="1253" y="204"/>
                </a:lnTo>
                <a:lnTo>
                  <a:pt x="1255" y="199"/>
                </a:lnTo>
                <a:lnTo>
                  <a:pt x="1259" y="199"/>
                </a:lnTo>
                <a:lnTo>
                  <a:pt x="1257" y="197"/>
                </a:lnTo>
                <a:lnTo>
                  <a:pt x="1255" y="195"/>
                </a:lnTo>
                <a:lnTo>
                  <a:pt x="1253" y="195"/>
                </a:lnTo>
                <a:lnTo>
                  <a:pt x="1253" y="195"/>
                </a:lnTo>
                <a:lnTo>
                  <a:pt x="1247" y="195"/>
                </a:lnTo>
                <a:lnTo>
                  <a:pt x="1236" y="195"/>
                </a:lnTo>
                <a:lnTo>
                  <a:pt x="1232" y="195"/>
                </a:lnTo>
                <a:lnTo>
                  <a:pt x="1228" y="195"/>
                </a:lnTo>
                <a:lnTo>
                  <a:pt x="1224" y="195"/>
                </a:lnTo>
                <a:lnTo>
                  <a:pt x="1222" y="195"/>
                </a:lnTo>
                <a:lnTo>
                  <a:pt x="1215" y="197"/>
                </a:lnTo>
                <a:lnTo>
                  <a:pt x="1213" y="197"/>
                </a:lnTo>
                <a:lnTo>
                  <a:pt x="1213" y="197"/>
                </a:lnTo>
                <a:lnTo>
                  <a:pt x="1213" y="199"/>
                </a:lnTo>
                <a:lnTo>
                  <a:pt x="1213" y="199"/>
                </a:lnTo>
                <a:lnTo>
                  <a:pt x="1215" y="204"/>
                </a:lnTo>
                <a:lnTo>
                  <a:pt x="1217" y="204"/>
                </a:lnTo>
                <a:close/>
                <a:moveTo>
                  <a:pt x="1305" y="289"/>
                </a:moveTo>
                <a:lnTo>
                  <a:pt x="1310" y="289"/>
                </a:lnTo>
                <a:lnTo>
                  <a:pt x="1312" y="289"/>
                </a:lnTo>
                <a:lnTo>
                  <a:pt x="1314" y="287"/>
                </a:lnTo>
                <a:lnTo>
                  <a:pt x="1316" y="287"/>
                </a:lnTo>
                <a:lnTo>
                  <a:pt x="1316" y="287"/>
                </a:lnTo>
                <a:lnTo>
                  <a:pt x="1316" y="285"/>
                </a:lnTo>
                <a:lnTo>
                  <a:pt x="1316" y="285"/>
                </a:lnTo>
                <a:lnTo>
                  <a:pt x="1316" y="285"/>
                </a:lnTo>
                <a:lnTo>
                  <a:pt x="1316" y="285"/>
                </a:lnTo>
                <a:lnTo>
                  <a:pt x="1318" y="285"/>
                </a:lnTo>
                <a:lnTo>
                  <a:pt x="1318" y="283"/>
                </a:lnTo>
                <a:lnTo>
                  <a:pt x="1318" y="283"/>
                </a:lnTo>
                <a:lnTo>
                  <a:pt x="1320" y="283"/>
                </a:lnTo>
                <a:lnTo>
                  <a:pt x="1320" y="283"/>
                </a:lnTo>
                <a:lnTo>
                  <a:pt x="1320" y="285"/>
                </a:lnTo>
                <a:lnTo>
                  <a:pt x="1320" y="285"/>
                </a:lnTo>
                <a:lnTo>
                  <a:pt x="1322" y="285"/>
                </a:lnTo>
                <a:lnTo>
                  <a:pt x="1322" y="283"/>
                </a:lnTo>
                <a:lnTo>
                  <a:pt x="1324" y="281"/>
                </a:lnTo>
                <a:lnTo>
                  <a:pt x="1326" y="283"/>
                </a:lnTo>
                <a:lnTo>
                  <a:pt x="1326" y="283"/>
                </a:lnTo>
                <a:lnTo>
                  <a:pt x="1328" y="283"/>
                </a:lnTo>
                <a:lnTo>
                  <a:pt x="1328" y="285"/>
                </a:lnTo>
                <a:lnTo>
                  <a:pt x="1326" y="287"/>
                </a:lnTo>
                <a:lnTo>
                  <a:pt x="1324" y="289"/>
                </a:lnTo>
                <a:lnTo>
                  <a:pt x="1324" y="289"/>
                </a:lnTo>
                <a:lnTo>
                  <a:pt x="1324" y="289"/>
                </a:lnTo>
                <a:lnTo>
                  <a:pt x="1326" y="292"/>
                </a:lnTo>
                <a:lnTo>
                  <a:pt x="1326" y="292"/>
                </a:lnTo>
                <a:lnTo>
                  <a:pt x="1333" y="292"/>
                </a:lnTo>
                <a:lnTo>
                  <a:pt x="1339" y="292"/>
                </a:lnTo>
                <a:lnTo>
                  <a:pt x="1343" y="292"/>
                </a:lnTo>
                <a:lnTo>
                  <a:pt x="1347" y="292"/>
                </a:lnTo>
                <a:lnTo>
                  <a:pt x="1351" y="292"/>
                </a:lnTo>
                <a:lnTo>
                  <a:pt x="1351" y="292"/>
                </a:lnTo>
                <a:lnTo>
                  <a:pt x="1351" y="289"/>
                </a:lnTo>
                <a:lnTo>
                  <a:pt x="1351" y="289"/>
                </a:lnTo>
                <a:lnTo>
                  <a:pt x="1358" y="292"/>
                </a:lnTo>
                <a:lnTo>
                  <a:pt x="1358" y="289"/>
                </a:lnTo>
                <a:lnTo>
                  <a:pt x="1360" y="289"/>
                </a:lnTo>
                <a:lnTo>
                  <a:pt x="1362" y="292"/>
                </a:lnTo>
                <a:lnTo>
                  <a:pt x="1364" y="292"/>
                </a:lnTo>
                <a:lnTo>
                  <a:pt x="1368" y="292"/>
                </a:lnTo>
                <a:lnTo>
                  <a:pt x="1368" y="289"/>
                </a:lnTo>
                <a:lnTo>
                  <a:pt x="1368" y="289"/>
                </a:lnTo>
                <a:lnTo>
                  <a:pt x="1370" y="289"/>
                </a:lnTo>
                <a:lnTo>
                  <a:pt x="1370" y="289"/>
                </a:lnTo>
                <a:lnTo>
                  <a:pt x="1370" y="289"/>
                </a:lnTo>
                <a:lnTo>
                  <a:pt x="1372" y="292"/>
                </a:lnTo>
                <a:lnTo>
                  <a:pt x="1375" y="292"/>
                </a:lnTo>
                <a:lnTo>
                  <a:pt x="1375" y="292"/>
                </a:lnTo>
                <a:lnTo>
                  <a:pt x="1375" y="289"/>
                </a:lnTo>
                <a:lnTo>
                  <a:pt x="1377" y="289"/>
                </a:lnTo>
                <a:lnTo>
                  <a:pt x="1377" y="289"/>
                </a:lnTo>
                <a:lnTo>
                  <a:pt x="1379" y="289"/>
                </a:lnTo>
                <a:lnTo>
                  <a:pt x="1381" y="292"/>
                </a:lnTo>
                <a:lnTo>
                  <a:pt x="1385" y="292"/>
                </a:lnTo>
                <a:lnTo>
                  <a:pt x="1387" y="292"/>
                </a:lnTo>
                <a:lnTo>
                  <a:pt x="1393" y="289"/>
                </a:lnTo>
                <a:lnTo>
                  <a:pt x="1395" y="289"/>
                </a:lnTo>
                <a:lnTo>
                  <a:pt x="1398" y="289"/>
                </a:lnTo>
                <a:lnTo>
                  <a:pt x="1400" y="287"/>
                </a:lnTo>
                <a:lnTo>
                  <a:pt x="1400" y="287"/>
                </a:lnTo>
                <a:lnTo>
                  <a:pt x="1400" y="283"/>
                </a:lnTo>
                <a:lnTo>
                  <a:pt x="1400" y="283"/>
                </a:lnTo>
                <a:lnTo>
                  <a:pt x="1398" y="281"/>
                </a:lnTo>
                <a:lnTo>
                  <a:pt x="1398" y="281"/>
                </a:lnTo>
                <a:lnTo>
                  <a:pt x="1398" y="281"/>
                </a:lnTo>
                <a:lnTo>
                  <a:pt x="1398" y="281"/>
                </a:lnTo>
                <a:lnTo>
                  <a:pt x="1400" y="281"/>
                </a:lnTo>
                <a:lnTo>
                  <a:pt x="1402" y="283"/>
                </a:lnTo>
                <a:lnTo>
                  <a:pt x="1404" y="283"/>
                </a:lnTo>
                <a:lnTo>
                  <a:pt x="1404" y="283"/>
                </a:lnTo>
                <a:lnTo>
                  <a:pt x="1404" y="283"/>
                </a:lnTo>
                <a:lnTo>
                  <a:pt x="1404" y="285"/>
                </a:lnTo>
                <a:lnTo>
                  <a:pt x="1404" y="285"/>
                </a:lnTo>
                <a:lnTo>
                  <a:pt x="1404" y="287"/>
                </a:lnTo>
                <a:lnTo>
                  <a:pt x="1406" y="289"/>
                </a:lnTo>
                <a:lnTo>
                  <a:pt x="1406" y="289"/>
                </a:lnTo>
                <a:lnTo>
                  <a:pt x="1410" y="292"/>
                </a:lnTo>
                <a:lnTo>
                  <a:pt x="1410" y="292"/>
                </a:lnTo>
                <a:lnTo>
                  <a:pt x="1414" y="292"/>
                </a:lnTo>
                <a:lnTo>
                  <a:pt x="1419" y="292"/>
                </a:lnTo>
                <a:lnTo>
                  <a:pt x="1421" y="292"/>
                </a:lnTo>
                <a:lnTo>
                  <a:pt x="1423" y="292"/>
                </a:lnTo>
                <a:lnTo>
                  <a:pt x="1425" y="292"/>
                </a:lnTo>
                <a:lnTo>
                  <a:pt x="1429" y="289"/>
                </a:lnTo>
                <a:lnTo>
                  <a:pt x="1431" y="289"/>
                </a:lnTo>
                <a:lnTo>
                  <a:pt x="1444" y="289"/>
                </a:lnTo>
                <a:lnTo>
                  <a:pt x="1446" y="289"/>
                </a:lnTo>
                <a:lnTo>
                  <a:pt x="1446" y="287"/>
                </a:lnTo>
                <a:lnTo>
                  <a:pt x="1446" y="285"/>
                </a:lnTo>
                <a:lnTo>
                  <a:pt x="1446" y="285"/>
                </a:lnTo>
                <a:lnTo>
                  <a:pt x="1446" y="283"/>
                </a:lnTo>
                <a:lnTo>
                  <a:pt x="1446" y="283"/>
                </a:lnTo>
                <a:lnTo>
                  <a:pt x="1446" y="283"/>
                </a:lnTo>
                <a:lnTo>
                  <a:pt x="1444" y="281"/>
                </a:lnTo>
                <a:lnTo>
                  <a:pt x="1444" y="279"/>
                </a:lnTo>
                <a:lnTo>
                  <a:pt x="1444" y="279"/>
                </a:lnTo>
                <a:lnTo>
                  <a:pt x="1446" y="281"/>
                </a:lnTo>
                <a:lnTo>
                  <a:pt x="1450" y="281"/>
                </a:lnTo>
                <a:lnTo>
                  <a:pt x="1456" y="281"/>
                </a:lnTo>
                <a:lnTo>
                  <a:pt x="1458" y="279"/>
                </a:lnTo>
                <a:lnTo>
                  <a:pt x="1456" y="279"/>
                </a:lnTo>
                <a:lnTo>
                  <a:pt x="1456" y="277"/>
                </a:lnTo>
                <a:lnTo>
                  <a:pt x="1454" y="277"/>
                </a:lnTo>
                <a:lnTo>
                  <a:pt x="1452" y="277"/>
                </a:lnTo>
                <a:lnTo>
                  <a:pt x="1448" y="277"/>
                </a:lnTo>
                <a:lnTo>
                  <a:pt x="1446" y="277"/>
                </a:lnTo>
                <a:lnTo>
                  <a:pt x="1446" y="277"/>
                </a:lnTo>
                <a:lnTo>
                  <a:pt x="1444" y="277"/>
                </a:lnTo>
                <a:lnTo>
                  <a:pt x="1444" y="275"/>
                </a:lnTo>
                <a:lnTo>
                  <a:pt x="1450" y="275"/>
                </a:lnTo>
                <a:lnTo>
                  <a:pt x="1454" y="271"/>
                </a:lnTo>
                <a:lnTo>
                  <a:pt x="1456" y="271"/>
                </a:lnTo>
                <a:lnTo>
                  <a:pt x="1456" y="269"/>
                </a:lnTo>
                <a:lnTo>
                  <a:pt x="1454" y="266"/>
                </a:lnTo>
                <a:lnTo>
                  <a:pt x="1454" y="264"/>
                </a:lnTo>
                <a:lnTo>
                  <a:pt x="1452" y="264"/>
                </a:lnTo>
                <a:lnTo>
                  <a:pt x="1448" y="264"/>
                </a:lnTo>
                <a:lnTo>
                  <a:pt x="1446" y="264"/>
                </a:lnTo>
                <a:lnTo>
                  <a:pt x="1444" y="262"/>
                </a:lnTo>
                <a:lnTo>
                  <a:pt x="1448" y="262"/>
                </a:lnTo>
                <a:lnTo>
                  <a:pt x="1448" y="260"/>
                </a:lnTo>
                <a:lnTo>
                  <a:pt x="1446" y="260"/>
                </a:lnTo>
                <a:lnTo>
                  <a:pt x="1444" y="258"/>
                </a:lnTo>
                <a:lnTo>
                  <a:pt x="1442" y="258"/>
                </a:lnTo>
                <a:lnTo>
                  <a:pt x="1433" y="258"/>
                </a:lnTo>
                <a:lnTo>
                  <a:pt x="1433" y="258"/>
                </a:lnTo>
                <a:lnTo>
                  <a:pt x="1431" y="258"/>
                </a:lnTo>
                <a:lnTo>
                  <a:pt x="1431" y="258"/>
                </a:lnTo>
                <a:lnTo>
                  <a:pt x="1431" y="256"/>
                </a:lnTo>
                <a:lnTo>
                  <a:pt x="1431" y="256"/>
                </a:lnTo>
                <a:lnTo>
                  <a:pt x="1425" y="254"/>
                </a:lnTo>
                <a:lnTo>
                  <a:pt x="1419" y="254"/>
                </a:lnTo>
                <a:lnTo>
                  <a:pt x="1414" y="254"/>
                </a:lnTo>
                <a:lnTo>
                  <a:pt x="1412" y="254"/>
                </a:lnTo>
                <a:lnTo>
                  <a:pt x="1404" y="256"/>
                </a:lnTo>
                <a:lnTo>
                  <a:pt x="1402" y="256"/>
                </a:lnTo>
                <a:lnTo>
                  <a:pt x="1395" y="254"/>
                </a:lnTo>
                <a:lnTo>
                  <a:pt x="1391" y="254"/>
                </a:lnTo>
                <a:lnTo>
                  <a:pt x="1391" y="254"/>
                </a:lnTo>
                <a:lnTo>
                  <a:pt x="1389" y="256"/>
                </a:lnTo>
                <a:lnTo>
                  <a:pt x="1383" y="258"/>
                </a:lnTo>
                <a:lnTo>
                  <a:pt x="1381" y="258"/>
                </a:lnTo>
                <a:lnTo>
                  <a:pt x="1377" y="258"/>
                </a:lnTo>
                <a:lnTo>
                  <a:pt x="1370" y="260"/>
                </a:lnTo>
                <a:lnTo>
                  <a:pt x="1368" y="260"/>
                </a:lnTo>
                <a:lnTo>
                  <a:pt x="1362" y="262"/>
                </a:lnTo>
                <a:lnTo>
                  <a:pt x="1360" y="262"/>
                </a:lnTo>
                <a:lnTo>
                  <a:pt x="1364" y="264"/>
                </a:lnTo>
                <a:lnTo>
                  <a:pt x="1362" y="266"/>
                </a:lnTo>
                <a:lnTo>
                  <a:pt x="1358" y="266"/>
                </a:lnTo>
                <a:lnTo>
                  <a:pt x="1356" y="264"/>
                </a:lnTo>
                <a:lnTo>
                  <a:pt x="1354" y="264"/>
                </a:lnTo>
                <a:lnTo>
                  <a:pt x="1349" y="262"/>
                </a:lnTo>
                <a:lnTo>
                  <a:pt x="1343" y="260"/>
                </a:lnTo>
                <a:lnTo>
                  <a:pt x="1341" y="260"/>
                </a:lnTo>
                <a:lnTo>
                  <a:pt x="1339" y="262"/>
                </a:lnTo>
                <a:lnTo>
                  <a:pt x="1339" y="262"/>
                </a:lnTo>
                <a:lnTo>
                  <a:pt x="1339" y="262"/>
                </a:lnTo>
                <a:lnTo>
                  <a:pt x="1337" y="260"/>
                </a:lnTo>
                <a:lnTo>
                  <a:pt x="1331" y="262"/>
                </a:lnTo>
                <a:lnTo>
                  <a:pt x="1324" y="258"/>
                </a:lnTo>
                <a:lnTo>
                  <a:pt x="1324" y="258"/>
                </a:lnTo>
                <a:lnTo>
                  <a:pt x="1322" y="258"/>
                </a:lnTo>
                <a:lnTo>
                  <a:pt x="1322" y="258"/>
                </a:lnTo>
                <a:lnTo>
                  <a:pt x="1320" y="260"/>
                </a:lnTo>
                <a:lnTo>
                  <a:pt x="1320" y="260"/>
                </a:lnTo>
                <a:lnTo>
                  <a:pt x="1320" y="262"/>
                </a:lnTo>
                <a:lnTo>
                  <a:pt x="1322" y="262"/>
                </a:lnTo>
                <a:lnTo>
                  <a:pt x="1320" y="264"/>
                </a:lnTo>
                <a:lnTo>
                  <a:pt x="1320" y="264"/>
                </a:lnTo>
                <a:lnTo>
                  <a:pt x="1320" y="264"/>
                </a:lnTo>
                <a:lnTo>
                  <a:pt x="1314" y="260"/>
                </a:lnTo>
                <a:lnTo>
                  <a:pt x="1314" y="260"/>
                </a:lnTo>
                <a:lnTo>
                  <a:pt x="1310" y="260"/>
                </a:lnTo>
                <a:lnTo>
                  <a:pt x="1310" y="260"/>
                </a:lnTo>
                <a:lnTo>
                  <a:pt x="1314" y="258"/>
                </a:lnTo>
                <a:lnTo>
                  <a:pt x="1314" y="258"/>
                </a:lnTo>
                <a:lnTo>
                  <a:pt x="1316" y="256"/>
                </a:lnTo>
                <a:lnTo>
                  <a:pt x="1316" y="256"/>
                </a:lnTo>
                <a:lnTo>
                  <a:pt x="1314" y="254"/>
                </a:lnTo>
                <a:lnTo>
                  <a:pt x="1312" y="252"/>
                </a:lnTo>
                <a:lnTo>
                  <a:pt x="1310" y="252"/>
                </a:lnTo>
                <a:lnTo>
                  <a:pt x="1307" y="252"/>
                </a:lnTo>
                <a:lnTo>
                  <a:pt x="1307" y="250"/>
                </a:lnTo>
                <a:lnTo>
                  <a:pt x="1305" y="250"/>
                </a:lnTo>
                <a:lnTo>
                  <a:pt x="1303" y="250"/>
                </a:lnTo>
                <a:lnTo>
                  <a:pt x="1301" y="248"/>
                </a:lnTo>
                <a:lnTo>
                  <a:pt x="1301" y="248"/>
                </a:lnTo>
                <a:lnTo>
                  <a:pt x="1293" y="245"/>
                </a:lnTo>
                <a:lnTo>
                  <a:pt x="1293" y="245"/>
                </a:lnTo>
                <a:lnTo>
                  <a:pt x="1289" y="243"/>
                </a:lnTo>
                <a:lnTo>
                  <a:pt x="1284" y="243"/>
                </a:lnTo>
                <a:lnTo>
                  <a:pt x="1284" y="241"/>
                </a:lnTo>
                <a:lnTo>
                  <a:pt x="1287" y="241"/>
                </a:lnTo>
                <a:lnTo>
                  <a:pt x="1293" y="243"/>
                </a:lnTo>
                <a:lnTo>
                  <a:pt x="1299" y="243"/>
                </a:lnTo>
                <a:lnTo>
                  <a:pt x="1312" y="243"/>
                </a:lnTo>
                <a:lnTo>
                  <a:pt x="1314" y="241"/>
                </a:lnTo>
                <a:lnTo>
                  <a:pt x="1316" y="241"/>
                </a:lnTo>
                <a:lnTo>
                  <a:pt x="1316" y="241"/>
                </a:lnTo>
                <a:lnTo>
                  <a:pt x="1314" y="239"/>
                </a:lnTo>
                <a:lnTo>
                  <a:pt x="1291" y="235"/>
                </a:lnTo>
                <a:lnTo>
                  <a:pt x="1284" y="235"/>
                </a:lnTo>
                <a:lnTo>
                  <a:pt x="1282" y="235"/>
                </a:lnTo>
                <a:lnTo>
                  <a:pt x="1282" y="233"/>
                </a:lnTo>
                <a:lnTo>
                  <a:pt x="1284" y="233"/>
                </a:lnTo>
                <a:lnTo>
                  <a:pt x="1284" y="233"/>
                </a:lnTo>
                <a:lnTo>
                  <a:pt x="1287" y="233"/>
                </a:lnTo>
                <a:lnTo>
                  <a:pt x="1291" y="233"/>
                </a:lnTo>
                <a:lnTo>
                  <a:pt x="1295" y="235"/>
                </a:lnTo>
                <a:lnTo>
                  <a:pt x="1297" y="233"/>
                </a:lnTo>
                <a:lnTo>
                  <a:pt x="1295" y="233"/>
                </a:lnTo>
                <a:lnTo>
                  <a:pt x="1295" y="233"/>
                </a:lnTo>
                <a:lnTo>
                  <a:pt x="1293" y="231"/>
                </a:lnTo>
                <a:lnTo>
                  <a:pt x="1289" y="229"/>
                </a:lnTo>
                <a:lnTo>
                  <a:pt x="1284" y="229"/>
                </a:lnTo>
                <a:lnTo>
                  <a:pt x="1282" y="229"/>
                </a:lnTo>
                <a:lnTo>
                  <a:pt x="1278" y="229"/>
                </a:lnTo>
                <a:lnTo>
                  <a:pt x="1270" y="231"/>
                </a:lnTo>
                <a:lnTo>
                  <a:pt x="1263" y="231"/>
                </a:lnTo>
                <a:lnTo>
                  <a:pt x="1261" y="231"/>
                </a:lnTo>
                <a:lnTo>
                  <a:pt x="1255" y="235"/>
                </a:lnTo>
                <a:lnTo>
                  <a:pt x="1253" y="235"/>
                </a:lnTo>
                <a:lnTo>
                  <a:pt x="1253" y="233"/>
                </a:lnTo>
                <a:lnTo>
                  <a:pt x="1255" y="233"/>
                </a:lnTo>
                <a:lnTo>
                  <a:pt x="1255" y="231"/>
                </a:lnTo>
                <a:lnTo>
                  <a:pt x="1257" y="229"/>
                </a:lnTo>
                <a:lnTo>
                  <a:pt x="1257" y="229"/>
                </a:lnTo>
                <a:lnTo>
                  <a:pt x="1257" y="229"/>
                </a:lnTo>
                <a:lnTo>
                  <a:pt x="1257" y="227"/>
                </a:lnTo>
                <a:lnTo>
                  <a:pt x="1257" y="227"/>
                </a:lnTo>
                <a:lnTo>
                  <a:pt x="1257" y="224"/>
                </a:lnTo>
                <a:lnTo>
                  <a:pt x="1257" y="224"/>
                </a:lnTo>
                <a:lnTo>
                  <a:pt x="1255" y="224"/>
                </a:lnTo>
                <a:lnTo>
                  <a:pt x="1251" y="222"/>
                </a:lnTo>
                <a:lnTo>
                  <a:pt x="1249" y="220"/>
                </a:lnTo>
                <a:lnTo>
                  <a:pt x="1247" y="220"/>
                </a:lnTo>
                <a:lnTo>
                  <a:pt x="1245" y="220"/>
                </a:lnTo>
                <a:lnTo>
                  <a:pt x="1243" y="220"/>
                </a:lnTo>
                <a:lnTo>
                  <a:pt x="1236" y="220"/>
                </a:lnTo>
                <a:lnTo>
                  <a:pt x="1230" y="218"/>
                </a:lnTo>
                <a:lnTo>
                  <a:pt x="1222" y="216"/>
                </a:lnTo>
                <a:lnTo>
                  <a:pt x="1219" y="216"/>
                </a:lnTo>
                <a:lnTo>
                  <a:pt x="1215" y="216"/>
                </a:lnTo>
                <a:lnTo>
                  <a:pt x="1211" y="218"/>
                </a:lnTo>
                <a:lnTo>
                  <a:pt x="1209" y="218"/>
                </a:lnTo>
                <a:lnTo>
                  <a:pt x="1207" y="218"/>
                </a:lnTo>
                <a:lnTo>
                  <a:pt x="1207" y="220"/>
                </a:lnTo>
                <a:lnTo>
                  <a:pt x="1205" y="220"/>
                </a:lnTo>
                <a:lnTo>
                  <a:pt x="1205" y="220"/>
                </a:lnTo>
                <a:lnTo>
                  <a:pt x="1205" y="222"/>
                </a:lnTo>
                <a:lnTo>
                  <a:pt x="1207" y="222"/>
                </a:lnTo>
                <a:lnTo>
                  <a:pt x="1211" y="224"/>
                </a:lnTo>
                <a:lnTo>
                  <a:pt x="1211" y="224"/>
                </a:lnTo>
                <a:lnTo>
                  <a:pt x="1211" y="224"/>
                </a:lnTo>
                <a:lnTo>
                  <a:pt x="1209" y="227"/>
                </a:lnTo>
                <a:lnTo>
                  <a:pt x="1207" y="224"/>
                </a:lnTo>
                <a:lnTo>
                  <a:pt x="1205" y="224"/>
                </a:lnTo>
                <a:lnTo>
                  <a:pt x="1205" y="224"/>
                </a:lnTo>
                <a:lnTo>
                  <a:pt x="1205" y="227"/>
                </a:lnTo>
                <a:lnTo>
                  <a:pt x="1205" y="227"/>
                </a:lnTo>
                <a:lnTo>
                  <a:pt x="1205" y="227"/>
                </a:lnTo>
                <a:lnTo>
                  <a:pt x="1207" y="227"/>
                </a:lnTo>
                <a:lnTo>
                  <a:pt x="1217" y="231"/>
                </a:lnTo>
                <a:lnTo>
                  <a:pt x="1219" y="231"/>
                </a:lnTo>
                <a:lnTo>
                  <a:pt x="1222" y="231"/>
                </a:lnTo>
                <a:lnTo>
                  <a:pt x="1222" y="231"/>
                </a:lnTo>
                <a:lnTo>
                  <a:pt x="1219" y="233"/>
                </a:lnTo>
                <a:lnTo>
                  <a:pt x="1217" y="233"/>
                </a:lnTo>
                <a:lnTo>
                  <a:pt x="1217" y="233"/>
                </a:lnTo>
                <a:lnTo>
                  <a:pt x="1217" y="235"/>
                </a:lnTo>
                <a:lnTo>
                  <a:pt x="1219" y="235"/>
                </a:lnTo>
                <a:lnTo>
                  <a:pt x="1226" y="237"/>
                </a:lnTo>
                <a:lnTo>
                  <a:pt x="1228" y="241"/>
                </a:lnTo>
                <a:lnTo>
                  <a:pt x="1232" y="241"/>
                </a:lnTo>
                <a:lnTo>
                  <a:pt x="1236" y="239"/>
                </a:lnTo>
                <a:lnTo>
                  <a:pt x="1238" y="239"/>
                </a:lnTo>
                <a:lnTo>
                  <a:pt x="1240" y="239"/>
                </a:lnTo>
                <a:lnTo>
                  <a:pt x="1249" y="241"/>
                </a:lnTo>
                <a:lnTo>
                  <a:pt x="1251" y="239"/>
                </a:lnTo>
                <a:lnTo>
                  <a:pt x="1251" y="239"/>
                </a:lnTo>
                <a:lnTo>
                  <a:pt x="1253" y="239"/>
                </a:lnTo>
                <a:lnTo>
                  <a:pt x="1255" y="237"/>
                </a:lnTo>
                <a:lnTo>
                  <a:pt x="1257" y="237"/>
                </a:lnTo>
                <a:lnTo>
                  <a:pt x="1259" y="237"/>
                </a:lnTo>
                <a:lnTo>
                  <a:pt x="1261" y="241"/>
                </a:lnTo>
                <a:lnTo>
                  <a:pt x="1266" y="245"/>
                </a:lnTo>
                <a:lnTo>
                  <a:pt x="1268" y="250"/>
                </a:lnTo>
                <a:lnTo>
                  <a:pt x="1270" y="252"/>
                </a:lnTo>
                <a:lnTo>
                  <a:pt x="1272" y="252"/>
                </a:lnTo>
                <a:lnTo>
                  <a:pt x="1272" y="254"/>
                </a:lnTo>
                <a:lnTo>
                  <a:pt x="1274" y="256"/>
                </a:lnTo>
                <a:lnTo>
                  <a:pt x="1274" y="258"/>
                </a:lnTo>
                <a:lnTo>
                  <a:pt x="1274" y="258"/>
                </a:lnTo>
                <a:lnTo>
                  <a:pt x="1274" y="260"/>
                </a:lnTo>
                <a:lnTo>
                  <a:pt x="1270" y="264"/>
                </a:lnTo>
                <a:lnTo>
                  <a:pt x="1270" y="266"/>
                </a:lnTo>
                <a:lnTo>
                  <a:pt x="1268" y="266"/>
                </a:lnTo>
                <a:lnTo>
                  <a:pt x="1268" y="266"/>
                </a:lnTo>
                <a:lnTo>
                  <a:pt x="1270" y="269"/>
                </a:lnTo>
                <a:lnTo>
                  <a:pt x="1270" y="271"/>
                </a:lnTo>
                <a:lnTo>
                  <a:pt x="1270" y="271"/>
                </a:lnTo>
                <a:lnTo>
                  <a:pt x="1272" y="273"/>
                </a:lnTo>
                <a:lnTo>
                  <a:pt x="1274" y="273"/>
                </a:lnTo>
                <a:lnTo>
                  <a:pt x="1274" y="275"/>
                </a:lnTo>
                <a:lnTo>
                  <a:pt x="1272" y="275"/>
                </a:lnTo>
                <a:lnTo>
                  <a:pt x="1272" y="275"/>
                </a:lnTo>
                <a:lnTo>
                  <a:pt x="1274" y="279"/>
                </a:lnTo>
                <a:lnTo>
                  <a:pt x="1276" y="283"/>
                </a:lnTo>
                <a:lnTo>
                  <a:pt x="1276" y="285"/>
                </a:lnTo>
                <a:lnTo>
                  <a:pt x="1280" y="285"/>
                </a:lnTo>
                <a:lnTo>
                  <a:pt x="1282" y="287"/>
                </a:lnTo>
                <a:lnTo>
                  <a:pt x="1282" y="287"/>
                </a:lnTo>
                <a:lnTo>
                  <a:pt x="1284" y="287"/>
                </a:lnTo>
                <a:lnTo>
                  <a:pt x="1287" y="287"/>
                </a:lnTo>
                <a:lnTo>
                  <a:pt x="1287" y="287"/>
                </a:lnTo>
                <a:lnTo>
                  <a:pt x="1287" y="285"/>
                </a:lnTo>
                <a:lnTo>
                  <a:pt x="1287" y="285"/>
                </a:lnTo>
                <a:lnTo>
                  <a:pt x="1291" y="283"/>
                </a:lnTo>
                <a:lnTo>
                  <a:pt x="1291" y="283"/>
                </a:lnTo>
                <a:lnTo>
                  <a:pt x="1291" y="285"/>
                </a:lnTo>
                <a:lnTo>
                  <a:pt x="1291" y="285"/>
                </a:lnTo>
                <a:lnTo>
                  <a:pt x="1293" y="285"/>
                </a:lnTo>
                <a:lnTo>
                  <a:pt x="1295" y="287"/>
                </a:lnTo>
                <a:lnTo>
                  <a:pt x="1299" y="287"/>
                </a:lnTo>
                <a:lnTo>
                  <a:pt x="1303" y="289"/>
                </a:lnTo>
                <a:lnTo>
                  <a:pt x="1305" y="289"/>
                </a:lnTo>
                <a:close/>
                <a:moveTo>
                  <a:pt x="1307" y="208"/>
                </a:moveTo>
                <a:lnTo>
                  <a:pt x="1307" y="206"/>
                </a:lnTo>
                <a:lnTo>
                  <a:pt x="1305" y="204"/>
                </a:lnTo>
                <a:lnTo>
                  <a:pt x="1301" y="199"/>
                </a:lnTo>
                <a:lnTo>
                  <a:pt x="1297" y="199"/>
                </a:lnTo>
                <a:lnTo>
                  <a:pt x="1295" y="199"/>
                </a:lnTo>
                <a:lnTo>
                  <a:pt x="1291" y="199"/>
                </a:lnTo>
                <a:lnTo>
                  <a:pt x="1289" y="199"/>
                </a:lnTo>
                <a:lnTo>
                  <a:pt x="1289" y="199"/>
                </a:lnTo>
                <a:lnTo>
                  <a:pt x="1287" y="199"/>
                </a:lnTo>
                <a:lnTo>
                  <a:pt x="1287" y="201"/>
                </a:lnTo>
                <a:lnTo>
                  <a:pt x="1287" y="204"/>
                </a:lnTo>
                <a:lnTo>
                  <a:pt x="1287" y="206"/>
                </a:lnTo>
                <a:lnTo>
                  <a:pt x="1287" y="206"/>
                </a:lnTo>
                <a:lnTo>
                  <a:pt x="1289" y="208"/>
                </a:lnTo>
                <a:lnTo>
                  <a:pt x="1301" y="212"/>
                </a:lnTo>
                <a:lnTo>
                  <a:pt x="1303" y="212"/>
                </a:lnTo>
                <a:lnTo>
                  <a:pt x="1305" y="210"/>
                </a:lnTo>
                <a:lnTo>
                  <a:pt x="1307" y="210"/>
                </a:lnTo>
                <a:lnTo>
                  <a:pt x="1307" y="210"/>
                </a:lnTo>
                <a:lnTo>
                  <a:pt x="1307" y="208"/>
                </a:lnTo>
                <a:lnTo>
                  <a:pt x="1307" y="208"/>
                </a:lnTo>
                <a:close/>
                <a:moveTo>
                  <a:pt x="1307" y="227"/>
                </a:moveTo>
                <a:lnTo>
                  <a:pt x="1307" y="227"/>
                </a:lnTo>
                <a:lnTo>
                  <a:pt x="1307" y="227"/>
                </a:lnTo>
                <a:lnTo>
                  <a:pt x="1307" y="224"/>
                </a:lnTo>
                <a:lnTo>
                  <a:pt x="1307" y="224"/>
                </a:lnTo>
                <a:lnTo>
                  <a:pt x="1305" y="222"/>
                </a:lnTo>
                <a:lnTo>
                  <a:pt x="1301" y="222"/>
                </a:lnTo>
                <a:lnTo>
                  <a:pt x="1297" y="224"/>
                </a:lnTo>
                <a:lnTo>
                  <a:pt x="1297" y="224"/>
                </a:lnTo>
                <a:lnTo>
                  <a:pt x="1295" y="227"/>
                </a:lnTo>
                <a:lnTo>
                  <a:pt x="1295" y="227"/>
                </a:lnTo>
                <a:lnTo>
                  <a:pt x="1297" y="229"/>
                </a:lnTo>
                <a:lnTo>
                  <a:pt x="1299" y="231"/>
                </a:lnTo>
                <a:lnTo>
                  <a:pt x="1301" y="233"/>
                </a:lnTo>
                <a:lnTo>
                  <a:pt x="1303" y="233"/>
                </a:lnTo>
                <a:lnTo>
                  <a:pt x="1303" y="233"/>
                </a:lnTo>
                <a:lnTo>
                  <a:pt x="1305" y="233"/>
                </a:lnTo>
                <a:lnTo>
                  <a:pt x="1307" y="233"/>
                </a:lnTo>
                <a:lnTo>
                  <a:pt x="1307" y="233"/>
                </a:lnTo>
                <a:lnTo>
                  <a:pt x="1307" y="233"/>
                </a:lnTo>
                <a:lnTo>
                  <a:pt x="1307" y="233"/>
                </a:lnTo>
                <a:lnTo>
                  <a:pt x="1307" y="231"/>
                </a:lnTo>
                <a:lnTo>
                  <a:pt x="1307" y="231"/>
                </a:lnTo>
                <a:lnTo>
                  <a:pt x="1307" y="229"/>
                </a:lnTo>
                <a:lnTo>
                  <a:pt x="1307" y="229"/>
                </a:lnTo>
                <a:lnTo>
                  <a:pt x="1307" y="227"/>
                </a:lnTo>
                <a:close/>
                <a:moveTo>
                  <a:pt x="832" y="243"/>
                </a:moveTo>
                <a:lnTo>
                  <a:pt x="832" y="243"/>
                </a:lnTo>
                <a:lnTo>
                  <a:pt x="832" y="243"/>
                </a:lnTo>
                <a:lnTo>
                  <a:pt x="832" y="243"/>
                </a:lnTo>
                <a:lnTo>
                  <a:pt x="832" y="245"/>
                </a:lnTo>
                <a:lnTo>
                  <a:pt x="832" y="245"/>
                </a:lnTo>
                <a:lnTo>
                  <a:pt x="832" y="245"/>
                </a:lnTo>
                <a:lnTo>
                  <a:pt x="832" y="248"/>
                </a:lnTo>
                <a:lnTo>
                  <a:pt x="832" y="248"/>
                </a:lnTo>
                <a:lnTo>
                  <a:pt x="832" y="248"/>
                </a:lnTo>
                <a:lnTo>
                  <a:pt x="832" y="250"/>
                </a:lnTo>
                <a:lnTo>
                  <a:pt x="832" y="250"/>
                </a:lnTo>
                <a:lnTo>
                  <a:pt x="834" y="250"/>
                </a:lnTo>
                <a:lnTo>
                  <a:pt x="836" y="250"/>
                </a:lnTo>
                <a:lnTo>
                  <a:pt x="840" y="248"/>
                </a:lnTo>
                <a:lnTo>
                  <a:pt x="842" y="248"/>
                </a:lnTo>
                <a:lnTo>
                  <a:pt x="844" y="248"/>
                </a:lnTo>
                <a:lnTo>
                  <a:pt x="849" y="250"/>
                </a:lnTo>
                <a:lnTo>
                  <a:pt x="851" y="250"/>
                </a:lnTo>
                <a:lnTo>
                  <a:pt x="851" y="250"/>
                </a:lnTo>
                <a:lnTo>
                  <a:pt x="855" y="248"/>
                </a:lnTo>
                <a:lnTo>
                  <a:pt x="857" y="243"/>
                </a:lnTo>
                <a:lnTo>
                  <a:pt x="857" y="243"/>
                </a:lnTo>
                <a:lnTo>
                  <a:pt x="857" y="243"/>
                </a:lnTo>
                <a:lnTo>
                  <a:pt x="859" y="243"/>
                </a:lnTo>
                <a:lnTo>
                  <a:pt x="859" y="243"/>
                </a:lnTo>
                <a:lnTo>
                  <a:pt x="859" y="248"/>
                </a:lnTo>
                <a:lnTo>
                  <a:pt x="861" y="248"/>
                </a:lnTo>
                <a:lnTo>
                  <a:pt x="861" y="250"/>
                </a:lnTo>
                <a:lnTo>
                  <a:pt x="863" y="252"/>
                </a:lnTo>
                <a:lnTo>
                  <a:pt x="863" y="254"/>
                </a:lnTo>
                <a:lnTo>
                  <a:pt x="863" y="254"/>
                </a:lnTo>
                <a:lnTo>
                  <a:pt x="867" y="252"/>
                </a:lnTo>
                <a:lnTo>
                  <a:pt x="870" y="252"/>
                </a:lnTo>
                <a:lnTo>
                  <a:pt x="874" y="250"/>
                </a:lnTo>
                <a:lnTo>
                  <a:pt x="874" y="250"/>
                </a:lnTo>
                <a:lnTo>
                  <a:pt x="876" y="250"/>
                </a:lnTo>
                <a:lnTo>
                  <a:pt x="876" y="250"/>
                </a:lnTo>
                <a:lnTo>
                  <a:pt x="876" y="248"/>
                </a:lnTo>
                <a:lnTo>
                  <a:pt x="876" y="248"/>
                </a:lnTo>
                <a:lnTo>
                  <a:pt x="876" y="248"/>
                </a:lnTo>
                <a:lnTo>
                  <a:pt x="874" y="245"/>
                </a:lnTo>
                <a:lnTo>
                  <a:pt x="874" y="245"/>
                </a:lnTo>
                <a:lnTo>
                  <a:pt x="874" y="243"/>
                </a:lnTo>
                <a:lnTo>
                  <a:pt x="874" y="243"/>
                </a:lnTo>
                <a:lnTo>
                  <a:pt x="874" y="241"/>
                </a:lnTo>
                <a:lnTo>
                  <a:pt x="874" y="239"/>
                </a:lnTo>
                <a:lnTo>
                  <a:pt x="876" y="239"/>
                </a:lnTo>
                <a:lnTo>
                  <a:pt x="876" y="239"/>
                </a:lnTo>
                <a:lnTo>
                  <a:pt x="876" y="239"/>
                </a:lnTo>
                <a:lnTo>
                  <a:pt x="878" y="239"/>
                </a:lnTo>
                <a:lnTo>
                  <a:pt x="878" y="241"/>
                </a:lnTo>
                <a:lnTo>
                  <a:pt x="880" y="243"/>
                </a:lnTo>
                <a:lnTo>
                  <a:pt x="882" y="245"/>
                </a:lnTo>
                <a:lnTo>
                  <a:pt x="882" y="245"/>
                </a:lnTo>
                <a:lnTo>
                  <a:pt x="884" y="243"/>
                </a:lnTo>
                <a:lnTo>
                  <a:pt x="884" y="243"/>
                </a:lnTo>
                <a:lnTo>
                  <a:pt x="886" y="241"/>
                </a:lnTo>
                <a:lnTo>
                  <a:pt x="886" y="239"/>
                </a:lnTo>
                <a:lnTo>
                  <a:pt x="888" y="239"/>
                </a:lnTo>
                <a:lnTo>
                  <a:pt x="888" y="237"/>
                </a:lnTo>
                <a:lnTo>
                  <a:pt x="888" y="235"/>
                </a:lnTo>
                <a:lnTo>
                  <a:pt x="886" y="235"/>
                </a:lnTo>
                <a:lnTo>
                  <a:pt x="886" y="233"/>
                </a:lnTo>
                <a:lnTo>
                  <a:pt x="886" y="233"/>
                </a:lnTo>
                <a:lnTo>
                  <a:pt x="888" y="233"/>
                </a:lnTo>
                <a:lnTo>
                  <a:pt x="891" y="233"/>
                </a:lnTo>
                <a:lnTo>
                  <a:pt x="891" y="233"/>
                </a:lnTo>
                <a:lnTo>
                  <a:pt x="893" y="231"/>
                </a:lnTo>
                <a:lnTo>
                  <a:pt x="893" y="229"/>
                </a:lnTo>
                <a:lnTo>
                  <a:pt x="893" y="227"/>
                </a:lnTo>
                <a:lnTo>
                  <a:pt x="895" y="227"/>
                </a:lnTo>
                <a:lnTo>
                  <a:pt x="895" y="227"/>
                </a:lnTo>
                <a:lnTo>
                  <a:pt x="897" y="224"/>
                </a:lnTo>
                <a:lnTo>
                  <a:pt x="901" y="224"/>
                </a:lnTo>
                <a:lnTo>
                  <a:pt x="901" y="224"/>
                </a:lnTo>
                <a:lnTo>
                  <a:pt x="901" y="224"/>
                </a:lnTo>
                <a:lnTo>
                  <a:pt x="901" y="227"/>
                </a:lnTo>
                <a:lnTo>
                  <a:pt x="899" y="229"/>
                </a:lnTo>
                <a:lnTo>
                  <a:pt x="899" y="231"/>
                </a:lnTo>
                <a:lnTo>
                  <a:pt x="899" y="233"/>
                </a:lnTo>
                <a:lnTo>
                  <a:pt x="899" y="235"/>
                </a:lnTo>
                <a:lnTo>
                  <a:pt x="899" y="237"/>
                </a:lnTo>
                <a:lnTo>
                  <a:pt x="901" y="237"/>
                </a:lnTo>
                <a:lnTo>
                  <a:pt x="903" y="239"/>
                </a:lnTo>
                <a:lnTo>
                  <a:pt x="905" y="239"/>
                </a:lnTo>
                <a:lnTo>
                  <a:pt x="907" y="239"/>
                </a:lnTo>
                <a:lnTo>
                  <a:pt x="909" y="239"/>
                </a:lnTo>
                <a:lnTo>
                  <a:pt x="911" y="239"/>
                </a:lnTo>
                <a:lnTo>
                  <a:pt x="911" y="239"/>
                </a:lnTo>
                <a:lnTo>
                  <a:pt x="911" y="237"/>
                </a:lnTo>
                <a:lnTo>
                  <a:pt x="911" y="237"/>
                </a:lnTo>
                <a:lnTo>
                  <a:pt x="914" y="235"/>
                </a:lnTo>
                <a:lnTo>
                  <a:pt x="911" y="233"/>
                </a:lnTo>
                <a:lnTo>
                  <a:pt x="914" y="233"/>
                </a:lnTo>
                <a:lnTo>
                  <a:pt x="920" y="231"/>
                </a:lnTo>
                <a:lnTo>
                  <a:pt x="924" y="231"/>
                </a:lnTo>
                <a:lnTo>
                  <a:pt x="926" y="229"/>
                </a:lnTo>
                <a:lnTo>
                  <a:pt x="928" y="229"/>
                </a:lnTo>
                <a:lnTo>
                  <a:pt x="928" y="227"/>
                </a:lnTo>
                <a:lnTo>
                  <a:pt x="928" y="227"/>
                </a:lnTo>
                <a:lnTo>
                  <a:pt x="926" y="224"/>
                </a:lnTo>
                <a:lnTo>
                  <a:pt x="924" y="222"/>
                </a:lnTo>
                <a:lnTo>
                  <a:pt x="924" y="222"/>
                </a:lnTo>
                <a:lnTo>
                  <a:pt x="924" y="220"/>
                </a:lnTo>
                <a:lnTo>
                  <a:pt x="926" y="220"/>
                </a:lnTo>
                <a:lnTo>
                  <a:pt x="928" y="220"/>
                </a:lnTo>
                <a:lnTo>
                  <a:pt x="930" y="220"/>
                </a:lnTo>
                <a:lnTo>
                  <a:pt x="928" y="220"/>
                </a:lnTo>
                <a:lnTo>
                  <a:pt x="926" y="218"/>
                </a:lnTo>
                <a:lnTo>
                  <a:pt x="924" y="216"/>
                </a:lnTo>
                <a:lnTo>
                  <a:pt x="922" y="214"/>
                </a:lnTo>
                <a:lnTo>
                  <a:pt x="924" y="214"/>
                </a:lnTo>
                <a:lnTo>
                  <a:pt x="932" y="210"/>
                </a:lnTo>
                <a:lnTo>
                  <a:pt x="935" y="210"/>
                </a:lnTo>
                <a:lnTo>
                  <a:pt x="935" y="210"/>
                </a:lnTo>
                <a:lnTo>
                  <a:pt x="935" y="208"/>
                </a:lnTo>
                <a:lnTo>
                  <a:pt x="935" y="208"/>
                </a:lnTo>
                <a:lnTo>
                  <a:pt x="926" y="204"/>
                </a:lnTo>
                <a:lnTo>
                  <a:pt x="924" y="204"/>
                </a:lnTo>
                <a:lnTo>
                  <a:pt x="922" y="201"/>
                </a:lnTo>
                <a:lnTo>
                  <a:pt x="920" y="201"/>
                </a:lnTo>
                <a:lnTo>
                  <a:pt x="916" y="201"/>
                </a:lnTo>
                <a:lnTo>
                  <a:pt x="914" y="204"/>
                </a:lnTo>
                <a:lnTo>
                  <a:pt x="911" y="204"/>
                </a:lnTo>
                <a:lnTo>
                  <a:pt x="911" y="206"/>
                </a:lnTo>
                <a:lnTo>
                  <a:pt x="911" y="206"/>
                </a:lnTo>
                <a:lnTo>
                  <a:pt x="916" y="206"/>
                </a:lnTo>
                <a:lnTo>
                  <a:pt x="918" y="208"/>
                </a:lnTo>
                <a:lnTo>
                  <a:pt x="916" y="208"/>
                </a:lnTo>
                <a:lnTo>
                  <a:pt x="916" y="208"/>
                </a:lnTo>
                <a:lnTo>
                  <a:pt x="911" y="208"/>
                </a:lnTo>
                <a:lnTo>
                  <a:pt x="911" y="208"/>
                </a:lnTo>
                <a:lnTo>
                  <a:pt x="909" y="208"/>
                </a:lnTo>
                <a:lnTo>
                  <a:pt x="909" y="210"/>
                </a:lnTo>
                <a:lnTo>
                  <a:pt x="907" y="210"/>
                </a:lnTo>
                <a:lnTo>
                  <a:pt x="899" y="208"/>
                </a:lnTo>
                <a:lnTo>
                  <a:pt x="886" y="208"/>
                </a:lnTo>
                <a:lnTo>
                  <a:pt x="882" y="210"/>
                </a:lnTo>
                <a:lnTo>
                  <a:pt x="880" y="212"/>
                </a:lnTo>
                <a:lnTo>
                  <a:pt x="876" y="214"/>
                </a:lnTo>
                <a:lnTo>
                  <a:pt x="872" y="216"/>
                </a:lnTo>
                <a:lnTo>
                  <a:pt x="865" y="220"/>
                </a:lnTo>
                <a:lnTo>
                  <a:pt x="865" y="220"/>
                </a:lnTo>
                <a:lnTo>
                  <a:pt x="863" y="222"/>
                </a:lnTo>
                <a:lnTo>
                  <a:pt x="863" y="224"/>
                </a:lnTo>
                <a:lnTo>
                  <a:pt x="861" y="224"/>
                </a:lnTo>
                <a:lnTo>
                  <a:pt x="855" y="229"/>
                </a:lnTo>
                <a:lnTo>
                  <a:pt x="853" y="229"/>
                </a:lnTo>
                <a:lnTo>
                  <a:pt x="853" y="231"/>
                </a:lnTo>
                <a:lnTo>
                  <a:pt x="847" y="235"/>
                </a:lnTo>
                <a:lnTo>
                  <a:pt x="847" y="235"/>
                </a:lnTo>
                <a:lnTo>
                  <a:pt x="834" y="237"/>
                </a:lnTo>
                <a:lnTo>
                  <a:pt x="834" y="237"/>
                </a:lnTo>
                <a:lnTo>
                  <a:pt x="832" y="237"/>
                </a:lnTo>
                <a:lnTo>
                  <a:pt x="830" y="241"/>
                </a:lnTo>
                <a:lnTo>
                  <a:pt x="828" y="243"/>
                </a:lnTo>
                <a:lnTo>
                  <a:pt x="828" y="243"/>
                </a:lnTo>
                <a:lnTo>
                  <a:pt x="830" y="243"/>
                </a:lnTo>
                <a:lnTo>
                  <a:pt x="832" y="243"/>
                </a:lnTo>
                <a:close/>
                <a:moveTo>
                  <a:pt x="947" y="195"/>
                </a:moveTo>
                <a:lnTo>
                  <a:pt x="951" y="197"/>
                </a:lnTo>
                <a:lnTo>
                  <a:pt x="955" y="197"/>
                </a:lnTo>
                <a:lnTo>
                  <a:pt x="958" y="195"/>
                </a:lnTo>
                <a:lnTo>
                  <a:pt x="960" y="195"/>
                </a:lnTo>
                <a:lnTo>
                  <a:pt x="962" y="193"/>
                </a:lnTo>
                <a:lnTo>
                  <a:pt x="962" y="193"/>
                </a:lnTo>
                <a:lnTo>
                  <a:pt x="960" y="191"/>
                </a:lnTo>
                <a:lnTo>
                  <a:pt x="960" y="191"/>
                </a:lnTo>
                <a:lnTo>
                  <a:pt x="960" y="191"/>
                </a:lnTo>
                <a:lnTo>
                  <a:pt x="958" y="191"/>
                </a:lnTo>
                <a:lnTo>
                  <a:pt x="955" y="189"/>
                </a:lnTo>
                <a:lnTo>
                  <a:pt x="953" y="189"/>
                </a:lnTo>
                <a:lnTo>
                  <a:pt x="951" y="187"/>
                </a:lnTo>
                <a:lnTo>
                  <a:pt x="951" y="187"/>
                </a:lnTo>
                <a:lnTo>
                  <a:pt x="951" y="187"/>
                </a:lnTo>
                <a:lnTo>
                  <a:pt x="951" y="185"/>
                </a:lnTo>
                <a:lnTo>
                  <a:pt x="947" y="187"/>
                </a:lnTo>
                <a:lnTo>
                  <a:pt x="945" y="187"/>
                </a:lnTo>
                <a:lnTo>
                  <a:pt x="945" y="189"/>
                </a:lnTo>
                <a:lnTo>
                  <a:pt x="943" y="189"/>
                </a:lnTo>
                <a:lnTo>
                  <a:pt x="941" y="189"/>
                </a:lnTo>
                <a:lnTo>
                  <a:pt x="943" y="191"/>
                </a:lnTo>
                <a:lnTo>
                  <a:pt x="947" y="195"/>
                </a:lnTo>
                <a:close/>
                <a:moveTo>
                  <a:pt x="958" y="222"/>
                </a:moveTo>
                <a:lnTo>
                  <a:pt x="949" y="222"/>
                </a:lnTo>
                <a:lnTo>
                  <a:pt x="947" y="222"/>
                </a:lnTo>
                <a:lnTo>
                  <a:pt x="945" y="224"/>
                </a:lnTo>
                <a:lnTo>
                  <a:pt x="945" y="224"/>
                </a:lnTo>
                <a:lnTo>
                  <a:pt x="945" y="227"/>
                </a:lnTo>
                <a:lnTo>
                  <a:pt x="960" y="227"/>
                </a:lnTo>
                <a:lnTo>
                  <a:pt x="962" y="227"/>
                </a:lnTo>
                <a:lnTo>
                  <a:pt x="964" y="224"/>
                </a:lnTo>
                <a:lnTo>
                  <a:pt x="964" y="224"/>
                </a:lnTo>
                <a:lnTo>
                  <a:pt x="962" y="222"/>
                </a:lnTo>
                <a:lnTo>
                  <a:pt x="960" y="222"/>
                </a:lnTo>
                <a:lnTo>
                  <a:pt x="958" y="222"/>
                </a:lnTo>
                <a:close/>
                <a:moveTo>
                  <a:pt x="851" y="254"/>
                </a:moveTo>
                <a:lnTo>
                  <a:pt x="851" y="256"/>
                </a:lnTo>
                <a:lnTo>
                  <a:pt x="853" y="256"/>
                </a:lnTo>
                <a:lnTo>
                  <a:pt x="853" y="256"/>
                </a:lnTo>
                <a:lnTo>
                  <a:pt x="855" y="256"/>
                </a:lnTo>
                <a:lnTo>
                  <a:pt x="855" y="254"/>
                </a:lnTo>
                <a:lnTo>
                  <a:pt x="855" y="254"/>
                </a:lnTo>
                <a:lnTo>
                  <a:pt x="857" y="252"/>
                </a:lnTo>
                <a:lnTo>
                  <a:pt x="857" y="252"/>
                </a:lnTo>
                <a:lnTo>
                  <a:pt x="857" y="250"/>
                </a:lnTo>
                <a:lnTo>
                  <a:pt x="857" y="250"/>
                </a:lnTo>
                <a:lnTo>
                  <a:pt x="855" y="250"/>
                </a:lnTo>
                <a:lnTo>
                  <a:pt x="855" y="252"/>
                </a:lnTo>
                <a:lnTo>
                  <a:pt x="855" y="252"/>
                </a:lnTo>
                <a:lnTo>
                  <a:pt x="855" y="252"/>
                </a:lnTo>
                <a:lnTo>
                  <a:pt x="855" y="252"/>
                </a:lnTo>
                <a:lnTo>
                  <a:pt x="851" y="254"/>
                </a:lnTo>
                <a:close/>
                <a:moveTo>
                  <a:pt x="905" y="245"/>
                </a:moveTo>
                <a:lnTo>
                  <a:pt x="903" y="245"/>
                </a:lnTo>
                <a:lnTo>
                  <a:pt x="901" y="245"/>
                </a:lnTo>
                <a:lnTo>
                  <a:pt x="899" y="245"/>
                </a:lnTo>
                <a:lnTo>
                  <a:pt x="897" y="248"/>
                </a:lnTo>
                <a:lnTo>
                  <a:pt x="893" y="250"/>
                </a:lnTo>
                <a:lnTo>
                  <a:pt x="888" y="252"/>
                </a:lnTo>
                <a:lnTo>
                  <a:pt x="884" y="256"/>
                </a:lnTo>
                <a:lnTo>
                  <a:pt x="880" y="258"/>
                </a:lnTo>
                <a:lnTo>
                  <a:pt x="880" y="258"/>
                </a:lnTo>
                <a:lnTo>
                  <a:pt x="878" y="260"/>
                </a:lnTo>
                <a:lnTo>
                  <a:pt x="878" y="260"/>
                </a:lnTo>
                <a:lnTo>
                  <a:pt x="880" y="260"/>
                </a:lnTo>
                <a:lnTo>
                  <a:pt x="882" y="260"/>
                </a:lnTo>
                <a:lnTo>
                  <a:pt x="886" y="262"/>
                </a:lnTo>
                <a:lnTo>
                  <a:pt x="888" y="262"/>
                </a:lnTo>
                <a:lnTo>
                  <a:pt x="893" y="260"/>
                </a:lnTo>
                <a:lnTo>
                  <a:pt x="895" y="260"/>
                </a:lnTo>
                <a:lnTo>
                  <a:pt x="899" y="254"/>
                </a:lnTo>
                <a:lnTo>
                  <a:pt x="903" y="250"/>
                </a:lnTo>
                <a:lnTo>
                  <a:pt x="903" y="250"/>
                </a:lnTo>
                <a:lnTo>
                  <a:pt x="905" y="245"/>
                </a:lnTo>
                <a:lnTo>
                  <a:pt x="905" y="245"/>
                </a:lnTo>
                <a:close/>
                <a:moveTo>
                  <a:pt x="1219" y="289"/>
                </a:moveTo>
                <a:lnTo>
                  <a:pt x="1226" y="292"/>
                </a:lnTo>
                <a:lnTo>
                  <a:pt x="1226" y="292"/>
                </a:lnTo>
                <a:lnTo>
                  <a:pt x="1228" y="292"/>
                </a:lnTo>
                <a:lnTo>
                  <a:pt x="1228" y="292"/>
                </a:lnTo>
                <a:lnTo>
                  <a:pt x="1228" y="289"/>
                </a:lnTo>
                <a:lnTo>
                  <a:pt x="1226" y="289"/>
                </a:lnTo>
                <a:lnTo>
                  <a:pt x="1224" y="287"/>
                </a:lnTo>
                <a:lnTo>
                  <a:pt x="1222" y="287"/>
                </a:lnTo>
                <a:lnTo>
                  <a:pt x="1222" y="287"/>
                </a:lnTo>
                <a:lnTo>
                  <a:pt x="1219" y="289"/>
                </a:lnTo>
                <a:lnTo>
                  <a:pt x="1219" y="289"/>
                </a:lnTo>
                <a:lnTo>
                  <a:pt x="1219" y="289"/>
                </a:lnTo>
                <a:lnTo>
                  <a:pt x="1219" y="289"/>
                </a:lnTo>
                <a:close/>
                <a:moveTo>
                  <a:pt x="958" y="241"/>
                </a:moveTo>
                <a:lnTo>
                  <a:pt x="955" y="239"/>
                </a:lnTo>
                <a:lnTo>
                  <a:pt x="955" y="239"/>
                </a:lnTo>
                <a:lnTo>
                  <a:pt x="955" y="237"/>
                </a:lnTo>
                <a:lnTo>
                  <a:pt x="955" y="237"/>
                </a:lnTo>
                <a:lnTo>
                  <a:pt x="953" y="235"/>
                </a:lnTo>
                <a:lnTo>
                  <a:pt x="953" y="235"/>
                </a:lnTo>
                <a:lnTo>
                  <a:pt x="951" y="235"/>
                </a:lnTo>
                <a:lnTo>
                  <a:pt x="949" y="233"/>
                </a:lnTo>
                <a:lnTo>
                  <a:pt x="945" y="233"/>
                </a:lnTo>
                <a:lnTo>
                  <a:pt x="941" y="233"/>
                </a:lnTo>
                <a:lnTo>
                  <a:pt x="932" y="235"/>
                </a:lnTo>
                <a:lnTo>
                  <a:pt x="930" y="237"/>
                </a:lnTo>
                <a:lnTo>
                  <a:pt x="930" y="239"/>
                </a:lnTo>
                <a:lnTo>
                  <a:pt x="930" y="239"/>
                </a:lnTo>
                <a:lnTo>
                  <a:pt x="930" y="241"/>
                </a:lnTo>
                <a:lnTo>
                  <a:pt x="930" y="241"/>
                </a:lnTo>
                <a:lnTo>
                  <a:pt x="932" y="241"/>
                </a:lnTo>
                <a:lnTo>
                  <a:pt x="941" y="241"/>
                </a:lnTo>
                <a:lnTo>
                  <a:pt x="943" y="243"/>
                </a:lnTo>
                <a:lnTo>
                  <a:pt x="945" y="243"/>
                </a:lnTo>
                <a:lnTo>
                  <a:pt x="943" y="243"/>
                </a:lnTo>
                <a:lnTo>
                  <a:pt x="930" y="243"/>
                </a:lnTo>
                <a:lnTo>
                  <a:pt x="926" y="241"/>
                </a:lnTo>
                <a:lnTo>
                  <a:pt x="924" y="243"/>
                </a:lnTo>
                <a:lnTo>
                  <a:pt x="920" y="243"/>
                </a:lnTo>
                <a:lnTo>
                  <a:pt x="918" y="245"/>
                </a:lnTo>
                <a:lnTo>
                  <a:pt x="918" y="245"/>
                </a:lnTo>
                <a:lnTo>
                  <a:pt x="920" y="248"/>
                </a:lnTo>
                <a:lnTo>
                  <a:pt x="918" y="248"/>
                </a:lnTo>
                <a:lnTo>
                  <a:pt x="918" y="250"/>
                </a:lnTo>
                <a:lnTo>
                  <a:pt x="918" y="250"/>
                </a:lnTo>
                <a:lnTo>
                  <a:pt x="920" y="252"/>
                </a:lnTo>
                <a:lnTo>
                  <a:pt x="922" y="252"/>
                </a:lnTo>
                <a:lnTo>
                  <a:pt x="932" y="252"/>
                </a:lnTo>
                <a:lnTo>
                  <a:pt x="941" y="252"/>
                </a:lnTo>
                <a:lnTo>
                  <a:pt x="939" y="252"/>
                </a:lnTo>
                <a:lnTo>
                  <a:pt x="935" y="254"/>
                </a:lnTo>
                <a:lnTo>
                  <a:pt x="930" y="254"/>
                </a:lnTo>
                <a:lnTo>
                  <a:pt x="922" y="254"/>
                </a:lnTo>
                <a:lnTo>
                  <a:pt x="916" y="256"/>
                </a:lnTo>
                <a:lnTo>
                  <a:pt x="914" y="256"/>
                </a:lnTo>
                <a:lnTo>
                  <a:pt x="911" y="256"/>
                </a:lnTo>
                <a:lnTo>
                  <a:pt x="909" y="258"/>
                </a:lnTo>
                <a:lnTo>
                  <a:pt x="911" y="260"/>
                </a:lnTo>
                <a:lnTo>
                  <a:pt x="911" y="260"/>
                </a:lnTo>
                <a:lnTo>
                  <a:pt x="922" y="260"/>
                </a:lnTo>
                <a:lnTo>
                  <a:pt x="926" y="260"/>
                </a:lnTo>
                <a:lnTo>
                  <a:pt x="941" y="256"/>
                </a:lnTo>
                <a:lnTo>
                  <a:pt x="941" y="258"/>
                </a:lnTo>
                <a:lnTo>
                  <a:pt x="939" y="258"/>
                </a:lnTo>
                <a:lnTo>
                  <a:pt x="939" y="258"/>
                </a:lnTo>
                <a:lnTo>
                  <a:pt x="937" y="260"/>
                </a:lnTo>
                <a:lnTo>
                  <a:pt x="926" y="262"/>
                </a:lnTo>
                <a:lnTo>
                  <a:pt x="924" y="264"/>
                </a:lnTo>
                <a:lnTo>
                  <a:pt x="914" y="264"/>
                </a:lnTo>
                <a:lnTo>
                  <a:pt x="911" y="264"/>
                </a:lnTo>
                <a:lnTo>
                  <a:pt x="909" y="264"/>
                </a:lnTo>
                <a:lnTo>
                  <a:pt x="907" y="264"/>
                </a:lnTo>
                <a:lnTo>
                  <a:pt x="907" y="264"/>
                </a:lnTo>
                <a:lnTo>
                  <a:pt x="905" y="266"/>
                </a:lnTo>
                <a:lnTo>
                  <a:pt x="905" y="269"/>
                </a:lnTo>
                <a:lnTo>
                  <a:pt x="903" y="269"/>
                </a:lnTo>
                <a:lnTo>
                  <a:pt x="903" y="269"/>
                </a:lnTo>
                <a:lnTo>
                  <a:pt x="905" y="271"/>
                </a:lnTo>
                <a:lnTo>
                  <a:pt x="905" y="271"/>
                </a:lnTo>
                <a:lnTo>
                  <a:pt x="914" y="273"/>
                </a:lnTo>
                <a:lnTo>
                  <a:pt x="916" y="273"/>
                </a:lnTo>
                <a:lnTo>
                  <a:pt x="920" y="273"/>
                </a:lnTo>
                <a:lnTo>
                  <a:pt x="926" y="277"/>
                </a:lnTo>
                <a:lnTo>
                  <a:pt x="930" y="279"/>
                </a:lnTo>
                <a:lnTo>
                  <a:pt x="932" y="279"/>
                </a:lnTo>
                <a:lnTo>
                  <a:pt x="932" y="277"/>
                </a:lnTo>
                <a:lnTo>
                  <a:pt x="932" y="275"/>
                </a:lnTo>
                <a:lnTo>
                  <a:pt x="935" y="275"/>
                </a:lnTo>
                <a:lnTo>
                  <a:pt x="935" y="275"/>
                </a:lnTo>
                <a:lnTo>
                  <a:pt x="937" y="275"/>
                </a:lnTo>
                <a:lnTo>
                  <a:pt x="937" y="275"/>
                </a:lnTo>
                <a:lnTo>
                  <a:pt x="937" y="275"/>
                </a:lnTo>
                <a:lnTo>
                  <a:pt x="939" y="277"/>
                </a:lnTo>
                <a:lnTo>
                  <a:pt x="941" y="277"/>
                </a:lnTo>
                <a:lnTo>
                  <a:pt x="941" y="277"/>
                </a:lnTo>
                <a:lnTo>
                  <a:pt x="941" y="277"/>
                </a:lnTo>
                <a:lnTo>
                  <a:pt x="943" y="277"/>
                </a:lnTo>
                <a:lnTo>
                  <a:pt x="949" y="275"/>
                </a:lnTo>
                <a:lnTo>
                  <a:pt x="951" y="273"/>
                </a:lnTo>
                <a:lnTo>
                  <a:pt x="951" y="273"/>
                </a:lnTo>
                <a:lnTo>
                  <a:pt x="949" y="271"/>
                </a:lnTo>
                <a:lnTo>
                  <a:pt x="949" y="269"/>
                </a:lnTo>
                <a:lnTo>
                  <a:pt x="949" y="269"/>
                </a:lnTo>
                <a:lnTo>
                  <a:pt x="949" y="269"/>
                </a:lnTo>
                <a:lnTo>
                  <a:pt x="951" y="271"/>
                </a:lnTo>
                <a:lnTo>
                  <a:pt x="953" y="271"/>
                </a:lnTo>
                <a:lnTo>
                  <a:pt x="953" y="269"/>
                </a:lnTo>
                <a:lnTo>
                  <a:pt x="955" y="266"/>
                </a:lnTo>
                <a:lnTo>
                  <a:pt x="955" y="264"/>
                </a:lnTo>
                <a:lnTo>
                  <a:pt x="955" y="264"/>
                </a:lnTo>
                <a:lnTo>
                  <a:pt x="955" y="264"/>
                </a:lnTo>
                <a:lnTo>
                  <a:pt x="958" y="266"/>
                </a:lnTo>
                <a:lnTo>
                  <a:pt x="958" y="266"/>
                </a:lnTo>
                <a:lnTo>
                  <a:pt x="962" y="266"/>
                </a:lnTo>
                <a:lnTo>
                  <a:pt x="964" y="264"/>
                </a:lnTo>
                <a:lnTo>
                  <a:pt x="964" y="266"/>
                </a:lnTo>
                <a:lnTo>
                  <a:pt x="960" y="269"/>
                </a:lnTo>
                <a:lnTo>
                  <a:pt x="960" y="269"/>
                </a:lnTo>
                <a:lnTo>
                  <a:pt x="958" y="271"/>
                </a:lnTo>
                <a:lnTo>
                  <a:pt x="958" y="271"/>
                </a:lnTo>
                <a:lnTo>
                  <a:pt x="958" y="273"/>
                </a:lnTo>
                <a:lnTo>
                  <a:pt x="958" y="273"/>
                </a:lnTo>
                <a:lnTo>
                  <a:pt x="958" y="275"/>
                </a:lnTo>
                <a:lnTo>
                  <a:pt x="960" y="275"/>
                </a:lnTo>
                <a:lnTo>
                  <a:pt x="960" y="275"/>
                </a:lnTo>
                <a:lnTo>
                  <a:pt x="966" y="275"/>
                </a:lnTo>
                <a:lnTo>
                  <a:pt x="972" y="275"/>
                </a:lnTo>
                <a:lnTo>
                  <a:pt x="972" y="275"/>
                </a:lnTo>
                <a:lnTo>
                  <a:pt x="974" y="273"/>
                </a:lnTo>
                <a:lnTo>
                  <a:pt x="974" y="273"/>
                </a:lnTo>
                <a:lnTo>
                  <a:pt x="976" y="271"/>
                </a:lnTo>
                <a:lnTo>
                  <a:pt x="976" y="271"/>
                </a:lnTo>
                <a:lnTo>
                  <a:pt x="979" y="271"/>
                </a:lnTo>
                <a:lnTo>
                  <a:pt x="981" y="273"/>
                </a:lnTo>
                <a:lnTo>
                  <a:pt x="983" y="273"/>
                </a:lnTo>
                <a:lnTo>
                  <a:pt x="985" y="273"/>
                </a:lnTo>
                <a:lnTo>
                  <a:pt x="989" y="273"/>
                </a:lnTo>
                <a:lnTo>
                  <a:pt x="991" y="273"/>
                </a:lnTo>
                <a:lnTo>
                  <a:pt x="993" y="273"/>
                </a:lnTo>
                <a:lnTo>
                  <a:pt x="997" y="271"/>
                </a:lnTo>
                <a:lnTo>
                  <a:pt x="997" y="271"/>
                </a:lnTo>
                <a:lnTo>
                  <a:pt x="999" y="271"/>
                </a:lnTo>
                <a:lnTo>
                  <a:pt x="999" y="271"/>
                </a:lnTo>
                <a:lnTo>
                  <a:pt x="995" y="273"/>
                </a:lnTo>
                <a:lnTo>
                  <a:pt x="993" y="275"/>
                </a:lnTo>
                <a:lnTo>
                  <a:pt x="989" y="277"/>
                </a:lnTo>
                <a:lnTo>
                  <a:pt x="989" y="277"/>
                </a:lnTo>
                <a:lnTo>
                  <a:pt x="985" y="277"/>
                </a:lnTo>
                <a:lnTo>
                  <a:pt x="983" y="277"/>
                </a:lnTo>
                <a:lnTo>
                  <a:pt x="976" y="277"/>
                </a:lnTo>
                <a:lnTo>
                  <a:pt x="972" y="279"/>
                </a:lnTo>
                <a:lnTo>
                  <a:pt x="966" y="281"/>
                </a:lnTo>
                <a:lnTo>
                  <a:pt x="958" y="283"/>
                </a:lnTo>
                <a:lnTo>
                  <a:pt x="953" y="283"/>
                </a:lnTo>
                <a:lnTo>
                  <a:pt x="951" y="285"/>
                </a:lnTo>
                <a:lnTo>
                  <a:pt x="951" y="287"/>
                </a:lnTo>
                <a:lnTo>
                  <a:pt x="951" y="289"/>
                </a:lnTo>
                <a:lnTo>
                  <a:pt x="953" y="289"/>
                </a:lnTo>
                <a:lnTo>
                  <a:pt x="958" y="292"/>
                </a:lnTo>
                <a:lnTo>
                  <a:pt x="962" y="294"/>
                </a:lnTo>
                <a:lnTo>
                  <a:pt x="964" y="294"/>
                </a:lnTo>
                <a:lnTo>
                  <a:pt x="970" y="294"/>
                </a:lnTo>
                <a:lnTo>
                  <a:pt x="979" y="294"/>
                </a:lnTo>
                <a:lnTo>
                  <a:pt x="989" y="292"/>
                </a:lnTo>
                <a:lnTo>
                  <a:pt x="995" y="289"/>
                </a:lnTo>
                <a:lnTo>
                  <a:pt x="999" y="287"/>
                </a:lnTo>
                <a:lnTo>
                  <a:pt x="1004" y="285"/>
                </a:lnTo>
                <a:lnTo>
                  <a:pt x="1006" y="285"/>
                </a:lnTo>
                <a:lnTo>
                  <a:pt x="1006" y="283"/>
                </a:lnTo>
                <a:lnTo>
                  <a:pt x="1008" y="283"/>
                </a:lnTo>
                <a:lnTo>
                  <a:pt x="1012" y="281"/>
                </a:lnTo>
                <a:lnTo>
                  <a:pt x="1020" y="281"/>
                </a:lnTo>
                <a:lnTo>
                  <a:pt x="1029" y="277"/>
                </a:lnTo>
                <a:lnTo>
                  <a:pt x="1031" y="275"/>
                </a:lnTo>
                <a:lnTo>
                  <a:pt x="1033" y="277"/>
                </a:lnTo>
                <a:lnTo>
                  <a:pt x="1033" y="277"/>
                </a:lnTo>
                <a:lnTo>
                  <a:pt x="1033" y="277"/>
                </a:lnTo>
                <a:lnTo>
                  <a:pt x="1033" y="277"/>
                </a:lnTo>
                <a:lnTo>
                  <a:pt x="1035" y="279"/>
                </a:lnTo>
                <a:lnTo>
                  <a:pt x="1037" y="279"/>
                </a:lnTo>
                <a:lnTo>
                  <a:pt x="1037" y="279"/>
                </a:lnTo>
                <a:lnTo>
                  <a:pt x="1039" y="279"/>
                </a:lnTo>
                <a:lnTo>
                  <a:pt x="1043" y="277"/>
                </a:lnTo>
                <a:lnTo>
                  <a:pt x="1046" y="277"/>
                </a:lnTo>
                <a:lnTo>
                  <a:pt x="1052" y="279"/>
                </a:lnTo>
                <a:lnTo>
                  <a:pt x="1056" y="279"/>
                </a:lnTo>
                <a:lnTo>
                  <a:pt x="1056" y="279"/>
                </a:lnTo>
                <a:lnTo>
                  <a:pt x="1058" y="279"/>
                </a:lnTo>
                <a:lnTo>
                  <a:pt x="1064" y="277"/>
                </a:lnTo>
                <a:lnTo>
                  <a:pt x="1071" y="275"/>
                </a:lnTo>
                <a:lnTo>
                  <a:pt x="1073" y="273"/>
                </a:lnTo>
                <a:lnTo>
                  <a:pt x="1075" y="273"/>
                </a:lnTo>
                <a:lnTo>
                  <a:pt x="1077" y="264"/>
                </a:lnTo>
                <a:lnTo>
                  <a:pt x="1077" y="262"/>
                </a:lnTo>
                <a:lnTo>
                  <a:pt x="1079" y="258"/>
                </a:lnTo>
                <a:lnTo>
                  <a:pt x="1079" y="256"/>
                </a:lnTo>
                <a:lnTo>
                  <a:pt x="1079" y="256"/>
                </a:lnTo>
                <a:lnTo>
                  <a:pt x="1079" y="252"/>
                </a:lnTo>
                <a:lnTo>
                  <a:pt x="1077" y="250"/>
                </a:lnTo>
                <a:lnTo>
                  <a:pt x="1077" y="250"/>
                </a:lnTo>
                <a:lnTo>
                  <a:pt x="1077" y="250"/>
                </a:lnTo>
                <a:lnTo>
                  <a:pt x="1073" y="248"/>
                </a:lnTo>
                <a:lnTo>
                  <a:pt x="1067" y="245"/>
                </a:lnTo>
                <a:lnTo>
                  <a:pt x="1064" y="248"/>
                </a:lnTo>
                <a:lnTo>
                  <a:pt x="1062" y="248"/>
                </a:lnTo>
                <a:lnTo>
                  <a:pt x="1060" y="250"/>
                </a:lnTo>
                <a:lnTo>
                  <a:pt x="1060" y="250"/>
                </a:lnTo>
                <a:lnTo>
                  <a:pt x="1060" y="250"/>
                </a:lnTo>
                <a:lnTo>
                  <a:pt x="1060" y="252"/>
                </a:lnTo>
                <a:lnTo>
                  <a:pt x="1060" y="254"/>
                </a:lnTo>
                <a:lnTo>
                  <a:pt x="1062" y="254"/>
                </a:lnTo>
                <a:lnTo>
                  <a:pt x="1062" y="254"/>
                </a:lnTo>
                <a:lnTo>
                  <a:pt x="1058" y="254"/>
                </a:lnTo>
                <a:lnTo>
                  <a:pt x="1058" y="256"/>
                </a:lnTo>
                <a:lnTo>
                  <a:pt x="1058" y="258"/>
                </a:lnTo>
                <a:lnTo>
                  <a:pt x="1058" y="258"/>
                </a:lnTo>
                <a:lnTo>
                  <a:pt x="1058" y="254"/>
                </a:lnTo>
                <a:lnTo>
                  <a:pt x="1056" y="252"/>
                </a:lnTo>
                <a:lnTo>
                  <a:pt x="1056" y="252"/>
                </a:lnTo>
                <a:lnTo>
                  <a:pt x="1056" y="252"/>
                </a:lnTo>
                <a:lnTo>
                  <a:pt x="1054" y="252"/>
                </a:lnTo>
                <a:lnTo>
                  <a:pt x="1052" y="252"/>
                </a:lnTo>
                <a:lnTo>
                  <a:pt x="1050" y="252"/>
                </a:lnTo>
                <a:lnTo>
                  <a:pt x="1048" y="252"/>
                </a:lnTo>
                <a:lnTo>
                  <a:pt x="1043" y="254"/>
                </a:lnTo>
                <a:lnTo>
                  <a:pt x="1043" y="254"/>
                </a:lnTo>
                <a:lnTo>
                  <a:pt x="1043" y="254"/>
                </a:lnTo>
                <a:lnTo>
                  <a:pt x="1043" y="254"/>
                </a:lnTo>
                <a:lnTo>
                  <a:pt x="1048" y="250"/>
                </a:lnTo>
                <a:lnTo>
                  <a:pt x="1048" y="250"/>
                </a:lnTo>
                <a:lnTo>
                  <a:pt x="1048" y="250"/>
                </a:lnTo>
                <a:lnTo>
                  <a:pt x="1048" y="248"/>
                </a:lnTo>
                <a:lnTo>
                  <a:pt x="1046" y="248"/>
                </a:lnTo>
                <a:lnTo>
                  <a:pt x="1046" y="248"/>
                </a:lnTo>
                <a:lnTo>
                  <a:pt x="1043" y="245"/>
                </a:lnTo>
                <a:lnTo>
                  <a:pt x="1041" y="248"/>
                </a:lnTo>
                <a:lnTo>
                  <a:pt x="1039" y="248"/>
                </a:lnTo>
                <a:lnTo>
                  <a:pt x="1037" y="245"/>
                </a:lnTo>
                <a:lnTo>
                  <a:pt x="1037" y="245"/>
                </a:lnTo>
                <a:lnTo>
                  <a:pt x="1037" y="245"/>
                </a:lnTo>
                <a:lnTo>
                  <a:pt x="1039" y="243"/>
                </a:lnTo>
                <a:lnTo>
                  <a:pt x="1041" y="241"/>
                </a:lnTo>
                <a:lnTo>
                  <a:pt x="1041" y="241"/>
                </a:lnTo>
                <a:lnTo>
                  <a:pt x="1039" y="239"/>
                </a:lnTo>
                <a:lnTo>
                  <a:pt x="1037" y="237"/>
                </a:lnTo>
                <a:lnTo>
                  <a:pt x="1035" y="235"/>
                </a:lnTo>
                <a:lnTo>
                  <a:pt x="1035" y="235"/>
                </a:lnTo>
                <a:lnTo>
                  <a:pt x="1035" y="233"/>
                </a:lnTo>
                <a:lnTo>
                  <a:pt x="1035" y="233"/>
                </a:lnTo>
                <a:lnTo>
                  <a:pt x="1033" y="231"/>
                </a:lnTo>
                <a:lnTo>
                  <a:pt x="1033" y="231"/>
                </a:lnTo>
                <a:lnTo>
                  <a:pt x="1035" y="229"/>
                </a:lnTo>
                <a:lnTo>
                  <a:pt x="1035" y="229"/>
                </a:lnTo>
                <a:lnTo>
                  <a:pt x="1037" y="227"/>
                </a:lnTo>
                <a:lnTo>
                  <a:pt x="1037" y="227"/>
                </a:lnTo>
                <a:lnTo>
                  <a:pt x="1035" y="227"/>
                </a:lnTo>
                <a:lnTo>
                  <a:pt x="1035" y="227"/>
                </a:lnTo>
                <a:lnTo>
                  <a:pt x="1031" y="224"/>
                </a:lnTo>
                <a:lnTo>
                  <a:pt x="1027" y="224"/>
                </a:lnTo>
                <a:lnTo>
                  <a:pt x="1025" y="224"/>
                </a:lnTo>
                <a:lnTo>
                  <a:pt x="1025" y="227"/>
                </a:lnTo>
                <a:lnTo>
                  <a:pt x="1020" y="229"/>
                </a:lnTo>
                <a:lnTo>
                  <a:pt x="1016" y="233"/>
                </a:lnTo>
                <a:lnTo>
                  <a:pt x="1014" y="233"/>
                </a:lnTo>
                <a:lnTo>
                  <a:pt x="1010" y="235"/>
                </a:lnTo>
                <a:lnTo>
                  <a:pt x="1010" y="237"/>
                </a:lnTo>
                <a:lnTo>
                  <a:pt x="1010" y="237"/>
                </a:lnTo>
                <a:lnTo>
                  <a:pt x="1010" y="239"/>
                </a:lnTo>
                <a:lnTo>
                  <a:pt x="1010" y="239"/>
                </a:lnTo>
                <a:lnTo>
                  <a:pt x="1012" y="239"/>
                </a:lnTo>
                <a:lnTo>
                  <a:pt x="1016" y="241"/>
                </a:lnTo>
                <a:lnTo>
                  <a:pt x="1018" y="241"/>
                </a:lnTo>
                <a:lnTo>
                  <a:pt x="1023" y="243"/>
                </a:lnTo>
                <a:lnTo>
                  <a:pt x="1023" y="245"/>
                </a:lnTo>
                <a:lnTo>
                  <a:pt x="1023" y="245"/>
                </a:lnTo>
                <a:lnTo>
                  <a:pt x="1023" y="248"/>
                </a:lnTo>
                <a:lnTo>
                  <a:pt x="1023" y="248"/>
                </a:lnTo>
                <a:lnTo>
                  <a:pt x="1016" y="250"/>
                </a:lnTo>
                <a:lnTo>
                  <a:pt x="1016" y="252"/>
                </a:lnTo>
                <a:lnTo>
                  <a:pt x="1029" y="258"/>
                </a:lnTo>
                <a:lnTo>
                  <a:pt x="1029" y="258"/>
                </a:lnTo>
                <a:lnTo>
                  <a:pt x="1031" y="260"/>
                </a:lnTo>
                <a:lnTo>
                  <a:pt x="1031" y="260"/>
                </a:lnTo>
                <a:lnTo>
                  <a:pt x="1029" y="262"/>
                </a:lnTo>
                <a:lnTo>
                  <a:pt x="1029" y="262"/>
                </a:lnTo>
                <a:lnTo>
                  <a:pt x="1027" y="262"/>
                </a:lnTo>
                <a:lnTo>
                  <a:pt x="1008" y="262"/>
                </a:lnTo>
                <a:lnTo>
                  <a:pt x="1004" y="260"/>
                </a:lnTo>
                <a:lnTo>
                  <a:pt x="1002" y="262"/>
                </a:lnTo>
                <a:lnTo>
                  <a:pt x="999" y="262"/>
                </a:lnTo>
                <a:lnTo>
                  <a:pt x="997" y="260"/>
                </a:lnTo>
                <a:lnTo>
                  <a:pt x="995" y="260"/>
                </a:lnTo>
                <a:lnTo>
                  <a:pt x="993" y="258"/>
                </a:lnTo>
                <a:lnTo>
                  <a:pt x="993" y="256"/>
                </a:lnTo>
                <a:lnTo>
                  <a:pt x="993" y="254"/>
                </a:lnTo>
                <a:lnTo>
                  <a:pt x="991" y="254"/>
                </a:lnTo>
                <a:lnTo>
                  <a:pt x="989" y="254"/>
                </a:lnTo>
                <a:lnTo>
                  <a:pt x="987" y="254"/>
                </a:lnTo>
                <a:lnTo>
                  <a:pt x="985" y="254"/>
                </a:lnTo>
                <a:lnTo>
                  <a:pt x="985" y="252"/>
                </a:lnTo>
                <a:lnTo>
                  <a:pt x="985" y="252"/>
                </a:lnTo>
                <a:lnTo>
                  <a:pt x="987" y="252"/>
                </a:lnTo>
                <a:lnTo>
                  <a:pt x="987" y="250"/>
                </a:lnTo>
                <a:lnTo>
                  <a:pt x="981" y="245"/>
                </a:lnTo>
                <a:lnTo>
                  <a:pt x="974" y="241"/>
                </a:lnTo>
                <a:lnTo>
                  <a:pt x="970" y="241"/>
                </a:lnTo>
                <a:lnTo>
                  <a:pt x="968" y="241"/>
                </a:lnTo>
                <a:lnTo>
                  <a:pt x="966" y="241"/>
                </a:lnTo>
                <a:lnTo>
                  <a:pt x="960" y="241"/>
                </a:lnTo>
                <a:lnTo>
                  <a:pt x="958" y="241"/>
                </a:lnTo>
                <a:close/>
                <a:moveTo>
                  <a:pt x="1075" y="201"/>
                </a:moveTo>
                <a:lnTo>
                  <a:pt x="1075" y="201"/>
                </a:lnTo>
                <a:lnTo>
                  <a:pt x="1077" y="204"/>
                </a:lnTo>
                <a:lnTo>
                  <a:pt x="1079" y="208"/>
                </a:lnTo>
                <a:lnTo>
                  <a:pt x="1081" y="210"/>
                </a:lnTo>
                <a:lnTo>
                  <a:pt x="1083" y="212"/>
                </a:lnTo>
                <a:lnTo>
                  <a:pt x="1085" y="214"/>
                </a:lnTo>
                <a:lnTo>
                  <a:pt x="1092" y="214"/>
                </a:lnTo>
                <a:lnTo>
                  <a:pt x="1094" y="214"/>
                </a:lnTo>
                <a:lnTo>
                  <a:pt x="1094" y="214"/>
                </a:lnTo>
                <a:lnTo>
                  <a:pt x="1094" y="212"/>
                </a:lnTo>
                <a:lnTo>
                  <a:pt x="1094" y="210"/>
                </a:lnTo>
                <a:lnTo>
                  <a:pt x="1094" y="210"/>
                </a:lnTo>
                <a:lnTo>
                  <a:pt x="1094" y="208"/>
                </a:lnTo>
                <a:lnTo>
                  <a:pt x="1090" y="206"/>
                </a:lnTo>
                <a:lnTo>
                  <a:pt x="1087" y="206"/>
                </a:lnTo>
                <a:lnTo>
                  <a:pt x="1087" y="206"/>
                </a:lnTo>
                <a:lnTo>
                  <a:pt x="1087" y="204"/>
                </a:lnTo>
                <a:lnTo>
                  <a:pt x="1085" y="201"/>
                </a:lnTo>
                <a:lnTo>
                  <a:pt x="1083" y="199"/>
                </a:lnTo>
                <a:lnTo>
                  <a:pt x="1079" y="197"/>
                </a:lnTo>
                <a:lnTo>
                  <a:pt x="1077" y="195"/>
                </a:lnTo>
                <a:lnTo>
                  <a:pt x="1075" y="195"/>
                </a:lnTo>
                <a:lnTo>
                  <a:pt x="1071" y="195"/>
                </a:lnTo>
                <a:lnTo>
                  <a:pt x="1071" y="197"/>
                </a:lnTo>
                <a:lnTo>
                  <a:pt x="1073" y="199"/>
                </a:lnTo>
                <a:lnTo>
                  <a:pt x="1075" y="201"/>
                </a:lnTo>
                <a:close/>
                <a:moveTo>
                  <a:pt x="968" y="178"/>
                </a:moveTo>
                <a:lnTo>
                  <a:pt x="970" y="178"/>
                </a:lnTo>
                <a:lnTo>
                  <a:pt x="976" y="176"/>
                </a:lnTo>
                <a:lnTo>
                  <a:pt x="983" y="176"/>
                </a:lnTo>
                <a:lnTo>
                  <a:pt x="989" y="178"/>
                </a:lnTo>
                <a:lnTo>
                  <a:pt x="991" y="178"/>
                </a:lnTo>
                <a:lnTo>
                  <a:pt x="993" y="178"/>
                </a:lnTo>
                <a:lnTo>
                  <a:pt x="995" y="178"/>
                </a:lnTo>
                <a:lnTo>
                  <a:pt x="995" y="176"/>
                </a:lnTo>
                <a:lnTo>
                  <a:pt x="997" y="176"/>
                </a:lnTo>
                <a:lnTo>
                  <a:pt x="999" y="176"/>
                </a:lnTo>
                <a:lnTo>
                  <a:pt x="1002" y="178"/>
                </a:lnTo>
                <a:lnTo>
                  <a:pt x="1004" y="178"/>
                </a:lnTo>
                <a:lnTo>
                  <a:pt x="1008" y="178"/>
                </a:lnTo>
                <a:lnTo>
                  <a:pt x="1010" y="178"/>
                </a:lnTo>
                <a:lnTo>
                  <a:pt x="1014" y="178"/>
                </a:lnTo>
                <a:lnTo>
                  <a:pt x="1018" y="178"/>
                </a:lnTo>
                <a:lnTo>
                  <a:pt x="1023" y="178"/>
                </a:lnTo>
                <a:lnTo>
                  <a:pt x="1023" y="178"/>
                </a:lnTo>
                <a:lnTo>
                  <a:pt x="1023" y="176"/>
                </a:lnTo>
                <a:lnTo>
                  <a:pt x="1025" y="174"/>
                </a:lnTo>
                <a:lnTo>
                  <a:pt x="1025" y="174"/>
                </a:lnTo>
                <a:lnTo>
                  <a:pt x="1023" y="172"/>
                </a:lnTo>
                <a:lnTo>
                  <a:pt x="1023" y="170"/>
                </a:lnTo>
                <a:lnTo>
                  <a:pt x="1020" y="170"/>
                </a:lnTo>
                <a:lnTo>
                  <a:pt x="1020" y="170"/>
                </a:lnTo>
                <a:lnTo>
                  <a:pt x="1018" y="170"/>
                </a:lnTo>
                <a:lnTo>
                  <a:pt x="1016" y="168"/>
                </a:lnTo>
                <a:lnTo>
                  <a:pt x="1014" y="166"/>
                </a:lnTo>
                <a:lnTo>
                  <a:pt x="1012" y="166"/>
                </a:lnTo>
                <a:lnTo>
                  <a:pt x="1008" y="164"/>
                </a:lnTo>
                <a:lnTo>
                  <a:pt x="1006" y="164"/>
                </a:lnTo>
                <a:lnTo>
                  <a:pt x="1002" y="166"/>
                </a:lnTo>
                <a:lnTo>
                  <a:pt x="999" y="166"/>
                </a:lnTo>
                <a:lnTo>
                  <a:pt x="993" y="168"/>
                </a:lnTo>
                <a:lnTo>
                  <a:pt x="991" y="170"/>
                </a:lnTo>
                <a:lnTo>
                  <a:pt x="989" y="170"/>
                </a:lnTo>
                <a:lnTo>
                  <a:pt x="983" y="170"/>
                </a:lnTo>
                <a:lnTo>
                  <a:pt x="976" y="172"/>
                </a:lnTo>
                <a:lnTo>
                  <a:pt x="972" y="174"/>
                </a:lnTo>
                <a:lnTo>
                  <a:pt x="968" y="174"/>
                </a:lnTo>
                <a:lnTo>
                  <a:pt x="966" y="176"/>
                </a:lnTo>
                <a:lnTo>
                  <a:pt x="966" y="178"/>
                </a:lnTo>
                <a:lnTo>
                  <a:pt x="968" y="178"/>
                </a:lnTo>
                <a:lnTo>
                  <a:pt x="968" y="178"/>
                </a:lnTo>
                <a:close/>
                <a:moveTo>
                  <a:pt x="1079" y="155"/>
                </a:moveTo>
                <a:lnTo>
                  <a:pt x="1081" y="155"/>
                </a:lnTo>
                <a:lnTo>
                  <a:pt x="1087" y="155"/>
                </a:lnTo>
                <a:lnTo>
                  <a:pt x="1090" y="155"/>
                </a:lnTo>
                <a:lnTo>
                  <a:pt x="1090" y="157"/>
                </a:lnTo>
                <a:lnTo>
                  <a:pt x="1087" y="159"/>
                </a:lnTo>
                <a:lnTo>
                  <a:pt x="1087" y="162"/>
                </a:lnTo>
                <a:lnTo>
                  <a:pt x="1087" y="162"/>
                </a:lnTo>
                <a:lnTo>
                  <a:pt x="1087" y="162"/>
                </a:lnTo>
                <a:lnTo>
                  <a:pt x="1090" y="162"/>
                </a:lnTo>
                <a:lnTo>
                  <a:pt x="1090" y="162"/>
                </a:lnTo>
                <a:lnTo>
                  <a:pt x="1096" y="157"/>
                </a:lnTo>
                <a:lnTo>
                  <a:pt x="1098" y="157"/>
                </a:lnTo>
                <a:lnTo>
                  <a:pt x="1100" y="157"/>
                </a:lnTo>
                <a:lnTo>
                  <a:pt x="1100" y="157"/>
                </a:lnTo>
                <a:lnTo>
                  <a:pt x="1102" y="159"/>
                </a:lnTo>
                <a:lnTo>
                  <a:pt x="1102" y="159"/>
                </a:lnTo>
                <a:lnTo>
                  <a:pt x="1098" y="162"/>
                </a:lnTo>
                <a:lnTo>
                  <a:pt x="1098" y="164"/>
                </a:lnTo>
                <a:lnTo>
                  <a:pt x="1098" y="164"/>
                </a:lnTo>
                <a:lnTo>
                  <a:pt x="1100" y="164"/>
                </a:lnTo>
                <a:lnTo>
                  <a:pt x="1108" y="164"/>
                </a:lnTo>
                <a:lnTo>
                  <a:pt x="1111" y="164"/>
                </a:lnTo>
                <a:lnTo>
                  <a:pt x="1111" y="166"/>
                </a:lnTo>
                <a:lnTo>
                  <a:pt x="1106" y="166"/>
                </a:lnTo>
                <a:lnTo>
                  <a:pt x="1102" y="168"/>
                </a:lnTo>
                <a:lnTo>
                  <a:pt x="1100" y="168"/>
                </a:lnTo>
                <a:lnTo>
                  <a:pt x="1106" y="168"/>
                </a:lnTo>
                <a:lnTo>
                  <a:pt x="1108" y="170"/>
                </a:lnTo>
                <a:lnTo>
                  <a:pt x="1106" y="170"/>
                </a:lnTo>
                <a:lnTo>
                  <a:pt x="1104" y="172"/>
                </a:lnTo>
                <a:lnTo>
                  <a:pt x="1098" y="170"/>
                </a:lnTo>
                <a:lnTo>
                  <a:pt x="1090" y="170"/>
                </a:lnTo>
                <a:lnTo>
                  <a:pt x="1090" y="170"/>
                </a:lnTo>
                <a:lnTo>
                  <a:pt x="1087" y="170"/>
                </a:lnTo>
                <a:lnTo>
                  <a:pt x="1087" y="172"/>
                </a:lnTo>
                <a:lnTo>
                  <a:pt x="1087" y="174"/>
                </a:lnTo>
                <a:lnTo>
                  <a:pt x="1087" y="176"/>
                </a:lnTo>
                <a:lnTo>
                  <a:pt x="1090" y="176"/>
                </a:lnTo>
                <a:lnTo>
                  <a:pt x="1094" y="178"/>
                </a:lnTo>
                <a:lnTo>
                  <a:pt x="1096" y="180"/>
                </a:lnTo>
                <a:lnTo>
                  <a:pt x="1102" y="180"/>
                </a:lnTo>
                <a:lnTo>
                  <a:pt x="1106" y="178"/>
                </a:lnTo>
                <a:lnTo>
                  <a:pt x="1119" y="176"/>
                </a:lnTo>
                <a:lnTo>
                  <a:pt x="1119" y="178"/>
                </a:lnTo>
                <a:lnTo>
                  <a:pt x="1119" y="178"/>
                </a:lnTo>
                <a:lnTo>
                  <a:pt x="1119" y="178"/>
                </a:lnTo>
                <a:lnTo>
                  <a:pt x="1121" y="180"/>
                </a:lnTo>
                <a:lnTo>
                  <a:pt x="1121" y="180"/>
                </a:lnTo>
                <a:lnTo>
                  <a:pt x="1125" y="178"/>
                </a:lnTo>
                <a:lnTo>
                  <a:pt x="1129" y="178"/>
                </a:lnTo>
                <a:lnTo>
                  <a:pt x="1131" y="180"/>
                </a:lnTo>
                <a:lnTo>
                  <a:pt x="1140" y="183"/>
                </a:lnTo>
                <a:lnTo>
                  <a:pt x="1144" y="183"/>
                </a:lnTo>
                <a:lnTo>
                  <a:pt x="1146" y="185"/>
                </a:lnTo>
                <a:lnTo>
                  <a:pt x="1146" y="185"/>
                </a:lnTo>
                <a:lnTo>
                  <a:pt x="1148" y="185"/>
                </a:lnTo>
                <a:lnTo>
                  <a:pt x="1148" y="189"/>
                </a:lnTo>
                <a:lnTo>
                  <a:pt x="1148" y="189"/>
                </a:lnTo>
                <a:lnTo>
                  <a:pt x="1148" y="191"/>
                </a:lnTo>
                <a:lnTo>
                  <a:pt x="1150" y="191"/>
                </a:lnTo>
                <a:lnTo>
                  <a:pt x="1155" y="193"/>
                </a:lnTo>
                <a:lnTo>
                  <a:pt x="1159" y="195"/>
                </a:lnTo>
                <a:lnTo>
                  <a:pt x="1163" y="193"/>
                </a:lnTo>
                <a:lnTo>
                  <a:pt x="1169" y="193"/>
                </a:lnTo>
                <a:lnTo>
                  <a:pt x="1171" y="193"/>
                </a:lnTo>
                <a:lnTo>
                  <a:pt x="1171" y="191"/>
                </a:lnTo>
                <a:lnTo>
                  <a:pt x="1173" y="189"/>
                </a:lnTo>
                <a:lnTo>
                  <a:pt x="1173" y="189"/>
                </a:lnTo>
                <a:lnTo>
                  <a:pt x="1173" y="187"/>
                </a:lnTo>
                <a:lnTo>
                  <a:pt x="1173" y="185"/>
                </a:lnTo>
                <a:lnTo>
                  <a:pt x="1171" y="185"/>
                </a:lnTo>
                <a:lnTo>
                  <a:pt x="1165" y="178"/>
                </a:lnTo>
                <a:lnTo>
                  <a:pt x="1163" y="178"/>
                </a:lnTo>
                <a:lnTo>
                  <a:pt x="1163" y="178"/>
                </a:lnTo>
                <a:lnTo>
                  <a:pt x="1163" y="176"/>
                </a:lnTo>
                <a:lnTo>
                  <a:pt x="1163" y="176"/>
                </a:lnTo>
                <a:lnTo>
                  <a:pt x="1161" y="174"/>
                </a:lnTo>
                <a:lnTo>
                  <a:pt x="1161" y="174"/>
                </a:lnTo>
                <a:lnTo>
                  <a:pt x="1163" y="172"/>
                </a:lnTo>
                <a:lnTo>
                  <a:pt x="1165" y="170"/>
                </a:lnTo>
                <a:lnTo>
                  <a:pt x="1165" y="170"/>
                </a:lnTo>
                <a:lnTo>
                  <a:pt x="1165" y="170"/>
                </a:lnTo>
                <a:lnTo>
                  <a:pt x="1163" y="168"/>
                </a:lnTo>
                <a:lnTo>
                  <a:pt x="1159" y="166"/>
                </a:lnTo>
                <a:lnTo>
                  <a:pt x="1152" y="162"/>
                </a:lnTo>
                <a:lnTo>
                  <a:pt x="1146" y="164"/>
                </a:lnTo>
                <a:lnTo>
                  <a:pt x="1142" y="164"/>
                </a:lnTo>
                <a:lnTo>
                  <a:pt x="1142" y="162"/>
                </a:lnTo>
                <a:lnTo>
                  <a:pt x="1142" y="162"/>
                </a:lnTo>
                <a:lnTo>
                  <a:pt x="1144" y="159"/>
                </a:lnTo>
                <a:lnTo>
                  <a:pt x="1144" y="157"/>
                </a:lnTo>
                <a:lnTo>
                  <a:pt x="1144" y="157"/>
                </a:lnTo>
                <a:lnTo>
                  <a:pt x="1142" y="157"/>
                </a:lnTo>
                <a:lnTo>
                  <a:pt x="1140" y="157"/>
                </a:lnTo>
                <a:lnTo>
                  <a:pt x="1134" y="153"/>
                </a:lnTo>
                <a:lnTo>
                  <a:pt x="1131" y="153"/>
                </a:lnTo>
                <a:lnTo>
                  <a:pt x="1129" y="153"/>
                </a:lnTo>
                <a:lnTo>
                  <a:pt x="1127" y="155"/>
                </a:lnTo>
                <a:lnTo>
                  <a:pt x="1125" y="155"/>
                </a:lnTo>
                <a:lnTo>
                  <a:pt x="1123" y="157"/>
                </a:lnTo>
                <a:lnTo>
                  <a:pt x="1123" y="159"/>
                </a:lnTo>
                <a:lnTo>
                  <a:pt x="1123" y="159"/>
                </a:lnTo>
                <a:lnTo>
                  <a:pt x="1121" y="159"/>
                </a:lnTo>
                <a:lnTo>
                  <a:pt x="1121" y="159"/>
                </a:lnTo>
                <a:lnTo>
                  <a:pt x="1121" y="159"/>
                </a:lnTo>
                <a:lnTo>
                  <a:pt x="1121" y="157"/>
                </a:lnTo>
                <a:lnTo>
                  <a:pt x="1119" y="157"/>
                </a:lnTo>
                <a:lnTo>
                  <a:pt x="1121" y="157"/>
                </a:lnTo>
                <a:lnTo>
                  <a:pt x="1121" y="155"/>
                </a:lnTo>
                <a:lnTo>
                  <a:pt x="1121" y="155"/>
                </a:lnTo>
                <a:lnTo>
                  <a:pt x="1121" y="153"/>
                </a:lnTo>
                <a:lnTo>
                  <a:pt x="1121" y="153"/>
                </a:lnTo>
                <a:lnTo>
                  <a:pt x="1117" y="149"/>
                </a:lnTo>
                <a:lnTo>
                  <a:pt x="1113" y="147"/>
                </a:lnTo>
                <a:lnTo>
                  <a:pt x="1108" y="147"/>
                </a:lnTo>
                <a:lnTo>
                  <a:pt x="1106" y="145"/>
                </a:lnTo>
                <a:lnTo>
                  <a:pt x="1102" y="145"/>
                </a:lnTo>
                <a:lnTo>
                  <a:pt x="1090" y="147"/>
                </a:lnTo>
                <a:lnTo>
                  <a:pt x="1081" y="147"/>
                </a:lnTo>
                <a:lnTo>
                  <a:pt x="1081" y="147"/>
                </a:lnTo>
                <a:lnTo>
                  <a:pt x="1079" y="149"/>
                </a:lnTo>
                <a:lnTo>
                  <a:pt x="1079" y="151"/>
                </a:lnTo>
                <a:lnTo>
                  <a:pt x="1079" y="153"/>
                </a:lnTo>
                <a:lnTo>
                  <a:pt x="1079" y="155"/>
                </a:lnTo>
                <a:lnTo>
                  <a:pt x="1079" y="155"/>
                </a:lnTo>
                <a:close/>
                <a:moveTo>
                  <a:pt x="1196" y="292"/>
                </a:moveTo>
                <a:lnTo>
                  <a:pt x="1199" y="289"/>
                </a:lnTo>
                <a:lnTo>
                  <a:pt x="1199" y="289"/>
                </a:lnTo>
                <a:lnTo>
                  <a:pt x="1199" y="289"/>
                </a:lnTo>
                <a:lnTo>
                  <a:pt x="1196" y="287"/>
                </a:lnTo>
                <a:lnTo>
                  <a:pt x="1194" y="289"/>
                </a:lnTo>
                <a:lnTo>
                  <a:pt x="1192" y="292"/>
                </a:lnTo>
                <a:lnTo>
                  <a:pt x="1192" y="292"/>
                </a:lnTo>
                <a:lnTo>
                  <a:pt x="1192" y="292"/>
                </a:lnTo>
                <a:lnTo>
                  <a:pt x="1196" y="292"/>
                </a:lnTo>
                <a:close/>
                <a:moveTo>
                  <a:pt x="5016" y="2426"/>
                </a:moveTo>
                <a:lnTo>
                  <a:pt x="5014" y="2426"/>
                </a:lnTo>
                <a:lnTo>
                  <a:pt x="5014" y="2426"/>
                </a:lnTo>
                <a:lnTo>
                  <a:pt x="5014" y="2428"/>
                </a:lnTo>
                <a:lnTo>
                  <a:pt x="5012" y="2430"/>
                </a:lnTo>
                <a:lnTo>
                  <a:pt x="5012" y="2430"/>
                </a:lnTo>
                <a:lnTo>
                  <a:pt x="5012" y="2430"/>
                </a:lnTo>
                <a:lnTo>
                  <a:pt x="5012" y="2430"/>
                </a:lnTo>
                <a:lnTo>
                  <a:pt x="5012" y="2430"/>
                </a:lnTo>
                <a:lnTo>
                  <a:pt x="5014" y="2430"/>
                </a:lnTo>
                <a:lnTo>
                  <a:pt x="5014" y="2430"/>
                </a:lnTo>
                <a:lnTo>
                  <a:pt x="5016" y="2432"/>
                </a:lnTo>
                <a:lnTo>
                  <a:pt x="5016" y="2432"/>
                </a:lnTo>
                <a:lnTo>
                  <a:pt x="5016" y="2430"/>
                </a:lnTo>
                <a:lnTo>
                  <a:pt x="5016" y="2430"/>
                </a:lnTo>
                <a:lnTo>
                  <a:pt x="5016" y="2428"/>
                </a:lnTo>
                <a:lnTo>
                  <a:pt x="5016" y="2428"/>
                </a:lnTo>
                <a:lnTo>
                  <a:pt x="5016" y="2428"/>
                </a:lnTo>
                <a:lnTo>
                  <a:pt x="5016" y="2428"/>
                </a:lnTo>
                <a:lnTo>
                  <a:pt x="5016" y="2426"/>
                </a:lnTo>
                <a:lnTo>
                  <a:pt x="5016" y="2426"/>
                </a:lnTo>
                <a:lnTo>
                  <a:pt x="5016" y="2426"/>
                </a:lnTo>
                <a:lnTo>
                  <a:pt x="5016" y="2426"/>
                </a:lnTo>
                <a:close/>
                <a:moveTo>
                  <a:pt x="4993" y="671"/>
                </a:moveTo>
                <a:lnTo>
                  <a:pt x="4993" y="669"/>
                </a:lnTo>
                <a:lnTo>
                  <a:pt x="4993" y="665"/>
                </a:lnTo>
                <a:lnTo>
                  <a:pt x="4991" y="663"/>
                </a:lnTo>
                <a:lnTo>
                  <a:pt x="4991" y="663"/>
                </a:lnTo>
                <a:lnTo>
                  <a:pt x="4987" y="667"/>
                </a:lnTo>
                <a:lnTo>
                  <a:pt x="4981" y="667"/>
                </a:lnTo>
                <a:lnTo>
                  <a:pt x="4981" y="669"/>
                </a:lnTo>
                <a:lnTo>
                  <a:pt x="4981" y="669"/>
                </a:lnTo>
                <a:lnTo>
                  <a:pt x="4981" y="673"/>
                </a:lnTo>
                <a:lnTo>
                  <a:pt x="4978" y="675"/>
                </a:lnTo>
                <a:lnTo>
                  <a:pt x="4974" y="677"/>
                </a:lnTo>
                <a:lnTo>
                  <a:pt x="4976" y="677"/>
                </a:lnTo>
                <a:lnTo>
                  <a:pt x="4976" y="677"/>
                </a:lnTo>
                <a:lnTo>
                  <a:pt x="4976" y="679"/>
                </a:lnTo>
                <a:lnTo>
                  <a:pt x="4978" y="677"/>
                </a:lnTo>
                <a:lnTo>
                  <a:pt x="4983" y="673"/>
                </a:lnTo>
                <a:lnTo>
                  <a:pt x="4987" y="671"/>
                </a:lnTo>
                <a:lnTo>
                  <a:pt x="4993" y="671"/>
                </a:lnTo>
                <a:close/>
                <a:moveTo>
                  <a:pt x="5022" y="1799"/>
                </a:moveTo>
                <a:lnTo>
                  <a:pt x="5025" y="1799"/>
                </a:lnTo>
                <a:lnTo>
                  <a:pt x="5025" y="1799"/>
                </a:lnTo>
                <a:lnTo>
                  <a:pt x="5027" y="1799"/>
                </a:lnTo>
                <a:lnTo>
                  <a:pt x="5025" y="1799"/>
                </a:lnTo>
                <a:lnTo>
                  <a:pt x="5025" y="1799"/>
                </a:lnTo>
                <a:lnTo>
                  <a:pt x="5025" y="1799"/>
                </a:lnTo>
                <a:lnTo>
                  <a:pt x="5022" y="1799"/>
                </a:lnTo>
                <a:close/>
                <a:moveTo>
                  <a:pt x="5016" y="744"/>
                </a:moveTo>
                <a:lnTo>
                  <a:pt x="5012" y="742"/>
                </a:lnTo>
                <a:lnTo>
                  <a:pt x="5010" y="744"/>
                </a:lnTo>
                <a:lnTo>
                  <a:pt x="5010" y="744"/>
                </a:lnTo>
                <a:lnTo>
                  <a:pt x="5012" y="747"/>
                </a:lnTo>
                <a:lnTo>
                  <a:pt x="5014" y="747"/>
                </a:lnTo>
                <a:lnTo>
                  <a:pt x="5014" y="749"/>
                </a:lnTo>
                <a:lnTo>
                  <a:pt x="5014" y="749"/>
                </a:lnTo>
                <a:lnTo>
                  <a:pt x="5016" y="751"/>
                </a:lnTo>
                <a:lnTo>
                  <a:pt x="5018" y="753"/>
                </a:lnTo>
                <a:lnTo>
                  <a:pt x="5018" y="753"/>
                </a:lnTo>
                <a:lnTo>
                  <a:pt x="5018" y="753"/>
                </a:lnTo>
                <a:lnTo>
                  <a:pt x="5020" y="755"/>
                </a:lnTo>
                <a:lnTo>
                  <a:pt x="5022" y="757"/>
                </a:lnTo>
                <a:lnTo>
                  <a:pt x="5022" y="753"/>
                </a:lnTo>
                <a:lnTo>
                  <a:pt x="5020" y="753"/>
                </a:lnTo>
                <a:lnTo>
                  <a:pt x="5020" y="751"/>
                </a:lnTo>
                <a:lnTo>
                  <a:pt x="5018" y="751"/>
                </a:lnTo>
                <a:lnTo>
                  <a:pt x="5016" y="747"/>
                </a:lnTo>
                <a:lnTo>
                  <a:pt x="5016" y="744"/>
                </a:lnTo>
                <a:lnTo>
                  <a:pt x="5016" y="744"/>
                </a:lnTo>
                <a:lnTo>
                  <a:pt x="5016" y="744"/>
                </a:lnTo>
                <a:close/>
                <a:moveTo>
                  <a:pt x="5020" y="1956"/>
                </a:moveTo>
                <a:lnTo>
                  <a:pt x="5025" y="1958"/>
                </a:lnTo>
                <a:lnTo>
                  <a:pt x="5025" y="1958"/>
                </a:lnTo>
                <a:lnTo>
                  <a:pt x="5027" y="1958"/>
                </a:lnTo>
                <a:lnTo>
                  <a:pt x="5027" y="1956"/>
                </a:lnTo>
                <a:lnTo>
                  <a:pt x="5027" y="1956"/>
                </a:lnTo>
                <a:lnTo>
                  <a:pt x="5027" y="1954"/>
                </a:lnTo>
                <a:lnTo>
                  <a:pt x="5025" y="1952"/>
                </a:lnTo>
                <a:lnTo>
                  <a:pt x="5022" y="1952"/>
                </a:lnTo>
                <a:lnTo>
                  <a:pt x="5020" y="1950"/>
                </a:lnTo>
                <a:lnTo>
                  <a:pt x="5020" y="1948"/>
                </a:lnTo>
                <a:lnTo>
                  <a:pt x="5016" y="1946"/>
                </a:lnTo>
                <a:lnTo>
                  <a:pt x="5014" y="1944"/>
                </a:lnTo>
                <a:lnTo>
                  <a:pt x="5012" y="1944"/>
                </a:lnTo>
                <a:lnTo>
                  <a:pt x="5010" y="1944"/>
                </a:lnTo>
                <a:lnTo>
                  <a:pt x="5010" y="1941"/>
                </a:lnTo>
                <a:lnTo>
                  <a:pt x="5010" y="1941"/>
                </a:lnTo>
                <a:lnTo>
                  <a:pt x="5008" y="1941"/>
                </a:lnTo>
                <a:lnTo>
                  <a:pt x="5006" y="1939"/>
                </a:lnTo>
                <a:lnTo>
                  <a:pt x="5004" y="1937"/>
                </a:lnTo>
                <a:lnTo>
                  <a:pt x="5004" y="1937"/>
                </a:lnTo>
                <a:lnTo>
                  <a:pt x="5004" y="1937"/>
                </a:lnTo>
                <a:lnTo>
                  <a:pt x="5004" y="1935"/>
                </a:lnTo>
                <a:lnTo>
                  <a:pt x="5004" y="1935"/>
                </a:lnTo>
                <a:lnTo>
                  <a:pt x="5001" y="1935"/>
                </a:lnTo>
                <a:lnTo>
                  <a:pt x="5001" y="1933"/>
                </a:lnTo>
                <a:lnTo>
                  <a:pt x="4999" y="1933"/>
                </a:lnTo>
                <a:lnTo>
                  <a:pt x="4997" y="1933"/>
                </a:lnTo>
                <a:lnTo>
                  <a:pt x="4993" y="1927"/>
                </a:lnTo>
                <a:lnTo>
                  <a:pt x="4989" y="1927"/>
                </a:lnTo>
                <a:lnTo>
                  <a:pt x="4989" y="1927"/>
                </a:lnTo>
                <a:lnTo>
                  <a:pt x="4987" y="1925"/>
                </a:lnTo>
                <a:lnTo>
                  <a:pt x="4985" y="1925"/>
                </a:lnTo>
                <a:lnTo>
                  <a:pt x="4985" y="1925"/>
                </a:lnTo>
                <a:lnTo>
                  <a:pt x="4985" y="1925"/>
                </a:lnTo>
                <a:lnTo>
                  <a:pt x="4985" y="1927"/>
                </a:lnTo>
                <a:lnTo>
                  <a:pt x="4985" y="1927"/>
                </a:lnTo>
                <a:lnTo>
                  <a:pt x="4987" y="1927"/>
                </a:lnTo>
                <a:lnTo>
                  <a:pt x="4987" y="1929"/>
                </a:lnTo>
                <a:lnTo>
                  <a:pt x="4987" y="1929"/>
                </a:lnTo>
                <a:lnTo>
                  <a:pt x="4989" y="1931"/>
                </a:lnTo>
                <a:lnTo>
                  <a:pt x="4989" y="1933"/>
                </a:lnTo>
                <a:lnTo>
                  <a:pt x="4991" y="1935"/>
                </a:lnTo>
                <a:lnTo>
                  <a:pt x="4991" y="1935"/>
                </a:lnTo>
                <a:lnTo>
                  <a:pt x="4993" y="1937"/>
                </a:lnTo>
                <a:lnTo>
                  <a:pt x="4995" y="1939"/>
                </a:lnTo>
                <a:lnTo>
                  <a:pt x="4997" y="1941"/>
                </a:lnTo>
                <a:lnTo>
                  <a:pt x="4997" y="1941"/>
                </a:lnTo>
                <a:lnTo>
                  <a:pt x="5001" y="1946"/>
                </a:lnTo>
                <a:lnTo>
                  <a:pt x="5004" y="1946"/>
                </a:lnTo>
                <a:lnTo>
                  <a:pt x="5004" y="1946"/>
                </a:lnTo>
                <a:lnTo>
                  <a:pt x="5008" y="1948"/>
                </a:lnTo>
                <a:lnTo>
                  <a:pt x="5010" y="1948"/>
                </a:lnTo>
                <a:lnTo>
                  <a:pt x="5010" y="1950"/>
                </a:lnTo>
                <a:lnTo>
                  <a:pt x="5012" y="1950"/>
                </a:lnTo>
                <a:lnTo>
                  <a:pt x="5014" y="1952"/>
                </a:lnTo>
                <a:lnTo>
                  <a:pt x="5014" y="1952"/>
                </a:lnTo>
                <a:lnTo>
                  <a:pt x="5014" y="1952"/>
                </a:lnTo>
                <a:lnTo>
                  <a:pt x="5016" y="1954"/>
                </a:lnTo>
                <a:lnTo>
                  <a:pt x="5016" y="1954"/>
                </a:lnTo>
                <a:lnTo>
                  <a:pt x="5018" y="1954"/>
                </a:lnTo>
                <a:lnTo>
                  <a:pt x="5018" y="1956"/>
                </a:lnTo>
                <a:lnTo>
                  <a:pt x="5020" y="1956"/>
                </a:lnTo>
                <a:lnTo>
                  <a:pt x="5020" y="1956"/>
                </a:lnTo>
                <a:lnTo>
                  <a:pt x="5020" y="1956"/>
                </a:lnTo>
                <a:close/>
                <a:moveTo>
                  <a:pt x="4968" y="1554"/>
                </a:moveTo>
                <a:lnTo>
                  <a:pt x="4968" y="1556"/>
                </a:lnTo>
                <a:lnTo>
                  <a:pt x="4968" y="1556"/>
                </a:lnTo>
                <a:lnTo>
                  <a:pt x="4970" y="1556"/>
                </a:lnTo>
                <a:lnTo>
                  <a:pt x="4968" y="1554"/>
                </a:lnTo>
                <a:lnTo>
                  <a:pt x="4968" y="1554"/>
                </a:lnTo>
                <a:close/>
                <a:moveTo>
                  <a:pt x="4945" y="1770"/>
                </a:moveTo>
                <a:lnTo>
                  <a:pt x="4945" y="1770"/>
                </a:lnTo>
                <a:lnTo>
                  <a:pt x="4945" y="1767"/>
                </a:lnTo>
                <a:lnTo>
                  <a:pt x="4945" y="1765"/>
                </a:lnTo>
                <a:lnTo>
                  <a:pt x="4943" y="1763"/>
                </a:lnTo>
                <a:lnTo>
                  <a:pt x="4943" y="1763"/>
                </a:lnTo>
                <a:lnTo>
                  <a:pt x="4943" y="1761"/>
                </a:lnTo>
                <a:lnTo>
                  <a:pt x="4943" y="1759"/>
                </a:lnTo>
                <a:lnTo>
                  <a:pt x="4941" y="1759"/>
                </a:lnTo>
                <a:lnTo>
                  <a:pt x="4941" y="1759"/>
                </a:lnTo>
                <a:lnTo>
                  <a:pt x="4939" y="1757"/>
                </a:lnTo>
                <a:lnTo>
                  <a:pt x="4939" y="1757"/>
                </a:lnTo>
                <a:lnTo>
                  <a:pt x="4941" y="1755"/>
                </a:lnTo>
                <a:lnTo>
                  <a:pt x="4941" y="1755"/>
                </a:lnTo>
                <a:lnTo>
                  <a:pt x="4937" y="1751"/>
                </a:lnTo>
                <a:lnTo>
                  <a:pt x="4937" y="1751"/>
                </a:lnTo>
                <a:lnTo>
                  <a:pt x="4937" y="1751"/>
                </a:lnTo>
                <a:lnTo>
                  <a:pt x="4934" y="1751"/>
                </a:lnTo>
                <a:lnTo>
                  <a:pt x="4934" y="1751"/>
                </a:lnTo>
                <a:lnTo>
                  <a:pt x="4934" y="1751"/>
                </a:lnTo>
                <a:lnTo>
                  <a:pt x="4937" y="1755"/>
                </a:lnTo>
                <a:lnTo>
                  <a:pt x="4934" y="1755"/>
                </a:lnTo>
                <a:lnTo>
                  <a:pt x="4937" y="1759"/>
                </a:lnTo>
                <a:lnTo>
                  <a:pt x="4939" y="1763"/>
                </a:lnTo>
                <a:lnTo>
                  <a:pt x="4941" y="1765"/>
                </a:lnTo>
                <a:lnTo>
                  <a:pt x="4941" y="1765"/>
                </a:lnTo>
                <a:lnTo>
                  <a:pt x="4943" y="1765"/>
                </a:lnTo>
                <a:lnTo>
                  <a:pt x="4945" y="1770"/>
                </a:lnTo>
                <a:lnTo>
                  <a:pt x="4945" y="1770"/>
                </a:lnTo>
                <a:close/>
                <a:moveTo>
                  <a:pt x="4960" y="1786"/>
                </a:moveTo>
                <a:lnTo>
                  <a:pt x="4957" y="1782"/>
                </a:lnTo>
                <a:lnTo>
                  <a:pt x="4955" y="1782"/>
                </a:lnTo>
                <a:lnTo>
                  <a:pt x="4955" y="1782"/>
                </a:lnTo>
                <a:lnTo>
                  <a:pt x="4953" y="1782"/>
                </a:lnTo>
                <a:lnTo>
                  <a:pt x="4953" y="1782"/>
                </a:lnTo>
                <a:lnTo>
                  <a:pt x="4951" y="1780"/>
                </a:lnTo>
                <a:lnTo>
                  <a:pt x="4951" y="1780"/>
                </a:lnTo>
                <a:lnTo>
                  <a:pt x="4949" y="1780"/>
                </a:lnTo>
                <a:lnTo>
                  <a:pt x="4947" y="1778"/>
                </a:lnTo>
                <a:lnTo>
                  <a:pt x="4945" y="1778"/>
                </a:lnTo>
                <a:lnTo>
                  <a:pt x="4945" y="1778"/>
                </a:lnTo>
                <a:lnTo>
                  <a:pt x="4945" y="1780"/>
                </a:lnTo>
                <a:lnTo>
                  <a:pt x="4945" y="1780"/>
                </a:lnTo>
                <a:lnTo>
                  <a:pt x="4945" y="1780"/>
                </a:lnTo>
                <a:lnTo>
                  <a:pt x="4947" y="1780"/>
                </a:lnTo>
                <a:lnTo>
                  <a:pt x="4947" y="1782"/>
                </a:lnTo>
                <a:lnTo>
                  <a:pt x="4947" y="1782"/>
                </a:lnTo>
                <a:lnTo>
                  <a:pt x="4947" y="1784"/>
                </a:lnTo>
                <a:lnTo>
                  <a:pt x="4951" y="1786"/>
                </a:lnTo>
                <a:lnTo>
                  <a:pt x="4953" y="1786"/>
                </a:lnTo>
                <a:lnTo>
                  <a:pt x="4955" y="1786"/>
                </a:lnTo>
                <a:lnTo>
                  <a:pt x="4955" y="1786"/>
                </a:lnTo>
                <a:lnTo>
                  <a:pt x="4957" y="1786"/>
                </a:lnTo>
                <a:lnTo>
                  <a:pt x="4960" y="1786"/>
                </a:lnTo>
                <a:lnTo>
                  <a:pt x="4960" y="1786"/>
                </a:lnTo>
                <a:lnTo>
                  <a:pt x="4960" y="1786"/>
                </a:lnTo>
                <a:lnTo>
                  <a:pt x="4960" y="1786"/>
                </a:lnTo>
                <a:close/>
                <a:moveTo>
                  <a:pt x="4930" y="1763"/>
                </a:moveTo>
                <a:lnTo>
                  <a:pt x="4930" y="1763"/>
                </a:lnTo>
                <a:lnTo>
                  <a:pt x="4930" y="1763"/>
                </a:lnTo>
                <a:lnTo>
                  <a:pt x="4930" y="1763"/>
                </a:lnTo>
                <a:lnTo>
                  <a:pt x="4930" y="1763"/>
                </a:lnTo>
                <a:lnTo>
                  <a:pt x="4932" y="1763"/>
                </a:lnTo>
                <a:lnTo>
                  <a:pt x="4930" y="1761"/>
                </a:lnTo>
                <a:lnTo>
                  <a:pt x="4930" y="1761"/>
                </a:lnTo>
                <a:lnTo>
                  <a:pt x="4928" y="1761"/>
                </a:lnTo>
                <a:lnTo>
                  <a:pt x="4928" y="1761"/>
                </a:lnTo>
                <a:lnTo>
                  <a:pt x="4926" y="1761"/>
                </a:lnTo>
                <a:lnTo>
                  <a:pt x="4928" y="1761"/>
                </a:lnTo>
                <a:lnTo>
                  <a:pt x="4928" y="1761"/>
                </a:lnTo>
                <a:lnTo>
                  <a:pt x="4930" y="1763"/>
                </a:lnTo>
                <a:close/>
                <a:moveTo>
                  <a:pt x="4947" y="1770"/>
                </a:moveTo>
                <a:lnTo>
                  <a:pt x="4947" y="1772"/>
                </a:lnTo>
                <a:lnTo>
                  <a:pt x="4947" y="1772"/>
                </a:lnTo>
                <a:lnTo>
                  <a:pt x="4949" y="1772"/>
                </a:lnTo>
                <a:lnTo>
                  <a:pt x="4949" y="1772"/>
                </a:lnTo>
                <a:lnTo>
                  <a:pt x="4949" y="1770"/>
                </a:lnTo>
                <a:lnTo>
                  <a:pt x="4947" y="1765"/>
                </a:lnTo>
                <a:lnTo>
                  <a:pt x="4945" y="1765"/>
                </a:lnTo>
                <a:lnTo>
                  <a:pt x="4947" y="1767"/>
                </a:lnTo>
                <a:lnTo>
                  <a:pt x="4947" y="1767"/>
                </a:lnTo>
                <a:lnTo>
                  <a:pt x="4947" y="1770"/>
                </a:lnTo>
                <a:lnTo>
                  <a:pt x="4947" y="1770"/>
                </a:lnTo>
                <a:close/>
                <a:moveTo>
                  <a:pt x="5043" y="1847"/>
                </a:moveTo>
                <a:lnTo>
                  <a:pt x="5043" y="1847"/>
                </a:lnTo>
                <a:lnTo>
                  <a:pt x="5043" y="1849"/>
                </a:lnTo>
                <a:lnTo>
                  <a:pt x="5043" y="1853"/>
                </a:lnTo>
                <a:lnTo>
                  <a:pt x="5043" y="1853"/>
                </a:lnTo>
                <a:lnTo>
                  <a:pt x="5043" y="1853"/>
                </a:lnTo>
                <a:lnTo>
                  <a:pt x="5043" y="1851"/>
                </a:lnTo>
                <a:lnTo>
                  <a:pt x="5043" y="1847"/>
                </a:lnTo>
                <a:close/>
                <a:moveTo>
                  <a:pt x="5048" y="1889"/>
                </a:moveTo>
                <a:lnTo>
                  <a:pt x="5050" y="1889"/>
                </a:lnTo>
                <a:lnTo>
                  <a:pt x="5050" y="1887"/>
                </a:lnTo>
                <a:lnTo>
                  <a:pt x="5050" y="1887"/>
                </a:lnTo>
                <a:lnTo>
                  <a:pt x="5048" y="1885"/>
                </a:lnTo>
                <a:lnTo>
                  <a:pt x="5045" y="1885"/>
                </a:lnTo>
                <a:lnTo>
                  <a:pt x="5045" y="1885"/>
                </a:lnTo>
                <a:lnTo>
                  <a:pt x="5045" y="1885"/>
                </a:lnTo>
                <a:lnTo>
                  <a:pt x="5045" y="1885"/>
                </a:lnTo>
                <a:lnTo>
                  <a:pt x="5043" y="1887"/>
                </a:lnTo>
                <a:lnTo>
                  <a:pt x="5043" y="1887"/>
                </a:lnTo>
                <a:lnTo>
                  <a:pt x="5043" y="1889"/>
                </a:lnTo>
                <a:lnTo>
                  <a:pt x="5045" y="1887"/>
                </a:lnTo>
                <a:lnTo>
                  <a:pt x="5045" y="1887"/>
                </a:lnTo>
                <a:lnTo>
                  <a:pt x="5045" y="1889"/>
                </a:lnTo>
                <a:lnTo>
                  <a:pt x="5045" y="1889"/>
                </a:lnTo>
                <a:lnTo>
                  <a:pt x="5048" y="1889"/>
                </a:lnTo>
                <a:close/>
                <a:moveTo>
                  <a:pt x="5048" y="1874"/>
                </a:moveTo>
                <a:lnTo>
                  <a:pt x="5045" y="1872"/>
                </a:lnTo>
                <a:lnTo>
                  <a:pt x="5045" y="1872"/>
                </a:lnTo>
                <a:lnTo>
                  <a:pt x="5045" y="1872"/>
                </a:lnTo>
                <a:lnTo>
                  <a:pt x="5043" y="1872"/>
                </a:lnTo>
                <a:lnTo>
                  <a:pt x="5043" y="1872"/>
                </a:lnTo>
                <a:lnTo>
                  <a:pt x="5043" y="1872"/>
                </a:lnTo>
                <a:lnTo>
                  <a:pt x="5043" y="1872"/>
                </a:lnTo>
                <a:lnTo>
                  <a:pt x="5043" y="1874"/>
                </a:lnTo>
                <a:lnTo>
                  <a:pt x="5043" y="1874"/>
                </a:lnTo>
                <a:lnTo>
                  <a:pt x="5045" y="1874"/>
                </a:lnTo>
                <a:lnTo>
                  <a:pt x="5045" y="1874"/>
                </a:lnTo>
                <a:lnTo>
                  <a:pt x="5048" y="1874"/>
                </a:lnTo>
                <a:lnTo>
                  <a:pt x="5048" y="1874"/>
                </a:lnTo>
                <a:lnTo>
                  <a:pt x="5048" y="1874"/>
                </a:lnTo>
                <a:lnTo>
                  <a:pt x="5048" y="1874"/>
                </a:lnTo>
                <a:close/>
                <a:moveTo>
                  <a:pt x="5041" y="1866"/>
                </a:moveTo>
                <a:lnTo>
                  <a:pt x="5041" y="1866"/>
                </a:lnTo>
                <a:lnTo>
                  <a:pt x="5041" y="1866"/>
                </a:lnTo>
                <a:lnTo>
                  <a:pt x="5041" y="1868"/>
                </a:lnTo>
                <a:lnTo>
                  <a:pt x="5043" y="1868"/>
                </a:lnTo>
                <a:lnTo>
                  <a:pt x="5045" y="1868"/>
                </a:lnTo>
                <a:lnTo>
                  <a:pt x="5045" y="1868"/>
                </a:lnTo>
                <a:lnTo>
                  <a:pt x="5045" y="1866"/>
                </a:lnTo>
                <a:lnTo>
                  <a:pt x="5045" y="1866"/>
                </a:lnTo>
                <a:lnTo>
                  <a:pt x="5043" y="1864"/>
                </a:lnTo>
                <a:lnTo>
                  <a:pt x="5043" y="1864"/>
                </a:lnTo>
                <a:lnTo>
                  <a:pt x="5043" y="1866"/>
                </a:lnTo>
                <a:lnTo>
                  <a:pt x="5041" y="1866"/>
                </a:lnTo>
                <a:close/>
                <a:moveTo>
                  <a:pt x="5041" y="1946"/>
                </a:moveTo>
                <a:lnTo>
                  <a:pt x="5041" y="1946"/>
                </a:lnTo>
                <a:lnTo>
                  <a:pt x="5041" y="1946"/>
                </a:lnTo>
                <a:lnTo>
                  <a:pt x="5043" y="1946"/>
                </a:lnTo>
                <a:lnTo>
                  <a:pt x="5043" y="1944"/>
                </a:lnTo>
                <a:lnTo>
                  <a:pt x="5043" y="1944"/>
                </a:lnTo>
                <a:lnTo>
                  <a:pt x="5041" y="1944"/>
                </a:lnTo>
                <a:lnTo>
                  <a:pt x="5041" y="1944"/>
                </a:lnTo>
                <a:lnTo>
                  <a:pt x="5041" y="1941"/>
                </a:lnTo>
                <a:lnTo>
                  <a:pt x="5041" y="1941"/>
                </a:lnTo>
                <a:lnTo>
                  <a:pt x="5041" y="1944"/>
                </a:lnTo>
                <a:lnTo>
                  <a:pt x="5039" y="1944"/>
                </a:lnTo>
                <a:lnTo>
                  <a:pt x="5039" y="1946"/>
                </a:lnTo>
                <a:lnTo>
                  <a:pt x="5039" y="1946"/>
                </a:lnTo>
                <a:lnTo>
                  <a:pt x="5041" y="1946"/>
                </a:lnTo>
                <a:close/>
                <a:moveTo>
                  <a:pt x="4937" y="1772"/>
                </a:moveTo>
                <a:lnTo>
                  <a:pt x="4937" y="1772"/>
                </a:lnTo>
                <a:lnTo>
                  <a:pt x="4934" y="1770"/>
                </a:lnTo>
                <a:lnTo>
                  <a:pt x="4932" y="1767"/>
                </a:lnTo>
                <a:lnTo>
                  <a:pt x="4930" y="1767"/>
                </a:lnTo>
                <a:lnTo>
                  <a:pt x="4926" y="1767"/>
                </a:lnTo>
                <a:lnTo>
                  <a:pt x="4926" y="1767"/>
                </a:lnTo>
                <a:lnTo>
                  <a:pt x="4922" y="1765"/>
                </a:lnTo>
                <a:lnTo>
                  <a:pt x="4922" y="1765"/>
                </a:lnTo>
                <a:lnTo>
                  <a:pt x="4920" y="1765"/>
                </a:lnTo>
                <a:lnTo>
                  <a:pt x="4920" y="1765"/>
                </a:lnTo>
                <a:lnTo>
                  <a:pt x="4920" y="1767"/>
                </a:lnTo>
                <a:lnTo>
                  <a:pt x="4920" y="1767"/>
                </a:lnTo>
                <a:lnTo>
                  <a:pt x="4922" y="1770"/>
                </a:lnTo>
                <a:lnTo>
                  <a:pt x="4922" y="1772"/>
                </a:lnTo>
                <a:lnTo>
                  <a:pt x="4922" y="1772"/>
                </a:lnTo>
                <a:lnTo>
                  <a:pt x="4924" y="1772"/>
                </a:lnTo>
                <a:lnTo>
                  <a:pt x="4926" y="1772"/>
                </a:lnTo>
                <a:lnTo>
                  <a:pt x="4930" y="1772"/>
                </a:lnTo>
                <a:lnTo>
                  <a:pt x="4932" y="1774"/>
                </a:lnTo>
                <a:lnTo>
                  <a:pt x="4934" y="1774"/>
                </a:lnTo>
                <a:lnTo>
                  <a:pt x="4937" y="1774"/>
                </a:lnTo>
                <a:lnTo>
                  <a:pt x="4937" y="1774"/>
                </a:lnTo>
                <a:lnTo>
                  <a:pt x="4937" y="1774"/>
                </a:lnTo>
                <a:lnTo>
                  <a:pt x="4937" y="1772"/>
                </a:lnTo>
                <a:lnTo>
                  <a:pt x="4937" y="1772"/>
                </a:lnTo>
                <a:close/>
                <a:moveTo>
                  <a:pt x="5027" y="1638"/>
                </a:moveTo>
                <a:lnTo>
                  <a:pt x="5027" y="1638"/>
                </a:lnTo>
                <a:lnTo>
                  <a:pt x="5027" y="1638"/>
                </a:lnTo>
                <a:lnTo>
                  <a:pt x="5027" y="1638"/>
                </a:lnTo>
                <a:lnTo>
                  <a:pt x="5027" y="1640"/>
                </a:lnTo>
                <a:lnTo>
                  <a:pt x="5027" y="1640"/>
                </a:lnTo>
                <a:lnTo>
                  <a:pt x="5027" y="1640"/>
                </a:lnTo>
                <a:lnTo>
                  <a:pt x="5027" y="1638"/>
                </a:lnTo>
                <a:close/>
                <a:moveTo>
                  <a:pt x="5022" y="1845"/>
                </a:moveTo>
                <a:lnTo>
                  <a:pt x="5020" y="1843"/>
                </a:lnTo>
                <a:lnTo>
                  <a:pt x="5020" y="1843"/>
                </a:lnTo>
                <a:lnTo>
                  <a:pt x="5020" y="1845"/>
                </a:lnTo>
                <a:lnTo>
                  <a:pt x="5020" y="1845"/>
                </a:lnTo>
                <a:lnTo>
                  <a:pt x="5022" y="1851"/>
                </a:lnTo>
                <a:lnTo>
                  <a:pt x="5022" y="1853"/>
                </a:lnTo>
                <a:lnTo>
                  <a:pt x="5022" y="1856"/>
                </a:lnTo>
                <a:lnTo>
                  <a:pt x="5025" y="1856"/>
                </a:lnTo>
                <a:lnTo>
                  <a:pt x="5025" y="1858"/>
                </a:lnTo>
                <a:lnTo>
                  <a:pt x="5025" y="1858"/>
                </a:lnTo>
                <a:lnTo>
                  <a:pt x="5027" y="1856"/>
                </a:lnTo>
                <a:lnTo>
                  <a:pt x="5029" y="1856"/>
                </a:lnTo>
                <a:lnTo>
                  <a:pt x="5031" y="1856"/>
                </a:lnTo>
                <a:lnTo>
                  <a:pt x="5031" y="1856"/>
                </a:lnTo>
                <a:lnTo>
                  <a:pt x="5029" y="1853"/>
                </a:lnTo>
                <a:lnTo>
                  <a:pt x="5029" y="1849"/>
                </a:lnTo>
                <a:lnTo>
                  <a:pt x="5029" y="1849"/>
                </a:lnTo>
                <a:lnTo>
                  <a:pt x="5029" y="1849"/>
                </a:lnTo>
                <a:lnTo>
                  <a:pt x="5029" y="1847"/>
                </a:lnTo>
                <a:lnTo>
                  <a:pt x="5029" y="1847"/>
                </a:lnTo>
                <a:lnTo>
                  <a:pt x="5027" y="1847"/>
                </a:lnTo>
                <a:lnTo>
                  <a:pt x="5027" y="1847"/>
                </a:lnTo>
                <a:lnTo>
                  <a:pt x="5027" y="1849"/>
                </a:lnTo>
                <a:lnTo>
                  <a:pt x="5027" y="1849"/>
                </a:lnTo>
                <a:lnTo>
                  <a:pt x="5025" y="1851"/>
                </a:lnTo>
                <a:lnTo>
                  <a:pt x="5025" y="1851"/>
                </a:lnTo>
                <a:lnTo>
                  <a:pt x="5022" y="1845"/>
                </a:lnTo>
                <a:lnTo>
                  <a:pt x="5022" y="1845"/>
                </a:lnTo>
                <a:close/>
                <a:moveTo>
                  <a:pt x="5025" y="1470"/>
                </a:moveTo>
                <a:lnTo>
                  <a:pt x="5027" y="1470"/>
                </a:lnTo>
                <a:lnTo>
                  <a:pt x="5025" y="1470"/>
                </a:lnTo>
                <a:lnTo>
                  <a:pt x="5025" y="1470"/>
                </a:lnTo>
                <a:lnTo>
                  <a:pt x="5025" y="1470"/>
                </a:lnTo>
                <a:lnTo>
                  <a:pt x="5025" y="1470"/>
                </a:lnTo>
                <a:lnTo>
                  <a:pt x="5025" y="1470"/>
                </a:lnTo>
                <a:close/>
                <a:moveTo>
                  <a:pt x="5043" y="1858"/>
                </a:moveTo>
                <a:lnTo>
                  <a:pt x="5043" y="1862"/>
                </a:lnTo>
                <a:lnTo>
                  <a:pt x="5043" y="1862"/>
                </a:lnTo>
                <a:lnTo>
                  <a:pt x="5045" y="1862"/>
                </a:lnTo>
                <a:lnTo>
                  <a:pt x="5045" y="1862"/>
                </a:lnTo>
                <a:lnTo>
                  <a:pt x="5045" y="1862"/>
                </a:lnTo>
                <a:lnTo>
                  <a:pt x="5043" y="1856"/>
                </a:lnTo>
                <a:lnTo>
                  <a:pt x="5043" y="1856"/>
                </a:lnTo>
                <a:lnTo>
                  <a:pt x="5043" y="1858"/>
                </a:lnTo>
                <a:close/>
                <a:moveTo>
                  <a:pt x="4895" y="1753"/>
                </a:moveTo>
                <a:lnTo>
                  <a:pt x="4895" y="1751"/>
                </a:lnTo>
                <a:lnTo>
                  <a:pt x="4893" y="1751"/>
                </a:lnTo>
                <a:lnTo>
                  <a:pt x="4893" y="1749"/>
                </a:lnTo>
                <a:lnTo>
                  <a:pt x="4890" y="1749"/>
                </a:lnTo>
                <a:lnTo>
                  <a:pt x="4890" y="1747"/>
                </a:lnTo>
                <a:lnTo>
                  <a:pt x="4888" y="1747"/>
                </a:lnTo>
                <a:lnTo>
                  <a:pt x="4888" y="1747"/>
                </a:lnTo>
                <a:lnTo>
                  <a:pt x="4886" y="1749"/>
                </a:lnTo>
                <a:lnTo>
                  <a:pt x="4886" y="1749"/>
                </a:lnTo>
                <a:lnTo>
                  <a:pt x="4886" y="1749"/>
                </a:lnTo>
                <a:lnTo>
                  <a:pt x="4886" y="1751"/>
                </a:lnTo>
                <a:lnTo>
                  <a:pt x="4886" y="1751"/>
                </a:lnTo>
                <a:lnTo>
                  <a:pt x="4886" y="1751"/>
                </a:lnTo>
                <a:lnTo>
                  <a:pt x="4886" y="1751"/>
                </a:lnTo>
                <a:lnTo>
                  <a:pt x="4890" y="1751"/>
                </a:lnTo>
                <a:lnTo>
                  <a:pt x="4890" y="1751"/>
                </a:lnTo>
                <a:lnTo>
                  <a:pt x="4890" y="1751"/>
                </a:lnTo>
                <a:lnTo>
                  <a:pt x="4890" y="1753"/>
                </a:lnTo>
                <a:lnTo>
                  <a:pt x="4893" y="1753"/>
                </a:lnTo>
                <a:lnTo>
                  <a:pt x="4893" y="1753"/>
                </a:lnTo>
                <a:lnTo>
                  <a:pt x="4895" y="1755"/>
                </a:lnTo>
                <a:lnTo>
                  <a:pt x="4895" y="1755"/>
                </a:lnTo>
                <a:lnTo>
                  <a:pt x="4895" y="1755"/>
                </a:lnTo>
                <a:lnTo>
                  <a:pt x="4895" y="1753"/>
                </a:lnTo>
                <a:close/>
                <a:moveTo>
                  <a:pt x="4886" y="1736"/>
                </a:moveTo>
                <a:lnTo>
                  <a:pt x="4886" y="1736"/>
                </a:lnTo>
                <a:lnTo>
                  <a:pt x="4886" y="1736"/>
                </a:lnTo>
                <a:lnTo>
                  <a:pt x="4886" y="1738"/>
                </a:lnTo>
                <a:lnTo>
                  <a:pt x="4888" y="1738"/>
                </a:lnTo>
                <a:lnTo>
                  <a:pt x="4890" y="1736"/>
                </a:lnTo>
                <a:lnTo>
                  <a:pt x="4888" y="1736"/>
                </a:lnTo>
                <a:lnTo>
                  <a:pt x="4888" y="1736"/>
                </a:lnTo>
                <a:lnTo>
                  <a:pt x="4888" y="1736"/>
                </a:lnTo>
                <a:lnTo>
                  <a:pt x="4886" y="1736"/>
                </a:lnTo>
                <a:lnTo>
                  <a:pt x="4884" y="1734"/>
                </a:lnTo>
                <a:lnTo>
                  <a:pt x="4884" y="1734"/>
                </a:lnTo>
                <a:lnTo>
                  <a:pt x="4884" y="1732"/>
                </a:lnTo>
                <a:lnTo>
                  <a:pt x="4882" y="1730"/>
                </a:lnTo>
                <a:lnTo>
                  <a:pt x="4878" y="1728"/>
                </a:lnTo>
                <a:lnTo>
                  <a:pt x="4876" y="1728"/>
                </a:lnTo>
                <a:lnTo>
                  <a:pt x="4874" y="1726"/>
                </a:lnTo>
                <a:lnTo>
                  <a:pt x="4874" y="1726"/>
                </a:lnTo>
                <a:lnTo>
                  <a:pt x="4874" y="1728"/>
                </a:lnTo>
                <a:lnTo>
                  <a:pt x="4876" y="1728"/>
                </a:lnTo>
                <a:lnTo>
                  <a:pt x="4878" y="1730"/>
                </a:lnTo>
                <a:lnTo>
                  <a:pt x="4880" y="1734"/>
                </a:lnTo>
                <a:lnTo>
                  <a:pt x="4884" y="1736"/>
                </a:lnTo>
                <a:lnTo>
                  <a:pt x="4886" y="1736"/>
                </a:lnTo>
                <a:close/>
                <a:moveTo>
                  <a:pt x="4890" y="1757"/>
                </a:moveTo>
                <a:lnTo>
                  <a:pt x="4890" y="1757"/>
                </a:lnTo>
                <a:lnTo>
                  <a:pt x="4888" y="1757"/>
                </a:lnTo>
                <a:lnTo>
                  <a:pt x="4888" y="1757"/>
                </a:lnTo>
                <a:lnTo>
                  <a:pt x="4890" y="1757"/>
                </a:lnTo>
                <a:lnTo>
                  <a:pt x="4893" y="1757"/>
                </a:lnTo>
                <a:lnTo>
                  <a:pt x="4893" y="1757"/>
                </a:lnTo>
                <a:lnTo>
                  <a:pt x="4890" y="1757"/>
                </a:lnTo>
                <a:lnTo>
                  <a:pt x="4890" y="1757"/>
                </a:lnTo>
                <a:close/>
                <a:moveTo>
                  <a:pt x="4888" y="1755"/>
                </a:moveTo>
                <a:lnTo>
                  <a:pt x="4888" y="1753"/>
                </a:lnTo>
                <a:lnTo>
                  <a:pt x="4888" y="1753"/>
                </a:lnTo>
                <a:lnTo>
                  <a:pt x="4886" y="1753"/>
                </a:lnTo>
                <a:lnTo>
                  <a:pt x="4886" y="1753"/>
                </a:lnTo>
                <a:lnTo>
                  <a:pt x="4886" y="1755"/>
                </a:lnTo>
                <a:lnTo>
                  <a:pt x="4886" y="1757"/>
                </a:lnTo>
                <a:lnTo>
                  <a:pt x="4888" y="1757"/>
                </a:lnTo>
                <a:lnTo>
                  <a:pt x="4888" y="1757"/>
                </a:lnTo>
                <a:lnTo>
                  <a:pt x="4886" y="1755"/>
                </a:lnTo>
                <a:lnTo>
                  <a:pt x="4886" y="1755"/>
                </a:lnTo>
                <a:lnTo>
                  <a:pt x="4888" y="1755"/>
                </a:lnTo>
                <a:close/>
                <a:moveTo>
                  <a:pt x="4876" y="1747"/>
                </a:moveTo>
                <a:lnTo>
                  <a:pt x="4876" y="1747"/>
                </a:lnTo>
                <a:lnTo>
                  <a:pt x="4876" y="1747"/>
                </a:lnTo>
                <a:lnTo>
                  <a:pt x="4876" y="1749"/>
                </a:lnTo>
                <a:lnTo>
                  <a:pt x="4876" y="1749"/>
                </a:lnTo>
                <a:lnTo>
                  <a:pt x="4876" y="1749"/>
                </a:lnTo>
                <a:lnTo>
                  <a:pt x="4876" y="1747"/>
                </a:lnTo>
                <a:lnTo>
                  <a:pt x="4876" y="1747"/>
                </a:lnTo>
                <a:close/>
                <a:moveTo>
                  <a:pt x="4884" y="1744"/>
                </a:moveTo>
                <a:lnTo>
                  <a:pt x="4884" y="1744"/>
                </a:lnTo>
                <a:lnTo>
                  <a:pt x="4882" y="1744"/>
                </a:lnTo>
                <a:lnTo>
                  <a:pt x="4882" y="1744"/>
                </a:lnTo>
                <a:lnTo>
                  <a:pt x="4882" y="1747"/>
                </a:lnTo>
                <a:lnTo>
                  <a:pt x="4882" y="1749"/>
                </a:lnTo>
                <a:lnTo>
                  <a:pt x="4884" y="1749"/>
                </a:lnTo>
                <a:lnTo>
                  <a:pt x="4884" y="1749"/>
                </a:lnTo>
                <a:lnTo>
                  <a:pt x="4884" y="1747"/>
                </a:lnTo>
                <a:lnTo>
                  <a:pt x="4884" y="1747"/>
                </a:lnTo>
                <a:lnTo>
                  <a:pt x="4884" y="1744"/>
                </a:lnTo>
                <a:lnTo>
                  <a:pt x="4884" y="1744"/>
                </a:lnTo>
                <a:close/>
                <a:moveTo>
                  <a:pt x="4878" y="1740"/>
                </a:moveTo>
                <a:lnTo>
                  <a:pt x="4876" y="1740"/>
                </a:lnTo>
                <a:lnTo>
                  <a:pt x="4876" y="1740"/>
                </a:lnTo>
                <a:lnTo>
                  <a:pt x="4876" y="1742"/>
                </a:lnTo>
                <a:lnTo>
                  <a:pt x="4876" y="1744"/>
                </a:lnTo>
                <a:lnTo>
                  <a:pt x="4876" y="1744"/>
                </a:lnTo>
                <a:lnTo>
                  <a:pt x="4878" y="1744"/>
                </a:lnTo>
                <a:lnTo>
                  <a:pt x="4878" y="1744"/>
                </a:lnTo>
                <a:lnTo>
                  <a:pt x="4878" y="1744"/>
                </a:lnTo>
                <a:lnTo>
                  <a:pt x="4878" y="1744"/>
                </a:lnTo>
                <a:lnTo>
                  <a:pt x="4880" y="1742"/>
                </a:lnTo>
                <a:lnTo>
                  <a:pt x="4880" y="1742"/>
                </a:lnTo>
                <a:lnTo>
                  <a:pt x="4878" y="1742"/>
                </a:lnTo>
                <a:lnTo>
                  <a:pt x="4878" y="1740"/>
                </a:lnTo>
                <a:close/>
                <a:moveTo>
                  <a:pt x="4865" y="1723"/>
                </a:moveTo>
                <a:lnTo>
                  <a:pt x="4865" y="1723"/>
                </a:lnTo>
                <a:lnTo>
                  <a:pt x="4863" y="1721"/>
                </a:lnTo>
                <a:lnTo>
                  <a:pt x="4863" y="1721"/>
                </a:lnTo>
                <a:lnTo>
                  <a:pt x="4861" y="1719"/>
                </a:lnTo>
                <a:lnTo>
                  <a:pt x="4861" y="1719"/>
                </a:lnTo>
                <a:lnTo>
                  <a:pt x="4859" y="1719"/>
                </a:lnTo>
                <a:lnTo>
                  <a:pt x="4859" y="1717"/>
                </a:lnTo>
                <a:lnTo>
                  <a:pt x="4857" y="1717"/>
                </a:lnTo>
                <a:lnTo>
                  <a:pt x="4857" y="1715"/>
                </a:lnTo>
                <a:lnTo>
                  <a:pt x="4857" y="1715"/>
                </a:lnTo>
                <a:lnTo>
                  <a:pt x="4857" y="1715"/>
                </a:lnTo>
                <a:lnTo>
                  <a:pt x="4855" y="1711"/>
                </a:lnTo>
                <a:lnTo>
                  <a:pt x="4853" y="1711"/>
                </a:lnTo>
                <a:lnTo>
                  <a:pt x="4851" y="1711"/>
                </a:lnTo>
                <a:lnTo>
                  <a:pt x="4851" y="1711"/>
                </a:lnTo>
                <a:lnTo>
                  <a:pt x="4851" y="1709"/>
                </a:lnTo>
                <a:lnTo>
                  <a:pt x="4849" y="1709"/>
                </a:lnTo>
                <a:lnTo>
                  <a:pt x="4849" y="1711"/>
                </a:lnTo>
                <a:lnTo>
                  <a:pt x="4849" y="1713"/>
                </a:lnTo>
                <a:lnTo>
                  <a:pt x="4849" y="1715"/>
                </a:lnTo>
                <a:lnTo>
                  <a:pt x="4851" y="1717"/>
                </a:lnTo>
                <a:lnTo>
                  <a:pt x="4851" y="1717"/>
                </a:lnTo>
                <a:lnTo>
                  <a:pt x="4851" y="1719"/>
                </a:lnTo>
                <a:lnTo>
                  <a:pt x="4853" y="1719"/>
                </a:lnTo>
                <a:lnTo>
                  <a:pt x="4853" y="1721"/>
                </a:lnTo>
                <a:lnTo>
                  <a:pt x="4855" y="1721"/>
                </a:lnTo>
                <a:lnTo>
                  <a:pt x="4857" y="1721"/>
                </a:lnTo>
                <a:lnTo>
                  <a:pt x="4857" y="1723"/>
                </a:lnTo>
                <a:lnTo>
                  <a:pt x="4857" y="1726"/>
                </a:lnTo>
                <a:lnTo>
                  <a:pt x="4857" y="1726"/>
                </a:lnTo>
                <a:lnTo>
                  <a:pt x="4859" y="1728"/>
                </a:lnTo>
                <a:lnTo>
                  <a:pt x="4859" y="1728"/>
                </a:lnTo>
                <a:lnTo>
                  <a:pt x="4861" y="1730"/>
                </a:lnTo>
                <a:lnTo>
                  <a:pt x="4863" y="1730"/>
                </a:lnTo>
                <a:lnTo>
                  <a:pt x="4863" y="1730"/>
                </a:lnTo>
                <a:lnTo>
                  <a:pt x="4865" y="1730"/>
                </a:lnTo>
                <a:lnTo>
                  <a:pt x="4865" y="1730"/>
                </a:lnTo>
                <a:lnTo>
                  <a:pt x="4865" y="1728"/>
                </a:lnTo>
                <a:lnTo>
                  <a:pt x="4867" y="1730"/>
                </a:lnTo>
                <a:lnTo>
                  <a:pt x="4867" y="1728"/>
                </a:lnTo>
                <a:lnTo>
                  <a:pt x="4867" y="1728"/>
                </a:lnTo>
                <a:lnTo>
                  <a:pt x="4867" y="1726"/>
                </a:lnTo>
                <a:lnTo>
                  <a:pt x="4865" y="1723"/>
                </a:lnTo>
                <a:close/>
                <a:moveTo>
                  <a:pt x="4876" y="830"/>
                </a:moveTo>
                <a:lnTo>
                  <a:pt x="4874" y="830"/>
                </a:lnTo>
                <a:lnTo>
                  <a:pt x="4874" y="830"/>
                </a:lnTo>
                <a:lnTo>
                  <a:pt x="4872" y="832"/>
                </a:lnTo>
                <a:lnTo>
                  <a:pt x="4869" y="832"/>
                </a:lnTo>
                <a:lnTo>
                  <a:pt x="4872" y="835"/>
                </a:lnTo>
                <a:lnTo>
                  <a:pt x="4872" y="835"/>
                </a:lnTo>
                <a:lnTo>
                  <a:pt x="4874" y="835"/>
                </a:lnTo>
                <a:lnTo>
                  <a:pt x="4874" y="835"/>
                </a:lnTo>
                <a:lnTo>
                  <a:pt x="4874" y="832"/>
                </a:lnTo>
                <a:lnTo>
                  <a:pt x="4876" y="830"/>
                </a:lnTo>
                <a:close/>
                <a:moveTo>
                  <a:pt x="4932" y="1799"/>
                </a:moveTo>
                <a:lnTo>
                  <a:pt x="4926" y="1797"/>
                </a:lnTo>
                <a:lnTo>
                  <a:pt x="4926" y="1797"/>
                </a:lnTo>
                <a:lnTo>
                  <a:pt x="4926" y="1797"/>
                </a:lnTo>
                <a:lnTo>
                  <a:pt x="4926" y="1797"/>
                </a:lnTo>
                <a:lnTo>
                  <a:pt x="4926" y="1799"/>
                </a:lnTo>
                <a:lnTo>
                  <a:pt x="4926" y="1799"/>
                </a:lnTo>
                <a:lnTo>
                  <a:pt x="4928" y="1799"/>
                </a:lnTo>
                <a:lnTo>
                  <a:pt x="4928" y="1799"/>
                </a:lnTo>
                <a:lnTo>
                  <a:pt x="4930" y="1799"/>
                </a:lnTo>
                <a:lnTo>
                  <a:pt x="4930" y="1801"/>
                </a:lnTo>
                <a:lnTo>
                  <a:pt x="4932" y="1801"/>
                </a:lnTo>
                <a:lnTo>
                  <a:pt x="4932" y="1801"/>
                </a:lnTo>
                <a:lnTo>
                  <a:pt x="4932" y="1801"/>
                </a:lnTo>
                <a:lnTo>
                  <a:pt x="4934" y="1801"/>
                </a:lnTo>
                <a:lnTo>
                  <a:pt x="4934" y="1801"/>
                </a:lnTo>
                <a:lnTo>
                  <a:pt x="4932" y="1799"/>
                </a:lnTo>
                <a:close/>
                <a:moveTo>
                  <a:pt x="4861" y="832"/>
                </a:moveTo>
                <a:lnTo>
                  <a:pt x="4863" y="830"/>
                </a:lnTo>
                <a:lnTo>
                  <a:pt x="4863" y="830"/>
                </a:lnTo>
                <a:lnTo>
                  <a:pt x="4863" y="830"/>
                </a:lnTo>
                <a:lnTo>
                  <a:pt x="4861" y="828"/>
                </a:lnTo>
                <a:lnTo>
                  <a:pt x="4859" y="830"/>
                </a:lnTo>
                <a:lnTo>
                  <a:pt x="4861" y="830"/>
                </a:lnTo>
                <a:lnTo>
                  <a:pt x="4861" y="830"/>
                </a:lnTo>
                <a:lnTo>
                  <a:pt x="4861" y="832"/>
                </a:lnTo>
                <a:close/>
                <a:moveTo>
                  <a:pt x="4867" y="832"/>
                </a:moveTo>
                <a:lnTo>
                  <a:pt x="4865" y="835"/>
                </a:lnTo>
                <a:lnTo>
                  <a:pt x="4865" y="839"/>
                </a:lnTo>
                <a:lnTo>
                  <a:pt x="4863" y="839"/>
                </a:lnTo>
                <a:lnTo>
                  <a:pt x="4859" y="841"/>
                </a:lnTo>
                <a:lnTo>
                  <a:pt x="4857" y="841"/>
                </a:lnTo>
                <a:lnTo>
                  <a:pt x="4857" y="841"/>
                </a:lnTo>
                <a:lnTo>
                  <a:pt x="4857" y="841"/>
                </a:lnTo>
                <a:lnTo>
                  <a:pt x="4857" y="843"/>
                </a:lnTo>
                <a:lnTo>
                  <a:pt x="4857" y="845"/>
                </a:lnTo>
                <a:lnTo>
                  <a:pt x="4857" y="845"/>
                </a:lnTo>
                <a:lnTo>
                  <a:pt x="4859" y="845"/>
                </a:lnTo>
                <a:lnTo>
                  <a:pt x="4859" y="845"/>
                </a:lnTo>
                <a:lnTo>
                  <a:pt x="4861" y="845"/>
                </a:lnTo>
                <a:lnTo>
                  <a:pt x="4861" y="843"/>
                </a:lnTo>
                <a:lnTo>
                  <a:pt x="4865" y="843"/>
                </a:lnTo>
                <a:lnTo>
                  <a:pt x="4867" y="841"/>
                </a:lnTo>
                <a:lnTo>
                  <a:pt x="4867" y="839"/>
                </a:lnTo>
                <a:lnTo>
                  <a:pt x="4869" y="837"/>
                </a:lnTo>
                <a:lnTo>
                  <a:pt x="4869" y="835"/>
                </a:lnTo>
                <a:lnTo>
                  <a:pt x="4869" y="832"/>
                </a:lnTo>
                <a:lnTo>
                  <a:pt x="4867" y="832"/>
                </a:lnTo>
                <a:close/>
                <a:moveTo>
                  <a:pt x="4922" y="1753"/>
                </a:moveTo>
                <a:lnTo>
                  <a:pt x="4924" y="1755"/>
                </a:lnTo>
                <a:lnTo>
                  <a:pt x="4924" y="1755"/>
                </a:lnTo>
                <a:lnTo>
                  <a:pt x="4924" y="1753"/>
                </a:lnTo>
                <a:lnTo>
                  <a:pt x="4922" y="1753"/>
                </a:lnTo>
                <a:lnTo>
                  <a:pt x="4924" y="1751"/>
                </a:lnTo>
                <a:lnTo>
                  <a:pt x="4918" y="1747"/>
                </a:lnTo>
                <a:lnTo>
                  <a:pt x="4916" y="1747"/>
                </a:lnTo>
                <a:lnTo>
                  <a:pt x="4916" y="1747"/>
                </a:lnTo>
                <a:lnTo>
                  <a:pt x="4913" y="1744"/>
                </a:lnTo>
                <a:lnTo>
                  <a:pt x="4913" y="1744"/>
                </a:lnTo>
                <a:lnTo>
                  <a:pt x="4911" y="1744"/>
                </a:lnTo>
                <a:lnTo>
                  <a:pt x="4911" y="1742"/>
                </a:lnTo>
                <a:lnTo>
                  <a:pt x="4909" y="1742"/>
                </a:lnTo>
                <a:lnTo>
                  <a:pt x="4907" y="1740"/>
                </a:lnTo>
                <a:lnTo>
                  <a:pt x="4903" y="1740"/>
                </a:lnTo>
                <a:lnTo>
                  <a:pt x="4903" y="1740"/>
                </a:lnTo>
                <a:lnTo>
                  <a:pt x="4905" y="1740"/>
                </a:lnTo>
                <a:lnTo>
                  <a:pt x="4905" y="1742"/>
                </a:lnTo>
                <a:lnTo>
                  <a:pt x="4907" y="1744"/>
                </a:lnTo>
                <a:lnTo>
                  <a:pt x="4907" y="1744"/>
                </a:lnTo>
                <a:lnTo>
                  <a:pt x="4909" y="1744"/>
                </a:lnTo>
                <a:lnTo>
                  <a:pt x="4909" y="1747"/>
                </a:lnTo>
                <a:lnTo>
                  <a:pt x="4911" y="1747"/>
                </a:lnTo>
                <a:lnTo>
                  <a:pt x="4913" y="1749"/>
                </a:lnTo>
                <a:lnTo>
                  <a:pt x="4916" y="1749"/>
                </a:lnTo>
                <a:lnTo>
                  <a:pt x="4916" y="1749"/>
                </a:lnTo>
                <a:lnTo>
                  <a:pt x="4916" y="1751"/>
                </a:lnTo>
                <a:lnTo>
                  <a:pt x="4920" y="1751"/>
                </a:lnTo>
                <a:lnTo>
                  <a:pt x="4922" y="1753"/>
                </a:lnTo>
                <a:close/>
                <a:moveTo>
                  <a:pt x="4863" y="1732"/>
                </a:moveTo>
                <a:lnTo>
                  <a:pt x="4863" y="1734"/>
                </a:lnTo>
                <a:lnTo>
                  <a:pt x="4863" y="1734"/>
                </a:lnTo>
                <a:lnTo>
                  <a:pt x="4865" y="1734"/>
                </a:lnTo>
                <a:lnTo>
                  <a:pt x="4865" y="1732"/>
                </a:lnTo>
                <a:lnTo>
                  <a:pt x="4863" y="1732"/>
                </a:lnTo>
                <a:lnTo>
                  <a:pt x="4863" y="1732"/>
                </a:lnTo>
                <a:close/>
                <a:moveTo>
                  <a:pt x="4922" y="1753"/>
                </a:moveTo>
                <a:lnTo>
                  <a:pt x="4920" y="1753"/>
                </a:lnTo>
                <a:lnTo>
                  <a:pt x="4920" y="1753"/>
                </a:lnTo>
                <a:lnTo>
                  <a:pt x="4920" y="1751"/>
                </a:lnTo>
                <a:lnTo>
                  <a:pt x="4920" y="1753"/>
                </a:lnTo>
                <a:lnTo>
                  <a:pt x="4920" y="1753"/>
                </a:lnTo>
                <a:lnTo>
                  <a:pt x="4920" y="1753"/>
                </a:lnTo>
                <a:lnTo>
                  <a:pt x="4920" y="1753"/>
                </a:lnTo>
                <a:lnTo>
                  <a:pt x="4922" y="1753"/>
                </a:lnTo>
                <a:close/>
                <a:moveTo>
                  <a:pt x="4924" y="1910"/>
                </a:moveTo>
                <a:lnTo>
                  <a:pt x="4924" y="1912"/>
                </a:lnTo>
                <a:lnTo>
                  <a:pt x="4924" y="1912"/>
                </a:lnTo>
                <a:lnTo>
                  <a:pt x="4926" y="1910"/>
                </a:lnTo>
                <a:lnTo>
                  <a:pt x="4926" y="1908"/>
                </a:lnTo>
                <a:lnTo>
                  <a:pt x="4924" y="1910"/>
                </a:lnTo>
                <a:close/>
                <a:moveTo>
                  <a:pt x="4899" y="1755"/>
                </a:moveTo>
                <a:lnTo>
                  <a:pt x="4897" y="1753"/>
                </a:lnTo>
                <a:lnTo>
                  <a:pt x="4897" y="1755"/>
                </a:lnTo>
                <a:lnTo>
                  <a:pt x="4897" y="1755"/>
                </a:lnTo>
                <a:lnTo>
                  <a:pt x="4895" y="1755"/>
                </a:lnTo>
                <a:lnTo>
                  <a:pt x="4895" y="1755"/>
                </a:lnTo>
                <a:lnTo>
                  <a:pt x="4895" y="1755"/>
                </a:lnTo>
                <a:lnTo>
                  <a:pt x="4897" y="1757"/>
                </a:lnTo>
                <a:lnTo>
                  <a:pt x="4897" y="1757"/>
                </a:lnTo>
                <a:lnTo>
                  <a:pt x="4899" y="1757"/>
                </a:lnTo>
                <a:lnTo>
                  <a:pt x="4899" y="1755"/>
                </a:lnTo>
                <a:lnTo>
                  <a:pt x="4899" y="1755"/>
                </a:lnTo>
                <a:lnTo>
                  <a:pt x="4897" y="1755"/>
                </a:lnTo>
                <a:lnTo>
                  <a:pt x="4899" y="1755"/>
                </a:lnTo>
                <a:lnTo>
                  <a:pt x="4899" y="1755"/>
                </a:lnTo>
                <a:close/>
                <a:moveTo>
                  <a:pt x="5039" y="1853"/>
                </a:moveTo>
                <a:lnTo>
                  <a:pt x="5037" y="1856"/>
                </a:lnTo>
                <a:lnTo>
                  <a:pt x="5037" y="1856"/>
                </a:lnTo>
                <a:lnTo>
                  <a:pt x="5039" y="1856"/>
                </a:lnTo>
                <a:lnTo>
                  <a:pt x="5041" y="1853"/>
                </a:lnTo>
                <a:lnTo>
                  <a:pt x="5041" y="1851"/>
                </a:lnTo>
                <a:lnTo>
                  <a:pt x="5039" y="1853"/>
                </a:lnTo>
                <a:close/>
                <a:moveTo>
                  <a:pt x="4899" y="1757"/>
                </a:moveTo>
                <a:lnTo>
                  <a:pt x="4899" y="1757"/>
                </a:lnTo>
                <a:lnTo>
                  <a:pt x="4899" y="1759"/>
                </a:lnTo>
                <a:lnTo>
                  <a:pt x="4899" y="1759"/>
                </a:lnTo>
                <a:lnTo>
                  <a:pt x="4901" y="1757"/>
                </a:lnTo>
                <a:lnTo>
                  <a:pt x="4901" y="1757"/>
                </a:lnTo>
                <a:lnTo>
                  <a:pt x="4899" y="1757"/>
                </a:lnTo>
                <a:close/>
                <a:moveTo>
                  <a:pt x="4909" y="2505"/>
                </a:moveTo>
                <a:lnTo>
                  <a:pt x="4909" y="2508"/>
                </a:lnTo>
                <a:lnTo>
                  <a:pt x="4909" y="2505"/>
                </a:lnTo>
                <a:lnTo>
                  <a:pt x="4911" y="2503"/>
                </a:lnTo>
                <a:lnTo>
                  <a:pt x="4911" y="2501"/>
                </a:lnTo>
                <a:lnTo>
                  <a:pt x="4909" y="2501"/>
                </a:lnTo>
                <a:lnTo>
                  <a:pt x="4909" y="2505"/>
                </a:lnTo>
                <a:close/>
                <a:moveTo>
                  <a:pt x="4901" y="1531"/>
                </a:moveTo>
                <a:lnTo>
                  <a:pt x="4899" y="1531"/>
                </a:lnTo>
                <a:lnTo>
                  <a:pt x="4899" y="1531"/>
                </a:lnTo>
                <a:lnTo>
                  <a:pt x="4899" y="1533"/>
                </a:lnTo>
                <a:lnTo>
                  <a:pt x="4899" y="1533"/>
                </a:lnTo>
                <a:lnTo>
                  <a:pt x="4899" y="1533"/>
                </a:lnTo>
                <a:lnTo>
                  <a:pt x="4901" y="1533"/>
                </a:lnTo>
                <a:lnTo>
                  <a:pt x="4901" y="1533"/>
                </a:lnTo>
                <a:lnTo>
                  <a:pt x="4901" y="1533"/>
                </a:lnTo>
                <a:lnTo>
                  <a:pt x="4901" y="1533"/>
                </a:lnTo>
                <a:lnTo>
                  <a:pt x="4901" y="1531"/>
                </a:lnTo>
                <a:close/>
                <a:moveTo>
                  <a:pt x="4913" y="1761"/>
                </a:moveTo>
                <a:lnTo>
                  <a:pt x="4913" y="1761"/>
                </a:lnTo>
                <a:lnTo>
                  <a:pt x="4913" y="1761"/>
                </a:lnTo>
                <a:lnTo>
                  <a:pt x="4911" y="1761"/>
                </a:lnTo>
                <a:lnTo>
                  <a:pt x="4911" y="1761"/>
                </a:lnTo>
                <a:lnTo>
                  <a:pt x="4911" y="1763"/>
                </a:lnTo>
                <a:lnTo>
                  <a:pt x="4913" y="1763"/>
                </a:lnTo>
                <a:lnTo>
                  <a:pt x="4913" y="1763"/>
                </a:lnTo>
                <a:lnTo>
                  <a:pt x="4913" y="1763"/>
                </a:lnTo>
                <a:lnTo>
                  <a:pt x="4916" y="1761"/>
                </a:lnTo>
                <a:lnTo>
                  <a:pt x="4913" y="1761"/>
                </a:lnTo>
                <a:lnTo>
                  <a:pt x="4913" y="1761"/>
                </a:lnTo>
                <a:close/>
                <a:moveTo>
                  <a:pt x="5117" y="1612"/>
                </a:moveTo>
                <a:lnTo>
                  <a:pt x="5117" y="1612"/>
                </a:lnTo>
                <a:lnTo>
                  <a:pt x="5117" y="1612"/>
                </a:lnTo>
                <a:lnTo>
                  <a:pt x="5117" y="1610"/>
                </a:lnTo>
                <a:lnTo>
                  <a:pt x="5117" y="1612"/>
                </a:lnTo>
                <a:lnTo>
                  <a:pt x="5115" y="1612"/>
                </a:lnTo>
                <a:lnTo>
                  <a:pt x="5115" y="1612"/>
                </a:lnTo>
                <a:lnTo>
                  <a:pt x="5115" y="1612"/>
                </a:lnTo>
                <a:lnTo>
                  <a:pt x="5115" y="1612"/>
                </a:lnTo>
                <a:lnTo>
                  <a:pt x="5115" y="1612"/>
                </a:lnTo>
                <a:lnTo>
                  <a:pt x="5117" y="1612"/>
                </a:lnTo>
                <a:close/>
                <a:moveTo>
                  <a:pt x="5113" y="1619"/>
                </a:moveTo>
                <a:lnTo>
                  <a:pt x="5115" y="1619"/>
                </a:lnTo>
                <a:lnTo>
                  <a:pt x="5115" y="1619"/>
                </a:lnTo>
                <a:lnTo>
                  <a:pt x="5115" y="1617"/>
                </a:lnTo>
                <a:lnTo>
                  <a:pt x="5115" y="1617"/>
                </a:lnTo>
                <a:lnTo>
                  <a:pt x="5115" y="1617"/>
                </a:lnTo>
                <a:lnTo>
                  <a:pt x="5115" y="1617"/>
                </a:lnTo>
                <a:lnTo>
                  <a:pt x="5115" y="1617"/>
                </a:lnTo>
                <a:lnTo>
                  <a:pt x="5115" y="1617"/>
                </a:lnTo>
                <a:lnTo>
                  <a:pt x="5115" y="1617"/>
                </a:lnTo>
                <a:lnTo>
                  <a:pt x="5115" y="1617"/>
                </a:lnTo>
                <a:lnTo>
                  <a:pt x="5115" y="1617"/>
                </a:lnTo>
                <a:lnTo>
                  <a:pt x="5115" y="1619"/>
                </a:lnTo>
                <a:lnTo>
                  <a:pt x="5113" y="1619"/>
                </a:lnTo>
                <a:close/>
                <a:moveTo>
                  <a:pt x="5110" y="1587"/>
                </a:moveTo>
                <a:lnTo>
                  <a:pt x="5110" y="1587"/>
                </a:lnTo>
                <a:lnTo>
                  <a:pt x="5113" y="1587"/>
                </a:lnTo>
                <a:lnTo>
                  <a:pt x="5113" y="1587"/>
                </a:lnTo>
                <a:lnTo>
                  <a:pt x="5113" y="1587"/>
                </a:lnTo>
                <a:lnTo>
                  <a:pt x="5110" y="1587"/>
                </a:lnTo>
                <a:lnTo>
                  <a:pt x="5110" y="1587"/>
                </a:lnTo>
                <a:lnTo>
                  <a:pt x="5110" y="1587"/>
                </a:lnTo>
                <a:close/>
                <a:moveTo>
                  <a:pt x="5127" y="2252"/>
                </a:moveTo>
                <a:lnTo>
                  <a:pt x="5127" y="2250"/>
                </a:lnTo>
                <a:lnTo>
                  <a:pt x="5127" y="2250"/>
                </a:lnTo>
                <a:lnTo>
                  <a:pt x="5127" y="2250"/>
                </a:lnTo>
                <a:lnTo>
                  <a:pt x="5125" y="2252"/>
                </a:lnTo>
                <a:lnTo>
                  <a:pt x="5125" y="2252"/>
                </a:lnTo>
                <a:lnTo>
                  <a:pt x="5125" y="2254"/>
                </a:lnTo>
                <a:lnTo>
                  <a:pt x="5127" y="2252"/>
                </a:lnTo>
                <a:lnTo>
                  <a:pt x="5127" y="2252"/>
                </a:lnTo>
                <a:close/>
                <a:moveTo>
                  <a:pt x="5115" y="1606"/>
                </a:moveTo>
                <a:lnTo>
                  <a:pt x="5115" y="1606"/>
                </a:lnTo>
                <a:lnTo>
                  <a:pt x="5115" y="1606"/>
                </a:lnTo>
                <a:lnTo>
                  <a:pt x="5115" y="1606"/>
                </a:lnTo>
                <a:lnTo>
                  <a:pt x="5115" y="1606"/>
                </a:lnTo>
                <a:lnTo>
                  <a:pt x="5115" y="1606"/>
                </a:lnTo>
                <a:lnTo>
                  <a:pt x="5115" y="1606"/>
                </a:lnTo>
                <a:lnTo>
                  <a:pt x="5115" y="1606"/>
                </a:lnTo>
                <a:lnTo>
                  <a:pt x="5115" y="1606"/>
                </a:lnTo>
                <a:close/>
                <a:moveTo>
                  <a:pt x="5123" y="801"/>
                </a:moveTo>
                <a:lnTo>
                  <a:pt x="5123" y="801"/>
                </a:lnTo>
                <a:lnTo>
                  <a:pt x="5125" y="801"/>
                </a:lnTo>
                <a:lnTo>
                  <a:pt x="5125" y="801"/>
                </a:lnTo>
                <a:lnTo>
                  <a:pt x="5125" y="799"/>
                </a:lnTo>
                <a:lnTo>
                  <a:pt x="5123" y="799"/>
                </a:lnTo>
                <a:lnTo>
                  <a:pt x="5121" y="801"/>
                </a:lnTo>
                <a:lnTo>
                  <a:pt x="5121" y="801"/>
                </a:lnTo>
                <a:lnTo>
                  <a:pt x="5119" y="801"/>
                </a:lnTo>
                <a:lnTo>
                  <a:pt x="5123" y="801"/>
                </a:lnTo>
                <a:close/>
                <a:moveTo>
                  <a:pt x="5039" y="757"/>
                </a:moveTo>
                <a:lnTo>
                  <a:pt x="5037" y="755"/>
                </a:lnTo>
                <a:lnTo>
                  <a:pt x="5035" y="755"/>
                </a:lnTo>
                <a:lnTo>
                  <a:pt x="5035" y="753"/>
                </a:lnTo>
                <a:lnTo>
                  <a:pt x="5033" y="753"/>
                </a:lnTo>
                <a:lnTo>
                  <a:pt x="5035" y="755"/>
                </a:lnTo>
                <a:lnTo>
                  <a:pt x="5037" y="757"/>
                </a:lnTo>
                <a:lnTo>
                  <a:pt x="5043" y="759"/>
                </a:lnTo>
                <a:lnTo>
                  <a:pt x="5041" y="759"/>
                </a:lnTo>
                <a:lnTo>
                  <a:pt x="5039" y="757"/>
                </a:lnTo>
                <a:close/>
                <a:moveTo>
                  <a:pt x="5115" y="1604"/>
                </a:moveTo>
                <a:lnTo>
                  <a:pt x="5115" y="1604"/>
                </a:lnTo>
                <a:lnTo>
                  <a:pt x="5115" y="1604"/>
                </a:lnTo>
                <a:lnTo>
                  <a:pt x="5113" y="1604"/>
                </a:lnTo>
                <a:lnTo>
                  <a:pt x="5113" y="1604"/>
                </a:lnTo>
                <a:lnTo>
                  <a:pt x="5113" y="1604"/>
                </a:lnTo>
                <a:lnTo>
                  <a:pt x="5113" y="1604"/>
                </a:lnTo>
                <a:lnTo>
                  <a:pt x="5113" y="1604"/>
                </a:lnTo>
                <a:lnTo>
                  <a:pt x="5115" y="1604"/>
                </a:lnTo>
                <a:close/>
                <a:moveTo>
                  <a:pt x="5192" y="2197"/>
                </a:moveTo>
                <a:lnTo>
                  <a:pt x="5190" y="2197"/>
                </a:lnTo>
                <a:lnTo>
                  <a:pt x="5186" y="2197"/>
                </a:lnTo>
                <a:lnTo>
                  <a:pt x="5186" y="2197"/>
                </a:lnTo>
                <a:lnTo>
                  <a:pt x="5186" y="2197"/>
                </a:lnTo>
                <a:lnTo>
                  <a:pt x="5184" y="2199"/>
                </a:lnTo>
                <a:lnTo>
                  <a:pt x="5182" y="2199"/>
                </a:lnTo>
                <a:lnTo>
                  <a:pt x="5182" y="2201"/>
                </a:lnTo>
                <a:lnTo>
                  <a:pt x="5180" y="2201"/>
                </a:lnTo>
                <a:lnTo>
                  <a:pt x="5177" y="2204"/>
                </a:lnTo>
                <a:lnTo>
                  <a:pt x="5177" y="2204"/>
                </a:lnTo>
                <a:lnTo>
                  <a:pt x="5175" y="2204"/>
                </a:lnTo>
                <a:lnTo>
                  <a:pt x="5173" y="2204"/>
                </a:lnTo>
                <a:lnTo>
                  <a:pt x="5169" y="2201"/>
                </a:lnTo>
                <a:lnTo>
                  <a:pt x="5167" y="2201"/>
                </a:lnTo>
                <a:lnTo>
                  <a:pt x="5161" y="2199"/>
                </a:lnTo>
                <a:lnTo>
                  <a:pt x="5161" y="2199"/>
                </a:lnTo>
                <a:lnTo>
                  <a:pt x="5161" y="2199"/>
                </a:lnTo>
                <a:lnTo>
                  <a:pt x="5159" y="2197"/>
                </a:lnTo>
                <a:lnTo>
                  <a:pt x="5159" y="2197"/>
                </a:lnTo>
                <a:lnTo>
                  <a:pt x="5159" y="2197"/>
                </a:lnTo>
                <a:lnTo>
                  <a:pt x="5159" y="2197"/>
                </a:lnTo>
                <a:lnTo>
                  <a:pt x="5159" y="2197"/>
                </a:lnTo>
                <a:lnTo>
                  <a:pt x="5159" y="2197"/>
                </a:lnTo>
                <a:lnTo>
                  <a:pt x="5157" y="2195"/>
                </a:lnTo>
                <a:lnTo>
                  <a:pt x="5157" y="2191"/>
                </a:lnTo>
                <a:lnTo>
                  <a:pt x="5157" y="2187"/>
                </a:lnTo>
                <a:lnTo>
                  <a:pt x="5154" y="2185"/>
                </a:lnTo>
                <a:lnTo>
                  <a:pt x="5154" y="2185"/>
                </a:lnTo>
                <a:lnTo>
                  <a:pt x="5154" y="2183"/>
                </a:lnTo>
                <a:lnTo>
                  <a:pt x="5152" y="2183"/>
                </a:lnTo>
                <a:lnTo>
                  <a:pt x="5150" y="2180"/>
                </a:lnTo>
                <a:lnTo>
                  <a:pt x="5150" y="2180"/>
                </a:lnTo>
                <a:lnTo>
                  <a:pt x="5150" y="2178"/>
                </a:lnTo>
                <a:lnTo>
                  <a:pt x="5148" y="2178"/>
                </a:lnTo>
                <a:lnTo>
                  <a:pt x="5148" y="2180"/>
                </a:lnTo>
                <a:lnTo>
                  <a:pt x="5148" y="2180"/>
                </a:lnTo>
                <a:lnTo>
                  <a:pt x="5150" y="2183"/>
                </a:lnTo>
                <a:lnTo>
                  <a:pt x="5150" y="2183"/>
                </a:lnTo>
                <a:lnTo>
                  <a:pt x="5150" y="2183"/>
                </a:lnTo>
                <a:lnTo>
                  <a:pt x="5150" y="2185"/>
                </a:lnTo>
                <a:lnTo>
                  <a:pt x="5150" y="2185"/>
                </a:lnTo>
                <a:lnTo>
                  <a:pt x="5150" y="2189"/>
                </a:lnTo>
                <a:lnTo>
                  <a:pt x="5150" y="2191"/>
                </a:lnTo>
                <a:lnTo>
                  <a:pt x="5150" y="2191"/>
                </a:lnTo>
                <a:lnTo>
                  <a:pt x="5150" y="2191"/>
                </a:lnTo>
                <a:lnTo>
                  <a:pt x="5148" y="2191"/>
                </a:lnTo>
                <a:lnTo>
                  <a:pt x="5148" y="2191"/>
                </a:lnTo>
                <a:lnTo>
                  <a:pt x="5148" y="2189"/>
                </a:lnTo>
                <a:lnTo>
                  <a:pt x="5148" y="2187"/>
                </a:lnTo>
                <a:lnTo>
                  <a:pt x="5146" y="2187"/>
                </a:lnTo>
                <a:lnTo>
                  <a:pt x="5144" y="2187"/>
                </a:lnTo>
                <a:lnTo>
                  <a:pt x="5142" y="2185"/>
                </a:lnTo>
                <a:lnTo>
                  <a:pt x="5142" y="2185"/>
                </a:lnTo>
                <a:lnTo>
                  <a:pt x="5142" y="2187"/>
                </a:lnTo>
                <a:lnTo>
                  <a:pt x="5140" y="2185"/>
                </a:lnTo>
                <a:lnTo>
                  <a:pt x="5140" y="2185"/>
                </a:lnTo>
                <a:lnTo>
                  <a:pt x="5140" y="2185"/>
                </a:lnTo>
                <a:lnTo>
                  <a:pt x="5140" y="2185"/>
                </a:lnTo>
                <a:lnTo>
                  <a:pt x="5140" y="2185"/>
                </a:lnTo>
                <a:lnTo>
                  <a:pt x="5140" y="2183"/>
                </a:lnTo>
                <a:lnTo>
                  <a:pt x="5140" y="2180"/>
                </a:lnTo>
                <a:lnTo>
                  <a:pt x="5140" y="2178"/>
                </a:lnTo>
                <a:lnTo>
                  <a:pt x="5140" y="2178"/>
                </a:lnTo>
                <a:lnTo>
                  <a:pt x="5140" y="2178"/>
                </a:lnTo>
                <a:lnTo>
                  <a:pt x="5140" y="2176"/>
                </a:lnTo>
                <a:lnTo>
                  <a:pt x="5138" y="2172"/>
                </a:lnTo>
                <a:lnTo>
                  <a:pt x="5136" y="2172"/>
                </a:lnTo>
                <a:lnTo>
                  <a:pt x="5136" y="2170"/>
                </a:lnTo>
                <a:lnTo>
                  <a:pt x="5133" y="2168"/>
                </a:lnTo>
                <a:lnTo>
                  <a:pt x="5133" y="2168"/>
                </a:lnTo>
                <a:lnTo>
                  <a:pt x="5136" y="2168"/>
                </a:lnTo>
                <a:lnTo>
                  <a:pt x="5138" y="2168"/>
                </a:lnTo>
                <a:lnTo>
                  <a:pt x="5136" y="2166"/>
                </a:lnTo>
                <a:lnTo>
                  <a:pt x="5136" y="2166"/>
                </a:lnTo>
                <a:lnTo>
                  <a:pt x="5136" y="2164"/>
                </a:lnTo>
                <a:lnTo>
                  <a:pt x="5136" y="2162"/>
                </a:lnTo>
                <a:lnTo>
                  <a:pt x="5136" y="2162"/>
                </a:lnTo>
                <a:lnTo>
                  <a:pt x="5133" y="2162"/>
                </a:lnTo>
                <a:lnTo>
                  <a:pt x="5133" y="2162"/>
                </a:lnTo>
                <a:lnTo>
                  <a:pt x="5133" y="2160"/>
                </a:lnTo>
                <a:lnTo>
                  <a:pt x="5133" y="2160"/>
                </a:lnTo>
                <a:lnTo>
                  <a:pt x="5133" y="2160"/>
                </a:lnTo>
                <a:lnTo>
                  <a:pt x="5131" y="2160"/>
                </a:lnTo>
                <a:lnTo>
                  <a:pt x="5131" y="2160"/>
                </a:lnTo>
                <a:lnTo>
                  <a:pt x="5129" y="2160"/>
                </a:lnTo>
                <a:lnTo>
                  <a:pt x="5129" y="2157"/>
                </a:lnTo>
                <a:lnTo>
                  <a:pt x="5129" y="2157"/>
                </a:lnTo>
                <a:lnTo>
                  <a:pt x="5129" y="2157"/>
                </a:lnTo>
                <a:lnTo>
                  <a:pt x="5127" y="2155"/>
                </a:lnTo>
                <a:lnTo>
                  <a:pt x="5127" y="2155"/>
                </a:lnTo>
                <a:lnTo>
                  <a:pt x="5125" y="2155"/>
                </a:lnTo>
                <a:lnTo>
                  <a:pt x="5125" y="2155"/>
                </a:lnTo>
                <a:lnTo>
                  <a:pt x="5125" y="2155"/>
                </a:lnTo>
                <a:lnTo>
                  <a:pt x="5123" y="2155"/>
                </a:lnTo>
                <a:lnTo>
                  <a:pt x="5121" y="2153"/>
                </a:lnTo>
                <a:lnTo>
                  <a:pt x="5121" y="2153"/>
                </a:lnTo>
                <a:lnTo>
                  <a:pt x="5121" y="2153"/>
                </a:lnTo>
                <a:lnTo>
                  <a:pt x="5119" y="2153"/>
                </a:lnTo>
                <a:lnTo>
                  <a:pt x="5119" y="2153"/>
                </a:lnTo>
                <a:lnTo>
                  <a:pt x="5119" y="2155"/>
                </a:lnTo>
                <a:lnTo>
                  <a:pt x="5119" y="2153"/>
                </a:lnTo>
                <a:lnTo>
                  <a:pt x="5117" y="2153"/>
                </a:lnTo>
                <a:lnTo>
                  <a:pt x="5117" y="2153"/>
                </a:lnTo>
                <a:lnTo>
                  <a:pt x="5117" y="2151"/>
                </a:lnTo>
                <a:lnTo>
                  <a:pt x="5115" y="2149"/>
                </a:lnTo>
                <a:lnTo>
                  <a:pt x="5115" y="2149"/>
                </a:lnTo>
                <a:lnTo>
                  <a:pt x="5113" y="2147"/>
                </a:lnTo>
                <a:lnTo>
                  <a:pt x="5115" y="2145"/>
                </a:lnTo>
                <a:lnTo>
                  <a:pt x="5113" y="2145"/>
                </a:lnTo>
                <a:lnTo>
                  <a:pt x="5110" y="2147"/>
                </a:lnTo>
                <a:lnTo>
                  <a:pt x="5113" y="2149"/>
                </a:lnTo>
                <a:lnTo>
                  <a:pt x="5115" y="2151"/>
                </a:lnTo>
                <a:lnTo>
                  <a:pt x="5117" y="2153"/>
                </a:lnTo>
                <a:lnTo>
                  <a:pt x="5117" y="2155"/>
                </a:lnTo>
                <a:lnTo>
                  <a:pt x="5117" y="2157"/>
                </a:lnTo>
                <a:lnTo>
                  <a:pt x="5115" y="2157"/>
                </a:lnTo>
                <a:lnTo>
                  <a:pt x="5117" y="2160"/>
                </a:lnTo>
                <a:lnTo>
                  <a:pt x="5117" y="2160"/>
                </a:lnTo>
                <a:lnTo>
                  <a:pt x="5119" y="2160"/>
                </a:lnTo>
                <a:lnTo>
                  <a:pt x="5119" y="2162"/>
                </a:lnTo>
                <a:lnTo>
                  <a:pt x="5119" y="2162"/>
                </a:lnTo>
                <a:lnTo>
                  <a:pt x="5119" y="2162"/>
                </a:lnTo>
                <a:lnTo>
                  <a:pt x="5119" y="2164"/>
                </a:lnTo>
                <a:lnTo>
                  <a:pt x="5119" y="2162"/>
                </a:lnTo>
                <a:lnTo>
                  <a:pt x="5121" y="2162"/>
                </a:lnTo>
                <a:lnTo>
                  <a:pt x="5121" y="2162"/>
                </a:lnTo>
                <a:lnTo>
                  <a:pt x="5121" y="2160"/>
                </a:lnTo>
                <a:lnTo>
                  <a:pt x="5123" y="2160"/>
                </a:lnTo>
                <a:lnTo>
                  <a:pt x="5123" y="2160"/>
                </a:lnTo>
                <a:lnTo>
                  <a:pt x="5123" y="2162"/>
                </a:lnTo>
                <a:lnTo>
                  <a:pt x="5123" y="2162"/>
                </a:lnTo>
                <a:lnTo>
                  <a:pt x="5121" y="2162"/>
                </a:lnTo>
                <a:lnTo>
                  <a:pt x="5121" y="2164"/>
                </a:lnTo>
                <a:lnTo>
                  <a:pt x="5127" y="2174"/>
                </a:lnTo>
                <a:lnTo>
                  <a:pt x="5129" y="2174"/>
                </a:lnTo>
                <a:lnTo>
                  <a:pt x="5129" y="2176"/>
                </a:lnTo>
                <a:lnTo>
                  <a:pt x="5129" y="2178"/>
                </a:lnTo>
                <a:lnTo>
                  <a:pt x="5131" y="2176"/>
                </a:lnTo>
                <a:lnTo>
                  <a:pt x="5131" y="2176"/>
                </a:lnTo>
                <a:lnTo>
                  <a:pt x="5131" y="2176"/>
                </a:lnTo>
                <a:lnTo>
                  <a:pt x="5129" y="2174"/>
                </a:lnTo>
                <a:lnTo>
                  <a:pt x="5127" y="2172"/>
                </a:lnTo>
                <a:lnTo>
                  <a:pt x="5127" y="2170"/>
                </a:lnTo>
                <a:lnTo>
                  <a:pt x="5127" y="2170"/>
                </a:lnTo>
                <a:lnTo>
                  <a:pt x="5127" y="2172"/>
                </a:lnTo>
                <a:lnTo>
                  <a:pt x="5129" y="2172"/>
                </a:lnTo>
                <a:lnTo>
                  <a:pt x="5131" y="2174"/>
                </a:lnTo>
                <a:lnTo>
                  <a:pt x="5133" y="2174"/>
                </a:lnTo>
                <a:lnTo>
                  <a:pt x="5131" y="2174"/>
                </a:lnTo>
                <a:lnTo>
                  <a:pt x="5131" y="2174"/>
                </a:lnTo>
                <a:lnTo>
                  <a:pt x="5133" y="2174"/>
                </a:lnTo>
                <a:lnTo>
                  <a:pt x="5133" y="2174"/>
                </a:lnTo>
                <a:lnTo>
                  <a:pt x="5133" y="2176"/>
                </a:lnTo>
                <a:lnTo>
                  <a:pt x="5133" y="2176"/>
                </a:lnTo>
                <a:lnTo>
                  <a:pt x="5133" y="2176"/>
                </a:lnTo>
                <a:lnTo>
                  <a:pt x="5133" y="2178"/>
                </a:lnTo>
                <a:lnTo>
                  <a:pt x="5136" y="2178"/>
                </a:lnTo>
                <a:lnTo>
                  <a:pt x="5136" y="2180"/>
                </a:lnTo>
                <a:lnTo>
                  <a:pt x="5136" y="2180"/>
                </a:lnTo>
                <a:lnTo>
                  <a:pt x="5133" y="2180"/>
                </a:lnTo>
                <a:lnTo>
                  <a:pt x="5131" y="2178"/>
                </a:lnTo>
                <a:lnTo>
                  <a:pt x="5131" y="2178"/>
                </a:lnTo>
                <a:lnTo>
                  <a:pt x="5133" y="2183"/>
                </a:lnTo>
                <a:lnTo>
                  <a:pt x="5133" y="2185"/>
                </a:lnTo>
                <a:lnTo>
                  <a:pt x="5136" y="2185"/>
                </a:lnTo>
                <a:lnTo>
                  <a:pt x="5136" y="2187"/>
                </a:lnTo>
                <a:lnTo>
                  <a:pt x="5136" y="2187"/>
                </a:lnTo>
                <a:lnTo>
                  <a:pt x="5138" y="2187"/>
                </a:lnTo>
                <a:lnTo>
                  <a:pt x="5138" y="2187"/>
                </a:lnTo>
                <a:lnTo>
                  <a:pt x="5140" y="2187"/>
                </a:lnTo>
                <a:lnTo>
                  <a:pt x="5140" y="2187"/>
                </a:lnTo>
                <a:lnTo>
                  <a:pt x="5142" y="2189"/>
                </a:lnTo>
                <a:lnTo>
                  <a:pt x="5142" y="2189"/>
                </a:lnTo>
                <a:lnTo>
                  <a:pt x="5140" y="2189"/>
                </a:lnTo>
                <a:lnTo>
                  <a:pt x="5140" y="2191"/>
                </a:lnTo>
                <a:lnTo>
                  <a:pt x="5140" y="2191"/>
                </a:lnTo>
                <a:lnTo>
                  <a:pt x="5138" y="2189"/>
                </a:lnTo>
                <a:lnTo>
                  <a:pt x="5138" y="2189"/>
                </a:lnTo>
                <a:lnTo>
                  <a:pt x="5138" y="2189"/>
                </a:lnTo>
                <a:lnTo>
                  <a:pt x="5138" y="2193"/>
                </a:lnTo>
                <a:lnTo>
                  <a:pt x="5138" y="2193"/>
                </a:lnTo>
                <a:lnTo>
                  <a:pt x="5140" y="2193"/>
                </a:lnTo>
                <a:lnTo>
                  <a:pt x="5140" y="2193"/>
                </a:lnTo>
                <a:lnTo>
                  <a:pt x="5140" y="2195"/>
                </a:lnTo>
                <a:lnTo>
                  <a:pt x="5140" y="2195"/>
                </a:lnTo>
                <a:lnTo>
                  <a:pt x="5140" y="2199"/>
                </a:lnTo>
                <a:lnTo>
                  <a:pt x="5142" y="2201"/>
                </a:lnTo>
                <a:lnTo>
                  <a:pt x="5142" y="2201"/>
                </a:lnTo>
                <a:lnTo>
                  <a:pt x="5140" y="2201"/>
                </a:lnTo>
                <a:lnTo>
                  <a:pt x="5140" y="2201"/>
                </a:lnTo>
                <a:lnTo>
                  <a:pt x="5140" y="2204"/>
                </a:lnTo>
                <a:lnTo>
                  <a:pt x="5140" y="2206"/>
                </a:lnTo>
                <a:lnTo>
                  <a:pt x="5140" y="2208"/>
                </a:lnTo>
                <a:lnTo>
                  <a:pt x="5138" y="2212"/>
                </a:lnTo>
                <a:lnTo>
                  <a:pt x="5138" y="2214"/>
                </a:lnTo>
                <a:lnTo>
                  <a:pt x="5138" y="2218"/>
                </a:lnTo>
                <a:lnTo>
                  <a:pt x="5138" y="2218"/>
                </a:lnTo>
                <a:lnTo>
                  <a:pt x="5136" y="2220"/>
                </a:lnTo>
                <a:lnTo>
                  <a:pt x="5133" y="2220"/>
                </a:lnTo>
                <a:lnTo>
                  <a:pt x="5133" y="2220"/>
                </a:lnTo>
                <a:lnTo>
                  <a:pt x="5133" y="2220"/>
                </a:lnTo>
                <a:lnTo>
                  <a:pt x="5129" y="2222"/>
                </a:lnTo>
                <a:lnTo>
                  <a:pt x="5127" y="2222"/>
                </a:lnTo>
                <a:lnTo>
                  <a:pt x="5125" y="2225"/>
                </a:lnTo>
                <a:lnTo>
                  <a:pt x="5125" y="2225"/>
                </a:lnTo>
                <a:lnTo>
                  <a:pt x="5125" y="2225"/>
                </a:lnTo>
                <a:lnTo>
                  <a:pt x="5125" y="2227"/>
                </a:lnTo>
                <a:lnTo>
                  <a:pt x="5125" y="2227"/>
                </a:lnTo>
                <a:lnTo>
                  <a:pt x="5125" y="2229"/>
                </a:lnTo>
                <a:lnTo>
                  <a:pt x="5127" y="2229"/>
                </a:lnTo>
                <a:lnTo>
                  <a:pt x="5131" y="2231"/>
                </a:lnTo>
                <a:lnTo>
                  <a:pt x="5133" y="2231"/>
                </a:lnTo>
                <a:lnTo>
                  <a:pt x="5136" y="2233"/>
                </a:lnTo>
                <a:lnTo>
                  <a:pt x="5138" y="2235"/>
                </a:lnTo>
                <a:lnTo>
                  <a:pt x="5138" y="2235"/>
                </a:lnTo>
                <a:lnTo>
                  <a:pt x="5140" y="2235"/>
                </a:lnTo>
                <a:lnTo>
                  <a:pt x="5144" y="2237"/>
                </a:lnTo>
                <a:lnTo>
                  <a:pt x="5146" y="2239"/>
                </a:lnTo>
                <a:lnTo>
                  <a:pt x="5146" y="2241"/>
                </a:lnTo>
                <a:lnTo>
                  <a:pt x="5146" y="2243"/>
                </a:lnTo>
                <a:lnTo>
                  <a:pt x="5146" y="2245"/>
                </a:lnTo>
                <a:lnTo>
                  <a:pt x="5146" y="2248"/>
                </a:lnTo>
                <a:lnTo>
                  <a:pt x="5144" y="2252"/>
                </a:lnTo>
                <a:lnTo>
                  <a:pt x="5140" y="2256"/>
                </a:lnTo>
                <a:lnTo>
                  <a:pt x="5138" y="2258"/>
                </a:lnTo>
                <a:lnTo>
                  <a:pt x="5138" y="2258"/>
                </a:lnTo>
                <a:lnTo>
                  <a:pt x="5138" y="2260"/>
                </a:lnTo>
                <a:lnTo>
                  <a:pt x="5138" y="2260"/>
                </a:lnTo>
                <a:lnTo>
                  <a:pt x="5138" y="2260"/>
                </a:lnTo>
                <a:lnTo>
                  <a:pt x="5140" y="2260"/>
                </a:lnTo>
                <a:lnTo>
                  <a:pt x="5140" y="2260"/>
                </a:lnTo>
                <a:lnTo>
                  <a:pt x="5140" y="2260"/>
                </a:lnTo>
                <a:lnTo>
                  <a:pt x="5140" y="2258"/>
                </a:lnTo>
                <a:lnTo>
                  <a:pt x="5142" y="2258"/>
                </a:lnTo>
                <a:lnTo>
                  <a:pt x="5142" y="2258"/>
                </a:lnTo>
                <a:lnTo>
                  <a:pt x="5142" y="2260"/>
                </a:lnTo>
                <a:lnTo>
                  <a:pt x="5142" y="2262"/>
                </a:lnTo>
                <a:lnTo>
                  <a:pt x="5142" y="2262"/>
                </a:lnTo>
                <a:lnTo>
                  <a:pt x="5142" y="2262"/>
                </a:lnTo>
                <a:lnTo>
                  <a:pt x="5144" y="2262"/>
                </a:lnTo>
                <a:lnTo>
                  <a:pt x="5146" y="2262"/>
                </a:lnTo>
                <a:lnTo>
                  <a:pt x="5146" y="2262"/>
                </a:lnTo>
                <a:lnTo>
                  <a:pt x="5146" y="2264"/>
                </a:lnTo>
                <a:lnTo>
                  <a:pt x="5146" y="2264"/>
                </a:lnTo>
                <a:lnTo>
                  <a:pt x="5148" y="2264"/>
                </a:lnTo>
                <a:lnTo>
                  <a:pt x="5148" y="2264"/>
                </a:lnTo>
                <a:lnTo>
                  <a:pt x="5150" y="2264"/>
                </a:lnTo>
                <a:lnTo>
                  <a:pt x="5152" y="2262"/>
                </a:lnTo>
                <a:lnTo>
                  <a:pt x="5154" y="2260"/>
                </a:lnTo>
                <a:lnTo>
                  <a:pt x="5157" y="2258"/>
                </a:lnTo>
                <a:lnTo>
                  <a:pt x="5159" y="2256"/>
                </a:lnTo>
                <a:lnTo>
                  <a:pt x="5159" y="2256"/>
                </a:lnTo>
                <a:lnTo>
                  <a:pt x="5161" y="2252"/>
                </a:lnTo>
                <a:lnTo>
                  <a:pt x="5163" y="2252"/>
                </a:lnTo>
                <a:lnTo>
                  <a:pt x="5163" y="2250"/>
                </a:lnTo>
                <a:lnTo>
                  <a:pt x="5165" y="2248"/>
                </a:lnTo>
                <a:lnTo>
                  <a:pt x="5167" y="2245"/>
                </a:lnTo>
                <a:lnTo>
                  <a:pt x="5167" y="2243"/>
                </a:lnTo>
                <a:lnTo>
                  <a:pt x="5169" y="2241"/>
                </a:lnTo>
                <a:lnTo>
                  <a:pt x="5169" y="2241"/>
                </a:lnTo>
                <a:lnTo>
                  <a:pt x="5171" y="2237"/>
                </a:lnTo>
                <a:lnTo>
                  <a:pt x="5173" y="2233"/>
                </a:lnTo>
                <a:lnTo>
                  <a:pt x="5171" y="2231"/>
                </a:lnTo>
                <a:lnTo>
                  <a:pt x="5171" y="2231"/>
                </a:lnTo>
                <a:lnTo>
                  <a:pt x="5171" y="2229"/>
                </a:lnTo>
                <a:lnTo>
                  <a:pt x="5171" y="2227"/>
                </a:lnTo>
                <a:lnTo>
                  <a:pt x="5173" y="2225"/>
                </a:lnTo>
                <a:lnTo>
                  <a:pt x="5173" y="2225"/>
                </a:lnTo>
                <a:lnTo>
                  <a:pt x="5173" y="2225"/>
                </a:lnTo>
                <a:lnTo>
                  <a:pt x="5175" y="2222"/>
                </a:lnTo>
                <a:lnTo>
                  <a:pt x="5177" y="2222"/>
                </a:lnTo>
                <a:lnTo>
                  <a:pt x="5180" y="2222"/>
                </a:lnTo>
                <a:lnTo>
                  <a:pt x="5182" y="2222"/>
                </a:lnTo>
                <a:lnTo>
                  <a:pt x="5184" y="2222"/>
                </a:lnTo>
                <a:lnTo>
                  <a:pt x="5184" y="2222"/>
                </a:lnTo>
                <a:lnTo>
                  <a:pt x="5184" y="2225"/>
                </a:lnTo>
                <a:lnTo>
                  <a:pt x="5186" y="2225"/>
                </a:lnTo>
                <a:lnTo>
                  <a:pt x="5186" y="2222"/>
                </a:lnTo>
                <a:lnTo>
                  <a:pt x="5186" y="2222"/>
                </a:lnTo>
                <a:lnTo>
                  <a:pt x="5186" y="2222"/>
                </a:lnTo>
                <a:lnTo>
                  <a:pt x="5186" y="2220"/>
                </a:lnTo>
                <a:lnTo>
                  <a:pt x="5186" y="2218"/>
                </a:lnTo>
                <a:lnTo>
                  <a:pt x="5186" y="2216"/>
                </a:lnTo>
                <a:lnTo>
                  <a:pt x="5188" y="2216"/>
                </a:lnTo>
                <a:lnTo>
                  <a:pt x="5190" y="2214"/>
                </a:lnTo>
                <a:lnTo>
                  <a:pt x="5190" y="2214"/>
                </a:lnTo>
                <a:lnTo>
                  <a:pt x="5190" y="2212"/>
                </a:lnTo>
                <a:lnTo>
                  <a:pt x="5192" y="2208"/>
                </a:lnTo>
                <a:lnTo>
                  <a:pt x="5192" y="2204"/>
                </a:lnTo>
                <a:lnTo>
                  <a:pt x="5192" y="2201"/>
                </a:lnTo>
                <a:lnTo>
                  <a:pt x="5194" y="2199"/>
                </a:lnTo>
                <a:lnTo>
                  <a:pt x="5194" y="2199"/>
                </a:lnTo>
                <a:lnTo>
                  <a:pt x="5194" y="2199"/>
                </a:lnTo>
                <a:lnTo>
                  <a:pt x="5192" y="2197"/>
                </a:lnTo>
                <a:close/>
                <a:moveTo>
                  <a:pt x="5113" y="1587"/>
                </a:moveTo>
                <a:lnTo>
                  <a:pt x="5113" y="1587"/>
                </a:lnTo>
                <a:lnTo>
                  <a:pt x="5113" y="1587"/>
                </a:lnTo>
                <a:lnTo>
                  <a:pt x="5113" y="1585"/>
                </a:lnTo>
                <a:lnTo>
                  <a:pt x="5113" y="1585"/>
                </a:lnTo>
                <a:lnTo>
                  <a:pt x="5113" y="1587"/>
                </a:lnTo>
                <a:close/>
                <a:moveTo>
                  <a:pt x="5138" y="1948"/>
                </a:moveTo>
                <a:lnTo>
                  <a:pt x="5138" y="1948"/>
                </a:lnTo>
                <a:lnTo>
                  <a:pt x="5138" y="1948"/>
                </a:lnTo>
                <a:lnTo>
                  <a:pt x="5138" y="1948"/>
                </a:lnTo>
                <a:lnTo>
                  <a:pt x="5138" y="1948"/>
                </a:lnTo>
                <a:lnTo>
                  <a:pt x="5138" y="1948"/>
                </a:lnTo>
                <a:lnTo>
                  <a:pt x="5138" y="1948"/>
                </a:lnTo>
                <a:close/>
                <a:moveTo>
                  <a:pt x="5175" y="1879"/>
                </a:moveTo>
                <a:lnTo>
                  <a:pt x="5175" y="1881"/>
                </a:lnTo>
                <a:lnTo>
                  <a:pt x="5175" y="1881"/>
                </a:lnTo>
                <a:lnTo>
                  <a:pt x="5175" y="1879"/>
                </a:lnTo>
                <a:lnTo>
                  <a:pt x="5175" y="1879"/>
                </a:lnTo>
                <a:lnTo>
                  <a:pt x="5175" y="1879"/>
                </a:lnTo>
                <a:lnTo>
                  <a:pt x="5175" y="1879"/>
                </a:lnTo>
                <a:lnTo>
                  <a:pt x="5175" y="1879"/>
                </a:lnTo>
                <a:close/>
                <a:moveTo>
                  <a:pt x="5177" y="811"/>
                </a:moveTo>
                <a:lnTo>
                  <a:pt x="5177" y="811"/>
                </a:lnTo>
                <a:lnTo>
                  <a:pt x="5180" y="809"/>
                </a:lnTo>
                <a:lnTo>
                  <a:pt x="5180" y="809"/>
                </a:lnTo>
                <a:lnTo>
                  <a:pt x="5182" y="807"/>
                </a:lnTo>
                <a:lnTo>
                  <a:pt x="5182" y="807"/>
                </a:lnTo>
                <a:lnTo>
                  <a:pt x="5182" y="807"/>
                </a:lnTo>
                <a:lnTo>
                  <a:pt x="5180" y="807"/>
                </a:lnTo>
                <a:lnTo>
                  <a:pt x="5180" y="809"/>
                </a:lnTo>
                <a:lnTo>
                  <a:pt x="5180" y="809"/>
                </a:lnTo>
                <a:lnTo>
                  <a:pt x="5177" y="809"/>
                </a:lnTo>
                <a:lnTo>
                  <a:pt x="5175" y="811"/>
                </a:lnTo>
                <a:lnTo>
                  <a:pt x="5175" y="811"/>
                </a:lnTo>
                <a:lnTo>
                  <a:pt x="5177" y="811"/>
                </a:lnTo>
                <a:close/>
                <a:moveTo>
                  <a:pt x="5188" y="1908"/>
                </a:moveTo>
                <a:lnTo>
                  <a:pt x="5190" y="1908"/>
                </a:lnTo>
                <a:lnTo>
                  <a:pt x="5190" y="1908"/>
                </a:lnTo>
                <a:lnTo>
                  <a:pt x="5190" y="1908"/>
                </a:lnTo>
                <a:lnTo>
                  <a:pt x="5190" y="1908"/>
                </a:lnTo>
                <a:lnTo>
                  <a:pt x="5190" y="1908"/>
                </a:lnTo>
                <a:lnTo>
                  <a:pt x="5192" y="1908"/>
                </a:lnTo>
                <a:lnTo>
                  <a:pt x="5194" y="1908"/>
                </a:lnTo>
                <a:lnTo>
                  <a:pt x="5194" y="1906"/>
                </a:lnTo>
                <a:lnTo>
                  <a:pt x="5192" y="1906"/>
                </a:lnTo>
                <a:lnTo>
                  <a:pt x="5192" y="1906"/>
                </a:lnTo>
                <a:lnTo>
                  <a:pt x="5190" y="1906"/>
                </a:lnTo>
                <a:lnTo>
                  <a:pt x="5190" y="1906"/>
                </a:lnTo>
                <a:lnTo>
                  <a:pt x="5188" y="1908"/>
                </a:lnTo>
                <a:lnTo>
                  <a:pt x="5188" y="1908"/>
                </a:lnTo>
                <a:lnTo>
                  <a:pt x="5188" y="1908"/>
                </a:lnTo>
                <a:lnTo>
                  <a:pt x="5186" y="1908"/>
                </a:lnTo>
                <a:lnTo>
                  <a:pt x="5186" y="1908"/>
                </a:lnTo>
                <a:lnTo>
                  <a:pt x="5186" y="1910"/>
                </a:lnTo>
                <a:lnTo>
                  <a:pt x="5188" y="1908"/>
                </a:lnTo>
                <a:close/>
                <a:moveTo>
                  <a:pt x="5194" y="1889"/>
                </a:moveTo>
                <a:lnTo>
                  <a:pt x="5194" y="1889"/>
                </a:lnTo>
                <a:lnTo>
                  <a:pt x="5194" y="1887"/>
                </a:lnTo>
                <a:lnTo>
                  <a:pt x="5194" y="1887"/>
                </a:lnTo>
                <a:lnTo>
                  <a:pt x="5194" y="1887"/>
                </a:lnTo>
                <a:lnTo>
                  <a:pt x="5192" y="1885"/>
                </a:lnTo>
                <a:lnTo>
                  <a:pt x="5192" y="1885"/>
                </a:lnTo>
                <a:lnTo>
                  <a:pt x="5190" y="1885"/>
                </a:lnTo>
                <a:lnTo>
                  <a:pt x="5190" y="1883"/>
                </a:lnTo>
                <a:lnTo>
                  <a:pt x="5190" y="1883"/>
                </a:lnTo>
                <a:lnTo>
                  <a:pt x="5190" y="1883"/>
                </a:lnTo>
                <a:lnTo>
                  <a:pt x="5190" y="1883"/>
                </a:lnTo>
                <a:lnTo>
                  <a:pt x="5188" y="1883"/>
                </a:lnTo>
                <a:lnTo>
                  <a:pt x="5186" y="1883"/>
                </a:lnTo>
                <a:lnTo>
                  <a:pt x="5184" y="1883"/>
                </a:lnTo>
                <a:lnTo>
                  <a:pt x="5182" y="1885"/>
                </a:lnTo>
                <a:lnTo>
                  <a:pt x="5180" y="1885"/>
                </a:lnTo>
                <a:lnTo>
                  <a:pt x="5177" y="1887"/>
                </a:lnTo>
                <a:lnTo>
                  <a:pt x="5177" y="1887"/>
                </a:lnTo>
                <a:lnTo>
                  <a:pt x="5177" y="1889"/>
                </a:lnTo>
                <a:lnTo>
                  <a:pt x="5177" y="1889"/>
                </a:lnTo>
                <a:lnTo>
                  <a:pt x="5177" y="1889"/>
                </a:lnTo>
                <a:lnTo>
                  <a:pt x="5177" y="1889"/>
                </a:lnTo>
                <a:lnTo>
                  <a:pt x="5177" y="1889"/>
                </a:lnTo>
                <a:lnTo>
                  <a:pt x="5177" y="1889"/>
                </a:lnTo>
                <a:lnTo>
                  <a:pt x="5175" y="1891"/>
                </a:lnTo>
                <a:lnTo>
                  <a:pt x="5175" y="1891"/>
                </a:lnTo>
                <a:lnTo>
                  <a:pt x="5175" y="1891"/>
                </a:lnTo>
                <a:lnTo>
                  <a:pt x="5177" y="1893"/>
                </a:lnTo>
                <a:lnTo>
                  <a:pt x="5177" y="1893"/>
                </a:lnTo>
                <a:lnTo>
                  <a:pt x="5180" y="1895"/>
                </a:lnTo>
                <a:lnTo>
                  <a:pt x="5182" y="1895"/>
                </a:lnTo>
                <a:lnTo>
                  <a:pt x="5184" y="1895"/>
                </a:lnTo>
                <a:lnTo>
                  <a:pt x="5184" y="1895"/>
                </a:lnTo>
                <a:lnTo>
                  <a:pt x="5186" y="1895"/>
                </a:lnTo>
                <a:lnTo>
                  <a:pt x="5188" y="1895"/>
                </a:lnTo>
                <a:lnTo>
                  <a:pt x="5188" y="1895"/>
                </a:lnTo>
                <a:lnTo>
                  <a:pt x="5190" y="1895"/>
                </a:lnTo>
                <a:lnTo>
                  <a:pt x="5192" y="1893"/>
                </a:lnTo>
                <a:lnTo>
                  <a:pt x="5192" y="1893"/>
                </a:lnTo>
                <a:lnTo>
                  <a:pt x="5192" y="1895"/>
                </a:lnTo>
                <a:lnTo>
                  <a:pt x="5194" y="1893"/>
                </a:lnTo>
                <a:lnTo>
                  <a:pt x="5194" y="1893"/>
                </a:lnTo>
                <a:lnTo>
                  <a:pt x="5196" y="1893"/>
                </a:lnTo>
                <a:lnTo>
                  <a:pt x="5196" y="1891"/>
                </a:lnTo>
                <a:lnTo>
                  <a:pt x="5194" y="1889"/>
                </a:lnTo>
                <a:close/>
                <a:moveTo>
                  <a:pt x="5173" y="1812"/>
                </a:moveTo>
                <a:lnTo>
                  <a:pt x="5173" y="1812"/>
                </a:lnTo>
                <a:lnTo>
                  <a:pt x="5173" y="1812"/>
                </a:lnTo>
                <a:lnTo>
                  <a:pt x="5173" y="1812"/>
                </a:lnTo>
                <a:lnTo>
                  <a:pt x="5173" y="1812"/>
                </a:lnTo>
                <a:lnTo>
                  <a:pt x="5171" y="1812"/>
                </a:lnTo>
                <a:lnTo>
                  <a:pt x="5171" y="1812"/>
                </a:lnTo>
                <a:lnTo>
                  <a:pt x="5173" y="1812"/>
                </a:lnTo>
                <a:lnTo>
                  <a:pt x="5173" y="1812"/>
                </a:lnTo>
                <a:close/>
                <a:moveTo>
                  <a:pt x="5140" y="1650"/>
                </a:moveTo>
                <a:lnTo>
                  <a:pt x="5140" y="1650"/>
                </a:lnTo>
                <a:lnTo>
                  <a:pt x="5140" y="1648"/>
                </a:lnTo>
                <a:lnTo>
                  <a:pt x="5140" y="1648"/>
                </a:lnTo>
                <a:lnTo>
                  <a:pt x="5140" y="1648"/>
                </a:lnTo>
                <a:lnTo>
                  <a:pt x="5140" y="1648"/>
                </a:lnTo>
                <a:lnTo>
                  <a:pt x="5140" y="1648"/>
                </a:lnTo>
                <a:lnTo>
                  <a:pt x="5140" y="1648"/>
                </a:lnTo>
                <a:lnTo>
                  <a:pt x="5140" y="1650"/>
                </a:lnTo>
                <a:close/>
                <a:moveTo>
                  <a:pt x="5094" y="1531"/>
                </a:moveTo>
                <a:lnTo>
                  <a:pt x="5096" y="1531"/>
                </a:lnTo>
                <a:lnTo>
                  <a:pt x="5096" y="1531"/>
                </a:lnTo>
                <a:lnTo>
                  <a:pt x="5096" y="1531"/>
                </a:lnTo>
                <a:lnTo>
                  <a:pt x="5096" y="1531"/>
                </a:lnTo>
                <a:lnTo>
                  <a:pt x="5094" y="1531"/>
                </a:lnTo>
                <a:lnTo>
                  <a:pt x="5094" y="1531"/>
                </a:lnTo>
                <a:lnTo>
                  <a:pt x="5094" y="1531"/>
                </a:lnTo>
                <a:lnTo>
                  <a:pt x="5094" y="1531"/>
                </a:lnTo>
                <a:lnTo>
                  <a:pt x="5094" y="1531"/>
                </a:lnTo>
                <a:close/>
                <a:moveTo>
                  <a:pt x="5150" y="2176"/>
                </a:moveTo>
                <a:lnTo>
                  <a:pt x="5150" y="2176"/>
                </a:lnTo>
                <a:lnTo>
                  <a:pt x="5150" y="2176"/>
                </a:lnTo>
                <a:lnTo>
                  <a:pt x="5150" y="2176"/>
                </a:lnTo>
                <a:lnTo>
                  <a:pt x="5150" y="2174"/>
                </a:lnTo>
                <a:lnTo>
                  <a:pt x="5150" y="2172"/>
                </a:lnTo>
                <a:lnTo>
                  <a:pt x="5148" y="2172"/>
                </a:lnTo>
                <a:lnTo>
                  <a:pt x="5148" y="2172"/>
                </a:lnTo>
                <a:lnTo>
                  <a:pt x="5148" y="2172"/>
                </a:lnTo>
                <a:lnTo>
                  <a:pt x="5148" y="2174"/>
                </a:lnTo>
                <a:lnTo>
                  <a:pt x="5148" y="2174"/>
                </a:lnTo>
                <a:lnTo>
                  <a:pt x="5148" y="2174"/>
                </a:lnTo>
                <a:lnTo>
                  <a:pt x="5150" y="2176"/>
                </a:lnTo>
                <a:close/>
                <a:moveTo>
                  <a:pt x="5136" y="1644"/>
                </a:moveTo>
                <a:lnTo>
                  <a:pt x="5136" y="1642"/>
                </a:lnTo>
                <a:lnTo>
                  <a:pt x="5136" y="1642"/>
                </a:lnTo>
                <a:lnTo>
                  <a:pt x="5136" y="1640"/>
                </a:lnTo>
                <a:lnTo>
                  <a:pt x="5136" y="1640"/>
                </a:lnTo>
                <a:lnTo>
                  <a:pt x="5133" y="1640"/>
                </a:lnTo>
                <a:lnTo>
                  <a:pt x="5133" y="1640"/>
                </a:lnTo>
                <a:lnTo>
                  <a:pt x="5133" y="1640"/>
                </a:lnTo>
                <a:lnTo>
                  <a:pt x="5136" y="1640"/>
                </a:lnTo>
                <a:lnTo>
                  <a:pt x="5136" y="1642"/>
                </a:lnTo>
                <a:lnTo>
                  <a:pt x="5136" y="1642"/>
                </a:lnTo>
                <a:lnTo>
                  <a:pt x="5136" y="1644"/>
                </a:lnTo>
                <a:close/>
                <a:moveTo>
                  <a:pt x="5115" y="791"/>
                </a:moveTo>
                <a:lnTo>
                  <a:pt x="5115" y="791"/>
                </a:lnTo>
                <a:lnTo>
                  <a:pt x="5110" y="788"/>
                </a:lnTo>
                <a:lnTo>
                  <a:pt x="5108" y="788"/>
                </a:lnTo>
                <a:lnTo>
                  <a:pt x="5106" y="791"/>
                </a:lnTo>
                <a:lnTo>
                  <a:pt x="5108" y="791"/>
                </a:lnTo>
                <a:lnTo>
                  <a:pt x="5110" y="793"/>
                </a:lnTo>
                <a:lnTo>
                  <a:pt x="5110" y="793"/>
                </a:lnTo>
                <a:lnTo>
                  <a:pt x="5113" y="795"/>
                </a:lnTo>
                <a:lnTo>
                  <a:pt x="5115" y="793"/>
                </a:lnTo>
                <a:lnTo>
                  <a:pt x="5117" y="793"/>
                </a:lnTo>
                <a:lnTo>
                  <a:pt x="5119" y="793"/>
                </a:lnTo>
                <a:lnTo>
                  <a:pt x="5119" y="793"/>
                </a:lnTo>
                <a:lnTo>
                  <a:pt x="5119" y="793"/>
                </a:lnTo>
                <a:lnTo>
                  <a:pt x="5121" y="793"/>
                </a:lnTo>
                <a:lnTo>
                  <a:pt x="5117" y="791"/>
                </a:lnTo>
                <a:lnTo>
                  <a:pt x="5115" y="791"/>
                </a:lnTo>
                <a:close/>
                <a:moveTo>
                  <a:pt x="5022" y="1929"/>
                </a:moveTo>
                <a:lnTo>
                  <a:pt x="5022" y="1929"/>
                </a:lnTo>
                <a:lnTo>
                  <a:pt x="5020" y="1929"/>
                </a:lnTo>
                <a:lnTo>
                  <a:pt x="5020" y="1929"/>
                </a:lnTo>
                <a:lnTo>
                  <a:pt x="5020" y="1931"/>
                </a:lnTo>
                <a:lnTo>
                  <a:pt x="5020" y="1931"/>
                </a:lnTo>
                <a:lnTo>
                  <a:pt x="5020" y="1933"/>
                </a:lnTo>
                <a:lnTo>
                  <a:pt x="5020" y="1933"/>
                </a:lnTo>
                <a:lnTo>
                  <a:pt x="5020" y="1931"/>
                </a:lnTo>
                <a:lnTo>
                  <a:pt x="5022" y="1931"/>
                </a:lnTo>
                <a:lnTo>
                  <a:pt x="5020" y="1931"/>
                </a:lnTo>
                <a:lnTo>
                  <a:pt x="5020" y="1929"/>
                </a:lnTo>
                <a:lnTo>
                  <a:pt x="5022" y="1929"/>
                </a:lnTo>
                <a:lnTo>
                  <a:pt x="5022" y="1929"/>
                </a:lnTo>
                <a:close/>
                <a:moveTo>
                  <a:pt x="5029" y="1858"/>
                </a:moveTo>
                <a:lnTo>
                  <a:pt x="5031" y="1860"/>
                </a:lnTo>
                <a:lnTo>
                  <a:pt x="5031" y="1858"/>
                </a:lnTo>
                <a:lnTo>
                  <a:pt x="5031" y="1858"/>
                </a:lnTo>
                <a:lnTo>
                  <a:pt x="5029" y="1858"/>
                </a:lnTo>
                <a:lnTo>
                  <a:pt x="5029" y="1858"/>
                </a:lnTo>
                <a:close/>
                <a:moveTo>
                  <a:pt x="5027" y="2327"/>
                </a:moveTo>
                <a:lnTo>
                  <a:pt x="5025" y="2329"/>
                </a:lnTo>
                <a:lnTo>
                  <a:pt x="5027" y="2329"/>
                </a:lnTo>
                <a:lnTo>
                  <a:pt x="5027" y="2329"/>
                </a:lnTo>
                <a:lnTo>
                  <a:pt x="5027" y="2327"/>
                </a:lnTo>
                <a:lnTo>
                  <a:pt x="5027" y="2327"/>
                </a:lnTo>
                <a:close/>
                <a:moveTo>
                  <a:pt x="5033" y="1962"/>
                </a:moveTo>
                <a:lnTo>
                  <a:pt x="5035" y="1962"/>
                </a:lnTo>
                <a:lnTo>
                  <a:pt x="5035" y="1962"/>
                </a:lnTo>
                <a:lnTo>
                  <a:pt x="5035" y="1960"/>
                </a:lnTo>
                <a:lnTo>
                  <a:pt x="5033" y="1960"/>
                </a:lnTo>
                <a:lnTo>
                  <a:pt x="5033" y="1960"/>
                </a:lnTo>
                <a:lnTo>
                  <a:pt x="5033" y="1962"/>
                </a:lnTo>
                <a:lnTo>
                  <a:pt x="5033" y="1962"/>
                </a:lnTo>
                <a:close/>
                <a:moveTo>
                  <a:pt x="5014" y="1784"/>
                </a:moveTo>
                <a:lnTo>
                  <a:pt x="5012" y="1784"/>
                </a:lnTo>
                <a:lnTo>
                  <a:pt x="5012" y="1784"/>
                </a:lnTo>
                <a:lnTo>
                  <a:pt x="5010" y="1786"/>
                </a:lnTo>
                <a:lnTo>
                  <a:pt x="5010" y="1786"/>
                </a:lnTo>
                <a:lnTo>
                  <a:pt x="5010" y="1786"/>
                </a:lnTo>
                <a:lnTo>
                  <a:pt x="5010" y="1786"/>
                </a:lnTo>
                <a:lnTo>
                  <a:pt x="5010" y="1786"/>
                </a:lnTo>
                <a:lnTo>
                  <a:pt x="5010" y="1786"/>
                </a:lnTo>
                <a:lnTo>
                  <a:pt x="5012" y="1788"/>
                </a:lnTo>
                <a:lnTo>
                  <a:pt x="5012" y="1786"/>
                </a:lnTo>
                <a:lnTo>
                  <a:pt x="5012" y="1786"/>
                </a:lnTo>
                <a:lnTo>
                  <a:pt x="5014" y="1786"/>
                </a:lnTo>
                <a:lnTo>
                  <a:pt x="5014" y="1786"/>
                </a:lnTo>
                <a:lnTo>
                  <a:pt x="5014" y="1786"/>
                </a:lnTo>
                <a:lnTo>
                  <a:pt x="5014" y="1784"/>
                </a:lnTo>
                <a:lnTo>
                  <a:pt x="5014" y="1784"/>
                </a:lnTo>
                <a:close/>
                <a:moveTo>
                  <a:pt x="5031" y="1862"/>
                </a:moveTo>
                <a:lnTo>
                  <a:pt x="5031" y="1862"/>
                </a:lnTo>
                <a:lnTo>
                  <a:pt x="5029" y="1862"/>
                </a:lnTo>
                <a:lnTo>
                  <a:pt x="5029" y="1864"/>
                </a:lnTo>
                <a:lnTo>
                  <a:pt x="5031" y="1866"/>
                </a:lnTo>
                <a:lnTo>
                  <a:pt x="5031" y="1864"/>
                </a:lnTo>
                <a:lnTo>
                  <a:pt x="5031" y="1864"/>
                </a:lnTo>
                <a:lnTo>
                  <a:pt x="5033" y="1866"/>
                </a:lnTo>
                <a:lnTo>
                  <a:pt x="5033" y="1866"/>
                </a:lnTo>
                <a:lnTo>
                  <a:pt x="5033" y="1868"/>
                </a:lnTo>
                <a:lnTo>
                  <a:pt x="5033" y="1870"/>
                </a:lnTo>
                <a:lnTo>
                  <a:pt x="5033" y="1870"/>
                </a:lnTo>
                <a:lnTo>
                  <a:pt x="5033" y="1870"/>
                </a:lnTo>
                <a:lnTo>
                  <a:pt x="5035" y="1870"/>
                </a:lnTo>
                <a:lnTo>
                  <a:pt x="5035" y="1870"/>
                </a:lnTo>
                <a:lnTo>
                  <a:pt x="5037" y="1870"/>
                </a:lnTo>
                <a:lnTo>
                  <a:pt x="5039" y="1870"/>
                </a:lnTo>
                <a:lnTo>
                  <a:pt x="5039" y="1868"/>
                </a:lnTo>
                <a:lnTo>
                  <a:pt x="5039" y="1868"/>
                </a:lnTo>
                <a:lnTo>
                  <a:pt x="5037" y="1868"/>
                </a:lnTo>
                <a:lnTo>
                  <a:pt x="5037" y="1866"/>
                </a:lnTo>
                <a:lnTo>
                  <a:pt x="5037" y="1866"/>
                </a:lnTo>
                <a:lnTo>
                  <a:pt x="5035" y="1866"/>
                </a:lnTo>
                <a:lnTo>
                  <a:pt x="5035" y="1864"/>
                </a:lnTo>
                <a:lnTo>
                  <a:pt x="5033" y="1864"/>
                </a:lnTo>
                <a:lnTo>
                  <a:pt x="5033" y="1864"/>
                </a:lnTo>
                <a:lnTo>
                  <a:pt x="5033" y="1862"/>
                </a:lnTo>
                <a:lnTo>
                  <a:pt x="5031" y="1862"/>
                </a:lnTo>
                <a:close/>
                <a:moveTo>
                  <a:pt x="5033" y="1830"/>
                </a:moveTo>
                <a:lnTo>
                  <a:pt x="5033" y="1832"/>
                </a:lnTo>
                <a:lnTo>
                  <a:pt x="5033" y="1832"/>
                </a:lnTo>
                <a:lnTo>
                  <a:pt x="5035" y="1832"/>
                </a:lnTo>
                <a:lnTo>
                  <a:pt x="5035" y="1832"/>
                </a:lnTo>
                <a:lnTo>
                  <a:pt x="5035" y="1832"/>
                </a:lnTo>
                <a:lnTo>
                  <a:pt x="5035" y="1830"/>
                </a:lnTo>
                <a:lnTo>
                  <a:pt x="5035" y="1830"/>
                </a:lnTo>
                <a:lnTo>
                  <a:pt x="5035" y="1830"/>
                </a:lnTo>
                <a:lnTo>
                  <a:pt x="5035" y="1828"/>
                </a:lnTo>
                <a:lnTo>
                  <a:pt x="5033" y="1830"/>
                </a:lnTo>
                <a:lnTo>
                  <a:pt x="5033" y="1830"/>
                </a:lnTo>
                <a:close/>
                <a:moveTo>
                  <a:pt x="5033" y="1837"/>
                </a:moveTo>
                <a:lnTo>
                  <a:pt x="5033" y="1837"/>
                </a:lnTo>
                <a:lnTo>
                  <a:pt x="5033" y="1837"/>
                </a:lnTo>
                <a:lnTo>
                  <a:pt x="5033" y="1837"/>
                </a:lnTo>
                <a:lnTo>
                  <a:pt x="5035" y="1839"/>
                </a:lnTo>
                <a:lnTo>
                  <a:pt x="5035" y="1837"/>
                </a:lnTo>
                <a:lnTo>
                  <a:pt x="5035" y="1837"/>
                </a:lnTo>
                <a:lnTo>
                  <a:pt x="5035" y="1835"/>
                </a:lnTo>
                <a:lnTo>
                  <a:pt x="5033" y="1837"/>
                </a:lnTo>
                <a:close/>
                <a:moveTo>
                  <a:pt x="5027" y="1935"/>
                </a:moveTo>
                <a:lnTo>
                  <a:pt x="5029" y="1937"/>
                </a:lnTo>
                <a:lnTo>
                  <a:pt x="5029" y="1937"/>
                </a:lnTo>
                <a:lnTo>
                  <a:pt x="5031" y="1939"/>
                </a:lnTo>
                <a:lnTo>
                  <a:pt x="5033" y="1939"/>
                </a:lnTo>
                <a:lnTo>
                  <a:pt x="5033" y="1939"/>
                </a:lnTo>
                <a:lnTo>
                  <a:pt x="5033" y="1937"/>
                </a:lnTo>
                <a:lnTo>
                  <a:pt x="5033" y="1937"/>
                </a:lnTo>
                <a:lnTo>
                  <a:pt x="5033" y="1935"/>
                </a:lnTo>
                <a:lnTo>
                  <a:pt x="5031" y="1935"/>
                </a:lnTo>
                <a:lnTo>
                  <a:pt x="5031" y="1933"/>
                </a:lnTo>
                <a:lnTo>
                  <a:pt x="5031" y="1933"/>
                </a:lnTo>
                <a:lnTo>
                  <a:pt x="5031" y="1933"/>
                </a:lnTo>
                <a:lnTo>
                  <a:pt x="5029" y="1933"/>
                </a:lnTo>
                <a:lnTo>
                  <a:pt x="5029" y="1933"/>
                </a:lnTo>
                <a:lnTo>
                  <a:pt x="5029" y="1933"/>
                </a:lnTo>
                <a:lnTo>
                  <a:pt x="5031" y="1933"/>
                </a:lnTo>
                <a:lnTo>
                  <a:pt x="5029" y="1935"/>
                </a:lnTo>
                <a:lnTo>
                  <a:pt x="5027" y="1935"/>
                </a:lnTo>
                <a:close/>
                <a:moveTo>
                  <a:pt x="5087" y="1528"/>
                </a:moveTo>
                <a:lnTo>
                  <a:pt x="5089" y="1528"/>
                </a:lnTo>
                <a:lnTo>
                  <a:pt x="5089" y="1528"/>
                </a:lnTo>
                <a:lnTo>
                  <a:pt x="5089" y="1528"/>
                </a:lnTo>
                <a:lnTo>
                  <a:pt x="5092" y="1528"/>
                </a:lnTo>
                <a:lnTo>
                  <a:pt x="5087" y="1528"/>
                </a:lnTo>
                <a:lnTo>
                  <a:pt x="5087" y="1528"/>
                </a:lnTo>
                <a:lnTo>
                  <a:pt x="5085" y="1528"/>
                </a:lnTo>
                <a:lnTo>
                  <a:pt x="5085" y="1528"/>
                </a:lnTo>
                <a:lnTo>
                  <a:pt x="5087" y="1528"/>
                </a:lnTo>
                <a:lnTo>
                  <a:pt x="5087" y="1528"/>
                </a:lnTo>
                <a:lnTo>
                  <a:pt x="5087" y="1528"/>
                </a:lnTo>
                <a:close/>
                <a:moveTo>
                  <a:pt x="5020" y="2338"/>
                </a:moveTo>
                <a:lnTo>
                  <a:pt x="5020" y="2338"/>
                </a:lnTo>
                <a:lnTo>
                  <a:pt x="5020" y="2338"/>
                </a:lnTo>
                <a:lnTo>
                  <a:pt x="5022" y="2338"/>
                </a:lnTo>
                <a:lnTo>
                  <a:pt x="5022" y="2338"/>
                </a:lnTo>
                <a:lnTo>
                  <a:pt x="5022" y="2338"/>
                </a:lnTo>
                <a:lnTo>
                  <a:pt x="5022" y="2338"/>
                </a:lnTo>
                <a:lnTo>
                  <a:pt x="5022" y="2336"/>
                </a:lnTo>
                <a:lnTo>
                  <a:pt x="5022" y="2336"/>
                </a:lnTo>
                <a:lnTo>
                  <a:pt x="5022" y="2336"/>
                </a:lnTo>
                <a:lnTo>
                  <a:pt x="5020" y="2336"/>
                </a:lnTo>
                <a:lnTo>
                  <a:pt x="5020" y="2338"/>
                </a:lnTo>
                <a:close/>
                <a:moveTo>
                  <a:pt x="5066" y="1545"/>
                </a:moveTo>
                <a:lnTo>
                  <a:pt x="5066" y="1545"/>
                </a:lnTo>
                <a:lnTo>
                  <a:pt x="5066" y="1545"/>
                </a:lnTo>
                <a:lnTo>
                  <a:pt x="5066" y="1545"/>
                </a:lnTo>
                <a:lnTo>
                  <a:pt x="5066" y="1545"/>
                </a:lnTo>
                <a:lnTo>
                  <a:pt x="5064" y="1547"/>
                </a:lnTo>
                <a:lnTo>
                  <a:pt x="5064" y="1547"/>
                </a:lnTo>
                <a:lnTo>
                  <a:pt x="5064" y="1547"/>
                </a:lnTo>
                <a:lnTo>
                  <a:pt x="5064" y="1547"/>
                </a:lnTo>
                <a:lnTo>
                  <a:pt x="5064" y="1547"/>
                </a:lnTo>
                <a:lnTo>
                  <a:pt x="5066" y="1545"/>
                </a:lnTo>
                <a:close/>
                <a:moveTo>
                  <a:pt x="5060" y="1914"/>
                </a:moveTo>
                <a:lnTo>
                  <a:pt x="5060" y="1914"/>
                </a:lnTo>
                <a:lnTo>
                  <a:pt x="5060" y="1916"/>
                </a:lnTo>
                <a:lnTo>
                  <a:pt x="5062" y="1916"/>
                </a:lnTo>
                <a:lnTo>
                  <a:pt x="5062" y="1914"/>
                </a:lnTo>
                <a:lnTo>
                  <a:pt x="5062" y="1914"/>
                </a:lnTo>
                <a:lnTo>
                  <a:pt x="5060" y="1912"/>
                </a:lnTo>
                <a:lnTo>
                  <a:pt x="5060" y="1912"/>
                </a:lnTo>
                <a:lnTo>
                  <a:pt x="5060" y="1912"/>
                </a:lnTo>
                <a:lnTo>
                  <a:pt x="5060" y="1914"/>
                </a:lnTo>
                <a:close/>
                <a:moveTo>
                  <a:pt x="5064" y="1644"/>
                </a:moveTo>
                <a:lnTo>
                  <a:pt x="5064" y="1644"/>
                </a:lnTo>
                <a:lnTo>
                  <a:pt x="5064" y="1644"/>
                </a:lnTo>
                <a:lnTo>
                  <a:pt x="5064" y="1644"/>
                </a:lnTo>
                <a:lnTo>
                  <a:pt x="5064" y="1644"/>
                </a:lnTo>
                <a:lnTo>
                  <a:pt x="5064" y="1644"/>
                </a:lnTo>
                <a:lnTo>
                  <a:pt x="5064" y="1644"/>
                </a:lnTo>
                <a:close/>
                <a:moveTo>
                  <a:pt x="5069" y="1925"/>
                </a:moveTo>
                <a:lnTo>
                  <a:pt x="5069" y="1925"/>
                </a:lnTo>
                <a:lnTo>
                  <a:pt x="5069" y="1925"/>
                </a:lnTo>
                <a:lnTo>
                  <a:pt x="5069" y="1925"/>
                </a:lnTo>
                <a:lnTo>
                  <a:pt x="5066" y="1925"/>
                </a:lnTo>
                <a:lnTo>
                  <a:pt x="5066" y="1925"/>
                </a:lnTo>
                <a:lnTo>
                  <a:pt x="5069" y="1925"/>
                </a:lnTo>
                <a:lnTo>
                  <a:pt x="5069" y="1925"/>
                </a:lnTo>
                <a:close/>
                <a:moveTo>
                  <a:pt x="5131" y="2258"/>
                </a:moveTo>
                <a:lnTo>
                  <a:pt x="5129" y="2258"/>
                </a:lnTo>
                <a:lnTo>
                  <a:pt x="5129" y="2258"/>
                </a:lnTo>
                <a:lnTo>
                  <a:pt x="5131" y="2258"/>
                </a:lnTo>
                <a:lnTo>
                  <a:pt x="5131" y="2256"/>
                </a:lnTo>
                <a:lnTo>
                  <a:pt x="5131" y="2256"/>
                </a:lnTo>
                <a:lnTo>
                  <a:pt x="5133" y="2256"/>
                </a:lnTo>
                <a:lnTo>
                  <a:pt x="5131" y="2256"/>
                </a:lnTo>
                <a:lnTo>
                  <a:pt x="5131" y="2254"/>
                </a:lnTo>
                <a:lnTo>
                  <a:pt x="5131" y="2254"/>
                </a:lnTo>
                <a:lnTo>
                  <a:pt x="5129" y="2254"/>
                </a:lnTo>
                <a:lnTo>
                  <a:pt x="5129" y="2254"/>
                </a:lnTo>
                <a:lnTo>
                  <a:pt x="5129" y="2254"/>
                </a:lnTo>
                <a:lnTo>
                  <a:pt x="5129" y="2256"/>
                </a:lnTo>
                <a:lnTo>
                  <a:pt x="5129" y="2256"/>
                </a:lnTo>
                <a:lnTo>
                  <a:pt x="5127" y="2256"/>
                </a:lnTo>
                <a:lnTo>
                  <a:pt x="5127" y="2258"/>
                </a:lnTo>
                <a:lnTo>
                  <a:pt x="5127" y="2258"/>
                </a:lnTo>
                <a:lnTo>
                  <a:pt x="5127" y="2258"/>
                </a:lnTo>
                <a:lnTo>
                  <a:pt x="5125" y="2260"/>
                </a:lnTo>
                <a:lnTo>
                  <a:pt x="5127" y="2258"/>
                </a:lnTo>
                <a:lnTo>
                  <a:pt x="5127" y="2256"/>
                </a:lnTo>
                <a:lnTo>
                  <a:pt x="5127" y="2256"/>
                </a:lnTo>
                <a:lnTo>
                  <a:pt x="5127" y="2256"/>
                </a:lnTo>
                <a:lnTo>
                  <a:pt x="5127" y="2254"/>
                </a:lnTo>
                <a:lnTo>
                  <a:pt x="5127" y="2254"/>
                </a:lnTo>
                <a:lnTo>
                  <a:pt x="5129" y="2254"/>
                </a:lnTo>
                <a:lnTo>
                  <a:pt x="5127" y="2254"/>
                </a:lnTo>
                <a:lnTo>
                  <a:pt x="5127" y="2254"/>
                </a:lnTo>
                <a:lnTo>
                  <a:pt x="5125" y="2254"/>
                </a:lnTo>
                <a:lnTo>
                  <a:pt x="5125" y="2254"/>
                </a:lnTo>
                <a:lnTo>
                  <a:pt x="5123" y="2256"/>
                </a:lnTo>
                <a:lnTo>
                  <a:pt x="5121" y="2258"/>
                </a:lnTo>
                <a:lnTo>
                  <a:pt x="5119" y="2258"/>
                </a:lnTo>
                <a:lnTo>
                  <a:pt x="5117" y="2260"/>
                </a:lnTo>
                <a:lnTo>
                  <a:pt x="5115" y="2260"/>
                </a:lnTo>
                <a:lnTo>
                  <a:pt x="5115" y="2258"/>
                </a:lnTo>
                <a:lnTo>
                  <a:pt x="5115" y="2256"/>
                </a:lnTo>
                <a:lnTo>
                  <a:pt x="5115" y="2254"/>
                </a:lnTo>
                <a:lnTo>
                  <a:pt x="5115" y="2252"/>
                </a:lnTo>
                <a:lnTo>
                  <a:pt x="5113" y="2252"/>
                </a:lnTo>
                <a:lnTo>
                  <a:pt x="5110" y="2252"/>
                </a:lnTo>
                <a:lnTo>
                  <a:pt x="5110" y="2250"/>
                </a:lnTo>
                <a:lnTo>
                  <a:pt x="5110" y="2250"/>
                </a:lnTo>
                <a:lnTo>
                  <a:pt x="5110" y="2248"/>
                </a:lnTo>
                <a:lnTo>
                  <a:pt x="5110" y="2248"/>
                </a:lnTo>
                <a:lnTo>
                  <a:pt x="5113" y="2245"/>
                </a:lnTo>
                <a:lnTo>
                  <a:pt x="5113" y="2245"/>
                </a:lnTo>
                <a:lnTo>
                  <a:pt x="5110" y="2245"/>
                </a:lnTo>
                <a:lnTo>
                  <a:pt x="5108" y="2245"/>
                </a:lnTo>
                <a:lnTo>
                  <a:pt x="5106" y="2248"/>
                </a:lnTo>
                <a:lnTo>
                  <a:pt x="5104" y="2250"/>
                </a:lnTo>
                <a:lnTo>
                  <a:pt x="5102" y="2254"/>
                </a:lnTo>
                <a:lnTo>
                  <a:pt x="5100" y="2258"/>
                </a:lnTo>
                <a:lnTo>
                  <a:pt x="5100" y="2262"/>
                </a:lnTo>
                <a:lnTo>
                  <a:pt x="5098" y="2264"/>
                </a:lnTo>
                <a:lnTo>
                  <a:pt x="5098" y="2266"/>
                </a:lnTo>
                <a:lnTo>
                  <a:pt x="5096" y="2266"/>
                </a:lnTo>
                <a:lnTo>
                  <a:pt x="5096" y="2266"/>
                </a:lnTo>
                <a:lnTo>
                  <a:pt x="5094" y="2269"/>
                </a:lnTo>
                <a:lnTo>
                  <a:pt x="5092" y="2269"/>
                </a:lnTo>
                <a:lnTo>
                  <a:pt x="5092" y="2271"/>
                </a:lnTo>
                <a:lnTo>
                  <a:pt x="5089" y="2273"/>
                </a:lnTo>
                <a:lnTo>
                  <a:pt x="5089" y="2275"/>
                </a:lnTo>
                <a:lnTo>
                  <a:pt x="5089" y="2277"/>
                </a:lnTo>
                <a:lnTo>
                  <a:pt x="5089" y="2279"/>
                </a:lnTo>
                <a:lnTo>
                  <a:pt x="5089" y="2279"/>
                </a:lnTo>
                <a:lnTo>
                  <a:pt x="5089" y="2279"/>
                </a:lnTo>
                <a:lnTo>
                  <a:pt x="5089" y="2279"/>
                </a:lnTo>
                <a:lnTo>
                  <a:pt x="5087" y="2281"/>
                </a:lnTo>
                <a:lnTo>
                  <a:pt x="5087" y="2281"/>
                </a:lnTo>
                <a:lnTo>
                  <a:pt x="5085" y="2283"/>
                </a:lnTo>
                <a:lnTo>
                  <a:pt x="5085" y="2285"/>
                </a:lnTo>
                <a:lnTo>
                  <a:pt x="5085" y="2287"/>
                </a:lnTo>
                <a:lnTo>
                  <a:pt x="5085" y="2287"/>
                </a:lnTo>
                <a:lnTo>
                  <a:pt x="5085" y="2285"/>
                </a:lnTo>
                <a:lnTo>
                  <a:pt x="5085" y="2285"/>
                </a:lnTo>
                <a:lnTo>
                  <a:pt x="5085" y="2285"/>
                </a:lnTo>
                <a:lnTo>
                  <a:pt x="5083" y="2287"/>
                </a:lnTo>
                <a:lnTo>
                  <a:pt x="5081" y="2287"/>
                </a:lnTo>
                <a:lnTo>
                  <a:pt x="5081" y="2290"/>
                </a:lnTo>
                <a:lnTo>
                  <a:pt x="5081" y="2290"/>
                </a:lnTo>
                <a:lnTo>
                  <a:pt x="5081" y="2290"/>
                </a:lnTo>
                <a:lnTo>
                  <a:pt x="5079" y="2290"/>
                </a:lnTo>
                <a:lnTo>
                  <a:pt x="5079" y="2290"/>
                </a:lnTo>
                <a:lnTo>
                  <a:pt x="5079" y="2290"/>
                </a:lnTo>
                <a:lnTo>
                  <a:pt x="5079" y="2292"/>
                </a:lnTo>
                <a:lnTo>
                  <a:pt x="5079" y="2290"/>
                </a:lnTo>
                <a:lnTo>
                  <a:pt x="5077" y="2290"/>
                </a:lnTo>
                <a:lnTo>
                  <a:pt x="5077" y="2290"/>
                </a:lnTo>
                <a:lnTo>
                  <a:pt x="5075" y="2292"/>
                </a:lnTo>
                <a:lnTo>
                  <a:pt x="5077" y="2292"/>
                </a:lnTo>
                <a:lnTo>
                  <a:pt x="5077" y="2292"/>
                </a:lnTo>
                <a:lnTo>
                  <a:pt x="5075" y="2292"/>
                </a:lnTo>
                <a:lnTo>
                  <a:pt x="5075" y="2292"/>
                </a:lnTo>
                <a:lnTo>
                  <a:pt x="5075" y="2292"/>
                </a:lnTo>
                <a:lnTo>
                  <a:pt x="5073" y="2294"/>
                </a:lnTo>
                <a:lnTo>
                  <a:pt x="5073" y="2294"/>
                </a:lnTo>
                <a:lnTo>
                  <a:pt x="5073" y="2294"/>
                </a:lnTo>
                <a:lnTo>
                  <a:pt x="5071" y="2296"/>
                </a:lnTo>
                <a:lnTo>
                  <a:pt x="5069" y="2296"/>
                </a:lnTo>
                <a:lnTo>
                  <a:pt x="5069" y="2298"/>
                </a:lnTo>
                <a:lnTo>
                  <a:pt x="5069" y="2298"/>
                </a:lnTo>
                <a:lnTo>
                  <a:pt x="5069" y="2298"/>
                </a:lnTo>
                <a:lnTo>
                  <a:pt x="5069" y="2298"/>
                </a:lnTo>
                <a:lnTo>
                  <a:pt x="5069" y="2298"/>
                </a:lnTo>
                <a:lnTo>
                  <a:pt x="5066" y="2298"/>
                </a:lnTo>
                <a:lnTo>
                  <a:pt x="5066" y="2300"/>
                </a:lnTo>
                <a:lnTo>
                  <a:pt x="5064" y="2300"/>
                </a:lnTo>
                <a:lnTo>
                  <a:pt x="5060" y="2302"/>
                </a:lnTo>
                <a:lnTo>
                  <a:pt x="5058" y="2302"/>
                </a:lnTo>
                <a:lnTo>
                  <a:pt x="5058" y="2304"/>
                </a:lnTo>
                <a:lnTo>
                  <a:pt x="5058" y="2304"/>
                </a:lnTo>
                <a:lnTo>
                  <a:pt x="5058" y="2304"/>
                </a:lnTo>
                <a:lnTo>
                  <a:pt x="5056" y="2304"/>
                </a:lnTo>
                <a:lnTo>
                  <a:pt x="5056" y="2304"/>
                </a:lnTo>
                <a:lnTo>
                  <a:pt x="5054" y="2306"/>
                </a:lnTo>
                <a:lnTo>
                  <a:pt x="5052" y="2306"/>
                </a:lnTo>
                <a:lnTo>
                  <a:pt x="5052" y="2306"/>
                </a:lnTo>
                <a:lnTo>
                  <a:pt x="5048" y="2306"/>
                </a:lnTo>
                <a:lnTo>
                  <a:pt x="5048" y="2308"/>
                </a:lnTo>
                <a:lnTo>
                  <a:pt x="5043" y="2310"/>
                </a:lnTo>
                <a:lnTo>
                  <a:pt x="5041" y="2313"/>
                </a:lnTo>
                <a:lnTo>
                  <a:pt x="5039" y="2315"/>
                </a:lnTo>
                <a:lnTo>
                  <a:pt x="5039" y="2317"/>
                </a:lnTo>
                <a:lnTo>
                  <a:pt x="5039" y="2317"/>
                </a:lnTo>
                <a:lnTo>
                  <a:pt x="5039" y="2319"/>
                </a:lnTo>
                <a:lnTo>
                  <a:pt x="5039" y="2317"/>
                </a:lnTo>
                <a:lnTo>
                  <a:pt x="5039" y="2317"/>
                </a:lnTo>
                <a:lnTo>
                  <a:pt x="5037" y="2319"/>
                </a:lnTo>
                <a:lnTo>
                  <a:pt x="5035" y="2319"/>
                </a:lnTo>
                <a:lnTo>
                  <a:pt x="5035" y="2321"/>
                </a:lnTo>
                <a:lnTo>
                  <a:pt x="5033" y="2321"/>
                </a:lnTo>
                <a:lnTo>
                  <a:pt x="5033" y="2321"/>
                </a:lnTo>
                <a:lnTo>
                  <a:pt x="5035" y="2323"/>
                </a:lnTo>
                <a:lnTo>
                  <a:pt x="5035" y="2323"/>
                </a:lnTo>
                <a:lnTo>
                  <a:pt x="5033" y="2323"/>
                </a:lnTo>
                <a:lnTo>
                  <a:pt x="5033" y="2321"/>
                </a:lnTo>
                <a:lnTo>
                  <a:pt x="5031" y="2323"/>
                </a:lnTo>
                <a:lnTo>
                  <a:pt x="5029" y="2325"/>
                </a:lnTo>
                <a:lnTo>
                  <a:pt x="5031" y="2325"/>
                </a:lnTo>
                <a:lnTo>
                  <a:pt x="5031" y="2325"/>
                </a:lnTo>
                <a:lnTo>
                  <a:pt x="5031" y="2325"/>
                </a:lnTo>
                <a:lnTo>
                  <a:pt x="5029" y="2325"/>
                </a:lnTo>
                <a:lnTo>
                  <a:pt x="5027" y="2327"/>
                </a:lnTo>
                <a:lnTo>
                  <a:pt x="5027" y="2327"/>
                </a:lnTo>
                <a:lnTo>
                  <a:pt x="5027" y="2327"/>
                </a:lnTo>
                <a:lnTo>
                  <a:pt x="5029" y="2329"/>
                </a:lnTo>
                <a:lnTo>
                  <a:pt x="5031" y="2329"/>
                </a:lnTo>
                <a:lnTo>
                  <a:pt x="5031" y="2329"/>
                </a:lnTo>
                <a:lnTo>
                  <a:pt x="5029" y="2329"/>
                </a:lnTo>
                <a:lnTo>
                  <a:pt x="5029" y="2329"/>
                </a:lnTo>
                <a:lnTo>
                  <a:pt x="5029" y="2331"/>
                </a:lnTo>
                <a:lnTo>
                  <a:pt x="5029" y="2331"/>
                </a:lnTo>
                <a:lnTo>
                  <a:pt x="5029" y="2331"/>
                </a:lnTo>
                <a:lnTo>
                  <a:pt x="5027" y="2329"/>
                </a:lnTo>
                <a:lnTo>
                  <a:pt x="5025" y="2329"/>
                </a:lnTo>
                <a:lnTo>
                  <a:pt x="5025" y="2331"/>
                </a:lnTo>
                <a:lnTo>
                  <a:pt x="5027" y="2331"/>
                </a:lnTo>
                <a:lnTo>
                  <a:pt x="5025" y="2331"/>
                </a:lnTo>
                <a:lnTo>
                  <a:pt x="5022" y="2334"/>
                </a:lnTo>
                <a:lnTo>
                  <a:pt x="5022" y="2334"/>
                </a:lnTo>
                <a:lnTo>
                  <a:pt x="5025" y="2334"/>
                </a:lnTo>
                <a:lnTo>
                  <a:pt x="5027" y="2334"/>
                </a:lnTo>
                <a:lnTo>
                  <a:pt x="5025" y="2336"/>
                </a:lnTo>
                <a:lnTo>
                  <a:pt x="5025" y="2336"/>
                </a:lnTo>
                <a:lnTo>
                  <a:pt x="5025" y="2338"/>
                </a:lnTo>
                <a:lnTo>
                  <a:pt x="5027" y="2338"/>
                </a:lnTo>
                <a:lnTo>
                  <a:pt x="5027" y="2338"/>
                </a:lnTo>
                <a:lnTo>
                  <a:pt x="5025" y="2338"/>
                </a:lnTo>
                <a:lnTo>
                  <a:pt x="5020" y="2340"/>
                </a:lnTo>
                <a:lnTo>
                  <a:pt x="5020" y="2340"/>
                </a:lnTo>
                <a:lnTo>
                  <a:pt x="5020" y="2340"/>
                </a:lnTo>
                <a:lnTo>
                  <a:pt x="5020" y="2342"/>
                </a:lnTo>
                <a:lnTo>
                  <a:pt x="5022" y="2342"/>
                </a:lnTo>
                <a:lnTo>
                  <a:pt x="5022" y="2340"/>
                </a:lnTo>
                <a:lnTo>
                  <a:pt x="5022" y="2340"/>
                </a:lnTo>
                <a:lnTo>
                  <a:pt x="5022" y="2342"/>
                </a:lnTo>
                <a:lnTo>
                  <a:pt x="5022" y="2342"/>
                </a:lnTo>
                <a:lnTo>
                  <a:pt x="5022" y="2344"/>
                </a:lnTo>
                <a:lnTo>
                  <a:pt x="5025" y="2342"/>
                </a:lnTo>
                <a:lnTo>
                  <a:pt x="5027" y="2342"/>
                </a:lnTo>
                <a:lnTo>
                  <a:pt x="5022" y="2344"/>
                </a:lnTo>
                <a:lnTo>
                  <a:pt x="5022" y="2346"/>
                </a:lnTo>
                <a:lnTo>
                  <a:pt x="5025" y="2346"/>
                </a:lnTo>
                <a:lnTo>
                  <a:pt x="5029" y="2346"/>
                </a:lnTo>
                <a:lnTo>
                  <a:pt x="5033" y="2346"/>
                </a:lnTo>
                <a:lnTo>
                  <a:pt x="5033" y="2346"/>
                </a:lnTo>
                <a:lnTo>
                  <a:pt x="5035" y="2344"/>
                </a:lnTo>
                <a:lnTo>
                  <a:pt x="5035" y="2344"/>
                </a:lnTo>
                <a:lnTo>
                  <a:pt x="5037" y="2346"/>
                </a:lnTo>
                <a:lnTo>
                  <a:pt x="5037" y="2346"/>
                </a:lnTo>
                <a:lnTo>
                  <a:pt x="5039" y="2348"/>
                </a:lnTo>
                <a:lnTo>
                  <a:pt x="5039" y="2348"/>
                </a:lnTo>
                <a:lnTo>
                  <a:pt x="5043" y="2348"/>
                </a:lnTo>
                <a:lnTo>
                  <a:pt x="5043" y="2348"/>
                </a:lnTo>
                <a:lnTo>
                  <a:pt x="5045" y="2348"/>
                </a:lnTo>
                <a:lnTo>
                  <a:pt x="5045" y="2350"/>
                </a:lnTo>
                <a:lnTo>
                  <a:pt x="5045" y="2350"/>
                </a:lnTo>
                <a:lnTo>
                  <a:pt x="5045" y="2350"/>
                </a:lnTo>
                <a:lnTo>
                  <a:pt x="5045" y="2352"/>
                </a:lnTo>
                <a:lnTo>
                  <a:pt x="5048" y="2352"/>
                </a:lnTo>
                <a:lnTo>
                  <a:pt x="5048" y="2352"/>
                </a:lnTo>
                <a:lnTo>
                  <a:pt x="5048" y="2352"/>
                </a:lnTo>
                <a:lnTo>
                  <a:pt x="5050" y="2352"/>
                </a:lnTo>
                <a:lnTo>
                  <a:pt x="5050" y="2352"/>
                </a:lnTo>
                <a:lnTo>
                  <a:pt x="5052" y="2352"/>
                </a:lnTo>
                <a:lnTo>
                  <a:pt x="5054" y="2352"/>
                </a:lnTo>
                <a:lnTo>
                  <a:pt x="5056" y="2352"/>
                </a:lnTo>
                <a:lnTo>
                  <a:pt x="5058" y="2354"/>
                </a:lnTo>
                <a:lnTo>
                  <a:pt x="5060" y="2352"/>
                </a:lnTo>
                <a:lnTo>
                  <a:pt x="5066" y="2352"/>
                </a:lnTo>
                <a:lnTo>
                  <a:pt x="5066" y="2352"/>
                </a:lnTo>
                <a:lnTo>
                  <a:pt x="5066" y="2350"/>
                </a:lnTo>
                <a:lnTo>
                  <a:pt x="5069" y="2348"/>
                </a:lnTo>
                <a:lnTo>
                  <a:pt x="5073" y="2344"/>
                </a:lnTo>
                <a:lnTo>
                  <a:pt x="5075" y="2344"/>
                </a:lnTo>
                <a:lnTo>
                  <a:pt x="5075" y="2342"/>
                </a:lnTo>
                <a:lnTo>
                  <a:pt x="5077" y="2342"/>
                </a:lnTo>
                <a:lnTo>
                  <a:pt x="5081" y="2340"/>
                </a:lnTo>
                <a:lnTo>
                  <a:pt x="5081" y="2340"/>
                </a:lnTo>
                <a:lnTo>
                  <a:pt x="5081" y="2340"/>
                </a:lnTo>
                <a:lnTo>
                  <a:pt x="5081" y="2340"/>
                </a:lnTo>
                <a:lnTo>
                  <a:pt x="5081" y="2338"/>
                </a:lnTo>
                <a:lnTo>
                  <a:pt x="5081" y="2338"/>
                </a:lnTo>
                <a:lnTo>
                  <a:pt x="5081" y="2338"/>
                </a:lnTo>
                <a:lnTo>
                  <a:pt x="5081" y="2336"/>
                </a:lnTo>
                <a:lnTo>
                  <a:pt x="5083" y="2334"/>
                </a:lnTo>
                <a:lnTo>
                  <a:pt x="5083" y="2331"/>
                </a:lnTo>
                <a:lnTo>
                  <a:pt x="5083" y="2327"/>
                </a:lnTo>
                <a:lnTo>
                  <a:pt x="5085" y="2327"/>
                </a:lnTo>
                <a:lnTo>
                  <a:pt x="5087" y="2325"/>
                </a:lnTo>
                <a:lnTo>
                  <a:pt x="5087" y="2323"/>
                </a:lnTo>
                <a:lnTo>
                  <a:pt x="5085" y="2323"/>
                </a:lnTo>
                <a:lnTo>
                  <a:pt x="5085" y="2323"/>
                </a:lnTo>
                <a:lnTo>
                  <a:pt x="5087" y="2323"/>
                </a:lnTo>
                <a:lnTo>
                  <a:pt x="5087" y="2321"/>
                </a:lnTo>
                <a:lnTo>
                  <a:pt x="5087" y="2317"/>
                </a:lnTo>
                <a:lnTo>
                  <a:pt x="5087" y="2317"/>
                </a:lnTo>
                <a:lnTo>
                  <a:pt x="5089" y="2313"/>
                </a:lnTo>
                <a:lnTo>
                  <a:pt x="5089" y="2313"/>
                </a:lnTo>
                <a:lnTo>
                  <a:pt x="5089" y="2310"/>
                </a:lnTo>
                <a:lnTo>
                  <a:pt x="5089" y="2310"/>
                </a:lnTo>
                <a:lnTo>
                  <a:pt x="5092" y="2310"/>
                </a:lnTo>
                <a:lnTo>
                  <a:pt x="5092" y="2308"/>
                </a:lnTo>
                <a:lnTo>
                  <a:pt x="5092" y="2308"/>
                </a:lnTo>
                <a:lnTo>
                  <a:pt x="5094" y="2308"/>
                </a:lnTo>
                <a:lnTo>
                  <a:pt x="5096" y="2308"/>
                </a:lnTo>
                <a:lnTo>
                  <a:pt x="5096" y="2308"/>
                </a:lnTo>
                <a:lnTo>
                  <a:pt x="5098" y="2306"/>
                </a:lnTo>
                <a:lnTo>
                  <a:pt x="5100" y="2306"/>
                </a:lnTo>
                <a:lnTo>
                  <a:pt x="5100" y="2306"/>
                </a:lnTo>
                <a:lnTo>
                  <a:pt x="5102" y="2304"/>
                </a:lnTo>
                <a:lnTo>
                  <a:pt x="5102" y="2304"/>
                </a:lnTo>
                <a:lnTo>
                  <a:pt x="5100" y="2302"/>
                </a:lnTo>
                <a:lnTo>
                  <a:pt x="5100" y="2302"/>
                </a:lnTo>
                <a:lnTo>
                  <a:pt x="5102" y="2302"/>
                </a:lnTo>
                <a:lnTo>
                  <a:pt x="5102" y="2304"/>
                </a:lnTo>
                <a:lnTo>
                  <a:pt x="5104" y="2304"/>
                </a:lnTo>
                <a:lnTo>
                  <a:pt x="5104" y="2304"/>
                </a:lnTo>
                <a:lnTo>
                  <a:pt x="5104" y="2304"/>
                </a:lnTo>
                <a:lnTo>
                  <a:pt x="5106" y="2302"/>
                </a:lnTo>
                <a:lnTo>
                  <a:pt x="5106" y="2302"/>
                </a:lnTo>
                <a:lnTo>
                  <a:pt x="5106" y="2302"/>
                </a:lnTo>
                <a:lnTo>
                  <a:pt x="5106" y="2302"/>
                </a:lnTo>
                <a:lnTo>
                  <a:pt x="5108" y="2302"/>
                </a:lnTo>
                <a:lnTo>
                  <a:pt x="5106" y="2304"/>
                </a:lnTo>
                <a:lnTo>
                  <a:pt x="5106" y="2304"/>
                </a:lnTo>
                <a:lnTo>
                  <a:pt x="5108" y="2304"/>
                </a:lnTo>
                <a:lnTo>
                  <a:pt x="5110" y="2304"/>
                </a:lnTo>
                <a:lnTo>
                  <a:pt x="5110" y="2304"/>
                </a:lnTo>
                <a:lnTo>
                  <a:pt x="5113" y="2304"/>
                </a:lnTo>
                <a:lnTo>
                  <a:pt x="5115" y="2304"/>
                </a:lnTo>
                <a:lnTo>
                  <a:pt x="5115" y="2304"/>
                </a:lnTo>
                <a:lnTo>
                  <a:pt x="5115" y="2304"/>
                </a:lnTo>
                <a:lnTo>
                  <a:pt x="5115" y="2302"/>
                </a:lnTo>
                <a:lnTo>
                  <a:pt x="5115" y="2302"/>
                </a:lnTo>
                <a:lnTo>
                  <a:pt x="5115" y="2300"/>
                </a:lnTo>
                <a:lnTo>
                  <a:pt x="5113" y="2300"/>
                </a:lnTo>
                <a:lnTo>
                  <a:pt x="5110" y="2300"/>
                </a:lnTo>
                <a:lnTo>
                  <a:pt x="5110" y="2300"/>
                </a:lnTo>
                <a:lnTo>
                  <a:pt x="5110" y="2298"/>
                </a:lnTo>
                <a:lnTo>
                  <a:pt x="5110" y="2298"/>
                </a:lnTo>
                <a:lnTo>
                  <a:pt x="5110" y="2298"/>
                </a:lnTo>
                <a:lnTo>
                  <a:pt x="5106" y="2298"/>
                </a:lnTo>
                <a:lnTo>
                  <a:pt x="5108" y="2296"/>
                </a:lnTo>
                <a:lnTo>
                  <a:pt x="5108" y="2296"/>
                </a:lnTo>
                <a:lnTo>
                  <a:pt x="5110" y="2296"/>
                </a:lnTo>
                <a:lnTo>
                  <a:pt x="5110" y="2296"/>
                </a:lnTo>
                <a:lnTo>
                  <a:pt x="5110" y="2294"/>
                </a:lnTo>
                <a:lnTo>
                  <a:pt x="5108" y="2294"/>
                </a:lnTo>
                <a:lnTo>
                  <a:pt x="5108" y="2294"/>
                </a:lnTo>
                <a:lnTo>
                  <a:pt x="5110" y="2294"/>
                </a:lnTo>
                <a:lnTo>
                  <a:pt x="5110" y="2292"/>
                </a:lnTo>
                <a:lnTo>
                  <a:pt x="5113" y="2292"/>
                </a:lnTo>
                <a:lnTo>
                  <a:pt x="5115" y="2290"/>
                </a:lnTo>
                <a:lnTo>
                  <a:pt x="5117" y="2290"/>
                </a:lnTo>
                <a:lnTo>
                  <a:pt x="5117" y="2290"/>
                </a:lnTo>
                <a:lnTo>
                  <a:pt x="5119" y="2287"/>
                </a:lnTo>
                <a:lnTo>
                  <a:pt x="5121" y="2281"/>
                </a:lnTo>
                <a:lnTo>
                  <a:pt x="5123" y="2279"/>
                </a:lnTo>
                <a:lnTo>
                  <a:pt x="5125" y="2277"/>
                </a:lnTo>
                <a:lnTo>
                  <a:pt x="5127" y="2275"/>
                </a:lnTo>
                <a:lnTo>
                  <a:pt x="5127" y="2275"/>
                </a:lnTo>
                <a:lnTo>
                  <a:pt x="5127" y="2273"/>
                </a:lnTo>
                <a:lnTo>
                  <a:pt x="5129" y="2273"/>
                </a:lnTo>
                <a:lnTo>
                  <a:pt x="5131" y="2269"/>
                </a:lnTo>
                <a:lnTo>
                  <a:pt x="5131" y="2269"/>
                </a:lnTo>
                <a:lnTo>
                  <a:pt x="5133" y="2266"/>
                </a:lnTo>
                <a:lnTo>
                  <a:pt x="5131" y="2266"/>
                </a:lnTo>
                <a:lnTo>
                  <a:pt x="5131" y="2266"/>
                </a:lnTo>
                <a:lnTo>
                  <a:pt x="5129" y="2266"/>
                </a:lnTo>
                <a:lnTo>
                  <a:pt x="5131" y="2264"/>
                </a:lnTo>
                <a:lnTo>
                  <a:pt x="5129" y="2264"/>
                </a:lnTo>
                <a:lnTo>
                  <a:pt x="5129" y="2262"/>
                </a:lnTo>
                <a:lnTo>
                  <a:pt x="5129" y="2262"/>
                </a:lnTo>
                <a:lnTo>
                  <a:pt x="5129" y="2260"/>
                </a:lnTo>
                <a:lnTo>
                  <a:pt x="5131" y="2260"/>
                </a:lnTo>
                <a:lnTo>
                  <a:pt x="5131" y="2260"/>
                </a:lnTo>
                <a:lnTo>
                  <a:pt x="5133" y="2260"/>
                </a:lnTo>
                <a:lnTo>
                  <a:pt x="5133" y="2258"/>
                </a:lnTo>
                <a:lnTo>
                  <a:pt x="5133" y="2256"/>
                </a:lnTo>
                <a:lnTo>
                  <a:pt x="5133" y="2258"/>
                </a:lnTo>
                <a:lnTo>
                  <a:pt x="5131" y="2258"/>
                </a:lnTo>
                <a:close/>
                <a:moveTo>
                  <a:pt x="5060" y="1906"/>
                </a:moveTo>
                <a:lnTo>
                  <a:pt x="5060" y="1908"/>
                </a:lnTo>
                <a:lnTo>
                  <a:pt x="5060" y="1906"/>
                </a:lnTo>
                <a:lnTo>
                  <a:pt x="5060" y="1906"/>
                </a:lnTo>
                <a:lnTo>
                  <a:pt x="5058" y="1904"/>
                </a:lnTo>
                <a:lnTo>
                  <a:pt x="5060" y="1904"/>
                </a:lnTo>
                <a:lnTo>
                  <a:pt x="5058" y="1904"/>
                </a:lnTo>
                <a:lnTo>
                  <a:pt x="5058" y="1902"/>
                </a:lnTo>
                <a:lnTo>
                  <a:pt x="5058" y="1902"/>
                </a:lnTo>
                <a:lnTo>
                  <a:pt x="5056" y="1902"/>
                </a:lnTo>
                <a:lnTo>
                  <a:pt x="5056" y="1904"/>
                </a:lnTo>
                <a:lnTo>
                  <a:pt x="5056" y="1904"/>
                </a:lnTo>
                <a:lnTo>
                  <a:pt x="5056" y="1906"/>
                </a:lnTo>
                <a:lnTo>
                  <a:pt x="5060" y="1906"/>
                </a:lnTo>
                <a:close/>
                <a:moveTo>
                  <a:pt x="5058" y="2464"/>
                </a:moveTo>
                <a:lnTo>
                  <a:pt x="5058" y="2464"/>
                </a:lnTo>
                <a:lnTo>
                  <a:pt x="5056" y="2464"/>
                </a:lnTo>
                <a:lnTo>
                  <a:pt x="5056" y="2464"/>
                </a:lnTo>
                <a:lnTo>
                  <a:pt x="5058" y="2464"/>
                </a:lnTo>
                <a:lnTo>
                  <a:pt x="5058" y="2464"/>
                </a:lnTo>
                <a:lnTo>
                  <a:pt x="5060" y="2464"/>
                </a:lnTo>
                <a:lnTo>
                  <a:pt x="5058" y="2464"/>
                </a:lnTo>
                <a:lnTo>
                  <a:pt x="5058" y="2464"/>
                </a:lnTo>
                <a:close/>
                <a:moveTo>
                  <a:pt x="5043" y="2361"/>
                </a:moveTo>
                <a:lnTo>
                  <a:pt x="5043" y="2359"/>
                </a:lnTo>
                <a:lnTo>
                  <a:pt x="5041" y="2359"/>
                </a:lnTo>
                <a:lnTo>
                  <a:pt x="5041" y="2359"/>
                </a:lnTo>
                <a:lnTo>
                  <a:pt x="5043" y="2359"/>
                </a:lnTo>
                <a:lnTo>
                  <a:pt x="5043" y="2359"/>
                </a:lnTo>
                <a:lnTo>
                  <a:pt x="5041" y="2354"/>
                </a:lnTo>
                <a:lnTo>
                  <a:pt x="5039" y="2354"/>
                </a:lnTo>
                <a:lnTo>
                  <a:pt x="5037" y="2357"/>
                </a:lnTo>
                <a:lnTo>
                  <a:pt x="5039" y="2359"/>
                </a:lnTo>
                <a:lnTo>
                  <a:pt x="5037" y="2359"/>
                </a:lnTo>
                <a:lnTo>
                  <a:pt x="5037" y="2361"/>
                </a:lnTo>
                <a:lnTo>
                  <a:pt x="5037" y="2361"/>
                </a:lnTo>
                <a:lnTo>
                  <a:pt x="5037" y="2361"/>
                </a:lnTo>
                <a:lnTo>
                  <a:pt x="5037" y="2363"/>
                </a:lnTo>
                <a:lnTo>
                  <a:pt x="5035" y="2363"/>
                </a:lnTo>
                <a:lnTo>
                  <a:pt x="5035" y="2365"/>
                </a:lnTo>
                <a:lnTo>
                  <a:pt x="5035" y="2365"/>
                </a:lnTo>
                <a:lnTo>
                  <a:pt x="5037" y="2365"/>
                </a:lnTo>
                <a:lnTo>
                  <a:pt x="5039" y="2363"/>
                </a:lnTo>
                <a:lnTo>
                  <a:pt x="5039" y="2363"/>
                </a:lnTo>
                <a:lnTo>
                  <a:pt x="5039" y="2363"/>
                </a:lnTo>
                <a:lnTo>
                  <a:pt x="5041" y="2363"/>
                </a:lnTo>
                <a:lnTo>
                  <a:pt x="5043" y="2363"/>
                </a:lnTo>
                <a:lnTo>
                  <a:pt x="5045" y="2361"/>
                </a:lnTo>
                <a:lnTo>
                  <a:pt x="5045" y="2361"/>
                </a:lnTo>
                <a:lnTo>
                  <a:pt x="5045" y="2361"/>
                </a:lnTo>
                <a:lnTo>
                  <a:pt x="5043" y="2361"/>
                </a:lnTo>
                <a:close/>
                <a:moveTo>
                  <a:pt x="5054" y="1526"/>
                </a:moveTo>
                <a:lnTo>
                  <a:pt x="5052" y="1526"/>
                </a:lnTo>
                <a:lnTo>
                  <a:pt x="5052" y="1526"/>
                </a:lnTo>
                <a:lnTo>
                  <a:pt x="5052" y="1526"/>
                </a:lnTo>
                <a:lnTo>
                  <a:pt x="5052" y="1526"/>
                </a:lnTo>
                <a:lnTo>
                  <a:pt x="5054" y="1526"/>
                </a:lnTo>
                <a:lnTo>
                  <a:pt x="5054" y="1526"/>
                </a:lnTo>
                <a:close/>
                <a:moveTo>
                  <a:pt x="4849" y="1705"/>
                </a:moveTo>
                <a:lnTo>
                  <a:pt x="4849" y="1705"/>
                </a:lnTo>
                <a:lnTo>
                  <a:pt x="4849" y="1702"/>
                </a:lnTo>
                <a:lnTo>
                  <a:pt x="4849" y="1702"/>
                </a:lnTo>
                <a:lnTo>
                  <a:pt x="4846" y="1705"/>
                </a:lnTo>
                <a:lnTo>
                  <a:pt x="4846" y="1705"/>
                </a:lnTo>
                <a:lnTo>
                  <a:pt x="4846" y="1707"/>
                </a:lnTo>
                <a:lnTo>
                  <a:pt x="4846" y="1707"/>
                </a:lnTo>
                <a:lnTo>
                  <a:pt x="4849" y="1709"/>
                </a:lnTo>
                <a:lnTo>
                  <a:pt x="4849" y="1709"/>
                </a:lnTo>
                <a:lnTo>
                  <a:pt x="4849" y="1709"/>
                </a:lnTo>
                <a:lnTo>
                  <a:pt x="4849" y="1707"/>
                </a:lnTo>
                <a:lnTo>
                  <a:pt x="4849" y="1705"/>
                </a:lnTo>
                <a:close/>
                <a:moveTo>
                  <a:pt x="4427" y="1480"/>
                </a:moveTo>
                <a:lnTo>
                  <a:pt x="4427" y="1480"/>
                </a:lnTo>
                <a:lnTo>
                  <a:pt x="4427" y="1482"/>
                </a:lnTo>
                <a:lnTo>
                  <a:pt x="4427" y="1482"/>
                </a:lnTo>
                <a:lnTo>
                  <a:pt x="4425" y="1482"/>
                </a:lnTo>
                <a:lnTo>
                  <a:pt x="4425" y="1484"/>
                </a:lnTo>
                <a:lnTo>
                  <a:pt x="4425" y="1484"/>
                </a:lnTo>
                <a:lnTo>
                  <a:pt x="4427" y="1487"/>
                </a:lnTo>
                <a:lnTo>
                  <a:pt x="4427" y="1487"/>
                </a:lnTo>
                <a:lnTo>
                  <a:pt x="4427" y="1489"/>
                </a:lnTo>
                <a:lnTo>
                  <a:pt x="4427" y="1489"/>
                </a:lnTo>
                <a:lnTo>
                  <a:pt x="4429" y="1489"/>
                </a:lnTo>
                <a:lnTo>
                  <a:pt x="4429" y="1489"/>
                </a:lnTo>
                <a:lnTo>
                  <a:pt x="4429" y="1489"/>
                </a:lnTo>
                <a:lnTo>
                  <a:pt x="4429" y="1487"/>
                </a:lnTo>
                <a:lnTo>
                  <a:pt x="4427" y="1484"/>
                </a:lnTo>
                <a:lnTo>
                  <a:pt x="4429" y="1482"/>
                </a:lnTo>
                <a:lnTo>
                  <a:pt x="4427" y="1480"/>
                </a:lnTo>
                <a:close/>
                <a:moveTo>
                  <a:pt x="4392" y="1445"/>
                </a:moveTo>
                <a:lnTo>
                  <a:pt x="4390" y="1443"/>
                </a:lnTo>
                <a:lnTo>
                  <a:pt x="4390" y="1443"/>
                </a:lnTo>
                <a:lnTo>
                  <a:pt x="4390" y="1443"/>
                </a:lnTo>
                <a:lnTo>
                  <a:pt x="4390" y="1443"/>
                </a:lnTo>
                <a:lnTo>
                  <a:pt x="4390" y="1443"/>
                </a:lnTo>
                <a:lnTo>
                  <a:pt x="4390" y="1445"/>
                </a:lnTo>
                <a:lnTo>
                  <a:pt x="4392" y="1445"/>
                </a:lnTo>
                <a:lnTo>
                  <a:pt x="4394" y="1447"/>
                </a:lnTo>
                <a:lnTo>
                  <a:pt x="4396" y="1449"/>
                </a:lnTo>
                <a:lnTo>
                  <a:pt x="4394" y="1445"/>
                </a:lnTo>
                <a:lnTo>
                  <a:pt x="4392" y="1445"/>
                </a:lnTo>
                <a:close/>
                <a:moveTo>
                  <a:pt x="4409" y="1478"/>
                </a:moveTo>
                <a:lnTo>
                  <a:pt x="4411" y="1478"/>
                </a:lnTo>
                <a:lnTo>
                  <a:pt x="4411" y="1478"/>
                </a:lnTo>
                <a:lnTo>
                  <a:pt x="4409" y="1476"/>
                </a:lnTo>
                <a:lnTo>
                  <a:pt x="4409" y="1476"/>
                </a:lnTo>
                <a:lnTo>
                  <a:pt x="4409" y="1478"/>
                </a:lnTo>
                <a:lnTo>
                  <a:pt x="4409" y="1478"/>
                </a:lnTo>
                <a:close/>
                <a:moveTo>
                  <a:pt x="4383" y="1480"/>
                </a:moveTo>
                <a:lnTo>
                  <a:pt x="4383" y="1480"/>
                </a:lnTo>
                <a:lnTo>
                  <a:pt x="4385" y="1480"/>
                </a:lnTo>
                <a:lnTo>
                  <a:pt x="4385" y="1480"/>
                </a:lnTo>
                <a:lnTo>
                  <a:pt x="4385" y="1478"/>
                </a:lnTo>
                <a:lnTo>
                  <a:pt x="4385" y="1476"/>
                </a:lnTo>
                <a:lnTo>
                  <a:pt x="4385" y="1476"/>
                </a:lnTo>
                <a:lnTo>
                  <a:pt x="4385" y="1476"/>
                </a:lnTo>
                <a:lnTo>
                  <a:pt x="4385" y="1476"/>
                </a:lnTo>
                <a:lnTo>
                  <a:pt x="4383" y="1476"/>
                </a:lnTo>
                <a:lnTo>
                  <a:pt x="4383" y="1478"/>
                </a:lnTo>
                <a:lnTo>
                  <a:pt x="4383" y="1480"/>
                </a:lnTo>
                <a:lnTo>
                  <a:pt x="4383" y="1480"/>
                </a:lnTo>
                <a:lnTo>
                  <a:pt x="4383" y="1480"/>
                </a:lnTo>
                <a:close/>
                <a:moveTo>
                  <a:pt x="4377" y="1449"/>
                </a:moveTo>
                <a:lnTo>
                  <a:pt x="4375" y="1449"/>
                </a:lnTo>
                <a:lnTo>
                  <a:pt x="4375" y="1451"/>
                </a:lnTo>
                <a:lnTo>
                  <a:pt x="4375" y="1453"/>
                </a:lnTo>
                <a:lnTo>
                  <a:pt x="4375" y="1453"/>
                </a:lnTo>
                <a:lnTo>
                  <a:pt x="4375" y="1453"/>
                </a:lnTo>
                <a:lnTo>
                  <a:pt x="4375" y="1455"/>
                </a:lnTo>
                <a:lnTo>
                  <a:pt x="4375" y="1455"/>
                </a:lnTo>
                <a:lnTo>
                  <a:pt x="4375" y="1457"/>
                </a:lnTo>
                <a:lnTo>
                  <a:pt x="4377" y="1453"/>
                </a:lnTo>
                <a:lnTo>
                  <a:pt x="4377" y="1451"/>
                </a:lnTo>
                <a:lnTo>
                  <a:pt x="4377" y="1449"/>
                </a:lnTo>
                <a:lnTo>
                  <a:pt x="4377" y="1449"/>
                </a:lnTo>
                <a:lnTo>
                  <a:pt x="4377" y="1449"/>
                </a:lnTo>
                <a:close/>
                <a:moveTo>
                  <a:pt x="4402" y="1470"/>
                </a:moveTo>
                <a:lnTo>
                  <a:pt x="4400" y="1468"/>
                </a:lnTo>
                <a:lnTo>
                  <a:pt x="4400" y="1468"/>
                </a:lnTo>
                <a:lnTo>
                  <a:pt x="4400" y="1470"/>
                </a:lnTo>
                <a:lnTo>
                  <a:pt x="4400" y="1470"/>
                </a:lnTo>
                <a:lnTo>
                  <a:pt x="4402" y="1470"/>
                </a:lnTo>
                <a:close/>
                <a:moveTo>
                  <a:pt x="4406" y="1487"/>
                </a:moveTo>
                <a:lnTo>
                  <a:pt x="4404" y="1487"/>
                </a:lnTo>
                <a:lnTo>
                  <a:pt x="4402" y="1489"/>
                </a:lnTo>
                <a:lnTo>
                  <a:pt x="4402" y="1489"/>
                </a:lnTo>
                <a:lnTo>
                  <a:pt x="4402" y="1491"/>
                </a:lnTo>
                <a:lnTo>
                  <a:pt x="4402" y="1491"/>
                </a:lnTo>
                <a:lnTo>
                  <a:pt x="4402" y="1493"/>
                </a:lnTo>
                <a:lnTo>
                  <a:pt x="4402" y="1493"/>
                </a:lnTo>
                <a:lnTo>
                  <a:pt x="4406" y="1493"/>
                </a:lnTo>
                <a:lnTo>
                  <a:pt x="4409" y="1493"/>
                </a:lnTo>
                <a:lnTo>
                  <a:pt x="4411" y="1493"/>
                </a:lnTo>
                <a:lnTo>
                  <a:pt x="4411" y="1491"/>
                </a:lnTo>
                <a:lnTo>
                  <a:pt x="4411" y="1491"/>
                </a:lnTo>
                <a:lnTo>
                  <a:pt x="4413" y="1491"/>
                </a:lnTo>
                <a:lnTo>
                  <a:pt x="4413" y="1491"/>
                </a:lnTo>
                <a:lnTo>
                  <a:pt x="4413" y="1489"/>
                </a:lnTo>
                <a:lnTo>
                  <a:pt x="4413" y="1489"/>
                </a:lnTo>
                <a:lnTo>
                  <a:pt x="4413" y="1487"/>
                </a:lnTo>
                <a:lnTo>
                  <a:pt x="4411" y="1487"/>
                </a:lnTo>
                <a:lnTo>
                  <a:pt x="4411" y="1484"/>
                </a:lnTo>
                <a:lnTo>
                  <a:pt x="4409" y="1484"/>
                </a:lnTo>
                <a:lnTo>
                  <a:pt x="4409" y="1484"/>
                </a:lnTo>
                <a:lnTo>
                  <a:pt x="4409" y="1484"/>
                </a:lnTo>
                <a:lnTo>
                  <a:pt x="4406" y="1484"/>
                </a:lnTo>
                <a:lnTo>
                  <a:pt x="4406" y="1487"/>
                </a:lnTo>
                <a:close/>
                <a:moveTo>
                  <a:pt x="4404" y="1468"/>
                </a:moveTo>
                <a:lnTo>
                  <a:pt x="4404" y="1470"/>
                </a:lnTo>
                <a:lnTo>
                  <a:pt x="4404" y="1470"/>
                </a:lnTo>
                <a:lnTo>
                  <a:pt x="4404" y="1472"/>
                </a:lnTo>
                <a:lnTo>
                  <a:pt x="4402" y="1472"/>
                </a:lnTo>
                <a:lnTo>
                  <a:pt x="4402" y="1474"/>
                </a:lnTo>
                <a:lnTo>
                  <a:pt x="4402" y="1476"/>
                </a:lnTo>
                <a:lnTo>
                  <a:pt x="4400" y="1478"/>
                </a:lnTo>
                <a:lnTo>
                  <a:pt x="4400" y="1480"/>
                </a:lnTo>
                <a:lnTo>
                  <a:pt x="4398" y="1482"/>
                </a:lnTo>
                <a:lnTo>
                  <a:pt x="4398" y="1484"/>
                </a:lnTo>
                <a:lnTo>
                  <a:pt x="4396" y="1489"/>
                </a:lnTo>
                <a:lnTo>
                  <a:pt x="4396" y="1489"/>
                </a:lnTo>
                <a:lnTo>
                  <a:pt x="4394" y="1493"/>
                </a:lnTo>
                <a:lnTo>
                  <a:pt x="4394" y="1495"/>
                </a:lnTo>
                <a:lnTo>
                  <a:pt x="4394" y="1495"/>
                </a:lnTo>
                <a:lnTo>
                  <a:pt x="4396" y="1495"/>
                </a:lnTo>
                <a:lnTo>
                  <a:pt x="4396" y="1493"/>
                </a:lnTo>
                <a:lnTo>
                  <a:pt x="4398" y="1489"/>
                </a:lnTo>
                <a:lnTo>
                  <a:pt x="4398" y="1487"/>
                </a:lnTo>
                <a:lnTo>
                  <a:pt x="4400" y="1484"/>
                </a:lnTo>
                <a:lnTo>
                  <a:pt x="4400" y="1484"/>
                </a:lnTo>
                <a:lnTo>
                  <a:pt x="4402" y="1482"/>
                </a:lnTo>
                <a:lnTo>
                  <a:pt x="4404" y="1482"/>
                </a:lnTo>
                <a:lnTo>
                  <a:pt x="4404" y="1482"/>
                </a:lnTo>
                <a:lnTo>
                  <a:pt x="4404" y="1478"/>
                </a:lnTo>
                <a:lnTo>
                  <a:pt x="4404" y="1476"/>
                </a:lnTo>
                <a:lnTo>
                  <a:pt x="4404" y="1474"/>
                </a:lnTo>
                <a:lnTo>
                  <a:pt x="4404" y="1472"/>
                </a:lnTo>
                <a:lnTo>
                  <a:pt x="4404" y="1472"/>
                </a:lnTo>
                <a:lnTo>
                  <a:pt x="4404" y="1472"/>
                </a:lnTo>
                <a:lnTo>
                  <a:pt x="4404" y="1470"/>
                </a:lnTo>
                <a:lnTo>
                  <a:pt x="4404" y="1468"/>
                </a:lnTo>
                <a:close/>
                <a:moveTo>
                  <a:pt x="4381" y="1489"/>
                </a:moveTo>
                <a:lnTo>
                  <a:pt x="4381" y="1489"/>
                </a:lnTo>
                <a:lnTo>
                  <a:pt x="4381" y="1491"/>
                </a:lnTo>
                <a:lnTo>
                  <a:pt x="4383" y="1495"/>
                </a:lnTo>
                <a:lnTo>
                  <a:pt x="4383" y="1495"/>
                </a:lnTo>
                <a:lnTo>
                  <a:pt x="4385" y="1495"/>
                </a:lnTo>
                <a:lnTo>
                  <a:pt x="4385" y="1497"/>
                </a:lnTo>
                <a:lnTo>
                  <a:pt x="4388" y="1497"/>
                </a:lnTo>
                <a:lnTo>
                  <a:pt x="4390" y="1499"/>
                </a:lnTo>
                <a:lnTo>
                  <a:pt x="4390" y="1501"/>
                </a:lnTo>
                <a:lnTo>
                  <a:pt x="4390" y="1501"/>
                </a:lnTo>
                <a:lnTo>
                  <a:pt x="4392" y="1501"/>
                </a:lnTo>
                <a:lnTo>
                  <a:pt x="4392" y="1501"/>
                </a:lnTo>
                <a:lnTo>
                  <a:pt x="4394" y="1499"/>
                </a:lnTo>
                <a:lnTo>
                  <a:pt x="4394" y="1499"/>
                </a:lnTo>
                <a:lnTo>
                  <a:pt x="4394" y="1497"/>
                </a:lnTo>
                <a:lnTo>
                  <a:pt x="4394" y="1497"/>
                </a:lnTo>
                <a:lnTo>
                  <a:pt x="4394" y="1497"/>
                </a:lnTo>
                <a:lnTo>
                  <a:pt x="4392" y="1493"/>
                </a:lnTo>
                <a:lnTo>
                  <a:pt x="4392" y="1493"/>
                </a:lnTo>
                <a:lnTo>
                  <a:pt x="4392" y="1491"/>
                </a:lnTo>
                <a:lnTo>
                  <a:pt x="4392" y="1489"/>
                </a:lnTo>
                <a:lnTo>
                  <a:pt x="4392" y="1489"/>
                </a:lnTo>
                <a:lnTo>
                  <a:pt x="4394" y="1487"/>
                </a:lnTo>
                <a:lnTo>
                  <a:pt x="4394" y="1484"/>
                </a:lnTo>
                <a:lnTo>
                  <a:pt x="4394" y="1482"/>
                </a:lnTo>
                <a:lnTo>
                  <a:pt x="4396" y="1480"/>
                </a:lnTo>
                <a:lnTo>
                  <a:pt x="4396" y="1478"/>
                </a:lnTo>
                <a:lnTo>
                  <a:pt x="4398" y="1478"/>
                </a:lnTo>
                <a:lnTo>
                  <a:pt x="4398" y="1476"/>
                </a:lnTo>
                <a:lnTo>
                  <a:pt x="4398" y="1476"/>
                </a:lnTo>
                <a:lnTo>
                  <a:pt x="4398" y="1474"/>
                </a:lnTo>
                <a:lnTo>
                  <a:pt x="4394" y="1472"/>
                </a:lnTo>
                <a:lnTo>
                  <a:pt x="4394" y="1472"/>
                </a:lnTo>
                <a:lnTo>
                  <a:pt x="4390" y="1474"/>
                </a:lnTo>
                <a:lnTo>
                  <a:pt x="4390" y="1474"/>
                </a:lnTo>
                <a:lnTo>
                  <a:pt x="4390" y="1474"/>
                </a:lnTo>
                <a:lnTo>
                  <a:pt x="4390" y="1476"/>
                </a:lnTo>
                <a:lnTo>
                  <a:pt x="4390" y="1476"/>
                </a:lnTo>
                <a:lnTo>
                  <a:pt x="4388" y="1478"/>
                </a:lnTo>
                <a:lnTo>
                  <a:pt x="4388" y="1478"/>
                </a:lnTo>
                <a:lnTo>
                  <a:pt x="4388" y="1480"/>
                </a:lnTo>
                <a:lnTo>
                  <a:pt x="4388" y="1482"/>
                </a:lnTo>
                <a:lnTo>
                  <a:pt x="4388" y="1482"/>
                </a:lnTo>
                <a:lnTo>
                  <a:pt x="4388" y="1484"/>
                </a:lnTo>
                <a:lnTo>
                  <a:pt x="4388" y="1487"/>
                </a:lnTo>
                <a:lnTo>
                  <a:pt x="4385" y="1487"/>
                </a:lnTo>
                <a:lnTo>
                  <a:pt x="4385" y="1487"/>
                </a:lnTo>
                <a:lnTo>
                  <a:pt x="4383" y="1487"/>
                </a:lnTo>
                <a:lnTo>
                  <a:pt x="4381" y="1489"/>
                </a:lnTo>
                <a:lnTo>
                  <a:pt x="4381" y="1489"/>
                </a:lnTo>
                <a:close/>
                <a:moveTo>
                  <a:pt x="4400" y="1497"/>
                </a:moveTo>
                <a:lnTo>
                  <a:pt x="4398" y="1497"/>
                </a:lnTo>
                <a:lnTo>
                  <a:pt x="4398" y="1499"/>
                </a:lnTo>
                <a:lnTo>
                  <a:pt x="4396" y="1499"/>
                </a:lnTo>
                <a:lnTo>
                  <a:pt x="4396" y="1499"/>
                </a:lnTo>
                <a:lnTo>
                  <a:pt x="4398" y="1499"/>
                </a:lnTo>
                <a:lnTo>
                  <a:pt x="4398" y="1499"/>
                </a:lnTo>
                <a:lnTo>
                  <a:pt x="4400" y="1499"/>
                </a:lnTo>
                <a:lnTo>
                  <a:pt x="4400" y="1499"/>
                </a:lnTo>
                <a:lnTo>
                  <a:pt x="4400" y="1497"/>
                </a:lnTo>
                <a:close/>
                <a:moveTo>
                  <a:pt x="4373" y="1537"/>
                </a:moveTo>
                <a:lnTo>
                  <a:pt x="4373" y="1537"/>
                </a:lnTo>
                <a:lnTo>
                  <a:pt x="4375" y="1539"/>
                </a:lnTo>
                <a:lnTo>
                  <a:pt x="4375" y="1539"/>
                </a:lnTo>
                <a:lnTo>
                  <a:pt x="4377" y="1539"/>
                </a:lnTo>
                <a:lnTo>
                  <a:pt x="4377" y="1539"/>
                </a:lnTo>
                <a:lnTo>
                  <a:pt x="4379" y="1537"/>
                </a:lnTo>
                <a:lnTo>
                  <a:pt x="4379" y="1537"/>
                </a:lnTo>
                <a:lnTo>
                  <a:pt x="4379" y="1535"/>
                </a:lnTo>
                <a:lnTo>
                  <a:pt x="4375" y="1535"/>
                </a:lnTo>
                <a:lnTo>
                  <a:pt x="4373" y="1535"/>
                </a:lnTo>
                <a:lnTo>
                  <a:pt x="4373" y="1535"/>
                </a:lnTo>
                <a:lnTo>
                  <a:pt x="4373" y="1537"/>
                </a:lnTo>
                <a:lnTo>
                  <a:pt x="4373" y="1537"/>
                </a:lnTo>
                <a:close/>
                <a:moveTo>
                  <a:pt x="4346" y="1558"/>
                </a:moveTo>
                <a:lnTo>
                  <a:pt x="4346" y="1558"/>
                </a:lnTo>
                <a:lnTo>
                  <a:pt x="4348" y="1558"/>
                </a:lnTo>
                <a:lnTo>
                  <a:pt x="4348" y="1556"/>
                </a:lnTo>
                <a:lnTo>
                  <a:pt x="4348" y="1556"/>
                </a:lnTo>
                <a:lnTo>
                  <a:pt x="4350" y="1558"/>
                </a:lnTo>
                <a:lnTo>
                  <a:pt x="4350" y="1556"/>
                </a:lnTo>
                <a:lnTo>
                  <a:pt x="4350" y="1556"/>
                </a:lnTo>
                <a:lnTo>
                  <a:pt x="4350" y="1556"/>
                </a:lnTo>
                <a:lnTo>
                  <a:pt x="4350" y="1554"/>
                </a:lnTo>
                <a:lnTo>
                  <a:pt x="4348" y="1554"/>
                </a:lnTo>
                <a:lnTo>
                  <a:pt x="4348" y="1556"/>
                </a:lnTo>
                <a:lnTo>
                  <a:pt x="4346" y="1556"/>
                </a:lnTo>
                <a:lnTo>
                  <a:pt x="4344" y="1558"/>
                </a:lnTo>
                <a:lnTo>
                  <a:pt x="4344" y="1558"/>
                </a:lnTo>
                <a:lnTo>
                  <a:pt x="4344" y="1558"/>
                </a:lnTo>
                <a:lnTo>
                  <a:pt x="4346" y="1558"/>
                </a:lnTo>
                <a:close/>
                <a:moveTo>
                  <a:pt x="4350" y="1434"/>
                </a:moveTo>
                <a:lnTo>
                  <a:pt x="4350" y="1432"/>
                </a:lnTo>
                <a:lnTo>
                  <a:pt x="4350" y="1432"/>
                </a:lnTo>
                <a:lnTo>
                  <a:pt x="4348" y="1430"/>
                </a:lnTo>
                <a:lnTo>
                  <a:pt x="4348" y="1432"/>
                </a:lnTo>
                <a:lnTo>
                  <a:pt x="4348" y="1432"/>
                </a:lnTo>
                <a:lnTo>
                  <a:pt x="4348" y="1432"/>
                </a:lnTo>
                <a:lnTo>
                  <a:pt x="4350" y="1434"/>
                </a:lnTo>
                <a:close/>
                <a:moveTo>
                  <a:pt x="4369" y="1449"/>
                </a:moveTo>
                <a:lnTo>
                  <a:pt x="4369" y="1449"/>
                </a:lnTo>
                <a:lnTo>
                  <a:pt x="4367" y="1447"/>
                </a:lnTo>
                <a:lnTo>
                  <a:pt x="4367" y="1445"/>
                </a:lnTo>
                <a:lnTo>
                  <a:pt x="4369" y="1443"/>
                </a:lnTo>
                <a:lnTo>
                  <a:pt x="4369" y="1443"/>
                </a:lnTo>
                <a:lnTo>
                  <a:pt x="4369" y="1443"/>
                </a:lnTo>
                <a:lnTo>
                  <a:pt x="4367" y="1440"/>
                </a:lnTo>
                <a:lnTo>
                  <a:pt x="4367" y="1440"/>
                </a:lnTo>
                <a:lnTo>
                  <a:pt x="4365" y="1438"/>
                </a:lnTo>
                <a:lnTo>
                  <a:pt x="4365" y="1436"/>
                </a:lnTo>
                <a:lnTo>
                  <a:pt x="4362" y="1438"/>
                </a:lnTo>
                <a:lnTo>
                  <a:pt x="4362" y="1438"/>
                </a:lnTo>
                <a:lnTo>
                  <a:pt x="4360" y="1436"/>
                </a:lnTo>
                <a:lnTo>
                  <a:pt x="4360" y="1436"/>
                </a:lnTo>
                <a:lnTo>
                  <a:pt x="4360" y="1436"/>
                </a:lnTo>
                <a:lnTo>
                  <a:pt x="4356" y="1436"/>
                </a:lnTo>
                <a:lnTo>
                  <a:pt x="4356" y="1436"/>
                </a:lnTo>
                <a:lnTo>
                  <a:pt x="4356" y="1436"/>
                </a:lnTo>
                <a:lnTo>
                  <a:pt x="4352" y="1436"/>
                </a:lnTo>
                <a:lnTo>
                  <a:pt x="4352" y="1436"/>
                </a:lnTo>
                <a:lnTo>
                  <a:pt x="4352" y="1436"/>
                </a:lnTo>
                <a:lnTo>
                  <a:pt x="4352" y="1438"/>
                </a:lnTo>
                <a:lnTo>
                  <a:pt x="4352" y="1438"/>
                </a:lnTo>
                <a:lnTo>
                  <a:pt x="4352" y="1438"/>
                </a:lnTo>
                <a:lnTo>
                  <a:pt x="4352" y="1438"/>
                </a:lnTo>
                <a:lnTo>
                  <a:pt x="4354" y="1438"/>
                </a:lnTo>
                <a:lnTo>
                  <a:pt x="4354" y="1440"/>
                </a:lnTo>
                <a:lnTo>
                  <a:pt x="4354" y="1440"/>
                </a:lnTo>
                <a:lnTo>
                  <a:pt x="4356" y="1440"/>
                </a:lnTo>
                <a:lnTo>
                  <a:pt x="4356" y="1443"/>
                </a:lnTo>
                <a:lnTo>
                  <a:pt x="4358" y="1445"/>
                </a:lnTo>
                <a:lnTo>
                  <a:pt x="4358" y="1447"/>
                </a:lnTo>
                <a:lnTo>
                  <a:pt x="4358" y="1447"/>
                </a:lnTo>
                <a:lnTo>
                  <a:pt x="4358" y="1447"/>
                </a:lnTo>
                <a:lnTo>
                  <a:pt x="4358" y="1449"/>
                </a:lnTo>
                <a:lnTo>
                  <a:pt x="4358" y="1449"/>
                </a:lnTo>
                <a:lnTo>
                  <a:pt x="4360" y="1449"/>
                </a:lnTo>
                <a:lnTo>
                  <a:pt x="4360" y="1451"/>
                </a:lnTo>
                <a:lnTo>
                  <a:pt x="4360" y="1451"/>
                </a:lnTo>
                <a:lnTo>
                  <a:pt x="4360" y="1453"/>
                </a:lnTo>
                <a:lnTo>
                  <a:pt x="4362" y="1453"/>
                </a:lnTo>
                <a:lnTo>
                  <a:pt x="4362" y="1453"/>
                </a:lnTo>
                <a:lnTo>
                  <a:pt x="4362" y="1455"/>
                </a:lnTo>
                <a:lnTo>
                  <a:pt x="4362" y="1455"/>
                </a:lnTo>
                <a:lnTo>
                  <a:pt x="4365" y="1455"/>
                </a:lnTo>
                <a:lnTo>
                  <a:pt x="4365" y="1453"/>
                </a:lnTo>
                <a:lnTo>
                  <a:pt x="4365" y="1453"/>
                </a:lnTo>
                <a:lnTo>
                  <a:pt x="4367" y="1453"/>
                </a:lnTo>
                <a:lnTo>
                  <a:pt x="4367" y="1453"/>
                </a:lnTo>
                <a:lnTo>
                  <a:pt x="4367" y="1453"/>
                </a:lnTo>
                <a:lnTo>
                  <a:pt x="4367" y="1453"/>
                </a:lnTo>
                <a:lnTo>
                  <a:pt x="4367" y="1451"/>
                </a:lnTo>
                <a:lnTo>
                  <a:pt x="4367" y="1451"/>
                </a:lnTo>
                <a:lnTo>
                  <a:pt x="4369" y="1449"/>
                </a:lnTo>
                <a:close/>
                <a:moveTo>
                  <a:pt x="4344" y="1256"/>
                </a:moveTo>
                <a:lnTo>
                  <a:pt x="4344" y="1254"/>
                </a:lnTo>
                <a:lnTo>
                  <a:pt x="4341" y="1256"/>
                </a:lnTo>
                <a:lnTo>
                  <a:pt x="4341" y="1256"/>
                </a:lnTo>
                <a:lnTo>
                  <a:pt x="4341" y="1256"/>
                </a:lnTo>
                <a:lnTo>
                  <a:pt x="4341" y="1258"/>
                </a:lnTo>
                <a:lnTo>
                  <a:pt x="4341" y="1258"/>
                </a:lnTo>
                <a:lnTo>
                  <a:pt x="4341" y="1258"/>
                </a:lnTo>
                <a:lnTo>
                  <a:pt x="4344" y="1258"/>
                </a:lnTo>
                <a:lnTo>
                  <a:pt x="4344" y="1258"/>
                </a:lnTo>
                <a:lnTo>
                  <a:pt x="4344" y="1258"/>
                </a:lnTo>
                <a:lnTo>
                  <a:pt x="4344" y="1256"/>
                </a:lnTo>
                <a:lnTo>
                  <a:pt x="4344" y="1256"/>
                </a:lnTo>
                <a:lnTo>
                  <a:pt x="4344" y="1256"/>
                </a:lnTo>
                <a:lnTo>
                  <a:pt x="4344" y="1256"/>
                </a:lnTo>
                <a:close/>
                <a:moveTo>
                  <a:pt x="4352" y="1457"/>
                </a:moveTo>
                <a:lnTo>
                  <a:pt x="4350" y="1455"/>
                </a:lnTo>
                <a:lnTo>
                  <a:pt x="4350" y="1455"/>
                </a:lnTo>
                <a:lnTo>
                  <a:pt x="4350" y="1455"/>
                </a:lnTo>
                <a:lnTo>
                  <a:pt x="4348" y="1455"/>
                </a:lnTo>
                <a:lnTo>
                  <a:pt x="4348" y="1455"/>
                </a:lnTo>
                <a:lnTo>
                  <a:pt x="4348" y="1455"/>
                </a:lnTo>
                <a:lnTo>
                  <a:pt x="4346" y="1455"/>
                </a:lnTo>
                <a:lnTo>
                  <a:pt x="4346" y="1453"/>
                </a:lnTo>
                <a:lnTo>
                  <a:pt x="4346" y="1453"/>
                </a:lnTo>
                <a:lnTo>
                  <a:pt x="4344" y="1453"/>
                </a:lnTo>
                <a:lnTo>
                  <a:pt x="4344" y="1453"/>
                </a:lnTo>
                <a:lnTo>
                  <a:pt x="4344" y="1455"/>
                </a:lnTo>
                <a:lnTo>
                  <a:pt x="4344" y="1455"/>
                </a:lnTo>
                <a:lnTo>
                  <a:pt x="4344" y="1455"/>
                </a:lnTo>
                <a:lnTo>
                  <a:pt x="4346" y="1455"/>
                </a:lnTo>
                <a:lnTo>
                  <a:pt x="4346" y="1457"/>
                </a:lnTo>
                <a:lnTo>
                  <a:pt x="4346" y="1457"/>
                </a:lnTo>
                <a:lnTo>
                  <a:pt x="4348" y="1457"/>
                </a:lnTo>
                <a:lnTo>
                  <a:pt x="4348" y="1457"/>
                </a:lnTo>
                <a:lnTo>
                  <a:pt x="4350" y="1457"/>
                </a:lnTo>
                <a:lnTo>
                  <a:pt x="4350" y="1457"/>
                </a:lnTo>
                <a:lnTo>
                  <a:pt x="4352" y="1457"/>
                </a:lnTo>
                <a:close/>
                <a:moveTo>
                  <a:pt x="4346" y="1459"/>
                </a:moveTo>
                <a:lnTo>
                  <a:pt x="4346" y="1459"/>
                </a:lnTo>
                <a:lnTo>
                  <a:pt x="4346" y="1459"/>
                </a:lnTo>
                <a:lnTo>
                  <a:pt x="4346" y="1459"/>
                </a:lnTo>
                <a:lnTo>
                  <a:pt x="4344" y="1459"/>
                </a:lnTo>
                <a:lnTo>
                  <a:pt x="4346" y="1461"/>
                </a:lnTo>
                <a:lnTo>
                  <a:pt x="4346" y="1461"/>
                </a:lnTo>
                <a:lnTo>
                  <a:pt x="4346" y="1463"/>
                </a:lnTo>
                <a:lnTo>
                  <a:pt x="4346" y="1463"/>
                </a:lnTo>
                <a:lnTo>
                  <a:pt x="4348" y="1461"/>
                </a:lnTo>
                <a:lnTo>
                  <a:pt x="4348" y="1461"/>
                </a:lnTo>
                <a:lnTo>
                  <a:pt x="4348" y="1461"/>
                </a:lnTo>
                <a:lnTo>
                  <a:pt x="4348" y="1459"/>
                </a:lnTo>
                <a:lnTo>
                  <a:pt x="4346" y="1459"/>
                </a:lnTo>
                <a:close/>
                <a:moveTo>
                  <a:pt x="4346" y="1480"/>
                </a:moveTo>
                <a:lnTo>
                  <a:pt x="4346" y="1480"/>
                </a:lnTo>
                <a:lnTo>
                  <a:pt x="4346" y="1478"/>
                </a:lnTo>
                <a:lnTo>
                  <a:pt x="4346" y="1478"/>
                </a:lnTo>
                <a:lnTo>
                  <a:pt x="4344" y="1478"/>
                </a:lnTo>
                <a:lnTo>
                  <a:pt x="4344" y="1478"/>
                </a:lnTo>
                <a:lnTo>
                  <a:pt x="4344" y="1480"/>
                </a:lnTo>
                <a:lnTo>
                  <a:pt x="4346" y="1480"/>
                </a:lnTo>
                <a:close/>
                <a:moveTo>
                  <a:pt x="4365" y="1545"/>
                </a:moveTo>
                <a:lnTo>
                  <a:pt x="4365" y="1545"/>
                </a:lnTo>
                <a:lnTo>
                  <a:pt x="4362" y="1543"/>
                </a:lnTo>
                <a:lnTo>
                  <a:pt x="4360" y="1543"/>
                </a:lnTo>
                <a:lnTo>
                  <a:pt x="4358" y="1545"/>
                </a:lnTo>
                <a:lnTo>
                  <a:pt x="4358" y="1545"/>
                </a:lnTo>
                <a:lnTo>
                  <a:pt x="4360" y="1547"/>
                </a:lnTo>
                <a:lnTo>
                  <a:pt x="4360" y="1545"/>
                </a:lnTo>
                <a:lnTo>
                  <a:pt x="4362" y="1547"/>
                </a:lnTo>
                <a:lnTo>
                  <a:pt x="4365" y="1545"/>
                </a:lnTo>
                <a:lnTo>
                  <a:pt x="4365" y="1547"/>
                </a:lnTo>
                <a:lnTo>
                  <a:pt x="4367" y="1545"/>
                </a:lnTo>
                <a:lnTo>
                  <a:pt x="4367" y="1545"/>
                </a:lnTo>
                <a:lnTo>
                  <a:pt x="4367" y="1545"/>
                </a:lnTo>
                <a:lnTo>
                  <a:pt x="4365" y="1545"/>
                </a:lnTo>
                <a:close/>
                <a:moveTo>
                  <a:pt x="4344" y="1466"/>
                </a:moveTo>
                <a:lnTo>
                  <a:pt x="4344" y="1466"/>
                </a:lnTo>
                <a:lnTo>
                  <a:pt x="4341" y="1466"/>
                </a:lnTo>
                <a:lnTo>
                  <a:pt x="4341" y="1466"/>
                </a:lnTo>
                <a:lnTo>
                  <a:pt x="4344" y="1468"/>
                </a:lnTo>
                <a:lnTo>
                  <a:pt x="4344" y="1468"/>
                </a:lnTo>
                <a:lnTo>
                  <a:pt x="4344" y="1468"/>
                </a:lnTo>
                <a:lnTo>
                  <a:pt x="4344" y="1466"/>
                </a:lnTo>
                <a:lnTo>
                  <a:pt x="4344" y="1466"/>
                </a:lnTo>
                <a:lnTo>
                  <a:pt x="4344" y="1466"/>
                </a:lnTo>
                <a:close/>
                <a:moveTo>
                  <a:pt x="4436" y="1115"/>
                </a:moveTo>
                <a:lnTo>
                  <a:pt x="4436" y="1115"/>
                </a:lnTo>
                <a:lnTo>
                  <a:pt x="4436" y="1115"/>
                </a:lnTo>
                <a:lnTo>
                  <a:pt x="4434" y="1118"/>
                </a:lnTo>
                <a:lnTo>
                  <a:pt x="4436" y="1118"/>
                </a:lnTo>
                <a:lnTo>
                  <a:pt x="4436" y="1118"/>
                </a:lnTo>
                <a:lnTo>
                  <a:pt x="4436" y="1118"/>
                </a:lnTo>
                <a:lnTo>
                  <a:pt x="4438" y="1118"/>
                </a:lnTo>
                <a:lnTo>
                  <a:pt x="4438" y="1115"/>
                </a:lnTo>
                <a:lnTo>
                  <a:pt x="4438" y="1115"/>
                </a:lnTo>
                <a:lnTo>
                  <a:pt x="4436" y="1115"/>
                </a:lnTo>
                <a:close/>
                <a:moveTo>
                  <a:pt x="4432" y="1491"/>
                </a:moveTo>
                <a:lnTo>
                  <a:pt x="4432" y="1493"/>
                </a:lnTo>
                <a:lnTo>
                  <a:pt x="4432" y="1493"/>
                </a:lnTo>
                <a:lnTo>
                  <a:pt x="4434" y="1493"/>
                </a:lnTo>
                <a:lnTo>
                  <a:pt x="4434" y="1491"/>
                </a:lnTo>
                <a:lnTo>
                  <a:pt x="4434" y="1491"/>
                </a:lnTo>
                <a:lnTo>
                  <a:pt x="4432" y="1491"/>
                </a:lnTo>
                <a:close/>
                <a:moveTo>
                  <a:pt x="4434" y="1489"/>
                </a:moveTo>
                <a:lnTo>
                  <a:pt x="4434" y="1491"/>
                </a:lnTo>
                <a:lnTo>
                  <a:pt x="4434" y="1491"/>
                </a:lnTo>
                <a:lnTo>
                  <a:pt x="4436" y="1491"/>
                </a:lnTo>
                <a:lnTo>
                  <a:pt x="4436" y="1491"/>
                </a:lnTo>
                <a:lnTo>
                  <a:pt x="4436" y="1489"/>
                </a:lnTo>
                <a:lnTo>
                  <a:pt x="4436" y="1489"/>
                </a:lnTo>
                <a:lnTo>
                  <a:pt x="4436" y="1489"/>
                </a:lnTo>
                <a:lnTo>
                  <a:pt x="4434" y="1487"/>
                </a:lnTo>
                <a:lnTo>
                  <a:pt x="4434" y="1489"/>
                </a:lnTo>
                <a:lnTo>
                  <a:pt x="4434" y="1489"/>
                </a:lnTo>
                <a:close/>
                <a:moveTo>
                  <a:pt x="4388" y="1524"/>
                </a:moveTo>
                <a:lnTo>
                  <a:pt x="4388" y="1524"/>
                </a:lnTo>
                <a:lnTo>
                  <a:pt x="4388" y="1524"/>
                </a:lnTo>
                <a:lnTo>
                  <a:pt x="4388" y="1526"/>
                </a:lnTo>
                <a:lnTo>
                  <a:pt x="4388" y="1526"/>
                </a:lnTo>
                <a:lnTo>
                  <a:pt x="4390" y="1524"/>
                </a:lnTo>
                <a:lnTo>
                  <a:pt x="4390" y="1524"/>
                </a:lnTo>
                <a:lnTo>
                  <a:pt x="4390" y="1524"/>
                </a:lnTo>
                <a:lnTo>
                  <a:pt x="4388" y="1524"/>
                </a:lnTo>
                <a:lnTo>
                  <a:pt x="4388" y="1524"/>
                </a:lnTo>
                <a:close/>
                <a:moveTo>
                  <a:pt x="4427" y="1493"/>
                </a:moveTo>
                <a:lnTo>
                  <a:pt x="4425" y="1491"/>
                </a:lnTo>
                <a:lnTo>
                  <a:pt x="4425" y="1491"/>
                </a:lnTo>
                <a:lnTo>
                  <a:pt x="4425" y="1493"/>
                </a:lnTo>
                <a:lnTo>
                  <a:pt x="4425" y="1497"/>
                </a:lnTo>
                <a:lnTo>
                  <a:pt x="4427" y="1499"/>
                </a:lnTo>
                <a:lnTo>
                  <a:pt x="4425" y="1501"/>
                </a:lnTo>
                <a:lnTo>
                  <a:pt x="4423" y="1501"/>
                </a:lnTo>
                <a:lnTo>
                  <a:pt x="4423" y="1501"/>
                </a:lnTo>
                <a:lnTo>
                  <a:pt x="4421" y="1501"/>
                </a:lnTo>
                <a:lnTo>
                  <a:pt x="4421" y="1503"/>
                </a:lnTo>
                <a:lnTo>
                  <a:pt x="4421" y="1503"/>
                </a:lnTo>
                <a:lnTo>
                  <a:pt x="4419" y="1503"/>
                </a:lnTo>
                <a:lnTo>
                  <a:pt x="4417" y="1501"/>
                </a:lnTo>
                <a:lnTo>
                  <a:pt x="4417" y="1501"/>
                </a:lnTo>
                <a:lnTo>
                  <a:pt x="4415" y="1503"/>
                </a:lnTo>
                <a:lnTo>
                  <a:pt x="4415" y="1503"/>
                </a:lnTo>
                <a:lnTo>
                  <a:pt x="4415" y="1505"/>
                </a:lnTo>
                <a:lnTo>
                  <a:pt x="4415" y="1508"/>
                </a:lnTo>
                <a:lnTo>
                  <a:pt x="4413" y="1508"/>
                </a:lnTo>
                <a:lnTo>
                  <a:pt x="4411" y="1508"/>
                </a:lnTo>
                <a:lnTo>
                  <a:pt x="4411" y="1508"/>
                </a:lnTo>
                <a:lnTo>
                  <a:pt x="4409" y="1508"/>
                </a:lnTo>
                <a:lnTo>
                  <a:pt x="4409" y="1510"/>
                </a:lnTo>
                <a:lnTo>
                  <a:pt x="4409" y="1510"/>
                </a:lnTo>
                <a:lnTo>
                  <a:pt x="4406" y="1512"/>
                </a:lnTo>
                <a:lnTo>
                  <a:pt x="4406" y="1512"/>
                </a:lnTo>
                <a:lnTo>
                  <a:pt x="4406" y="1514"/>
                </a:lnTo>
                <a:lnTo>
                  <a:pt x="4404" y="1514"/>
                </a:lnTo>
                <a:lnTo>
                  <a:pt x="4402" y="1514"/>
                </a:lnTo>
                <a:lnTo>
                  <a:pt x="4402" y="1516"/>
                </a:lnTo>
                <a:lnTo>
                  <a:pt x="4400" y="1516"/>
                </a:lnTo>
                <a:lnTo>
                  <a:pt x="4402" y="1514"/>
                </a:lnTo>
                <a:lnTo>
                  <a:pt x="4402" y="1514"/>
                </a:lnTo>
                <a:lnTo>
                  <a:pt x="4402" y="1510"/>
                </a:lnTo>
                <a:lnTo>
                  <a:pt x="4402" y="1510"/>
                </a:lnTo>
                <a:lnTo>
                  <a:pt x="4400" y="1508"/>
                </a:lnTo>
                <a:lnTo>
                  <a:pt x="4400" y="1508"/>
                </a:lnTo>
                <a:lnTo>
                  <a:pt x="4398" y="1508"/>
                </a:lnTo>
                <a:lnTo>
                  <a:pt x="4396" y="1505"/>
                </a:lnTo>
                <a:lnTo>
                  <a:pt x="4396" y="1505"/>
                </a:lnTo>
                <a:lnTo>
                  <a:pt x="4396" y="1508"/>
                </a:lnTo>
                <a:lnTo>
                  <a:pt x="4394" y="1508"/>
                </a:lnTo>
                <a:lnTo>
                  <a:pt x="4394" y="1508"/>
                </a:lnTo>
                <a:lnTo>
                  <a:pt x="4392" y="1510"/>
                </a:lnTo>
                <a:lnTo>
                  <a:pt x="4392" y="1510"/>
                </a:lnTo>
                <a:lnTo>
                  <a:pt x="4390" y="1510"/>
                </a:lnTo>
                <a:lnTo>
                  <a:pt x="4390" y="1510"/>
                </a:lnTo>
                <a:lnTo>
                  <a:pt x="4390" y="1512"/>
                </a:lnTo>
                <a:lnTo>
                  <a:pt x="4390" y="1512"/>
                </a:lnTo>
                <a:lnTo>
                  <a:pt x="4390" y="1514"/>
                </a:lnTo>
                <a:lnTo>
                  <a:pt x="4388" y="1514"/>
                </a:lnTo>
                <a:lnTo>
                  <a:pt x="4388" y="1514"/>
                </a:lnTo>
                <a:lnTo>
                  <a:pt x="4385" y="1514"/>
                </a:lnTo>
                <a:lnTo>
                  <a:pt x="4383" y="1514"/>
                </a:lnTo>
                <a:lnTo>
                  <a:pt x="4381" y="1516"/>
                </a:lnTo>
                <a:lnTo>
                  <a:pt x="4379" y="1516"/>
                </a:lnTo>
                <a:lnTo>
                  <a:pt x="4379" y="1516"/>
                </a:lnTo>
                <a:lnTo>
                  <a:pt x="4377" y="1518"/>
                </a:lnTo>
                <a:lnTo>
                  <a:pt x="4377" y="1520"/>
                </a:lnTo>
                <a:lnTo>
                  <a:pt x="4377" y="1520"/>
                </a:lnTo>
                <a:lnTo>
                  <a:pt x="4375" y="1524"/>
                </a:lnTo>
                <a:lnTo>
                  <a:pt x="4375" y="1526"/>
                </a:lnTo>
                <a:lnTo>
                  <a:pt x="4375" y="1528"/>
                </a:lnTo>
                <a:lnTo>
                  <a:pt x="4373" y="1528"/>
                </a:lnTo>
                <a:lnTo>
                  <a:pt x="4375" y="1531"/>
                </a:lnTo>
                <a:lnTo>
                  <a:pt x="4375" y="1531"/>
                </a:lnTo>
                <a:lnTo>
                  <a:pt x="4377" y="1533"/>
                </a:lnTo>
                <a:lnTo>
                  <a:pt x="4377" y="1531"/>
                </a:lnTo>
                <a:lnTo>
                  <a:pt x="4377" y="1531"/>
                </a:lnTo>
                <a:lnTo>
                  <a:pt x="4379" y="1528"/>
                </a:lnTo>
                <a:lnTo>
                  <a:pt x="4379" y="1526"/>
                </a:lnTo>
                <a:lnTo>
                  <a:pt x="4381" y="1522"/>
                </a:lnTo>
                <a:lnTo>
                  <a:pt x="4381" y="1522"/>
                </a:lnTo>
                <a:lnTo>
                  <a:pt x="4383" y="1520"/>
                </a:lnTo>
                <a:lnTo>
                  <a:pt x="4383" y="1520"/>
                </a:lnTo>
                <a:lnTo>
                  <a:pt x="4385" y="1520"/>
                </a:lnTo>
                <a:lnTo>
                  <a:pt x="4388" y="1520"/>
                </a:lnTo>
                <a:lnTo>
                  <a:pt x="4388" y="1522"/>
                </a:lnTo>
                <a:lnTo>
                  <a:pt x="4388" y="1522"/>
                </a:lnTo>
                <a:lnTo>
                  <a:pt x="4388" y="1522"/>
                </a:lnTo>
                <a:lnTo>
                  <a:pt x="4390" y="1522"/>
                </a:lnTo>
                <a:lnTo>
                  <a:pt x="4390" y="1522"/>
                </a:lnTo>
                <a:lnTo>
                  <a:pt x="4392" y="1520"/>
                </a:lnTo>
                <a:lnTo>
                  <a:pt x="4392" y="1520"/>
                </a:lnTo>
                <a:lnTo>
                  <a:pt x="4392" y="1522"/>
                </a:lnTo>
                <a:lnTo>
                  <a:pt x="4392" y="1522"/>
                </a:lnTo>
                <a:lnTo>
                  <a:pt x="4392" y="1522"/>
                </a:lnTo>
                <a:lnTo>
                  <a:pt x="4394" y="1524"/>
                </a:lnTo>
                <a:lnTo>
                  <a:pt x="4396" y="1524"/>
                </a:lnTo>
                <a:lnTo>
                  <a:pt x="4396" y="1520"/>
                </a:lnTo>
                <a:lnTo>
                  <a:pt x="4396" y="1520"/>
                </a:lnTo>
                <a:lnTo>
                  <a:pt x="4396" y="1520"/>
                </a:lnTo>
                <a:lnTo>
                  <a:pt x="4396" y="1518"/>
                </a:lnTo>
                <a:lnTo>
                  <a:pt x="4398" y="1518"/>
                </a:lnTo>
                <a:lnTo>
                  <a:pt x="4398" y="1518"/>
                </a:lnTo>
                <a:lnTo>
                  <a:pt x="4400" y="1518"/>
                </a:lnTo>
                <a:lnTo>
                  <a:pt x="4400" y="1520"/>
                </a:lnTo>
                <a:lnTo>
                  <a:pt x="4400" y="1520"/>
                </a:lnTo>
                <a:lnTo>
                  <a:pt x="4404" y="1520"/>
                </a:lnTo>
                <a:lnTo>
                  <a:pt x="4404" y="1522"/>
                </a:lnTo>
                <a:lnTo>
                  <a:pt x="4406" y="1524"/>
                </a:lnTo>
                <a:lnTo>
                  <a:pt x="4406" y="1524"/>
                </a:lnTo>
                <a:lnTo>
                  <a:pt x="4406" y="1526"/>
                </a:lnTo>
                <a:lnTo>
                  <a:pt x="4406" y="1526"/>
                </a:lnTo>
                <a:lnTo>
                  <a:pt x="4406" y="1526"/>
                </a:lnTo>
                <a:lnTo>
                  <a:pt x="4406" y="1528"/>
                </a:lnTo>
                <a:lnTo>
                  <a:pt x="4404" y="1528"/>
                </a:lnTo>
                <a:lnTo>
                  <a:pt x="4404" y="1531"/>
                </a:lnTo>
                <a:lnTo>
                  <a:pt x="4404" y="1531"/>
                </a:lnTo>
                <a:lnTo>
                  <a:pt x="4404" y="1533"/>
                </a:lnTo>
                <a:lnTo>
                  <a:pt x="4404" y="1535"/>
                </a:lnTo>
                <a:lnTo>
                  <a:pt x="4404" y="1537"/>
                </a:lnTo>
                <a:lnTo>
                  <a:pt x="4404" y="1539"/>
                </a:lnTo>
                <a:lnTo>
                  <a:pt x="4406" y="1541"/>
                </a:lnTo>
                <a:lnTo>
                  <a:pt x="4411" y="1543"/>
                </a:lnTo>
                <a:lnTo>
                  <a:pt x="4413" y="1545"/>
                </a:lnTo>
                <a:lnTo>
                  <a:pt x="4417" y="1547"/>
                </a:lnTo>
                <a:lnTo>
                  <a:pt x="4419" y="1547"/>
                </a:lnTo>
                <a:lnTo>
                  <a:pt x="4419" y="1547"/>
                </a:lnTo>
                <a:lnTo>
                  <a:pt x="4419" y="1545"/>
                </a:lnTo>
                <a:lnTo>
                  <a:pt x="4421" y="1545"/>
                </a:lnTo>
                <a:lnTo>
                  <a:pt x="4421" y="1543"/>
                </a:lnTo>
                <a:lnTo>
                  <a:pt x="4421" y="1543"/>
                </a:lnTo>
                <a:lnTo>
                  <a:pt x="4423" y="1545"/>
                </a:lnTo>
                <a:lnTo>
                  <a:pt x="4423" y="1545"/>
                </a:lnTo>
                <a:lnTo>
                  <a:pt x="4421" y="1547"/>
                </a:lnTo>
                <a:lnTo>
                  <a:pt x="4421" y="1549"/>
                </a:lnTo>
                <a:lnTo>
                  <a:pt x="4423" y="1549"/>
                </a:lnTo>
                <a:lnTo>
                  <a:pt x="4423" y="1552"/>
                </a:lnTo>
                <a:lnTo>
                  <a:pt x="4425" y="1549"/>
                </a:lnTo>
                <a:lnTo>
                  <a:pt x="4427" y="1547"/>
                </a:lnTo>
                <a:lnTo>
                  <a:pt x="4427" y="1545"/>
                </a:lnTo>
                <a:lnTo>
                  <a:pt x="4427" y="1541"/>
                </a:lnTo>
                <a:lnTo>
                  <a:pt x="4427" y="1539"/>
                </a:lnTo>
                <a:lnTo>
                  <a:pt x="4427" y="1537"/>
                </a:lnTo>
                <a:lnTo>
                  <a:pt x="4425" y="1537"/>
                </a:lnTo>
                <a:lnTo>
                  <a:pt x="4425" y="1537"/>
                </a:lnTo>
                <a:lnTo>
                  <a:pt x="4423" y="1535"/>
                </a:lnTo>
                <a:lnTo>
                  <a:pt x="4425" y="1533"/>
                </a:lnTo>
                <a:lnTo>
                  <a:pt x="4425" y="1533"/>
                </a:lnTo>
                <a:lnTo>
                  <a:pt x="4427" y="1531"/>
                </a:lnTo>
                <a:lnTo>
                  <a:pt x="4427" y="1528"/>
                </a:lnTo>
                <a:lnTo>
                  <a:pt x="4427" y="1528"/>
                </a:lnTo>
                <a:lnTo>
                  <a:pt x="4427" y="1526"/>
                </a:lnTo>
                <a:lnTo>
                  <a:pt x="4429" y="1526"/>
                </a:lnTo>
                <a:lnTo>
                  <a:pt x="4429" y="1526"/>
                </a:lnTo>
                <a:lnTo>
                  <a:pt x="4432" y="1526"/>
                </a:lnTo>
                <a:lnTo>
                  <a:pt x="4432" y="1528"/>
                </a:lnTo>
                <a:lnTo>
                  <a:pt x="4432" y="1531"/>
                </a:lnTo>
                <a:lnTo>
                  <a:pt x="4434" y="1531"/>
                </a:lnTo>
                <a:lnTo>
                  <a:pt x="4434" y="1533"/>
                </a:lnTo>
                <a:lnTo>
                  <a:pt x="4434" y="1535"/>
                </a:lnTo>
                <a:lnTo>
                  <a:pt x="4434" y="1537"/>
                </a:lnTo>
                <a:lnTo>
                  <a:pt x="4436" y="1539"/>
                </a:lnTo>
                <a:lnTo>
                  <a:pt x="4436" y="1541"/>
                </a:lnTo>
                <a:lnTo>
                  <a:pt x="4436" y="1539"/>
                </a:lnTo>
                <a:lnTo>
                  <a:pt x="4436" y="1535"/>
                </a:lnTo>
                <a:lnTo>
                  <a:pt x="4436" y="1533"/>
                </a:lnTo>
                <a:lnTo>
                  <a:pt x="4436" y="1533"/>
                </a:lnTo>
                <a:lnTo>
                  <a:pt x="4438" y="1533"/>
                </a:lnTo>
                <a:lnTo>
                  <a:pt x="4440" y="1531"/>
                </a:lnTo>
                <a:lnTo>
                  <a:pt x="4442" y="1528"/>
                </a:lnTo>
                <a:lnTo>
                  <a:pt x="4442" y="1526"/>
                </a:lnTo>
                <a:lnTo>
                  <a:pt x="4442" y="1526"/>
                </a:lnTo>
                <a:lnTo>
                  <a:pt x="4442" y="1522"/>
                </a:lnTo>
                <a:lnTo>
                  <a:pt x="4442" y="1520"/>
                </a:lnTo>
                <a:lnTo>
                  <a:pt x="4440" y="1520"/>
                </a:lnTo>
                <a:lnTo>
                  <a:pt x="4440" y="1520"/>
                </a:lnTo>
                <a:lnTo>
                  <a:pt x="4440" y="1518"/>
                </a:lnTo>
                <a:lnTo>
                  <a:pt x="4440" y="1518"/>
                </a:lnTo>
                <a:lnTo>
                  <a:pt x="4440" y="1514"/>
                </a:lnTo>
                <a:lnTo>
                  <a:pt x="4440" y="1514"/>
                </a:lnTo>
                <a:lnTo>
                  <a:pt x="4438" y="1512"/>
                </a:lnTo>
                <a:lnTo>
                  <a:pt x="4438" y="1510"/>
                </a:lnTo>
                <a:lnTo>
                  <a:pt x="4438" y="1508"/>
                </a:lnTo>
                <a:lnTo>
                  <a:pt x="4436" y="1508"/>
                </a:lnTo>
                <a:lnTo>
                  <a:pt x="4436" y="1508"/>
                </a:lnTo>
                <a:lnTo>
                  <a:pt x="4436" y="1508"/>
                </a:lnTo>
                <a:lnTo>
                  <a:pt x="4436" y="1505"/>
                </a:lnTo>
                <a:lnTo>
                  <a:pt x="4438" y="1505"/>
                </a:lnTo>
                <a:lnTo>
                  <a:pt x="4438" y="1503"/>
                </a:lnTo>
                <a:lnTo>
                  <a:pt x="4438" y="1503"/>
                </a:lnTo>
                <a:lnTo>
                  <a:pt x="4436" y="1501"/>
                </a:lnTo>
                <a:lnTo>
                  <a:pt x="4436" y="1499"/>
                </a:lnTo>
                <a:lnTo>
                  <a:pt x="4436" y="1497"/>
                </a:lnTo>
                <a:lnTo>
                  <a:pt x="4434" y="1497"/>
                </a:lnTo>
                <a:lnTo>
                  <a:pt x="4434" y="1497"/>
                </a:lnTo>
                <a:lnTo>
                  <a:pt x="4432" y="1495"/>
                </a:lnTo>
                <a:lnTo>
                  <a:pt x="4432" y="1495"/>
                </a:lnTo>
                <a:lnTo>
                  <a:pt x="4427" y="1493"/>
                </a:lnTo>
                <a:close/>
                <a:moveTo>
                  <a:pt x="4434" y="1109"/>
                </a:moveTo>
                <a:lnTo>
                  <a:pt x="4434" y="1109"/>
                </a:lnTo>
                <a:lnTo>
                  <a:pt x="4434" y="1109"/>
                </a:lnTo>
                <a:lnTo>
                  <a:pt x="4434" y="1111"/>
                </a:lnTo>
                <a:lnTo>
                  <a:pt x="4436" y="1111"/>
                </a:lnTo>
                <a:lnTo>
                  <a:pt x="4436" y="1111"/>
                </a:lnTo>
                <a:lnTo>
                  <a:pt x="4436" y="1111"/>
                </a:lnTo>
                <a:lnTo>
                  <a:pt x="4436" y="1109"/>
                </a:lnTo>
                <a:lnTo>
                  <a:pt x="4434" y="1109"/>
                </a:lnTo>
                <a:close/>
                <a:moveTo>
                  <a:pt x="4853" y="853"/>
                </a:moveTo>
                <a:lnTo>
                  <a:pt x="4851" y="853"/>
                </a:lnTo>
                <a:lnTo>
                  <a:pt x="4849" y="858"/>
                </a:lnTo>
                <a:lnTo>
                  <a:pt x="4849" y="860"/>
                </a:lnTo>
                <a:lnTo>
                  <a:pt x="4849" y="860"/>
                </a:lnTo>
                <a:lnTo>
                  <a:pt x="4851" y="860"/>
                </a:lnTo>
                <a:lnTo>
                  <a:pt x="4851" y="860"/>
                </a:lnTo>
                <a:lnTo>
                  <a:pt x="4851" y="858"/>
                </a:lnTo>
                <a:lnTo>
                  <a:pt x="4851" y="856"/>
                </a:lnTo>
                <a:lnTo>
                  <a:pt x="4853" y="853"/>
                </a:lnTo>
                <a:close/>
                <a:moveTo>
                  <a:pt x="4339" y="1644"/>
                </a:moveTo>
                <a:lnTo>
                  <a:pt x="4337" y="1648"/>
                </a:lnTo>
                <a:lnTo>
                  <a:pt x="4335" y="1652"/>
                </a:lnTo>
                <a:lnTo>
                  <a:pt x="4335" y="1652"/>
                </a:lnTo>
                <a:lnTo>
                  <a:pt x="4337" y="1654"/>
                </a:lnTo>
                <a:lnTo>
                  <a:pt x="4335" y="1654"/>
                </a:lnTo>
                <a:lnTo>
                  <a:pt x="4337" y="1656"/>
                </a:lnTo>
                <a:lnTo>
                  <a:pt x="4337" y="1658"/>
                </a:lnTo>
                <a:lnTo>
                  <a:pt x="4335" y="1661"/>
                </a:lnTo>
                <a:lnTo>
                  <a:pt x="4335" y="1663"/>
                </a:lnTo>
                <a:lnTo>
                  <a:pt x="4333" y="1663"/>
                </a:lnTo>
                <a:lnTo>
                  <a:pt x="4333" y="1665"/>
                </a:lnTo>
                <a:lnTo>
                  <a:pt x="4333" y="1667"/>
                </a:lnTo>
                <a:lnTo>
                  <a:pt x="4331" y="1669"/>
                </a:lnTo>
                <a:lnTo>
                  <a:pt x="4331" y="1669"/>
                </a:lnTo>
                <a:lnTo>
                  <a:pt x="4329" y="1669"/>
                </a:lnTo>
                <a:lnTo>
                  <a:pt x="4329" y="1669"/>
                </a:lnTo>
                <a:lnTo>
                  <a:pt x="4329" y="1671"/>
                </a:lnTo>
                <a:lnTo>
                  <a:pt x="4329" y="1671"/>
                </a:lnTo>
                <a:lnTo>
                  <a:pt x="4329" y="1671"/>
                </a:lnTo>
                <a:lnTo>
                  <a:pt x="4329" y="1673"/>
                </a:lnTo>
                <a:lnTo>
                  <a:pt x="4329" y="1675"/>
                </a:lnTo>
                <a:lnTo>
                  <a:pt x="4329" y="1677"/>
                </a:lnTo>
                <a:lnTo>
                  <a:pt x="4329" y="1677"/>
                </a:lnTo>
                <a:lnTo>
                  <a:pt x="4329" y="1679"/>
                </a:lnTo>
                <a:lnTo>
                  <a:pt x="4331" y="1682"/>
                </a:lnTo>
                <a:lnTo>
                  <a:pt x="4331" y="1682"/>
                </a:lnTo>
                <a:lnTo>
                  <a:pt x="4335" y="1682"/>
                </a:lnTo>
                <a:lnTo>
                  <a:pt x="4337" y="1682"/>
                </a:lnTo>
                <a:lnTo>
                  <a:pt x="4337" y="1682"/>
                </a:lnTo>
                <a:lnTo>
                  <a:pt x="4339" y="1682"/>
                </a:lnTo>
                <a:lnTo>
                  <a:pt x="4339" y="1682"/>
                </a:lnTo>
                <a:lnTo>
                  <a:pt x="4339" y="1684"/>
                </a:lnTo>
                <a:lnTo>
                  <a:pt x="4339" y="1684"/>
                </a:lnTo>
                <a:lnTo>
                  <a:pt x="4339" y="1686"/>
                </a:lnTo>
                <a:lnTo>
                  <a:pt x="4339" y="1686"/>
                </a:lnTo>
                <a:lnTo>
                  <a:pt x="4341" y="1688"/>
                </a:lnTo>
                <a:lnTo>
                  <a:pt x="4341" y="1690"/>
                </a:lnTo>
                <a:lnTo>
                  <a:pt x="4341" y="1694"/>
                </a:lnTo>
                <a:lnTo>
                  <a:pt x="4339" y="1696"/>
                </a:lnTo>
                <a:lnTo>
                  <a:pt x="4339" y="1698"/>
                </a:lnTo>
                <a:lnTo>
                  <a:pt x="4339" y="1698"/>
                </a:lnTo>
                <a:lnTo>
                  <a:pt x="4339" y="1700"/>
                </a:lnTo>
                <a:lnTo>
                  <a:pt x="4337" y="1705"/>
                </a:lnTo>
                <a:lnTo>
                  <a:pt x="4337" y="1707"/>
                </a:lnTo>
                <a:lnTo>
                  <a:pt x="4337" y="1707"/>
                </a:lnTo>
                <a:lnTo>
                  <a:pt x="4337" y="1709"/>
                </a:lnTo>
                <a:lnTo>
                  <a:pt x="4339" y="1711"/>
                </a:lnTo>
                <a:lnTo>
                  <a:pt x="4339" y="1711"/>
                </a:lnTo>
                <a:lnTo>
                  <a:pt x="4341" y="1713"/>
                </a:lnTo>
                <a:lnTo>
                  <a:pt x="4344" y="1713"/>
                </a:lnTo>
                <a:lnTo>
                  <a:pt x="4344" y="1713"/>
                </a:lnTo>
                <a:lnTo>
                  <a:pt x="4346" y="1711"/>
                </a:lnTo>
                <a:lnTo>
                  <a:pt x="4346" y="1711"/>
                </a:lnTo>
                <a:lnTo>
                  <a:pt x="4348" y="1711"/>
                </a:lnTo>
                <a:lnTo>
                  <a:pt x="4350" y="1711"/>
                </a:lnTo>
                <a:lnTo>
                  <a:pt x="4350" y="1711"/>
                </a:lnTo>
                <a:lnTo>
                  <a:pt x="4350" y="1711"/>
                </a:lnTo>
                <a:lnTo>
                  <a:pt x="4352" y="1711"/>
                </a:lnTo>
                <a:lnTo>
                  <a:pt x="4352" y="1711"/>
                </a:lnTo>
                <a:lnTo>
                  <a:pt x="4352" y="1709"/>
                </a:lnTo>
                <a:lnTo>
                  <a:pt x="4350" y="1705"/>
                </a:lnTo>
                <a:lnTo>
                  <a:pt x="4350" y="1705"/>
                </a:lnTo>
                <a:lnTo>
                  <a:pt x="4350" y="1702"/>
                </a:lnTo>
                <a:lnTo>
                  <a:pt x="4352" y="1698"/>
                </a:lnTo>
                <a:lnTo>
                  <a:pt x="4352" y="1698"/>
                </a:lnTo>
                <a:lnTo>
                  <a:pt x="4352" y="1694"/>
                </a:lnTo>
                <a:lnTo>
                  <a:pt x="4352" y="1690"/>
                </a:lnTo>
                <a:lnTo>
                  <a:pt x="4352" y="1686"/>
                </a:lnTo>
                <a:lnTo>
                  <a:pt x="4352" y="1686"/>
                </a:lnTo>
                <a:lnTo>
                  <a:pt x="4352" y="1684"/>
                </a:lnTo>
                <a:lnTo>
                  <a:pt x="4352" y="1679"/>
                </a:lnTo>
                <a:lnTo>
                  <a:pt x="4352" y="1677"/>
                </a:lnTo>
                <a:lnTo>
                  <a:pt x="4350" y="1677"/>
                </a:lnTo>
                <a:lnTo>
                  <a:pt x="4350" y="1675"/>
                </a:lnTo>
                <a:lnTo>
                  <a:pt x="4350" y="1673"/>
                </a:lnTo>
                <a:lnTo>
                  <a:pt x="4352" y="1673"/>
                </a:lnTo>
                <a:lnTo>
                  <a:pt x="4354" y="1671"/>
                </a:lnTo>
                <a:lnTo>
                  <a:pt x="4356" y="1669"/>
                </a:lnTo>
                <a:lnTo>
                  <a:pt x="4358" y="1669"/>
                </a:lnTo>
                <a:lnTo>
                  <a:pt x="4358" y="1669"/>
                </a:lnTo>
                <a:lnTo>
                  <a:pt x="4360" y="1669"/>
                </a:lnTo>
                <a:lnTo>
                  <a:pt x="4362" y="1671"/>
                </a:lnTo>
                <a:lnTo>
                  <a:pt x="4362" y="1673"/>
                </a:lnTo>
                <a:lnTo>
                  <a:pt x="4362" y="1675"/>
                </a:lnTo>
                <a:lnTo>
                  <a:pt x="4362" y="1677"/>
                </a:lnTo>
                <a:lnTo>
                  <a:pt x="4360" y="1677"/>
                </a:lnTo>
                <a:lnTo>
                  <a:pt x="4360" y="1679"/>
                </a:lnTo>
                <a:lnTo>
                  <a:pt x="4358" y="1682"/>
                </a:lnTo>
                <a:lnTo>
                  <a:pt x="4358" y="1682"/>
                </a:lnTo>
                <a:lnTo>
                  <a:pt x="4360" y="1682"/>
                </a:lnTo>
                <a:lnTo>
                  <a:pt x="4365" y="1688"/>
                </a:lnTo>
                <a:lnTo>
                  <a:pt x="4367" y="1688"/>
                </a:lnTo>
                <a:lnTo>
                  <a:pt x="4369" y="1688"/>
                </a:lnTo>
                <a:lnTo>
                  <a:pt x="4369" y="1690"/>
                </a:lnTo>
                <a:lnTo>
                  <a:pt x="4369" y="1690"/>
                </a:lnTo>
                <a:lnTo>
                  <a:pt x="4369" y="1692"/>
                </a:lnTo>
                <a:lnTo>
                  <a:pt x="4369" y="1692"/>
                </a:lnTo>
                <a:lnTo>
                  <a:pt x="4369" y="1692"/>
                </a:lnTo>
                <a:lnTo>
                  <a:pt x="4369" y="1696"/>
                </a:lnTo>
                <a:lnTo>
                  <a:pt x="4369" y="1698"/>
                </a:lnTo>
                <a:lnTo>
                  <a:pt x="4369" y="1700"/>
                </a:lnTo>
                <a:lnTo>
                  <a:pt x="4371" y="1700"/>
                </a:lnTo>
                <a:lnTo>
                  <a:pt x="4371" y="1700"/>
                </a:lnTo>
                <a:lnTo>
                  <a:pt x="4373" y="1700"/>
                </a:lnTo>
                <a:lnTo>
                  <a:pt x="4375" y="1700"/>
                </a:lnTo>
                <a:lnTo>
                  <a:pt x="4377" y="1700"/>
                </a:lnTo>
                <a:lnTo>
                  <a:pt x="4375" y="1698"/>
                </a:lnTo>
                <a:lnTo>
                  <a:pt x="4375" y="1698"/>
                </a:lnTo>
                <a:lnTo>
                  <a:pt x="4377" y="1696"/>
                </a:lnTo>
                <a:lnTo>
                  <a:pt x="4379" y="1696"/>
                </a:lnTo>
                <a:lnTo>
                  <a:pt x="4381" y="1694"/>
                </a:lnTo>
                <a:lnTo>
                  <a:pt x="4383" y="1694"/>
                </a:lnTo>
                <a:lnTo>
                  <a:pt x="4385" y="1694"/>
                </a:lnTo>
                <a:lnTo>
                  <a:pt x="4385" y="1694"/>
                </a:lnTo>
                <a:lnTo>
                  <a:pt x="4385" y="1694"/>
                </a:lnTo>
                <a:lnTo>
                  <a:pt x="4385" y="1694"/>
                </a:lnTo>
                <a:lnTo>
                  <a:pt x="4388" y="1694"/>
                </a:lnTo>
                <a:lnTo>
                  <a:pt x="4388" y="1694"/>
                </a:lnTo>
                <a:lnTo>
                  <a:pt x="4388" y="1694"/>
                </a:lnTo>
                <a:lnTo>
                  <a:pt x="4388" y="1692"/>
                </a:lnTo>
                <a:lnTo>
                  <a:pt x="4388" y="1692"/>
                </a:lnTo>
                <a:lnTo>
                  <a:pt x="4388" y="1690"/>
                </a:lnTo>
                <a:lnTo>
                  <a:pt x="4388" y="1690"/>
                </a:lnTo>
                <a:lnTo>
                  <a:pt x="4388" y="1690"/>
                </a:lnTo>
                <a:lnTo>
                  <a:pt x="4385" y="1690"/>
                </a:lnTo>
                <a:lnTo>
                  <a:pt x="4385" y="1690"/>
                </a:lnTo>
                <a:lnTo>
                  <a:pt x="4385" y="1690"/>
                </a:lnTo>
                <a:lnTo>
                  <a:pt x="4385" y="1690"/>
                </a:lnTo>
                <a:lnTo>
                  <a:pt x="4383" y="1688"/>
                </a:lnTo>
                <a:lnTo>
                  <a:pt x="4383" y="1688"/>
                </a:lnTo>
                <a:lnTo>
                  <a:pt x="4383" y="1688"/>
                </a:lnTo>
                <a:lnTo>
                  <a:pt x="4383" y="1686"/>
                </a:lnTo>
                <a:lnTo>
                  <a:pt x="4381" y="1686"/>
                </a:lnTo>
                <a:lnTo>
                  <a:pt x="4381" y="1684"/>
                </a:lnTo>
                <a:lnTo>
                  <a:pt x="4379" y="1684"/>
                </a:lnTo>
                <a:lnTo>
                  <a:pt x="4379" y="1684"/>
                </a:lnTo>
                <a:lnTo>
                  <a:pt x="4379" y="1684"/>
                </a:lnTo>
                <a:lnTo>
                  <a:pt x="4379" y="1682"/>
                </a:lnTo>
                <a:lnTo>
                  <a:pt x="4379" y="1682"/>
                </a:lnTo>
                <a:lnTo>
                  <a:pt x="4379" y="1679"/>
                </a:lnTo>
                <a:lnTo>
                  <a:pt x="4379" y="1677"/>
                </a:lnTo>
                <a:lnTo>
                  <a:pt x="4381" y="1677"/>
                </a:lnTo>
                <a:lnTo>
                  <a:pt x="4381" y="1675"/>
                </a:lnTo>
                <a:lnTo>
                  <a:pt x="4379" y="1675"/>
                </a:lnTo>
                <a:lnTo>
                  <a:pt x="4379" y="1675"/>
                </a:lnTo>
                <a:lnTo>
                  <a:pt x="4379" y="1673"/>
                </a:lnTo>
                <a:lnTo>
                  <a:pt x="4379" y="1673"/>
                </a:lnTo>
                <a:lnTo>
                  <a:pt x="4377" y="1671"/>
                </a:lnTo>
                <a:lnTo>
                  <a:pt x="4375" y="1669"/>
                </a:lnTo>
                <a:lnTo>
                  <a:pt x="4375" y="1667"/>
                </a:lnTo>
                <a:lnTo>
                  <a:pt x="4373" y="1665"/>
                </a:lnTo>
                <a:lnTo>
                  <a:pt x="4371" y="1663"/>
                </a:lnTo>
                <a:lnTo>
                  <a:pt x="4371" y="1663"/>
                </a:lnTo>
                <a:lnTo>
                  <a:pt x="4369" y="1663"/>
                </a:lnTo>
                <a:lnTo>
                  <a:pt x="4369" y="1663"/>
                </a:lnTo>
                <a:lnTo>
                  <a:pt x="4369" y="1661"/>
                </a:lnTo>
                <a:lnTo>
                  <a:pt x="4367" y="1658"/>
                </a:lnTo>
                <a:lnTo>
                  <a:pt x="4367" y="1658"/>
                </a:lnTo>
                <a:lnTo>
                  <a:pt x="4367" y="1658"/>
                </a:lnTo>
                <a:lnTo>
                  <a:pt x="4367" y="1658"/>
                </a:lnTo>
                <a:lnTo>
                  <a:pt x="4369" y="1658"/>
                </a:lnTo>
                <a:lnTo>
                  <a:pt x="4369" y="1658"/>
                </a:lnTo>
                <a:lnTo>
                  <a:pt x="4371" y="1658"/>
                </a:lnTo>
                <a:lnTo>
                  <a:pt x="4371" y="1658"/>
                </a:lnTo>
                <a:lnTo>
                  <a:pt x="4373" y="1656"/>
                </a:lnTo>
                <a:lnTo>
                  <a:pt x="4373" y="1656"/>
                </a:lnTo>
                <a:lnTo>
                  <a:pt x="4377" y="1654"/>
                </a:lnTo>
                <a:lnTo>
                  <a:pt x="4379" y="1654"/>
                </a:lnTo>
                <a:lnTo>
                  <a:pt x="4379" y="1652"/>
                </a:lnTo>
                <a:lnTo>
                  <a:pt x="4383" y="1650"/>
                </a:lnTo>
                <a:lnTo>
                  <a:pt x="4385" y="1648"/>
                </a:lnTo>
                <a:lnTo>
                  <a:pt x="4385" y="1646"/>
                </a:lnTo>
                <a:lnTo>
                  <a:pt x="4388" y="1646"/>
                </a:lnTo>
                <a:lnTo>
                  <a:pt x="4388" y="1644"/>
                </a:lnTo>
                <a:lnTo>
                  <a:pt x="4388" y="1644"/>
                </a:lnTo>
                <a:lnTo>
                  <a:pt x="4390" y="1644"/>
                </a:lnTo>
                <a:lnTo>
                  <a:pt x="4392" y="1644"/>
                </a:lnTo>
                <a:lnTo>
                  <a:pt x="4394" y="1646"/>
                </a:lnTo>
                <a:lnTo>
                  <a:pt x="4394" y="1646"/>
                </a:lnTo>
                <a:lnTo>
                  <a:pt x="4396" y="1646"/>
                </a:lnTo>
                <a:lnTo>
                  <a:pt x="4396" y="1646"/>
                </a:lnTo>
                <a:lnTo>
                  <a:pt x="4396" y="1642"/>
                </a:lnTo>
                <a:lnTo>
                  <a:pt x="4396" y="1642"/>
                </a:lnTo>
                <a:lnTo>
                  <a:pt x="4396" y="1640"/>
                </a:lnTo>
                <a:lnTo>
                  <a:pt x="4394" y="1640"/>
                </a:lnTo>
                <a:lnTo>
                  <a:pt x="4392" y="1640"/>
                </a:lnTo>
                <a:lnTo>
                  <a:pt x="4390" y="1640"/>
                </a:lnTo>
                <a:lnTo>
                  <a:pt x="4388" y="1640"/>
                </a:lnTo>
                <a:lnTo>
                  <a:pt x="4388" y="1640"/>
                </a:lnTo>
                <a:lnTo>
                  <a:pt x="4388" y="1642"/>
                </a:lnTo>
                <a:lnTo>
                  <a:pt x="4388" y="1642"/>
                </a:lnTo>
                <a:lnTo>
                  <a:pt x="4388" y="1642"/>
                </a:lnTo>
                <a:lnTo>
                  <a:pt x="4385" y="1642"/>
                </a:lnTo>
                <a:lnTo>
                  <a:pt x="4383" y="1642"/>
                </a:lnTo>
                <a:lnTo>
                  <a:pt x="4379" y="1642"/>
                </a:lnTo>
                <a:lnTo>
                  <a:pt x="4377" y="1642"/>
                </a:lnTo>
                <a:lnTo>
                  <a:pt x="4377" y="1644"/>
                </a:lnTo>
                <a:lnTo>
                  <a:pt x="4377" y="1644"/>
                </a:lnTo>
                <a:lnTo>
                  <a:pt x="4375" y="1644"/>
                </a:lnTo>
                <a:lnTo>
                  <a:pt x="4373" y="1644"/>
                </a:lnTo>
                <a:lnTo>
                  <a:pt x="4371" y="1644"/>
                </a:lnTo>
                <a:lnTo>
                  <a:pt x="4371" y="1644"/>
                </a:lnTo>
                <a:lnTo>
                  <a:pt x="4371" y="1644"/>
                </a:lnTo>
                <a:lnTo>
                  <a:pt x="4369" y="1644"/>
                </a:lnTo>
                <a:lnTo>
                  <a:pt x="4369" y="1644"/>
                </a:lnTo>
                <a:lnTo>
                  <a:pt x="4367" y="1644"/>
                </a:lnTo>
                <a:lnTo>
                  <a:pt x="4365" y="1648"/>
                </a:lnTo>
                <a:lnTo>
                  <a:pt x="4365" y="1648"/>
                </a:lnTo>
                <a:lnTo>
                  <a:pt x="4362" y="1650"/>
                </a:lnTo>
                <a:lnTo>
                  <a:pt x="4360" y="1652"/>
                </a:lnTo>
                <a:lnTo>
                  <a:pt x="4360" y="1650"/>
                </a:lnTo>
                <a:lnTo>
                  <a:pt x="4358" y="1650"/>
                </a:lnTo>
                <a:lnTo>
                  <a:pt x="4356" y="1650"/>
                </a:lnTo>
                <a:lnTo>
                  <a:pt x="4356" y="1650"/>
                </a:lnTo>
                <a:lnTo>
                  <a:pt x="4354" y="1650"/>
                </a:lnTo>
                <a:lnTo>
                  <a:pt x="4354" y="1646"/>
                </a:lnTo>
                <a:lnTo>
                  <a:pt x="4352" y="1646"/>
                </a:lnTo>
                <a:lnTo>
                  <a:pt x="4350" y="1644"/>
                </a:lnTo>
                <a:lnTo>
                  <a:pt x="4350" y="1644"/>
                </a:lnTo>
                <a:lnTo>
                  <a:pt x="4348" y="1640"/>
                </a:lnTo>
                <a:lnTo>
                  <a:pt x="4348" y="1640"/>
                </a:lnTo>
                <a:lnTo>
                  <a:pt x="4346" y="1638"/>
                </a:lnTo>
                <a:lnTo>
                  <a:pt x="4346" y="1635"/>
                </a:lnTo>
                <a:lnTo>
                  <a:pt x="4346" y="1633"/>
                </a:lnTo>
                <a:lnTo>
                  <a:pt x="4346" y="1633"/>
                </a:lnTo>
                <a:lnTo>
                  <a:pt x="4348" y="1631"/>
                </a:lnTo>
                <a:lnTo>
                  <a:pt x="4348" y="1629"/>
                </a:lnTo>
                <a:lnTo>
                  <a:pt x="4350" y="1627"/>
                </a:lnTo>
                <a:lnTo>
                  <a:pt x="4350" y="1625"/>
                </a:lnTo>
                <a:lnTo>
                  <a:pt x="4352" y="1625"/>
                </a:lnTo>
                <a:lnTo>
                  <a:pt x="4352" y="1623"/>
                </a:lnTo>
                <a:lnTo>
                  <a:pt x="4354" y="1623"/>
                </a:lnTo>
                <a:lnTo>
                  <a:pt x="4356" y="1623"/>
                </a:lnTo>
                <a:lnTo>
                  <a:pt x="4360" y="1625"/>
                </a:lnTo>
                <a:lnTo>
                  <a:pt x="4360" y="1625"/>
                </a:lnTo>
                <a:lnTo>
                  <a:pt x="4367" y="1625"/>
                </a:lnTo>
                <a:lnTo>
                  <a:pt x="4369" y="1625"/>
                </a:lnTo>
                <a:lnTo>
                  <a:pt x="4369" y="1625"/>
                </a:lnTo>
                <a:lnTo>
                  <a:pt x="4371" y="1625"/>
                </a:lnTo>
                <a:lnTo>
                  <a:pt x="4373" y="1625"/>
                </a:lnTo>
                <a:lnTo>
                  <a:pt x="4375" y="1625"/>
                </a:lnTo>
                <a:lnTo>
                  <a:pt x="4379" y="1625"/>
                </a:lnTo>
                <a:lnTo>
                  <a:pt x="4388" y="1625"/>
                </a:lnTo>
                <a:lnTo>
                  <a:pt x="4390" y="1625"/>
                </a:lnTo>
                <a:lnTo>
                  <a:pt x="4392" y="1625"/>
                </a:lnTo>
                <a:lnTo>
                  <a:pt x="4392" y="1625"/>
                </a:lnTo>
                <a:lnTo>
                  <a:pt x="4394" y="1627"/>
                </a:lnTo>
                <a:lnTo>
                  <a:pt x="4394" y="1627"/>
                </a:lnTo>
                <a:lnTo>
                  <a:pt x="4398" y="1627"/>
                </a:lnTo>
                <a:lnTo>
                  <a:pt x="4398" y="1627"/>
                </a:lnTo>
                <a:lnTo>
                  <a:pt x="4400" y="1627"/>
                </a:lnTo>
                <a:lnTo>
                  <a:pt x="4406" y="1625"/>
                </a:lnTo>
                <a:lnTo>
                  <a:pt x="4406" y="1625"/>
                </a:lnTo>
                <a:lnTo>
                  <a:pt x="4409" y="1625"/>
                </a:lnTo>
                <a:lnTo>
                  <a:pt x="4411" y="1625"/>
                </a:lnTo>
                <a:lnTo>
                  <a:pt x="4411" y="1625"/>
                </a:lnTo>
                <a:lnTo>
                  <a:pt x="4411" y="1623"/>
                </a:lnTo>
                <a:lnTo>
                  <a:pt x="4413" y="1621"/>
                </a:lnTo>
                <a:lnTo>
                  <a:pt x="4413" y="1621"/>
                </a:lnTo>
                <a:lnTo>
                  <a:pt x="4415" y="1619"/>
                </a:lnTo>
                <a:lnTo>
                  <a:pt x="4417" y="1617"/>
                </a:lnTo>
                <a:lnTo>
                  <a:pt x="4419" y="1617"/>
                </a:lnTo>
                <a:lnTo>
                  <a:pt x="4419" y="1614"/>
                </a:lnTo>
                <a:lnTo>
                  <a:pt x="4421" y="1612"/>
                </a:lnTo>
                <a:lnTo>
                  <a:pt x="4421" y="1610"/>
                </a:lnTo>
                <a:lnTo>
                  <a:pt x="4421" y="1610"/>
                </a:lnTo>
                <a:lnTo>
                  <a:pt x="4421" y="1610"/>
                </a:lnTo>
                <a:lnTo>
                  <a:pt x="4421" y="1608"/>
                </a:lnTo>
                <a:lnTo>
                  <a:pt x="4421" y="1606"/>
                </a:lnTo>
                <a:lnTo>
                  <a:pt x="4419" y="1606"/>
                </a:lnTo>
                <a:lnTo>
                  <a:pt x="4417" y="1608"/>
                </a:lnTo>
                <a:lnTo>
                  <a:pt x="4417" y="1608"/>
                </a:lnTo>
                <a:lnTo>
                  <a:pt x="4415" y="1610"/>
                </a:lnTo>
                <a:lnTo>
                  <a:pt x="4415" y="1610"/>
                </a:lnTo>
                <a:lnTo>
                  <a:pt x="4413" y="1610"/>
                </a:lnTo>
                <a:lnTo>
                  <a:pt x="4413" y="1610"/>
                </a:lnTo>
                <a:lnTo>
                  <a:pt x="4413" y="1612"/>
                </a:lnTo>
                <a:lnTo>
                  <a:pt x="4413" y="1614"/>
                </a:lnTo>
                <a:lnTo>
                  <a:pt x="4411" y="1614"/>
                </a:lnTo>
                <a:lnTo>
                  <a:pt x="4409" y="1617"/>
                </a:lnTo>
                <a:lnTo>
                  <a:pt x="4402" y="1619"/>
                </a:lnTo>
                <a:lnTo>
                  <a:pt x="4402" y="1619"/>
                </a:lnTo>
                <a:lnTo>
                  <a:pt x="4394" y="1619"/>
                </a:lnTo>
                <a:lnTo>
                  <a:pt x="4390" y="1619"/>
                </a:lnTo>
                <a:lnTo>
                  <a:pt x="4390" y="1619"/>
                </a:lnTo>
                <a:lnTo>
                  <a:pt x="4390" y="1619"/>
                </a:lnTo>
                <a:lnTo>
                  <a:pt x="4388" y="1619"/>
                </a:lnTo>
                <a:lnTo>
                  <a:pt x="4388" y="1619"/>
                </a:lnTo>
                <a:lnTo>
                  <a:pt x="4388" y="1619"/>
                </a:lnTo>
                <a:lnTo>
                  <a:pt x="4385" y="1619"/>
                </a:lnTo>
                <a:lnTo>
                  <a:pt x="4383" y="1617"/>
                </a:lnTo>
                <a:lnTo>
                  <a:pt x="4381" y="1617"/>
                </a:lnTo>
                <a:lnTo>
                  <a:pt x="4377" y="1617"/>
                </a:lnTo>
                <a:lnTo>
                  <a:pt x="4373" y="1617"/>
                </a:lnTo>
                <a:lnTo>
                  <a:pt x="4369" y="1617"/>
                </a:lnTo>
                <a:lnTo>
                  <a:pt x="4369" y="1617"/>
                </a:lnTo>
                <a:lnTo>
                  <a:pt x="4369" y="1614"/>
                </a:lnTo>
                <a:lnTo>
                  <a:pt x="4367" y="1614"/>
                </a:lnTo>
                <a:lnTo>
                  <a:pt x="4367" y="1614"/>
                </a:lnTo>
                <a:lnTo>
                  <a:pt x="4367" y="1612"/>
                </a:lnTo>
                <a:lnTo>
                  <a:pt x="4367" y="1612"/>
                </a:lnTo>
                <a:lnTo>
                  <a:pt x="4365" y="1612"/>
                </a:lnTo>
                <a:lnTo>
                  <a:pt x="4365" y="1612"/>
                </a:lnTo>
                <a:lnTo>
                  <a:pt x="4362" y="1612"/>
                </a:lnTo>
                <a:lnTo>
                  <a:pt x="4360" y="1612"/>
                </a:lnTo>
                <a:lnTo>
                  <a:pt x="4360" y="1612"/>
                </a:lnTo>
                <a:lnTo>
                  <a:pt x="4360" y="1612"/>
                </a:lnTo>
                <a:lnTo>
                  <a:pt x="4358" y="1612"/>
                </a:lnTo>
                <a:lnTo>
                  <a:pt x="4358" y="1614"/>
                </a:lnTo>
                <a:lnTo>
                  <a:pt x="4356" y="1617"/>
                </a:lnTo>
                <a:lnTo>
                  <a:pt x="4356" y="1617"/>
                </a:lnTo>
                <a:lnTo>
                  <a:pt x="4356" y="1619"/>
                </a:lnTo>
                <a:lnTo>
                  <a:pt x="4356" y="1619"/>
                </a:lnTo>
                <a:lnTo>
                  <a:pt x="4354" y="1619"/>
                </a:lnTo>
                <a:lnTo>
                  <a:pt x="4354" y="1619"/>
                </a:lnTo>
                <a:lnTo>
                  <a:pt x="4352" y="1619"/>
                </a:lnTo>
                <a:lnTo>
                  <a:pt x="4352" y="1619"/>
                </a:lnTo>
                <a:lnTo>
                  <a:pt x="4350" y="1617"/>
                </a:lnTo>
                <a:lnTo>
                  <a:pt x="4350" y="1617"/>
                </a:lnTo>
                <a:lnTo>
                  <a:pt x="4350" y="1617"/>
                </a:lnTo>
                <a:lnTo>
                  <a:pt x="4350" y="1619"/>
                </a:lnTo>
                <a:lnTo>
                  <a:pt x="4348" y="1621"/>
                </a:lnTo>
                <a:lnTo>
                  <a:pt x="4348" y="1621"/>
                </a:lnTo>
                <a:lnTo>
                  <a:pt x="4348" y="1621"/>
                </a:lnTo>
                <a:lnTo>
                  <a:pt x="4346" y="1623"/>
                </a:lnTo>
                <a:lnTo>
                  <a:pt x="4346" y="1623"/>
                </a:lnTo>
                <a:lnTo>
                  <a:pt x="4346" y="1625"/>
                </a:lnTo>
                <a:lnTo>
                  <a:pt x="4344" y="1627"/>
                </a:lnTo>
                <a:lnTo>
                  <a:pt x="4344" y="1629"/>
                </a:lnTo>
                <a:lnTo>
                  <a:pt x="4344" y="1631"/>
                </a:lnTo>
                <a:lnTo>
                  <a:pt x="4344" y="1631"/>
                </a:lnTo>
                <a:lnTo>
                  <a:pt x="4344" y="1631"/>
                </a:lnTo>
                <a:lnTo>
                  <a:pt x="4341" y="1631"/>
                </a:lnTo>
                <a:lnTo>
                  <a:pt x="4341" y="1633"/>
                </a:lnTo>
                <a:lnTo>
                  <a:pt x="4344" y="1638"/>
                </a:lnTo>
                <a:lnTo>
                  <a:pt x="4344" y="1642"/>
                </a:lnTo>
                <a:lnTo>
                  <a:pt x="4344" y="1642"/>
                </a:lnTo>
                <a:lnTo>
                  <a:pt x="4344" y="1644"/>
                </a:lnTo>
                <a:lnTo>
                  <a:pt x="4344" y="1642"/>
                </a:lnTo>
                <a:lnTo>
                  <a:pt x="4341" y="1642"/>
                </a:lnTo>
                <a:lnTo>
                  <a:pt x="4341" y="1642"/>
                </a:lnTo>
                <a:lnTo>
                  <a:pt x="4339" y="1644"/>
                </a:lnTo>
                <a:close/>
                <a:moveTo>
                  <a:pt x="4444" y="1577"/>
                </a:moveTo>
                <a:lnTo>
                  <a:pt x="4444" y="1577"/>
                </a:lnTo>
                <a:lnTo>
                  <a:pt x="4444" y="1577"/>
                </a:lnTo>
                <a:lnTo>
                  <a:pt x="4446" y="1577"/>
                </a:lnTo>
                <a:lnTo>
                  <a:pt x="4446" y="1577"/>
                </a:lnTo>
                <a:lnTo>
                  <a:pt x="4446" y="1577"/>
                </a:lnTo>
                <a:lnTo>
                  <a:pt x="4446" y="1577"/>
                </a:lnTo>
                <a:lnTo>
                  <a:pt x="4444" y="1577"/>
                </a:lnTo>
                <a:lnTo>
                  <a:pt x="4444" y="1577"/>
                </a:lnTo>
                <a:close/>
                <a:moveTo>
                  <a:pt x="4415" y="1499"/>
                </a:moveTo>
                <a:lnTo>
                  <a:pt x="4413" y="1499"/>
                </a:lnTo>
                <a:lnTo>
                  <a:pt x="4413" y="1499"/>
                </a:lnTo>
                <a:lnTo>
                  <a:pt x="4415" y="1499"/>
                </a:lnTo>
                <a:lnTo>
                  <a:pt x="4415" y="1501"/>
                </a:lnTo>
                <a:lnTo>
                  <a:pt x="4415" y="1499"/>
                </a:lnTo>
                <a:lnTo>
                  <a:pt x="4415" y="1499"/>
                </a:lnTo>
                <a:lnTo>
                  <a:pt x="4415" y="1499"/>
                </a:lnTo>
                <a:lnTo>
                  <a:pt x="4415" y="1499"/>
                </a:lnTo>
                <a:close/>
                <a:moveTo>
                  <a:pt x="4442" y="1573"/>
                </a:moveTo>
                <a:lnTo>
                  <a:pt x="4442" y="1575"/>
                </a:lnTo>
                <a:lnTo>
                  <a:pt x="4444" y="1577"/>
                </a:lnTo>
                <a:lnTo>
                  <a:pt x="4444" y="1575"/>
                </a:lnTo>
                <a:lnTo>
                  <a:pt x="4444" y="1575"/>
                </a:lnTo>
                <a:lnTo>
                  <a:pt x="4442" y="1575"/>
                </a:lnTo>
                <a:lnTo>
                  <a:pt x="4442" y="1573"/>
                </a:lnTo>
                <a:close/>
                <a:moveTo>
                  <a:pt x="4375" y="1436"/>
                </a:moveTo>
                <a:lnTo>
                  <a:pt x="4375" y="1436"/>
                </a:lnTo>
                <a:lnTo>
                  <a:pt x="4373" y="1436"/>
                </a:lnTo>
                <a:lnTo>
                  <a:pt x="4373" y="1436"/>
                </a:lnTo>
                <a:lnTo>
                  <a:pt x="4373" y="1438"/>
                </a:lnTo>
                <a:lnTo>
                  <a:pt x="4373" y="1438"/>
                </a:lnTo>
                <a:lnTo>
                  <a:pt x="4373" y="1440"/>
                </a:lnTo>
                <a:lnTo>
                  <a:pt x="4375" y="1440"/>
                </a:lnTo>
                <a:lnTo>
                  <a:pt x="4375" y="1440"/>
                </a:lnTo>
                <a:lnTo>
                  <a:pt x="4375" y="1440"/>
                </a:lnTo>
                <a:lnTo>
                  <a:pt x="4377" y="1438"/>
                </a:lnTo>
                <a:lnTo>
                  <a:pt x="4377" y="1438"/>
                </a:lnTo>
                <a:lnTo>
                  <a:pt x="4377" y="1436"/>
                </a:lnTo>
                <a:lnTo>
                  <a:pt x="4375" y="1436"/>
                </a:lnTo>
                <a:close/>
                <a:moveTo>
                  <a:pt x="4415" y="1463"/>
                </a:moveTo>
                <a:lnTo>
                  <a:pt x="4417" y="1466"/>
                </a:lnTo>
                <a:lnTo>
                  <a:pt x="4417" y="1463"/>
                </a:lnTo>
                <a:lnTo>
                  <a:pt x="4417" y="1463"/>
                </a:lnTo>
                <a:lnTo>
                  <a:pt x="4415" y="1463"/>
                </a:lnTo>
                <a:lnTo>
                  <a:pt x="4415" y="1461"/>
                </a:lnTo>
                <a:lnTo>
                  <a:pt x="4415" y="1463"/>
                </a:lnTo>
                <a:lnTo>
                  <a:pt x="4415" y="1463"/>
                </a:lnTo>
                <a:lnTo>
                  <a:pt x="4415" y="1463"/>
                </a:lnTo>
                <a:close/>
                <a:moveTo>
                  <a:pt x="4411" y="1466"/>
                </a:moveTo>
                <a:lnTo>
                  <a:pt x="4413" y="1466"/>
                </a:lnTo>
                <a:lnTo>
                  <a:pt x="4413" y="1466"/>
                </a:lnTo>
                <a:lnTo>
                  <a:pt x="4413" y="1463"/>
                </a:lnTo>
                <a:lnTo>
                  <a:pt x="4411" y="1463"/>
                </a:lnTo>
                <a:lnTo>
                  <a:pt x="4411" y="1463"/>
                </a:lnTo>
                <a:lnTo>
                  <a:pt x="4409" y="1463"/>
                </a:lnTo>
                <a:lnTo>
                  <a:pt x="4411" y="1466"/>
                </a:lnTo>
                <a:lnTo>
                  <a:pt x="4411" y="1466"/>
                </a:lnTo>
                <a:close/>
                <a:moveTo>
                  <a:pt x="4375" y="1459"/>
                </a:moveTo>
                <a:lnTo>
                  <a:pt x="4375" y="1459"/>
                </a:lnTo>
                <a:lnTo>
                  <a:pt x="4373" y="1459"/>
                </a:lnTo>
                <a:lnTo>
                  <a:pt x="4373" y="1461"/>
                </a:lnTo>
                <a:lnTo>
                  <a:pt x="4375" y="1461"/>
                </a:lnTo>
                <a:lnTo>
                  <a:pt x="4377" y="1461"/>
                </a:lnTo>
                <a:lnTo>
                  <a:pt x="4377" y="1463"/>
                </a:lnTo>
                <a:lnTo>
                  <a:pt x="4377" y="1463"/>
                </a:lnTo>
                <a:lnTo>
                  <a:pt x="4375" y="1468"/>
                </a:lnTo>
                <a:lnTo>
                  <a:pt x="4375" y="1472"/>
                </a:lnTo>
                <a:lnTo>
                  <a:pt x="4375" y="1472"/>
                </a:lnTo>
                <a:lnTo>
                  <a:pt x="4375" y="1474"/>
                </a:lnTo>
                <a:lnTo>
                  <a:pt x="4375" y="1476"/>
                </a:lnTo>
                <a:lnTo>
                  <a:pt x="4375" y="1476"/>
                </a:lnTo>
                <a:lnTo>
                  <a:pt x="4375" y="1478"/>
                </a:lnTo>
                <a:lnTo>
                  <a:pt x="4375" y="1480"/>
                </a:lnTo>
                <a:lnTo>
                  <a:pt x="4375" y="1480"/>
                </a:lnTo>
                <a:lnTo>
                  <a:pt x="4375" y="1480"/>
                </a:lnTo>
                <a:lnTo>
                  <a:pt x="4375" y="1480"/>
                </a:lnTo>
                <a:lnTo>
                  <a:pt x="4375" y="1480"/>
                </a:lnTo>
                <a:lnTo>
                  <a:pt x="4377" y="1478"/>
                </a:lnTo>
                <a:lnTo>
                  <a:pt x="4377" y="1478"/>
                </a:lnTo>
                <a:lnTo>
                  <a:pt x="4383" y="1476"/>
                </a:lnTo>
                <a:lnTo>
                  <a:pt x="4385" y="1476"/>
                </a:lnTo>
                <a:lnTo>
                  <a:pt x="4385" y="1476"/>
                </a:lnTo>
                <a:lnTo>
                  <a:pt x="4388" y="1474"/>
                </a:lnTo>
                <a:lnTo>
                  <a:pt x="4388" y="1474"/>
                </a:lnTo>
                <a:lnTo>
                  <a:pt x="4388" y="1472"/>
                </a:lnTo>
                <a:lnTo>
                  <a:pt x="4388" y="1472"/>
                </a:lnTo>
                <a:lnTo>
                  <a:pt x="4390" y="1472"/>
                </a:lnTo>
                <a:lnTo>
                  <a:pt x="4390" y="1472"/>
                </a:lnTo>
                <a:lnTo>
                  <a:pt x="4392" y="1470"/>
                </a:lnTo>
                <a:lnTo>
                  <a:pt x="4392" y="1468"/>
                </a:lnTo>
                <a:lnTo>
                  <a:pt x="4392" y="1468"/>
                </a:lnTo>
                <a:lnTo>
                  <a:pt x="4392" y="1466"/>
                </a:lnTo>
                <a:lnTo>
                  <a:pt x="4392" y="1466"/>
                </a:lnTo>
                <a:lnTo>
                  <a:pt x="4392" y="1466"/>
                </a:lnTo>
                <a:lnTo>
                  <a:pt x="4388" y="1466"/>
                </a:lnTo>
                <a:lnTo>
                  <a:pt x="4388" y="1466"/>
                </a:lnTo>
                <a:lnTo>
                  <a:pt x="4390" y="1466"/>
                </a:lnTo>
                <a:lnTo>
                  <a:pt x="4388" y="1463"/>
                </a:lnTo>
                <a:lnTo>
                  <a:pt x="4385" y="1463"/>
                </a:lnTo>
                <a:lnTo>
                  <a:pt x="4383" y="1463"/>
                </a:lnTo>
                <a:lnTo>
                  <a:pt x="4383" y="1463"/>
                </a:lnTo>
                <a:lnTo>
                  <a:pt x="4381" y="1461"/>
                </a:lnTo>
                <a:lnTo>
                  <a:pt x="4379" y="1461"/>
                </a:lnTo>
                <a:lnTo>
                  <a:pt x="4377" y="1459"/>
                </a:lnTo>
                <a:lnTo>
                  <a:pt x="4375" y="1459"/>
                </a:lnTo>
                <a:close/>
                <a:moveTo>
                  <a:pt x="4421" y="1484"/>
                </a:moveTo>
                <a:lnTo>
                  <a:pt x="4421" y="1484"/>
                </a:lnTo>
                <a:lnTo>
                  <a:pt x="4421" y="1487"/>
                </a:lnTo>
                <a:lnTo>
                  <a:pt x="4423" y="1489"/>
                </a:lnTo>
                <a:lnTo>
                  <a:pt x="4423" y="1487"/>
                </a:lnTo>
                <a:lnTo>
                  <a:pt x="4421" y="1484"/>
                </a:lnTo>
                <a:lnTo>
                  <a:pt x="4421" y="1484"/>
                </a:lnTo>
                <a:close/>
                <a:moveTo>
                  <a:pt x="4409" y="1466"/>
                </a:moveTo>
                <a:lnTo>
                  <a:pt x="4409" y="1466"/>
                </a:lnTo>
                <a:lnTo>
                  <a:pt x="4409" y="1468"/>
                </a:lnTo>
                <a:lnTo>
                  <a:pt x="4411" y="1470"/>
                </a:lnTo>
                <a:lnTo>
                  <a:pt x="4411" y="1474"/>
                </a:lnTo>
                <a:lnTo>
                  <a:pt x="4411" y="1474"/>
                </a:lnTo>
                <a:lnTo>
                  <a:pt x="4413" y="1474"/>
                </a:lnTo>
                <a:lnTo>
                  <a:pt x="4413" y="1474"/>
                </a:lnTo>
                <a:lnTo>
                  <a:pt x="4415" y="1474"/>
                </a:lnTo>
                <a:lnTo>
                  <a:pt x="4415" y="1476"/>
                </a:lnTo>
                <a:lnTo>
                  <a:pt x="4415" y="1476"/>
                </a:lnTo>
                <a:lnTo>
                  <a:pt x="4415" y="1478"/>
                </a:lnTo>
                <a:lnTo>
                  <a:pt x="4415" y="1480"/>
                </a:lnTo>
                <a:lnTo>
                  <a:pt x="4415" y="1482"/>
                </a:lnTo>
                <a:lnTo>
                  <a:pt x="4415" y="1482"/>
                </a:lnTo>
                <a:lnTo>
                  <a:pt x="4415" y="1484"/>
                </a:lnTo>
                <a:lnTo>
                  <a:pt x="4417" y="1484"/>
                </a:lnTo>
                <a:lnTo>
                  <a:pt x="4417" y="1487"/>
                </a:lnTo>
                <a:lnTo>
                  <a:pt x="4419" y="1487"/>
                </a:lnTo>
                <a:lnTo>
                  <a:pt x="4419" y="1484"/>
                </a:lnTo>
                <a:lnTo>
                  <a:pt x="4419" y="1484"/>
                </a:lnTo>
                <a:lnTo>
                  <a:pt x="4419" y="1482"/>
                </a:lnTo>
                <a:lnTo>
                  <a:pt x="4419" y="1482"/>
                </a:lnTo>
                <a:lnTo>
                  <a:pt x="4421" y="1484"/>
                </a:lnTo>
                <a:lnTo>
                  <a:pt x="4421" y="1484"/>
                </a:lnTo>
                <a:lnTo>
                  <a:pt x="4421" y="1484"/>
                </a:lnTo>
                <a:lnTo>
                  <a:pt x="4421" y="1482"/>
                </a:lnTo>
                <a:lnTo>
                  <a:pt x="4423" y="1482"/>
                </a:lnTo>
                <a:lnTo>
                  <a:pt x="4423" y="1482"/>
                </a:lnTo>
                <a:lnTo>
                  <a:pt x="4423" y="1482"/>
                </a:lnTo>
                <a:lnTo>
                  <a:pt x="4421" y="1480"/>
                </a:lnTo>
                <a:lnTo>
                  <a:pt x="4421" y="1478"/>
                </a:lnTo>
                <a:lnTo>
                  <a:pt x="4421" y="1478"/>
                </a:lnTo>
                <a:lnTo>
                  <a:pt x="4421" y="1478"/>
                </a:lnTo>
                <a:lnTo>
                  <a:pt x="4419" y="1476"/>
                </a:lnTo>
                <a:lnTo>
                  <a:pt x="4419" y="1476"/>
                </a:lnTo>
                <a:lnTo>
                  <a:pt x="4419" y="1476"/>
                </a:lnTo>
                <a:lnTo>
                  <a:pt x="4419" y="1474"/>
                </a:lnTo>
                <a:lnTo>
                  <a:pt x="4419" y="1470"/>
                </a:lnTo>
                <a:lnTo>
                  <a:pt x="4419" y="1470"/>
                </a:lnTo>
                <a:lnTo>
                  <a:pt x="4419" y="1470"/>
                </a:lnTo>
                <a:lnTo>
                  <a:pt x="4417" y="1468"/>
                </a:lnTo>
                <a:lnTo>
                  <a:pt x="4417" y="1468"/>
                </a:lnTo>
                <a:lnTo>
                  <a:pt x="4415" y="1468"/>
                </a:lnTo>
                <a:lnTo>
                  <a:pt x="4413" y="1468"/>
                </a:lnTo>
                <a:lnTo>
                  <a:pt x="4413" y="1468"/>
                </a:lnTo>
                <a:lnTo>
                  <a:pt x="4413" y="1468"/>
                </a:lnTo>
                <a:lnTo>
                  <a:pt x="4411" y="1466"/>
                </a:lnTo>
                <a:lnTo>
                  <a:pt x="4411" y="1466"/>
                </a:lnTo>
                <a:lnTo>
                  <a:pt x="4409" y="1466"/>
                </a:lnTo>
                <a:lnTo>
                  <a:pt x="4409" y="1466"/>
                </a:lnTo>
                <a:lnTo>
                  <a:pt x="4409" y="1466"/>
                </a:lnTo>
                <a:close/>
                <a:moveTo>
                  <a:pt x="4383" y="1453"/>
                </a:moveTo>
                <a:lnTo>
                  <a:pt x="4385" y="1453"/>
                </a:lnTo>
                <a:lnTo>
                  <a:pt x="4385" y="1453"/>
                </a:lnTo>
                <a:lnTo>
                  <a:pt x="4385" y="1451"/>
                </a:lnTo>
                <a:lnTo>
                  <a:pt x="4383" y="1451"/>
                </a:lnTo>
                <a:lnTo>
                  <a:pt x="4381" y="1451"/>
                </a:lnTo>
                <a:lnTo>
                  <a:pt x="4381" y="1451"/>
                </a:lnTo>
                <a:lnTo>
                  <a:pt x="4381" y="1451"/>
                </a:lnTo>
                <a:lnTo>
                  <a:pt x="4383" y="1453"/>
                </a:lnTo>
                <a:lnTo>
                  <a:pt x="4383" y="1453"/>
                </a:lnTo>
                <a:close/>
                <a:moveTo>
                  <a:pt x="4379" y="1451"/>
                </a:moveTo>
                <a:lnTo>
                  <a:pt x="4379" y="1449"/>
                </a:lnTo>
                <a:lnTo>
                  <a:pt x="4379" y="1449"/>
                </a:lnTo>
                <a:lnTo>
                  <a:pt x="4379" y="1451"/>
                </a:lnTo>
                <a:lnTo>
                  <a:pt x="4379" y="1451"/>
                </a:lnTo>
                <a:lnTo>
                  <a:pt x="4379" y="1451"/>
                </a:lnTo>
                <a:lnTo>
                  <a:pt x="4379" y="1451"/>
                </a:lnTo>
                <a:close/>
                <a:moveTo>
                  <a:pt x="4400" y="1453"/>
                </a:moveTo>
                <a:lnTo>
                  <a:pt x="4400" y="1451"/>
                </a:lnTo>
                <a:lnTo>
                  <a:pt x="4400" y="1449"/>
                </a:lnTo>
                <a:lnTo>
                  <a:pt x="4398" y="1449"/>
                </a:lnTo>
                <a:lnTo>
                  <a:pt x="4398" y="1449"/>
                </a:lnTo>
                <a:lnTo>
                  <a:pt x="4398" y="1449"/>
                </a:lnTo>
                <a:lnTo>
                  <a:pt x="4400" y="1453"/>
                </a:lnTo>
                <a:lnTo>
                  <a:pt x="4400" y="1453"/>
                </a:lnTo>
                <a:close/>
                <a:moveTo>
                  <a:pt x="4398" y="1451"/>
                </a:moveTo>
                <a:lnTo>
                  <a:pt x="4396" y="1451"/>
                </a:lnTo>
                <a:lnTo>
                  <a:pt x="4394" y="1451"/>
                </a:lnTo>
                <a:lnTo>
                  <a:pt x="4394" y="1449"/>
                </a:lnTo>
                <a:lnTo>
                  <a:pt x="4394" y="1451"/>
                </a:lnTo>
                <a:lnTo>
                  <a:pt x="4394" y="1453"/>
                </a:lnTo>
                <a:lnTo>
                  <a:pt x="4394" y="1453"/>
                </a:lnTo>
                <a:lnTo>
                  <a:pt x="4392" y="1457"/>
                </a:lnTo>
                <a:lnTo>
                  <a:pt x="4392" y="1459"/>
                </a:lnTo>
                <a:lnTo>
                  <a:pt x="4392" y="1459"/>
                </a:lnTo>
                <a:lnTo>
                  <a:pt x="4394" y="1457"/>
                </a:lnTo>
                <a:lnTo>
                  <a:pt x="4396" y="1455"/>
                </a:lnTo>
                <a:lnTo>
                  <a:pt x="4396" y="1455"/>
                </a:lnTo>
                <a:lnTo>
                  <a:pt x="4398" y="1455"/>
                </a:lnTo>
                <a:lnTo>
                  <a:pt x="4398" y="1457"/>
                </a:lnTo>
                <a:lnTo>
                  <a:pt x="4400" y="1457"/>
                </a:lnTo>
                <a:lnTo>
                  <a:pt x="4400" y="1457"/>
                </a:lnTo>
                <a:lnTo>
                  <a:pt x="4400" y="1457"/>
                </a:lnTo>
                <a:lnTo>
                  <a:pt x="4400" y="1459"/>
                </a:lnTo>
                <a:lnTo>
                  <a:pt x="4400" y="1459"/>
                </a:lnTo>
                <a:lnTo>
                  <a:pt x="4402" y="1459"/>
                </a:lnTo>
                <a:lnTo>
                  <a:pt x="4404" y="1461"/>
                </a:lnTo>
                <a:lnTo>
                  <a:pt x="4404" y="1461"/>
                </a:lnTo>
                <a:lnTo>
                  <a:pt x="4404" y="1461"/>
                </a:lnTo>
                <a:lnTo>
                  <a:pt x="4404" y="1459"/>
                </a:lnTo>
                <a:lnTo>
                  <a:pt x="4402" y="1455"/>
                </a:lnTo>
                <a:lnTo>
                  <a:pt x="4400" y="1453"/>
                </a:lnTo>
                <a:lnTo>
                  <a:pt x="4398" y="1453"/>
                </a:lnTo>
                <a:lnTo>
                  <a:pt x="4398" y="1451"/>
                </a:lnTo>
                <a:close/>
                <a:moveTo>
                  <a:pt x="4444" y="1573"/>
                </a:moveTo>
                <a:lnTo>
                  <a:pt x="4444" y="1573"/>
                </a:lnTo>
                <a:lnTo>
                  <a:pt x="4444" y="1573"/>
                </a:lnTo>
                <a:lnTo>
                  <a:pt x="4444" y="1573"/>
                </a:lnTo>
                <a:lnTo>
                  <a:pt x="4446" y="1570"/>
                </a:lnTo>
                <a:lnTo>
                  <a:pt x="4446" y="1570"/>
                </a:lnTo>
                <a:lnTo>
                  <a:pt x="4446" y="1568"/>
                </a:lnTo>
                <a:lnTo>
                  <a:pt x="4446" y="1566"/>
                </a:lnTo>
                <a:lnTo>
                  <a:pt x="4444" y="1566"/>
                </a:lnTo>
                <a:lnTo>
                  <a:pt x="4444" y="1566"/>
                </a:lnTo>
                <a:lnTo>
                  <a:pt x="4444" y="1568"/>
                </a:lnTo>
                <a:lnTo>
                  <a:pt x="4444" y="1568"/>
                </a:lnTo>
                <a:lnTo>
                  <a:pt x="4444" y="1570"/>
                </a:lnTo>
                <a:lnTo>
                  <a:pt x="4444" y="1570"/>
                </a:lnTo>
                <a:lnTo>
                  <a:pt x="4444" y="1570"/>
                </a:lnTo>
                <a:lnTo>
                  <a:pt x="4444" y="1573"/>
                </a:lnTo>
                <a:close/>
                <a:moveTo>
                  <a:pt x="4714" y="2210"/>
                </a:moveTo>
                <a:lnTo>
                  <a:pt x="4714" y="2210"/>
                </a:lnTo>
                <a:lnTo>
                  <a:pt x="4712" y="2210"/>
                </a:lnTo>
                <a:lnTo>
                  <a:pt x="4712" y="2210"/>
                </a:lnTo>
                <a:lnTo>
                  <a:pt x="4712" y="2210"/>
                </a:lnTo>
                <a:lnTo>
                  <a:pt x="4712" y="2212"/>
                </a:lnTo>
                <a:lnTo>
                  <a:pt x="4714" y="2210"/>
                </a:lnTo>
                <a:close/>
                <a:moveTo>
                  <a:pt x="4710" y="2212"/>
                </a:moveTo>
                <a:lnTo>
                  <a:pt x="4712" y="2212"/>
                </a:lnTo>
                <a:lnTo>
                  <a:pt x="4714" y="2214"/>
                </a:lnTo>
                <a:lnTo>
                  <a:pt x="4714" y="2214"/>
                </a:lnTo>
                <a:lnTo>
                  <a:pt x="4712" y="2212"/>
                </a:lnTo>
                <a:lnTo>
                  <a:pt x="4712" y="2212"/>
                </a:lnTo>
                <a:lnTo>
                  <a:pt x="4712" y="2212"/>
                </a:lnTo>
                <a:lnTo>
                  <a:pt x="4710" y="2212"/>
                </a:lnTo>
                <a:close/>
                <a:moveTo>
                  <a:pt x="4756" y="2237"/>
                </a:moveTo>
                <a:lnTo>
                  <a:pt x="4756" y="2237"/>
                </a:lnTo>
                <a:lnTo>
                  <a:pt x="4754" y="2237"/>
                </a:lnTo>
                <a:lnTo>
                  <a:pt x="4752" y="2233"/>
                </a:lnTo>
                <a:lnTo>
                  <a:pt x="4750" y="2233"/>
                </a:lnTo>
                <a:lnTo>
                  <a:pt x="4750" y="2235"/>
                </a:lnTo>
                <a:lnTo>
                  <a:pt x="4748" y="2235"/>
                </a:lnTo>
                <a:lnTo>
                  <a:pt x="4750" y="2237"/>
                </a:lnTo>
                <a:lnTo>
                  <a:pt x="4750" y="2237"/>
                </a:lnTo>
                <a:lnTo>
                  <a:pt x="4750" y="2237"/>
                </a:lnTo>
                <a:lnTo>
                  <a:pt x="4750" y="2237"/>
                </a:lnTo>
                <a:lnTo>
                  <a:pt x="4752" y="2241"/>
                </a:lnTo>
                <a:lnTo>
                  <a:pt x="4752" y="2241"/>
                </a:lnTo>
                <a:lnTo>
                  <a:pt x="4752" y="2241"/>
                </a:lnTo>
                <a:lnTo>
                  <a:pt x="4754" y="2241"/>
                </a:lnTo>
                <a:lnTo>
                  <a:pt x="4754" y="2241"/>
                </a:lnTo>
                <a:lnTo>
                  <a:pt x="4756" y="2241"/>
                </a:lnTo>
                <a:lnTo>
                  <a:pt x="4756" y="2241"/>
                </a:lnTo>
                <a:lnTo>
                  <a:pt x="4756" y="2239"/>
                </a:lnTo>
                <a:lnTo>
                  <a:pt x="4756" y="2239"/>
                </a:lnTo>
                <a:lnTo>
                  <a:pt x="4756" y="2239"/>
                </a:lnTo>
                <a:lnTo>
                  <a:pt x="4756" y="2237"/>
                </a:lnTo>
                <a:close/>
                <a:moveTo>
                  <a:pt x="4756" y="2243"/>
                </a:moveTo>
                <a:lnTo>
                  <a:pt x="4754" y="2243"/>
                </a:lnTo>
                <a:lnTo>
                  <a:pt x="4752" y="2243"/>
                </a:lnTo>
                <a:lnTo>
                  <a:pt x="4752" y="2243"/>
                </a:lnTo>
                <a:lnTo>
                  <a:pt x="4752" y="2245"/>
                </a:lnTo>
                <a:lnTo>
                  <a:pt x="4754" y="2245"/>
                </a:lnTo>
                <a:lnTo>
                  <a:pt x="4754" y="2245"/>
                </a:lnTo>
                <a:lnTo>
                  <a:pt x="4756" y="2245"/>
                </a:lnTo>
                <a:lnTo>
                  <a:pt x="4756" y="2245"/>
                </a:lnTo>
                <a:lnTo>
                  <a:pt x="4758" y="2245"/>
                </a:lnTo>
                <a:lnTo>
                  <a:pt x="4758" y="2245"/>
                </a:lnTo>
                <a:lnTo>
                  <a:pt x="4758" y="2243"/>
                </a:lnTo>
                <a:lnTo>
                  <a:pt x="4756" y="2243"/>
                </a:lnTo>
                <a:close/>
                <a:moveTo>
                  <a:pt x="4754" y="2245"/>
                </a:moveTo>
                <a:lnTo>
                  <a:pt x="4754" y="2245"/>
                </a:lnTo>
                <a:lnTo>
                  <a:pt x="4754" y="2245"/>
                </a:lnTo>
                <a:lnTo>
                  <a:pt x="4754" y="2248"/>
                </a:lnTo>
                <a:lnTo>
                  <a:pt x="4754" y="2248"/>
                </a:lnTo>
                <a:lnTo>
                  <a:pt x="4754" y="2248"/>
                </a:lnTo>
                <a:lnTo>
                  <a:pt x="4754" y="2245"/>
                </a:lnTo>
                <a:close/>
                <a:moveTo>
                  <a:pt x="4706" y="2245"/>
                </a:moveTo>
                <a:lnTo>
                  <a:pt x="4706" y="2245"/>
                </a:lnTo>
                <a:lnTo>
                  <a:pt x="4706" y="2245"/>
                </a:lnTo>
                <a:lnTo>
                  <a:pt x="4704" y="2245"/>
                </a:lnTo>
                <a:lnTo>
                  <a:pt x="4704" y="2245"/>
                </a:lnTo>
                <a:lnTo>
                  <a:pt x="4704" y="2248"/>
                </a:lnTo>
                <a:lnTo>
                  <a:pt x="4706" y="2245"/>
                </a:lnTo>
                <a:close/>
                <a:moveTo>
                  <a:pt x="4696" y="2235"/>
                </a:moveTo>
                <a:lnTo>
                  <a:pt x="4696" y="2231"/>
                </a:lnTo>
                <a:lnTo>
                  <a:pt x="4693" y="2231"/>
                </a:lnTo>
                <a:lnTo>
                  <a:pt x="4693" y="2231"/>
                </a:lnTo>
                <a:lnTo>
                  <a:pt x="4693" y="2233"/>
                </a:lnTo>
                <a:lnTo>
                  <a:pt x="4691" y="2233"/>
                </a:lnTo>
                <a:lnTo>
                  <a:pt x="4691" y="2233"/>
                </a:lnTo>
                <a:lnTo>
                  <a:pt x="4691" y="2235"/>
                </a:lnTo>
                <a:lnTo>
                  <a:pt x="4691" y="2237"/>
                </a:lnTo>
                <a:lnTo>
                  <a:pt x="4691" y="2237"/>
                </a:lnTo>
                <a:lnTo>
                  <a:pt x="4691" y="2239"/>
                </a:lnTo>
                <a:lnTo>
                  <a:pt x="4691" y="2239"/>
                </a:lnTo>
                <a:lnTo>
                  <a:pt x="4693" y="2239"/>
                </a:lnTo>
                <a:lnTo>
                  <a:pt x="4693" y="2239"/>
                </a:lnTo>
                <a:lnTo>
                  <a:pt x="4696" y="2237"/>
                </a:lnTo>
                <a:lnTo>
                  <a:pt x="4696" y="2237"/>
                </a:lnTo>
                <a:lnTo>
                  <a:pt x="4696" y="2235"/>
                </a:lnTo>
                <a:lnTo>
                  <a:pt x="4696" y="2235"/>
                </a:lnTo>
                <a:close/>
                <a:moveTo>
                  <a:pt x="4756" y="2275"/>
                </a:moveTo>
                <a:lnTo>
                  <a:pt x="4756" y="2273"/>
                </a:lnTo>
                <a:lnTo>
                  <a:pt x="4756" y="2273"/>
                </a:lnTo>
                <a:lnTo>
                  <a:pt x="4756" y="2273"/>
                </a:lnTo>
                <a:lnTo>
                  <a:pt x="4756" y="2271"/>
                </a:lnTo>
                <a:lnTo>
                  <a:pt x="4756" y="2269"/>
                </a:lnTo>
                <a:lnTo>
                  <a:pt x="4756" y="2266"/>
                </a:lnTo>
                <a:lnTo>
                  <a:pt x="4756" y="2264"/>
                </a:lnTo>
                <a:lnTo>
                  <a:pt x="4756" y="2262"/>
                </a:lnTo>
                <a:lnTo>
                  <a:pt x="4756" y="2260"/>
                </a:lnTo>
                <a:lnTo>
                  <a:pt x="4756" y="2258"/>
                </a:lnTo>
                <a:lnTo>
                  <a:pt x="4756" y="2258"/>
                </a:lnTo>
                <a:lnTo>
                  <a:pt x="4756" y="2256"/>
                </a:lnTo>
                <a:lnTo>
                  <a:pt x="4756" y="2254"/>
                </a:lnTo>
                <a:lnTo>
                  <a:pt x="4754" y="2252"/>
                </a:lnTo>
                <a:lnTo>
                  <a:pt x="4752" y="2252"/>
                </a:lnTo>
                <a:lnTo>
                  <a:pt x="4752" y="2252"/>
                </a:lnTo>
                <a:lnTo>
                  <a:pt x="4750" y="2252"/>
                </a:lnTo>
                <a:lnTo>
                  <a:pt x="4750" y="2252"/>
                </a:lnTo>
                <a:lnTo>
                  <a:pt x="4746" y="2252"/>
                </a:lnTo>
                <a:lnTo>
                  <a:pt x="4746" y="2252"/>
                </a:lnTo>
                <a:lnTo>
                  <a:pt x="4744" y="2254"/>
                </a:lnTo>
                <a:lnTo>
                  <a:pt x="4744" y="2254"/>
                </a:lnTo>
                <a:lnTo>
                  <a:pt x="4744" y="2254"/>
                </a:lnTo>
                <a:lnTo>
                  <a:pt x="4742" y="2254"/>
                </a:lnTo>
                <a:lnTo>
                  <a:pt x="4742" y="2254"/>
                </a:lnTo>
                <a:lnTo>
                  <a:pt x="4740" y="2254"/>
                </a:lnTo>
                <a:lnTo>
                  <a:pt x="4740" y="2254"/>
                </a:lnTo>
                <a:lnTo>
                  <a:pt x="4737" y="2254"/>
                </a:lnTo>
                <a:lnTo>
                  <a:pt x="4735" y="2256"/>
                </a:lnTo>
                <a:lnTo>
                  <a:pt x="4735" y="2256"/>
                </a:lnTo>
                <a:lnTo>
                  <a:pt x="4735" y="2256"/>
                </a:lnTo>
                <a:lnTo>
                  <a:pt x="4735" y="2258"/>
                </a:lnTo>
                <a:lnTo>
                  <a:pt x="4733" y="2256"/>
                </a:lnTo>
                <a:lnTo>
                  <a:pt x="4733" y="2256"/>
                </a:lnTo>
                <a:lnTo>
                  <a:pt x="4733" y="2256"/>
                </a:lnTo>
                <a:lnTo>
                  <a:pt x="4731" y="2258"/>
                </a:lnTo>
                <a:lnTo>
                  <a:pt x="4727" y="2258"/>
                </a:lnTo>
                <a:lnTo>
                  <a:pt x="4725" y="2256"/>
                </a:lnTo>
                <a:lnTo>
                  <a:pt x="4721" y="2256"/>
                </a:lnTo>
                <a:lnTo>
                  <a:pt x="4719" y="2254"/>
                </a:lnTo>
                <a:lnTo>
                  <a:pt x="4719" y="2254"/>
                </a:lnTo>
                <a:lnTo>
                  <a:pt x="4719" y="2254"/>
                </a:lnTo>
                <a:lnTo>
                  <a:pt x="4717" y="2254"/>
                </a:lnTo>
                <a:lnTo>
                  <a:pt x="4717" y="2252"/>
                </a:lnTo>
                <a:lnTo>
                  <a:pt x="4714" y="2252"/>
                </a:lnTo>
                <a:lnTo>
                  <a:pt x="4714" y="2252"/>
                </a:lnTo>
                <a:lnTo>
                  <a:pt x="4714" y="2252"/>
                </a:lnTo>
                <a:lnTo>
                  <a:pt x="4712" y="2252"/>
                </a:lnTo>
                <a:lnTo>
                  <a:pt x="4712" y="2250"/>
                </a:lnTo>
                <a:lnTo>
                  <a:pt x="4710" y="2252"/>
                </a:lnTo>
                <a:lnTo>
                  <a:pt x="4708" y="2252"/>
                </a:lnTo>
                <a:lnTo>
                  <a:pt x="4706" y="2250"/>
                </a:lnTo>
                <a:lnTo>
                  <a:pt x="4704" y="2250"/>
                </a:lnTo>
                <a:lnTo>
                  <a:pt x="4704" y="2252"/>
                </a:lnTo>
                <a:lnTo>
                  <a:pt x="4704" y="2254"/>
                </a:lnTo>
                <a:lnTo>
                  <a:pt x="4704" y="2256"/>
                </a:lnTo>
                <a:lnTo>
                  <a:pt x="4704" y="2258"/>
                </a:lnTo>
                <a:lnTo>
                  <a:pt x="4704" y="2260"/>
                </a:lnTo>
                <a:lnTo>
                  <a:pt x="4704" y="2262"/>
                </a:lnTo>
                <a:lnTo>
                  <a:pt x="4706" y="2262"/>
                </a:lnTo>
                <a:lnTo>
                  <a:pt x="4708" y="2266"/>
                </a:lnTo>
                <a:lnTo>
                  <a:pt x="4708" y="2269"/>
                </a:lnTo>
                <a:lnTo>
                  <a:pt x="4712" y="2273"/>
                </a:lnTo>
                <a:lnTo>
                  <a:pt x="4712" y="2273"/>
                </a:lnTo>
                <a:lnTo>
                  <a:pt x="4712" y="2275"/>
                </a:lnTo>
                <a:lnTo>
                  <a:pt x="4712" y="2275"/>
                </a:lnTo>
                <a:lnTo>
                  <a:pt x="4712" y="2275"/>
                </a:lnTo>
                <a:lnTo>
                  <a:pt x="4712" y="2275"/>
                </a:lnTo>
                <a:lnTo>
                  <a:pt x="4714" y="2275"/>
                </a:lnTo>
                <a:lnTo>
                  <a:pt x="4717" y="2279"/>
                </a:lnTo>
                <a:lnTo>
                  <a:pt x="4717" y="2279"/>
                </a:lnTo>
                <a:lnTo>
                  <a:pt x="4714" y="2281"/>
                </a:lnTo>
                <a:lnTo>
                  <a:pt x="4714" y="2279"/>
                </a:lnTo>
                <a:lnTo>
                  <a:pt x="4714" y="2277"/>
                </a:lnTo>
                <a:lnTo>
                  <a:pt x="4710" y="2275"/>
                </a:lnTo>
                <a:lnTo>
                  <a:pt x="4712" y="2279"/>
                </a:lnTo>
                <a:lnTo>
                  <a:pt x="4712" y="2281"/>
                </a:lnTo>
                <a:lnTo>
                  <a:pt x="4714" y="2287"/>
                </a:lnTo>
                <a:lnTo>
                  <a:pt x="4717" y="2287"/>
                </a:lnTo>
                <a:lnTo>
                  <a:pt x="4717" y="2290"/>
                </a:lnTo>
                <a:lnTo>
                  <a:pt x="4717" y="2290"/>
                </a:lnTo>
                <a:lnTo>
                  <a:pt x="4719" y="2290"/>
                </a:lnTo>
                <a:lnTo>
                  <a:pt x="4721" y="2294"/>
                </a:lnTo>
                <a:lnTo>
                  <a:pt x="4721" y="2294"/>
                </a:lnTo>
                <a:lnTo>
                  <a:pt x="4723" y="2294"/>
                </a:lnTo>
                <a:lnTo>
                  <a:pt x="4725" y="2294"/>
                </a:lnTo>
                <a:lnTo>
                  <a:pt x="4725" y="2294"/>
                </a:lnTo>
                <a:lnTo>
                  <a:pt x="4725" y="2294"/>
                </a:lnTo>
                <a:lnTo>
                  <a:pt x="4727" y="2296"/>
                </a:lnTo>
                <a:lnTo>
                  <a:pt x="4725" y="2296"/>
                </a:lnTo>
                <a:lnTo>
                  <a:pt x="4723" y="2296"/>
                </a:lnTo>
                <a:lnTo>
                  <a:pt x="4723" y="2296"/>
                </a:lnTo>
                <a:lnTo>
                  <a:pt x="4723" y="2298"/>
                </a:lnTo>
                <a:lnTo>
                  <a:pt x="4723" y="2298"/>
                </a:lnTo>
                <a:lnTo>
                  <a:pt x="4725" y="2298"/>
                </a:lnTo>
                <a:lnTo>
                  <a:pt x="4729" y="2298"/>
                </a:lnTo>
                <a:lnTo>
                  <a:pt x="4731" y="2298"/>
                </a:lnTo>
                <a:lnTo>
                  <a:pt x="4733" y="2300"/>
                </a:lnTo>
                <a:lnTo>
                  <a:pt x="4735" y="2300"/>
                </a:lnTo>
                <a:lnTo>
                  <a:pt x="4735" y="2300"/>
                </a:lnTo>
                <a:lnTo>
                  <a:pt x="4737" y="2298"/>
                </a:lnTo>
                <a:lnTo>
                  <a:pt x="4737" y="2296"/>
                </a:lnTo>
                <a:lnTo>
                  <a:pt x="4737" y="2294"/>
                </a:lnTo>
                <a:lnTo>
                  <a:pt x="4737" y="2294"/>
                </a:lnTo>
                <a:lnTo>
                  <a:pt x="4737" y="2294"/>
                </a:lnTo>
                <a:lnTo>
                  <a:pt x="4737" y="2292"/>
                </a:lnTo>
                <a:lnTo>
                  <a:pt x="4737" y="2292"/>
                </a:lnTo>
                <a:lnTo>
                  <a:pt x="4740" y="2294"/>
                </a:lnTo>
                <a:lnTo>
                  <a:pt x="4742" y="2294"/>
                </a:lnTo>
                <a:lnTo>
                  <a:pt x="4742" y="2292"/>
                </a:lnTo>
                <a:lnTo>
                  <a:pt x="4742" y="2290"/>
                </a:lnTo>
                <a:lnTo>
                  <a:pt x="4742" y="2290"/>
                </a:lnTo>
                <a:lnTo>
                  <a:pt x="4742" y="2290"/>
                </a:lnTo>
                <a:lnTo>
                  <a:pt x="4742" y="2290"/>
                </a:lnTo>
                <a:lnTo>
                  <a:pt x="4742" y="2287"/>
                </a:lnTo>
                <a:lnTo>
                  <a:pt x="4742" y="2287"/>
                </a:lnTo>
                <a:lnTo>
                  <a:pt x="4742" y="2285"/>
                </a:lnTo>
                <a:lnTo>
                  <a:pt x="4744" y="2287"/>
                </a:lnTo>
                <a:lnTo>
                  <a:pt x="4744" y="2290"/>
                </a:lnTo>
                <a:lnTo>
                  <a:pt x="4746" y="2290"/>
                </a:lnTo>
                <a:lnTo>
                  <a:pt x="4746" y="2290"/>
                </a:lnTo>
                <a:lnTo>
                  <a:pt x="4746" y="2287"/>
                </a:lnTo>
                <a:lnTo>
                  <a:pt x="4746" y="2287"/>
                </a:lnTo>
                <a:lnTo>
                  <a:pt x="4748" y="2287"/>
                </a:lnTo>
                <a:lnTo>
                  <a:pt x="4748" y="2287"/>
                </a:lnTo>
                <a:lnTo>
                  <a:pt x="4750" y="2287"/>
                </a:lnTo>
                <a:lnTo>
                  <a:pt x="4748" y="2290"/>
                </a:lnTo>
                <a:lnTo>
                  <a:pt x="4748" y="2290"/>
                </a:lnTo>
                <a:lnTo>
                  <a:pt x="4748" y="2290"/>
                </a:lnTo>
                <a:lnTo>
                  <a:pt x="4746" y="2290"/>
                </a:lnTo>
                <a:lnTo>
                  <a:pt x="4748" y="2292"/>
                </a:lnTo>
                <a:lnTo>
                  <a:pt x="4748" y="2294"/>
                </a:lnTo>
                <a:lnTo>
                  <a:pt x="4750" y="2292"/>
                </a:lnTo>
                <a:lnTo>
                  <a:pt x="4750" y="2292"/>
                </a:lnTo>
                <a:lnTo>
                  <a:pt x="4752" y="2292"/>
                </a:lnTo>
                <a:lnTo>
                  <a:pt x="4752" y="2290"/>
                </a:lnTo>
                <a:lnTo>
                  <a:pt x="4750" y="2285"/>
                </a:lnTo>
                <a:lnTo>
                  <a:pt x="4750" y="2283"/>
                </a:lnTo>
                <a:lnTo>
                  <a:pt x="4750" y="2281"/>
                </a:lnTo>
                <a:lnTo>
                  <a:pt x="4752" y="2281"/>
                </a:lnTo>
                <a:lnTo>
                  <a:pt x="4752" y="2279"/>
                </a:lnTo>
                <a:lnTo>
                  <a:pt x="4752" y="2277"/>
                </a:lnTo>
                <a:lnTo>
                  <a:pt x="4752" y="2277"/>
                </a:lnTo>
                <a:lnTo>
                  <a:pt x="4752" y="2275"/>
                </a:lnTo>
                <a:lnTo>
                  <a:pt x="4754" y="2273"/>
                </a:lnTo>
                <a:lnTo>
                  <a:pt x="4754" y="2273"/>
                </a:lnTo>
                <a:lnTo>
                  <a:pt x="4754" y="2273"/>
                </a:lnTo>
                <a:lnTo>
                  <a:pt x="4754" y="2273"/>
                </a:lnTo>
                <a:lnTo>
                  <a:pt x="4754" y="2271"/>
                </a:lnTo>
                <a:lnTo>
                  <a:pt x="4756" y="2273"/>
                </a:lnTo>
                <a:lnTo>
                  <a:pt x="4754" y="2273"/>
                </a:lnTo>
                <a:lnTo>
                  <a:pt x="4754" y="2273"/>
                </a:lnTo>
                <a:lnTo>
                  <a:pt x="4756" y="2273"/>
                </a:lnTo>
                <a:lnTo>
                  <a:pt x="4756" y="2275"/>
                </a:lnTo>
                <a:lnTo>
                  <a:pt x="4756" y="2275"/>
                </a:lnTo>
                <a:lnTo>
                  <a:pt x="4756" y="2275"/>
                </a:lnTo>
                <a:lnTo>
                  <a:pt x="4756" y="2277"/>
                </a:lnTo>
                <a:lnTo>
                  <a:pt x="4756" y="2277"/>
                </a:lnTo>
                <a:lnTo>
                  <a:pt x="4756" y="2275"/>
                </a:lnTo>
                <a:lnTo>
                  <a:pt x="4756" y="2275"/>
                </a:lnTo>
                <a:lnTo>
                  <a:pt x="4756" y="2275"/>
                </a:lnTo>
                <a:close/>
                <a:moveTo>
                  <a:pt x="4742" y="2292"/>
                </a:moveTo>
                <a:lnTo>
                  <a:pt x="4742" y="2292"/>
                </a:lnTo>
                <a:lnTo>
                  <a:pt x="4742" y="2292"/>
                </a:lnTo>
                <a:lnTo>
                  <a:pt x="4742" y="2292"/>
                </a:lnTo>
                <a:lnTo>
                  <a:pt x="4742" y="2292"/>
                </a:lnTo>
                <a:lnTo>
                  <a:pt x="4742" y="2294"/>
                </a:lnTo>
                <a:lnTo>
                  <a:pt x="4742" y="2294"/>
                </a:lnTo>
                <a:lnTo>
                  <a:pt x="4744" y="2294"/>
                </a:lnTo>
                <a:lnTo>
                  <a:pt x="4744" y="2292"/>
                </a:lnTo>
                <a:lnTo>
                  <a:pt x="4742" y="2292"/>
                </a:lnTo>
                <a:close/>
                <a:moveTo>
                  <a:pt x="4754" y="2283"/>
                </a:moveTo>
                <a:lnTo>
                  <a:pt x="4752" y="2281"/>
                </a:lnTo>
                <a:lnTo>
                  <a:pt x="4752" y="2283"/>
                </a:lnTo>
                <a:lnTo>
                  <a:pt x="4752" y="2283"/>
                </a:lnTo>
                <a:lnTo>
                  <a:pt x="4752" y="2283"/>
                </a:lnTo>
                <a:lnTo>
                  <a:pt x="4752" y="2285"/>
                </a:lnTo>
                <a:lnTo>
                  <a:pt x="4754" y="2283"/>
                </a:lnTo>
                <a:lnTo>
                  <a:pt x="4754" y="2283"/>
                </a:lnTo>
                <a:lnTo>
                  <a:pt x="4754" y="2283"/>
                </a:lnTo>
                <a:lnTo>
                  <a:pt x="4754" y="2283"/>
                </a:lnTo>
                <a:close/>
                <a:moveTo>
                  <a:pt x="4742" y="2294"/>
                </a:moveTo>
                <a:lnTo>
                  <a:pt x="4742" y="2294"/>
                </a:lnTo>
                <a:lnTo>
                  <a:pt x="4742" y="2296"/>
                </a:lnTo>
                <a:lnTo>
                  <a:pt x="4740" y="2296"/>
                </a:lnTo>
                <a:lnTo>
                  <a:pt x="4740" y="2296"/>
                </a:lnTo>
                <a:lnTo>
                  <a:pt x="4740" y="2296"/>
                </a:lnTo>
                <a:lnTo>
                  <a:pt x="4740" y="2296"/>
                </a:lnTo>
                <a:lnTo>
                  <a:pt x="4740" y="2296"/>
                </a:lnTo>
                <a:lnTo>
                  <a:pt x="4740" y="2296"/>
                </a:lnTo>
                <a:lnTo>
                  <a:pt x="4740" y="2298"/>
                </a:lnTo>
                <a:lnTo>
                  <a:pt x="4742" y="2298"/>
                </a:lnTo>
                <a:lnTo>
                  <a:pt x="4742" y="2298"/>
                </a:lnTo>
                <a:lnTo>
                  <a:pt x="4742" y="2296"/>
                </a:lnTo>
                <a:lnTo>
                  <a:pt x="4742" y="2296"/>
                </a:lnTo>
                <a:lnTo>
                  <a:pt x="4742" y="2294"/>
                </a:lnTo>
                <a:close/>
                <a:moveTo>
                  <a:pt x="4832" y="2048"/>
                </a:moveTo>
                <a:lnTo>
                  <a:pt x="4832" y="2044"/>
                </a:lnTo>
                <a:lnTo>
                  <a:pt x="4830" y="2042"/>
                </a:lnTo>
                <a:lnTo>
                  <a:pt x="4830" y="2040"/>
                </a:lnTo>
                <a:lnTo>
                  <a:pt x="4828" y="2034"/>
                </a:lnTo>
                <a:lnTo>
                  <a:pt x="4825" y="2032"/>
                </a:lnTo>
                <a:lnTo>
                  <a:pt x="4828" y="2027"/>
                </a:lnTo>
                <a:lnTo>
                  <a:pt x="4825" y="2017"/>
                </a:lnTo>
                <a:lnTo>
                  <a:pt x="4828" y="2013"/>
                </a:lnTo>
                <a:lnTo>
                  <a:pt x="4825" y="2011"/>
                </a:lnTo>
                <a:lnTo>
                  <a:pt x="4825" y="2011"/>
                </a:lnTo>
                <a:lnTo>
                  <a:pt x="4823" y="2011"/>
                </a:lnTo>
                <a:lnTo>
                  <a:pt x="4823" y="2009"/>
                </a:lnTo>
                <a:lnTo>
                  <a:pt x="4823" y="2004"/>
                </a:lnTo>
                <a:lnTo>
                  <a:pt x="4821" y="2002"/>
                </a:lnTo>
                <a:lnTo>
                  <a:pt x="4819" y="2000"/>
                </a:lnTo>
                <a:lnTo>
                  <a:pt x="4817" y="1998"/>
                </a:lnTo>
                <a:lnTo>
                  <a:pt x="4817" y="1996"/>
                </a:lnTo>
                <a:lnTo>
                  <a:pt x="4817" y="1996"/>
                </a:lnTo>
                <a:lnTo>
                  <a:pt x="4817" y="1994"/>
                </a:lnTo>
                <a:lnTo>
                  <a:pt x="4815" y="1994"/>
                </a:lnTo>
                <a:lnTo>
                  <a:pt x="4813" y="1994"/>
                </a:lnTo>
                <a:lnTo>
                  <a:pt x="4811" y="1992"/>
                </a:lnTo>
                <a:lnTo>
                  <a:pt x="4811" y="1990"/>
                </a:lnTo>
                <a:lnTo>
                  <a:pt x="4809" y="1986"/>
                </a:lnTo>
                <a:lnTo>
                  <a:pt x="4807" y="1983"/>
                </a:lnTo>
                <a:lnTo>
                  <a:pt x="4805" y="1983"/>
                </a:lnTo>
                <a:lnTo>
                  <a:pt x="4805" y="1983"/>
                </a:lnTo>
                <a:lnTo>
                  <a:pt x="4802" y="1983"/>
                </a:lnTo>
                <a:lnTo>
                  <a:pt x="4798" y="1979"/>
                </a:lnTo>
                <a:lnTo>
                  <a:pt x="4798" y="1979"/>
                </a:lnTo>
                <a:lnTo>
                  <a:pt x="4796" y="1977"/>
                </a:lnTo>
                <a:lnTo>
                  <a:pt x="4796" y="1977"/>
                </a:lnTo>
                <a:lnTo>
                  <a:pt x="4794" y="1975"/>
                </a:lnTo>
                <a:lnTo>
                  <a:pt x="4792" y="1975"/>
                </a:lnTo>
                <a:lnTo>
                  <a:pt x="4792" y="1969"/>
                </a:lnTo>
                <a:lnTo>
                  <a:pt x="4792" y="1967"/>
                </a:lnTo>
                <a:lnTo>
                  <a:pt x="4792" y="1960"/>
                </a:lnTo>
                <a:lnTo>
                  <a:pt x="4790" y="1958"/>
                </a:lnTo>
                <a:lnTo>
                  <a:pt x="4790" y="1958"/>
                </a:lnTo>
                <a:lnTo>
                  <a:pt x="4790" y="1958"/>
                </a:lnTo>
                <a:lnTo>
                  <a:pt x="4790" y="1960"/>
                </a:lnTo>
                <a:lnTo>
                  <a:pt x="4790" y="1960"/>
                </a:lnTo>
                <a:lnTo>
                  <a:pt x="4788" y="1960"/>
                </a:lnTo>
                <a:lnTo>
                  <a:pt x="4786" y="1958"/>
                </a:lnTo>
                <a:lnTo>
                  <a:pt x="4784" y="1958"/>
                </a:lnTo>
                <a:lnTo>
                  <a:pt x="4784" y="1956"/>
                </a:lnTo>
                <a:lnTo>
                  <a:pt x="4781" y="1954"/>
                </a:lnTo>
                <a:lnTo>
                  <a:pt x="4781" y="1954"/>
                </a:lnTo>
                <a:lnTo>
                  <a:pt x="4781" y="1954"/>
                </a:lnTo>
                <a:lnTo>
                  <a:pt x="4779" y="1956"/>
                </a:lnTo>
                <a:lnTo>
                  <a:pt x="4781" y="1960"/>
                </a:lnTo>
                <a:lnTo>
                  <a:pt x="4779" y="1960"/>
                </a:lnTo>
                <a:lnTo>
                  <a:pt x="4779" y="1960"/>
                </a:lnTo>
                <a:lnTo>
                  <a:pt x="4777" y="1958"/>
                </a:lnTo>
                <a:lnTo>
                  <a:pt x="4777" y="1958"/>
                </a:lnTo>
                <a:lnTo>
                  <a:pt x="4777" y="1958"/>
                </a:lnTo>
                <a:lnTo>
                  <a:pt x="4775" y="1956"/>
                </a:lnTo>
                <a:lnTo>
                  <a:pt x="4775" y="1956"/>
                </a:lnTo>
                <a:lnTo>
                  <a:pt x="4773" y="1952"/>
                </a:lnTo>
                <a:lnTo>
                  <a:pt x="4773" y="1948"/>
                </a:lnTo>
                <a:lnTo>
                  <a:pt x="4773" y="1946"/>
                </a:lnTo>
                <a:lnTo>
                  <a:pt x="4771" y="1944"/>
                </a:lnTo>
                <a:lnTo>
                  <a:pt x="4771" y="1941"/>
                </a:lnTo>
                <a:lnTo>
                  <a:pt x="4769" y="1941"/>
                </a:lnTo>
                <a:lnTo>
                  <a:pt x="4769" y="1939"/>
                </a:lnTo>
                <a:lnTo>
                  <a:pt x="4767" y="1937"/>
                </a:lnTo>
                <a:lnTo>
                  <a:pt x="4765" y="1935"/>
                </a:lnTo>
                <a:lnTo>
                  <a:pt x="4763" y="1933"/>
                </a:lnTo>
                <a:lnTo>
                  <a:pt x="4763" y="1931"/>
                </a:lnTo>
                <a:lnTo>
                  <a:pt x="4763" y="1929"/>
                </a:lnTo>
                <a:lnTo>
                  <a:pt x="4763" y="1929"/>
                </a:lnTo>
                <a:lnTo>
                  <a:pt x="4765" y="1929"/>
                </a:lnTo>
                <a:lnTo>
                  <a:pt x="4765" y="1927"/>
                </a:lnTo>
                <a:lnTo>
                  <a:pt x="4763" y="1927"/>
                </a:lnTo>
                <a:lnTo>
                  <a:pt x="4761" y="1925"/>
                </a:lnTo>
                <a:lnTo>
                  <a:pt x="4758" y="1923"/>
                </a:lnTo>
                <a:lnTo>
                  <a:pt x="4756" y="1923"/>
                </a:lnTo>
                <a:lnTo>
                  <a:pt x="4754" y="1921"/>
                </a:lnTo>
                <a:lnTo>
                  <a:pt x="4752" y="1921"/>
                </a:lnTo>
                <a:lnTo>
                  <a:pt x="4752" y="1921"/>
                </a:lnTo>
                <a:lnTo>
                  <a:pt x="4750" y="1921"/>
                </a:lnTo>
                <a:lnTo>
                  <a:pt x="4750" y="1918"/>
                </a:lnTo>
                <a:lnTo>
                  <a:pt x="4748" y="1918"/>
                </a:lnTo>
                <a:lnTo>
                  <a:pt x="4746" y="1916"/>
                </a:lnTo>
                <a:lnTo>
                  <a:pt x="4744" y="1914"/>
                </a:lnTo>
                <a:lnTo>
                  <a:pt x="4744" y="1914"/>
                </a:lnTo>
                <a:lnTo>
                  <a:pt x="4744" y="1912"/>
                </a:lnTo>
                <a:lnTo>
                  <a:pt x="4742" y="1912"/>
                </a:lnTo>
                <a:lnTo>
                  <a:pt x="4742" y="1914"/>
                </a:lnTo>
                <a:lnTo>
                  <a:pt x="4740" y="1912"/>
                </a:lnTo>
                <a:lnTo>
                  <a:pt x="4740" y="1912"/>
                </a:lnTo>
                <a:lnTo>
                  <a:pt x="4737" y="1910"/>
                </a:lnTo>
                <a:lnTo>
                  <a:pt x="4735" y="1910"/>
                </a:lnTo>
                <a:lnTo>
                  <a:pt x="4733" y="1910"/>
                </a:lnTo>
                <a:lnTo>
                  <a:pt x="4731" y="1910"/>
                </a:lnTo>
                <a:lnTo>
                  <a:pt x="4729" y="1908"/>
                </a:lnTo>
                <a:lnTo>
                  <a:pt x="4729" y="1906"/>
                </a:lnTo>
                <a:lnTo>
                  <a:pt x="4727" y="1904"/>
                </a:lnTo>
                <a:lnTo>
                  <a:pt x="4727" y="1902"/>
                </a:lnTo>
                <a:lnTo>
                  <a:pt x="4727" y="1900"/>
                </a:lnTo>
                <a:lnTo>
                  <a:pt x="4727" y="1900"/>
                </a:lnTo>
                <a:lnTo>
                  <a:pt x="4723" y="1895"/>
                </a:lnTo>
                <a:lnTo>
                  <a:pt x="4723" y="1895"/>
                </a:lnTo>
                <a:lnTo>
                  <a:pt x="4725" y="1891"/>
                </a:lnTo>
                <a:lnTo>
                  <a:pt x="4725" y="1887"/>
                </a:lnTo>
                <a:lnTo>
                  <a:pt x="4723" y="1883"/>
                </a:lnTo>
                <a:lnTo>
                  <a:pt x="4721" y="1879"/>
                </a:lnTo>
                <a:lnTo>
                  <a:pt x="4721" y="1877"/>
                </a:lnTo>
                <a:lnTo>
                  <a:pt x="4721" y="1877"/>
                </a:lnTo>
                <a:lnTo>
                  <a:pt x="4719" y="1877"/>
                </a:lnTo>
                <a:lnTo>
                  <a:pt x="4719" y="1874"/>
                </a:lnTo>
                <a:lnTo>
                  <a:pt x="4717" y="1872"/>
                </a:lnTo>
                <a:lnTo>
                  <a:pt x="4714" y="1870"/>
                </a:lnTo>
                <a:lnTo>
                  <a:pt x="4714" y="1868"/>
                </a:lnTo>
                <a:lnTo>
                  <a:pt x="4714" y="1868"/>
                </a:lnTo>
                <a:lnTo>
                  <a:pt x="4714" y="1866"/>
                </a:lnTo>
                <a:lnTo>
                  <a:pt x="4714" y="1864"/>
                </a:lnTo>
                <a:lnTo>
                  <a:pt x="4714" y="1862"/>
                </a:lnTo>
                <a:lnTo>
                  <a:pt x="4714" y="1858"/>
                </a:lnTo>
                <a:lnTo>
                  <a:pt x="4712" y="1856"/>
                </a:lnTo>
                <a:lnTo>
                  <a:pt x="4712" y="1853"/>
                </a:lnTo>
                <a:lnTo>
                  <a:pt x="4712" y="1851"/>
                </a:lnTo>
                <a:lnTo>
                  <a:pt x="4712" y="1849"/>
                </a:lnTo>
                <a:lnTo>
                  <a:pt x="4712" y="1849"/>
                </a:lnTo>
                <a:lnTo>
                  <a:pt x="4712" y="1847"/>
                </a:lnTo>
                <a:lnTo>
                  <a:pt x="4710" y="1845"/>
                </a:lnTo>
                <a:lnTo>
                  <a:pt x="4710" y="1845"/>
                </a:lnTo>
                <a:lnTo>
                  <a:pt x="4708" y="1843"/>
                </a:lnTo>
                <a:lnTo>
                  <a:pt x="4704" y="1841"/>
                </a:lnTo>
                <a:lnTo>
                  <a:pt x="4702" y="1839"/>
                </a:lnTo>
                <a:lnTo>
                  <a:pt x="4700" y="1837"/>
                </a:lnTo>
                <a:lnTo>
                  <a:pt x="4698" y="1837"/>
                </a:lnTo>
                <a:lnTo>
                  <a:pt x="4698" y="1839"/>
                </a:lnTo>
                <a:lnTo>
                  <a:pt x="4696" y="1839"/>
                </a:lnTo>
                <a:lnTo>
                  <a:pt x="4693" y="1841"/>
                </a:lnTo>
                <a:lnTo>
                  <a:pt x="4691" y="1839"/>
                </a:lnTo>
                <a:lnTo>
                  <a:pt x="4689" y="1839"/>
                </a:lnTo>
                <a:lnTo>
                  <a:pt x="4689" y="1837"/>
                </a:lnTo>
                <a:lnTo>
                  <a:pt x="4689" y="1832"/>
                </a:lnTo>
                <a:lnTo>
                  <a:pt x="4687" y="1830"/>
                </a:lnTo>
                <a:lnTo>
                  <a:pt x="4687" y="1830"/>
                </a:lnTo>
                <a:lnTo>
                  <a:pt x="4687" y="1826"/>
                </a:lnTo>
                <a:lnTo>
                  <a:pt x="4687" y="1824"/>
                </a:lnTo>
                <a:lnTo>
                  <a:pt x="4687" y="1820"/>
                </a:lnTo>
                <a:lnTo>
                  <a:pt x="4685" y="1816"/>
                </a:lnTo>
                <a:lnTo>
                  <a:pt x="4685" y="1816"/>
                </a:lnTo>
                <a:lnTo>
                  <a:pt x="4685" y="1814"/>
                </a:lnTo>
                <a:lnTo>
                  <a:pt x="4683" y="1812"/>
                </a:lnTo>
                <a:lnTo>
                  <a:pt x="4683" y="1809"/>
                </a:lnTo>
                <a:lnTo>
                  <a:pt x="4683" y="1809"/>
                </a:lnTo>
                <a:lnTo>
                  <a:pt x="4681" y="1809"/>
                </a:lnTo>
                <a:lnTo>
                  <a:pt x="4681" y="1807"/>
                </a:lnTo>
                <a:lnTo>
                  <a:pt x="4681" y="1807"/>
                </a:lnTo>
                <a:lnTo>
                  <a:pt x="4681" y="1805"/>
                </a:lnTo>
                <a:lnTo>
                  <a:pt x="4683" y="1803"/>
                </a:lnTo>
                <a:lnTo>
                  <a:pt x="4681" y="1803"/>
                </a:lnTo>
                <a:lnTo>
                  <a:pt x="4679" y="1803"/>
                </a:lnTo>
                <a:lnTo>
                  <a:pt x="4679" y="1803"/>
                </a:lnTo>
                <a:lnTo>
                  <a:pt x="4677" y="1801"/>
                </a:lnTo>
                <a:lnTo>
                  <a:pt x="4677" y="1799"/>
                </a:lnTo>
                <a:lnTo>
                  <a:pt x="4677" y="1797"/>
                </a:lnTo>
                <a:lnTo>
                  <a:pt x="4677" y="1795"/>
                </a:lnTo>
                <a:lnTo>
                  <a:pt x="4677" y="1793"/>
                </a:lnTo>
                <a:lnTo>
                  <a:pt x="4677" y="1791"/>
                </a:lnTo>
                <a:lnTo>
                  <a:pt x="4675" y="1791"/>
                </a:lnTo>
                <a:lnTo>
                  <a:pt x="4673" y="1788"/>
                </a:lnTo>
                <a:lnTo>
                  <a:pt x="4673" y="1786"/>
                </a:lnTo>
                <a:lnTo>
                  <a:pt x="4675" y="1786"/>
                </a:lnTo>
                <a:lnTo>
                  <a:pt x="4673" y="1786"/>
                </a:lnTo>
                <a:lnTo>
                  <a:pt x="4673" y="1786"/>
                </a:lnTo>
                <a:lnTo>
                  <a:pt x="4670" y="1786"/>
                </a:lnTo>
                <a:lnTo>
                  <a:pt x="4670" y="1788"/>
                </a:lnTo>
                <a:lnTo>
                  <a:pt x="4668" y="1788"/>
                </a:lnTo>
                <a:lnTo>
                  <a:pt x="4666" y="1793"/>
                </a:lnTo>
                <a:lnTo>
                  <a:pt x="4666" y="1799"/>
                </a:lnTo>
                <a:lnTo>
                  <a:pt x="4664" y="1803"/>
                </a:lnTo>
                <a:lnTo>
                  <a:pt x="4664" y="1803"/>
                </a:lnTo>
                <a:lnTo>
                  <a:pt x="4664" y="1805"/>
                </a:lnTo>
                <a:lnTo>
                  <a:pt x="4664" y="1805"/>
                </a:lnTo>
                <a:lnTo>
                  <a:pt x="4662" y="1803"/>
                </a:lnTo>
                <a:lnTo>
                  <a:pt x="4662" y="1805"/>
                </a:lnTo>
                <a:lnTo>
                  <a:pt x="4660" y="1809"/>
                </a:lnTo>
                <a:lnTo>
                  <a:pt x="4660" y="1812"/>
                </a:lnTo>
                <a:lnTo>
                  <a:pt x="4662" y="1812"/>
                </a:lnTo>
                <a:lnTo>
                  <a:pt x="4662" y="1812"/>
                </a:lnTo>
                <a:lnTo>
                  <a:pt x="4662" y="1814"/>
                </a:lnTo>
                <a:lnTo>
                  <a:pt x="4664" y="1814"/>
                </a:lnTo>
                <a:lnTo>
                  <a:pt x="4664" y="1814"/>
                </a:lnTo>
                <a:lnTo>
                  <a:pt x="4664" y="1816"/>
                </a:lnTo>
                <a:lnTo>
                  <a:pt x="4664" y="1816"/>
                </a:lnTo>
                <a:lnTo>
                  <a:pt x="4662" y="1816"/>
                </a:lnTo>
                <a:lnTo>
                  <a:pt x="4662" y="1816"/>
                </a:lnTo>
                <a:lnTo>
                  <a:pt x="4662" y="1816"/>
                </a:lnTo>
                <a:lnTo>
                  <a:pt x="4660" y="1818"/>
                </a:lnTo>
                <a:lnTo>
                  <a:pt x="4660" y="1822"/>
                </a:lnTo>
                <a:lnTo>
                  <a:pt x="4660" y="1824"/>
                </a:lnTo>
                <a:lnTo>
                  <a:pt x="4658" y="1826"/>
                </a:lnTo>
                <a:lnTo>
                  <a:pt x="4658" y="1830"/>
                </a:lnTo>
                <a:lnTo>
                  <a:pt x="4658" y="1832"/>
                </a:lnTo>
                <a:lnTo>
                  <a:pt x="4658" y="1835"/>
                </a:lnTo>
                <a:lnTo>
                  <a:pt x="4660" y="1835"/>
                </a:lnTo>
                <a:lnTo>
                  <a:pt x="4658" y="1839"/>
                </a:lnTo>
                <a:lnTo>
                  <a:pt x="4658" y="1841"/>
                </a:lnTo>
                <a:lnTo>
                  <a:pt x="4660" y="1845"/>
                </a:lnTo>
                <a:lnTo>
                  <a:pt x="4660" y="1849"/>
                </a:lnTo>
                <a:lnTo>
                  <a:pt x="4658" y="1851"/>
                </a:lnTo>
                <a:lnTo>
                  <a:pt x="4658" y="1858"/>
                </a:lnTo>
                <a:lnTo>
                  <a:pt x="4656" y="1862"/>
                </a:lnTo>
                <a:lnTo>
                  <a:pt x="4656" y="1864"/>
                </a:lnTo>
                <a:lnTo>
                  <a:pt x="4656" y="1866"/>
                </a:lnTo>
                <a:lnTo>
                  <a:pt x="4654" y="1870"/>
                </a:lnTo>
                <a:lnTo>
                  <a:pt x="4654" y="1872"/>
                </a:lnTo>
                <a:lnTo>
                  <a:pt x="4649" y="1879"/>
                </a:lnTo>
                <a:lnTo>
                  <a:pt x="4649" y="1881"/>
                </a:lnTo>
                <a:lnTo>
                  <a:pt x="4647" y="1883"/>
                </a:lnTo>
                <a:lnTo>
                  <a:pt x="4645" y="1885"/>
                </a:lnTo>
                <a:lnTo>
                  <a:pt x="4643" y="1887"/>
                </a:lnTo>
                <a:lnTo>
                  <a:pt x="4639" y="1887"/>
                </a:lnTo>
                <a:lnTo>
                  <a:pt x="4637" y="1887"/>
                </a:lnTo>
                <a:lnTo>
                  <a:pt x="4635" y="1887"/>
                </a:lnTo>
                <a:lnTo>
                  <a:pt x="4635" y="1887"/>
                </a:lnTo>
                <a:lnTo>
                  <a:pt x="4631" y="1885"/>
                </a:lnTo>
                <a:lnTo>
                  <a:pt x="4629" y="1883"/>
                </a:lnTo>
                <a:lnTo>
                  <a:pt x="4624" y="1883"/>
                </a:lnTo>
                <a:lnTo>
                  <a:pt x="4624" y="1881"/>
                </a:lnTo>
                <a:lnTo>
                  <a:pt x="4624" y="1879"/>
                </a:lnTo>
                <a:lnTo>
                  <a:pt x="4622" y="1879"/>
                </a:lnTo>
                <a:lnTo>
                  <a:pt x="4622" y="1877"/>
                </a:lnTo>
                <a:lnTo>
                  <a:pt x="4618" y="1874"/>
                </a:lnTo>
                <a:lnTo>
                  <a:pt x="4616" y="1874"/>
                </a:lnTo>
                <a:lnTo>
                  <a:pt x="4614" y="1874"/>
                </a:lnTo>
                <a:lnTo>
                  <a:pt x="4610" y="1872"/>
                </a:lnTo>
                <a:lnTo>
                  <a:pt x="4608" y="1872"/>
                </a:lnTo>
                <a:lnTo>
                  <a:pt x="4605" y="1870"/>
                </a:lnTo>
                <a:lnTo>
                  <a:pt x="4603" y="1866"/>
                </a:lnTo>
                <a:lnTo>
                  <a:pt x="4599" y="1866"/>
                </a:lnTo>
                <a:lnTo>
                  <a:pt x="4597" y="1864"/>
                </a:lnTo>
                <a:lnTo>
                  <a:pt x="4595" y="1862"/>
                </a:lnTo>
                <a:lnTo>
                  <a:pt x="4593" y="1862"/>
                </a:lnTo>
                <a:lnTo>
                  <a:pt x="4593" y="1862"/>
                </a:lnTo>
                <a:lnTo>
                  <a:pt x="4591" y="1862"/>
                </a:lnTo>
                <a:lnTo>
                  <a:pt x="4589" y="1862"/>
                </a:lnTo>
                <a:lnTo>
                  <a:pt x="4589" y="1860"/>
                </a:lnTo>
                <a:lnTo>
                  <a:pt x="4589" y="1860"/>
                </a:lnTo>
                <a:lnTo>
                  <a:pt x="4589" y="1860"/>
                </a:lnTo>
                <a:lnTo>
                  <a:pt x="4589" y="1858"/>
                </a:lnTo>
                <a:lnTo>
                  <a:pt x="4589" y="1858"/>
                </a:lnTo>
                <a:lnTo>
                  <a:pt x="4587" y="1858"/>
                </a:lnTo>
                <a:lnTo>
                  <a:pt x="4587" y="1858"/>
                </a:lnTo>
                <a:lnTo>
                  <a:pt x="4587" y="1858"/>
                </a:lnTo>
                <a:lnTo>
                  <a:pt x="4585" y="1858"/>
                </a:lnTo>
                <a:lnTo>
                  <a:pt x="4582" y="1856"/>
                </a:lnTo>
                <a:lnTo>
                  <a:pt x="4582" y="1856"/>
                </a:lnTo>
                <a:lnTo>
                  <a:pt x="4580" y="1853"/>
                </a:lnTo>
                <a:lnTo>
                  <a:pt x="4578" y="1851"/>
                </a:lnTo>
                <a:lnTo>
                  <a:pt x="4576" y="1851"/>
                </a:lnTo>
                <a:lnTo>
                  <a:pt x="4572" y="1847"/>
                </a:lnTo>
                <a:lnTo>
                  <a:pt x="4570" y="1847"/>
                </a:lnTo>
                <a:lnTo>
                  <a:pt x="4570" y="1845"/>
                </a:lnTo>
                <a:lnTo>
                  <a:pt x="4570" y="1845"/>
                </a:lnTo>
                <a:lnTo>
                  <a:pt x="4570" y="1843"/>
                </a:lnTo>
                <a:lnTo>
                  <a:pt x="4572" y="1843"/>
                </a:lnTo>
                <a:lnTo>
                  <a:pt x="4574" y="1837"/>
                </a:lnTo>
                <a:lnTo>
                  <a:pt x="4576" y="1837"/>
                </a:lnTo>
                <a:lnTo>
                  <a:pt x="4576" y="1837"/>
                </a:lnTo>
                <a:lnTo>
                  <a:pt x="4578" y="1832"/>
                </a:lnTo>
                <a:lnTo>
                  <a:pt x="4578" y="1830"/>
                </a:lnTo>
                <a:lnTo>
                  <a:pt x="4576" y="1828"/>
                </a:lnTo>
                <a:lnTo>
                  <a:pt x="4576" y="1824"/>
                </a:lnTo>
                <a:lnTo>
                  <a:pt x="4580" y="1822"/>
                </a:lnTo>
                <a:lnTo>
                  <a:pt x="4580" y="1822"/>
                </a:lnTo>
                <a:lnTo>
                  <a:pt x="4582" y="1820"/>
                </a:lnTo>
                <a:lnTo>
                  <a:pt x="4582" y="1822"/>
                </a:lnTo>
                <a:lnTo>
                  <a:pt x="4585" y="1822"/>
                </a:lnTo>
                <a:lnTo>
                  <a:pt x="4585" y="1822"/>
                </a:lnTo>
                <a:lnTo>
                  <a:pt x="4587" y="1818"/>
                </a:lnTo>
                <a:lnTo>
                  <a:pt x="4587" y="1818"/>
                </a:lnTo>
                <a:lnTo>
                  <a:pt x="4585" y="1816"/>
                </a:lnTo>
                <a:lnTo>
                  <a:pt x="4587" y="1816"/>
                </a:lnTo>
                <a:lnTo>
                  <a:pt x="4591" y="1809"/>
                </a:lnTo>
                <a:lnTo>
                  <a:pt x="4591" y="1807"/>
                </a:lnTo>
                <a:lnTo>
                  <a:pt x="4591" y="1807"/>
                </a:lnTo>
                <a:lnTo>
                  <a:pt x="4589" y="1807"/>
                </a:lnTo>
                <a:lnTo>
                  <a:pt x="4587" y="1805"/>
                </a:lnTo>
                <a:lnTo>
                  <a:pt x="4587" y="1803"/>
                </a:lnTo>
                <a:lnTo>
                  <a:pt x="4585" y="1803"/>
                </a:lnTo>
                <a:lnTo>
                  <a:pt x="4582" y="1805"/>
                </a:lnTo>
                <a:lnTo>
                  <a:pt x="4582" y="1807"/>
                </a:lnTo>
                <a:lnTo>
                  <a:pt x="4582" y="1807"/>
                </a:lnTo>
                <a:lnTo>
                  <a:pt x="4582" y="1809"/>
                </a:lnTo>
                <a:lnTo>
                  <a:pt x="4582" y="1812"/>
                </a:lnTo>
                <a:lnTo>
                  <a:pt x="4580" y="1812"/>
                </a:lnTo>
                <a:lnTo>
                  <a:pt x="4578" y="1809"/>
                </a:lnTo>
                <a:lnTo>
                  <a:pt x="4578" y="1809"/>
                </a:lnTo>
                <a:lnTo>
                  <a:pt x="4578" y="1807"/>
                </a:lnTo>
                <a:lnTo>
                  <a:pt x="4576" y="1807"/>
                </a:lnTo>
                <a:lnTo>
                  <a:pt x="4576" y="1807"/>
                </a:lnTo>
                <a:lnTo>
                  <a:pt x="4574" y="1807"/>
                </a:lnTo>
                <a:lnTo>
                  <a:pt x="4574" y="1807"/>
                </a:lnTo>
                <a:lnTo>
                  <a:pt x="4574" y="1807"/>
                </a:lnTo>
                <a:lnTo>
                  <a:pt x="4574" y="1807"/>
                </a:lnTo>
                <a:lnTo>
                  <a:pt x="4576" y="1805"/>
                </a:lnTo>
                <a:lnTo>
                  <a:pt x="4576" y="1803"/>
                </a:lnTo>
                <a:lnTo>
                  <a:pt x="4576" y="1803"/>
                </a:lnTo>
                <a:lnTo>
                  <a:pt x="4576" y="1803"/>
                </a:lnTo>
                <a:lnTo>
                  <a:pt x="4576" y="1803"/>
                </a:lnTo>
                <a:lnTo>
                  <a:pt x="4576" y="1801"/>
                </a:lnTo>
                <a:lnTo>
                  <a:pt x="4576" y="1801"/>
                </a:lnTo>
                <a:lnTo>
                  <a:pt x="4574" y="1803"/>
                </a:lnTo>
                <a:lnTo>
                  <a:pt x="4574" y="1803"/>
                </a:lnTo>
                <a:lnTo>
                  <a:pt x="4572" y="1805"/>
                </a:lnTo>
                <a:lnTo>
                  <a:pt x="4568" y="1805"/>
                </a:lnTo>
                <a:lnTo>
                  <a:pt x="4566" y="1807"/>
                </a:lnTo>
                <a:lnTo>
                  <a:pt x="4564" y="1807"/>
                </a:lnTo>
                <a:lnTo>
                  <a:pt x="4561" y="1805"/>
                </a:lnTo>
                <a:lnTo>
                  <a:pt x="4561" y="1805"/>
                </a:lnTo>
                <a:lnTo>
                  <a:pt x="4559" y="1803"/>
                </a:lnTo>
                <a:lnTo>
                  <a:pt x="4557" y="1805"/>
                </a:lnTo>
                <a:lnTo>
                  <a:pt x="4555" y="1805"/>
                </a:lnTo>
                <a:lnTo>
                  <a:pt x="4553" y="1805"/>
                </a:lnTo>
                <a:lnTo>
                  <a:pt x="4553" y="1805"/>
                </a:lnTo>
                <a:lnTo>
                  <a:pt x="4551" y="1803"/>
                </a:lnTo>
                <a:lnTo>
                  <a:pt x="4547" y="1801"/>
                </a:lnTo>
                <a:lnTo>
                  <a:pt x="4545" y="1801"/>
                </a:lnTo>
                <a:lnTo>
                  <a:pt x="4543" y="1801"/>
                </a:lnTo>
                <a:lnTo>
                  <a:pt x="4541" y="1801"/>
                </a:lnTo>
                <a:lnTo>
                  <a:pt x="4541" y="1801"/>
                </a:lnTo>
                <a:lnTo>
                  <a:pt x="4536" y="1799"/>
                </a:lnTo>
                <a:lnTo>
                  <a:pt x="4536" y="1799"/>
                </a:lnTo>
                <a:lnTo>
                  <a:pt x="4534" y="1797"/>
                </a:lnTo>
                <a:lnTo>
                  <a:pt x="4534" y="1795"/>
                </a:lnTo>
                <a:lnTo>
                  <a:pt x="4532" y="1795"/>
                </a:lnTo>
                <a:lnTo>
                  <a:pt x="4530" y="1797"/>
                </a:lnTo>
                <a:lnTo>
                  <a:pt x="4530" y="1797"/>
                </a:lnTo>
                <a:lnTo>
                  <a:pt x="4528" y="1795"/>
                </a:lnTo>
                <a:lnTo>
                  <a:pt x="4526" y="1793"/>
                </a:lnTo>
                <a:lnTo>
                  <a:pt x="4524" y="1793"/>
                </a:lnTo>
                <a:lnTo>
                  <a:pt x="4524" y="1793"/>
                </a:lnTo>
                <a:lnTo>
                  <a:pt x="4524" y="1795"/>
                </a:lnTo>
                <a:lnTo>
                  <a:pt x="4522" y="1795"/>
                </a:lnTo>
                <a:lnTo>
                  <a:pt x="4522" y="1795"/>
                </a:lnTo>
                <a:lnTo>
                  <a:pt x="4520" y="1793"/>
                </a:lnTo>
                <a:lnTo>
                  <a:pt x="4520" y="1793"/>
                </a:lnTo>
                <a:lnTo>
                  <a:pt x="4517" y="1793"/>
                </a:lnTo>
                <a:lnTo>
                  <a:pt x="4517" y="1795"/>
                </a:lnTo>
                <a:lnTo>
                  <a:pt x="4520" y="1795"/>
                </a:lnTo>
                <a:lnTo>
                  <a:pt x="4522" y="1797"/>
                </a:lnTo>
                <a:lnTo>
                  <a:pt x="4522" y="1797"/>
                </a:lnTo>
                <a:lnTo>
                  <a:pt x="4524" y="1797"/>
                </a:lnTo>
                <a:lnTo>
                  <a:pt x="4528" y="1797"/>
                </a:lnTo>
                <a:lnTo>
                  <a:pt x="4530" y="1799"/>
                </a:lnTo>
                <a:lnTo>
                  <a:pt x="4530" y="1801"/>
                </a:lnTo>
                <a:lnTo>
                  <a:pt x="4530" y="1801"/>
                </a:lnTo>
                <a:lnTo>
                  <a:pt x="4530" y="1803"/>
                </a:lnTo>
                <a:lnTo>
                  <a:pt x="4530" y="1805"/>
                </a:lnTo>
                <a:lnTo>
                  <a:pt x="4530" y="1805"/>
                </a:lnTo>
                <a:lnTo>
                  <a:pt x="4530" y="1805"/>
                </a:lnTo>
                <a:lnTo>
                  <a:pt x="4528" y="1805"/>
                </a:lnTo>
                <a:lnTo>
                  <a:pt x="4528" y="1805"/>
                </a:lnTo>
                <a:lnTo>
                  <a:pt x="4526" y="1807"/>
                </a:lnTo>
                <a:lnTo>
                  <a:pt x="4526" y="1809"/>
                </a:lnTo>
                <a:lnTo>
                  <a:pt x="4526" y="1807"/>
                </a:lnTo>
                <a:lnTo>
                  <a:pt x="4524" y="1807"/>
                </a:lnTo>
                <a:lnTo>
                  <a:pt x="4522" y="1807"/>
                </a:lnTo>
                <a:lnTo>
                  <a:pt x="4522" y="1807"/>
                </a:lnTo>
                <a:lnTo>
                  <a:pt x="4520" y="1807"/>
                </a:lnTo>
                <a:lnTo>
                  <a:pt x="4517" y="1807"/>
                </a:lnTo>
                <a:lnTo>
                  <a:pt x="4515" y="1807"/>
                </a:lnTo>
                <a:lnTo>
                  <a:pt x="4511" y="1807"/>
                </a:lnTo>
                <a:lnTo>
                  <a:pt x="4511" y="1807"/>
                </a:lnTo>
                <a:lnTo>
                  <a:pt x="4509" y="1805"/>
                </a:lnTo>
                <a:lnTo>
                  <a:pt x="4509" y="1805"/>
                </a:lnTo>
                <a:lnTo>
                  <a:pt x="4509" y="1805"/>
                </a:lnTo>
                <a:lnTo>
                  <a:pt x="4509" y="1807"/>
                </a:lnTo>
                <a:lnTo>
                  <a:pt x="4507" y="1807"/>
                </a:lnTo>
                <a:lnTo>
                  <a:pt x="4505" y="1807"/>
                </a:lnTo>
                <a:lnTo>
                  <a:pt x="4507" y="1807"/>
                </a:lnTo>
                <a:lnTo>
                  <a:pt x="4505" y="1809"/>
                </a:lnTo>
                <a:lnTo>
                  <a:pt x="4505" y="1809"/>
                </a:lnTo>
                <a:lnTo>
                  <a:pt x="4503" y="1809"/>
                </a:lnTo>
                <a:lnTo>
                  <a:pt x="4503" y="1812"/>
                </a:lnTo>
                <a:lnTo>
                  <a:pt x="4505" y="1812"/>
                </a:lnTo>
                <a:lnTo>
                  <a:pt x="4503" y="1812"/>
                </a:lnTo>
                <a:lnTo>
                  <a:pt x="4503" y="1812"/>
                </a:lnTo>
                <a:lnTo>
                  <a:pt x="4501" y="1809"/>
                </a:lnTo>
                <a:lnTo>
                  <a:pt x="4501" y="1809"/>
                </a:lnTo>
                <a:lnTo>
                  <a:pt x="4501" y="1812"/>
                </a:lnTo>
                <a:lnTo>
                  <a:pt x="4501" y="1812"/>
                </a:lnTo>
                <a:lnTo>
                  <a:pt x="4501" y="1814"/>
                </a:lnTo>
                <a:lnTo>
                  <a:pt x="4499" y="1814"/>
                </a:lnTo>
                <a:lnTo>
                  <a:pt x="4499" y="1814"/>
                </a:lnTo>
                <a:lnTo>
                  <a:pt x="4497" y="1814"/>
                </a:lnTo>
                <a:lnTo>
                  <a:pt x="4497" y="1818"/>
                </a:lnTo>
                <a:lnTo>
                  <a:pt x="4494" y="1818"/>
                </a:lnTo>
                <a:lnTo>
                  <a:pt x="4492" y="1820"/>
                </a:lnTo>
                <a:lnTo>
                  <a:pt x="4492" y="1820"/>
                </a:lnTo>
                <a:lnTo>
                  <a:pt x="4494" y="1824"/>
                </a:lnTo>
                <a:lnTo>
                  <a:pt x="4494" y="1824"/>
                </a:lnTo>
                <a:lnTo>
                  <a:pt x="4492" y="1826"/>
                </a:lnTo>
                <a:lnTo>
                  <a:pt x="4492" y="1826"/>
                </a:lnTo>
                <a:lnTo>
                  <a:pt x="4490" y="1826"/>
                </a:lnTo>
                <a:lnTo>
                  <a:pt x="4488" y="1826"/>
                </a:lnTo>
                <a:lnTo>
                  <a:pt x="4488" y="1828"/>
                </a:lnTo>
                <a:lnTo>
                  <a:pt x="4488" y="1828"/>
                </a:lnTo>
                <a:lnTo>
                  <a:pt x="4488" y="1830"/>
                </a:lnTo>
                <a:lnTo>
                  <a:pt x="4486" y="1832"/>
                </a:lnTo>
                <a:lnTo>
                  <a:pt x="4486" y="1832"/>
                </a:lnTo>
                <a:lnTo>
                  <a:pt x="4486" y="1835"/>
                </a:lnTo>
                <a:lnTo>
                  <a:pt x="4484" y="1837"/>
                </a:lnTo>
                <a:lnTo>
                  <a:pt x="4482" y="1839"/>
                </a:lnTo>
                <a:lnTo>
                  <a:pt x="4484" y="1841"/>
                </a:lnTo>
                <a:lnTo>
                  <a:pt x="4486" y="1841"/>
                </a:lnTo>
                <a:lnTo>
                  <a:pt x="4486" y="1841"/>
                </a:lnTo>
                <a:lnTo>
                  <a:pt x="4486" y="1841"/>
                </a:lnTo>
                <a:lnTo>
                  <a:pt x="4486" y="1843"/>
                </a:lnTo>
                <a:lnTo>
                  <a:pt x="4486" y="1843"/>
                </a:lnTo>
                <a:lnTo>
                  <a:pt x="4488" y="1845"/>
                </a:lnTo>
                <a:lnTo>
                  <a:pt x="4488" y="1845"/>
                </a:lnTo>
                <a:lnTo>
                  <a:pt x="4488" y="1845"/>
                </a:lnTo>
                <a:lnTo>
                  <a:pt x="4488" y="1845"/>
                </a:lnTo>
                <a:lnTo>
                  <a:pt x="4486" y="1845"/>
                </a:lnTo>
                <a:lnTo>
                  <a:pt x="4486" y="1847"/>
                </a:lnTo>
                <a:lnTo>
                  <a:pt x="4486" y="1849"/>
                </a:lnTo>
                <a:lnTo>
                  <a:pt x="4486" y="1849"/>
                </a:lnTo>
                <a:lnTo>
                  <a:pt x="4486" y="1849"/>
                </a:lnTo>
                <a:lnTo>
                  <a:pt x="4486" y="1849"/>
                </a:lnTo>
                <a:lnTo>
                  <a:pt x="4484" y="1849"/>
                </a:lnTo>
                <a:lnTo>
                  <a:pt x="4484" y="1847"/>
                </a:lnTo>
                <a:lnTo>
                  <a:pt x="4482" y="1847"/>
                </a:lnTo>
                <a:lnTo>
                  <a:pt x="4480" y="1847"/>
                </a:lnTo>
                <a:lnTo>
                  <a:pt x="4480" y="1847"/>
                </a:lnTo>
                <a:lnTo>
                  <a:pt x="4480" y="1849"/>
                </a:lnTo>
                <a:lnTo>
                  <a:pt x="4480" y="1851"/>
                </a:lnTo>
                <a:lnTo>
                  <a:pt x="4480" y="1849"/>
                </a:lnTo>
                <a:lnTo>
                  <a:pt x="4480" y="1847"/>
                </a:lnTo>
                <a:lnTo>
                  <a:pt x="4478" y="1847"/>
                </a:lnTo>
                <a:lnTo>
                  <a:pt x="4471" y="1845"/>
                </a:lnTo>
                <a:lnTo>
                  <a:pt x="4471" y="1845"/>
                </a:lnTo>
                <a:lnTo>
                  <a:pt x="4469" y="1845"/>
                </a:lnTo>
                <a:lnTo>
                  <a:pt x="4467" y="1845"/>
                </a:lnTo>
                <a:lnTo>
                  <a:pt x="4467" y="1847"/>
                </a:lnTo>
                <a:lnTo>
                  <a:pt x="4467" y="1847"/>
                </a:lnTo>
                <a:lnTo>
                  <a:pt x="4467" y="1847"/>
                </a:lnTo>
                <a:lnTo>
                  <a:pt x="4465" y="1847"/>
                </a:lnTo>
                <a:lnTo>
                  <a:pt x="4465" y="1849"/>
                </a:lnTo>
                <a:lnTo>
                  <a:pt x="4465" y="1849"/>
                </a:lnTo>
                <a:lnTo>
                  <a:pt x="4465" y="1851"/>
                </a:lnTo>
                <a:lnTo>
                  <a:pt x="4465" y="1851"/>
                </a:lnTo>
                <a:lnTo>
                  <a:pt x="4465" y="1853"/>
                </a:lnTo>
                <a:lnTo>
                  <a:pt x="4465" y="1851"/>
                </a:lnTo>
                <a:lnTo>
                  <a:pt x="4465" y="1851"/>
                </a:lnTo>
                <a:lnTo>
                  <a:pt x="4463" y="1853"/>
                </a:lnTo>
                <a:lnTo>
                  <a:pt x="4463" y="1853"/>
                </a:lnTo>
                <a:lnTo>
                  <a:pt x="4463" y="1849"/>
                </a:lnTo>
                <a:lnTo>
                  <a:pt x="4463" y="1847"/>
                </a:lnTo>
                <a:lnTo>
                  <a:pt x="4465" y="1845"/>
                </a:lnTo>
                <a:lnTo>
                  <a:pt x="4465" y="1845"/>
                </a:lnTo>
                <a:lnTo>
                  <a:pt x="4465" y="1843"/>
                </a:lnTo>
                <a:lnTo>
                  <a:pt x="4461" y="1841"/>
                </a:lnTo>
                <a:lnTo>
                  <a:pt x="4459" y="1839"/>
                </a:lnTo>
                <a:lnTo>
                  <a:pt x="4457" y="1837"/>
                </a:lnTo>
                <a:lnTo>
                  <a:pt x="4455" y="1835"/>
                </a:lnTo>
                <a:lnTo>
                  <a:pt x="4455" y="1835"/>
                </a:lnTo>
                <a:lnTo>
                  <a:pt x="4453" y="1832"/>
                </a:lnTo>
                <a:lnTo>
                  <a:pt x="4448" y="1832"/>
                </a:lnTo>
                <a:lnTo>
                  <a:pt x="4448" y="1830"/>
                </a:lnTo>
                <a:lnTo>
                  <a:pt x="4446" y="1830"/>
                </a:lnTo>
                <a:lnTo>
                  <a:pt x="4444" y="1830"/>
                </a:lnTo>
                <a:lnTo>
                  <a:pt x="4444" y="1832"/>
                </a:lnTo>
                <a:lnTo>
                  <a:pt x="4444" y="1832"/>
                </a:lnTo>
                <a:lnTo>
                  <a:pt x="4442" y="1835"/>
                </a:lnTo>
                <a:lnTo>
                  <a:pt x="4442" y="1837"/>
                </a:lnTo>
                <a:lnTo>
                  <a:pt x="4440" y="1835"/>
                </a:lnTo>
                <a:lnTo>
                  <a:pt x="4440" y="1835"/>
                </a:lnTo>
                <a:lnTo>
                  <a:pt x="4438" y="1835"/>
                </a:lnTo>
                <a:lnTo>
                  <a:pt x="4438" y="1835"/>
                </a:lnTo>
                <a:lnTo>
                  <a:pt x="4438" y="1837"/>
                </a:lnTo>
                <a:lnTo>
                  <a:pt x="4436" y="1835"/>
                </a:lnTo>
                <a:lnTo>
                  <a:pt x="4436" y="1832"/>
                </a:lnTo>
                <a:lnTo>
                  <a:pt x="4436" y="1832"/>
                </a:lnTo>
                <a:lnTo>
                  <a:pt x="4434" y="1832"/>
                </a:lnTo>
                <a:lnTo>
                  <a:pt x="4434" y="1835"/>
                </a:lnTo>
                <a:lnTo>
                  <a:pt x="4434" y="1835"/>
                </a:lnTo>
                <a:lnTo>
                  <a:pt x="4434" y="1837"/>
                </a:lnTo>
                <a:lnTo>
                  <a:pt x="4434" y="1837"/>
                </a:lnTo>
                <a:lnTo>
                  <a:pt x="4434" y="1837"/>
                </a:lnTo>
                <a:lnTo>
                  <a:pt x="4434" y="1839"/>
                </a:lnTo>
                <a:lnTo>
                  <a:pt x="4434" y="1841"/>
                </a:lnTo>
                <a:lnTo>
                  <a:pt x="4432" y="1841"/>
                </a:lnTo>
                <a:lnTo>
                  <a:pt x="4432" y="1843"/>
                </a:lnTo>
                <a:lnTo>
                  <a:pt x="4432" y="1843"/>
                </a:lnTo>
                <a:lnTo>
                  <a:pt x="4432" y="1841"/>
                </a:lnTo>
                <a:lnTo>
                  <a:pt x="4429" y="1841"/>
                </a:lnTo>
                <a:lnTo>
                  <a:pt x="4429" y="1841"/>
                </a:lnTo>
                <a:lnTo>
                  <a:pt x="4429" y="1841"/>
                </a:lnTo>
                <a:lnTo>
                  <a:pt x="4429" y="1841"/>
                </a:lnTo>
                <a:lnTo>
                  <a:pt x="4427" y="1841"/>
                </a:lnTo>
                <a:lnTo>
                  <a:pt x="4429" y="1841"/>
                </a:lnTo>
                <a:lnTo>
                  <a:pt x="4429" y="1839"/>
                </a:lnTo>
                <a:lnTo>
                  <a:pt x="4429" y="1837"/>
                </a:lnTo>
                <a:lnTo>
                  <a:pt x="4427" y="1837"/>
                </a:lnTo>
                <a:lnTo>
                  <a:pt x="4427" y="1837"/>
                </a:lnTo>
                <a:lnTo>
                  <a:pt x="4427" y="1839"/>
                </a:lnTo>
                <a:lnTo>
                  <a:pt x="4427" y="1841"/>
                </a:lnTo>
                <a:lnTo>
                  <a:pt x="4425" y="1841"/>
                </a:lnTo>
                <a:lnTo>
                  <a:pt x="4425" y="1841"/>
                </a:lnTo>
                <a:lnTo>
                  <a:pt x="4423" y="1841"/>
                </a:lnTo>
                <a:lnTo>
                  <a:pt x="4423" y="1843"/>
                </a:lnTo>
                <a:lnTo>
                  <a:pt x="4423" y="1843"/>
                </a:lnTo>
                <a:lnTo>
                  <a:pt x="4421" y="1843"/>
                </a:lnTo>
                <a:lnTo>
                  <a:pt x="4421" y="1845"/>
                </a:lnTo>
                <a:lnTo>
                  <a:pt x="4421" y="1847"/>
                </a:lnTo>
                <a:lnTo>
                  <a:pt x="4421" y="1847"/>
                </a:lnTo>
                <a:lnTo>
                  <a:pt x="4423" y="1849"/>
                </a:lnTo>
                <a:lnTo>
                  <a:pt x="4423" y="1849"/>
                </a:lnTo>
                <a:lnTo>
                  <a:pt x="4423" y="1849"/>
                </a:lnTo>
                <a:lnTo>
                  <a:pt x="4423" y="1849"/>
                </a:lnTo>
                <a:lnTo>
                  <a:pt x="4421" y="1849"/>
                </a:lnTo>
                <a:lnTo>
                  <a:pt x="4419" y="1849"/>
                </a:lnTo>
                <a:lnTo>
                  <a:pt x="4419" y="1847"/>
                </a:lnTo>
                <a:lnTo>
                  <a:pt x="4419" y="1849"/>
                </a:lnTo>
                <a:lnTo>
                  <a:pt x="4419" y="1849"/>
                </a:lnTo>
                <a:lnTo>
                  <a:pt x="4419" y="1849"/>
                </a:lnTo>
                <a:lnTo>
                  <a:pt x="4417" y="1849"/>
                </a:lnTo>
                <a:lnTo>
                  <a:pt x="4417" y="1851"/>
                </a:lnTo>
                <a:lnTo>
                  <a:pt x="4417" y="1851"/>
                </a:lnTo>
                <a:lnTo>
                  <a:pt x="4417" y="1851"/>
                </a:lnTo>
                <a:lnTo>
                  <a:pt x="4417" y="1853"/>
                </a:lnTo>
                <a:lnTo>
                  <a:pt x="4419" y="1853"/>
                </a:lnTo>
                <a:lnTo>
                  <a:pt x="4419" y="1853"/>
                </a:lnTo>
                <a:lnTo>
                  <a:pt x="4419" y="1853"/>
                </a:lnTo>
                <a:lnTo>
                  <a:pt x="4419" y="1856"/>
                </a:lnTo>
                <a:lnTo>
                  <a:pt x="4419" y="1856"/>
                </a:lnTo>
                <a:lnTo>
                  <a:pt x="4419" y="1853"/>
                </a:lnTo>
                <a:lnTo>
                  <a:pt x="4415" y="1851"/>
                </a:lnTo>
                <a:lnTo>
                  <a:pt x="4415" y="1851"/>
                </a:lnTo>
                <a:lnTo>
                  <a:pt x="4415" y="1853"/>
                </a:lnTo>
                <a:lnTo>
                  <a:pt x="4415" y="1853"/>
                </a:lnTo>
                <a:lnTo>
                  <a:pt x="4413" y="1853"/>
                </a:lnTo>
                <a:lnTo>
                  <a:pt x="4413" y="1856"/>
                </a:lnTo>
                <a:lnTo>
                  <a:pt x="4411" y="1856"/>
                </a:lnTo>
                <a:lnTo>
                  <a:pt x="4411" y="1856"/>
                </a:lnTo>
                <a:lnTo>
                  <a:pt x="4411" y="1858"/>
                </a:lnTo>
                <a:lnTo>
                  <a:pt x="4411" y="1860"/>
                </a:lnTo>
                <a:lnTo>
                  <a:pt x="4411" y="1860"/>
                </a:lnTo>
                <a:lnTo>
                  <a:pt x="4411" y="1862"/>
                </a:lnTo>
                <a:lnTo>
                  <a:pt x="4413" y="1860"/>
                </a:lnTo>
                <a:lnTo>
                  <a:pt x="4413" y="1860"/>
                </a:lnTo>
                <a:lnTo>
                  <a:pt x="4413" y="1862"/>
                </a:lnTo>
                <a:lnTo>
                  <a:pt x="4413" y="1862"/>
                </a:lnTo>
                <a:lnTo>
                  <a:pt x="4413" y="1864"/>
                </a:lnTo>
                <a:lnTo>
                  <a:pt x="4413" y="1864"/>
                </a:lnTo>
                <a:lnTo>
                  <a:pt x="4411" y="1864"/>
                </a:lnTo>
                <a:lnTo>
                  <a:pt x="4411" y="1864"/>
                </a:lnTo>
                <a:lnTo>
                  <a:pt x="4411" y="1864"/>
                </a:lnTo>
                <a:lnTo>
                  <a:pt x="4411" y="1866"/>
                </a:lnTo>
                <a:lnTo>
                  <a:pt x="4411" y="1868"/>
                </a:lnTo>
                <a:lnTo>
                  <a:pt x="4411" y="1868"/>
                </a:lnTo>
                <a:lnTo>
                  <a:pt x="4413" y="1868"/>
                </a:lnTo>
                <a:lnTo>
                  <a:pt x="4415" y="1868"/>
                </a:lnTo>
                <a:lnTo>
                  <a:pt x="4415" y="1868"/>
                </a:lnTo>
                <a:lnTo>
                  <a:pt x="4415" y="1868"/>
                </a:lnTo>
                <a:lnTo>
                  <a:pt x="4415" y="1868"/>
                </a:lnTo>
                <a:lnTo>
                  <a:pt x="4413" y="1868"/>
                </a:lnTo>
                <a:lnTo>
                  <a:pt x="4411" y="1868"/>
                </a:lnTo>
                <a:lnTo>
                  <a:pt x="4409" y="1868"/>
                </a:lnTo>
                <a:lnTo>
                  <a:pt x="4406" y="1868"/>
                </a:lnTo>
                <a:lnTo>
                  <a:pt x="4406" y="1866"/>
                </a:lnTo>
                <a:lnTo>
                  <a:pt x="4404" y="1866"/>
                </a:lnTo>
                <a:lnTo>
                  <a:pt x="4404" y="1866"/>
                </a:lnTo>
                <a:lnTo>
                  <a:pt x="4402" y="1868"/>
                </a:lnTo>
                <a:lnTo>
                  <a:pt x="4402" y="1868"/>
                </a:lnTo>
                <a:lnTo>
                  <a:pt x="4400" y="1866"/>
                </a:lnTo>
                <a:lnTo>
                  <a:pt x="4398" y="1866"/>
                </a:lnTo>
                <a:lnTo>
                  <a:pt x="4398" y="1866"/>
                </a:lnTo>
                <a:lnTo>
                  <a:pt x="4398" y="1868"/>
                </a:lnTo>
                <a:lnTo>
                  <a:pt x="4398" y="1868"/>
                </a:lnTo>
                <a:lnTo>
                  <a:pt x="4398" y="1870"/>
                </a:lnTo>
                <a:lnTo>
                  <a:pt x="4398" y="1870"/>
                </a:lnTo>
                <a:lnTo>
                  <a:pt x="4396" y="1870"/>
                </a:lnTo>
                <a:lnTo>
                  <a:pt x="4398" y="1870"/>
                </a:lnTo>
                <a:lnTo>
                  <a:pt x="4398" y="1872"/>
                </a:lnTo>
                <a:lnTo>
                  <a:pt x="4400" y="1874"/>
                </a:lnTo>
                <a:lnTo>
                  <a:pt x="4400" y="1874"/>
                </a:lnTo>
                <a:lnTo>
                  <a:pt x="4400" y="1877"/>
                </a:lnTo>
                <a:lnTo>
                  <a:pt x="4402" y="1877"/>
                </a:lnTo>
                <a:lnTo>
                  <a:pt x="4402" y="1877"/>
                </a:lnTo>
                <a:lnTo>
                  <a:pt x="4402" y="1877"/>
                </a:lnTo>
                <a:lnTo>
                  <a:pt x="4402" y="1879"/>
                </a:lnTo>
                <a:lnTo>
                  <a:pt x="4402" y="1879"/>
                </a:lnTo>
                <a:lnTo>
                  <a:pt x="4400" y="1879"/>
                </a:lnTo>
                <a:lnTo>
                  <a:pt x="4400" y="1879"/>
                </a:lnTo>
                <a:lnTo>
                  <a:pt x="4398" y="1879"/>
                </a:lnTo>
                <a:lnTo>
                  <a:pt x="4398" y="1879"/>
                </a:lnTo>
                <a:lnTo>
                  <a:pt x="4398" y="1879"/>
                </a:lnTo>
                <a:lnTo>
                  <a:pt x="4398" y="1881"/>
                </a:lnTo>
                <a:lnTo>
                  <a:pt x="4398" y="1883"/>
                </a:lnTo>
                <a:lnTo>
                  <a:pt x="4398" y="1885"/>
                </a:lnTo>
                <a:lnTo>
                  <a:pt x="4398" y="1885"/>
                </a:lnTo>
                <a:lnTo>
                  <a:pt x="4398" y="1885"/>
                </a:lnTo>
                <a:lnTo>
                  <a:pt x="4396" y="1883"/>
                </a:lnTo>
                <a:lnTo>
                  <a:pt x="4396" y="1883"/>
                </a:lnTo>
                <a:lnTo>
                  <a:pt x="4394" y="1879"/>
                </a:lnTo>
                <a:lnTo>
                  <a:pt x="4392" y="1877"/>
                </a:lnTo>
                <a:lnTo>
                  <a:pt x="4390" y="1872"/>
                </a:lnTo>
                <a:lnTo>
                  <a:pt x="4390" y="1870"/>
                </a:lnTo>
                <a:lnTo>
                  <a:pt x="4388" y="1868"/>
                </a:lnTo>
                <a:lnTo>
                  <a:pt x="4388" y="1870"/>
                </a:lnTo>
                <a:lnTo>
                  <a:pt x="4385" y="1872"/>
                </a:lnTo>
                <a:lnTo>
                  <a:pt x="4385" y="1874"/>
                </a:lnTo>
                <a:lnTo>
                  <a:pt x="4383" y="1877"/>
                </a:lnTo>
                <a:lnTo>
                  <a:pt x="4383" y="1877"/>
                </a:lnTo>
                <a:lnTo>
                  <a:pt x="4381" y="1877"/>
                </a:lnTo>
                <a:lnTo>
                  <a:pt x="4379" y="1879"/>
                </a:lnTo>
                <a:lnTo>
                  <a:pt x="4379" y="1879"/>
                </a:lnTo>
                <a:lnTo>
                  <a:pt x="4377" y="1883"/>
                </a:lnTo>
                <a:lnTo>
                  <a:pt x="4377" y="1883"/>
                </a:lnTo>
                <a:lnTo>
                  <a:pt x="4377" y="1885"/>
                </a:lnTo>
                <a:lnTo>
                  <a:pt x="4377" y="1889"/>
                </a:lnTo>
                <a:lnTo>
                  <a:pt x="4379" y="1891"/>
                </a:lnTo>
                <a:lnTo>
                  <a:pt x="4379" y="1891"/>
                </a:lnTo>
                <a:lnTo>
                  <a:pt x="4381" y="1893"/>
                </a:lnTo>
                <a:lnTo>
                  <a:pt x="4379" y="1893"/>
                </a:lnTo>
                <a:lnTo>
                  <a:pt x="4379" y="1895"/>
                </a:lnTo>
                <a:lnTo>
                  <a:pt x="4375" y="1897"/>
                </a:lnTo>
                <a:lnTo>
                  <a:pt x="4373" y="1900"/>
                </a:lnTo>
                <a:lnTo>
                  <a:pt x="4373" y="1900"/>
                </a:lnTo>
                <a:lnTo>
                  <a:pt x="4371" y="1902"/>
                </a:lnTo>
                <a:lnTo>
                  <a:pt x="4371" y="1904"/>
                </a:lnTo>
                <a:lnTo>
                  <a:pt x="4369" y="1906"/>
                </a:lnTo>
                <a:lnTo>
                  <a:pt x="4369" y="1908"/>
                </a:lnTo>
                <a:lnTo>
                  <a:pt x="4365" y="1912"/>
                </a:lnTo>
                <a:lnTo>
                  <a:pt x="4362" y="1914"/>
                </a:lnTo>
                <a:lnTo>
                  <a:pt x="4360" y="1916"/>
                </a:lnTo>
                <a:lnTo>
                  <a:pt x="4358" y="1916"/>
                </a:lnTo>
                <a:lnTo>
                  <a:pt x="4352" y="1921"/>
                </a:lnTo>
                <a:lnTo>
                  <a:pt x="4350" y="1921"/>
                </a:lnTo>
                <a:lnTo>
                  <a:pt x="4344" y="1921"/>
                </a:lnTo>
                <a:lnTo>
                  <a:pt x="4339" y="1923"/>
                </a:lnTo>
                <a:lnTo>
                  <a:pt x="4337" y="1923"/>
                </a:lnTo>
                <a:lnTo>
                  <a:pt x="4333" y="1923"/>
                </a:lnTo>
                <a:lnTo>
                  <a:pt x="4329" y="1927"/>
                </a:lnTo>
                <a:lnTo>
                  <a:pt x="4325" y="1927"/>
                </a:lnTo>
                <a:lnTo>
                  <a:pt x="4321" y="1927"/>
                </a:lnTo>
                <a:lnTo>
                  <a:pt x="4318" y="1929"/>
                </a:lnTo>
                <a:lnTo>
                  <a:pt x="4314" y="1931"/>
                </a:lnTo>
                <a:lnTo>
                  <a:pt x="4312" y="1931"/>
                </a:lnTo>
                <a:lnTo>
                  <a:pt x="4308" y="1933"/>
                </a:lnTo>
                <a:lnTo>
                  <a:pt x="4308" y="1933"/>
                </a:lnTo>
                <a:lnTo>
                  <a:pt x="4304" y="1931"/>
                </a:lnTo>
                <a:lnTo>
                  <a:pt x="4302" y="1931"/>
                </a:lnTo>
                <a:lnTo>
                  <a:pt x="4300" y="1931"/>
                </a:lnTo>
                <a:lnTo>
                  <a:pt x="4297" y="1931"/>
                </a:lnTo>
                <a:lnTo>
                  <a:pt x="4297" y="1933"/>
                </a:lnTo>
                <a:lnTo>
                  <a:pt x="4289" y="1937"/>
                </a:lnTo>
                <a:lnTo>
                  <a:pt x="4287" y="1939"/>
                </a:lnTo>
                <a:lnTo>
                  <a:pt x="4285" y="1941"/>
                </a:lnTo>
                <a:lnTo>
                  <a:pt x="4283" y="1941"/>
                </a:lnTo>
                <a:lnTo>
                  <a:pt x="4281" y="1944"/>
                </a:lnTo>
                <a:lnTo>
                  <a:pt x="4277" y="1946"/>
                </a:lnTo>
                <a:lnTo>
                  <a:pt x="4272" y="1948"/>
                </a:lnTo>
                <a:lnTo>
                  <a:pt x="4270" y="1950"/>
                </a:lnTo>
                <a:lnTo>
                  <a:pt x="4268" y="1952"/>
                </a:lnTo>
                <a:lnTo>
                  <a:pt x="4266" y="1956"/>
                </a:lnTo>
                <a:lnTo>
                  <a:pt x="4264" y="1956"/>
                </a:lnTo>
                <a:lnTo>
                  <a:pt x="4264" y="1958"/>
                </a:lnTo>
                <a:lnTo>
                  <a:pt x="4262" y="1958"/>
                </a:lnTo>
                <a:lnTo>
                  <a:pt x="4262" y="1958"/>
                </a:lnTo>
                <a:lnTo>
                  <a:pt x="4262" y="1956"/>
                </a:lnTo>
                <a:lnTo>
                  <a:pt x="4260" y="1954"/>
                </a:lnTo>
                <a:lnTo>
                  <a:pt x="4262" y="1950"/>
                </a:lnTo>
                <a:lnTo>
                  <a:pt x="4262" y="1950"/>
                </a:lnTo>
                <a:lnTo>
                  <a:pt x="4260" y="1950"/>
                </a:lnTo>
                <a:lnTo>
                  <a:pt x="4258" y="1952"/>
                </a:lnTo>
                <a:lnTo>
                  <a:pt x="4256" y="1956"/>
                </a:lnTo>
                <a:lnTo>
                  <a:pt x="4256" y="1962"/>
                </a:lnTo>
                <a:lnTo>
                  <a:pt x="4256" y="1965"/>
                </a:lnTo>
                <a:lnTo>
                  <a:pt x="4256" y="1967"/>
                </a:lnTo>
                <a:lnTo>
                  <a:pt x="4256" y="1967"/>
                </a:lnTo>
                <a:lnTo>
                  <a:pt x="4256" y="1971"/>
                </a:lnTo>
                <a:lnTo>
                  <a:pt x="4256" y="1971"/>
                </a:lnTo>
                <a:lnTo>
                  <a:pt x="4256" y="1973"/>
                </a:lnTo>
                <a:lnTo>
                  <a:pt x="4253" y="1979"/>
                </a:lnTo>
                <a:lnTo>
                  <a:pt x="4251" y="1981"/>
                </a:lnTo>
                <a:lnTo>
                  <a:pt x="4251" y="1983"/>
                </a:lnTo>
                <a:lnTo>
                  <a:pt x="4251" y="1986"/>
                </a:lnTo>
                <a:lnTo>
                  <a:pt x="4251" y="1990"/>
                </a:lnTo>
                <a:lnTo>
                  <a:pt x="4251" y="1992"/>
                </a:lnTo>
                <a:lnTo>
                  <a:pt x="4253" y="1992"/>
                </a:lnTo>
                <a:lnTo>
                  <a:pt x="4253" y="1998"/>
                </a:lnTo>
                <a:lnTo>
                  <a:pt x="4256" y="2000"/>
                </a:lnTo>
                <a:lnTo>
                  <a:pt x="4260" y="2006"/>
                </a:lnTo>
                <a:lnTo>
                  <a:pt x="4262" y="2011"/>
                </a:lnTo>
                <a:lnTo>
                  <a:pt x="4262" y="2013"/>
                </a:lnTo>
                <a:lnTo>
                  <a:pt x="4262" y="2015"/>
                </a:lnTo>
                <a:lnTo>
                  <a:pt x="4262" y="2017"/>
                </a:lnTo>
                <a:lnTo>
                  <a:pt x="4262" y="2017"/>
                </a:lnTo>
                <a:lnTo>
                  <a:pt x="4260" y="2019"/>
                </a:lnTo>
                <a:lnTo>
                  <a:pt x="4260" y="2017"/>
                </a:lnTo>
                <a:lnTo>
                  <a:pt x="4258" y="2017"/>
                </a:lnTo>
                <a:lnTo>
                  <a:pt x="4258" y="2013"/>
                </a:lnTo>
                <a:lnTo>
                  <a:pt x="4258" y="2013"/>
                </a:lnTo>
                <a:lnTo>
                  <a:pt x="4256" y="2015"/>
                </a:lnTo>
                <a:lnTo>
                  <a:pt x="4256" y="2015"/>
                </a:lnTo>
                <a:lnTo>
                  <a:pt x="4256" y="2015"/>
                </a:lnTo>
                <a:lnTo>
                  <a:pt x="4256" y="2015"/>
                </a:lnTo>
                <a:lnTo>
                  <a:pt x="4256" y="2013"/>
                </a:lnTo>
                <a:lnTo>
                  <a:pt x="4256" y="2013"/>
                </a:lnTo>
                <a:lnTo>
                  <a:pt x="4256" y="2011"/>
                </a:lnTo>
                <a:lnTo>
                  <a:pt x="4253" y="2009"/>
                </a:lnTo>
                <a:lnTo>
                  <a:pt x="4253" y="2006"/>
                </a:lnTo>
                <a:lnTo>
                  <a:pt x="4251" y="2006"/>
                </a:lnTo>
                <a:lnTo>
                  <a:pt x="4251" y="2006"/>
                </a:lnTo>
                <a:lnTo>
                  <a:pt x="4251" y="2009"/>
                </a:lnTo>
                <a:lnTo>
                  <a:pt x="4251" y="2011"/>
                </a:lnTo>
                <a:lnTo>
                  <a:pt x="4253" y="2015"/>
                </a:lnTo>
                <a:lnTo>
                  <a:pt x="4256" y="2017"/>
                </a:lnTo>
                <a:lnTo>
                  <a:pt x="4256" y="2017"/>
                </a:lnTo>
                <a:lnTo>
                  <a:pt x="4258" y="2017"/>
                </a:lnTo>
                <a:lnTo>
                  <a:pt x="4258" y="2021"/>
                </a:lnTo>
                <a:lnTo>
                  <a:pt x="4256" y="2021"/>
                </a:lnTo>
                <a:lnTo>
                  <a:pt x="4256" y="2021"/>
                </a:lnTo>
                <a:lnTo>
                  <a:pt x="4253" y="2021"/>
                </a:lnTo>
                <a:lnTo>
                  <a:pt x="4253" y="2019"/>
                </a:lnTo>
                <a:lnTo>
                  <a:pt x="4251" y="2015"/>
                </a:lnTo>
                <a:lnTo>
                  <a:pt x="4251" y="2015"/>
                </a:lnTo>
                <a:lnTo>
                  <a:pt x="4249" y="2015"/>
                </a:lnTo>
                <a:lnTo>
                  <a:pt x="4249" y="2015"/>
                </a:lnTo>
                <a:lnTo>
                  <a:pt x="4249" y="2017"/>
                </a:lnTo>
                <a:lnTo>
                  <a:pt x="4249" y="2017"/>
                </a:lnTo>
                <a:lnTo>
                  <a:pt x="4249" y="2017"/>
                </a:lnTo>
                <a:lnTo>
                  <a:pt x="4249" y="2015"/>
                </a:lnTo>
                <a:lnTo>
                  <a:pt x="4247" y="2015"/>
                </a:lnTo>
                <a:lnTo>
                  <a:pt x="4247" y="2015"/>
                </a:lnTo>
                <a:lnTo>
                  <a:pt x="4247" y="2017"/>
                </a:lnTo>
                <a:lnTo>
                  <a:pt x="4249" y="2019"/>
                </a:lnTo>
                <a:lnTo>
                  <a:pt x="4256" y="2025"/>
                </a:lnTo>
                <a:lnTo>
                  <a:pt x="4260" y="2034"/>
                </a:lnTo>
                <a:lnTo>
                  <a:pt x="4260" y="2036"/>
                </a:lnTo>
                <a:lnTo>
                  <a:pt x="4262" y="2044"/>
                </a:lnTo>
                <a:lnTo>
                  <a:pt x="4262" y="2044"/>
                </a:lnTo>
                <a:lnTo>
                  <a:pt x="4264" y="2048"/>
                </a:lnTo>
                <a:lnTo>
                  <a:pt x="4266" y="2053"/>
                </a:lnTo>
                <a:lnTo>
                  <a:pt x="4268" y="2055"/>
                </a:lnTo>
                <a:lnTo>
                  <a:pt x="4268" y="2055"/>
                </a:lnTo>
                <a:lnTo>
                  <a:pt x="4268" y="2057"/>
                </a:lnTo>
                <a:lnTo>
                  <a:pt x="4272" y="2061"/>
                </a:lnTo>
                <a:lnTo>
                  <a:pt x="4272" y="2065"/>
                </a:lnTo>
                <a:lnTo>
                  <a:pt x="4272" y="2067"/>
                </a:lnTo>
                <a:lnTo>
                  <a:pt x="4272" y="2071"/>
                </a:lnTo>
                <a:lnTo>
                  <a:pt x="4272" y="2076"/>
                </a:lnTo>
                <a:lnTo>
                  <a:pt x="4274" y="2078"/>
                </a:lnTo>
                <a:lnTo>
                  <a:pt x="4274" y="2084"/>
                </a:lnTo>
                <a:lnTo>
                  <a:pt x="4277" y="2088"/>
                </a:lnTo>
                <a:lnTo>
                  <a:pt x="4279" y="2090"/>
                </a:lnTo>
                <a:lnTo>
                  <a:pt x="4281" y="2095"/>
                </a:lnTo>
                <a:lnTo>
                  <a:pt x="4283" y="2101"/>
                </a:lnTo>
                <a:lnTo>
                  <a:pt x="4285" y="2105"/>
                </a:lnTo>
                <a:lnTo>
                  <a:pt x="4285" y="2113"/>
                </a:lnTo>
                <a:lnTo>
                  <a:pt x="4285" y="2115"/>
                </a:lnTo>
                <a:lnTo>
                  <a:pt x="4283" y="2115"/>
                </a:lnTo>
                <a:lnTo>
                  <a:pt x="4283" y="2118"/>
                </a:lnTo>
                <a:lnTo>
                  <a:pt x="4283" y="2122"/>
                </a:lnTo>
                <a:lnTo>
                  <a:pt x="4283" y="2126"/>
                </a:lnTo>
                <a:lnTo>
                  <a:pt x="4283" y="2128"/>
                </a:lnTo>
                <a:lnTo>
                  <a:pt x="4281" y="2130"/>
                </a:lnTo>
                <a:lnTo>
                  <a:pt x="4279" y="2132"/>
                </a:lnTo>
                <a:lnTo>
                  <a:pt x="4277" y="2132"/>
                </a:lnTo>
                <a:lnTo>
                  <a:pt x="4274" y="2132"/>
                </a:lnTo>
                <a:lnTo>
                  <a:pt x="4274" y="2130"/>
                </a:lnTo>
                <a:lnTo>
                  <a:pt x="4274" y="2136"/>
                </a:lnTo>
                <a:lnTo>
                  <a:pt x="4272" y="2139"/>
                </a:lnTo>
                <a:lnTo>
                  <a:pt x="4274" y="2141"/>
                </a:lnTo>
                <a:lnTo>
                  <a:pt x="4274" y="2143"/>
                </a:lnTo>
                <a:lnTo>
                  <a:pt x="4277" y="2145"/>
                </a:lnTo>
                <a:lnTo>
                  <a:pt x="4277" y="2143"/>
                </a:lnTo>
                <a:lnTo>
                  <a:pt x="4279" y="2143"/>
                </a:lnTo>
                <a:lnTo>
                  <a:pt x="4283" y="2145"/>
                </a:lnTo>
                <a:lnTo>
                  <a:pt x="4285" y="2147"/>
                </a:lnTo>
                <a:lnTo>
                  <a:pt x="4287" y="2151"/>
                </a:lnTo>
                <a:lnTo>
                  <a:pt x="4291" y="2153"/>
                </a:lnTo>
                <a:lnTo>
                  <a:pt x="4295" y="2155"/>
                </a:lnTo>
                <a:lnTo>
                  <a:pt x="4302" y="2155"/>
                </a:lnTo>
                <a:lnTo>
                  <a:pt x="4304" y="2155"/>
                </a:lnTo>
                <a:lnTo>
                  <a:pt x="4312" y="2157"/>
                </a:lnTo>
                <a:lnTo>
                  <a:pt x="4312" y="2155"/>
                </a:lnTo>
                <a:lnTo>
                  <a:pt x="4314" y="2155"/>
                </a:lnTo>
                <a:lnTo>
                  <a:pt x="4316" y="2155"/>
                </a:lnTo>
                <a:lnTo>
                  <a:pt x="4318" y="2155"/>
                </a:lnTo>
                <a:lnTo>
                  <a:pt x="4325" y="2151"/>
                </a:lnTo>
                <a:lnTo>
                  <a:pt x="4331" y="2147"/>
                </a:lnTo>
                <a:lnTo>
                  <a:pt x="4333" y="2147"/>
                </a:lnTo>
                <a:lnTo>
                  <a:pt x="4335" y="2147"/>
                </a:lnTo>
                <a:lnTo>
                  <a:pt x="4337" y="2145"/>
                </a:lnTo>
                <a:lnTo>
                  <a:pt x="4341" y="2141"/>
                </a:lnTo>
                <a:lnTo>
                  <a:pt x="4341" y="2139"/>
                </a:lnTo>
                <a:lnTo>
                  <a:pt x="4344" y="2139"/>
                </a:lnTo>
                <a:lnTo>
                  <a:pt x="4350" y="2139"/>
                </a:lnTo>
                <a:lnTo>
                  <a:pt x="4352" y="2139"/>
                </a:lnTo>
                <a:lnTo>
                  <a:pt x="4354" y="2136"/>
                </a:lnTo>
                <a:lnTo>
                  <a:pt x="4358" y="2136"/>
                </a:lnTo>
                <a:lnTo>
                  <a:pt x="4367" y="2136"/>
                </a:lnTo>
                <a:lnTo>
                  <a:pt x="4371" y="2136"/>
                </a:lnTo>
                <a:lnTo>
                  <a:pt x="4375" y="2136"/>
                </a:lnTo>
                <a:lnTo>
                  <a:pt x="4375" y="2136"/>
                </a:lnTo>
                <a:lnTo>
                  <a:pt x="4377" y="2139"/>
                </a:lnTo>
                <a:lnTo>
                  <a:pt x="4385" y="2136"/>
                </a:lnTo>
                <a:lnTo>
                  <a:pt x="4390" y="2136"/>
                </a:lnTo>
                <a:lnTo>
                  <a:pt x="4390" y="2136"/>
                </a:lnTo>
                <a:lnTo>
                  <a:pt x="4392" y="2139"/>
                </a:lnTo>
                <a:lnTo>
                  <a:pt x="4396" y="2136"/>
                </a:lnTo>
                <a:lnTo>
                  <a:pt x="4396" y="2136"/>
                </a:lnTo>
                <a:lnTo>
                  <a:pt x="4398" y="2136"/>
                </a:lnTo>
                <a:lnTo>
                  <a:pt x="4402" y="2132"/>
                </a:lnTo>
                <a:lnTo>
                  <a:pt x="4404" y="2130"/>
                </a:lnTo>
                <a:lnTo>
                  <a:pt x="4406" y="2124"/>
                </a:lnTo>
                <a:lnTo>
                  <a:pt x="4409" y="2122"/>
                </a:lnTo>
                <a:lnTo>
                  <a:pt x="4409" y="2122"/>
                </a:lnTo>
                <a:lnTo>
                  <a:pt x="4413" y="2122"/>
                </a:lnTo>
                <a:lnTo>
                  <a:pt x="4415" y="2120"/>
                </a:lnTo>
                <a:lnTo>
                  <a:pt x="4423" y="2115"/>
                </a:lnTo>
                <a:lnTo>
                  <a:pt x="4425" y="2115"/>
                </a:lnTo>
                <a:lnTo>
                  <a:pt x="4427" y="2115"/>
                </a:lnTo>
                <a:lnTo>
                  <a:pt x="4432" y="2111"/>
                </a:lnTo>
                <a:lnTo>
                  <a:pt x="4436" y="2111"/>
                </a:lnTo>
                <a:lnTo>
                  <a:pt x="4444" y="2111"/>
                </a:lnTo>
                <a:lnTo>
                  <a:pt x="4448" y="2111"/>
                </a:lnTo>
                <a:lnTo>
                  <a:pt x="4453" y="2111"/>
                </a:lnTo>
                <a:lnTo>
                  <a:pt x="4457" y="2109"/>
                </a:lnTo>
                <a:lnTo>
                  <a:pt x="4463" y="2107"/>
                </a:lnTo>
                <a:lnTo>
                  <a:pt x="4469" y="2105"/>
                </a:lnTo>
                <a:lnTo>
                  <a:pt x="4476" y="2101"/>
                </a:lnTo>
                <a:lnTo>
                  <a:pt x="4480" y="2101"/>
                </a:lnTo>
                <a:lnTo>
                  <a:pt x="4484" y="2101"/>
                </a:lnTo>
                <a:lnTo>
                  <a:pt x="4492" y="2101"/>
                </a:lnTo>
                <a:lnTo>
                  <a:pt x="4503" y="2101"/>
                </a:lnTo>
                <a:lnTo>
                  <a:pt x="4505" y="2099"/>
                </a:lnTo>
                <a:lnTo>
                  <a:pt x="4507" y="2099"/>
                </a:lnTo>
                <a:lnTo>
                  <a:pt x="4507" y="2099"/>
                </a:lnTo>
                <a:lnTo>
                  <a:pt x="4509" y="2099"/>
                </a:lnTo>
                <a:lnTo>
                  <a:pt x="4511" y="2099"/>
                </a:lnTo>
                <a:lnTo>
                  <a:pt x="4515" y="2101"/>
                </a:lnTo>
                <a:lnTo>
                  <a:pt x="4524" y="2107"/>
                </a:lnTo>
                <a:lnTo>
                  <a:pt x="4524" y="2107"/>
                </a:lnTo>
                <a:lnTo>
                  <a:pt x="4530" y="2105"/>
                </a:lnTo>
                <a:lnTo>
                  <a:pt x="4530" y="2105"/>
                </a:lnTo>
                <a:lnTo>
                  <a:pt x="4538" y="2109"/>
                </a:lnTo>
                <a:lnTo>
                  <a:pt x="4541" y="2109"/>
                </a:lnTo>
                <a:lnTo>
                  <a:pt x="4543" y="2109"/>
                </a:lnTo>
                <a:lnTo>
                  <a:pt x="4545" y="2109"/>
                </a:lnTo>
                <a:lnTo>
                  <a:pt x="4547" y="2111"/>
                </a:lnTo>
                <a:lnTo>
                  <a:pt x="4549" y="2113"/>
                </a:lnTo>
                <a:lnTo>
                  <a:pt x="4553" y="2115"/>
                </a:lnTo>
                <a:lnTo>
                  <a:pt x="4553" y="2118"/>
                </a:lnTo>
                <a:lnTo>
                  <a:pt x="4553" y="2118"/>
                </a:lnTo>
                <a:lnTo>
                  <a:pt x="4551" y="2118"/>
                </a:lnTo>
                <a:lnTo>
                  <a:pt x="4551" y="2118"/>
                </a:lnTo>
                <a:lnTo>
                  <a:pt x="4551" y="2122"/>
                </a:lnTo>
                <a:lnTo>
                  <a:pt x="4553" y="2126"/>
                </a:lnTo>
                <a:lnTo>
                  <a:pt x="4557" y="2126"/>
                </a:lnTo>
                <a:lnTo>
                  <a:pt x="4559" y="2126"/>
                </a:lnTo>
                <a:lnTo>
                  <a:pt x="4561" y="2128"/>
                </a:lnTo>
                <a:lnTo>
                  <a:pt x="4561" y="2130"/>
                </a:lnTo>
                <a:lnTo>
                  <a:pt x="4561" y="2132"/>
                </a:lnTo>
                <a:lnTo>
                  <a:pt x="4564" y="2134"/>
                </a:lnTo>
                <a:lnTo>
                  <a:pt x="4566" y="2136"/>
                </a:lnTo>
                <a:lnTo>
                  <a:pt x="4566" y="2139"/>
                </a:lnTo>
                <a:lnTo>
                  <a:pt x="4568" y="2141"/>
                </a:lnTo>
                <a:lnTo>
                  <a:pt x="4568" y="2143"/>
                </a:lnTo>
                <a:lnTo>
                  <a:pt x="4570" y="2145"/>
                </a:lnTo>
                <a:lnTo>
                  <a:pt x="4570" y="2149"/>
                </a:lnTo>
                <a:lnTo>
                  <a:pt x="4570" y="2149"/>
                </a:lnTo>
                <a:lnTo>
                  <a:pt x="4570" y="2149"/>
                </a:lnTo>
                <a:lnTo>
                  <a:pt x="4568" y="2147"/>
                </a:lnTo>
                <a:lnTo>
                  <a:pt x="4566" y="2147"/>
                </a:lnTo>
                <a:lnTo>
                  <a:pt x="4566" y="2147"/>
                </a:lnTo>
                <a:lnTo>
                  <a:pt x="4566" y="2147"/>
                </a:lnTo>
                <a:lnTo>
                  <a:pt x="4566" y="2149"/>
                </a:lnTo>
                <a:lnTo>
                  <a:pt x="4566" y="2147"/>
                </a:lnTo>
                <a:lnTo>
                  <a:pt x="4568" y="2147"/>
                </a:lnTo>
                <a:lnTo>
                  <a:pt x="4568" y="2149"/>
                </a:lnTo>
                <a:lnTo>
                  <a:pt x="4570" y="2151"/>
                </a:lnTo>
                <a:lnTo>
                  <a:pt x="4570" y="2151"/>
                </a:lnTo>
                <a:lnTo>
                  <a:pt x="4572" y="2153"/>
                </a:lnTo>
                <a:lnTo>
                  <a:pt x="4574" y="2153"/>
                </a:lnTo>
                <a:lnTo>
                  <a:pt x="4574" y="2153"/>
                </a:lnTo>
                <a:lnTo>
                  <a:pt x="4576" y="2153"/>
                </a:lnTo>
                <a:lnTo>
                  <a:pt x="4578" y="2155"/>
                </a:lnTo>
                <a:lnTo>
                  <a:pt x="4578" y="2153"/>
                </a:lnTo>
                <a:lnTo>
                  <a:pt x="4578" y="2151"/>
                </a:lnTo>
                <a:lnTo>
                  <a:pt x="4576" y="2151"/>
                </a:lnTo>
                <a:lnTo>
                  <a:pt x="4576" y="2149"/>
                </a:lnTo>
                <a:lnTo>
                  <a:pt x="4578" y="2149"/>
                </a:lnTo>
                <a:lnTo>
                  <a:pt x="4578" y="2147"/>
                </a:lnTo>
                <a:lnTo>
                  <a:pt x="4580" y="2145"/>
                </a:lnTo>
                <a:lnTo>
                  <a:pt x="4585" y="2139"/>
                </a:lnTo>
                <a:lnTo>
                  <a:pt x="4587" y="2139"/>
                </a:lnTo>
                <a:lnTo>
                  <a:pt x="4587" y="2136"/>
                </a:lnTo>
                <a:lnTo>
                  <a:pt x="4589" y="2136"/>
                </a:lnTo>
                <a:lnTo>
                  <a:pt x="4591" y="2134"/>
                </a:lnTo>
                <a:lnTo>
                  <a:pt x="4593" y="2134"/>
                </a:lnTo>
                <a:lnTo>
                  <a:pt x="4595" y="2134"/>
                </a:lnTo>
                <a:lnTo>
                  <a:pt x="4595" y="2132"/>
                </a:lnTo>
                <a:lnTo>
                  <a:pt x="4597" y="2130"/>
                </a:lnTo>
                <a:lnTo>
                  <a:pt x="4599" y="2126"/>
                </a:lnTo>
                <a:lnTo>
                  <a:pt x="4599" y="2124"/>
                </a:lnTo>
                <a:lnTo>
                  <a:pt x="4601" y="2122"/>
                </a:lnTo>
                <a:lnTo>
                  <a:pt x="4603" y="2120"/>
                </a:lnTo>
                <a:lnTo>
                  <a:pt x="4603" y="2118"/>
                </a:lnTo>
                <a:lnTo>
                  <a:pt x="4603" y="2115"/>
                </a:lnTo>
                <a:lnTo>
                  <a:pt x="4605" y="2118"/>
                </a:lnTo>
                <a:lnTo>
                  <a:pt x="4605" y="2120"/>
                </a:lnTo>
                <a:lnTo>
                  <a:pt x="4608" y="2124"/>
                </a:lnTo>
                <a:lnTo>
                  <a:pt x="4605" y="2126"/>
                </a:lnTo>
                <a:lnTo>
                  <a:pt x="4605" y="2126"/>
                </a:lnTo>
                <a:lnTo>
                  <a:pt x="4605" y="2128"/>
                </a:lnTo>
                <a:lnTo>
                  <a:pt x="4605" y="2130"/>
                </a:lnTo>
                <a:lnTo>
                  <a:pt x="4605" y="2132"/>
                </a:lnTo>
                <a:lnTo>
                  <a:pt x="4603" y="2134"/>
                </a:lnTo>
                <a:lnTo>
                  <a:pt x="4601" y="2136"/>
                </a:lnTo>
                <a:lnTo>
                  <a:pt x="4599" y="2141"/>
                </a:lnTo>
                <a:lnTo>
                  <a:pt x="4599" y="2143"/>
                </a:lnTo>
                <a:lnTo>
                  <a:pt x="4599" y="2145"/>
                </a:lnTo>
                <a:lnTo>
                  <a:pt x="4599" y="2147"/>
                </a:lnTo>
                <a:lnTo>
                  <a:pt x="4599" y="2149"/>
                </a:lnTo>
                <a:lnTo>
                  <a:pt x="4599" y="2151"/>
                </a:lnTo>
                <a:lnTo>
                  <a:pt x="4597" y="2153"/>
                </a:lnTo>
                <a:lnTo>
                  <a:pt x="4597" y="2153"/>
                </a:lnTo>
                <a:lnTo>
                  <a:pt x="4597" y="2153"/>
                </a:lnTo>
                <a:lnTo>
                  <a:pt x="4595" y="2153"/>
                </a:lnTo>
                <a:lnTo>
                  <a:pt x="4593" y="2153"/>
                </a:lnTo>
                <a:lnTo>
                  <a:pt x="4591" y="2160"/>
                </a:lnTo>
                <a:lnTo>
                  <a:pt x="4593" y="2160"/>
                </a:lnTo>
                <a:lnTo>
                  <a:pt x="4593" y="2160"/>
                </a:lnTo>
                <a:lnTo>
                  <a:pt x="4595" y="2160"/>
                </a:lnTo>
                <a:lnTo>
                  <a:pt x="4597" y="2157"/>
                </a:lnTo>
                <a:lnTo>
                  <a:pt x="4599" y="2157"/>
                </a:lnTo>
                <a:lnTo>
                  <a:pt x="4601" y="2157"/>
                </a:lnTo>
                <a:lnTo>
                  <a:pt x="4603" y="2157"/>
                </a:lnTo>
                <a:lnTo>
                  <a:pt x="4605" y="2151"/>
                </a:lnTo>
                <a:lnTo>
                  <a:pt x="4605" y="2147"/>
                </a:lnTo>
                <a:lnTo>
                  <a:pt x="4608" y="2145"/>
                </a:lnTo>
                <a:lnTo>
                  <a:pt x="4608" y="2143"/>
                </a:lnTo>
                <a:lnTo>
                  <a:pt x="4608" y="2141"/>
                </a:lnTo>
                <a:lnTo>
                  <a:pt x="4610" y="2143"/>
                </a:lnTo>
                <a:lnTo>
                  <a:pt x="4612" y="2145"/>
                </a:lnTo>
                <a:lnTo>
                  <a:pt x="4614" y="2149"/>
                </a:lnTo>
                <a:lnTo>
                  <a:pt x="4614" y="2151"/>
                </a:lnTo>
                <a:lnTo>
                  <a:pt x="4614" y="2155"/>
                </a:lnTo>
                <a:lnTo>
                  <a:pt x="4612" y="2160"/>
                </a:lnTo>
                <a:lnTo>
                  <a:pt x="4612" y="2162"/>
                </a:lnTo>
                <a:lnTo>
                  <a:pt x="4610" y="2164"/>
                </a:lnTo>
                <a:lnTo>
                  <a:pt x="4610" y="2166"/>
                </a:lnTo>
                <a:lnTo>
                  <a:pt x="4612" y="2166"/>
                </a:lnTo>
                <a:lnTo>
                  <a:pt x="4614" y="2166"/>
                </a:lnTo>
                <a:lnTo>
                  <a:pt x="4618" y="2164"/>
                </a:lnTo>
                <a:lnTo>
                  <a:pt x="4618" y="2164"/>
                </a:lnTo>
                <a:lnTo>
                  <a:pt x="4620" y="2164"/>
                </a:lnTo>
                <a:lnTo>
                  <a:pt x="4620" y="2164"/>
                </a:lnTo>
                <a:lnTo>
                  <a:pt x="4622" y="2162"/>
                </a:lnTo>
                <a:lnTo>
                  <a:pt x="4622" y="2162"/>
                </a:lnTo>
                <a:lnTo>
                  <a:pt x="4624" y="2160"/>
                </a:lnTo>
                <a:lnTo>
                  <a:pt x="4626" y="2162"/>
                </a:lnTo>
                <a:lnTo>
                  <a:pt x="4626" y="2162"/>
                </a:lnTo>
                <a:lnTo>
                  <a:pt x="4626" y="2162"/>
                </a:lnTo>
                <a:lnTo>
                  <a:pt x="4626" y="2164"/>
                </a:lnTo>
                <a:lnTo>
                  <a:pt x="4626" y="2166"/>
                </a:lnTo>
                <a:lnTo>
                  <a:pt x="4624" y="2164"/>
                </a:lnTo>
                <a:lnTo>
                  <a:pt x="4624" y="2164"/>
                </a:lnTo>
                <a:lnTo>
                  <a:pt x="4622" y="2164"/>
                </a:lnTo>
                <a:lnTo>
                  <a:pt x="4622" y="2164"/>
                </a:lnTo>
                <a:lnTo>
                  <a:pt x="4620" y="2164"/>
                </a:lnTo>
                <a:lnTo>
                  <a:pt x="4622" y="2166"/>
                </a:lnTo>
                <a:lnTo>
                  <a:pt x="4622" y="2166"/>
                </a:lnTo>
                <a:lnTo>
                  <a:pt x="4624" y="2168"/>
                </a:lnTo>
                <a:lnTo>
                  <a:pt x="4629" y="2172"/>
                </a:lnTo>
                <a:lnTo>
                  <a:pt x="4629" y="2172"/>
                </a:lnTo>
                <a:lnTo>
                  <a:pt x="4633" y="2176"/>
                </a:lnTo>
                <a:lnTo>
                  <a:pt x="4635" y="2183"/>
                </a:lnTo>
                <a:lnTo>
                  <a:pt x="4633" y="2183"/>
                </a:lnTo>
                <a:lnTo>
                  <a:pt x="4633" y="2187"/>
                </a:lnTo>
                <a:lnTo>
                  <a:pt x="4633" y="2189"/>
                </a:lnTo>
                <a:lnTo>
                  <a:pt x="4633" y="2189"/>
                </a:lnTo>
                <a:lnTo>
                  <a:pt x="4633" y="2191"/>
                </a:lnTo>
                <a:lnTo>
                  <a:pt x="4635" y="2193"/>
                </a:lnTo>
                <a:lnTo>
                  <a:pt x="4639" y="2197"/>
                </a:lnTo>
                <a:lnTo>
                  <a:pt x="4641" y="2201"/>
                </a:lnTo>
                <a:lnTo>
                  <a:pt x="4645" y="2206"/>
                </a:lnTo>
                <a:lnTo>
                  <a:pt x="4652" y="2206"/>
                </a:lnTo>
                <a:lnTo>
                  <a:pt x="4654" y="2208"/>
                </a:lnTo>
                <a:lnTo>
                  <a:pt x="4656" y="2210"/>
                </a:lnTo>
                <a:lnTo>
                  <a:pt x="4658" y="2210"/>
                </a:lnTo>
                <a:lnTo>
                  <a:pt x="4660" y="2210"/>
                </a:lnTo>
                <a:lnTo>
                  <a:pt x="4660" y="2208"/>
                </a:lnTo>
                <a:lnTo>
                  <a:pt x="4664" y="2210"/>
                </a:lnTo>
                <a:lnTo>
                  <a:pt x="4668" y="2210"/>
                </a:lnTo>
                <a:lnTo>
                  <a:pt x="4670" y="2210"/>
                </a:lnTo>
                <a:lnTo>
                  <a:pt x="4673" y="2210"/>
                </a:lnTo>
                <a:lnTo>
                  <a:pt x="4675" y="2212"/>
                </a:lnTo>
                <a:lnTo>
                  <a:pt x="4677" y="2214"/>
                </a:lnTo>
                <a:lnTo>
                  <a:pt x="4681" y="2214"/>
                </a:lnTo>
                <a:lnTo>
                  <a:pt x="4683" y="2216"/>
                </a:lnTo>
                <a:lnTo>
                  <a:pt x="4685" y="2216"/>
                </a:lnTo>
                <a:lnTo>
                  <a:pt x="4687" y="2218"/>
                </a:lnTo>
                <a:lnTo>
                  <a:pt x="4689" y="2216"/>
                </a:lnTo>
                <a:lnTo>
                  <a:pt x="4691" y="2216"/>
                </a:lnTo>
                <a:lnTo>
                  <a:pt x="4696" y="2212"/>
                </a:lnTo>
                <a:lnTo>
                  <a:pt x="4698" y="2210"/>
                </a:lnTo>
                <a:lnTo>
                  <a:pt x="4700" y="2210"/>
                </a:lnTo>
                <a:lnTo>
                  <a:pt x="4702" y="2210"/>
                </a:lnTo>
                <a:lnTo>
                  <a:pt x="4704" y="2208"/>
                </a:lnTo>
                <a:lnTo>
                  <a:pt x="4702" y="2208"/>
                </a:lnTo>
                <a:lnTo>
                  <a:pt x="4702" y="2208"/>
                </a:lnTo>
                <a:lnTo>
                  <a:pt x="4700" y="2206"/>
                </a:lnTo>
                <a:lnTo>
                  <a:pt x="4700" y="2206"/>
                </a:lnTo>
                <a:lnTo>
                  <a:pt x="4702" y="2206"/>
                </a:lnTo>
                <a:lnTo>
                  <a:pt x="4706" y="2201"/>
                </a:lnTo>
                <a:lnTo>
                  <a:pt x="4708" y="2204"/>
                </a:lnTo>
                <a:lnTo>
                  <a:pt x="4708" y="2204"/>
                </a:lnTo>
                <a:lnTo>
                  <a:pt x="4710" y="2206"/>
                </a:lnTo>
                <a:lnTo>
                  <a:pt x="4710" y="2208"/>
                </a:lnTo>
                <a:lnTo>
                  <a:pt x="4708" y="2208"/>
                </a:lnTo>
                <a:lnTo>
                  <a:pt x="4706" y="2210"/>
                </a:lnTo>
                <a:lnTo>
                  <a:pt x="4706" y="2210"/>
                </a:lnTo>
                <a:lnTo>
                  <a:pt x="4704" y="2210"/>
                </a:lnTo>
                <a:lnTo>
                  <a:pt x="4706" y="2212"/>
                </a:lnTo>
                <a:lnTo>
                  <a:pt x="4708" y="2212"/>
                </a:lnTo>
                <a:lnTo>
                  <a:pt x="4710" y="2210"/>
                </a:lnTo>
                <a:lnTo>
                  <a:pt x="4712" y="2210"/>
                </a:lnTo>
                <a:lnTo>
                  <a:pt x="4712" y="2208"/>
                </a:lnTo>
                <a:lnTo>
                  <a:pt x="4714" y="2208"/>
                </a:lnTo>
                <a:lnTo>
                  <a:pt x="4714" y="2208"/>
                </a:lnTo>
                <a:lnTo>
                  <a:pt x="4717" y="2210"/>
                </a:lnTo>
                <a:lnTo>
                  <a:pt x="4717" y="2210"/>
                </a:lnTo>
                <a:lnTo>
                  <a:pt x="4714" y="2212"/>
                </a:lnTo>
                <a:lnTo>
                  <a:pt x="4714" y="2212"/>
                </a:lnTo>
                <a:lnTo>
                  <a:pt x="4714" y="2214"/>
                </a:lnTo>
                <a:lnTo>
                  <a:pt x="4717" y="2214"/>
                </a:lnTo>
                <a:lnTo>
                  <a:pt x="4717" y="2216"/>
                </a:lnTo>
                <a:lnTo>
                  <a:pt x="4719" y="2216"/>
                </a:lnTo>
                <a:lnTo>
                  <a:pt x="4721" y="2216"/>
                </a:lnTo>
                <a:lnTo>
                  <a:pt x="4721" y="2216"/>
                </a:lnTo>
                <a:lnTo>
                  <a:pt x="4723" y="2218"/>
                </a:lnTo>
                <a:lnTo>
                  <a:pt x="4723" y="2218"/>
                </a:lnTo>
                <a:lnTo>
                  <a:pt x="4723" y="2218"/>
                </a:lnTo>
                <a:lnTo>
                  <a:pt x="4725" y="2218"/>
                </a:lnTo>
                <a:lnTo>
                  <a:pt x="4727" y="2220"/>
                </a:lnTo>
                <a:lnTo>
                  <a:pt x="4727" y="2222"/>
                </a:lnTo>
                <a:lnTo>
                  <a:pt x="4727" y="2222"/>
                </a:lnTo>
                <a:lnTo>
                  <a:pt x="4729" y="2222"/>
                </a:lnTo>
                <a:lnTo>
                  <a:pt x="4729" y="2222"/>
                </a:lnTo>
                <a:lnTo>
                  <a:pt x="4729" y="2222"/>
                </a:lnTo>
                <a:lnTo>
                  <a:pt x="4729" y="2220"/>
                </a:lnTo>
                <a:lnTo>
                  <a:pt x="4729" y="2218"/>
                </a:lnTo>
                <a:lnTo>
                  <a:pt x="4729" y="2218"/>
                </a:lnTo>
                <a:lnTo>
                  <a:pt x="4727" y="2218"/>
                </a:lnTo>
                <a:lnTo>
                  <a:pt x="4727" y="2218"/>
                </a:lnTo>
                <a:lnTo>
                  <a:pt x="4727" y="2218"/>
                </a:lnTo>
                <a:lnTo>
                  <a:pt x="4727" y="2216"/>
                </a:lnTo>
                <a:lnTo>
                  <a:pt x="4727" y="2216"/>
                </a:lnTo>
                <a:lnTo>
                  <a:pt x="4727" y="2216"/>
                </a:lnTo>
                <a:lnTo>
                  <a:pt x="4729" y="2216"/>
                </a:lnTo>
                <a:lnTo>
                  <a:pt x="4735" y="2216"/>
                </a:lnTo>
                <a:lnTo>
                  <a:pt x="4744" y="2208"/>
                </a:lnTo>
                <a:lnTo>
                  <a:pt x="4746" y="2206"/>
                </a:lnTo>
                <a:lnTo>
                  <a:pt x="4750" y="2204"/>
                </a:lnTo>
                <a:lnTo>
                  <a:pt x="4754" y="2201"/>
                </a:lnTo>
                <a:lnTo>
                  <a:pt x="4756" y="2201"/>
                </a:lnTo>
                <a:lnTo>
                  <a:pt x="4765" y="2201"/>
                </a:lnTo>
                <a:lnTo>
                  <a:pt x="4771" y="2201"/>
                </a:lnTo>
                <a:lnTo>
                  <a:pt x="4773" y="2199"/>
                </a:lnTo>
                <a:lnTo>
                  <a:pt x="4775" y="2199"/>
                </a:lnTo>
                <a:lnTo>
                  <a:pt x="4777" y="2197"/>
                </a:lnTo>
                <a:lnTo>
                  <a:pt x="4777" y="2197"/>
                </a:lnTo>
                <a:lnTo>
                  <a:pt x="4779" y="2197"/>
                </a:lnTo>
                <a:lnTo>
                  <a:pt x="4779" y="2195"/>
                </a:lnTo>
                <a:lnTo>
                  <a:pt x="4779" y="2193"/>
                </a:lnTo>
                <a:lnTo>
                  <a:pt x="4781" y="2191"/>
                </a:lnTo>
                <a:lnTo>
                  <a:pt x="4779" y="2189"/>
                </a:lnTo>
                <a:lnTo>
                  <a:pt x="4779" y="2185"/>
                </a:lnTo>
                <a:lnTo>
                  <a:pt x="4781" y="2183"/>
                </a:lnTo>
                <a:lnTo>
                  <a:pt x="4781" y="2180"/>
                </a:lnTo>
                <a:lnTo>
                  <a:pt x="4781" y="2176"/>
                </a:lnTo>
                <a:lnTo>
                  <a:pt x="4784" y="2172"/>
                </a:lnTo>
                <a:lnTo>
                  <a:pt x="4784" y="2170"/>
                </a:lnTo>
                <a:lnTo>
                  <a:pt x="4784" y="2168"/>
                </a:lnTo>
                <a:lnTo>
                  <a:pt x="4786" y="2166"/>
                </a:lnTo>
                <a:lnTo>
                  <a:pt x="4786" y="2164"/>
                </a:lnTo>
                <a:lnTo>
                  <a:pt x="4790" y="2157"/>
                </a:lnTo>
                <a:lnTo>
                  <a:pt x="4790" y="2157"/>
                </a:lnTo>
                <a:lnTo>
                  <a:pt x="4790" y="2157"/>
                </a:lnTo>
                <a:lnTo>
                  <a:pt x="4792" y="2157"/>
                </a:lnTo>
                <a:lnTo>
                  <a:pt x="4792" y="2157"/>
                </a:lnTo>
                <a:lnTo>
                  <a:pt x="4792" y="2157"/>
                </a:lnTo>
                <a:lnTo>
                  <a:pt x="4790" y="2155"/>
                </a:lnTo>
                <a:lnTo>
                  <a:pt x="4790" y="2155"/>
                </a:lnTo>
                <a:lnTo>
                  <a:pt x="4792" y="2155"/>
                </a:lnTo>
                <a:lnTo>
                  <a:pt x="4792" y="2155"/>
                </a:lnTo>
                <a:lnTo>
                  <a:pt x="4792" y="2155"/>
                </a:lnTo>
                <a:lnTo>
                  <a:pt x="4792" y="2155"/>
                </a:lnTo>
                <a:lnTo>
                  <a:pt x="4792" y="2153"/>
                </a:lnTo>
                <a:lnTo>
                  <a:pt x="4792" y="2151"/>
                </a:lnTo>
                <a:lnTo>
                  <a:pt x="4794" y="2147"/>
                </a:lnTo>
                <a:lnTo>
                  <a:pt x="4794" y="2145"/>
                </a:lnTo>
                <a:lnTo>
                  <a:pt x="4794" y="2143"/>
                </a:lnTo>
                <a:lnTo>
                  <a:pt x="4796" y="2141"/>
                </a:lnTo>
                <a:lnTo>
                  <a:pt x="4798" y="2139"/>
                </a:lnTo>
                <a:lnTo>
                  <a:pt x="4798" y="2139"/>
                </a:lnTo>
                <a:lnTo>
                  <a:pt x="4796" y="2139"/>
                </a:lnTo>
                <a:lnTo>
                  <a:pt x="4798" y="2139"/>
                </a:lnTo>
                <a:lnTo>
                  <a:pt x="4798" y="2139"/>
                </a:lnTo>
                <a:lnTo>
                  <a:pt x="4798" y="2139"/>
                </a:lnTo>
                <a:lnTo>
                  <a:pt x="4800" y="2136"/>
                </a:lnTo>
                <a:lnTo>
                  <a:pt x="4800" y="2136"/>
                </a:lnTo>
                <a:lnTo>
                  <a:pt x="4800" y="2134"/>
                </a:lnTo>
                <a:lnTo>
                  <a:pt x="4800" y="2132"/>
                </a:lnTo>
                <a:lnTo>
                  <a:pt x="4800" y="2132"/>
                </a:lnTo>
                <a:lnTo>
                  <a:pt x="4802" y="2130"/>
                </a:lnTo>
                <a:lnTo>
                  <a:pt x="4802" y="2128"/>
                </a:lnTo>
                <a:lnTo>
                  <a:pt x="4802" y="2128"/>
                </a:lnTo>
                <a:lnTo>
                  <a:pt x="4802" y="2128"/>
                </a:lnTo>
                <a:lnTo>
                  <a:pt x="4805" y="2126"/>
                </a:lnTo>
                <a:lnTo>
                  <a:pt x="4805" y="2124"/>
                </a:lnTo>
                <a:lnTo>
                  <a:pt x="4807" y="2122"/>
                </a:lnTo>
                <a:lnTo>
                  <a:pt x="4809" y="2120"/>
                </a:lnTo>
                <a:lnTo>
                  <a:pt x="4813" y="2120"/>
                </a:lnTo>
                <a:lnTo>
                  <a:pt x="4813" y="2118"/>
                </a:lnTo>
                <a:lnTo>
                  <a:pt x="4811" y="2118"/>
                </a:lnTo>
                <a:lnTo>
                  <a:pt x="4811" y="2118"/>
                </a:lnTo>
                <a:lnTo>
                  <a:pt x="4813" y="2118"/>
                </a:lnTo>
                <a:lnTo>
                  <a:pt x="4813" y="2115"/>
                </a:lnTo>
                <a:lnTo>
                  <a:pt x="4815" y="2115"/>
                </a:lnTo>
                <a:lnTo>
                  <a:pt x="4817" y="2113"/>
                </a:lnTo>
                <a:lnTo>
                  <a:pt x="4817" y="2111"/>
                </a:lnTo>
                <a:lnTo>
                  <a:pt x="4817" y="2111"/>
                </a:lnTo>
                <a:lnTo>
                  <a:pt x="4817" y="2107"/>
                </a:lnTo>
                <a:lnTo>
                  <a:pt x="4821" y="2103"/>
                </a:lnTo>
                <a:lnTo>
                  <a:pt x="4823" y="2097"/>
                </a:lnTo>
                <a:lnTo>
                  <a:pt x="4823" y="2095"/>
                </a:lnTo>
                <a:lnTo>
                  <a:pt x="4825" y="2092"/>
                </a:lnTo>
                <a:lnTo>
                  <a:pt x="4825" y="2088"/>
                </a:lnTo>
                <a:lnTo>
                  <a:pt x="4825" y="2086"/>
                </a:lnTo>
                <a:lnTo>
                  <a:pt x="4825" y="2084"/>
                </a:lnTo>
                <a:lnTo>
                  <a:pt x="4828" y="2078"/>
                </a:lnTo>
                <a:lnTo>
                  <a:pt x="4828" y="2076"/>
                </a:lnTo>
                <a:lnTo>
                  <a:pt x="4828" y="2074"/>
                </a:lnTo>
                <a:lnTo>
                  <a:pt x="4830" y="2067"/>
                </a:lnTo>
                <a:lnTo>
                  <a:pt x="4830" y="2063"/>
                </a:lnTo>
                <a:lnTo>
                  <a:pt x="4832" y="2061"/>
                </a:lnTo>
                <a:lnTo>
                  <a:pt x="4834" y="2057"/>
                </a:lnTo>
                <a:lnTo>
                  <a:pt x="4834" y="2055"/>
                </a:lnTo>
                <a:lnTo>
                  <a:pt x="4832" y="2053"/>
                </a:lnTo>
                <a:lnTo>
                  <a:pt x="4832" y="2048"/>
                </a:lnTo>
                <a:close/>
                <a:moveTo>
                  <a:pt x="4840" y="1795"/>
                </a:moveTo>
                <a:lnTo>
                  <a:pt x="4840" y="1795"/>
                </a:lnTo>
                <a:lnTo>
                  <a:pt x="4838" y="1795"/>
                </a:lnTo>
                <a:lnTo>
                  <a:pt x="4840" y="1795"/>
                </a:lnTo>
                <a:lnTo>
                  <a:pt x="4840" y="1795"/>
                </a:lnTo>
                <a:lnTo>
                  <a:pt x="4840" y="1797"/>
                </a:lnTo>
                <a:lnTo>
                  <a:pt x="4842" y="1795"/>
                </a:lnTo>
                <a:lnTo>
                  <a:pt x="4842" y="1795"/>
                </a:lnTo>
                <a:lnTo>
                  <a:pt x="4842" y="1795"/>
                </a:lnTo>
                <a:lnTo>
                  <a:pt x="4842" y="1795"/>
                </a:lnTo>
                <a:lnTo>
                  <a:pt x="4840" y="1795"/>
                </a:lnTo>
                <a:close/>
                <a:moveTo>
                  <a:pt x="4834" y="1690"/>
                </a:moveTo>
                <a:lnTo>
                  <a:pt x="4834" y="1690"/>
                </a:lnTo>
                <a:lnTo>
                  <a:pt x="4832" y="1690"/>
                </a:lnTo>
                <a:lnTo>
                  <a:pt x="4834" y="1690"/>
                </a:lnTo>
                <a:lnTo>
                  <a:pt x="4834" y="1690"/>
                </a:lnTo>
                <a:lnTo>
                  <a:pt x="4834" y="1690"/>
                </a:lnTo>
                <a:close/>
                <a:moveTo>
                  <a:pt x="5192" y="1747"/>
                </a:moveTo>
                <a:lnTo>
                  <a:pt x="5192" y="1747"/>
                </a:lnTo>
                <a:lnTo>
                  <a:pt x="5192" y="1747"/>
                </a:lnTo>
                <a:lnTo>
                  <a:pt x="5192" y="1747"/>
                </a:lnTo>
                <a:lnTo>
                  <a:pt x="5192" y="1747"/>
                </a:lnTo>
                <a:lnTo>
                  <a:pt x="5192" y="1747"/>
                </a:lnTo>
                <a:close/>
                <a:moveTo>
                  <a:pt x="4840" y="870"/>
                </a:moveTo>
                <a:lnTo>
                  <a:pt x="4842" y="868"/>
                </a:lnTo>
                <a:lnTo>
                  <a:pt x="4842" y="868"/>
                </a:lnTo>
                <a:lnTo>
                  <a:pt x="4842" y="868"/>
                </a:lnTo>
                <a:lnTo>
                  <a:pt x="4840" y="868"/>
                </a:lnTo>
                <a:lnTo>
                  <a:pt x="4840" y="868"/>
                </a:lnTo>
                <a:lnTo>
                  <a:pt x="4838" y="870"/>
                </a:lnTo>
                <a:lnTo>
                  <a:pt x="4838" y="870"/>
                </a:lnTo>
                <a:lnTo>
                  <a:pt x="4840" y="870"/>
                </a:lnTo>
                <a:lnTo>
                  <a:pt x="4840" y="870"/>
                </a:lnTo>
                <a:close/>
                <a:moveTo>
                  <a:pt x="4832" y="1797"/>
                </a:moveTo>
                <a:lnTo>
                  <a:pt x="4830" y="1795"/>
                </a:lnTo>
                <a:lnTo>
                  <a:pt x="4828" y="1795"/>
                </a:lnTo>
                <a:lnTo>
                  <a:pt x="4828" y="1795"/>
                </a:lnTo>
                <a:lnTo>
                  <a:pt x="4828" y="1795"/>
                </a:lnTo>
                <a:lnTo>
                  <a:pt x="4830" y="1797"/>
                </a:lnTo>
                <a:lnTo>
                  <a:pt x="4828" y="1797"/>
                </a:lnTo>
                <a:lnTo>
                  <a:pt x="4830" y="1797"/>
                </a:lnTo>
                <a:lnTo>
                  <a:pt x="4830" y="1797"/>
                </a:lnTo>
                <a:lnTo>
                  <a:pt x="4832" y="1799"/>
                </a:lnTo>
                <a:lnTo>
                  <a:pt x="4832" y="1799"/>
                </a:lnTo>
                <a:lnTo>
                  <a:pt x="4834" y="1799"/>
                </a:lnTo>
                <a:lnTo>
                  <a:pt x="4836" y="1799"/>
                </a:lnTo>
                <a:lnTo>
                  <a:pt x="4834" y="1797"/>
                </a:lnTo>
                <a:lnTo>
                  <a:pt x="4832" y="1797"/>
                </a:lnTo>
                <a:close/>
                <a:moveTo>
                  <a:pt x="4371" y="1638"/>
                </a:moveTo>
                <a:lnTo>
                  <a:pt x="4371" y="1638"/>
                </a:lnTo>
                <a:lnTo>
                  <a:pt x="4371" y="1640"/>
                </a:lnTo>
                <a:lnTo>
                  <a:pt x="4371" y="1640"/>
                </a:lnTo>
                <a:lnTo>
                  <a:pt x="4371" y="1638"/>
                </a:lnTo>
                <a:lnTo>
                  <a:pt x="4371" y="1638"/>
                </a:lnTo>
                <a:lnTo>
                  <a:pt x="4373" y="1638"/>
                </a:lnTo>
                <a:lnTo>
                  <a:pt x="4373" y="1638"/>
                </a:lnTo>
                <a:lnTo>
                  <a:pt x="4373" y="1638"/>
                </a:lnTo>
                <a:lnTo>
                  <a:pt x="4373" y="1638"/>
                </a:lnTo>
                <a:lnTo>
                  <a:pt x="4373" y="1638"/>
                </a:lnTo>
                <a:lnTo>
                  <a:pt x="4371" y="1638"/>
                </a:lnTo>
                <a:close/>
                <a:moveTo>
                  <a:pt x="4580" y="1830"/>
                </a:moveTo>
                <a:lnTo>
                  <a:pt x="4580" y="1830"/>
                </a:lnTo>
                <a:lnTo>
                  <a:pt x="4580" y="1830"/>
                </a:lnTo>
                <a:lnTo>
                  <a:pt x="4580" y="1830"/>
                </a:lnTo>
                <a:lnTo>
                  <a:pt x="4580" y="1830"/>
                </a:lnTo>
                <a:lnTo>
                  <a:pt x="4582" y="1830"/>
                </a:lnTo>
                <a:lnTo>
                  <a:pt x="4582" y="1830"/>
                </a:lnTo>
                <a:lnTo>
                  <a:pt x="4582" y="1828"/>
                </a:lnTo>
                <a:lnTo>
                  <a:pt x="4580" y="1828"/>
                </a:lnTo>
                <a:lnTo>
                  <a:pt x="4580" y="1830"/>
                </a:lnTo>
                <a:close/>
                <a:moveTo>
                  <a:pt x="4830" y="2036"/>
                </a:moveTo>
                <a:lnTo>
                  <a:pt x="4830" y="2038"/>
                </a:lnTo>
                <a:lnTo>
                  <a:pt x="4830" y="2040"/>
                </a:lnTo>
                <a:lnTo>
                  <a:pt x="4832" y="2040"/>
                </a:lnTo>
                <a:lnTo>
                  <a:pt x="4832" y="2036"/>
                </a:lnTo>
                <a:lnTo>
                  <a:pt x="4832" y="2034"/>
                </a:lnTo>
                <a:lnTo>
                  <a:pt x="4830" y="2034"/>
                </a:lnTo>
                <a:lnTo>
                  <a:pt x="4830" y="2036"/>
                </a:lnTo>
                <a:close/>
                <a:moveTo>
                  <a:pt x="4830" y="2030"/>
                </a:moveTo>
                <a:lnTo>
                  <a:pt x="4830" y="2030"/>
                </a:lnTo>
                <a:lnTo>
                  <a:pt x="4830" y="2030"/>
                </a:lnTo>
                <a:lnTo>
                  <a:pt x="4830" y="2032"/>
                </a:lnTo>
                <a:lnTo>
                  <a:pt x="4830" y="2034"/>
                </a:lnTo>
                <a:lnTo>
                  <a:pt x="4830" y="2034"/>
                </a:lnTo>
                <a:lnTo>
                  <a:pt x="4830" y="2032"/>
                </a:lnTo>
                <a:lnTo>
                  <a:pt x="4832" y="2030"/>
                </a:lnTo>
                <a:lnTo>
                  <a:pt x="4830" y="2030"/>
                </a:lnTo>
                <a:close/>
                <a:moveTo>
                  <a:pt x="4310" y="1583"/>
                </a:moveTo>
                <a:lnTo>
                  <a:pt x="4310" y="1583"/>
                </a:lnTo>
                <a:lnTo>
                  <a:pt x="4312" y="1585"/>
                </a:lnTo>
                <a:lnTo>
                  <a:pt x="4312" y="1583"/>
                </a:lnTo>
                <a:lnTo>
                  <a:pt x="4312" y="1583"/>
                </a:lnTo>
                <a:lnTo>
                  <a:pt x="4312" y="1581"/>
                </a:lnTo>
                <a:lnTo>
                  <a:pt x="4310" y="1581"/>
                </a:lnTo>
                <a:lnTo>
                  <a:pt x="4310" y="1583"/>
                </a:lnTo>
                <a:close/>
                <a:moveTo>
                  <a:pt x="4300" y="1753"/>
                </a:moveTo>
                <a:lnTo>
                  <a:pt x="4300" y="1751"/>
                </a:lnTo>
                <a:lnTo>
                  <a:pt x="4297" y="1751"/>
                </a:lnTo>
                <a:lnTo>
                  <a:pt x="4297" y="1751"/>
                </a:lnTo>
                <a:lnTo>
                  <a:pt x="4293" y="1749"/>
                </a:lnTo>
                <a:lnTo>
                  <a:pt x="4293" y="1749"/>
                </a:lnTo>
                <a:lnTo>
                  <a:pt x="4291" y="1751"/>
                </a:lnTo>
                <a:lnTo>
                  <a:pt x="4289" y="1753"/>
                </a:lnTo>
                <a:lnTo>
                  <a:pt x="4289" y="1755"/>
                </a:lnTo>
                <a:lnTo>
                  <a:pt x="4289" y="1757"/>
                </a:lnTo>
                <a:lnTo>
                  <a:pt x="4289" y="1757"/>
                </a:lnTo>
                <a:lnTo>
                  <a:pt x="4287" y="1757"/>
                </a:lnTo>
                <a:lnTo>
                  <a:pt x="4287" y="1757"/>
                </a:lnTo>
                <a:lnTo>
                  <a:pt x="4287" y="1757"/>
                </a:lnTo>
                <a:lnTo>
                  <a:pt x="4287" y="1759"/>
                </a:lnTo>
                <a:lnTo>
                  <a:pt x="4289" y="1759"/>
                </a:lnTo>
                <a:lnTo>
                  <a:pt x="4291" y="1759"/>
                </a:lnTo>
                <a:lnTo>
                  <a:pt x="4293" y="1759"/>
                </a:lnTo>
                <a:lnTo>
                  <a:pt x="4293" y="1759"/>
                </a:lnTo>
                <a:lnTo>
                  <a:pt x="4297" y="1759"/>
                </a:lnTo>
                <a:lnTo>
                  <a:pt x="4295" y="1759"/>
                </a:lnTo>
                <a:lnTo>
                  <a:pt x="4295" y="1759"/>
                </a:lnTo>
                <a:lnTo>
                  <a:pt x="4297" y="1755"/>
                </a:lnTo>
                <a:lnTo>
                  <a:pt x="4300" y="1753"/>
                </a:lnTo>
                <a:close/>
                <a:moveTo>
                  <a:pt x="4281" y="1757"/>
                </a:moveTo>
                <a:lnTo>
                  <a:pt x="4281" y="1757"/>
                </a:lnTo>
                <a:lnTo>
                  <a:pt x="4283" y="1757"/>
                </a:lnTo>
                <a:lnTo>
                  <a:pt x="4283" y="1757"/>
                </a:lnTo>
                <a:lnTo>
                  <a:pt x="4283" y="1757"/>
                </a:lnTo>
                <a:lnTo>
                  <a:pt x="4283" y="1755"/>
                </a:lnTo>
                <a:lnTo>
                  <a:pt x="4281" y="1757"/>
                </a:lnTo>
                <a:lnTo>
                  <a:pt x="4281" y="1757"/>
                </a:lnTo>
                <a:close/>
                <a:moveTo>
                  <a:pt x="4295" y="1679"/>
                </a:moveTo>
                <a:lnTo>
                  <a:pt x="4293" y="1679"/>
                </a:lnTo>
                <a:lnTo>
                  <a:pt x="4293" y="1682"/>
                </a:lnTo>
                <a:lnTo>
                  <a:pt x="4293" y="1684"/>
                </a:lnTo>
                <a:lnTo>
                  <a:pt x="4295" y="1682"/>
                </a:lnTo>
                <a:lnTo>
                  <a:pt x="4295" y="1679"/>
                </a:lnTo>
                <a:close/>
                <a:moveTo>
                  <a:pt x="4285" y="1753"/>
                </a:moveTo>
                <a:lnTo>
                  <a:pt x="4283" y="1751"/>
                </a:lnTo>
                <a:lnTo>
                  <a:pt x="4281" y="1749"/>
                </a:lnTo>
                <a:lnTo>
                  <a:pt x="4281" y="1749"/>
                </a:lnTo>
                <a:lnTo>
                  <a:pt x="4279" y="1749"/>
                </a:lnTo>
                <a:lnTo>
                  <a:pt x="4277" y="1747"/>
                </a:lnTo>
                <a:lnTo>
                  <a:pt x="4277" y="1747"/>
                </a:lnTo>
                <a:lnTo>
                  <a:pt x="4274" y="1749"/>
                </a:lnTo>
                <a:lnTo>
                  <a:pt x="4272" y="1749"/>
                </a:lnTo>
                <a:lnTo>
                  <a:pt x="4272" y="1749"/>
                </a:lnTo>
                <a:lnTo>
                  <a:pt x="4268" y="1749"/>
                </a:lnTo>
                <a:lnTo>
                  <a:pt x="4266" y="1749"/>
                </a:lnTo>
                <a:lnTo>
                  <a:pt x="4266" y="1749"/>
                </a:lnTo>
                <a:lnTo>
                  <a:pt x="4266" y="1749"/>
                </a:lnTo>
                <a:lnTo>
                  <a:pt x="4266" y="1749"/>
                </a:lnTo>
                <a:lnTo>
                  <a:pt x="4266" y="1751"/>
                </a:lnTo>
                <a:lnTo>
                  <a:pt x="4268" y="1751"/>
                </a:lnTo>
                <a:lnTo>
                  <a:pt x="4268" y="1751"/>
                </a:lnTo>
                <a:lnTo>
                  <a:pt x="4270" y="1753"/>
                </a:lnTo>
                <a:lnTo>
                  <a:pt x="4272" y="1753"/>
                </a:lnTo>
                <a:lnTo>
                  <a:pt x="4272" y="1753"/>
                </a:lnTo>
                <a:lnTo>
                  <a:pt x="4274" y="1755"/>
                </a:lnTo>
                <a:lnTo>
                  <a:pt x="4274" y="1755"/>
                </a:lnTo>
                <a:lnTo>
                  <a:pt x="4277" y="1757"/>
                </a:lnTo>
                <a:lnTo>
                  <a:pt x="4277" y="1757"/>
                </a:lnTo>
                <a:lnTo>
                  <a:pt x="4274" y="1759"/>
                </a:lnTo>
                <a:lnTo>
                  <a:pt x="4277" y="1759"/>
                </a:lnTo>
                <a:lnTo>
                  <a:pt x="4277" y="1759"/>
                </a:lnTo>
                <a:lnTo>
                  <a:pt x="4277" y="1759"/>
                </a:lnTo>
                <a:lnTo>
                  <a:pt x="4277" y="1757"/>
                </a:lnTo>
                <a:lnTo>
                  <a:pt x="4277" y="1757"/>
                </a:lnTo>
                <a:lnTo>
                  <a:pt x="4279" y="1755"/>
                </a:lnTo>
                <a:lnTo>
                  <a:pt x="4279" y="1755"/>
                </a:lnTo>
                <a:lnTo>
                  <a:pt x="4283" y="1753"/>
                </a:lnTo>
                <a:lnTo>
                  <a:pt x="4283" y="1753"/>
                </a:lnTo>
                <a:lnTo>
                  <a:pt x="4285" y="1753"/>
                </a:lnTo>
                <a:close/>
                <a:moveTo>
                  <a:pt x="4291" y="1677"/>
                </a:moveTo>
                <a:lnTo>
                  <a:pt x="4289" y="1679"/>
                </a:lnTo>
                <a:lnTo>
                  <a:pt x="4289" y="1682"/>
                </a:lnTo>
                <a:lnTo>
                  <a:pt x="4289" y="1684"/>
                </a:lnTo>
                <a:lnTo>
                  <a:pt x="4289" y="1684"/>
                </a:lnTo>
                <a:lnTo>
                  <a:pt x="4289" y="1686"/>
                </a:lnTo>
                <a:lnTo>
                  <a:pt x="4289" y="1688"/>
                </a:lnTo>
                <a:lnTo>
                  <a:pt x="4289" y="1690"/>
                </a:lnTo>
                <a:lnTo>
                  <a:pt x="4293" y="1686"/>
                </a:lnTo>
                <a:lnTo>
                  <a:pt x="4293" y="1686"/>
                </a:lnTo>
                <a:lnTo>
                  <a:pt x="4293" y="1686"/>
                </a:lnTo>
                <a:lnTo>
                  <a:pt x="4293" y="1684"/>
                </a:lnTo>
                <a:lnTo>
                  <a:pt x="4293" y="1682"/>
                </a:lnTo>
                <a:lnTo>
                  <a:pt x="4293" y="1682"/>
                </a:lnTo>
                <a:lnTo>
                  <a:pt x="4293" y="1682"/>
                </a:lnTo>
                <a:lnTo>
                  <a:pt x="4291" y="1679"/>
                </a:lnTo>
                <a:lnTo>
                  <a:pt x="4291" y="1677"/>
                </a:lnTo>
                <a:lnTo>
                  <a:pt x="4291" y="1677"/>
                </a:lnTo>
                <a:close/>
                <a:moveTo>
                  <a:pt x="4304" y="1526"/>
                </a:moveTo>
                <a:lnTo>
                  <a:pt x="4304" y="1528"/>
                </a:lnTo>
                <a:lnTo>
                  <a:pt x="4304" y="1528"/>
                </a:lnTo>
                <a:lnTo>
                  <a:pt x="4304" y="1528"/>
                </a:lnTo>
                <a:lnTo>
                  <a:pt x="4306" y="1528"/>
                </a:lnTo>
                <a:lnTo>
                  <a:pt x="4306" y="1526"/>
                </a:lnTo>
                <a:lnTo>
                  <a:pt x="4306" y="1526"/>
                </a:lnTo>
                <a:lnTo>
                  <a:pt x="4306" y="1526"/>
                </a:lnTo>
                <a:lnTo>
                  <a:pt x="4306" y="1526"/>
                </a:lnTo>
                <a:lnTo>
                  <a:pt x="4304" y="1526"/>
                </a:lnTo>
                <a:close/>
                <a:moveTo>
                  <a:pt x="4314" y="1575"/>
                </a:moveTo>
                <a:lnTo>
                  <a:pt x="4316" y="1573"/>
                </a:lnTo>
                <a:lnTo>
                  <a:pt x="4316" y="1573"/>
                </a:lnTo>
                <a:lnTo>
                  <a:pt x="4316" y="1570"/>
                </a:lnTo>
                <a:lnTo>
                  <a:pt x="4314" y="1570"/>
                </a:lnTo>
                <a:lnTo>
                  <a:pt x="4312" y="1570"/>
                </a:lnTo>
                <a:lnTo>
                  <a:pt x="4312" y="1570"/>
                </a:lnTo>
                <a:lnTo>
                  <a:pt x="4312" y="1570"/>
                </a:lnTo>
                <a:lnTo>
                  <a:pt x="4312" y="1573"/>
                </a:lnTo>
                <a:lnTo>
                  <a:pt x="4314" y="1575"/>
                </a:lnTo>
                <a:close/>
                <a:moveTo>
                  <a:pt x="4306" y="1512"/>
                </a:moveTo>
                <a:lnTo>
                  <a:pt x="4306" y="1512"/>
                </a:lnTo>
                <a:lnTo>
                  <a:pt x="4306" y="1514"/>
                </a:lnTo>
                <a:lnTo>
                  <a:pt x="4308" y="1514"/>
                </a:lnTo>
                <a:lnTo>
                  <a:pt x="4308" y="1512"/>
                </a:lnTo>
                <a:lnTo>
                  <a:pt x="4308" y="1512"/>
                </a:lnTo>
                <a:lnTo>
                  <a:pt x="4306" y="1512"/>
                </a:lnTo>
                <a:close/>
                <a:moveTo>
                  <a:pt x="4302" y="1516"/>
                </a:moveTo>
                <a:lnTo>
                  <a:pt x="4302" y="1516"/>
                </a:lnTo>
                <a:lnTo>
                  <a:pt x="4302" y="1518"/>
                </a:lnTo>
                <a:lnTo>
                  <a:pt x="4304" y="1518"/>
                </a:lnTo>
                <a:lnTo>
                  <a:pt x="4304" y="1518"/>
                </a:lnTo>
                <a:lnTo>
                  <a:pt x="4304" y="1516"/>
                </a:lnTo>
                <a:lnTo>
                  <a:pt x="4302" y="1516"/>
                </a:lnTo>
                <a:close/>
                <a:moveTo>
                  <a:pt x="4184" y="1587"/>
                </a:moveTo>
                <a:lnTo>
                  <a:pt x="4184" y="1589"/>
                </a:lnTo>
                <a:lnTo>
                  <a:pt x="4184" y="1589"/>
                </a:lnTo>
                <a:lnTo>
                  <a:pt x="4184" y="1589"/>
                </a:lnTo>
                <a:lnTo>
                  <a:pt x="4184" y="1587"/>
                </a:lnTo>
                <a:lnTo>
                  <a:pt x="4184" y="1587"/>
                </a:lnTo>
                <a:close/>
                <a:moveTo>
                  <a:pt x="4605" y="2166"/>
                </a:moveTo>
                <a:lnTo>
                  <a:pt x="4605" y="2168"/>
                </a:lnTo>
                <a:lnTo>
                  <a:pt x="4601" y="2166"/>
                </a:lnTo>
                <a:lnTo>
                  <a:pt x="4601" y="2166"/>
                </a:lnTo>
                <a:lnTo>
                  <a:pt x="4601" y="2166"/>
                </a:lnTo>
                <a:lnTo>
                  <a:pt x="4601" y="2166"/>
                </a:lnTo>
                <a:lnTo>
                  <a:pt x="4599" y="2164"/>
                </a:lnTo>
                <a:lnTo>
                  <a:pt x="4597" y="2164"/>
                </a:lnTo>
                <a:lnTo>
                  <a:pt x="4593" y="2166"/>
                </a:lnTo>
                <a:lnTo>
                  <a:pt x="4587" y="2168"/>
                </a:lnTo>
                <a:lnTo>
                  <a:pt x="4587" y="2168"/>
                </a:lnTo>
                <a:lnTo>
                  <a:pt x="4587" y="2170"/>
                </a:lnTo>
                <a:lnTo>
                  <a:pt x="4587" y="2170"/>
                </a:lnTo>
                <a:lnTo>
                  <a:pt x="4589" y="2172"/>
                </a:lnTo>
                <a:lnTo>
                  <a:pt x="4591" y="2172"/>
                </a:lnTo>
                <a:lnTo>
                  <a:pt x="4593" y="2172"/>
                </a:lnTo>
                <a:lnTo>
                  <a:pt x="4595" y="2172"/>
                </a:lnTo>
                <a:lnTo>
                  <a:pt x="4595" y="2170"/>
                </a:lnTo>
                <a:lnTo>
                  <a:pt x="4597" y="2172"/>
                </a:lnTo>
                <a:lnTo>
                  <a:pt x="4599" y="2172"/>
                </a:lnTo>
                <a:lnTo>
                  <a:pt x="4601" y="2172"/>
                </a:lnTo>
                <a:lnTo>
                  <a:pt x="4601" y="2170"/>
                </a:lnTo>
                <a:lnTo>
                  <a:pt x="4601" y="2170"/>
                </a:lnTo>
                <a:lnTo>
                  <a:pt x="4605" y="2170"/>
                </a:lnTo>
                <a:lnTo>
                  <a:pt x="4608" y="2170"/>
                </a:lnTo>
                <a:lnTo>
                  <a:pt x="4608" y="2170"/>
                </a:lnTo>
                <a:lnTo>
                  <a:pt x="4610" y="2168"/>
                </a:lnTo>
                <a:lnTo>
                  <a:pt x="4608" y="2168"/>
                </a:lnTo>
                <a:lnTo>
                  <a:pt x="4605" y="2166"/>
                </a:lnTo>
                <a:close/>
                <a:moveTo>
                  <a:pt x="4184" y="1654"/>
                </a:moveTo>
                <a:lnTo>
                  <a:pt x="4184" y="1654"/>
                </a:lnTo>
                <a:lnTo>
                  <a:pt x="4186" y="1654"/>
                </a:lnTo>
                <a:lnTo>
                  <a:pt x="4186" y="1654"/>
                </a:lnTo>
                <a:lnTo>
                  <a:pt x="4184" y="1654"/>
                </a:lnTo>
                <a:lnTo>
                  <a:pt x="4184" y="1654"/>
                </a:lnTo>
                <a:close/>
                <a:moveTo>
                  <a:pt x="4279" y="1935"/>
                </a:moveTo>
                <a:lnTo>
                  <a:pt x="4279" y="1935"/>
                </a:lnTo>
                <a:lnTo>
                  <a:pt x="4279" y="1935"/>
                </a:lnTo>
                <a:lnTo>
                  <a:pt x="4281" y="1933"/>
                </a:lnTo>
                <a:lnTo>
                  <a:pt x="4281" y="1933"/>
                </a:lnTo>
                <a:lnTo>
                  <a:pt x="4281" y="1931"/>
                </a:lnTo>
                <a:lnTo>
                  <a:pt x="4279" y="1933"/>
                </a:lnTo>
                <a:lnTo>
                  <a:pt x="4279" y="1935"/>
                </a:lnTo>
                <a:close/>
                <a:moveTo>
                  <a:pt x="4195" y="1646"/>
                </a:moveTo>
                <a:lnTo>
                  <a:pt x="4193" y="1646"/>
                </a:lnTo>
                <a:lnTo>
                  <a:pt x="4193" y="1646"/>
                </a:lnTo>
                <a:lnTo>
                  <a:pt x="4193" y="1648"/>
                </a:lnTo>
                <a:lnTo>
                  <a:pt x="4193" y="1650"/>
                </a:lnTo>
                <a:lnTo>
                  <a:pt x="4195" y="1650"/>
                </a:lnTo>
                <a:lnTo>
                  <a:pt x="4197" y="1648"/>
                </a:lnTo>
                <a:lnTo>
                  <a:pt x="4197" y="1648"/>
                </a:lnTo>
                <a:lnTo>
                  <a:pt x="4197" y="1648"/>
                </a:lnTo>
                <a:lnTo>
                  <a:pt x="4197" y="1646"/>
                </a:lnTo>
                <a:lnTo>
                  <a:pt x="4197" y="1646"/>
                </a:lnTo>
                <a:lnTo>
                  <a:pt x="4195" y="1646"/>
                </a:lnTo>
                <a:close/>
                <a:moveTo>
                  <a:pt x="4247" y="2013"/>
                </a:moveTo>
                <a:lnTo>
                  <a:pt x="4247" y="2011"/>
                </a:lnTo>
                <a:lnTo>
                  <a:pt x="4247" y="2011"/>
                </a:lnTo>
                <a:lnTo>
                  <a:pt x="4245" y="2006"/>
                </a:lnTo>
                <a:lnTo>
                  <a:pt x="4243" y="2006"/>
                </a:lnTo>
                <a:lnTo>
                  <a:pt x="4243" y="2006"/>
                </a:lnTo>
                <a:lnTo>
                  <a:pt x="4245" y="2009"/>
                </a:lnTo>
                <a:lnTo>
                  <a:pt x="4247" y="2015"/>
                </a:lnTo>
                <a:lnTo>
                  <a:pt x="4247" y="2013"/>
                </a:lnTo>
                <a:lnTo>
                  <a:pt x="4247" y="2013"/>
                </a:lnTo>
                <a:lnTo>
                  <a:pt x="4247" y="2013"/>
                </a:lnTo>
                <a:close/>
                <a:moveTo>
                  <a:pt x="4239" y="1713"/>
                </a:moveTo>
                <a:lnTo>
                  <a:pt x="4239" y="1715"/>
                </a:lnTo>
                <a:lnTo>
                  <a:pt x="4239" y="1715"/>
                </a:lnTo>
                <a:lnTo>
                  <a:pt x="4241" y="1715"/>
                </a:lnTo>
                <a:lnTo>
                  <a:pt x="4241" y="1715"/>
                </a:lnTo>
                <a:lnTo>
                  <a:pt x="4241" y="1713"/>
                </a:lnTo>
                <a:lnTo>
                  <a:pt x="4241" y="1713"/>
                </a:lnTo>
                <a:lnTo>
                  <a:pt x="4239" y="1713"/>
                </a:lnTo>
                <a:close/>
                <a:moveTo>
                  <a:pt x="4264" y="1732"/>
                </a:moveTo>
                <a:lnTo>
                  <a:pt x="4264" y="1734"/>
                </a:lnTo>
                <a:lnTo>
                  <a:pt x="4264" y="1734"/>
                </a:lnTo>
                <a:lnTo>
                  <a:pt x="4264" y="1734"/>
                </a:lnTo>
                <a:lnTo>
                  <a:pt x="4266" y="1734"/>
                </a:lnTo>
                <a:lnTo>
                  <a:pt x="4266" y="1734"/>
                </a:lnTo>
                <a:lnTo>
                  <a:pt x="4264" y="1734"/>
                </a:lnTo>
                <a:lnTo>
                  <a:pt x="4264" y="1732"/>
                </a:lnTo>
                <a:close/>
                <a:moveTo>
                  <a:pt x="4281" y="1732"/>
                </a:moveTo>
                <a:lnTo>
                  <a:pt x="4281" y="1732"/>
                </a:lnTo>
                <a:lnTo>
                  <a:pt x="4281" y="1730"/>
                </a:lnTo>
                <a:lnTo>
                  <a:pt x="4281" y="1730"/>
                </a:lnTo>
                <a:lnTo>
                  <a:pt x="4281" y="1730"/>
                </a:lnTo>
                <a:lnTo>
                  <a:pt x="4279" y="1730"/>
                </a:lnTo>
                <a:lnTo>
                  <a:pt x="4277" y="1730"/>
                </a:lnTo>
                <a:lnTo>
                  <a:pt x="4277" y="1730"/>
                </a:lnTo>
                <a:lnTo>
                  <a:pt x="4277" y="1732"/>
                </a:lnTo>
                <a:lnTo>
                  <a:pt x="4279" y="1732"/>
                </a:lnTo>
                <a:lnTo>
                  <a:pt x="4279" y="1732"/>
                </a:lnTo>
                <a:lnTo>
                  <a:pt x="4281" y="1732"/>
                </a:lnTo>
                <a:close/>
                <a:moveTo>
                  <a:pt x="4245" y="1734"/>
                </a:moveTo>
                <a:lnTo>
                  <a:pt x="4247" y="1736"/>
                </a:lnTo>
                <a:lnTo>
                  <a:pt x="4247" y="1734"/>
                </a:lnTo>
                <a:lnTo>
                  <a:pt x="4247" y="1734"/>
                </a:lnTo>
                <a:lnTo>
                  <a:pt x="4247" y="1734"/>
                </a:lnTo>
                <a:lnTo>
                  <a:pt x="4251" y="1734"/>
                </a:lnTo>
                <a:lnTo>
                  <a:pt x="4253" y="1734"/>
                </a:lnTo>
                <a:lnTo>
                  <a:pt x="4253" y="1734"/>
                </a:lnTo>
                <a:lnTo>
                  <a:pt x="4258" y="1734"/>
                </a:lnTo>
                <a:lnTo>
                  <a:pt x="4258" y="1734"/>
                </a:lnTo>
                <a:lnTo>
                  <a:pt x="4258" y="1732"/>
                </a:lnTo>
                <a:lnTo>
                  <a:pt x="4260" y="1732"/>
                </a:lnTo>
                <a:lnTo>
                  <a:pt x="4260" y="1732"/>
                </a:lnTo>
                <a:lnTo>
                  <a:pt x="4260" y="1730"/>
                </a:lnTo>
                <a:lnTo>
                  <a:pt x="4245" y="1730"/>
                </a:lnTo>
                <a:lnTo>
                  <a:pt x="4243" y="1730"/>
                </a:lnTo>
                <a:lnTo>
                  <a:pt x="4241" y="1732"/>
                </a:lnTo>
                <a:lnTo>
                  <a:pt x="4241" y="1732"/>
                </a:lnTo>
                <a:lnTo>
                  <a:pt x="4241" y="1734"/>
                </a:lnTo>
                <a:lnTo>
                  <a:pt x="4245" y="1734"/>
                </a:lnTo>
                <a:close/>
                <a:moveTo>
                  <a:pt x="2766" y="702"/>
                </a:moveTo>
                <a:lnTo>
                  <a:pt x="2766" y="705"/>
                </a:lnTo>
                <a:lnTo>
                  <a:pt x="2768" y="705"/>
                </a:lnTo>
                <a:lnTo>
                  <a:pt x="2768" y="705"/>
                </a:lnTo>
                <a:lnTo>
                  <a:pt x="2768" y="705"/>
                </a:lnTo>
                <a:lnTo>
                  <a:pt x="2770" y="702"/>
                </a:lnTo>
                <a:lnTo>
                  <a:pt x="2768" y="702"/>
                </a:lnTo>
                <a:lnTo>
                  <a:pt x="2766" y="702"/>
                </a:lnTo>
                <a:close/>
                <a:moveTo>
                  <a:pt x="3107" y="1099"/>
                </a:moveTo>
                <a:lnTo>
                  <a:pt x="3107" y="1097"/>
                </a:lnTo>
                <a:lnTo>
                  <a:pt x="3105" y="1097"/>
                </a:lnTo>
                <a:lnTo>
                  <a:pt x="3105" y="1099"/>
                </a:lnTo>
                <a:lnTo>
                  <a:pt x="3103" y="1099"/>
                </a:lnTo>
                <a:lnTo>
                  <a:pt x="3101" y="1099"/>
                </a:lnTo>
                <a:lnTo>
                  <a:pt x="3095" y="1101"/>
                </a:lnTo>
                <a:lnTo>
                  <a:pt x="3093" y="1103"/>
                </a:lnTo>
                <a:lnTo>
                  <a:pt x="3091" y="1103"/>
                </a:lnTo>
                <a:lnTo>
                  <a:pt x="3088" y="1101"/>
                </a:lnTo>
                <a:lnTo>
                  <a:pt x="3084" y="1101"/>
                </a:lnTo>
                <a:lnTo>
                  <a:pt x="3084" y="1103"/>
                </a:lnTo>
                <a:lnTo>
                  <a:pt x="3084" y="1105"/>
                </a:lnTo>
                <a:lnTo>
                  <a:pt x="3082" y="1105"/>
                </a:lnTo>
                <a:lnTo>
                  <a:pt x="3082" y="1105"/>
                </a:lnTo>
                <a:lnTo>
                  <a:pt x="3080" y="1105"/>
                </a:lnTo>
                <a:lnTo>
                  <a:pt x="3080" y="1105"/>
                </a:lnTo>
                <a:lnTo>
                  <a:pt x="3078" y="1105"/>
                </a:lnTo>
                <a:lnTo>
                  <a:pt x="3078" y="1107"/>
                </a:lnTo>
                <a:lnTo>
                  <a:pt x="3076" y="1107"/>
                </a:lnTo>
                <a:lnTo>
                  <a:pt x="3076" y="1109"/>
                </a:lnTo>
                <a:lnTo>
                  <a:pt x="3078" y="1111"/>
                </a:lnTo>
                <a:lnTo>
                  <a:pt x="3078" y="1111"/>
                </a:lnTo>
                <a:lnTo>
                  <a:pt x="3078" y="1111"/>
                </a:lnTo>
                <a:lnTo>
                  <a:pt x="3082" y="1113"/>
                </a:lnTo>
                <a:lnTo>
                  <a:pt x="3082" y="1113"/>
                </a:lnTo>
                <a:lnTo>
                  <a:pt x="3084" y="1113"/>
                </a:lnTo>
                <a:lnTo>
                  <a:pt x="3084" y="1113"/>
                </a:lnTo>
                <a:lnTo>
                  <a:pt x="3084" y="1113"/>
                </a:lnTo>
                <a:lnTo>
                  <a:pt x="3086" y="1115"/>
                </a:lnTo>
                <a:lnTo>
                  <a:pt x="3086" y="1113"/>
                </a:lnTo>
                <a:lnTo>
                  <a:pt x="3086" y="1113"/>
                </a:lnTo>
                <a:lnTo>
                  <a:pt x="3086" y="1113"/>
                </a:lnTo>
                <a:lnTo>
                  <a:pt x="3088" y="1113"/>
                </a:lnTo>
                <a:lnTo>
                  <a:pt x="3088" y="1113"/>
                </a:lnTo>
                <a:lnTo>
                  <a:pt x="3091" y="1111"/>
                </a:lnTo>
                <a:lnTo>
                  <a:pt x="3093" y="1111"/>
                </a:lnTo>
                <a:lnTo>
                  <a:pt x="3093" y="1111"/>
                </a:lnTo>
                <a:lnTo>
                  <a:pt x="3097" y="1107"/>
                </a:lnTo>
                <a:lnTo>
                  <a:pt x="3097" y="1107"/>
                </a:lnTo>
                <a:lnTo>
                  <a:pt x="3097" y="1107"/>
                </a:lnTo>
                <a:lnTo>
                  <a:pt x="3099" y="1107"/>
                </a:lnTo>
                <a:lnTo>
                  <a:pt x="3101" y="1107"/>
                </a:lnTo>
                <a:lnTo>
                  <a:pt x="3101" y="1107"/>
                </a:lnTo>
                <a:lnTo>
                  <a:pt x="3101" y="1107"/>
                </a:lnTo>
                <a:lnTo>
                  <a:pt x="3099" y="1105"/>
                </a:lnTo>
                <a:lnTo>
                  <a:pt x="3099" y="1105"/>
                </a:lnTo>
                <a:lnTo>
                  <a:pt x="3099" y="1103"/>
                </a:lnTo>
                <a:lnTo>
                  <a:pt x="3107" y="1099"/>
                </a:lnTo>
                <a:close/>
                <a:moveTo>
                  <a:pt x="3068" y="916"/>
                </a:moveTo>
                <a:lnTo>
                  <a:pt x="3072" y="916"/>
                </a:lnTo>
                <a:lnTo>
                  <a:pt x="3074" y="916"/>
                </a:lnTo>
                <a:lnTo>
                  <a:pt x="3072" y="916"/>
                </a:lnTo>
                <a:lnTo>
                  <a:pt x="3065" y="914"/>
                </a:lnTo>
                <a:lnTo>
                  <a:pt x="3065" y="914"/>
                </a:lnTo>
                <a:lnTo>
                  <a:pt x="3063" y="914"/>
                </a:lnTo>
                <a:lnTo>
                  <a:pt x="3065" y="914"/>
                </a:lnTo>
                <a:lnTo>
                  <a:pt x="3065" y="916"/>
                </a:lnTo>
                <a:lnTo>
                  <a:pt x="3068" y="916"/>
                </a:lnTo>
                <a:close/>
                <a:moveTo>
                  <a:pt x="3000" y="1101"/>
                </a:moveTo>
                <a:lnTo>
                  <a:pt x="3000" y="1101"/>
                </a:lnTo>
                <a:lnTo>
                  <a:pt x="3003" y="1099"/>
                </a:lnTo>
                <a:lnTo>
                  <a:pt x="3003" y="1099"/>
                </a:lnTo>
                <a:lnTo>
                  <a:pt x="3000" y="1097"/>
                </a:lnTo>
                <a:lnTo>
                  <a:pt x="3003" y="1097"/>
                </a:lnTo>
                <a:lnTo>
                  <a:pt x="3003" y="1095"/>
                </a:lnTo>
                <a:lnTo>
                  <a:pt x="3000" y="1095"/>
                </a:lnTo>
                <a:lnTo>
                  <a:pt x="3000" y="1097"/>
                </a:lnTo>
                <a:lnTo>
                  <a:pt x="3000" y="1099"/>
                </a:lnTo>
                <a:lnTo>
                  <a:pt x="3000" y="1099"/>
                </a:lnTo>
                <a:lnTo>
                  <a:pt x="3000" y="1101"/>
                </a:lnTo>
                <a:lnTo>
                  <a:pt x="3000" y="1101"/>
                </a:lnTo>
                <a:close/>
                <a:moveTo>
                  <a:pt x="3011" y="1082"/>
                </a:moveTo>
                <a:lnTo>
                  <a:pt x="3011" y="1082"/>
                </a:lnTo>
                <a:lnTo>
                  <a:pt x="3011" y="1082"/>
                </a:lnTo>
                <a:lnTo>
                  <a:pt x="3011" y="1080"/>
                </a:lnTo>
                <a:lnTo>
                  <a:pt x="3011" y="1080"/>
                </a:lnTo>
                <a:lnTo>
                  <a:pt x="3011" y="1082"/>
                </a:lnTo>
                <a:lnTo>
                  <a:pt x="3011" y="1082"/>
                </a:lnTo>
                <a:lnTo>
                  <a:pt x="3011" y="1082"/>
                </a:lnTo>
                <a:lnTo>
                  <a:pt x="3011" y="1082"/>
                </a:lnTo>
                <a:close/>
                <a:moveTo>
                  <a:pt x="2860" y="977"/>
                </a:moveTo>
                <a:lnTo>
                  <a:pt x="2858" y="977"/>
                </a:lnTo>
                <a:lnTo>
                  <a:pt x="2864" y="979"/>
                </a:lnTo>
                <a:lnTo>
                  <a:pt x="2862" y="977"/>
                </a:lnTo>
                <a:lnTo>
                  <a:pt x="2860" y="977"/>
                </a:lnTo>
                <a:lnTo>
                  <a:pt x="2860" y="977"/>
                </a:lnTo>
                <a:close/>
                <a:moveTo>
                  <a:pt x="2998" y="1061"/>
                </a:moveTo>
                <a:lnTo>
                  <a:pt x="2998" y="1061"/>
                </a:lnTo>
                <a:lnTo>
                  <a:pt x="2996" y="1061"/>
                </a:lnTo>
                <a:lnTo>
                  <a:pt x="2994" y="1061"/>
                </a:lnTo>
                <a:lnTo>
                  <a:pt x="2994" y="1061"/>
                </a:lnTo>
                <a:lnTo>
                  <a:pt x="2992" y="1063"/>
                </a:lnTo>
                <a:lnTo>
                  <a:pt x="2994" y="1063"/>
                </a:lnTo>
                <a:lnTo>
                  <a:pt x="2994" y="1063"/>
                </a:lnTo>
                <a:lnTo>
                  <a:pt x="2996" y="1063"/>
                </a:lnTo>
                <a:lnTo>
                  <a:pt x="2996" y="1063"/>
                </a:lnTo>
                <a:lnTo>
                  <a:pt x="2998" y="1063"/>
                </a:lnTo>
                <a:lnTo>
                  <a:pt x="3000" y="1063"/>
                </a:lnTo>
                <a:lnTo>
                  <a:pt x="3000" y="1061"/>
                </a:lnTo>
                <a:lnTo>
                  <a:pt x="2998" y="1061"/>
                </a:lnTo>
                <a:close/>
                <a:moveTo>
                  <a:pt x="2998" y="1076"/>
                </a:moveTo>
                <a:lnTo>
                  <a:pt x="2998" y="1076"/>
                </a:lnTo>
                <a:lnTo>
                  <a:pt x="3000" y="1076"/>
                </a:lnTo>
                <a:lnTo>
                  <a:pt x="2998" y="1074"/>
                </a:lnTo>
                <a:lnTo>
                  <a:pt x="2998" y="1074"/>
                </a:lnTo>
                <a:lnTo>
                  <a:pt x="2996" y="1074"/>
                </a:lnTo>
                <a:lnTo>
                  <a:pt x="2998" y="1074"/>
                </a:lnTo>
                <a:lnTo>
                  <a:pt x="2998" y="1076"/>
                </a:lnTo>
                <a:lnTo>
                  <a:pt x="2998" y="1076"/>
                </a:lnTo>
                <a:close/>
                <a:moveTo>
                  <a:pt x="3003" y="1076"/>
                </a:moveTo>
                <a:lnTo>
                  <a:pt x="3003" y="1076"/>
                </a:lnTo>
                <a:lnTo>
                  <a:pt x="3000" y="1078"/>
                </a:lnTo>
                <a:lnTo>
                  <a:pt x="2998" y="1078"/>
                </a:lnTo>
                <a:lnTo>
                  <a:pt x="2998" y="1080"/>
                </a:lnTo>
                <a:lnTo>
                  <a:pt x="2998" y="1080"/>
                </a:lnTo>
                <a:lnTo>
                  <a:pt x="2998" y="1078"/>
                </a:lnTo>
                <a:lnTo>
                  <a:pt x="3000" y="1078"/>
                </a:lnTo>
                <a:lnTo>
                  <a:pt x="3003" y="1078"/>
                </a:lnTo>
                <a:lnTo>
                  <a:pt x="3005" y="1078"/>
                </a:lnTo>
                <a:lnTo>
                  <a:pt x="3003" y="1076"/>
                </a:lnTo>
                <a:close/>
                <a:moveTo>
                  <a:pt x="2852" y="969"/>
                </a:moveTo>
                <a:lnTo>
                  <a:pt x="2852" y="969"/>
                </a:lnTo>
                <a:lnTo>
                  <a:pt x="2852" y="967"/>
                </a:lnTo>
                <a:lnTo>
                  <a:pt x="2852" y="967"/>
                </a:lnTo>
                <a:lnTo>
                  <a:pt x="2848" y="967"/>
                </a:lnTo>
                <a:lnTo>
                  <a:pt x="2845" y="967"/>
                </a:lnTo>
                <a:lnTo>
                  <a:pt x="2845" y="967"/>
                </a:lnTo>
                <a:lnTo>
                  <a:pt x="2845" y="967"/>
                </a:lnTo>
                <a:lnTo>
                  <a:pt x="2848" y="969"/>
                </a:lnTo>
                <a:lnTo>
                  <a:pt x="2850" y="969"/>
                </a:lnTo>
                <a:lnTo>
                  <a:pt x="2852" y="969"/>
                </a:lnTo>
                <a:close/>
                <a:moveTo>
                  <a:pt x="3009" y="1092"/>
                </a:moveTo>
                <a:lnTo>
                  <a:pt x="3011" y="1092"/>
                </a:lnTo>
                <a:lnTo>
                  <a:pt x="3011" y="1092"/>
                </a:lnTo>
                <a:lnTo>
                  <a:pt x="3013" y="1090"/>
                </a:lnTo>
                <a:lnTo>
                  <a:pt x="3015" y="1090"/>
                </a:lnTo>
                <a:lnTo>
                  <a:pt x="3015" y="1088"/>
                </a:lnTo>
                <a:lnTo>
                  <a:pt x="3015" y="1088"/>
                </a:lnTo>
                <a:lnTo>
                  <a:pt x="3017" y="1084"/>
                </a:lnTo>
                <a:lnTo>
                  <a:pt x="3017" y="1084"/>
                </a:lnTo>
                <a:lnTo>
                  <a:pt x="3015" y="1084"/>
                </a:lnTo>
                <a:lnTo>
                  <a:pt x="3013" y="1086"/>
                </a:lnTo>
                <a:lnTo>
                  <a:pt x="3011" y="1086"/>
                </a:lnTo>
                <a:lnTo>
                  <a:pt x="3011" y="1088"/>
                </a:lnTo>
                <a:lnTo>
                  <a:pt x="3009" y="1088"/>
                </a:lnTo>
                <a:lnTo>
                  <a:pt x="3009" y="1088"/>
                </a:lnTo>
                <a:lnTo>
                  <a:pt x="3009" y="1090"/>
                </a:lnTo>
                <a:lnTo>
                  <a:pt x="3009" y="1092"/>
                </a:lnTo>
                <a:lnTo>
                  <a:pt x="3009" y="1092"/>
                </a:lnTo>
                <a:close/>
                <a:moveTo>
                  <a:pt x="2845" y="969"/>
                </a:moveTo>
                <a:lnTo>
                  <a:pt x="2848" y="971"/>
                </a:lnTo>
                <a:lnTo>
                  <a:pt x="2850" y="971"/>
                </a:lnTo>
                <a:lnTo>
                  <a:pt x="2856" y="971"/>
                </a:lnTo>
                <a:lnTo>
                  <a:pt x="2856" y="971"/>
                </a:lnTo>
                <a:lnTo>
                  <a:pt x="2856" y="971"/>
                </a:lnTo>
                <a:lnTo>
                  <a:pt x="2850" y="971"/>
                </a:lnTo>
                <a:lnTo>
                  <a:pt x="2850" y="969"/>
                </a:lnTo>
                <a:lnTo>
                  <a:pt x="2848" y="969"/>
                </a:lnTo>
                <a:lnTo>
                  <a:pt x="2845" y="969"/>
                </a:lnTo>
                <a:lnTo>
                  <a:pt x="2845" y="969"/>
                </a:lnTo>
                <a:close/>
                <a:moveTo>
                  <a:pt x="2850" y="975"/>
                </a:moveTo>
                <a:lnTo>
                  <a:pt x="2850" y="975"/>
                </a:lnTo>
                <a:lnTo>
                  <a:pt x="2852" y="975"/>
                </a:lnTo>
                <a:lnTo>
                  <a:pt x="2854" y="975"/>
                </a:lnTo>
                <a:lnTo>
                  <a:pt x="2856" y="975"/>
                </a:lnTo>
                <a:lnTo>
                  <a:pt x="2856" y="975"/>
                </a:lnTo>
                <a:lnTo>
                  <a:pt x="2856" y="975"/>
                </a:lnTo>
                <a:lnTo>
                  <a:pt x="2856" y="973"/>
                </a:lnTo>
                <a:lnTo>
                  <a:pt x="2854" y="973"/>
                </a:lnTo>
                <a:lnTo>
                  <a:pt x="2852" y="973"/>
                </a:lnTo>
                <a:lnTo>
                  <a:pt x="2850" y="973"/>
                </a:lnTo>
                <a:lnTo>
                  <a:pt x="2850" y="973"/>
                </a:lnTo>
                <a:lnTo>
                  <a:pt x="2850" y="975"/>
                </a:lnTo>
                <a:close/>
                <a:moveTo>
                  <a:pt x="2829" y="954"/>
                </a:moveTo>
                <a:lnTo>
                  <a:pt x="2827" y="952"/>
                </a:lnTo>
                <a:lnTo>
                  <a:pt x="2827" y="954"/>
                </a:lnTo>
                <a:lnTo>
                  <a:pt x="2827" y="954"/>
                </a:lnTo>
                <a:lnTo>
                  <a:pt x="2829" y="956"/>
                </a:lnTo>
                <a:lnTo>
                  <a:pt x="2829" y="954"/>
                </a:lnTo>
                <a:close/>
                <a:moveTo>
                  <a:pt x="2827" y="958"/>
                </a:moveTo>
                <a:lnTo>
                  <a:pt x="2827" y="956"/>
                </a:lnTo>
                <a:lnTo>
                  <a:pt x="2829" y="958"/>
                </a:lnTo>
                <a:lnTo>
                  <a:pt x="2829" y="958"/>
                </a:lnTo>
                <a:lnTo>
                  <a:pt x="2829" y="956"/>
                </a:lnTo>
                <a:lnTo>
                  <a:pt x="2824" y="954"/>
                </a:lnTo>
                <a:lnTo>
                  <a:pt x="2822" y="952"/>
                </a:lnTo>
                <a:lnTo>
                  <a:pt x="2824" y="954"/>
                </a:lnTo>
                <a:lnTo>
                  <a:pt x="2827" y="958"/>
                </a:lnTo>
                <a:close/>
                <a:moveTo>
                  <a:pt x="2590" y="923"/>
                </a:moveTo>
                <a:lnTo>
                  <a:pt x="2590" y="923"/>
                </a:lnTo>
                <a:lnTo>
                  <a:pt x="2590" y="921"/>
                </a:lnTo>
                <a:lnTo>
                  <a:pt x="2588" y="918"/>
                </a:lnTo>
                <a:lnTo>
                  <a:pt x="2588" y="921"/>
                </a:lnTo>
                <a:lnTo>
                  <a:pt x="2588" y="921"/>
                </a:lnTo>
                <a:lnTo>
                  <a:pt x="2590" y="923"/>
                </a:lnTo>
                <a:lnTo>
                  <a:pt x="2590" y="923"/>
                </a:lnTo>
                <a:close/>
                <a:moveTo>
                  <a:pt x="2822" y="946"/>
                </a:moveTo>
                <a:lnTo>
                  <a:pt x="2824" y="948"/>
                </a:lnTo>
                <a:lnTo>
                  <a:pt x="2824" y="948"/>
                </a:lnTo>
                <a:lnTo>
                  <a:pt x="2827" y="948"/>
                </a:lnTo>
                <a:lnTo>
                  <a:pt x="2827" y="950"/>
                </a:lnTo>
                <a:lnTo>
                  <a:pt x="2827" y="950"/>
                </a:lnTo>
                <a:lnTo>
                  <a:pt x="2829" y="950"/>
                </a:lnTo>
                <a:lnTo>
                  <a:pt x="2829" y="950"/>
                </a:lnTo>
                <a:lnTo>
                  <a:pt x="2829" y="950"/>
                </a:lnTo>
                <a:lnTo>
                  <a:pt x="2827" y="948"/>
                </a:lnTo>
                <a:lnTo>
                  <a:pt x="2824" y="946"/>
                </a:lnTo>
                <a:lnTo>
                  <a:pt x="2824" y="946"/>
                </a:lnTo>
                <a:lnTo>
                  <a:pt x="2822" y="946"/>
                </a:lnTo>
                <a:lnTo>
                  <a:pt x="2822" y="944"/>
                </a:lnTo>
                <a:lnTo>
                  <a:pt x="2820" y="944"/>
                </a:lnTo>
                <a:lnTo>
                  <a:pt x="2822" y="944"/>
                </a:lnTo>
                <a:lnTo>
                  <a:pt x="2822" y="946"/>
                </a:lnTo>
                <a:close/>
                <a:moveTo>
                  <a:pt x="2822" y="941"/>
                </a:moveTo>
                <a:lnTo>
                  <a:pt x="2822" y="944"/>
                </a:lnTo>
                <a:lnTo>
                  <a:pt x="2822" y="941"/>
                </a:lnTo>
                <a:lnTo>
                  <a:pt x="2822" y="941"/>
                </a:lnTo>
                <a:lnTo>
                  <a:pt x="2822" y="941"/>
                </a:lnTo>
                <a:lnTo>
                  <a:pt x="2820" y="941"/>
                </a:lnTo>
                <a:lnTo>
                  <a:pt x="2820" y="941"/>
                </a:lnTo>
                <a:lnTo>
                  <a:pt x="2820" y="941"/>
                </a:lnTo>
                <a:lnTo>
                  <a:pt x="2820" y="941"/>
                </a:lnTo>
                <a:lnTo>
                  <a:pt x="2822" y="941"/>
                </a:lnTo>
                <a:close/>
                <a:moveTo>
                  <a:pt x="2816" y="939"/>
                </a:moveTo>
                <a:lnTo>
                  <a:pt x="2816" y="941"/>
                </a:lnTo>
                <a:lnTo>
                  <a:pt x="2816" y="944"/>
                </a:lnTo>
                <a:lnTo>
                  <a:pt x="2818" y="946"/>
                </a:lnTo>
                <a:lnTo>
                  <a:pt x="2818" y="944"/>
                </a:lnTo>
                <a:lnTo>
                  <a:pt x="2818" y="944"/>
                </a:lnTo>
                <a:lnTo>
                  <a:pt x="2818" y="944"/>
                </a:lnTo>
                <a:lnTo>
                  <a:pt x="2816" y="939"/>
                </a:lnTo>
                <a:lnTo>
                  <a:pt x="2818" y="939"/>
                </a:lnTo>
                <a:lnTo>
                  <a:pt x="2816" y="937"/>
                </a:lnTo>
                <a:lnTo>
                  <a:pt x="2816" y="937"/>
                </a:lnTo>
                <a:lnTo>
                  <a:pt x="2816" y="935"/>
                </a:lnTo>
                <a:lnTo>
                  <a:pt x="2816" y="935"/>
                </a:lnTo>
                <a:lnTo>
                  <a:pt x="2814" y="935"/>
                </a:lnTo>
                <a:lnTo>
                  <a:pt x="2816" y="937"/>
                </a:lnTo>
                <a:lnTo>
                  <a:pt x="2816" y="937"/>
                </a:lnTo>
                <a:lnTo>
                  <a:pt x="2814" y="939"/>
                </a:lnTo>
                <a:lnTo>
                  <a:pt x="2816" y="939"/>
                </a:lnTo>
                <a:close/>
                <a:moveTo>
                  <a:pt x="2829" y="956"/>
                </a:moveTo>
                <a:lnTo>
                  <a:pt x="2831" y="956"/>
                </a:lnTo>
                <a:lnTo>
                  <a:pt x="2831" y="958"/>
                </a:lnTo>
                <a:lnTo>
                  <a:pt x="2831" y="956"/>
                </a:lnTo>
                <a:lnTo>
                  <a:pt x="2829" y="956"/>
                </a:lnTo>
                <a:lnTo>
                  <a:pt x="2829" y="956"/>
                </a:lnTo>
                <a:close/>
                <a:moveTo>
                  <a:pt x="2688" y="780"/>
                </a:moveTo>
                <a:lnTo>
                  <a:pt x="2688" y="780"/>
                </a:lnTo>
                <a:lnTo>
                  <a:pt x="2686" y="782"/>
                </a:lnTo>
                <a:lnTo>
                  <a:pt x="2682" y="782"/>
                </a:lnTo>
                <a:lnTo>
                  <a:pt x="2684" y="782"/>
                </a:lnTo>
                <a:lnTo>
                  <a:pt x="2684" y="782"/>
                </a:lnTo>
                <a:lnTo>
                  <a:pt x="2688" y="780"/>
                </a:lnTo>
                <a:close/>
                <a:moveTo>
                  <a:pt x="2820" y="937"/>
                </a:moveTo>
                <a:lnTo>
                  <a:pt x="2820" y="937"/>
                </a:lnTo>
                <a:lnTo>
                  <a:pt x="2820" y="939"/>
                </a:lnTo>
                <a:lnTo>
                  <a:pt x="2822" y="939"/>
                </a:lnTo>
                <a:lnTo>
                  <a:pt x="2820" y="937"/>
                </a:lnTo>
                <a:lnTo>
                  <a:pt x="2820" y="937"/>
                </a:lnTo>
                <a:lnTo>
                  <a:pt x="2820" y="935"/>
                </a:lnTo>
                <a:lnTo>
                  <a:pt x="2818" y="933"/>
                </a:lnTo>
                <a:lnTo>
                  <a:pt x="2818" y="935"/>
                </a:lnTo>
                <a:lnTo>
                  <a:pt x="2816" y="935"/>
                </a:lnTo>
                <a:lnTo>
                  <a:pt x="2816" y="937"/>
                </a:lnTo>
                <a:lnTo>
                  <a:pt x="2818" y="937"/>
                </a:lnTo>
                <a:lnTo>
                  <a:pt x="2820" y="937"/>
                </a:lnTo>
                <a:close/>
                <a:moveTo>
                  <a:pt x="2963" y="1080"/>
                </a:moveTo>
                <a:lnTo>
                  <a:pt x="2963" y="1078"/>
                </a:lnTo>
                <a:lnTo>
                  <a:pt x="2963" y="1080"/>
                </a:lnTo>
                <a:lnTo>
                  <a:pt x="2963" y="1080"/>
                </a:lnTo>
                <a:lnTo>
                  <a:pt x="2961" y="1080"/>
                </a:lnTo>
                <a:lnTo>
                  <a:pt x="2961" y="1080"/>
                </a:lnTo>
                <a:lnTo>
                  <a:pt x="2961" y="1080"/>
                </a:lnTo>
                <a:lnTo>
                  <a:pt x="2961" y="1080"/>
                </a:lnTo>
                <a:lnTo>
                  <a:pt x="2963" y="1080"/>
                </a:lnTo>
                <a:lnTo>
                  <a:pt x="2963" y="1080"/>
                </a:lnTo>
                <a:close/>
                <a:moveTo>
                  <a:pt x="2982" y="1078"/>
                </a:moveTo>
                <a:lnTo>
                  <a:pt x="2982" y="1078"/>
                </a:lnTo>
                <a:lnTo>
                  <a:pt x="2982" y="1078"/>
                </a:lnTo>
                <a:lnTo>
                  <a:pt x="2982" y="1078"/>
                </a:lnTo>
                <a:lnTo>
                  <a:pt x="2984" y="1076"/>
                </a:lnTo>
                <a:lnTo>
                  <a:pt x="2986" y="1076"/>
                </a:lnTo>
                <a:lnTo>
                  <a:pt x="2984" y="1076"/>
                </a:lnTo>
                <a:lnTo>
                  <a:pt x="2984" y="1076"/>
                </a:lnTo>
                <a:lnTo>
                  <a:pt x="2982" y="1078"/>
                </a:lnTo>
                <a:lnTo>
                  <a:pt x="2982" y="1078"/>
                </a:lnTo>
                <a:lnTo>
                  <a:pt x="2982" y="1078"/>
                </a:lnTo>
                <a:close/>
                <a:moveTo>
                  <a:pt x="2990" y="1036"/>
                </a:moveTo>
                <a:lnTo>
                  <a:pt x="2986" y="1036"/>
                </a:lnTo>
                <a:lnTo>
                  <a:pt x="2986" y="1036"/>
                </a:lnTo>
                <a:lnTo>
                  <a:pt x="2986" y="1036"/>
                </a:lnTo>
                <a:lnTo>
                  <a:pt x="2984" y="1036"/>
                </a:lnTo>
                <a:lnTo>
                  <a:pt x="2984" y="1036"/>
                </a:lnTo>
                <a:lnTo>
                  <a:pt x="2982" y="1038"/>
                </a:lnTo>
                <a:lnTo>
                  <a:pt x="2982" y="1038"/>
                </a:lnTo>
                <a:lnTo>
                  <a:pt x="2984" y="1040"/>
                </a:lnTo>
                <a:lnTo>
                  <a:pt x="2986" y="1040"/>
                </a:lnTo>
                <a:lnTo>
                  <a:pt x="2988" y="1038"/>
                </a:lnTo>
                <a:lnTo>
                  <a:pt x="2988" y="1038"/>
                </a:lnTo>
                <a:lnTo>
                  <a:pt x="2988" y="1038"/>
                </a:lnTo>
                <a:lnTo>
                  <a:pt x="2986" y="1040"/>
                </a:lnTo>
                <a:lnTo>
                  <a:pt x="2986" y="1040"/>
                </a:lnTo>
                <a:lnTo>
                  <a:pt x="2990" y="1042"/>
                </a:lnTo>
                <a:lnTo>
                  <a:pt x="2992" y="1042"/>
                </a:lnTo>
                <a:lnTo>
                  <a:pt x="2992" y="1042"/>
                </a:lnTo>
                <a:lnTo>
                  <a:pt x="2992" y="1040"/>
                </a:lnTo>
                <a:lnTo>
                  <a:pt x="2992" y="1040"/>
                </a:lnTo>
                <a:lnTo>
                  <a:pt x="2992" y="1040"/>
                </a:lnTo>
                <a:lnTo>
                  <a:pt x="2992" y="1040"/>
                </a:lnTo>
                <a:lnTo>
                  <a:pt x="2992" y="1040"/>
                </a:lnTo>
                <a:lnTo>
                  <a:pt x="2992" y="1040"/>
                </a:lnTo>
                <a:lnTo>
                  <a:pt x="2992" y="1038"/>
                </a:lnTo>
                <a:lnTo>
                  <a:pt x="2990" y="1038"/>
                </a:lnTo>
                <a:lnTo>
                  <a:pt x="2990" y="1036"/>
                </a:lnTo>
                <a:lnTo>
                  <a:pt x="2990" y="1036"/>
                </a:lnTo>
                <a:close/>
                <a:moveTo>
                  <a:pt x="2988" y="1065"/>
                </a:moveTo>
                <a:lnTo>
                  <a:pt x="2986" y="1065"/>
                </a:lnTo>
                <a:lnTo>
                  <a:pt x="2984" y="1065"/>
                </a:lnTo>
                <a:lnTo>
                  <a:pt x="2984" y="1065"/>
                </a:lnTo>
                <a:lnTo>
                  <a:pt x="2986" y="1065"/>
                </a:lnTo>
                <a:lnTo>
                  <a:pt x="2988" y="1065"/>
                </a:lnTo>
                <a:lnTo>
                  <a:pt x="2988" y="1065"/>
                </a:lnTo>
                <a:lnTo>
                  <a:pt x="2990" y="1063"/>
                </a:lnTo>
                <a:lnTo>
                  <a:pt x="2990" y="1063"/>
                </a:lnTo>
                <a:lnTo>
                  <a:pt x="2988" y="1065"/>
                </a:lnTo>
                <a:close/>
                <a:moveTo>
                  <a:pt x="2986" y="1048"/>
                </a:moveTo>
                <a:lnTo>
                  <a:pt x="2984" y="1048"/>
                </a:lnTo>
                <a:lnTo>
                  <a:pt x="2982" y="1048"/>
                </a:lnTo>
                <a:lnTo>
                  <a:pt x="2982" y="1050"/>
                </a:lnTo>
                <a:lnTo>
                  <a:pt x="2984" y="1050"/>
                </a:lnTo>
                <a:lnTo>
                  <a:pt x="2984" y="1053"/>
                </a:lnTo>
                <a:lnTo>
                  <a:pt x="2984" y="1053"/>
                </a:lnTo>
                <a:lnTo>
                  <a:pt x="2982" y="1055"/>
                </a:lnTo>
                <a:lnTo>
                  <a:pt x="2984" y="1055"/>
                </a:lnTo>
                <a:lnTo>
                  <a:pt x="2984" y="1055"/>
                </a:lnTo>
                <a:lnTo>
                  <a:pt x="2986" y="1055"/>
                </a:lnTo>
                <a:lnTo>
                  <a:pt x="2986" y="1055"/>
                </a:lnTo>
                <a:lnTo>
                  <a:pt x="2986" y="1053"/>
                </a:lnTo>
                <a:lnTo>
                  <a:pt x="2986" y="1053"/>
                </a:lnTo>
                <a:lnTo>
                  <a:pt x="2986" y="1050"/>
                </a:lnTo>
                <a:lnTo>
                  <a:pt x="2986" y="1050"/>
                </a:lnTo>
                <a:lnTo>
                  <a:pt x="2986" y="1048"/>
                </a:lnTo>
                <a:lnTo>
                  <a:pt x="2986" y="1048"/>
                </a:lnTo>
                <a:close/>
                <a:moveTo>
                  <a:pt x="2988" y="1082"/>
                </a:moveTo>
                <a:lnTo>
                  <a:pt x="2988" y="1082"/>
                </a:lnTo>
                <a:lnTo>
                  <a:pt x="2990" y="1082"/>
                </a:lnTo>
                <a:lnTo>
                  <a:pt x="2990" y="1082"/>
                </a:lnTo>
                <a:lnTo>
                  <a:pt x="2990" y="1082"/>
                </a:lnTo>
                <a:lnTo>
                  <a:pt x="2990" y="1082"/>
                </a:lnTo>
                <a:lnTo>
                  <a:pt x="2990" y="1080"/>
                </a:lnTo>
                <a:lnTo>
                  <a:pt x="2990" y="1082"/>
                </a:lnTo>
                <a:lnTo>
                  <a:pt x="2990" y="1082"/>
                </a:lnTo>
                <a:lnTo>
                  <a:pt x="2988" y="1082"/>
                </a:lnTo>
                <a:close/>
                <a:moveTo>
                  <a:pt x="2961" y="1067"/>
                </a:moveTo>
                <a:lnTo>
                  <a:pt x="2961" y="1067"/>
                </a:lnTo>
                <a:lnTo>
                  <a:pt x="2961" y="1067"/>
                </a:lnTo>
                <a:lnTo>
                  <a:pt x="2961" y="1069"/>
                </a:lnTo>
                <a:lnTo>
                  <a:pt x="2961" y="1069"/>
                </a:lnTo>
                <a:lnTo>
                  <a:pt x="2961" y="1069"/>
                </a:lnTo>
                <a:lnTo>
                  <a:pt x="2963" y="1067"/>
                </a:lnTo>
                <a:lnTo>
                  <a:pt x="2963" y="1067"/>
                </a:lnTo>
                <a:lnTo>
                  <a:pt x="2961" y="1067"/>
                </a:lnTo>
                <a:close/>
                <a:moveTo>
                  <a:pt x="2963" y="1042"/>
                </a:moveTo>
                <a:lnTo>
                  <a:pt x="2963" y="1044"/>
                </a:lnTo>
                <a:lnTo>
                  <a:pt x="2963" y="1044"/>
                </a:lnTo>
                <a:lnTo>
                  <a:pt x="2963" y="1044"/>
                </a:lnTo>
                <a:lnTo>
                  <a:pt x="2963" y="1044"/>
                </a:lnTo>
                <a:lnTo>
                  <a:pt x="2963" y="1044"/>
                </a:lnTo>
                <a:lnTo>
                  <a:pt x="2965" y="1044"/>
                </a:lnTo>
                <a:lnTo>
                  <a:pt x="2965" y="1044"/>
                </a:lnTo>
                <a:lnTo>
                  <a:pt x="2963" y="1042"/>
                </a:lnTo>
                <a:lnTo>
                  <a:pt x="2963" y="1042"/>
                </a:lnTo>
                <a:lnTo>
                  <a:pt x="2963" y="1042"/>
                </a:lnTo>
                <a:close/>
                <a:moveTo>
                  <a:pt x="2963" y="1074"/>
                </a:moveTo>
                <a:lnTo>
                  <a:pt x="2963" y="1074"/>
                </a:lnTo>
                <a:lnTo>
                  <a:pt x="2963" y="1071"/>
                </a:lnTo>
                <a:lnTo>
                  <a:pt x="2963" y="1071"/>
                </a:lnTo>
                <a:lnTo>
                  <a:pt x="2963" y="1071"/>
                </a:lnTo>
                <a:lnTo>
                  <a:pt x="2963" y="1071"/>
                </a:lnTo>
                <a:lnTo>
                  <a:pt x="2961" y="1074"/>
                </a:lnTo>
                <a:lnTo>
                  <a:pt x="2963" y="1074"/>
                </a:lnTo>
                <a:close/>
                <a:moveTo>
                  <a:pt x="2961" y="1063"/>
                </a:moveTo>
                <a:lnTo>
                  <a:pt x="2959" y="1065"/>
                </a:lnTo>
                <a:lnTo>
                  <a:pt x="2959" y="1065"/>
                </a:lnTo>
                <a:lnTo>
                  <a:pt x="2961" y="1065"/>
                </a:lnTo>
                <a:lnTo>
                  <a:pt x="2961" y="1063"/>
                </a:lnTo>
                <a:lnTo>
                  <a:pt x="2961" y="1063"/>
                </a:lnTo>
                <a:lnTo>
                  <a:pt x="2961" y="1063"/>
                </a:lnTo>
                <a:close/>
                <a:moveTo>
                  <a:pt x="2948" y="1059"/>
                </a:moveTo>
                <a:lnTo>
                  <a:pt x="2948" y="1059"/>
                </a:lnTo>
                <a:lnTo>
                  <a:pt x="2948" y="1059"/>
                </a:lnTo>
                <a:lnTo>
                  <a:pt x="2948" y="1059"/>
                </a:lnTo>
                <a:lnTo>
                  <a:pt x="2946" y="1059"/>
                </a:lnTo>
                <a:lnTo>
                  <a:pt x="2948" y="1059"/>
                </a:lnTo>
                <a:lnTo>
                  <a:pt x="2948" y="1059"/>
                </a:lnTo>
                <a:lnTo>
                  <a:pt x="2948" y="1059"/>
                </a:lnTo>
                <a:lnTo>
                  <a:pt x="2948" y="1059"/>
                </a:lnTo>
                <a:lnTo>
                  <a:pt x="2948" y="1059"/>
                </a:lnTo>
                <a:lnTo>
                  <a:pt x="2948" y="1059"/>
                </a:lnTo>
                <a:close/>
                <a:moveTo>
                  <a:pt x="2975" y="1025"/>
                </a:moveTo>
                <a:lnTo>
                  <a:pt x="2973" y="1025"/>
                </a:lnTo>
                <a:lnTo>
                  <a:pt x="2973" y="1025"/>
                </a:lnTo>
                <a:lnTo>
                  <a:pt x="2971" y="1025"/>
                </a:lnTo>
                <a:lnTo>
                  <a:pt x="2971" y="1025"/>
                </a:lnTo>
                <a:lnTo>
                  <a:pt x="2971" y="1025"/>
                </a:lnTo>
                <a:lnTo>
                  <a:pt x="2971" y="1027"/>
                </a:lnTo>
                <a:lnTo>
                  <a:pt x="2971" y="1027"/>
                </a:lnTo>
                <a:lnTo>
                  <a:pt x="2973" y="1027"/>
                </a:lnTo>
                <a:lnTo>
                  <a:pt x="2973" y="1027"/>
                </a:lnTo>
                <a:lnTo>
                  <a:pt x="2973" y="1025"/>
                </a:lnTo>
                <a:lnTo>
                  <a:pt x="2973" y="1025"/>
                </a:lnTo>
                <a:lnTo>
                  <a:pt x="2973" y="1027"/>
                </a:lnTo>
                <a:lnTo>
                  <a:pt x="2973" y="1027"/>
                </a:lnTo>
                <a:lnTo>
                  <a:pt x="2973" y="1027"/>
                </a:lnTo>
                <a:lnTo>
                  <a:pt x="2975" y="1027"/>
                </a:lnTo>
                <a:lnTo>
                  <a:pt x="2975" y="1027"/>
                </a:lnTo>
                <a:lnTo>
                  <a:pt x="2975" y="1025"/>
                </a:lnTo>
                <a:lnTo>
                  <a:pt x="2975" y="1025"/>
                </a:lnTo>
                <a:lnTo>
                  <a:pt x="2977" y="1023"/>
                </a:lnTo>
                <a:lnTo>
                  <a:pt x="2975" y="1025"/>
                </a:lnTo>
                <a:lnTo>
                  <a:pt x="2975" y="1025"/>
                </a:lnTo>
                <a:close/>
                <a:moveTo>
                  <a:pt x="2982" y="1021"/>
                </a:moveTo>
                <a:lnTo>
                  <a:pt x="2982" y="1021"/>
                </a:lnTo>
                <a:lnTo>
                  <a:pt x="2980" y="1023"/>
                </a:lnTo>
                <a:lnTo>
                  <a:pt x="2982" y="1023"/>
                </a:lnTo>
                <a:lnTo>
                  <a:pt x="2984" y="1023"/>
                </a:lnTo>
                <a:lnTo>
                  <a:pt x="2984" y="1021"/>
                </a:lnTo>
                <a:lnTo>
                  <a:pt x="2984" y="1021"/>
                </a:lnTo>
                <a:lnTo>
                  <a:pt x="2982" y="1021"/>
                </a:lnTo>
                <a:close/>
                <a:moveTo>
                  <a:pt x="2969" y="1063"/>
                </a:moveTo>
                <a:lnTo>
                  <a:pt x="2971" y="1063"/>
                </a:lnTo>
                <a:lnTo>
                  <a:pt x="2971" y="1065"/>
                </a:lnTo>
                <a:lnTo>
                  <a:pt x="2971" y="1065"/>
                </a:lnTo>
                <a:lnTo>
                  <a:pt x="2973" y="1065"/>
                </a:lnTo>
                <a:lnTo>
                  <a:pt x="2973" y="1065"/>
                </a:lnTo>
                <a:lnTo>
                  <a:pt x="2973" y="1065"/>
                </a:lnTo>
                <a:lnTo>
                  <a:pt x="2971" y="1063"/>
                </a:lnTo>
                <a:lnTo>
                  <a:pt x="2971" y="1063"/>
                </a:lnTo>
                <a:lnTo>
                  <a:pt x="2969" y="1063"/>
                </a:lnTo>
                <a:close/>
                <a:moveTo>
                  <a:pt x="2977" y="1074"/>
                </a:moveTo>
                <a:lnTo>
                  <a:pt x="2977" y="1071"/>
                </a:lnTo>
                <a:lnTo>
                  <a:pt x="2977" y="1071"/>
                </a:lnTo>
                <a:lnTo>
                  <a:pt x="2977" y="1071"/>
                </a:lnTo>
                <a:lnTo>
                  <a:pt x="2975" y="1074"/>
                </a:lnTo>
                <a:lnTo>
                  <a:pt x="2975" y="1076"/>
                </a:lnTo>
                <a:lnTo>
                  <a:pt x="2977" y="1076"/>
                </a:lnTo>
                <a:lnTo>
                  <a:pt x="2977" y="1076"/>
                </a:lnTo>
                <a:lnTo>
                  <a:pt x="2977" y="1074"/>
                </a:lnTo>
                <a:close/>
                <a:moveTo>
                  <a:pt x="2977" y="1067"/>
                </a:moveTo>
                <a:lnTo>
                  <a:pt x="2977" y="1067"/>
                </a:lnTo>
                <a:lnTo>
                  <a:pt x="2975" y="1067"/>
                </a:lnTo>
                <a:lnTo>
                  <a:pt x="2975" y="1067"/>
                </a:lnTo>
                <a:lnTo>
                  <a:pt x="2975" y="1067"/>
                </a:lnTo>
                <a:lnTo>
                  <a:pt x="2975" y="1067"/>
                </a:lnTo>
                <a:lnTo>
                  <a:pt x="2977" y="1067"/>
                </a:lnTo>
                <a:close/>
                <a:moveTo>
                  <a:pt x="2973" y="1071"/>
                </a:moveTo>
                <a:lnTo>
                  <a:pt x="2971" y="1074"/>
                </a:lnTo>
                <a:lnTo>
                  <a:pt x="2971" y="1074"/>
                </a:lnTo>
                <a:lnTo>
                  <a:pt x="2971" y="1076"/>
                </a:lnTo>
                <a:lnTo>
                  <a:pt x="2973" y="1076"/>
                </a:lnTo>
                <a:lnTo>
                  <a:pt x="2973" y="1074"/>
                </a:lnTo>
                <a:lnTo>
                  <a:pt x="2973" y="1074"/>
                </a:lnTo>
                <a:lnTo>
                  <a:pt x="2973" y="1071"/>
                </a:lnTo>
                <a:lnTo>
                  <a:pt x="2973" y="1071"/>
                </a:lnTo>
                <a:close/>
                <a:moveTo>
                  <a:pt x="2977" y="1084"/>
                </a:moveTo>
                <a:lnTo>
                  <a:pt x="2977" y="1084"/>
                </a:lnTo>
                <a:lnTo>
                  <a:pt x="2975" y="1084"/>
                </a:lnTo>
                <a:lnTo>
                  <a:pt x="2975" y="1084"/>
                </a:lnTo>
                <a:lnTo>
                  <a:pt x="2975" y="1084"/>
                </a:lnTo>
                <a:lnTo>
                  <a:pt x="2975" y="1084"/>
                </a:lnTo>
                <a:lnTo>
                  <a:pt x="2975" y="1084"/>
                </a:lnTo>
                <a:lnTo>
                  <a:pt x="2975" y="1086"/>
                </a:lnTo>
                <a:lnTo>
                  <a:pt x="2975" y="1086"/>
                </a:lnTo>
                <a:lnTo>
                  <a:pt x="2977" y="1084"/>
                </a:lnTo>
                <a:close/>
                <a:moveTo>
                  <a:pt x="2980" y="1017"/>
                </a:moveTo>
                <a:lnTo>
                  <a:pt x="2977" y="1015"/>
                </a:lnTo>
                <a:lnTo>
                  <a:pt x="2977" y="1017"/>
                </a:lnTo>
                <a:lnTo>
                  <a:pt x="2977" y="1017"/>
                </a:lnTo>
                <a:lnTo>
                  <a:pt x="2980" y="1017"/>
                </a:lnTo>
                <a:lnTo>
                  <a:pt x="2980" y="1017"/>
                </a:lnTo>
                <a:lnTo>
                  <a:pt x="2980" y="1017"/>
                </a:lnTo>
                <a:close/>
                <a:moveTo>
                  <a:pt x="2975" y="1080"/>
                </a:moveTo>
                <a:lnTo>
                  <a:pt x="2975" y="1080"/>
                </a:lnTo>
                <a:lnTo>
                  <a:pt x="2975" y="1080"/>
                </a:lnTo>
                <a:lnTo>
                  <a:pt x="2973" y="1078"/>
                </a:lnTo>
                <a:lnTo>
                  <a:pt x="2973" y="1078"/>
                </a:lnTo>
                <a:lnTo>
                  <a:pt x="2973" y="1080"/>
                </a:lnTo>
                <a:lnTo>
                  <a:pt x="2975" y="1080"/>
                </a:lnTo>
                <a:close/>
                <a:moveTo>
                  <a:pt x="2695" y="780"/>
                </a:moveTo>
                <a:lnTo>
                  <a:pt x="2695" y="780"/>
                </a:lnTo>
                <a:lnTo>
                  <a:pt x="2692" y="780"/>
                </a:lnTo>
                <a:lnTo>
                  <a:pt x="2690" y="780"/>
                </a:lnTo>
                <a:lnTo>
                  <a:pt x="2690" y="780"/>
                </a:lnTo>
                <a:lnTo>
                  <a:pt x="2690" y="780"/>
                </a:lnTo>
                <a:lnTo>
                  <a:pt x="2690" y="780"/>
                </a:lnTo>
                <a:lnTo>
                  <a:pt x="2695" y="780"/>
                </a:lnTo>
                <a:close/>
                <a:moveTo>
                  <a:pt x="2967" y="1013"/>
                </a:moveTo>
                <a:lnTo>
                  <a:pt x="2965" y="1011"/>
                </a:lnTo>
                <a:lnTo>
                  <a:pt x="2965" y="1011"/>
                </a:lnTo>
                <a:lnTo>
                  <a:pt x="2965" y="1011"/>
                </a:lnTo>
                <a:lnTo>
                  <a:pt x="2963" y="1013"/>
                </a:lnTo>
                <a:lnTo>
                  <a:pt x="2963" y="1013"/>
                </a:lnTo>
                <a:lnTo>
                  <a:pt x="2965" y="1015"/>
                </a:lnTo>
                <a:lnTo>
                  <a:pt x="2967" y="1015"/>
                </a:lnTo>
                <a:lnTo>
                  <a:pt x="2967" y="1013"/>
                </a:lnTo>
                <a:lnTo>
                  <a:pt x="2967" y="1013"/>
                </a:lnTo>
                <a:lnTo>
                  <a:pt x="2967" y="1013"/>
                </a:lnTo>
                <a:close/>
                <a:moveTo>
                  <a:pt x="2921" y="644"/>
                </a:moveTo>
                <a:lnTo>
                  <a:pt x="2921" y="644"/>
                </a:lnTo>
                <a:lnTo>
                  <a:pt x="2921" y="644"/>
                </a:lnTo>
                <a:lnTo>
                  <a:pt x="2919" y="644"/>
                </a:lnTo>
                <a:lnTo>
                  <a:pt x="2919" y="644"/>
                </a:lnTo>
                <a:lnTo>
                  <a:pt x="2919" y="644"/>
                </a:lnTo>
                <a:lnTo>
                  <a:pt x="2921" y="644"/>
                </a:lnTo>
                <a:lnTo>
                  <a:pt x="2921" y="644"/>
                </a:lnTo>
                <a:close/>
                <a:moveTo>
                  <a:pt x="2915" y="575"/>
                </a:moveTo>
                <a:lnTo>
                  <a:pt x="2912" y="575"/>
                </a:lnTo>
                <a:lnTo>
                  <a:pt x="2915" y="577"/>
                </a:lnTo>
                <a:lnTo>
                  <a:pt x="2915" y="577"/>
                </a:lnTo>
                <a:lnTo>
                  <a:pt x="2917" y="577"/>
                </a:lnTo>
                <a:lnTo>
                  <a:pt x="2917" y="577"/>
                </a:lnTo>
                <a:lnTo>
                  <a:pt x="2917" y="577"/>
                </a:lnTo>
                <a:lnTo>
                  <a:pt x="2917" y="577"/>
                </a:lnTo>
                <a:lnTo>
                  <a:pt x="2919" y="577"/>
                </a:lnTo>
                <a:lnTo>
                  <a:pt x="2919" y="575"/>
                </a:lnTo>
                <a:lnTo>
                  <a:pt x="2917" y="575"/>
                </a:lnTo>
                <a:lnTo>
                  <a:pt x="2917" y="577"/>
                </a:lnTo>
                <a:lnTo>
                  <a:pt x="2915" y="577"/>
                </a:lnTo>
                <a:lnTo>
                  <a:pt x="2915" y="575"/>
                </a:lnTo>
                <a:lnTo>
                  <a:pt x="2915" y="575"/>
                </a:lnTo>
                <a:lnTo>
                  <a:pt x="2915" y="575"/>
                </a:lnTo>
                <a:close/>
                <a:moveTo>
                  <a:pt x="2933" y="640"/>
                </a:moveTo>
                <a:lnTo>
                  <a:pt x="2931" y="640"/>
                </a:lnTo>
                <a:lnTo>
                  <a:pt x="2931" y="640"/>
                </a:lnTo>
                <a:lnTo>
                  <a:pt x="2929" y="640"/>
                </a:lnTo>
                <a:lnTo>
                  <a:pt x="2929" y="640"/>
                </a:lnTo>
                <a:lnTo>
                  <a:pt x="2927" y="640"/>
                </a:lnTo>
                <a:lnTo>
                  <a:pt x="2927" y="642"/>
                </a:lnTo>
                <a:lnTo>
                  <a:pt x="2929" y="642"/>
                </a:lnTo>
                <a:lnTo>
                  <a:pt x="2929" y="642"/>
                </a:lnTo>
                <a:lnTo>
                  <a:pt x="2929" y="642"/>
                </a:lnTo>
                <a:lnTo>
                  <a:pt x="2929" y="644"/>
                </a:lnTo>
                <a:lnTo>
                  <a:pt x="2931" y="644"/>
                </a:lnTo>
                <a:lnTo>
                  <a:pt x="2931" y="642"/>
                </a:lnTo>
                <a:lnTo>
                  <a:pt x="2931" y="642"/>
                </a:lnTo>
                <a:lnTo>
                  <a:pt x="2931" y="642"/>
                </a:lnTo>
                <a:lnTo>
                  <a:pt x="2933" y="640"/>
                </a:lnTo>
                <a:close/>
                <a:moveTo>
                  <a:pt x="2929" y="671"/>
                </a:moveTo>
                <a:lnTo>
                  <a:pt x="2931" y="671"/>
                </a:lnTo>
                <a:lnTo>
                  <a:pt x="2933" y="671"/>
                </a:lnTo>
                <a:lnTo>
                  <a:pt x="2933" y="673"/>
                </a:lnTo>
                <a:lnTo>
                  <a:pt x="2933" y="675"/>
                </a:lnTo>
                <a:lnTo>
                  <a:pt x="2933" y="675"/>
                </a:lnTo>
                <a:lnTo>
                  <a:pt x="2936" y="675"/>
                </a:lnTo>
                <a:lnTo>
                  <a:pt x="2938" y="671"/>
                </a:lnTo>
                <a:lnTo>
                  <a:pt x="2938" y="673"/>
                </a:lnTo>
                <a:lnTo>
                  <a:pt x="2938" y="673"/>
                </a:lnTo>
                <a:lnTo>
                  <a:pt x="2940" y="671"/>
                </a:lnTo>
                <a:lnTo>
                  <a:pt x="2942" y="671"/>
                </a:lnTo>
                <a:lnTo>
                  <a:pt x="2940" y="669"/>
                </a:lnTo>
                <a:lnTo>
                  <a:pt x="2940" y="669"/>
                </a:lnTo>
                <a:lnTo>
                  <a:pt x="2938" y="667"/>
                </a:lnTo>
                <a:lnTo>
                  <a:pt x="2938" y="667"/>
                </a:lnTo>
                <a:lnTo>
                  <a:pt x="2938" y="667"/>
                </a:lnTo>
                <a:lnTo>
                  <a:pt x="2936" y="667"/>
                </a:lnTo>
                <a:lnTo>
                  <a:pt x="2936" y="667"/>
                </a:lnTo>
                <a:lnTo>
                  <a:pt x="2933" y="667"/>
                </a:lnTo>
                <a:lnTo>
                  <a:pt x="2933" y="669"/>
                </a:lnTo>
                <a:lnTo>
                  <a:pt x="2927" y="669"/>
                </a:lnTo>
                <a:lnTo>
                  <a:pt x="2929" y="671"/>
                </a:lnTo>
                <a:close/>
                <a:moveTo>
                  <a:pt x="2923" y="640"/>
                </a:moveTo>
                <a:lnTo>
                  <a:pt x="2925" y="640"/>
                </a:lnTo>
                <a:lnTo>
                  <a:pt x="2927" y="640"/>
                </a:lnTo>
                <a:lnTo>
                  <a:pt x="2927" y="640"/>
                </a:lnTo>
                <a:lnTo>
                  <a:pt x="2925" y="637"/>
                </a:lnTo>
                <a:lnTo>
                  <a:pt x="2925" y="637"/>
                </a:lnTo>
                <a:lnTo>
                  <a:pt x="2925" y="637"/>
                </a:lnTo>
                <a:lnTo>
                  <a:pt x="2923" y="637"/>
                </a:lnTo>
                <a:lnTo>
                  <a:pt x="2923" y="637"/>
                </a:lnTo>
                <a:lnTo>
                  <a:pt x="2925" y="637"/>
                </a:lnTo>
                <a:lnTo>
                  <a:pt x="2923" y="637"/>
                </a:lnTo>
                <a:lnTo>
                  <a:pt x="2923" y="640"/>
                </a:lnTo>
                <a:close/>
                <a:moveTo>
                  <a:pt x="2904" y="646"/>
                </a:moveTo>
                <a:lnTo>
                  <a:pt x="2906" y="646"/>
                </a:lnTo>
                <a:lnTo>
                  <a:pt x="2906" y="646"/>
                </a:lnTo>
                <a:lnTo>
                  <a:pt x="2906" y="646"/>
                </a:lnTo>
                <a:lnTo>
                  <a:pt x="2904" y="646"/>
                </a:lnTo>
                <a:lnTo>
                  <a:pt x="2904" y="646"/>
                </a:lnTo>
                <a:lnTo>
                  <a:pt x="2904" y="646"/>
                </a:lnTo>
                <a:lnTo>
                  <a:pt x="2904" y="646"/>
                </a:lnTo>
                <a:lnTo>
                  <a:pt x="2904" y="646"/>
                </a:lnTo>
                <a:lnTo>
                  <a:pt x="2904" y="646"/>
                </a:lnTo>
                <a:close/>
                <a:moveTo>
                  <a:pt x="2892" y="644"/>
                </a:moveTo>
                <a:lnTo>
                  <a:pt x="2892" y="644"/>
                </a:lnTo>
                <a:lnTo>
                  <a:pt x="2894" y="644"/>
                </a:lnTo>
                <a:lnTo>
                  <a:pt x="2892" y="644"/>
                </a:lnTo>
                <a:lnTo>
                  <a:pt x="2892" y="642"/>
                </a:lnTo>
                <a:lnTo>
                  <a:pt x="2892" y="642"/>
                </a:lnTo>
                <a:lnTo>
                  <a:pt x="2892" y="644"/>
                </a:lnTo>
                <a:lnTo>
                  <a:pt x="2892" y="644"/>
                </a:lnTo>
                <a:lnTo>
                  <a:pt x="2892" y="644"/>
                </a:lnTo>
                <a:lnTo>
                  <a:pt x="2892" y="644"/>
                </a:lnTo>
                <a:close/>
                <a:moveTo>
                  <a:pt x="2885" y="692"/>
                </a:moveTo>
                <a:lnTo>
                  <a:pt x="2885" y="690"/>
                </a:lnTo>
                <a:lnTo>
                  <a:pt x="2887" y="690"/>
                </a:lnTo>
                <a:lnTo>
                  <a:pt x="2887" y="690"/>
                </a:lnTo>
                <a:lnTo>
                  <a:pt x="2885" y="690"/>
                </a:lnTo>
                <a:lnTo>
                  <a:pt x="2883" y="690"/>
                </a:lnTo>
                <a:lnTo>
                  <a:pt x="2885" y="692"/>
                </a:lnTo>
                <a:lnTo>
                  <a:pt x="2885" y="692"/>
                </a:lnTo>
                <a:close/>
                <a:moveTo>
                  <a:pt x="2877" y="656"/>
                </a:moveTo>
                <a:lnTo>
                  <a:pt x="2877" y="656"/>
                </a:lnTo>
                <a:lnTo>
                  <a:pt x="2877" y="658"/>
                </a:lnTo>
                <a:lnTo>
                  <a:pt x="2877" y="658"/>
                </a:lnTo>
                <a:lnTo>
                  <a:pt x="2877" y="658"/>
                </a:lnTo>
                <a:lnTo>
                  <a:pt x="2877" y="658"/>
                </a:lnTo>
                <a:lnTo>
                  <a:pt x="2877" y="658"/>
                </a:lnTo>
                <a:lnTo>
                  <a:pt x="2879" y="656"/>
                </a:lnTo>
                <a:lnTo>
                  <a:pt x="2879" y="656"/>
                </a:lnTo>
                <a:lnTo>
                  <a:pt x="2877" y="656"/>
                </a:lnTo>
                <a:close/>
                <a:moveTo>
                  <a:pt x="2896" y="642"/>
                </a:moveTo>
                <a:lnTo>
                  <a:pt x="2894" y="642"/>
                </a:lnTo>
                <a:lnTo>
                  <a:pt x="2894" y="642"/>
                </a:lnTo>
                <a:lnTo>
                  <a:pt x="2894" y="642"/>
                </a:lnTo>
                <a:lnTo>
                  <a:pt x="2894" y="642"/>
                </a:lnTo>
                <a:lnTo>
                  <a:pt x="2894" y="642"/>
                </a:lnTo>
                <a:lnTo>
                  <a:pt x="2894" y="644"/>
                </a:lnTo>
                <a:lnTo>
                  <a:pt x="2894" y="646"/>
                </a:lnTo>
                <a:lnTo>
                  <a:pt x="2898" y="644"/>
                </a:lnTo>
                <a:lnTo>
                  <a:pt x="2898" y="644"/>
                </a:lnTo>
                <a:lnTo>
                  <a:pt x="2898" y="644"/>
                </a:lnTo>
                <a:lnTo>
                  <a:pt x="2898" y="642"/>
                </a:lnTo>
                <a:lnTo>
                  <a:pt x="2900" y="642"/>
                </a:lnTo>
                <a:lnTo>
                  <a:pt x="2900" y="642"/>
                </a:lnTo>
                <a:lnTo>
                  <a:pt x="2900" y="642"/>
                </a:lnTo>
                <a:lnTo>
                  <a:pt x="2902" y="642"/>
                </a:lnTo>
                <a:lnTo>
                  <a:pt x="2900" y="642"/>
                </a:lnTo>
                <a:lnTo>
                  <a:pt x="2900" y="640"/>
                </a:lnTo>
                <a:lnTo>
                  <a:pt x="2900" y="640"/>
                </a:lnTo>
                <a:lnTo>
                  <a:pt x="2898" y="640"/>
                </a:lnTo>
                <a:lnTo>
                  <a:pt x="2898" y="640"/>
                </a:lnTo>
                <a:lnTo>
                  <a:pt x="2898" y="640"/>
                </a:lnTo>
                <a:lnTo>
                  <a:pt x="2898" y="640"/>
                </a:lnTo>
                <a:lnTo>
                  <a:pt x="2896" y="640"/>
                </a:lnTo>
                <a:lnTo>
                  <a:pt x="2896" y="637"/>
                </a:lnTo>
                <a:lnTo>
                  <a:pt x="2896" y="637"/>
                </a:lnTo>
                <a:lnTo>
                  <a:pt x="2894" y="640"/>
                </a:lnTo>
                <a:lnTo>
                  <a:pt x="2896" y="640"/>
                </a:lnTo>
                <a:lnTo>
                  <a:pt x="2896" y="640"/>
                </a:lnTo>
                <a:lnTo>
                  <a:pt x="2896" y="640"/>
                </a:lnTo>
                <a:lnTo>
                  <a:pt x="2896" y="642"/>
                </a:lnTo>
                <a:lnTo>
                  <a:pt x="2896" y="642"/>
                </a:lnTo>
                <a:close/>
                <a:moveTo>
                  <a:pt x="3623" y="495"/>
                </a:moveTo>
                <a:lnTo>
                  <a:pt x="3621" y="495"/>
                </a:lnTo>
                <a:lnTo>
                  <a:pt x="3619" y="495"/>
                </a:lnTo>
                <a:lnTo>
                  <a:pt x="3616" y="495"/>
                </a:lnTo>
                <a:lnTo>
                  <a:pt x="3614" y="493"/>
                </a:lnTo>
                <a:lnTo>
                  <a:pt x="3614" y="495"/>
                </a:lnTo>
                <a:lnTo>
                  <a:pt x="3616" y="497"/>
                </a:lnTo>
                <a:lnTo>
                  <a:pt x="3619" y="499"/>
                </a:lnTo>
                <a:lnTo>
                  <a:pt x="3623" y="499"/>
                </a:lnTo>
                <a:lnTo>
                  <a:pt x="3623" y="499"/>
                </a:lnTo>
                <a:lnTo>
                  <a:pt x="3623" y="497"/>
                </a:lnTo>
                <a:lnTo>
                  <a:pt x="3623" y="497"/>
                </a:lnTo>
                <a:lnTo>
                  <a:pt x="3623" y="497"/>
                </a:lnTo>
                <a:lnTo>
                  <a:pt x="3623" y="495"/>
                </a:lnTo>
                <a:close/>
                <a:moveTo>
                  <a:pt x="3583" y="428"/>
                </a:moveTo>
                <a:lnTo>
                  <a:pt x="3583" y="426"/>
                </a:lnTo>
                <a:lnTo>
                  <a:pt x="3583" y="424"/>
                </a:lnTo>
                <a:lnTo>
                  <a:pt x="3581" y="424"/>
                </a:lnTo>
                <a:lnTo>
                  <a:pt x="3579" y="426"/>
                </a:lnTo>
                <a:lnTo>
                  <a:pt x="3579" y="426"/>
                </a:lnTo>
                <a:lnTo>
                  <a:pt x="3579" y="428"/>
                </a:lnTo>
                <a:lnTo>
                  <a:pt x="3583" y="428"/>
                </a:lnTo>
                <a:close/>
                <a:moveTo>
                  <a:pt x="3126" y="533"/>
                </a:moveTo>
                <a:lnTo>
                  <a:pt x="3126" y="531"/>
                </a:lnTo>
                <a:lnTo>
                  <a:pt x="3126" y="531"/>
                </a:lnTo>
                <a:lnTo>
                  <a:pt x="3124" y="531"/>
                </a:lnTo>
                <a:lnTo>
                  <a:pt x="3124" y="531"/>
                </a:lnTo>
                <a:lnTo>
                  <a:pt x="3122" y="531"/>
                </a:lnTo>
                <a:lnTo>
                  <a:pt x="3122" y="533"/>
                </a:lnTo>
                <a:lnTo>
                  <a:pt x="3124" y="535"/>
                </a:lnTo>
                <a:lnTo>
                  <a:pt x="3124" y="535"/>
                </a:lnTo>
                <a:lnTo>
                  <a:pt x="3126" y="535"/>
                </a:lnTo>
                <a:lnTo>
                  <a:pt x="3126" y="535"/>
                </a:lnTo>
                <a:lnTo>
                  <a:pt x="3126" y="535"/>
                </a:lnTo>
                <a:lnTo>
                  <a:pt x="3126" y="533"/>
                </a:lnTo>
                <a:lnTo>
                  <a:pt x="3126" y="533"/>
                </a:lnTo>
                <a:close/>
                <a:moveTo>
                  <a:pt x="4233" y="289"/>
                </a:moveTo>
                <a:lnTo>
                  <a:pt x="4230" y="292"/>
                </a:lnTo>
                <a:lnTo>
                  <a:pt x="4230" y="292"/>
                </a:lnTo>
                <a:lnTo>
                  <a:pt x="4230" y="294"/>
                </a:lnTo>
                <a:lnTo>
                  <a:pt x="4230" y="294"/>
                </a:lnTo>
                <a:lnTo>
                  <a:pt x="4228" y="296"/>
                </a:lnTo>
                <a:lnTo>
                  <a:pt x="4224" y="296"/>
                </a:lnTo>
                <a:lnTo>
                  <a:pt x="4224" y="296"/>
                </a:lnTo>
                <a:lnTo>
                  <a:pt x="4222" y="296"/>
                </a:lnTo>
                <a:lnTo>
                  <a:pt x="4224" y="298"/>
                </a:lnTo>
                <a:lnTo>
                  <a:pt x="4228" y="300"/>
                </a:lnTo>
                <a:lnTo>
                  <a:pt x="4233" y="302"/>
                </a:lnTo>
                <a:lnTo>
                  <a:pt x="4233" y="302"/>
                </a:lnTo>
                <a:lnTo>
                  <a:pt x="4241" y="302"/>
                </a:lnTo>
                <a:lnTo>
                  <a:pt x="4243" y="302"/>
                </a:lnTo>
                <a:lnTo>
                  <a:pt x="4245" y="300"/>
                </a:lnTo>
                <a:lnTo>
                  <a:pt x="4247" y="298"/>
                </a:lnTo>
                <a:lnTo>
                  <a:pt x="4249" y="298"/>
                </a:lnTo>
                <a:lnTo>
                  <a:pt x="4249" y="296"/>
                </a:lnTo>
                <a:lnTo>
                  <a:pt x="4249" y="296"/>
                </a:lnTo>
                <a:lnTo>
                  <a:pt x="4251" y="294"/>
                </a:lnTo>
                <a:lnTo>
                  <a:pt x="4249" y="294"/>
                </a:lnTo>
                <a:lnTo>
                  <a:pt x="4245" y="292"/>
                </a:lnTo>
                <a:lnTo>
                  <a:pt x="4233" y="289"/>
                </a:lnTo>
                <a:close/>
                <a:moveTo>
                  <a:pt x="2925" y="677"/>
                </a:moveTo>
                <a:lnTo>
                  <a:pt x="2925" y="679"/>
                </a:lnTo>
                <a:lnTo>
                  <a:pt x="2927" y="682"/>
                </a:lnTo>
                <a:lnTo>
                  <a:pt x="2925" y="682"/>
                </a:lnTo>
                <a:lnTo>
                  <a:pt x="2925" y="682"/>
                </a:lnTo>
                <a:lnTo>
                  <a:pt x="2925" y="684"/>
                </a:lnTo>
                <a:lnTo>
                  <a:pt x="2925" y="684"/>
                </a:lnTo>
                <a:lnTo>
                  <a:pt x="2925" y="684"/>
                </a:lnTo>
                <a:lnTo>
                  <a:pt x="2927" y="684"/>
                </a:lnTo>
                <a:lnTo>
                  <a:pt x="2927" y="686"/>
                </a:lnTo>
                <a:lnTo>
                  <a:pt x="2929" y="686"/>
                </a:lnTo>
                <a:lnTo>
                  <a:pt x="2929" y="686"/>
                </a:lnTo>
                <a:lnTo>
                  <a:pt x="2927" y="690"/>
                </a:lnTo>
                <a:lnTo>
                  <a:pt x="2927" y="690"/>
                </a:lnTo>
                <a:lnTo>
                  <a:pt x="2927" y="690"/>
                </a:lnTo>
                <a:lnTo>
                  <a:pt x="2927" y="690"/>
                </a:lnTo>
                <a:lnTo>
                  <a:pt x="2929" y="690"/>
                </a:lnTo>
                <a:lnTo>
                  <a:pt x="2929" y="688"/>
                </a:lnTo>
                <a:lnTo>
                  <a:pt x="2931" y="686"/>
                </a:lnTo>
                <a:lnTo>
                  <a:pt x="2931" y="684"/>
                </a:lnTo>
                <a:lnTo>
                  <a:pt x="2933" y="684"/>
                </a:lnTo>
                <a:lnTo>
                  <a:pt x="2938" y="684"/>
                </a:lnTo>
                <a:lnTo>
                  <a:pt x="2938" y="684"/>
                </a:lnTo>
                <a:lnTo>
                  <a:pt x="2940" y="684"/>
                </a:lnTo>
                <a:lnTo>
                  <a:pt x="2940" y="682"/>
                </a:lnTo>
                <a:lnTo>
                  <a:pt x="2942" y="682"/>
                </a:lnTo>
                <a:lnTo>
                  <a:pt x="2942" y="682"/>
                </a:lnTo>
                <a:lnTo>
                  <a:pt x="2942" y="679"/>
                </a:lnTo>
                <a:lnTo>
                  <a:pt x="2946" y="679"/>
                </a:lnTo>
                <a:lnTo>
                  <a:pt x="2946" y="679"/>
                </a:lnTo>
                <a:lnTo>
                  <a:pt x="2940" y="677"/>
                </a:lnTo>
                <a:lnTo>
                  <a:pt x="2938" y="675"/>
                </a:lnTo>
                <a:lnTo>
                  <a:pt x="2938" y="677"/>
                </a:lnTo>
                <a:lnTo>
                  <a:pt x="2936" y="677"/>
                </a:lnTo>
                <a:lnTo>
                  <a:pt x="2936" y="675"/>
                </a:lnTo>
                <a:lnTo>
                  <a:pt x="2933" y="675"/>
                </a:lnTo>
                <a:lnTo>
                  <a:pt x="2933" y="677"/>
                </a:lnTo>
                <a:lnTo>
                  <a:pt x="2931" y="677"/>
                </a:lnTo>
                <a:lnTo>
                  <a:pt x="2931" y="679"/>
                </a:lnTo>
                <a:lnTo>
                  <a:pt x="2929" y="677"/>
                </a:lnTo>
                <a:lnTo>
                  <a:pt x="2929" y="677"/>
                </a:lnTo>
                <a:lnTo>
                  <a:pt x="2927" y="679"/>
                </a:lnTo>
                <a:lnTo>
                  <a:pt x="2927" y="679"/>
                </a:lnTo>
                <a:lnTo>
                  <a:pt x="2925" y="677"/>
                </a:lnTo>
                <a:close/>
                <a:moveTo>
                  <a:pt x="2946" y="677"/>
                </a:moveTo>
                <a:lnTo>
                  <a:pt x="2946" y="675"/>
                </a:lnTo>
                <a:lnTo>
                  <a:pt x="2944" y="675"/>
                </a:lnTo>
                <a:lnTo>
                  <a:pt x="2942" y="675"/>
                </a:lnTo>
                <a:lnTo>
                  <a:pt x="2942" y="677"/>
                </a:lnTo>
                <a:lnTo>
                  <a:pt x="2944" y="677"/>
                </a:lnTo>
                <a:lnTo>
                  <a:pt x="2946" y="677"/>
                </a:lnTo>
                <a:lnTo>
                  <a:pt x="2946" y="677"/>
                </a:lnTo>
                <a:close/>
                <a:moveTo>
                  <a:pt x="3040" y="415"/>
                </a:moveTo>
                <a:lnTo>
                  <a:pt x="3038" y="417"/>
                </a:lnTo>
                <a:lnTo>
                  <a:pt x="3038" y="417"/>
                </a:lnTo>
                <a:lnTo>
                  <a:pt x="3038" y="419"/>
                </a:lnTo>
                <a:lnTo>
                  <a:pt x="3042" y="417"/>
                </a:lnTo>
                <a:lnTo>
                  <a:pt x="3042" y="417"/>
                </a:lnTo>
                <a:lnTo>
                  <a:pt x="3042" y="415"/>
                </a:lnTo>
                <a:lnTo>
                  <a:pt x="3040" y="415"/>
                </a:lnTo>
                <a:lnTo>
                  <a:pt x="3040" y="415"/>
                </a:lnTo>
                <a:close/>
                <a:moveTo>
                  <a:pt x="2923" y="644"/>
                </a:moveTo>
                <a:lnTo>
                  <a:pt x="2923" y="644"/>
                </a:lnTo>
                <a:lnTo>
                  <a:pt x="2923" y="644"/>
                </a:lnTo>
                <a:lnTo>
                  <a:pt x="2925" y="644"/>
                </a:lnTo>
                <a:lnTo>
                  <a:pt x="2925" y="642"/>
                </a:lnTo>
                <a:lnTo>
                  <a:pt x="2923" y="642"/>
                </a:lnTo>
                <a:lnTo>
                  <a:pt x="2923" y="644"/>
                </a:lnTo>
                <a:close/>
                <a:moveTo>
                  <a:pt x="2967" y="535"/>
                </a:moveTo>
                <a:lnTo>
                  <a:pt x="2969" y="535"/>
                </a:lnTo>
                <a:lnTo>
                  <a:pt x="2969" y="535"/>
                </a:lnTo>
                <a:lnTo>
                  <a:pt x="2969" y="535"/>
                </a:lnTo>
                <a:lnTo>
                  <a:pt x="2967" y="533"/>
                </a:lnTo>
                <a:lnTo>
                  <a:pt x="2965" y="533"/>
                </a:lnTo>
                <a:lnTo>
                  <a:pt x="2963" y="535"/>
                </a:lnTo>
                <a:lnTo>
                  <a:pt x="2963" y="535"/>
                </a:lnTo>
                <a:lnTo>
                  <a:pt x="2965" y="537"/>
                </a:lnTo>
                <a:lnTo>
                  <a:pt x="2967" y="535"/>
                </a:lnTo>
                <a:close/>
                <a:moveTo>
                  <a:pt x="2917" y="635"/>
                </a:moveTo>
                <a:lnTo>
                  <a:pt x="2919" y="635"/>
                </a:lnTo>
                <a:lnTo>
                  <a:pt x="2919" y="635"/>
                </a:lnTo>
                <a:lnTo>
                  <a:pt x="2917" y="633"/>
                </a:lnTo>
                <a:lnTo>
                  <a:pt x="2917" y="633"/>
                </a:lnTo>
                <a:lnTo>
                  <a:pt x="2915" y="633"/>
                </a:lnTo>
                <a:lnTo>
                  <a:pt x="2915" y="633"/>
                </a:lnTo>
                <a:lnTo>
                  <a:pt x="2915" y="635"/>
                </a:lnTo>
                <a:lnTo>
                  <a:pt x="2917" y="637"/>
                </a:lnTo>
                <a:lnTo>
                  <a:pt x="2917" y="635"/>
                </a:lnTo>
                <a:close/>
                <a:moveTo>
                  <a:pt x="4448" y="1677"/>
                </a:moveTo>
                <a:lnTo>
                  <a:pt x="4448" y="1677"/>
                </a:lnTo>
                <a:lnTo>
                  <a:pt x="4446" y="1675"/>
                </a:lnTo>
                <a:lnTo>
                  <a:pt x="4444" y="1675"/>
                </a:lnTo>
                <a:lnTo>
                  <a:pt x="4442" y="1675"/>
                </a:lnTo>
                <a:lnTo>
                  <a:pt x="4438" y="1675"/>
                </a:lnTo>
                <a:lnTo>
                  <a:pt x="4436" y="1677"/>
                </a:lnTo>
                <a:lnTo>
                  <a:pt x="4434" y="1675"/>
                </a:lnTo>
                <a:lnTo>
                  <a:pt x="4434" y="1675"/>
                </a:lnTo>
                <a:lnTo>
                  <a:pt x="4434" y="1677"/>
                </a:lnTo>
                <a:lnTo>
                  <a:pt x="4434" y="1679"/>
                </a:lnTo>
                <a:lnTo>
                  <a:pt x="4434" y="1679"/>
                </a:lnTo>
                <a:lnTo>
                  <a:pt x="4436" y="1682"/>
                </a:lnTo>
                <a:lnTo>
                  <a:pt x="4436" y="1682"/>
                </a:lnTo>
                <a:lnTo>
                  <a:pt x="4436" y="1684"/>
                </a:lnTo>
                <a:lnTo>
                  <a:pt x="4440" y="1684"/>
                </a:lnTo>
                <a:lnTo>
                  <a:pt x="4442" y="1686"/>
                </a:lnTo>
                <a:lnTo>
                  <a:pt x="4442" y="1686"/>
                </a:lnTo>
                <a:lnTo>
                  <a:pt x="4444" y="1686"/>
                </a:lnTo>
                <a:lnTo>
                  <a:pt x="4444" y="1686"/>
                </a:lnTo>
                <a:lnTo>
                  <a:pt x="4446" y="1686"/>
                </a:lnTo>
                <a:lnTo>
                  <a:pt x="4446" y="1686"/>
                </a:lnTo>
                <a:lnTo>
                  <a:pt x="4448" y="1684"/>
                </a:lnTo>
                <a:lnTo>
                  <a:pt x="4450" y="1684"/>
                </a:lnTo>
                <a:lnTo>
                  <a:pt x="4450" y="1684"/>
                </a:lnTo>
                <a:lnTo>
                  <a:pt x="4450" y="1682"/>
                </a:lnTo>
                <a:lnTo>
                  <a:pt x="4450" y="1679"/>
                </a:lnTo>
                <a:lnTo>
                  <a:pt x="4450" y="1679"/>
                </a:lnTo>
                <a:lnTo>
                  <a:pt x="4450" y="1679"/>
                </a:lnTo>
                <a:lnTo>
                  <a:pt x="4448" y="1677"/>
                </a:lnTo>
                <a:lnTo>
                  <a:pt x="4448" y="1677"/>
                </a:lnTo>
                <a:close/>
                <a:moveTo>
                  <a:pt x="2789" y="738"/>
                </a:moveTo>
                <a:lnTo>
                  <a:pt x="2791" y="738"/>
                </a:lnTo>
                <a:lnTo>
                  <a:pt x="2791" y="738"/>
                </a:lnTo>
                <a:lnTo>
                  <a:pt x="2791" y="736"/>
                </a:lnTo>
                <a:lnTo>
                  <a:pt x="2791" y="736"/>
                </a:lnTo>
                <a:lnTo>
                  <a:pt x="2789" y="738"/>
                </a:lnTo>
                <a:lnTo>
                  <a:pt x="2789" y="738"/>
                </a:lnTo>
                <a:lnTo>
                  <a:pt x="2789" y="738"/>
                </a:lnTo>
                <a:lnTo>
                  <a:pt x="2789" y="738"/>
                </a:lnTo>
                <a:close/>
                <a:moveTo>
                  <a:pt x="2772" y="736"/>
                </a:moveTo>
                <a:lnTo>
                  <a:pt x="2770" y="736"/>
                </a:lnTo>
                <a:lnTo>
                  <a:pt x="2768" y="736"/>
                </a:lnTo>
                <a:lnTo>
                  <a:pt x="2766" y="736"/>
                </a:lnTo>
                <a:lnTo>
                  <a:pt x="2768" y="738"/>
                </a:lnTo>
                <a:lnTo>
                  <a:pt x="2768" y="738"/>
                </a:lnTo>
                <a:lnTo>
                  <a:pt x="2768" y="738"/>
                </a:lnTo>
                <a:lnTo>
                  <a:pt x="2768" y="738"/>
                </a:lnTo>
                <a:lnTo>
                  <a:pt x="2768" y="740"/>
                </a:lnTo>
                <a:lnTo>
                  <a:pt x="2770" y="740"/>
                </a:lnTo>
                <a:lnTo>
                  <a:pt x="2770" y="744"/>
                </a:lnTo>
                <a:lnTo>
                  <a:pt x="2772" y="747"/>
                </a:lnTo>
                <a:lnTo>
                  <a:pt x="2772" y="747"/>
                </a:lnTo>
                <a:lnTo>
                  <a:pt x="2772" y="747"/>
                </a:lnTo>
                <a:lnTo>
                  <a:pt x="2774" y="747"/>
                </a:lnTo>
                <a:lnTo>
                  <a:pt x="2776" y="747"/>
                </a:lnTo>
                <a:lnTo>
                  <a:pt x="2776" y="749"/>
                </a:lnTo>
                <a:lnTo>
                  <a:pt x="2776" y="749"/>
                </a:lnTo>
                <a:lnTo>
                  <a:pt x="2778" y="751"/>
                </a:lnTo>
                <a:lnTo>
                  <a:pt x="2778" y="753"/>
                </a:lnTo>
                <a:lnTo>
                  <a:pt x="2780" y="755"/>
                </a:lnTo>
                <a:lnTo>
                  <a:pt x="2783" y="755"/>
                </a:lnTo>
                <a:lnTo>
                  <a:pt x="2783" y="753"/>
                </a:lnTo>
                <a:lnTo>
                  <a:pt x="2783" y="751"/>
                </a:lnTo>
                <a:lnTo>
                  <a:pt x="2783" y="749"/>
                </a:lnTo>
                <a:lnTo>
                  <a:pt x="2783" y="747"/>
                </a:lnTo>
                <a:lnTo>
                  <a:pt x="2787" y="747"/>
                </a:lnTo>
                <a:lnTo>
                  <a:pt x="2787" y="744"/>
                </a:lnTo>
                <a:lnTo>
                  <a:pt x="2787" y="742"/>
                </a:lnTo>
                <a:lnTo>
                  <a:pt x="2785" y="742"/>
                </a:lnTo>
                <a:lnTo>
                  <a:pt x="2785" y="740"/>
                </a:lnTo>
                <a:lnTo>
                  <a:pt x="2785" y="740"/>
                </a:lnTo>
                <a:lnTo>
                  <a:pt x="2787" y="738"/>
                </a:lnTo>
                <a:lnTo>
                  <a:pt x="2787" y="738"/>
                </a:lnTo>
                <a:lnTo>
                  <a:pt x="2789" y="738"/>
                </a:lnTo>
                <a:lnTo>
                  <a:pt x="2789" y="736"/>
                </a:lnTo>
                <a:lnTo>
                  <a:pt x="2789" y="736"/>
                </a:lnTo>
                <a:lnTo>
                  <a:pt x="2789" y="734"/>
                </a:lnTo>
                <a:lnTo>
                  <a:pt x="2789" y="732"/>
                </a:lnTo>
                <a:lnTo>
                  <a:pt x="2789" y="732"/>
                </a:lnTo>
                <a:lnTo>
                  <a:pt x="2791" y="730"/>
                </a:lnTo>
                <a:lnTo>
                  <a:pt x="2791" y="730"/>
                </a:lnTo>
                <a:lnTo>
                  <a:pt x="2789" y="728"/>
                </a:lnTo>
                <a:lnTo>
                  <a:pt x="2787" y="728"/>
                </a:lnTo>
                <a:lnTo>
                  <a:pt x="2787" y="728"/>
                </a:lnTo>
                <a:lnTo>
                  <a:pt x="2785" y="728"/>
                </a:lnTo>
                <a:lnTo>
                  <a:pt x="2783" y="730"/>
                </a:lnTo>
                <a:lnTo>
                  <a:pt x="2780" y="730"/>
                </a:lnTo>
                <a:lnTo>
                  <a:pt x="2780" y="732"/>
                </a:lnTo>
                <a:lnTo>
                  <a:pt x="2780" y="732"/>
                </a:lnTo>
                <a:lnTo>
                  <a:pt x="2780" y="734"/>
                </a:lnTo>
                <a:lnTo>
                  <a:pt x="2780" y="734"/>
                </a:lnTo>
                <a:lnTo>
                  <a:pt x="2780" y="734"/>
                </a:lnTo>
                <a:lnTo>
                  <a:pt x="2778" y="736"/>
                </a:lnTo>
                <a:lnTo>
                  <a:pt x="2778" y="736"/>
                </a:lnTo>
                <a:lnTo>
                  <a:pt x="2776" y="736"/>
                </a:lnTo>
                <a:lnTo>
                  <a:pt x="2776" y="734"/>
                </a:lnTo>
                <a:lnTo>
                  <a:pt x="2776" y="732"/>
                </a:lnTo>
                <a:lnTo>
                  <a:pt x="2776" y="732"/>
                </a:lnTo>
                <a:lnTo>
                  <a:pt x="2774" y="732"/>
                </a:lnTo>
                <a:lnTo>
                  <a:pt x="2774" y="732"/>
                </a:lnTo>
                <a:lnTo>
                  <a:pt x="2774" y="732"/>
                </a:lnTo>
                <a:lnTo>
                  <a:pt x="2772" y="736"/>
                </a:lnTo>
                <a:lnTo>
                  <a:pt x="2772" y="736"/>
                </a:lnTo>
                <a:close/>
                <a:moveTo>
                  <a:pt x="2776" y="757"/>
                </a:moveTo>
                <a:lnTo>
                  <a:pt x="2776" y="757"/>
                </a:lnTo>
                <a:lnTo>
                  <a:pt x="2778" y="757"/>
                </a:lnTo>
                <a:lnTo>
                  <a:pt x="2778" y="755"/>
                </a:lnTo>
                <a:lnTo>
                  <a:pt x="2778" y="755"/>
                </a:lnTo>
                <a:lnTo>
                  <a:pt x="2776" y="753"/>
                </a:lnTo>
                <a:lnTo>
                  <a:pt x="2774" y="753"/>
                </a:lnTo>
                <a:lnTo>
                  <a:pt x="2772" y="753"/>
                </a:lnTo>
                <a:lnTo>
                  <a:pt x="2770" y="751"/>
                </a:lnTo>
                <a:lnTo>
                  <a:pt x="2768" y="751"/>
                </a:lnTo>
                <a:lnTo>
                  <a:pt x="2768" y="753"/>
                </a:lnTo>
                <a:lnTo>
                  <a:pt x="2768" y="755"/>
                </a:lnTo>
                <a:lnTo>
                  <a:pt x="2774" y="757"/>
                </a:lnTo>
                <a:lnTo>
                  <a:pt x="2776" y="757"/>
                </a:lnTo>
                <a:close/>
                <a:moveTo>
                  <a:pt x="2875" y="667"/>
                </a:moveTo>
                <a:lnTo>
                  <a:pt x="2875" y="667"/>
                </a:lnTo>
                <a:lnTo>
                  <a:pt x="2875" y="667"/>
                </a:lnTo>
                <a:lnTo>
                  <a:pt x="2875" y="667"/>
                </a:lnTo>
                <a:lnTo>
                  <a:pt x="2873" y="667"/>
                </a:lnTo>
                <a:lnTo>
                  <a:pt x="2875" y="667"/>
                </a:lnTo>
                <a:lnTo>
                  <a:pt x="2875" y="667"/>
                </a:lnTo>
                <a:lnTo>
                  <a:pt x="2875" y="667"/>
                </a:lnTo>
                <a:close/>
                <a:moveTo>
                  <a:pt x="2789" y="751"/>
                </a:moveTo>
                <a:lnTo>
                  <a:pt x="2787" y="749"/>
                </a:lnTo>
                <a:lnTo>
                  <a:pt x="2787" y="749"/>
                </a:lnTo>
                <a:lnTo>
                  <a:pt x="2785" y="749"/>
                </a:lnTo>
                <a:lnTo>
                  <a:pt x="2785" y="751"/>
                </a:lnTo>
                <a:lnTo>
                  <a:pt x="2785" y="751"/>
                </a:lnTo>
                <a:lnTo>
                  <a:pt x="2785" y="751"/>
                </a:lnTo>
                <a:lnTo>
                  <a:pt x="2785" y="751"/>
                </a:lnTo>
                <a:lnTo>
                  <a:pt x="2783" y="753"/>
                </a:lnTo>
                <a:lnTo>
                  <a:pt x="2785" y="753"/>
                </a:lnTo>
                <a:lnTo>
                  <a:pt x="2787" y="751"/>
                </a:lnTo>
                <a:lnTo>
                  <a:pt x="2789" y="751"/>
                </a:lnTo>
                <a:lnTo>
                  <a:pt x="2789" y="751"/>
                </a:lnTo>
                <a:lnTo>
                  <a:pt x="2789" y="751"/>
                </a:lnTo>
                <a:lnTo>
                  <a:pt x="2789" y="751"/>
                </a:lnTo>
                <a:close/>
                <a:moveTo>
                  <a:pt x="2699" y="780"/>
                </a:moveTo>
                <a:lnTo>
                  <a:pt x="2697" y="780"/>
                </a:lnTo>
                <a:lnTo>
                  <a:pt x="2697" y="780"/>
                </a:lnTo>
                <a:lnTo>
                  <a:pt x="2697" y="780"/>
                </a:lnTo>
                <a:lnTo>
                  <a:pt x="2699" y="780"/>
                </a:lnTo>
                <a:lnTo>
                  <a:pt x="2699" y="780"/>
                </a:lnTo>
                <a:close/>
                <a:moveTo>
                  <a:pt x="2705" y="778"/>
                </a:moveTo>
                <a:lnTo>
                  <a:pt x="2705" y="778"/>
                </a:lnTo>
                <a:lnTo>
                  <a:pt x="2703" y="778"/>
                </a:lnTo>
                <a:lnTo>
                  <a:pt x="2705" y="778"/>
                </a:lnTo>
                <a:lnTo>
                  <a:pt x="2707" y="778"/>
                </a:lnTo>
                <a:lnTo>
                  <a:pt x="2705" y="778"/>
                </a:lnTo>
                <a:close/>
                <a:moveTo>
                  <a:pt x="2730" y="755"/>
                </a:moveTo>
                <a:lnTo>
                  <a:pt x="2730" y="755"/>
                </a:lnTo>
                <a:lnTo>
                  <a:pt x="2730" y="755"/>
                </a:lnTo>
                <a:lnTo>
                  <a:pt x="2730" y="757"/>
                </a:lnTo>
                <a:lnTo>
                  <a:pt x="2732" y="757"/>
                </a:lnTo>
                <a:lnTo>
                  <a:pt x="2732" y="755"/>
                </a:lnTo>
                <a:lnTo>
                  <a:pt x="2732" y="755"/>
                </a:lnTo>
                <a:lnTo>
                  <a:pt x="2730" y="755"/>
                </a:lnTo>
                <a:lnTo>
                  <a:pt x="2730" y="755"/>
                </a:lnTo>
                <a:close/>
                <a:moveTo>
                  <a:pt x="2730" y="751"/>
                </a:moveTo>
                <a:lnTo>
                  <a:pt x="2730" y="749"/>
                </a:lnTo>
                <a:lnTo>
                  <a:pt x="2730" y="749"/>
                </a:lnTo>
                <a:lnTo>
                  <a:pt x="2728" y="753"/>
                </a:lnTo>
                <a:lnTo>
                  <a:pt x="2728" y="755"/>
                </a:lnTo>
                <a:lnTo>
                  <a:pt x="2728" y="755"/>
                </a:lnTo>
                <a:lnTo>
                  <a:pt x="2728" y="753"/>
                </a:lnTo>
                <a:lnTo>
                  <a:pt x="2732" y="753"/>
                </a:lnTo>
                <a:lnTo>
                  <a:pt x="2732" y="753"/>
                </a:lnTo>
                <a:lnTo>
                  <a:pt x="2728" y="753"/>
                </a:lnTo>
                <a:lnTo>
                  <a:pt x="2728" y="751"/>
                </a:lnTo>
                <a:lnTo>
                  <a:pt x="2730" y="751"/>
                </a:lnTo>
                <a:lnTo>
                  <a:pt x="2730" y="751"/>
                </a:lnTo>
                <a:close/>
                <a:moveTo>
                  <a:pt x="2768" y="759"/>
                </a:moveTo>
                <a:lnTo>
                  <a:pt x="2768" y="759"/>
                </a:lnTo>
                <a:lnTo>
                  <a:pt x="2768" y="761"/>
                </a:lnTo>
                <a:lnTo>
                  <a:pt x="2768" y="761"/>
                </a:lnTo>
                <a:lnTo>
                  <a:pt x="2768" y="761"/>
                </a:lnTo>
                <a:lnTo>
                  <a:pt x="2772" y="761"/>
                </a:lnTo>
                <a:lnTo>
                  <a:pt x="2772" y="761"/>
                </a:lnTo>
                <a:lnTo>
                  <a:pt x="2770" y="761"/>
                </a:lnTo>
                <a:lnTo>
                  <a:pt x="2768" y="759"/>
                </a:lnTo>
                <a:close/>
                <a:moveTo>
                  <a:pt x="5194" y="811"/>
                </a:moveTo>
                <a:lnTo>
                  <a:pt x="5194" y="809"/>
                </a:lnTo>
                <a:lnTo>
                  <a:pt x="5194" y="809"/>
                </a:lnTo>
                <a:lnTo>
                  <a:pt x="5194" y="809"/>
                </a:lnTo>
                <a:lnTo>
                  <a:pt x="5194" y="809"/>
                </a:lnTo>
                <a:lnTo>
                  <a:pt x="5194" y="809"/>
                </a:lnTo>
                <a:lnTo>
                  <a:pt x="5194" y="811"/>
                </a:lnTo>
                <a:lnTo>
                  <a:pt x="5194" y="811"/>
                </a:lnTo>
                <a:close/>
                <a:moveTo>
                  <a:pt x="2856" y="702"/>
                </a:moveTo>
                <a:lnTo>
                  <a:pt x="2854" y="702"/>
                </a:lnTo>
                <a:lnTo>
                  <a:pt x="2854" y="702"/>
                </a:lnTo>
                <a:lnTo>
                  <a:pt x="2854" y="705"/>
                </a:lnTo>
                <a:lnTo>
                  <a:pt x="2852" y="707"/>
                </a:lnTo>
                <a:lnTo>
                  <a:pt x="2852" y="709"/>
                </a:lnTo>
                <a:lnTo>
                  <a:pt x="2850" y="711"/>
                </a:lnTo>
                <a:lnTo>
                  <a:pt x="2850" y="713"/>
                </a:lnTo>
                <a:lnTo>
                  <a:pt x="2845" y="719"/>
                </a:lnTo>
                <a:lnTo>
                  <a:pt x="2845" y="721"/>
                </a:lnTo>
                <a:lnTo>
                  <a:pt x="2845" y="723"/>
                </a:lnTo>
                <a:lnTo>
                  <a:pt x="2845" y="726"/>
                </a:lnTo>
                <a:lnTo>
                  <a:pt x="2845" y="726"/>
                </a:lnTo>
                <a:lnTo>
                  <a:pt x="2848" y="723"/>
                </a:lnTo>
                <a:lnTo>
                  <a:pt x="2852" y="713"/>
                </a:lnTo>
                <a:lnTo>
                  <a:pt x="2852" y="713"/>
                </a:lnTo>
                <a:lnTo>
                  <a:pt x="2852" y="711"/>
                </a:lnTo>
                <a:lnTo>
                  <a:pt x="2854" y="705"/>
                </a:lnTo>
                <a:lnTo>
                  <a:pt x="2854" y="705"/>
                </a:lnTo>
                <a:lnTo>
                  <a:pt x="2854" y="705"/>
                </a:lnTo>
                <a:lnTo>
                  <a:pt x="2856" y="702"/>
                </a:lnTo>
                <a:lnTo>
                  <a:pt x="2856" y="702"/>
                </a:lnTo>
                <a:close/>
                <a:moveTo>
                  <a:pt x="2764" y="747"/>
                </a:moveTo>
                <a:lnTo>
                  <a:pt x="2764" y="747"/>
                </a:lnTo>
                <a:lnTo>
                  <a:pt x="2764" y="744"/>
                </a:lnTo>
                <a:lnTo>
                  <a:pt x="2764" y="744"/>
                </a:lnTo>
                <a:lnTo>
                  <a:pt x="2764" y="742"/>
                </a:lnTo>
                <a:lnTo>
                  <a:pt x="2762" y="738"/>
                </a:lnTo>
                <a:lnTo>
                  <a:pt x="2762" y="738"/>
                </a:lnTo>
                <a:lnTo>
                  <a:pt x="2762" y="738"/>
                </a:lnTo>
                <a:lnTo>
                  <a:pt x="2760" y="738"/>
                </a:lnTo>
                <a:lnTo>
                  <a:pt x="2760" y="738"/>
                </a:lnTo>
                <a:lnTo>
                  <a:pt x="2757" y="738"/>
                </a:lnTo>
                <a:lnTo>
                  <a:pt x="2757" y="738"/>
                </a:lnTo>
                <a:lnTo>
                  <a:pt x="2753" y="740"/>
                </a:lnTo>
                <a:lnTo>
                  <a:pt x="2751" y="740"/>
                </a:lnTo>
                <a:lnTo>
                  <a:pt x="2751" y="742"/>
                </a:lnTo>
                <a:lnTo>
                  <a:pt x="2751" y="747"/>
                </a:lnTo>
                <a:lnTo>
                  <a:pt x="2751" y="747"/>
                </a:lnTo>
                <a:lnTo>
                  <a:pt x="2753" y="747"/>
                </a:lnTo>
                <a:lnTo>
                  <a:pt x="2755" y="749"/>
                </a:lnTo>
                <a:lnTo>
                  <a:pt x="2760" y="749"/>
                </a:lnTo>
                <a:lnTo>
                  <a:pt x="2762" y="749"/>
                </a:lnTo>
                <a:lnTo>
                  <a:pt x="2764" y="747"/>
                </a:lnTo>
                <a:close/>
                <a:moveTo>
                  <a:pt x="2799" y="763"/>
                </a:moveTo>
                <a:lnTo>
                  <a:pt x="2799" y="763"/>
                </a:lnTo>
                <a:lnTo>
                  <a:pt x="2801" y="765"/>
                </a:lnTo>
                <a:lnTo>
                  <a:pt x="2801" y="765"/>
                </a:lnTo>
                <a:lnTo>
                  <a:pt x="2804" y="763"/>
                </a:lnTo>
                <a:lnTo>
                  <a:pt x="2806" y="763"/>
                </a:lnTo>
                <a:lnTo>
                  <a:pt x="2806" y="765"/>
                </a:lnTo>
                <a:lnTo>
                  <a:pt x="2808" y="763"/>
                </a:lnTo>
                <a:lnTo>
                  <a:pt x="2806" y="763"/>
                </a:lnTo>
                <a:lnTo>
                  <a:pt x="2806" y="761"/>
                </a:lnTo>
                <a:lnTo>
                  <a:pt x="2804" y="761"/>
                </a:lnTo>
                <a:lnTo>
                  <a:pt x="2806" y="761"/>
                </a:lnTo>
                <a:lnTo>
                  <a:pt x="2806" y="759"/>
                </a:lnTo>
                <a:lnTo>
                  <a:pt x="2806" y="759"/>
                </a:lnTo>
                <a:lnTo>
                  <a:pt x="2806" y="759"/>
                </a:lnTo>
                <a:lnTo>
                  <a:pt x="2804" y="757"/>
                </a:lnTo>
                <a:lnTo>
                  <a:pt x="2804" y="757"/>
                </a:lnTo>
                <a:lnTo>
                  <a:pt x="2801" y="757"/>
                </a:lnTo>
                <a:lnTo>
                  <a:pt x="2801" y="757"/>
                </a:lnTo>
                <a:lnTo>
                  <a:pt x="2799" y="757"/>
                </a:lnTo>
                <a:lnTo>
                  <a:pt x="2799" y="759"/>
                </a:lnTo>
                <a:lnTo>
                  <a:pt x="2799" y="759"/>
                </a:lnTo>
                <a:lnTo>
                  <a:pt x="2799" y="759"/>
                </a:lnTo>
                <a:lnTo>
                  <a:pt x="2799" y="761"/>
                </a:lnTo>
                <a:lnTo>
                  <a:pt x="2799" y="763"/>
                </a:lnTo>
                <a:close/>
                <a:moveTo>
                  <a:pt x="2871" y="705"/>
                </a:moveTo>
                <a:lnTo>
                  <a:pt x="2871" y="707"/>
                </a:lnTo>
                <a:lnTo>
                  <a:pt x="2873" y="709"/>
                </a:lnTo>
                <a:lnTo>
                  <a:pt x="2871" y="709"/>
                </a:lnTo>
                <a:lnTo>
                  <a:pt x="2871" y="711"/>
                </a:lnTo>
                <a:lnTo>
                  <a:pt x="2873" y="711"/>
                </a:lnTo>
                <a:lnTo>
                  <a:pt x="2873" y="711"/>
                </a:lnTo>
                <a:lnTo>
                  <a:pt x="2875" y="709"/>
                </a:lnTo>
                <a:lnTo>
                  <a:pt x="2875" y="707"/>
                </a:lnTo>
                <a:lnTo>
                  <a:pt x="2877" y="707"/>
                </a:lnTo>
                <a:lnTo>
                  <a:pt x="2879" y="705"/>
                </a:lnTo>
                <a:lnTo>
                  <a:pt x="2879" y="702"/>
                </a:lnTo>
                <a:lnTo>
                  <a:pt x="2879" y="702"/>
                </a:lnTo>
                <a:lnTo>
                  <a:pt x="2881" y="702"/>
                </a:lnTo>
                <a:lnTo>
                  <a:pt x="2881" y="702"/>
                </a:lnTo>
                <a:lnTo>
                  <a:pt x="2879" y="700"/>
                </a:lnTo>
                <a:lnTo>
                  <a:pt x="2881" y="696"/>
                </a:lnTo>
                <a:lnTo>
                  <a:pt x="2881" y="694"/>
                </a:lnTo>
                <a:lnTo>
                  <a:pt x="2883" y="694"/>
                </a:lnTo>
                <a:lnTo>
                  <a:pt x="2883" y="692"/>
                </a:lnTo>
                <a:lnTo>
                  <a:pt x="2883" y="692"/>
                </a:lnTo>
                <a:lnTo>
                  <a:pt x="2883" y="692"/>
                </a:lnTo>
                <a:lnTo>
                  <a:pt x="2881" y="690"/>
                </a:lnTo>
                <a:lnTo>
                  <a:pt x="2881" y="692"/>
                </a:lnTo>
                <a:lnTo>
                  <a:pt x="2881" y="692"/>
                </a:lnTo>
                <a:lnTo>
                  <a:pt x="2879" y="692"/>
                </a:lnTo>
                <a:lnTo>
                  <a:pt x="2877" y="692"/>
                </a:lnTo>
                <a:lnTo>
                  <a:pt x="2875" y="694"/>
                </a:lnTo>
                <a:lnTo>
                  <a:pt x="2873" y="696"/>
                </a:lnTo>
                <a:lnTo>
                  <a:pt x="2871" y="696"/>
                </a:lnTo>
                <a:lnTo>
                  <a:pt x="2871" y="698"/>
                </a:lnTo>
                <a:lnTo>
                  <a:pt x="2871" y="700"/>
                </a:lnTo>
                <a:lnTo>
                  <a:pt x="2871" y="702"/>
                </a:lnTo>
                <a:lnTo>
                  <a:pt x="2871" y="705"/>
                </a:lnTo>
                <a:lnTo>
                  <a:pt x="2871" y="705"/>
                </a:lnTo>
                <a:close/>
                <a:moveTo>
                  <a:pt x="2757" y="753"/>
                </a:moveTo>
                <a:lnTo>
                  <a:pt x="2757" y="751"/>
                </a:lnTo>
                <a:lnTo>
                  <a:pt x="2755" y="751"/>
                </a:lnTo>
                <a:lnTo>
                  <a:pt x="2755" y="751"/>
                </a:lnTo>
                <a:lnTo>
                  <a:pt x="2757" y="753"/>
                </a:lnTo>
                <a:lnTo>
                  <a:pt x="2760" y="753"/>
                </a:lnTo>
                <a:lnTo>
                  <a:pt x="2760" y="753"/>
                </a:lnTo>
                <a:lnTo>
                  <a:pt x="2760" y="753"/>
                </a:lnTo>
                <a:lnTo>
                  <a:pt x="2760" y="753"/>
                </a:lnTo>
                <a:lnTo>
                  <a:pt x="2757" y="753"/>
                </a:lnTo>
                <a:close/>
                <a:moveTo>
                  <a:pt x="2751" y="749"/>
                </a:moveTo>
                <a:lnTo>
                  <a:pt x="2749" y="749"/>
                </a:lnTo>
                <a:lnTo>
                  <a:pt x="2749" y="749"/>
                </a:lnTo>
                <a:lnTo>
                  <a:pt x="2749" y="753"/>
                </a:lnTo>
                <a:lnTo>
                  <a:pt x="2751" y="753"/>
                </a:lnTo>
                <a:lnTo>
                  <a:pt x="2751" y="753"/>
                </a:lnTo>
                <a:lnTo>
                  <a:pt x="2753" y="753"/>
                </a:lnTo>
                <a:lnTo>
                  <a:pt x="2753" y="753"/>
                </a:lnTo>
                <a:lnTo>
                  <a:pt x="2753" y="751"/>
                </a:lnTo>
                <a:lnTo>
                  <a:pt x="2751" y="749"/>
                </a:lnTo>
                <a:close/>
                <a:moveTo>
                  <a:pt x="2760" y="734"/>
                </a:moveTo>
                <a:lnTo>
                  <a:pt x="2762" y="734"/>
                </a:lnTo>
                <a:lnTo>
                  <a:pt x="2762" y="734"/>
                </a:lnTo>
                <a:lnTo>
                  <a:pt x="2762" y="734"/>
                </a:lnTo>
                <a:lnTo>
                  <a:pt x="2762" y="732"/>
                </a:lnTo>
                <a:lnTo>
                  <a:pt x="2762" y="732"/>
                </a:lnTo>
                <a:lnTo>
                  <a:pt x="2760" y="730"/>
                </a:lnTo>
                <a:lnTo>
                  <a:pt x="2760" y="732"/>
                </a:lnTo>
                <a:lnTo>
                  <a:pt x="2760" y="732"/>
                </a:lnTo>
                <a:lnTo>
                  <a:pt x="2760" y="734"/>
                </a:lnTo>
                <a:lnTo>
                  <a:pt x="2760" y="734"/>
                </a:lnTo>
                <a:close/>
                <a:moveTo>
                  <a:pt x="2762" y="755"/>
                </a:moveTo>
                <a:lnTo>
                  <a:pt x="2764" y="755"/>
                </a:lnTo>
                <a:lnTo>
                  <a:pt x="2764" y="755"/>
                </a:lnTo>
                <a:lnTo>
                  <a:pt x="2766" y="749"/>
                </a:lnTo>
                <a:lnTo>
                  <a:pt x="2766" y="747"/>
                </a:lnTo>
                <a:lnTo>
                  <a:pt x="2766" y="747"/>
                </a:lnTo>
                <a:lnTo>
                  <a:pt x="2766" y="749"/>
                </a:lnTo>
                <a:lnTo>
                  <a:pt x="2764" y="751"/>
                </a:lnTo>
                <a:lnTo>
                  <a:pt x="2762" y="753"/>
                </a:lnTo>
                <a:lnTo>
                  <a:pt x="2762" y="753"/>
                </a:lnTo>
                <a:lnTo>
                  <a:pt x="2762" y="753"/>
                </a:lnTo>
                <a:lnTo>
                  <a:pt x="2762" y="755"/>
                </a:lnTo>
                <a:close/>
                <a:moveTo>
                  <a:pt x="2827" y="751"/>
                </a:moveTo>
                <a:lnTo>
                  <a:pt x="2827" y="751"/>
                </a:lnTo>
                <a:lnTo>
                  <a:pt x="2827" y="749"/>
                </a:lnTo>
                <a:lnTo>
                  <a:pt x="2827" y="747"/>
                </a:lnTo>
                <a:lnTo>
                  <a:pt x="2822" y="744"/>
                </a:lnTo>
                <a:lnTo>
                  <a:pt x="2820" y="744"/>
                </a:lnTo>
                <a:lnTo>
                  <a:pt x="2820" y="749"/>
                </a:lnTo>
                <a:lnTo>
                  <a:pt x="2822" y="749"/>
                </a:lnTo>
                <a:lnTo>
                  <a:pt x="2827" y="751"/>
                </a:lnTo>
                <a:close/>
                <a:moveTo>
                  <a:pt x="4115" y="1482"/>
                </a:moveTo>
                <a:lnTo>
                  <a:pt x="4115" y="1482"/>
                </a:lnTo>
                <a:lnTo>
                  <a:pt x="4115" y="1480"/>
                </a:lnTo>
                <a:lnTo>
                  <a:pt x="4115" y="1480"/>
                </a:lnTo>
                <a:lnTo>
                  <a:pt x="4113" y="1482"/>
                </a:lnTo>
                <a:lnTo>
                  <a:pt x="4113" y="1482"/>
                </a:lnTo>
                <a:lnTo>
                  <a:pt x="4113" y="1482"/>
                </a:lnTo>
                <a:lnTo>
                  <a:pt x="4113" y="1484"/>
                </a:lnTo>
                <a:lnTo>
                  <a:pt x="4115" y="1487"/>
                </a:lnTo>
                <a:lnTo>
                  <a:pt x="4115" y="1487"/>
                </a:lnTo>
                <a:lnTo>
                  <a:pt x="4115" y="1487"/>
                </a:lnTo>
                <a:lnTo>
                  <a:pt x="4115" y="1484"/>
                </a:lnTo>
                <a:lnTo>
                  <a:pt x="4115" y="1482"/>
                </a:lnTo>
                <a:close/>
                <a:moveTo>
                  <a:pt x="4094" y="1463"/>
                </a:moveTo>
                <a:lnTo>
                  <a:pt x="4092" y="1463"/>
                </a:lnTo>
                <a:lnTo>
                  <a:pt x="4094" y="1463"/>
                </a:lnTo>
                <a:lnTo>
                  <a:pt x="4094" y="1463"/>
                </a:lnTo>
                <a:lnTo>
                  <a:pt x="4094" y="1463"/>
                </a:lnTo>
                <a:lnTo>
                  <a:pt x="4094" y="1463"/>
                </a:lnTo>
                <a:close/>
                <a:moveTo>
                  <a:pt x="4117" y="1591"/>
                </a:moveTo>
                <a:lnTo>
                  <a:pt x="4117" y="1591"/>
                </a:lnTo>
                <a:lnTo>
                  <a:pt x="4117" y="1591"/>
                </a:lnTo>
                <a:lnTo>
                  <a:pt x="4117" y="1591"/>
                </a:lnTo>
                <a:lnTo>
                  <a:pt x="4117" y="1591"/>
                </a:lnTo>
                <a:lnTo>
                  <a:pt x="4117" y="1589"/>
                </a:lnTo>
                <a:lnTo>
                  <a:pt x="4117" y="1589"/>
                </a:lnTo>
                <a:lnTo>
                  <a:pt x="4117" y="1591"/>
                </a:lnTo>
                <a:close/>
                <a:moveTo>
                  <a:pt x="4100" y="1468"/>
                </a:moveTo>
                <a:lnTo>
                  <a:pt x="4100" y="1468"/>
                </a:lnTo>
                <a:lnTo>
                  <a:pt x="4100" y="1468"/>
                </a:lnTo>
                <a:lnTo>
                  <a:pt x="4100" y="1468"/>
                </a:lnTo>
                <a:lnTo>
                  <a:pt x="4100" y="1468"/>
                </a:lnTo>
                <a:lnTo>
                  <a:pt x="4100" y="1468"/>
                </a:lnTo>
                <a:lnTo>
                  <a:pt x="4100" y="1468"/>
                </a:lnTo>
                <a:lnTo>
                  <a:pt x="4100" y="1468"/>
                </a:lnTo>
                <a:close/>
                <a:moveTo>
                  <a:pt x="4103" y="1476"/>
                </a:moveTo>
                <a:lnTo>
                  <a:pt x="4105" y="1478"/>
                </a:lnTo>
                <a:lnTo>
                  <a:pt x="4105" y="1476"/>
                </a:lnTo>
                <a:lnTo>
                  <a:pt x="4103" y="1476"/>
                </a:lnTo>
                <a:lnTo>
                  <a:pt x="4103" y="1476"/>
                </a:lnTo>
                <a:close/>
                <a:moveTo>
                  <a:pt x="4155" y="1327"/>
                </a:moveTo>
                <a:lnTo>
                  <a:pt x="4155" y="1327"/>
                </a:lnTo>
                <a:lnTo>
                  <a:pt x="4155" y="1329"/>
                </a:lnTo>
                <a:lnTo>
                  <a:pt x="4155" y="1327"/>
                </a:lnTo>
                <a:lnTo>
                  <a:pt x="4155" y="1327"/>
                </a:lnTo>
                <a:lnTo>
                  <a:pt x="4155" y="1327"/>
                </a:lnTo>
                <a:lnTo>
                  <a:pt x="4155" y="1327"/>
                </a:lnTo>
                <a:close/>
                <a:moveTo>
                  <a:pt x="4157" y="1327"/>
                </a:moveTo>
                <a:lnTo>
                  <a:pt x="4157" y="1329"/>
                </a:lnTo>
                <a:lnTo>
                  <a:pt x="4159" y="1329"/>
                </a:lnTo>
                <a:lnTo>
                  <a:pt x="4159" y="1329"/>
                </a:lnTo>
                <a:lnTo>
                  <a:pt x="4159" y="1329"/>
                </a:lnTo>
                <a:lnTo>
                  <a:pt x="4159" y="1327"/>
                </a:lnTo>
                <a:lnTo>
                  <a:pt x="4159" y="1327"/>
                </a:lnTo>
                <a:lnTo>
                  <a:pt x="4157" y="1327"/>
                </a:lnTo>
                <a:lnTo>
                  <a:pt x="4157" y="1327"/>
                </a:lnTo>
                <a:close/>
                <a:moveTo>
                  <a:pt x="4165" y="1321"/>
                </a:moveTo>
                <a:lnTo>
                  <a:pt x="4165" y="1321"/>
                </a:lnTo>
                <a:lnTo>
                  <a:pt x="4163" y="1321"/>
                </a:lnTo>
                <a:lnTo>
                  <a:pt x="4163" y="1323"/>
                </a:lnTo>
                <a:lnTo>
                  <a:pt x="4165" y="1323"/>
                </a:lnTo>
                <a:lnTo>
                  <a:pt x="4168" y="1323"/>
                </a:lnTo>
                <a:lnTo>
                  <a:pt x="4165" y="1321"/>
                </a:lnTo>
                <a:close/>
                <a:moveTo>
                  <a:pt x="4251" y="1296"/>
                </a:moveTo>
                <a:lnTo>
                  <a:pt x="4251" y="1296"/>
                </a:lnTo>
                <a:lnTo>
                  <a:pt x="4251" y="1298"/>
                </a:lnTo>
                <a:lnTo>
                  <a:pt x="4251" y="1298"/>
                </a:lnTo>
                <a:lnTo>
                  <a:pt x="4251" y="1298"/>
                </a:lnTo>
                <a:lnTo>
                  <a:pt x="4253" y="1298"/>
                </a:lnTo>
                <a:lnTo>
                  <a:pt x="4253" y="1298"/>
                </a:lnTo>
                <a:lnTo>
                  <a:pt x="4251" y="1298"/>
                </a:lnTo>
                <a:lnTo>
                  <a:pt x="4251" y="1296"/>
                </a:lnTo>
                <a:close/>
                <a:moveTo>
                  <a:pt x="4163" y="1327"/>
                </a:moveTo>
                <a:lnTo>
                  <a:pt x="4165" y="1327"/>
                </a:lnTo>
                <a:lnTo>
                  <a:pt x="4165" y="1327"/>
                </a:lnTo>
                <a:lnTo>
                  <a:pt x="4165" y="1325"/>
                </a:lnTo>
                <a:lnTo>
                  <a:pt x="4165" y="1325"/>
                </a:lnTo>
                <a:lnTo>
                  <a:pt x="4165" y="1325"/>
                </a:lnTo>
                <a:lnTo>
                  <a:pt x="4165" y="1325"/>
                </a:lnTo>
                <a:lnTo>
                  <a:pt x="4163" y="1327"/>
                </a:lnTo>
                <a:close/>
                <a:moveTo>
                  <a:pt x="3388" y="1277"/>
                </a:moveTo>
                <a:lnTo>
                  <a:pt x="3386" y="1277"/>
                </a:lnTo>
                <a:lnTo>
                  <a:pt x="3384" y="1277"/>
                </a:lnTo>
                <a:lnTo>
                  <a:pt x="3386" y="1277"/>
                </a:lnTo>
                <a:lnTo>
                  <a:pt x="3388" y="1277"/>
                </a:lnTo>
                <a:lnTo>
                  <a:pt x="3388" y="1277"/>
                </a:lnTo>
                <a:lnTo>
                  <a:pt x="3388" y="1277"/>
                </a:lnTo>
                <a:lnTo>
                  <a:pt x="3388" y="1277"/>
                </a:lnTo>
                <a:lnTo>
                  <a:pt x="3388" y="1277"/>
                </a:lnTo>
                <a:lnTo>
                  <a:pt x="3388" y="1277"/>
                </a:lnTo>
                <a:close/>
                <a:moveTo>
                  <a:pt x="3380" y="1275"/>
                </a:moveTo>
                <a:lnTo>
                  <a:pt x="3378" y="1275"/>
                </a:lnTo>
                <a:lnTo>
                  <a:pt x="3380" y="1277"/>
                </a:lnTo>
                <a:lnTo>
                  <a:pt x="3380" y="1277"/>
                </a:lnTo>
                <a:lnTo>
                  <a:pt x="3382" y="1275"/>
                </a:lnTo>
                <a:lnTo>
                  <a:pt x="3382" y="1275"/>
                </a:lnTo>
                <a:lnTo>
                  <a:pt x="3382" y="1275"/>
                </a:lnTo>
                <a:lnTo>
                  <a:pt x="3382" y="1273"/>
                </a:lnTo>
                <a:lnTo>
                  <a:pt x="3382" y="1275"/>
                </a:lnTo>
                <a:lnTo>
                  <a:pt x="3380" y="1275"/>
                </a:lnTo>
                <a:close/>
                <a:moveTo>
                  <a:pt x="4369" y="1162"/>
                </a:moveTo>
                <a:lnTo>
                  <a:pt x="4369" y="1162"/>
                </a:lnTo>
                <a:lnTo>
                  <a:pt x="4369" y="1162"/>
                </a:lnTo>
                <a:lnTo>
                  <a:pt x="4367" y="1160"/>
                </a:lnTo>
                <a:lnTo>
                  <a:pt x="4367" y="1160"/>
                </a:lnTo>
                <a:lnTo>
                  <a:pt x="4365" y="1160"/>
                </a:lnTo>
                <a:lnTo>
                  <a:pt x="4365" y="1160"/>
                </a:lnTo>
                <a:lnTo>
                  <a:pt x="4365" y="1162"/>
                </a:lnTo>
                <a:lnTo>
                  <a:pt x="4369" y="1164"/>
                </a:lnTo>
                <a:lnTo>
                  <a:pt x="4373" y="1164"/>
                </a:lnTo>
                <a:lnTo>
                  <a:pt x="4373" y="1164"/>
                </a:lnTo>
                <a:lnTo>
                  <a:pt x="4373" y="1164"/>
                </a:lnTo>
                <a:lnTo>
                  <a:pt x="4373" y="1164"/>
                </a:lnTo>
                <a:lnTo>
                  <a:pt x="4369" y="1162"/>
                </a:lnTo>
                <a:close/>
                <a:moveTo>
                  <a:pt x="3369" y="1275"/>
                </a:moveTo>
                <a:lnTo>
                  <a:pt x="3369" y="1275"/>
                </a:lnTo>
                <a:lnTo>
                  <a:pt x="3369" y="1275"/>
                </a:lnTo>
                <a:lnTo>
                  <a:pt x="3369" y="1275"/>
                </a:lnTo>
                <a:lnTo>
                  <a:pt x="3371" y="1275"/>
                </a:lnTo>
                <a:lnTo>
                  <a:pt x="3369" y="1275"/>
                </a:lnTo>
                <a:lnTo>
                  <a:pt x="3369" y="1275"/>
                </a:lnTo>
                <a:close/>
                <a:moveTo>
                  <a:pt x="2965" y="1076"/>
                </a:moveTo>
                <a:lnTo>
                  <a:pt x="2965" y="1076"/>
                </a:lnTo>
                <a:lnTo>
                  <a:pt x="2965" y="1076"/>
                </a:lnTo>
                <a:lnTo>
                  <a:pt x="2965" y="1076"/>
                </a:lnTo>
                <a:lnTo>
                  <a:pt x="2967" y="1076"/>
                </a:lnTo>
                <a:lnTo>
                  <a:pt x="2965" y="1074"/>
                </a:lnTo>
                <a:lnTo>
                  <a:pt x="2965" y="1074"/>
                </a:lnTo>
                <a:lnTo>
                  <a:pt x="2965" y="1076"/>
                </a:lnTo>
                <a:close/>
                <a:moveTo>
                  <a:pt x="4090" y="1457"/>
                </a:moveTo>
                <a:lnTo>
                  <a:pt x="4090" y="1455"/>
                </a:lnTo>
                <a:lnTo>
                  <a:pt x="4090" y="1455"/>
                </a:lnTo>
                <a:lnTo>
                  <a:pt x="4090" y="1457"/>
                </a:lnTo>
                <a:lnTo>
                  <a:pt x="4090" y="1459"/>
                </a:lnTo>
                <a:lnTo>
                  <a:pt x="4090" y="1459"/>
                </a:lnTo>
                <a:lnTo>
                  <a:pt x="4090" y="1459"/>
                </a:lnTo>
                <a:lnTo>
                  <a:pt x="4092" y="1459"/>
                </a:lnTo>
                <a:lnTo>
                  <a:pt x="4092" y="1457"/>
                </a:lnTo>
                <a:lnTo>
                  <a:pt x="4092" y="1457"/>
                </a:lnTo>
                <a:lnTo>
                  <a:pt x="4090" y="1457"/>
                </a:lnTo>
                <a:close/>
                <a:moveTo>
                  <a:pt x="4056" y="1493"/>
                </a:moveTo>
                <a:lnTo>
                  <a:pt x="4054" y="1495"/>
                </a:lnTo>
                <a:lnTo>
                  <a:pt x="4056" y="1495"/>
                </a:lnTo>
                <a:lnTo>
                  <a:pt x="4056" y="1495"/>
                </a:lnTo>
                <a:lnTo>
                  <a:pt x="4056" y="1495"/>
                </a:lnTo>
                <a:lnTo>
                  <a:pt x="4056" y="1493"/>
                </a:lnTo>
                <a:lnTo>
                  <a:pt x="4056" y="1493"/>
                </a:lnTo>
                <a:lnTo>
                  <a:pt x="4056" y="1493"/>
                </a:lnTo>
                <a:lnTo>
                  <a:pt x="4056" y="1493"/>
                </a:lnTo>
                <a:close/>
                <a:moveTo>
                  <a:pt x="4056" y="1491"/>
                </a:moveTo>
                <a:lnTo>
                  <a:pt x="4056" y="1491"/>
                </a:lnTo>
                <a:lnTo>
                  <a:pt x="4056" y="1491"/>
                </a:lnTo>
                <a:lnTo>
                  <a:pt x="4056" y="1491"/>
                </a:lnTo>
                <a:lnTo>
                  <a:pt x="4056" y="1491"/>
                </a:lnTo>
                <a:lnTo>
                  <a:pt x="4056" y="1491"/>
                </a:lnTo>
                <a:lnTo>
                  <a:pt x="4056" y="1491"/>
                </a:lnTo>
                <a:lnTo>
                  <a:pt x="4056" y="1491"/>
                </a:lnTo>
                <a:close/>
                <a:moveTo>
                  <a:pt x="3966" y="1350"/>
                </a:moveTo>
                <a:lnTo>
                  <a:pt x="3966" y="1350"/>
                </a:lnTo>
                <a:lnTo>
                  <a:pt x="3968" y="1350"/>
                </a:lnTo>
                <a:lnTo>
                  <a:pt x="3968" y="1350"/>
                </a:lnTo>
                <a:lnTo>
                  <a:pt x="3968" y="1348"/>
                </a:lnTo>
                <a:lnTo>
                  <a:pt x="3968" y="1348"/>
                </a:lnTo>
                <a:lnTo>
                  <a:pt x="3968" y="1348"/>
                </a:lnTo>
                <a:lnTo>
                  <a:pt x="3966" y="1348"/>
                </a:lnTo>
                <a:lnTo>
                  <a:pt x="3966" y="1346"/>
                </a:lnTo>
                <a:lnTo>
                  <a:pt x="3964" y="1346"/>
                </a:lnTo>
                <a:lnTo>
                  <a:pt x="3964" y="1348"/>
                </a:lnTo>
                <a:lnTo>
                  <a:pt x="3964" y="1348"/>
                </a:lnTo>
                <a:lnTo>
                  <a:pt x="3966" y="1348"/>
                </a:lnTo>
                <a:lnTo>
                  <a:pt x="3966" y="1350"/>
                </a:lnTo>
                <a:close/>
                <a:moveTo>
                  <a:pt x="3411" y="1239"/>
                </a:moveTo>
                <a:lnTo>
                  <a:pt x="3409" y="1239"/>
                </a:lnTo>
                <a:lnTo>
                  <a:pt x="3409" y="1239"/>
                </a:lnTo>
                <a:lnTo>
                  <a:pt x="3409" y="1239"/>
                </a:lnTo>
                <a:lnTo>
                  <a:pt x="3409" y="1241"/>
                </a:lnTo>
                <a:lnTo>
                  <a:pt x="3409" y="1241"/>
                </a:lnTo>
                <a:lnTo>
                  <a:pt x="3411" y="1241"/>
                </a:lnTo>
                <a:lnTo>
                  <a:pt x="3413" y="1239"/>
                </a:lnTo>
                <a:lnTo>
                  <a:pt x="3413" y="1239"/>
                </a:lnTo>
                <a:lnTo>
                  <a:pt x="3415" y="1239"/>
                </a:lnTo>
                <a:lnTo>
                  <a:pt x="3417" y="1239"/>
                </a:lnTo>
                <a:lnTo>
                  <a:pt x="3417" y="1239"/>
                </a:lnTo>
                <a:lnTo>
                  <a:pt x="3417" y="1239"/>
                </a:lnTo>
                <a:lnTo>
                  <a:pt x="3420" y="1237"/>
                </a:lnTo>
                <a:lnTo>
                  <a:pt x="3422" y="1235"/>
                </a:lnTo>
                <a:lnTo>
                  <a:pt x="3424" y="1235"/>
                </a:lnTo>
                <a:lnTo>
                  <a:pt x="3422" y="1235"/>
                </a:lnTo>
                <a:lnTo>
                  <a:pt x="3420" y="1235"/>
                </a:lnTo>
                <a:lnTo>
                  <a:pt x="3417" y="1235"/>
                </a:lnTo>
                <a:lnTo>
                  <a:pt x="3415" y="1235"/>
                </a:lnTo>
                <a:lnTo>
                  <a:pt x="3415" y="1235"/>
                </a:lnTo>
                <a:lnTo>
                  <a:pt x="3415" y="1237"/>
                </a:lnTo>
                <a:lnTo>
                  <a:pt x="3415" y="1237"/>
                </a:lnTo>
                <a:lnTo>
                  <a:pt x="3411" y="1239"/>
                </a:lnTo>
                <a:close/>
                <a:moveTo>
                  <a:pt x="3396" y="1273"/>
                </a:moveTo>
                <a:lnTo>
                  <a:pt x="3394" y="1273"/>
                </a:lnTo>
                <a:lnTo>
                  <a:pt x="3394" y="1273"/>
                </a:lnTo>
                <a:lnTo>
                  <a:pt x="3396" y="1273"/>
                </a:lnTo>
                <a:lnTo>
                  <a:pt x="3396" y="1273"/>
                </a:lnTo>
                <a:lnTo>
                  <a:pt x="3396" y="1273"/>
                </a:lnTo>
                <a:lnTo>
                  <a:pt x="3396" y="1273"/>
                </a:lnTo>
                <a:lnTo>
                  <a:pt x="3396" y="1273"/>
                </a:lnTo>
                <a:lnTo>
                  <a:pt x="3396" y="1273"/>
                </a:lnTo>
                <a:close/>
                <a:moveTo>
                  <a:pt x="5211" y="811"/>
                </a:moveTo>
                <a:lnTo>
                  <a:pt x="5213" y="809"/>
                </a:lnTo>
                <a:lnTo>
                  <a:pt x="5211" y="807"/>
                </a:lnTo>
                <a:lnTo>
                  <a:pt x="5209" y="809"/>
                </a:lnTo>
                <a:lnTo>
                  <a:pt x="5209" y="809"/>
                </a:lnTo>
                <a:lnTo>
                  <a:pt x="5209" y="811"/>
                </a:lnTo>
                <a:lnTo>
                  <a:pt x="5211" y="811"/>
                </a:lnTo>
                <a:lnTo>
                  <a:pt x="5211" y="811"/>
                </a:lnTo>
                <a:close/>
                <a:moveTo>
                  <a:pt x="5213" y="1866"/>
                </a:moveTo>
                <a:lnTo>
                  <a:pt x="5211" y="1866"/>
                </a:lnTo>
                <a:lnTo>
                  <a:pt x="5211" y="1866"/>
                </a:lnTo>
                <a:lnTo>
                  <a:pt x="5209" y="1866"/>
                </a:lnTo>
                <a:lnTo>
                  <a:pt x="5207" y="1866"/>
                </a:lnTo>
                <a:lnTo>
                  <a:pt x="5207" y="1868"/>
                </a:lnTo>
                <a:lnTo>
                  <a:pt x="5205" y="1868"/>
                </a:lnTo>
                <a:lnTo>
                  <a:pt x="5205" y="1868"/>
                </a:lnTo>
                <a:lnTo>
                  <a:pt x="5203" y="1870"/>
                </a:lnTo>
                <a:lnTo>
                  <a:pt x="5201" y="1870"/>
                </a:lnTo>
                <a:lnTo>
                  <a:pt x="5198" y="1870"/>
                </a:lnTo>
                <a:lnTo>
                  <a:pt x="5198" y="1872"/>
                </a:lnTo>
                <a:lnTo>
                  <a:pt x="5196" y="1872"/>
                </a:lnTo>
                <a:lnTo>
                  <a:pt x="5196" y="1872"/>
                </a:lnTo>
                <a:lnTo>
                  <a:pt x="5196" y="1872"/>
                </a:lnTo>
                <a:lnTo>
                  <a:pt x="5194" y="1872"/>
                </a:lnTo>
                <a:lnTo>
                  <a:pt x="5194" y="1872"/>
                </a:lnTo>
                <a:lnTo>
                  <a:pt x="5194" y="1872"/>
                </a:lnTo>
                <a:lnTo>
                  <a:pt x="5194" y="1874"/>
                </a:lnTo>
                <a:lnTo>
                  <a:pt x="5194" y="1874"/>
                </a:lnTo>
                <a:lnTo>
                  <a:pt x="5194" y="1874"/>
                </a:lnTo>
                <a:lnTo>
                  <a:pt x="5196" y="1874"/>
                </a:lnTo>
                <a:lnTo>
                  <a:pt x="5196" y="1877"/>
                </a:lnTo>
                <a:lnTo>
                  <a:pt x="5196" y="1877"/>
                </a:lnTo>
                <a:lnTo>
                  <a:pt x="5198" y="1877"/>
                </a:lnTo>
                <a:lnTo>
                  <a:pt x="5198" y="1877"/>
                </a:lnTo>
                <a:lnTo>
                  <a:pt x="5201" y="1877"/>
                </a:lnTo>
                <a:lnTo>
                  <a:pt x="5201" y="1877"/>
                </a:lnTo>
                <a:lnTo>
                  <a:pt x="5203" y="1874"/>
                </a:lnTo>
                <a:lnTo>
                  <a:pt x="5205" y="1872"/>
                </a:lnTo>
                <a:lnTo>
                  <a:pt x="5205" y="1872"/>
                </a:lnTo>
                <a:lnTo>
                  <a:pt x="5205" y="1872"/>
                </a:lnTo>
                <a:lnTo>
                  <a:pt x="5207" y="1874"/>
                </a:lnTo>
                <a:lnTo>
                  <a:pt x="5207" y="1874"/>
                </a:lnTo>
                <a:lnTo>
                  <a:pt x="5207" y="1874"/>
                </a:lnTo>
                <a:lnTo>
                  <a:pt x="5207" y="1874"/>
                </a:lnTo>
                <a:lnTo>
                  <a:pt x="5209" y="1874"/>
                </a:lnTo>
                <a:lnTo>
                  <a:pt x="5211" y="1874"/>
                </a:lnTo>
                <a:lnTo>
                  <a:pt x="5213" y="1874"/>
                </a:lnTo>
                <a:lnTo>
                  <a:pt x="5215" y="1874"/>
                </a:lnTo>
                <a:lnTo>
                  <a:pt x="5213" y="1872"/>
                </a:lnTo>
                <a:lnTo>
                  <a:pt x="5213" y="1872"/>
                </a:lnTo>
                <a:lnTo>
                  <a:pt x="5215" y="1870"/>
                </a:lnTo>
                <a:lnTo>
                  <a:pt x="5215" y="1870"/>
                </a:lnTo>
                <a:lnTo>
                  <a:pt x="5213" y="1870"/>
                </a:lnTo>
                <a:lnTo>
                  <a:pt x="5213" y="1870"/>
                </a:lnTo>
                <a:lnTo>
                  <a:pt x="5211" y="1872"/>
                </a:lnTo>
                <a:lnTo>
                  <a:pt x="5209" y="1874"/>
                </a:lnTo>
                <a:lnTo>
                  <a:pt x="5209" y="1872"/>
                </a:lnTo>
                <a:lnTo>
                  <a:pt x="5209" y="1870"/>
                </a:lnTo>
                <a:lnTo>
                  <a:pt x="5211" y="1870"/>
                </a:lnTo>
                <a:lnTo>
                  <a:pt x="5213" y="1868"/>
                </a:lnTo>
                <a:lnTo>
                  <a:pt x="5213" y="1868"/>
                </a:lnTo>
                <a:lnTo>
                  <a:pt x="5215" y="1866"/>
                </a:lnTo>
                <a:lnTo>
                  <a:pt x="5215" y="1866"/>
                </a:lnTo>
                <a:lnTo>
                  <a:pt x="5213" y="1866"/>
                </a:lnTo>
                <a:lnTo>
                  <a:pt x="5213" y="1866"/>
                </a:lnTo>
                <a:close/>
                <a:moveTo>
                  <a:pt x="5196" y="1738"/>
                </a:moveTo>
                <a:lnTo>
                  <a:pt x="5196" y="1738"/>
                </a:lnTo>
                <a:lnTo>
                  <a:pt x="5196" y="1738"/>
                </a:lnTo>
                <a:lnTo>
                  <a:pt x="5196" y="1738"/>
                </a:lnTo>
                <a:lnTo>
                  <a:pt x="5196" y="1738"/>
                </a:lnTo>
                <a:lnTo>
                  <a:pt x="5196" y="1738"/>
                </a:lnTo>
                <a:lnTo>
                  <a:pt x="5196" y="1738"/>
                </a:lnTo>
                <a:lnTo>
                  <a:pt x="5196" y="1738"/>
                </a:lnTo>
                <a:close/>
                <a:moveTo>
                  <a:pt x="5207" y="820"/>
                </a:moveTo>
                <a:lnTo>
                  <a:pt x="5207" y="820"/>
                </a:lnTo>
                <a:lnTo>
                  <a:pt x="5205" y="820"/>
                </a:lnTo>
                <a:lnTo>
                  <a:pt x="5203" y="820"/>
                </a:lnTo>
                <a:lnTo>
                  <a:pt x="5203" y="818"/>
                </a:lnTo>
                <a:lnTo>
                  <a:pt x="5201" y="816"/>
                </a:lnTo>
                <a:lnTo>
                  <a:pt x="5196" y="816"/>
                </a:lnTo>
                <a:lnTo>
                  <a:pt x="5196" y="816"/>
                </a:lnTo>
                <a:lnTo>
                  <a:pt x="5196" y="818"/>
                </a:lnTo>
                <a:lnTo>
                  <a:pt x="5201" y="818"/>
                </a:lnTo>
                <a:lnTo>
                  <a:pt x="5205" y="820"/>
                </a:lnTo>
                <a:lnTo>
                  <a:pt x="5207" y="820"/>
                </a:lnTo>
                <a:close/>
                <a:moveTo>
                  <a:pt x="5215" y="1870"/>
                </a:moveTo>
                <a:lnTo>
                  <a:pt x="5215" y="1870"/>
                </a:lnTo>
                <a:lnTo>
                  <a:pt x="5215" y="1870"/>
                </a:lnTo>
                <a:lnTo>
                  <a:pt x="5215" y="1870"/>
                </a:lnTo>
                <a:lnTo>
                  <a:pt x="5215" y="1870"/>
                </a:lnTo>
                <a:close/>
                <a:moveTo>
                  <a:pt x="5205" y="1755"/>
                </a:moveTo>
                <a:lnTo>
                  <a:pt x="5205" y="1753"/>
                </a:lnTo>
                <a:lnTo>
                  <a:pt x="5205" y="1753"/>
                </a:lnTo>
                <a:lnTo>
                  <a:pt x="5205" y="1753"/>
                </a:lnTo>
                <a:lnTo>
                  <a:pt x="5205" y="1753"/>
                </a:lnTo>
                <a:lnTo>
                  <a:pt x="5205" y="1753"/>
                </a:lnTo>
                <a:lnTo>
                  <a:pt x="5205" y="1753"/>
                </a:lnTo>
                <a:lnTo>
                  <a:pt x="5205" y="1753"/>
                </a:lnTo>
                <a:lnTo>
                  <a:pt x="5205" y="1755"/>
                </a:lnTo>
                <a:lnTo>
                  <a:pt x="5205" y="1755"/>
                </a:lnTo>
                <a:close/>
                <a:moveTo>
                  <a:pt x="5215" y="1877"/>
                </a:moveTo>
                <a:lnTo>
                  <a:pt x="5213" y="1877"/>
                </a:lnTo>
                <a:lnTo>
                  <a:pt x="5215" y="1877"/>
                </a:lnTo>
                <a:lnTo>
                  <a:pt x="5215" y="1877"/>
                </a:lnTo>
                <a:lnTo>
                  <a:pt x="5215" y="1874"/>
                </a:lnTo>
                <a:lnTo>
                  <a:pt x="5215" y="1874"/>
                </a:lnTo>
                <a:lnTo>
                  <a:pt x="5215" y="1877"/>
                </a:lnTo>
                <a:close/>
                <a:moveTo>
                  <a:pt x="5205" y="1891"/>
                </a:moveTo>
                <a:lnTo>
                  <a:pt x="5205" y="1891"/>
                </a:lnTo>
                <a:lnTo>
                  <a:pt x="5205" y="1893"/>
                </a:lnTo>
                <a:lnTo>
                  <a:pt x="5205" y="1893"/>
                </a:lnTo>
                <a:lnTo>
                  <a:pt x="5207" y="1893"/>
                </a:lnTo>
                <a:lnTo>
                  <a:pt x="5207" y="1893"/>
                </a:lnTo>
                <a:lnTo>
                  <a:pt x="5207" y="1893"/>
                </a:lnTo>
                <a:lnTo>
                  <a:pt x="5207" y="1891"/>
                </a:lnTo>
                <a:lnTo>
                  <a:pt x="5205" y="1891"/>
                </a:lnTo>
                <a:close/>
                <a:moveTo>
                  <a:pt x="4417" y="1032"/>
                </a:moveTo>
                <a:lnTo>
                  <a:pt x="4417" y="1032"/>
                </a:lnTo>
                <a:lnTo>
                  <a:pt x="4417" y="1032"/>
                </a:lnTo>
                <a:lnTo>
                  <a:pt x="4417" y="1034"/>
                </a:lnTo>
                <a:lnTo>
                  <a:pt x="4417" y="1032"/>
                </a:lnTo>
                <a:lnTo>
                  <a:pt x="4417" y="1032"/>
                </a:lnTo>
                <a:close/>
                <a:moveTo>
                  <a:pt x="5207" y="1881"/>
                </a:moveTo>
                <a:lnTo>
                  <a:pt x="5207" y="1881"/>
                </a:lnTo>
                <a:lnTo>
                  <a:pt x="5207" y="1883"/>
                </a:lnTo>
                <a:lnTo>
                  <a:pt x="5207" y="1883"/>
                </a:lnTo>
                <a:lnTo>
                  <a:pt x="5207" y="1883"/>
                </a:lnTo>
                <a:lnTo>
                  <a:pt x="5207" y="1881"/>
                </a:lnTo>
                <a:lnTo>
                  <a:pt x="5207" y="1881"/>
                </a:lnTo>
                <a:close/>
                <a:moveTo>
                  <a:pt x="5198" y="1887"/>
                </a:moveTo>
                <a:lnTo>
                  <a:pt x="5196" y="1887"/>
                </a:lnTo>
                <a:lnTo>
                  <a:pt x="5198" y="1889"/>
                </a:lnTo>
                <a:lnTo>
                  <a:pt x="5198" y="1889"/>
                </a:lnTo>
                <a:lnTo>
                  <a:pt x="5198" y="1887"/>
                </a:lnTo>
                <a:lnTo>
                  <a:pt x="5198" y="1887"/>
                </a:lnTo>
                <a:lnTo>
                  <a:pt x="5198" y="1887"/>
                </a:lnTo>
                <a:close/>
                <a:moveTo>
                  <a:pt x="4608" y="749"/>
                </a:moveTo>
                <a:lnTo>
                  <a:pt x="4605" y="749"/>
                </a:lnTo>
                <a:lnTo>
                  <a:pt x="4605" y="749"/>
                </a:lnTo>
                <a:lnTo>
                  <a:pt x="4601" y="747"/>
                </a:lnTo>
                <a:lnTo>
                  <a:pt x="4601" y="747"/>
                </a:lnTo>
                <a:lnTo>
                  <a:pt x="4599" y="751"/>
                </a:lnTo>
                <a:lnTo>
                  <a:pt x="4597" y="751"/>
                </a:lnTo>
                <a:lnTo>
                  <a:pt x="4597" y="753"/>
                </a:lnTo>
                <a:lnTo>
                  <a:pt x="4595" y="755"/>
                </a:lnTo>
                <a:lnTo>
                  <a:pt x="4597" y="755"/>
                </a:lnTo>
                <a:lnTo>
                  <a:pt x="4599" y="753"/>
                </a:lnTo>
                <a:lnTo>
                  <a:pt x="4599" y="753"/>
                </a:lnTo>
                <a:lnTo>
                  <a:pt x="4601" y="757"/>
                </a:lnTo>
                <a:lnTo>
                  <a:pt x="4603" y="757"/>
                </a:lnTo>
                <a:lnTo>
                  <a:pt x="4603" y="757"/>
                </a:lnTo>
                <a:lnTo>
                  <a:pt x="4605" y="755"/>
                </a:lnTo>
                <a:lnTo>
                  <a:pt x="4605" y="755"/>
                </a:lnTo>
                <a:lnTo>
                  <a:pt x="4608" y="753"/>
                </a:lnTo>
                <a:lnTo>
                  <a:pt x="4608" y="753"/>
                </a:lnTo>
                <a:lnTo>
                  <a:pt x="4608" y="751"/>
                </a:lnTo>
                <a:lnTo>
                  <a:pt x="4610" y="749"/>
                </a:lnTo>
                <a:lnTo>
                  <a:pt x="4610" y="749"/>
                </a:lnTo>
                <a:lnTo>
                  <a:pt x="4608" y="749"/>
                </a:lnTo>
                <a:close/>
                <a:moveTo>
                  <a:pt x="4593" y="749"/>
                </a:moveTo>
                <a:lnTo>
                  <a:pt x="4589" y="751"/>
                </a:lnTo>
                <a:lnTo>
                  <a:pt x="4589" y="751"/>
                </a:lnTo>
                <a:lnTo>
                  <a:pt x="4589" y="751"/>
                </a:lnTo>
                <a:lnTo>
                  <a:pt x="4591" y="751"/>
                </a:lnTo>
                <a:lnTo>
                  <a:pt x="4593" y="751"/>
                </a:lnTo>
                <a:lnTo>
                  <a:pt x="4593" y="751"/>
                </a:lnTo>
                <a:lnTo>
                  <a:pt x="4595" y="749"/>
                </a:lnTo>
                <a:lnTo>
                  <a:pt x="4595" y="749"/>
                </a:lnTo>
                <a:lnTo>
                  <a:pt x="4593" y="749"/>
                </a:lnTo>
                <a:lnTo>
                  <a:pt x="4593" y="749"/>
                </a:lnTo>
                <a:close/>
                <a:moveTo>
                  <a:pt x="3371" y="931"/>
                </a:moveTo>
                <a:lnTo>
                  <a:pt x="3371" y="931"/>
                </a:lnTo>
                <a:lnTo>
                  <a:pt x="3371" y="929"/>
                </a:lnTo>
                <a:lnTo>
                  <a:pt x="3371" y="929"/>
                </a:lnTo>
                <a:lnTo>
                  <a:pt x="3369" y="929"/>
                </a:lnTo>
                <a:lnTo>
                  <a:pt x="3369" y="929"/>
                </a:lnTo>
                <a:lnTo>
                  <a:pt x="3369" y="931"/>
                </a:lnTo>
                <a:lnTo>
                  <a:pt x="3371" y="931"/>
                </a:lnTo>
                <a:close/>
                <a:moveTo>
                  <a:pt x="4440" y="1065"/>
                </a:moveTo>
                <a:lnTo>
                  <a:pt x="4440" y="1065"/>
                </a:lnTo>
                <a:lnTo>
                  <a:pt x="4440" y="1063"/>
                </a:lnTo>
                <a:lnTo>
                  <a:pt x="4440" y="1061"/>
                </a:lnTo>
                <a:lnTo>
                  <a:pt x="4440" y="1061"/>
                </a:lnTo>
                <a:lnTo>
                  <a:pt x="4438" y="1061"/>
                </a:lnTo>
                <a:lnTo>
                  <a:pt x="4440" y="1063"/>
                </a:lnTo>
                <a:lnTo>
                  <a:pt x="4440" y="1065"/>
                </a:lnTo>
                <a:lnTo>
                  <a:pt x="4440" y="1065"/>
                </a:lnTo>
                <a:close/>
                <a:moveTo>
                  <a:pt x="4440" y="1084"/>
                </a:moveTo>
                <a:lnTo>
                  <a:pt x="4438" y="1082"/>
                </a:lnTo>
                <a:lnTo>
                  <a:pt x="4438" y="1082"/>
                </a:lnTo>
                <a:lnTo>
                  <a:pt x="4438" y="1084"/>
                </a:lnTo>
                <a:lnTo>
                  <a:pt x="4440" y="1084"/>
                </a:lnTo>
                <a:lnTo>
                  <a:pt x="4440" y="1084"/>
                </a:lnTo>
                <a:close/>
                <a:moveTo>
                  <a:pt x="3302" y="927"/>
                </a:moveTo>
                <a:lnTo>
                  <a:pt x="3302" y="929"/>
                </a:lnTo>
                <a:lnTo>
                  <a:pt x="3302" y="929"/>
                </a:lnTo>
                <a:lnTo>
                  <a:pt x="3302" y="929"/>
                </a:lnTo>
                <a:lnTo>
                  <a:pt x="3302" y="929"/>
                </a:lnTo>
                <a:lnTo>
                  <a:pt x="3302" y="927"/>
                </a:lnTo>
                <a:lnTo>
                  <a:pt x="3302" y="927"/>
                </a:lnTo>
                <a:close/>
                <a:moveTo>
                  <a:pt x="3336" y="939"/>
                </a:moveTo>
                <a:lnTo>
                  <a:pt x="3338" y="937"/>
                </a:lnTo>
                <a:lnTo>
                  <a:pt x="3338" y="937"/>
                </a:lnTo>
                <a:lnTo>
                  <a:pt x="3336" y="937"/>
                </a:lnTo>
                <a:lnTo>
                  <a:pt x="3336" y="937"/>
                </a:lnTo>
                <a:lnTo>
                  <a:pt x="3336" y="939"/>
                </a:lnTo>
                <a:lnTo>
                  <a:pt x="3336" y="939"/>
                </a:lnTo>
                <a:close/>
                <a:moveTo>
                  <a:pt x="3334" y="939"/>
                </a:moveTo>
                <a:lnTo>
                  <a:pt x="3334" y="937"/>
                </a:lnTo>
                <a:lnTo>
                  <a:pt x="3334" y="937"/>
                </a:lnTo>
                <a:lnTo>
                  <a:pt x="3334" y="937"/>
                </a:lnTo>
                <a:lnTo>
                  <a:pt x="3334" y="937"/>
                </a:lnTo>
                <a:lnTo>
                  <a:pt x="3332" y="937"/>
                </a:lnTo>
                <a:lnTo>
                  <a:pt x="3332" y="939"/>
                </a:lnTo>
                <a:lnTo>
                  <a:pt x="3334" y="941"/>
                </a:lnTo>
                <a:lnTo>
                  <a:pt x="3334" y="941"/>
                </a:lnTo>
                <a:lnTo>
                  <a:pt x="3336" y="941"/>
                </a:lnTo>
                <a:lnTo>
                  <a:pt x="3334" y="939"/>
                </a:lnTo>
                <a:lnTo>
                  <a:pt x="3334" y="939"/>
                </a:lnTo>
                <a:close/>
                <a:moveTo>
                  <a:pt x="3378" y="1046"/>
                </a:moveTo>
                <a:lnTo>
                  <a:pt x="3378" y="1044"/>
                </a:lnTo>
                <a:lnTo>
                  <a:pt x="3376" y="1040"/>
                </a:lnTo>
                <a:lnTo>
                  <a:pt x="3378" y="1040"/>
                </a:lnTo>
                <a:lnTo>
                  <a:pt x="3376" y="1040"/>
                </a:lnTo>
                <a:lnTo>
                  <a:pt x="3376" y="1040"/>
                </a:lnTo>
                <a:lnTo>
                  <a:pt x="3376" y="1042"/>
                </a:lnTo>
                <a:lnTo>
                  <a:pt x="3378" y="1046"/>
                </a:lnTo>
                <a:close/>
                <a:moveTo>
                  <a:pt x="3340" y="1252"/>
                </a:moveTo>
                <a:lnTo>
                  <a:pt x="3340" y="1252"/>
                </a:lnTo>
                <a:lnTo>
                  <a:pt x="3340" y="1252"/>
                </a:lnTo>
                <a:lnTo>
                  <a:pt x="3342" y="1250"/>
                </a:lnTo>
                <a:lnTo>
                  <a:pt x="3340" y="1248"/>
                </a:lnTo>
                <a:lnTo>
                  <a:pt x="3340" y="1245"/>
                </a:lnTo>
                <a:lnTo>
                  <a:pt x="3340" y="1245"/>
                </a:lnTo>
                <a:lnTo>
                  <a:pt x="3340" y="1245"/>
                </a:lnTo>
                <a:lnTo>
                  <a:pt x="3338" y="1245"/>
                </a:lnTo>
                <a:lnTo>
                  <a:pt x="3338" y="1248"/>
                </a:lnTo>
                <a:lnTo>
                  <a:pt x="3340" y="1248"/>
                </a:lnTo>
                <a:lnTo>
                  <a:pt x="3338" y="1250"/>
                </a:lnTo>
                <a:lnTo>
                  <a:pt x="3340" y="1252"/>
                </a:lnTo>
                <a:close/>
                <a:moveTo>
                  <a:pt x="2810" y="1013"/>
                </a:moveTo>
                <a:lnTo>
                  <a:pt x="2810" y="1013"/>
                </a:lnTo>
                <a:lnTo>
                  <a:pt x="2810" y="1013"/>
                </a:lnTo>
                <a:lnTo>
                  <a:pt x="2808" y="1011"/>
                </a:lnTo>
                <a:lnTo>
                  <a:pt x="2808" y="1013"/>
                </a:lnTo>
                <a:lnTo>
                  <a:pt x="2808" y="1013"/>
                </a:lnTo>
                <a:lnTo>
                  <a:pt x="2810" y="1013"/>
                </a:lnTo>
                <a:lnTo>
                  <a:pt x="2810" y="1013"/>
                </a:lnTo>
                <a:close/>
                <a:moveTo>
                  <a:pt x="2814" y="1090"/>
                </a:moveTo>
                <a:lnTo>
                  <a:pt x="2814" y="1090"/>
                </a:lnTo>
                <a:lnTo>
                  <a:pt x="2814" y="1090"/>
                </a:lnTo>
                <a:lnTo>
                  <a:pt x="2816" y="1090"/>
                </a:lnTo>
                <a:lnTo>
                  <a:pt x="2816" y="1090"/>
                </a:lnTo>
                <a:lnTo>
                  <a:pt x="2814" y="1090"/>
                </a:lnTo>
                <a:lnTo>
                  <a:pt x="2814" y="1090"/>
                </a:lnTo>
                <a:lnTo>
                  <a:pt x="2814" y="1090"/>
                </a:lnTo>
                <a:close/>
                <a:moveTo>
                  <a:pt x="2760" y="977"/>
                </a:moveTo>
                <a:lnTo>
                  <a:pt x="2757" y="975"/>
                </a:lnTo>
                <a:lnTo>
                  <a:pt x="2757" y="977"/>
                </a:lnTo>
                <a:lnTo>
                  <a:pt x="2757" y="977"/>
                </a:lnTo>
                <a:lnTo>
                  <a:pt x="2755" y="977"/>
                </a:lnTo>
                <a:lnTo>
                  <a:pt x="2755" y="977"/>
                </a:lnTo>
                <a:lnTo>
                  <a:pt x="2753" y="977"/>
                </a:lnTo>
                <a:lnTo>
                  <a:pt x="2755" y="977"/>
                </a:lnTo>
                <a:lnTo>
                  <a:pt x="2755" y="977"/>
                </a:lnTo>
                <a:lnTo>
                  <a:pt x="2757" y="977"/>
                </a:lnTo>
                <a:lnTo>
                  <a:pt x="2760" y="977"/>
                </a:lnTo>
                <a:lnTo>
                  <a:pt x="2760" y="977"/>
                </a:lnTo>
                <a:lnTo>
                  <a:pt x="2760" y="977"/>
                </a:lnTo>
                <a:lnTo>
                  <a:pt x="2760" y="977"/>
                </a:lnTo>
                <a:close/>
                <a:moveTo>
                  <a:pt x="2906" y="1044"/>
                </a:moveTo>
                <a:lnTo>
                  <a:pt x="2906" y="1046"/>
                </a:lnTo>
                <a:lnTo>
                  <a:pt x="2906" y="1046"/>
                </a:lnTo>
                <a:lnTo>
                  <a:pt x="2906" y="1048"/>
                </a:lnTo>
                <a:lnTo>
                  <a:pt x="2906" y="1048"/>
                </a:lnTo>
                <a:lnTo>
                  <a:pt x="2906" y="1048"/>
                </a:lnTo>
                <a:lnTo>
                  <a:pt x="2906" y="1048"/>
                </a:lnTo>
                <a:lnTo>
                  <a:pt x="2908" y="1048"/>
                </a:lnTo>
                <a:lnTo>
                  <a:pt x="2908" y="1048"/>
                </a:lnTo>
                <a:lnTo>
                  <a:pt x="2908" y="1044"/>
                </a:lnTo>
                <a:lnTo>
                  <a:pt x="2908" y="1044"/>
                </a:lnTo>
                <a:lnTo>
                  <a:pt x="2906" y="1044"/>
                </a:lnTo>
                <a:close/>
                <a:moveTo>
                  <a:pt x="2896" y="1030"/>
                </a:moveTo>
                <a:lnTo>
                  <a:pt x="2896" y="1027"/>
                </a:lnTo>
                <a:lnTo>
                  <a:pt x="2896" y="1027"/>
                </a:lnTo>
                <a:lnTo>
                  <a:pt x="2896" y="1027"/>
                </a:lnTo>
                <a:lnTo>
                  <a:pt x="2894" y="1027"/>
                </a:lnTo>
                <a:lnTo>
                  <a:pt x="2892" y="1030"/>
                </a:lnTo>
                <a:lnTo>
                  <a:pt x="2892" y="1030"/>
                </a:lnTo>
                <a:lnTo>
                  <a:pt x="2896" y="1032"/>
                </a:lnTo>
                <a:lnTo>
                  <a:pt x="2896" y="1034"/>
                </a:lnTo>
                <a:lnTo>
                  <a:pt x="2898" y="1034"/>
                </a:lnTo>
                <a:lnTo>
                  <a:pt x="2900" y="1036"/>
                </a:lnTo>
                <a:lnTo>
                  <a:pt x="2898" y="1034"/>
                </a:lnTo>
                <a:lnTo>
                  <a:pt x="2898" y="1034"/>
                </a:lnTo>
                <a:lnTo>
                  <a:pt x="2898" y="1034"/>
                </a:lnTo>
                <a:lnTo>
                  <a:pt x="2896" y="1034"/>
                </a:lnTo>
                <a:lnTo>
                  <a:pt x="2896" y="1032"/>
                </a:lnTo>
                <a:lnTo>
                  <a:pt x="2896" y="1032"/>
                </a:lnTo>
                <a:lnTo>
                  <a:pt x="2896" y="1030"/>
                </a:lnTo>
                <a:lnTo>
                  <a:pt x="2896" y="1030"/>
                </a:lnTo>
                <a:lnTo>
                  <a:pt x="2896" y="1030"/>
                </a:lnTo>
                <a:close/>
                <a:moveTo>
                  <a:pt x="2906" y="1050"/>
                </a:moveTo>
                <a:lnTo>
                  <a:pt x="2906" y="1050"/>
                </a:lnTo>
                <a:lnTo>
                  <a:pt x="2906" y="1050"/>
                </a:lnTo>
                <a:lnTo>
                  <a:pt x="2906" y="1050"/>
                </a:lnTo>
                <a:lnTo>
                  <a:pt x="2908" y="1053"/>
                </a:lnTo>
                <a:lnTo>
                  <a:pt x="2908" y="1053"/>
                </a:lnTo>
                <a:lnTo>
                  <a:pt x="2908" y="1053"/>
                </a:lnTo>
                <a:lnTo>
                  <a:pt x="2908" y="1050"/>
                </a:lnTo>
                <a:lnTo>
                  <a:pt x="2908" y="1050"/>
                </a:lnTo>
                <a:lnTo>
                  <a:pt x="2908" y="1050"/>
                </a:lnTo>
                <a:lnTo>
                  <a:pt x="2906" y="1050"/>
                </a:lnTo>
                <a:close/>
                <a:moveTo>
                  <a:pt x="2766" y="1126"/>
                </a:moveTo>
                <a:lnTo>
                  <a:pt x="2764" y="1126"/>
                </a:lnTo>
                <a:lnTo>
                  <a:pt x="2764" y="1126"/>
                </a:lnTo>
                <a:lnTo>
                  <a:pt x="2764" y="1128"/>
                </a:lnTo>
                <a:lnTo>
                  <a:pt x="2764" y="1128"/>
                </a:lnTo>
                <a:lnTo>
                  <a:pt x="2764" y="1128"/>
                </a:lnTo>
                <a:lnTo>
                  <a:pt x="2766" y="1128"/>
                </a:lnTo>
                <a:lnTo>
                  <a:pt x="2766" y="1128"/>
                </a:lnTo>
                <a:lnTo>
                  <a:pt x="2766" y="1128"/>
                </a:lnTo>
                <a:lnTo>
                  <a:pt x="2766" y="1128"/>
                </a:lnTo>
                <a:lnTo>
                  <a:pt x="2768" y="1128"/>
                </a:lnTo>
                <a:lnTo>
                  <a:pt x="2768" y="1128"/>
                </a:lnTo>
                <a:lnTo>
                  <a:pt x="2768" y="1126"/>
                </a:lnTo>
                <a:lnTo>
                  <a:pt x="2768" y="1126"/>
                </a:lnTo>
                <a:lnTo>
                  <a:pt x="2766" y="1126"/>
                </a:lnTo>
                <a:close/>
                <a:moveTo>
                  <a:pt x="2808" y="1059"/>
                </a:moveTo>
                <a:lnTo>
                  <a:pt x="2806" y="1059"/>
                </a:lnTo>
                <a:lnTo>
                  <a:pt x="2804" y="1057"/>
                </a:lnTo>
                <a:lnTo>
                  <a:pt x="2801" y="1057"/>
                </a:lnTo>
                <a:lnTo>
                  <a:pt x="2801" y="1057"/>
                </a:lnTo>
                <a:lnTo>
                  <a:pt x="2801" y="1055"/>
                </a:lnTo>
                <a:lnTo>
                  <a:pt x="2799" y="1055"/>
                </a:lnTo>
                <a:lnTo>
                  <a:pt x="2799" y="1055"/>
                </a:lnTo>
                <a:lnTo>
                  <a:pt x="2797" y="1057"/>
                </a:lnTo>
                <a:lnTo>
                  <a:pt x="2797" y="1057"/>
                </a:lnTo>
                <a:lnTo>
                  <a:pt x="2795" y="1057"/>
                </a:lnTo>
                <a:lnTo>
                  <a:pt x="2795" y="1057"/>
                </a:lnTo>
                <a:lnTo>
                  <a:pt x="2793" y="1057"/>
                </a:lnTo>
                <a:lnTo>
                  <a:pt x="2793" y="1055"/>
                </a:lnTo>
                <a:lnTo>
                  <a:pt x="2791" y="1057"/>
                </a:lnTo>
                <a:lnTo>
                  <a:pt x="2791" y="1057"/>
                </a:lnTo>
                <a:lnTo>
                  <a:pt x="2791" y="1057"/>
                </a:lnTo>
                <a:lnTo>
                  <a:pt x="2789" y="1057"/>
                </a:lnTo>
                <a:lnTo>
                  <a:pt x="2789" y="1059"/>
                </a:lnTo>
                <a:lnTo>
                  <a:pt x="2789" y="1061"/>
                </a:lnTo>
                <a:lnTo>
                  <a:pt x="2789" y="1061"/>
                </a:lnTo>
                <a:lnTo>
                  <a:pt x="2789" y="1063"/>
                </a:lnTo>
                <a:lnTo>
                  <a:pt x="2791" y="1065"/>
                </a:lnTo>
                <a:lnTo>
                  <a:pt x="2791" y="1065"/>
                </a:lnTo>
                <a:lnTo>
                  <a:pt x="2793" y="1065"/>
                </a:lnTo>
                <a:lnTo>
                  <a:pt x="2795" y="1065"/>
                </a:lnTo>
                <a:lnTo>
                  <a:pt x="2795" y="1065"/>
                </a:lnTo>
                <a:lnTo>
                  <a:pt x="2797" y="1067"/>
                </a:lnTo>
                <a:lnTo>
                  <a:pt x="2799" y="1067"/>
                </a:lnTo>
                <a:lnTo>
                  <a:pt x="2799" y="1067"/>
                </a:lnTo>
                <a:lnTo>
                  <a:pt x="2799" y="1067"/>
                </a:lnTo>
                <a:lnTo>
                  <a:pt x="2801" y="1069"/>
                </a:lnTo>
                <a:lnTo>
                  <a:pt x="2804" y="1071"/>
                </a:lnTo>
                <a:lnTo>
                  <a:pt x="2808" y="1071"/>
                </a:lnTo>
                <a:lnTo>
                  <a:pt x="2810" y="1074"/>
                </a:lnTo>
                <a:lnTo>
                  <a:pt x="2812" y="1074"/>
                </a:lnTo>
                <a:lnTo>
                  <a:pt x="2812" y="1074"/>
                </a:lnTo>
                <a:lnTo>
                  <a:pt x="2814" y="1074"/>
                </a:lnTo>
                <a:lnTo>
                  <a:pt x="2816" y="1076"/>
                </a:lnTo>
                <a:lnTo>
                  <a:pt x="2818" y="1078"/>
                </a:lnTo>
                <a:lnTo>
                  <a:pt x="2818" y="1078"/>
                </a:lnTo>
                <a:lnTo>
                  <a:pt x="2820" y="1078"/>
                </a:lnTo>
                <a:lnTo>
                  <a:pt x="2822" y="1080"/>
                </a:lnTo>
                <a:lnTo>
                  <a:pt x="2822" y="1080"/>
                </a:lnTo>
                <a:lnTo>
                  <a:pt x="2824" y="1080"/>
                </a:lnTo>
                <a:lnTo>
                  <a:pt x="2827" y="1080"/>
                </a:lnTo>
                <a:lnTo>
                  <a:pt x="2827" y="1080"/>
                </a:lnTo>
                <a:lnTo>
                  <a:pt x="2827" y="1078"/>
                </a:lnTo>
                <a:lnTo>
                  <a:pt x="2827" y="1078"/>
                </a:lnTo>
                <a:lnTo>
                  <a:pt x="2827" y="1076"/>
                </a:lnTo>
                <a:lnTo>
                  <a:pt x="2829" y="1076"/>
                </a:lnTo>
                <a:lnTo>
                  <a:pt x="2829" y="1074"/>
                </a:lnTo>
                <a:lnTo>
                  <a:pt x="2829" y="1074"/>
                </a:lnTo>
                <a:lnTo>
                  <a:pt x="2829" y="1074"/>
                </a:lnTo>
                <a:lnTo>
                  <a:pt x="2829" y="1071"/>
                </a:lnTo>
                <a:lnTo>
                  <a:pt x="2827" y="1071"/>
                </a:lnTo>
                <a:lnTo>
                  <a:pt x="2829" y="1071"/>
                </a:lnTo>
                <a:lnTo>
                  <a:pt x="2829" y="1069"/>
                </a:lnTo>
                <a:lnTo>
                  <a:pt x="2827" y="1069"/>
                </a:lnTo>
                <a:lnTo>
                  <a:pt x="2827" y="1069"/>
                </a:lnTo>
                <a:lnTo>
                  <a:pt x="2827" y="1069"/>
                </a:lnTo>
                <a:lnTo>
                  <a:pt x="2827" y="1067"/>
                </a:lnTo>
                <a:lnTo>
                  <a:pt x="2827" y="1065"/>
                </a:lnTo>
                <a:lnTo>
                  <a:pt x="2827" y="1065"/>
                </a:lnTo>
                <a:lnTo>
                  <a:pt x="2829" y="1063"/>
                </a:lnTo>
                <a:lnTo>
                  <a:pt x="2829" y="1063"/>
                </a:lnTo>
                <a:lnTo>
                  <a:pt x="2829" y="1061"/>
                </a:lnTo>
                <a:lnTo>
                  <a:pt x="2833" y="1057"/>
                </a:lnTo>
                <a:lnTo>
                  <a:pt x="2833" y="1057"/>
                </a:lnTo>
                <a:lnTo>
                  <a:pt x="2833" y="1055"/>
                </a:lnTo>
                <a:lnTo>
                  <a:pt x="2835" y="1055"/>
                </a:lnTo>
                <a:lnTo>
                  <a:pt x="2833" y="1053"/>
                </a:lnTo>
                <a:lnTo>
                  <a:pt x="2833" y="1053"/>
                </a:lnTo>
                <a:lnTo>
                  <a:pt x="2831" y="1055"/>
                </a:lnTo>
                <a:lnTo>
                  <a:pt x="2829" y="1055"/>
                </a:lnTo>
                <a:lnTo>
                  <a:pt x="2829" y="1055"/>
                </a:lnTo>
                <a:lnTo>
                  <a:pt x="2827" y="1055"/>
                </a:lnTo>
                <a:lnTo>
                  <a:pt x="2827" y="1055"/>
                </a:lnTo>
                <a:lnTo>
                  <a:pt x="2824" y="1055"/>
                </a:lnTo>
                <a:lnTo>
                  <a:pt x="2822" y="1055"/>
                </a:lnTo>
                <a:lnTo>
                  <a:pt x="2822" y="1055"/>
                </a:lnTo>
                <a:lnTo>
                  <a:pt x="2820" y="1055"/>
                </a:lnTo>
                <a:lnTo>
                  <a:pt x="2820" y="1057"/>
                </a:lnTo>
                <a:lnTo>
                  <a:pt x="2818" y="1057"/>
                </a:lnTo>
                <a:lnTo>
                  <a:pt x="2816" y="1057"/>
                </a:lnTo>
                <a:lnTo>
                  <a:pt x="2814" y="1059"/>
                </a:lnTo>
                <a:lnTo>
                  <a:pt x="2812" y="1057"/>
                </a:lnTo>
                <a:lnTo>
                  <a:pt x="2810" y="1057"/>
                </a:lnTo>
                <a:lnTo>
                  <a:pt x="2808" y="1059"/>
                </a:lnTo>
                <a:lnTo>
                  <a:pt x="2808" y="1059"/>
                </a:lnTo>
                <a:close/>
                <a:moveTo>
                  <a:pt x="2772" y="1111"/>
                </a:moveTo>
                <a:lnTo>
                  <a:pt x="2770" y="1111"/>
                </a:lnTo>
                <a:lnTo>
                  <a:pt x="2770" y="1111"/>
                </a:lnTo>
                <a:lnTo>
                  <a:pt x="2768" y="1113"/>
                </a:lnTo>
                <a:lnTo>
                  <a:pt x="2772" y="1111"/>
                </a:lnTo>
                <a:lnTo>
                  <a:pt x="2772" y="1111"/>
                </a:lnTo>
                <a:close/>
                <a:moveTo>
                  <a:pt x="2783" y="1078"/>
                </a:moveTo>
                <a:lnTo>
                  <a:pt x="2783" y="1078"/>
                </a:lnTo>
                <a:lnTo>
                  <a:pt x="2783" y="1078"/>
                </a:lnTo>
                <a:lnTo>
                  <a:pt x="2780" y="1078"/>
                </a:lnTo>
                <a:lnTo>
                  <a:pt x="2780" y="1078"/>
                </a:lnTo>
                <a:lnTo>
                  <a:pt x="2780" y="1078"/>
                </a:lnTo>
                <a:lnTo>
                  <a:pt x="2783" y="1080"/>
                </a:lnTo>
                <a:lnTo>
                  <a:pt x="2783" y="1078"/>
                </a:lnTo>
                <a:close/>
                <a:moveTo>
                  <a:pt x="2816" y="1092"/>
                </a:moveTo>
                <a:lnTo>
                  <a:pt x="2816" y="1092"/>
                </a:lnTo>
                <a:lnTo>
                  <a:pt x="2816" y="1092"/>
                </a:lnTo>
                <a:lnTo>
                  <a:pt x="2816" y="1095"/>
                </a:lnTo>
                <a:lnTo>
                  <a:pt x="2818" y="1095"/>
                </a:lnTo>
                <a:lnTo>
                  <a:pt x="2818" y="1095"/>
                </a:lnTo>
                <a:lnTo>
                  <a:pt x="2818" y="1092"/>
                </a:lnTo>
                <a:lnTo>
                  <a:pt x="2816" y="1092"/>
                </a:lnTo>
                <a:close/>
                <a:moveTo>
                  <a:pt x="2954" y="1038"/>
                </a:moveTo>
                <a:lnTo>
                  <a:pt x="2954" y="1038"/>
                </a:lnTo>
                <a:lnTo>
                  <a:pt x="2954" y="1038"/>
                </a:lnTo>
                <a:lnTo>
                  <a:pt x="2952" y="1040"/>
                </a:lnTo>
                <a:lnTo>
                  <a:pt x="2954" y="1038"/>
                </a:lnTo>
                <a:lnTo>
                  <a:pt x="2954" y="1038"/>
                </a:lnTo>
                <a:close/>
                <a:moveTo>
                  <a:pt x="2967" y="1059"/>
                </a:moveTo>
                <a:lnTo>
                  <a:pt x="2967" y="1059"/>
                </a:lnTo>
                <a:lnTo>
                  <a:pt x="2967" y="1059"/>
                </a:lnTo>
                <a:lnTo>
                  <a:pt x="2965" y="1059"/>
                </a:lnTo>
                <a:lnTo>
                  <a:pt x="2965" y="1059"/>
                </a:lnTo>
                <a:lnTo>
                  <a:pt x="2967" y="1061"/>
                </a:lnTo>
                <a:lnTo>
                  <a:pt x="2967" y="1061"/>
                </a:lnTo>
                <a:lnTo>
                  <a:pt x="2969" y="1061"/>
                </a:lnTo>
                <a:lnTo>
                  <a:pt x="2969" y="1063"/>
                </a:lnTo>
                <a:lnTo>
                  <a:pt x="2969" y="1063"/>
                </a:lnTo>
                <a:lnTo>
                  <a:pt x="2969" y="1061"/>
                </a:lnTo>
                <a:lnTo>
                  <a:pt x="2969" y="1061"/>
                </a:lnTo>
                <a:lnTo>
                  <a:pt x="2969" y="1059"/>
                </a:lnTo>
                <a:lnTo>
                  <a:pt x="2967" y="1059"/>
                </a:lnTo>
                <a:close/>
                <a:moveTo>
                  <a:pt x="2969" y="1067"/>
                </a:moveTo>
                <a:lnTo>
                  <a:pt x="2969" y="1067"/>
                </a:lnTo>
                <a:lnTo>
                  <a:pt x="2969" y="1067"/>
                </a:lnTo>
                <a:lnTo>
                  <a:pt x="2969" y="1067"/>
                </a:lnTo>
                <a:lnTo>
                  <a:pt x="2969" y="1067"/>
                </a:lnTo>
                <a:lnTo>
                  <a:pt x="2969" y="1067"/>
                </a:lnTo>
                <a:lnTo>
                  <a:pt x="2969" y="1067"/>
                </a:lnTo>
                <a:close/>
                <a:moveTo>
                  <a:pt x="2952" y="1040"/>
                </a:moveTo>
                <a:lnTo>
                  <a:pt x="2952" y="1040"/>
                </a:lnTo>
                <a:lnTo>
                  <a:pt x="2950" y="1038"/>
                </a:lnTo>
                <a:lnTo>
                  <a:pt x="2950" y="1040"/>
                </a:lnTo>
                <a:lnTo>
                  <a:pt x="2952" y="1040"/>
                </a:lnTo>
                <a:close/>
                <a:moveTo>
                  <a:pt x="2908" y="1059"/>
                </a:moveTo>
                <a:lnTo>
                  <a:pt x="2906" y="1061"/>
                </a:lnTo>
                <a:lnTo>
                  <a:pt x="2906" y="1061"/>
                </a:lnTo>
                <a:lnTo>
                  <a:pt x="2908" y="1063"/>
                </a:lnTo>
                <a:lnTo>
                  <a:pt x="2908" y="1063"/>
                </a:lnTo>
                <a:lnTo>
                  <a:pt x="2910" y="1063"/>
                </a:lnTo>
                <a:lnTo>
                  <a:pt x="2912" y="1063"/>
                </a:lnTo>
                <a:lnTo>
                  <a:pt x="2910" y="1061"/>
                </a:lnTo>
                <a:lnTo>
                  <a:pt x="2910" y="1061"/>
                </a:lnTo>
                <a:lnTo>
                  <a:pt x="2908" y="1061"/>
                </a:lnTo>
                <a:lnTo>
                  <a:pt x="2908" y="1059"/>
                </a:lnTo>
                <a:close/>
                <a:moveTo>
                  <a:pt x="2906" y="1053"/>
                </a:moveTo>
                <a:lnTo>
                  <a:pt x="2904" y="1053"/>
                </a:lnTo>
                <a:lnTo>
                  <a:pt x="2904" y="1053"/>
                </a:lnTo>
                <a:lnTo>
                  <a:pt x="2904" y="1053"/>
                </a:lnTo>
                <a:lnTo>
                  <a:pt x="2904" y="1053"/>
                </a:lnTo>
                <a:lnTo>
                  <a:pt x="2902" y="1055"/>
                </a:lnTo>
                <a:lnTo>
                  <a:pt x="2902" y="1055"/>
                </a:lnTo>
                <a:lnTo>
                  <a:pt x="2904" y="1055"/>
                </a:lnTo>
                <a:lnTo>
                  <a:pt x="2904" y="1055"/>
                </a:lnTo>
                <a:lnTo>
                  <a:pt x="2904" y="1055"/>
                </a:lnTo>
                <a:lnTo>
                  <a:pt x="2904" y="1055"/>
                </a:lnTo>
                <a:lnTo>
                  <a:pt x="2904" y="1055"/>
                </a:lnTo>
                <a:lnTo>
                  <a:pt x="2904" y="1057"/>
                </a:lnTo>
                <a:lnTo>
                  <a:pt x="2906" y="1057"/>
                </a:lnTo>
                <a:lnTo>
                  <a:pt x="2906" y="1057"/>
                </a:lnTo>
                <a:lnTo>
                  <a:pt x="2908" y="1057"/>
                </a:lnTo>
                <a:lnTo>
                  <a:pt x="2908" y="1057"/>
                </a:lnTo>
                <a:lnTo>
                  <a:pt x="2908" y="1057"/>
                </a:lnTo>
                <a:lnTo>
                  <a:pt x="2908" y="1055"/>
                </a:lnTo>
                <a:lnTo>
                  <a:pt x="2906" y="1055"/>
                </a:lnTo>
                <a:lnTo>
                  <a:pt x="2906" y="1053"/>
                </a:lnTo>
                <a:lnTo>
                  <a:pt x="2906" y="1050"/>
                </a:lnTo>
                <a:lnTo>
                  <a:pt x="2906" y="1050"/>
                </a:lnTo>
                <a:lnTo>
                  <a:pt x="2906" y="1053"/>
                </a:lnTo>
                <a:close/>
                <a:moveTo>
                  <a:pt x="2942" y="1088"/>
                </a:moveTo>
                <a:lnTo>
                  <a:pt x="2942" y="1088"/>
                </a:lnTo>
                <a:lnTo>
                  <a:pt x="2942" y="1086"/>
                </a:lnTo>
                <a:lnTo>
                  <a:pt x="2942" y="1086"/>
                </a:lnTo>
                <a:lnTo>
                  <a:pt x="2940" y="1084"/>
                </a:lnTo>
                <a:lnTo>
                  <a:pt x="2940" y="1086"/>
                </a:lnTo>
                <a:lnTo>
                  <a:pt x="2940" y="1086"/>
                </a:lnTo>
                <a:lnTo>
                  <a:pt x="2940" y="1088"/>
                </a:lnTo>
                <a:lnTo>
                  <a:pt x="2940" y="1088"/>
                </a:lnTo>
                <a:lnTo>
                  <a:pt x="2942" y="1088"/>
                </a:lnTo>
                <a:close/>
                <a:moveTo>
                  <a:pt x="2948" y="1044"/>
                </a:moveTo>
                <a:lnTo>
                  <a:pt x="2946" y="1042"/>
                </a:lnTo>
                <a:lnTo>
                  <a:pt x="2946" y="1040"/>
                </a:lnTo>
                <a:lnTo>
                  <a:pt x="2944" y="1040"/>
                </a:lnTo>
                <a:lnTo>
                  <a:pt x="2944" y="1042"/>
                </a:lnTo>
                <a:lnTo>
                  <a:pt x="2940" y="1042"/>
                </a:lnTo>
                <a:lnTo>
                  <a:pt x="2940" y="1044"/>
                </a:lnTo>
                <a:lnTo>
                  <a:pt x="2940" y="1044"/>
                </a:lnTo>
                <a:lnTo>
                  <a:pt x="2940" y="1044"/>
                </a:lnTo>
                <a:lnTo>
                  <a:pt x="2942" y="1044"/>
                </a:lnTo>
                <a:lnTo>
                  <a:pt x="2944" y="1044"/>
                </a:lnTo>
                <a:lnTo>
                  <a:pt x="2944" y="1044"/>
                </a:lnTo>
                <a:lnTo>
                  <a:pt x="2946" y="1046"/>
                </a:lnTo>
                <a:lnTo>
                  <a:pt x="2948" y="1046"/>
                </a:lnTo>
                <a:lnTo>
                  <a:pt x="2948" y="1048"/>
                </a:lnTo>
                <a:lnTo>
                  <a:pt x="2948" y="1048"/>
                </a:lnTo>
                <a:lnTo>
                  <a:pt x="2950" y="1048"/>
                </a:lnTo>
                <a:lnTo>
                  <a:pt x="2950" y="1050"/>
                </a:lnTo>
                <a:lnTo>
                  <a:pt x="2952" y="1050"/>
                </a:lnTo>
                <a:lnTo>
                  <a:pt x="2954" y="1050"/>
                </a:lnTo>
                <a:lnTo>
                  <a:pt x="2956" y="1053"/>
                </a:lnTo>
                <a:lnTo>
                  <a:pt x="2956" y="1053"/>
                </a:lnTo>
                <a:lnTo>
                  <a:pt x="2956" y="1053"/>
                </a:lnTo>
                <a:lnTo>
                  <a:pt x="2956" y="1053"/>
                </a:lnTo>
                <a:lnTo>
                  <a:pt x="2956" y="1055"/>
                </a:lnTo>
                <a:lnTo>
                  <a:pt x="2959" y="1055"/>
                </a:lnTo>
                <a:lnTo>
                  <a:pt x="2959" y="1055"/>
                </a:lnTo>
                <a:lnTo>
                  <a:pt x="2959" y="1057"/>
                </a:lnTo>
                <a:lnTo>
                  <a:pt x="2961" y="1057"/>
                </a:lnTo>
                <a:lnTo>
                  <a:pt x="2961" y="1057"/>
                </a:lnTo>
                <a:lnTo>
                  <a:pt x="2961" y="1059"/>
                </a:lnTo>
                <a:lnTo>
                  <a:pt x="2963" y="1059"/>
                </a:lnTo>
                <a:lnTo>
                  <a:pt x="2963" y="1059"/>
                </a:lnTo>
                <a:lnTo>
                  <a:pt x="2963" y="1059"/>
                </a:lnTo>
                <a:lnTo>
                  <a:pt x="2963" y="1059"/>
                </a:lnTo>
                <a:lnTo>
                  <a:pt x="2963" y="1057"/>
                </a:lnTo>
                <a:lnTo>
                  <a:pt x="2965" y="1057"/>
                </a:lnTo>
                <a:lnTo>
                  <a:pt x="2963" y="1055"/>
                </a:lnTo>
                <a:lnTo>
                  <a:pt x="2963" y="1055"/>
                </a:lnTo>
                <a:lnTo>
                  <a:pt x="2961" y="1055"/>
                </a:lnTo>
                <a:lnTo>
                  <a:pt x="2959" y="1055"/>
                </a:lnTo>
                <a:lnTo>
                  <a:pt x="2959" y="1053"/>
                </a:lnTo>
                <a:lnTo>
                  <a:pt x="2959" y="1050"/>
                </a:lnTo>
                <a:lnTo>
                  <a:pt x="2959" y="1050"/>
                </a:lnTo>
                <a:lnTo>
                  <a:pt x="2959" y="1048"/>
                </a:lnTo>
                <a:lnTo>
                  <a:pt x="2959" y="1048"/>
                </a:lnTo>
                <a:lnTo>
                  <a:pt x="2956" y="1046"/>
                </a:lnTo>
                <a:lnTo>
                  <a:pt x="2956" y="1046"/>
                </a:lnTo>
                <a:lnTo>
                  <a:pt x="2954" y="1046"/>
                </a:lnTo>
                <a:lnTo>
                  <a:pt x="2950" y="1046"/>
                </a:lnTo>
                <a:lnTo>
                  <a:pt x="2950" y="1046"/>
                </a:lnTo>
                <a:lnTo>
                  <a:pt x="2948" y="1044"/>
                </a:lnTo>
                <a:lnTo>
                  <a:pt x="2948" y="1044"/>
                </a:lnTo>
                <a:close/>
                <a:moveTo>
                  <a:pt x="2950" y="1099"/>
                </a:moveTo>
                <a:lnTo>
                  <a:pt x="2950" y="1099"/>
                </a:lnTo>
                <a:lnTo>
                  <a:pt x="2950" y="1099"/>
                </a:lnTo>
                <a:lnTo>
                  <a:pt x="2948" y="1101"/>
                </a:lnTo>
                <a:lnTo>
                  <a:pt x="2948" y="1103"/>
                </a:lnTo>
                <a:lnTo>
                  <a:pt x="2950" y="1103"/>
                </a:lnTo>
                <a:lnTo>
                  <a:pt x="2950" y="1103"/>
                </a:lnTo>
                <a:lnTo>
                  <a:pt x="2950" y="1103"/>
                </a:lnTo>
                <a:lnTo>
                  <a:pt x="2954" y="1103"/>
                </a:lnTo>
                <a:lnTo>
                  <a:pt x="2954" y="1103"/>
                </a:lnTo>
                <a:lnTo>
                  <a:pt x="2963" y="1105"/>
                </a:lnTo>
                <a:lnTo>
                  <a:pt x="2965" y="1105"/>
                </a:lnTo>
                <a:lnTo>
                  <a:pt x="2965" y="1105"/>
                </a:lnTo>
                <a:lnTo>
                  <a:pt x="2967" y="1107"/>
                </a:lnTo>
                <a:lnTo>
                  <a:pt x="2967" y="1107"/>
                </a:lnTo>
                <a:lnTo>
                  <a:pt x="2967" y="1109"/>
                </a:lnTo>
                <a:lnTo>
                  <a:pt x="2967" y="1109"/>
                </a:lnTo>
                <a:lnTo>
                  <a:pt x="2973" y="1107"/>
                </a:lnTo>
                <a:lnTo>
                  <a:pt x="2980" y="1107"/>
                </a:lnTo>
                <a:lnTo>
                  <a:pt x="2982" y="1107"/>
                </a:lnTo>
                <a:lnTo>
                  <a:pt x="2986" y="1107"/>
                </a:lnTo>
                <a:lnTo>
                  <a:pt x="2986" y="1107"/>
                </a:lnTo>
                <a:lnTo>
                  <a:pt x="2988" y="1107"/>
                </a:lnTo>
                <a:lnTo>
                  <a:pt x="2988" y="1105"/>
                </a:lnTo>
                <a:lnTo>
                  <a:pt x="2988" y="1105"/>
                </a:lnTo>
                <a:lnTo>
                  <a:pt x="2988" y="1103"/>
                </a:lnTo>
                <a:lnTo>
                  <a:pt x="2990" y="1103"/>
                </a:lnTo>
                <a:lnTo>
                  <a:pt x="2988" y="1103"/>
                </a:lnTo>
                <a:lnTo>
                  <a:pt x="2986" y="1105"/>
                </a:lnTo>
                <a:lnTo>
                  <a:pt x="2986" y="1105"/>
                </a:lnTo>
                <a:lnTo>
                  <a:pt x="2984" y="1105"/>
                </a:lnTo>
                <a:lnTo>
                  <a:pt x="2982" y="1105"/>
                </a:lnTo>
                <a:lnTo>
                  <a:pt x="2982" y="1105"/>
                </a:lnTo>
                <a:lnTo>
                  <a:pt x="2982" y="1105"/>
                </a:lnTo>
                <a:lnTo>
                  <a:pt x="2980" y="1105"/>
                </a:lnTo>
                <a:lnTo>
                  <a:pt x="2982" y="1103"/>
                </a:lnTo>
                <a:lnTo>
                  <a:pt x="2980" y="1101"/>
                </a:lnTo>
                <a:lnTo>
                  <a:pt x="2977" y="1103"/>
                </a:lnTo>
                <a:lnTo>
                  <a:pt x="2977" y="1103"/>
                </a:lnTo>
                <a:lnTo>
                  <a:pt x="2973" y="1103"/>
                </a:lnTo>
                <a:lnTo>
                  <a:pt x="2971" y="1101"/>
                </a:lnTo>
                <a:lnTo>
                  <a:pt x="2969" y="1101"/>
                </a:lnTo>
                <a:lnTo>
                  <a:pt x="2965" y="1101"/>
                </a:lnTo>
                <a:lnTo>
                  <a:pt x="2965" y="1101"/>
                </a:lnTo>
                <a:lnTo>
                  <a:pt x="2963" y="1101"/>
                </a:lnTo>
                <a:lnTo>
                  <a:pt x="2963" y="1101"/>
                </a:lnTo>
                <a:lnTo>
                  <a:pt x="2961" y="1101"/>
                </a:lnTo>
                <a:lnTo>
                  <a:pt x="2961" y="1101"/>
                </a:lnTo>
                <a:lnTo>
                  <a:pt x="2959" y="1101"/>
                </a:lnTo>
                <a:lnTo>
                  <a:pt x="2959" y="1101"/>
                </a:lnTo>
                <a:lnTo>
                  <a:pt x="2959" y="1101"/>
                </a:lnTo>
                <a:lnTo>
                  <a:pt x="2959" y="1101"/>
                </a:lnTo>
                <a:lnTo>
                  <a:pt x="2956" y="1099"/>
                </a:lnTo>
                <a:lnTo>
                  <a:pt x="2956" y="1099"/>
                </a:lnTo>
                <a:lnTo>
                  <a:pt x="2956" y="1099"/>
                </a:lnTo>
                <a:lnTo>
                  <a:pt x="2959" y="1099"/>
                </a:lnTo>
                <a:lnTo>
                  <a:pt x="2959" y="1099"/>
                </a:lnTo>
                <a:lnTo>
                  <a:pt x="2956" y="1099"/>
                </a:lnTo>
                <a:lnTo>
                  <a:pt x="2956" y="1099"/>
                </a:lnTo>
                <a:lnTo>
                  <a:pt x="2956" y="1099"/>
                </a:lnTo>
                <a:lnTo>
                  <a:pt x="2954" y="1099"/>
                </a:lnTo>
                <a:lnTo>
                  <a:pt x="2952" y="1099"/>
                </a:lnTo>
                <a:lnTo>
                  <a:pt x="2952" y="1099"/>
                </a:lnTo>
                <a:lnTo>
                  <a:pt x="2952" y="1097"/>
                </a:lnTo>
                <a:lnTo>
                  <a:pt x="2952" y="1097"/>
                </a:lnTo>
                <a:lnTo>
                  <a:pt x="2952" y="1097"/>
                </a:lnTo>
                <a:lnTo>
                  <a:pt x="2952" y="1099"/>
                </a:lnTo>
                <a:lnTo>
                  <a:pt x="2950" y="1099"/>
                </a:lnTo>
                <a:lnTo>
                  <a:pt x="2950" y="1099"/>
                </a:lnTo>
                <a:close/>
                <a:moveTo>
                  <a:pt x="3137" y="1252"/>
                </a:moveTo>
                <a:lnTo>
                  <a:pt x="3137" y="1254"/>
                </a:lnTo>
                <a:lnTo>
                  <a:pt x="3139" y="1254"/>
                </a:lnTo>
                <a:lnTo>
                  <a:pt x="3139" y="1254"/>
                </a:lnTo>
                <a:lnTo>
                  <a:pt x="3139" y="1254"/>
                </a:lnTo>
                <a:lnTo>
                  <a:pt x="3137" y="1252"/>
                </a:lnTo>
                <a:lnTo>
                  <a:pt x="3137" y="1252"/>
                </a:lnTo>
                <a:lnTo>
                  <a:pt x="3137" y="1252"/>
                </a:lnTo>
                <a:close/>
                <a:moveTo>
                  <a:pt x="3189" y="1399"/>
                </a:moveTo>
                <a:lnTo>
                  <a:pt x="3187" y="1399"/>
                </a:lnTo>
                <a:lnTo>
                  <a:pt x="3187" y="1399"/>
                </a:lnTo>
                <a:lnTo>
                  <a:pt x="3187" y="1399"/>
                </a:lnTo>
                <a:lnTo>
                  <a:pt x="3187" y="1399"/>
                </a:lnTo>
                <a:lnTo>
                  <a:pt x="3189" y="1401"/>
                </a:lnTo>
                <a:lnTo>
                  <a:pt x="3189" y="1399"/>
                </a:lnTo>
                <a:close/>
                <a:moveTo>
                  <a:pt x="3183" y="1747"/>
                </a:moveTo>
                <a:lnTo>
                  <a:pt x="3183" y="1747"/>
                </a:lnTo>
                <a:lnTo>
                  <a:pt x="3183" y="1747"/>
                </a:lnTo>
                <a:lnTo>
                  <a:pt x="3183" y="1744"/>
                </a:lnTo>
                <a:lnTo>
                  <a:pt x="3185" y="1744"/>
                </a:lnTo>
                <a:lnTo>
                  <a:pt x="3185" y="1742"/>
                </a:lnTo>
                <a:lnTo>
                  <a:pt x="3185" y="1740"/>
                </a:lnTo>
                <a:lnTo>
                  <a:pt x="3185" y="1742"/>
                </a:lnTo>
                <a:lnTo>
                  <a:pt x="3185" y="1742"/>
                </a:lnTo>
                <a:lnTo>
                  <a:pt x="3183" y="1744"/>
                </a:lnTo>
                <a:lnTo>
                  <a:pt x="3183" y="1744"/>
                </a:lnTo>
                <a:lnTo>
                  <a:pt x="3181" y="1744"/>
                </a:lnTo>
                <a:lnTo>
                  <a:pt x="3183" y="1747"/>
                </a:lnTo>
                <a:close/>
                <a:moveTo>
                  <a:pt x="3187" y="1405"/>
                </a:moveTo>
                <a:lnTo>
                  <a:pt x="3187" y="1405"/>
                </a:lnTo>
                <a:lnTo>
                  <a:pt x="3187" y="1405"/>
                </a:lnTo>
                <a:lnTo>
                  <a:pt x="3189" y="1405"/>
                </a:lnTo>
                <a:lnTo>
                  <a:pt x="3189" y="1405"/>
                </a:lnTo>
                <a:lnTo>
                  <a:pt x="3191" y="1405"/>
                </a:lnTo>
                <a:lnTo>
                  <a:pt x="3193" y="1405"/>
                </a:lnTo>
                <a:lnTo>
                  <a:pt x="3193" y="1405"/>
                </a:lnTo>
                <a:lnTo>
                  <a:pt x="3191" y="1405"/>
                </a:lnTo>
                <a:lnTo>
                  <a:pt x="3191" y="1405"/>
                </a:lnTo>
                <a:lnTo>
                  <a:pt x="3191" y="1405"/>
                </a:lnTo>
                <a:lnTo>
                  <a:pt x="3189" y="1405"/>
                </a:lnTo>
                <a:lnTo>
                  <a:pt x="3189" y="1405"/>
                </a:lnTo>
                <a:lnTo>
                  <a:pt x="3189" y="1403"/>
                </a:lnTo>
                <a:lnTo>
                  <a:pt x="3189" y="1403"/>
                </a:lnTo>
                <a:lnTo>
                  <a:pt x="3187" y="1401"/>
                </a:lnTo>
                <a:lnTo>
                  <a:pt x="3187" y="1401"/>
                </a:lnTo>
                <a:lnTo>
                  <a:pt x="3187" y="1403"/>
                </a:lnTo>
                <a:lnTo>
                  <a:pt x="3187" y="1403"/>
                </a:lnTo>
                <a:lnTo>
                  <a:pt x="3187" y="1403"/>
                </a:lnTo>
                <a:lnTo>
                  <a:pt x="3187" y="1403"/>
                </a:lnTo>
                <a:lnTo>
                  <a:pt x="3187" y="1403"/>
                </a:lnTo>
                <a:lnTo>
                  <a:pt x="3189" y="1405"/>
                </a:lnTo>
                <a:lnTo>
                  <a:pt x="3189" y="1405"/>
                </a:lnTo>
                <a:lnTo>
                  <a:pt x="3187" y="1405"/>
                </a:lnTo>
                <a:close/>
                <a:moveTo>
                  <a:pt x="3137" y="1254"/>
                </a:moveTo>
                <a:lnTo>
                  <a:pt x="3137" y="1256"/>
                </a:lnTo>
                <a:lnTo>
                  <a:pt x="3139" y="1256"/>
                </a:lnTo>
                <a:lnTo>
                  <a:pt x="3141" y="1258"/>
                </a:lnTo>
                <a:lnTo>
                  <a:pt x="3141" y="1258"/>
                </a:lnTo>
                <a:lnTo>
                  <a:pt x="3143" y="1258"/>
                </a:lnTo>
                <a:lnTo>
                  <a:pt x="3143" y="1258"/>
                </a:lnTo>
                <a:lnTo>
                  <a:pt x="3143" y="1258"/>
                </a:lnTo>
                <a:lnTo>
                  <a:pt x="3143" y="1258"/>
                </a:lnTo>
                <a:lnTo>
                  <a:pt x="3141" y="1256"/>
                </a:lnTo>
                <a:lnTo>
                  <a:pt x="3139" y="1256"/>
                </a:lnTo>
                <a:lnTo>
                  <a:pt x="3137" y="1254"/>
                </a:lnTo>
                <a:lnTo>
                  <a:pt x="3137" y="1254"/>
                </a:lnTo>
                <a:lnTo>
                  <a:pt x="3137" y="1254"/>
                </a:lnTo>
                <a:close/>
                <a:moveTo>
                  <a:pt x="3183" y="1709"/>
                </a:moveTo>
                <a:lnTo>
                  <a:pt x="3183" y="1709"/>
                </a:lnTo>
                <a:lnTo>
                  <a:pt x="3183" y="1709"/>
                </a:lnTo>
                <a:lnTo>
                  <a:pt x="3185" y="1709"/>
                </a:lnTo>
                <a:lnTo>
                  <a:pt x="3185" y="1707"/>
                </a:lnTo>
                <a:lnTo>
                  <a:pt x="3185" y="1705"/>
                </a:lnTo>
                <a:lnTo>
                  <a:pt x="3185" y="1702"/>
                </a:lnTo>
                <a:lnTo>
                  <a:pt x="3185" y="1702"/>
                </a:lnTo>
                <a:lnTo>
                  <a:pt x="3185" y="1702"/>
                </a:lnTo>
                <a:lnTo>
                  <a:pt x="3185" y="1702"/>
                </a:lnTo>
                <a:lnTo>
                  <a:pt x="3183" y="1702"/>
                </a:lnTo>
                <a:lnTo>
                  <a:pt x="3183" y="1705"/>
                </a:lnTo>
                <a:lnTo>
                  <a:pt x="3183" y="1709"/>
                </a:lnTo>
                <a:lnTo>
                  <a:pt x="3183" y="1709"/>
                </a:lnTo>
                <a:close/>
                <a:moveTo>
                  <a:pt x="3304" y="1193"/>
                </a:moveTo>
                <a:lnTo>
                  <a:pt x="3306" y="1193"/>
                </a:lnTo>
                <a:lnTo>
                  <a:pt x="3306" y="1193"/>
                </a:lnTo>
                <a:lnTo>
                  <a:pt x="3306" y="1193"/>
                </a:lnTo>
                <a:lnTo>
                  <a:pt x="3308" y="1193"/>
                </a:lnTo>
                <a:lnTo>
                  <a:pt x="3308" y="1191"/>
                </a:lnTo>
                <a:lnTo>
                  <a:pt x="3308" y="1191"/>
                </a:lnTo>
                <a:lnTo>
                  <a:pt x="3306" y="1189"/>
                </a:lnTo>
                <a:lnTo>
                  <a:pt x="3306" y="1187"/>
                </a:lnTo>
                <a:lnTo>
                  <a:pt x="3306" y="1189"/>
                </a:lnTo>
                <a:lnTo>
                  <a:pt x="3304" y="1189"/>
                </a:lnTo>
                <a:lnTo>
                  <a:pt x="3304" y="1189"/>
                </a:lnTo>
                <a:lnTo>
                  <a:pt x="3304" y="1189"/>
                </a:lnTo>
                <a:lnTo>
                  <a:pt x="3304" y="1189"/>
                </a:lnTo>
                <a:lnTo>
                  <a:pt x="3304" y="1191"/>
                </a:lnTo>
                <a:lnTo>
                  <a:pt x="3304" y="1193"/>
                </a:lnTo>
                <a:close/>
                <a:moveTo>
                  <a:pt x="2728" y="1040"/>
                </a:moveTo>
                <a:lnTo>
                  <a:pt x="2728" y="1040"/>
                </a:lnTo>
                <a:lnTo>
                  <a:pt x="2730" y="1042"/>
                </a:lnTo>
                <a:lnTo>
                  <a:pt x="2730" y="1040"/>
                </a:lnTo>
                <a:lnTo>
                  <a:pt x="2730" y="1040"/>
                </a:lnTo>
                <a:lnTo>
                  <a:pt x="2728" y="1040"/>
                </a:lnTo>
                <a:lnTo>
                  <a:pt x="2728" y="1040"/>
                </a:lnTo>
                <a:close/>
                <a:moveTo>
                  <a:pt x="3227" y="1432"/>
                </a:moveTo>
                <a:lnTo>
                  <a:pt x="3227" y="1434"/>
                </a:lnTo>
                <a:lnTo>
                  <a:pt x="3227" y="1434"/>
                </a:lnTo>
                <a:lnTo>
                  <a:pt x="3227" y="1432"/>
                </a:lnTo>
                <a:lnTo>
                  <a:pt x="3227" y="1432"/>
                </a:lnTo>
                <a:lnTo>
                  <a:pt x="3227" y="1432"/>
                </a:lnTo>
                <a:close/>
                <a:moveTo>
                  <a:pt x="3227" y="1428"/>
                </a:moveTo>
                <a:lnTo>
                  <a:pt x="3227" y="1428"/>
                </a:lnTo>
                <a:lnTo>
                  <a:pt x="3227" y="1430"/>
                </a:lnTo>
                <a:lnTo>
                  <a:pt x="3227" y="1430"/>
                </a:lnTo>
                <a:lnTo>
                  <a:pt x="3227" y="1430"/>
                </a:lnTo>
                <a:lnTo>
                  <a:pt x="3227" y="1428"/>
                </a:lnTo>
                <a:lnTo>
                  <a:pt x="3227" y="1428"/>
                </a:lnTo>
                <a:close/>
                <a:moveTo>
                  <a:pt x="3225" y="1409"/>
                </a:moveTo>
                <a:lnTo>
                  <a:pt x="3225" y="1411"/>
                </a:lnTo>
                <a:lnTo>
                  <a:pt x="3225" y="1409"/>
                </a:lnTo>
                <a:lnTo>
                  <a:pt x="3225" y="1409"/>
                </a:lnTo>
                <a:lnTo>
                  <a:pt x="3225" y="1409"/>
                </a:lnTo>
                <a:lnTo>
                  <a:pt x="3225" y="1407"/>
                </a:lnTo>
                <a:lnTo>
                  <a:pt x="3225" y="1409"/>
                </a:lnTo>
                <a:lnTo>
                  <a:pt x="3225" y="1409"/>
                </a:lnTo>
                <a:close/>
                <a:moveTo>
                  <a:pt x="3214" y="1386"/>
                </a:moveTo>
                <a:lnTo>
                  <a:pt x="3212" y="1388"/>
                </a:lnTo>
                <a:lnTo>
                  <a:pt x="3214" y="1388"/>
                </a:lnTo>
                <a:lnTo>
                  <a:pt x="3214" y="1390"/>
                </a:lnTo>
                <a:lnTo>
                  <a:pt x="3216" y="1390"/>
                </a:lnTo>
                <a:lnTo>
                  <a:pt x="3216" y="1390"/>
                </a:lnTo>
                <a:lnTo>
                  <a:pt x="3218" y="1390"/>
                </a:lnTo>
                <a:lnTo>
                  <a:pt x="3218" y="1390"/>
                </a:lnTo>
                <a:lnTo>
                  <a:pt x="3218" y="1390"/>
                </a:lnTo>
                <a:lnTo>
                  <a:pt x="3218" y="1390"/>
                </a:lnTo>
                <a:lnTo>
                  <a:pt x="3218" y="1390"/>
                </a:lnTo>
                <a:lnTo>
                  <a:pt x="3218" y="1390"/>
                </a:lnTo>
                <a:lnTo>
                  <a:pt x="3216" y="1388"/>
                </a:lnTo>
                <a:lnTo>
                  <a:pt x="3216" y="1388"/>
                </a:lnTo>
                <a:lnTo>
                  <a:pt x="3216" y="1388"/>
                </a:lnTo>
                <a:lnTo>
                  <a:pt x="3216" y="1390"/>
                </a:lnTo>
                <a:lnTo>
                  <a:pt x="3216" y="1388"/>
                </a:lnTo>
                <a:lnTo>
                  <a:pt x="3216" y="1388"/>
                </a:lnTo>
                <a:lnTo>
                  <a:pt x="3216" y="1388"/>
                </a:lnTo>
                <a:lnTo>
                  <a:pt x="3216" y="1388"/>
                </a:lnTo>
                <a:lnTo>
                  <a:pt x="3216" y="1386"/>
                </a:lnTo>
                <a:lnTo>
                  <a:pt x="3214" y="1386"/>
                </a:lnTo>
                <a:lnTo>
                  <a:pt x="3214" y="1384"/>
                </a:lnTo>
                <a:lnTo>
                  <a:pt x="3214" y="1386"/>
                </a:lnTo>
                <a:lnTo>
                  <a:pt x="3214" y="1386"/>
                </a:lnTo>
                <a:lnTo>
                  <a:pt x="3214" y="1386"/>
                </a:lnTo>
                <a:close/>
                <a:moveTo>
                  <a:pt x="2669" y="1027"/>
                </a:moveTo>
                <a:lnTo>
                  <a:pt x="2669" y="1027"/>
                </a:lnTo>
                <a:lnTo>
                  <a:pt x="2669" y="1025"/>
                </a:lnTo>
                <a:lnTo>
                  <a:pt x="2669" y="1025"/>
                </a:lnTo>
                <a:lnTo>
                  <a:pt x="2669" y="1023"/>
                </a:lnTo>
                <a:lnTo>
                  <a:pt x="2667" y="1023"/>
                </a:lnTo>
                <a:lnTo>
                  <a:pt x="2663" y="1023"/>
                </a:lnTo>
                <a:lnTo>
                  <a:pt x="2663" y="1023"/>
                </a:lnTo>
                <a:lnTo>
                  <a:pt x="2663" y="1025"/>
                </a:lnTo>
                <a:lnTo>
                  <a:pt x="2663" y="1025"/>
                </a:lnTo>
                <a:lnTo>
                  <a:pt x="2665" y="1025"/>
                </a:lnTo>
                <a:lnTo>
                  <a:pt x="2669" y="1027"/>
                </a:lnTo>
                <a:close/>
                <a:moveTo>
                  <a:pt x="2726" y="1011"/>
                </a:moveTo>
                <a:lnTo>
                  <a:pt x="2726" y="1013"/>
                </a:lnTo>
                <a:lnTo>
                  <a:pt x="2726" y="1015"/>
                </a:lnTo>
                <a:lnTo>
                  <a:pt x="2728" y="1015"/>
                </a:lnTo>
                <a:lnTo>
                  <a:pt x="2728" y="1017"/>
                </a:lnTo>
                <a:lnTo>
                  <a:pt x="2730" y="1017"/>
                </a:lnTo>
                <a:lnTo>
                  <a:pt x="2730" y="1019"/>
                </a:lnTo>
                <a:lnTo>
                  <a:pt x="2730" y="1019"/>
                </a:lnTo>
                <a:lnTo>
                  <a:pt x="2730" y="1023"/>
                </a:lnTo>
                <a:lnTo>
                  <a:pt x="2730" y="1023"/>
                </a:lnTo>
                <a:lnTo>
                  <a:pt x="2730" y="1023"/>
                </a:lnTo>
                <a:lnTo>
                  <a:pt x="2730" y="1025"/>
                </a:lnTo>
                <a:lnTo>
                  <a:pt x="2730" y="1025"/>
                </a:lnTo>
                <a:lnTo>
                  <a:pt x="2730" y="1025"/>
                </a:lnTo>
                <a:lnTo>
                  <a:pt x="2732" y="1027"/>
                </a:lnTo>
                <a:lnTo>
                  <a:pt x="2732" y="1027"/>
                </a:lnTo>
                <a:lnTo>
                  <a:pt x="2732" y="1030"/>
                </a:lnTo>
                <a:lnTo>
                  <a:pt x="2730" y="1030"/>
                </a:lnTo>
                <a:lnTo>
                  <a:pt x="2730" y="1030"/>
                </a:lnTo>
                <a:lnTo>
                  <a:pt x="2730" y="1030"/>
                </a:lnTo>
                <a:lnTo>
                  <a:pt x="2730" y="1030"/>
                </a:lnTo>
                <a:lnTo>
                  <a:pt x="2730" y="1032"/>
                </a:lnTo>
                <a:lnTo>
                  <a:pt x="2730" y="1032"/>
                </a:lnTo>
                <a:lnTo>
                  <a:pt x="2730" y="1034"/>
                </a:lnTo>
                <a:lnTo>
                  <a:pt x="2730" y="1036"/>
                </a:lnTo>
                <a:lnTo>
                  <a:pt x="2730" y="1038"/>
                </a:lnTo>
                <a:lnTo>
                  <a:pt x="2730" y="1040"/>
                </a:lnTo>
                <a:lnTo>
                  <a:pt x="2732" y="1040"/>
                </a:lnTo>
                <a:lnTo>
                  <a:pt x="2732" y="1042"/>
                </a:lnTo>
                <a:lnTo>
                  <a:pt x="2732" y="1042"/>
                </a:lnTo>
                <a:lnTo>
                  <a:pt x="2734" y="1042"/>
                </a:lnTo>
                <a:lnTo>
                  <a:pt x="2734" y="1042"/>
                </a:lnTo>
                <a:lnTo>
                  <a:pt x="2736" y="1042"/>
                </a:lnTo>
                <a:lnTo>
                  <a:pt x="2739" y="1042"/>
                </a:lnTo>
                <a:lnTo>
                  <a:pt x="2739" y="1040"/>
                </a:lnTo>
                <a:lnTo>
                  <a:pt x="2739" y="1038"/>
                </a:lnTo>
                <a:lnTo>
                  <a:pt x="2739" y="1038"/>
                </a:lnTo>
                <a:lnTo>
                  <a:pt x="2741" y="1038"/>
                </a:lnTo>
                <a:lnTo>
                  <a:pt x="2741" y="1038"/>
                </a:lnTo>
                <a:lnTo>
                  <a:pt x="2743" y="1038"/>
                </a:lnTo>
                <a:lnTo>
                  <a:pt x="2743" y="1038"/>
                </a:lnTo>
                <a:lnTo>
                  <a:pt x="2745" y="1040"/>
                </a:lnTo>
                <a:lnTo>
                  <a:pt x="2747" y="1038"/>
                </a:lnTo>
                <a:lnTo>
                  <a:pt x="2747" y="1038"/>
                </a:lnTo>
                <a:lnTo>
                  <a:pt x="2747" y="1036"/>
                </a:lnTo>
                <a:lnTo>
                  <a:pt x="2749" y="1025"/>
                </a:lnTo>
                <a:lnTo>
                  <a:pt x="2749" y="1023"/>
                </a:lnTo>
                <a:lnTo>
                  <a:pt x="2749" y="1023"/>
                </a:lnTo>
                <a:lnTo>
                  <a:pt x="2747" y="1021"/>
                </a:lnTo>
                <a:lnTo>
                  <a:pt x="2747" y="1019"/>
                </a:lnTo>
                <a:lnTo>
                  <a:pt x="2749" y="1017"/>
                </a:lnTo>
                <a:lnTo>
                  <a:pt x="2749" y="1017"/>
                </a:lnTo>
                <a:lnTo>
                  <a:pt x="2749" y="1017"/>
                </a:lnTo>
                <a:lnTo>
                  <a:pt x="2749" y="1015"/>
                </a:lnTo>
                <a:lnTo>
                  <a:pt x="2747" y="1011"/>
                </a:lnTo>
                <a:lnTo>
                  <a:pt x="2747" y="1009"/>
                </a:lnTo>
                <a:lnTo>
                  <a:pt x="2747" y="1009"/>
                </a:lnTo>
                <a:lnTo>
                  <a:pt x="2747" y="1009"/>
                </a:lnTo>
                <a:lnTo>
                  <a:pt x="2747" y="1009"/>
                </a:lnTo>
                <a:lnTo>
                  <a:pt x="2747" y="1006"/>
                </a:lnTo>
                <a:lnTo>
                  <a:pt x="2747" y="1006"/>
                </a:lnTo>
                <a:lnTo>
                  <a:pt x="2747" y="1006"/>
                </a:lnTo>
                <a:lnTo>
                  <a:pt x="2745" y="1006"/>
                </a:lnTo>
                <a:lnTo>
                  <a:pt x="2745" y="1006"/>
                </a:lnTo>
                <a:lnTo>
                  <a:pt x="2745" y="1004"/>
                </a:lnTo>
                <a:lnTo>
                  <a:pt x="2743" y="1004"/>
                </a:lnTo>
                <a:lnTo>
                  <a:pt x="2743" y="1004"/>
                </a:lnTo>
                <a:lnTo>
                  <a:pt x="2741" y="1002"/>
                </a:lnTo>
                <a:lnTo>
                  <a:pt x="2741" y="1004"/>
                </a:lnTo>
                <a:lnTo>
                  <a:pt x="2741" y="1004"/>
                </a:lnTo>
                <a:lnTo>
                  <a:pt x="2741" y="1004"/>
                </a:lnTo>
                <a:lnTo>
                  <a:pt x="2739" y="1006"/>
                </a:lnTo>
                <a:lnTo>
                  <a:pt x="2736" y="1009"/>
                </a:lnTo>
                <a:lnTo>
                  <a:pt x="2734" y="1009"/>
                </a:lnTo>
                <a:lnTo>
                  <a:pt x="2732" y="1011"/>
                </a:lnTo>
                <a:lnTo>
                  <a:pt x="2730" y="1011"/>
                </a:lnTo>
                <a:lnTo>
                  <a:pt x="2728" y="1011"/>
                </a:lnTo>
                <a:lnTo>
                  <a:pt x="2728" y="1011"/>
                </a:lnTo>
                <a:lnTo>
                  <a:pt x="2728" y="1009"/>
                </a:lnTo>
                <a:lnTo>
                  <a:pt x="2726" y="1009"/>
                </a:lnTo>
                <a:lnTo>
                  <a:pt x="2726" y="1011"/>
                </a:lnTo>
                <a:lnTo>
                  <a:pt x="2726" y="1011"/>
                </a:lnTo>
                <a:close/>
                <a:moveTo>
                  <a:pt x="2728" y="1006"/>
                </a:moveTo>
                <a:lnTo>
                  <a:pt x="2728" y="1006"/>
                </a:lnTo>
                <a:lnTo>
                  <a:pt x="2728" y="1006"/>
                </a:lnTo>
                <a:lnTo>
                  <a:pt x="2728" y="1006"/>
                </a:lnTo>
                <a:lnTo>
                  <a:pt x="2728" y="1006"/>
                </a:lnTo>
                <a:lnTo>
                  <a:pt x="2726" y="1006"/>
                </a:lnTo>
                <a:lnTo>
                  <a:pt x="2726" y="1009"/>
                </a:lnTo>
                <a:lnTo>
                  <a:pt x="2728" y="1009"/>
                </a:lnTo>
                <a:lnTo>
                  <a:pt x="2728" y="1006"/>
                </a:lnTo>
                <a:close/>
                <a:moveTo>
                  <a:pt x="2743" y="979"/>
                </a:moveTo>
                <a:lnTo>
                  <a:pt x="2743" y="977"/>
                </a:lnTo>
                <a:lnTo>
                  <a:pt x="2741" y="977"/>
                </a:lnTo>
                <a:lnTo>
                  <a:pt x="2741" y="977"/>
                </a:lnTo>
                <a:lnTo>
                  <a:pt x="2739" y="979"/>
                </a:lnTo>
                <a:lnTo>
                  <a:pt x="2739" y="979"/>
                </a:lnTo>
                <a:lnTo>
                  <a:pt x="2739" y="979"/>
                </a:lnTo>
                <a:lnTo>
                  <a:pt x="2734" y="979"/>
                </a:lnTo>
                <a:lnTo>
                  <a:pt x="2734" y="981"/>
                </a:lnTo>
                <a:lnTo>
                  <a:pt x="2732" y="983"/>
                </a:lnTo>
                <a:lnTo>
                  <a:pt x="2732" y="983"/>
                </a:lnTo>
                <a:lnTo>
                  <a:pt x="2732" y="983"/>
                </a:lnTo>
                <a:lnTo>
                  <a:pt x="2732" y="986"/>
                </a:lnTo>
                <a:lnTo>
                  <a:pt x="2732" y="986"/>
                </a:lnTo>
                <a:lnTo>
                  <a:pt x="2734" y="986"/>
                </a:lnTo>
                <a:lnTo>
                  <a:pt x="2732" y="986"/>
                </a:lnTo>
                <a:lnTo>
                  <a:pt x="2732" y="988"/>
                </a:lnTo>
                <a:lnTo>
                  <a:pt x="2732" y="988"/>
                </a:lnTo>
                <a:lnTo>
                  <a:pt x="2732" y="988"/>
                </a:lnTo>
                <a:lnTo>
                  <a:pt x="2734" y="990"/>
                </a:lnTo>
                <a:lnTo>
                  <a:pt x="2734" y="990"/>
                </a:lnTo>
                <a:lnTo>
                  <a:pt x="2732" y="990"/>
                </a:lnTo>
                <a:lnTo>
                  <a:pt x="2732" y="992"/>
                </a:lnTo>
                <a:lnTo>
                  <a:pt x="2732" y="992"/>
                </a:lnTo>
                <a:lnTo>
                  <a:pt x="2734" y="992"/>
                </a:lnTo>
                <a:lnTo>
                  <a:pt x="2734" y="992"/>
                </a:lnTo>
                <a:lnTo>
                  <a:pt x="2734" y="992"/>
                </a:lnTo>
                <a:lnTo>
                  <a:pt x="2734" y="994"/>
                </a:lnTo>
                <a:lnTo>
                  <a:pt x="2734" y="994"/>
                </a:lnTo>
                <a:lnTo>
                  <a:pt x="2734" y="994"/>
                </a:lnTo>
                <a:lnTo>
                  <a:pt x="2736" y="996"/>
                </a:lnTo>
                <a:lnTo>
                  <a:pt x="2736" y="996"/>
                </a:lnTo>
                <a:lnTo>
                  <a:pt x="2736" y="996"/>
                </a:lnTo>
                <a:lnTo>
                  <a:pt x="2734" y="998"/>
                </a:lnTo>
                <a:lnTo>
                  <a:pt x="2736" y="998"/>
                </a:lnTo>
                <a:lnTo>
                  <a:pt x="2736" y="998"/>
                </a:lnTo>
                <a:lnTo>
                  <a:pt x="2739" y="1000"/>
                </a:lnTo>
                <a:lnTo>
                  <a:pt x="2741" y="1000"/>
                </a:lnTo>
                <a:lnTo>
                  <a:pt x="2743" y="1000"/>
                </a:lnTo>
                <a:lnTo>
                  <a:pt x="2743" y="996"/>
                </a:lnTo>
                <a:lnTo>
                  <a:pt x="2743" y="996"/>
                </a:lnTo>
                <a:lnTo>
                  <a:pt x="2745" y="996"/>
                </a:lnTo>
                <a:lnTo>
                  <a:pt x="2745" y="992"/>
                </a:lnTo>
                <a:lnTo>
                  <a:pt x="2745" y="992"/>
                </a:lnTo>
                <a:lnTo>
                  <a:pt x="2747" y="988"/>
                </a:lnTo>
                <a:lnTo>
                  <a:pt x="2747" y="988"/>
                </a:lnTo>
                <a:lnTo>
                  <a:pt x="2745" y="981"/>
                </a:lnTo>
                <a:lnTo>
                  <a:pt x="2745" y="981"/>
                </a:lnTo>
                <a:lnTo>
                  <a:pt x="2745" y="979"/>
                </a:lnTo>
                <a:lnTo>
                  <a:pt x="2745" y="979"/>
                </a:lnTo>
                <a:lnTo>
                  <a:pt x="2745" y="977"/>
                </a:lnTo>
                <a:lnTo>
                  <a:pt x="2745" y="975"/>
                </a:lnTo>
                <a:lnTo>
                  <a:pt x="2745" y="975"/>
                </a:lnTo>
                <a:lnTo>
                  <a:pt x="2745" y="973"/>
                </a:lnTo>
                <a:lnTo>
                  <a:pt x="2745" y="973"/>
                </a:lnTo>
                <a:lnTo>
                  <a:pt x="2743" y="973"/>
                </a:lnTo>
                <a:lnTo>
                  <a:pt x="2743" y="975"/>
                </a:lnTo>
                <a:lnTo>
                  <a:pt x="2743" y="977"/>
                </a:lnTo>
                <a:lnTo>
                  <a:pt x="2743" y="977"/>
                </a:lnTo>
                <a:lnTo>
                  <a:pt x="2743" y="977"/>
                </a:lnTo>
                <a:lnTo>
                  <a:pt x="2743" y="979"/>
                </a:lnTo>
                <a:close/>
                <a:moveTo>
                  <a:pt x="2370" y="1346"/>
                </a:moveTo>
                <a:lnTo>
                  <a:pt x="2370" y="1344"/>
                </a:lnTo>
                <a:lnTo>
                  <a:pt x="2372" y="1342"/>
                </a:lnTo>
                <a:lnTo>
                  <a:pt x="2370" y="1342"/>
                </a:lnTo>
                <a:lnTo>
                  <a:pt x="2370" y="1344"/>
                </a:lnTo>
                <a:lnTo>
                  <a:pt x="2370" y="1344"/>
                </a:lnTo>
                <a:lnTo>
                  <a:pt x="2370" y="1346"/>
                </a:lnTo>
                <a:lnTo>
                  <a:pt x="2370" y="1346"/>
                </a:lnTo>
                <a:close/>
                <a:moveTo>
                  <a:pt x="3176" y="1721"/>
                </a:moveTo>
                <a:lnTo>
                  <a:pt x="3176" y="1721"/>
                </a:lnTo>
                <a:lnTo>
                  <a:pt x="3179" y="1723"/>
                </a:lnTo>
                <a:lnTo>
                  <a:pt x="3179" y="1721"/>
                </a:lnTo>
                <a:lnTo>
                  <a:pt x="3179" y="1723"/>
                </a:lnTo>
                <a:lnTo>
                  <a:pt x="3181" y="1723"/>
                </a:lnTo>
                <a:lnTo>
                  <a:pt x="3181" y="1723"/>
                </a:lnTo>
                <a:lnTo>
                  <a:pt x="3181" y="1723"/>
                </a:lnTo>
                <a:lnTo>
                  <a:pt x="3181" y="1723"/>
                </a:lnTo>
                <a:lnTo>
                  <a:pt x="3181" y="1719"/>
                </a:lnTo>
                <a:lnTo>
                  <a:pt x="3181" y="1719"/>
                </a:lnTo>
                <a:lnTo>
                  <a:pt x="3179" y="1719"/>
                </a:lnTo>
                <a:lnTo>
                  <a:pt x="3179" y="1717"/>
                </a:lnTo>
                <a:lnTo>
                  <a:pt x="3179" y="1715"/>
                </a:lnTo>
                <a:lnTo>
                  <a:pt x="3176" y="1713"/>
                </a:lnTo>
                <a:lnTo>
                  <a:pt x="3176" y="1715"/>
                </a:lnTo>
                <a:lnTo>
                  <a:pt x="3176" y="1717"/>
                </a:lnTo>
                <a:lnTo>
                  <a:pt x="3176" y="1719"/>
                </a:lnTo>
                <a:lnTo>
                  <a:pt x="3174" y="1719"/>
                </a:lnTo>
                <a:lnTo>
                  <a:pt x="3176" y="1721"/>
                </a:lnTo>
                <a:close/>
                <a:moveTo>
                  <a:pt x="2632" y="1040"/>
                </a:moveTo>
                <a:lnTo>
                  <a:pt x="2630" y="1040"/>
                </a:lnTo>
                <a:lnTo>
                  <a:pt x="2628" y="1040"/>
                </a:lnTo>
                <a:lnTo>
                  <a:pt x="2628" y="1040"/>
                </a:lnTo>
                <a:lnTo>
                  <a:pt x="2628" y="1042"/>
                </a:lnTo>
                <a:lnTo>
                  <a:pt x="2625" y="1042"/>
                </a:lnTo>
                <a:lnTo>
                  <a:pt x="2625" y="1042"/>
                </a:lnTo>
                <a:lnTo>
                  <a:pt x="2625" y="1044"/>
                </a:lnTo>
                <a:lnTo>
                  <a:pt x="2628" y="1044"/>
                </a:lnTo>
                <a:lnTo>
                  <a:pt x="2630" y="1042"/>
                </a:lnTo>
                <a:lnTo>
                  <a:pt x="2630" y="1042"/>
                </a:lnTo>
                <a:lnTo>
                  <a:pt x="2632" y="1040"/>
                </a:lnTo>
                <a:lnTo>
                  <a:pt x="2632" y="1040"/>
                </a:lnTo>
                <a:close/>
                <a:moveTo>
                  <a:pt x="2653" y="1025"/>
                </a:moveTo>
                <a:lnTo>
                  <a:pt x="2651" y="1025"/>
                </a:lnTo>
                <a:lnTo>
                  <a:pt x="2648" y="1027"/>
                </a:lnTo>
                <a:lnTo>
                  <a:pt x="2642" y="1032"/>
                </a:lnTo>
                <a:lnTo>
                  <a:pt x="2642" y="1032"/>
                </a:lnTo>
                <a:lnTo>
                  <a:pt x="2642" y="1032"/>
                </a:lnTo>
                <a:lnTo>
                  <a:pt x="2644" y="1032"/>
                </a:lnTo>
                <a:lnTo>
                  <a:pt x="2644" y="1034"/>
                </a:lnTo>
                <a:lnTo>
                  <a:pt x="2644" y="1032"/>
                </a:lnTo>
                <a:lnTo>
                  <a:pt x="2646" y="1032"/>
                </a:lnTo>
                <a:lnTo>
                  <a:pt x="2646" y="1032"/>
                </a:lnTo>
                <a:lnTo>
                  <a:pt x="2648" y="1034"/>
                </a:lnTo>
                <a:lnTo>
                  <a:pt x="2648" y="1034"/>
                </a:lnTo>
                <a:lnTo>
                  <a:pt x="2648" y="1036"/>
                </a:lnTo>
                <a:lnTo>
                  <a:pt x="2651" y="1036"/>
                </a:lnTo>
                <a:lnTo>
                  <a:pt x="2653" y="1036"/>
                </a:lnTo>
                <a:lnTo>
                  <a:pt x="2653" y="1036"/>
                </a:lnTo>
                <a:lnTo>
                  <a:pt x="2655" y="1036"/>
                </a:lnTo>
                <a:lnTo>
                  <a:pt x="2655" y="1034"/>
                </a:lnTo>
                <a:lnTo>
                  <a:pt x="2657" y="1032"/>
                </a:lnTo>
                <a:lnTo>
                  <a:pt x="2657" y="1032"/>
                </a:lnTo>
                <a:lnTo>
                  <a:pt x="2657" y="1030"/>
                </a:lnTo>
                <a:lnTo>
                  <a:pt x="2657" y="1030"/>
                </a:lnTo>
                <a:lnTo>
                  <a:pt x="2657" y="1027"/>
                </a:lnTo>
                <a:lnTo>
                  <a:pt x="2657" y="1027"/>
                </a:lnTo>
                <a:lnTo>
                  <a:pt x="2655" y="1030"/>
                </a:lnTo>
                <a:lnTo>
                  <a:pt x="2653" y="1027"/>
                </a:lnTo>
                <a:lnTo>
                  <a:pt x="2653" y="1027"/>
                </a:lnTo>
                <a:lnTo>
                  <a:pt x="2655" y="1027"/>
                </a:lnTo>
                <a:lnTo>
                  <a:pt x="2655" y="1027"/>
                </a:lnTo>
                <a:lnTo>
                  <a:pt x="2653" y="1025"/>
                </a:lnTo>
                <a:lnTo>
                  <a:pt x="2653" y="1025"/>
                </a:lnTo>
                <a:lnTo>
                  <a:pt x="2655" y="1025"/>
                </a:lnTo>
                <a:lnTo>
                  <a:pt x="2653" y="1025"/>
                </a:lnTo>
                <a:close/>
                <a:moveTo>
                  <a:pt x="2628" y="1046"/>
                </a:moveTo>
                <a:lnTo>
                  <a:pt x="2628" y="1046"/>
                </a:lnTo>
                <a:lnTo>
                  <a:pt x="2628" y="1046"/>
                </a:lnTo>
                <a:lnTo>
                  <a:pt x="2628" y="1046"/>
                </a:lnTo>
                <a:lnTo>
                  <a:pt x="2630" y="1046"/>
                </a:lnTo>
                <a:lnTo>
                  <a:pt x="2630" y="1046"/>
                </a:lnTo>
                <a:lnTo>
                  <a:pt x="2632" y="1046"/>
                </a:lnTo>
                <a:lnTo>
                  <a:pt x="2632" y="1046"/>
                </a:lnTo>
                <a:lnTo>
                  <a:pt x="2630" y="1046"/>
                </a:lnTo>
                <a:lnTo>
                  <a:pt x="2628" y="1046"/>
                </a:lnTo>
                <a:close/>
                <a:moveTo>
                  <a:pt x="4727" y="1895"/>
                </a:moveTo>
                <a:lnTo>
                  <a:pt x="4727" y="1895"/>
                </a:lnTo>
                <a:lnTo>
                  <a:pt x="4725" y="1895"/>
                </a:lnTo>
                <a:lnTo>
                  <a:pt x="4725" y="1895"/>
                </a:lnTo>
                <a:lnTo>
                  <a:pt x="4725" y="1897"/>
                </a:lnTo>
                <a:lnTo>
                  <a:pt x="4725" y="1897"/>
                </a:lnTo>
                <a:lnTo>
                  <a:pt x="4727" y="1900"/>
                </a:lnTo>
                <a:lnTo>
                  <a:pt x="4727" y="1900"/>
                </a:lnTo>
                <a:lnTo>
                  <a:pt x="4727" y="1900"/>
                </a:lnTo>
                <a:lnTo>
                  <a:pt x="4727" y="1897"/>
                </a:lnTo>
                <a:lnTo>
                  <a:pt x="4727" y="1897"/>
                </a:lnTo>
                <a:lnTo>
                  <a:pt x="4727" y="1895"/>
                </a:lnTo>
                <a:lnTo>
                  <a:pt x="4727" y="1895"/>
                </a:lnTo>
                <a:close/>
                <a:moveTo>
                  <a:pt x="4124" y="1614"/>
                </a:moveTo>
                <a:lnTo>
                  <a:pt x="4124" y="1614"/>
                </a:lnTo>
                <a:lnTo>
                  <a:pt x="4121" y="1614"/>
                </a:lnTo>
                <a:lnTo>
                  <a:pt x="4121" y="1614"/>
                </a:lnTo>
                <a:lnTo>
                  <a:pt x="4119" y="1614"/>
                </a:lnTo>
                <a:lnTo>
                  <a:pt x="4117" y="1614"/>
                </a:lnTo>
                <a:lnTo>
                  <a:pt x="4117" y="1617"/>
                </a:lnTo>
                <a:lnTo>
                  <a:pt x="4117" y="1617"/>
                </a:lnTo>
                <a:lnTo>
                  <a:pt x="4119" y="1617"/>
                </a:lnTo>
                <a:lnTo>
                  <a:pt x="4121" y="1617"/>
                </a:lnTo>
                <a:lnTo>
                  <a:pt x="4121" y="1617"/>
                </a:lnTo>
                <a:lnTo>
                  <a:pt x="4121" y="1617"/>
                </a:lnTo>
                <a:lnTo>
                  <a:pt x="4121" y="1619"/>
                </a:lnTo>
                <a:lnTo>
                  <a:pt x="4121" y="1619"/>
                </a:lnTo>
                <a:lnTo>
                  <a:pt x="4121" y="1619"/>
                </a:lnTo>
                <a:lnTo>
                  <a:pt x="4121" y="1619"/>
                </a:lnTo>
                <a:lnTo>
                  <a:pt x="4124" y="1619"/>
                </a:lnTo>
                <a:lnTo>
                  <a:pt x="4124" y="1619"/>
                </a:lnTo>
                <a:lnTo>
                  <a:pt x="4124" y="1617"/>
                </a:lnTo>
                <a:lnTo>
                  <a:pt x="4124" y="1617"/>
                </a:lnTo>
                <a:lnTo>
                  <a:pt x="4124" y="1614"/>
                </a:lnTo>
                <a:lnTo>
                  <a:pt x="4124" y="1614"/>
                </a:lnTo>
                <a:close/>
                <a:moveTo>
                  <a:pt x="4134" y="1658"/>
                </a:moveTo>
                <a:lnTo>
                  <a:pt x="4132" y="1658"/>
                </a:lnTo>
                <a:lnTo>
                  <a:pt x="4130" y="1658"/>
                </a:lnTo>
                <a:lnTo>
                  <a:pt x="4130" y="1661"/>
                </a:lnTo>
                <a:lnTo>
                  <a:pt x="4132" y="1661"/>
                </a:lnTo>
                <a:lnTo>
                  <a:pt x="4134" y="1661"/>
                </a:lnTo>
                <a:lnTo>
                  <a:pt x="4134" y="1663"/>
                </a:lnTo>
                <a:lnTo>
                  <a:pt x="4136" y="1661"/>
                </a:lnTo>
                <a:lnTo>
                  <a:pt x="4138" y="1661"/>
                </a:lnTo>
                <a:lnTo>
                  <a:pt x="4138" y="1663"/>
                </a:lnTo>
                <a:lnTo>
                  <a:pt x="4140" y="1663"/>
                </a:lnTo>
                <a:lnTo>
                  <a:pt x="4140" y="1665"/>
                </a:lnTo>
                <a:lnTo>
                  <a:pt x="4140" y="1667"/>
                </a:lnTo>
                <a:lnTo>
                  <a:pt x="4142" y="1667"/>
                </a:lnTo>
                <a:lnTo>
                  <a:pt x="4142" y="1667"/>
                </a:lnTo>
                <a:lnTo>
                  <a:pt x="4142" y="1669"/>
                </a:lnTo>
                <a:lnTo>
                  <a:pt x="4142" y="1671"/>
                </a:lnTo>
                <a:lnTo>
                  <a:pt x="4142" y="1671"/>
                </a:lnTo>
                <a:lnTo>
                  <a:pt x="4144" y="1673"/>
                </a:lnTo>
                <a:lnTo>
                  <a:pt x="4147" y="1673"/>
                </a:lnTo>
                <a:lnTo>
                  <a:pt x="4149" y="1673"/>
                </a:lnTo>
                <a:lnTo>
                  <a:pt x="4149" y="1673"/>
                </a:lnTo>
                <a:lnTo>
                  <a:pt x="4151" y="1673"/>
                </a:lnTo>
                <a:lnTo>
                  <a:pt x="4151" y="1675"/>
                </a:lnTo>
                <a:lnTo>
                  <a:pt x="4151" y="1675"/>
                </a:lnTo>
                <a:lnTo>
                  <a:pt x="4153" y="1675"/>
                </a:lnTo>
                <a:lnTo>
                  <a:pt x="4153" y="1675"/>
                </a:lnTo>
                <a:lnTo>
                  <a:pt x="4153" y="1675"/>
                </a:lnTo>
                <a:lnTo>
                  <a:pt x="4153" y="1673"/>
                </a:lnTo>
                <a:lnTo>
                  <a:pt x="4153" y="1673"/>
                </a:lnTo>
                <a:lnTo>
                  <a:pt x="4153" y="1669"/>
                </a:lnTo>
                <a:lnTo>
                  <a:pt x="4153" y="1669"/>
                </a:lnTo>
                <a:lnTo>
                  <a:pt x="4155" y="1669"/>
                </a:lnTo>
                <a:lnTo>
                  <a:pt x="4155" y="1669"/>
                </a:lnTo>
                <a:lnTo>
                  <a:pt x="4149" y="1667"/>
                </a:lnTo>
                <a:lnTo>
                  <a:pt x="4147" y="1663"/>
                </a:lnTo>
                <a:lnTo>
                  <a:pt x="4147" y="1658"/>
                </a:lnTo>
                <a:lnTo>
                  <a:pt x="4144" y="1656"/>
                </a:lnTo>
                <a:lnTo>
                  <a:pt x="4144" y="1656"/>
                </a:lnTo>
                <a:lnTo>
                  <a:pt x="4144" y="1654"/>
                </a:lnTo>
                <a:lnTo>
                  <a:pt x="4144" y="1654"/>
                </a:lnTo>
                <a:lnTo>
                  <a:pt x="4142" y="1654"/>
                </a:lnTo>
                <a:lnTo>
                  <a:pt x="4142" y="1652"/>
                </a:lnTo>
                <a:lnTo>
                  <a:pt x="4140" y="1652"/>
                </a:lnTo>
                <a:lnTo>
                  <a:pt x="4140" y="1652"/>
                </a:lnTo>
                <a:lnTo>
                  <a:pt x="4140" y="1654"/>
                </a:lnTo>
                <a:lnTo>
                  <a:pt x="4138" y="1656"/>
                </a:lnTo>
                <a:lnTo>
                  <a:pt x="4138" y="1654"/>
                </a:lnTo>
                <a:lnTo>
                  <a:pt x="4138" y="1654"/>
                </a:lnTo>
                <a:lnTo>
                  <a:pt x="4138" y="1652"/>
                </a:lnTo>
                <a:lnTo>
                  <a:pt x="4136" y="1654"/>
                </a:lnTo>
                <a:lnTo>
                  <a:pt x="4134" y="1654"/>
                </a:lnTo>
                <a:lnTo>
                  <a:pt x="4134" y="1654"/>
                </a:lnTo>
                <a:lnTo>
                  <a:pt x="4134" y="1656"/>
                </a:lnTo>
                <a:lnTo>
                  <a:pt x="4134" y="1656"/>
                </a:lnTo>
                <a:lnTo>
                  <a:pt x="4134" y="1656"/>
                </a:lnTo>
                <a:lnTo>
                  <a:pt x="4134" y="1658"/>
                </a:lnTo>
                <a:close/>
                <a:moveTo>
                  <a:pt x="4140" y="1589"/>
                </a:moveTo>
                <a:lnTo>
                  <a:pt x="4140" y="1589"/>
                </a:lnTo>
                <a:lnTo>
                  <a:pt x="4140" y="1589"/>
                </a:lnTo>
                <a:lnTo>
                  <a:pt x="4140" y="1589"/>
                </a:lnTo>
                <a:lnTo>
                  <a:pt x="4140" y="1589"/>
                </a:lnTo>
                <a:lnTo>
                  <a:pt x="4140" y="1587"/>
                </a:lnTo>
                <a:lnTo>
                  <a:pt x="4140" y="1587"/>
                </a:lnTo>
                <a:lnTo>
                  <a:pt x="4140" y="1587"/>
                </a:lnTo>
                <a:lnTo>
                  <a:pt x="4138" y="1587"/>
                </a:lnTo>
                <a:lnTo>
                  <a:pt x="4138" y="1587"/>
                </a:lnTo>
                <a:lnTo>
                  <a:pt x="4138" y="1589"/>
                </a:lnTo>
                <a:lnTo>
                  <a:pt x="4138" y="1589"/>
                </a:lnTo>
                <a:lnTo>
                  <a:pt x="4138" y="1589"/>
                </a:lnTo>
                <a:lnTo>
                  <a:pt x="4140" y="1589"/>
                </a:lnTo>
                <a:close/>
                <a:moveTo>
                  <a:pt x="4151" y="1505"/>
                </a:moveTo>
                <a:lnTo>
                  <a:pt x="4153" y="1505"/>
                </a:lnTo>
                <a:lnTo>
                  <a:pt x="4153" y="1505"/>
                </a:lnTo>
                <a:lnTo>
                  <a:pt x="4153" y="1505"/>
                </a:lnTo>
                <a:lnTo>
                  <a:pt x="4153" y="1505"/>
                </a:lnTo>
                <a:lnTo>
                  <a:pt x="4153" y="1505"/>
                </a:lnTo>
                <a:lnTo>
                  <a:pt x="4151" y="1505"/>
                </a:lnTo>
                <a:close/>
                <a:moveTo>
                  <a:pt x="4124" y="1629"/>
                </a:moveTo>
                <a:lnTo>
                  <a:pt x="4121" y="1627"/>
                </a:lnTo>
                <a:lnTo>
                  <a:pt x="4121" y="1627"/>
                </a:lnTo>
                <a:lnTo>
                  <a:pt x="4124" y="1629"/>
                </a:lnTo>
                <a:lnTo>
                  <a:pt x="4124" y="1629"/>
                </a:lnTo>
                <a:lnTo>
                  <a:pt x="4124" y="1631"/>
                </a:lnTo>
                <a:lnTo>
                  <a:pt x="4124" y="1631"/>
                </a:lnTo>
                <a:lnTo>
                  <a:pt x="4124" y="1631"/>
                </a:lnTo>
                <a:lnTo>
                  <a:pt x="4124" y="1629"/>
                </a:lnTo>
                <a:close/>
                <a:moveTo>
                  <a:pt x="4147" y="1587"/>
                </a:moveTo>
                <a:lnTo>
                  <a:pt x="4147" y="1585"/>
                </a:lnTo>
                <a:lnTo>
                  <a:pt x="4147" y="1585"/>
                </a:lnTo>
                <a:lnTo>
                  <a:pt x="4147" y="1585"/>
                </a:lnTo>
                <a:lnTo>
                  <a:pt x="4147" y="1585"/>
                </a:lnTo>
                <a:lnTo>
                  <a:pt x="4147" y="1587"/>
                </a:lnTo>
                <a:lnTo>
                  <a:pt x="4147" y="1587"/>
                </a:lnTo>
                <a:close/>
                <a:moveTo>
                  <a:pt x="4119" y="1638"/>
                </a:moveTo>
                <a:lnTo>
                  <a:pt x="4119" y="1638"/>
                </a:lnTo>
                <a:lnTo>
                  <a:pt x="4119" y="1638"/>
                </a:lnTo>
                <a:lnTo>
                  <a:pt x="4119" y="1638"/>
                </a:lnTo>
                <a:lnTo>
                  <a:pt x="4117" y="1638"/>
                </a:lnTo>
                <a:lnTo>
                  <a:pt x="4119" y="1640"/>
                </a:lnTo>
                <a:lnTo>
                  <a:pt x="4119" y="1640"/>
                </a:lnTo>
                <a:lnTo>
                  <a:pt x="4119" y="1640"/>
                </a:lnTo>
                <a:lnTo>
                  <a:pt x="4121" y="1640"/>
                </a:lnTo>
                <a:lnTo>
                  <a:pt x="4121" y="1640"/>
                </a:lnTo>
                <a:lnTo>
                  <a:pt x="4121" y="1640"/>
                </a:lnTo>
                <a:lnTo>
                  <a:pt x="4124" y="1638"/>
                </a:lnTo>
                <a:lnTo>
                  <a:pt x="4124" y="1638"/>
                </a:lnTo>
                <a:lnTo>
                  <a:pt x="4121" y="1635"/>
                </a:lnTo>
                <a:lnTo>
                  <a:pt x="4119" y="1638"/>
                </a:lnTo>
                <a:close/>
                <a:moveTo>
                  <a:pt x="4541" y="1088"/>
                </a:moveTo>
                <a:lnTo>
                  <a:pt x="4541" y="1086"/>
                </a:lnTo>
                <a:lnTo>
                  <a:pt x="4538" y="1086"/>
                </a:lnTo>
                <a:lnTo>
                  <a:pt x="4538" y="1086"/>
                </a:lnTo>
                <a:lnTo>
                  <a:pt x="4536" y="1088"/>
                </a:lnTo>
                <a:lnTo>
                  <a:pt x="4538" y="1088"/>
                </a:lnTo>
                <a:lnTo>
                  <a:pt x="4538" y="1088"/>
                </a:lnTo>
                <a:lnTo>
                  <a:pt x="4541" y="1088"/>
                </a:lnTo>
                <a:close/>
                <a:moveTo>
                  <a:pt x="4107" y="1635"/>
                </a:moveTo>
                <a:lnTo>
                  <a:pt x="4107" y="1635"/>
                </a:lnTo>
                <a:lnTo>
                  <a:pt x="4107" y="1635"/>
                </a:lnTo>
                <a:lnTo>
                  <a:pt x="4109" y="1638"/>
                </a:lnTo>
                <a:lnTo>
                  <a:pt x="4111" y="1635"/>
                </a:lnTo>
                <a:lnTo>
                  <a:pt x="4111" y="1635"/>
                </a:lnTo>
                <a:lnTo>
                  <a:pt x="4111" y="1635"/>
                </a:lnTo>
                <a:lnTo>
                  <a:pt x="4109" y="1635"/>
                </a:lnTo>
                <a:lnTo>
                  <a:pt x="4107" y="1635"/>
                </a:lnTo>
                <a:close/>
                <a:moveTo>
                  <a:pt x="4128" y="1635"/>
                </a:moveTo>
                <a:lnTo>
                  <a:pt x="4128" y="1635"/>
                </a:lnTo>
                <a:lnTo>
                  <a:pt x="4128" y="1635"/>
                </a:lnTo>
                <a:lnTo>
                  <a:pt x="4130" y="1635"/>
                </a:lnTo>
                <a:lnTo>
                  <a:pt x="4128" y="1635"/>
                </a:lnTo>
                <a:lnTo>
                  <a:pt x="4128" y="1633"/>
                </a:lnTo>
                <a:lnTo>
                  <a:pt x="4126" y="1633"/>
                </a:lnTo>
                <a:lnTo>
                  <a:pt x="4126" y="1633"/>
                </a:lnTo>
                <a:lnTo>
                  <a:pt x="4126" y="1633"/>
                </a:lnTo>
                <a:lnTo>
                  <a:pt x="4126" y="1633"/>
                </a:lnTo>
                <a:lnTo>
                  <a:pt x="4124" y="1631"/>
                </a:lnTo>
                <a:lnTo>
                  <a:pt x="4124" y="1631"/>
                </a:lnTo>
                <a:lnTo>
                  <a:pt x="4124" y="1631"/>
                </a:lnTo>
                <a:lnTo>
                  <a:pt x="4121" y="1631"/>
                </a:lnTo>
                <a:lnTo>
                  <a:pt x="4121" y="1633"/>
                </a:lnTo>
                <a:lnTo>
                  <a:pt x="4121" y="1633"/>
                </a:lnTo>
                <a:lnTo>
                  <a:pt x="4121" y="1633"/>
                </a:lnTo>
                <a:lnTo>
                  <a:pt x="4124" y="1635"/>
                </a:lnTo>
                <a:lnTo>
                  <a:pt x="4124" y="1633"/>
                </a:lnTo>
                <a:lnTo>
                  <a:pt x="4128" y="1635"/>
                </a:lnTo>
                <a:close/>
                <a:moveTo>
                  <a:pt x="4132" y="1726"/>
                </a:moveTo>
                <a:lnTo>
                  <a:pt x="4132" y="1726"/>
                </a:lnTo>
                <a:lnTo>
                  <a:pt x="4132" y="1726"/>
                </a:lnTo>
                <a:lnTo>
                  <a:pt x="4132" y="1726"/>
                </a:lnTo>
                <a:lnTo>
                  <a:pt x="4130" y="1726"/>
                </a:lnTo>
                <a:lnTo>
                  <a:pt x="4132" y="1728"/>
                </a:lnTo>
                <a:lnTo>
                  <a:pt x="4132" y="1728"/>
                </a:lnTo>
                <a:lnTo>
                  <a:pt x="4132" y="1726"/>
                </a:lnTo>
                <a:lnTo>
                  <a:pt x="4132" y="1726"/>
                </a:lnTo>
                <a:close/>
                <a:moveTo>
                  <a:pt x="4165" y="1673"/>
                </a:moveTo>
                <a:lnTo>
                  <a:pt x="4165" y="1673"/>
                </a:lnTo>
                <a:lnTo>
                  <a:pt x="4165" y="1675"/>
                </a:lnTo>
                <a:lnTo>
                  <a:pt x="4168" y="1675"/>
                </a:lnTo>
                <a:lnTo>
                  <a:pt x="4168" y="1677"/>
                </a:lnTo>
                <a:lnTo>
                  <a:pt x="4168" y="1677"/>
                </a:lnTo>
                <a:lnTo>
                  <a:pt x="4170" y="1677"/>
                </a:lnTo>
                <a:lnTo>
                  <a:pt x="4170" y="1675"/>
                </a:lnTo>
                <a:lnTo>
                  <a:pt x="4170" y="1675"/>
                </a:lnTo>
                <a:lnTo>
                  <a:pt x="4172" y="1675"/>
                </a:lnTo>
                <a:lnTo>
                  <a:pt x="4172" y="1677"/>
                </a:lnTo>
                <a:lnTo>
                  <a:pt x="4172" y="1677"/>
                </a:lnTo>
                <a:lnTo>
                  <a:pt x="4174" y="1677"/>
                </a:lnTo>
                <a:lnTo>
                  <a:pt x="4174" y="1677"/>
                </a:lnTo>
                <a:lnTo>
                  <a:pt x="4174" y="1675"/>
                </a:lnTo>
                <a:lnTo>
                  <a:pt x="4176" y="1675"/>
                </a:lnTo>
                <a:lnTo>
                  <a:pt x="4176" y="1673"/>
                </a:lnTo>
                <a:lnTo>
                  <a:pt x="4176" y="1671"/>
                </a:lnTo>
                <a:lnTo>
                  <a:pt x="4176" y="1669"/>
                </a:lnTo>
                <a:lnTo>
                  <a:pt x="4174" y="1669"/>
                </a:lnTo>
                <a:lnTo>
                  <a:pt x="4170" y="1667"/>
                </a:lnTo>
                <a:lnTo>
                  <a:pt x="4170" y="1667"/>
                </a:lnTo>
                <a:lnTo>
                  <a:pt x="4168" y="1669"/>
                </a:lnTo>
                <a:lnTo>
                  <a:pt x="4168" y="1671"/>
                </a:lnTo>
                <a:lnTo>
                  <a:pt x="4165" y="1671"/>
                </a:lnTo>
                <a:lnTo>
                  <a:pt x="4168" y="1673"/>
                </a:lnTo>
                <a:lnTo>
                  <a:pt x="4165" y="1673"/>
                </a:lnTo>
                <a:lnTo>
                  <a:pt x="4165" y="1673"/>
                </a:lnTo>
                <a:close/>
                <a:moveTo>
                  <a:pt x="4165" y="1673"/>
                </a:moveTo>
                <a:lnTo>
                  <a:pt x="4165" y="1671"/>
                </a:lnTo>
                <a:lnTo>
                  <a:pt x="4165" y="1671"/>
                </a:lnTo>
                <a:lnTo>
                  <a:pt x="4163" y="1671"/>
                </a:lnTo>
                <a:lnTo>
                  <a:pt x="4163" y="1673"/>
                </a:lnTo>
                <a:lnTo>
                  <a:pt x="4163" y="1673"/>
                </a:lnTo>
                <a:lnTo>
                  <a:pt x="4163" y="1673"/>
                </a:lnTo>
                <a:lnTo>
                  <a:pt x="4165" y="1673"/>
                </a:lnTo>
                <a:close/>
                <a:moveTo>
                  <a:pt x="4176" y="1577"/>
                </a:moveTo>
                <a:lnTo>
                  <a:pt x="4176" y="1577"/>
                </a:lnTo>
                <a:lnTo>
                  <a:pt x="4174" y="1579"/>
                </a:lnTo>
                <a:lnTo>
                  <a:pt x="4176" y="1579"/>
                </a:lnTo>
                <a:lnTo>
                  <a:pt x="4176" y="1579"/>
                </a:lnTo>
                <a:lnTo>
                  <a:pt x="4178" y="1577"/>
                </a:lnTo>
                <a:lnTo>
                  <a:pt x="4178" y="1575"/>
                </a:lnTo>
                <a:lnTo>
                  <a:pt x="4178" y="1575"/>
                </a:lnTo>
                <a:lnTo>
                  <a:pt x="4176" y="1573"/>
                </a:lnTo>
                <a:lnTo>
                  <a:pt x="4176" y="1570"/>
                </a:lnTo>
                <a:lnTo>
                  <a:pt x="4176" y="1570"/>
                </a:lnTo>
                <a:lnTo>
                  <a:pt x="4172" y="1573"/>
                </a:lnTo>
                <a:lnTo>
                  <a:pt x="4172" y="1575"/>
                </a:lnTo>
                <a:lnTo>
                  <a:pt x="4174" y="1575"/>
                </a:lnTo>
                <a:lnTo>
                  <a:pt x="4174" y="1577"/>
                </a:lnTo>
                <a:lnTo>
                  <a:pt x="4176" y="1577"/>
                </a:lnTo>
                <a:lnTo>
                  <a:pt x="4176" y="1577"/>
                </a:lnTo>
                <a:lnTo>
                  <a:pt x="4176" y="1577"/>
                </a:lnTo>
                <a:close/>
                <a:moveTo>
                  <a:pt x="4186" y="1614"/>
                </a:moveTo>
                <a:lnTo>
                  <a:pt x="4186" y="1614"/>
                </a:lnTo>
                <a:lnTo>
                  <a:pt x="4186" y="1619"/>
                </a:lnTo>
                <a:lnTo>
                  <a:pt x="4186" y="1621"/>
                </a:lnTo>
                <a:lnTo>
                  <a:pt x="4186" y="1623"/>
                </a:lnTo>
                <a:lnTo>
                  <a:pt x="4186" y="1627"/>
                </a:lnTo>
                <a:lnTo>
                  <a:pt x="4189" y="1627"/>
                </a:lnTo>
                <a:lnTo>
                  <a:pt x="4189" y="1629"/>
                </a:lnTo>
                <a:lnTo>
                  <a:pt x="4189" y="1629"/>
                </a:lnTo>
                <a:lnTo>
                  <a:pt x="4191" y="1629"/>
                </a:lnTo>
                <a:lnTo>
                  <a:pt x="4191" y="1631"/>
                </a:lnTo>
                <a:lnTo>
                  <a:pt x="4191" y="1631"/>
                </a:lnTo>
                <a:lnTo>
                  <a:pt x="4191" y="1631"/>
                </a:lnTo>
                <a:lnTo>
                  <a:pt x="4189" y="1633"/>
                </a:lnTo>
                <a:lnTo>
                  <a:pt x="4189" y="1633"/>
                </a:lnTo>
                <a:lnTo>
                  <a:pt x="4189" y="1635"/>
                </a:lnTo>
                <a:lnTo>
                  <a:pt x="4189" y="1638"/>
                </a:lnTo>
                <a:lnTo>
                  <a:pt x="4189" y="1638"/>
                </a:lnTo>
                <a:lnTo>
                  <a:pt x="4189" y="1638"/>
                </a:lnTo>
                <a:lnTo>
                  <a:pt x="4191" y="1640"/>
                </a:lnTo>
                <a:lnTo>
                  <a:pt x="4193" y="1640"/>
                </a:lnTo>
                <a:lnTo>
                  <a:pt x="4193" y="1642"/>
                </a:lnTo>
                <a:lnTo>
                  <a:pt x="4191" y="1642"/>
                </a:lnTo>
                <a:lnTo>
                  <a:pt x="4191" y="1642"/>
                </a:lnTo>
                <a:lnTo>
                  <a:pt x="4191" y="1642"/>
                </a:lnTo>
                <a:lnTo>
                  <a:pt x="4191" y="1644"/>
                </a:lnTo>
                <a:lnTo>
                  <a:pt x="4191" y="1644"/>
                </a:lnTo>
                <a:lnTo>
                  <a:pt x="4193" y="1644"/>
                </a:lnTo>
                <a:lnTo>
                  <a:pt x="4197" y="1644"/>
                </a:lnTo>
                <a:lnTo>
                  <a:pt x="4199" y="1646"/>
                </a:lnTo>
                <a:lnTo>
                  <a:pt x="4199" y="1648"/>
                </a:lnTo>
                <a:lnTo>
                  <a:pt x="4201" y="1648"/>
                </a:lnTo>
                <a:lnTo>
                  <a:pt x="4201" y="1650"/>
                </a:lnTo>
                <a:lnTo>
                  <a:pt x="4201" y="1652"/>
                </a:lnTo>
                <a:lnTo>
                  <a:pt x="4201" y="1652"/>
                </a:lnTo>
                <a:lnTo>
                  <a:pt x="4201" y="1654"/>
                </a:lnTo>
                <a:lnTo>
                  <a:pt x="4201" y="1656"/>
                </a:lnTo>
                <a:lnTo>
                  <a:pt x="4201" y="1658"/>
                </a:lnTo>
                <a:lnTo>
                  <a:pt x="4203" y="1658"/>
                </a:lnTo>
                <a:lnTo>
                  <a:pt x="4203" y="1661"/>
                </a:lnTo>
                <a:lnTo>
                  <a:pt x="4203" y="1663"/>
                </a:lnTo>
                <a:lnTo>
                  <a:pt x="4205" y="1669"/>
                </a:lnTo>
                <a:lnTo>
                  <a:pt x="4205" y="1673"/>
                </a:lnTo>
                <a:lnTo>
                  <a:pt x="4205" y="1673"/>
                </a:lnTo>
                <a:lnTo>
                  <a:pt x="4205" y="1673"/>
                </a:lnTo>
                <a:lnTo>
                  <a:pt x="4207" y="1673"/>
                </a:lnTo>
                <a:lnTo>
                  <a:pt x="4207" y="1673"/>
                </a:lnTo>
                <a:lnTo>
                  <a:pt x="4209" y="1673"/>
                </a:lnTo>
                <a:lnTo>
                  <a:pt x="4212" y="1675"/>
                </a:lnTo>
                <a:lnTo>
                  <a:pt x="4212" y="1675"/>
                </a:lnTo>
                <a:lnTo>
                  <a:pt x="4212" y="1673"/>
                </a:lnTo>
                <a:lnTo>
                  <a:pt x="4214" y="1673"/>
                </a:lnTo>
                <a:lnTo>
                  <a:pt x="4214" y="1673"/>
                </a:lnTo>
                <a:lnTo>
                  <a:pt x="4214" y="1673"/>
                </a:lnTo>
                <a:lnTo>
                  <a:pt x="4214" y="1673"/>
                </a:lnTo>
                <a:lnTo>
                  <a:pt x="4214" y="1675"/>
                </a:lnTo>
                <a:lnTo>
                  <a:pt x="4216" y="1675"/>
                </a:lnTo>
                <a:lnTo>
                  <a:pt x="4216" y="1675"/>
                </a:lnTo>
                <a:lnTo>
                  <a:pt x="4220" y="1673"/>
                </a:lnTo>
                <a:lnTo>
                  <a:pt x="4222" y="1673"/>
                </a:lnTo>
                <a:lnTo>
                  <a:pt x="4222" y="1673"/>
                </a:lnTo>
                <a:lnTo>
                  <a:pt x="4224" y="1673"/>
                </a:lnTo>
                <a:lnTo>
                  <a:pt x="4226" y="1673"/>
                </a:lnTo>
                <a:lnTo>
                  <a:pt x="4226" y="1673"/>
                </a:lnTo>
                <a:lnTo>
                  <a:pt x="4226" y="1673"/>
                </a:lnTo>
                <a:lnTo>
                  <a:pt x="4228" y="1675"/>
                </a:lnTo>
                <a:lnTo>
                  <a:pt x="4228" y="1675"/>
                </a:lnTo>
                <a:lnTo>
                  <a:pt x="4228" y="1679"/>
                </a:lnTo>
                <a:lnTo>
                  <a:pt x="4228" y="1679"/>
                </a:lnTo>
                <a:lnTo>
                  <a:pt x="4228" y="1682"/>
                </a:lnTo>
                <a:lnTo>
                  <a:pt x="4228" y="1682"/>
                </a:lnTo>
                <a:lnTo>
                  <a:pt x="4228" y="1682"/>
                </a:lnTo>
                <a:lnTo>
                  <a:pt x="4230" y="1682"/>
                </a:lnTo>
                <a:lnTo>
                  <a:pt x="4233" y="1679"/>
                </a:lnTo>
                <a:lnTo>
                  <a:pt x="4235" y="1679"/>
                </a:lnTo>
                <a:lnTo>
                  <a:pt x="4237" y="1679"/>
                </a:lnTo>
                <a:lnTo>
                  <a:pt x="4239" y="1679"/>
                </a:lnTo>
                <a:lnTo>
                  <a:pt x="4241" y="1679"/>
                </a:lnTo>
                <a:lnTo>
                  <a:pt x="4245" y="1677"/>
                </a:lnTo>
                <a:lnTo>
                  <a:pt x="4245" y="1673"/>
                </a:lnTo>
                <a:lnTo>
                  <a:pt x="4249" y="1677"/>
                </a:lnTo>
                <a:lnTo>
                  <a:pt x="4249" y="1677"/>
                </a:lnTo>
                <a:lnTo>
                  <a:pt x="4251" y="1677"/>
                </a:lnTo>
                <a:lnTo>
                  <a:pt x="4251" y="1677"/>
                </a:lnTo>
                <a:lnTo>
                  <a:pt x="4253" y="1677"/>
                </a:lnTo>
                <a:lnTo>
                  <a:pt x="4253" y="1677"/>
                </a:lnTo>
                <a:lnTo>
                  <a:pt x="4253" y="1677"/>
                </a:lnTo>
                <a:lnTo>
                  <a:pt x="4253" y="1679"/>
                </a:lnTo>
                <a:lnTo>
                  <a:pt x="4253" y="1679"/>
                </a:lnTo>
                <a:lnTo>
                  <a:pt x="4256" y="1682"/>
                </a:lnTo>
                <a:lnTo>
                  <a:pt x="4256" y="1682"/>
                </a:lnTo>
                <a:lnTo>
                  <a:pt x="4258" y="1679"/>
                </a:lnTo>
                <a:lnTo>
                  <a:pt x="4260" y="1677"/>
                </a:lnTo>
                <a:lnTo>
                  <a:pt x="4262" y="1677"/>
                </a:lnTo>
                <a:lnTo>
                  <a:pt x="4262" y="1679"/>
                </a:lnTo>
                <a:lnTo>
                  <a:pt x="4262" y="1679"/>
                </a:lnTo>
                <a:lnTo>
                  <a:pt x="4262" y="1679"/>
                </a:lnTo>
                <a:lnTo>
                  <a:pt x="4264" y="1679"/>
                </a:lnTo>
                <a:lnTo>
                  <a:pt x="4264" y="1677"/>
                </a:lnTo>
                <a:lnTo>
                  <a:pt x="4264" y="1679"/>
                </a:lnTo>
                <a:lnTo>
                  <a:pt x="4264" y="1679"/>
                </a:lnTo>
                <a:lnTo>
                  <a:pt x="4264" y="1682"/>
                </a:lnTo>
                <a:lnTo>
                  <a:pt x="4266" y="1682"/>
                </a:lnTo>
                <a:lnTo>
                  <a:pt x="4266" y="1682"/>
                </a:lnTo>
                <a:lnTo>
                  <a:pt x="4266" y="1679"/>
                </a:lnTo>
                <a:lnTo>
                  <a:pt x="4266" y="1682"/>
                </a:lnTo>
                <a:lnTo>
                  <a:pt x="4268" y="1684"/>
                </a:lnTo>
                <a:lnTo>
                  <a:pt x="4268" y="1690"/>
                </a:lnTo>
                <a:lnTo>
                  <a:pt x="4268" y="1690"/>
                </a:lnTo>
                <a:lnTo>
                  <a:pt x="4270" y="1692"/>
                </a:lnTo>
                <a:lnTo>
                  <a:pt x="4277" y="1688"/>
                </a:lnTo>
                <a:lnTo>
                  <a:pt x="4287" y="1684"/>
                </a:lnTo>
                <a:lnTo>
                  <a:pt x="4289" y="1682"/>
                </a:lnTo>
                <a:lnTo>
                  <a:pt x="4289" y="1679"/>
                </a:lnTo>
                <a:lnTo>
                  <a:pt x="4289" y="1679"/>
                </a:lnTo>
                <a:lnTo>
                  <a:pt x="4291" y="1677"/>
                </a:lnTo>
                <a:lnTo>
                  <a:pt x="4291" y="1677"/>
                </a:lnTo>
                <a:lnTo>
                  <a:pt x="4291" y="1677"/>
                </a:lnTo>
                <a:lnTo>
                  <a:pt x="4291" y="1675"/>
                </a:lnTo>
                <a:lnTo>
                  <a:pt x="4291" y="1675"/>
                </a:lnTo>
                <a:lnTo>
                  <a:pt x="4291" y="1673"/>
                </a:lnTo>
                <a:lnTo>
                  <a:pt x="4291" y="1673"/>
                </a:lnTo>
                <a:lnTo>
                  <a:pt x="4291" y="1673"/>
                </a:lnTo>
                <a:lnTo>
                  <a:pt x="4293" y="1673"/>
                </a:lnTo>
                <a:lnTo>
                  <a:pt x="4293" y="1673"/>
                </a:lnTo>
                <a:lnTo>
                  <a:pt x="4293" y="1671"/>
                </a:lnTo>
                <a:lnTo>
                  <a:pt x="4293" y="1669"/>
                </a:lnTo>
                <a:lnTo>
                  <a:pt x="4293" y="1669"/>
                </a:lnTo>
                <a:lnTo>
                  <a:pt x="4293" y="1669"/>
                </a:lnTo>
                <a:lnTo>
                  <a:pt x="4293" y="1667"/>
                </a:lnTo>
                <a:lnTo>
                  <a:pt x="4293" y="1667"/>
                </a:lnTo>
                <a:lnTo>
                  <a:pt x="4293" y="1667"/>
                </a:lnTo>
                <a:lnTo>
                  <a:pt x="4295" y="1667"/>
                </a:lnTo>
                <a:lnTo>
                  <a:pt x="4295" y="1667"/>
                </a:lnTo>
                <a:lnTo>
                  <a:pt x="4295" y="1665"/>
                </a:lnTo>
                <a:lnTo>
                  <a:pt x="4295" y="1665"/>
                </a:lnTo>
                <a:lnTo>
                  <a:pt x="4295" y="1663"/>
                </a:lnTo>
                <a:lnTo>
                  <a:pt x="4293" y="1663"/>
                </a:lnTo>
                <a:lnTo>
                  <a:pt x="4293" y="1663"/>
                </a:lnTo>
                <a:lnTo>
                  <a:pt x="4293" y="1663"/>
                </a:lnTo>
                <a:lnTo>
                  <a:pt x="4295" y="1661"/>
                </a:lnTo>
                <a:lnTo>
                  <a:pt x="4295" y="1658"/>
                </a:lnTo>
                <a:lnTo>
                  <a:pt x="4295" y="1658"/>
                </a:lnTo>
                <a:lnTo>
                  <a:pt x="4295" y="1656"/>
                </a:lnTo>
                <a:lnTo>
                  <a:pt x="4293" y="1656"/>
                </a:lnTo>
                <a:lnTo>
                  <a:pt x="4291" y="1656"/>
                </a:lnTo>
                <a:lnTo>
                  <a:pt x="4293" y="1656"/>
                </a:lnTo>
                <a:lnTo>
                  <a:pt x="4293" y="1656"/>
                </a:lnTo>
                <a:lnTo>
                  <a:pt x="4295" y="1654"/>
                </a:lnTo>
                <a:lnTo>
                  <a:pt x="4295" y="1654"/>
                </a:lnTo>
                <a:lnTo>
                  <a:pt x="4295" y="1654"/>
                </a:lnTo>
                <a:lnTo>
                  <a:pt x="4295" y="1652"/>
                </a:lnTo>
                <a:lnTo>
                  <a:pt x="4297" y="1652"/>
                </a:lnTo>
                <a:lnTo>
                  <a:pt x="4300" y="1650"/>
                </a:lnTo>
                <a:lnTo>
                  <a:pt x="4300" y="1650"/>
                </a:lnTo>
                <a:lnTo>
                  <a:pt x="4300" y="1650"/>
                </a:lnTo>
                <a:lnTo>
                  <a:pt x="4300" y="1648"/>
                </a:lnTo>
                <a:lnTo>
                  <a:pt x="4300" y="1648"/>
                </a:lnTo>
                <a:lnTo>
                  <a:pt x="4300" y="1646"/>
                </a:lnTo>
                <a:lnTo>
                  <a:pt x="4300" y="1646"/>
                </a:lnTo>
                <a:lnTo>
                  <a:pt x="4300" y="1648"/>
                </a:lnTo>
                <a:lnTo>
                  <a:pt x="4300" y="1648"/>
                </a:lnTo>
                <a:lnTo>
                  <a:pt x="4300" y="1648"/>
                </a:lnTo>
                <a:lnTo>
                  <a:pt x="4302" y="1648"/>
                </a:lnTo>
                <a:lnTo>
                  <a:pt x="4304" y="1648"/>
                </a:lnTo>
                <a:lnTo>
                  <a:pt x="4304" y="1648"/>
                </a:lnTo>
                <a:lnTo>
                  <a:pt x="4306" y="1646"/>
                </a:lnTo>
                <a:lnTo>
                  <a:pt x="4306" y="1644"/>
                </a:lnTo>
                <a:lnTo>
                  <a:pt x="4308" y="1644"/>
                </a:lnTo>
                <a:lnTo>
                  <a:pt x="4310" y="1642"/>
                </a:lnTo>
                <a:lnTo>
                  <a:pt x="4310" y="1642"/>
                </a:lnTo>
                <a:lnTo>
                  <a:pt x="4310" y="1642"/>
                </a:lnTo>
                <a:lnTo>
                  <a:pt x="4310" y="1642"/>
                </a:lnTo>
                <a:lnTo>
                  <a:pt x="4310" y="1640"/>
                </a:lnTo>
                <a:lnTo>
                  <a:pt x="4310" y="1635"/>
                </a:lnTo>
                <a:lnTo>
                  <a:pt x="4310" y="1633"/>
                </a:lnTo>
                <a:lnTo>
                  <a:pt x="4310" y="1627"/>
                </a:lnTo>
                <a:lnTo>
                  <a:pt x="4310" y="1627"/>
                </a:lnTo>
                <a:lnTo>
                  <a:pt x="4314" y="1621"/>
                </a:lnTo>
                <a:lnTo>
                  <a:pt x="4314" y="1621"/>
                </a:lnTo>
                <a:lnTo>
                  <a:pt x="4314" y="1621"/>
                </a:lnTo>
                <a:lnTo>
                  <a:pt x="4316" y="1619"/>
                </a:lnTo>
                <a:lnTo>
                  <a:pt x="4316" y="1619"/>
                </a:lnTo>
                <a:lnTo>
                  <a:pt x="4316" y="1617"/>
                </a:lnTo>
                <a:lnTo>
                  <a:pt x="4316" y="1617"/>
                </a:lnTo>
                <a:lnTo>
                  <a:pt x="4316" y="1614"/>
                </a:lnTo>
                <a:lnTo>
                  <a:pt x="4318" y="1617"/>
                </a:lnTo>
                <a:lnTo>
                  <a:pt x="4318" y="1619"/>
                </a:lnTo>
                <a:lnTo>
                  <a:pt x="4321" y="1619"/>
                </a:lnTo>
                <a:lnTo>
                  <a:pt x="4323" y="1619"/>
                </a:lnTo>
                <a:lnTo>
                  <a:pt x="4325" y="1619"/>
                </a:lnTo>
                <a:lnTo>
                  <a:pt x="4329" y="1619"/>
                </a:lnTo>
                <a:lnTo>
                  <a:pt x="4331" y="1619"/>
                </a:lnTo>
                <a:lnTo>
                  <a:pt x="4331" y="1617"/>
                </a:lnTo>
                <a:lnTo>
                  <a:pt x="4331" y="1617"/>
                </a:lnTo>
                <a:lnTo>
                  <a:pt x="4329" y="1614"/>
                </a:lnTo>
                <a:lnTo>
                  <a:pt x="4327" y="1612"/>
                </a:lnTo>
                <a:lnTo>
                  <a:pt x="4325" y="1610"/>
                </a:lnTo>
                <a:lnTo>
                  <a:pt x="4318" y="1608"/>
                </a:lnTo>
                <a:lnTo>
                  <a:pt x="4318" y="1606"/>
                </a:lnTo>
                <a:lnTo>
                  <a:pt x="4316" y="1604"/>
                </a:lnTo>
                <a:lnTo>
                  <a:pt x="4314" y="1602"/>
                </a:lnTo>
                <a:lnTo>
                  <a:pt x="4314" y="1602"/>
                </a:lnTo>
                <a:lnTo>
                  <a:pt x="4314" y="1602"/>
                </a:lnTo>
                <a:lnTo>
                  <a:pt x="4316" y="1602"/>
                </a:lnTo>
                <a:lnTo>
                  <a:pt x="4316" y="1602"/>
                </a:lnTo>
                <a:lnTo>
                  <a:pt x="4316" y="1600"/>
                </a:lnTo>
                <a:lnTo>
                  <a:pt x="4318" y="1600"/>
                </a:lnTo>
                <a:lnTo>
                  <a:pt x="4318" y="1598"/>
                </a:lnTo>
                <a:lnTo>
                  <a:pt x="4318" y="1598"/>
                </a:lnTo>
                <a:lnTo>
                  <a:pt x="4318" y="1598"/>
                </a:lnTo>
                <a:lnTo>
                  <a:pt x="4316" y="1596"/>
                </a:lnTo>
                <a:lnTo>
                  <a:pt x="4314" y="1593"/>
                </a:lnTo>
                <a:lnTo>
                  <a:pt x="4314" y="1591"/>
                </a:lnTo>
                <a:lnTo>
                  <a:pt x="4314" y="1591"/>
                </a:lnTo>
                <a:lnTo>
                  <a:pt x="4312" y="1591"/>
                </a:lnTo>
                <a:lnTo>
                  <a:pt x="4312" y="1591"/>
                </a:lnTo>
                <a:lnTo>
                  <a:pt x="4312" y="1589"/>
                </a:lnTo>
                <a:lnTo>
                  <a:pt x="4312" y="1589"/>
                </a:lnTo>
                <a:lnTo>
                  <a:pt x="4312" y="1589"/>
                </a:lnTo>
                <a:lnTo>
                  <a:pt x="4310" y="1589"/>
                </a:lnTo>
                <a:lnTo>
                  <a:pt x="4312" y="1589"/>
                </a:lnTo>
                <a:lnTo>
                  <a:pt x="4312" y="1587"/>
                </a:lnTo>
                <a:lnTo>
                  <a:pt x="4312" y="1587"/>
                </a:lnTo>
                <a:lnTo>
                  <a:pt x="4310" y="1587"/>
                </a:lnTo>
                <a:lnTo>
                  <a:pt x="4310" y="1587"/>
                </a:lnTo>
                <a:lnTo>
                  <a:pt x="4308" y="1585"/>
                </a:lnTo>
                <a:lnTo>
                  <a:pt x="4308" y="1585"/>
                </a:lnTo>
                <a:lnTo>
                  <a:pt x="4308" y="1585"/>
                </a:lnTo>
                <a:lnTo>
                  <a:pt x="4308" y="1583"/>
                </a:lnTo>
                <a:lnTo>
                  <a:pt x="4308" y="1581"/>
                </a:lnTo>
                <a:lnTo>
                  <a:pt x="4306" y="1579"/>
                </a:lnTo>
                <a:lnTo>
                  <a:pt x="4304" y="1579"/>
                </a:lnTo>
                <a:lnTo>
                  <a:pt x="4304" y="1579"/>
                </a:lnTo>
                <a:lnTo>
                  <a:pt x="4306" y="1579"/>
                </a:lnTo>
                <a:lnTo>
                  <a:pt x="4306" y="1579"/>
                </a:lnTo>
                <a:lnTo>
                  <a:pt x="4310" y="1579"/>
                </a:lnTo>
                <a:lnTo>
                  <a:pt x="4310" y="1579"/>
                </a:lnTo>
                <a:lnTo>
                  <a:pt x="4310" y="1577"/>
                </a:lnTo>
                <a:lnTo>
                  <a:pt x="4310" y="1579"/>
                </a:lnTo>
                <a:lnTo>
                  <a:pt x="4312" y="1579"/>
                </a:lnTo>
                <a:lnTo>
                  <a:pt x="4312" y="1579"/>
                </a:lnTo>
                <a:lnTo>
                  <a:pt x="4314" y="1579"/>
                </a:lnTo>
                <a:lnTo>
                  <a:pt x="4314" y="1577"/>
                </a:lnTo>
                <a:lnTo>
                  <a:pt x="4314" y="1577"/>
                </a:lnTo>
                <a:lnTo>
                  <a:pt x="4314" y="1577"/>
                </a:lnTo>
                <a:lnTo>
                  <a:pt x="4312" y="1575"/>
                </a:lnTo>
                <a:lnTo>
                  <a:pt x="4310" y="1575"/>
                </a:lnTo>
                <a:lnTo>
                  <a:pt x="4310" y="1575"/>
                </a:lnTo>
                <a:lnTo>
                  <a:pt x="4310" y="1573"/>
                </a:lnTo>
                <a:lnTo>
                  <a:pt x="4310" y="1573"/>
                </a:lnTo>
                <a:lnTo>
                  <a:pt x="4310" y="1570"/>
                </a:lnTo>
                <a:lnTo>
                  <a:pt x="4312" y="1570"/>
                </a:lnTo>
                <a:lnTo>
                  <a:pt x="4312" y="1568"/>
                </a:lnTo>
                <a:lnTo>
                  <a:pt x="4312" y="1568"/>
                </a:lnTo>
                <a:lnTo>
                  <a:pt x="4314" y="1568"/>
                </a:lnTo>
                <a:lnTo>
                  <a:pt x="4316" y="1570"/>
                </a:lnTo>
                <a:lnTo>
                  <a:pt x="4316" y="1570"/>
                </a:lnTo>
                <a:lnTo>
                  <a:pt x="4318" y="1570"/>
                </a:lnTo>
                <a:lnTo>
                  <a:pt x="4321" y="1568"/>
                </a:lnTo>
                <a:lnTo>
                  <a:pt x="4323" y="1568"/>
                </a:lnTo>
                <a:lnTo>
                  <a:pt x="4325" y="1568"/>
                </a:lnTo>
                <a:lnTo>
                  <a:pt x="4325" y="1568"/>
                </a:lnTo>
                <a:lnTo>
                  <a:pt x="4325" y="1568"/>
                </a:lnTo>
                <a:lnTo>
                  <a:pt x="4327" y="1566"/>
                </a:lnTo>
                <a:lnTo>
                  <a:pt x="4325" y="1566"/>
                </a:lnTo>
                <a:lnTo>
                  <a:pt x="4323" y="1564"/>
                </a:lnTo>
                <a:lnTo>
                  <a:pt x="4321" y="1562"/>
                </a:lnTo>
                <a:lnTo>
                  <a:pt x="4321" y="1560"/>
                </a:lnTo>
                <a:lnTo>
                  <a:pt x="4323" y="1560"/>
                </a:lnTo>
                <a:lnTo>
                  <a:pt x="4323" y="1560"/>
                </a:lnTo>
                <a:lnTo>
                  <a:pt x="4325" y="1560"/>
                </a:lnTo>
                <a:lnTo>
                  <a:pt x="4327" y="1560"/>
                </a:lnTo>
                <a:lnTo>
                  <a:pt x="4331" y="1560"/>
                </a:lnTo>
                <a:lnTo>
                  <a:pt x="4333" y="1558"/>
                </a:lnTo>
                <a:lnTo>
                  <a:pt x="4335" y="1558"/>
                </a:lnTo>
                <a:lnTo>
                  <a:pt x="4335" y="1556"/>
                </a:lnTo>
                <a:lnTo>
                  <a:pt x="4335" y="1556"/>
                </a:lnTo>
                <a:lnTo>
                  <a:pt x="4335" y="1556"/>
                </a:lnTo>
                <a:lnTo>
                  <a:pt x="4335" y="1554"/>
                </a:lnTo>
                <a:lnTo>
                  <a:pt x="4335" y="1554"/>
                </a:lnTo>
                <a:lnTo>
                  <a:pt x="4335" y="1554"/>
                </a:lnTo>
                <a:lnTo>
                  <a:pt x="4333" y="1554"/>
                </a:lnTo>
                <a:lnTo>
                  <a:pt x="4331" y="1554"/>
                </a:lnTo>
                <a:lnTo>
                  <a:pt x="4331" y="1554"/>
                </a:lnTo>
                <a:lnTo>
                  <a:pt x="4327" y="1552"/>
                </a:lnTo>
                <a:lnTo>
                  <a:pt x="4327" y="1552"/>
                </a:lnTo>
                <a:lnTo>
                  <a:pt x="4325" y="1549"/>
                </a:lnTo>
                <a:lnTo>
                  <a:pt x="4325" y="1549"/>
                </a:lnTo>
                <a:lnTo>
                  <a:pt x="4325" y="1547"/>
                </a:lnTo>
                <a:lnTo>
                  <a:pt x="4323" y="1547"/>
                </a:lnTo>
                <a:lnTo>
                  <a:pt x="4321" y="1547"/>
                </a:lnTo>
                <a:lnTo>
                  <a:pt x="4321" y="1547"/>
                </a:lnTo>
                <a:lnTo>
                  <a:pt x="4318" y="1549"/>
                </a:lnTo>
                <a:lnTo>
                  <a:pt x="4318" y="1549"/>
                </a:lnTo>
                <a:lnTo>
                  <a:pt x="4316" y="1549"/>
                </a:lnTo>
                <a:lnTo>
                  <a:pt x="4316" y="1547"/>
                </a:lnTo>
                <a:lnTo>
                  <a:pt x="4316" y="1547"/>
                </a:lnTo>
                <a:lnTo>
                  <a:pt x="4318" y="1547"/>
                </a:lnTo>
                <a:lnTo>
                  <a:pt x="4318" y="1547"/>
                </a:lnTo>
                <a:lnTo>
                  <a:pt x="4318" y="1545"/>
                </a:lnTo>
                <a:lnTo>
                  <a:pt x="4316" y="1543"/>
                </a:lnTo>
                <a:lnTo>
                  <a:pt x="4316" y="1545"/>
                </a:lnTo>
                <a:lnTo>
                  <a:pt x="4314" y="1545"/>
                </a:lnTo>
                <a:lnTo>
                  <a:pt x="4310" y="1547"/>
                </a:lnTo>
                <a:lnTo>
                  <a:pt x="4312" y="1545"/>
                </a:lnTo>
                <a:lnTo>
                  <a:pt x="4312" y="1545"/>
                </a:lnTo>
                <a:lnTo>
                  <a:pt x="4312" y="1543"/>
                </a:lnTo>
                <a:lnTo>
                  <a:pt x="4312" y="1541"/>
                </a:lnTo>
                <a:lnTo>
                  <a:pt x="4312" y="1541"/>
                </a:lnTo>
                <a:lnTo>
                  <a:pt x="4312" y="1539"/>
                </a:lnTo>
                <a:lnTo>
                  <a:pt x="4312" y="1539"/>
                </a:lnTo>
                <a:lnTo>
                  <a:pt x="4312" y="1539"/>
                </a:lnTo>
                <a:lnTo>
                  <a:pt x="4312" y="1537"/>
                </a:lnTo>
                <a:lnTo>
                  <a:pt x="4310" y="1537"/>
                </a:lnTo>
                <a:lnTo>
                  <a:pt x="4308" y="1537"/>
                </a:lnTo>
                <a:lnTo>
                  <a:pt x="4308" y="1535"/>
                </a:lnTo>
                <a:lnTo>
                  <a:pt x="4306" y="1533"/>
                </a:lnTo>
                <a:lnTo>
                  <a:pt x="4306" y="1533"/>
                </a:lnTo>
                <a:lnTo>
                  <a:pt x="4306" y="1533"/>
                </a:lnTo>
                <a:lnTo>
                  <a:pt x="4306" y="1531"/>
                </a:lnTo>
                <a:lnTo>
                  <a:pt x="4304" y="1531"/>
                </a:lnTo>
                <a:lnTo>
                  <a:pt x="4304" y="1533"/>
                </a:lnTo>
                <a:lnTo>
                  <a:pt x="4304" y="1533"/>
                </a:lnTo>
                <a:lnTo>
                  <a:pt x="4302" y="1535"/>
                </a:lnTo>
                <a:lnTo>
                  <a:pt x="4300" y="1537"/>
                </a:lnTo>
                <a:lnTo>
                  <a:pt x="4300" y="1537"/>
                </a:lnTo>
                <a:lnTo>
                  <a:pt x="4300" y="1535"/>
                </a:lnTo>
                <a:lnTo>
                  <a:pt x="4300" y="1535"/>
                </a:lnTo>
                <a:lnTo>
                  <a:pt x="4300" y="1533"/>
                </a:lnTo>
                <a:lnTo>
                  <a:pt x="4300" y="1531"/>
                </a:lnTo>
                <a:lnTo>
                  <a:pt x="4300" y="1531"/>
                </a:lnTo>
                <a:lnTo>
                  <a:pt x="4300" y="1531"/>
                </a:lnTo>
                <a:lnTo>
                  <a:pt x="4295" y="1537"/>
                </a:lnTo>
                <a:lnTo>
                  <a:pt x="4295" y="1537"/>
                </a:lnTo>
                <a:lnTo>
                  <a:pt x="4291" y="1543"/>
                </a:lnTo>
                <a:lnTo>
                  <a:pt x="4289" y="1545"/>
                </a:lnTo>
                <a:lnTo>
                  <a:pt x="4289" y="1547"/>
                </a:lnTo>
                <a:lnTo>
                  <a:pt x="4287" y="1549"/>
                </a:lnTo>
                <a:lnTo>
                  <a:pt x="4287" y="1549"/>
                </a:lnTo>
                <a:lnTo>
                  <a:pt x="4285" y="1552"/>
                </a:lnTo>
                <a:lnTo>
                  <a:pt x="4285" y="1552"/>
                </a:lnTo>
                <a:lnTo>
                  <a:pt x="4283" y="1552"/>
                </a:lnTo>
                <a:lnTo>
                  <a:pt x="4283" y="1552"/>
                </a:lnTo>
                <a:lnTo>
                  <a:pt x="4283" y="1552"/>
                </a:lnTo>
                <a:lnTo>
                  <a:pt x="4283" y="1552"/>
                </a:lnTo>
                <a:lnTo>
                  <a:pt x="4281" y="1554"/>
                </a:lnTo>
                <a:lnTo>
                  <a:pt x="4281" y="1554"/>
                </a:lnTo>
                <a:lnTo>
                  <a:pt x="4281" y="1556"/>
                </a:lnTo>
                <a:lnTo>
                  <a:pt x="4283" y="1556"/>
                </a:lnTo>
                <a:lnTo>
                  <a:pt x="4283" y="1558"/>
                </a:lnTo>
                <a:lnTo>
                  <a:pt x="4281" y="1558"/>
                </a:lnTo>
                <a:lnTo>
                  <a:pt x="4281" y="1560"/>
                </a:lnTo>
                <a:lnTo>
                  <a:pt x="4279" y="1560"/>
                </a:lnTo>
                <a:lnTo>
                  <a:pt x="4277" y="1560"/>
                </a:lnTo>
                <a:lnTo>
                  <a:pt x="4274" y="1560"/>
                </a:lnTo>
                <a:lnTo>
                  <a:pt x="4274" y="1560"/>
                </a:lnTo>
                <a:lnTo>
                  <a:pt x="4274" y="1560"/>
                </a:lnTo>
                <a:lnTo>
                  <a:pt x="4274" y="1560"/>
                </a:lnTo>
                <a:lnTo>
                  <a:pt x="4272" y="1560"/>
                </a:lnTo>
                <a:lnTo>
                  <a:pt x="4270" y="1562"/>
                </a:lnTo>
                <a:lnTo>
                  <a:pt x="4268" y="1562"/>
                </a:lnTo>
                <a:lnTo>
                  <a:pt x="4268" y="1564"/>
                </a:lnTo>
                <a:lnTo>
                  <a:pt x="4266" y="1564"/>
                </a:lnTo>
                <a:lnTo>
                  <a:pt x="4264" y="1564"/>
                </a:lnTo>
                <a:lnTo>
                  <a:pt x="4262" y="1566"/>
                </a:lnTo>
                <a:lnTo>
                  <a:pt x="4260" y="1564"/>
                </a:lnTo>
                <a:lnTo>
                  <a:pt x="4260" y="1566"/>
                </a:lnTo>
                <a:lnTo>
                  <a:pt x="4260" y="1566"/>
                </a:lnTo>
                <a:lnTo>
                  <a:pt x="4260" y="1566"/>
                </a:lnTo>
                <a:lnTo>
                  <a:pt x="4260" y="1568"/>
                </a:lnTo>
                <a:lnTo>
                  <a:pt x="4258" y="1570"/>
                </a:lnTo>
                <a:lnTo>
                  <a:pt x="4258" y="1570"/>
                </a:lnTo>
                <a:lnTo>
                  <a:pt x="4256" y="1575"/>
                </a:lnTo>
                <a:lnTo>
                  <a:pt x="4251" y="1577"/>
                </a:lnTo>
                <a:lnTo>
                  <a:pt x="4249" y="1581"/>
                </a:lnTo>
                <a:lnTo>
                  <a:pt x="4247" y="1583"/>
                </a:lnTo>
                <a:lnTo>
                  <a:pt x="4245" y="1585"/>
                </a:lnTo>
                <a:lnTo>
                  <a:pt x="4245" y="1585"/>
                </a:lnTo>
                <a:lnTo>
                  <a:pt x="4243" y="1587"/>
                </a:lnTo>
                <a:lnTo>
                  <a:pt x="4241" y="1587"/>
                </a:lnTo>
                <a:lnTo>
                  <a:pt x="4233" y="1589"/>
                </a:lnTo>
                <a:lnTo>
                  <a:pt x="4226" y="1589"/>
                </a:lnTo>
                <a:lnTo>
                  <a:pt x="4224" y="1591"/>
                </a:lnTo>
                <a:lnTo>
                  <a:pt x="4224" y="1591"/>
                </a:lnTo>
                <a:lnTo>
                  <a:pt x="4222" y="1593"/>
                </a:lnTo>
                <a:lnTo>
                  <a:pt x="4222" y="1596"/>
                </a:lnTo>
                <a:lnTo>
                  <a:pt x="4222" y="1596"/>
                </a:lnTo>
                <a:lnTo>
                  <a:pt x="4222" y="1598"/>
                </a:lnTo>
                <a:lnTo>
                  <a:pt x="4222" y="1598"/>
                </a:lnTo>
                <a:lnTo>
                  <a:pt x="4220" y="1598"/>
                </a:lnTo>
                <a:lnTo>
                  <a:pt x="4220" y="1598"/>
                </a:lnTo>
                <a:lnTo>
                  <a:pt x="4220" y="1596"/>
                </a:lnTo>
                <a:lnTo>
                  <a:pt x="4218" y="1598"/>
                </a:lnTo>
                <a:lnTo>
                  <a:pt x="4218" y="1598"/>
                </a:lnTo>
                <a:lnTo>
                  <a:pt x="4218" y="1600"/>
                </a:lnTo>
                <a:lnTo>
                  <a:pt x="4220" y="1600"/>
                </a:lnTo>
                <a:lnTo>
                  <a:pt x="4220" y="1602"/>
                </a:lnTo>
                <a:lnTo>
                  <a:pt x="4218" y="1602"/>
                </a:lnTo>
                <a:lnTo>
                  <a:pt x="4218" y="1604"/>
                </a:lnTo>
                <a:lnTo>
                  <a:pt x="4218" y="1606"/>
                </a:lnTo>
                <a:lnTo>
                  <a:pt x="4218" y="1606"/>
                </a:lnTo>
                <a:lnTo>
                  <a:pt x="4216" y="1608"/>
                </a:lnTo>
                <a:lnTo>
                  <a:pt x="4216" y="1608"/>
                </a:lnTo>
                <a:lnTo>
                  <a:pt x="4216" y="1610"/>
                </a:lnTo>
                <a:lnTo>
                  <a:pt x="4218" y="1610"/>
                </a:lnTo>
                <a:lnTo>
                  <a:pt x="4220" y="1610"/>
                </a:lnTo>
                <a:lnTo>
                  <a:pt x="4218" y="1610"/>
                </a:lnTo>
                <a:lnTo>
                  <a:pt x="4218" y="1610"/>
                </a:lnTo>
                <a:lnTo>
                  <a:pt x="4216" y="1610"/>
                </a:lnTo>
                <a:lnTo>
                  <a:pt x="4214" y="1608"/>
                </a:lnTo>
                <a:lnTo>
                  <a:pt x="4214" y="1610"/>
                </a:lnTo>
                <a:lnTo>
                  <a:pt x="4212" y="1608"/>
                </a:lnTo>
                <a:lnTo>
                  <a:pt x="4207" y="1606"/>
                </a:lnTo>
                <a:lnTo>
                  <a:pt x="4207" y="1606"/>
                </a:lnTo>
                <a:lnTo>
                  <a:pt x="4205" y="1606"/>
                </a:lnTo>
                <a:lnTo>
                  <a:pt x="4205" y="1606"/>
                </a:lnTo>
                <a:lnTo>
                  <a:pt x="4203" y="1606"/>
                </a:lnTo>
                <a:lnTo>
                  <a:pt x="4201" y="1606"/>
                </a:lnTo>
                <a:lnTo>
                  <a:pt x="4199" y="1606"/>
                </a:lnTo>
                <a:lnTo>
                  <a:pt x="4197" y="1604"/>
                </a:lnTo>
                <a:lnTo>
                  <a:pt x="4197" y="1604"/>
                </a:lnTo>
                <a:lnTo>
                  <a:pt x="4197" y="1602"/>
                </a:lnTo>
                <a:lnTo>
                  <a:pt x="4193" y="1604"/>
                </a:lnTo>
                <a:lnTo>
                  <a:pt x="4191" y="1604"/>
                </a:lnTo>
                <a:lnTo>
                  <a:pt x="4191" y="1606"/>
                </a:lnTo>
                <a:lnTo>
                  <a:pt x="4189" y="1608"/>
                </a:lnTo>
                <a:lnTo>
                  <a:pt x="4189" y="1610"/>
                </a:lnTo>
                <a:lnTo>
                  <a:pt x="4189" y="1610"/>
                </a:lnTo>
                <a:lnTo>
                  <a:pt x="4186" y="1612"/>
                </a:lnTo>
                <a:lnTo>
                  <a:pt x="4189" y="1612"/>
                </a:lnTo>
                <a:lnTo>
                  <a:pt x="4189" y="1612"/>
                </a:lnTo>
                <a:lnTo>
                  <a:pt x="4189" y="1612"/>
                </a:lnTo>
                <a:lnTo>
                  <a:pt x="4189" y="1614"/>
                </a:lnTo>
                <a:lnTo>
                  <a:pt x="4186" y="1614"/>
                </a:lnTo>
                <a:close/>
                <a:moveTo>
                  <a:pt x="4113" y="1610"/>
                </a:moveTo>
                <a:lnTo>
                  <a:pt x="4111" y="1610"/>
                </a:lnTo>
                <a:lnTo>
                  <a:pt x="4111" y="1610"/>
                </a:lnTo>
                <a:lnTo>
                  <a:pt x="4109" y="1612"/>
                </a:lnTo>
                <a:lnTo>
                  <a:pt x="4111" y="1612"/>
                </a:lnTo>
                <a:lnTo>
                  <a:pt x="4113" y="1612"/>
                </a:lnTo>
                <a:lnTo>
                  <a:pt x="4115" y="1612"/>
                </a:lnTo>
                <a:lnTo>
                  <a:pt x="4113" y="1610"/>
                </a:lnTo>
                <a:lnTo>
                  <a:pt x="4113" y="1610"/>
                </a:lnTo>
                <a:close/>
                <a:moveTo>
                  <a:pt x="4161" y="1480"/>
                </a:moveTo>
                <a:lnTo>
                  <a:pt x="4161" y="1480"/>
                </a:lnTo>
                <a:lnTo>
                  <a:pt x="4159" y="1480"/>
                </a:lnTo>
                <a:lnTo>
                  <a:pt x="4159" y="1482"/>
                </a:lnTo>
                <a:lnTo>
                  <a:pt x="4159" y="1482"/>
                </a:lnTo>
                <a:lnTo>
                  <a:pt x="4161" y="1482"/>
                </a:lnTo>
                <a:lnTo>
                  <a:pt x="4161" y="1480"/>
                </a:lnTo>
                <a:close/>
                <a:moveTo>
                  <a:pt x="4138" y="1782"/>
                </a:moveTo>
                <a:lnTo>
                  <a:pt x="4138" y="1782"/>
                </a:lnTo>
                <a:lnTo>
                  <a:pt x="4138" y="1782"/>
                </a:lnTo>
                <a:lnTo>
                  <a:pt x="4138" y="1782"/>
                </a:lnTo>
                <a:lnTo>
                  <a:pt x="4138" y="1782"/>
                </a:lnTo>
                <a:lnTo>
                  <a:pt x="4138" y="1784"/>
                </a:lnTo>
                <a:lnTo>
                  <a:pt x="4140" y="1782"/>
                </a:lnTo>
                <a:lnTo>
                  <a:pt x="4138" y="1782"/>
                </a:lnTo>
                <a:lnTo>
                  <a:pt x="4138" y="1782"/>
                </a:lnTo>
                <a:close/>
                <a:moveTo>
                  <a:pt x="4155" y="1673"/>
                </a:moveTo>
                <a:lnTo>
                  <a:pt x="4155" y="1673"/>
                </a:lnTo>
                <a:lnTo>
                  <a:pt x="4155" y="1675"/>
                </a:lnTo>
                <a:lnTo>
                  <a:pt x="4155" y="1675"/>
                </a:lnTo>
                <a:lnTo>
                  <a:pt x="4157" y="1675"/>
                </a:lnTo>
                <a:lnTo>
                  <a:pt x="4157" y="1673"/>
                </a:lnTo>
                <a:lnTo>
                  <a:pt x="4155" y="1673"/>
                </a:lnTo>
                <a:lnTo>
                  <a:pt x="4155" y="1673"/>
                </a:lnTo>
                <a:lnTo>
                  <a:pt x="4155" y="1673"/>
                </a:lnTo>
                <a:close/>
                <a:moveTo>
                  <a:pt x="4247" y="1751"/>
                </a:moveTo>
                <a:lnTo>
                  <a:pt x="4249" y="1751"/>
                </a:lnTo>
                <a:lnTo>
                  <a:pt x="4256" y="1753"/>
                </a:lnTo>
                <a:lnTo>
                  <a:pt x="4258" y="1755"/>
                </a:lnTo>
                <a:lnTo>
                  <a:pt x="4262" y="1755"/>
                </a:lnTo>
                <a:lnTo>
                  <a:pt x="4264" y="1755"/>
                </a:lnTo>
                <a:lnTo>
                  <a:pt x="4264" y="1755"/>
                </a:lnTo>
                <a:lnTo>
                  <a:pt x="4264" y="1757"/>
                </a:lnTo>
                <a:lnTo>
                  <a:pt x="4266" y="1757"/>
                </a:lnTo>
                <a:lnTo>
                  <a:pt x="4268" y="1757"/>
                </a:lnTo>
                <a:lnTo>
                  <a:pt x="4268" y="1757"/>
                </a:lnTo>
                <a:lnTo>
                  <a:pt x="4268" y="1757"/>
                </a:lnTo>
                <a:lnTo>
                  <a:pt x="4266" y="1755"/>
                </a:lnTo>
                <a:lnTo>
                  <a:pt x="4266" y="1755"/>
                </a:lnTo>
                <a:lnTo>
                  <a:pt x="4264" y="1753"/>
                </a:lnTo>
                <a:lnTo>
                  <a:pt x="4264" y="1751"/>
                </a:lnTo>
                <a:lnTo>
                  <a:pt x="4264" y="1751"/>
                </a:lnTo>
                <a:lnTo>
                  <a:pt x="4266" y="1747"/>
                </a:lnTo>
                <a:lnTo>
                  <a:pt x="4266" y="1744"/>
                </a:lnTo>
                <a:lnTo>
                  <a:pt x="4266" y="1742"/>
                </a:lnTo>
                <a:lnTo>
                  <a:pt x="4264" y="1742"/>
                </a:lnTo>
                <a:lnTo>
                  <a:pt x="4260" y="1740"/>
                </a:lnTo>
                <a:lnTo>
                  <a:pt x="4260" y="1740"/>
                </a:lnTo>
                <a:lnTo>
                  <a:pt x="4258" y="1742"/>
                </a:lnTo>
                <a:lnTo>
                  <a:pt x="4256" y="1742"/>
                </a:lnTo>
                <a:lnTo>
                  <a:pt x="4251" y="1742"/>
                </a:lnTo>
                <a:lnTo>
                  <a:pt x="4249" y="1742"/>
                </a:lnTo>
                <a:lnTo>
                  <a:pt x="4245" y="1740"/>
                </a:lnTo>
                <a:lnTo>
                  <a:pt x="4241" y="1740"/>
                </a:lnTo>
                <a:lnTo>
                  <a:pt x="4241" y="1738"/>
                </a:lnTo>
                <a:lnTo>
                  <a:pt x="4241" y="1736"/>
                </a:lnTo>
                <a:lnTo>
                  <a:pt x="4241" y="1736"/>
                </a:lnTo>
                <a:lnTo>
                  <a:pt x="4239" y="1734"/>
                </a:lnTo>
                <a:lnTo>
                  <a:pt x="4239" y="1734"/>
                </a:lnTo>
                <a:lnTo>
                  <a:pt x="4239" y="1732"/>
                </a:lnTo>
                <a:lnTo>
                  <a:pt x="4239" y="1730"/>
                </a:lnTo>
                <a:lnTo>
                  <a:pt x="4237" y="1730"/>
                </a:lnTo>
                <a:lnTo>
                  <a:pt x="4235" y="1730"/>
                </a:lnTo>
                <a:lnTo>
                  <a:pt x="4233" y="1730"/>
                </a:lnTo>
                <a:lnTo>
                  <a:pt x="4233" y="1730"/>
                </a:lnTo>
                <a:lnTo>
                  <a:pt x="4230" y="1730"/>
                </a:lnTo>
                <a:lnTo>
                  <a:pt x="4226" y="1728"/>
                </a:lnTo>
                <a:lnTo>
                  <a:pt x="4226" y="1728"/>
                </a:lnTo>
                <a:lnTo>
                  <a:pt x="4224" y="1728"/>
                </a:lnTo>
                <a:lnTo>
                  <a:pt x="4224" y="1728"/>
                </a:lnTo>
                <a:lnTo>
                  <a:pt x="4222" y="1728"/>
                </a:lnTo>
                <a:lnTo>
                  <a:pt x="4222" y="1728"/>
                </a:lnTo>
                <a:lnTo>
                  <a:pt x="4220" y="1728"/>
                </a:lnTo>
                <a:lnTo>
                  <a:pt x="4218" y="1728"/>
                </a:lnTo>
                <a:lnTo>
                  <a:pt x="4218" y="1728"/>
                </a:lnTo>
                <a:lnTo>
                  <a:pt x="4216" y="1723"/>
                </a:lnTo>
                <a:lnTo>
                  <a:pt x="4216" y="1723"/>
                </a:lnTo>
                <a:lnTo>
                  <a:pt x="4214" y="1723"/>
                </a:lnTo>
                <a:lnTo>
                  <a:pt x="4214" y="1723"/>
                </a:lnTo>
                <a:lnTo>
                  <a:pt x="4212" y="1723"/>
                </a:lnTo>
                <a:lnTo>
                  <a:pt x="4212" y="1726"/>
                </a:lnTo>
                <a:lnTo>
                  <a:pt x="4212" y="1726"/>
                </a:lnTo>
                <a:lnTo>
                  <a:pt x="4209" y="1728"/>
                </a:lnTo>
                <a:lnTo>
                  <a:pt x="4209" y="1730"/>
                </a:lnTo>
                <a:lnTo>
                  <a:pt x="4209" y="1730"/>
                </a:lnTo>
                <a:lnTo>
                  <a:pt x="4207" y="1732"/>
                </a:lnTo>
                <a:lnTo>
                  <a:pt x="4207" y="1732"/>
                </a:lnTo>
                <a:lnTo>
                  <a:pt x="4205" y="1732"/>
                </a:lnTo>
                <a:lnTo>
                  <a:pt x="4205" y="1730"/>
                </a:lnTo>
                <a:lnTo>
                  <a:pt x="4203" y="1730"/>
                </a:lnTo>
                <a:lnTo>
                  <a:pt x="4203" y="1730"/>
                </a:lnTo>
                <a:lnTo>
                  <a:pt x="4201" y="1730"/>
                </a:lnTo>
                <a:lnTo>
                  <a:pt x="4199" y="1730"/>
                </a:lnTo>
                <a:lnTo>
                  <a:pt x="4195" y="1730"/>
                </a:lnTo>
                <a:lnTo>
                  <a:pt x="4195" y="1730"/>
                </a:lnTo>
                <a:lnTo>
                  <a:pt x="4193" y="1730"/>
                </a:lnTo>
                <a:lnTo>
                  <a:pt x="4191" y="1730"/>
                </a:lnTo>
                <a:lnTo>
                  <a:pt x="4186" y="1730"/>
                </a:lnTo>
                <a:lnTo>
                  <a:pt x="4184" y="1730"/>
                </a:lnTo>
                <a:lnTo>
                  <a:pt x="4184" y="1730"/>
                </a:lnTo>
                <a:lnTo>
                  <a:pt x="4182" y="1730"/>
                </a:lnTo>
                <a:lnTo>
                  <a:pt x="4180" y="1728"/>
                </a:lnTo>
                <a:lnTo>
                  <a:pt x="4180" y="1726"/>
                </a:lnTo>
                <a:lnTo>
                  <a:pt x="4180" y="1723"/>
                </a:lnTo>
                <a:lnTo>
                  <a:pt x="4178" y="1723"/>
                </a:lnTo>
                <a:lnTo>
                  <a:pt x="4178" y="1721"/>
                </a:lnTo>
                <a:lnTo>
                  <a:pt x="4176" y="1721"/>
                </a:lnTo>
                <a:lnTo>
                  <a:pt x="4176" y="1721"/>
                </a:lnTo>
                <a:lnTo>
                  <a:pt x="4176" y="1721"/>
                </a:lnTo>
                <a:lnTo>
                  <a:pt x="4174" y="1721"/>
                </a:lnTo>
                <a:lnTo>
                  <a:pt x="4172" y="1721"/>
                </a:lnTo>
                <a:lnTo>
                  <a:pt x="4170" y="1721"/>
                </a:lnTo>
                <a:lnTo>
                  <a:pt x="4170" y="1721"/>
                </a:lnTo>
                <a:lnTo>
                  <a:pt x="4168" y="1721"/>
                </a:lnTo>
                <a:lnTo>
                  <a:pt x="4165" y="1719"/>
                </a:lnTo>
                <a:lnTo>
                  <a:pt x="4165" y="1719"/>
                </a:lnTo>
                <a:lnTo>
                  <a:pt x="4163" y="1717"/>
                </a:lnTo>
                <a:lnTo>
                  <a:pt x="4163" y="1717"/>
                </a:lnTo>
                <a:lnTo>
                  <a:pt x="4159" y="1717"/>
                </a:lnTo>
                <a:lnTo>
                  <a:pt x="4159" y="1715"/>
                </a:lnTo>
                <a:lnTo>
                  <a:pt x="4157" y="1717"/>
                </a:lnTo>
                <a:lnTo>
                  <a:pt x="4157" y="1719"/>
                </a:lnTo>
                <a:lnTo>
                  <a:pt x="4157" y="1719"/>
                </a:lnTo>
                <a:lnTo>
                  <a:pt x="4155" y="1719"/>
                </a:lnTo>
                <a:lnTo>
                  <a:pt x="4153" y="1717"/>
                </a:lnTo>
                <a:lnTo>
                  <a:pt x="4151" y="1717"/>
                </a:lnTo>
                <a:lnTo>
                  <a:pt x="4151" y="1717"/>
                </a:lnTo>
                <a:lnTo>
                  <a:pt x="4149" y="1717"/>
                </a:lnTo>
                <a:lnTo>
                  <a:pt x="4147" y="1717"/>
                </a:lnTo>
                <a:lnTo>
                  <a:pt x="4144" y="1715"/>
                </a:lnTo>
                <a:lnTo>
                  <a:pt x="4144" y="1717"/>
                </a:lnTo>
                <a:lnTo>
                  <a:pt x="4142" y="1717"/>
                </a:lnTo>
                <a:lnTo>
                  <a:pt x="4142" y="1719"/>
                </a:lnTo>
                <a:lnTo>
                  <a:pt x="4140" y="1723"/>
                </a:lnTo>
                <a:lnTo>
                  <a:pt x="4140" y="1723"/>
                </a:lnTo>
                <a:lnTo>
                  <a:pt x="4138" y="1726"/>
                </a:lnTo>
                <a:lnTo>
                  <a:pt x="4138" y="1723"/>
                </a:lnTo>
                <a:lnTo>
                  <a:pt x="4138" y="1726"/>
                </a:lnTo>
                <a:lnTo>
                  <a:pt x="4138" y="1728"/>
                </a:lnTo>
                <a:lnTo>
                  <a:pt x="4136" y="1728"/>
                </a:lnTo>
                <a:lnTo>
                  <a:pt x="4136" y="1730"/>
                </a:lnTo>
                <a:lnTo>
                  <a:pt x="4134" y="1728"/>
                </a:lnTo>
                <a:lnTo>
                  <a:pt x="4134" y="1728"/>
                </a:lnTo>
                <a:lnTo>
                  <a:pt x="4134" y="1728"/>
                </a:lnTo>
                <a:lnTo>
                  <a:pt x="4134" y="1728"/>
                </a:lnTo>
                <a:lnTo>
                  <a:pt x="4132" y="1728"/>
                </a:lnTo>
                <a:lnTo>
                  <a:pt x="4132" y="1728"/>
                </a:lnTo>
                <a:lnTo>
                  <a:pt x="4132" y="1730"/>
                </a:lnTo>
                <a:lnTo>
                  <a:pt x="4134" y="1730"/>
                </a:lnTo>
                <a:lnTo>
                  <a:pt x="4134" y="1730"/>
                </a:lnTo>
                <a:lnTo>
                  <a:pt x="4134" y="1730"/>
                </a:lnTo>
                <a:lnTo>
                  <a:pt x="4136" y="1730"/>
                </a:lnTo>
                <a:lnTo>
                  <a:pt x="4138" y="1730"/>
                </a:lnTo>
                <a:lnTo>
                  <a:pt x="4140" y="1730"/>
                </a:lnTo>
                <a:lnTo>
                  <a:pt x="4140" y="1730"/>
                </a:lnTo>
                <a:lnTo>
                  <a:pt x="4142" y="1730"/>
                </a:lnTo>
                <a:lnTo>
                  <a:pt x="4147" y="1730"/>
                </a:lnTo>
                <a:lnTo>
                  <a:pt x="4151" y="1732"/>
                </a:lnTo>
                <a:lnTo>
                  <a:pt x="4151" y="1734"/>
                </a:lnTo>
                <a:lnTo>
                  <a:pt x="4151" y="1734"/>
                </a:lnTo>
                <a:lnTo>
                  <a:pt x="4149" y="1736"/>
                </a:lnTo>
                <a:lnTo>
                  <a:pt x="4149" y="1736"/>
                </a:lnTo>
                <a:lnTo>
                  <a:pt x="4151" y="1738"/>
                </a:lnTo>
                <a:lnTo>
                  <a:pt x="4151" y="1738"/>
                </a:lnTo>
                <a:lnTo>
                  <a:pt x="4153" y="1738"/>
                </a:lnTo>
                <a:lnTo>
                  <a:pt x="4159" y="1738"/>
                </a:lnTo>
                <a:lnTo>
                  <a:pt x="4161" y="1738"/>
                </a:lnTo>
                <a:lnTo>
                  <a:pt x="4165" y="1740"/>
                </a:lnTo>
                <a:lnTo>
                  <a:pt x="4165" y="1740"/>
                </a:lnTo>
                <a:lnTo>
                  <a:pt x="4168" y="1740"/>
                </a:lnTo>
                <a:lnTo>
                  <a:pt x="4170" y="1742"/>
                </a:lnTo>
                <a:lnTo>
                  <a:pt x="4172" y="1742"/>
                </a:lnTo>
                <a:lnTo>
                  <a:pt x="4176" y="1742"/>
                </a:lnTo>
                <a:lnTo>
                  <a:pt x="4178" y="1742"/>
                </a:lnTo>
                <a:lnTo>
                  <a:pt x="4178" y="1742"/>
                </a:lnTo>
                <a:lnTo>
                  <a:pt x="4180" y="1742"/>
                </a:lnTo>
                <a:lnTo>
                  <a:pt x="4180" y="1742"/>
                </a:lnTo>
                <a:lnTo>
                  <a:pt x="4182" y="1742"/>
                </a:lnTo>
                <a:lnTo>
                  <a:pt x="4184" y="1742"/>
                </a:lnTo>
                <a:lnTo>
                  <a:pt x="4186" y="1742"/>
                </a:lnTo>
                <a:lnTo>
                  <a:pt x="4191" y="1742"/>
                </a:lnTo>
                <a:lnTo>
                  <a:pt x="4191" y="1742"/>
                </a:lnTo>
                <a:lnTo>
                  <a:pt x="4199" y="1744"/>
                </a:lnTo>
                <a:lnTo>
                  <a:pt x="4201" y="1744"/>
                </a:lnTo>
                <a:lnTo>
                  <a:pt x="4209" y="1749"/>
                </a:lnTo>
                <a:lnTo>
                  <a:pt x="4214" y="1749"/>
                </a:lnTo>
                <a:lnTo>
                  <a:pt x="4216" y="1751"/>
                </a:lnTo>
                <a:lnTo>
                  <a:pt x="4220" y="1751"/>
                </a:lnTo>
                <a:lnTo>
                  <a:pt x="4224" y="1751"/>
                </a:lnTo>
                <a:lnTo>
                  <a:pt x="4233" y="1751"/>
                </a:lnTo>
                <a:lnTo>
                  <a:pt x="4235" y="1751"/>
                </a:lnTo>
                <a:lnTo>
                  <a:pt x="4239" y="1753"/>
                </a:lnTo>
                <a:lnTo>
                  <a:pt x="4241" y="1753"/>
                </a:lnTo>
                <a:lnTo>
                  <a:pt x="4241" y="1753"/>
                </a:lnTo>
                <a:lnTo>
                  <a:pt x="4243" y="1751"/>
                </a:lnTo>
                <a:lnTo>
                  <a:pt x="4245" y="1751"/>
                </a:lnTo>
                <a:lnTo>
                  <a:pt x="4247" y="1751"/>
                </a:lnTo>
                <a:close/>
                <a:moveTo>
                  <a:pt x="4029" y="1461"/>
                </a:moveTo>
                <a:lnTo>
                  <a:pt x="4027" y="1459"/>
                </a:lnTo>
                <a:lnTo>
                  <a:pt x="4027" y="1463"/>
                </a:lnTo>
                <a:lnTo>
                  <a:pt x="4029" y="1463"/>
                </a:lnTo>
                <a:lnTo>
                  <a:pt x="4029" y="1463"/>
                </a:lnTo>
                <a:lnTo>
                  <a:pt x="4029" y="1461"/>
                </a:lnTo>
                <a:lnTo>
                  <a:pt x="4029" y="1461"/>
                </a:lnTo>
                <a:close/>
                <a:moveTo>
                  <a:pt x="4044" y="1522"/>
                </a:moveTo>
                <a:lnTo>
                  <a:pt x="4042" y="1522"/>
                </a:lnTo>
                <a:lnTo>
                  <a:pt x="4042" y="1522"/>
                </a:lnTo>
                <a:lnTo>
                  <a:pt x="4042" y="1522"/>
                </a:lnTo>
                <a:lnTo>
                  <a:pt x="4044" y="1524"/>
                </a:lnTo>
                <a:lnTo>
                  <a:pt x="4044" y="1524"/>
                </a:lnTo>
                <a:lnTo>
                  <a:pt x="4044" y="1522"/>
                </a:lnTo>
                <a:close/>
                <a:moveTo>
                  <a:pt x="4050" y="1537"/>
                </a:moveTo>
                <a:lnTo>
                  <a:pt x="4052" y="1537"/>
                </a:lnTo>
                <a:lnTo>
                  <a:pt x="4052" y="1537"/>
                </a:lnTo>
                <a:lnTo>
                  <a:pt x="4052" y="1537"/>
                </a:lnTo>
                <a:lnTo>
                  <a:pt x="4052" y="1535"/>
                </a:lnTo>
                <a:lnTo>
                  <a:pt x="4050" y="1537"/>
                </a:lnTo>
                <a:close/>
                <a:moveTo>
                  <a:pt x="4036" y="1516"/>
                </a:moveTo>
                <a:lnTo>
                  <a:pt x="4036" y="1514"/>
                </a:lnTo>
                <a:lnTo>
                  <a:pt x="4036" y="1518"/>
                </a:lnTo>
                <a:lnTo>
                  <a:pt x="4036" y="1518"/>
                </a:lnTo>
                <a:lnTo>
                  <a:pt x="4036" y="1516"/>
                </a:lnTo>
                <a:close/>
                <a:moveTo>
                  <a:pt x="4075" y="1587"/>
                </a:moveTo>
                <a:lnTo>
                  <a:pt x="4075" y="1587"/>
                </a:lnTo>
                <a:lnTo>
                  <a:pt x="4075" y="1587"/>
                </a:lnTo>
                <a:lnTo>
                  <a:pt x="4075" y="1587"/>
                </a:lnTo>
                <a:lnTo>
                  <a:pt x="4075" y="1589"/>
                </a:lnTo>
                <a:lnTo>
                  <a:pt x="4075" y="1587"/>
                </a:lnTo>
                <a:lnTo>
                  <a:pt x="4075" y="1587"/>
                </a:lnTo>
                <a:close/>
                <a:moveTo>
                  <a:pt x="4052" y="1539"/>
                </a:moveTo>
                <a:lnTo>
                  <a:pt x="4052" y="1541"/>
                </a:lnTo>
                <a:lnTo>
                  <a:pt x="4052" y="1541"/>
                </a:lnTo>
                <a:lnTo>
                  <a:pt x="4052" y="1541"/>
                </a:lnTo>
                <a:lnTo>
                  <a:pt x="4054" y="1541"/>
                </a:lnTo>
                <a:lnTo>
                  <a:pt x="4054" y="1541"/>
                </a:lnTo>
                <a:lnTo>
                  <a:pt x="4054" y="1541"/>
                </a:lnTo>
                <a:lnTo>
                  <a:pt x="4054" y="1539"/>
                </a:lnTo>
                <a:lnTo>
                  <a:pt x="4054" y="1539"/>
                </a:lnTo>
                <a:lnTo>
                  <a:pt x="4054" y="1539"/>
                </a:lnTo>
                <a:lnTo>
                  <a:pt x="4052" y="1539"/>
                </a:lnTo>
                <a:lnTo>
                  <a:pt x="4052" y="1539"/>
                </a:lnTo>
                <a:lnTo>
                  <a:pt x="4052" y="1539"/>
                </a:lnTo>
                <a:lnTo>
                  <a:pt x="4052" y="1539"/>
                </a:lnTo>
                <a:close/>
                <a:moveTo>
                  <a:pt x="4061" y="1554"/>
                </a:moveTo>
                <a:lnTo>
                  <a:pt x="4061" y="1554"/>
                </a:lnTo>
                <a:lnTo>
                  <a:pt x="4061" y="1552"/>
                </a:lnTo>
                <a:lnTo>
                  <a:pt x="4059" y="1554"/>
                </a:lnTo>
                <a:lnTo>
                  <a:pt x="4059" y="1556"/>
                </a:lnTo>
                <a:lnTo>
                  <a:pt x="4061" y="1556"/>
                </a:lnTo>
                <a:lnTo>
                  <a:pt x="4061" y="1556"/>
                </a:lnTo>
                <a:lnTo>
                  <a:pt x="4061" y="1554"/>
                </a:lnTo>
                <a:close/>
                <a:moveTo>
                  <a:pt x="4029" y="1474"/>
                </a:moveTo>
                <a:lnTo>
                  <a:pt x="4029" y="1474"/>
                </a:lnTo>
                <a:lnTo>
                  <a:pt x="4029" y="1474"/>
                </a:lnTo>
                <a:lnTo>
                  <a:pt x="4031" y="1474"/>
                </a:lnTo>
                <a:lnTo>
                  <a:pt x="4031" y="1476"/>
                </a:lnTo>
                <a:lnTo>
                  <a:pt x="4031" y="1476"/>
                </a:lnTo>
                <a:lnTo>
                  <a:pt x="4031" y="1476"/>
                </a:lnTo>
                <a:lnTo>
                  <a:pt x="4031" y="1476"/>
                </a:lnTo>
                <a:lnTo>
                  <a:pt x="4031" y="1474"/>
                </a:lnTo>
                <a:lnTo>
                  <a:pt x="4029" y="1472"/>
                </a:lnTo>
                <a:lnTo>
                  <a:pt x="4029" y="1474"/>
                </a:lnTo>
                <a:close/>
                <a:moveTo>
                  <a:pt x="4189" y="1346"/>
                </a:moveTo>
                <a:lnTo>
                  <a:pt x="4186" y="1348"/>
                </a:lnTo>
                <a:lnTo>
                  <a:pt x="4184" y="1348"/>
                </a:lnTo>
                <a:lnTo>
                  <a:pt x="4182" y="1350"/>
                </a:lnTo>
                <a:lnTo>
                  <a:pt x="4182" y="1350"/>
                </a:lnTo>
                <a:lnTo>
                  <a:pt x="4182" y="1350"/>
                </a:lnTo>
                <a:lnTo>
                  <a:pt x="4182" y="1357"/>
                </a:lnTo>
                <a:lnTo>
                  <a:pt x="4182" y="1357"/>
                </a:lnTo>
                <a:lnTo>
                  <a:pt x="4182" y="1359"/>
                </a:lnTo>
                <a:lnTo>
                  <a:pt x="4182" y="1363"/>
                </a:lnTo>
                <a:lnTo>
                  <a:pt x="4186" y="1363"/>
                </a:lnTo>
                <a:lnTo>
                  <a:pt x="4186" y="1365"/>
                </a:lnTo>
                <a:lnTo>
                  <a:pt x="4189" y="1365"/>
                </a:lnTo>
                <a:lnTo>
                  <a:pt x="4193" y="1365"/>
                </a:lnTo>
                <a:lnTo>
                  <a:pt x="4193" y="1365"/>
                </a:lnTo>
                <a:lnTo>
                  <a:pt x="4195" y="1367"/>
                </a:lnTo>
                <a:lnTo>
                  <a:pt x="4195" y="1367"/>
                </a:lnTo>
                <a:lnTo>
                  <a:pt x="4197" y="1367"/>
                </a:lnTo>
                <a:lnTo>
                  <a:pt x="4197" y="1367"/>
                </a:lnTo>
                <a:lnTo>
                  <a:pt x="4197" y="1365"/>
                </a:lnTo>
                <a:lnTo>
                  <a:pt x="4199" y="1365"/>
                </a:lnTo>
                <a:lnTo>
                  <a:pt x="4201" y="1363"/>
                </a:lnTo>
                <a:lnTo>
                  <a:pt x="4201" y="1363"/>
                </a:lnTo>
                <a:lnTo>
                  <a:pt x="4203" y="1363"/>
                </a:lnTo>
                <a:lnTo>
                  <a:pt x="4203" y="1363"/>
                </a:lnTo>
                <a:lnTo>
                  <a:pt x="4201" y="1363"/>
                </a:lnTo>
                <a:lnTo>
                  <a:pt x="4203" y="1361"/>
                </a:lnTo>
                <a:lnTo>
                  <a:pt x="4205" y="1361"/>
                </a:lnTo>
                <a:lnTo>
                  <a:pt x="4205" y="1361"/>
                </a:lnTo>
                <a:lnTo>
                  <a:pt x="4205" y="1361"/>
                </a:lnTo>
                <a:lnTo>
                  <a:pt x="4207" y="1359"/>
                </a:lnTo>
                <a:lnTo>
                  <a:pt x="4207" y="1359"/>
                </a:lnTo>
                <a:lnTo>
                  <a:pt x="4207" y="1359"/>
                </a:lnTo>
                <a:lnTo>
                  <a:pt x="4209" y="1357"/>
                </a:lnTo>
                <a:lnTo>
                  <a:pt x="4209" y="1354"/>
                </a:lnTo>
                <a:lnTo>
                  <a:pt x="4209" y="1352"/>
                </a:lnTo>
                <a:lnTo>
                  <a:pt x="4209" y="1352"/>
                </a:lnTo>
                <a:lnTo>
                  <a:pt x="4209" y="1352"/>
                </a:lnTo>
                <a:lnTo>
                  <a:pt x="4212" y="1350"/>
                </a:lnTo>
                <a:lnTo>
                  <a:pt x="4214" y="1346"/>
                </a:lnTo>
                <a:lnTo>
                  <a:pt x="4214" y="1346"/>
                </a:lnTo>
                <a:lnTo>
                  <a:pt x="4216" y="1346"/>
                </a:lnTo>
                <a:lnTo>
                  <a:pt x="4216" y="1344"/>
                </a:lnTo>
                <a:lnTo>
                  <a:pt x="4216" y="1342"/>
                </a:lnTo>
                <a:lnTo>
                  <a:pt x="4216" y="1342"/>
                </a:lnTo>
                <a:lnTo>
                  <a:pt x="4214" y="1340"/>
                </a:lnTo>
                <a:lnTo>
                  <a:pt x="4214" y="1340"/>
                </a:lnTo>
                <a:lnTo>
                  <a:pt x="4212" y="1340"/>
                </a:lnTo>
                <a:lnTo>
                  <a:pt x="4212" y="1338"/>
                </a:lnTo>
                <a:lnTo>
                  <a:pt x="4212" y="1338"/>
                </a:lnTo>
                <a:lnTo>
                  <a:pt x="4209" y="1340"/>
                </a:lnTo>
                <a:lnTo>
                  <a:pt x="4209" y="1340"/>
                </a:lnTo>
                <a:lnTo>
                  <a:pt x="4209" y="1340"/>
                </a:lnTo>
                <a:lnTo>
                  <a:pt x="4207" y="1340"/>
                </a:lnTo>
                <a:lnTo>
                  <a:pt x="4207" y="1340"/>
                </a:lnTo>
                <a:lnTo>
                  <a:pt x="4207" y="1340"/>
                </a:lnTo>
                <a:lnTo>
                  <a:pt x="4207" y="1340"/>
                </a:lnTo>
                <a:lnTo>
                  <a:pt x="4205" y="1340"/>
                </a:lnTo>
                <a:lnTo>
                  <a:pt x="4205" y="1340"/>
                </a:lnTo>
                <a:lnTo>
                  <a:pt x="4203" y="1340"/>
                </a:lnTo>
                <a:lnTo>
                  <a:pt x="4203" y="1340"/>
                </a:lnTo>
                <a:lnTo>
                  <a:pt x="4199" y="1340"/>
                </a:lnTo>
                <a:lnTo>
                  <a:pt x="4197" y="1340"/>
                </a:lnTo>
                <a:lnTo>
                  <a:pt x="4195" y="1340"/>
                </a:lnTo>
                <a:lnTo>
                  <a:pt x="4195" y="1342"/>
                </a:lnTo>
                <a:lnTo>
                  <a:pt x="4193" y="1342"/>
                </a:lnTo>
                <a:lnTo>
                  <a:pt x="4191" y="1342"/>
                </a:lnTo>
                <a:lnTo>
                  <a:pt x="4191" y="1342"/>
                </a:lnTo>
                <a:lnTo>
                  <a:pt x="4191" y="1342"/>
                </a:lnTo>
                <a:lnTo>
                  <a:pt x="4189" y="1344"/>
                </a:lnTo>
                <a:lnTo>
                  <a:pt x="4191" y="1344"/>
                </a:lnTo>
                <a:lnTo>
                  <a:pt x="4191" y="1344"/>
                </a:lnTo>
                <a:lnTo>
                  <a:pt x="4189" y="1346"/>
                </a:lnTo>
                <a:lnTo>
                  <a:pt x="4189" y="1346"/>
                </a:lnTo>
                <a:close/>
                <a:moveTo>
                  <a:pt x="4027" y="1453"/>
                </a:moveTo>
                <a:lnTo>
                  <a:pt x="4027" y="1453"/>
                </a:lnTo>
                <a:lnTo>
                  <a:pt x="4027" y="1453"/>
                </a:lnTo>
                <a:lnTo>
                  <a:pt x="4027" y="1453"/>
                </a:lnTo>
                <a:lnTo>
                  <a:pt x="4027" y="1453"/>
                </a:lnTo>
                <a:lnTo>
                  <a:pt x="4029" y="1453"/>
                </a:lnTo>
                <a:lnTo>
                  <a:pt x="4029" y="1453"/>
                </a:lnTo>
                <a:lnTo>
                  <a:pt x="4029" y="1453"/>
                </a:lnTo>
                <a:lnTo>
                  <a:pt x="4027" y="1453"/>
                </a:lnTo>
                <a:close/>
                <a:moveTo>
                  <a:pt x="4033" y="1514"/>
                </a:moveTo>
                <a:lnTo>
                  <a:pt x="4031" y="1514"/>
                </a:lnTo>
                <a:lnTo>
                  <a:pt x="4031" y="1514"/>
                </a:lnTo>
                <a:lnTo>
                  <a:pt x="4031" y="1518"/>
                </a:lnTo>
                <a:lnTo>
                  <a:pt x="4031" y="1520"/>
                </a:lnTo>
                <a:lnTo>
                  <a:pt x="4031" y="1520"/>
                </a:lnTo>
                <a:lnTo>
                  <a:pt x="4033" y="1518"/>
                </a:lnTo>
                <a:lnTo>
                  <a:pt x="4033" y="1518"/>
                </a:lnTo>
                <a:lnTo>
                  <a:pt x="4033" y="1518"/>
                </a:lnTo>
                <a:lnTo>
                  <a:pt x="4033" y="1516"/>
                </a:lnTo>
                <a:lnTo>
                  <a:pt x="4033" y="1514"/>
                </a:lnTo>
                <a:lnTo>
                  <a:pt x="4033" y="1514"/>
                </a:lnTo>
                <a:close/>
                <a:moveTo>
                  <a:pt x="4090" y="1612"/>
                </a:moveTo>
                <a:lnTo>
                  <a:pt x="4090" y="1610"/>
                </a:lnTo>
                <a:lnTo>
                  <a:pt x="4090" y="1610"/>
                </a:lnTo>
                <a:lnTo>
                  <a:pt x="4088" y="1612"/>
                </a:lnTo>
                <a:lnTo>
                  <a:pt x="4088" y="1612"/>
                </a:lnTo>
                <a:lnTo>
                  <a:pt x="4090" y="1614"/>
                </a:lnTo>
                <a:lnTo>
                  <a:pt x="4090" y="1617"/>
                </a:lnTo>
                <a:lnTo>
                  <a:pt x="4090" y="1617"/>
                </a:lnTo>
                <a:lnTo>
                  <a:pt x="4090" y="1617"/>
                </a:lnTo>
                <a:lnTo>
                  <a:pt x="4092" y="1617"/>
                </a:lnTo>
                <a:lnTo>
                  <a:pt x="4092" y="1617"/>
                </a:lnTo>
                <a:lnTo>
                  <a:pt x="4092" y="1614"/>
                </a:lnTo>
                <a:lnTo>
                  <a:pt x="4092" y="1614"/>
                </a:lnTo>
                <a:lnTo>
                  <a:pt x="4092" y="1612"/>
                </a:lnTo>
                <a:lnTo>
                  <a:pt x="4090" y="1612"/>
                </a:lnTo>
                <a:close/>
                <a:moveTo>
                  <a:pt x="4031" y="1463"/>
                </a:moveTo>
                <a:lnTo>
                  <a:pt x="4029" y="1466"/>
                </a:lnTo>
                <a:lnTo>
                  <a:pt x="4031" y="1466"/>
                </a:lnTo>
                <a:lnTo>
                  <a:pt x="4031" y="1466"/>
                </a:lnTo>
                <a:lnTo>
                  <a:pt x="4031" y="1466"/>
                </a:lnTo>
                <a:lnTo>
                  <a:pt x="4031" y="1466"/>
                </a:lnTo>
                <a:lnTo>
                  <a:pt x="4031" y="1463"/>
                </a:lnTo>
                <a:lnTo>
                  <a:pt x="4031" y="1461"/>
                </a:lnTo>
                <a:lnTo>
                  <a:pt x="4031" y="1461"/>
                </a:lnTo>
                <a:lnTo>
                  <a:pt x="4031" y="1461"/>
                </a:lnTo>
                <a:lnTo>
                  <a:pt x="4031" y="1463"/>
                </a:lnTo>
                <a:lnTo>
                  <a:pt x="4031" y="1463"/>
                </a:lnTo>
                <a:close/>
                <a:moveTo>
                  <a:pt x="4105" y="1621"/>
                </a:moveTo>
                <a:lnTo>
                  <a:pt x="4107" y="1623"/>
                </a:lnTo>
                <a:lnTo>
                  <a:pt x="4107" y="1621"/>
                </a:lnTo>
                <a:lnTo>
                  <a:pt x="4107" y="1621"/>
                </a:lnTo>
                <a:lnTo>
                  <a:pt x="4107" y="1621"/>
                </a:lnTo>
                <a:lnTo>
                  <a:pt x="4107" y="1619"/>
                </a:lnTo>
                <a:lnTo>
                  <a:pt x="4105" y="1619"/>
                </a:lnTo>
                <a:lnTo>
                  <a:pt x="4105" y="1619"/>
                </a:lnTo>
                <a:lnTo>
                  <a:pt x="4105" y="1621"/>
                </a:lnTo>
                <a:close/>
                <a:moveTo>
                  <a:pt x="4107" y="1617"/>
                </a:moveTo>
                <a:lnTo>
                  <a:pt x="4105" y="1614"/>
                </a:lnTo>
                <a:lnTo>
                  <a:pt x="4105" y="1614"/>
                </a:lnTo>
                <a:lnTo>
                  <a:pt x="4105" y="1617"/>
                </a:lnTo>
                <a:lnTo>
                  <a:pt x="4105" y="1617"/>
                </a:lnTo>
                <a:lnTo>
                  <a:pt x="4107" y="1617"/>
                </a:lnTo>
                <a:lnTo>
                  <a:pt x="4107" y="1617"/>
                </a:lnTo>
                <a:lnTo>
                  <a:pt x="4107" y="1617"/>
                </a:lnTo>
                <a:close/>
                <a:moveTo>
                  <a:pt x="4115" y="1614"/>
                </a:moveTo>
                <a:lnTo>
                  <a:pt x="4115" y="1614"/>
                </a:lnTo>
                <a:lnTo>
                  <a:pt x="4113" y="1614"/>
                </a:lnTo>
                <a:lnTo>
                  <a:pt x="4113" y="1617"/>
                </a:lnTo>
                <a:lnTo>
                  <a:pt x="4113" y="1617"/>
                </a:lnTo>
                <a:lnTo>
                  <a:pt x="4113" y="1617"/>
                </a:lnTo>
                <a:lnTo>
                  <a:pt x="4113" y="1617"/>
                </a:lnTo>
                <a:lnTo>
                  <a:pt x="4115" y="1617"/>
                </a:lnTo>
                <a:lnTo>
                  <a:pt x="4115" y="1614"/>
                </a:lnTo>
                <a:lnTo>
                  <a:pt x="4117" y="1614"/>
                </a:lnTo>
                <a:lnTo>
                  <a:pt x="4117" y="1614"/>
                </a:lnTo>
                <a:lnTo>
                  <a:pt x="4115" y="1614"/>
                </a:lnTo>
                <a:lnTo>
                  <a:pt x="4115" y="1614"/>
                </a:lnTo>
                <a:close/>
                <a:moveTo>
                  <a:pt x="4077" y="1606"/>
                </a:moveTo>
                <a:lnTo>
                  <a:pt x="4080" y="1606"/>
                </a:lnTo>
                <a:lnTo>
                  <a:pt x="4082" y="1606"/>
                </a:lnTo>
                <a:lnTo>
                  <a:pt x="4082" y="1604"/>
                </a:lnTo>
                <a:lnTo>
                  <a:pt x="4082" y="1604"/>
                </a:lnTo>
                <a:lnTo>
                  <a:pt x="4082" y="1602"/>
                </a:lnTo>
                <a:lnTo>
                  <a:pt x="4082" y="1602"/>
                </a:lnTo>
                <a:lnTo>
                  <a:pt x="4080" y="1600"/>
                </a:lnTo>
                <a:lnTo>
                  <a:pt x="4080" y="1602"/>
                </a:lnTo>
                <a:lnTo>
                  <a:pt x="4077" y="1602"/>
                </a:lnTo>
                <a:lnTo>
                  <a:pt x="4077" y="1602"/>
                </a:lnTo>
                <a:lnTo>
                  <a:pt x="4077" y="1604"/>
                </a:lnTo>
                <a:lnTo>
                  <a:pt x="4077" y="1606"/>
                </a:lnTo>
                <a:lnTo>
                  <a:pt x="4077" y="1606"/>
                </a:lnTo>
                <a:close/>
                <a:moveTo>
                  <a:pt x="4103" y="1623"/>
                </a:moveTo>
                <a:lnTo>
                  <a:pt x="4105" y="1623"/>
                </a:lnTo>
                <a:lnTo>
                  <a:pt x="4105" y="1623"/>
                </a:lnTo>
                <a:lnTo>
                  <a:pt x="4103" y="1621"/>
                </a:lnTo>
                <a:lnTo>
                  <a:pt x="4103" y="1621"/>
                </a:lnTo>
                <a:lnTo>
                  <a:pt x="4103" y="1623"/>
                </a:lnTo>
                <a:lnTo>
                  <a:pt x="4103" y="1623"/>
                </a:lnTo>
                <a:lnTo>
                  <a:pt x="4103" y="1623"/>
                </a:lnTo>
                <a:close/>
                <a:moveTo>
                  <a:pt x="4100" y="1617"/>
                </a:moveTo>
                <a:lnTo>
                  <a:pt x="4096" y="1614"/>
                </a:lnTo>
                <a:lnTo>
                  <a:pt x="4096" y="1614"/>
                </a:lnTo>
                <a:lnTo>
                  <a:pt x="4096" y="1617"/>
                </a:lnTo>
                <a:lnTo>
                  <a:pt x="4096" y="1617"/>
                </a:lnTo>
                <a:lnTo>
                  <a:pt x="4096" y="1617"/>
                </a:lnTo>
                <a:lnTo>
                  <a:pt x="4098" y="1617"/>
                </a:lnTo>
                <a:lnTo>
                  <a:pt x="4098" y="1619"/>
                </a:lnTo>
                <a:lnTo>
                  <a:pt x="4100" y="1619"/>
                </a:lnTo>
                <a:lnTo>
                  <a:pt x="4100" y="1619"/>
                </a:lnTo>
                <a:lnTo>
                  <a:pt x="4103" y="1619"/>
                </a:lnTo>
                <a:lnTo>
                  <a:pt x="4103" y="1619"/>
                </a:lnTo>
                <a:lnTo>
                  <a:pt x="4100" y="1617"/>
                </a:lnTo>
                <a:lnTo>
                  <a:pt x="4100" y="1617"/>
                </a:lnTo>
                <a:close/>
                <a:moveTo>
                  <a:pt x="4092" y="1610"/>
                </a:moveTo>
                <a:lnTo>
                  <a:pt x="4086" y="1608"/>
                </a:lnTo>
                <a:lnTo>
                  <a:pt x="4086" y="1608"/>
                </a:lnTo>
                <a:lnTo>
                  <a:pt x="4086" y="1608"/>
                </a:lnTo>
                <a:lnTo>
                  <a:pt x="4086" y="1608"/>
                </a:lnTo>
                <a:lnTo>
                  <a:pt x="4086" y="1610"/>
                </a:lnTo>
                <a:lnTo>
                  <a:pt x="4088" y="1610"/>
                </a:lnTo>
                <a:lnTo>
                  <a:pt x="4090" y="1610"/>
                </a:lnTo>
                <a:lnTo>
                  <a:pt x="4090" y="1610"/>
                </a:lnTo>
                <a:lnTo>
                  <a:pt x="4092" y="1612"/>
                </a:lnTo>
                <a:lnTo>
                  <a:pt x="4092" y="1612"/>
                </a:lnTo>
                <a:lnTo>
                  <a:pt x="4092" y="1610"/>
                </a:lnTo>
                <a:lnTo>
                  <a:pt x="4092" y="1610"/>
                </a:lnTo>
                <a:close/>
                <a:moveTo>
                  <a:pt x="4094" y="1614"/>
                </a:moveTo>
                <a:lnTo>
                  <a:pt x="4092" y="1617"/>
                </a:lnTo>
                <a:lnTo>
                  <a:pt x="4092" y="1617"/>
                </a:lnTo>
                <a:lnTo>
                  <a:pt x="4092" y="1617"/>
                </a:lnTo>
                <a:lnTo>
                  <a:pt x="4092" y="1619"/>
                </a:lnTo>
                <a:lnTo>
                  <a:pt x="4092" y="1619"/>
                </a:lnTo>
                <a:lnTo>
                  <a:pt x="4094" y="1619"/>
                </a:lnTo>
                <a:lnTo>
                  <a:pt x="4096" y="1621"/>
                </a:lnTo>
                <a:lnTo>
                  <a:pt x="4096" y="1621"/>
                </a:lnTo>
                <a:lnTo>
                  <a:pt x="4098" y="1621"/>
                </a:lnTo>
                <a:lnTo>
                  <a:pt x="4100" y="1621"/>
                </a:lnTo>
                <a:lnTo>
                  <a:pt x="4100" y="1621"/>
                </a:lnTo>
                <a:lnTo>
                  <a:pt x="4100" y="1619"/>
                </a:lnTo>
                <a:lnTo>
                  <a:pt x="4098" y="1619"/>
                </a:lnTo>
                <a:lnTo>
                  <a:pt x="4096" y="1617"/>
                </a:lnTo>
                <a:lnTo>
                  <a:pt x="4096" y="1617"/>
                </a:lnTo>
                <a:lnTo>
                  <a:pt x="4094" y="1617"/>
                </a:lnTo>
                <a:lnTo>
                  <a:pt x="4094" y="1614"/>
                </a:lnTo>
                <a:close/>
                <a:moveTo>
                  <a:pt x="4115" y="1619"/>
                </a:moveTo>
                <a:lnTo>
                  <a:pt x="4115" y="1619"/>
                </a:lnTo>
                <a:lnTo>
                  <a:pt x="4115" y="1619"/>
                </a:lnTo>
                <a:lnTo>
                  <a:pt x="4117" y="1619"/>
                </a:lnTo>
                <a:lnTo>
                  <a:pt x="4117" y="1619"/>
                </a:lnTo>
                <a:lnTo>
                  <a:pt x="4117" y="1619"/>
                </a:lnTo>
                <a:lnTo>
                  <a:pt x="4117" y="1619"/>
                </a:lnTo>
                <a:lnTo>
                  <a:pt x="4115" y="1617"/>
                </a:lnTo>
                <a:lnTo>
                  <a:pt x="4115" y="1619"/>
                </a:lnTo>
                <a:close/>
                <a:moveTo>
                  <a:pt x="4375" y="1426"/>
                </a:moveTo>
                <a:lnTo>
                  <a:pt x="4377" y="1428"/>
                </a:lnTo>
                <a:lnTo>
                  <a:pt x="4377" y="1428"/>
                </a:lnTo>
                <a:lnTo>
                  <a:pt x="4375" y="1426"/>
                </a:lnTo>
                <a:lnTo>
                  <a:pt x="4375" y="1426"/>
                </a:lnTo>
                <a:lnTo>
                  <a:pt x="4375" y="1426"/>
                </a:lnTo>
                <a:lnTo>
                  <a:pt x="4375" y="1426"/>
                </a:lnTo>
                <a:close/>
                <a:moveTo>
                  <a:pt x="4436" y="1134"/>
                </a:moveTo>
                <a:lnTo>
                  <a:pt x="4436" y="1134"/>
                </a:lnTo>
                <a:lnTo>
                  <a:pt x="4436" y="1134"/>
                </a:lnTo>
                <a:lnTo>
                  <a:pt x="4436" y="1136"/>
                </a:lnTo>
                <a:lnTo>
                  <a:pt x="4436" y="1136"/>
                </a:lnTo>
                <a:lnTo>
                  <a:pt x="4438" y="1136"/>
                </a:lnTo>
                <a:lnTo>
                  <a:pt x="4438" y="1136"/>
                </a:lnTo>
                <a:lnTo>
                  <a:pt x="4442" y="1136"/>
                </a:lnTo>
                <a:lnTo>
                  <a:pt x="4444" y="1134"/>
                </a:lnTo>
                <a:lnTo>
                  <a:pt x="4446" y="1134"/>
                </a:lnTo>
                <a:lnTo>
                  <a:pt x="4446" y="1134"/>
                </a:lnTo>
                <a:lnTo>
                  <a:pt x="4446" y="1132"/>
                </a:lnTo>
                <a:lnTo>
                  <a:pt x="4446" y="1132"/>
                </a:lnTo>
                <a:lnTo>
                  <a:pt x="4444" y="1130"/>
                </a:lnTo>
                <a:lnTo>
                  <a:pt x="4444" y="1130"/>
                </a:lnTo>
                <a:lnTo>
                  <a:pt x="4438" y="1132"/>
                </a:lnTo>
                <a:lnTo>
                  <a:pt x="4436" y="1134"/>
                </a:lnTo>
                <a:close/>
                <a:moveTo>
                  <a:pt x="4455" y="1614"/>
                </a:moveTo>
                <a:lnTo>
                  <a:pt x="4455" y="1619"/>
                </a:lnTo>
                <a:lnTo>
                  <a:pt x="4457" y="1619"/>
                </a:lnTo>
                <a:lnTo>
                  <a:pt x="4457" y="1621"/>
                </a:lnTo>
                <a:lnTo>
                  <a:pt x="4457" y="1621"/>
                </a:lnTo>
                <a:lnTo>
                  <a:pt x="4455" y="1621"/>
                </a:lnTo>
                <a:lnTo>
                  <a:pt x="4455" y="1623"/>
                </a:lnTo>
                <a:lnTo>
                  <a:pt x="4455" y="1625"/>
                </a:lnTo>
                <a:lnTo>
                  <a:pt x="4457" y="1625"/>
                </a:lnTo>
                <a:lnTo>
                  <a:pt x="4457" y="1627"/>
                </a:lnTo>
                <a:lnTo>
                  <a:pt x="4459" y="1627"/>
                </a:lnTo>
                <a:lnTo>
                  <a:pt x="4457" y="1629"/>
                </a:lnTo>
                <a:lnTo>
                  <a:pt x="4457" y="1631"/>
                </a:lnTo>
                <a:lnTo>
                  <a:pt x="4457" y="1633"/>
                </a:lnTo>
                <a:lnTo>
                  <a:pt x="4457" y="1633"/>
                </a:lnTo>
                <a:lnTo>
                  <a:pt x="4457" y="1635"/>
                </a:lnTo>
                <a:lnTo>
                  <a:pt x="4459" y="1635"/>
                </a:lnTo>
                <a:lnTo>
                  <a:pt x="4461" y="1638"/>
                </a:lnTo>
                <a:lnTo>
                  <a:pt x="4461" y="1638"/>
                </a:lnTo>
                <a:lnTo>
                  <a:pt x="4463" y="1640"/>
                </a:lnTo>
                <a:lnTo>
                  <a:pt x="4463" y="1642"/>
                </a:lnTo>
                <a:lnTo>
                  <a:pt x="4465" y="1642"/>
                </a:lnTo>
                <a:lnTo>
                  <a:pt x="4465" y="1644"/>
                </a:lnTo>
                <a:lnTo>
                  <a:pt x="4467" y="1644"/>
                </a:lnTo>
                <a:lnTo>
                  <a:pt x="4467" y="1644"/>
                </a:lnTo>
                <a:lnTo>
                  <a:pt x="4465" y="1642"/>
                </a:lnTo>
                <a:lnTo>
                  <a:pt x="4463" y="1638"/>
                </a:lnTo>
                <a:lnTo>
                  <a:pt x="4461" y="1635"/>
                </a:lnTo>
                <a:lnTo>
                  <a:pt x="4461" y="1631"/>
                </a:lnTo>
                <a:lnTo>
                  <a:pt x="4461" y="1629"/>
                </a:lnTo>
                <a:lnTo>
                  <a:pt x="4461" y="1629"/>
                </a:lnTo>
                <a:lnTo>
                  <a:pt x="4461" y="1627"/>
                </a:lnTo>
                <a:lnTo>
                  <a:pt x="4461" y="1625"/>
                </a:lnTo>
                <a:lnTo>
                  <a:pt x="4461" y="1625"/>
                </a:lnTo>
                <a:lnTo>
                  <a:pt x="4461" y="1625"/>
                </a:lnTo>
                <a:lnTo>
                  <a:pt x="4463" y="1625"/>
                </a:lnTo>
                <a:lnTo>
                  <a:pt x="4465" y="1625"/>
                </a:lnTo>
                <a:lnTo>
                  <a:pt x="4467" y="1625"/>
                </a:lnTo>
                <a:lnTo>
                  <a:pt x="4469" y="1625"/>
                </a:lnTo>
                <a:lnTo>
                  <a:pt x="4469" y="1627"/>
                </a:lnTo>
                <a:lnTo>
                  <a:pt x="4476" y="1627"/>
                </a:lnTo>
                <a:lnTo>
                  <a:pt x="4476" y="1627"/>
                </a:lnTo>
                <a:lnTo>
                  <a:pt x="4473" y="1627"/>
                </a:lnTo>
                <a:lnTo>
                  <a:pt x="4473" y="1627"/>
                </a:lnTo>
                <a:lnTo>
                  <a:pt x="4471" y="1625"/>
                </a:lnTo>
                <a:lnTo>
                  <a:pt x="4471" y="1625"/>
                </a:lnTo>
                <a:lnTo>
                  <a:pt x="4471" y="1623"/>
                </a:lnTo>
                <a:lnTo>
                  <a:pt x="4471" y="1623"/>
                </a:lnTo>
                <a:lnTo>
                  <a:pt x="4467" y="1623"/>
                </a:lnTo>
                <a:lnTo>
                  <a:pt x="4465" y="1621"/>
                </a:lnTo>
                <a:lnTo>
                  <a:pt x="4465" y="1619"/>
                </a:lnTo>
                <a:lnTo>
                  <a:pt x="4467" y="1619"/>
                </a:lnTo>
                <a:lnTo>
                  <a:pt x="4467" y="1619"/>
                </a:lnTo>
                <a:lnTo>
                  <a:pt x="4469" y="1617"/>
                </a:lnTo>
                <a:lnTo>
                  <a:pt x="4471" y="1617"/>
                </a:lnTo>
                <a:lnTo>
                  <a:pt x="4471" y="1614"/>
                </a:lnTo>
                <a:lnTo>
                  <a:pt x="4473" y="1612"/>
                </a:lnTo>
                <a:lnTo>
                  <a:pt x="4471" y="1610"/>
                </a:lnTo>
                <a:lnTo>
                  <a:pt x="4471" y="1608"/>
                </a:lnTo>
                <a:lnTo>
                  <a:pt x="4471" y="1608"/>
                </a:lnTo>
                <a:lnTo>
                  <a:pt x="4469" y="1608"/>
                </a:lnTo>
                <a:lnTo>
                  <a:pt x="4467" y="1610"/>
                </a:lnTo>
                <a:lnTo>
                  <a:pt x="4465" y="1610"/>
                </a:lnTo>
                <a:lnTo>
                  <a:pt x="4465" y="1612"/>
                </a:lnTo>
                <a:lnTo>
                  <a:pt x="4465" y="1612"/>
                </a:lnTo>
                <a:lnTo>
                  <a:pt x="4465" y="1614"/>
                </a:lnTo>
                <a:lnTo>
                  <a:pt x="4463" y="1614"/>
                </a:lnTo>
                <a:lnTo>
                  <a:pt x="4463" y="1614"/>
                </a:lnTo>
                <a:lnTo>
                  <a:pt x="4461" y="1617"/>
                </a:lnTo>
                <a:lnTo>
                  <a:pt x="4461" y="1619"/>
                </a:lnTo>
                <a:lnTo>
                  <a:pt x="4461" y="1619"/>
                </a:lnTo>
                <a:lnTo>
                  <a:pt x="4461" y="1619"/>
                </a:lnTo>
                <a:lnTo>
                  <a:pt x="4459" y="1619"/>
                </a:lnTo>
                <a:lnTo>
                  <a:pt x="4459" y="1619"/>
                </a:lnTo>
                <a:lnTo>
                  <a:pt x="4457" y="1619"/>
                </a:lnTo>
                <a:lnTo>
                  <a:pt x="4457" y="1619"/>
                </a:lnTo>
                <a:lnTo>
                  <a:pt x="4457" y="1617"/>
                </a:lnTo>
                <a:lnTo>
                  <a:pt x="4457" y="1617"/>
                </a:lnTo>
                <a:lnTo>
                  <a:pt x="4461" y="1614"/>
                </a:lnTo>
                <a:lnTo>
                  <a:pt x="4461" y="1612"/>
                </a:lnTo>
                <a:lnTo>
                  <a:pt x="4463" y="1612"/>
                </a:lnTo>
                <a:lnTo>
                  <a:pt x="4463" y="1610"/>
                </a:lnTo>
                <a:lnTo>
                  <a:pt x="4463" y="1608"/>
                </a:lnTo>
                <a:lnTo>
                  <a:pt x="4463" y="1606"/>
                </a:lnTo>
                <a:lnTo>
                  <a:pt x="4461" y="1606"/>
                </a:lnTo>
                <a:lnTo>
                  <a:pt x="4461" y="1604"/>
                </a:lnTo>
                <a:lnTo>
                  <a:pt x="4461" y="1604"/>
                </a:lnTo>
                <a:lnTo>
                  <a:pt x="4461" y="1604"/>
                </a:lnTo>
                <a:lnTo>
                  <a:pt x="4463" y="1600"/>
                </a:lnTo>
                <a:lnTo>
                  <a:pt x="4463" y="1600"/>
                </a:lnTo>
                <a:lnTo>
                  <a:pt x="4463" y="1600"/>
                </a:lnTo>
                <a:lnTo>
                  <a:pt x="4461" y="1600"/>
                </a:lnTo>
                <a:lnTo>
                  <a:pt x="4461" y="1600"/>
                </a:lnTo>
                <a:lnTo>
                  <a:pt x="4459" y="1604"/>
                </a:lnTo>
                <a:lnTo>
                  <a:pt x="4457" y="1604"/>
                </a:lnTo>
                <a:lnTo>
                  <a:pt x="4457" y="1606"/>
                </a:lnTo>
                <a:lnTo>
                  <a:pt x="4457" y="1608"/>
                </a:lnTo>
                <a:lnTo>
                  <a:pt x="4455" y="1608"/>
                </a:lnTo>
                <a:lnTo>
                  <a:pt x="4455" y="1610"/>
                </a:lnTo>
                <a:lnTo>
                  <a:pt x="4455" y="1612"/>
                </a:lnTo>
                <a:lnTo>
                  <a:pt x="4455" y="1614"/>
                </a:lnTo>
                <a:close/>
                <a:moveTo>
                  <a:pt x="4415" y="1059"/>
                </a:moveTo>
                <a:lnTo>
                  <a:pt x="4415" y="1059"/>
                </a:lnTo>
                <a:lnTo>
                  <a:pt x="4415" y="1059"/>
                </a:lnTo>
                <a:lnTo>
                  <a:pt x="4415" y="1059"/>
                </a:lnTo>
                <a:lnTo>
                  <a:pt x="4415" y="1059"/>
                </a:lnTo>
                <a:lnTo>
                  <a:pt x="4415" y="1059"/>
                </a:lnTo>
                <a:lnTo>
                  <a:pt x="4413" y="1059"/>
                </a:lnTo>
                <a:lnTo>
                  <a:pt x="4413" y="1059"/>
                </a:lnTo>
                <a:lnTo>
                  <a:pt x="4413" y="1059"/>
                </a:lnTo>
                <a:lnTo>
                  <a:pt x="4413" y="1059"/>
                </a:lnTo>
                <a:lnTo>
                  <a:pt x="4415" y="1059"/>
                </a:lnTo>
                <a:lnTo>
                  <a:pt x="4415" y="1059"/>
                </a:lnTo>
                <a:close/>
                <a:moveTo>
                  <a:pt x="4444" y="1118"/>
                </a:moveTo>
                <a:lnTo>
                  <a:pt x="4444" y="1118"/>
                </a:lnTo>
                <a:lnTo>
                  <a:pt x="4442" y="1118"/>
                </a:lnTo>
                <a:lnTo>
                  <a:pt x="4442" y="1118"/>
                </a:lnTo>
                <a:lnTo>
                  <a:pt x="4442" y="1120"/>
                </a:lnTo>
                <a:lnTo>
                  <a:pt x="4444" y="1120"/>
                </a:lnTo>
                <a:lnTo>
                  <a:pt x="4444" y="1118"/>
                </a:lnTo>
                <a:close/>
                <a:moveTo>
                  <a:pt x="4402" y="1277"/>
                </a:moveTo>
                <a:lnTo>
                  <a:pt x="4402" y="1275"/>
                </a:lnTo>
                <a:lnTo>
                  <a:pt x="4402" y="1275"/>
                </a:lnTo>
                <a:lnTo>
                  <a:pt x="4402" y="1275"/>
                </a:lnTo>
                <a:lnTo>
                  <a:pt x="4400" y="1273"/>
                </a:lnTo>
                <a:lnTo>
                  <a:pt x="4400" y="1275"/>
                </a:lnTo>
                <a:lnTo>
                  <a:pt x="4400" y="1275"/>
                </a:lnTo>
                <a:lnTo>
                  <a:pt x="4400" y="1275"/>
                </a:lnTo>
                <a:lnTo>
                  <a:pt x="4400" y="1275"/>
                </a:lnTo>
                <a:lnTo>
                  <a:pt x="4400" y="1275"/>
                </a:lnTo>
                <a:lnTo>
                  <a:pt x="4402" y="1277"/>
                </a:lnTo>
                <a:close/>
                <a:moveTo>
                  <a:pt x="4404" y="1434"/>
                </a:moveTo>
                <a:lnTo>
                  <a:pt x="4406" y="1436"/>
                </a:lnTo>
                <a:lnTo>
                  <a:pt x="4409" y="1434"/>
                </a:lnTo>
                <a:lnTo>
                  <a:pt x="4409" y="1434"/>
                </a:lnTo>
                <a:lnTo>
                  <a:pt x="4409" y="1436"/>
                </a:lnTo>
                <a:lnTo>
                  <a:pt x="4409" y="1434"/>
                </a:lnTo>
                <a:lnTo>
                  <a:pt x="4411" y="1434"/>
                </a:lnTo>
                <a:lnTo>
                  <a:pt x="4411" y="1432"/>
                </a:lnTo>
                <a:lnTo>
                  <a:pt x="4411" y="1430"/>
                </a:lnTo>
                <a:lnTo>
                  <a:pt x="4409" y="1430"/>
                </a:lnTo>
                <a:lnTo>
                  <a:pt x="4409" y="1430"/>
                </a:lnTo>
                <a:lnTo>
                  <a:pt x="4406" y="1428"/>
                </a:lnTo>
                <a:lnTo>
                  <a:pt x="4406" y="1428"/>
                </a:lnTo>
                <a:lnTo>
                  <a:pt x="4406" y="1428"/>
                </a:lnTo>
                <a:lnTo>
                  <a:pt x="4406" y="1430"/>
                </a:lnTo>
                <a:lnTo>
                  <a:pt x="4406" y="1432"/>
                </a:lnTo>
                <a:lnTo>
                  <a:pt x="4404" y="1434"/>
                </a:lnTo>
                <a:lnTo>
                  <a:pt x="4404" y="1434"/>
                </a:lnTo>
                <a:close/>
                <a:moveTo>
                  <a:pt x="4459" y="1245"/>
                </a:moveTo>
                <a:lnTo>
                  <a:pt x="4457" y="1245"/>
                </a:lnTo>
                <a:lnTo>
                  <a:pt x="4457" y="1248"/>
                </a:lnTo>
                <a:lnTo>
                  <a:pt x="4457" y="1248"/>
                </a:lnTo>
                <a:lnTo>
                  <a:pt x="4459" y="1248"/>
                </a:lnTo>
                <a:lnTo>
                  <a:pt x="4459" y="1248"/>
                </a:lnTo>
                <a:lnTo>
                  <a:pt x="4459" y="1248"/>
                </a:lnTo>
                <a:lnTo>
                  <a:pt x="4459" y="1245"/>
                </a:lnTo>
                <a:lnTo>
                  <a:pt x="4459" y="1245"/>
                </a:lnTo>
                <a:lnTo>
                  <a:pt x="4461" y="1245"/>
                </a:lnTo>
                <a:lnTo>
                  <a:pt x="4461" y="1243"/>
                </a:lnTo>
                <a:lnTo>
                  <a:pt x="4461" y="1243"/>
                </a:lnTo>
                <a:lnTo>
                  <a:pt x="4461" y="1243"/>
                </a:lnTo>
                <a:lnTo>
                  <a:pt x="4461" y="1243"/>
                </a:lnTo>
                <a:lnTo>
                  <a:pt x="4463" y="1241"/>
                </a:lnTo>
                <a:lnTo>
                  <a:pt x="4463" y="1241"/>
                </a:lnTo>
                <a:lnTo>
                  <a:pt x="4465" y="1239"/>
                </a:lnTo>
                <a:lnTo>
                  <a:pt x="4465" y="1239"/>
                </a:lnTo>
                <a:lnTo>
                  <a:pt x="4467" y="1239"/>
                </a:lnTo>
                <a:lnTo>
                  <a:pt x="4467" y="1237"/>
                </a:lnTo>
                <a:lnTo>
                  <a:pt x="4465" y="1235"/>
                </a:lnTo>
                <a:lnTo>
                  <a:pt x="4465" y="1237"/>
                </a:lnTo>
                <a:lnTo>
                  <a:pt x="4463" y="1239"/>
                </a:lnTo>
                <a:lnTo>
                  <a:pt x="4463" y="1239"/>
                </a:lnTo>
                <a:lnTo>
                  <a:pt x="4463" y="1239"/>
                </a:lnTo>
                <a:lnTo>
                  <a:pt x="4463" y="1239"/>
                </a:lnTo>
                <a:lnTo>
                  <a:pt x="4463" y="1239"/>
                </a:lnTo>
                <a:lnTo>
                  <a:pt x="4461" y="1239"/>
                </a:lnTo>
                <a:lnTo>
                  <a:pt x="4461" y="1239"/>
                </a:lnTo>
                <a:lnTo>
                  <a:pt x="4461" y="1239"/>
                </a:lnTo>
                <a:lnTo>
                  <a:pt x="4461" y="1241"/>
                </a:lnTo>
                <a:lnTo>
                  <a:pt x="4461" y="1241"/>
                </a:lnTo>
                <a:lnTo>
                  <a:pt x="4459" y="1241"/>
                </a:lnTo>
                <a:lnTo>
                  <a:pt x="4459" y="1243"/>
                </a:lnTo>
                <a:lnTo>
                  <a:pt x="4459" y="1243"/>
                </a:lnTo>
                <a:lnTo>
                  <a:pt x="4459" y="1245"/>
                </a:lnTo>
                <a:close/>
                <a:moveTo>
                  <a:pt x="4409" y="1449"/>
                </a:moveTo>
                <a:lnTo>
                  <a:pt x="4409" y="1453"/>
                </a:lnTo>
                <a:lnTo>
                  <a:pt x="4411" y="1455"/>
                </a:lnTo>
                <a:lnTo>
                  <a:pt x="4411" y="1455"/>
                </a:lnTo>
                <a:lnTo>
                  <a:pt x="4413" y="1457"/>
                </a:lnTo>
                <a:lnTo>
                  <a:pt x="4413" y="1457"/>
                </a:lnTo>
                <a:lnTo>
                  <a:pt x="4415" y="1457"/>
                </a:lnTo>
                <a:lnTo>
                  <a:pt x="4415" y="1459"/>
                </a:lnTo>
                <a:lnTo>
                  <a:pt x="4415" y="1459"/>
                </a:lnTo>
                <a:lnTo>
                  <a:pt x="4417" y="1459"/>
                </a:lnTo>
                <a:lnTo>
                  <a:pt x="4417" y="1461"/>
                </a:lnTo>
                <a:lnTo>
                  <a:pt x="4417" y="1461"/>
                </a:lnTo>
                <a:lnTo>
                  <a:pt x="4419" y="1461"/>
                </a:lnTo>
                <a:lnTo>
                  <a:pt x="4419" y="1461"/>
                </a:lnTo>
                <a:lnTo>
                  <a:pt x="4419" y="1463"/>
                </a:lnTo>
                <a:lnTo>
                  <a:pt x="4417" y="1463"/>
                </a:lnTo>
                <a:lnTo>
                  <a:pt x="4417" y="1466"/>
                </a:lnTo>
                <a:lnTo>
                  <a:pt x="4419" y="1468"/>
                </a:lnTo>
                <a:lnTo>
                  <a:pt x="4419" y="1468"/>
                </a:lnTo>
                <a:lnTo>
                  <a:pt x="4421" y="1470"/>
                </a:lnTo>
                <a:lnTo>
                  <a:pt x="4421" y="1470"/>
                </a:lnTo>
                <a:lnTo>
                  <a:pt x="4423" y="1470"/>
                </a:lnTo>
                <a:lnTo>
                  <a:pt x="4425" y="1472"/>
                </a:lnTo>
                <a:lnTo>
                  <a:pt x="4427" y="1470"/>
                </a:lnTo>
                <a:lnTo>
                  <a:pt x="4427" y="1472"/>
                </a:lnTo>
                <a:lnTo>
                  <a:pt x="4429" y="1472"/>
                </a:lnTo>
                <a:lnTo>
                  <a:pt x="4429" y="1472"/>
                </a:lnTo>
                <a:lnTo>
                  <a:pt x="4429" y="1470"/>
                </a:lnTo>
                <a:lnTo>
                  <a:pt x="4427" y="1470"/>
                </a:lnTo>
                <a:lnTo>
                  <a:pt x="4427" y="1470"/>
                </a:lnTo>
                <a:lnTo>
                  <a:pt x="4427" y="1468"/>
                </a:lnTo>
                <a:lnTo>
                  <a:pt x="4427" y="1468"/>
                </a:lnTo>
                <a:lnTo>
                  <a:pt x="4427" y="1468"/>
                </a:lnTo>
                <a:lnTo>
                  <a:pt x="4425" y="1466"/>
                </a:lnTo>
                <a:lnTo>
                  <a:pt x="4425" y="1463"/>
                </a:lnTo>
                <a:lnTo>
                  <a:pt x="4425" y="1463"/>
                </a:lnTo>
                <a:lnTo>
                  <a:pt x="4425" y="1461"/>
                </a:lnTo>
                <a:lnTo>
                  <a:pt x="4425" y="1461"/>
                </a:lnTo>
                <a:lnTo>
                  <a:pt x="4425" y="1459"/>
                </a:lnTo>
                <a:lnTo>
                  <a:pt x="4425" y="1457"/>
                </a:lnTo>
                <a:lnTo>
                  <a:pt x="4425" y="1455"/>
                </a:lnTo>
                <a:lnTo>
                  <a:pt x="4427" y="1455"/>
                </a:lnTo>
                <a:lnTo>
                  <a:pt x="4425" y="1455"/>
                </a:lnTo>
                <a:lnTo>
                  <a:pt x="4425" y="1453"/>
                </a:lnTo>
                <a:lnTo>
                  <a:pt x="4423" y="1453"/>
                </a:lnTo>
                <a:lnTo>
                  <a:pt x="4423" y="1453"/>
                </a:lnTo>
                <a:lnTo>
                  <a:pt x="4423" y="1453"/>
                </a:lnTo>
                <a:lnTo>
                  <a:pt x="4423" y="1451"/>
                </a:lnTo>
                <a:lnTo>
                  <a:pt x="4421" y="1451"/>
                </a:lnTo>
                <a:lnTo>
                  <a:pt x="4421" y="1449"/>
                </a:lnTo>
                <a:lnTo>
                  <a:pt x="4417" y="1451"/>
                </a:lnTo>
                <a:lnTo>
                  <a:pt x="4413" y="1451"/>
                </a:lnTo>
                <a:lnTo>
                  <a:pt x="4409" y="1449"/>
                </a:lnTo>
                <a:close/>
                <a:moveTo>
                  <a:pt x="4406" y="1275"/>
                </a:moveTo>
                <a:lnTo>
                  <a:pt x="4409" y="1275"/>
                </a:lnTo>
                <a:lnTo>
                  <a:pt x="4409" y="1273"/>
                </a:lnTo>
                <a:lnTo>
                  <a:pt x="4409" y="1271"/>
                </a:lnTo>
                <a:lnTo>
                  <a:pt x="4409" y="1271"/>
                </a:lnTo>
                <a:lnTo>
                  <a:pt x="4406" y="1273"/>
                </a:lnTo>
                <a:lnTo>
                  <a:pt x="4406" y="1273"/>
                </a:lnTo>
                <a:lnTo>
                  <a:pt x="4406" y="1273"/>
                </a:lnTo>
                <a:lnTo>
                  <a:pt x="4404" y="1273"/>
                </a:lnTo>
                <a:lnTo>
                  <a:pt x="4406" y="1275"/>
                </a:lnTo>
                <a:lnTo>
                  <a:pt x="4406" y="1275"/>
                </a:lnTo>
                <a:close/>
                <a:moveTo>
                  <a:pt x="4425" y="1269"/>
                </a:moveTo>
                <a:lnTo>
                  <a:pt x="4425" y="1269"/>
                </a:lnTo>
                <a:lnTo>
                  <a:pt x="4423" y="1269"/>
                </a:lnTo>
                <a:lnTo>
                  <a:pt x="4423" y="1266"/>
                </a:lnTo>
                <a:lnTo>
                  <a:pt x="4423" y="1266"/>
                </a:lnTo>
                <a:lnTo>
                  <a:pt x="4423" y="1269"/>
                </a:lnTo>
                <a:lnTo>
                  <a:pt x="4423" y="1269"/>
                </a:lnTo>
                <a:lnTo>
                  <a:pt x="4425" y="1269"/>
                </a:lnTo>
                <a:close/>
                <a:moveTo>
                  <a:pt x="4486" y="1134"/>
                </a:moveTo>
                <a:lnTo>
                  <a:pt x="4484" y="1136"/>
                </a:lnTo>
                <a:lnTo>
                  <a:pt x="4486" y="1136"/>
                </a:lnTo>
                <a:lnTo>
                  <a:pt x="4488" y="1139"/>
                </a:lnTo>
                <a:lnTo>
                  <a:pt x="4490" y="1139"/>
                </a:lnTo>
                <a:lnTo>
                  <a:pt x="4490" y="1141"/>
                </a:lnTo>
                <a:lnTo>
                  <a:pt x="4490" y="1143"/>
                </a:lnTo>
                <a:lnTo>
                  <a:pt x="4490" y="1143"/>
                </a:lnTo>
                <a:lnTo>
                  <a:pt x="4488" y="1141"/>
                </a:lnTo>
                <a:lnTo>
                  <a:pt x="4488" y="1141"/>
                </a:lnTo>
                <a:lnTo>
                  <a:pt x="4486" y="1139"/>
                </a:lnTo>
                <a:lnTo>
                  <a:pt x="4486" y="1141"/>
                </a:lnTo>
                <a:lnTo>
                  <a:pt x="4486" y="1141"/>
                </a:lnTo>
                <a:lnTo>
                  <a:pt x="4486" y="1143"/>
                </a:lnTo>
                <a:lnTo>
                  <a:pt x="4488" y="1143"/>
                </a:lnTo>
                <a:lnTo>
                  <a:pt x="4488" y="1145"/>
                </a:lnTo>
                <a:lnTo>
                  <a:pt x="4488" y="1145"/>
                </a:lnTo>
                <a:lnTo>
                  <a:pt x="4488" y="1147"/>
                </a:lnTo>
                <a:lnTo>
                  <a:pt x="4488" y="1145"/>
                </a:lnTo>
                <a:lnTo>
                  <a:pt x="4490" y="1145"/>
                </a:lnTo>
                <a:lnTo>
                  <a:pt x="4492" y="1143"/>
                </a:lnTo>
                <a:lnTo>
                  <a:pt x="4492" y="1143"/>
                </a:lnTo>
                <a:lnTo>
                  <a:pt x="4494" y="1145"/>
                </a:lnTo>
                <a:lnTo>
                  <a:pt x="4494" y="1145"/>
                </a:lnTo>
                <a:lnTo>
                  <a:pt x="4494" y="1145"/>
                </a:lnTo>
                <a:lnTo>
                  <a:pt x="4497" y="1145"/>
                </a:lnTo>
                <a:lnTo>
                  <a:pt x="4497" y="1143"/>
                </a:lnTo>
                <a:lnTo>
                  <a:pt x="4497" y="1143"/>
                </a:lnTo>
                <a:lnTo>
                  <a:pt x="4497" y="1143"/>
                </a:lnTo>
                <a:lnTo>
                  <a:pt x="4494" y="1143"/>
                </a:lnTo>
                <a:lnTo>
                  <a:pt x="4494" y="1143"/>
                </a:lnTo>
                <a:lnTo>
                  <a:pt x="4494" y="1143"/>
                </a:lnTo>
                <a:lnTo>
                  <a:pt x="4494" y="1141"/>
                </a:lnTo>
                <a:lnTo>
                  <a:pt x="4494" y="1139"/>
                </a:lnTo>
                <a:lnTo>
                  <a:pt x="4492" y="1139"/>
                </a:lnTo>
                <a:lnTo>
                  <a:pt x="4494" y="1136"/>
                </a:lnTo>
                <a:lnTo>
                  <a:pt x="4494" y="1136"/>
                </a:lnTo>
                <a:lnTo>
                  <a:pt x="4494" y="1136"/>
                </a:lnTo>
                <a:lnTo>
                  <a:pt x="4497" y="1139"/>
                </a:lnTo>
                <a:lnTo>
                  <a:pt x="4497" y="1141"/>
                </a:lnTo>
                <a:lnTo>
                  <a:pt x="4499" y="1143"/>
                </a:lnTo>
                <a:lnTo>
                  <a:pt x="4499" y="1145"/>
                </a:lnTo>
                <a:lnTo>
                  <a:pt x="4499" y="1145"/>
                </a:lnTo>
                <a:lnTo>
                  <a:pt x="4499" y="1145"/>
                </a:lnTo>
                <a:lnTo>
                  <a:pt x="4501" y="1145"/>
                </a:lnTo>
                <a:lnTo>
                  <a:pt x="4499" y="1149"/>
                </a:lnTo>
                <a:lnTo>
                  <a:pt x="4499" y="1151"/>
                </a:lnTo>
                <a:lnTo>
                  <a:pt x="4497" y="1153"/>
                </a:lnTo>
                <a:lnTo>
                  <a:pt x="4497" y="1153"/>
                </a:lnTo>
                <a:lnTo>
                  <a:pt x="4494" y="1153"/>
                </a:lnTo>
                <a:lnTo>
                  <a:pt x="4494" y="1155"/>
                </a:lnTo>
                <a:lnTo>
                  <a:pt x="4494" y="1157"/>
                </a:lnTo>
                <a:lnTo>
                  <a:pt x="4494" y="1157"/>
                </a:lnTo>
                <a:lnTo>
                  <a:pt x="4494" y="1160"/>
                </a:lnTo>
                <a:lnTo>
                  <a:pt x="4494" y="1160"/>
                </a:lnTo>
                <a:lnTo>
                  <a:pt x="4494" y="1160"/>
                </a:lnTo>
                <a:lnTo>
                  <a:pt x="4497" y="1162"/>
                </a:lnTo>
                <a:lnTo>
                  <a:pt x="4497" y="1164"/>
                </a:lnTo>
                <a:lnTo>
                  <a:pt x="4494" y="1164"/>
                </a:lnTo>
                <a:lnTo>
                  <a:pt x="4494" y="1164"/>
                </a:lnTo>
                <a:lnTo>
                  <a:pt x="4492" y="1166"/>
                </a:lnTo>
                <a:lnTo>
                  <a:pt x="4494" y="1168"/>
                </a:lnTo>
                <a:lnTo>
                  <a:pt x="4494" y="1168"/>
                </a:lnTo>
                <a:lnTo>
                  <a:pt x="4497" y="1168"/>
                </a:lnTo>
                <a:lnTo>
                  <a:pt x="4499" y="1168"/>
                </a:lnTo>
                <a:lnTo>
                  <a:pt x="4501" y="1168"/>
                </a:lnTo>
                <a:lnTo>
                  <a:pt x="4501" y="1168"/>
                </a:lnTo>
                <a:lnTo>
                  <a:pt x="4499" y="1166"/>
                </a:lnTo>
                <a:lnTo>
                  <a:pt x="4499" y="1166"/>
                </a:lnTo>
                <a:lnTo>
                  <a:pt x="4499" y="1164"/>
                </a:lnTo>
                <a:lnTo>
                  <a:pt x="4499" y="1164"/>
                </a:lnTo>
                <a:lnTo>
                  <a:pt x="4501" y="1162"/>
                </a:lnTo>
                <a:lnTo>
                  <a:pt x="4501" y="1160"/>
                </a:lnTo>
                <a:lnTo>
                  <a:pt x="4501" y="1160"/>
                </a:lnTo>
                <a:lnTo>
                  <a:pt x="4503" y="1160"/>
                </a:lnTo>
                <a:lnTo>
                  <a:pt x="4503" y="1162"/>
                </a:lnTo>
                <a:lnTo>
                  <a:pt x="4503" y="1162"/>
                </a:lnTo>
                <a:lnTo>
                  <a:pt x="4503" y="1162"/>
                </a:lnTo>
                <a:lnTo>
                  <a:pt x="4503" y="1162"/>
                </a:lnTo>
                <a:lnTo>
                  <a:pt x="4501" y="1162"/>
                </a:lnTo>
                <a:lnTo>
                  <a:pt x="4501" y="1164"/>
                </a:lnTo>
                <a:lnTo>
                  <a:pt x="4503" y="1166"/>
                </a:lnTo>
                <a:lnTo>
                  <a:pt x="4503" y="1168"/>
                </a:lnTo>
                <a:lnTo>
                  <a:pt x="4503" y="1170"/>
                </a:lnTo>
                <a:lnTo>
                  <a:pt x="4501" y="1170"/>
                </a:lnTo>
                <a:lnTo>
                  <a:pt x="4501" y="1170"/>
                </a:lnTo>
                <a:lnTo>
                  <a:pt x="4501" y="1170"/>
                </a:lnTo>
                <a:lnTo>
                  <a:pt x="4501" y="1172"/>
                </a:lnTo>
                <a:lnTo>
                  <a:pt x="4505" y="1170"/>
                </a:lnTo>
                <a:lnTo>
                  <a:pt x="4507" y="1168"/>
                </a:lnTo>
                <a:lnTo>
                  <a:pt x="4507" y="1166"/>
                </a:lnTo>
                <a:lnTo>
                  <a:pt x="4507" y="1164"/>
                </a:lnTo>
                <a:lnTo>
                  <a:pt x="4507" y="1164"/>
                </a:lnTo>
                <a:lnTo>
                  <a:pt x="4509" y="1166"/>
                </a:lnTo>
                <a:lnTo>
                  <a:pt x="4511" y="1166"/>
                </a:lnTo>
                <a:lnTo>
                  <a:pt x="4511" y="1162"/>
                </a:lnTo>
                <a:lnTo>
                  <a:pt x="4513" y="1160"/>
                </a:lnTo>
                <a:lnTo>
                  <a:pt x="4511" y="1157"/>
                </a:lnTo>
                <a:lnTo>
                  <a:pt x="4513" y="1155"/>
                </a:lnTo>
                <a:lnTo>
                  <a:pt x="4513" y="1153"/>
                </a:lnTo>
                <a:lnTo>
                  <a:pt x="4513" y="1151"/>
                </a:lnTo>
                <a:lnTo>
                  <a:pt x="4515" y="1151"/>
                </a:lnTo>
                <a:lnTo>
                  <a:pt x="4515" y="1149"/>
                </a:lnTo>
                <a:lnTo>
                  <a:pt x="4515" y="1147"/>
                </a:lnTo>
                <a:lnTo>
                  <a:pt x="4520" y="1143"/>
                </a:lnTo>
                <a:lnTo>
                  <a:pt x="4520" y="1141"/>
                </a:lnTo>
                <a:lnTo>
                  <a:pt x="4520" y="1141"/>
                </a:lnTo>
                <a:lnTo>
                  <a:pt x="4520" y="1141"/>
                </a:lnTo>
                <a:lnTo>
                  <a:pt x="4520" y="1139"/>
                </a:lnTo>
                <a:lnTo>
                  <a:pt x="4520" y="1139"/>
                </a:lnTo>
                <a:lnTo>
                  <a:pt x="4520" y="1139"/>
                </a:lnTo>
                <a:lnTo>
                  <a:pt x="4517" y="1139"/>
                </a:lnTo>
                <a:lnTo>
                  <a:pt x="4517" y="1136"/>
                </a:lnTo>
                <a:lnTo>
                  <a:pt x="4520" y="1136"/>
                </a:lnTo>
                <a:lnTo>
                  <a:pt x="4515" y="1136"/>
                </a:lnTo>
                <a:lnTo>
                  <a:pt x="4513" y="1134"/>
                </a:lnTo>
                <a:lnTo>
                  <a:pt x="4515" y="1134"/>
                </a:lnTo>
                <a:lnTo>
                  <a:pt x="4515" y="1132"/>
                </a:lnTo>
                <a:lnTo>
                  <a:pt x="4515" y="1130"/>
                </a:lnTo>
                <a:lnTo>
                  <a:pt x="4515" y="1130"/>
                </a:lnTo>
                <a:lnTo>
                  <a:pt x="4515" y="1130"/>
                </a:lnTo>
                <a:lnTo>
                  <a:pt x="4513" y="1130"/>
                </a:lnTo>
                <a:lnTo>
                  <a:pt x="4513" y="1130"/>
                </a:lnTo>
                <a:lnTo>
                  <a:pt x="4511" y="1130"/>
                </a:lnTo>
                <a:lnTo>
                  <a:pt x="4511" y="1130"/>
                </a:lnTo>
                <a:lnTo>
                  <a:pt x="4509" y="1130"/>
                </a:lnTo>
                <a:lnTo>
                  <a:pt x="4509" y="1130"/>
                </a:lnTo>
                <a:lnTo>
                  <a:pt x="4507" y="1128"/>
                </a:lnTo>
                <a:lnTo>
                  <a:pt x="4505" y="1128"/>
                </a:lnTo>
                <a:lnTo>
                  <a:pt x="4505" y="1126"/>
                </a:lnTo>
                <a:lnTo>
                  <a:pt x="4503" y="1126"/>
                </a:lnTo>
                <a:lnTo>
                  <a:pt x="4501" y="1124"/>
                </a:lnTo>
                <a:lnTo>
                  <a:pt x="4501" y="1126"/>
                </a:lnTo>
                <a:lnTo>
                  <a:pt x="4499" y="1126"/>
                </a:lnTo>
                <a:lnTo>
                  <a:pt x="4499" y="1128"/>
                </a:lnTo>
                <a:lnTo>
                  <a:pt x="4497" y="1128"/>
                </a:lnTo>
                <a:lnTo>
                  <a:pt x="4497" y="1130"/>
                </a:lnTo>
                <a:lnTo>
                  <a:pt x="4494" y="1130"/>
                </a:lnTo>
                <a:lnTo>
                  <a:pt x="4494" y="1130"/>
                </a:lnTo>
                <a:lnTo>
                  <a:pt x="4492" y="1130"/>
                </a:lnTo>
                <a:lnTo>
                  <a:pt x="4492" y="1130"/>
                </a:lnTo>
                <a:lnTo>
                  <a:pt x="4492" y="1132"/>
                </a:lnTo>
                <a:lnTo>
                  <a:pt x="4490" y="1132"/>
                </a:lnTo>
                <a:lnTo>
                  <a:pt x="4488" y="1132"/>
                </a:lnTo>
                <a:lnTo>
                  <a:pt x="4488" y="1132"/>
                </a:lnTo>
                <a:lnTo>
                  <a:pt x="4488" y="1134"/>
                </a:lnTo>
                <a:lnTo>
                  <a:pt x="4488" y="1134"/>
                </a:lnTo>
                <a:lnTo>
                  <a:pt x="4486" y="1134"/>
                </a:lnTo>
                <a:lnTo>
                  <a:pt x="4486" y="1134"/>
                </a:lnTo>
                <a:lnTo>
                  <a:pt x="4486" y="1134"/>
                </a:lnTo>
                <a:close/>
                <a:moveTo>
                  <a:pt x="4459" y="1113"/>
                </a:moveTo>
                <a:lnTo>
                  <a:pt x="4459" y="1113"/>
                </a:lnTo>
                <a:lnTo>
                  <a:pt x="4459" y="1113"/>
                </a:lnTo>
                <a:lnTo>
                  <a:pt x="4459" y="1113"/>
                </a:lnTo>
                <a:lnTo>
                  <a:pt x="4459" y="1113"/>
                </a:lnTo>
                <a:close/>
                <a:moveTo>
                  <a:pt x="4488" y="1128"/>
                </a:moveTo>
                <a:lnTo>
                  <a:pt x="4488" y="1126"/>
                </a:lnTo>
                <a:lnTo>
                  <a:pt x="4486" y="1126"/>
                </a:lnTo>
                <a:lnTo>
                  <a:pt x="4486" y="1126"/>
                </a:lnTo>
                <a:lnTo>
                  <a:pt x="4486" y="1128"/>
                </a:lnTo>
                <a:lnTo>
                  <a:pt x="4486" y="1128"/>
                </a:lnTo>
                <a:lnTo>
                  <a:pt x="4488" y="1128"/>
                </a:lnTo>
                <a:close/>
                <a:moveTo>
                  <a:pt x="4534" y="1099"/>
                </a:moveTo>
                <a:lnTo>
                  <a:pt x="4530" y="1101"/>
                </a:lnTo>
                <a:lnTo>
                  <a:pt x="4530" y="1101"/>
                </a:lnTo>
                <a:lnTo>
                  <a:pt x="4528" y="1103"/>
                </a:lnTo>
                <a:lnTo>
                  <a:pt x="4526" y="1105"/>
                </a:lnTo>
                <a:lnTo>
                  <a:pt x="4524" y="1107"/>
                </a:lnTo>
                <a:lnTo>
                  <a:pt x="4522" y="1107"/>
                </a:lnTo>
                <a:lnTo>
                  <a:pt x="4522" y="1109"/>
                </a:lnTo>
                <a:lnTo>
                  <a:pt x="4520" y="1111"/>
                </a:lnTo>
                <a:lnTo>
                  <a:pt x="4517" y="1111"/>
                </a:lnTo>
                <a:lnTo>
                  <a:pt x="4515" y="1113"/>
                </a:lnTo>
                <a:lnTo>
                  <a:pt x="4515" y="1113"/>
                </a:lnTo>
                <a:lnTo>
                  <a:pt x="4513" y="1115"/>
                </a:lnTo>
                <a:lnTo>
                  <a:pt x="4511" y="1115"/>
                </a:lnTo>
                <a:lnTo>
                  <a:pt x="4511" y="1118"/>
                </a:lnTo>
                <a:lnTo>
                  <a:pt x="4509" y="1118"/>
                </a:lnTo>
                <a:lnTo>
                  <a:pt x="4507" y="1118"/>
                </a:lnTo>
                <a:lnTo>
                  <a:pt x="4505" y="1118"/>
                </a:lnTo>
                <a:lnTo>
                  <a:pt x="4505" y="1118"/>
                </a:lnTo>
                <a:lnTo>
                  <a:pt x="4505" y="1120"/>
                </a:lnTo>
                <a:lnTo>
                  <a:pt x="4505" y="1120"/>
                </a:lnTo>
                <a:lnTo>
                  <a:pt x="4505" y="1124"/>
                </a:lnTo>
                <a:lnTo>
                  <a:pt x="4505" y="1124"/>
                </a:lnTo>
                <a:lnTo>
                  <a:pt x="4507" y="1124"/>
                </a:lnTo>
                <a:lnTo>
                  <a:pt x="4507" y="1124"/>
                </a:lnTo>
                <a:lnTo>
                  <a:pt x="4509" y="1124"/>
                </a:lnTo>
                <a:lnTo>
                  <a:pt x="4511" y="1124"/>
                </a:lnTo>
                <a:lnTo>
                  <a:pt x="4511" y="1124"/>
                </a:lnTo>
                <a:lnTo>
                  <a:pt x="4513" y="1124"/>
                </a:lnTo>
                <a:lnTo>
                  <a:pt x="4515" y="1124"/>
                </a:lnTo>
                <a:lnTo>
                  <a:pt x="4517" y="1124"/>
                </a:lnTo>
                <a:lnTo>
                  <a:pt x="4522" y="1126"/>
                </a:lnTo>
                <a:lnTo>
                  <a:pt x="4522" y="1126"/>
                </a:lnTo>
                <a:lnTo>
                  <a:pt x="4522" y="1124"/>
                </a:lnTo>
                <a:lnTo>
                  <a:pt x="4524" y="1124"/>
                </a:lnTo>
                <a:lnTo>
                  <a:pt x="4524" y="1120"/>
                </a:lnTo>
                <a:lnTo>
                  <a:pt x="4524" y="1118"/>
                </a:lnTo>
                <a:lnTo>
                  <a:pt x="4526" y="1118"/>
                </a:lnTo>
                <a:lnTo>
                  <a:pt x="4528" y="1120"/>
                </a:lnTo>
                <a:lnTo>
                  <a:pt x="4530" y="1120"/>
                </a:lnTo>
                <a:lnTo>
                  <a:pt x="4532" y="1120"/>
                </a:lnTo>
                <a:lnTo>
                  <a:pt x="4534" y="1118"/>
                </a:lnTo>
                <a:lnTo>
                  <a:pt x="4536" y="1120"/>
                </a:lnTo>
                <a:lnTo>
                  <a:pt x="4538" y="1118"/>
                </a:lnTo>
                <a:lnTo>
                  <a:pt x="4538" y="1118"/>
                </a:lnTo>
                <a:lnTo>
                  <a:pt x="4541" y="1118"/>
                </a:lnTo>
                <a:lnTo>
                  <a:pt x="4541" y="1118"/>
                </a:lnTo>
                <a:lnTo>
                  <a:pt x="4543" y="1115"/>
                </a:lnTo>
                <a:lnTo>
                  <a:pt x="4545" y="1115"/>
                </a:lnTo>
                <a:lnTo>
                  <a:pt x="4547" y="1115"/>
                </a:lnTo>
                <a:lnTo>
                  <a:pt x="4549" y="1115"/>
                </a:lnTo>
                <a:lnTo>
                  <a:pt x="4551" y="1113"/>
                </a:lnTo>
                <a:lnTo>
                  <a:pt x="4551" y="1113"/>
                </a:lnTo>
                <a:lnTo>
                  <a:pt x="4553" y="1111"/>
                </a:lnTo>
                <a:lnTo>
                  <a:pt x="4555" y="1111"/>
                </a:lnTo>
                <a:lnTo>
                  <a:pt x="4555" y="1111"/>
                </a:lnTo>
                <a:lnTo>
                  <a:pt x="4557" y="1111"/>
                </a:lnTo>
                <a:lnTo>
                  <a:pt x="4559" y="1111"/>
                </a:lnTo>
                <a:lnTo>
                  <a:pt x="4559" y="1111"/>
                </a:lnTo>
                <a:lnTo>
                  <a:pt x="4561" y="1113"/>
                </a:lnTo>
                <a:lnTo>
                  <a:pt x="4564" y="1113"/>
                </a:lnTo>
                <a:lnTo>
                  <a:pt x="4566" y="1113"/>
                </a:lnTo>
                <a:lnTo>
                  <a:pt x="4568" y="1113"/>
                </a:lnTo>
                <a:lnTo>
                  <a:pt x="4570" y="1113"/>
                </a:lnTo>
                <a:lnTo>
                  <a:pt x="4570" y="1115"/>
                </a:lnTo>
                <a:lnTo>
                  <a:pt x="4570" y="1115"/>
                </a:lnTo>
                <a:lnTo>
                  <a:pt x="4568" y="1118"/>
                </a:lnTo>
                <a:lnTo>
                  <a:pt x="4568" y="1118"/>
                </a:lnTo>
                <a:lnTo>
                  <a:pt x="4566" y="1118"/>
                </a:lnTo>
                <a:lnTo>
                  <a:pt x="4566" y="1120"/>
                </a:lnTo>
                <a:lnTo>
                  <a:pt x="4566" y="1120"/>
                </a:lnTo>
                <a:lnTo>
                  <a:pt x="4566" y="1124"/>
                </a:lnTo>
                <a:lnTo>
                  <a:pt x="4566" y="1126"/>
                </a:lnTo>
                <a:lnTo>
                  <a:pt x="4568" y="1126"/>
                </a:lnTo>
                <a:lnTo>
                  <a:pt x="4568" y="1128"/>
                </a:lnTo>
                <a:lnTo>
                  <a:pt x="4570" y="1130"/>
                </a:lnTo>
                <a:lnTo>
                  <a:pt x="4570" y="1130"/>
                </a:lnTo>
                <a:lnTo>
                  <a:pt x="4574" y="1132"/>
                </a:lnTo>
                <a:lnTo>
                  <a:pt x="4576" y="1130"/>
                </a:lnTo>
                <a:lnTo>
                  <a:pt x="4578" y="1128"/>
                </a:lnTo>
                <a:lnTo>
                  <a:pt x="4582" y="1122"/>
                </a:lnTo>
                <a:lnTo>
                  <a:pt x="4582" y="1122"/>
                </a:lnTo>
                <a:lnTo>
                  <a:pt x="4587" y="1120"/>
                </a:lnTo>
                <a:lnTo>
                  <a:pt x="4589" y="1120"/>
                </a:lnTo>
                <a:lnTo>
                  <a:pt x="4591" y="1118"/>
                </a:lnTo>
                <a:lnTo>
                  <a:pt x="4591" y="1118"/>
                </a:lnTo>
                <a:lnTo>
                  <a:pt x="4591" y="1118"/>
                </a:lnTo>
                <a:lnTo>
                  <a:pt x="4591" y="1115"/>
                </a:lnTo>
                <a:lnTo>
                  <a:pt x="4587" y="1113"/>
                </a:lnTo>
                <a:lnTo>
                  <a:pt x="4587" y="1113"/>
                </a:lnTo>
                <a:lnTo>
                  <a:pt x="4587" y="1111"/>
                </a:lnTo>
                <a:lnTo>
                  <a:pt x="4589" y="1107"/>
                </a:lnTo>
                <a:lnTo>
                  <a:pt x="4589" y="1107"/>
                </a:lnTo>
                <a:lnTo>
                  <a:pt x="4589" y="1107"/>
                </a:lnTo>
                <a:lnTo>
                  <a:pt x="4591" y="1107"/>
                </a:lnTo>
                <a:lnTo>
                  <a:pt x="4591" y="1107"/>
                </a:lnTo>
                <a:lnTo>
                  <a:pt x="4591" y="1107"/>
                </a:lnTo>
                <a:lnTo>
                  <a:pt x="4591" y="1109"/>
                </a:lnTo>
                <a:lnTo>
                  <a:pt x="4591" y="1111"/>
                </a:lnTo>
                <a:lnTo>
                  <a:pt x="4591" y="1111"/>
                </a:lnTo>
                <a:lnTo>
                  <a:pt x="4591" y="1111"/>
                </a:lnTo>
                <a:lnTo>
                  <a:pt x="4591" y="1111"/>
                </a:lnTo>
                <a:lnTo>
                  <a:pt x="4591" y="1111"/>
                </a:lnTo>
                <a:lnTo>
                  <a:pt x="4593" y="1109"/>
                </a:lnTo>
                <a:lnTo>
                  <a:pt x="4593" y="1111"/>
                </a:lnTo>
                <a:lnTo>
                  <a:pt x="4593" y="1111"/>
                </a:lnTo>
                <a:lnTo>
                  <a:pt x="4593" y="1111"/>
                </a:lnTo>
                <a:lnTo>
                  <a:pt x="4595" y="1111"/>
                </a:lnTo>
                <a:lnTo>
                  <a:pt x="4597" y="1111"/>
                </a:lnTo>
                <a:lnTo>
                  <a:pt x="4597" y="1111"/>
                </a:lnTo>
                <a:lnTo>
                  <a:pt x="4597" y="1111"/>
                </a:lnTo>
                <a:lnTo>
                  <a:pt x="4593" y="1113"/>
                </a:lnTo>
                <a:lnTo>
                  <a:pt x="4593" y="1113"/>
                </a:lnTo>
                <a:lnTo>
                  <a:pt x="4597" y="1113"/>
                </a:lnTo>
                <a:lnTo>
                  <a:pt x="4601" y="1113"/>
                </a:lnTo>
                <a:lnTo>
                  <a:pt x="4603" y="1113"/>
                </a:lnTo>
                <a:lnTo>
                  <a:pt x="4605" y="1113"/>
                </a:lnTo>
                <a:lnTo>
                  <a:pt x="4608" y="1113"/>
                </a:lnTo>
                <a:lnTo>
                  <a:pt x="4610" y="1113"/>
                </a:lnTo>
                <a:lnTo>
                  <a:pt x="4610" y="1111"/>
                </a:lnTo>
                <a:lnTo>
                  <a:pt x="4612" y="1109"/>
                </a:lnTo>
                <a:lnTo>
                  <a:pt x="4614" y="1109"/>
                </a:lnTo>
                <a:lnTo>
                  <a:pt x="4614" y="1107"/>
                </a:lnTo>
                <a:lnTo>
                  <a:pt x="4614" y="1107"/>
                </a:lnTo>
                <a:lnTo>
                  <a:pt x="4616" y="1107"/>
                </a:lnTo>
                <a:lnTo>
                  <a:pt x="4618" y="1105"/>
                </a:lnTo>
                <a:lnTo>
                  <a:pt x="4618" y="1105"/>
                </a:lnTo>
                <a:lnTo>
                  <a:pt x="4620" y="1107"/>
                </a:lnTo>
                <a:lnTo>
                  <a:pt x="4618" y="1107"/>
                </a:lnTo>
                <a:lnTo>
                  <a:pt x="4618" y="1109"/>
                </a:lnTo>
                <a:lnTo>
                  <a:pt x="4618" y="1113"/>
                </a:lnTo>
                <a:lnTo>
                  <a:pt x="4618" y="1113"/>
                </a:lnTo>
                <a:lnTo>
                  <a:pt x="4618" y="1113"/>
                </a:lnTo>
                <a:lnTo>
                  <a:pt x="4620" y="1113"/>
                </a:lnTo>
                <a:lnTo>
                  <a:pt x="4620" y="1113"/>
                </a:lnTo>
                <a:lnTo>
                  <a:pt x="4622" y="1111"/>
                </a:lnTo>
                <a:lnTo>
                  <a:pt x="4622" y="1109"/>
                </a:lnTo>
                <a:lnTo>
                  <a:pt x="4622" y="1109"/>
                </a:lnTo>
                <a:lnTo>
                  <a:pt x="4622" y="1105"/>
                </a:lnTo>
                <a:lnTo>
                  <a:pt x="4624" y="1105"/>
                </a:lnTo>
                <a:lnTo>
                  <a:pt x="4624" y="1105"/>
                </a:lnTo>
                <a:lnTo>
                  <a:pt x="4624" y="1103"/>
                </a:lnTo>
                <a:lnTo>
                  <a:pt x="4626" y="1103"/>
                </a:lnTo>
                <a:lnTo>
                  <a:pt x="4629" y="1103"/>
                </a:lnTo>
                <a:lnTo>
                  <a:pt x="4631" y="1103"/>
                </a:lnTo>
                <a:lnTo>
                  <a:pt x="4631" y="1105"/>
                </a:lnTo>
                <a:lnTo>
                  <a:pt x="4631" y="1105"/>
                </a:lnTo>
                <a:lnTo>
                  <a:pt x="4633" y="1103"/>
                </a:lnTo>
                <a:lnTo>
                  <a:pt x="4633" y="1103"/>
                </a:lnTo>
                <a:lnTo>
                  <a:pt x="4631" y="1103"/>
                </a:lnTo>
                <a:lnTo>
                  <a:pt x="4631" y="1103"/>
                </a:lnTo>
                <a:lnTo>
                  <a:pt x="4631" y="1101"/>
                </a:lnTo>
                <a:lnTo>
                  <a:pt x="4633" y="1099"/>
                </a:lnTo>
                <a:lnTo>
                  <a:pt x="4633" y="1099"/>
                </a:lnTo>
                <a:lnTo>
                  <a:pt x="4633" y="1099"/>
                </a:lnTo>
                <a:lnTo>
                  <a:pt x="4633" y="1097"/>
                </a:lnTo>
                <a:lnTo>
                  <a:pt x="4633" y="1097"/>
                </a:lnTo>
                <a:lnTo>
                  <a:pt x="4635" y="1097"/>
                </a:lnTo>
                <a:lnTo>
                  <a:pt x="4635" y="1097"/>
                </a:lnTo>
                <a:lnTo>
                  <a:pt x="4637" y="1097"/>
                </a:lnTo>
                <a:lnTo>
                  <a:pt x="4637" y="1099"/>
                </a:lnTo>
                <a:lnTo>
                  <a:pt x="4637" y="1099"/>
                </a:lnTo>
                <a:lnTo>
                  <a:pt x="4637" y="1099"/>
                </a:lnTo>
                <a:lnTo>
                  <a:pt x="4635" y="1101"/>
                </a:lnTo>
                <a:lnTo>
                  <a:pt x="4635" y="1101"/>
                </a:lnTo>
                <a:lnTo>
                  <a:pt x="4633" y="1103"/>
                </a:lnTo>
                <a:lnTo>
                  <a:pt x="4633" y="1103"/>
                </a:lnTo>
                <a:lnTo>
                  <a:pt x="4633" y="1107"/>
                </a:lnTo>
                <a:lnTo>
                  <a:pt x="4633" y="1107"/>
                </a:lnTo>
                <a:lnTo>
                  <a:pt x="4633" y="1109"/>
                </a:lnTo>
                <a:lnTo>
                  <a:pt x="4633" y="1109"/>
                </a:lnTo>
                <a:lnTo>
                  <a:pt x="4635" y="1109"/>
                </a:lnTo>
                <a:lnTo>
                  <a:pt x="4635" y="1109"/>
                </a:lnTo>
                <a:lnTo>
                  <a:pt x="4637" y="1107"/>
                </a:lnTo>
                <a:lnTo>
                  <a:pt x="4639" y="1105"/>
                </a:lnTo>
                <a:lnTo>
                  <a:pt x="4641" y="1105"/>
                </a:lnTo>
                <a:lnTo>
                  <a:pt x="4641" y="1105"/>
                </a:lnTo>
                <a:lnTo>
                  <a:pt x="4641" y="1103"/>
                </a:lnTo>
                <a:lnTo>
                  <a:pt x="4641" y="1103"/>
                </a:lnTo>
                <a:lnTo>
                  <a:pt x="4641" y="1101"/>
                </a:lnTo>
                <a:lnTo>
                  <a:pt x="4643" y="1099"/>
                </a:lnTo>
                <a:lnTo>
                  <a:pt x="4645" y="1097"/>
                </a:lnTo>
                <a:lnTo>
                  <a:pt x="4645" y="1097"/>
                </a:lnTo>
                <a:lnTo>
                  <a:pt x="4649" y="1097"/>
                </a:lnTo>
                <a:lnTo>
                  <a:pt x="4647" y="1095"/>
                </a:lnTo>
                <a:lnTo>
                  <a:pt x="4647" y="1095"/>
                </a:lnTo>
                <a:lnTo>
                  <a:pt x="4645" y="1090"/>
                </a:lnTo>
                <a:lnTo>
                  <a:pt x="4645" y="1088"/>
                </a:lnTo>
                <a:lnTo>
                  <a:pt x="4643" y="1088"/>
                </a:lnTo>
                <a:lnTo>
                  <a:pt x="4645" y="1086"/>
                </a:lnTo>
                <a:lnTo>
                  <a:pt x="4645" y="1084"/>
                </a:lnTo>
                <a:lnTo>
                  <a:pt x="4645" y="1084"/>
                </a:lnTo>
                <a:lnTo>
                  <a:pt x="4645" y="1082"/>
                </a:lnTo>
                <a:lnTo>
                  <a:pt x="4647" y="1080"/>
                </a:lnTo>
                <a:lnTo>
                  <a:pt x="4647" y="1078"/>
                </a:lnTo>
                <a:lnTo>
                  <a:pt x="4647" y="1076"/>
                </a:lnTo>
                <a:lnTo>
                  <a:pt x="4649" y="1076"/>
                </a:lnTo>
                <a:lnTo>
                  <a:pt x="4649" y="1076"/>
                </a:lnTo>
                <a:lnTo>
                  <a:pt x="4649" y="1074"/>
                </a:lnTo>
                <a:lnTo>
                  <a:pt x="4652" y="1067"/>
                </a:lnTo>
                <a:lnTo>
                  <a:pt x="4649" y="1063"/>
                </a:lnTo>
                <a:lnTo>
                  <a:pt x="4649" y="1061"/>
                </a:lnTo>
                <a:lnTo>
                  <a:pt x="4649" y="1059"/>
                </a:lnTo>
                <a:lnTo>
                  <a:pt x="4649" y="1057"/>
                </a:lnTo>
                <a:lnTo>
                  <a:pt x="4649" y="1055"/>
                </a:lnTo>
                <a:lnTo>
                  <a:pt x="4652" y="1053"/>
                </a:lnTo>
                <a:lnTo>
                  <a:pt x="4652" y="1053"/>
                </a:lnTo>
                <a:lnTo>
                  <a:pt x="4654" y="1053"/>
                </a:lnTo>
                <a:lnTo>
                  <a:pt x="4656" y="1053"/>
                </a:lnTo>
                <a:lnTo>
                  <a:pt x="4658" y="1050"/>
                </a:lnTo>
                <a:lnTo>
                  <a:pt x="4658" y="1050"/>
                </a:lnTo>
                <a:lnTo>
                  <a:pt x="4658" y="1048"/>
                </a:lnTo>
                <a:lnTo>
                  <a:pt x="4658" y="1046"/>
                </a:lnTo>
                <a:lnTo>
                  <a:pt x="4658" y="1044"/>
                </a:lnTo>
                <a:lnTo>
                  <a:pt x="4660" y="1044"/>
                </a:lnTo>
                <a:lnTo>
                  <a:pt x="4660" y="1042"/>
                </a:lnTo>
                <a:lnTo>
                  <a:pt x="4660" y="1042"/>
                </a:lnTo>
                <a:lnTo>
                  <a:pt x="4660" y="1042"/>
                </a:lnTo>
                <a:lnTo>
                  <a:pt x="4662" y="1042"/>
                </a:lnTo>
                <a:lnTo>
                  <a:pt x="4662" y="1042"/>
                </a:lnTo>
                <a:lnTo>
                  <a:pt x="4662" y="1040"/>
                </a:lnTo>
                <a:lnTo>
                  <a:pt x="4662" y="1040"/>
                </a:lnTo>
                <a:lnTo>
                  <a:pt x="4664" y="1040"/>
                </a:lnTo>
                <a:lnTo>
                  <a:pt x="4664" y="1038"/>
                </a:lnTo>
                <a:lnTo>
                  <a:pt x="4664" y="1034"/>
                </a:lnTo>
                <a:lnTo>
                  <a:pt x="4664" y="1032"/>
                </a:lnTo>
                <a:lnTo>
                  <a:pt x="4664" y="1030"/>
                </a:lnTo>
                <a:lnTo>
                  <a:pt x="4664" y="1030"/>
                </a:lnTo>
                <a:lnTo>
                  <a:pt x="4664" y="1027"/>
                </a:lnTo>
                <a:lnTo>
                  <a:pt x="4664" y="1027"/>
                </a:lnTo>
                <a:lnTo>
                  <a:pt x="4664" y="1025"/>
                </a:lnTo>
                <a:lnTo>
                  <a:pt x="4664" y="1023"/>
                </a:lnTo>
                <a:lnTo>
                  <a:pt x="4662" y="1019"/>
                </a:lnTo>
                <a:lnTo>
                  <a:pt x="4660" y="1017"/>
                </a:lnTo>
                <a:lnTo>
                  <a:pt x="4658" y="1015"/>
                </a:lnTo>
                <a:lnTo>
                  <a:pt x="4658" y="1015"/>
                </a:lnTo>
                <a:lnTo>
                  <a:pt x="4656" y="1013"/>
                </a:lnTo>
                <a:lnTo>
                  <a:pt x="4656" y="1011"/>
                </a:lnTo>
                <a:lnTo>
                  <a:pt x="4656" y="1006"/>
                </a:lnTo>
                <a:lnTo>
                  <a:pt x="4656" y="1002"/>
                </a:lnTo>
                <a:lnTo>
                  <a:pt x="4658" y="1000"/>
                </a:lnTo>
                <a:lnTo>
                  <a:pt x="4654" y="1002"/>
                </a:lnTo>
                <a:lnTo>
                  <a:pt x="4654" y="1000"/>
                </a:lnTo>
                <a:lnTo>
                  <a:pt x="4652" y="1000"/>
                </a:lnTo>
                <a:lnTo>
                  <a:pt x="4652" y="1000"/>
                </a:lnTo>
                <a:lnTo>
                  <a:pt x="4649" y="998"/>
                </a:lnTo>
                <a:lnTo>
                  <a:pt x="4649" y="1000"/>
                </a:lnTo>
                <a:lnTo>
                  <a:pt x="4647" y="1000"/>
                </a:lnTo>
                <a:lnTo>
                  <a:pt x="4647" y="1002"/>
                </a:lnTo>
                <a:lnTo>
                  <a:pt x="4647" y="1004"/>
                </a:lnTo>
                <a:lnTo>
                  <a:pt x="4652" y="1004"/>
                </a:lnTo>
                <a:lnTo>
                  <a:pt x="4652" y="1004"/>
                </a:lnTo>
                <a:lnTo>
                  <a:pt x="4654" y="1004"/>
                </a:lnTo>
                <a:lnTo>
                  <a:pt x="4654" y="1004"/>
                </a:lnTo>
                <a:lnTo>
                  <a:pt x="4654" y="1004"/>
                </a:lnTo>
                <a:lnTo>
                  <a:pt x="4654" y="1006"/>
                </a:lnTo>
                <a:lnTo>
                  <a:pt x="4654" y="1009"/>
                </a:lnTo>
                <a:lnTo>
                  <a:pt x="4654" y="1009"/>
                </a:lnTo>
                <a:lnTo>
                  <a:pt x="4652" y="1009"/>
                </a:lnTo>
                <a:lnTo>
                  <a:pt x="4649" y="1009"/>
                </a:lnTo>
                <a:lnTo>
                  <a:pt x="4649" y="1009"/>
                </a:lnTo>
                <a:lnTo>
                  <a:pt x="4647" y="1011"/>
                </a:lnTo>
                <a:lnTo>
                  <a:pt x="4647" y="1011"/>
                </a:lnTo>
                <a:lnTo>
                  <a:pt x="4647" y="1011"/>
                </a:lnTo>
                <a:lnTo>
                  <a:pt x="4645" y="1011"/>
                </a:lnTo>
                <a:lnTo>
                  <a:pt x="4645" y="1009"/>
                </a:lnTo>
                <a:lnTo>
                  <a:pt x="4645" y="1004"/>
                </a:lnTo>
                <a:lnTo>
                  <a:pt x="4645" y="1004"/>
                </a:lnTo>
                <a:lnTo>
                  <a:pt x="4643" y="1004"/>
                </a:lnTo>
                <a:lnTo>
                  <a:pt x="4643" y="1004"/>
                </a:lnTo>
                <a:lnTo>
                  <a:pt x="4643" y="1004"/>
                </a:lnTo>
                <a:lnTo>
                  <a:pt x="4641" y="1004"/>
                </a:lnTo>
                <a:lnTo>
                  <a:pt x="4641" y="1004"/>
                </a:lnTo>
                <a:lnTo>
                  <a:pt x="4641" y="1004"/>
                </a:lnTo>
                <a:lnTo>
                  <a:pt x="4641" y="1006"/>
                </a:lnTo>
                <a:lnTo>
                  <a:pt x="4641" y="1009"/>
                </a:lnTo>
                <a:lnTo>
                  <a:pt x="4639" y="1011"/>
                </a:lnTo>
                <a:lnTo>
                  <a:pt x="4639" y="1011"/>
                </a:lnTo>
                <a:lnTo>
                  <a:pt x="4639" y="1011"/>
                </a:lnTo>
                <a:lnTo>
                  <a:pt x="4639" y="1013"/>
                </a:lnTo>
                <a:lnTo>
                  <a:pt x="4637" y="1013"/>
                </a:lnTo>
                <a:lnTo>
                  <a:pt x="4637" y="1013"/>
                </a:lnTo>
                <a:lnTo>
                  <a:pt x="4635" y="1013"/>
                </a:lnTo>
                <a:lnTo>
                  <a:pt x="4635" y="1015"/>
                </a:lnTo>
                <a:lnTo>
                  <a:pt x="4635" y="1015"/>
                </a:lnTo>
                <a:lnTo>
                  <a:pt x="4635" y="1017"/>
                </a:lnTo>
                <a:lnTo>
                  <a:pt x="4637" y="1019"/>
                </a:lnTo>
                <a:lnTo>
                  <a:pt x="4637" y="1021"/>
                </a:lnTo>
                <a:lnTo>
                  <a:pt x="4635" y="1023"/>
                </a:lnTo>
                <a:lnTo>
                  <a:pt x="4635" y="1023"/>
                </a:lnTo>
                <a:lnTo>
                  <a:pt x="4635" y="1025"/>
                </a:lnTo>
                <a:lnTo>
                  <a:pt x="4633" y="1025"/>
                </a:lnTo>
                <a:lnTo>
                  <a:pt x="4633" y="1025"/>
                </a:lnTo>
                <a:lnTo>
                  <a:pt x="4633" y="1025"/>
                </a:lnTo>
                <a:lnTo>
                  <a:pt x="4633" y="1027"/>
                </a:lnTo>
                <a:lnTo>
                  <a:pt x="4635" y="1027"/>
                </a:lnTo>
                <a:lnTo>
                  <a:pt x="4635" y="1027"/>
                </a:lnTo>
                <a:lnTo>
                  <a:pt x="4635" y="1027"/>
                </a:lnTo>
                <a:lnTo>
                  <a:pt x="4637" y="1030"/>
                </a:lnTo>
                <a:lnTo>
                  <a:pt x="4637" y="1032"/>
                </a:lnTo>
                <a:lnTo>
                  <a:pt x="4637" y="1034"/>
                </a:lnTo>
                <a:lnTo>
                  <a:pt x="4637" y="1034"/>
                </a:lnTo>
                <a:lnTo>
                  <a:pt x="4637" y="1036"/>
                </a:lnTo>
                <a:lnTo>
                  <a:pt x="4635" y="1036"/>
                </a:lnTo>
                <a:lnTo>
                  <a:pt x="4635" y="1036"/>
                </a:lnTo>
                <a:lnTo>
                  <a:pt x="4635" y="1038"/>
                </a:lnTo>
                <a:lnTo>
                  <a:pt x="4635" y="1040"/>
                </a:lnTo>
                <a:lnTo>
                  <a:pt x="4633" y="1044"/>
                </a:lnTo>
                <a:lnTo>
                  <a:pt x="4633" y="1044"/>
                </a:lnTo>
                <a:lnTo>
                  <a:pt x="4631" y="1046"/>
                </a:lnTo>
                <a:lnTo>
                  <a:pt x="4631" y="1048"/>
                </a:lnTo>
                <a:lnTo>
                  <a:pt x="4629" y="1050"/>
                </a:lnTo>
                <a:lnTo>
                  <a:pt x="4629" y="1050"/>
                </a:lnTo>
                <a:lnTo>
                  <a:pt x="4629" y="1055"/>
                </a:lnTo>
                <a:lnTo>
                  <a:pt x="4626" y="1057"/>
                </a:lnTo>
                <a:lnTo>
                  <a:pt x="4626" y="1057"/>
                </a:lnTo>
                <a:lnTo>
                  <a:pt x="4624" y="1059"/>
                </a:lnTo>
                <a:lnTo>
                  <a:pt x="4620" y="1061"/>
                </a:lnTo>
                <a:lnTo>
                  <a:pt x="4618" y="1061"/>
                </a:lnTo>
                <a:lnTo>
                  <a:pt x="4618" y="1063"/>
                </a:lnTo>
                <a:lnTo>
                  <a:pt x="4618" y="1065"/>
                </a:lnTo>
                <a:lnTo>
                  <a:pt x="4616" y="1067"/>
                </a:lnTo>
                <a:lnTo>
                  <a:pt x="4614" y="1067"/>
                </a:lnTo>
                <a:lnTo>
                  <a:pt x="4612" y="1071"/>
                </a:lnTo>
                <a:lnTo>
                  <a:pt x="4610" y="1071"/>
                </a:lnTo>
                <a:lnTo>
                  <a:pt x="4608" y="1071"/>
                </a:lnTo>
                <a:lnTo>
                  <a:pt x="4605" y="1074"/>
                </a:lnTo>
                <a:lnTo>
                  <a:pt x="4599" y="1076"/>
                </a:lnTo>
                <a:lnTo>
                  <a:pt x="4599" y="1076"/>
                </a:lnTo>
                <a:lnTo>
                  <a:pt x="4597" y="1078"/>
                </a:lnTo>
                <a:lnTo>
                  <a:pt x="4597" y="1078"/>
                </a:lnTo>
                <a:lnTo>
                  <a:pt x="4595" y="1078"/>
                </a:lnTo>
                <a:lnTo>
                  <a:pt x="4595" y="1078"/>
                </a:lnTo>
                <a:lnTo>
                  <a:pt x="4593" y="1078"/>
                </a:lnTo>
                <a:lnTo>
                  <a:pt x="4593" y="1076"/>
                </a:lnTo>
                <a:lnTo>
                  <a:pt x="4593" y="1076"/>
                </a:lnTo>
                <a:lnTo>
                  <a:pt x="4593" y="1074"/>
                </a:lnTo>
                <a:lnTo>
                  <a:pt x="4591" y="1074"/>
                </a:lnTo>
                <a:lnTo>
                  <a:pt x="4591" y="1071"/>
                </a:lnTo>
                <a:lnTo>
                  <a:pt x="4593" y="1071"/>
                </a:lnTo>
                <a:lnTo>
                  <a:pt x="4593" y="1071"/>
                </a:lnTo>
                <a:lnTo>
                  <a:pt x="4595" y="1069"/>
                </a:lnTo>
                <a:lnTo>
                  <a:pt x="4597" y="1067"/>
                </a:lnTo>
                <a:lnTo>
                  <a:pt x="4597" y="1067"/>
                </a:lnTo>
                <a:lnTo>
                  <a:pt x="4597" y="1065"/>
                </a:lnTo>
                <a:lnTo>
                  <a:pt x="4595" y="1067"/>
                </a:lnTo>
                <a:lnTo>
                  <a:pt x="4593" y="1067"/>
                </a:lnTo>
                <a:lnTo>
                  <a:pt x="4591" y="1069"/>
                </a:lnTo>
                <a:lnTo>
                  <a:pt x="4589" y="1071"/>
                </a:lnTo>
                <a:lnTo>
                  <a:pt x="4589" y="1076"/>
                </a:lnTo>
                <a:lnTo>
                  <a:pt x="4589" y="1080"/>
                </a:lnTo>
                <a:lnTo>
                  <a:pt x="4587" y="1082"/>
                </a:lnTo>
                <a:lnTo>
                  <a:pt x="4582" y="1086"/>
                </a:lnTo>
                <a:lnTo>
                  <a:pt x="4582" y="1086"/>
                </a:lnTo>
                <a:lnTo>
                  <a:pt x="4580" y="1088"/>
                </a:lnTo>
                <a:lnTo>
                  <a:pt x="4578" y="1088"/>
                </a:lnTo>
                <a:lnTo>
                  <a:pt x="4578" y="1090"/>
                </a:lnTo>
                <a:lnTo>
                  <a:pt x="4578" y="1092"/>
                </a:lnTo>
                <a:lnTo>
                  <a:pt x="4580" y="1095"/>
                </a:lnTo>
                <a:lnTo>
                  <a:pt x="4578" y="1097"/>
                </a:lnTo>
                <a:lnTo>
                  <a:pt x="4576" y="1097"/>
                </a:lnTo>
                <a:lnTo>
                  <a:pt x="4574" y="1099"/>
                </a:lnTo>
                <a:lnTo>
                  <a:pt x="4574" y="1099"/>
                </a:lnTo>
                <a:lnTo>
                  <a:pt x="4572" y="1099"/>
                </a:lnTo>
                <a:lnTo>
                  <a:pt x="4568" y="1099"/>
                </a:lnTo>
                <a:lnTo>
                  <a:pt x="4568" y="1099"/>
                </a:lnTo>
                <a:lnTo>
                  <a:pt x="4568" y="1099"/>
                </a:lnTo>
                <a:lnTo>
                  <a:pt x="4568" y="1097"/>
                </a:lnTo>
                <a:lnTo>
                  <a:pt x="4568" y="1097"/>
                </a:lnTo>
                <a:lnTo>
                  <a:pt x="4566" y="1095"/>
                </a:lnTo>
                <a:lnTo>
                  <a:pt x="4566" y="1095"/>
                </a:lnTo>
                <a:lnTo>
                  <a:pt x="4561" y="1097"/>
                </a:lnTo>
                <a:lnTo>
                  <a:pt x="4555" y="1097"/>
                </a:lnTo>
                <a:lnTo>
                  <a:pt x="4553" y="1099"/>
                </a:lnTo>
                <a:lnTo>
                  <a:pt x="4553" y="1099"/>
                </a:lnTo>
                <a:lnTo>
                  <a:pt x="4549" y="1099"/>
                </a:lnTo>
                <a:lnTo>
                  <a:pt x="4547" y="1099"/>
                </a:lnTo>
                <a:lnTo>
                  <a:pt x="4545" y="1099"/>
                </a:lnTo>
                <a:lnTo>
                  <a:pt x="4543" y="1099"/>
                </a:lnTo>
                <a:lnTo>
                  <a:pt x="4543" y="1099"/>
                </a:lnTo>
                <a:lnTo>
                  <a:pt x="4541" y="1101"/>
                </a:lnTo>
                <a:lnTo>
                  <a:pt x="4541" y="1101"/>
                </a:lnTo>
                <a:lnTo>
                  <a:pt x="4538" y="1099"/>
                </a:lnTo>
                <a:lnTo>
                  <a:pt x="4536" y="1099"/>
                </a:lnTo>
                <a:lnTo>
                  <a:pt x="4534" y="1099"/>
                </a:lnTo>
                <a:close/>
                <a:moveTo>
                  <a:pt x="4480" y="1216"/>
                </a:moveTo>
                <a:lnTo>
                  <a:pt x="4482" y="1216"/>
                </a:lnTo>
                <a:lnTo>
                  <a:pt x="4484" y="1216"/>
                </a:lnTo>
                <a:lnTo>
                  <a:pt x="4484" y="1214"/>
                </a:lnTo>
                <a:lnTo>
                  <a:pt x="4484" y="1214"/>
                </a:lnTo>
                <a:lnTo>
                  <a:pt x="4484" y="1214"/>
                </a:lnTo>
                <a:lnTo>
                  <a:pt x="4484" y="1212"/>
                </a:lnTo>
                <a:lnTo>
                  <a:pt x="4486" y="1212"/>
                </a:lnTo>
                <a:lnTo>
                  <a:pt x="4486" y="1212"/>
                </a:lnTo>
                <a:lnTo>
                  <a:pt x="4486" y="1212"/>
                </a:lnTo>
                <a:lnTo>
                  <a:pt x="4486" y="1210"/>
                </a:lnTo>
                <a:lnTo>
                  <a:pt x="4486" y="1212"/>
                </a:lnTo>
                <a:lnTo>
                  <a:pt x="4484" y="1212"/>
                </a:lnTo>
                <a:lnTo>
                  <a:pt x="4484" y="1212"/>
                </a:lnTo>
                <a:lnTo>
                  <a:pt x="4484" y="1212"/>
                </a:lnTo>
                <a:lnTo>
                  <a:pt x="4484" y="1212"/>
                </a:lnTo>
                <a:lnTo>
                  <a:pt x="4482" y="1214"/>
                </a:lnTo>
                <a:lnTo>
                  <a:pt x="4480" y="1214"/>
                </a:lnTo>
                <a:lnTo>
                  <a:pt x="4480" y="1214"/>
                </a:lnTo>
                <a:lnTo>
                  <a:pt x="4480" y="1214"/>
                </a:lnTo>
                <a:lnTo>
                  <a:pt x="4480" y="1214"/>
                </a:lnTo>
                <a:lnTo>
                  <a:pt x="4480" y="1216"/>
                </a:lnTo>
                <a:close/>
                <a:moveTo>
                  <a:pt x="4461" y="1111"/>
                </a:moveTo>
                <a:lnTo>
                  <a:pt x="4461" y="1111"/>
                </a:lnTo>
                <a:lnTo>
                  <a:pt x="4461" y="1111"/>
                </a:lnTo>
                <a:lnTo>
                  <a:pt x="4463" y="1111"/>
                </a:lnTo>
                <a:lnTo>
                  <a:pt x="4463" y="1111"/>
                </a:lnTo>
                <a:lnTo>
                  <a:pt x="4463" y="1109"/>
                </a:lnTo>
                <a:lnTo>
                  <a:pt x="4461" y="1109"/>
                </a:lnTo>
                <a:lnTo>
                  <a:pt x="4461" y="1109"/>
                </a:lnTo>
                <a:lnTo>
                  <a:pt x="4459" y="1109"/>
                </a:lnTo>
                <a:lnTo>
                  <a:pt x="4459" y="1111"/>
                </a:lnTo>
                <a:lnTo>
                  <a:pt x="4461" y="1111"/>
                </a:lnTo>
                <a:lnTo>
                  <a:pt x="4461" y="1111"/>
                </a:lnTo>
                <a:close/>
                <a:moveTo>
                  <a:pt x="4482" y="1118"/>
                </a:moveTo>
                <a:lnTo>
                  <a:pt x="4482" y="1120"/>
                </a:lnTo>
                <a:lnTo>
                  <a:pt x="4482" y="1118"/>
                </a:lnTo>
                <a:lnTo>
                  <a:pt x="4482" y="1118"/>
                </a:lnTo>
                <a:lnTo>
                  <a:pt x="4484" y="1115"/>
                </a:lnTo>
                <a:lnTo>
                  <a:pt x="4484" y="1113"/>
                </a:lnTo>
                <a:lnTo>
                  <a:pt x="4484" y="1113"/>
                </a:lnTo>
                <a:lnTo>
                  <a:pt x="4484" y="1113"/>
                </a:lnTo>
                <a:lnTo>
                  <a:pt x="4484" y="1113"/>
                </a:lnTo>
                <a:lnTo>
                  <a:pt x="4482" y="1113"/>
                </a:lnTo>
                <a:lnTo>
                  <a:pt x="4482" y="1113"/>
                </a:lnTo>
                <a:lnTo>
                  <a:pt x="4482" y="1115"/>
                </a:lnTo>
                <a:lnTo>
                  <a:pt x="4480" y="1118"/>
                </a:lnTo>
                <a:lnTo>
                  <a:pt x="4482" y="1118"/>
                </a:lnTo>
                <a:close/>
                <a:moveTo>
                  <a:pt x="4482" y="1136"/>
                </a:moveTo>
                <a:lnTo>
                  <a:pt x="4482" y="1136"/>
                </a:lnTo>
                <a:lnTo>
                  <a:pt x="4482" y="1136"/>
                </a:lnTo>
                <a:lnTo>
                  <a:pt x="4482" y="1136"/>
                </a:lnTo>
                <a:lnTo>
                  <a:pt x="4484" y="1136"/>
                </a:lnTo>
                <a:lnTo>
                  <a:pt x="4484" y="1134"/>
                </a:lnTo>
                <a:lnTo>
                  <a:pt x="4484" y="1134"/>
                </a:lnTo>
                <a:lnTo>
                  <a:pt x="4484" y="1134"/>
                </a:lnTo>
                <a:lnTo>
                  <a:pt x="4484" y="1134"/>
                </a:lnTo>
                <a:lnTo>
                  <a:pt x="4482" y="1136"/>
                </a:lnTo>
                <a:close/>
                <a:moveTo>
                  <a:pt x="4480" y="1122"/>
                </a:moveTo>
                <a:lnTo>
                  <a:pt x="4480" y="1122"/>
                </a:lnTo>
                <a:lnTo>
                  <a:pt x="4480" y="1122"/>
                </a:lnTo>
                <a:lnTo>
                  <a:pt x="4482" y="1120"/>
                </a:lnTo>
                <a:lnTo>
                  <a:pt x="4482" y="1120"/>
                </a:lnTo>
                <a:lnTo>
                  <a:pt x="4480" y="1118"/>
                </a:lnTo>
                <a:lnTo>
                  <a:pt x="4480" y="1122"/>
                </a:lnTo>
                <a:close/>
                <a:moveTo>
                  <a:pt x="4367" y="1348"/>
                </a:moveTo>
                <a:lnTo>
                  <a:pt x="4367" y="1350"/>
                </a:lnTo>
                <a:lnTo>
                  <a:pt x="4367" y="1350"/>
                </a:lnTo>
                <a:lnTo>
                  <a:pt x="4367" y="1350"/>
                </a:lnTo>
                <a:lnTo>
                  <a:pt x="4367" y="1350"/>
                </a:lnTo>
                <a:lnTo>
                  <a:pt x="4369" y="1350"/>
                </a:lnTo>
                <a:lnTo>
                  <a:pt x="4369" y="1350"/>
                </a:lnTo>
                <a:lnTo>
                  <a:pt x="4367" y="1348"/>
                </a:lnTo>
                <a:close/>
                <a:moveTo>
                  <a:pt x="4318" y="1273"/>
                </a:moveTo>
                <a:lnTo>
                  <a:pt x="4321" y="1273"/>
                </a:lnTo>
                <a:lnTo>
                  <a:pt x="4321" y="1273"/>
                </a:lnTo>
                <a:lnTo>
                  <a:pt x="4318" y="1271"/>
                </a:lnTo>
                <a:lnTo>
                  <a:pt x="4318" y="1273"/>
                </a:lnTo>
                <a:lnTo>
                  <a:pt x="4318" y="1273"/>
                </a:lnTo>
                <a:lnTo>
                  <a:pt x="4318" y="1273"/>
                </a:lnTo>
                <a:lnTo>
                  <a:pt x="4318" y="1273"/>
                </a:lnTo>
                <a:lnTo>
                  <a:pt x="4318" y="1273"/>
                </a:lnTo>
                <a:close/>
                <a:moveTo>
                  <a:pt x="4373" y="1419"/>
                </a:moveTo>
                <a:lnTo>
                  <a:pt x="4375" y="1419"/>
                </a:lnTo>
                <a:lnTo>
                  <a:pt x="4375" y="1419"/>
                </a:lnTo>
                <a:lnTo>
                  <a:pt x="4375" y="1417"/>
                </a:lnTo>
                <a:lnTo>
                  <a:pt x="4375" y="1415"/>
                </a:lnTo>
                <a:lnTo>
                  <a:pt x="4375" y="1415"/>
                </a:lnTo>
                <a:lnTo>
                  <a:pt x="4375" y="1415"/>
                </a:lnTo>
                <a:lnTo>
                  <a:pt x="4375" y="1415"/>
                </a:lnTo>
                <a:lnTo>
                  <a:pt x="4375" y="1413"/>
                </a:lnTo>
                <a:lnTo>
                  <a:pt x="4375" y="1413"/>
                </a:lnTo>
                <a:lnTo>
                  <a:pt x="4373" y="1413"/>
                </a:lnTo>
                <a:lnTo>
                  <a:pt x="4373" y="1415"/>
                </a:lnTo>
                <a:lnTo>
                  <a:pt x="4373" y="1415"/>
                </a:lnTo>
                <a:lnTo>
                  <a:pt x="4373" y="1417"/>
                </a:lnTo>
                <a:lnTo>
                  <a:pt x="4375" y="1417"/>
                </a:lnTo>
                <a:lnTo>
                  <a:pt x="4375" y="1417"/>
                </a:lnTo>
                <a:lnTo>
                  <a:pt x="4375" y="1417"/>
                </a:lnTo>
                <a:lnTo>
                  <a:pt x="4373" y="1419"/>
                </a:lnTo>
                <a:close/>
                <a:moveTo>
                  <a:pt x="4325" y="1273"/>
                </a:moveTo>
                <a:lnTo>
                  <a:pt x="4323" y="1273"/>
                </a:lnTo>
                <a:lnTo>
                  <a:pt x="4323" y="1273"/>
                </a:lnTo>
                <a:lnTo>
                  <a:pt x="4321" y="1273"/>
                </a:lnTo>
                <a:lnTo>
                  <a:pt x="4321" y="1273"/>
                </a:lnTo>
                <a:lnTo>
                  <a:pt x="4323" y="1273"/>
                </a:lnTo>
                <a:lnTo>
                  <a:pt x="4325" y="1273"/>
                </a:lnTo>
                <a:close/>
                <a:moveTo>
                  <a:pt x="4262" y="1306"/>
                </a:moveTo>
                <a:lnTo>
                  <a:pt x="4262" y="1306"/>
                </a:lnTo>
                <a:lnTo>
                  <a:pt x="4262" y="1306"/>
                </a:lnTo>
                <a:lnTo>
                  <a:pt x="4262" y="1306"/>
                </a:lnTo>
                <a:lnTo>
                  <a:pt x="4262" y="1306"/>
                </a:lnTo>
                <a:lnTo>
                  <a:pt x="4262" y="1306"/>
                </a:lnTo>
                <a:lnTo>
                  <a:pt x="4262" y="1308"/>
                </a:lnTo>
                <a:lnTo>
                  <a:pt x="4262" y="1306"/>
                </a:lnTo>
                <a:close/>
                <a:moveTo>
                  <a:pt x="4348" y="1292"/>
                </a:moveTo>
                <a:lnTo>
                  <a:pt x="4348" y="1294"/>
                </a:lnTo>
                <a:lnTo>
                  <a:pt x="4348" y="1294"/>
                </a:lnTo>
                <a:lnTo>
                  <a:pt x="4348" y="1294"/>
                </a:lnTo>
                <a:lnTo>
                  <a:pt x="4348" y="1296"/>
                </a:lnTo>
                <a:lnTo>
                  <a:pt x="4350" y="1300"/>
                </a:lnTo>
                <a:lnTo>
                  <a:pt x="4350" y="1300"/>
                </a:lnTo>
                <a:lnTo>
                  <a:pt x="4350" y="1302"/>
                </a:lnTo>
                <a:lnTo>
                  <a:pt x="4350" y="1302"/>
                </a:lnTo>
                <a:lnTo>
                  <a:pt x="4352" y="1302"/>
                </a:lnTo>
                <a:lnTo>
                  <a:pt x="4354" y="1304"/>
                </a:lnTo>
                <a:lnTo>
                  <a:pt x="4354" y="1304"/>
                </a:lnTo>
                <a:lnTo>
                  <a:pt x="4354" y="1306"/>
                </a:lnTo>
                <a:lnTo>
                  <a:pt x="4356" y="1308"/>
                </a:lnTo>
                <a:lnTo>
                  <a:pt x="4356" y="1310"/>
                </a:lnTo>
                <a:lnTo>
                  <a:pt x="4356" y="1310"/>
                </a:lnTo>
                <a:lnTo>
                  <a:pt x="4358" y="1310"/>
                </a:lnTo>
                <a:lnTo>
                  <a:pt x="4358" y="1310"/>
                </a:lnTo>
                <a:lnTo>
                  <a:pt x="4358" y="1308"/>
                </a:lnTo>
                <a:lnTo>
                  <a:pt x="4358" y="1306"/>
                </a:lnTo>
                <a:lnTo>
                  <a:pt x="4358" y="1304"/>
                </a:lnTo>
                <a:lnTo>
                  <a:pt x="4360" y="1302"/>
                </a:lnTo>
                <a:lnTo>
                  <a:pt x="4360" y="1300"/>
                </a:lnTo>
                <a:lnTo>
                  <a:pt x="4362" y="1298"/>
                </a:lnTo>
                <a:lnTo>
                  <a:pt x="4365" y="1296"/>
                </a:lnTo>
                <a:lnTo>
                  <a:pt x="4367" y="1294"/>
                </a:lnTo>
                <a:lnTo>
                  <a:pt x="4367" y="1292"/>
                </a:lnTo>
                <a:lnTo>
                  <a:pt x="4367" y="1289"/>
                </a:lnTo>
                <a:lnTo>
                  <a:pt x="4369" y="1285"/>
                </a:lnTo>
                <a:lnTo>
                  <a:pt x="4369" y="1281"/>
                </a:lnTo>
                <a:lnTo>
                  <a:pt x="4369" y="1279"/>
                </a:lnTo>
                <a:lnTo>
                  <a:pt x="4371" y="1279"/>
                </a:lnTo>
                <a:lnTo>
                  <a:pt x="4371" y="1275"/>
                </a:lnTo>
                <a:lnTo>
                  <a:pt x="4373" y="1273"/>
                </a:lnTo>
                <a:lnTo>
                  <a:pt x="4373" y="1271"/>
                </a:lnTo>
                <a:lnTo>
                  <a:pt x="4373" y="1269"/>
                </a:lnTo>
                <a:lnTo>
                  <a:pt x="4373" y="1266"/>
                </a:lnTo>
                <a:lnTo>
                  <a:pt x="4373" y="1266"/>
                </a:lnTo>
                <a:lnTo>
                  <a:pt x="4375" y="1264"/>
                </a:lnTo>
                <a:lnTo>
                  <a:pt x="4373" y="1264"/>
                </a:lnTo>
                <a:lnTo>
                  <a:pt x="4373" y="1262"/>
                </a:lnTo>
                <a:lnTo>
                  <a:pt x="4371" y="1262"/>
                </a:lnTo>
                <a:lnTo>
                  <a:pt x="4371" y="1262"/>
                </a:lnTo>
                <a:lnTo>
                  <a:pt x="4371" y="1262"/>
                </a:lnTo>
                <a:lnTo>
                  <a:pt x="4369" y="1260"/>
                </a:lnTo>
                <a:lnTo>
                  <a:pt x="4369" y="1260"/>
                </a:lnTo>
                <a:lnTo>
                  <a:pt x="4367" y="1260"/>
                </a:lnTo>
                <a:lnTo>
                  <a:pt x="4367" y="1262"/>
                </a:lnTo>
                <a:lnTo>
                  <a:pt x="4362" y="1264"/>
                </a:lnTo>
                <a:lnTo>
                  <a:pt x="4360" y="1264"/>
                </a:lnTo>
                <a:lnTo>
                  <a:pt x="4360" y="1266"/>
                </a:lnTo>
                <a:lnTo>
                  <a:pt x="4358" y="1269"/>
                </a:lnTo>
                <a:lnTo>
                  <a:pt x="4358" y="1269"/>
                </a:lnTo>
                <a:lnTo>
                  <a:pt x="4356" y="1271"/>
                </a:lnTo>
                <a:lnTo>
                  <a:pt x="4356" y="1273"/>
                </a:lnTo>
                <a:lnTo>
                  <a:pt x="4348" y="1285"/>
                </a:lnTo>
                <a:lnTo>
                  <a:pt x="4348" y="1285"/>
                </a:lnTo>
                <a:lnTo>
                  <a:pt x="4348" y="1287"/>
                </a:lnTo>
                <a:lnTo>
                  <a:pt x="4348" y="1289"/>
                </a:lnTo>
                <a:lnTo>
                  <a:pt x="4348" y="1292"/>
                </a:lnTo>
                <a:lnTo>
                  <a:pt x="4348" y="1292"/>
                </a:lnTo>
                <a:close/>
                <a:moveTo>
                  <a:pt x="4316" y="1497"/>
                </a:moveTo>
                <a:lnTo>
                  <a:pt x="4316" y="1497"/>
                </a:lnTo>
                <a:lnTo>
                  <a:pt x="4316" y="1499"/>
                </a:lnTo>
                <a:lnTo>
                  <a:pt x="4314" y="1499"/>
                </a:lnTo>
                <a:lnTo>
                  <a:pt x="4312" y="1501"/>
                </a:lnTo>
                <a:lnTo>
                  <a:pt x="4310" y="1503"/>
                </a:lnTo>
                <a:lnTo>
                  <a:pt x="4308" y="1505"/>
                </a:lnTo>
                <a:lnTo>
                  <a:pt x="4308" y="1505"/>
                </a:lnTo>
                <a:lnTo>
                  <a:pt x="4306" y="1508"/>
                </a:lnTo>
                <a:lnTo>
                  <a:pt x="4306" y="1510"/>
                </a:lnTo>
                <a:lnTo>
                  <a:pt x="4306" y="1512"/>
                </a:lnTo>
                <a:lnTo>
                  <a:pt x="4308" y="1510"/>
                </a:lnTo>
                <a:lnTo>
                  <a:pt x="4308" y="1510"/>
                </a:lnTo>
                <a:lnTo>
                  <a:pt x="4310" y="1510"/>
                </a:lnTo>
                <a:lnTo>
                  <a:pt x="4310" y="1508"/>
                </a:lnTo>
                <a:lnTo>
                  <a:pt x="4310" y="1508"/>
                </a:lnTo>
                <a:lnTo>
                  <a:pt x="4310" y="1508"/>
                </a:lnTo>
                <a:lnTo>
                  <a:pt x="4312" y="1505"/>
                </a:lnTo>
                <a:lnTo>
                  <a:pt x="4314" y="1505"/>
                </a:lnTo>
                <a:lnTo>
                  <a:pt x="4316" y="1505"/>
                </a:lnTo>
                <a:lnTo>
                  <a:pt x="4316" y="1503"/>
                </a:lnTo>
                <a:lnTo>
                  <a:pt x="4318" y="1501"/>
                </a:lnTo>
                <a:lnTo>
                  <a:pt x="4318" y="1499"/>
                </a:lnTo>
                <a:lnTo>
                  <a:pt x="4321" y="1499"/>
                </a:lnTo>
                <a:lnTo>
                  <a:pt x="4323" y="1499"/>
                </a:lnTo>
                <a:lnTo>
                  <a:pt x="4323" y="1497"/>
                </a:lnTo>
                <a:lnTo>
                  <a:pt x="4325" y="1497"/>
                </a:lnTo>
                <a:lnTo>
                  <a:pt x="4325" y="1495"/>
                </a:lnTo>
                <a:lnTo>
                  <a:pt x="4329" y="1491"/>
                </a:lnTo>
                <a:lnTo>
                  <a:pt x="4329" y="1489"/>
                </a:lnTo>
                <a:lnTo>
                  <a:pt x="4329" y="1489"/>
                </a:lnTo>
                <a:lnTo>
                  <a:pt x="4329" y="1489"/>
                </a:lnTo>
                <a:lnTo>
                  <a:pt x="4331" y="1487"/>
                </a:lnTo>
                <a:lnTo>
                  <a:pt x="4335" y="1487"/>
                </a:lnTo>
                <a:lnTo>
                  <a:pt x="4335" y="1487"/>
                </a:lnTo>
                <a:lnTo>
                  <a:pt x="4335" y="1484"/>
                </a:lnTo>
                <a:lnTo>
                  <a:pt x="4335" y="1484"/>
                </a:lnTo>
                <a:lnTo>
                  <a:pt x="4337" y="1482"/>
                </a:lnTo>
                <a:lnTo>
                  <a:pt x="4337" y="1482"/>
                </a:lnTo>
                <a:lnTo>
                  <a:pt x="4339" y="1482"/>
                </a:lnTo>
                <a:lnTo>
                  <a:pt x="4339" y="1480"/>
                </a:lnTo>
                <a:lnTo>
                  <a:pt x="4341" y="1480"/>
                </a:lnTo>
                <a:lnTo>
                  <a:pt x="4341" y="1478"/>
                </a:lnTo>
                <a:lnTo>
                  <a:pt x="4341" y="1476"/>
                </a:lnTo>
                <a:lnTo>
                  <a:pt x="4339" y="1474"/>
                </a:lnTo>
                <a:lnTo>
                  <a:pt x="4339" y="1472"/>
                </a:lnTo>
                <a:lnTo>
                  <a:pt x="4339" y="1472"/>
                </a:lnTo>
                <a:lnTo>
                  <a:pt x="4339" y="1470"/>
                </a:lnTo>
                <a:lnTo>
                  <a:pt x="4339" y="1470"/>
                </a:lnTo>
                <a:lnTo>
                  <a:pt x="4339" y="1468"/>
                </a:lnTo>
                <a:lnTo>
                  <a:pt x="4339" y="1468"/>
                </a:lnTo>
                <a:lnTo>
                  <a:pt x="4339" y="1468"/>
                </a:lnTo>
                <a:lnTo>
                  <a:pt x="4337" y="1472"/>
                </a:lnTo>
                <a:lnTo>
                  <a:pt x="4335" y="1474"/>
                </a:lnTo>
                <a:lnTo>
                  <a:pt x="4335" y="1474"/>
                </a:lnTo>
                <a:lnTo>
                  <a:pt x="4335" y="1476"/>
                </a:lnTo>
                <a:lnTo>
                  <a:pt x="4335" y="1478"/>
                </a:lnTo>
                <a:lnTo>
                  <a:pt x="4335" y="1478"/>
                </a:lnTo>
                <a:lnTo>
                  <a:pt x="4335" y="1480"/>
                </a:lnTo>
                <a:lnTo>
                  <a:pt x="4335" y="1480"/>
                </a:lnTo>
                <a:lnTo>
                  <a:pt x="4333" y="1480"/>
                </a:lnTo>
                <a:lnTo>
                  <a:pt x="4333" y="1482"/>
                </a:lnTo>
                <a:lnTo>
                  <a:pt x="4331" y="1482"/>
                </a:lnTo>
                <a:lnTo>
                  <a:pt x="4329" y="1484"/>
                </a:lnTo>
                <a:lnTo>
                  <a:pt x="4329" y="1487"/>
                </a:lnTo>
                <a:lnTo>
                  <a:pt x="4327" y="1487"/>
                </a:lnTo>
                <a:lnTo>
                  <a:pt x="4325" y="1491"/>
                </a:lnTo>
                <a:lnTo>
                  <a:pt x="4323" y="1493"/>
                </a:lnTo>
                <a:lnTo>
                  <a:pt x="4318" y="1497"/>
                </a:lnTo>
                <a:lnTo>
                  <a:pt x="4318" y="1497"/>
                </a:lnTo>
                <a:lnTo>
                  <a:pt x="4316" y="1497"/>
                </a:lnTo>
                <a:close/>
                <a:moveTo>
                  <a:pt x="4220" y="1591"/>
                </a:moveTo>
                <a:lnTo>
                  <a:pt x="4220" y="1591"/>
                </a:lnTo>
                <a:lnTo>
                  <a:pt x="4220" y="1591"/>
                </a:lnTo>
                <a:lnTo>
                  <a:pt x="4220" y="1596"/>
                </a:lnTo>
                <a:lnTo>
                  <a:pt x="4220" y="1598"/>
                </a:lnTo>
                <a:lnTo>
                  <a:pt x="4222" y="1596"/>
                </a:lnTo>
                <a:lnTo>
                  <a:pt x="4222" y="1596"/>
                </a:lnTo>
                <a:lnTo>
                  <a:pt x="4222" y="1593"/>
                </a:lnTo>
                <a:lnTo>
                  <a:pt x="4222" y="1591"/>
                </a:lnTo>
                <a:lnTo>
                  <a:pt x="4220" y="1591"/>
                </a:lnTo>
                <a:close/>
                <a:moveTo>
                  <a:pt x="4239" y="1315"/>
                </a:moveTo>
                <a:lnTo>
                  <a:pt x="4239" y="1315"/>
                </a:lnTo>
                <a:lnTo>
                  <a:pt x="4239" y="1317"/>
                </a:lnTo>
                <a:lnTo>
                  <a:pt x="4239" y="1317"/>
                </a:lnTo>
                <a:lnTo>
                  <a:pt x="4239" y="1315"/>
                </a:lnTo>
                <a:lnTo>
                  <a:pt x="4239" y="1315"/>
                </a:lnTo>
                <a:close/>
                <a:moveTo>
                  <a:pt x="4241" y="1317"/>
                </a:moveTo>
                <a:lnTo>
                  <a:pt x="4241" y="1317"/>
                </a:lnTo>
                <a:lnTo>
                  <a:pt x="4241" y="1315"/>
                </a:lnTo>
                <a:lnTo>
                  <a:pt x="4243" y="1315"/>
                </a:lnTo>
                <a:lnTo>
                  <a:pt x="4243" y="1315"/>
                </a:lnTo>
                <a:lnTo>
                  <a:pt x="4243" y="1315"/>
                </a:lnTo>
                <a:lnTo>
                  <a:pt x="4241" y="1315"/>
                </a:lnTo>
                <a:lnTo>
                  <a:pt x="4241" y="1315"/>
                </a:lnTo>
                <a:lnTo>
                  <a:pt x="4241" y="1315"/>
                </a:lnTo>
                <a:lnTo>
                  <a:pt x="4241" y="1315"/>
                </a:lnTo>
                <a:lnTo>
                  <a:pt x="4241" y="1317"/>
                </a:lnTo>
                <a:lnTo>
                  <a:pt x="4241" y="1317"/>
                </a:lnTo>
                <a:close/>
                <a:moveTo>
                  <a:pt x="4260" y="1306"/>
                </a:moveTo>
                <a:lnTo>
                  <a:pt x="4260" y="1306"/>
                </a:lnTo>
                <a:lnTo>
                  <a:pt x="4260" y="1306"/>
                </a:lnTo>
                <a:lnTo>
                  <a:pt x="4258" y="1306"/>
                </a:lnTo>
                <a:lnTo>
                  <a:pt x="4258" y="1306"/>
                </a:lnTo>
                <a:lnTo>
                  <a:pt x="4258" y="1306"/>
                </a:lnTo>
                <a:lnTo>
                  <a:pt x="4258" y="1306"/>
                </a:lnTo>
                <a:lnTo>
                  <a:pt x="4260" y="1306"/>
                </a:lnTo>
                <a:close/>
                <a:moveTo>
                  <a:pt x="4365" y="1216"/>
                </a:moveTo>
                <a:lnTo>
                  <a:pt x="4365" y="1216"/>
                </a:lnTo>
                <a:lnTo>
                  <a:pt x="4365" y="1216"/>
                </a:lnTo>
                <a:lnTo>
                  <a:pt x="4362" y="1216"/>
                </a:lnTo>
                <a:lnTo>
                  <a:pt x="4362" y="1218"/>
                </a:lnTo>
                <a:lnTo>
                  <a:pt x="4362" y="1218"/>
                </a:lnTo>
                <a:lnTo>
                  <a:pt x="4365" y="1218"/>
                </a:lnTo>
                <a:lnTo>
                  <a:pt x="4365" y="1216"/>
                </a:lnTo>
                <a:close/>
                <a:moveTo>
                  <a:pt x="4379" y="1189"/>
                </a:moveTo>
                <a:lnTo>
                  <a:pt x="4379" y="1187"/>
                </a:lnTo>
                <a:lnTo>
                  <a:pt x="4379" y="1187"/>
                </a:lnTo>
                <a:lnTo>
                  <a:pt x="4377" y="1185"/>
                </a:lnTo>
                <a:lnTo>
                  <a:pt x="4375" y="1185"/>
                </a:lnTo>
                <a:lnTo>
                  <a:pt x="4375" y="1187"/>
                </a:lnTo>
                <a:lnTo>
                  <a:pt x="4375" y="1187"/>
                </a:lnTo>
                <a:lnTo>
                  <a:pt x="4377" y="1187"/>
                </a:lnTo>
                <a:lnTo>
                  <a:pt x="4379" y="1189"/>
                </a:lnTo>
                <a:lnTo>
                  <a:pt x="4379" y="1189"/>
                </a:lnTo>
                <a:close/>
                <a:moveTo>
                  <a:pt x="4375" y="1191"/>
                </a:moveTo>
                <a:lnTo>
                  <a:pt x="4377" y="1191"/>
                </a:lnTo>
                <a:lnTo>
                  <a:pt x="4377" y="1193"/>
                </a:lnTo>
                <a:lnTo>
                  <a:pt x="4377" y="1193"/>
                </a:lnTo>
                <a:lnTo>
                  <a:pt x="4377" y="1193"/>
                </a:lnTo>
                <a:lnTo>
                  <a:pt x="4377" y="1191"/>
                </a:lnTo>
                <a:lnTo>
                  <a:pt x="4377" y="1191"/>
                </a:lnTo>
                <a:lnTo>
                  <a:pt x="4375" y="1191"/>
                </a:lnTo>
                <a:close/>
                <a:moveTo>
                  <a:pt x="4346" y="1396"/>
                </a:moveTo>
                <a:lnTo>
                  <a:pt x="4346" y="1396"/>
                </a:lnTo>
                <a:lnTo>
                  <a:pt x="4344" y="1394"/>
                </a:lnTo>
                <a:lnTo>
                  <a:pt x="4344" y="1394"/>
                </a:lnTo>
                <a:lnTo>
                  <a:pt x="4344" y="1394"/>
                </a:lnTo>
                <a:lnTo>
                  <a:pt x="4344" y="1396"/>
                </a:lnTo>
                <a:lnTo>
                  <a:pt x="4344" y="1399"/>
                </a:lnTo>
                <a:lnTo>
                  <a:pt x="4344" y="1399"/>
                </a:lnTo>
                <a:lnTo>
                  <a:pt x="4344" y="1401"/>
                </a:lnTo>
                <a:lnTo>
                  <a:pt x="4344" y="1401"/>
                </a:lnTo>
                <a:lnTo>
                  <a:pt x="4344" y="1401"/>
                </a:lnTo>
                <a:lnTo>
                  <a:pt x="4344" y="1403"/>
                </a:lnTo>
                <a:lnTo>
                  <a:pt x="4346" y="1407"/>
                </a:lnTo>
                <a:lnTo>
                  <a:pt x="4346" y="1409"/>
                </a:lnTo>
                <a:lnTo>
                  <a:pt x="4346" y="1411"/>
                </a:lnTo>
                <a:lnTo>
                  <a:pt x="4346" y="1413"/>
                </a:lnTo>
                <a:lnTo>
                  <a:pt x="4348" y="1415"/>
                </a:lnTo>
                <a:lnTo>
                  <a:pt x="4348" y="1417"/>
                </a:lnTo>
                <a:lnTo>
                  <a:pt x="4348" y="1417"/>
                </a:lnTo>
                <a:lnTo>
                  <a:pt x="4350" y="1417"/>
                </a:lnTo>
                <a:lnTo>
                  <a:pt x="4350" y="1417"/>
                </a:lnTo>
                <a:lnTo>
                  <a:pt x="4350" y="1419"/>
                </a:lnTo>
                <a:lnTo>
                  <a:pt x="4352" y="1419"/>
                </a:lnTo>
                <a:lnTo>
                  <a:pt x="4352" y="1422"/>
                </a:lnTo>
                <a:lnTo>
                  <a:pt x="4352" y="1422"/>
                </a:lnTo>
                <a:lnTo>
                  <a:pt x="4354" y="1422"/>
                </a:lnTo>
                <a:lnTo>
                  <a:pt x="4354" y="1422"/>
                </a:lnTo>
                <a:lnTo>
                  <a:pt x="4354" y="1422"/>
                </a:lnTo>
                <a:lnTo>
                  <a:pt x="4354" y="1419"/>
                </a:lnTo>
                <a:lnTo>
                  <a:pt x="4354" y="1417"/>
                </a:lnTo>
                <a:lnTo>
                  <a:pt x="4354" y="1415"/>
                </a:lnTo>
                <a:lnTo>
                  <a:pt x="4356" y="1417"/>
                </a:lnTo>
                <a:lnTo>
                  <a:pt x="4356" y="1417"/>
                </a:lnTo>
                <a:lnTo>
                  <a:pt x="4358" y="1417"/>
                </a:lnTo>
                <a:lnTo>
                  <a:pt x="4358" y="1417"/>
                </a:lnTo>
                <a:lnTo>
                  <a:pt x="4360" y="1419"/>
                </a:lnTo>
                <a:lnTo>
                  <a:pt x="4360" y="1422"/>
                </a:lnTo>
                <a:lnTo>
                  <a:pt x="4360" y="1422"/>
                </a:lnTo>
                <a:lnTo>
                  <a:pt x="4356" y="1424"/>
                </a:lnTo>
                <a:lnTo>
                  <a:pt x="4356" y="1426"/>
                </a:lnTo>
                <a:lnTo>
                  <a:pt x="4356" y="1426"/>
                </a:lnTo>
                <a:lnTo>
                  <a:pt x="4356" y="1430"/>
                </a:lnTo>
                <a:lnTo>
                  <a:pt x="4356" y="1432"/>
                </a:lnTo>
                <a:lnTo>
                  <a:pt x="4356" y="1430"/>
                </a:lnTo>
                <a:lnTo>
                  <a:pt x="4358" y="1430"/>
                </a:lnTo>
                <a:lnTo>
                  <a:pt x="4360" y="1432"/>
                </a:lnTo>
                <a:lnTo>
                  <a:pt x="4360" y="1432"/>
                </a:lnTo>
                <a:lnTo>
                  <a:pt x="4362" y="1434"/>
                </a:lnTo>
                <a:lnTo>
                  <a:pt x="4365" y="1434"/>
                </a:lnTo>
                <a:lnTo>
                  <a:pt x="4367" y="1434"/>
                </a:lnTo>
                <a:lnTo>
                  <a:pt x="4367" y="1434"/>
                </a:lnTo>
                <a:lnTo>
                  <a:pt x="4367" y="1432"/>
                </a:lnTo>
                <a:lnTo>
                  <a:pt x="4369" y="1432"/>
                </a:lnTo>
                <a:lnTo>
                  <a:pt x="4371" y="1430"/>
                </a:lnTo>
                <a:lnTo>
                  <a:pt x="4371" y="1430"/>
                </a:lnTo>
                <a:lnTo>
                  <a:pt x="4371" y="1430"/>
                </a:lnTo>
                <a:lnTo>
                  <a:pt x="4373" y="1430"/>
                </a:lnTo>
                <a:lnTo>
                  <a:pt x="4377" y="1432"/>
                </a:lnTo>
                <a:lnTo>
                  <a:pt x="4377" y="1434"/>
                </a:lnTo>
                <a:lnTo>
                  <a:pt x="4381" y="1436"/>
                </a:lnTo>
                <a:lnTo>
                  <a:pt x="4381" y="1436"/>
                </a:lnTo>
                <a:lnTo>
                  <a:pt x="4383" y="1438"/>
                </a:lnTo>
                <a:lnTo>
                  <a:pt x="4383" y="1438"/>
                </a:lnTo>
                <a:lnTo>
                  <a:pt x="4383" y="1440"/>
                </a:lnTo>
                <a:lnTo>
                  <a:pt x="4383" y="1440"/>
                </a:lnTo>
                <a:lnTo>
                  <a:pt x="4385" y="1440"/>
                </a:lnTo>
                <a:lnTo>
                  <a:pt x="4385" y="1438"/>
                </a:lnTo>
                <a:lnTo>
                  <a:pt x="4383" y="1436"/>
                </a:lnTo>
                <a:lnTo>
                  <a:pt x="4383" y="1436"/>
                </a:lnTo>
                <a:lnTo>
                  <a:pt x="4383" y="1434"/>
                </a:lnTo>
                <a:lnTo>
                  <a:pt x="4383" y="1434"/>
                </a:lnTo>
                <a:lnTo>
                  <a:pt x="4383" y="1432"/>
                </a:lnTo>
                <a:lnTo>
                  <a:pt x="4381" y="1432"/>
                </a:lnTo>
                <a:lnTo>
                  <a:pt x="4381" y="1430"/>
                </a:lnTo>
                <a:lnTo>
                  <a:pt x="4381" y="1430"/>
                </a:lnTo>
                <a:lnTo>
                  <a:pt x="4383" y="1430"/>
                </a:lnTo>
                <a:lnTo>
                  <a:pt x="4383" y="1430"/>
                </a:lnTo>
                <a:lnTo>
                  <a:pt x="4385" y="1432"/>
                </a:lnTo>
                <a:lnTo>
                  <a:pt x="4388" y="1434"/>
                </a:lnTo>
                <a:lnTo>
                  <a:pt x="4388" y="1434"/>
                </a:lnTo>
                <a:lnTo>
                  <a:pt x="4392" y="1436"/>
                </a:lnTo>
                <a:lnTo>
                  <a:pt x="4392" y="1438"/>
                </a:lnTo>
                <a:lnTo>
                  <a:pt x="4392" y="1438"/>
                </a:lnTo>
                <a:lnTo>
                  <a:pt x="4394" y="1440"/>
                </a:lnTo>
                <a:lnTo>
                  <a:pt x="4394" y="1443"/>
                </a:lnTo>
                <a:lnTo>
                  <a:pt x="4394" y="1443"/>
                </a:lnTo>
                <a:lnTo>
                  <a:pt x="4396" y="1443"/>
                </a:lnTo>
                <a:lnTo>
                  <a:pt x="4398" y="1445"/>
                </a:lnTo>
                <a:lnTo>
                  <a:pt x="4400" y="1445"/>
                </a:lnTo>
                <a:lnTo>
                  <a:pt x="4402" y="1445"/>
                </a:lnTo>
                <a:lnTo>
                  <a:pt x="4402" y="1445"/>
                </a:lnTo>
                <a:lnTo>
                  <a:pt x="4402" y="1445"/>
                </a:lnTo>
                <a:lnTo>
                  <a:pt x="4404" y="1445"/>
                </a:lnTo>
                <a:lnTo>
                  <a:pt x="4402" y="1447"/>
                </a:lnTo>
                <a:lnTo>
                  <a:pt x="4402" y="1449"/>
                </a:lnTo>
                <a:lnTo>
                  <a:pt x="4404" y="1449"/>
                </a:lnTo>
                <a:lnTo>
                  <a:pt x="4404" y="1449"/>
                </a:lnTo>
                <a:lnTo>
                  <a:pt x="4406" y="1447"/>
                </a:lnTo>
                <a:lnTo>
                  <a:pt x="4406" y="1443"/>
                </a:lnTo>
                <a:lnTo>
                  <a:pt x="4406" y="1443"/>
                </a:lnTo>
                <a:lnTo>
                  <a:pt x="4404" y="1443"/>
                </a:lnTo>
                <a:lnTo>
                  <a:pt x="4404" y="1443"/>
                </a:lnTo>
                <a:lnTo>
                  <a:pt x="4402" y="1443"/>
                </a:lnTo>
                <a:lnTo>
                  <a:pt x="4400" y="1443"/>
                </a:lnTo>
                <a:lnTo>
                  <a:pt x="4402" y="1440"/>
                </a:lnTo>
                <a:lnTo>
                  <a:pt x="4402" y="1440"/>
                </a:lnTo>
                <a:lnTo>
                  <a:pt x="4400" y="1438"/>
                </a:lnTo>
                <a:lnTo>
                  <a:pt x="4400" y="1436"/>
                </a:lnTo>
                <a:lnTo>
                  <a:pt x="4398" y="1436"/>
                </a:lnTo>
                <a:lnTo>
                  <a:pt x="4398" y="1434"/>
                </a:lnTo>
                <a:lnTo>
                  <a:pt x="4398" y="1434"/>
                </a:lnTo>
                <a:lnTo>
                  <a:pt x="4402" y="1432"/>
                </a:lnTo>
                <a:lnTo>
                  <a:pt x="4402" y="1432"/>
                </a:lnTo>
                <a:lnTo>
                  <a:pt x="4402" y="1432"/>
                </a:lnTo>
                <a:lnTo>
                  <a:pt x="4400" y="1430"/>
                </a:lnTo>
                <a:lnTo>
                  <a:pt x="4400" y="1430"/>
                </a:lnTo>
                <a:lnTo>
                  <a:pt x="4398" y="1430"/>
                </a:lnTo>
                <a:lnTo>
                  <a:pt x="4396" y="1430"/>
                </a:lnTo>
                <a:lnTo>
                  <a:pt x="4396" y="1428"/>
                </a:lnTo>
                <a:lnTo>
                  <a:pt x="4394" y="1428"/>
                </a:lnTo>
                <a:lnTo>
                  <a:pt x="4394" y="1428"/>
                </a:lnTo>
                <a:lnTo>
                  <a:pt x="4394" y="1430"/>
                </a:lnTo>
                <a:lnTo>
                  <a:pt x="4394" y="1430"/>
                </a:lnTo>
                <a:lnTo>
                  <a:pt x="4394" y="1432"/>
                </a:lnTo>
                <a:lnTo>
                  <a:pt x="4394" y="1432"/>
                </a:lnTo>
                <a:lnTo>
                  <a:pt x="4392" y="1432"/>
                </a:lnTo>
                <a:lnTo>
                  <a:pt x="4390" y="1432"/>
                </a:lnTo>
                <a:lnTo>
                  <a:pt x="4390" y="1432"/>
                </a:lnTo>
                <a:lnTo>
                  <a:pt x="4390" y="1430"/>
                </a:lnTo>
                <a:lnTo>
                  <a:pt x="4390" y="1430"/>
                </a:lnTo>
                <a:lnTo>
                  <a:pt x="4390" y="1428"/>
                </a:lnTo>
                <a:lnTo>
                  <a:pt x="4390" y="1426"/>
                </a:lnTo>
                <a:lnTo>
                  <a:pt x="4388" y="1426"/>
                </a:lnTo>
                <a:lnTo>
                  <a:pt x="4385" y="1426"/>
                </a:lnTo>
                <a:lnTo>
                  <a:pt x="4383" y="1424"/>
                </a:lnTo>
                <a:lnTo>
                  <a:pt x="4381" y="1424"/>
                </a:lnTo>
                <a:lnTo>
                  <a:pt x="4381" y="1426"/>
                </a:lnTo>
                <a:lnTo>
                  <a:pt x="4379" y="1426"/>
                </a:lnTo>
                <a:lnTo>
                  <a:pt x="4379" y="1426"/>
                </a:lnTo>
                <a:lnTo>
                  <a:pt x="4377" y="1426"/>
                </a:lnTo>
                <a:lnTo>
                  <a:pt x="4377" y="1428"/>
                </a:lnTo>
                <a:lnTo>
                  <a:pt x="4379" y="1428"/>
                </a:lnTo>
                <a:lnTo>
                  <a:pt x="4379" y="1430"/>
                </a:lnTo>
                <a:lnTo>
                  <a:pt x="4379" y="1430"/>
                </a:lnTo>
                <a:lnTo>
                  <a:pt x="4379" y="1430"/>
                </a:lnTo>
                <a:lnTo>
                  <a:pt x="4377" y="1430"/>
                </a:lnTo>
                <a:lnTo>
                  <a:pt x="4377" y="1430"/>
                </a:lnTo>
                <a:lnTo>
                  <a:pt x="4373" y="1428"/>
                </a:lnTo>
                <a:lnTo>
                  <a:pt x="4373" y="1428"/>
                </a:lnTo>
                <a:lnTo>
                  <a:pt x="4373" y="1428"/>
                </a:lnTo>
                <a:lnTo>
                  <a:pt x="4371" y="1426"/>
                </a:lnTo>
                <a:lnTo>
                  <a:pt x="4371" y="1426"/>
                </a:lnTo>
                <a:lnTo>
                  <a:pt x="4371" y="1422"/>
                </a:lnTo>
                <a:lnTo>
                  <a:pt x="4369" y="1419"/>
                </a:lnTo>
                <a:lnTo>
                  <a:pt x="4369" y="1419"/>
                </a:lnTo>
                <a:lnTo>
                  <a:pt x="4371" y="1417"/>
                </a:lnTo>
                <a:lnTo>
                  <a:pt x="4371" y="1417"/>
                </a:lnTo>
                <a:lnTo>
                  <a:pt x="4371" y="1417"/>
                </a:lnTo>
                <a:lnTo>
                  <a:pt x="4369" y="1415"/>
                </a:lnTo>
                <a:lnTo>
                  <a:pt x="4367" y="1411"/>
                </a:lnTo>
                <a:lnTo>
                  <a:pt x="4367" y="1411"/>
                </a:lnTo>
                <a:lnTo>
                  <a:pt x="4367" y="1409"/>
                </a:lnTo>
                <a:lnTo>
                  <a:pt x="4367" y="1409"/>
                </a:lnTo>
                <a:lnTo>
                  <a:pt x="4367" y="1409"/>
                </a:lnTo>
                <a:lnTo>
                  <a:pt x="4369" y="1407"/>
                </a:lnTo>
                <a:lnTo>
                  <a:pt x="4369" y="1405"/>
                </a:lnTo>
                <a:lnTo>
                  <a:pt x="4369" y="1405"/>
                </a:lnTo>
                <a:lnTo>
                  <a:pt x="4369" y="1403"/>
                </a:lnTo>
                <a:lnTo>
                  <a:pt x="4369" y="1403"/>
                </a:lnTo>
                <a:lnTo>
                  <a:pt x="4369" y="1403"/>
                </a:lnTo>
                <a:lnTo>
                  <a:pt x="4369" y="1401"/>
                </a:lnTo>
                <a:lnTo>
                  <a:pt x="4371" y="1399"/>
                </a:lnTo>
                <a:lnTo>
                  <a:pt x="4373" y="1399"/>
                </a:lnTo>
                <a:lnTo>
                  <a:pt x="4375" y="1396"/>
                </a:lnTo>
                <a:lnTo>
                  <a:pt x="4377" y="1396"/>
                </a:lnTo>
                <a:lnTo>
                  <a:pt x="4379" y="1394"/>
                </a:lnTo>
                <a:lnTo>
                  <a:pt x="4379" y="1392"/>
                </a:lnTo>
                <a:lnTo>
                  <a:pt x="4381" y="1388"/>
                </a:lnTo>
                <a:lnTo>
                  <a:pt x="4381" y="1386"/>
                </a:lnTo>
                <a:lnTo>
                  <a:pt x="4383" y="1384"/>
                </a:lnTo>
                <a:lnTo>
                  <a:pt x="4383" y="1384"/>
                </a:lnTo>
                <a:lnTo>
                  <a:pt x="4381" y="1382"/>
                </a:lnTo>
                <a:lnTo>
                  <a:pt x="4381" y="1382"/>
                </a:lnTo>
                <a:lnTo>
                  <a:pt x="4381" y="1382"/>
                </a:lnTo>
                <a:lnTo>
                  <a:pt x="4381" y="1380"/>
                </a:lnTo>
                <a:lnTo>
                  <a:pt x="4381" y="1380"/>
                </a:lnTo>
                <a:lnTo>
                  <a:pt x="4379" y="1380"/>
                </a:lnTo>
                <a:lnTo>
                  <a:pt x="4379" y="1378"/>
                </a:lnTo>
                <a:lnTo>
                  <a:pt x="4377" y="1375"/>
                </a:lnTo>
                <a:lnTo>
                  <a:pt x="4377" y="1375"/>
                </a:lnTo>
                <a:lnTo>
                  <a:pt x="4377" y="1373"/>
                </a:lnTo>
                <a:lnTo>
                  <a:pt x="4377" y="1369"/>
                </a:lnTo>
                <a:lnTo>
                  <a:pt x="4379" y="1367"/>
                </a:lnTo>
                <a:lnTo>
                  <a:pt x="4379" y="1367"/>
                </a:lnTo>
                <a:lnTo>
                  <a:pt x="4379" y="1365"/>
                </a:lnTo>
                <a:lnTo>
                  <a:pt x="4379" y="1365"/>
                </a:lnTo>
                <a:lnTo>
                  <a:pt x="4379" y="1363"/>
                </a:lnTo>
                <a:lnTo>
                  <a:pt x="4379" y="1363"/>
                </a:lnTo>
                <a:lnTo>
                  <a:pt x="4377" y="1363"/>
                </a:lnTo>
                <a:lnTo>
                  <a:pt x="4377" y="1365"/>
                </a:lnTo>
                <a:lnTo>
                  <a:pt x="4375" y="1365"/>
                </a:lnTo>
                <a:lnTo>
                  <a:pt x="4375" y="1365"/>
                </a:lnTo>
                <a:lnTo>
                  <a:pt x="4373" y="1365"/>
                </a:lnTo>
                <a:lnTo>
                  <a:pt x="4371" y="1365"/>
                </a:lnTo>
                <a:lnTo>
                  <a:pt x="4369" y="1365"/>
                </a:lnTo>
                <a:lnTo>
                  <a:pt x="4365" y="1361"/>
                </a:lnTo>
                <a:lnTo>
                  <a:pt x="4362" y="1361"/>
                </a:lnTo>
                <a:lnTo>
                  <a:pt x="4362" y="1361"/>
                </a:lnTo>
                <a:lnTo>
                  <a:pt x="4360" y="1361"/>
                </a:lnTo>
                <a:lnTo>
                  <a:pt x="4358" y="1361"/>
                </a:lnTo>
                <a:lnTo>
                  <a:pt x="4358" y="1361"/>
                </a:lnTo>
                <a:lnTo>
                  <a:pt x="4356" y="1363"/>
                </a:lnTo>
                <a:lnTo>
                  <a:pt x="4354" y="1363"/>
                </a:lnTo>
                <a:lnTo>
                  <a:pt x="4354" y="1365"/>
                </a:lnTo>
                <a:lnTo>
                  <a:pt x="4354" y="1367"/>
                </a:lnTo>
                <a:lnTo>
                  <a:pt x="4354" y="1367"/>
                </a:lnTo>
                <a:lnTo>
                  <a:pt x="4352" y="1375"/>
                </a:lnTo>
                <a:lnTo>
                  <a:pt x="4352" y="1378"/>
                </a:lnTo>
                <a:lnTo>
                  <a:pt x="4352" y="1378"/>
                </a:lnTo>
                <a:lnTo>
                  <a:pt x="4352" y="1380"/>
                </a:lnTo>
                <a:lnTo>
                  <a:pt x="4352" y="1382"/>
                </a:lnTo>
                <a:lnTo>
                  <a:pt x="4352" y="1384"/>
                </a:lnTo>
                <a:lnTo>
                  <a:pt x="4352" y="1386"/>
                </a:lnTo>
                <a:lnTo>
                  <a:pt x="4350" y="1388"/>
                </a:lnTo>
                <a:lnTo>
                  <a:pt x="4350" y="1390"/>
                </a:lnTo>
                <a:lnTo>
                  <a:pt x="4350" y="1392"/>
                </a:lnTo>
                <a:lnTo>
                  <a:pt x="4350" y="1394"/>
                </a:lnTo>
                <a:lnTo>
                  <a:pt x="4352" y="1396"/>
                </a:lnTo>
                <a:lnTo>
                  <a:pt x="4352" y="1396"/>
                </a:lnTo>
                <a:lnTo>
                  <a:pt x="4352" y="1399"/>
                </a:lnTo>
                <a:lnTo>
                  <a:pt x="4352" y="1399"/>
                </a:lnTo>
                <a:lnTo>
                  <a:pt x="4350" y="1399"/>
                </a:lnTo>
                <a:lnTo>
                  <a:pt x="4348" y="1399"/>
                </a:lnTo>
                <a:lnTo>
                  <a:pt x="4348" y="1399"/>
                </a:lnTo>
                <a:lnTo>
                  <a:pt x="4346" y="1396"/>
                </a:lnTo>
                <a:lnTo>
                  <a:pt x="4346" y="1396"/>
                </a:lnTo>
                <a:close/>
                <a:moveTo>
                  <a:pt x="4381" y="1189"/>
                </a:moveTo>
                <a:lnTo>
                  <a:pt x="4381" y="1189"/>
                </a:lnTo>
                <a:lnTo>
                  <a:pt x="4381" y="1189"/>
                </a:lnTo>
                <a:lnTo>
                  <a:pt x="4379" y="1189"/>
                </a:lnTo>
                <a:lnTo>
                  <a:pt x="4379" y="1189"/>
                </a:lnTo>
                <a:lnTo>
                  <a:pt x="4381" y="1189"/>
                </a:lnTo>
                <a:lnTo>
                  <a:pt x="4381" y="1189"/>
                </a:lnTo>
                <a:close/>
                <a:moveTo>
                  <a:pt x="4375" y="1357"/>
                </a:moveTo>
                <a:lnTo>
                  <a:pt x="4375" y="1357"/>
                </a:lnTo>
                <a:lnTo>
                  <a:pt x="4375" y="1354"/>
                </a:lnTo>
                <a:lnTo>
                  <a:pt x="4373" y="1354"/>
                </a:lnTo>
                <a:lnTo>
                  <a:pt x="4373" y="1357"/>
                </a:lnTo>
                <a:lnTo>
                  <a:pt x="4373" y="1357"/>
                </a:lnTo>
                <a:lnTo>
                  <a:pt x="4373" y="1357"/>
                </a:lnTo>
                <a:lnTo>
                  <a:pt x="4373" y="1359"/>
                </a:lnTo>
                <a:lnTo>
                  <a:pt x="4375" y="1357"/>
                </a:lnTo>
                <a:close/>
                <a:moveTo>
                  <a:pt x="4375" y="1334"/>
                </a:moveTo>
                <a:lnTo>
                  <a:pt x="4375" y="1334"/>
                </a:lnTo>
                <a:lnTo>
                  <a:pt x="4373" y="1336"/>
                </a:lnTo>
                <a:lnTo>
                  <a:pt x="4375" y="1336"/>
                </a:lnTo>
                <a:lnTo>
                  <a:pt x="4375" y="1336"/>
                </a:lnTo>
                <a:lnTo>
                  <a:pt x="4375" y="1334"/>
                </a:lnTo>
                <a:lnTo>
                  <a:pt x="4375" y="1334"/>
                </a:lnTo>
                <a:close/>
                <a:moveTo>
                  <a:pt x="4362" y="1352"/>
                </a:moveTo>
                <a:lnTo>
                  <a:pt x="4362" y="1354"/>
                </a:lnTo>
                <a:lnTo>
                  <a:pt x="4365" y="1354"/>
                </a:lnTo>
                <a:lnTo>
                  <a:pt x="4365" y="1354"/>
                </a:lnTo>
                <a:lnTo>
                  <a:pt x="4365" y="1354"/>
                </a:lnTo>
                <a:lnTo>
                  <a:pt x="4365" y="1352"/>
                </a:lnTo>
                <a:lnTo>
                  <a:pt x="4365" y="1352"/>
                </a:lnTo>
                <a:lnTo>
                  <a:pt x="4362" y="1352"/>
                </a:lnTo>
                <a:close/>
                <a:moveTo>
                  <a:pt x="4373" y="1327"/>
                </a:moveTo>
                <a:lnTo>
                  <a:pt x="4373" y="1327"/>
                </a:lnTo>
                <a:lnTo>
                  <a:pt x="4373" y="1329"/>
                </a:lnTo>
                <a:lnTo>
                  <a:pt x="4373" y="1329"/>
                </a:lnTo>
                <a:lnTo>
                  <a:pt x="4373" y="1329"/>
                </a:lnTo>
                <a:lnTo>
                  <a:pt x="4373" y="1329"/>
                </a:lnTo>
                <a:lnTo>
                  <a:pt x="4373" y="1327"/>
                </a:lnTo>
                <a:close/>
                <a:moveTo>
                  <a:pt x="4207" y="1325"/>
                </a:moveTo>
                <a:lnTo>
                  <a:pt x="4207" y="1323"/>
                </a:lnTo>
                <a:lnTo>
                  <a:pt x="4205" y="1325"/>
                </a:lnTo>
                <a:lnTo>
                  <a:pt x="4205" y="1325"/>
                </a:lnTo>
                <a:lnTo>
                  <a:pt x="4205" y="1325"/>
                </a:lnTo>
                <a:lnTo>
                  <a:pt x="4205" y="1325"/>
                </a:lnTo>
                <a:lnTo>
                  <a:pt x="4207" y="1325"/>
                </a:lnTo>
                <a:lnTo>
                  <a:pt x="4209" y="1325"/>
                </a:lnTo>
                <a:lnTo>
                  <a:pt x="4209" y="1325"/>
                </a:lnTo>
                <a:lnTo>
                  <a:pt x="4209" y="1325"/>
                </a:lnTo>
                <a:lnTo>
                  <a:pt x="4209" y="1323"/>
                </a:lnTo>
                <a:lnTo>
                  <a:pt x="4207" y="1325"/>
                </a:lnTo>
                <a:close/>
                <a:moveTo>
                  <a:pt x="4111" y="1619"/>
                </a:moveTo>
                <a:lnTo>
                  <a:pt x="4111" y="1619"/>
                </a:lnTo>
                <a:lnTo>
                  <a:pt x="4111" y="1619"/>
                </a:lnTo>
                <a:lnTo>
                  <a:pt x="4111" y="1621"/>
                </a:lnTo>
                <a:lnTo>
                  <a:pt x="4111" y="1619"/>
                </a:lnTo>
                <a:lnTo>
                  <a:pt x="4111" y="1619"/>
                </a:lnTo>
                <a:lnTo>
                  <a:pt x="4111" y="1619"/>
                </a:lnTo>
                <a:close/>
                <a:moveTo>
                  <a:pt x="3411" y="1700"/>
                </a:moveTo>
                <a:lnTo>
                  <a:pt x="3413" y="1700"/>
                </a:lnTo>
                <a:lnTo>
                  <a:pt x="3413" y="1698"/>
                </a:lnTo>
                <a:lnTo>
                  <a:pt x="3411" y="1696"/>
                </a:lnTo>
                <a:lnTo>
                  <a:pt x="3409" y="1698"/>
                </a:lnTo>
                <a:lnTo>
                  <a:pt x="3411" y="1698"/>
                </a:lnTo>
                <a:lnTo>
                  <a:pt x="3411" y="1698"/>
                </a:lnTo>
                <a:lnTo>
                  <a:pt x="3411" y="1700"/>
                </a:lnTo>
                <a:close/>
                <a:moveTo>
                  <a:pt x="3413" y="1935"/>
                </a:moveTo>
                <a:lnTo>
                  <a:pt x="3413" y="1935"/>
                </a:lnTo>
                <a:lnTo>
                  <a:pt x="3411" y="1935"/>
                </a:lnTo>
                <a:lnTo>
                  <a:pt x="3409" y="1935"/>
                </a:lnTo>
                <a:lnTo>
                  <a:pt x="3409" y="1937"/>
                </a:lnTo>
                <a:lnTo>
                  <a:pt x="3407" y="1937"/>
                </a:lnTo>
                <a:lnTo>
                  <a:pt x="3409" y="1939"/>
                </a:lnTo>
                <a:lnTo>
                  <a:pt x="3409" y="1941"/>
                </a:lnTo>
                <a:lnTo>
                  <a:pt x="3413" y="1941"/>
                </a:lnTo>
                <a:lnTo>
                  <a:pt x="3413" y="1941"/>
                </a:lnTo>
                <a:lnTo>
                  <a:pt x="3415" y="1941"/>
                </a:lnTo>
                <a:lnTo>
                  <a:pt x="3417" y="1941"/>
                </a:lnTo>
                <a:lnTo>
                  <a:pt x="3417" y="1939"/>
                </a:lnTo>
                <a:lnTo>
                  <a:pt x="3415" y="1937"/>
                </a:lnTo>
                <a:lnTo>
                  <a:pt x="3413" y="1935"/>
                </a:lnTo>
                <a:close/>
                <a:moveTo>
                  <a:pt x="3244" y="1809"/>
                </a:moveTo>
                <a:lnTo>
                  <a:pt x="3241" y="1809"/>
                </a:lnTo>
                <a:lnTo>
                  <a:pt x="3241" y="1807"/>
                </a:lnTo>
                <a:lnTo>
                  <a:pt x="3239" y="1807"/>
                </a:lnTo>
                <a:lnTo>
                  <a:pt x="3239" y="1809"/>
                </a:lnTo>
                <a:lnTo>
                  <a:pt x="3239" y="1809"/>
                </a:lnTo>
                <a:lnTo>
                  <a:pt x="3244" y="1809"/>
                </a:lnTo>
                <a:close/>
                <a:moveTo>
                  <a:pt x="3388" y="1449"/>
                </a:moveTo>
                <a:lnTo>
                  <a:pt x="3388" y="1449"/>
                </a:lnTo>
                <a:lnTo>
                  <a:pt x="3386" y="1449"/>
                </a:lnTo>
                <a:lnTo>
                  <a:pt x="3384" y="1449"/>
                </a:lnTo>
                <a:lnTo>
                  <a:pt x="3384" y="1447"/>
                </a:lnTo>
                <a:lnTo>
                  <a:pt x="3382" y="1449"/>
                </a:lnTo>
                <a:lnTo>
                  <a:pt x="3382" y="1449"/>
                </a:lnTo>
                <a:lnTo>
                  <a:pt x="3382" y="1449"/>
                </a:lnTo>
                <a:lnTo>
                  <a:pt x="3380" y="1451"/>
                </a:lnTo>
                <a:lnTo>
                  <a:pt x="3382" y="1451"/>
                </a:lnTo>
                <a:lnTo>
                  <a:pt x="3384" y="1453"/>
                </a:lnTo>
                <a:lnTo>
                  <a:pt x="3386" y="1453"/>
                </a:lnTo>
                <a:lnTo>
                  <a:pt x="3392" y="1453"/>
                </a:lnTo>
                <a:lnTo>
                  <a:pt x="3394" y="1451"/>
                </a:lnTo>
                <a:lnTo>
                  <a:pt x="3396" y="1451"/>
                </a:lnTo>
                <a:lnTo>
                  <a:pt x="3396" y="1451"/>
                </a:lnTo>
                <a:lnTo>
                  <a:pt x="3396" y="1451"/>
                </a:lnTo>
                <a:lnTo>
                  <a:pt x="3392" y="1449"/>
                </a:lnTo>
                <a:lnTo>
                  <a:pt x="3388" y="1449"/>
                </a:lnTo>
                <a:close/>
                <a:moveTo>
                  <a:pt x="3459" y="1334"/>
                </a:moveTo>
                <a:lnTo>
                  <a:pt x="3457" y="1336"/>
                </a:lnTo>
                <a:lnTo>
                  <a:pt x="3457" y="1338"/>
                </a:lnTo>
                <a:lnTo>
                  <a:pt x="3457" y="1338"/>
                </a:lnTo>
                <a:lnTo>
                  <a:pt x="3459" y="1338"/>
                </a:lnTo>
                <a:lnTo>
                  <a:pt x="3459" y="1336"/>
                </a:lnTo>
                <a:lnTo>
                  <a:pt x="3459" y="1334"/>
                </a:lnTo>
                <a:lnTo>
                  <a:pt x="3461" y="1334"/>
                </a:lnTo>
                <a:lnTo>
                  <a:pt x="3461" y="1329"/>
                </a:lnTo>
                <a:lnTo>
                  <a:pt x="3459" y="1334"/>
                </a:lnTo>
                <a:close/>
                <a:moveTo>
                  <a:pt x="3443" y="1923"/>
                </a:moveTo>
                <a:lnTo>
                  <a:pt x="3443" y="1923"/>
                </a:lnTo>
                <a:lnTo>
                  <a:pt x="3440" y="1923"/>
                </a:lnTo>
                <a:lnTo>
                  <a:pt x="3440" y="1925"/>
                </a:lnTo>
                <a:lnTo>
                  <a:pt x="3440" y="1925"/>
                </a:lnTo>
                <a:lnTo>
                  <a:pt x="3438" y="1925"/>
                </a:lnTo>
                <a:lnTo>
                  <a:pt x="3438" y="1927"/>
                </a:lnTo>
                <a:lnTo>
                  <a:pt x="3438" y="1929"/>
                </a:lnTo>
                <a:lnTo>
                  <a:pt x="3438" y="1929"/>
                </a:lnTo>
                <a:lnTo>
                  <a:pt x="3438" y="1929"/>
                </a:lnTo>
                <a:lnTo>
                  <a:pt x="3438" y="1929"/>
                </a:lnTo>
                <a:lnTo>
                  <a:pt x="3440" y="1929"/>
                </a:lnTo>
                <a:lnTo>
                  <a:pt x="3443" y="1929"/>
                </a:lnTo>
                <a:lnTo>
                  <a:pt x="3445" y="1929"/>
                </a:lnTo>
                <a:lnTo>
                  <a:pt x="3445" y="1927"/>
                </a:lnTo>
                <a:lnTo>
                  <a:pt x="3445" y="1927"/>
                </a:lnTo>
                <a:lnTo>
                  <a:pt x="3445" y="1925"/>
                </a:lnTo>
                <a:lnTo>
                  <a:pt x="3445" y="1923"/>
                </a:lnTo>
                <a:lnTo>
                  <a:pt x="3443" y="1923"/>
                </a:lnTo>
                <a:close/>
                <a:moveTo>
                  <a:pt x="3252" y="1809"/>
                </a:moveTo>
                <a:lnTo>
                  <a:pt x="3252" y="1809"/>
                </a:lnTo>
                <a:lnTo>
                  <a:pt x="3252" y="1807"/>
                </a:lnTo>
                <a:lnTo>
                  <a:pt x="3252" y="1805"/>
                </a:lnTo>
                <a:lnTo>
                  <a:pt x="3252" y="1805"/>
                </a:lnTo>
                <a:lnTo>
                  <a:pt x="3252" y="1805"/>
                </a:lnTo>
                <a:lnTo>
                  <a:pt x="3252" y="1805"/>
                </a:lnTo>
                <a:lnTo>
                  <a:pt x="3250" y="1807"/>
                </a:lnTo>
                <a:lnTo>
                  <a:pt x="3250" y="1807"/>
                </a:lnTo>
                <a:lnTo>
                  <a:pt x="3250" y="1807"/>
                </a:lnTo>
                <a:lnTo>
                  <a:pt x="3248" y="1807"/>
                </a:lnTo>
                <a:lnTo>
                  <a:pt x="3250" y="1807"/>
                </a:lnTo>
                <a:lnTo>
                  <a:pt x="3252" y="1809"/>
                </a:lnTo>
                <a:lnTo>
                  <a:pt x="3252" y="1809"/>
                </a:lnTo>
                <a:close/>
                <a:moveTo>
                  <a:pt x="3262" y="1814"/>
                </a:moveTo>
                <a:lnTo>
                  <a:pt x="3262" y="1814"/>
                </a:lnTo>
                <a:lnTo>
                  <a:pt x="3260" y="1814"/>
                </a:lnTo>
                <a:lnTo>
                  <a:pt x="3260" y="1814"/>
                </a:lnTo>
                <a:lnTo>
                  <a:pt x="3260" y="1816"/>
                </a:lnTo>
                <a:lnTo>
                  <a:pt x="3260" y="1816"/>
                </a:lnTo>
                <a:lnTo>
                  <a:pt x="3260" y="1818"/>
                </a:lnTo>
                <a:lnTo>
                  <a:pt x="3260" y="1818"/>
                </a:lnTo>
                <a:lnTo>
                  <a:pt x="3260" y="1818"/>
                </a:lnTo>
                <a:lnTo>
                  <a:pt x="3262" y="1818"/>
                </a:lnTo>
                <a:lnTo>
                  <a:pt x="3262" y="1818"/>
                </a:lnTo>
                <a:lnTo>
                  <a:pt x="3262" y="1816"/>
                </a:lnTo>
                <a:lnTo>
                  <a:pt x="3262" y="1816"/>
                </a:lnTo>
                <a:lnTo>
                  <a:pt x="3262" y="1816"/>
                </a:lnTo>
                <a:lnTo>
                  <a:pt x="3262" y="1814"/>
                </a:lnTo>
                <a:close/>
                <a:moveTo>
                  <a:pt x="3308" y="1822"/>
                </a:moveTo>
                <a:lnTo>
                  <a:pt x="3306" y="1822"/>
                </a:lnTo>
                <a:lnTo>
                  <a:pt x="3306" y="1822"/>
                </a:lnTo>
                <a:lnTo>
                  <a:pt x="3306" y="1822"/>
                </a:lnTo>
                <a:lnTo>
                  <a:pt x="3306" y="1824"/>
                </a:lnTo>
                <a:lnTo>
                  <a:pt x="3308" y="1824"/>
                </a:lnTo>
                <a:lnTo>
                  <a:pt x="3308" y="1824"/>
                </a:lnTo>
                <a:lnTo>
                  <a:pt x="3308" y="1824"/>
                </a:lnTo>
                <a:lnTo>
                  <a:pt x="3308" y="1822"/>
                </a:lnTo>
                <a:close/>
                <a:moveTo>
                  <a:pt x="3359" y="2348"/>
                </a:moveTo>
                <a:lnTo>
                  <a:pt x="3357" y="2348"/>
                </a:lnTo>
                <a:lnTo>
                  <a:pt x="3357" y="2348"/>
                </a:lnTo>
                <a:lnTo>
                  <a:pt x="3357" y="2350"/>
                </a:lnTo>
                <a:lnTo>
                  <a:pt x="3357" y="2350"/>
                </a:lnTo>
                <a:lnTo>
                  <a:pt x="3359" y="2350"/>
                </a:lnTo>
                <a:lnTo>
                  <a:pt x="3359" y="2348"/>
                </a:lnTo>
                <a:lnTo>
                  <a:pt x="3359" y="2348"/>
                </a:lnTo>
                <a:close/>
                <a:moveTo>
                  <a:pt x="3629" y="2399"/>
                </a:moveTo>
                <a:lnTo>
                  <a:pt x="3627" y="2399"/>
                </a:lnTo>
                <a:lnTo>
                  <a:pt x="3627" y="2399"/>
                </a:lnTo>
                <a:lnTo>
                  <a:pt x="3627" y="2399"/>
                </a:lnTo>
                <a:lnTo>
                  <a:pt x="3625" y="2399"/>
                </a:lnTo>
                <a:lnTo>
                  <a:pt x="3623" y="2399"/>
                </a:lnTo>
                <a:lnTo>
                  <a:pt x="3621" y="2401"/>
                </a:lnTo>
                <a:lnTo>
                  <a:pt x="3621" y="2401"/>
                </a:lnTo>
                <a:lnTo>
                  <a:pt x="3619" y="2401"/>
                </a:lnTo>
                <a:lnTo>
                  <a:pt x="3616" y="2403"/>
                </a:lnTo>
                <a:lnTo>
                  <a:pt x="3616" y="2403"/>
                </a:lnTo>
                <a:lnTo>
                  <a:pt x="3614" y="2401"/>
                </a:lnTo>
                <a:lnTo>
                  <a:pt x="3612" y="2401"/>
                </a:lnTo>
                <a:lnTo>
                  <a:pt x="3614" y="2399"/>
                </a:lnTo>
                <a:lnTo>
                  <a:pt x="3616" y="2399"/>
                </a:lnTo>
                <a:lnTo>
                  <a:pt x="3616" y="2399"/>
                </a:lnTo>
                <a:lnTo>
                  <a:pt x="3616" y="2399"/>
                </a:lnTo>
                <a:lnTo>
                  <a:pt x="3616" y="2396"/>
                </a:lnTo>
                <a:lnTo>
                  <a:pt x="3614" y="2396"/>
                </a:lnTo>
                <a:lnTo>
                  <a:pt x="3612" y="2399"/>
                </a:lnTo>
                <a:lnTo>
                  <a:pt x="3610" y="2399"/>
                </a:lnTo>
                <a:lnTo>
                  <a:pt x="3610" y="2399"/>
                </a:lnTo>
                <a:lnTo>
                  <a:pt x="3608" y="2399"/>
                </a:lnTo>
                <a:lnTo>
                  <a:pt x="3608" y="2396"/>
                </a:lnTo>
                <a:lnTo>
                  <a:pt x="3608" y="2396"/>
                </a:lnTo>
                <a:lnTo>
                  <a:pt x="3608" y="2394"/>
                </a:lnTo>
                <a:lnTo>
                  <a:pt x="3610" y="2394"/>
                </a:lnTo>
                <a:lnTo>
                  <a:pt x="3608" y="2392"/>
                </a:lnTo>
                <a:lnTo>
                  <a:pt x="3608" y="2392"/>
                </a:lnTo>
                <a:lnTo>
                  <a:pt x="3608" y="2392"/>
                </a:lnTo>
                <a:lnTo>
                  <a:pt x="3608" y="2390"/>
                </a:lnTo>
                <a:lnTo>
                  <a:pt x="3608" y="2390"/>
                </a:lnTo>
                <a:lnTo>
                  <a:pt x="3608" y="2390"/>
                </a:lnTo>
                <a:lnTo>
                  <a:pt x="3606" y="2390"/>
                </a:lnTo>
                <a:lnTo>
                  <a:pt x="3606" y="2392"/>
                </a:lnTo>
                <a:lnTo>
                  <a:pt x="3604" y="2394"/>
                </a:lnTo>
                <a:lnTo>
                  <a:pt x="3604" y="2396"/>
                </a:lnTo>
                <a:lnTo>
                  <a:pt x="3604" y="2396"/>
                </a:lnTo>
                <a:lnTo>
                  <a:pt x="3604" y="2399"/>
                </a:lnTo>
                <a:lnTo>
                  <a:pt x="3604" y="2399"/>
                </a:lnTo>
                <a:lnTo>
                  <a:pt x="3604" y="2399"/>
                </a:lnTo>
                <a:lnTo>
                  <a:pt x="3606" y="2399"/>
                </a:lnTo>
                <a:lnTo>
                  <a:pt x="3606" y="2401"/>
                </a:lnTo>
                <a:lnTo>
                  <a:pt x="3604" y="2401"/>
                </a:lnTo>
                <a:lnTo>
                  <a:pt x="3604" y="2401"/>
                </a:lnTo>
                <a:lnTo>
                  <a:pt x="3606" y="2403"/>
                </a:lnTo>
                <a:lnTo>
                  <a:pt x="3604" y="2403"/>
                </a:lnTo>
                <a:lnTo>
                  <a:pt x="3606" y="2405"/>
                </a:lnTo>
                <a:lnTo>
                  <a:pt x="3606" y="2405"/>
                </a:lnTo>
                <a:lnTo>
                  <a:pt x="3606" y="2407"/>
                </a:lnTo>
                <a:lnTo>
                  <a:pt x="3604" y="2407"/>
                </a:lnTo>
                <a:lnTo>
                  <a:pt x="3604" y="2407"/>
                </a:lnTo>
                <a:lnTo>
                  <a:pt x="3604" y="2409"/>
                </a:lnTo>
                <a:lnTo>
                  <a:pt x="3604" y="2409"/>
                </a:lnTo>
                <a:lnTo>
                  <a:pt x="3606" y="2409"/>
                </a:lnTo>
                <a:lnTo>
                  <a:pt x="3608" y="2409"/>
                </a:lnTo>
                <a:lnTo>
                  <a:pt x="3608" y="2409"/>
                </a:lnTo>
                <a:lnTo>
                  <a:pt x="3610" y="2407"/>
                </a:lnTo>
                <a:lnTo>
                  <a:pt x="3612" y="2407"/>
                </a:lnTo>
                <a:lnTo>
                  <a:pt x="3612" y="2407"/>
                </a:lnTo>
                <a:lnTo>
                  <a:pt x="3614" y="2409"/>
                </a:lnTo>
                <a:lnTo>
                  <a:pt x="3616" y="2409"/>
                </a:lnTo>
                <a:lnTo>
                  <a:pt x="3616" y="2409"/>
                </a:lnTo>
                <a:lnTo>
                  <a:pt x="3619" y="2409"/>
                </a:lnTo>
                <a:lnTo>
                  <a:pt x="3619" y="2409"/>
                </a:lnTo>
                <a:lnTo>
                  <a:pt x="3619" y="2409"/>
                </a:lnTo>
                <a:lnTo>
                  <a:pt x="3621" y="2409"/>
                </a:lnTo>
                <a:lnTo>
                  <a:pt x="3623" y="2409"/>
                </a:lnTo>
                <a:lnTo>
                  <a:pt x="3623" y="2409"/>
                </a:lnTo>
                <a:lnTo>
                  <a:pt x="3625" y="2409"/>
                </a:lnTo>
                <a:lnTo>
                  <a:pt x="3625" y="2409"/>
                </a:lnTo>
                <a:lnTo>
                  <a:pt x="3625" y="2409"/>
                </a:lnTo>
                <a:lnTo>
                  <a:pt x="3627" y="2407"/>
                </a:lnTo>
                <a:lnTo>
                  <a:pt x="3625" y="2407"/>
                </a:lnTo>
                <a:lnTo>
                  <a:pt x="3625" y="2407"/>
                </a:lnTo>
                <a:lnTo>
                  <a:pt x="3623" y="2407"/>
                </a:lnTo>
                <a:lnTo>
                  <a:pt x="3623" y="2407"/>
                </a:lnTo>
                <a:lnTo>
                  <a:pt x="3621" y="2407"/>
                </a:lnTo>
                <a:lnTo>
                  <a:pt x="3621" y="2407"/>
                </a:lnTo>
                <a:lnTo>
                  <a:pt x="3619" y="2407"/>
                </a:lnTo>
                <a:lnTo>
                  <a:pt x="3619" y="2405"/>
                </a:lnTo>
                <a:lnTo>
                  <a:pt x="3619" y="2405"/>
                </a:lnTo>
                <a:lnTo>
                  <a:pt x="3619" y="2405"/>
                </a:lnTo>
                <a:lnTo>
                  <a:pt x="3621" y="2405"/>
                </a:lnTo>
                <a:lnTo>
                  <a:pt x="3621" y="2405"/>
                </a:lnTo>
                <a:lnTo>
                  <a:pt x="3621" y="2403"/>
                </a:lnTo>
                <a:lnTo>
                  <a:pt x="3621" y="2403"/>
                </a:lnTo>
                <a:lnTo>
                  <a:pt x="3625" y="2403"/>
                </a:lnTo>
                <a:lnTo>
                  <a:pt x="3625" y="2403"/>
                </a:lnTo>
                <a:lnTo>
                  <a:pt x="3627" y="2405"/>
                </a:lnTo>
                <a:lnTo>
                  <a:pt x="3627" y="2405"/>
                </a:lnTo>
                <a:lnTo>
                  <a:pt x="3627" y="2405"/>
                </a:lnTo>
                <a:lnTo>
                  <a:pt x="3627" y="2405"/>
                </a:lnTo>
                <a:lnTo>
                  <a:pt x="3627" y="2403"/>
                </a:lnTo>
                <a:lnTo>
                  <a:pt x="3629" y="2403"/>
                </a:lnTo>
                <a:lnTo>
                  <a:pt x="3629" y="2403"/>
                </a:lnTo>
                <a:lnTo>
                  <a:pt x="3629" y="2401"/>
                </a:lnTo>
                <a:lnTo>
                  <a:pt x="3629" y="2399"/>
                </a:lnTo>
                <a:lnTo>
                  <a:pt x="3629" y="2399"/>
                </a:lnTo>
                <a:close/>
                <a:moveTo>
                  <a:pt x="3671" y="1585"/>
                </a:moveTo>
                <a:lnTo>
                  <a:pt x="3671" y="1585"/>
                </a:lnTo>
                <a:lnTo>
                  <a:pt x="3671" y="1585"/>
                </a:lnTo>
                <a:lnTo>
                  <a:pt x="3671" y="1583"/>
                </a:lnTo>
                <a:lnTo>
                  <a:pt x="3671" y="1583"/>
                </a:lnTo>
                <a:lnTo>
                  <a:pt x="3671" y="1585"/>
                </a:lnTo>
                <a:lnTo>
                  <a:pt x="3671" y="1585"/>
                </a:lnTo>
                <a:lnTo>
                  <a:pt x="3671" y="1585"/>
                </a:lnTo>
                <a:lnTo>
                  <a:pt x="3671" y="1585"/>
                </a:lnTo>
                <a:close/>
                <a:moveTo>
                  <a:pt x="3792" y="1524"/>
                </a:moveTo>
                <a:lnTo>
                  <a:pt x="3792" y="1524"/>
                </a:lnTo>
                <a:lnTo>
                  <a:pt x="3792" y="1522"/>
                </a:lnTo>
                <a:lnTo>
                  <a:pt x="3790" y="1520"/>
                </a:lnTo>
                <a:lnTo>
                  <a:pt x="3790" y="1520"/>
                </a:lnTo>
                <a:lnTo>
                  <a:pt x="3790" y="1520"/>
                </a:lnTo>
                <a:lnTo>
                  <a:pt x="3790" y="1520"/>
                </a:lnTo>
                <a:lnTo>
                  <a:pt x="3788" y="1514"/>
                </a:lnTo>
                <a:lnTo>
                  <a:pt x="3788" y="1514"/>
                </a:lnTo>
                <a:lnTo>
                  <a:pt x="3788" y="1514"/>
                </a:lnTo>
                <a:lnTo>
                  <a:pt x="3786" y="1510"/>
                </a:lnTo>
                <a:lnTo>
                  <a:pt x="3786" y="1510"/>
                </a:lnTo>
                <a:lnTo>
                  <a:pt x="3784" y="1510"/>
                </a:lnTo>
                <a:lnTo>
                  <a:pt x="3784" y="1510"/>
                </a:lnTo>
                <a:lnTo>
                  <a:pt x="3784" y="1508"/>
                </a:lnTo>
                <a:lnTo>
                  <a:pt x="3784" y="1508"/>
                </a:lnTo>
                <a:lnTo>
                  <a:pt x="3784" y="1508"/>
                </a:lnTo>
                <a:lnTo>
                  <a:pt x="3782" y="1503"/>
                </a:lnTo>
                <a:lnTo>
                  <a:pt x="3780" y="1501"/>
                </a:lnTo>
                <a:lnTo>
                  <a:pt x="3780" y="1501"/>
                </a:lnTo>
                <a:lnTo>
                  <a:pt x="3780" y="1501"/>
                </a:lnTo>
                <a:lnTo>
                  <a:pt x="3780" y="1501"/>
                </a:lnTo>
                <a:lnTo>
                  <a:pt x="3778" y="1497"/>
                </a:lnTo>
                <a:lnTo>
                  <a:pt x="3772" y="1493"/>
                </a:lnTo>
                <a:lnTo>
                  <a:pt x="3769" y="1491"/>
                </a:lnTo>
                <a:lnTo>
                  <a:pt x="3769" y="1491"/>
                </a:lnTo>
                <a:lnTo>
                  <a:pt x="3767" y="1491"/>
                </a:lnTo>
                <a:lnTo>
                  <a:pt x="3767" y="1491"/>
                </a:lnTo>
                <a:lnTo>
                  <a:pt x="3765" y="1491"/>
                </a:lnTo>
                <a:lnTo>
                  <a:pt x="3765" y="1491"/>
                </a:lnTo>
                <a:lnTo>
                  <a:pt x="3767" y="1491"/>
                </a:lnTo>
                <a:lnTo>
                  <a:pt x="3767" y="1493"/>
                </a:lnTo>
                <a:lnTo>
                  <a:pt x="3769" y="1493"/>
                </a:lnTo>
                <a:lnTo>
                  <a:pt x="3772" y="1493"/>
                </a:lnTo>
                <a:lnTo>
                  <a:pt x="3774" y="1495"/>
                </a:lnTo>
                <a:lnTo>
                  <a:pt x="3772" y="1495"/>
                </a:lnTo>
                <a:lnTo>
                  <a:pt x="3772" y="1495"/>
                </a:lnTo>
                <a:lnTo>
                  <a:pt x="3769" y="1495"/>
                </a:lnTo>
                <a:lnTo>
                  <a:pt x="3769" y="1493"/>
                </a:lnTo>
                <a:lnTo>
                  <a:pt x="3767" y="1493"/>
                </a:lnTo>
                <a:lnTo>
                  <a:pt x="3767" y="1495"/>
                </a:lnTo>
                <a:lnTo>
                  <a:pt x="3767" y="1497"/>
                </a:lnTo>
                <a:lnTo>
                  <a:pt x="3767" y="1499"/>
                </a:lnTo>
                <a:lnTo>
                  <a:pt x="3767" y="1501"/>
                </a:lnTo>
                <a:lnTo>
                  <a:pt x="3765" y="1503"/>
                </a:lnTo>
                <a:lnTo>
                  <a:pt x="3765" y="1503"/>
                </a:lnTo>
                <a:lnTo>
                  <a:pt x="3765" y="1505"/>
                </a:lnTo>
                <a:lnTo>
                  <a:pt x="3765" y="1505"/>
                </a:lnTo>
                <a:lnTo>
                  <a:pt x="3765" y="1510"/>
                </a:lnTo>
                <a:lnTo>
                  <a:pt x="3765" y="1512"/>
                </a:lnTo>
                <a:lnTo>
                  <a:pt x="3763" y="1516"/>
                </a:lnTo>
                <a:lnTo>
                  <a:pt x="3763" y="1516"/>
                </a:lnTo>
                <a:lnTo>
                  <a:pt x="3763" y="1516"/>
                </a:lnTo>
                <a:lnTo>
                  <a:pt x="3763" y="1512"/>
                </a:lnTo>
                <a:lnTo>
                  <a:pt x="3763" y="1514"/>
                </a:lnTo>
                <a:lnTo>
                  <a:pt x="3763" y="1516"/>
                </a:lnTo>
                <a:lnTo>
                  <a:pt x="3763" y="1518"/>
                </a:lnTo>
                <a:lnTo>
                  <a:pt x="3763" y="1522"/>
                </a:lnTo>
                <a:lnTo>
                  <a:pt x="3765" y="1533"/>
                </a:lnTo>
                <a:lnTo>
                  <a:pt x="3765" y="1537"/>
                </a:lnTo>
                <a:lnTo>
                  <a:pt x="3767" y="1539"/>
                </a:lnTo>
                <a:lnTo>
                  <a:pt x="3767" y="1543"/>
                </a:lnTo>
                <a:lnTo>
                  <a:pt x="3772" y="1545"/>
                </a:lnTo>
                <a:lnTo>
                  <a:pt x="3774" y="1545"/>
                </a:lnTo>
                <a:lnTo>
                  <a:pt x="3778" y="1545"/>
                </a:lnTo>
                <a:lnTo>
                  <a:pt x="3780" y="1543"/>
                </a:lnTo>
                <a:lnTo>
                  <a:pt x="3786" y="1541"/>
                </a:lnTo>
                <a:lnTo>
                  <a:pt x="3786" y="1541"/>
                </a:lnTo>
                <a:lnTo>
                  <a:pt x="3790" y="1539"/>
                </a:lnTo>
                <a:lnTo>
                  <a:pt x="3792" y="1537"/>
                </a:lnTo>
                <a:lnTo>
                  <a:pt x="3792" y="1537"/>
                </a:lnTo>
                <a:lnTo>
                  <a:pt x="3792" y="1535"/>
                </a:lnTo>
                <a:lnTo>
                  <a:pt x="3795" y="1533"/>
                </a:lnTo>
                <a:lnTo>
                  <a:pt x="3795" y="1531"/>
                </a:lnTo>
                <a:lnTo>
                  <a:pt x="3795" y="1526"/>
                </a:lnTo>
                <a:lnTo>
                  <a:pt x="3792" y="1524"/>
                </a:lnTo>
                <a:close/>
                <a:moveTo>
                  <a:pt x="3673" y="1570"/>
                </a:move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close/>
                <a:moveTo>
                  <a:pt x="3610" y="2399"/>
                </a:moveTo>
                <a:lnTo>
                  <a:pt x="3612" y="2399"/>
                </a:lnTo>
                <a:lnTo>
                  <a:pt x="3612" y="2396"/>
                </a:lnTo>
                <a:lnTo>
                  <a:pt x="3612" y="2396"/>
                </a:lnTo>
                <a:lnTo>
                  <a:pt x="3612" y="2394"/>
                </a:lnTo>
                <a:lnTo>
                  <a:pt x="3610" y="2394"/>
                </a:lnTo>
                <a:lnTo>
                  <a:pt x="3610" y="2394"/>
                </a:lnTo>
                <a:lnTo>
                  <a:pt x="3610" y="2394"/>
                </a:lnTo>
                <a:lnTo>
                  <a:pt x="3610" y="2396"/>
                </a:lnTo>
                <a:lnTo>
                  <a:pt x="3610" y="2396"/>
                </a:lnTo>
                <a:lnTo>
                  <a:pt x="3610" y="2396"/>
                </a:lnTo>
                <a:lnTo>
                  <a:pt x="3610" y="2399"/>
                </a:lnTo>
                <a:close/>
                <a:moveTo>
                  <a:pt x="3763" y="1501"/>
                </a:moveTo>
                <a:lnTo>
                  <a:pt x="3763" y="1501"/>
                </a:lnTo>
                <a:lnTo>
                  <a:pt x="3765" y="1501"/>
                </a:lnTo>
                <a:lnTo>
                  <a:pt x="3765" y="1501"/>
                </a:lnTo>
                <a:lnTo>
                  <a:pt x="3765" y="1501"/>
                </a:lnTo>
                <a:lnTo>
                  <a:pt x="3763" y="1499"/>
                </a:lnTo>
                <a:lnTo>
                  <a:pt x="3763" y="1501"/>
                </a:lnTo>
                <a:close/>
                <a:moveTo>
                  <a:pt x="3673" y="2474"/>
                </a:moveTo>
                <a:lnTo>
                  <a:pt x="3671" y="2472"/>
                </a:lnTo>
                <a:lnTo>
                  <a:pt x="3669" y="2472"/>
                </a:lnTo>
                <a:lnTo>
                  <a:pt x="3669" y="2472"/>
                </a:lnTo>
                <a:lnTo>
                  <a:pt x="3669" y="2472"/>
                </a:lnTo>
                <a:lnTo>
                  <a:pt x="3669" y="2474"/>
                </a:lnTo>
                <a:lnTo>
                  <a:pt x="3671" y="2474"/>
                </a:lnTo>
                <a:lnTo>
                  <a:pt x="3671" y="2476"/>
                </a:lnTo>
                <a:lnTo>
                  <a:pt x="3671" y="2476"/>
                </a:lnTo>
                <a:lnTo>
                  <a:pt x="3673" y="2476"/>
                </a:lnTo>
                <a:lnTo>
                  <a:pt x="3675" y="2476"/>
                </a:lnTo>
                <a:lnTo>
                  <a:pt x="3677" y="2476"/>
                </a:lnTo>
                <a:lnTo>
                  <a:pt x="3677" y="2474"/>
                </a:lnTo>
                <a:lnTo>
                  <a:pt x="3675" y="2474"/>
                </a:lnTo>
                <a:lnTo>
                  <a:pt x="3673" y="2474"/>
                </a:lnTo>
                <a:close/>
                <a:moveTo>
                  <a:pt x="3663" y="1470"/>
                </a:moveTo>
                <a:lnTo>
                  <a:pt x="3663" y="1470"/>
                </a:lnTo>
                <a:lnTo>
                  <a:pt x="3663" y="1470"/>
                </a:lnTo>
                <a:lnTo>
                  <a:pt x="3663" y="1470"/>
                </a:lnTo>
                <a:lnTo>
                  <a:pt x="3663" y="1470"/>
                </a:lnTo>
                <a:lnTo>
                  <a:pt x="3663" y="1470"/>
                </a:lnTo>
                <a:lnTo>
                  <a:pt x="3663" y="1470"/>
                </a:lnTo>
                <a:lnTo>
                  <a:pt x="3663" y="1470"/>
                </a:lnTo>
                <a:lnTo>
                  <a:pt x="3663" y="1470"/>
                </a:lnTo>
                <a:close/>
                <a:moveTo>
                  <a:pt x="3656" y="1734"/>
                </a:moveTo>
                <a:lnTo>
                  <a:pt x="3656" y="1736"/>
                </a:lnTo>
                <a:lnTo>
                  <a:pt x="3658" y="1736"/>
                </a:lnTo>
                <a:lnTo>
                  <a:pt x="3658" y="1736"/>
                </a:lnTo>
                <a:lnTo>
                  <a:pt x="3658" y="1736"/>
                </a:lnTo>
                <a:lnTo>
                  <a:pt x="3658" y="1736"/>
                </a:lnTo>
                <a:lnTo>
                  <a:pt x="3656" y="1738"/>
                </a:lnTo>
                <a:lnTo>
                  <a:pt x="3656" y="1736"/>
                </a:lnTo>
                <a:lnTo>
                  <a:pt x="3656" y="1736"/>
                </a:lnTo>
                <a:lnTo>
                  <a:pt x="3656" y="1736"/>
                </a:lnTo>
                <a:lnTo>
                  <a:pt x="3656" y="1736"/>
                </a:lnTo>
                <a:lnTo>
                  <a:pt x="3656" y="1738"/>
                </a:lnTo>
                <a:lnTo>
                  <a:pt x="3658" y="1738"/>
                </a:lnTo>
                <a:lnTo>
                  <a:pt x="3658" y="1738"/>
                </a:lnTo>
                <a:lnTo>
                  <a:pt x="3658" y="1736"/>
                </a:lnTo>
                <a:lnTo>
                  <a:pt x="3658" y="1736"/>
                </a:lnTo>
                <a:lnTo>
                  <a:pt x="3656" y="1734"/>
                </a:lnTo>
                <a:close/>
                <a:moveTo>
                  <a:pt x="3667" y="1512"/>
                </a:moveTo>
                <a:lnTo>
                  <a:pt x="3667" y="1512"/>
                </a:lnTo>
                <a:lnTo>
                  <a:pt x="3667" y="1512"/>
                </a:lnTo>
                <a:lnTo>
                  <a:pt x="3665" y="1512"/>
                </a:lnTo>
                <a:lnTo>
                  <a:pt x="3665" y="1512"/>
                </a:lnTo>
                <a:lnTo>
                  <a:pt x="3665" y="1512"/>
                </a:lnTo>
                <a:lnTo>
                  <a:pt x="3667" y="1512"/>
                </a:lnTo>
                <a:lnTo>
                  <a:pt x="3667" y="1512"/>
                </a:lnTo>
                <a:lnTo>
                  <a:pt x="3667" y="1512"/>
                </a:lnTo>
                <a:lnTo>
                  <a:pt x="3667" y="1512"/>
                </a:lnTo>
                <a:lnTo>
                  <a:pt x="3667" y="1512"/>
                </a:lnTo>
                <a:lnTo>
                  <a:pt x="3667" y="1512"/>
                </a:lnTo>
                <a:lnTo>
                  <a:pt x="3667" y="1512"/>
                </a:lnTo>
                <a:close/>
                <a:moveTo>
                  <a:pt x="2376" y="1459"/>
                </a:moveTo>
                <a:lnTo>
                  <a:pt x="2374" y="1459"/>
                </a:lnTo>
                <a:lnTo>
                  <a:pt x="2374" y="1459"/>
                </a:lnTo>
                <a:lnTo>
                  <a:pt x="2374" y="1461"/>
                </a:lnTo>
                <a:lnTo>
                  <a:pt x="2376" y="1461"/>
                </a:lnTo>
                <a:lnTo>
                  <a:pt x="2376" y="1459"/>
                </a:lnTo>
                <a:lnTo>
                  <a:pt x="2376" y="1459"/>
                </a:lnTo>
                <a:close/>
                <a:moveTo>
                  <a:pt x="2380" y="1468"/>
                </a:moveTo>
                <a:lnTo>
                  <a:pt x="2380" y="1468"/>
                </a:lnTo>
                <a:lnTo>
                  <a:pt x="2378" y="1470"/>
                </a:lnTo>
                <a:lnTo>
                  <a:pt x="2380" y="1470"/>
                </a:lnTo>
                <a:lnTo>
                  <a:pt x="2380" y="1470"/>
                </a:lnTo>
                <a:lnTo>
                  <a:pt x="2380" y="1470"/>
                </a:lnTo>
                <a:lnTo>
                  <a:pt x="2380" y="1470"/>
                </a:lnTo>
                <a:lnTo>
                  <a:pt x="2380" y="1470"/>
                </a:lnTo>
                <a:lnTo>
                  <a:pt x="2380" y="1468"/>
                </a:lnTo>
                <a:lnTo>
                  <a:pt x="2380" y="1468"/>
                </a:lnTo>
                <a:lnTo>
                  <a:pt x="2380" y="1468"/>
                </a:lnTo>
                <a:close/>
                <a:moveTo>
                  <a:pt x="2378" y="1466"/>
                </a:moveTo>
                <a:lnTo>
                  <a:pt x="2378" y="1463"/>
                </a:lnTo>
                <a:lnTo>
                  <a:pt x="2376" y="1463"/>
                </a:lnTo>
                <a:lnTo>
                  <a:pt x="2376" y="1466"/>
                </a:lnTo>
                <a:lnTo>
                  <a:pt x="2376" y="1466"/>
                </a:lnTo>
                <a:lnTo>
                  <a:pt x="2376" y="1466"/>
                </a:lnTo>
                <a:lnTo>
                  <a:pt x="2376" y="1466"/>
                </a:lnTo>
                <a:lnTo>
                  <a:pt x="2378" y="1466"/>
                </a:lnTo>
                <a:close/>
                <a:moveTo>
                  <a:pt x="2378" y="1470"/>
                </a:moveTo>
                <a:lnTo>
                  <a:pt x="2376" y="1470"/>
                </a:lnTo>
                <a:lnTo>
                  <a:pt x="2376" y="1470"/>
                </a:lnTo>
                <a:lnTo>
                  <a:pt x="2376" y="1472"/>
                </a:lnTo>
                <a:lnTo>
                  <a:pt x="2376" y="1472"/>
                </a:lnTo>
                <a:lnTo>
                  <a:pt x="2376" y="1472"/>
                </a:lnTo>
                <a:lnTo>
                  <a:pt x="2378" y="1472"/>
                </a:lnTo>
                <a:lnTo>
                  <a:pt x="2378" y="1472"/>
                </a:lnTo>
                <a:lnTo>
                  <a:pt x="2378" y="1470"/>
                </a:lnTo>
                <a:lnTo>
                  <a:pt x="2378" y="1470"/>
                </a:lnTo>
                <a:close/>
                <a:moveTo>
                  <a:pt x="2399" y="1744"/>
                </a:moveTo>
                <a:lnTo>
                  <a:pt x="2399" y="1744"/>
                </a:lnTo>
                <a:lnTo>
                  <a:pt x="2399" y="1744"/>
                </a:lnTo>
                <a:lnTo>
                  <a:pt x="2399" y="1744"/>
                </a:lnTo>
                <a:lnTo>
                  <a:pt x="2399" y="1747"/>
                </a:lnTo>
                <a:lnTo>
                  <a:pt x="2399" y="1747"/>
                </a:lnTo>
                <a:lnTo>
                  <a:pt x="2399" y="1747"/>
                </a:lnTo>
                <a:lnTo>
                  <a:pt x="2401" y="1747"/>
                </a:lnTo>
                <a:lnTo>
                  <a:pt x="2401" y="1744"/>
                </a:lnTo>
                <a:lnTo>
                  <a:pt x="2399" y="1744"/>
                </a:lnTo>
                <a:lnTo>
                  <a:pt x="2399" y="1744"/>
                </a:lnTo>
                <a:close/>
                <a:moveTo>
                  <a:pt x="2426" y="1522"/>
                </a:moveTo>
                <a:lnTo>
                  <a:pt x="2424" y="1522"/>
                </a:lnTo>
                <a:lnTo>
                  <a:pt x="2422" y="1522"/>
                </a:lnTo>
                <a:lnTo>
                  <a:pt x="2420" y="1522"/>
                </a:lnTo>
                <a:lnTo>
                  <a:pt x="2424" y="1524"/>
                </a:lnTo>
                <a:lnTo>
                  <a:pt x="2426" y="1524"/>
                </a:lnTo>
                <a:lnTo>
                  <a:pt x="2426" y="1524"/>
                </a:lnTo>
                <a:lnTo>
                  <a:pt x="2426" y="1522"/>
                </a:lnTo>
                <a:lnTo>
                  <a:pt x="2426" y="1522"/>
                </a:lnTo>
                <a:lnTo>
                  <a:pt x="2426" y="1522"/>
                </a:lnTo>
                <a:close/>
                <a:moveTo>
                  <a:pt x="2382" y="1466"/>
                </a:moveTo>
                <a:lnTo>
                  <a:pt x="2382" y="1466"/>
                </a:lnTo>
                <a:lnTo>
                  <a:pt x="2382" y="1466"/>
                </a:lnTo>
                <a:lnTo>
                  <a:pt x="2382" y="1466"/>
                </a:lnTo>
                <a:lnTo>
                  <a:pt x="2382" y="1463"/>
                </a:lnTo>
                <a:lnTo>
                  <a:pt x="2382" y="1463"/>
                </a:lnTo>
                <a:lnTo>
                  <a:pt x="2382" y="1463"/>
                </a:lnTo>
                <a:lnTo>
                  <a:pt x="2382" y="1466"/>
                </a:lnTo>
                <a:close/>
                <a:moveTo>
                  <a:pt x="2364" y="1216"/>
                </a:moveTo>
                <a:lnTo>
                  <a:pt x="2366" y="1218"/>
                </a:lnTo>
                <a:lnTo>
                  <a:pt x="2368" y="1218"/>
                </a:lnTo>
                <a:lnTo>
                  <a:pt x="2368" y="1218"/>
                </a:lnTo>
                <a:lnTo>
                  <a:pt x="2370" y="1216"/>
                </a:lnTo>
                <a:lnTo>
                  <a:pt x="2372" y="1212"/>
                </a:lnTo>
                <a:lnTo>
                  <a:pt x="2374" y="1210"/>
                </a:lnTo>
                <a:lnTo>
                  <a:pt x="2374" y="1210"/>
                </a:lnTo>
                <a:lnTo>
                  <a:pt x="2372" y="1210"/>
                </a:lnTo>
                <a:lnTo>
                  <a:pt x="2368" y="1212"/>
                </a:lnTo>
                <a:lnTo>
                  <a:pt x="2368" y="1212"/>
                </a:lnTo>
                <a:lnTo>
                  <a:pt x="2366" y="1212"/>
                </a:lnTo>
                <a:lnTo>
                  <a:pt x="2364" y="1212"/>
                </a:lnTo>
                <a:lnTo>
                  <a:pt x="2364" y="1214"/>
                </a:lnTo>
                <a:lnTo>
                  <a:pt x="2364" y="1214"/>
                </a:lnTo>
                <a:lnTo>
                  <a:pt x="2364" y="1216"/>
                </a:lnTo>
                <a:close/>
                <a:moveTo>
                  <a:pt x="2359" y="1216"/>
                </a:moveTo>
                <a:lnTo>
                  <a:pt x="2357" y="1216"/>
                </a:lnTo>
                <a:lnTo>
                  <a:pt x="2357" y="1216"/>
                </a:lnTo>
                <a:lnTo>
                  <a:pt x="2357" y="1216"/>
                </a:lnTo>
                <a:lnTo>
                  <a:pt x="2357" y="1218"/>
                </a:lnTo>
                <a:lnTo>
                  <a:pt x="2357" y="1218"/>
                </a:lnTo>
                <a:lnTo>
                  <a:pt x="2359" y="1218"/>
                </a:lnTo>
                <a:lnTo>
                  <a:pt x="2359" y="1218"/>
                </a:lnTo>
                <a:lnTo>
                  <a:pt x="2359" y="1216"/>
                </a:lnTo>
                <a:lnTo>
                  <a:pt x="2359" y="1216"/>
                </a:lnTo>
                <a:lnTo>
                  <a:pt x="2359" y="1216"/>
                </a:lnTo>
                <a:close/>
                <a:moveTo>
                  <a:pt x="4450" y="1635"/>
                </a:moveTo>
                <a:lnTo>
                  <a:pt x="4448" y="1638"/>
                </a:lnTo>
                <a:lnTo>
                  <a:pt x="4448" y="1640"/>
                </a:lnTo>
                <a:lnTo>
                  <a:pt x="4450" y="1640"/>
                </a:lnTo>
                <a:lnTo>
                  <a:pt x="4450" y="1638"/>
                </a:lnTo>
                <a:lnTo>
                  <a:pt x="4453" y="1638"/>
                </a:lnTo>
                <a:lnTo>
                  <a:pt x="4450" y="1635"/>
                </a:lnTo>
                <a:lnTo>
                  <a:pt x="4453" y="1635"/>
                </a:lnTo>
                <a:lnTo>
                  <a:pt x="4450" y="1635"/>
                </a:lnTo>
                <a:lnTo>
                  <a:pt x="4450" y="1635"/>
                </a:lnTo>
                <a:close/>
                <a:moveTo>
                  <a:pt x="2374" y="1470"/>
                </a:moveTo>
                <a:lnTo>
                  <a:pt x="2374" y="1470"/>
                </a:lnTo>
                <a:lnTo>
                  <a:pt x="2374" y="1470"/>
                </a:lnTo>
                <a:lnTo>
                  <a:pt x="2374" y="1470"/>
                </a:lnTo>
                <a:lnTo>
                  <a:pt x="2374" y="1470"/>
                </a:lnTo>
                <a:lnTo>
                  <a:pt x="2372" y="1472"/>
                </a:lnTo>
                <a:lnTo>
                  <a:pt x="2372" y="1472"/>
                </a:lnTo>
                <a:lnTo>
                  <a:pt x="2374" y="1472"/>
                </a:lnTo>
                <a:lnTo>
                  <a:pt x="2374" y="1472"/>
                </a:lnTo>
                <a:lnTo>
                  <a:pt x="2374" y="1472"/>
                </a:lnTo>
                <a:lnTo>
                  <a:pt x="2376" y="1472"/>
                </a:lnTo>
                <a:lnTo>
                  <a:pt x="2374" y="1470"/>
                </a:lnTo>
                <a:lnTo>
                  <a:pt x="2374" y="1470"/>
                </a:lnTo>
                <a:close/>
                <a:moveTo>
                  <a:pt x="3235" y="1795"/>
                </a:moveTo>
                <a:lnTo>
                  <a:pt x="3235" y="1795"/>
                </a:lnTo>
                <a:lnTo>
                  <a:pt x="3235" y="1795"/>
                </a:lnTo>
                <a:lnTo>
                  <a:pt x="3235" y="1797"/>
                </a:lnTo>
                <a:lnTo>
                  <a:pt x="3233" y="1801"/>
                </a:lnTo>
                <a:lnTo>
                  <a:pt x="3235" y="1801"/>
                </a:lnTo>
                <a:lnTo>
                  <a:pt x="3235" y="1803"/>
                </a:lnTo>
                <a:lnTo>
                  <a:pt x="3237" y="1803"/>
                </a:lnTo>
                <a:lnTo>
                  <a:pt x="3237" y="1803"/>
                </a:lnTo>
                <a:lnTo>
                  <a:pt x="3237" y="1803"/>
                </a:lnTo>
                <a:lnTo>
                  <a:pt x="3237" y="1801"/>
                </a:lnTo>
                <a:lnTo>
                  <a:pt x="3235" y="1799"/>
                </a:lnTo>
                <a:lnTo>
                  <a:pt x="3237" y="1795"/>
                </a:lnTo>
                <a:lnTo>
                  <a:pt x="3235" y="1795"/>
                </a:lnTo>
                <a:close/>
                <a:moveTo>
                  <a:pt x="3336" y="1847"/>
                </a:moveTo>
                <a:lnTo>
                  <a:pt x="3336" y="1845"/>
                </a:lnTo>
                <a:lnTo>
                  <a:pt x="3336" y="1841"/>
                </a:lnTo>
                <a:lnTo>
                  <a:pt x="3334" y="1835"/>
                </a:lnTo>
                <a:lnTo>
                  <a:pt x="3334" y="1826"/>
                </a:lnTo>
                <a:lnTo>
                  <a:pt x="3332" y="1822"/>
                </a:lnTo>
                <a:lnTo>
                  <a:pt x="3332" y="1820"/>
                </a:lnTo>
                <a:lnTo>
                  <a:pt x="3329" y="1818"/>
                </a:lnTo>
                <a:lnTo>
                  <a:pt x="3329" y="1818"/>
                </a:lnTo>
                <a:lnTo>
                  <a:pt x="3327" y="1814"/>
                </a:lnTo>
                <a:lnTo>
                  <a:pt x="3325" y="1812"/>
                </a:lnTo>
                <a:lnTo>
                  <a:pt x="3325" y="1812"/>
                </a:lnTo>
                <a:lnTo>
                  <a:pt x="3325" y="1809"/>
                </a:lnTo>
                <a:lnTo>
                  <a:pt x="3323" y="1807"/>
                </a:lnTo>
                <a:lnTo>
                  <a:pt x="3323" y="1807"/>
                </a:lnTo>
                <a:lnTo>
                  <a:pt x="3321" y="1805"/>
                </a:lnTo>
                <a:lnTo>
                  <a:pt x="3321" y="1805"/>
                </a:lnTo>
                <a:lnTo>
                  <a:pt x="3321" y="1805"/>
                </a:lnTo>
                <a:lnTo>
                  <a:pt x="3319" y="1809"/>
                </a:lnTo>
                <a:lnTo>
                  <a:pt x="3317" y="1812"/>
                </a:lnTo>
                <a:lnTo>
                  <a:pt x="3317" y="1812"/>
                </a:lnTo>
                <a:lnTo>
                  <a:pt x="3315" y="1812"/>
                </a:lnTo>
                <a:lnTo>
                  <a:pt x="3315" y="1812"/>
                </a:lnTo>
                <a:lnTo>
                  <a:pt x="3315" y="1814"/>
                </a:lnTo>
                <a:lnTo>
                  <a:pt x="3317" y="1816"/>
                </a:lnTo>
                <a:lnTo>
                  <a:pt x="3317" y="1816"/>
                </a:lnTo>
                <a:lnTo>
                  <a:pt x="3317" y="1818"/>
                </a:lnTo>
                <a:lnTo>
                  <a:pt x="3315" y="1822"/>
                </a:lnTo>
                <a:lnTo>
                  <a:pt x="3313" y="1824"/>
                </a:lnTo>
                <a:lnTo>
                  <a:pt x="3311" y="1826"/>
                </a:lnTo>
                <a:lnTo>
                  <a:pt x="3308" y="1826"/>
                </a:lnTo>
                <a:lnTo>
                  <a:pt x="3308" y="1828"/>
                </a:lnTo>
                <a:lnTo>
                  <a:pt x="3306" y="1828"/>
                </a:lnTo>
                <a:lnTo>
                  <a:pt x="3306" y="1828"/>
                </a:lnTo>
                <a:lnTo>
                  <a:pt x="3304" y="1828"/>
                </a:lnTo>
                <a:lnTo>
                  <a:pt x="3304" y="1828"/>
                </a:lnTo>
                <a:lnTo>
                  <a:pt x="3302" y="1828"/>
                </a:lnTo>
                <a:lnTo>
                  <a:pt x="3302" y="1828"/>
                </a:lnTo>
                <a:lnTo>
                  <a:pt x="3302" y="1830"/>
                </a:lnTo>
                <a:lnTo>
                  <a:pt x="3302" y="1830"/>
                </a:lnTo>
                <a:lnTo>
                  <a:pt x="3302" y="1830"/>
                </a:lnTo>
                <a:lnTo>
                  <a:pt x="3302" y="1832"/>
                </a:lnTo>
                <a:lnTo>
                  <a:pt x="3302" y="1832"/>
                </a:lnTo>
                <a:lnTo>
                  <a:pt x="3302" y="1832"/>
                </a:lnTo>
                <a:lnTo>
                  <a:pt x="3302" y="1835"/>
                </a:lnTo>
                <a:lnTo>
                  <a:pt x="3300" y="1839"/>
                </a:lnTo>
                <a:lnTo>
                  <a:pt x="3300" y="1841"/>
                </a:lnTo>
                <a:lnTo>
                  <a:pt x="3302" y="1843"/>
                </a:lnTo>
                <a:lnTo>
                  <a:pt x="3302" y="1843"/>
                </a:lnTo>
                <a:lnTo>
                  <a:pt x="3300" y="1843"/>
                </a:lnTo>
                <a:lnTo>
                  <a:pt x="3298" y="1843"/>
                </a:lnTo>
                <a:lnTo>
                  <a:pt x="3298" y="1845"/>
                </a:lnTo>
                <a:lnTo>
                  <a:pt x="3298" y="1845"/>
                </a:lnTo>
                <a:lnTo>
                  <a:pt x="3296" y="1847"/>
                </a:lnTo>
                <a:lnTo>
                  <a:pt x="3296" y="1847"/>
                </a:lnTo>
                <a:lnTo>
                  <a:pt x="3294" y="1847"/>
                </a:lnTo>
                <a:lnTo>
                  <a:pt x="3296" y="1847"/>
                </a:lnTo>
                <a:lnTo>
                  <a:pt x="3296" y="1847"/>
                </a:lnTo>
                <a:lnTo>
                  <a:pt x="3296" y="1845"/>
                </a:lnTo>
                <a:lnTo>
                  <a:pt x="3296" y="1845"/>
                </a:lnTo>
                <a:lnTo>
                  <a:pt x="3296" y="1843"/>
                </a:lnTo>
                <a:lnTo>
                  <a:pt x="3296" y="1843"/>
                </a:lnTo>
                <a:lnTo>
                  <a:pt x="3294" y="1845"/>
                </a:lnTo>
                <a:lnTo>
                  <a:pt x="3294" y="1845"/>
                </a:lnTo>
                <a:lnTo>
                  <a:pt x="3292" y="1847"/>
                </a:lnTo>
                <a:lnTo>
                  <a:pt x="3292" y="1849"/>
                </a:lnTo>
                <a:lnTo>
                  <a:pt x="3290" y="1849"/>
                </a:lnTo>
                <a:lnTo>
                  <a:pt x="3290" y="1851"/>
                </a:lnTo>
                <a:lnTo>
                  <a:pt x="3290" y="1851"/>
                </a:lnTo>
                <a:lnTo>
                  <a:pt x="3290" y="1853"/>
                </a:lnTo>
                <a:lnTo>
                  <a:pt x="3290" y="1853"/>
                </a:lnTo>
                <a:lnTo>
                  <a:pt x="3290" y="1853"/>
                </a:lnTo>
                <a:lnTo>
                  <a:pt x="3290" y="1856"/>
                </a:lnTo>
                <a:lnTo>
                  <a:pt x="3290" y="1856"/>
                </a:lnTo>
                <a:lnTo>
                  <a:pt x="3290" y="1853"/>
                </a:lnTo>
                <a:lnTo>
                  <a:pt x="3288" y="1851"/>
                </a:lnTo>
                <a:lnTo>
                  <a:pt x="3288" y="1851"/>
                </a:lnTo>
                <a:lnTo>
                  <a:pt x="3288" y="1851"/>
                </a:lnTo>
                <a:lnTo>
                  <a:pt x="3283" y="1853"/>
                </a:lnTo>
                <a:lnTo>
                  <a:pt x="3281" y="1856"/>
                </a:lnTo>
                <a:lnTo>
                  <a:pt x="3279" y="1858"/>
                </a:lnTo>
                <a:lnTo>
                  <a:pt x="3279" y="1858"/>
                </a:lnTo>
                <a:lnTo>
                  <a:pt x="3279" y="1860"/>
                </a:lnTo>
                <a:lnTo>
                  <a:pt x="3279" y="1860"/>
                </a:lnTo>
                <a:lnTo>
                  <a:pt x="3281" y="1862"/>
                </a:lnTo>
                <a:lnTo>
                  <a:pt x="3279" y="1862"/>
                </a:lnTo>
                <a:lnTo>
                  <a:pt x="3279" y="1862"/>
                </a:lnTo>
                <a:lnTo>
                  <a:pt x="3279" y="1862"/>
                </a:lnTo>
                <a:lnTo>
                  <a:pt x="3277" y="1860"/>
                </a:lnTo>
                <a:lnTo>
                  <a:pt x="3277" y="1860"/>
                </a:lnTo>
                <a:lnTo>
                  <a:pt x="3275" y="1860"/>
                </a:lnTo>
                <a:lnTo>
                  <a:pt x="3273" y="1860"/>
                </a:lnTo>
                <a:lnTo>
                  <a:pt x="3271" y="1860"/>
                </a:lnTo>
                <a:lnTo>
                  <a:pt x="3269" y="1860"/>
                </a:lnTo>
                <a:lnTo>
                  <a:pt x="3269" y="1862"/>
                </a:lnTo>
                <a:lnTo>
                  <a:pt x="3269" y="1862"/>
                </a:lnTo>
                <a:lnTo>
                  <a:pt x="3269" y="1862"/>
                </a:lnTo>
                <a:lnTo>
                  <a:pt x="3267" y="1862"/>
                </a:lnTo>
                <a:lnTo>
                  <a:pt x="3267" y="1862"/>
                </a:lnTo>
                <a:lnTo>
                  <a:pt x="3264" y="1864"/>
                </a:lnTo>
                <a:lnTo>
                  <a:pt x="3264" y="1864"/>
                </a:lnTo>
                <a:lnTo>
                  <a:pt x="3264" y="1862"/>
                </a:lnTo>
                <a:lnTo>
                  <a:pt x="3262" y="1862"/>
                </a:lnTo>
                <a:lnTo>
                  <a:pt x="3262" y="1862"/>
                </a:lnTo>
                <a:lnTo>
                  <a:pt x="3260" y="1864"/>
                </a:lnTo>
                <a:lnTo>
                  <a:pt x="3258" y="1866"/>
                </a:lnTo>
                <a:lnTo>
                  <a:pt x="3258" y="1866"/>
                </a:lnTo>
                <a:lnTo>
                  <a:pt x="3254" y="1866"/>
                </a:lnTo>
                <a:lnTo>
                  <a:pt x="3252" y="1866"/>
                </a:lnTo>
                <a:lnTo>
                  <a:pt x="3252" y="1866"/>
                </a:lnTo>
                <a:lnTo>
                  <a:pt x="3252" y="1866"/>
                </a:lnTo>
                <a:lnTo>
                  <a:pt x="3252" y="1868"/>
                </a:lnTo>
                <a:lnTo>
                  <a:pt x="3252" y="1872"/>
                </a:lnTo>
                <a:lnTo>
                  <a:pt x="3252" y="1872"/>
                </a:lnTo>
                <a:lnTo>
                  <a:pt x="3246" y="1883"/>
                </a:lnTo>
                <a:lnTo>
                  <a:pt x="3244" y="1887"/>
                </a:lnTo>
                <a:lnTo>
                  <a:pt x="3246" y="1887"/>
                </a:lnTo>
                <a:lnTo>
                  <a:pt x="3246" y="1889"/>
                </a:lnTo>
                <a:lnTo>
                  <a:pt x="3246" y="1891"/>
                </a:lnTo>
                <a:lnTo>
                  <a:pt x="3246" y="1897"/>
                </a:lnTo>
                <a:lnTo>
                  <a:pt x="3248" y="1900"/>
                </a:lnTo>
                <a:lnTo>
                  <a:pt x="3248" y="1902"/>
                </a:lnTo>
                <a:lnTo>
                  <a:pt x="3248" y="1904"/>
                </a:lnTo>
                <a:lnTo>
                  <a:pt x="3248" y="1906"/>
                </a:lnTo>
                <a:lnTo>
                  <a:pt x="3248" y="1908"/>
                </a:lnTo>
                <a:lnTo>
                  <a:pt x="3248" y="1908"/>
                </a:lnTo>
                <a:lnTo>
                  <a:pt x="3250" y="1912"/>
                </a:lnTo>
                <a:lnTo>
                  <a:pt x="3252" y="1914"/>
                </a:lnTo>
                <a:lnTo>
                  <a:pt x="3252" y="1916"/>
                </a:lnTo>
                <a:lnTo>
                  <a:pt x="3252" y="1916"/>
                </a:lnTo>
                <a:lnTo>
                  <a:pt x="3252" y="1921"/>
                </a:lnTo>
                <a:lnTo>
                  <a:pt x="3250" y="1923"/>
                </a:lnTo>
                <a:lnTo>
                  <a:pt x="3250" y="1925"/>
                </a:lnTo>
                <a:lnTo>
                  <a:pt x="3248" y="1927"/>
                </a:lnTo>
                <a:lnTo>
                  <a:pt x="3248" y="1931"/>
                </a:lnTo>
                <a:lnTo>
                  <a:pt x="3246" y="1931"/>
                </a:lnTo>
                <a:lnTo>
                  <a:pt x="3244" y="1935"/>
                </a:lnTo>
                <a:lnTo>
                  <a:pt x="3244" y="1937"/>
                </a:lnTo>
                <a:lnTo>
                  <a:pt x="3241" y="1939"/>
                </a:lnTo>
                <a:lnTo>
                  <a:pt x="3241" y="1941"/>
                </a:lnTo>
                <a:lnTo>
                  <a:pt x="3239" y="1941"/>
                </a:lnTo>
                <a:lnTo>
                  <a:pt x="3237" y="1941"/>
                </a:lnTo>
                <a:lnTo>
                  <a:pt x="3237" y="1946"/>
                </a:lnTo>
                <a:lnTo>
                  <a:pt x="3237" y="1948"/>
                </a:lnTo>
                <a:lnTo>
                  <a:pt x="3235" y="1948"/>
                </a:lnTo>
                <a:lnTo>
                  <a:pt x="3235" y="1950"/>
                </a:lnTo>
                <a:lnTo>
                  <a:pt x="3235" y="1950"/>
                </a:lnTo>
                <a:lnTo>
                  <a:pt x="3235" y="1952"/>
                </a:lnTo>
                <a:lnTo>
                  <a:pt x="3235" y="1952"/>
                </a:lnTo>
                <a:lnTo>
                  <a:pt x="3235" y="1956"/>
                </a:lnTo>
                <a:lnTo>
                  <a:pt x="3235" y="1958"/>
                </a:lnTo>
                <a:lnTo>
                  <a:pt x="3235" y="1962"/>
                </a:lnTo>
                <a:lnTo>
                  <a:pt x="3235" y="1965"/>
                </a:lnTo>
                <a:lnTo>
                  <a:pt x="3237" y="1965"/>
                </a:lnTo>
                <a:lnTo>
                  <a:pt x="3239" y="1969"/>
                </a:lnTo>
                <a:lnTo>
                  <a:pt x="3239" y="1971"/>
                </a:lnTo>
                <a:lnTo>
                  <a:pt x="3239" y="1971"/>
                </a:lnTo>
                <a:lnTo>
                  <a:pt x="3241" y="1973"/>
                </a:lnTo>
                <a:lnTo>
                  <a:pt x="3241" y="1975"/>
                </a:lnTo>
                <a:lnTo>
                  <a:pt x="3239" y="1977"/>
                </a:lnTo>
                <a:lnTo>
                  <a:pt x="3239" y="1979"/>
                </a:lnTo>
                <a:lnTo>
                  <a:pt x="3239" y="1981"/>
                </a:lnTo>
                <a:lnTo>
                  <a:pt x="3239" y="1983"/>
                </a:lnTo>
                <a:lnTo>
                  <a:pt x="3239" y="1988"/>
                </a:lnTo>
                <a:lnTo>
                  <a:pt x="3241" y="1988"/>
                </a:lnTo>
                <a:lnTo>
                  <a:pt x="3244" y="1990"/>
                </a:lnTo>
                <a:lnTo>
                  <a:pt x="3244" y="1992"/>
                </a:lnTo>
                <a:lnTo>
                  <a:pt x="3244" y="1994"/>
                </a:lnTo>
                <a:lnTo>
                  <a:pt x="3246" y="1996"/>
                </a:lnTo>
                <a:lnTo>
                  <a:pt x="3246" y="1996"/>
                </a:lnTo>
                <a:lnTo>
                  <a:pt x="3246" y="1998"/>
                </a:lnTo>
                <a:lnTo>
                  <a:pt x="3246" y="1998"/>
                </a:lnTo>
                <a:lnTo>
                  <a:pt x="3250" y="2000"/>
                </a:lnTo>
                <a:lnTo>
                  <a:pt x="3250" y="2000"/>
                </a:lnTo>
                <a:lnTo>
                  <a:pt x="3252" y="2002"/>
                </a:lnTo>
                <a:lnTo>
                  <a:pt x="3252" y="2002"/>
                </a:lnTo>
                <a:lnTo>
                  <a:pt x="3256" y="2002"/>
                </a:lnTo>
                <a:lnTo>
                  <a:pt x="3256" y="2002"/>
                </a:lnTo>
                <a:lnTo>
                  <a:pt x="3260" y="2006"/>
                </a:lnTo>
                <a:lnTo>
                  <a:pt x="3262" y="2006"/>
                </a:lnTo>
                <a:lnTo>
                  <a:pt x="3267" y="2006"/>
                </a:lnTo>
                <a:lnTo>
                  <a:pt x="3269" y="2006"/>
                </a:lnTo>
                <a:lnTo>
                  <a:pt x="3269" y="2004"/>
                </a:lnTo>
                <a:lnTo>
                  <a:pt x="3273" y="2002"/>
                </a:lnTo>
                <a:lnTo>
                  <a:pt x="3277" y="2000"/>
                </a:lnTo>
                <a:lnTo>
                  <a:pt x="3279" y="2000"/>
                </a:lnTo>
                <a:lnTo>
                  <a:pt x="3283" y="2000"/>
                </a:lnTo>
                <a:lnTo>
                  <a:pt x="3285" y="2000"/>
                </a:lnTo>
                <a:lnTo>
                  <a:pt x="3288" y="1998"/>
                </a:lnTo>
                <a:lnTo>
                  <a:pt x="3290" y="1998"/>
                </a:lnTo>
                <a:lnTo>
                  <a:pt x="3292" y="1994"/>
                </a:lnTo>
                <a:lnTo>
                  <a:pt x="3292" y="1992"/>
                </a:lnTo>
                <a:lnTo>
                  <a:pt x="3294" y="1990"/>
                </a:lnTo>
                <a:lnTo>
                  <a:pt x="3294" y="1988"/>
                </a:lnTo>
                <a:lnTo>
                  <a:pt x="3294" y="1986"/>
                </a:lnTo>
                <a:lnTo>
                  <a:pt x="3294" y="1983"/>
                </a:lnTo>
                <a:lnTo>
                  <a:pt x="3296" y="1981"/>
                </a:lnTo>
                <a:lnTo>
                  <a:pt x="3298" y="1979"/>
                </a:lnTo>
                <a:lnTo>
                  <a:pt x="3298" y="1977"/>
                </a:lnTo>
                <a:lnTo>
                  <a:pt x="3300" y="1971"/>
                </a:lnTo>
                <a:lnTo>
                  <a:pt x="3300" y="1967"/>
                </a:lnTo>
                <a:lnTo>
                  <a:pt x="3300" y="1962"/>
                </a:lnTo>
                <a:lnTo>
                  <a:pt x="3302" y="1958"/>
                </a:lnTo>
                <a:lnTo>
                  <a:pt x="3302" y="1958"/>
                </a:lnTo>
                <a:lnTo>
                  <a:pt x="3306" y="1950"/>
                </a:lnTo>
                <a:lnTo>
                  <a:pt x="3308" y="1941"/>
                </a:lnTo>
                <a:lnTo>
                  <a:pt x="3311" y="1935"/>
                </a:lnTo>
                <a:lnTo>
                  <a:pt x="3313" y="1929"/>
                </a:lnTo>
                <a:lnTo>
                  <a:pt x="3313" y="1925"/>
                </a:lnTo>
                <a:lnTo>
                  <a:pt x="3315" y="1921"/>
                </a:lnTo>
                <a:lnTo>
                  <a:pt x="3317" y="1914"/>
                </a:lnTo>
                <a:lnTo>
                  <a:pt x="3319" y="1908"/>
                </a:lnTo>
                <a:lnTo>
                  <a:pt x="3321" y="1904"/>
                </a:lnTo>
                <a:lnTo>
                  <a:pt x="3321" y="1900"/>
                </a:lnTo>
                <a:lnTo>
                  <a:pt x="3323" y="1897"/>
                </a:lnTo>
                <a:lnTo>
                  <a:pt x="3325" y="1891"/>
                </a:lnTo>
                <a:lnTo>
                  <a:pt x="3325" y="1887"/>
                </a:lnTo>
                <a:lnTo>
                  <a:pt x="3323" y="1883"/>
                </a:lnTo>
                <a:lnTo>
                  <a:pt x="3323" y="1881"/>
                </a:lnTo>
                <a:lnTo>
                  <a:pt x="3325" y="1879"/>
                </a:lnTo>
                <a:lnTo>
                  <a:pt x="3325" y="1877"/>
                </a:lnTo>
                <a:lnTo>
                  <a:pt x="3327" y="1877"/>
                </a:lnTo>
                <a:lnTo>
                  <a:pt x="3327" y="1874"/>
                </a:lnTo>
                <a:lnTo>
                  <a:pt x="3329" y="1874"/>
                </a:lnTo>
                <a:lnTo>
                  <a:pt x="3327" y="1874"/>
                </a:lnTo>
                <a:lnTo>
                  <a:pt x="3327" y="1872"/>
                </a:lnTo>
                <a:lnTo>
                  <a:pt x="3329" y="1872"/>
                </a:lnTo>
                <a:lnTo>
                  <a:pt x="3329" y="1870"/>
                </a:lnTo>
                <a:lnTo>
                  <a:pt x="3329" y="1866"/>
                </a:lnTo>
                <a:lnTo>
                  <a:pt x="3329" y="1866"/>
                </a:lnTo>
                <a:lnTo>
                  <a:pt x="3327" y="1864"/>
                </a:lnTo>
                <a:lnTo>
                  <a:pt x="3327" y="1864"/>
                </a:lnTo>
                <a:lnTo>
                  <a:pt x="3327" y="1862"/>
                </a:lnTo>
                <a:lnTo>
                  <a:pt x="3327" y="1860"/>
                </a:lnTo>
                <a:lnTo>
                  <a:pt x="3327" y="1858"/>
                </a:lnTo>
                <a:lnTo>
                  <a:pt x="3327" y="1856"/>
                </a:lnTo>
                <a:lnTo>
                  <a:pt x="3327" y="1856"/>
                </a:lnTo>
                <a:lnTo>
                  <a:pt x="3327" y="1856"/>
                </a:lnTo>
                <a:lnTo>
                  <a:pt x="3329" y="1856"/>
                </a:lnTo>
                <a:lnTo>
                  <a:pt x="3332" y="1856"/>
                </a:lnTo>
                <a:lnTo>
                  <a:pt x="3332" y="1856"/>
                </a:lnTo>
                <a:lnTo>
                  <a:pt x="3332" y="1860"/>
                </a:lnTo>
                <a:lnTo>
                  <a:pt x="3334" y="1862"/>
                </a:lnTo>
                <a:lnTo>
                  <a:pt x="3336" y="1862"/>
                </a:lnTo>
                <a:lnTo>
                  <a:pt x="3336" y="1862"/>
                </a:lnTo>
                <a:lnTo>
                  <a:pt x="3336" y="1862"/>
                </a:lnTo>
                <a:lnTo>
                  <a:pt x="3336" y="1860"/>
                </a:lnTo>
                <a:lnTo>
                  <a:pt x="3338" y="1858"/>
                </a:lnTo>
                <a:lnTo>
                  <a:pt x="3340" y="1853"/>
                </a:lnTo>
                <a:lnTo>
                  <a:pt x="3338" y="1849"/>
                </a:lnTo>
                <a:lnTo>
                  <a:pt x="3336" y="1847"/>
                </a:lnTo>
                <a:close/>
                <a:moveTo>
                  <a:pt x="3204" y="1661"/>
                </a:moveTo>
                <a:lnTo>
                  <a:pt x="3202" y="1661"/>
                </a:lnTo>
                <a:lnTo>
                  <a:pt x="3202" y="1663"/>
                </a:lnTo>
                <a:lnTo>
                  <a:pt x="3202" y="1663"/>
                </a:lnTo>
                <a:lnTo>
                  <a:pt x="3204" y="1661"/>
                </a:lnTo>
                <a:lnTo>
                  <a:pt x="3204" y="1661"/>
                </a:lnTo>
                <a:lnTo>
                  <a:pt x="3204" y="1661"/>
                </a:lnTo>
                <a:lnTo>
                  <a:pt x="3204" y="1661"/>
                </a:lnTo>
                <a:lnTo>
                  <a:pt x="3204" y="1661"/>
                </a:lnTo>
                <a:close/>
                <a:moveTo>
                  <a:pt x="3329" y="1877"/>
                </a:moveTo>
                <a:lnTo>
                  <a:pt x="3329" y="1879"/>
                </a:lnTo>
                <a:lnTo>
                  <a:pt x="3332" y="1877"/>
                </a:lnTo>
                <a:lnTo>
                  <a:pt x="3332" y="1872"/>
                </a:lnTo>
                <a:lnTo>
                  <a:pt x="3332" y="1872"/>
                </a:lnTo>
                <a:lnTo>
                  <a:pt x="3329" y="1877"/>
                </a:lnTo>
                <a:close/>
                <a:moveTo>
                  <a:pt x="3156" y="2357"/>
                </a:moveTo>
                <a:lnTo>
                  <a:pt x="3153" y="2357"/>
                </a:lnTo>
                <a:lnTo>
                  <a:pt x="3153" y="2357"/>
                </a:lnTo>
                <a:lnTo>
                  <a:pt x="3151" y="2359"/>
                </a:lnTo>
                <a:lnTo>
                  <a:pt x="3153" y="2359"/>
                </a:lnTo>
                <a:lnTo>
                  <a:pt x="3156" y="2359"/>
                </a:lnTo>
                <a:lnTo>
                  <a:pt x="3156" y="2359"/>
                </a:lnTo>
                <a:lnTo>
                  <a:pt x="3158" y="2359"/>
                </a:lnTo>
                <a:lnTo>
                  <a:pt x="3156" y="2359"/>
                </a:lnTo>
                <a:lnTo>
                  <a:pt x="3156" y="2357"/>
                </a:lnTo>
                <a:close/>
                <a:moveTo>
                  <a:pt x="2734" y="1583"/>
                </a:moveTo>
                <a:lnTo>
                  <a:pt x="2734" y="1583"/>
                </a:lnTo>
                <a:lnTo>
                  <a:pt x="2736" y="1579"/>
                </a:lnTo>
                <a:lnTo>
                  <a:pt x="2736" y="1579"/>
                </a:lnTo>
                <a:lnTo>
                  <a:pt x="2736" y="1577"/>
                </a:lnTo>
                <a:lnTo>
                  <a:pt x="2734" y="1577"/>
                </a:lnTo>
                <a:lnTo>
                  <a:pt x="2734" y="1577"/>
                </a:lnTo>
                <a:lnTo>
                  <a:pt x="2734" y="1577"/>
                </a:lnTo>
                <a:lnTo>
                  <a:pt x="2732" y="1579"/>
                </a:lnTo>
                <a:lnTo>
                  <a:pt x="2732" y="1579"/>
                </a:lnTo>
                <a:lnTo>
                  <a:pt x="2732" y="1581"/>
                </a:lnTo>
                <a:lnTo>
                  <a:pt x="2732" y="1581"/>
                </a:lnTo>
                <a:lnTo>
                  <a:pt x="2730" y="1581"/>
                </a:lnTo>
                <a:lnTo>
                  <a:pt x="2730" y="1583"/>
                </a:lnTo>
                <a:lnTo>
                  <a:pt x="2730" y="1583"/>
                </a:lnTo>
                <a:lnTo>
                  <a:pt x="2730" y="1583"/>
                </a:lnTo>
                <a:lnTo>
                  <a:pt x="2730" y="1585"/>
                </a:lnTo>
                <a:lnTo>
                  <a:pt x="2732" y="1585"/>
                </a:lnTo>
                <a:lnTo>
                  <a:pt x="2734" y="1585"/>
                </a:lnTo>
                <a:lnTo>
                  <a:pt x="2734" y="1583"/>
                </a:lnTo>
                <a:close/>
                <a:moveTo>
                  <a:pt x="4031" y="1440"/>
                </a:moveTo>
                <a:lnTo>
                  <a:pt x="4031" y="1440"/>
                </a:lnTo>
                <a:lnTo>
                  <a:pt x="4031" y="1440"/>
                </a:lnTo>
                <a:lnTo>
                  <a:pt x="4031" y="1443"/>
                </a:lnTo>
                <a:lnTo>
                  <a:pt x="4031" y="1443"/>
                </a:lnTo>
                <a:lnTo>
                  <a:pt x="4031" y="1445"/>
                </a:lnTo>
                <a:lnTo>
                  <a:pt x="4031" y="1443"/>
                </a:lnTo>
                <a:lnTo>
                  <a:pt x="4031" y="1440"/>
                </a:lnTo>
                <a:lnTo>
                  <a:pt x="4031" y="1440"/>
                </a:lnTo>
                <a:close/>
                <a:moveTo>
                  <a:pt x="2713" y="1566"/>
                </a:moveTo>
                <a:lnTo>
                  <a:pt x="2711" y="1568"/>
                </a:lnTo>
                <a:lnTo>
                  <a:pt x="2711" y="1568"/>
                </a:lnTo>
                <a:lnTo>
                  <a:pt x="2713" y="1568"/>
                </a:lnTo>
                <a:lnTo>
                  <a:pt x="2713" y="1566"/>
                </a:lnTo>
                <a:lnTo>
                  <a:pt x="2713" y="1566"/>
                </a:lnTo>
                <a:lnTo>
                  <a:pt x="2713" y="1566"/>
                </a:lnTo>
                <a:close/>
                <a:moveTo>
                  <a:pt x="2703" y="1625"/>
                </a:moveTo>
                <a:lnTo>
                  <a:pt x="2703" y="1627"/>
                </a:lnTo>
                <a:lnTo>
                  <a:pt x="2701" y="1627"/>
                </a:lnTo>
                <a:lnTo>
                  <a:pt x="2701" y="1627"/>
                </a:lnTo>
                <a:lnTo>
                  <a:pt x="2701" y="1629"/>
                </a:lnTo>
                <a:lnTo>
                  <a:pt x="2703" y="1631"/>
                </a:lnTo>
                <a:lnTo>
                  <a:pt x="2703" y="1631"/>
                </a:lnTo>
                <a:lnTo>
                  <a:pt x="2705" y="1629"/>
                </a:lnTo>
                <a:lnTo>
                  <a:pt x="2705" y="1627"/>
                </a:lnTo>
                <a:lnTo>
                  <a:pt x="2705" y="1627"/>
                </a:lnTo>
                <a:lnTo>
                  <a:pt x="2705" y="1625"/>
                </a:lnTo>
                <a:lnTo>
                  <a:pt x="2703" y="1625"/>
                </a:lnTo>
                <a:close/>
                <a:moveTo>
                  <a:pt x="2716" y="1606"/>
                </a:moveTo>
                <a:lnTo>
                  <a:pt x="2716" y="1606"/>
                </a:lnTo>
                <a:lnTo>
                  <a:pt x="2716" y="1606"/>
                </a:lnTo>
                <a:lnTo>
                  <a:pt x="2713" y="1608"/>
                </a:lnTo>
                <a:lnTo>
                  <a:pt x="2713" y="1608"/>
                </a:lnTo>
                <a:lnTo>
                  <a:pt x="2716" y="1608"/>
                </a:lnTo>
                <a:lnTo>
                  <a:pt x="2716" y="1608"/>
                </a:lnTo>
                <a:lnTo>
                  <a:pt x="2716" y="1608"/>
                </a:lnTo>
                <a:lnTo>
                  <a:pt x="2716" y="1608"/>
                </a:lnTo>
                <a:lnTo>
                  <a:pt x="2716" y="1606"/>
                </a:lnTo>
                <a:close/>
                <a:moveTo>
                  <a:pt x="2525" y="1862"/>
                </a:moveTo>
                <a:lnTo>
                  <a:pt x="2525" y="1862"/>
                </a:lnTo>
                <a:lnTo>
                  <a:pt x="2525" y="1862"/>
                </a:lnTo>
                <a:lnTo>
                  <a:pt x="2525" y="1862"/>
                </a:lnTo>
                <a:lnTo>
                  <a:pt x="2525" y="1862"/>
                </a:lnTo>
                <a:lnTo>
                  <a:pt x="2525" y="1862"/>
                </a:lnTo>
                <a:lnTo>
                  <a:pt x="2525" y="1862"/>
                </a:lnTo>
                <a:close/>
                <a:moveTo>
                  <a:pt x="4054" y="1665"/>
                </a:moveTo>
                <a:lnTo>
                  <a:pt x="4052" y="1663"/>
                </a:lnTo>
                <a:lnTo>
                  <a:pt x="4052" y="1661"/>
                </a:lnTo>
                <a:lnTo>
                  <a:pt x="4050" y="1661"/>
                </a:lnTo>
                <a:lnTo>
                  <a:pt x="4050" y="1661"/>
                </a:lnTo>
                <a:lnTo>
                  <a:pt x="4050" y="1661"/>
                </a:lnTo>
                <a:lnTo>
                  <a:pt x="4050" y="1661"/>
                </a:lnTo>
                <a:lnTo>
                  <a:pt x="4050" y="1663"/>
                </a:lnTo>
                <a:lnTo>
                  <a:pt x="4050" y="1663"/>
                </a:lnTo>
                <a:lnTo>
                  <a:pt x="4052" y="1665"/>
                </a:lnTo>
                <a:lnTo>
                  <a:pt x="4054" y="1665"/>
                </a:lnTo>
                <a:lnTo>
                  <a:pt x="4054" y="1665"/>
                </a:lnTo>
                <a:lnTo>
                  <a:pt x="4054" y="1665"/>
                </a:lnTo>
                <a:close/>
                <a:moveTo>
                  <a:pt x="4059" y="1669"/>
                </a:moveTo>
                <a:lnTo>
                  <a:pt x="4056" y="1667"/>
                </a:lnTo>
                <a:lnTo>
                  <a:pt x="4056" y="1667"/>
                </a:lnTo>
                <a:lnTo>
                  <a:pt x="4056" y="1669"/>
                </a:lnTo>
                <a:lnTo>
                  <a:pt x="4056" y="1669"/>
                </a:lnTo>
                <a:lnTo>
                  <a:pt x="4056" y="1669"/>
                </a:lnTo>
                <a:lnTo>
                  <a:pt x="4056" y="1671"/>
                </a:lnTo>
                <a:lnTo>
                  <a:pt x="4056" y="1671"/>
                </a:lnTo>
                <a:lnTo>
                  <a:pt x="4059" y="1671"/>
                </a:lnTo>
                <a:lnTo>
                  <a:pt x="4059" y="1671"/>
                </a:lnTo>
                <a:lnTo>
                  <a:pt x="4059" y="1669"/>
                </a:lnTo>
                <a:close/>
                <a:moveTo>
                  <a:pt x="4088" y="1707"/>
                </a:moveTo>
                <a:lnTo>
                  <a:pt x="4088" y="1707"/>
                </a:lnTo>
                <a:lnTo>
                  <a:pt x="4088" y="1707"/>
                </a:lnTo>
                <a:lnTo>
                  <a:pt x="4088" y="1709"/>
                </a:lnTo>
                <a:lnTo>
                  <a:pt x="4090" y="1711"/>
                </a:lnTo>
                <a:lnTo>
                  <a:pt x="4090" y="1711"/>
                </a:lnTo>
                <a:lnTo>
                  <a:pt x="4092" y="1709"/>
                </a:lnTo>
                <a:lnTo>
                  <a:pt x="4090" y="1709"/>
                </a:lnTo>
                <a:lnTo>
                  <a:pt x="4088" y="1707"/>
                </a:lnTo>
                <a:close/>
                <a:moveTo>
                  <a:pt x="4044" y="1654"/>
                </a:moveTo>
                <a:lnTo>
                  <a:pt x="4044" y="1652"/>
                </a:lnTo>
                <a:lnTo>
                  <a:pt x="4044" y="1652"/>
                </a:lnTo>
                <a:lnTo>
                  <a:pt x="4044" y="1650"/>
                </a:lnTo>
                <a:lnTo>
                  <a:pt x="4044" y="1650"/>
                </a:lnTo>
                <a:lnTo>
                  <a:pt x="4042" y="1648"/>
                </a:lnTo>
                <a:lnTo>
                  <a:pt x="4042" y="1646"/>
                </a:lnTo>
                <a:lnTo>
                  <a:pt x="4042" y="1644"/>
                </a:lnTo>
                <a:lnTo>
                  <a:pt x="4040" y="1644"/>
                </a:lnTo>
                <a:lnTo>
                  <a:pt x="4038" y="1646"/>
                </a:lnTo>
                <a:lnTo>
                  <a:pt x="4036" y="1648"/>
                </a:lnTo>
                <a:lnTo>
                  <a:pt x="4036" y="1650"/>
                </a:lnTo>
                <a:lnTo>
                  <a:pt x="4040" y="1652"/>
                </a:lnTo>
                <a:lnTo>
                  <a:pt x="4040" y="1654"/>
                </a:lnTo>
                <a:lnTo>
                  <a:pt x="4040" y="1654"/>
                </a:lnTo>
                <a:lnTo>
                  <a:pt x="4044" y="1656"/>
                </a:lnTo>
                <a:lnTo>
                  <a:pt x="4044" y="1656"/>
                </a:lnTo>
                <a:lnTo>
                  <a:pt x="4046" y="1656"/>
                </a:lnTo>
                <a:lnTo>
                  <a:pt x="4046" y="1654"/>
                </a:lnTo>
                <a:lnTo>
                  <a:pt x="4044" y="1654"/>
                </a:lnTo>
                <a:close/>
                <a:moveTo>
                  <a:pt x="3922" y="1300"/>
                </a:moveTo>
                <a:lnTo>
                  <a:pt x="3922" y="1298"/>
                </a:lnTo>
                <a:lnTo>
                  <a:pt x="3920" y="1298"/>
                </a:lnTo>
                <a:lnTo>
                  <a:pt x="3920" y="1298"/>
                </a:lnTo>
                <a:lnTo>
                  <a:pt x="3918" y="1298"/>
                </a:lnTo>
                <a:lnTo>
                  <a:pt x="3918" y="1300"/>
                </a:lnTo>
                <a:lnTo>
                  <a:pt x="3920" y="1300"/>
                </a:lnTo>
                <a:lnTo>
                  <a:pt x="3920" y="1300"/>
                </a:lnTo>
                <a:lnTo>
                  <a:pt x="3920" y="1302"/>
                </a:lnTo>
                <a:lnTo>
                  <a:pt x="3920" y="1304"/>
                </a:lnTo>
                <a:lnTo>
                  <a:pt x="3922" y="1306"/>
                </a:lnTo>
                <a:lnTo>
                  <a:pt x="3918" y="1308"/>
                </a:lnTo>
                <a:lnTo>
                  <a:pt x="3920" y="1310"/>
                </a:lnTo>
                <a:lnTo>
                  <a:pt x="3922" y="1308"/>
                </a:lnTo>
                <a:lnTo>
                  <a:pt x="3924" y="1308"/>
                </a:lnTo>
                <a:lnTo>
                  <a:pt x="3924" y="1304"/>
                </a:lnTo>
                <a:lnTo>
                  <a:pt x="3924" y="1302"/>
                </a:lnTo>
                <a:lnTo>
                  <a:pt x="3922" y="1300"/>
                </a:lnTo>
                <a:lnTo>
                  <a:pt x="3922" y="1300"/>
                </a:lnTo>
                <a:close/>
                <a:moveTo>
                  <a:pt x="4033" y="1631"/>
                </a:moveTo>
                <a:lnTo>
                  <a:pt x="4033" y="1631"/>
                </a:lnTo>
                <a:lnTo>
                  <a:pt x="4031" y="1631"/>
                </a:lnTo>
                <a:lnTo>
                  <a:pt x="4033" y="1635"/>
                </a:lnTo>
                <a:lnTo>
                  <a:pt x="4033" y="1635"/>
                </a:lnTo>
                <a:lnTo>
                  <a:pt x="4033" y="1638"/>
                </a:lnTo>
                <a:lnTo>
                  <a:pt x="4031" y="1638"/>
                </a:lnTo>
                <a:lnTo>
                  <a:pt x="4031" y="1640"/>
                </a:lnTo>
                <a:lnTo>
                  <a:pt x="4033" y="1640"/>
                </a:lnTo>
                <a:lnTo>
                  <a:pt x="4033" y="1640"/>
                </a:lnTo>
                <a:lnTo>
                  <a:pt x="4036" y="1638"/>
                </a:lnTo>
                <a:lnTo>
                  <a:pt x="4036" y="1635"/>
                </a:lnTo>
                <a:lnTo>
                  <a:pt x="4033" y="1633"/>
                </a:lnTo>
                <a:lnTo>
                  <a:pt x="4033" y="1631"/>
                </a:lnTo>
                <a:close/>
                <a:moveTo>
                  <a:pt x="4025" y="1614"/>
                </a:moveTo>
                <a:lnTo>
                  <a:pt x="4023" y="1614"/>
                </a:lnTo>
                <a:lnTo>
                  <a:pt x="4021" y="1610"/>
                </a:lnTo>
                <a:lnTo>
                  <a:pt x="4019" y="1608"/>
                </a:lnTo>
                <a:lnTo>
                  <a:pt x="4019" y="1608"/>
                </a:lnTo>
                <a:lnTo>
                  <a:pt x="4017" y="1610"/>
                </a:lnTo>
                <a:lnTo>
                  <a:pt x="4017" y="1610"/>
                </a:lnTo>
                <a:lnTo>
                  <a:pt x="4015" y="1610"/>
                </a:lnTo>
                <a:lnTo>
                  <a:pt x="4017" y="1614"/>
                </a:lnTo>
                <a:lnTo>
                  <a:pt x="4019" y="1617"/>
                </a:lnTo>
                <a:lnTo>
                  <a:pt x="4019" y="1617"/>
                </a:lnTo>
                <a:lnTo>
                  <a:pt x="4019" y="1619"/>
                </a:lnTo>
                <a:lnTo>
                  <a:pt x="4021" y="1619"/>
                </a:lnTo>
                <a:lnTo>
                  <a:pt x="4023" y="1623"/>
                </a:lnTo>
                <a:lnTo>
                  <a:pt x="4023" y="1623"/>
                </a:lnTo>
                <a:lnTo>
                  <a:pt x="4025" y="1623"/>
                </a:lnTo>
                <a:lnTo>
                  <a:pt x="4025" y="1623"/>
                </a:lnTo>
                <a:lnTo>
                  <a:pt x="4025" y="1619"/>
                </a:lnTo>
                <a:lnTo>
                  <a:pt x="4027" y="1617"/>
                </a:lnTo>
                <a:lnTo>
                  <a:pt x="4025" y="1617"/>
                </a:lnTo>
                <a:lnTo>
                  <a:pt x="4025" y="1614"/>
                </a:lnTo>
                <a:close/>
                <a:moveTo>
                  <a:pt x="4004" y="1596"/>
                </a:moveTo>
                <a:lnTo>
                  <a:pt x="4004" y="1596"/>
                </a:lnTo>
                <a:lnTo>
                  <a:pt x="4002" y="1593"/>
                </a:lnTo>
                <a:lnTo>
                  <a:pt x="4000" y="1591"/>
                </a:lnTo>
                <a:lnTo>
                  <a:pt x="4000" y="1591"/>
                </a:lnTo>
                <a:lnTo>
                  <a:pt x="3998" y="1591"/>
                </a:lnTo>
                <a:lnTo>
                  <a:pt x="3998" y="1589"/>
                </a:lnTo>
                <a:lnTo>
                  <a:pt x="3996" y="1589"/>
                </a:lnTo>
                <a:lnTo>
                  <a:pt x="3996" y="1589"/>
                </a:lnTo>
                <a:lnTo>
                  <a:pt x="3994" y="1591"/>
                </a:lnTo>
                <a:lnTo>
                  <a:pt x="3994" y="1591"/>
                </a:lnTo>
                <a:lnTo>
                  <a:pt x="3996" y="1593"/>
                </a:lnTo>
                <a:lnTo>
                  <a:pt x="3996" y="1593"/>
                </a:lnTo>
                <a:lnTo>
                  <a:pt x="3998" y="1593"/>
                </a:lnTo>
                <a:lnTo>
                  <a:pt x="3998" y="1593"/>
                </a:lnTo>
                <a:lnTo>
                  <a:pt x="4002" y="1596"/>
                </a:lnTo>
                <a:lnTo>
                  <a:pt x="4004" y="1598"/>
                </a:lnTo>
                <a:lnTo>
                  <a:pt x="4004" y="1598"/>
                </a:lnTo>
                <a:lnTo>
                  <a:pt x="4006" y="1598"/>
                </a:lnTo>
                <a:lnTo>
                  <a:pt x="4004" y="1596"/>
                </a:lnTo>
                <a:lnTo>
                  <a:pt x="4004" y="1596"/>
                </a:lnTo>
                <a:close/>
                <a:moveTo>
                  <a:pt x="4134" y="1711"/>
                </a:moveTo>
                <a:lnTo>
                  <a:pt x="4134" y="1711"/>
                </a:lnTo>
                <a:lnTo>
                  <a:pt x="4136" y="1713"/>
                </a:lnTo>
                <a:lnTo>
                  <a:pt x="4136" y="1713"/>
                </a:lnTo>
                <a:lnTo>
                  <a:pt x="4138" y="1713"/>
                </a:lnTo>
                <a:lnTo>
                  <a:pt x="4138" y="1715"/>
                </a:lnTo>
                <a:lnTo>
                  <a:pt x="4138" y="1715"/>
                </a:lnTo>
                <a:lnTo>
                  <a:pt x="4140" y="1715"/>
                </a:lnTo>
                <a:lnTo>
                  <a:pt x="4140" y="1713"/>
                </a:lnTo>
                <a:lnTo>
                  <a:pt x="4140" y="1713"/>
                </a:lnTo>
                <a:lnTo>
                  <a:pt x="4142" y="1702"/>
                </a:lnTo>
                <a:lnTo>
                  <a:pt x="4142" y="1700"/>
                </a:lnTo>
                <a:lnTo>
                  <a:pt x="4142" y="1698"/>
                </a:lnTo>
                <a:lnTo>
                  <a:pt x="4142" y="1696"/>
                </a:lnTo>
                <a:lnTo>
                  <a:pt x="4140" y="1690"/>
                </a:lnTo>
                <a:lnTo>
                  <a:pt x="4140" y="1690"/>
                </a:lnTo>
                <a:lnTo>
                  <a:pt x="4142" y="1688"/>
                </a:lnTo>
                <a:lnTo>
                  <a:pt x="4142" y="1686"/>
                </a:lnTo>
                <a:lnTo>
                  <a:pt x="4142" y="1686"/>
                </a:lnTo>
                <a:lnTo>
                  <a:pt x="4140" y="1686"/>
                </a:lnTo>
                <a:lnTo>
                  <a:pt x="4140" y="1684"/>
                </a:lnTo>
                <a:lnTo>
                  <a:pt x="4142" y="1682"/>
                </a:lnTo>
                <a:lnTo>
                  <a:pt x="4142" y="1679"/>
                </a:lnTo>
                <a:lnTo>
                  <a:pt x="4144" y="1677"/>
                </a:lnTo>
                <a:lnTo>
                  <a:pt x="4144" y="1677"/>
                </a:lnTo>
                <a:lnTo>
                  <a:pt x="4144" y="1677"/>
                </a:lnTo>
                <a:lnTo>
                  <a:pt x="4144" y="1675"/>
                </a:lnTo>
                <a:lnTo>
                  <a:pt x="4142" y="1673"/>
                </a:lnTo>
                <a:lnTo>
                  <a:pt x="4138" y="1667"/>
                </a:lnTo>
                <a:lnTo>
                  <a:pt x="4136" y="1667"/>
                </a:lnTo>
                <a:lnTo>
                  <a:pt x="4134" y="1665"/>
                </a:lnTo>
                <a:lnTo>
                  <a:pt x="4134" y="1665"/>
                </a:lnTo>
                <a:lnTo>
                  <a:pt x="4130" y="1665"/>
                </a:lnTo>
                <a:lnTo>
                  <a:pt x="4128" y="1665"/>
                </a:lnTo>
                <a:lnTo>
                  <a:pt x="4128" y="1665"/>
                </a:lnTo>
                <a:lnTo>
                  <a:pt x="4128" y="1667"/>
                </a:lnTo>
                <a:lnTo>
                  <a:pt x="4126" y="1669"/>
                </a:lnTo>
                <a:lnTo>
                  <a:pt x="4124" y="1669"/>
                </a:lnTo>
                <a:lnTo>
                  <a:pt x="4124" y="1669"/>
                </a:lnTo>
                <a:lnTo>
                  <a:pt x="4124" y="1667"/>
                </a:lnTo>
                <a:lnTo>
                  <a:pt x="4124" y="1667"/>
                </a:lnTo>
                <a:lnTo>
                  <a:pt x="4124" y="1665"/>
                </a:lnTo>
                <a:lnTo>
                  <a:pt x="4126" y="1665"/>
                </a:lnTo>
                <a:lnTo>
                  <a:pt x="4126" y="1663"/>
                </a:lnTo>
                <a:lnTo>
                  <a:pt x="4126" y="1663"/>
                </a:lnTo>
                <a:lnTo>
                  <a:pt x="4126" y="1661"/>
                </a:lnTo>
                <a:lnTo>
                  <a:pt x="4126" y="1661"/>
                </a:lnTo>
                <a:lnTo>
                  <a:pt x="4124" y="1661"/>
                </a:lnTo>
                <a:lnTo>
                  <a:pt x="4124" y="1658"/>
                </a:lnTo>
                <a:lnTo>
                  <a:pt x="4121" y="1656"/>
                </a:lnTo>
                <a:lnTo>
                  <a:pt x="4121" y="1656"/>
                </a:lnTo>
                <a:lnTo>
                  <a:pt x="4121" y="1654"/>
                </a:lnTo>
                <a:lnTo>
                  <a:pt x="4121" y="1650"/>
                </a:lnTo>
                <a:lnTo>
                  <a:pt x="4121" y="1650"/>
                </a:lnTo>
                <a:lnTo>
                  <a:pt x="4119" y="1646"/>
                </a:lnTo>
                <a:lnTo>
                  <a:pt x="4119" y="1646"/>
                </a:lnTo>
                <a:lnTo>
                  <a:pt x="4117" y="1646"/>
                </a:lnTo>
                <a:lnTo>
                  <a:pt x="4117" y="1646"/>
                </a:lnTo>
                <a:lnTo>
                  <a:pt x="4115" y="1646"/>
                </a:lnTo>
                <a:lnTo>
                  <a:pt x="4113" y="1646"/>
                </a:lnTo>
                <a:lnTo>
                  <a:pt x="4111" y="1644"/>
                </a:lnTo>
                <a:lnTo>
                  <a:pt x="4109" y="1642"/>
                </a:lnTo>
                <a:lnTo>
                  <a:pt x="4107" y="1642"/>
                </a:lnTo>
                <a:lnTo>
                  <a:pt x="4107" y="1640"/>
                </a:lnTo>
                <a:lnTo>
                  <a:pt x="4107" y="1640"/>
                </a:lnTo>
                <a:lnTo>
                  <a:pt x="4107" y="1638"/>
                </a:lnTo>
                <a:lnTo>
                  <a:pt x="4107" y="1638"/>
                </a:lnTo>
                <a:lnTo>
                  <a:pt x="4107" y="1635"/>
                </a:lnTo>
                <a:lnTo>
                  <a:pt x="4107" y="1635"/>
                </a:lnTo>
                <a:lnTo>
                  <a:pt x="4107" y="1635"/>
                </a:lnTo>
                <a:lnTo>
                  <a:pt x="4107" y="1633"/>
                </a:lnTo>
                <a:lnTo>
                  <a:pt x="4109" y="1631"/>
                </a:lnTo>
                <a:lnTo>
                  <a:pt x="4111" y="1631"/>
                </a:lnTo>
                <a:lnTo>
                  <a:pt x="4111" y="1631"/>
                </a:lnTo>
                <a:lnTo>
                  <a:pt x="4111" y="1629"/>
                </a:lnTo>
                <a:lnTo>
                  <a:pt x="4109" y="1627"/>
                </a:lnTo>
                <a:lnTo>
                  <a:pt x="4109" y="1625"/>
                </a:lnTo>
                <a:lnTo>
                  <a:pt x="4107" y="1625"/>
                </a:lnTo>
                <a:lnTo>
                  <a:pt x="4107" y="1623"/>
                </a:lnTo>
                <a:lnTo>
                  <a:pt x="4105" y="1623"/>
                </a:lnTo>
                <a:lnTo>
                  <a:pt x="4105" y="1625"/>
                </a:lnTo>
                <a:lnTo>
                  <a:pt x="4100" y="1625"/>
                </a:lnTo>
                <a:lnTo>
                  <a:pt x="4100" y="1627"/>
                </a:lnTo>
                <a:lnTo>
                  <a:pt x="4098" y="1627"/>
                </a:lnTo>
                <a:lnTo>
                  <a:pt x="4096" y="1627"/>
                </a:lnTo>
                <a:lnTo>
                  <a:pt x="4094" y="1627"/>
                </a:lnTo>
                <a:lnTo>
                  <a:pt x="4096" y="1627"/>
                </a:lnTo>
                <a:lnTo>
                  <a:pt x="4100" y="1625"/>
                </a:lnTo>
                <a:lnTo>
                  <a:pt x="4100" y="1625"/>
                </a:lnTo>
                <a:lnTo>
                  <a:pt x="4100" y="1623"/>
                </a:lnTo>
                <a:lnTo>
                  <a:pt x="4098" y="1621"/>
                </a:lnTo>
                <a:lnTo>
                  <a:pt x="4098" y="1621"/>
                </a:lnTo>
                <a:lnTo>
                  <a:pt x="4094" y="1621"/>
                </a:lnTo>
                <a:lnTo>
                  <a:pt x="4092" y="1621"/>
                </a:lnTo>
                <a:lnTo>
                  <a:pt x="4090" y="1619"/>
                </a:lnTo>
                <a:lnTo>
                  <a:pt x="4088" y="1617"/>
                </a:lnTo>
                <a:lnTo>
                  <a:pt x="4088" y="1617"/>
                </a:lnTo>
                <a:lnTo>
                  <a:pt x="4088" y="1614"/>
                </a:lnTo>
                <a:lnTo>
                  <a:pt x="4088" y="1612"/>
                </a:lnTo>
                <a:lnTo>
                  <a:pt x="4086" y="1612"/>
                </a:lnTo>
                <a:lnTo>
                  <a:pt x="4086" y="1610"/>
                </a:lnTo>
                <a:lnTo>
                  <a:pt x="4082" y="1608"/>
                </a:lnTo>
                <a:lnTo>
                  <a:pt x="4082" y="1608"/>
                </a:lnTo>
                <a:lnTo>
                  <a:pt x="4080" y="1608"/>
                </a:lnTo>
                <a:lnTo>
                  <a:pt x="4077" y="1606"/>
                </a:lnTo>
                <a:lnTo>
                  <a:pt x="4077" y="1606"/>
                </a:lnTo>
                <a:lnTo>
                  <a:pt x="4075" y="1604"/>
                </a:lnTo>
                <a:lnTo>
                  <a:pt x="4075" y="1602"/>
                </a:lnTo>
                <a:lnTo>
                  <a:pt x="4073" y="1602"/>
                </a:lnTo>
                <a:lnTo>
                  <a:pt x="4071" y="1600"/>
                </a:lnTo>
                <a:lnTo>
                  <a:pt x="4069" y="1598"/>
                </a:lnTo>
                <a:lnTo>
                  <a:pt x="4069" y="1598"/>
                </a:lnTo>
                <a:lnTo>
                  <a:pt x="4069" y="1600"/>
                </a:lnTo>
                <a:lnTo>
                  <a:pt x="4069" y="1600"/>
                </a:lnTo>
                <a:lnTo>
                  <a:pt x="4069" y="1600"/>
                </a:lnTo>
                <a:lnTo>
                  <a:pt x="4069" y="1602"/>
                </a:lnTo>
                <a:lnTo>
                  <a:pt x="4069" y="1604"/>
                </a:lnTo>
                <a:lnTo>
                  <a:pt x="4069" y="1602"/>
                </a:lnTo>
                <a:lnTo>
                  <a:pt x="4067" y="1600"/>
                </a:lnTo>
                <a:lnTo>
                  <a:pt x="4065" y="1600"/>
                </a:lnTo>
                <a:lnTo>
                  <a:pt x="4065" y="1600"/>
                </a:lnTo>
                <a:lnTo>
                  <a:pt x="4063" y="1600"/>
                </a:lnTo>
                <a:lnTo>
                  <a:pt x="4063" y="1598"/>
                </a:lnTo>
                <a:lnTo>
                  <a:pt x="4061" y="1596"/>
                </a:lnTo>
                <a:lnTo>
                  <a:pt x="4061" y="1596"/>
                </a:lnTo>
                <a:lnTo>
                  <a:pt x="4059" y="1593"/>
                </a:lnTo>
                <a:lnTo>
                  <a:pt x="4056" y="1591"/>
                </a:lnTo>
                <a:lnTo>
                  <a:pt x="4056" y="1589"/>
                </a:lnTo>
                <a:lnTo>
                  <a:pt x="4054" y="1587"/>
                </a:lnTo>
                <a:lnTo>
                  <a:pt x="4052" y="1585"/>
                </a:lnTo>
                <a:lnTo>
                  <a:pt x="4050" y="1583"/>
                </a:lnTo>
                <a:lnTo>
                  <a:pt x="4044" y="1579"/>
                </a:lnTo>
                <a:lnTo>
                  <a:pt x="4040" y="1579"/>
                </a:lnTo>
                <a:lnTo>
                  <a:pt x="4040" y="1577"/>
                </a:lnTo>
                <a:lnTo>
                  <a:pt x="4038" y="1577"/>
                </a:lnTo>
                <a:lnTo>
                  <a:pt x="4038" y="1575"/>
                </a:lnTo>
                <a:lnTo>
                  <a:pt x="4038" y="1575"/>
                </a:lnTo>
                <a:lnTo>
                  <a:pt x="4036" y="1575"/>
                </a:lnTo>
                <a:lnTo>
                  <a:pt x="4031" y="1573"/>
                </a:lnTo>
                <a:lnTo>
                  <a:pt x="4031" y="1570"/>
                </a:lnTo>
                <a:lnTo>
                  <a:pt x="4031" y="1568"/>
                </a:lnTo>
                <a:lnTo>
                  <a:pt x="4031" y="1568"/>
                </a:lnTo>
                <a:lnTo>
                  <a:pt x="4027" y="1564"/>
                </a:lnTo>
                <a:lnTo>
                  <a:pt x="4027" y="1564"/>
                </a:lnTo>
                <a:lnTo>
                  <a:pt x="4027" y="1562"/>
                </a:lnTo>
                <a:lnTo>
                  <a:pt x="4025" y="1562"/>
                </a:lnTo>
                <a:lnTo>
                  <a:pt x="4023" y="1558"/>
                </a:lnTo>
                <a:lnTo>
                  <a:pt x="4021" y="1558"/>
                </a:lnTo>
                <a:lnTo>
                  <a:pt x="4021" y="1556"/>
                </a:lnTo>
                <a:lnTo>
                  <a:pt x="4021" y="1556"/>
                </a:lnTo>
                <a:lnTo>
                  <a:pt x="4019" y="1556"/>
                </a:lnTo>
                <a:lnTo>
                  <a:pt x="4017" y="1556"/>
                </a:lnTo>
                <a:lnTo>
                  <a:pt x="4015" y="1556"/>
                </a:lnTo>
                <a:lnTo>
                  <a:pt x="4012" y="1556"/>
                </a:lnTo>
                <a:lnTo>
                  <a:pt x="4010" y="1556"/>
                </a:lnTo>
                <a:lnTo>
                  <a:pt x="4008" y="1556"/>
                </a:lnTo>
                <a:lnTo>
                  <a:pt x="4006" y="1556"/>
                </a:lnTo>
                <a:lnTo>
                  <a:pt x="4002" y="1556"/>
                </a:lnTo>
                <a:lnTo>
                  <a:pt x="4000" y="1556"/>
                </a:lnTo>
                <a:lnTo>
                  <a:pt x="3998" y="1554"/>
                </a:lnTo>
                <a:lnTo>
                  <a:pt x="3996" y="1552"/>
                </a:lnTo>
                <a:lnTo>
                  <a:pt x="3994" y="1552"/>
                </a:lnTo>
                <a:lnTo>
                  <a:pt x="3994" y="1552"/>
                </a:lnTo>
                <a:lnTo>
                  <a:pt x="3992" y="1549"/>
                </a:lnTo>
                <a:lnTo>
                  <a:pt x="3989" y="1549"/>
                </a:lnTo>
                <a:lnTo>
                  <a:pt x="3987" y="1552"/>
                </a:lnTo>
                <a:lnTo>
                  <a:pt x="3987" y="1552"/>
                </a:lnTo>
                <a:lnTo>
                  <a:pt x="3987" y="1552"/>
                </a:lnTo>
                <a:lnTo>
                  <a:pt x="3987" y="1554"/>
                </a:lnTo>
                <a:lnTo>
                  <a:pt x="3987" y="1554"/>
                </a:lnTo>
                <a:lnTo>
                  <a:pt x="3987" y="1554"/>
                </a:lnTo>
                <a:lnTo>
                  <a:pt x="3987" y="1556"/>
                </a:lnTo>
                <a:lnTo>
                  <a:pt x="3989" y="1560"/>
                </a:lnTo>
                <a:lnTo>
                  <a:pt x="3989" y="1562"/>
                </a:lnTo>
                <a:lnTo>
                  <a:pt x="3992" y="1562"/>
                </a:lnTo>
                <a:lnTo>
                  <a:pt x="3992" y="1564"/>
                </a:lnTo>
                <a:lnTo>
                  <a:pt x="3998" y="1570"/>
                </a:lnTo>
                <a:lnTo>
                  <a:pt x="4002" y="1573"/>
                </a:lnTo>
                <a:lnTo>
                  <a:pt x="4002" y="1575"/>
                </a:lnTo>
                <a:lnTo>
                  <a:pt x="4004" y="1577"/>
                </a:lnTo>
                <a:lnTo>
                  <a:pt x="4006" y="1577"/>
                </a:lnTo>
                <a:lnTo>
                  <a:pt x="4010" y="1579"/>
                </a:lnTo>
                <a:lnTo>
                  <a:pt x="4010" y="1579"/>
                </a:lnTo>
                <a:lnTo>
                  <a:pt x="4012" y="1579"/>
                </a:lnTo>
                <a:lnTo>
                  <a:pt x="4017" y="1585"/>
                </a:lnTo>
                <a:lnTo>
                  <a:pt x="4017" y="1585"/>
                </a:lnTo>
                <a:lnTo>
                  <a:pt x="4017" y="1587"/>
                </a:lnTo>
                <a:lnTo>
                  <a:pt x="4019" y="1589"/>
                </a:lnTo>
                <a:lnTo>
                  <a:pt x="4021" y="1589"/>
                </a:lnTo>
                <a:lnTo>
                  <a:pt x="4021" y="1591"/>
                </a:lnTo>
                <a:lnTo>
                  <a:pt x="4023" y="1593"/>
                </a:lnTo>
                <a:lnTo>
                  <a:pt x="4023" y="1596"/>
                </a:lnTo>
                <a:lnTo>
                  <a:pt x="4023" y="1598"/>
                </a:lnTo>
                <a:lnTo>
                  <a:pt x="4025" y="1598"/>
                </a:lnTo>
                <a:lnTo>
                  <a:pt x="4027" y="1598"/>
                </a:lnTo>
                <a:lnTo>
                  <a:pt x="4027" y="1600"/>
                </a:lnTo>
                <a:lnTo>
                  <a:pt x="4029" y="1600"/>
                </a:lnTo>
                <a:lnTo>
                  <a:pt x="4036" y="1604"/>
                </a:lnTo>
                <a:lnTo>
                  <a:pt x="4036" y="1604"/>
                </a:lnTo>
                <a:lnTo>
                  <a:pt x="4038" y="1606"/>
                </a:lnTo>
                <a:lnTo>
                  <a:pt x="4040" y="1610"/>
                </a:lnTo>
                <a:lnTo>
                  <a:pt x="4042" y="1617"/>
                </a:lnTo>
                <a:lnTo>
                  <a:pt x="4042" y="1621"/>
                </a:lnTo>
                <a:lnTo>
                  <a:pt x="4044" y="1625"/>
                </a:lnTo>
                <a:lnTo>
                  <a:pt x="4044" y="1627"/>
                </a:lnTo>
                <a:lnTo>
                  <a:pt x="4046" y="1627"/>
                </a:lnTo>
                <a:lnTo>
                  <a:pt x="4046" y="1629"/>
                </a:lnTo>
                <a:lnTo>
                  <a:pt x="4050" y="1629"/>
                </a:lnTo>
                <a:lnTo>
                  <a:pt x="4052" y="1631"/>
                </a:lnTo>
                <a:lnTo>
                  <a:pt x="4052" y="1631"/>
                </a:lnTo>
                <a:lnTo>
                  <a:pt x="4054" y="1635"/>
                </a:lnTo>
                <a:lnTo>
                  <a:pt x="4054" y="1638"/>
                </a:lnTo>
                <a:lnTo>
                  <a:pt x="4056" y="1638"/>
                </a:lnTo>
                <a:lnTo>
                  <a:pt x="4059" y="1640"/>
                </a:lnTo>
                <a:lnTo>
                  <a:pt x="4061" y="1642"/>
                </a:lnTo>
                <a:lnTo>
                  <a:pt x="4061" y="1644"/>
                </a:lnTo>
                <a:lnTo>
                  <a:pt x="4063" y="1648"/>
                </a:lnTo>
                <a:lnTo>
                  <a:pt x="4063" y="1650"/>
                </a:lnTo>
                <a:lnTo>
                  <a:pt x="4069" y="1658"/>
                </a:lnTo>
                <a:lnTo>
                  <a:pt x="4069" y="1663"/>
                </a:lnTo>
                <a:lnTo>
                  <a:pt x="4069" y="1663"/>
                </a:lnTo>
                <a:lnTo>
                  <a:pt x="4069" y="1665"/>
                </a:lnTo>
                <a:lnTo>
                  <a:pt x="4073" y="1669"/>
                </a:lnTo>
                <a:lnTo>
                  <a:pt x="4073" y="1669"/>
                </a:lnTo>
                <a:lnTo>
                  <a:pt x="4075" y="1671"/>
                </a:lnTo>
                <a:lnTo>
                  <a:pt x="4075" y="1671"/>
                </a:lnTo>
                <a:lnTo>
                  <a:pt x="4077" y="1673"/>
                </a:lnTo>
                <a:lnTo>
                  <a:pt x="4080" y="1677"/>
                </a:lnTo>
                <a:lnTo>
                  <a:pt x="4080" y="1677"/>
                </a:lnTo>
                <a:lnTo>
                  <a:pt x="4084" y="1679"/>
                </a:lnTo>
                <a:lnTo>
                  <a:pt x="4088" y="1684"/>
                </a:lnTo>
                <a:lnTo>
                  <a:pt x="4088" y="1684"/>
                </a:lnTo>
                <a:lnTo>
                  <a:pt x="4090" y="1688"/>
                </a:lnTo>
                <a:lnTo>
                  <a:pt x="4094" y="1690"/>
                </a:lnTo>
                <a:lnTo>
                  <a:pt x="4098" y="1696"/>
                </a:lnTo>
                <a:lnTo>
                  <a:pt x="4103" y="1696"/>
                </a:lnTo>
                <a:lnTo>
                  <a:pt x="4103" y="1698"/>
                </a:lnTo>
                <a:lnTo>
                  <a:pt x="4105" y="1700"/>
                </a:lnTo>
                <a:lnTo>
                  <a:pt x="4107" y="1700"/>
                </a:lnTo>
                <a:lnTo>
                  <a:pt x="4111" y="1702"/>
                </a:lnTo>
                <a:lnTo>
                  <a:pt x="4111" y="1705"/>
                </a:lnTo>
                <a:lnTo>
                  <a:pt x="4115" y="1709"/>
                </a:lnTo>
                <a:lnTo>
                  <a:pt x="4117" y="1709"/>
                </a:lnTo>
                <a:lnTo>
                  <a:pt x="4117" y="1711"/>
                </a:lnTo>
                <a:lnTo>
                  <a:pt x="4119" y="1713"/>
                </a:lnTo>
                <a:lnTo>
                  <a:pt x="4121" y="1715"/>
                </a:lnTo>
                <a:lnTo>
                  <a:pt x="4124" y="1715"/>
                </a:lnTo>
                <a:lnTo>
                  <a:pt x="4124" y="1715"/>
                </a:lnTo>
                <a:lnTo>
                  <a:pt x="4124" y="1715"/>
                </a:lnTo>
                <a:lnTo>
                  <a:pt x="4124" y="1715"/>
                </a:lnTo>
                <a:lnTo>
                  <a:pt x="4124" y="1713"/>
                </a:lnTo>
                <a:lnTo>
                  <a:pt x="4124" y="1711"/>
                </a:lnTo>
                <a:lnTo>
                  <a:pt x="4124" y="1711"/>
                </a:lnTo>
                <a:lnTo>
                  <a:pt x="4128" y="1713"/>
                </a:lnTo>
                <a:lnTo>
                  <a:pt x="4130" y="1713"/>
                </a:lnTo>
                <a:lnTo>
                  <a:pt x="4130" y="1713"/>
                </a:lnTo>
                <a:lnTo>
                  <a:pt x="4130" y="1713"/>
                </a:lnTo>
                <a:lnTo>
                  <a:pt x="4134" y="1711"/>
                </a:lnTo>
                <a:close/>
                <a:moveTo>
                  <a:pt x="4019" y="1602"/>
                </a:moveTo>
                <a:lnTo>
                  <a:pt x="4017" y="1600"/>
                </a:lnTo>
                <a:lnTo>
                  <a:pt x="4017" y="1600"/>
                </a:lnTo>
                <a:lnTo>
                  <a:pt x="4017" y="1600"/>
                </a:lnTo>
                <a:lnTo>
                  <a:pt x="4015" y="1600"/>
                </a:lnTo>
                <a:lnTo>
                  <a:pt x="4015" y="1600"/>
                </a:lnTo>
                <a:lnTo>
                  <a:pt x="4017" y="1600"/>
                </a:lnTo>
                <a:lnTo>
                  <a:pt x="4017" y="1602"/>
                </a:lnTo>
                <a:lnTo>
                  <a:pt x="4019" y="1602"/>
                </a:lnTo>
                <a:close/>
                <a:moveTo>
                  <a:pt x="4036" y="1461"/>
                </a:moveTo>
                <a:lnTo>
                  <a:pt x="4033" y="1461"/>
                </a:lnTo>
                <a:lnTo>
                  <a:pt x="4033" y="1461"/>
                </a:lnTo>
                <a:lnTo>
                  <a:pt x="4033" y="1463"/>
                </a:lnTo>
                <a:lnTo>
                  <a:pt x="4033" y="1463"/>
                </a:lnTo>
                <a:lnTo>
                  <a:pt x="4033" y="1463"/>
                </a:lnTo>
                <a:lnTo>
                  <a:pt x="4036" y="1466"/>
                </a:lnTo>
                <a:lnTo>
                  <a:pt x="4036" y="1461"/>
                </a:lnTo>
                <a:lnTo>
                  <a:pt x="4036" y="1461"/>
                </a:lnTo>
                <a:close/>
                <a:moveTo>
                  <a:pt x="4033" y="1449"/>
                </a:moveTo>
                <a:lnTo>
                  <a:pt x="4033" y="1449"/>
                </a:lnTo>
                <a:lnTo>
                  <a:pt x="4031" y="1449"/>
                </a:lnTo>
                <a:lnTo>
                  <a:pt x="4031" y="1449"/>
                </a:lnTo>
                <a:lnTo>
                  <a:pt x="4031" y="1451"/>
                </a:lnTo>
                <a:lnTo>
                  <a:pt x="4031" y="1453"/>
                </a:lnTo>
                <a:lnTo>
                  <a:pt x="4031" y="1453"/>
                </a:lnTo>
                <a:lnTo>
                  <a:pt x="4033" y="1453"/>
                </a:lnTo>
                <a:lnTo>
                  <a:pt x="4033" y="1451"/>
                </a:lnTo>
                <a:lnTo>
                  <a:pt x="4033" y="1449"/>
                </a:lnTo>
                <a:lnTo>
                  <a:pt x="4033" y="1449"/>
                </a:lnTo>
                <a:lnTo>
                  <a:pt x="4033" y="1449"/>
                </a:lnTo>
                <a:close/>
                <a:moveTo>
                  <a:pt x="4036" y="1459"/>
                </a:moveTo>
                <a:lnTo>
                  <a:pt x="4036" y="1457"/>
                </a:lnTo>
                <a:lnTo>
                  <a:pt x="4033" y="1457"/>
                </a:lnTo>
                <a:lnTo>
                  <a:pt x="4033" y="1457"/>
                </a:lnTo>
                <a:lnTo>
                  <a:pt x="4033" y="1459"/>
                </a:lnTo>
                <a:lnTo>
                  <a:pt x="4036" y="1459"/>
                </a:lnTo>
                <a:lnTo>
                  <a:pt x="4036" y="1459"/>
                </a:lnTo>
                <a:lnTo>
                  <a:pt x="4036" y="1459"/>
                </a:lnTo>
                <a:close/>
                <a:moveTo>
                  <a:pt x="4031" y="1501"/>
                </a:moveTo>
                <a:lnTo>
                  <a:pt x="4031" y="1499"/>
                </a:lnTo>
                <a:lnTo>
                  <a:pt x="4031" y="1499"/>
                </a:lnTo>
                <a:lnTo>
                  <a:pt x="4031" y="1501"/>
                </a:lnTo>
                <a:lnTo>
                  <a:pt x="4031" y="1501"/>
                </a:lnTo>
                <a:lnTo>
                  <a:pt x="4031" y="1501"/>
                </a:lnTo>
                <a:lnTo>
                  <a:pt x="4031" y="1501"/>
                </a:lnTo>
                <a:close/>
                <a:moveTo>
                  <a:pt x="4031" y="1487"/>
                </a:moveTo>
                <a:lnTo>
                  <a:pt x="4031" y="1487"/>
                </a:lnTo>
                <a:lnTo>
                  <a:pt x="4029" y="1487"/>
                </a:lnTo>
                <a:lnTo>
                  <a:pt x="4029" y="1489"/>
                </a:lnTo>
                <a:lnTo>
                  <a:pt x="4029" y="1489"/>
                </a:lnTo>
                <a:lnTo>
                  <a:pt x="4029" y="1489"/>
                </a:lnTo>
                <a:lnTo>
                  <a:pt x="4031" y="1489"/>
                </a:lnTo>
                <a:lnTo>
                  <a:pt x="4031" y="1487"/>
                </a:lnTo>
                <a:lnTo>
                  <a:pt x="4031" y="1487"/>
                </a:lnTo>
                <a:close/>
                <a:moveTo>
                  <a:pt x="4021" y="1396"/>
                </a:moveTo>
                <a:lnTo>
                  <a:pt x="4021" y="1394"/>
                </a:lnTo>
                <a:lnTo>
                  <a:pt x="4021" y="1392"/>
                </a:lnTo>
                <a:lnTo>
                  <a:pt x="4021" y="1392"/>
                </a:lnTo>
                <a:lnTo>
                  <a:pt x="4021" y="1392"/>
                </a:lnTo>
                <a:lnTo>
                  <a:pt x="4021" y="1392"/>
                </a:lnTo>
                <a:lnTo>
                  <a:pt x="4021" y="1392"/>
                </a:lnTo>
                <a:lnTo>
                  <a:pt x="4019" y="1392"/>
                </a:lnTo>
                <a:lnTo>
                  <a:pt x="4021" y="1394"/>
                </a:lnTo>
                <a:lnTo>
                  <a:pt x="4021" y="1396"/>
                </a:lnTo>
                <a:lnTo>
                  <a:pt x="4021" y="1396"/>
                </a:lnTo>
                <a:close/>
                <a:moveTo>
                  <a:pt x="4029" y="1453"/>
                </a:moveTo>
                <a:lnTo>
                  <a:pt x="4029" y="1453"/>
                </a:lnTo>
                <a:lnTo>
                  <a:pt x="4029" y="1453"/>
                </a:lnTo>
                <a:lnTo>
                  <a:pt x="4029" y="1453"/>
                </a:lnTo>
                <a:lnTo>
                  <a:pt x="4027" y="1455"/>
                </a:lnTo>
                <a:lnTo>
                  <a:pt x="4029" y="1455"/>
                </a:lnTo>
                <a:lnTo>
                  <a:pt x="4029" y="1455"/>
                </a:lnTo>
                <a:lnTo>
                  <a:pt x="4029" y="1455"/>
                </a:lnTo>
                <a:lnTo>
                  <a:pt x="4029" y="1455"/>
                </a:lnTo>
                <a:lnTo>
                  <a:pt x="4029" y="1455"/>
                </a:lnTo>
                <a:lnTo>
                  <a:pt x="4029" y="1455"/>
                </a:lnTo>
                <a:lnTo>
                  <a:pt x="4029" y="1455"/>
                </a:lnTo>
                <a:lnTo>
                  <a:pt x="4029" y="1453"/>
                </a:lnTo>
                <a:close/>
                <a:moveTo>
                  <a:pt x="3989" y="1547"/>
                </a:moveTo>
                <a:lnTo>
                  <a:pt x="3989" y="1547"/>
                </a:lnTo>
                <a:lnTo>
                  <a:pt x="3989" y="1547"/>
                </a:lnTo>
                <a:lnTo>
                  <a:pt x="3989" y="1547"/>
                </a:lnTo>
                <a:lnTo>
                  <a:pt x="3987" y="1547"/>
                </a:lnTo>
                <a:lnTo>
                  <a:pt x="3987" y="1545"/>
                </a:lnTo>
                <a:lnTo>
                  <a:pt x="3987" y="1547"/>
                </a:lnTo>
                <a:lnTo>
                  <a:pt x="3987" y="1547"/>
                </a:lnTo>
                <a:lnTo>
                  <a:pt x="3989" y="1547"/>
                </a:lnTo>
                <a:close/>
                <a:moveTo>
                  <a:pt x="3981" y="1403"/>
                </a:moveTo>
                <a:lnTo>
                  <a:pt x="3981" y="1403"/>
                </a:lnTo>
                <a:lnTo>
                  <a:pt x="3981" y="1403"/>
                </a:lnTo>
                <a:lnTo>
                  <a:pt x="3981" y="1403"/>
                </a:lnTo>
                <a:lnTo>
                  <a:pt x="3981" y="1401"/>
                </a:lnTo>
                <a:lnTo>
                  <a:pt x="3981" y="1401"/>
                </a:lnTo>
                <a:lnTo>
                  <a:pt x="3981" y="1403"/>
                </a:lnTo>
                <a:close/>
                <a:moveTo>
                  <a:pt x="4033" y="1472"/>
                </a:moveTo>
                <a:lnTo>
                  <a:pt x="4036" y="1474"/>
                </a:lnTo>
                <a:lnTo>
                  <a:pt x="4036" y="1474"/>
                </a:lnTo>
                <a:lnTo>
                  <a:pt x="4036" y="1474"/>
                </a:lnTo>
                <a:lnTo>
                  <a:pt x="4036" y="1472"/>
                </a:lnTo>
                <a:lnTo>
                  <a:pt x="4033" y="1472"/>
                </a:lnTo>
                <a:close/>
                <a:moveTo>
                  <a:pt x="4063" y="1675"/>
                </a:moveTo>
                <a:lnTo>
                  <a:pt x="4063" y="1675"/>
                </a:lnTo>
                <a:lnTo>
                  <a:pt x="4063" y="1675"/>
                </a:lnTo>
                <a:lnTo>
                  <a:pt x="4061" y="1671"/>
                </a:lnTo>
                <a:lnTo>
                  <a:pt x="4059" y="1671"/>
                </a:lnTo>
                <a:lnTo>
                  <a:pt x="4059" y="1671"/>
                </a:lnTo>
                <a:lnTo>
                  <a:pt x="4059" y="1673"/>
                </a:lnTo>
                <a:lnTo>
                  <a:pt x="4061" y="1675"/>
                </a:lnTo>
                <a:lnTo>
                  <a:pt x="4061" y="1675"/>
                </a:lnTo>
                <a:lnTo>
                  <a:pt x="4061" y="1677"/>
                </a:lnTo>
                <a:lnTo>
                  <a:pt x="4061" y="1677"/>
                </a:lnTo>
                <a:lnTo>
                  <a:pt x="4063" y="1679"/>
                </a:lnTo>
                <a:lnTo>
                  <a:pt x="4063" y="1677"/>
                </a:lnTo>
                <a:lnTo>
                  <a:pt x="4063" y="1675"/>
                </a:lnTo>
                <a:lnTo>
                  <a:pt x="4063" y="1675"/>
                </a:lnTo>
                <a:close/>
                <a:moveTo>
                  <a:pt x="3948" y="1474"/>
                </a:moveTo>
                <a:lnTo>
                  <a:pt x="3948" y="1474"/>
                </a:lnTo>
                <a:lnTo>
                  <a:pt x="3945" y="1476"/>
                </a:lnTo>
                <a:lnTo>
                  <a:pt x="3945" y="1476"/>
                </a:lnTo>
                <a:lnTo>
                  <a:pt x="3945" y="1478"/>
                </a:lnTo>
                <a:lnTo>
                  <a:pt x="3945" y="1478"/>
                </a:lnTo>
                <a:lnTo>
                  <a:pt x="3948" y="1480"/>
                </a:lnTo>
                <a:lnTo>
                  <a:pt x="3948" y="1478"/>
                </a:lnTo>
                <a:lnTo>
                  <a:pt x="3950" y="1476"/>
                </a:lnTo>
                <a:lnTo>
                  <a:pt x="3948" y="1476"/>
                </a:lnTo>
                <a:lnTo>
                  <a:pt x="3948" y="1474"/>
                </a:lnTo>
                <a:close/>
                <a:moveTo>
                  <a:pt x="3950" y="1466"/>
                </a:moveTo>
                <a:lnTo>
                  <a:pt x="3950" y="1466"/>
                </a:lnTo>
                <a:lnTo>
                  <a:pt x="3950" y="1466"/>
                </a:lnTo>
                <a:lnTo>
                  <a:pt x="3950" y="1468"/>
                </a:lnTo>
                <a:lnTo>
                  <a:pt x="3950" y="1468"/>
                </a:lnTo>
                <a:lnTo>
                  <a:pt x="3950" y="1468"/>
                </a:lnTo>
                <a:lnTo>
                  <a:pt x="3950" y="1466"/>
                </a:lnTo>
                <a:lnTo>
                  <a:pt x="3950" y="1466"/>
                </a:lnTo>
                <a:close/>
                <a:moveTo>
                  <a:pt x="3954" y="1451"/>
                </a:moveTo>
                <a:lnTo>
                  <a:pt x="3954" y="1447"/>
                </a:lnTo>
                <a:lnTo>
                  <a:pt x="3954" y="1445"/>
                </a:lnTo>
                <a:lnTo>
                  <a:pt x="3954" y="1445"/>
                </a:lnTo>
                <a:lnTo>
                  <a:pt x="3954" y="1443"/>
                </a:lnTo>
                <a:lnTo>
                  <a:pt x="3956" y="1443"/>
                </a:lnTo>
                <a:lnTo>
                  <a:pt x="3956" y="1440"/>
                </a:lnTo>
                <a:lnTo>
                  <a:pt x="3956" y="1440"/>
                </a:lnTo>
                <a:lnTo>
                  <a:pt x="3956" y="1440"/>
                </a:lnTo>
                <a:lnTo>
                  <a:pt x="3956" y="1438"/>
                </a:lnTo>
                <a:lnTo>
                  <a:pt x="3956" y="1438"/>
                </a:lnTo>
                <a:lnTo>
                  <a:pt x="3956" y="1436"/>
                </a:lnTo>
                <a:lnTo>
                  <a:pt x="3956" y="1436"/>
                </a:lnTo>
                <a:lnTo>
                  <a:pt x="3956" y="1436"/>
                </a:lnTo>
                <a:lnTo>
                  <a:pt x="3954" y="1436"/>
                </a:lnTo>
                <a:lnTo>
                  <a:pt x="3954" y="1438"/>
                </a:lnTo>
                <a:lnTo>
                  <a:pt x="3954" y="1440"/>
                </a:lnTo>
                <a:lnTo>
                  <a:pt x="3952" y="1443"/>
                </a:lnTo>
                <a:lnTo>
                  <a:pt x="3952" y="1443"/>
                </a:lnTo>
                <a:lnTo>
                  <a:pt x="3952" y="1445"/>
                </a:lnTo>
                <a:lnTo>
                  <a:pt x="3952" y="1447"/>
                </a:lnTo>
                <a:lnTo>
                  <a:pt x="3952" y="1447"/>
                </a:lnTo>
                <a:lnTo>
                  <a:pt x="3952" y="1449"/>
                </a:lnTo>
                <a:lnTo>
                  <a:pt x="3952" y="1449"/>
                </a:lnTo>
                <a:lnTo>
                  <a:pt x="3952" y="1451"/>
                </a:lnTo>
                <a:lnTo>
                  <a:pt x="3952" y="1453"/>
                </a:lnTo>
                <a:lnTo>
                  <a:pt x="3952" y="1453"/>
                </a:lnTo>
                <a:lnTo>
                  <a:pt x="3952" y="1453"/>
                </a:lnTo>
                <a:lnTo>
                  <a:pt x="3952" y="1455"/>
                </a:lnTo>
                <a:lnTo>
                  <a:pt x="3952" y="1455"/>
                </a:lnTo>
                <a:lnTo>
                  <a:pt x="3950" y="1455"/>
                </a:lnTo>
                <a:lnTo>
                  <a:pt x="3950" y="1455"/>
                </a:lnTo>
                <a:lnTo>
                  <a:pt x="3950" y="1457"/>
                </a:lnTo>
                <a:lnTo>
                  <a:pt x="3950" y="1457"/>
                </a:lnTo>
                <a:lnTo>
                  <a:pt x="3950" y="1459"/>
                </a:lnTo>
                <a:lnTo>
                  <a:pt x="3950" y="1459"/>
                </a:lnTo>
                <a:lnTo>
                  <a:pt x="3948" y="1459"/>
                </a:lnTo>
                <a:lnTo>
                  <a:pt x="3950" y="1461"/>
                </a:lnTo>
                <a:lnTo>
                  <a:pt x="3950" y="1461"/>
                </a:lnTo>
                <a:lnTo>
                  <a:pt x="3950" y="1466"/>
                </a:lnTo>
                <a:lnTo>
                  <a:pt x="3950" y="1466"/>
                </a:lnTo>
                <a:lnTo>
                  <a:pt x="3952" y="1466"/>
                </a:lnTo>
                <a:lnTo>
                  <a:pt x="3952" y="1463"/>
                </a:lnTo>
                <a:lnTo>
                  <a:pt x="3952" y="1461"/>
                </a:lnTo>
                <a:lnTo>
                  <a:pt x="3952" y="1459"/>
                </a:lnTo>
                <a:lnTo>
                  <a:pt x="3952" y="1459"/>
                </a:lnTo>
                <a:lnTo>
                  <a:pt x="3952" y="1459"/>
                </a:lnTo>
                <a:lnTo>
                  <a:pt x="3952" y="1457"/>
                </a:lnTo>
                <a:lnTo>
                  <a:pt x="3952" y="1457"/>
                </a:lnTo>
                <a:lnTo>
                  <a:pt x="3952" y="1457"/>
                </a:lnTo>
                <a:lnTo>
                  <a:pt x="3954" y="1455"/>
                </a:lnTo>
                <a:lnTo>
                  <a:pt x="3954" y="1455"/>
                </a:lnTo>
                <a:lnTo>
                  <a:pt x="3954" y="1451"/>
                </a:lnTo>
                <a:lnTo>
                  <a:pt x="3954" y="1451"/>
                </a:lnTo>
                <a:lnTo>
                  <a:pt x="3954" y="1451"/>
                </a:lnTo>
                <a:close/>
                <a:moveTo>
                  <a:pt x="3939" y="1315"/>
                </a:moveTo>
                <a:lnTo>
                  <a:pt x="3939" y="1315"/>
                </a:lnTo>
                <a:lnTo>
                  <a:pt x="3939" y="1315"/>
                </a:lnTo>
                <a:lnTo>
                  <a:pt x="3939" y="1317"/>
                </a:lnTo>
                <a:lnTo>
                  <a:pt x="3939" y="1317"/>
                </a:lnTo>
                <a:lnTo>
                  <a:pt x="3939" y="1317"/>
                </a:lnTo>
                <a:lnTo>
                  <a:pt x="3939" y="1317"/>
                </a:lnTo>
                <a:lnTo>
                  <a:pt x="3939" y="1317"/>
                </a:lnTo>
                <a:lnTo>
                  <a:pt x="3939" y="1315"/>
                </a:lnTo>
                <a:lnTo>
                  <a:pt x="3939" y="1315"/>
                </a:lnTo>
                <a:close/>
                <a:moveTo>
                  <a:pt x="3952" y="1497"/>
                </a:moveTo>
                <a:lnTo>
                  <a:pt x="3952" y="1499"/>
                </a:lnTo>
                <a:lnTo>
                  <a:pt x="3952" y="1499"/>
                </a:lnTo>
                <a:lnTo>
                  <a:pt x="3952" y="1499"/>
                </a:lnTo>
                <a:lnTo>
                  <a:pt x="3952" y="1499"/>
                </a:lnTo>
                <a:lnTo>
                  <a:pt x="3952" y="1499"/>
                </a:lnTo>
                <a:lnTo>
                  <a:pt x="3952" y="1499"/>
                </a:lnTo>
                <a:lnTo>
                  <a:pt x="3952" y="1499"/>
                </a:lnTo>
                <a:lnTo>
                  <a:pt x="3952" y="1497"/>
                </a:lnTo>
                <a:close/>
                <a:moveTo>
                  <a:pt x="3927" y="1302"/>
                </a:moveTo>
                <a:lnTo>
                  <a:pt x="3927" y="1308"/>
                </a:lnTo>
                <a:lnTo>
                  <a:pt x="3929" y="1308"/>
                </a:lnTo>
                <a:lnTo>
                  <a:pt x="3929" y="1306"/>
                </a:lnTo>
                <a:lnTo>
                  <a:pt x="3929" y="1304"/>
                </a:lnTo>
                <a:lnTo>
                  <a:pt x="3927" y="1302"/>
                </a:lnTo>
                <a:close/>
                <a:moveTo>
                  <a:pt x="3952" y="1445"/>
                </a:moveTo>
                <a:lnTo>
                  <a:pt x="3952" y="1445"/>
                </a:lnTo>
                <a:lnTo>
                  <a:pt x="3950" y="1445"/>
                </a:lnTo>
                <a:lnTo>
                  <a:pt x="3950" y="1445"/>
                </a:lnTo>
                <a:lnTo>
                  <a:pt x="3950" y="1447"/>
                </a:lnTo>
                <a:lnTo>
                  <a:pt x="3952" y="1445"/>
                </a:lnTo>
                <a:lnTo>
                  <a:pt x="3952" y="1445"/>
                </a:lnTo>
                <a:close/>
                <a:moveTo>
                  <a:pt x="3920" y="1296"/>
                </a:moveTo>
                <a:lnTo>
                  <a:pt x="3920" y="1296"/>
                </a:lnTo>
                <a:lnTo>
                  <a:pt x="3920" y="1294"/>
                </a:lnTo>
                <a:lnTo>
                  <a:pt x="3920" y="1296"/>
                </a:lnTo>
                <a:lnTo>
                  <a:pt x="3920" y="1296"/>
                </a:lnTo>
                <a:lnTo>
                  <a:pt x="3920" y="1296"/>
                </a:lnTo>
                <a:lnTo>
                  <a:pt x="3920" y="1296"/>
                </a:lnTo>
                <a:close/>
                <a:moveTo>
                  <a:pt x="3933" y="1302"/>
                </a:moveTo>
                <a:lnTo>
                  <a:pt x="3933" y="1302"/>
                </a:lnTo>
                <a:lnTo>
                  <a:pt x="3933" y="1300"/>
                </a:lnTo>
                <a:lnTo>
                  <a:pt x="3933" y="1302"/>
                </a:lnTo>
                <a:lnTo>
                  <a:pt x="3933" y="1302"/>
                </a:lnTo>
                <a:lnTo>
                  <a:pt x="3933" y="1304"/>
                </a:lnTo>
                <a:lnTo>
                  <a:pt x="3933" y="1304"/>
                </a:lnTo>
                <a:lnTo>
                  <a:pt x="3935" y="1304"/>
                </a:lnTo>
                <a:lnTo>
                  <a:pt x="3935" y="1304"/>
                </a:lnTo>
                <a:lnTo>
                  <a:pt x="3933" y="1302"/>
                </a:lnTo>
                <a:close/>
                <a:moveTo>
                  <a:pt x="3977" y="1396"/>
                </a:moveTo>
                <a:lnTo>
                  <a:pt x="3977" y="1399"/>
                </a:lnTo>
                <a:lnTo>
                  <a:pt x="3975" y="1401"/>
                </a:lnTo>
                <a:lnTo>
                  <a:pt x="3975" y="1403"/>
                </a:lnTo>
                <a:lnTo>
                  <a:pt x="3977" y="1401"/>
                </a:lnTo>
                <a:lnTo>
                  <a:pt x="3977" y="1399"/>
                </a:lnTo>
                <a:lnTo>
                  <a:pt x="3979" y="1396"/>
                </a:lnTo>
                <a:lnTo>
                  <a:pt x="3979" y="1396"/>
                </a:lnTo>
                <a:lnTo>
                  <a:pt x="3977" y="1396"/>
                </a:lnTo>
                <a:close/>
                <a:moveTo>
                  <a:pt x="3939" y="1313"/>
                </a:moveTo>
                <a:lnTo>
                  <a:pt x="3939" y="1310"/>
                </a:lnTo>
                <a:lnTo>
                  <a:pt x="3939" y="1310"/>
                </a:lnTo>
                <a:lnTo>
                  <a:pt x="3939" y="1313"/>
                </a:lnTo>
                <a:lnTo>
                  <a:pt x="3937" y="1313"/>
                </a:lnTo>
                <a:lnTo>
                  <a:pt x="3939" y="1315"/>
                </a:lnTo>
                <a:lnTo>
                  <a:pt x="3939" y="1313"/>
                </a:lnTo>
                <a:lnTo>
                  <a:pt x="3939" y="1313"/>
                </a:lnTo>
                <a:close/>
                <a:moveTo>
                  <a:pt x="3964" y="1361"/>
                </a:moveTo>
                <a:lnTo>
                  <a:pt x="3966" y="1359"/>
                </a:lnTo>
                <a:lnTo>
                  <a:pt x="3966" y="1359"/>
                </a:lnTo>
                <a:lnTo>
                  <a:pt x="3966" y="1357"/>
                </a:lnTo>
                <a:lnTo>
                  <a:pt x="3964" y="1357"/>
                </a:lnTo>
                <a:lnTo>
                  <a:pt x="3962" y="1357"/>
                </a:lnTo>
                <a:lnTo>
                  <a:pt x="3962" y="1359"/>
                </a:lnTo>
                <a:lnTo>
                  <a:pt x="3964" y="1361"/>
                </a:lnTo>
                <a:lnTo>
                  <a:pt x="3964" y="1361"/>
                </a:lnTo>
                <a:close/>
                <a:moveTo>
                  <a:pt x="3964" y="1524"/>
                </a:moveTo>
                <a:lnTo>
                  <a:pt x="3964" y="1524"/>
                </a:lnTo>
                <a:lnTo>
                  <a:pt x="3964" y="1524"/>
                </a:lnTo>
                <a:lnTo>
                  <a:pt x="3964" y="1526"/>
                </a:lnTo>
                <a:lnTo>
                  <a:pt x="3964" y="1526"/>
                </a:lnTo>
                <a:lnTo>
                  <a:pt x="3966" y="1526"/>
                </a:lnTo>
                <a:lnTo>
                  <a:pt x="3964" y="1524"/>
                </a:lnTo>
                <a:close/>
                <a:moveTo>
                  <a:pt x="3962" y="1514"/>
                </a:moveTo>
                <a:lnTo>
                  <a:pt x="3962" y="1514"/>
                </a:lnTo>
                <a:lnTo>
                  <a:pt x="3962" y="1514"/>
                </a:lnTo>
                <a:lnTo>
                  <a:pt x="3962" y="1514"/>
                </a:lnTo>
                <a:lnTo>
                  <a:pt x="3962" y="1516"/>
                </a:lnTo>
                <a:lnTo>
                  <a:pt x="3962" y="1516"/>
                </a:lnTo>
                <a:lnTo>
                  <a:pt x="3962" y="1516"/>
                </a:lnTo>
                <a:lnTo>
                  <a:pt x="3962" y="1516"/>
                </a:lnTo>
                <a:lnTo>
                  <a:pt x="3962" y="1516"/>
                </a:lnTo>
                <a:lnTo>
                  <a:pt x="3962" y="1514"/>
                </a:lnTo>
                <a:lnTo>
                  <a:pt x="3962" y="1514"/>
                </a:lnTo>
                <a:close/>
                <a:moveTo>
                  <a:pt x="3966" y="1526"/>
                </a:moveTo>
                <a:lnTo>
                  <a:pt x="3964" y="1528"/>
                </a:lnTo>
                <a:lnTo>
                  <a:pt x="3964" y="1528"/>
                </a:lnTo>
                <a:lnTo>
                  <a:pt x="3964" y="1531"/>
                </a:lnTo>
                <a:lnTo>
                  <a:pt x="3964" y="1531"/>
                </a:lnTo>
                <a:lnTo>
                  <a:pt x="3966" y="1535"/>
                </a:lnTo>
                <a:lnTo>
                  <a:pt x="3968" y="1533"/>
                </a:lnTo>
                <a:lnTo>
                  <a:pt x="3968" y="1531"/>
                </a:lnTo>
                <a:lnTo>
                  <a:pt x="3966" y="1528"/>
                </a:lnTo>
                <a:lnTo>
                  <a:pt x="3966" y="1526"/>
                </a:lnTo>
                <a:close/>
                <a:moveTo>
                  <a:pt x="3956" y="1512"/>
                </a:moveTo>
                <a:lnTo>
                  <a:pt x="3956" y="1512"/>
                </a:lnTo>
                <a:lnTo>
                  <a:pt x="3956" y="1512"/>
                </a:lnTo>
                <a:lnTo>
                  <a:pt x="3956" y="1514"/>
                </a:lnTo>
                <a:lnTo>
                  <a:pt x="3958" y="1514"/>
                </a:lnTo>
                <a:lnTo>
                  <a:pt x="3958" y="1512"/>
                </a:lnTo>
                <a:lnTo>
                  <a:pt x="3956" y="1512"/>
                </a:lnTo>
                <a:close/>
                <a:moveTo>
                  <a:pt x="3962" y="1344"/>
                </a:moveTo>
                <a:lnTo>
                  <a:pt x="3962" y="1342"/>
                </a:lnTo>
                <a:lnTo>
                  <a:pt x="3960" y="1342"/>
                </a:lnTo>
                <a:lnTo>
                  <a:pt x="3960" y="1342"/>
                </a:lnTo>
                <a:lnTo>
                  <a:pt x="3962" y="1344"/>
                </a:lnTo>
                <a:lnTo>
                  <a:pt x="3962" y="1344"/>
                </a:lnTo>
                <a:close/>
                <a:moveTo>
                  <a:pt x="3956" y="1457"/>
                </a:moveTo>
                <a:lnTo>
                  <a:pt x="3954" y="1457"/>
                </a:lnTo>
                <a:lnTo>
                  <a:pt x="3954" y="1459"/>
                </a:lnTo>
                <a:lnTo>
                  <a:pt x="3956" y="1459"/>
                </a:lnTo>
                <a:lnTo>
                  <a:pt x="3956" y="1457"/>
                </a:lnTo>
                <a:lnTo>
                  <a:pt x="3956" y="1457"/>
                </a:lnTo>
                <a:close/>
                <a:moveTo>
                  <a:pt x="3956" y="1342"/>
                </a:moveTo>
                <a:lnTo>
                  <a:pt x="3956" y="1342"/>
                </a:lnTo>
                <a:lnTo>
                  <a:pt x="3954" y="1340"/>
                </a:lnTo>
                <a:lnTo>
                  <a:pt x="3954" y="1340"/>
                </a:lnTo>
                <a:lnTo>
                  <a:pt x="3954" y="1340"/>
                </a:lnTo>
                <a:lnTo>
                  <a:pt x="3954" y="1342"/>
                </a:lnTo>
                <a:lnTo>
                  <a:pt x="3956" y="1342"/>
                </a:lnTo>
                <a:close/>
                <a:moveTo>
                  <a:pt x="3960" y="1516"/>
                </a:moveTo>
                <a:lnTo>
                  <a:pt x="3960" y="1516"/>
                </a:lnTo>
                <a:lnTo>
                  <a:pt x="3960" y="1516"/>
                </a:lnTo>
                <a:lnTo>
                  <a:pt x="3960" y="1518"/>
                </a:lnTo>
                <a:lnTo>
                  <a:pt x="3960" y="1518"/>
                </a:lnTo>
                <a:lnTo>
                  <a:pt x="3962" y="1518"/>
                </a:lnTo>
                <a:lnTo>
                  <a:pt x="3962" y="1518"/>
                </a:lnTo>
                <a:lnTo>
                  <a:pt x="3962" y="1516"/>
                </a:lnTo>
                <a:lnTo>
                  <a:pt x="3960" y="1516"/>
                </a:lnTo>
                <a:close/>
                <a:moveTo>
                  <a:pt x="3765" y="1493"/>
                </a:moveTo>
                <a:lnTo>
                  <a:pt x="3765" y="1491"/>
                </a:lnTo>
                <a:lnTo>
                  <a:pt x="3765" y="1491"/>
                </a:lnTo>
                <a:lnTo>
                  <a:pt x="3765" y="1491"/>
                </a:lnTo>
                <a:lnTo>
                  <a:pt x="3765" y="1491"/>
                </a:lnTo>
                <a:lnTo>
                  <a:pt x="3765" y="1491"/>
                </a:lnTo>
                <a:lnTo>
                  <a:pt x="3765" y="1491"/>
                </a:lnTo>
                <a:lnTo>
                  <a:pt x="3765" y="1493"/>
                </a:lnTo>
                <a:lnTo>
                  <a:pt x="3765" y="1493"/>
                </a:lnTo>
                <a:close/>
                <a:moveTo>
                  <a:pt x="4488" y="1658"/>
                </a:moveTo>
                <a:lnTo>
                  <a:pt x="4490" y="1661"/>
                </a:lnTo>
                <a:lnTo>
                  <a:pt x="4492" y="1661"/>
                </a:lnTo>
                <a:lnTo>
                  <a:pt x="4492" y="1661"/>
                </a:lnTo>
                <a:lnTo>
                  <a:pt x="4494" y="1661"/>
                </a:lnTo>
                <a:lnTo>
                  <a:pt x="4494" y="1661"/>
                </a:lnTo>
                <a:lnTo>
                  <a:pt x="4497" y="1661"/>
                </a:lnTo>
                <a:lnTo>
                  <a:pt x="4497" y="1661"/>
                </a:lnTo>
                <a:lnTo>
                  <a:pt x="4497" y="1658"/>
                </a:lnTo>
                <a:lnTo>
                  <a:pt x="4497" y="1658"/>
                </a:lnTo>
                <a:lnTo>
                  <a:pt x="4497" y="1658"/>
                </a:lnTo>
                <a:lnTo>
                  <a:pt x="4497" y="1658"/>
                </a:lnTo>
                <a:lnTo>
                  <a:pt x="4497" y="1656"/>
                </a:lnTo>
                <a:lnTo>
                  <a:pt x="4497" y="1656"/>
                </a:lnTo>
                <a:lnTo>
                  <a:pt x="4497" y="1656"/>
                </a:lnTo>
                <a:lnTo>
                  <a:pt x="4497" y="1656"/>
                </a:lnTo>
                <a:lnTo>
                  <a:pt x="4494" y="1656"/>
                </a:lnTo>
                <a:lnTo>
                  <a:pt x="4492" y="1656"/>
                </a:lnTo>
                <a:lnTo>
                  <a:pt x="4490" y="1656"/>
                </a:lnTo>
                <a:lnTo>
                  <a:pt x="4488" y="1658"/>
                </a:lnTo>
                <a:lnTo>
                  <a:pt x="4488" y="1658"/>
                </a:lnTo>
                <a:close/>
                <a:moveTo>
                  <a:pt x="4484" y="1633"/>
                </a:moveTo>
                <a:lnTo>
                  <a:pt x="4484" y="1633"/>
                </a:lnTo>
                <a:lnTo>
                  <a:pt x="4484" y="1633"/>
                </a:lnTo>
                <a:lnTo>
                  <a:pt x="4484" y="1633"/>
                </a:lnTo>
                <a:lnTo>
                  <a:pt x="4482" y="1631"/>
                </a:lnTo>
                <a:lnTo>
                  <a:pt x="4482" y="1631"/>
                </a:lnTo>
                <a:lnTo>
                  <a:pt x="4484" y="1633"/>
                </a:lnTo>
                <a:close/>
                <a:moveTo>
                  <a:pt x="4490" y="1151"/>
                </a:moveTo>
                <a:lnTo>
                  <a:pt x="4490" y="1153"/>
                </a:lnTo>
                <a:lnTo>
                  <a:pt x="4492" y="1151"/>
                </a:lnTo>
                <a:lnTo>
                  <a:pt x="4494" y="1151"/>
                </a:lnTo>
                <a:lnTo>
                  <a:pt x="4494" y="1147"/>
                </a:lnTo>
                <a:lnTo>
                  <a:pt x="4494" y="1147"/>
                </a:lnTo>
                <a:lnTo>
                  <a:pt x="4490" y="1147"/>
                </a:lnTo>
                <a:lnTo>
                  <a:pt x="4492" y="1149"/>
                </a:lnTo>
                <a:lnTo>
                  <a:pt x="4490" y="1151"/>
                </a:lnTo>
                <a:lnTo>
                  <a:pt x="4490" y="1151"/>
                </a:lnTo>
                <a:lnTo>
                  <a:pt x="4492" y="1151"/>
                </a:lnTo>
                <a:lnTo>
                  <a:pt x="4490" y="1151"/>
                </a:lnTo>
                <a:lnTo>
                  <a:pt x="4490" y="1151"/>
                </a:lnTo>
                <a:close/>
                <a:moveTo>
                  <a:pt x="4499" y="1183"/>
                </a:moveTo>
                <a:lnTo>
                  <a:pt x="4501" y="1183"/>
                </a:lnTo>
                <a:lnTo>
                  <a:pt x="4501" y="1183"/>
                </a:lnTo>
                <a:lnTo>
                  <a:pt x="4501" y="1180"/>
                </a:lnTo>
                <a:lnTo>
                  <a:pt x="4499" y="1180"/>
                </a:lnTo>
                <a:lnTo>
                  <a:pt x="4497" y="1180"/>
                </a:lnTo>
                <a:lnTo>
                  <a:pt x="4497" y="1183"/>
                </a:lnTo>
                <a:lnTo>
                  <a:pt x="4499" y="1183"/>
                </a:lnTo>
                <a:close/>
                <a:moveTo>
                  <a:pt x="4494" y="1633"/>
                </a:moveTo>
                <a:lnTo>
                  <a:pt x="4494" y="1633"/>
                </a:lnTo>
                <a:lnTo>
                  <a:pt x="4494" y="1633"/>
                </a:lnTo>
                <a:lnTo>
                  <a:pt x="4497" y="1635"/>
                </a:lnTo>
                <a:lnTo>
                  <a:pt x="4499" y="1635"/>
                </a:lnTo>
                <a:lnTo>
                  <a:pt x="4499" y="1635"/>
                </a:lnTo>
                <a:lnTo>
                  <a:pt x="4499" y="1635"/>
                </a:lnTo>
                <a:lnTo>
                  <a:pt x="4501" y="1635"/>
                </a:lnTo>
                <a:lnTo>
                  <a:pt x="4501" y="1635"/>
                </a:lnTo>
                <a:lnTo>
                  <a:pt x="4501" y="1638"/>
                </a:lnTo>
                <a:lnTo>
                  <a:pt x="4503" y="1638"/>
                </a:lnTo>
                <a:lnTo>
                  <a:pt x="4505" y="1638"/>
                </a:lnTo>
                <a:lnTo>
                  <a:pt x="4505" y="1635"/>
                </a:lnTo>
                <a:lnTo>
                  <a:pt x="4503" y="1635"/>
                </a:lnTo>
                <a:lnTo>
                  <a:pt x="4503" y="1635"/>
                </a:lnTo>
                <a:lnTo>
                  <a:pt x="4503" y="1635"/>
                </a:lnTo>
                <a:lnTo>
                  <a:pt x="4501" y="1633"/>
                </a:lnTo>
                <a:lnTo>
                  <a:pt x="4501" y="1633"/>
                </a:lnTo>
                <a:lnTo>
                  <a:pt x="4501" y="1633"/>
                </a:lnTo>
                <a:lnTo>
                  <a:pt x="4501" y="1633"/>
                </a:lnTo>
                <a:lnTo>
                  <a:pt x="4503" y="1635"/>
                </a:lnTo>
                <a:lnTo>
                  <a:pt x="4505" y="1635"/>
                </a:lnTo>
                <a:lnTo>
                  <a:pt x="4505" y="1635"/>
                </a:lnTo>
                <a:lnTo>
                  <a:pt x="4505" y="1635"/>
                </a:lnTo>
                <a:lnTo>
                  <a:pt x="4507" y="1635"/>
                </a:lnTo>
                <a:lnTo>
                  <a:pt x="4509" y="1635"/>
                </a:lnTo>
                <a:lnTo>
                  <a:pt x="4509" y="1638"/>
                </a:lnTo>
                <a:lnTo>
                  <a:pt x="4509" y="1635"/>
                </a:lnTo>
                <a:lnTo>
                  <a:pt x="4511" y="1635"/>
                </a:lnTo>
                <a:lnTo>
                  <a:pt x="4509" y="1635"/>
                </a:lnTo>
                <a:lnTo>
                  <a:pt x="4509" y="1633"/>
                </a:lnTo>
                <a:lnTo>
                  <a:pt x="4509" y="1633"/>
                </a:lnTo>
                <a:lnTo>
                  <a:pt x="4505" y="1631"/>
                </a:lnTo>
                <a:lnTo>
                  <a:pt x="4505" y="1631"/>
                </a:lnTo>
                <a:lnTo>
                  <a:pt x="4503" y="1631"/>
                </a:lnTo>
                <a:lnTo>
                  <a:pt x="4501" y="1631"/>
                </a:lnTo>
                <a:lnTo>
                  <a:pt x="4499" y="1631"/>
                </a:lnTo>
                <a:lnTo>
                  <a:pt x="4499" y="1631"/>
                </a:lnTo>
                <a:lnTo>
                  <a:pt x="4499" y="1631"/>
                </a:lnTo>
                <a:lnTo>
                  <a:pt x="4497" y="1633"/>
                </a:lnTo>
                <a:lnTo>
                  <a:pt x="4497" y="1631"/>
                </a:lnTo>
                <a:lnTo>
                  <a:pt x="4494" y="1633"/>
                </a:lnTo>
                <a:close/>
                <a:moveTo>
                  <a:pt x="4461" y="1675"/>
                </a:moveTo>
                <a:lnTo>
                  <a:pt x="4461" y="1675"/>
                </a:lnTo>
                <a:lnTo>
                  <a:pt x="4461" y="1673"/>
                </a:lnTo>
                <a:lnTo>
                  <a:pt x="4461" y="1673"/>
                </a:lnTo>
                <a:lnTo>
                  <a:pt x="4459" y="1675"/>
                </a:lnTo>
                <a:lnTo>
                  <a:pt x="4461" y="1675"/>
                </a:lnTo>
                <a:close/>
                <a:moveTo>
                  <a:pt x="4505" y="1178"/>
                </a:moveTo>
                <a:lnTo>
                  <a:pt x="4507" y="1176"/>
                </a:lnTo>
                <a:lnTo>
                  <a:pt x="4507" y="1174"/>
                </a:lnTo>
                <a:lnTo>
                  <a:pt x="4507" y="1174"/>
                </a:lnTo>
                <a:lnTo>
                  <a:pt x="4507" y="1174"/>
                </a:lnTo>
                <a:lnTo>
                  <a:pt x="4505" y="1174"/>
                </a:lnTo>
                <a:lnTo>
                  <a:pt x="4505" y="1176"/>
                </a:lnTo>
                <a:lnTo>
                  <a:pt x="4505" y="1178"/>
                </a:lnTo>
                <a:lnTo>
                  <a:pt x="4503" y="1180"/>
                </a:lnTo>
                <a:lnTo>
                  <a:pt x="4503" y="1180"/>
                </a:lnTo>
                <a:lnTo>
                  <a:pt x="4505" y="1180"/>
                </a:lnTo>
                <a:lnTo>
                  <a:pt x="4505" y="1178"/>
                </a:lnTo>
                <a:close/>
                <a:moveTo>
                  <a:pt x="4480" y="1216"/>
                </a:moveTo>
                <a:lnTo>
                  <a:pt x="4480" y="1216"/>
                </a:lnTo>
                <a:lnTo>
                  <a:pt x="4480" y="1216"/>
                </a:lnTo>
                <a:lnTo>
                  <a:pt x="4480" y="1216"/>
                </a:lnTo>
                <a:lnTo>
                  <a:pt x="4482" y="1218"/>
                </a:lnTo>
                <a:lnTo>
                  <a:pt x="4482" y="1216"/>
                </a:lnTo>
                <a:lnTo>
                  <a:pt x="4480" y="1216"/>
                </a:lnTo>
                <a:close/>
                <a:moveTo>
                  <a:pt x="4455" y="1740"/>
                </a:moveTo>
                <a:lnTo>
                  <a:pt x="4455" y="1740"/>
                </a:lnTo>
                <a:lnTo>
                  <a:pt x="4455" y="1740"/>
                </a:lnTo>
                <a:lnTo>
                  <a:pt x="4455" y="1740"/>
                </a:lnTo>
                <a:lnTo>
                  <a:pt x="4453" y="1738"/>
                </a:lnTo>
                <a:lnTo>
                  <a:pt x="4453" y="1740"/>
                </a:lnTo>
                <a:lnTo>
                  <a:pt x="4453" y="1740"/>
                </a:lnTo>
                <a:lnTo>
                  <a:pt x="4455" y="1740"/>
                </a:lnTo>
                <a:close/>
                <a:moveTo>
                  <a:pt x="4463" y="1751"/>
                </a:moveTo>
                <a:lnTo>
                  <a:pt x="4463" y="1749"/>
                </a:lnTo>
                <a:lnTo>
                  <a:pt x="4463" y="1749"/>
                </a:lnTo>
                <a:lnTo>
                  <a:pt x="4463" y="1749"/>
                </a:lnTo>
                <a:lnTo>
                  <a:pt x="4459" y="1749"/>
                </a:lnTo>
                <a:lnTo>
                  <a:pt x="4459" y="1749"/>
                </a:lnTo>
                <a:lnTo>
                  <a:pt x="4459" y="1749"/>
                </a:lnTo>
                <a:lnTo>
                  <a:pt x="4463" y="1751"/>
                </a:lnTo>
                <a:close/>
                <a:moveTo>
                  <a:pt x="4501" y="1640"/>
                </a:moveTo>
                <a:lnTo>
                  <a:pt x="4501" y="1638"/>
                </a:lnTo>
                <a:lnTo>
                  <a:pt x="4501" y="1638"/>
                </a:lnTo>
                <a:lnTo>
                  <a:pt x="4501" y="1638"/>
                </a:lnTo>
                <a:lnTo>
                  <a:pt x="4501" y="1638"/>
                </a:lnTo>
                <a:lnTo>
                  <a:pt x="4499" y="1638"/>
                </a:lnTo>
                <a:lnTo>
                  <a:pt x="4499" y="1638"/>
                </a:lnTo>
                <a:lnTo>
                  <a:pt x="4499" y="1638"/>
                </a:lnTo>
                <a:lnTo>
                  <a:pt x="4499" y="1640"/>
                </a:lnTo>
                <a:lnTo>
                  <a:pt x="4501" y="1640"/>
                </a:lnTo>
                <a:close/>
                <a:moveTo>
                  <a:pt x="4503" y="1751"/>
                </a:moveTo>
                <a:lnTo>
                  <a:pt x="4503" y="1751"/>
                </a:lnTo>
                <a:lnTo>
                  <a:pt x="4505" y="1751"/>
                </a:lnTo>
                <a:lnTo>
                  <a:pt x="4507" y="1749"/>
                </a:lnTo>
                <a:lnTo>
                  <a:pt x="4509" y="1749"/>
                </a:lnTo>
                <a:lnTo>
                  <a:pt x="4507" y="1749"/>
                </a:lnTo>
                <a:lnTo>
                  <a:pt x="4505" y="1747"/>
                </a:lnTo>
                <a:lnTo>
                  <a:pt x="4503" y="1751"/>
                </a:lnTo>
                <a:lnTo>
                  <a:pt x="4503" y="1751"/>
                </a:lnTo>
                <a:close/>
                <a:moveTo>
                  <a:pt x="4505" y="1803"/>
                </a:moveTo>
                <a:lnTo>
                  <a:pt x="4509" y="1801"/>
                </a:lnTo>
                <a:lnTo>
                  <a:pt x="4511" y="1799"/>
                </a:lnTo>
                <a:lnTo>
                  <a:pt x="4511" y="1799"/>
                </a:lnTo>
                <a:lnTo>
                  <a:pt x="4513" y="1797"/>
                </a:lnTo>
                <a:lnTo>
                  <a:pt x="4513" y="1797"/>
                </a:lnTo>
                <a:lnTo>
                  <a:pt x="4513" y="1795"/>
                </a:lnTo>
                <a:lnTo>
                  <a:pt x="4513" y="1795"/>
                </a:lnTo>
                <a:lnTo>
                  <a:pt x="4511" y="1795"/>
                </a:lnTo>
                <a:lnTo>
                  <a:pt x="4511" y="1793"/>
                </a:lnTo>
                <a:lnTo>
                  <a:pt x="4509" y="1793"/>
                </a:lnTo>
                <a:lnTo>
                  <a:pt x="4509" y="1793"/>
                </a:lnTo>
                <a:lnTo>
                  <a:pt x="4507" y="1793"/>
                </a:lnTo>
                <a:lnTo>
                  <a:pt x="4505" y="1795"/>
                </a:lnTo>
                <a:lnTo>
                  <a:pt x="4505" y="1795"/>
                </a:lnTo>
                <a:lnTo>
                  <a:pt x="4505" y="1795"/>
                </a:lnTo>
                <a:lnTo>
                  <a:pt x="4503" y="1795"/>
                </a:lnTo>
                <a:lnTo>
                  <a:pt x="4501" y="1795"/>
                </a:lnTo>
                <a:lnTo>
                  <a:pt x="4499" y="1795"/>
                </a:lnTo>
                <a:lnTo>
                  <a:pt x="4499" y="1795"/>
                </a:lnTo>
                <a:lnTo>
                  <a:pt x="4497" y="1793"/>
                </a:lnTo>
                <a:lnTo>
                  <a:pt x="4497" y="1793"/>
                </a:lnTo>
                <a:lnTo>
                  <a:pt x="4497" y="1793"/>
                </a:lnTo>
                <a:lnTo>
                  <a:pt x="4497" y="1793"/>
                </a:lnTo>
                <a:lnTo>
                  <a:pt x="4497" y="1795"/>
                </a:lnTo>
                <a:lnTo>
                  <a:pt x="4497" y="1797"/>
                </a:lnTo>
                <a:lnTo>
                  <a:pt x="4499" y="1799"/>
                </a:lnTo>
                <a:lnTo>
                  <a:pt x="4501" y="1801"/>
                </a:lnTo>
                <a:lnTo>
                  <a:pt x="4505" y="1803"/>
                </a:lnTo>
                <a:close/>
                <a:moveTo>
                  <a:pt x="4492" y="1801"/>
                </a:moveTo>
                <a:lnTo>
                  <a:pt x="4497" y="1801"/>
                </a:lnTo>
                <a:lnTo>
                  <a:pt x="4499" y="1801"/>
                </a:lnTo>
                <a:lnTo>
                  <a:pt x="4501" y="1801"/>
                </a:lnTo>
                <a:lnTo>
                  <a:pt x="4501" y="1801"/>
                </a:lnTo>
                <a:lnTo>
                  <a:pt x="4499" y="1801"/>
                </a:lnTo>
                <a:lnTo>
                  <a:pt x="4499" y="1799"/>
                </a:lnTo>
                <a:lnTo>
                  <a:pt x="4499" y="1799"/>
                </a:lnTo>
                <a:lnTo>
                  <a:pt x="4497" y="1799"/>
                </a:lnTo>
                <a:lnTo>
                  <a:pt x="4497" y="1797"/>
                </a:lnTo>
                <a:lnTo>
                  <a:pt x="4497" y="1795"/>
                </a:lnTo>
                <a:lnTo>
                  <a:pt x="4497" y="1795"/>
                </a:lnTo>
                <a:lnTo>
                  <a:pt x="4494" y="1795"/>
                </a:lnTo>
                <a:lnTo>
                  <a:pt x="4494" y="1795"/>
                </a:lnTo>
                <a:lnTo>
                  <a:pt x="4492" y="1797"/>
                </a:lnTo>
                <a:lnTo>
                  <a:pt x="4494" y="1797"/>
                </a:lnTo>
                <a:lnTo>
                  <a:pt x="4494" y="1799"/>
                </a:lnTo>
                <a:lnTo>
                  <a:pt x="4492" y="1799"/>
                </a:lnTo>
                <a:lnTo>
                  <a:pt x="4492" y="1799"/>
                </a:lnTo>
                <a:lnTo>
                  <a:pt x="4492" y="1801"/>
                </a:lnTo>
                <a:lnTo>
                  <a:pt x="4492" y="1801"/>
                </a:lnTo>
                <a:lnTo>
                  <a:pt x="4492" y="1801"/>
                </a:lnTo>
                <a:close/>
                <a:moveTo>
                  <a:pt x="4520" y="1134"/>
                </a:moveTo>
                <a:lnTo>
                  <a:pt x="4522" y="1134"/>
                </a:lnTo>
                <a:lnTo>
                  <a:pt x="4524" y="1132"/>
                </a:lnTo>
                <a:lnTo>
                  <a:pt x="4526" y="1132"/>
                </a:lnTo>
                <a:lnTo>
                  <a:pt x="4526" y="1132"/>
                </a:lnTo>
                <a:lnTo>
                  <a:pt x="4526" y="1134"/>
                </a:lnTo>
                <a:lnTo>
                  <a:pt x="4526" y="1134"/>
                </a:lnTo>
                <a:lnTo>
                  <a:pt x="4528" y="1134"/>
                </a:lnTo>
                <a:lnTo>
                  <a:pt x="4528" y="1136"/>
                </a:lnTo>
                <a:lnTo>
                  <a:pt x="4528" y="1136"/>
                </a:lnTo>
                <a:lnTo>
                  <a:pt x="4528" y="1136"/>
                </a:lnTo>
                <a:lnTo>
                  <a:pt x="4528" y="1139"/>
                </a:lnTo>
                <a:lnTo>
                  <a:pt x="4526" y="1139"/>
                </a:lnTo>
                <a:lnTo>
                  <a:pt x="4528" y="1141"/>
                </a:lnTo>
                <a:lnTo>
                  <a:pt x="4528" y="1141"/>
                </a:lnTo>
                <a:lnTo>
                  <a:pt x="4528" y="1141"/>
                </a:lnTo>
                <a:lnTo>
                  <a:pt x="4530" y="1141"/>
                </a:lnTo>
                <a:lnTo>
                  <a:pt x="4530" y="1143"/>
                </a:lnTo>
                <a:lnTo>
                  <a:pt x="4530" y="1143"/>
                </a:lnTo>
                <a:lnTo>
                  <a:pt x="4532" y="1143"/>
                </a:lnTo>
                <a:lnTo>
                  <a:pt x="4532" y="1143"/>
                </a:lnTo>
                <a:lnTo>
                  <a:pt x="4534" y="1143"/>
                </a:lnTo>
                <a:lnTo>
                  <a:pt x="4534" y="1141"/>
                </a:lnTo>
                <a:lnTo>
                  <a:pt x="4534" y="1139"/>
                </a:lnTo>
                <a:lnTo>
                  <a:pt x="4536" y="1139"/>
                </a:lnTo>
                <a:lnTo>
                  <a:pt x="4536" y="1139"/>
                </a:lnTo>
                <a:lnTo>
                  <a:pt x="4538" y="1136"/>
                </a:lnTo>
                <a:lnTo>
                  <a:pt x="4538" y="1134"/>
                </a:lnTo>
                <a:lnTo>
                  <a:pt x="4543" y="1132"/>
                </a:lnTo>
                <a:lnTo>
                  <a:pt x="4545" y="1132"/>
                </a:lnTo>
                <a:lnTo>
                  <a:pt x="4547" y="1132"/>
                </a:lnTo>
                <a:lnTo>
                  <a:pt x="4549" y="1132"/>
                </a:lnTo>
                <a:lnTo>
                  <a:pt x="4551" y="1134"/>
                </a:lnTo>
                <a:lnTo>
                  <a:pt x="4551" y="1136"/>
                </a:lnTo>
                <a:lnTo>
                  <a:pt x="4551" y="1134"/>
                </a:lnTo>
                <a:lnTo>
                  <a:pt x="4553" y="1132"/>
                </a:lnTo>
                <a:lnTo>
                  <a:pt x="4553" y="1132"/>
                </a:lnTo>
                <a:lnTo>
                  <a:pt x="4555" y="1130"/>
                </a:lnTo>
                <a:lnTo>
                  <a:pt x="4557" y="1128"/>
                </a:lnTo>
                <a:lnTo>
                  <a:pt x="4559" y="1126"/>
                </a:lnTo>
                <a:lnTo>
                  <a:pt x="4559" y="1126"/>
                </a:lnTo>
                <a:lnTo>
                  <a:pt x="4559" y="1124"/>
                </a:lnTo>
                <a:lnTo>
                  <a:pt x="4559" y="1124"/>
                </a:lnTo>
                <a:lnTo>
                  <a:pt x="4557" y="1124"/>
                </a:lnTo>
                <a:lnTo>
                  <a:pt x="4557" y="1120"/>
                </a:lnTo>
                <a:lnTo>
                  <a:pt x="4555" y="1120"/>
                </a:lnTo>
                <a:lnTo>
                  <a:pt x="4555" y="1120"/>
                </a:lnTo>
                <a:lnTo>
                  <a:pt x="4553" y="1118"/>
                </a:lnTo>
                <a:lnTo>
                  <a:pt x="4551" y="1118"/>
                </a:lnTo>
                <a:lnTo>
                  <a:pt x="4549" y="1118"/>
                </a:lnTo>
                <a:lnTo>
                  <a:pt x="4547" y="1120"/>
                </a:lnTo>
                <a:lnTo>
                  <a:pt x="4545" y="1120"/>
                </a:lnTo>
                <a:lnTo>
                  <a:pt x="4545" y="1120"/>
                </a:lnTo>
                <a:lnTo>
                  <a:pt x="4543" y="1120"/>
                </a:lnTo>
                <a:lnTo>
                  <a:pt x="4545" y="1122"/>
                </a:lnTo>
                <a:lnTo>
                  <a:pt x="4543" y="1122"/>
                </a:lnTo>
                <a:lnTo>
                  <a:pt x="4543" y="1124"/>
                </a:lnTo>
                <a:lnTo>
                  <a:pt x="4541" y="1124"/>
                </a:lnTo>
                <a:lnTo>
                  <a:pt x="4541" y="1124"/>
                </a:lnTo>
                <a:lnTo>
                  <a:pt x="4538" y="1124"/>
                </a:lnTo>
                <a:lnTo>
                  <a:pt x="4536" y="1124"/>
                </a:lnTo>
                <a:lnTo>
                  <a:pt x="4536" y="1124"/>
                </a:lnTo>
                <a:lnTo>
                  <a:pt x="4534" y="1124"/>
                </a:lnTo>
                <a:lnTo>
                  <a:pt x="4534" y="1122"/>
                </a:lnTo>
                <a:lnTo>
                  <a:pt x="4534" y="1122"/>
                </a:lnTo>
                <a:lnTo>
                  <a:pt x="4532" y="1124"/>
                </a:lnTo>
                <a:lnTo>
                  <a:pt x="4532" y="1124"/>
                </a:lnTo>
                <a:lnTo>
                  <a:pt x="4530" y="1126"/>
                </a:lnTo>
                <a:lnTo>
                  <a:pt x="4530" y="1126"/>
                </a:lnTo>
                <a:lnTo>
                  <a:pt x="4530" y="1128"/>
                </a:lnTo>
                <a:lnTo>
                  <a:pt x="4530" y="1128"/>
                </a:lnTo>
                <a:lnTo>
                  <a:pt x="4528" y="1130"/>
                </a:lnTo>
                <a:lnTo>
                  <a:pt x="4526" y="1132"/>
                </a:lnTo>
                <a:lnTo>
                  <a:pt x="4524" y="1132"/>
                </a:lnTo>
                <a:lnTo>
                  <a:pt x="4522" y="1134"/>
                </a:lnTo>
                <a:lnTo>
                  <a:pt x="4520" y="1134"/>
                </a:lnTo>
                <a:close/>
                <a:moveTo>
                  <a:pt x="4497" y="1644"/>
                </a:moveTo>
                <a:lnTo>
                  <a:pt x="4497" y="1644"/>
                </a:lnTo>
                <a:lnTo>
                  <a:pt x="4503" y="1644"/>
                </a:lnTo>
                <a:lnTo>
                  <a:pt x="4503" y="1644"/>
                </a:lnTo>
                <a:lnTo>
                  <a:pt x="4505" y="1642"/>
                </a:lnTo>
                <a:lnTo>
                  <a:pt x="4503" y="1642"/>
                </a:lnTo>
                <a:lnTo>
                  <a:pt x="4503" y="1644"/>
                </a:lnTo>
                <a:lnTo>
                  <a:pt x="4501" y="1644"/>
                </a:lnTo>
                <a:lnTo>
                  <a:pt x="4501" y="1644"/>
                </a:lnTo>
                <a:lnTo>
                  <a:pt x="4499" y="1644"/>
                </a:lnTo>
                <a:lnTo>
                  <a:pt x="4499" y="1644"/>
                </a:lnTo>
                <a:lnTo>
                  <a:pt x="4499" y="1644"/>
                </a:lnTo>
                <a:lnTo>
                  <a:pt x="4499" y="1644"/>
                </a:lnTo>
                <a:lnTo>
                  <a:pt x="4499" y="1644"/>
                </a:lnTo>
                <a:lnTo>
                  <a:pt x="4499" y="1644"/>
                </a:lnTo>
                <a:lnTo>
                  <a:pt x="4497" y="1644"/>
                </a:lnTo>
                <a:close/>
                <a:moveTo>
                  <a:pt x="4509" y="1587"/>
                </a:moveTo>
                <a:lnTo>
                  <a:pt x="4509" y="1587"/>
                </a:lnTo>
                <a:lnTo>
                  <a:pt x="4507" y="1587"/>
                </a:lnTo>
                <a:lnTo>
                  <a:pt x="4507" y="1587"/>
                </a:lnTo>
                <a:lnTo>
                  <a:pt x="4507" y="1587"/>
                </a:lnTo>
                <a:lnTo>
                  <a:pt x="4507" y="1587"/>
                </a:lnTo>
                <a:lnTo>
                  <a:pt x="4507" y="1587"/>
                </a:lnTo>
                <a:lnTo>
                  <a:pt x="4507" y="1587"/>
                </a:lnTo>
                <a:lnTo>
                  <a:pt x="4509" y="1587"/>
                </a:lnTo>
                <a:close/>
                <a:moveTo>
                  <a:pt x="4455" y="1631"/>
                </a:moveTo>
                <a:lnTo>
                  <a:pt x="4455" y="1629"/>
                </a:lnTo>
                <a:lnTo>
                  <a:pt x="4455" y="1629"/>
                </a:lnTo>
                <a:lnTo>
                  <a:pt x="4455" y="1629"/>
                </a:lnTo>
                <a:lnTo>
                  <a:pt x="4453" y="1631"/>
                </a:lnTo>
                <a:lnTo>
                  <a:pt x="4455" y="1631"/>
                </a:lnTo>
                <a:lnTo>
                  <a:pt x="4455" y="1631"/>
                </a:lnTo>
                <a:lnTo>
                  <a:pt x="4455" y="1631"/>
                </a:lnTo>
                <a:close/>
                <a:moveTo>
                  <a:pt x="4501" y="1648"/>
                </a:moveTo>
                <a:lnTo>
                  <a:pt x="4501" y="1648"/>
                </a:lnTo>
                <a:lnTo>
                  <a:pt x="4503" y="1650"/>
                </a:lnTo>
                <a:lnTo>
                  <a:pt x="4503" y="1650"/>
                </a:lnTo>
                <a:lnTo>
                  <a:pt x="4505" y="1650"/>
                </a:lnTo>
                <a:lnTo>
                  <a:pt x="4505" y="1650"/>
                </a:lnTo>
                <a:lnTo>
                  <a:pt x="4507" y="1648"/>
                </a:lnTo>
                <a:lnTo>
                  <a:pt x="4507" y="1646"/>
                </a:lnTo>
                <a:lnTo>
                  <a:pt x="4507" y="1644"/>
                </a:lnTo>
                <a:lnTo>
                  <a:pt x="4505" y="1644"/>
                </a:lnTo>
                <a:lnTo>
                  <a:pt x="4505" y="1644"/>
                </a:lnTo>
                <a:lnTo>
                  <a:pt x="4501" y="1646"/>
                </a:lnTo>
                <a:lnTo>
                  <a:pt x="4501" y="1646"/>
                </a:lnTo>
                <a:lnTo>
                  <a:pt x="4501" y="1646"/>
                </a:lnTo>
                <a:lnTo>
                  <a:pt x="4501" y="1648"/>
                </a:lnTo>
                <a:close/>
                <a:moveTo>
                  <a:pt x="4486" y="1160"/>
                </a:moveTo>
                <a:lnTo>
                  <a:pt x="4486" y="1162"/>
                </a:lnTo>
                <a:lnTo>
                  <a:pt x="4486" y="1162"/>
                </a:lnTo>
                <a:lnTo>
                  <a:pt x="4488" y="1160"/>
                </a:lnTo>
                <a:lnTo>
                  <a:pt x="4488" y="1160"/>
                </a:lnTo>
                <a:lnTo>
                  <a:pt x="4486" y="1160"/>
                </a:lnTo>
                <a:close/>
                <a:moveTo>
                  <a:pt x="4388" y="1700"/>
                </a:moveTo>
                <a:lnTo>
                  <a:pt x="4388" y="1702"/>
                </a:lnTo>
                <a:lnTo>
                  <a:pt x="4388" y="1702"/>
                </a:lnTo>
                <a:lnTo>
                  <a:pt x="4388" y="1705"/>
                </a:lnTo>
                <a:lnTo>
                  <a:pt x="4385" y="1705"/>
                </a:lnTo>
                <a:lnTo>
                  <a:pt x="4385" y="1707"/>
                </a:lnTo>
                <a:lnTo>
                  <a:pt x="4385" y="1707"/>
                </a:lnTo>
                <a:lnTo>
                  <a:pt x="4385" y="1707"/>
                </a:lnTo>
                <a:lnTo>
                  <a:pt x="4385" y="1709"/>
                </a:lnTo>
                <a:lnTo>
                  <a:pt x="4385" y="1709"/>
                </a:lnTo>
                <a:lnTo>
                  <a:pt x="4383" y="1711"/>
                </a:lnTo>
                <a:lnTo>
                  <a:pt x="4383" y="1711"/>
                </a:lnTo>
                <a:lnTo>
                  <a:pt x="4385" y="1713"/>
                </a:lnTo>
                <a:lnTo>
                  <a:pt x="4385" y="1713"/>
                </a:lnTo>
                <a:lnTo>
                  <a:pt x="4385" y="1713"/>
                </a:lnTo>
                <a:lnTo>
                  <a:pt x="4388" y="1713"/>
                </a:lnTo>
                <a:lnTo>
                  <a:pt x="4388" y="1713"/>
                </a:lnTo>
                <a:lnTo>
                  <a:pt x="4388" y="1711"/>
                </a:lnTo>
                <a:lnTo>
                  <a:pt x="4388" y="1709"/>
                </a:lnTo>
                <a:lnTo>
                  <a:pt x="4390" y="1709"/>
                </a:lnTo>
                <a:lnTo>
                  <a:pt x="4390" y="1709"/>
                </a:lnTo>
                <a:lnTo>
                  <a:pt x="4390" y="1709"/>
                </a:lnTo>
                <a:lnTo>
                  <a:pt x="4390" y="1709"/>
                </a:lnTo>
                <a:lnTo>
                  <a:pt x="4392" y="1709"/>
                </a:lnTo>
                <a:lnTo>
                  <a:pt x="4392" y="1709"/>
                </a:lnTo>
                <a:lnTo>
                  <a:pt x="4392" y="1707"/>
                </a:lnTo>
                <a:lnTo>
                  <a:pt x="4392" y="1707"/>
                </a:lnTo>
                <a:lnTo>
                  <a:pt x="4390" y="1705"/>
                </a:lnTo>
                <a:lnTo>
                  <a:pt x="4390" y="1705"/>
                </a:lnTo>
                <a:lnTo>
                  <a:pt x="4390" y="1705"/>
                </a:lnTo>
                <a:lnTo>
                  <a:pt x="4390" y="1705"/>
                </a:lnTo>
                <a:lnTo>
                  <a:pt x="4390" y="1702"/>
                </a:lnTo>
                <a:lnTo>
                  <a:pt x="4390" y="1702"/>
                </a:lnTo>
                <a:lnTo>
                  <a:pt x="4390" y="1700"/>
                </a:lnTo>
                <a:lnTo>
                  <a:pt x="4390" y="1698"/>
                </a:lnTo>
                <a:lnTo>
                  <a:pt x="4392" y="1700"/>
                </a:lnTo>
                <a:lnTo>
                  <a:pt x="4392" y="1698"/>
                </a:lnTo>
                <a:lnTo>
                  <a:pt x="4392" y="1698"/>
                </a:lnTo>
                <a:lnTo>
                  <a:pt x="4392" y="1698"/>
                </a:lnTo>
                <a:lnTo>
                  <a:pt x="4392" y="1700"/>
                </a:lnTo>
                <a:lnTo>
                  <a:pt x="4392" y="1700"/>
                </a:lnTo>
                <a:lnTo>
                  <a:pt x="4392" y="1696"/>
                </a:lnTo>
                <a:lnTo>
                  <a:pt x="4390" y="1694"/>
                </a:lnTo>
                <a:lnTo>
                  <a:pt x="4390" y="1694"/>
                </a:lnTo>
                <a:lnTo>
                  <a:pt x="4390" y="1694"/>
                </a:lnTo>
                <a:lnTo>
                  <a:pt x="4390" y="1694"/>
                </a:lnTo>
                <a:lnTo>
                  <a:pt x="4388" y="1698"/>
                </a:lnTo>
                <a:lnTo>
                  <a:pt x="4388" y="1700"/>
                </a:lnTo>
                <a:close/>
                <a:moveTo>
                  <a:pt x="4396" y="1778"/>
                </a:moveTo>
                <a:lnTo>
                  <a:pt x="4396" y="1778"/>
                </a:lnTo>
                <a:lnTo>
                  <a:pt x="4396" y="1778"/>
                </a:lnTo>
                <a:lnTo>
                  <a:pt x="4394" y="1778"/>
                </a:lnTo>
                <a:lnTo>
                  <a:pt x="4394" y="1780"/>
                </a:lnTo>
                <a:lnTo>
                  <a:pt x="4396" y="1780"/>
                </a:lnTo>
                <a:lnTo>
                  <a:pt x="4396" y="1778"/>
                </a:lnTo>
                <a:lnTo>
                  <a:pt x="4396" y="1778"/>
                </a:lnTo>
                <a:lnTo>
                  <a:pt x="4396" y="1778"/>
                </a:lnTo>
                <a:close/>
                <a:moveTo>
                  <a:pt x="4402" y="1658"/>
                </a:moveTo>
                <a:lnTo>
                  <a:pt x="4400" y="1658"/>
                </a:lnTo>
                <a:lnTo>
                  <a:pt x="4400" y="1658"/>
                </a:lnTo>
                <a:lnTo>
                  <a:pt x="4402" y="1661"/>
                </a:lnTo>
                <a:lnTo>
                  <a:pt x="4402" y="1661"/>
                </a:lnTo>
                <a:lnTo>
                  <a:pt x="4402" y="1658"/>
                </a:lnTo>
                <a:close/>
                <a:moveTo>
                  <a:pt x="4404" y="1717"/>
                </a:moveTo>
                <a:lnTo>
                  <a:pt x="4404" y="1715"/>
                </a:lnTo>
                <a:lnTo>
                  <a:pt x="4404" y="1715"/>
                </a:lnTo>
                <a:lnTo>
                  <a:pt x="4404" y="1717"/>
                </a:lnTo>
                <a:lnTo>
                  <a:pt x="4404" y="1717"/>
                </a:lnTo>
                <a:lnTo>
                  <a:pt x="4404" y="1717"/>
                </a:lnTo>
                <a:lnTo>
                  <a:pt x="4404" y="1717"/>
                </a:lnTo>
                <a:close/>
                <a:moveTo>
                  <a:pt x="4402" y="1753"/>
                </a:moveTo>
                <a:lnTo>
                  <a:pt x="4404" y="1753"/>
                </a:lnTo>
                <a:lnTo>
                  <a:pt x="4404" y="1755"/>
                </a:lnTo>
                <a:lnTo>
                  <a:pt x="4406" y="1755"/>
                </a:lnTo>
                <a:lnTo>
                  <a:pt x="4406" y="1753"/>
                </a:lnTo>
                <a:lnTo>
                  <a:pt x="4406" y="1753"/>
                </a:lnTo>
                <a:lnTo>
                  <a:pt x="4409" y="1751"/>
                </a:lnTo>
                <a:lnTo>
                  <a:pt x="4409" y="1749"/>
                </a:lnTo>
                <a:lnTo>
                  <a:pt x="4409" y="1749"/>
                </a:lnTo>
                <a:lnTo>
                  <a:pt x="4409" y="1749"/>
                </a:lnTo>
                <a:lnTo>
                  <a:pt x="4409" y="1749"/>
                </a:lnTo>
                <a:lnTo>
                  <a:pt x="4406" y="1751"/>
                </a:lnTo>
                <a:lnTo>
                  <a:pt x="4406" y="1751"/>
                </a:lnTo>
                <a:lnTo>
                  <a:pt x="4404" y="1751"/>
                </a:lnTo>
                <a:lnTo>
                  <a:pt x="4404" y="1751"/>
                </a:lnTo>
                <a:lnTo>
                  <a:pt x="4404" y="1751"/>
                </a:lnTo>
                <a:lnTo>
                  <a:pt x="4402" y="1753"/>
                </a:lnTo>
                <a:close/>
                <a:moveTo>
                  <a:pt x="4388" y="1788"/>
                </a:moveTo>
                <a:lnTo>
                  <a:pt x="4390" y="1788"/>
                </a:lnTo>
                <a:lnTo>
                  <a:pt x="4390" y="1788"/>
                </a:lnTo>
                <a:lnTo>
                  <a:pt x="4392" y="1786"/>
                </a:lnTo>
                <a:lnTo>
                  <a:pt x="4394" y="1784"/>
                </a:lnTo>
                <a:lnTo>
                  <a:pt x="4396" y="1784"/>
                </a:lnTo>
                <a:lnTo>
                  <a:pt x="4396" y="1784"/>
                </a:lnTo>
                <a:lnTo>
                  <a:pt x="4396" y="1784"/>
                </a:lnTo>
                <a:lnTo>
                  <a:pt x="4396" y="1782"/>
                </a:lnTo>
                <a:lnTo>
                  <a:pt x="4394" y="1782"/>
                </a:lnTo>
                <a:lnTo>
                  <a:pt x="4394" y="1782"/>
                </a:lnTo>
                <a:lnTo>
                  <a:pt x="4394" y="1782"/>
                </a:lnTo>
                <a:lnTo>
                  <a:pt x="4392" y="1784"/>
                </a:lnTo>
                <a:lnTo>
                  <a:pt x="4390" y="1784"/>
                </a:lnTo>
                <a:lnTo>
                  <a:pt x="4388" y="1786"/>
                </a:lnTo>
                <a:lnTo>
                  <a:pt x="4388" y="1786"/>
                </a:lnTo>
                <a:lnTo>
                  <a:pt x="4388" y="1788"/>
                </a:lnTo>
                <a:lnTo>
                  <a:pt x="4388" y="1788"/>
                </a:lnTo>
                <a:close/>
                <a:moveTo>
                  <a:pt x="4390" y="1690"/>
                </a:moveTo>
                <a:lnTo>
                  <a:pt x="4390" y="1690"/>
                </a:lnTo>
                <a:lnTo>
                  <a:pt x="4390" y="1690"/>
                </a:lnTo>
                <a:lnTo>
                  <a:pt x="4392" y="1692"/>
                </a:lnTo>
                <a:lnTo>
                  <a:pt x="4392" y="1692"/>
                </a:lnTo>
                <a:lnTo>
                  <a:pt x="4394" y="1690"/>
                </a:lnTo>
                <a:lnTo>
                  <a:pt x="4394" y="1690"/>
                </a:lnTo>
                <a:lnTo>
                  <a:pt x="4392" y="1688"/>
                </a:lnTo>
                <a:lnTo>
                  <a:pt x="4390" y="1688"/>
                </a:lnTo>
                <a:lnTo>
                  <a:pt x="4390" y="1690"/>
                </a:lnTo>
                <a:close/>
                <a:moveTo>
                  <a:pt x="4526" y="1126"/>
                </a:moveTo>
                <a:lnTo>
                  <a:pt x="4526" y="1126"/>
                </a:lnTo>
                <a:lnTo>
                  <a:pt x="4526" y="1126"/>
                </a:lnTo>
                <a:lnTo>
                  <a:pt x="4526" y="1124"/>
                </a:lnTo>
                <a:lnTo>
                  <a:pt x="4524" y="1126"/>
                </a:lnTo>
                <a:lnTo>
                  <a:pt x="4524" y="1124"/>
                </a:lnTo>
                <a:lnTo>
                  <a:pt x="4524" y="1124"/>
                </a:lnTo>
                <a:lnTo>
                  <a:pt x="4524" y="1124"/>
                </a:lnTo>
                <a:lnTo>
                  <a:pt x="4524" y="1126"/>
                </a:lnTo>
                <a:lnTo>
                  <a:pt x="4524" y="1126"/>
                </a:lnTo>
                <a:lnTo>
                  <a:pt x="4526" y="1126"/>
                </a:lnTo>
                <a:close/>
                <a:moveTo>
                  <a:pt x="4455" y="1640"/>
                </a:moveTo>
                <a:lnTo>
                  <a:pt x="4455" y="1642"/>
                </a:lnTo>
                <a:lnTo>
                  <a:pt x="4455" y="1642"/>
                </a:lnTo>
                <a:lnTo>
                  <a:pt x="4455" y="1642"/>
                </a:lnTo>
                <a:lnTo>
                  <a:pt x="4457" y="1642"/>
                </a:lnTo>
                <a:lnTo>
                  <a:pt x="4457" y="1642"/>
                </a:lnTo>
                <a:lnTo>
                  <a:pt x="4457" y="1644"/>
                </a:lnTo>
                <a:lnTo>
                  <a:pt x="4459" y="1644"/>
                </a:lnTo>
                <a:lnTo>
                  <a:pt x="4459" y="1644"/>
                </a:lnTo>
                <a:lnTo>
                  <a:pt x="4461" y="1642"/>
                </a:lnTo>
                <a:lnTo>
                  <a:pt x="4461" y="1642"/>
                </a:lnTo>
                <a:lnTo>
                  <a:pt x="4459" y="1642"/>
                </a:lnTo>
                <a:lnTo>
                  <a:pt x="4459" y="1642"/>
                </a:lnTo>
                <a:lnTo>
                  <a:pt x="4457" y="1642"/>
                </a:lnTo>
                <a:lnTo>
                  <a:pt x="4457" y="1640"/>
                </a:lnTo>
                <a:lnTo>
                  <a:pt x="4457" y="1638"/>
                </a:lnTo>
                <a:lnTo>
                  <a:pt x="4457" y="1635"/>
                </a:lnTo>
                <a:lnTo>
                  <a:pt x="4455" y="1635"/>
                </a:lnTo>
                <a:lnTo>
                  <a:pt x="4455" y="1635"/>
                </a:lnTo>
                <a:lnTo>
                  <a:pt x="4455" y="1638"/>
                </a:lnTo>
                <a:lnTo>
                  <a:pt x="4453" y="1635"/>
                </a:lnTo>
                <a:lnTo>
                  <a:pt x="4453" y="1635"/>
                </a:lnTo>
                <a:lnTo>
                  <a:pt x="4453" y="1638"/>
                </a:lnTo>
                <a:lnTo>
                  <a:pt x="4453" y="1638"/>
                </a:lnTo>
                <a:lnTo>
                  <a:pt x="4453" y="1638"/>
                </a:lnTo>
                <a:lnTo>
                  <a:pt x="4453" y="1640"/>
                </a:lnTo>
                <a:lnTo>
                  <a:pt x="4455" y="1640"/>
                </a:lnTo>
                <a:close/>
                <a:moveTo>
                  <a:pt x="4390" y="1753"/>
                </a:moveTo>
                <a:lnTo>
                  <a:pt x="4390" y="1753"/>
                </a:lnTo>
                <a:lnTo>
                  <a:pt x="4388" y="1755"/>
                </a:lnTo>
                <a:lnTo>
                  <a:pt x="4388" y="1755"/>
                </a:lnTo>
                <a:lnTo>
                  <a:pt x="4390" y="1755"/>
                </a:lnTo>
                <a:lnTo>
                  <a:pt x="4390" y="1755"/>
                </a:lnTo>
                <a:lnTo>
                  <a:pt x="4390" y="1753"/>
                </a:lnTo>
                <a:lnTo>
                  <a:pt x="4392" y="1753"/>
                </a:lnTo>
                <a:lnTo>
                  <a:pt x="4392" y="1753"/>
                </a:lnTo>
                <a:lnTo>
                  <a:pt x="4392" y="1753"/>
                </a:lnTo>
                <a:lnTo>
                  <a:pt x="4390" y="1753"/>
                </a:lnTo>
                <a:close/>
                <a:moveTo>
                  <a:pt x="4392" y="1656"/>
                </a:moveTo>
                <a:lnTo>
                  <a:pt x="4392" y="1656"/>
                </a:lnTo>
                <a:lnTo>
                  <a:pt x="4392" y="1656"/>
                </a:lnTo>
                <a:lnTo>
                  <a:pt x="4390" y="1658"/>
                </a:lnTo>
                <a:lnTo>
                  <a:pt x="4392" y="1658"/>
                </a:lnTo>
                <a:lnTo>
                  <a:pt x="4392" y="1656"/>
                </a:lnTo>
                <a:lnTo>
                  <a:pt x="4392" y="1656"/>
                </a:lnTo>
                <a:close/>
                <a:moveTo>
                  <a:pt x="4411" y="1753"/>
                </a:moveTo>
                <a:lnTo>
                  <a:pt x="4411" y="1753"/>
                </a:lnTo>
                <a:lnTo>
                  <a:pt x="4419" y="1751"/>
                </a:lnTo>
                <a:lnTo>
                  <a:pt x="4421" y="1751"/>
                </a:lnTo>
                <a:lnTo>
                  <a:pt x="4421" y="1749"/>
                </a:lnTo>
                <a:lnTo>
                  <a:pt x="4419" y="1749"/>
                </a:lnTo>
                <a:lnTo>
                  <a:pt x="4417" y="1749"/>
                </a:lnTo>
                <a:lnTo>
                  <a:pt x="4415" y="1749"/>
                </a:lnTo>
                <a:lnTo>
                  <a:pt x="4415" y="1749"/>
                </a:lnTo>
                <a:lnTo>
                  <a:pt x="4413" y="1749"/>
                </a:lnTo>
                <a:lnTo>
                  <a:pt x="4413" y="1749"/>
                </a:lnTo>
                <a:lnTo>
                  <a:pt x="4411" y="1749"/>
                </a:lnTo>
                <a:lnTo>
                  <a:pt x="4411" y="1749"/>
                </a:lnTo>
                <a:lnTo>
                  <a:pt x="4411" y="1751"/>
                </a:lnTo>
                <a:lnTo>
                  <a:pt x="4411" y="1751"/>
                </a:lnTo>
                <a:lnTo>
                  <a:pt x="4409" y="1753"/>
                </a:lnTo>
                <a:lnTo>
                  <a:pt x="4411" y="1753"/>
                </a:lnTo>
                <a:close/>
                <a:moveTo>
                  <a:pt x="4425" y="1591"/>
                </a:moveTo>
                <a:lnTo>
                  <a:pt x="4423" y="1591"/>
                </a:lnTo>
                <a:lnTo>
                  <a:pt x="4425" y="1593"/>
                </a:lnTo>
                <a:lnTo>
                  <a:pt x="4425" y="1593"/>
                </a:lnTo>
                <a:lnTo>
                  <a:pt x="4425" y="1591"/>
                </a:lnTo>
                <a:lnTo>
                  <a:pt x="4425" y="1591"/>
                </a:lnTo>
                <a:lnTo>
                  <a:pt x="4425" y="1591"/>
                </a:lnTo>
                <a:lnTo>
                  <a:pt x="4425" y="1591"/>
                </a:lnTo>
                <a:close/>
                <a:moveTo>
                  <a:pt x="4429" y="1744"/>
                </a:moveTo>
                <a:lnTo>
                  <a:pt x="4429" y="1747"/>
                </a:lnTo>
                <a:lnTo>
                  <a:pt x="4432" y="1747"/>
                </a:lnTo>
                <a:lnTo>
                  <a:pt x="4432" y="1744"/>
                </a:lnTo>
                <a:lnTo>
                  <a:pt x="4434" y="1744"/>
                </a:lnTo>
                <a:lnTo>
                  <a:pt x="4434" y="1744"/>
                </a:lnTo>
                <a:lnTo>
                  <a:pt x="4436" y="1744"/>
                </a:lnTo>
                <a:lnTo>
                  <a:pt x="4438" y="1744"/>
                </a:lnTo>
                <a:lnTo>
                  <a:pt x="4440" y="1747"/>
                </a:lnTo>
                <a:lnTo>
                  <a:pt x="4440" y="1744"/>
                </a:lnTo>
                <a:lnTo>
                  <a:pt x="4442" y="1744"/>
                </a:lnTo>
                <a:lnTo>
                  <a:pt x="4444" y="1742"/>
                </a:lnTo>
                <a:lnTo>
                  <a:pt x="4444" y="1742"/>
                </a:lnTo>
                <a:lnTo>
                  <a:pt x="4444" y="1742"/>
                </a:lnTo>
                <a:lnTo>
                  <a:pt x="4444" y="1742"/>
                </a:lnTo>
                <a:lnTo>
                  <a:pt x="4444" y="1742"/>
                </a:lnTo>
                <a:lnTo>
                  <a:pt x="4442" y="1740"/>
                </a:lnTo>
                <a:lnTo>
                  <a:pt x="4440" y="1740"/>
                </a:lnTo>
                <a:lnTo>
                  <a:pt x="4438" y="1742"/>
                </a:lnTo>
                <a:lnTo>
                  <a:pt x="4436" y="1742"/>
                </a:lnTo>
                <a:lnTo>
                  <a:pt x="4434" y="1742"/>
                </a:lnTo>
                <a:lnTo>
                  <a:pt x="4434" y="1742"/>
                </a:lnTo>
                <a:lnTo>
                  <a:pt x="4432" y="1744"/>
                </a:lnTo>
                <a:lnTo>
                  <a:pt x="4429" y="1744"/>
                </a:lnTo>
                <a:close/>
                <a:moveTo>
                  <a:pt x="4425" y="1751"/>
                </a:moveTo>
                <a:lnTo>
                  <a:pt x="4427" y="1751"/>
                </a:lnTo>
                <a:lnTo>
                  <a:pt x="4427" y="1749"/>
                </a:lnTo>
                <a:lnTo>
                  <a:pt x="4427" y="1749"/>
                </a:lnTo>
                <a:lnTo>
                  <a:pt x="4427" y="1749"/>
                </a:lnTo>
                <a:lnTo>
                  <a:pt x="4425" y="1751"/>
                </a:lnTo>
                <a:close/>
                <a:moveTo>
                  <a:pt x="4453" y="1642"/>
                </a:moveTo>
                <a:lnTo>
                  <a:pt x="4450" y="1640"/>
                </a:lnTo>
                <a:lnTo>
                  <a:pt x="4450" y="1640"/>
                </a:lnTo>
                <a:lnTo>
                  <a:pt x="4450" y="1642"/>
                </a:lnTo>
                <a:lnTo>
                  <a:pt x="4450" y="1642"/>
                </a:lnTo>
                <a:lnTo>
                  <a:pt x="4453" y="1642"/>
                </a:lnTo>
                <a:lnTo>
                  <a:pt x="4453" y="1642"/>
                </a:lnTo>
                <a:lnTo>
                  <a:pt x="4453" y="1642"/>
                </a:lnTo>
                <a:close/>
                <a:moveTo>
                  <a:pt x="4427" y="1583"/>
                </a:moveTo>
                <a:lnTo>
                  <a:pt x="4427" y="1581"/>
                </a:lnTo>
                <a:lnTo>
                  <a:pt x="4427" y="1581"/>
                </a:lnTo>
                <a:lnTo>
                  <a:pt x="4427" y="1581"/>
                </a:lnTo>
                <a:lnTo>
                  <a:pt x="4427" y="1579"/>
                </a:lnTo>
                <a:lnTo>
                  <a:pt x="4425" y="1577"/>
                </a:lnTo>
                <a:lnTo>
                  <a:pt x="4425" y="1579"/>
                </a:lnTo>
                <a:lnTo>
                  <a:pt x="4425" y="1579"/>
                </a:lnTo>
                <a:lnTo>
                  <a:pt x="4425" y="1579"/>
                </a:lnTo>
                <a:lnTo>
                  <a:pt x="4425" y="1581"/>
                </a:lnTo>
                <a:lnTo>
                  <a:pt x="4425" y="1581"/>
                </a:lnTo>
                <a:lnTo>
                  <a:pt x="4427" y="1583"/>
                </a:lnTo>
                <a:close/>
                <a:moveTo>
                  <a:pt x="4423" y="1658"/>
                </a:moveTo>
                <a:lnTo>
                  <a:pt x="4423" y="1656"/>
                </a:lnTo>
                <a:lnTo>
                  <a:pt x="4423" y="1656"/>
                </a:lnTo>
                <a:lnTo>
                  <a:pt x="4423" y="1656"/>
                </a:lnTo>
                <a:lnTo>
                  <a:pt x="4421" y="1656"/>
                </a:lnTo>
                <a:lnTo>
                  <a:pt x="4421" y="1656"/>
                </a:lnTo>
                <a:lnTo>
                  <a:pt x="4421" y="1656"/>
                </a:lnTo>
                <a:lnTo>
                  <a:pt x="4421" y="1656"/>
                </a:lnTo>
                <a:lnTo>
                  <a:pt x="4419" y="1656"/>
                </a:lnTo>
                <a:lnTo>
                  <a:pt x="4419" y="1656"/>
                </a:lnTo>
                <a:lnTo>
                  <a:pt x="4419" y="1656"/>
                </a:lnTo>
                <a:lnTo>
                  <a:pt x="4413" y="1654"/>
                </a:lnTo>
                <a:lnTo>
                  <a:pt x="4411" y="1654"/>
                </a:lnTo>
                <a:lnTo>
                  <a:pt x="4411" y="1654"/>
                </a:lnTo>
                <a:lnTo>
                  <a:pt x="4411" y="1656"/>
                </a:lnTo>
                <a:lnTo>
                  <a:pt x="4409" y="1658"/>
                </a:lnTo>
                <a:lnTo>
                  <a:pt x="4411" y="1661"/>
                </a:lnTo>
                <a:lnTo>
                  <a:pt x="4411" y="1661"/>
                </a:lnTo>
                <a:lnTo>
                  <a:pt x="4413" y="1661"/>
                </a:lnTo>
                <a:lnTo>
                  <a:pt x="4417" y="1658"/>
                </a:lnTo>
                <a:lnTo>
                  <a:pt x="4419" y="1658"/>
                </a:lnTo>
                <a:lnTo>
                  <a:pt x="4421" y="1658"/>
                </a:lnTo>
                <a:lnTo>
                  <a:pt x="4423" y="1658"/>
                </a:lnTo>
                <a:close/>
                <a:moveTo>
                  <a:pt x="4423" y="1658"/>
                </a:moveTo>
                <a:lnTo>
                  <a:pt x="4425" y="1658"/>
                </a:lnTo>
                <a:lnTo>
                  <a:pt x="4425" y="1658"/>
                </a:lnTo>
                <a:lnTo>
                  <a:pt x="4425" y="1658"/>
                </a:lnTo>
                <a:lnTo>
                  <a:pt x="4432" y="1658"/>
                </a:lnTo>
                <a:lnTo>
                  <a:pt x="4432" y="1658"/>
                </a:lnTo>
                <a:lnTo>
                  <a:pt x="4438" y="1658"/>
                </a:lnTo>
                <a:lnTo>
                  <a:pt x="4438" y="1656"/>
                </a:lnTo>
                <a:lnTo>
                  <a:pt x="4434" y="1656"/>
                </a:lnTo>
                <a:lnTo>
                  <a:pt x="4429" y="1656"/>
                </a:lnTo>
                <a:lnTo>
                  <a:pt x="4425" y="1656"/>
                </a:lnTo>
                <a:lnTo>
                  <a:pt x="4425" y="1656"/>
                </a:lnTo>
                <a:lnTo>
                  <a:pt x="4423" y="1658"/>
                </a:lnTo>
                <a:close/>
                <a:moveTo>
                  <a:pt x="4429" y="1531"/>
                </a:moveTo>
                <a:lnTo>
                  <a:pt x="4429" y="1528"/>
                </a:lnTo>
                <a:lnTo>
                  <a:pt x="4429" y="1528"/>
                </a:lnTo>
                <a:lnTo>
                  <a:pt x="4429" y="1528"/>
                </a:lnTo>
                <a:lnTo>
                  <a:pt x="4429" y="1531"/>
                </a:lnTo>
                <a:lnTo>
                  <a:pt x="4429" y="1533"/>
                </a:lnTo>
                <a:lnTo>
                  <a:pt x="4429" y="1531"/>
                </a:lnTo>
                <a:close/>
                <a:moveTo>
                  <a:pt x="4434" y="1667"/>
                </a:moveTo>
                <a:lnTo>
                  <a:pt x="4434" y="1665"/>
                </a:lnTo>
                <a:lnTo>
                  <a:pt x="4434" y="1663"/>
                </a:lnTo>
                <a:lnTo>
                  <a:pt x="4434" y="1661"/>
                </a:lnTo>
                <a:lnTo>
                  <a:pt x="4432" y="1658"/>
                </a:lnTo>
                <a:lnTo>
                  <a:pt x="4432" y="1658"/>
                </a:lnTo>
                <a:lnTo>
                  <a:pt x="4432" y="1661"/>
                </a:lnTo>
                <a:lnTo>
                  <a:pt x="4432" y="1661"/>
                </a:lnTo>
                <a:lnTo>
                  <a:pt x="4432" y="1663"/>
                </a:lnTo>
                <a:lnTo>
                  <a:pt x="4432" y="1663"/>
                </a:lnTo>
                <a:lnTo>
                  <a:pt x="4434" y="1667"/>
                </a:lnTo>
                <a:lnTo>
                  <a:pt x="4434" y="1667"/>
                </a:lnTo>
                <a:lnTo>
                  <a:pt x="4434" y="1667"/>
                </a:lnTo>
                <a:close/>
                <a:moveTo>
                  <a:pt x="4735" y="958"/>
                </a:moveTo>
                <a:lnTo>
                  <a:pt x="4731" y="958"/>
                </a:lnTo>
                <a:lnTo>
                  <a:pt x="4731" y="958"/>
                </a:lnTo>
                <a:lnTo>
                  <a:pt x="4731" y="960"/>
                </a:lnTo>
                <a:lnTo>
                  <a:pt x="4733" y="960"/>
                </a:lnTo>
                <a:lnTo>
                  <a:pt x="4733" y="960"/>
                </a:lnTo>
                <a:lnTo>
                  <a:pt x="4735" y="958"/>
                </a:lnTo>
                <a:lnTo>
                  <a:pt x="4735" y="958"/>
                </a:lnTo>
                <a:lnTo>
                  <a:pt x="4735" y="958"/>
                </a:lnTo>
                <a:close/>
                <a:moveTo>
                  <a:pt x="4794" y="1770"/>
                </a:moveTo>
                <a:lnTo>
                  <a:pt x="4794" y="1770"/>
                </a:lnTo>
                <a:lnTo>
                  <a:pt x="4794" y="1770"/>
                </a:lnTo>
                <a:lnTo>
                  <a:pt x="4794" y="1767"/>
                </a:lnTo>
                <a:lnTo>
                  <a:pt x="4792" y="1767"/>
                </a:lnTo>
                <a:lnTo>
                  <a:pt x="4792" y="1767"/>
                </a:lnTo>
                <a:lnTo>
                  <a:pt x="4790" y="1767"/>
                </a:lnTo>
                <a:lnTo>
                  <a:pt x="4788" y="1765"/>
                </a:lnTo>
                <a:lnTo>
                  <a:pt x="4788" y="1765"/>
                </a:lnTo>
                <a:lnTo>
                  <a:pt x="4788" y="1765"/>
                </a:lnTo>
                <a:lnTo>
                  <a:pt x="4788" y="1765"/>
                </a:lnTo>
                <a:lnTo>
                  <a:pt x="4788" y="1767"/>
                </a:lnTo>
                <a:lnTo>
                  <a:pt x="4788" y="1767"/>
                </a:lnTo>
                <a:lnTo>
                  <a:pt x="4788" y="1770"/>
                </a:lnTo>
                <a:lnTo>
                  <a:pt x="4788" y="1770"/>
                </a:lnTo>
                <a:lnTo>
                  <a:pt x="4790" y="1770"/>
                </a:lnTo>
                <a:lnTo>
                  <a:pt x="4790" y="1770"/>
                </a:lnTo>
                <a:lnTo>
                  <a:pt x="4792" y="1770"/>
                </a:lnTo>
                <a:lnTo>
                  <a:pt x="4794" y="1770"/>
                </a:lnTo>
                <a:lnTo>
                  <a:pt x="4794" y="1772"/>
                </a:lnTo>
                <a:lnTo>
                  <a:pt x="4794" y="1770"/>
                </a:lnTo>
                <a:close/>
                <a:moveTo>
                  <a:pt x="4786" y="1767"/>
                </a:moveTo>
                <a:lnTo>
                  <a:pt x="4786" y="1767"/>
                </a:lnTo>
                <a:lnTo>
                  <a:pt x="4786" y="1765"/>
                </a:lnTo>
                <a:lnTo>
                  <a:pt x="4786" y="1765"/>
                </a:lnTo>
                <a:lnTo>
                  <a:pt x="4786" y="1765"/>
                </a:lnTo>
                <a:lnTo>
                  <a:pt x="4784" y="1763"/>
                </a:lnTo>
                <a:lnTo>
                  <a:pt x="4784" y="1765"/>
                </a:lnTo>
                <a:lnTo>
                  <a:pt x="4781" y="1765"/>
                </a:lnTo>
                <a:lnTo>
                  <a:pt x="4786" y="1767"/>
                </a:lnTo>
                <a:lnTo>
                  <a:pt x="4786" y="1767"/>
                </a:lnTo>
                <a:close/>
                <a:moveTo>
                  <a:pt x="4794" y="1784"/>
                </a:moveTo>
                <a:lnTo>
                  <a:pt x="4794" y="1784"/>
                </a:lnTo>
                <a:lnTo>
                  <a:pt x="4794" y="1782"/>
                </a:lnTo>
                <a:lnTo>
                  <a:pt x="4792" y="1782"/>
                </a:lnTo>
                <a:lnTo>
                  <a:pt x="4792" y="1784"/>
                </a:lnTo>
                <a:lnTo>
                  <a:pt x="4792" y="1784"/>
                </a:lnTo>
                <a:lnTo>
                  <a:pt x="4794" y="1784"/>
                </a:lnTo>
                <a:close/>
                <a:moveTo>
                  <a:pt x="4394" y="1751"/>
                </a:moveTo>
                <a:lnTo>
                  <a:pt x="4394" y="1751"/>
                </a:lnTo>
                <a:lnTo>
                  <a:pt x="4392" y="1749"/>
                </a:lnTo>
                <a:lnTo>
                  <a:pt x="4392" y="1751"/>
                </a:lnTo>
                <a:lnTo>
                  <a:pt x="4392" y="1751"/>
                </a:lnTo>
                <a:lnTo>
                  <a:pt x="4390" y="1751"/>
                </a:lnTo>
                <a:lnTo>
                  <a:pt x="4390" y="1753"/>
                </a:lnTo>
                <a:lnTo>
                  <a:pt x="4394" y="1753"/>
                </a:lnTo>
                <a:lnTo>
                  <a:pt x="4394" y="1751"/>
                </a:lnTo>
                <a:close/>
                <a:moveTo>
                  <a:pt x="4723" y="965"/>
                </a:moveTo>
                <a:lnTo>
                  <a:pt x="4721" y="965"/>
                </a:lnTo>
                <a:lnTo>
                  <a:pt x="4721" y="965"/>
                </a:lnTo>
                <a:lnTo>
                  <a:pt x="4721" y="965"/>
                </a:lnTo>
                <a:lnTo>
                  <a:pt x="4721" y="965"/>
                </a:lnTo>
                <a:lnTo>
                  <a:pt x="4721" y="965"/>
                </a:lnTo>
                <a:lnTo>
                  <a:pt x="4721" y="965"/>
                </a:lnTo>
                <a:lnTo>
                  <a:pt x="4721" y="965"/>
                </a:lnTo>
                <a:lnTo>
                  <a:pt x="4721" y="967"/>
                </a:lnTo>
                <a:lnTo>
                  <a:pt x="4721" y="967"/>
                </a:lnTo>
                <a:lnTo>
                  <a:pt x="4723" y="967"/>
                </a:lnTo>
                <a:lnTo>
                  <a:pt x="4723" y="967"/>
                </a:lnTo>
                <a:lnTo>
                  <a:pt x="4723" y="965"/>
                </a:lnTo>
                <a:lnTo>
                  <a:pt x="4723" y="965"/>
                </a:lnTo>
                <a:close/>
                <a:moveTo>
                  <a:pt x="4727" y="962"/>
                </a:moveTo>
                <a:lnTo>
                  <a:pt x="4727" y="962"/>
                </a:lnTo>
                <a:lnTo>
                  <a:pt x="4727" y="962"/>
                </a:lnTo>
                <a:lnTo>
                  <a:pt x="4727" y="962"/>
                </a:lnTo>
                <a:lnTo>
                  <a:pt x="4727" y="962"/>
                </a:lnTo>
                <a:lnTo>
                  <a:pt x="4727" y="962"/>
                </a:lnTo>
                <a:lnTo>
                  <a:pt x="4727" y="962"/>
                </a:lnTo>
                <a:lnTo>
                  <a:pt x="4727" y="962"/>
                </a:lnTo>
                <a:lnTo>
                  <a:pt x="4727" y="962"/>
                </a:lnTo>
                <a:close/>
                <a:moveTo>
                  <a:pt x="4740" y="1709"/>
                </a:moveTo>
                <a:lnTo>
                  <a:pt x="4740" y="1709"/>
                </a:lnTo>
                <a:lnTo>
                  <a:pt x="4740" y="1707"/>
                </a:lnTo>
                <a:lnTo>
                  <a:pt x="4740" y="1707"/>
                </a:lnTo>
                <a:lnTo>
                  <a:pt x="4737" y="1707"/>
                </a:lnTo>
                <a:lnTo>
                  <a:pt x="4737" y="1707"/>
                </a:lnTo>
                <a:lnTo>
                  <a:pt x="4737" y="1709"/>
                </a:lnTo>
                <a:lnTo>
                  <a:pt x="4740" y="1709"/>
                </a:lnTo>
                <a:lnTo>
                  <a:pt x="4740" y="1709"/>
                </a:lnTo>
                <a:close/>
                <a:moveTo>
                  <a:pt x="4725" y="948"/>
                </a:moveTo>
                <a:lnTo>
                  <a:pt x="4725" y="948"/>
                </a:lnTo>
                <a:lnTo>
                  <a:pt x="4723" y="950"/>
                </a:lnTo>
                <a:lnTo>
                  <a:pt x="4721" y="952"/>
                </a:lnTo>
                <a:lnTo>
                  <a:pt x="4721" y="952"/>
                </a:lnTo>
                <a:lnTo>
                  <a:pt x="4719" y="954"/>
                </a:lnTo>
                <a:lnTo>
                  <a:pt x="4719" y="954"/>
                </a:lnTo>
                <a:lnTo>
                  <a:pt x="4719" y="956"/>
                </a:lnTo>
                <a:lnTo>
                  <a:pt x="4714" y="958"/>
                </a:lnTo>
                <a:lnTo>
                  <a:pt x="4714" y="958"/>
                </a:lnTo>
                <a:lnTo>
                  <a:pt x="4714" y="960"/>
                </a:lnTo>
                <a:lnTo>
                  <a:pt x="4717" y="962"/>
                </a:lnTo>
                <a:lnTo>
                  <a:pt x="4717" y="958"/>
                </a:lnTo>
                <a:lnTo>
                  <a:pt x="4719" y="956"/>
                </a:lnTo>
                <a:lnTo>
                  <a:pt x="4721" y="954"/>
                </a:lnTo>
                <a:lnTo>
                  <a:pt x="4721" y="954"/>
                </a:lnTo>
                <a:lnTo>
                  <a:pt x="4725" y="952"/>
                </a:lnTo>
                <a:lnTo>
                  <a:pt x="4725" y="950"/>
                </a:lnTo>
                <a:lnTo>
                  <a:pt x="4727" y="950"/>
                </a:lnTo>
                <a:lnTo>
                  <a:pt x="4729" y="950"/>
                </a:lnTo>
                <a:lnTo>
                  <a:pt x="4731" y="950"/>
                </a:lnTo>
                <a:lnTo>
                  <a:pt x="4731" y="948"/>
                </a:lnTo>
                <a:lnTo>
                  <a:pt x="4727" y="948"/>
                </a:lnTo>
                <a:lnTo>
                  <a:pt x="4725" y="948"/>
                </a:lnTo>
                <a:close/>
                <a:moveTo>
                  <a:pt x="4748" y="1711"/>
                </a:moveTo>
                <a:lnTo>
                  <a:pt x="4748" y="1713"/>
                </a:lnTo>
                <a:lnTo>
                  <a:pt x="4750" y="1713"/>
                </a:lnTo>
                <a:lnTo>
                  <a:pt x="4752" y="1715"/>
                </a:lnTo>
                <a:lnTo>
                  <a:pt x="4752" y="1715"/>
                </a:lnTo>
                <a:lnTo>
                  <a:pt x="4752" y="1715"/>
                </a:lnTo>
                <a:lnTo>
                  <a:pt x="4752" y="1713"/>
                </a:lnTo>
                <a:lnTo>
                  <a:pt x="4752" y="1713"/>
                </a:lnTo>
                <a:lnTo>
                  <a:pt x="4752" y="1711"/>
                </a:lnTo>
                <a:lnTo>
                  <a:pt x="4750" y="1711"/>
                </a:lnTo>
                <a:lnTo>
                  <a:pt x="4748" y="1711"/>
                </a:lnTo>
                <a:lnTo>
                  <a:pt x="4748" y="1711"/>
                </a:lnTo>
                <a:close/>
                <a:moveTo>
                  <a:pt x="4750" y="1663"/>
                </a:moveTo>
                <a:lnTo>
                  <a:pt x="4748" y="1665"/>
                </a:lnTo>
                <a:lnTo>
                  <a:pt x="4748" y="1665"/>
                </a:lnTo>
                <a:lnTo>
                  <a:pt x="4748" y="1665"/>
                </a:lnTo>
                <a:lnTo>
                  <a:pt x="4750" y="1665"/>
                </a:lnTo>
                <a:lnTo>
                  <a:pt x="4750" y="1665"/>
                </a:lnTo>
                <a:lnTo>
                  <a:pt x="4750" y="1663"/>
                </a:lnTo>
                <a:lnTo>
                  <a:pt x="4750" y="1663"/>
                </a:lnTo>
                <a:close/>
                <a:moveTo>
                  <a:pt x="4796" y="1753"/>
                </a:moveTo>
                <a:lnTo>
                  <a:pt x="4796" y="1753"/>
                </a:lnTo>
                <a:lnTo>
                  <a:pt x="4796" y="1753"/>
                </a:lnTo>
                <a:lnTo>
                  <a:pt x="4796" y="1755"/>
                </a:lnTo>
                <a:lnTo>
                  <a:pt x="4796" y="1755"/>
                </a:lnTo>
                <a:lnTo>
                  <a:pt x="4796" y="1755"/>
                </a:lnTo>
                <a:lnTo>
                  <a:pt x="4796" y="1757"/>
                </a:lnTo>
                <a:lnTo>
                  <a:pt x="4796" y="1757"/>
                </a:lnTo>
                <a:lnTo>
                  <a:pt x="4796" y="1757"/>
                </a:lnTo>
                <a:lnTo>
                  <a:pt x="4798" y="1755"/>
                </a:lnTo>
                <a:lnTo>
                  <a:pt x="4796" y="1753"/>
                </a:lnTo>
                <a:lnTo>
                  <a:pt x="4796" y="1753"/>
                </a:lnTo>
                <a:lnTo>
                  <a:pt x="4796" y="1753"/>
                </a:lnTo>
                <a:close/>
                <a:moveTo>
                  <a:pt x="4471" y="1107"/>
                </a:moveTo>
                <a:lnTo>
                  <a:pt x="4471" y="1109"/>
                </a:lnTo>
                <a:lnTo>
                  <a:pt x="4469" y="1109"/>
                </a:lnTo>
                <a:lnTo>
                  <a:pt x="4469" y="1111"/>
                </a:lnTo>
                <a:lnTo>
                  <a:pt x="4471" y="1111"/>
                </a:lnTo>
                <a:lnTo>
                  <a:pt x="4473" y="1111"/>
                </a:lnTo>
                <a:lnTo>
                  <a:pt x="4473" y="1107"/>
                </a:lnTo>
                <a:lnTo>
                  <a:pt x="4471" y="1107"/>
                </a:lnTo>
                <a:close/>
                <a:moveTo>
                  <a:pt x="4453" y="1621"/>
                </a:moveTo>
                <a:lnTo>
                  <a:pt x="4453" y="1623"/>
                </a:lnTo>
                <a:lnTo>
                  <a:pt x="4453" y="1623"/>
                </a:lnTo>
                <a:lnTo>
                  <a:pt x="4455" y="1623"/>
                </a:lnTo>
                <a:lnTo>
                  <a:pt x="4455" y="1621"/>
                </a:lnTo>
                <a:lnTo>
                  <a:pt x="4455" y="1621"/>
                </a:lnTo>
                <a:lnTo>
                  <a:pt x="4455" y="1621"/>
                </a:lnTo>
                <a:lnTo>
                  <a:pt x="4453" y="1621"/>
                </a:lnTo>
                <a:lnTo>
                  <a:pt x="4453" y="1621"/>
                </a:lnTo>
                <a:close/>
                <a:moveTo>
                  <a:pt x="4467" y="1596"/>
                </a:moveTo>
                <a:lnTo>
                  <a:pt x="4465" y="1598"/>
                </a:lnTo>
                <a:lnTo>
                  <a:pt x="4465" y="1602"/>
                </a:lnTo>
                <a:lnTo>
                  <a:pt x="4467" y="1602"/>
                </a:lnTo>
                <a:lnTo>
                  <a:pt x="4469" y="1602"/>
                </a:lnTo>
                <a:lnTo>
                  <a:pt x="4469" y="1602"/>
                </a:lnTo>
                <a:lnTo>
                  <a:pt x="4471" y="1600"/>
                </a:lnTo>
                <a:lnTo>
                  <a:pt x="4471" y="1596"/>
                </a:lnTo>
                <a:lnTo>
                  <a:pt x="4471" y="1593"/>
                </a:lnTo>
                <a:lnTo>
                  <a:pt x="4469" y="1593"/>
                </a:lnTo>
                <a:lnTo>
                  <a:pt x="4469" y="1593"/>
                </a:lnTo>
                <a:lnTo>
                  <a:pt x="4467" y="1596"/>
                </a:lnTo>
                <a:close/>
                <a:moveTo>
                  <a:pt x="4453" y="1619"/>
                </a:moveTo>
                <a:lnTo>
                  <a:pt x="4453" y="1619"/>
                </a:lnTo>
                <a:lnTo>
                  <a:pt x="4453" y="1619"/>
                </a:lnTo>
                <a:lnTo>
                  <a:pt x="4453" y="1621"/>
                </a:lnTo>
                <a:lnTo>
                  <a:pt x="4453" y="1621"/>
                </a:lnTo>
                <a:lnTo>
                  <a:pt x="4453" y="1621"/>
                </a:lnTo>
                <a:lnTo>
                  <a:pt x="4453" y="1619"/>
                </a:lnTo>
                <a:lnTo>
                  <a:pt x="4453" y="1619"/>
                </a:lnTo>
                <a:close/>
                <a:moveTo>
                  <a:pt x="4503" y="1065"/>
                </a:moveTo>
                <a:lnTo>
                  <a:pt x="4503" y="1067"/>
                </a:lnTo>
                <a:lnTo>
                  <a:pt x="4503" y="1067"/>
                </a:lnTo>
                <a:lnTo>
                  <a:pt x="4503" y="1067"/>
                </a:lnTo>
                <a:lnTo>
                  <a:pt x="4505" y="1067"/>
                </a:lnTo>
                <a:lnTo>
                  <a:pt x="4505" y="1065"/>
                </a:lnTo>
                <a:lnTo>
                  <a:pt x="4505" y="1065"/>
                </a:lnTo>
                <a:lnTo>
                  <a:pt x="4503" y="1065"/>
                </a:lnTo>
                <a:close/>
                <a:moveTo>
                  <a:pt x="4497" y="1149"/>
                </a:moveTo>
                <a:lnTo>
                  <a:pt x="4497" y="1149"/>
                </a:lnTo>
                <a:lnTo>
                  <a:pt x="4499" y="1147"/>
                </a:lnTo>
                <a:lnTo>
                  <a:pt x="4497" y="1147"/>
                </a:lnTo>
                <a:lnTo>
                  <a:pt x="4494" y="1149"/>
                </a:lnTo>
                <a:lnTo>
                  <a:pt x="4494" y="1149"/>
                </a:lnTo>
                <a:lnTo>
                  <a:pt x="4494" y="1149"/>
                </a:lnTo>
                <a:lnTo>
                  <a:pt x="4497" y="1149"/>
                </a:lnTo>
                <a:close/>
                <a:moveTo>
                  <a:pt x="4478" y="1139"/>
                </a:moveTo>
                <a:lnTo>
                  <a:pt x="4478" y="1139"/>
                </a:lnTo>
                <a:lnTo>
                  <a:pt x="4478" y="1141"/>
                </a:lnTo>
                <a:lnTo>
                  <a:pt x="4476" y="1141"/>
                </a:lnTo>
                <a:lnTo>
                  <a:pt x="4478" y="1141"/>
                </a:lnTo>
                <a:lnTo>
                  <a:pt x="4478" y="1143"/>
                </a:lnTo>
                <a:lnTo>
                  <a:pt x="4478" y="1143"/>
                </a:lnTo>
                <a:lnTo>
                  <a:pt x="4478" y="1141"/>
                </a:lnTo>
                <a:lnTo>
                  <a:pt x="4480" y="1141"/>
                </a:lnTo>
                <a:lnTo>
                  <a:pt x="4480" y="1141"/>
                </a:lnTo>
                <a:lnTo>
                  <a:pt x="4480" y="1141"/>
                </a:lnTo>
                <a:lnTo>
                  <a:pt x="4478" y="1139"/>
                </a:lnTo>
                <a:close/>
                <a:moveTo>
                  <a:pt x="4473" y="1143"/>
                </a:moveTo>
                <a:lnTo>
                  <a:pt x="4473" y="1143"/>
                </a:lnTo>
                <a:lnTo>
                  <a:pt x="4473" y="1143"/>
                </a:lnTo>
                <a:lnTo>
                  <a:pt x="4471" y="1143"/>
                </a:lnTo>
                <a:lnTo>
                  <a:pt x="4471" y="1143"/>
                </a:lnTo>
                <a:lnTo>
                  <a:pt x="4471" y="1145"/>
                </a:lnTo>
                <a:lnTo>
                  <a:pt x="4471" y="1145"/>
                </a:lnTo>
                <a:lnTo>
                  <a:pt x="4471" y="1147"/>
                </a:lnTo>
                <a:lnTo>
                  <a:pt x="4473" y="1147"/>
                </a:lnTo>
                <a:lnTo>
                  <a:pt x="4473" y="1145"/>
                </a:lnTo>
                <a:lnTo>
                  <a:pt x="4473" y="1145"/>
                </a:lnTo>
                <a:lnTo>
                  <a:pt x="4476" y="1145"/>
                </a:lnTo>
                <a:lnTo>
                  <a:pt x="4476" y="1145"/>
                </a:lnTo>
                <a:lnTo>
                  <a:pt x="4473" y="1143"/>
                </a:lnTo>
                <a:close/>
                <a:moveTo>
                  <a:pt x="4476" y="1220"/>
                </a:moveTo>
                <a:lnTo>
                  <a:pt x="4476" y="1220"/>
                </a:lnTo>
                <a:lnTo>
                  <a:pt x="4476" y="1220"/>
                </a:lnTo>
                <a:lnTo>
                  <a:pt x="4476" y="1222"/>
                </a:lnTo>
                <a:lnTo>
                  <a:pt x="4476" y="1222"/>
                </a:lnTo>
                <a:lnTo>
                  <a:pt x="4476" y="1222"/>
                </a:lnTo>
                <a:lnTo>
                  <a:pt x="4478" y="1222"/>
                </a:lnTo>
                <a:lnTo>
                  <a:pt x="4476" y="1222"/>
                </a:lnTo>
                <a:lnTo>
                  <a:pt x="4476" y="1220"/>
                </a:lnTo>
                <a:close/>
                <a:moveTo>
                  <a:pt x="4723" y="967"/>
                </a:moveTo>
                <a:lnTo>
                  <a:pt x="4725" y="967"/>
                </a:lnTo>
                <a:lnTo>
                  <a:pt x="4725" y="965"/>
                </a:lnTo>
                <a:lnTo>
                  <a:pt x="4725" y="965"/>
                </a:lnTo>
                <a:lnTo>
                  <a:pt x="4723" y="965"/>
                </a:lnTo>
                <a:lnTo>
                  <a:pt x="4723" y="967"/>
                </a:lnTo>
                <a:lnTo>
                  <a:pt x="4723" y="967"/>
                </a:lnTo>
                <a:lnTo>
                  <a:pt x="4723" y="967"/>
                </a:lnTo>
                <a:lnTo>
                  <a:pt x="4723" y="967"/>
                </a:lnTo>
                <a:close/>
                <a:moveTo>
                  <a:pt x="4578" y="1654"/>
                </a:moveTo>
                <a:lnTo>
                  <a:pt x="4576" y="1654"/>
                </a:lnTo>
                <a:lnTo>
                  <a:pt x="4570" y="1654"/>
                </a:lnTo>
                <a:lnTo>
                  <a:pt x="4570" y="1654"/>
                </a:lnTo>
                <a:lnTo>
                  <a:pt x="4570" y="1654"/>
                </a:lnTo>
                <a:lnTo>
                  <a:pt x="4576" y="1656"/>
                </a:lnTo>
                <a:lnTo>
                  <a:pt x="4578" y="1656"/>
                </a:lnTo>
                <a:lnTo>
                  <a:pt x="4580" y="1658"/>
                </a:lnTo>
                <a:lnTo>
                  <a:pt x="4580" y="1658"/>
                </a:lnTo>
                <a:lnTo>
                  <a:pt x="4582" y="1658"/>
                </a:lnTo>
                <a:lnTo>
                  <a:pt x="4585" y="1658"/>
                </a:lnTo>
                <a:lnTo>
                  <a:pt x="4587" y="1658"/>
                </a:lnTo>
                <a:lnTo>
                  <a:pt x="4589" y="1658"/>
                </a:lnTo>
                <a:lnTo>
                  <a:pt x="4591" y="1656"/>
                </a:lnTo>
                <a:lnTo>
                  <a:pt x="4591" y="1656"/>
                </a:lnTo>
                <a:lnTo>
                  <a:pt x="4589" y="1656"/>
                </a:lnTo>
                <a:lnTo>
                  <a:pt x="4585" y="1656"/>
                </a:lnTo>
                <a:lnTo>
                  <a:pt x="4580" y="1654"/>
                </a:lnTo>
                <a:lnTo>
                  <a:pt x="4578" y="1654"/>
                </a:lnTo>
                <a:close/>
                <a:moveTo>
                  <a:pt x="4580" y="1646"/>
                </a:moveTo>
                <a:lnTo>
                  <a:pt x="4578" y="1644"/>
                </a:lnTo>
                <a:lnTo>
                  <a:pt x="4576" y="1642"/>
                </a:lnTo>
                <a:lnTo>
                  <a:pt x="4576" y="1642"/>
                </a:lnTo>
                <a:lnTo>
                  <a:pt x="4574" y="1642"/>
                </a:lnTo>
                <a:lnTo>
                  <a:pt x="4574" y="1642"/>
                </a:lnTo>
                <a:lnTo>
                  <a:pt x="4572" y="1642"/>
                </a:lnTo>
                <a:lnTo>
                  <a:pt x="4570" y="1640"/>
                </a:lnTo>
                <a:lnTo>
                  <a:pt x="4570" y="1642"/>
                </a:lnTo>
                <a:lnTo>
                  <a:pt x="4570" y="1642"/>
                </a:lnTo>
                <a:lnTo>
                  <a:pt x="4570" y="1642"/>
                </a:lnTo>
                <a:lnTo>
                  <a:pt x="4570" y="1642"/>
                </a:lnTo>
                <a:lnTo>
                  <a:pt x="4572" y="1642"/>
                </a:lnTo>
                <a:lnTo>
                  <a:pt x="4572" y="1644"/>
                </a:lnTo>
                <a:lnTo>
                  <a:pt x="4574" y="1644"/>
                </a:lnTo>
                <a:lnTo>
                  <a:pt x="4576" y="1646"/>
                </a:lnTo>
                <a:lnTo>
                  <a:pt x="4576" y="1648"/>
                </a:lnTo>
                <a:lnTo>
                  <a:pt x="4576" y="1648"/>
                </a:lnTo>
                <a:lnTo>
                  <a:pt x="4578" y="1648"/>
                </a:lnTo>
                <a:lnTo>
                  <a:pt x="4580" y="1648"/>
                </a:lnTo>
                <a:lnTo>
                  <a:pt x="4580" y="1648"/>
                </a:lnTo>
                <a:lnTo>
                  <a:pt x="4582" y="1648"/>
                </a:lnTo>
                <a:lnTo>
                  <a:pt x="4582" y="1646"/>
                </a:lnTo>
                <a:lnTo>
                  <a:pt x="4582" y="1646"/>
                </a:lnTo>
                <a:lnTo>
                  <a:pt x="4580" y="1646"/>
                </a:lnTo>
                <a:close/>
                <a:moveTo>
                  <a:pt x="4629" y="1111"/>
                </a:moveTo>
                <a:lnTo>
                  <a:pt x="4629" y="1111"/>
                </a:lnTo>
                <a:lnTo>
                  <a:pt x="4626" y="1111"/>
                </a:lnTo>
                <a:lnTo>
                  <a:pt x="4626" y="1111"/>
                </a:lnTo>
                <a:lnTo>
                  <a:pt x="4626" y="1113"/>
                </a:lnTo>
                <a:lnTo>
                  <a:pt x="4629" y="1113"/>
                </a:lnTo>
                <a:lnTo>
                  <a:pt x="4629" y="1111"/>
                </a:lnTo>
                <a:close/>
                <a:moveTo>
                  <a:pt x="4610" y="1495"/>
                </a:moveTo>
                <a:lnTo>
                  <a:pt x="4610" y="1493"/>
                </a:lnTo>
                <a:lnTo>
                  <a:pt x="4610" y="1493"/>
                </a:lnTo>
                <a:lnTo>
                  <a:pt x="4610" y="1493"/>
                </a:lnTo>
                <a:lnTo>
                  <a:pt x="4610" y="1493"/>
                </a:lnTo>
                <a:lnTo>
                  <a:pt x="4608" y="1495"/>
                </a:lnTo>
                <a:lnTo>
                  <a:pt x="4608" y="1495"/>
                </a:lnTo>
                <a:lnTo>
                  <a:pt x="4608" y="1495"/>
                </a:lnTo>
                <a:lnTo>
                  <a:pt x="4610" y="1495"/>
                </a:lnTo>
                <a:lnTo>
                  <a:pt x="4610" y="1495"/>
                </a:lnTo>
                <a:close/>
                <a:moveTo>
                  <a:pt x="4553" y="1661"/>
                </a:moveTo>
                <a:lnTo>
                  <a:pt x="4553" y="1661"/>
                </a:lnTo>
                <a:lnTo>
                  <a:pt x="4553" y="1663"/>
                </a:lnTo>
                <a:lnTo>
                  <a:pt x="4555" y="1663"/>
                </a:lnTo>
                <a:lnTo>
                  <a:pt x="4555" y="1661"/>
                </a:lnTo>
                <a:lnTo>
                  <a:pt x="4555" y="1661"/>
                </a:lnTo>
                <a:lnTo>
                  <a:pt x="4555" y="1661"/>
                </a:lnTo>
                <a:lnTo>
                  <a:pt x="4553" y="1661"/>
                </a:lnTo>
                <a:close/>
                <a:moveTo>
                  <a:pt x="4528" y="1122"/>
                </a:moveTo>
                <a:lnTo>
                  <a:pt x="4528" y="1122"/>
                </a:lnTo>
                <a:lnTo>
                  <a:pt x="4528" y="1122"/>
                </a:lnTo>
                <a:lnTo>
                  <a:pt x="4528" y="1122"/>
                </a:lnTo>
                <a:lnTo>
                  <a:pt x="4528" y="1122"/>
                </a:lnTo>
                <a:lnTo>
                  <a:pt x="4526" y="1122"/>
                </a:lnTo>
                <a:lnTo>
                  <a:pt x="4528" y="1122"/>
                </a:lnTo>
                <a:lnTo>
                  <a:pt x="4528" y="1122"/>
                </a:lnTo>
                <a:close/>
                <a:moveTo>
                  <a:pt x="4553" y="1118"/>
                </a:moveTo>
                <a:lnTo>
                  <a:pt x="4553" y="1115"/>
                </a:lnTo>
                <a:lnTo>
                  <a:pt x="4553" y="1115"/>
                </a:lnTo>
                <a:lnTo>
                  <a:pt x="4553" y="1115"/>
                </a:lnTo>
                <a:lnTo>
                  <a:pt x="4555" y="1115"/>
                </a:lnTo>
                <a:lnTo>
                  <a:pt x="4553" y="1115"/>
                </a:lnTo>
                <a:lnTo>
                  <a:pt x="4551" y="1115"/>
                </a:lnTo>
                <a:lnTo>
                  <a:pt x="4551" y="1115"/>
                </a:lnTo>
                <a:lnTo>
                  <a:pt x="4553" y="1115"/>
                </a:lnTo>
                <a:lnTo>
                  <a:pt x="4553" y="1118"/>
                </a:lnTo>
                <a:close/>
                <a:moveTo>
                  <a:pt x="4564" y="1115"/>
                </a:moveTo>
                <a:lnTo>
                  <a:pt x="4561" y="1115"/>
                </a:lnTo>
                <a:lnTo>
                  <a:pt x="4561" y="1115"/>
                </a:lnTo>
                <a:lnTo>
                  <a:pt x="4559" y="1118"/>
                </a:lnTo>
                <a:lnTo>
                  <a:pt x="4559" y="1120"/>
                </a:lnTo>
                <a:lnTo>
                  <a:pt x="4559" y="1120"/>
                </a:lnTo>
                <a:lnTo>
                  <a:pt x="4559" y="1120"/>
                </a:lnTo>
                <a:lnTo>
                  <a:pt x="4561" y="1120"/>
                </a:lnTo>
                <a:lnTo>
                  <a:pt x="4561" y="1120"/>
                </a:lnTo>
                <a:lnTo>
                  <a:pt x="4561" y="1118"/>
                </a:lnTo>
                <a:lnTo>
                  <a:pt x="4564" y="1115"/>
                </a:lnTo>
                <a:lnTo>
                  <a:pt x="4564" y="1115"/>
                </a:lnTo>
                <a:close/>
                <a:moveTo>
                  <a:pt x="4561" y="1644"/>
                </a:moveTo>
                <a:lnTo>
                  <a:pt x="4561" y="1646"/>
                </a:lnTo>
                <a:lnTo>
                  <a:pt x="4561" y="1646"/>
                </a:lnTo>
                <a:lnTo>
                  <a:pt x="4561" y="1648"/>
                </a:lnTo>
                <a:lnTo>
                  <a:pt x="4561" y="1648"/>
                </a:lnTo>
                <a:lnTo>
                  <a:pt x="4564" y="1648"/>
                </a:lnTo>
                <a:lnTo>
                  <a:pt x="4564" y="1646"/>
                </a:lnTo>
                <a:lnTo>
                  <a:pt x="4564" y="1646"/>
                </a:lnTo>
                <a:lnTo>
                  <a:pt x="4564" y="1646"/>
                </a:lnTo>
                <a:lnTo>
                  <a:pt x="4561" y="1644"/>
                </a:lnTo>
                <a:close/>
                <a:moveTo>
                  <a:pt x="4633" y="1139"/>
                </a:moveTo>
                <a:lnTo>
                  <a:pt x="4635" y="1139"/>
                </a:lnTo>
                <a:lnTo>
                  <a:pt x="4633" y="1139"/>
                </a:lnTo>
                <a:lnTo>
                  <a:pt x="4633" y="1139"/>
                </a:lnTo>
                <a:lnTo>
                  <a:pt x="4633" y="1139"/>
                </a:lnTo>
                <a:lnTo>
                  <a:pt x="4633" y="1139"/>
                </a:lnTo>
                <a:lnTo>
                  <a:pt x="4633" y="1139"/>
                </a:lnTo>
                <a:lnTo>
                  <a:pt x="4633" y="1139"/>
                </a:lnTo>
                <a:close/>
                <a:moveTo>
                  <a:pt x="4557" y="1522"/>
                </a:moveTo>
                <a:lnTo>
                  <a:pt x="4557" y="1522"/>
                </a:lnTo>
                <a:lnTo>
                  <a:pt x="4557" y="1522"/>
                </a:lnTo>
                <a:lnTo>
                  <a:pt x="4557" y="1524"/>
                </a:lnTo>
                <a:lnTo>
                  <a:pt x="4557" y="1524"/>
                </a:lnTo>
                <a:lnTo>
                  <a:pt x="4557" y="1524"/>
                </a:lnTo>
                <a:lnTo>
                  <a:pt x="4557" y="1524"/>
                </a:lnTo>
                <a:lnTo>
                  <a:pt x="4557" y="1524"/>
                </a:lnTo>
                <a:lnTo>
                  <a:pt x="4559" y="1520"/>
                </a:lnTo>
                <a:lnTo>
                  <a:pt x="4559" y="1520"/>
                </a:lnTo>
                <a:lnTo>
                  <a:pt x="4557" y="1522"/>
                </a:lnTo>
                <a:lnTo>
                  <a:pt x="4557" y="1522"/>
                </a:lnTo>
                <a:close/>
                <a:moveTo>
                  <a:pt x="4668" y="1239"/>
                </a:moveTo>
                <a:lnTo>
                  <a:pt x="4666" y="1239"/>
                </a:lnTo>
                <a:lnTo>
                  <a:pt x="4666" y="1239"/>
                </a:lnTo>
                <a:lnTo>
                  <a:pt x="4666" y="1239"/>
                </a:lnTo>
                <a:lnTo>
                  <a:pt x="4668" y="1239"/>
                </a:lnTo>
                <a:lnTo>
                  <a:pt x="4668" y="1239"/>
                </a:lnTo>
                <a:lnTo>
                  <a:pt x="4668" y="1239"/>
                </a:lnTo>
                <a:close/>
                <a:moveTo>
                  <a:pt x="4721" y="1367"/>
                </a:moveTo>
                <a:lnTo>
                  <a:pt x="4721" y="1367"/>
                </a:lnTo>
                <a:lnTo>
                  <a:pt x="4719" y="1369"/>
                </a:lnTo>
                <a:lnTo>
                  <a:pt x="4719" y="1369"/>
                </a:lnTo>
                <a:lnTo>
                  <a:pt x="4721" y="1367"/>
                </a:lnTo>
                <a:lnTo>
                  <a:pt x="4721" y="1367"/>
                </a:lnTo>
                <a:close/>
                <a:moveTo>
                  <a:pt x="4717" y="1413"/>
                </a:moveTo>
                <a:lnTo>
                  <a:pt x="4717" y="1415"/>
                </a:lnTo>
                <a:lnTo>
                  <a:pt x="4717" y="1415"/>
                </a:lnTo>
                <a:lnTo>
                  <a:pt x="4719" y="1415"/>
                </a:lnTo>
                <a:lnTo>
                  <a:pt x="4719" y="1413"/>
                </a:lnTo>
                <a:lnTo>
                  <a:pt x="4717" y="1413"/>
                </a:lnTo>
                <a:lnTo>
                  <a:pt x="4717" y="1413"/>
                </a:lnTo>
                <a:close/>
                <a:moveTo>
                  <a:pt x="4723" y="1696"/>
                </a:moveTo>
                <a:lnTo>
                  <a:pt x="4721" y="1698"/>
                </a:lnTo>
                <a:lnTo>
                  <a:pt x="4721" y="1698"/>
                </a:lnTo>
                <a:lnTo>
                  <a:pt x="4721" y="1698"/>
                </a:lnTo>
                <a:lnTo>
                  <a:pt x="4723" y="1700"/>
                </a:lnTo>
                <a:lnTo>
                  <a:pt x="4723" y="1698"/>
                </a:lnTo>
                <a:lnTo>
                  <a:pt x="4723" y="1698"/>
                </a:lnTo>
                <a:lnTo>
                  <a:pt x="4723" y="1696"/>
                </a:lnTo>
                <a:lnTo>
                  <a:pt x="4723" y="1696"/>
                </a:lnTo>
                <a:lnTo>
                  <a:pt x="4723" y="1696"/>
                </a:lnTo>
                <a:close/>
                <a:moveTo>
                  <a:pt x="4719" y="1413"/>
                </a:moveTo>
                <a:lnTo>
                  <a:pt x="4719" y="1413"/>
                </a:lnTo>
                <a:lnTo>
                  <a:pt x="4719" y="1413"/>
                </a:lnTo>
                <a:lnTo>
                  <a:pt x="4719" y="1413"/>
                </a:lnTo>
                <a:lnTo>
                  <a:pt x="4721" y="1411"/>
                </a:lnTo>
                <a:lnTo>
                  <a:pt x="4721" y="1411"/>
                </a:lnTo>
                <a:lnTo>
                  <a:pt x="4721" y="1411"/>
                </a:lnTo>
                <a:lnTo>
                  <a:pt x="4721" y="1411"/>
                </a:lnTo>
                <a:lnTo>
                  <a:pt x="4719" y="1411"/>
                </a:lnTo>
                <a:lnTo>
                  <a:pt x="4719" y="1413"/>
                </a:lnTo>
                <a:close/>
                <a:moveTo>
                  <a:pt x="4712" y="1428"/>
                </a:moveTo>
                <a:lnTo>
                  <a:pt x="4712" y="1426"/>
                </a:lnTo>
                <a:lnTo>
                  <a:pt x="4712" y="1426"/>
                </a:lnTo>
                <a:lnTo>
                  <a:pt x="4712" y="1426"/>
                </a:lnTo>
                <a:lnTo>
                  <a:pt x="4710" y="1426"/>
                </a:lnTo>
                <a:lnTo>
                  <a:pt x="4710" y="1428"/>
                </a:lnTo>
                <a:lnTo>
                  <a:pt x="4710" y="1428"/>
                </a:lnTo>
                <a:lnTo>
                  <a:pt x="4712" y="1428"/>
                </a:lnTo>
                <a:close/>
                <a:moveTo>
                  <a:pt x="4704" y="1440"/>
                </a:moveTo>
                <a:lnTo>
                  <a:pt x="4704" y="1440"/>
                </a:lnTo>
                <a:lnTo>
                  <a:pt x="4706" y="1438"/>
                </a:lnTo>
                <a:lnTo>
                  <a:pt x="4708" y="1434"/>
                </a:lnTo>
                <a:lnTo>
                  <a:pt x="4706" y="1434"/>
                </a:lnTo>
                <a:lnTo>
                  <a:pt x="4706" y="1434"/>
                </a:lnTo>
                <a:lnTo>
                  <a:pt x="4706" y="1434"/>
                </a:lnTo>
                <a:lnTo>
                  <a:pt x="4706" y="1436"/>
                </a:lnTo>
                <a:lnTo>
                  <a:pt x="4704" y="1436"/>
                </a:lnTo>
                <a:lnTo>
                  <a:pt x="4704" y="1438"/>
                </a:lnTo>
                <a:lnTo>
                  <a:pt x="4704" y="1438"/>
                </a:lnTo>
                <a:lnTo>
                  <a:pt x="4704" y="1440"/>
                </a:lnTo>
                <a:close/>
                <a:moveTo>
                  <a:pt x="4717" y="1394"/>
                </a:moveTo>
                <a:lnTo>
                  <a:pt x="4719" y="1394"/>
                </a:lnTo>
                <a:lnTo>
                  <a:pt x="4719" y="1394"/>
                </a:lnTo>
                <a:lnTo>
                  <a:pt x="4719" y="1394"/>
                </a:lnTo>
                <a:lnTo>
                  <a:pt x="4719" y="1394"/>
                </a:lnTo>
                <a:lnTo>
                  <a:pt x="4719" y="1394"/>
                </a:lnTo>
                <a:lnTo>
                  <a:pt x="4717" y="1394"/>
                </a:lnTo>
                <a:lnTo>
                  <a:pt x="4717" y="1394"/>
                </a:lnTo>
                <a:close/>
                <a:moveTo>
                  <a:pt x="4719" y="1359"/>
                </a:moveTo>
                <a:lnTo>
                  <a:pt x="4719" y="1359"/>
                </a:lnTo>
                <a:lnTo>
                  <a:pt x="4719" y="1359"/>
                </a:lnTo>
                <a:lnTo>
                  <a:pt x="4719" y="1359"/>
                </a:lnTo>
                <a:lnTo>
                  <a:pt x="4719" y="1359"/>
                </a:lnTo>
                <a:lnTo>
                  <a:pt x="4719" y="1359"/>
                </a:lnTo>
                <a:lnTo>
                  <a:pt x="4719" y="1359"/>
                </a:lnTo>
                <a:close/>
                <a:moveTo>
                  <a:pt x="4392" y="1648"/>
                </a:moveTo>
                <a:lnTo>
                  <a:pt x="4392" y="1648"/>
                </a:lnTo>
                <a:lnTo>
                  <a:pt x="4390" y="1648"/>
                </a:lnTo>
                <a:lnTo>
                  <a:pt x="4388" y="1648"/>
                </a:lnTo>
                <a:lnTo>
                  <a:pt x="4388" y="1650"/>
                </a:lnTo>
                <a:lnTo>
                  <a:pt x="4388" y="1652"/>
                </a:lnTo>
                <a:lnTo>
                  <a:pt x="4388" y="1654"/>
                </a:lnTo>
                <a:lnTo>
                  <a:pt x="4388" y="1654"/>
                </a:lnTo>
                <a:lnTo>
                  <a:pt x="4390" y="1652"/>
                </a:lnTo>
                <a:lnTo>
                  <a:pt x="4392" y="1650"/>
                </a:lnTo>
                <a:lnTo>
                  <a:pt x="4392" y="1650"/>
                </a:lnTo>
                <a:lnTo>
                  <a:pt x="4392" y="1652"/>
                </a:lnTo>
                <a:lnTo>
                  <a:pt x="4392" y="1654"/>
                </a:lnTo>
                <a:lnTo>
                  <a:pt x="4392" y="1654"/>
                </a:lnTo>
                <a:lnTo>
                  <a:pt x="4392" y="1654"/>
                </a:lnTo>
                <a:lnTo>
                  <a:pt x="4394" y="1654"/>
                </a:lnTo>
                <a:lnTo>
                  <a:pt x="4394" y="1654"/>
                </a:lnTo>
                <a:lnTo>
                  <a:pt x="4394" y="1652"/>
                </a:lnTo>
                <a:lnTo>
                  <a:pt x="4394" y="1652"/>
                </a:lnTo>
                <a:lnTo>
                  <a:pt x="4396" y="1652"/>
                </a:lnTo>
                <a:lnTo>
                  <a:pt x="4396" y="1652"/>
                </a:lnTo>
                <a:lnTo>
                  <a:pt x="4398" y="1652"/>
                </a:lnTo>
                <a:lnTo>
                  <a:pt x="4398" y="1650"/>
                </a:lnTo>
                <a:lnTo>
                  <a:pt x="4398" y="1650"/>
                </a:lnTo>
                <a:lnTo>
                  <a:pt x="4396" y="1650"/>
                </a:lnTo>
                <a:lnTo>
                  <a:pt x="4396" y="1648"/>
                </a:lnTo>
                <a:lnTo>
                  <a:pt x="4394" y="1650"/>
                </a:lnTo>
                <a:lnTo>
                  <a:pt x="4394" y="1650"/>
                </a:lnTo>
                <a:lnTo>
                  <a:pt x="4392" y="1650"/>
                </a:lnTo>
                <a:lnTo>
                  <a:pt x="4394" y="1648"/>
                </a:lnTo>
                <a:lnTo>
                  <a:pt x="4392" y="1648"/>
                </a:lnTo>
                <a:close/>
                <a:moveTo>
                  <a:pt x="4788" y="1956"/>
                </a:moveTo>
                <a:lnTo>
                  <a:pt x="4788" y="1956"/>
                </a:lnTo>
                <a:lnTo>
                  <a:pt x="4788" y="1956"/>
                </a:lnTo>
                <a:lnTo>
                  <a:pt x="4788" y="1956"/>
                </a:lnTo>
                <a:lnTo>
                  <a:pt x="4788" y="1956"/>
                </a:lnTo>
                <a:lnTo>
                  <a:pt x="4788" y="1956"/>
                </a:lnTo>
                <a:lnTo>
                  <a:pt x="4788" y="1956"/>
                </a:lnTo>
                <a:lnTo>
                  <a:pt x="4788" y="1956"/>
                </a:lnTo>
                <a:close/>
                <a:moveTo>
                  <a:pt x="4779" y="1954"/>
                </a:moveTo>
                <a:lnTo>
                  <a:pt x="4779" y="1956"/>
                </a:lnTo>
                <a:lnTo>
                  <a:pt x="4779" y="1954"/>
                </a:lnTo>
                <a:lnTo>
                  <a:pt x="4779" y="1954"/>
                </a:lnTo>
                <a:lnTo>
                  <a:pt x="4779" y="1952"/>
                </a:lnTo>
                <a:lnTo>
                  <a:pt x="4779" y="1954"/>
                </a:lnTo>
                <a:lnTo>
                  <a:pt x="4779" y="1954"/>
                </a:lnTo>
                <a:close/>
                <a:moveTo>
                  <a:pt x="4683" y="1753"/>
                </a:moveTo>
                <a:lnTo>
                  <a:pt x="4683" y="1753"/>
                </a:lnTo>
                <a:lnTo>
                  <a:pt x="4685" y="1753"/>
                </a:lnTo>
                <a:lnTo>
                  <a:pt x="4685" y="1755"/>
                </a:lnTo>
                <a:lnTo>
                  <a:pt x="4687" y="1757"/>
                </a:lnTo>
                <a:lnTo>
                  <a:pt x="4687" y="1755"/>
                </a:lnTo>
                <a:lnTo>
                  <a:pt x="4685" y="1753"/>
                </a:lnTo>
                <a:lnTo>
                  <a:pt x="4683" y="1753"/>
                </a:lnTo>
                <a:lnTo>
                  <a:pt x="4683" y="1753"/>
                </a:lnTo>
                <a:close/>
                <a:moveTo>
                  <a:pt x="2364" y="1145"/>
                </a:moveTo>
                <a:lnTo>
                  <a:pt x="2366" y="1145"/>
                </a:lnTo>
                <a:lnTo>
                  <a:pt x="2366" y="1143"/>
                </a:lnTo>
                <a:lnTo>
                  <a:pt x="2366" y="1143"/>
                </a:lnTo>
                <a:lnTo>
                  <a:pt x="2361" y="1143"/>
                </a:lnTo>
                <a:lnTo>
                  <a:pt x="2361" y="1143"/>
                </a:lnTo>
                <a:lnTo>
                  <a:pt x="2359" y="1143"/>
                </a:lnTo>
                <a:lnTo>
                  <a:pt x="2357" y="1143"/>
                </a:lnTo>
                <a:lnTo>
                  <a:pt x="2357" y="1143"/>
                </a:lnTo>
                <a:lnTo>
                  <a:pt x="2359" y="1145"/>
                </a:lnTo>
                <a:lnTo>
                  <a:pt x="2361" y="1145"/>
                </a:lnTo>
                <a:lnTo>
                  <a:pt x="2364" y="1145"/>
                </a:lnTo>
                <a:close/>
                <a:moveTo>
                  <a:pt x="4765" y="1923"/>
                </a:moveTo>
                <a:lnTo>
                  <a:pt x="4765" y="1923"/>
                </a:lnTo>
                <a:lnTo>
                  <a:pt x="4765" y="1925"/>
                </a:lnTo>
                <a:lnTo>
                  <a:pt x="4765" y="1925"/>
                </a:lnTo>
                <a:lnTo>
                  <a:pt x="4765" y="1925"/>
                </a:lnTo>
                <a:lnTo>
                  <a:pt x="4765" y="1925"/>
                </a:lnTo>
                <a:lnTo>
                  <a:pt x="4767" y="1923"/>
                </a:lnTo>
                <a:lnTo>
                  <a:pt x="4765" y="1923"/>
                </a:lnTo>
                <a:close/>
                <a:moveTo>
                  <a:pt x="4767" y="1927"/>
                </a:moveTo>
                <a:lnTo>
                  <a:pt x="4767" y="1927"/>
                </a:lnTo>
                <a:lnTo>
                  <a:pt x="4767" y="1927"/>
                </a:lnTo>
                <a:lnTo>
                  <a:pt x="4767" y="1925"/>
                </a:lnTo>
                <a:lnTo>
                  <a:pt x="4767" y="1925"/>
                </a:lnTo>
                <a:lnTo>
                  <a:pt x="4765" y="1927"/>
                </a:lnTo>
                <a:lnTo>
                  <a:pt x="4767" y="1927"/>
                </a:lnTo>
                <a:lnTo>
                  <a:pt x="4767" y="1927"/>
                </a:lnTo>
                <a:close/>
                <a:moveTo>
                  <a:pt x="4591" y="1858"/>
                </a:moveTo>
                <a:lnTo>
                  <a:pt x="4591" y="1858"/>
                </a:lnTo>
                <a:lnTo>
                  <a:pt x="4591" y="1858"/>
                </a:lnTo>
                <a:lnTo>
                  <a:pt x="4591" y="1856"/>
                </a:lnTo>
                <a:lnTo>
                  <a:pt x="4591" y="1856"/>
                </a:lnTo>
                <a:lnTo>
                  <a:pt x="4591" y="1858"/>
                </a:lnTo>
                <a:close/>
                <a:moveTo>
                  <a:pt x="4823" y="1763"/>
                </a:moveTo>
                <a:lnTo>
                  <a:pt x="4823" y="1761"/>
                </a:lnTo>
                <a:lnTo>
                  <a:pt x="4823" y="1761"/>
                </a:lnTo>
                <a:lnTo>
                  <a:pt x="4823" y="1761"/>
                </a:lnTo>
                <a:lnTo>
                  <a:pt x="4821" y="1761"/>
                </a:lnTo>
                <a:lnTo>
                  <a:pt x="4821" y="1761"/>
                </a:lnTo>
                <a:lnTo>
                  <a:pt x="4819" y="1761"/>
                </a:lnTo>
                <a:lnTo>
                  <a:pt x="4819" y="1759"/>
                </a:lnTo>
                <a:lnTo>
                  <a:pt x="4817" y="1761"/>
                </a:lnTo>
                <a:lnTo>
                  <a:pt x="4817" y="1761"/>
                </a:lnTo>
                <a:lnTo>
                  <a:pt x="4819" y="1761"/>
                </a:lnTo>
                <a:lnTo>
                  <a:pt x="4819" y="1763"/>
                </a:lnTo>
                <a:lnTo>
                  <a:pt x="4819" y="1763"/>
                </a:lnTo>
                <a:lnTo>
                  <a:pt x="4821" y="1763"/>
                </a:lnTo>
                <a:lnTo>
                  <a:pt x="4821" y="1763"/>
                </a:lnTo>
                <a:lnTo>
                  <a:pt x="4823" y="1763"/>
                </a:lnTo>
                <a:lnTo>
                  <a:pt x="4823" y="1763"/>
                </a:lnTo>
                <a:lnTo>
                  <a:pt x="4823" y="1763"/>
                </a:lnTo>
                <a:lnTo>
                  <a:pt x="4823" y="1763"/>
                </a:lnTo>
                <a:lnTo>
                  <a:pt x="4823" y="1763"/>
                </a:lnTo>
                <a:close/>
                <a:moveTo>
                  <a:pt x="4798" y="1774"/>
                </a:moveTo>
                <a:lnTo>
                  <a:pt x="4798" y="1774"/>
                </a:lnTo>
                <a:lnTo>
                  <a:pt x="4796" y="1776"/>
                </a:lnTo>
                <a:lnTo>
                  <a:pt x="4796" y="1776"/>
                </a:lnTo>
                <a:lnTo>
                  <a:pt x="4796" y="1776"/>
                </a:lnTo>
                <a:lnTo>
                  <a:pt x="4796" y="1774"/>
                </a:lnTo>
                <a:lnTo>
                  <a:pt x="4794" y="1772"/>
                </a:lnTo>
                <a:lnTo>
                  <a:pt x="4792" y="1772"/>
                </a:lnTo>
                <a:lnTo>
                  <a:pt x="4792" y="1772"/>
                </a:lnTo>
                <a:lnTo>
                  <a:pt x="4792" y="1772"/>
                </a:lnTo>
                <a:lnTo>
                  <a:pt x="4794" y="1774"/>
                </a:lnTo>
                <a:lnTo>
                  <a:pt x="4794" y="1774"/>
                </a:lnTo>
                <a:lnTo>
                  <a:pt x="4794" y="1776"/>
                </a:lnTo>
                <a:lnTo>
                  <a:pt x="4794" y="1776"/>
                </a:lnTo>
                <a:lnTo>
                  <a:pt x="4798" y="1778"/>
                </a:lnTo>
                <a:lnTo>
                  <a:pt x="4798" y="1778"/>
                </a:lnTo>
                <a:lnTo>
                  <a:pt x="4800" y="1774"/>
                </a:lnTo>
                <a:lnTo>
                  <a:pt x="4798" y="1774"/>
                </a:lnTo>
                <a:close/>
                <a:moveTo>
                  <a:pt x="4790" y="1780"/>
                </a:moveTo>
                <a:lnTo>
                  <a:pt x="4790" y="1780"/>
                </a:lnTo>
                <a:lnTo>
                  <a:pt x="4794" y="1778"/>
                </a:lnTo>
                <a:lnTo>
                  <a:pt x="4790" y="1778"/>
                </a:lnTo>
                <a:lnTo>
                  <a:pt x="4788" y="1778"/>
                </a:lnTo>
                <a:lnTo>
                  <a:pt x="4786" y="1778"/>
                </a:lnTo>
                <a:lnTo>
                  <a:pt x="4786" y="1778"/>
                </a:lnTo>
                <a:lnTo>
                  <a:pt x="4784" y="1778"/>
                </a:lnTo>
                <a:lnTo>
                  <a:pt x="4781" y="1776"/>
                </a:lnTo>
                <a:lnTo>
                  <a:pt x="4779" y="1776"/>
                </a:lnTo>
                <a:lnTo>
                  <a:pt x="4779" y="1776"/>
                </a:lnTo>
                <a:lnTo>
                  <a:pt x="4779" y="1776"/>
                </a:lnTo>
                <a:lnTo>
                  <a:pt x="4777" y="1774"/>
                </a:lnTo>
                <a:lnTo>
                  <a:pt x="4777" y="1774"/>
                </a:lnTo>
                <a:lnTo>
                  <a:pt x="4777" y="1772"/>
                </a:lnTo>
                <a:lnTo>
                  <a:pt x="4779" y="1772"/>
                </a:lnTo>
                <a:lnTo>
                  <a:pt x="4779" y="1772"/>
                </a:lnTo>
                <a:lnTo>
                  <a:pt x="4781" y="1772"/>
                </a:lnTo>
                <a:lnTo>
                  <a:pt x="4781" y="1770"/>
                </a:lnTo>
                <a:lnTo>
                  <a:pt x="4779" y="1770"/>
                </a:lnTo>
                <a:lnTo>
                  <a:pt x="4779" y="1770"/>
                </a:lnTo>
                <a:lnTo>
                  <a:pt x="4777" y="1770"/>
                </a:lnTo>
                <a:lnTo>
                  <a:pt x="4773" y="1770"/>
                </a:lnTo>
                <a:lnTo>
                  <a:pt x="4773" y="1770"/>
                </a:lnTo>
                <a:lnTo>
                  <a:pt x="4771" y="1767"/>
                </a:lnTo>
                <a:lnTo>
                  <a:pt x="4769" y="1767"/>
                </a:lnTo>
                <a:lnTo>
                  <a:pt x="4769" y="1765"/>
                </a:lnTo>
                <a:lnTo>
                  <a:pt x="4771" y="1763"/>
                </a:lnTo>
                <a:lnTo>
                  <a:pt x="4769" y="1761"/>
                </a:lnTo>
                <a:lnTo>
                  <a:pt x="4769" y="1761"/>
                </a:lnTo>
                <a:lnTo>
                  <a:pt x="4769" y="1761"/>
                </a:lnTo>
                <a:lnTo>
                  <a:pt x="4767" y="1761"/>
                </a:lnTo>
                <a:lnTo>
                  <a:pt x="4763" y="1761"/>
                </a:lnTo>
                <a:lnTo>
                  <a:pt x="4763" y="1761"/>
                </a:lnTo>
                <a:lnTo>
                  <a:pt x="4761" y="1761"/>
                </a:lnTo>
                <a:lnTo>
                  <a:pt x="4758" y="1759"/>
                </a:lnTo>
                <a:lnTo>
                  <a:pt x="4758" y="1757"/>
                </a:lnTo>
                <a:lnTo>
                  <a:pt x="4758" y="1755"/>
                </a:lnTo>
                <a:lnTo>
                  <a:pt x="4756" y="1755"/>
                </a:lnTo>
                <a:lnTo>
                  <a:pt x="4754" y="1753"/>
                </a:lnTo>
                <a:lnTo>
                  <a:pt x="4754" y="1753"/>
                </a:lnTo>
                <a:lnTo>
                  <a:pt x="4754" y="1751"/>
                </a:lnTo>
                <a:lnTo>
                  <a:pt x="4754" y="1749"/>
                </a:lnTo>
                <a:lnTo>
                  <a:pt x="4754" y="1749"/>
                </a:lnTo>
                <a:lnTo>
                  <a:pt x="4750" y="1747"/>
                </a:lnTo>
                <a:lnTo>
                  <a:pt x="4750" y="1744"/>
                </a:lnTo>
                <a:lnTo>
                  <a:pt x="4748" y="1744"/>
                </a:lnTo>
                <a:lnTo>
                  <a:pt x="4746" y="1742"/>
                </a:lnTo>
                <a:lnTo>
                  <a:pt x="4744" y="1740"/>
                </a:lnTo>
                <a:lnTo>
                  <a:pt x="4742" y="1740"/>
                </a:lnTo>
                <a:lnTo>
                  <a:pt x="4742" y="1738"/>
                </a:lnTo>
                <a:lnTo>
                  <a:pt x="4740" y="1738"/>
                </a:lnTo>
                <a:lnTo>
                  <a:pt x="4740" y="1734"/>
                </a:lnTo>
                <a:lnTo>
                  <a:pt x="4737" y="1730"/>
                </a:lnTo>
                <a:lnTo>
                  <a:pt x="4737" y="1730"/>
                </a:lnTo>
                <a:lnTo>
                  <a:pt x="4737" y="1730"/>
                </a:lnTo>
                <a:lnTo>
                  <a:pt x="4740" y="1728"/>
                </a:lnTo>
                <a:lnTo>
                  <a:pt x="4742" y="1728"/>
                </a:lnTo>
                <a:lnTo>
                  <a:pt x="4748" y="1728"/>
                </a:lnTo>
                <a:lnTo>
                  <a:pt x="4750" y="1728"/>
                </a:lnTo>
                <a:lnTo>
                  <a:pt x="4750" y="1728"/>
                </a:lnTo>
                <a:lnTo>
                  <a:pt x="4750" y="1726"/>
                </a:lnTo>
                <a:lnTo>
                  <a:pt x="4750" y="1723"/>
                </a:lnTo>
                <a:lnTo>
                  <a:pt x="4748" y="1721"/>
                </a:lnTo>
                <a:lnTo>
                  <a:pt x="4748" y="1721"/>
                </a:lnTo>
                <a:lnTo>
                  <a:pt x="4748" y="1721"/>
                </a:lnTo>
                <a:lnTo>
                  <a:pt x="4746" y="1719"/>
                </a:lnTo>
                <a:lnTo>
                  <a:pt x="4746" y="1717"/>
                </a:lnTo>
                <a:lnTo>
                  <a:pt x="4746" y="1717"/>
                </a:lnTo>
                <a:lnTo>
                  <a:pt x="4744" y="1717"/>
                </a:lnTo>
                <a:lnTo>
                  <a:pt x="4744" y="1717"/>
                </a:lnTo>
                <a:lnTo>
                  <a:pt x="4742" y="1717"/>
                </a:lnTo>
                <a:lnTo>
                  <a:pt x="4740" y="1717"/>
                </a:lnTo>
                <a:lnTo>
                  <a:pt x="4737" y="1717"/>
                </a:lnTo>
                <a:lnTo>
                  <a:pt x="4729" y="1711"/>
                </a:lnTo>
                <a:lnTo>
                  <a:pt x="4725" y="1711"/>
                </a:lnTo>
                <a:lnTo>
                  <a:pt x="4723" y="1711"/>
                </a:lnTo>
                <a:lnTo>
                  <a:pt x="4721" y="1709"/>
                </a:lnTo>
                <a:lnTo>
                  <a:pt x="4719" y="1709"/>
                </a:lnTo>
                <a:lnTo>
                  <a:pt x="4721" y="1705"/>
                </a:lnTo>
                <a:lnTo>
                  <a:pt x="4721" y="1700"/>
                </a:lnTo>
                <a:lnTo>
                  <a:pt x="4719" y="1700"/>
                </a:lnTo>
                <a:lnTo>
                  <a:pt x="4712" y="1694"/>
                </a:lnTo>
                <a:lnTo>
                  <a:pt x="4712" y="1694"/>
                </a:lnTo>
                <a:lnTo>
                  <a:pt x="4710" y="1694"/>
                </a:lnTo>
                <a:lnTo>
                  <a:pt x="4708" y="1692"/>
                </a:lnTo>
                <a:lnTo>
                  <a:pt x="4708" y="1692"/>
                </a:lnTo>
                <a:lnTo>
                  <a:pt x="4706" y="1690"/>
                </a:lnTo>
                <a:lnTo>
                  <a:pt x="4704" y="1690"/>
                </a:lnTo>
                <a:lnTo>
                  <a:pt x="4704" y="1688"/>
                </a:lnTo>
                <a:lnTo>
                  <a:pt x="4702" y="1688"/>
                </a:lnTo>
                <a:lnTo>
                  <a:pt x="4702" y="1686"/>
                </a:lnTo>
                <a:lnTo>
                  <a:pt x="4700" y="1686"/>
                </a:lnTo>
                <a:lnTo>
                  <a:pt x="4700" y="1686"/>
                </a:lnTo>
                <a:lnTo>
                  <a:pt x="4700" y="1686"/>
                </a:lnTo>
                <a:lnTo>
                  <a:pt x="4698" y="1686"/>
                </a:lnTo>
                <a:lnTo>
                  <a:pt x="4696" y="1686"/>
                </a:lnTo>
                <a:lnTo>
                  <a:pt x="4696" y="1686"/>
                </a:lnTo>
                <a:lnTo>
                  <a:pt x="4693" y="1686"/>
                </a:lnTo>
                <a:lnTo>
                  <a:pt x="4691" y="1684"/>
                </a:lnTo>
                <a:lnTo>
                  <a:pt x="4691" y="1684"/>
                </a:lnTo>
                <a:lnTo>
                  <a:pt x="4689" y="1682"/>
                </a:lnTo>
                <a:lnTo>
                  <a:pt x="4687" y="1679"/>
                </a:lnTo>
                <a:lnTo>
                  <a:pt x="4685" y="1679"/>
                </a:lnTo>
                <a:lnTo>
                  <a:pt x="4681" y="1679"/>
                </a:lnTo>
                <a:lnTo>
                  <a:pt x="4679" y="1679"/>
                </a:lnTo>
                <a:lnTo>
                  <a:pt x="4679" y="1679"/>
                </a:lnTo>
                <a:lnTo>
                  <a:pt x="4673" y="1677"/>
                </a:lnTo>
                <a:lnTo>
                  <a:pt x="4668" y="1675"/>
                </a:lnTo>
                <a:lnTo>
                  <a:pt x="4664" y="1673"/>
                </a:lnTo>
                <a:lnTo>
                  <a:pt x="4664" y="1673"/>
                </a:lnTo>
                <a:lnTo>
                  <a:pt x="4664" y="1673"/>
                </a:lnTo>
                <a:lnTo>
                  <a:pt x="4662" y="1673"/>
                </a:lnTo>
                <a:lnTo>
                  <a:pt x="4660" y="1671"/>
                </a:lnTo>
                <a:lnTo>
                  <a:pt x="4654" y="1669"/>
                </a:lnTo>
                <a:lnTo>
                  <a:pt x="4652" y="1669"/>
                </a:lnTo>
                <a:lnTo>
                  <a:pt x="4647" y="1669"/>
                </a:lnTo>
                <a:lnTo>
                  <a:pt x="4647" y="1667"/>
                </a:lnTo>
                <a:lnTo>
                  <a:pt x="4645" y="1667"/>
                </a:lnTo>
                <a:lnTo>
                  <a:pt x="4645" y="1667"/>
                </a:lnTo>
                <a:lnTo>
                  <a:pt x="4641" y="1667"/>
                </a:lnTo>
                <a:lnTo>
                  <a:pt x="4639" y="1665"/>
                </a:lnTo>
                <a:lnTo>
                  <a:pt x="4639" y="1665"/>
                </a:lnTo>
                <a:lnTo>
                  <a:pt x="4639" y="1665"/>
                </a:lnTo>
                <a:lnTo>
                  <a:pt x="4635" y="1665"/>
                </a:lnTo>
                <a:lnTo>
                  <a:pt x="4633" y="1665"/>
                </a:lnTo>
                <a:lnTo>
                  <a:pt x="4629" y="1663"/>
                </a:lnTo>
                <a:lnTo>
                  <a:pt x="4624" y="1661"/>
                </a:lnTo>
                <a:lnTo>
                  <a:pt x="4624" y="1661"/>
                </a:lnTo>
                <a:lnTo>
                  <a:pt x="4622" y="1661"/>
                </a:lnTo>
                <a:lnTo>
                  <a:pt x="4620" y="1658"/>
                </a:lnTo>
                <a:lnTo>
                  <a:pt x="4618" y="1658"/>
                </a:lnTo>
                <a:lnTo>
                  <a:pt x="4618" y="1658"/>
                </a:lnTo>
                <a:lnTo>
                  <a:pt x="4616" y="1656"/>
                </a:lnTo>
                <a:lnTo>
                  <a:pt x="4608" y="1654"/>
                </a:lnTo>
                <a:lnTo>
                  <a:pt x="4608" y="1654"/>
                </a:lnTo>
                <a:lnTo>
                  <a:pt x="4605" y="1652"/>
                </a:lnTo>
                <a:lnTo>
                  <a:pt x="4603" y="1652"/>
                </a:lnTo>
                <a:lnTo>
                  <a:pt x="4601" y="1654"/>
                </a:lnTo>
                <a:lnTo>
                  <a:pt x="4597" y="1656"/>
                </a:lnTo>
                <a:lnTo>
                  <a:pt x="4595" y="1656"/>
                </a:lnTo>
                <a:lnTo>
                  <a:pt x="4595" y="1658"/>
                </a:lnTo>
                <a:lnTo>
                  <a:pt x="4595" y="1658"/>
                </a:lnTo>
                <a:lnTo>
                  <a:pt x="4595" y="1658"/>
                </a:lnTo>
                <a:lnTo>
                  <a:pt x="4595" y="1661"/>
                </a:lnTo>
                <a:lnTo>
                  <a:pt x="4593" y="1661"/>
                </a:lnTo>
                <a:lnTo>
                  <a:pt x="4591" y="1663"/>
                </a:lnTo>
                <a:lnTo>
                  <a:pt x="4587" y="1663"/>
                </a:lnTo>
                <a:lnTo>
                  <a:pt x="4585" y="1665"/>
                </a:lnTo>
                <a:lnTo>
                  <a:pt x="4582" y="1665"/>
                </a:lnTo>
                <a:lnTo>
                  <a:pt x="4582" y="1667"/>
                </a:lnTo>
                <a:lnTo>
                  <a:pt x="4582" y="1667"/>
                </a:lnTo>
                <a:lnTo>
                  <a:pt x="4582" y="1669"/>
                </a:lnTo>
                <a:lnTo>
                  <a:pt x="4578" y="1671"/>
                </a:lnTo>
                <a:lnTo>
                  <a:pt x="4578" y="1671"/>
                </a:lnTo>
                <a:lnTo>
                  <a:pt x="4576" y="1673"/>
                </a:lnTo>
                <a:lnTo>
                  <a:pt x="4576" y="1673"/>
                </a:lnTo>
                <a:lnTo>
                  <a:pt x="4572" y="1677"/>
                </a:lnTo>
                <a:lnTo>
                  <a:pt x="4572" y="1677"/>
                </a:lnTo>
                <a:lnTo>
                  <a:pt x="4570" y="1679"/>
                </a:lnTo>
                <a:lnTo>
                  <a:pt x="4570" y="1679"/>
                </a:lnTo>
                <a:lnTo>
                  <a:pt x="4568" y="1679"/>
                </a:lnTo>
                <a:lnTo>
                  <a:pt x="4566" y="1679"/>
                </a:lnTo>
                <a:lnTo>
                  <a:pt x="4564" y="1679"/>
                </a:lnTo>
                <a:lnTo>
                  <a:pt x="4561" y="1677"/>
                </a:lnTo>
                <a:lnTo>
                  <a:pt x="4561" y="1677"/>
                </a:lnTo>
                <a:lnTo>
                  <a:pt x="4561" y="1675"/>
                </a:lnTo>
                <a:lnTo>
                  <a:pt x="4561" y="1673"/>
                </a:lnTo>
                <a:lnTo>
                  <a:pt x="4561" y="1673"/>
                </a:lnTo>
                <a:lnTo>
                  <a:pt x="4559" y="1673"/>
                </a:lnTo>
                <a:lnTo>
                  <a:pt x="4559" y="1673"/>
                </a:lnTo>
                <a:lnTo>
                  <a:pt x="4559" y="1669"/>
                </a:lnTo>
                <a:lnTo>
                  <a:pt x="4557" y="1669"/>
                </a:lnTo>
                <a:lnTo>
                  <a:pt x="4557" y="1667"/>
                </a:lnTo>
                <a:lnTo>
                  <a:pt x="4557" y="1667"/>
                </a:lnTo>
                <a:lnTo>
                  <a:pt x="4557" y="1667"/>
                </a:lnTo>
                <a:lnTo>
                  <a:pt x="4555" y="1669"/>
                </a:lnTo>
                <a:lnTo>
                  <a:pt x="4555" y="1671"/>
                </a:lnTo>
                <a:lnTo>
                  <a:pt x="4555" y="1671"/>
                </a:lnTo>
                <a:lnTo>
                  <a:pt x="4555" y="1669"/>
                </a:lnTo>
                <a:lnTo>
                  <a:pt x="4551" y="1665"/>
                </a:lnTo>
                <a:lnTo>
                  <a:pt x="4551" y="1663"/>
                </a:lnTo>
                <a:lnTo>
                  <a:pt x="4551" y="1661"/>
                </a:lnTo>
                <a:lnTo>
                  <a:pt x="4551" y="1658"/>
                </a:lnTo>
                <a:lnTo>
                  <a:pt x="4551" y="1658"/>
                </a:lnTo>
                <a:lnTo>
                  <a:pt x="4551" y="1656"/>
                </a:lnTo>
                <a:lnTo>
                  <a:pt x="4551" y="1654"/>
                </a:lnTo>
                <a:lnTo>
                  <a:pt x="4553" y="1652"/>
                </a:lnTo>
                <a:lnTo>
                  <a:pt x="4553" y="1652"/>
                </a:lnTo>
                <a:lnTo>
                  <a:pt x="4553" y="1650"/>
                </a:lnTo>
                <a:lnTo>
                  <a:pt x="4553" y="1650"/>
                </a:lnTo>
                <a:lnTo>
                  <a:pt x="4551" y="1648"/>
                </a:lnTo>
                <a:lnTo>
                  <a:pt x="4551" y="1648"/>
                </a:lnTo>
                <a:lnTo>
                  <a:pt x="4551" y="1646"/>
                </a:lnTo>
                <a:lnTo>
                  <a:pt x="4551" y="1644"/>
                </a:lnTo>
                <a:lnTo>
                  <a:pt x="4551" y="1644"/>
                </a:lnTo>
                <a:lnTo>
                  <a:pt x="4549" y="1642"/>
                </a:lnTo>
                <a:lnTo>
                  <a:pt x="4549" y="1642"/>
                </a:lnTo>
                <a:lnTo>
                  <a:pt x="4547" y="1642"/>
                </a:lnTo>
                <a:lnTo>
                  <a:pt x="4545" y="1642"/>
                </a:lnTo>
                <a:lnTo>
                  <a:pt x="4541" y="1642"/>
                </a:lnTo>
                <a:lnTo>
                  <a:pt x="4538" y="1640"/>
                </a:lnTo>
                <a:lnTo>
                  <a:pt x="4536" y="1638"/>
                </a:lnTo>
                <a:lnTo>
                  <a:pt x="4532" y="1638"/>
                </a:lnTo>
                <a:lnTo>
                  <a:pt x="4530" y="1635"/>
                </a:lnTo>
                <a:lnTo>
                  <a:pt x="4528" y="1635"/>
                </a:lnTo>
                <a:lnTo>
                  <a:pt x="4526" y="1635"/>
                </a:lnTo>
                <a:lnTo>
                  <a:pt x="4522" y="1638"/>
                </a:lnTo>
                <a:lnTo>
                  <a:pt x="4522" y="1638"/>
                </a:lnTo>
                <a:lnTo>
                  <a:pt x="4522" y="1640"/>
                </a:lnTo>
                <a:lnTo>
                  <a:pt x="4520" y="1640"/>
                </a:lnTo>
                <a:lnTo>
                  <a:pt x="4517" y="1640"/>
                </a:lnTo>
                <a:lnTo>
                  <a:pt x="4517" y="1642"/>
                </a:lnTo>
                <a:lnTo>
                  <a:pt x="4511" y="1642"/>
                </a:lnTo>
                <a:lnTo>
                  <a:pt x="4509" y="1644"/>
                </a:lnTo>
                <a:lnTo>
                  <a:pt x="4509" y="1644"/>
                </a:lnTo>
                <a:lnTo>
                  <a:pt x="4509" y="1644"/>
                </a:lnTo>
                <a:lnTo>
                  <a:pt x="4509" y="1644"/>
                </a:lnTo>
                <a:lnTo>
                  <a:pt x="4509" y="1646"/>
                </a:lnTo>
                <a:lnTo>
                  <a:pt x="4509" y="1648"/>
                </a:lnTo>
                <a:lnTo>
                  <a:pt x="4507" y="1648"/>
                </a:lnTo>
                <a:lnTo>
                  <a:pt x="4507" y="1650"/>
                </a:lnTo>
                <a:lnTo>
                  <a:pt x="4507" y="1650"/>
                </a:lnTo>
                <a:lnTo>
                  <a:pt x="4505" y="1650"/>
                </a:lnTo>
                <a:lnTo>
                  <a:pt x="4505" y="1652"/>
                </a:lnTo>
                <a:lnTo>
                  <a:pt x="4507" y="1652"/>
                </a:lnTo>
                <a:lnTo>
                  <a:pt x="4507" y="1652"/>
                </a:lnTo>
                <a:lnTo>
                  <a:pt x="4509" y="1652"/>
                </a:lnTo>
                <a:lnTo>
                  <a:pt x="4509" y="1652"/>
                </a:lnTo>
                <a:lnTo>
                  <a:pt x="4509" y="1652"/>
                </a:lnTo>
                <a:lnTo>
                  <a:pt x="4515" y="1654"/>
                </a:lnTo>
                <a:lnTo>
                  <a:pt x="4517" y="1654"/>
                </a:lnTo>
                <a:lnTo>
                  <a:pt x="4520" y="1654"/>
                </a:lnTo>
                <a:lnTo>
                  <a:pt x="4520" y="1656"/>
                </a:lnTo>
                <a:lnTo>
                  <a:pt x="4520" y="1658"/>
                </a:lnTo>
                <a:lnTo>
                  <a:pt x="4520" y="1661"/>
                </a:lnTo>
                <a:lnTo>
                  <a:pt x="4522" y="1661"/>
                </a:lnTo>
                <a:lnTo>
                  <a:pt x="4522" y="1661"/>
                </a:lnTo>
                <a:lnTo>
                  <a:pt x="4524" y="1663"/>
                </a:lnTo>
                <a:lnTo>
                  <a:pt x="4524" y="1663"/>
                </a:lnTo>
                <a:lnTo>
                  <a:pt x="4526" y="1663"/>
                </a:lnTo>
                <a:lnTo>
                  <a:pt x="4528" y="1663"/>
                </a:lnTo>
                <a:lnTo>
                  <a:pt x="4530" y="1663"/>
                </a:lnTo>
                <a:lnTo>
                  <a:pt x="4532" y="1665"/>
                </a:lnTo>
                <a:lnTo>
                  <a:pt x="4534" y="1665"/>
                </a:lnTo>
                <a:lnTo>
                  <a:pt x="4538" y="1663"/>
                </a:lnTo>
                <a:lnTo>
                  <a:pt x="4541" y="1663"/>
                </a:lnTo>
                <a:lnTo>
                  <a:pt x="4541" y="1663"/>
                </a:lnTo>
                <a:lnTo>
                  <a:pt x="4545" y="1663"/>
                </a:lnTo>
                <a:lnTo>
                  <a:pt x="4547" y="1661"/>
                </a:lnTo>
                <a:lnTo>
                  <a:pt x="4547" y="1663"/>
                </a:lnTo>
                <a:lnTo>
                  <a:pt x="4547" y="1663"/>
                </a:lnTo>
                <a:lnTo>
                  <a:pt x="4547" y="1663"/>
                </a:lnTo>
                <a:lnTo>
                  <a:pt x="4547" y="1665"/>
                </a:lnTo>
                <a:lnTo>
                  <a:pt x="4547" y="1665"/>
                </a:lnTo>
                <a:lnTo>
                  <a:pt x="4547" y="1665"/>
                </a:lnTo>
                <a:lnTo>
                  <a:pt x="4547" y="1667"/>
                </a:lnTo>
                <a:lnTo>
                  <a:pt x="4547" y="1667"/>
                </a:lnTo>
                <a:lnTo>
                  <a:pt x="4545" y="1667"/>
                </a:lnTo>
                <a:lnTo>
                  <a:pt x="4545" y="1667"/>
                </a:lnTo>
                <a:lnTo>
                  <a:pt x="4545" y="1669"/>
                </a:lnTo>
                <a:lnTo>
                  <a:pt x="4545" y="1669"/>
                </a:lnTo>
                <a:lnTo>
                  <a:pt x="4543" y="1667"/>
                </a:lnTo>
                <a:lnTo>
                  <a:pt x="4543" y="1667"/>
                </a:lnTo>
                <a:lnTo>
                  <a:pt x="4541" y="1667"/>
                </a:lnTo>
                <a:lnTo>
                  <a:pt x="4538" y="1667"/>
                </a:lnTo>
                <a:lnTo>
                  <a:pt x="4536" y="1667"/>
                </a:lnTo>
                <a:lnTo>
                  <a:pt x="4536" y="1667"/>
                </a:lnTo>
                <a:lnTo>
                  <a:pt x="4534" y="1667"/>
                </a:lnTo>
                <a:lnTo>
                  <a:pt x="4532" y="1669"/>
                </a:lnTo>
                <a:lnTo>
                  <a:pt x="4530" y="1671"/>
                </a:lnTo>
                <a:lnTo>
                  <a:pt x="4530" y="1671"/>
                </a:lnTo>
                <a:lnTo>
                  <a:pt x="4528" y="1671"/>
                </a:lnTo>
                <a:lnTo>
                  <a:pt x="4524" y="1669"/>
                </a:lnTo>
                <a:lnTo>
                  <a:pt x="4524" y="1669"/>
                </a:lnTo>
                <a:lnTo>
                  <a:pt x="4522" y="1671"/>
                </a:lnTo>
                <a:lnTo>
                  <a:pt x="4520" y="1671"/>
                </a:lnTo>
                <a:lnTo>
                  <a:pt x="4520" y="1673"/>
                </a:lnTo>
                <a:lnTo>
                  <a:pt x="4522" y="1673"/>
                </a:lnTo>
                <a:lnTo>
                  <a:pt x="4522" y="1673"/>
                </a:lnTo>
                <a:lnTo>
                  <a:pt x="4524" y="1673"/>
                </a:lnTo>
                <a:lnTo>
                  <a:pt x="4526" y="1673"/>
                </a:lnTo>
                <a:lnTo>
                  <a:pt x="4528" y="1675"/>
                </a:lnTo>
                <a:lnTo>
                  <a:pt x="4530" y="1679"/>
                </a:lnTo>
                <a:lnTo>
                  <a:pt x="4532" y="1679"/>
                </a:lnTo>
                <a:lnTo>
                  <a:pt x="4532" y="1682"/>
                </a:lnTo>
                <a:lnTo>
                  <a:pt x="4530" y="1684"/>
                </a:lnTo>
                <a:lnTo>
                  <a:pt x="4532" y="1686"/>
                </a:lnTo>
                <a:lnTo>
                  <a:pt x="4532" y="1688"/>
                </a:lnTo>
                <a:lnTo>
                  <a:pt x="4532" y="1688"/>
                </a:lnTo>
                <a:lnTo>
                  <a:pt x="4534" y="1690"/>
                </a:lnTo>
                <a:lnTo>
                  <a:pt x="4534" y="1690"/>
                </a:lnTo>
                <a:lnTo>
                  <a:pt x="4536" y="1690"/>
                </a:lnTo>
                <a:lnTo>
                  <a:pt x="4536" y="1690"/>
                </a:lnTo>
                <a:lnTo>
                  <a:pt x="4538" y="1690"/>
                </a:lnTo>
                <a:lnTo>
                  <a:pt x="4541" y="1688"/>
                </a:lnTo>
                <a:lnTo>
                  <a:pt x="4541" y="1686"/>
                </a:lnTo>
                <a:lnTo>
                  <a:pt x="4541" y="1686"/>
                </a:lnTo>
                <a:lnTo>
                  <a:pt x="4541" y="1686"/>
                </a:lnTo>
                <a:lnTo>
                  <a:pt x="4543" y="1684"/>
                </a:lnTo>
                <a:lnTo>
                  <a:pt x="4543" y="1682"/>
                </a:lnTo>
                <a:lnTo>
                  <a:pt x="4543" y="1679"/>
                </a:lnTo>
                <a:lnTo>
                  <a:pt x="4543" y="1679"/>
                </a:lnTo>
                <a:lnTo>
                  <a:pt x="4545" y="1679"/>
                </a:lnTo>
                <a:lnTo>
                  <a:pt x="4545" y="1677"/>
                </a:lnTo>
                <a:lnTo>
                  <a:pt x="4545" y="1675"/>
                </a:lnTo>
                <a:lnTo>
                  <a:pt x="4545" y="1675"/>
                </a:lnTo>
                <a:lnTo>
                  <a:pt x="4545" y="1675"/>
                </a:lnTo>
                <a:lnTo>
                  <a:pt x="4547" y="1675"/>
                </a:lnTo>
                <a:lnTo>
                  <a:pt x="4547" y="1677"/>
                </a:lnTo>
                <a:lnTo>
                  <a:pt x="4545" y="1677"/>
                </a:lnTo>
                <a:lnTo>
                  <a:pt x="4545" y="1679"/>
                </a:lnTo>
                <a:lnTo>
                  <a:pt x="4545" y="1682"/>
                </a:lnTo>
                <a:lnTo>
                  <a:pt x="4545" y="1682"/>
                </a:lnTo>
                <a:lnTo>
                  <a:pt x="4547" y="1684"/>
                </a:lnTo>
                <a:lnTo>
                  <a:pt x="4547" y="1684"/>
                </a:lnTo>
                <a:lnTo>
                  <a:pt x="4547" y="1684"/>
                </a:lnTo>
                <a:lnTo>
                  <a:pt x="4549" y="1686"/>
                </a:lnTo>
                <a:lnTo>
                  <a:pt x="4549" y="1686"/>
                </a:lnTo>
                <a:lnTo>
                  <a:pt x="4549" y="1686"/>
                </a:lnTo>
                <a:lnTo>
                  <a:pt x="4551" y="1686"/>
                </a:lnTo>
                <a:lnTo>
                  <a:pt x="4551" y="1686"/>
                </a:lnTo>
                <a:lnTo>
                  <a:pt x="4551" y="1686"/>
                </a:lnTo>
                <a:lnTo>
                  <a:pt x="4551" y="1688"/>
                </a:lnTo>
                <a:lnTo>
                  <a:pt x="4553" y="1688"/>
                </a:lnTo>
                <a:lnTo>
                  <a:pt x="4555" y="1688"/>
                </a:lnTo>
                <a:lnTo>
                  <a:pt x="4555" y="1688"/>
                </a:lnTo>
                <a:lnTo>
                  <a:pt x="4557" y="1688"/>
                </a:lnTo>
                <a:lnTo>
                  <a:pt x="4557" y="1688"/>
                </a:lnTo>
                <a:lnTo>
                  <a:pt x="4559" y="1688"/>
                </a:lnTo>
                <a:lnTo>
                  <a:pt x="4559" y="1688"/>
                </a:lnTo>
                <a:lnTo>
                  <a:pt x="4561" y="1688"/>
                </a:lnTo>
                <a:lnTo>
                  <a:pt x="4559" y="1688"/>
                </a:lnTo>
                <a:lnTo>
                  <a:pt x="4559" y="1688"/>
                </a:lnTo>
                <a:lnTo>
                  <a:pt x="4559" y="1690"/>
                </a:lnTo>
                <a:lnTo>
                  <a:pt x="4559" y="1692"/>
                </a:lnTo>
                <a:lnTo>
                  <a:pt x="4566" y="1694"/>
                </a:lnTo>
                <a:lnTo>
                  <a:pt x="4568" y="1694"/>
                </a:lnTo>
                <a:lnTo>
                  <a:pt x="4568" y="1694"/>
                </a:lnTo>
                <a:lnTo>
                  <a:pt x="4570" y="1694"/>
                </a:lnTo>
                <a:lnTo>
                  <a:pt x="4574" y="1696"/>
                </a:lnTo>
                <a:lnTo>
                  <a:pt x="4578" y="1696"/>
                </a:lnTo>
                <a:lnTo>
                  <a:pt x="4580" y="1696"/>
                </a:lnTo>
                <a:lnTo>
                  <a:pt x="4580" y="1698"/>
                </a:lnTo>
                <a:lnTo>
                  <a:pt x="4585" y="1698"/>
                </a:lnTo>
                <a:lnTo>
                  <a:pt x="4587" y="1700"/>
                </a:lnTo>
                <a:lnTo>
                  <a:pt x="4591" y="1700"/>
                </a:lnTo>
                <a:lnTo>
                  <a:pt x="4591" y="1702"/>
                </a:lnTo>
                <a:lnTo>
                  <a:pt x="4593" y="1702"/>
                </a:lnTo>
                <a:lnTo>
                  <a:pt x="4593" y="1702"/>
                </a:lnTo>
                <a:lnTo>
                  <a:pt x="4593" y="1702"/>
                </a:lnTo>
                <a:lnTo>
                  <a:pt x="4595" y="1702"/>
                </a:lnTo>
                <a:lnTo>
                  <a:pt x="4595" y="1702"/>
                </a:lnTo>
                <a:lnTo>
                  <a:pt x="4595" y="1702"/>
                </a:lnTo>
                <a:lnTo>
                  <a:pt x="4597" y="1702"/>
                </a:lnTo>
                <a:lnTo>
                  <a:pt x="4597" y="1702"/>
                </a:lnTo>
                <a:lnTo>
                  <a:pt x="4603" y="1707"/>
                </a:lnTo>
                <a:lnTo>
                  <a:pt x="4603" y="1707"/>
                </a:lnTo>
                <a:lnTo>
                  <a:pt x="4605" y="1709"/>
                </a:lnTo>
                <a:lnTo>
                  <a:pt x="4605" y="1709"/>
                </a:lnTo>
                <a:lnTo>
                  <a:pt x="4605" y="1709"/>
                </a:lnTo>
                <a:lnTo>
                  <a:pt x="4608" y="1709"/>
                </a:lnTo>
                <a:lnTo>
                  <a:pt x="4608" y="1709"/>
                </a:lnTo>
                <a:lnTo>
                  <a:pt x="4608" y="1711"/>
                </a:lnTo>
                <a:lnTo>
                  <a:pt x="4608" y="1713"/>
                </a:lnTo>
                <a:lnTo>
                  <a:pt x="4608" y="1713"/>
                </a:lnTo>
                <a:lnTo>
                  <a:pt x="4608" y="1713"/>
                </a:lnTo>
                <a:lnTo>
                  <a:pt x="4610" y="1713"/>
                </a:lnTo>
                <a:lnTo>
                  <a:pt x="4610" y="1713"/>
                </a:lnTo>
                <a:lnTo>
                  <a:pt x="4610" y="1713"/>
                </a:lnTo>
                <a:lnTo>
                  <a:pt x="4612" y="1713"/>
                </a:lnTo>
                <a:lnTo>
                  <a:pt x="4610" y="1713"/>
                </a:lnTo>
                <a:lnTo>
                  <a:pt x="4610" y="1715"/>
                </a:lnTo>
                <a:lnTo>
                  <a:pt x="4612" y="1715"/>
                </a:lnTo>
                <a:lnTo>
                  <a:pt x="4612" y="1715"/>
                </a:lnTo>
                <a:lnTo>
                  <a:pt x="4612" y="1715"/>
                </a:lnTo>
                <a:lnTo>
                  <a:pt x="4612" y="1717"/>
                </a:lnTo>
                <a:lnTo>
                  <a:pt x="4612" y="1719"/>
                </a:lnTo>
                <a:lnTo>
                  <a:pt x="4614" y="1721"/>
                </a:lnTo>
                <a:lnTo>
                  <a:pt x="4614" y="1723"/>
                </a:lnTo>
                <a:lnTo>
                  <a:pt x="4616" y="1726"/>
                </a:lnTo>
                <a:lnTo>
                  <a:pt x="4618" y="1726"/>
                </a:lnTo>
                <a:lnTo>
                  <a:pt x="4618" y="1728"/>
                </a:lnTo>
                <a:lnTo>
                  <a:pt x="4618" y="1730"/>
                </a:lnTo>
                <a:lnTo>
                  <a:pt x="4620" y="1730"/>
                </a:lnTo>
                <a:lnTo>
                  <a:pt x="4616" y="1730"/>
                </a:lnTo>
                <a:lnTo>
                  <a:pt x="4616" y="1730"/>
                </a:lnTo>
                <a:lnTo>
                  <a:pt x="4616" y="1732"/>
                </a:lnTo>
                <a:lnTo>
                  <a:pt x="4618" y="1732"/>
                </a:lnTo>
                <a:lnTo>
                  <a:pt x="4620" y="1734"/>
                </a:lnTo>
                <a:lnTo>
                  <a:pt x="4622" y="1734"/>
                </a:lnTo>
                <a:lnTo>
                  <a:pt x="4622" y="1734"/>
                </a:lnTo>
                <a:lnTo>
                  <a:pt x="4624" y="1734"/>
                </a:lnTo>
                <a:lnTo>
                  <a:pt x="4622" y="1736"/>
                </a:lnTo>
                <a:lnTo>
                  <a:pt x="4622" y="1736"/>
                </a:lnTo>
                <a:lnTo>
                  <a:pt x="4620" y="1734"/>
                </a:lnTo>
                <a:lnTo>
                  <a:pt x="4620" y="1734"/>
                </a:lnTo>
                <a:lnTo>
                  <a:pt x="4618" y="1734"/>
                </a:lnTo>
                <a:lnTo>
                  <a:pt x="4618" y="1736"/>
                </a:lnTo>
                <a:lnTo>
                  <a:pt x="4618" y="1736"/>
                </a:lnTo>
                <a:lnTo>
                  <a:pt x="4620" y="1736"/>
                </a:lnTo>
                <a:lnTo>
                  <a:pt x="4620" y="1738"/>
                </a:lnTo>
                <a:lnTo>
                  <a:pt x="4620" y="1738"/>
                </a:lnTo>
                <a:lnTo>
                  <a:pt x="4620" y="1738"/>
                </a:lnTo>
                <a:lnTo>
                  <a:pt x="4622" y="1740"/>
                </a:lnTo>
                <a:lnTo>
                  <a:pt x="4622" y="1740"/>
                </a:lnTo>
                <a:lnTo>
                  <a:pt x="4622" y="1740"/>
                </a:lnTo>
                <a:lnTo>
                  <a:pt x="4622" y="1742"/>
                </a:lnTo>
                <a:lnTo>
                  <a:pt x="4622" y="1744"/>
                </a:lnTo>
                <a:lnTo>
                  <a:pt x="4620" y="1744"/>
                </a:lnTo>
                <a:lnTo>
                  <a:pt x="4620" y="1747"/>
                </a:lnTo>
                <a:lnTo>
                  <a:pt x="4620" y="1747"/>
                </a:lnTo>
                <a:lnTo>
                  <a:pt x="4620" y="1749"/>
                </a:lnTo>
                <a:lnTo>
                  <a:pt x="4620" y="1749"/>
                </a:lnTo>
                <a:lnTo>
                  <a:pt x="4620" y="1749"/>
                </a:lnTo>
                <a:lnTo>
                  <a:pt x="4620" y="1751"/>
                </a:lnTo>
                <a:lnTo>
                  <a:pt x="4622" y="1749"/>
                </a:lnTo>
                <a:lnTo>
                  <a:pt x="4624" y="1747"/>
                </a:lnTo>
                <a:lnTo>
                  <a:pt x="4624" y="1747"/>
                </a:lnTo>
                <a:lnTo>
                  <a:pt x="4624" y="1747"/>
                </a:lnTo>
                <a:lnTo>
                  <a:pt x="4626" y="1749"/>
                </a:lnTo>
                <a:lnTo>
                  <a:pt x="4626" y="1749"/>
                </a:lnTo>
                <a:lnTo>
                  <a:pt x="4626" y="1749"/>
                </a:lnTo>
                <a:lnTo>
                  <a:pt x="4629" y="1749"/>
                </a:lnTo>
                <a:lnTo>
                  <a:pt x="4631" y="1749"/>
                </a:lnTo>
                <a:lnTo>
                  <a:pt x="4633" y="1749"/>
                </a:lnTo>
                <a:lnTo>
                  <a:pt x="4635" y="1749"/>
                </a:lnTo>
                <a:lnTo>
                  <a:pt x="4637" y="1747"/>
                </a:lnTo>
                <a:lnTo>
                  <a:pt x="4637" y="1744"/>
                </a:lnTo>
                <a:lnTo>
                  <a:pt x="4637" y="1747"/>
                </a:lnTo>
                <a:lnTo>
                  <a:pt x="4635" y="1749"/>
                </a:lnTo>
                <a:lnTo>
                  <a:pt x="4635" y="1749"/>
                </a:lnTo>
                <a:lnTo>
                  <a:pt x="4637" y="1749"/>
                </a:lnTo>
                <a:lnTo>
                  <a:pt x="4637" y="1751"/>
                </a:lnTo>
                <a:lnTo>
                  <a:pt x="4643" y="1755"/>
                </a:lnTo>
                <a:lnTo>
                  <a:pt x="4645" y="1757"/>
                </a:lnTo>
                <a:lnTo>
                  <a:pt x="4645" y="1759"/>
                </a:lnTo>
                <a:lnTo>
                  <a:pt x="4647" y="1761"/>
                </a:lnTo>
                <a:lnTo>
                  <a:pt x="4649" y="1761"/>
                </a:lnTo>
                <a:lnTo>
                  <a:pt x="4652" y="1763"/>
                </a:lnTo>
                <a:lnTo>
                  <a:pt x="4654" y="1763"/>
                </a:lnTo>
                <a:lnTo>
                  <a:pt x="4654" y="1763"/>
                </a:lnTo>
                <a:lnTo>
                  <a:pt x="4656" y="1763"/>
                </a:lnTo>
                <a:lnTo>
                  <a:pt x="4658" y="1763"/>
                </a:lnTo>
                <a:lnTo>
                  <a:pt x="4660" y="1763"/>
                </a:lnTo>
                <a:lnTo>
                  <a:pt x="4660" y="1763"/>
                </a:lnTo>
                <a:lnTo>
                  <a:pt x="4664" y="1763"/>
                </a:lnTo>
                <a:lnTo>
                  <a:pt x="4668" y="1763"/>
                </a:lnTo>
                <a:lnTo>
                  <a:pt x="4668" y="1763"/>
                </a:lnTo>
                <a:lnTo>
                  <a:pt x="4670" y="1763"/>
                </a:lnTo>
                <a:lnTo>
                  <a:pt x="4670" y="1763"/>
                </a:lnTo>
                <a:lnTo>
                  <a:pt x="4673" y="1765"/>
                </a:lnTo>
                <a:lnTo>
                  <a:pt x="4675" y="1765"/>
                </a:lnTo>
                <a:lnTo>
                  <a:pt x="4677" y="1763"/>
                </a:lnTo>
                <a:lnTo>
                  <a:pt x="4681" y="1761"/>
                </a:lnTo>
                <a:lnTo>
                  <a:pt x="4683" y="1761"/>
                </a:lnTo>
                <a:lnTo>
                  <a:pt x="4685" y="1759"/>
                </a:lnTo>
                <a:lnTo>
                  <a:pt x="4685" y="1759"/>
                </a:lnTo>
                <a:lnTo>
                  <a:pt x="4685" y="1757"/>
                </a:lnTo>
                <a:lnTo>
                  <a:pt x="4685" y="1757"/>
                </a:lnTo>
                <a:lnTo>
                  <a:pt x="4683" y="1755"/>
                </a:lnTo>
                <a:lnTo>
                  <a:pt x="4683" y="1755"/>
                </a:lnTo>
                <a:lnTo>
                  <a:pt x="4681" y="1753"/>
                </a:lnTo>
                <a:lnTo>
                  <a:pt x="4681" y="1753"/>
                </a:lnTo>
                <a:lnTo>
                  <a:pt x="4679" y="1753"/>
                </a:lnTo>
                <a:lnTo>
                  <a:pt x="4677" y="1751"/>
                </a:lnTo>
                <a:lnTo>
                  <a:pt x="4673" y="1751"/>
                </a:lnTo>
                <a:lnTo>
                  <a:pt x="4673" y="1751"/>
                </a:lnTo>
                <a:lnTo>
                  <a:pt x="4670" y="1751"/>
                </a:lnTo>
                <a:lnTo>
                  <a:pt x="4670" y="1751"/>
                </a:lnTo>
                <a:lnTo>
                  <a:pt x="4670" y="1749"/>
                </a:lnTo>
                <a:lnTo>
                  <a:pt x="4668" y="1749"/>
                </a:lnTo>
                <a:lnTo>
                  <a:pt x="4668" y="1749"/>
                </a:lnTo>
                <a:lnTo>
                  <a:pt x="4670" y="1749"/>
                </a:lnTo>
                <a:lnTo>
                  <a:pt x="4670" y="1749"/>
                </a:lnTo>
                <a:lnTo>
                  <a:pt x="4670" y="1751"/>
                </a:lnTo>
                <a:lnTo>
                  <a:pt x="4670" y="1751"/>
                </a:lnTo>
                <a:lnTo>
                  <a:pt x="4673" y="1751"/>
                </a:lnTo>
                <a:lnTo>
                  <a:pt x="4675" y="1751"/>
                </a:lnTo>
                <a:lnTo>
                  <a:pt x="4675" y="1751"/>
                </a:lnTo>
                <a:lnTo>
                  <a:pt x="4677" y="1751"/>
                </a:lnTo>
                <a:lnTo>
                  <a:pt x="4679" y="1751"/>
                </a:lnTo>
                <a:lnTo>
                  <a:pt x="4681" y="1751"/>
                </a:lnTo>
                <a:lnTo>
                  <a:pt x="4683" y="1751"/>
                </a:lnTo>
                <a:lnTo>
                  <a:pt x="4685" y="1751"/>
                </a:lnTo>
                <a:lnTo>
                  <a:pt x="4689" y="1749"/>
                </a:lnTo>
                <a:lnTo>
                  <a:pt x="4687" y="1749"/>
                </a:lnTo>
                <a:lnTo>
                  <a:pt x="4687" y="1747"/>
                </a:lnTo>
                <a:lnTo>
                  <a:pt x="4687" y="1747"/>
                </a:lnTo>
                <a:lnTo>
                  <a:pt x="4687" y="1747"/>
                </a:lnTo>
                <a:lnTo>
                  <a:pt x="4689" y="1747"/>
                </a:lnTo>
                <a:lnTo>
                  <a:pt x="4691" y="1747"/>
                </a:lnTo>
                <a:lnTo>
                  <a:pt x="4691" y="1747"/>
                </a:lnTo>
                <a:lnTo>
                  <a:pt x="4691" y="1747"/>
                </a:lnTo>
                <a:lnTo>
                  <a:pt x="4691" y="1744"/>
                </a:lnTo>
                <a:lnTo>
                  <a:pt x="4691" y="1747"/>
                </a:lnTo>
                <a:lnTo>
                  <a:pt x="4693" y="1744"/>
                </a:lnTo>
                <a:lnTo>
                  <a:pt x="4689" y="1740"/>
                </a:lnTo>
                <a:lnTo>
                  <a:pt x="4689" y="1738"/>
                </a:lnTo>
                <a:lnTo>
                  <a:pt x="4689" y="1738"/>
                </a:lnTo>
                <a:lnTo>
                  <a:pt x="4691" y="1740"/>
                </a:lnTo>
                <a:lnTo>
                  <a:pt x="4691" y="1740"/>
                </a:lnTo>
                <a:lnTo>
                  <a:pt x="4691" y="1742"/>
                </a:lnTo>
                <a:lnTo>
                  <a:pt x="4693" y="1742"/>
                </a:lnTo>
                <a:lnTo>
                  <a:pt x="4696" y="1742"/>
                </a:lnTo>
                <a:lnTo>
                  <a:pt x="4698" y="1742"/>
                </a:lnTo>
                <a:lnTo>
                  <a:pt x="4698" y="1742"/>
                </a:lnTo>
                <a:lnTo>
                  <a:pt x="4698" y="1742"/>
                </a:lnTo>
                <a:lnTo>
                  <a:pt x="4700" y="1742"/>
                </a:lnTo>
                <a:lnTo>
                  <a:pt x="4700" y="1742"/>
                </a:lnTo>
                <a:lnTo>
                  <a:pt x="4700" y="1742"/>
                </a:lnTo>
                <a:lnTo>
                  <a:pt x="4700" y="1740"/>
                </a:lnTo>
                <a:lnTo>
                  <a:pt x="4702" y="1740"/>
                </a:lnTo>
                <a:lnTo>
                  <a:pt x="4702" y="1740"/>
                </a:lnTo>
                <a:lnTo>
                  <a:pt x="4704" y="1740"/>
                </a:lnTo>
                <a:lnTo>
                  <a:pt x="4706" y="1740"/>
                </a:lnTo>
                <a:lnTo>
                  <a:pt x="4706" y="1740"/>
                </a:lnTo>
                <a:lnTo>
                  <a:pt x="4706" y="1742"/>
                </a:lnTo>
                <a:lnTo>
                  <a:pt x="4708" y="1742"/>
                </a:lnTo>
                <a:lnTo>
                  <a:pt x="4708" y="1742"/>
                </a:lnTo>
                <a:lnTo>
                  <a:pt x="4710" y="1744"/>
                </a:lnTo>
                <a:lnTo>
                  <a:pt x="4710" y="1744"/>
                </a:lnTo>
                <a:lnTo>
                  <a:pt x="4712" y="1744"/>
                </a:lnTo>
                <a:lnTo>
                  <a:pt x="4714" y="1744"/>
                </a:lnTo>
                <a:lnTo>
                  <a:pt x="4717" y="1744"/>
                </a:lnTo>
                <a:lnTo>
                  <a:pt x="4719" y="1747"/>
                </a:lnTo>
                <a:lnTo>
                  <a:pt x="4719" y="1747"/>
                </a:lnTo>
                <a:lnTo>
                  <a:pt x="4721" y="1747"/>
                </a:lnTo>
                <a:lnTo>
                  <a:pt x="4723" y="1747"/>
                </a:lnTo>
                <a:lnTo>
                  <a:pt x="4725" y="1749"/>
                </a:lnTo>
                <a:lnTo>
                  <a:pt x="4725" y="1749"/>
                </a:lnTo>
                <a:lnTo>
                  <a:pt x="4725" y="1749"/>
                </a:lnTo>
                <a:lnTo>
                  <a:pt x="4725" y="1751"/>
                </a:lnTo>
                <a:lnTo>
                  <a:pt x="4727" y="1751"/>
                </a:lnTo>
                <a:lnTo>
                  <a:pt x="4727" y="1753"/>
                </a:lnTo>
                <a:lnTo>
                  <a:pt x="4729" y="1755"/>
                </a:lnTo>
                <a:lnTo>
                  <a:pt x="4731" y="1757"/>
                </a:lnTo>
                <a:lnTo>
                  <a:pt x="4731" y="1759"/>
                </a:lnTo>
                <a:lnTo>
                  <a:pt x="4733" y="1761"/>
                </a:lnTo>
                <a:lnTo>
                  <a:pt x="4735" y="1761"/>
                </a:lnTo>
                <a:lnTo>
                  <a:pt x="4735" y="1761"/>
                </a:lnTo>
                <a:lnTo>
                  <a:pt x="4737" y="1761"/>
                </a:lnTo>
                <a:lnTo>
                  <a:pt x="4735" y="1763"/>
                </a:lnTo>
                <a:lnTo>
                  <a:pt x="4735" y="1763"/>
                </a:lnTo>
                <a:lnTo>
                  <a:pt x="4737" y="1765"/>
                </a:lnTo>
                <a:lnTo>
                  <a:pt x="4737" y="1767"/>
                </a:lnTo>
                <a:lnTo>
                  <a:pt x="4742" y="1770"/>
                </a:lnTo>
                <a:lnTo>
                  <a:pt x="4744" y="1770"/>
                </a:lnTo>
                <a:lnTo>
                  <a:pt x="4744" y="1772"/>
                </a:lnTo>
                <a:lnTo>
                  <a:pt x="4746" y="1774"/>
                </a:lnTo>
                <a:lnTo>
                  <a:pt x="4746" y="1774"/>
                </a:lnTo>
                <a:lnTo>
                  <a:pt x="4748" y="1776"/>
                </a:lnTo>
                <a:lnTo>
                  <a:pt x="4748" y="1776"/>
                </a:lnTo>
                <a:lnTo>
                  <a:pt x="4750" y="1776"/>
                </a:lnTo>
                <a:lnTo>
                  <a:pt x="4752" y="1778"/>
                </a:lnTo>
                <a:lnTo>
                  <a:pt x="4754" y="1778"/>
                </a:lnTo>
                <a:lnTo>
                  <a:pt x="4754" y="1776"/>
                </a:lnTo>
                <a:lnTo>
                  <a:pt x="4756" y="1778"/>
                </a:lnTo>
                <a:lnTo>
                  <a:pt x="4756" y="1778"/>
                </a:lnTo>
                <a:lnTo>
                  <a:pt x="4758" y="1778"/>
                </a:lnTo>
                <a:lnTo>
                  <a:pt x="4761" y="1778"/>
                </a:lnTo>
                <a:lnTo>
                  <a:pt x="4761" y="1778"/>
                </a:lnTo>
                <a:lnTo>
                  <a:pt x="4763" y="1778"/>
                </a:lnTo>
                <a:lnTo>
                  <a:pt x="4765" y="1778"/>
                </a:lnTo>
                <a:lnTo>
                  <a:pt x="4765" y="1778"/>
                </a:lnTo>
                <a:lnTo>
                  <a:pt x="4771" y="1780"/>
                </a:lnTo>
                <a:lnTo>
                  <a:pt x="4775" y="1780"/>
                </a:lnTo>
                <a:lnTo>
                  <a:pt x="4775" y="1780"/>
                </a:lnTo>
                <a:lnTo>
                  <a:pt x="4777" y="1780"/>
                </a:lnTo>
                <a:lnTo>
                  <a:pt x="4779" y="1780"/>
                </a:lnTo>
                <a:lnTo>
                  <a:pt x="4779" y="1782"/>
                </a:lnTo>
                <a:lnTo>
                  <a:pt x="4781" y="1782"/>
                </a:lnTo>
                <a:lnTo>
                  <a:pt x="4781" y="1784"/>
                </a:lnTo>
                <a:lnTo>
                  <a:pt x="4784" y="1784"/>
                </a:lnTo>
                <a:lnTo>
                  <a:pt x="4786" y="1784"/>
                </a:lnTo>
                <a:lnTo>
                  <a:pt x="4788" y="1784"/>
                </a:lnTo>
                <a:lnTo>
                  <a:pt x="4788" y="1784"/>
                </a:lnTo>
                <a:lnTo>
                  <a:pt x="4790" y="1784"/>
                </a:lnTo>
                <a:lnTo>
                  <a:pt x="4790" y="1782"/>
                </a:lnTo>
                <a:lnTo>
                  <a:pt x="4790" y="1782"/>
                </a:lnTo>
                <a:lnTo>
                  <a:pt x="4788" y="1782"/>
                </a:lnTo>
                <a:lnTo>
                  <a:pt x="4788" y="1780"/>
                </a:lnTo>
                <a:lnTo>
                  <a:pt x="4788" y="1780"/>
                </a:lnTo>
                <a:lnTo>
                  <a:pt x="4790" y="1780"/>
                </a:lnTo>
                <a:close/>
                <a:moveTo>
                  <a:pt x="4687" y="1753"/>
                </a:moveTo>
                <a:lnTo>
                  <a:pt x="4687" y="1753"/>
                </a:lnTo>
                <a:lnTo>
                  <a:pt x="4687" y="1753"/>
                </a:lnTo>
                <a:lnTo>
                  <a:pt x="4687" y="1751"/>
                </a:lnTo>
                <a:lnTo>
                  <a:pt x="4683" y="1751"/>
                </a:lnTo>
                <a:lnTo>
                  <a:pt x="4685" y="1753"/>
                </a:lnTo>
                <a:lnTo>
                  <a:pt x="4687" y="1753"/>
                </a:lnTo>
                <a:lnTo>
                  <a:pt x="4687" y="1753"/>
                </a:lnTo>
                <a:close/>
                <a:moveTo>
                  <a:pt x="4629" y="1879"/>
                </a:moveTo>
                <a:lnTo>
                  <a:pt x="4626" y="1879"/>
                </a:lnTo>
                <a:lnTo>
                  <a:pt x="4629" y="1879"/>
                </a:lnTo>
                <a:lnTo>
                  <a:pt x="4629" y="1879"/>
                </a:lnTo>
                <a:lnTo>
                  <a:pt x="4631" y="1879"/>
                </a:lnTo>
                <a:lnTo>
                  <a:pt x="4629" y="1879"/>
                </a:lnTo>
                <a:lnTo>
                  <a:pt x="4629" y="1877"/>
                </a:lnTo>
                <a:lnTo>
                  <a:pt x="4629" y="1879"/>
                </a:lnTo>
                <a:close/>
                <a:moveTo>
                  <a:pt x="4616" y="1751"/>
                </a:moveTo>
                <a:lnTo>
                  <a:pt x="4620" y="1753"/>
                </a:lnTo>
                <a:lnTo>
                  <a:pt x="4620" y="1753"/>
                </a:lnTo>
                <a:lnTo>
                  <a:pt x="4620" y="1751"/>
                </a:lnTo>
                <a:lnTo>
                  <a:pt x="4618" y="1749"/>
                </a:lnTo>
                <a:lnTo>
                  <a:pt x="4618" y="1749"/>
                </a:lnTo>
                <a:lnTo>
                  <a:pt x="4616" y="1749"/>
                </a:lnTo>
                <a:lnTo>
                  <a:pt x="4616" y="1751"/>
                </a:lnTo>
                <a:lnTo>
                  <a:pt x="4616" y="1751"/>
                </a:lnTo>
                <a:lnTo>
                  <a:pt x="4616" y="1751"/>
                </a:lnTo>
                <a:lnTo>
                  <a:pt x="4616" y="1751"/>
                </a:lnTo>
                <a:close/>
                <a:moveTo>
                  <a:pt x="4620" y="1744"/>
                </a:moveTo>
                <a:lnTo>
                  <a:pt x="4622" y="1742"/>
                </a:lnTo>
                <a:lnTo>
                  <a:pt x="4620" y="1740"/>
                </a:lnTo>
                <a:lnTo>
                  <a:pt x="4620" y="1738"/>
                </a:lnTo>
                <a:lnTo>
                  <a:pt x="4618" y="1738"/>
                </a:lnTo>
                <a:lnTo>
                  <a:pt x="4618" y="1738"/>
                </a:lnTo>
                <a:lnTo>
                  <a:pt x="4614" y="1738"/>
                </a:lnTo>
                <a:lnTo>
                  <a:pt x="4612" y="1738"/>
                </a:lnTo>
                <a:lnTo>
                  <a:pt x="4610" y="1738"/>
                </a:lnTo>
                <a:lnTo>
                  <a:pt x="4608" y="1740"/>
                </a:lnTo>
                <a:lnTo>
                  <a:pt x="4608" y="1740"/>
                </a:lnTo>
                <a:lnTo>
                  <a:pt x="4605" y="1744"/>
                </a:lnTo>
                <a:lnTo>
                  <a:pt x="4603" y="1751"/>
                </a:lnTo>
                <a:lnTo>
                  <a:pt x="4601" y="1753"/>
                </a:lnTo>
                <a:lnTo>
                  <a:pt x="4603" y="1753"/>
                </a:lnTo>
                <a:lnTo>
                  <a:pt x="4605" y="1751"/>
                </a:lnTo>
                <a:lnTo>
                  <a:pt x="4608" y="1751"/>
                </a:lnTo>
                <a:lnTo>
                  <a:pt x="4612" y="1753"/>
                </a:lnTo>
                <a:lnTo>
                  <a:pt x="4614" y="1751"/>
                </a:lnTo>
                <a:lnTo>
                  <a:pt x="4616" y="1749"/>
                </a:lnTo>
                <a:lnTo>
                  <a:pt x="4618" y="1747"/>
                </a:lnTo>
                <a:lnTo>
                  <a:pt x="4620" y="1744"/>
                </a:lnTo>
                <a:close/>
                <a:moveTo>
                  <a:pt x="4591" y="1837"/>
                </a:moveTo>
                <a:lnTo>
                  <a:pt x="4591" y="1837"/>
                </a:lnTo>
                <a:lnTo>
                  <a:pt x="4591" y="1837"/>
                </a:lnTo>
                <a:lnTo>
                  <a:pt x="4591" y="1837"/>
                </a:lnTo>
                <a:lnTo>
                  <a:pt x="4589" y="1837"/>
                </a:lnTo>
                <a:lnTo>
                  <a:pt x="4589" y="1835"/>
                </a:lnTo>
                <a:lnTo>
                  <a:pt x="4589" y="1835"/>
                </a:lnTo>
                <a:lnTo>
                  <a:pt x="4589" y="1832"/>
                </a:lnTo>
                <a:lnTo>
                  <a:pt x="4591" y="1832"/>
                </a:lnTo>
                <a:lnTo>
                  <a:pt x="4591" y="1832"/>
                </a:lnTo>
                <a:lnTo>
                  <a:pt x="4591" y="1830"/>
                </a:lnTo>
                <a:lnTo>
                  <a:pt x="4591" y="1830"/>
                </a:lnTo>
                <a:lnTo>
                  <a:pt x="4591" y="1830"/>
                </a:lnTo>
                <a:lnTo>
                  <a:pt x="4591" y="1830"/>
                </a:lnTo>
                <a:lnTo>
                  <a:pt x="4589" y="1830"/>
                </a:lnTo>
                <a:lnTo>
                  <a:pt x="4589" y="1830"/>
                </a:lnTo>
                <a:lnTo>
                  <a:pt x="4589" y="1830"/>
                </a:lnTo>
                <a:lnTo>
                  <a:pt x="4589" y="1830"/>
                </a:lnTo>
                <a:lnTo>
                  <a:pt x="4589" y="1828"/>
                </a:lnTo>
                <a:lnTo>
                  <a:pt x="4587" y="1828"/>
                </a:lnTo>
                <a:lnTo>
                  <a:pt x="4587" y="1828"/>
                </a:lnTo>
                <a:lnTo>
                  <a:pt x="4587" y="1830"/>
                </a:lnTo>
                <a:lnTo>
                  <a:pt x="4585" y="1830"/>
                </a:lnTo>
                <a:lnTo>
                  <a:pt x="4585" y="1835"/>
                </a:lnTo>
                <a:lnTo>
                  <a:pt x="4585" y="1835"/>
                </a:lnTo>
                <a:lnTo>
                  <a:pt x="4585" y="1837"/>
                </a:lnTo>
                <a:lnTo>
                  <a:pt x="4582" y="1837"/>
                </a:lnTo>
                <a:lnTo>
                  <a:pt x="4582" y="1837"/>
                </a:lnTo>
                <a:lnTo>
                  <a:pt x="4585" y="1837"/>
                </a:lnTo>
                <a:lnTo>
                  <a:pt x="4587" y="1837"/>
                </a:lnTo>
                <a:lnTo>
                  <a:pt x="4589" y="1837"/>
                </a:lnTo>
                <a:lnTo>
                  <a:pt x="4591" y="1837"/>
                </a:lnTo>
                <a:lnTo>
                  <a:pt x="4591" y="1837"/>
                </a:lnTo>
                <a:close/>
                <a:moveTo>
                  <a:pt x="4828" y="1998"/>
                </a:moveTo>
                <a:lnTo>
                  <a:pt x="4825" y="2000"/>
                </a:lnTo>
                <a:lnTo>
                  <a:pt x="4825" y="2002"/>
                </a:lnTo>
                <a:lnTo>
                  <a:pt x="4825" y="2002"/>
                </a:lnTo>
                <a:lnTo>
                  <a:pt x="4823" y="2004"/>
                </a:lnTo>
                <a:lnTo>
                  <a:pt x="4823" y="2006"/>
                </a:lnTo>
                <a:lnTo>
                  <a:pt x="4823" y="2009"/>
                </a:lnTo>
                <a:lnTo>
                  <a:pt x="4825" y="2009"/>
                </a:lnTo>
                <a:lnTo>
                  <a:pt x="4825" y="2009"/>
                </a:lnTo>
                <a:lnTo>
                  <a:pt x="4825" y="2009"/>
                </a:lnTo>
                <a:lnTo>
                  <a:pt x="4825" y="2004"/>
                </a:lnTo>
                <a:lnTo>
                  <a:pt x="4830" y="1998"/>
                </a:lnTo>
                <a:lnTo>
                  <a:pt x="4830" y="1998"/>
                </a:lnTo>
                <a:lnTo>
                  <a:pt x="4828" y="1996"/>
                </a:lnTo>
                <a:lnTo>
                  <a:pt x="4828" y="1994"/>
                </a:lnTo>
                <a:lnTo>
                  <a:pt x="4828" y="1994"/>
                </a:lnTo>
                <a:lnTo>
                  <a:pt x="4828" y="1994"/>
                </a:lnTo>
                <a:lnTo>
                  <a:pt x="4828" y="1994"/>
                </a:lnTo>
                <a:lnTo>
                  <a:pt x="4825" y="1994"/>
                </a:lnTo>
                <a:lnTo>
                  <a:pt x="4828" y="1994"/>
                </a:lnTo>
                <a:lnTo>
                  <a:pt x="4828" y="1996"/>
                </a:lnTo>
                <a:lnTo>
                  <a:pt x="4828" y="1998"/>
                </a:lnTo>
                <a:lnTo>
                  <a:pt x="4828" y="1998"/>
                </a:lnTo>
                <a:close/>
                <a:moveTo>
                  <a:pt x="4631" y="1868"/>
                </a:moveTo>
                <a:lnTo>
                  <a:pt x="4631" y="1868"/>
                </a:lnTo>
                <a:lnTo>
                  <a:pt x="4629" y="1870"/>
                </a:lnTo>
                <a:lnTo>
                  <a:pt x="4626" y="1870"/>
                </a:lnTo>
                <a:lnTo>
                  <a:pt x="4624" y="1870"/>
                </a:lnTo>
                <a:lnTo>
                  <a:pt x="4624" y="1872"/>
                </a:lnTo>
                <a:lnTo>
                  <a:pt x="4624" y="1872"/>
                </a:lnTo>
                <a:lnTo>
                  <a:pt x="4624" y="1874"/>
                </a:lnTo>
                <a:lnTo>
                  <a:pt x="4624" y="1872"/>
                </a:lnTo>
                <a:lnTo>
                  <a:pt x="4626" y="1872"/>
                </a:lnTo>
                <a:lnTo>
                  <a:pt x="4626" y="1872"/>
                </a:lnTo>
                <a:lnTo>
                  <a:pt x="4626" y="1872"/>
                </a:lnTo>
                <a:lnTo>
                  <a:pt x="4629" y="1872"/>
                </a:lnTo>
                <a:lnTo>
                  <a:pt x="4629" y="1870"/>
                </a:lnTo>
                <a:lnTo>
                  <a:pt x="4629" y="1870"/>
                </a:lnTo>
                <a:lnTo>
                  <a:pt x="4631" y="1870"/>
                </a:lnTo>
                <a:lnTo>
                  <a:pt x="4631" y="1868"/>
                </a:lnTo>
                <a:close/>
                <a:moveTo>
                  <a:pt x="4668" y="1778"/>
                </a:moveTo>
                <a:lnTo>
                  <a:pt x="4668" y="1776"/>
                </a:lnTo>
                <a:lnTo>
                  <a:pt x="4666" y="1776"/>
                </a:lnTo>
                <a:lnTo>
                  <a:pt x="4666" y="1776"/>
                </a:lnTo>
                <a:lnTo>
                  <a:pt x="4666" y="1778"/>
                </a:lnTo>
                <a:lnTo>
                  <a:pt x="4668" y="1778"/>
                </a:lnTo>
                <a:close/>
                <a:moveTo>
                  <a:pt x="4668" y="1786"/>
                </a:moveTo>
                <a:lnTo>
                  <a:pt x="4668" y="1786"/>
                </a:lnTo>
                <a:lnTo>
                  <a:pt x="4668" y="1784"/>
                </a:lnTo>
                <a:lnTo>
                  <a:pt x="4666" y="1784"/>
                </a:lnTo>
                <a:lnTo>
                  <a:pt x="4666" y="1784"/>
                </a:lnTo>
                <a:lnTo>
                  <a:pt x="4666" y="1786"/>
                </a:lnTo>
                <a:lnTo>
                  <a:pt x="4668" y="1786"/>
                </a:lnTo>
                <a:close/>
                <a:moveTo>
                  <a:pt x="4670" y="1778"/>
                </a:moveTo>
                <a:lnTo>
                  <a:pt x="4668" y="1778"/>
                </a:lnTo>
                <a:lnTo>
                  <a:pt x="4668" y="1778"/>
                </a:lnTo>
                <a:lnTo>
                  <a:pt x="4668" y="1778"/>
                </a:lnTo>
                <a:lnTo>
                  <a:pt x="4668" y="1778"/>
                </a:lnTo>
                <a:lnTo>
                  <a:pt x="4668" y="1778"/>
                </a:lnTo>
                <a:lnTo>
                  <a:pt x="4670" y="1778"/>
                </a:lnTo>
                <a:close/>
                <a:moveTo>
                  <a:pt x="4798" y="1975"/>
                </a:moveTo>
                <a:lnTo>
                  <a:pt x="4798" y="1975"/>
                </a:lnTo>
                <a:lnTo>
                  <a:pt x="4798" y="1975"/>
                </a:lnTo>
                <a:lnTo>
                  <a:pt x="4796" y="1975"/>
                </a:lnTo>
                <a:lnTo>
                  <a:pt x="4796" y="1975"/>
                </a:lnTo>
                <a:lnTo>
                  <a:pt x="4798" y="1979"/>
                </a:lnTo>
                <a:lnTo>
                  <a:pt x="4798" y="1979"/>
                </a:lnTo>
                <a:lnTo>
                  <a:pt x="4798" y="1979"/>
                </a:lnTo>
                <a:lnTo>
                  <a:pt x="4800" y="1977"/>
                </a:lnTo>
                <a:lnTo>
                  <a:pt x="4798" y="1977"/>
                </a:lnTo>
                <a:lnTo>
                  <a:pt x="4798" y="1977"/>
                </a:lnTo>
                <a:lnTo>
                  <a:pt x="4798" y="1975"/>
                </a:lnTo>
                <a:lnTo>
                  <a:pt x="4798" y="1975"/>
                </a:lnTo>
                <a:close/>
                <a:moveTo>
                  <a:pt x="4746" y="937"/>
                </a:moveTo>
                <a:lnTo>
                  <a:pt x="4746" y="937"/>
                </a:lnTo>
                <a:lnTo>
                  <a:pt x="4744" y="939"/>
                </a:lnTo>
                <a:lnTo>
                  <a:pt x="4742" y="941"/>
                </a:lnTo>
                <a:lnTo>
                  <a:pt x="4740" y="941"/>
                </a:lnTo>
                <a:lnTo>
                  <a:pt x="4740" y="944"/>
                </a:lnTo>
                <a:lnTo>
                  <a:pt x="4737" y="946"/>
                </a:lnTo>
                <a:lnTo>
                  <a:pt x="4735" y="946"/>
                </a:lnTo>
                <a:lnTo>
                  <a:pt x="4735" y="948"/>
                </a:lnTo>
                <a:lnTo>
                  <a:pt x="4740" y="946"/>
                </a:lnTo>
                <a:lnTo>
                  <a:pt x="4740" y="946"/>
                </a:lnTo>
                <a:lnTo>
                  <a:pt x="4742" y="944"/>
                </a:lnTo>
                <a:lnTo>
                  <a:pt x="4746" y="941"/>
                </a:lnTo>
                <a:lnTo>
                  <a:pt x="4746" y="939"/>
                </a:lnTo>
                <a:lnTo>
                  <a:pt x="4746" y="939"/>
                </a:lnTo>
                <a:lnTo>
                  <a:pt x="4746" y="939"/>
                </a:lnTo>
                <a:lnTo>
                  <a:pt x="4748" y="939"/>
                </a:lnTo>
                <a:lnTo>
                  <a:pt x="4750" y="937"/>
                </a:lnTo>
                <a:lnTo>
                  <a:pt x="4752" y="937"/>
                </a:lnTo>
                <a:lnTo>
                  <a:pt x="4756" y="933"/>
                </a:lnTo>
                <a:lnTo>
                  <a:pt x="4758" y="933"/>
                </a:lnTo>
                <a:lnTo>
                  <a:pt x="4761" y="933"/>
                </a:lnTo>
                <a:lnTo>
                  <a:pt x="4763" y="933"/>
                </a:lnTo>
                <a:lnTo>
                  <a:pt x="4765" y="931"/>
                </a:lnTo>
                <a:lnTo>
                  <a:pt x="4763" y="931"/>
                </a:lnTo>
                <a:lnTo>
                  <a:pt x="4765" y="929"/>
                </a:lnTo>
                <a:lnTo>
                  <a:pt x="4765" y="929"/>
                </a:lnTo>
                <a:lnTo>
                  <a:pt x="4763" y="929"/>
                </a:lnTo>
                <a:lnTo>
                  <a:pt x="4763" y="929"/>
                </a:lnTo>
                <a:lnTo>
                  <a:pt x="4763" y="929"/>
                </a:lnTo>
                <a:lnTo>
                  <a:pt x="4761" y="929"/>
                </a:lnTo>
                <a:lnTo>
                  <a:pt x="4756" y="933"/>
                </a:lnTo>
                <a:lnTo>
                  <a:pt x="4754" y="933"/>
                </a:lnTo>
                <a:lnTo>
                  <a:pt x="4752" y="933"/>
                </a:lnTo>
                <a:lnTo>
                  <a:pt x="4752" y="931"/>
                </a:lnTo>
                <a:lnTo>
                  <a:pt x="4750" y="931"/>
                </a:lnTo>
                <a:lnTo>
                  <a:pt x="4750" y="933"/>
                </a:lnTo>
                <a:lnTo>
                  <a:pt x="4750" y="933"/>
                </a:lnTo>
                <a:lnTo>
                  <a:pt x="4748" y="935"/>
                </a:lnTo>
                <a:lnTo>
                  <a:pt x="4746" y="937"/>
                </a:lnTo>
                <a:close/>
                <a:moveTo>
                  <a:pt x="4662" y="799"/>
                </a:moveTo>
                <a:lnTo>
                  <a:pt x="4662" y="801"/>
                </a:lnTo>
                <a:lnTo>
                  <a:pt x="4660" y="801"/>
                </a:lnTo>
                <a:lnTo>
                  <a:pt x="4660" y="803"/>
                </a:lnTo>
                <a:lnTo>
                  <a:pt x="4660" y="809"/>
                </a:lnTo>
                <a:lnTo>
                  <a:pt x="4660" y="811"/>
                </a:lnTo>
                <a:lnTo>
                  <a:pt x="4662" y="814"/>
                </a:lnTo>
                <a:lnTo>
                  <a:pt x="4662" y="814"/>
                </a:lnTo>
                <a:lnTo>
                  <a:pt x="4660" y="814"/>
                </a:lnTo>
                <a:lnTo>
                  <a:pt x="4662" y="816"/>
                </a:lnTo>
                <a:lnTo>
                  <a:pt x="4662" y="816"/>
                </a:lnTo>
                <a:lnTo>
                  <a:pt x="4664" y="818"/>
                </a:lnTo>
                <a:lnTo>
                  <a:pt x="4666" y="820"/>
                </a:lnTo>
                <a:lnTo>
                  <a:pt x="4668" y="824"/>
                </a:lnTo>
                <a:lnTo>
                  <a:pt x="4668" y="828"/>
                </a:lnTo>
                <a:lnTo>
                  <a:pt x="4666" y="830"/>
                </a:lnTo>
                <a:lnTo>
                  <a:pt x="4666" y="832"/>
                </a:lnTo>
                <a:lnTo>
                  <a:pt x="4666" y="835"/>
                </a:lnTo>
                <a:lnTo>
                  <a:pt x="4666" y="837"/>
                </a:lnTo>
                <a:lnTo>
                  <a:pt x="4666" y="841"/>
                </a:lnTo>
                <a:lnTo>
                  <a:pt x="4666" y="843"/>
                </a:lnTo>
                <a:lnTo>
                  <a:pt x="4666" y="856"/>
                </a:lnTo>
                <a:lnTo>
                  <a:pt x="4666" y="858"/>
                </a:lnTo>
                <a:lnTo>
                  <a:pt x="4666" y="860"/>
                </a:lnTo>
                <a:lnTo>
                  <a:pt x="4664" y="864"/>
                </a:lnTo>
                <a:lnTo>
                  <a:pt x="4664" y="866"/>
                </a:lnTo>
                <a:lnTo>
                  <a:pt x="4662" y="870"/>
                </a:lnTo>
                <a:lnTo>
                  <a:pt x="4662" y="870"/>
                </a:lnTo>
                <a:lnTo>
                  <a:pt x="4664" y="872"/>
                </a:lnTo>
                <a:lnTo>
                  <a:pt x="4666" y="874"/>
                </a:lnTo>
                <a:lnTo>
                  <a:pt x="4666" y="879"/>
                </a:lnTo>
                <a:lnTo>
                  <a:pt x="4668" y="883"/>
                </a:lnTo>
                <a:lnTo>
                  <a:pt x="4666" y="885"/>
                </a:lnTo>
                <a:lnTo>
                  <a:pt x="4666" y="887"/>
                </a:lnTo>
                <a:lnTo>
                  <a:pt x="4664" y="889"/>
                </a:lnTo>
                <a:lnTo>
                  <a:pt x="4664" y="891"/>
                </a:lnTo>
                <a:lnTo>
                  <a:pt x="4664" y="893"/>
                </a:lnTo>
                <a:lnTo>
                  <a:pt x="4664" y="895"/>
                </a:lnTo>
                <a:lnTo>
                  <a:pt x="4664" y="897"/>
                </a:lnTo>
                <a:lnTo>
                  <a:pt x="4666" y="900"/>
                </a:lnTo>
                <a:lnTo>
                  <a:pt x="4664" y="902"/>
                </a:lnTo>
                <a:lnTo>
                  <a:pt x="4662" y="908"/>
                </a:lnTo>
                <a:lnTo>
                  <a:pt x="4662" y="912"/>
                </a:lnTo>
                <a:lnTo>
                  <a:pt x="4664" y="916"/>
                </a:lnTo>
                <a:lnTo>
                  <a:pt x="4664" y="918"/>
                </a:lnTo>
                <a:lnTo>
                  <a:pt x="4664" y="921"/>
                </a:lnTo>
                <a:lnTo>
                  <a:pt x="4664" y="921"/>
                </a:lnTo>
                <a:lnTo>
                  <a:pt x="4666" y="923"/>
                </a:lnTo>
                <a:lnTo>
                  <a:pt x="4666" y="921"/>
                </a:lnTo>
                <a:lnTo>
                  <a:pt x="4668" y="918"/>
                </a:lnTo>
                <a:lnTo>
                  <a:pt x="4668" y="914"/>
                </a:lnTo>
                <a:lnTo>
                  <a:pt x="4670" y="912"/>
                </a:lnTo>
                <a:lnTo>
                  <a:pt x="4670" y="910"/>
                </a:lnTo>
                <a:lnTo>
                  <a:pt x="4673" y="908"/>
                </a:lnTo>
                <a:lnTo>
                  <a:pt x="4673" y="908"/>
                </a:lnTo>
                <a:lnTo>
                  <a:pt x="4675" y="908"/>
                </a:lnTo>
                <a:lnTo>
                  <a:pt x="4675" y="908"/>
                </a:lnTo>
                <a:lnTo>
                  <a:pt x="4677" y="908"/>
                </a:lnTo>
                <a:lnTo>
                  <a:pt x="4677" y="908"/>
                </a:lnTo>
                <a:lnTo>
                  <a:pt x="4677" y="910"/>
                </a:lnTo>
                <a:lnTo>
                  <a:pt x="4681" y="910"/>
                </a:lnTo>
                <a:lnTo>
                  <a:pt x="4683" y="910"/>
                </a:lnTo>
                <a:lnTo>
                  <a:pt x="4685" y="912"/>
                </a:lnTo>
                <a:lnTo>
                  <a:pt x="4685" y="914"/>
                </a:lnTo>
                <a:lnTo>
                  <a:pt x="4685" y="916"/>
                </a:lnTo>
                <a:lnTo>
                  <a:pt x="4685" y="921"/>
                </a:lnTo>
                <a:lnTo>
                  <a:pt x="4685" y="918"/>
                </a:lnTo>
                <a:lnTo>
                  <a:pt x="4687" y="918"/>
                </a:lnTo>
                <a:lnTo>
                  <a:pt x="4687" y="916"/>
                </a:lnTo>
                <a:lnTo>
                  <a:pt x="4687" y="916"/>
                </a:lnTo>
                <a:lnTo>
                  <a:pt x="4687" y="914"/>
                </a:lnTo>
                <a:lnTo>
                  <a:pt x="4687" y="912"/>
                </a:lnTo>
                <a:lnTo>
                  <a:pt x="4687" y="910"/>
                </a:lnTo>
                <a:lnTo>
                  <a:pt x="4687" y="906"/>
                </a:lnTo>
                <a:lnTo>
                  <a:pt x="4685" y="906"/>
                </a:lnTo>
                <a:lnTo>
                  <a:pt x="4685" y="906"/>
                </a:lnTo>
                <a:lnTo>
                  <a:pt x="4683" y="906"/>
                </a:lnTo>
                <a:lnTo>
                  <a:pt x="4683" y="906"/>
                </a:lnTo>
                <a:lnTo>
                  <a:pt x="4681" y="906"/>
                </a:lnTo>
                <a:lnTo>
                  <a:pt x="4681" y="902"/>
                </a:lnTo>
                <a:lnTo>
                  <a:pt x="4679" y="897"/>
                </a:lnTo>
                <a:lnTo>
                  <a:pt x="4679" y="895"/>
                </a:lnTo>
                <a:lnTo>
                  <a:pt x="4679" y="895"/>
                </a:lnTo>
                <a:lnTo>
                  <a:pt x="4677" y="895"/>
                </a:lnTo>
                <a:lnTo>
                  <a:pt x="4677" y="895"/>
                </a:lnTo>
                <a:lnTo>
                  <a:pt x="4677" y="893"/>
                </a:lnTo>
                <a:lnTo>
                  <a:pt x="4675" y="893"/>
                </a:lnTo>
                <a:lnTo>
                  <a:pt x="4673" y="889"/>
                </a:lnTo>
                <a:lnTo>
                  <a:pt x="4673" y="889"/>
                </a:lnTo>
                <a:lnTo>
                  <a:pt x="4673" y="887"/>
                </a:lnTo>
                <a:lnTo>
                  <a:pt x="4673" y="883"/>
                </a:lnTo>
                <a:lnTo>
                  <a:pt x="4675" y="879"/>
                </a:lnTo>
                <a:lnTo>
                  <a:pt x="4679" y="866"/>
                </a:lnTo>
                <a:lnTo>
                  <a:pt x="4679" y="864"/>
                </a:lnTo>
                <a:lnTo>
                  <a:pt x="4681" y="862"/>
                </a:lnTo>
                <a:lnTo>
                  <a:pt x="4683" y="860"/>
                </a:lnTo>
                <a:lnTo>
                  <a:pt x="4685" y="860"/>
                </a:lnTo>
                <a:lnTo>
                  <a:pt x="4689" y="860"/>
                </a:lnTo>
                <a:lnTo>
                  <a:pt x="4691" y="860"/>
                </a:lnTo>
                <a:lnTo>
                  <a:pt x="4693" y="860"/>
                </a:lnTo>
                <a:lnTo>
                  <a:pt x="4696" y="862"/>
                </a:lnTo>
                <a:lnTo>
                  <a:pt x="4696" y="862"/>
                </a:lnTo>
                <a:lnTo>
                  <a:pt x="4698" y="864"/>
                </a:lnTo>
                <a:lnTo>
                  <a:pt x="4700" y="866"/>
                </a:lnTo>
                <a:lnTo>
                  <a:pt x="4702" y="868"/>
                </a:lnTo>
                <a:lnTo>
                  <a:pt x="4702" y="868"/>
                </a:lnTo>
                <a:lnTo>
                  <a:pt x="4704" y="872"/>
                </a:lnTo>
                <a:lnTo>
                  <a:pt x="4704" y="872"/>
                </a:lnTo>
                <a:lnTo>
                  <a:pt x="4704" y="868"/>
                </a:lnTo>
                <a:lnTo>
                  <a:pt x="4704" y="868"/>
                </a:lnTo>
                <a:lnTo>
                  <a:pt x="4702" y="866"/>
                </a:lnTo>
                <a:lnTo>
                  <a:pt x="4700" y="864"/>
                </a:lnTo>
                <a:lnTo>
                  <a:pt x="4700" y="862"/>
                </a:lnTo>
                <a:lnTo>
                  <a:pt x="4698" y="860"/>
                </a:lnTo>
                <a:lnTo>
                  <a:pt x="4698" y="858"/>
                </a:lnTo>
                <a:lnTo>
                  <a:pt x="4698" y="856"/>
                </a:lnTo>
                <a:lnTo>
                  <a:pt x="4696" y="853"/>
                </a:lnTo>
                <a:lnTo>
                  <a:pt x="4696" y="849"/>
                </a:lnTo>
                <a:lnTo>
                  <a:pt x="4691" y="841"/>
                </a:lnTo>
                <a:lnTo>
                  <a:pt x="4689" y="837"/>
                </a:lnTo>
                <a:lnTo>
                  <a:pt x="4687" y="824"/>
                </a:lnTo>
                <a:lnTo>
                  <a:pt x="4687" y="822"/>
                </a:lnTo>
                <a:lnTo>
                  <a:pt x="4687" y="822"/>
                </a:lnTo>
                <a:lnTo>
                  <a:pt x="4685" y="820"/>
                </a:lnTo>
                <a:lnTo>
                  <a:pt x="4685" y="820"/>
                </a:lnTo>
                <a:lnTo>
                  <a:pt x="4685" y="818"/>
                </a:lnTo>
                <a:lnTo>
                  <a:pt x="4683" y="818"/>
                </a:lnTo>
                <a:lnTo>
                  <a:pt x="4683" y="816"/>
                </a:lnTo>
                <a:lnTo>
                  <a:pt x="4683" y="814"/>
                </a:lnTo>
                <a:lnTo>
                  <a:pt x="4683" y="811"/>
                </a:lnTo>
                <a:lnTo>
                  <a:pt x="4683" y="809"/>
                </a:lnTo>
                <a:lnTo>
                  <a:pt x="4681" y="807"/>
                </a:lnTo>
                <a:lnTo>
                  <a:pt x="4681" y="803"/>
                </a:lnTo>
                <a:lnTo>
                  <a:pt x="4683" y="801"/>
                </a:lnTo>
                <a:lnTo>
                  <a:pt x="4683" y="799"/>
                </a:lnTo>
                <a:lnTo>
                  <a:pt x="4683" y="799"/>
                </a:lnTo>
                <a:lnTo>
                  <a:pt x="4685" y="797"/>
                </a:lnTo>
                <a:lnTo>
                  <a:pt x="4685" y="795"/>
                </a:lnTo>
                <a:lnTo>
                  <a:pt x="4685" y="791"/>
                </a:lnTo>
                <a:lnTo>
                  <a:pt x="4683" y="786"/>
                </a:lnTo>
                <a:lnTo>
                  <a:pt x="4683" y="786"/>
                </a:lnTo>
                <a:lnTo>
                  <a:pt x="4683" y="784"/>
                </a:lnTo>
                <a:lnTo>
                  <a:pt x="4681" y="780"/>
                </a:lnTo>
                <a:lnTo>
                  <a:pt x="4679" y="774"/>
                </a:lnTo>
                <a:lnTo>
                  <a:pt x="4679" y="774"/>
                </a:lnTo>
                <a:lnTo>
                  <a:pt x="4679" y="772"/>
                </a:lnTo>
                <a:lnTo>
                  <a:pt x="4679" y="772"/>
                </a:lnTo>
                <a:lnTo>
                  <a:pt x="4679" y="770"/>
                </a:lnTo>
                <a:lnTo>
                  <a:pt x="4679" y="767"/>
                </a:lnTo>
                <a:lnTo>
                  <a:pt x="4679" y="767"/>
                </a:lnTo>
                <a:lnTo>
                  <a:pt x="4677" y="763"/>
                </a:lnTo>
                <a:lnTo>
                  <a:pt x="4675" y="761"/>
                </a:lnTo>
                <a:lnTo>
                  <a:pt x="4675" y="763"/>
                </a:lnTo>
                <a:lnTo>
                  <a:pt x="4675" y="763"/>
                </a:lnTo>
                <a:lnTo>
                  <a:pt x="4673" y="765"/>
                </a:lnTo>
                <a:lnTo>
                  <a:pt x="4670" y="765"/>
                </a:lnTo>
                <a:lnTo>
                  <a:pt x="4673" y="767"/>
                </a:lnTo>
                <a:lnTo>
                  <a:pt x="4675" y="772"/>
                </a:lnTo>
                <a:lnTo>
                  <a:pt x="4675" y="772"/>
                </a:lnTo>
                <a:lnTo>
                  <a:pt x="4675" y="774"/>
                </a:lnTo>
                <a:lnTo>
                  <a:pt x="4675" y="776"/>
                </a:lnTo>
                <a:lnTo>
                  <a:pt x="4675" y="776"/>
                </a:lnTo>
                <a:lnTo>
                  <a:pt x="4675" y="776"/>
                </a:lnTo>
                <a:lnTo>
                  <a:pt x="4673" y="776"/>
                </a:lnTo>
                <a:lnTo>
                  <a:pt x="4673" y="778"/>
                </a:lnTo>
                <a:lnTo>
                  <a:pt x="4673" y="780"/>
                </a:lnTo>
                <a:lnTo>
                  <a:pt x="4673" y="780"/>
                </a:lnTo>
                <a:lnTo>
                  <a:pt x="4670" y="782"/>
                </a:lnTo>
                <a:lnTo>
                  <a:pt x="4670" y="782"/>
                </a:lnTo>
                <a:lnTo>
                  <a:pt x="4670" y="782"/>
                </a:lnTo>
                <a:lnTo>
                  <a:pt x="4668" y="780"/>
                </a:lnTo>
                <a:lnTo>
                  <a:pt x="4666" y="780"/>
                </a:lnTo>
                <a:lnTo>
                  <a:pt x="4664" y="780"/>
                </a:lnTo>
                <a:lnTo>
                  <a:pt x="4662" y="782"/>
                </a:lnTo>
                <a:lnTo>
                  <a:pt x="4662" y="782"/>
                </a:lnTo>
                <a:lnTo>
                  <a:pt x="4662" y="786"/>
                </a:lnTo>
                <a:lnTo>
                  <a:pt x="4662" y="788"/>
                </a:lnTo>
                <a:lnTo>
                  <a:pt x="4662" y="793"/>
                </a:lnTo>
                <a:lnTo>
                  <a:pt x="4662" y="799"/>
                </a:lnTo>
                <a:close/>
                <a:moveTo>
                  <a:pt x="4731" y="1663"/>
                </a:moveTo>
                <a:lnTo>
                  <a:pt x="4731" y="1663"/>
                </a:lnTo>
                <a:lnTo>
                  <a:pt x="4731" y="1663"/>
                </a:lnTo>
                <a:lnTo>
                  <a:pt x="4731" y="1663"/>
                </a:lnTo>
                <a:lnTo>
                  <a:pt x="4733" y="1663"/>
                </a:lnTo>
                <a:lnTo>
                  <a:pt x="4733" y="1663"/>
                </a:lnTo>
                <a:lnTo>
                  <a:pt x="4735" y="1663"/>
                </a:lnTo>
                <a:lnTo>
                  <a:pt x="4737" y="1663"/>
                </a:lnTo>
                <a:lnTo>
                  <a:pt x="4740" y="1663"/>
                </a:lnTo>
                <a:lnTo>
                  <a:pt x="4740" y="1663"/>
                </a:lnTo>
                <a:lnTo>
                  <a:pt x="4742" y="1661"/>
                </a:lnTo>
                <a:lnTo>
                  <a:pt x="4742" y="1661"/>
                </a:lnTo>
                <a:lnTo>
                  <a:pt x="4744" y="1661"/>
                </a:lnTo>
                <a:lnTo>
                  <a:pt x="4744" y="1661"/>
                </a:lnTo>
                <a:lnTo>
                  <a:pt x="4744" y="1661"/>
                </a:lnTo>
                <a:lnTo>
                  <a:pt x="4744" y="1661"/>
                </a:lnTo>
                <a:lnTo>
                  <a:pt x="4744" y="1661"/>
                </a:lnTo>
                <a:lnTo>
                  <a:pt x="4744" y="1661"/>
                </a:lnTo>
                <a:lnTo>
                  <a:pt x="4744" y="1661"/>
                </a:lnTo>
                <a:lnTo>
                  <a:pt x="4737" y="1658"/>
                </a:lnTo>
                <a:lnTo>
                  <a:pt x="4735" y="1658"/>
                </a:lnTo>
                <a:lnTo>
                  <a:pt x="4733" y="1661"/>
                </a:lnTo>
                <a:lnTo>
                  <a:pt x="4733" y="1658"/>
                </a:lnTo>
                <a:lnTo>
                  <a:pt x="4731" y="1661"/>
                </a:lnTo>
                <a:lnTo>
                  <a:pt x="4731" y="1661"/>
                </a:lnTo>
                <a:lnTo>
                  <a:pt x="4731" y="1663"/>
                </a:lnTo>
                <a:lnTo>
                  <a:pt x="4731" y="1663"/>
                </a:lnTo>
                <a:close/>
                <a:moveTo>
                  <a:pt x="4790" y="667"/>
                </a:moveTo>
                <a:lnTo>
                  <a:pt x="4792" y="667"/>
                </a:lnTo>
                <a:lnTo>
                  <a:pt x="4792" y="665"/>
                </a:lnTo>
                <a:lnTo>
                  <a:pt x="4790" y="665"/>
                </a:lnTo>
                <a:lnTo>
                  <a:pt x="4790" y="667"/>
                </a:lnTo>
                <a:lnTo>
                  <a:pt x="4788" y="667"/>
                </a:lnTo>
                <a:lnTo>
                  <a:pt x="4788" y="667"/>
                </a:lnTo>
                <a:lnTo>
                  <a:pt x="4788" y="669"/>
                </a:lnTo>
                <a:lnTo>
                  <a:pt x="4790" y="667"/>
                </a:lnTo>
                <a:close/>
                <a:moveTo>
                  <a:pt x="4784" y="1665"/>
                </a:moveTo>
                <a:lnTo>
                  <a:pt x="4781" y="1665"/>
                </a:lnTo>
                <a:lnTo>
                  <a:pt x="4779" y="1667"/>
                </a:lnTo>
                <a:lnTo>
                  <a:pt x="4781" y="1667"/>
                </a:lnTo>
                <a:lnTo>
                  <a:pt x="4781" y="1667"/>
                </a:lnTo>
                <a:lnTo>
                  <a:pt x="4781" y="1669"/>
                </a:lnTo>
                <a:lnTo>
                  <a:pt x="4784" y="1669"/>
                </a:lnTo>
                <a:lnTo>
                  <a:pt x="4784" y="1669"/>
                </a:lnTo>
                <a:lnTo>
                  <a:pt x="4788" y="1669"/>
                </a:lnTo>
                <a:lnTo>
                  <a:pt x="4788" y="1669"/>
                </a:lnTo>
                <a:lnTo>
                  <a:pt x="4788" y="1667"/>
                </a:lnTo>
                <a:lnTo>
                  <a:pt x="4788" y="1667"/>
                </a:lnTo>
                <a:lnTo>
                  <a:pt x="4788" y="1667"/>
                </a:lnTo>
                <a:lnTo>
                  <a:pt x="4784" y="1665"/>
                </a:lnTo>
                <a:close/>
                <a:moveTo>
                  <a:pt x="4786" y="916"/>
                </a:moveTo>
                <a:lnTo>
                  <a:pt x="4779" y="921"/>
                </a:lnTo>
                <a:lnTo>
                  <a:pt x="4777" y="923"/>
                </a:lnTo>
                <a:lnTo>
                  <a:pt x="4775" y="923"/>
                </a:lnTo>
                <a:lnTo>
                  <a:pt x="4773" y="927"/>
                </a:lnTo>
                <a:lnTo>
                  <a:pt x="4773" y="927"/>
                </a:lnTo>
                <a:lnTo>
                  <a:pt x="4777" y="927"/>
                </a:lnTo>
                <a:lnTo>
                  <a:pt x="4779" y="925"/>
                </a:lnTo>
                <a:lnTo>
                  <a:pt x="4779" y="923"/>
                </a:lnTo>
                <a:lnTo>
                  <a:pt x="4781" y="923"/>
                </a:lnTo>
                <a:lnTo>
                  <a:pt x="4784" y="921"/>
                </a:lnTo>
                <a:lnTo>
                  <a:pt x="4784" y="921"/>
                </a:lnTo>
                <a:lnTo>
                  <a:pt x="4788" y="916"/>
                </a:lnTo>
                <a:lnTo>
                  <a:pt x="4786" y="916"/>
                </a:lnTo>
                <a:lnTo>
                  <a:pt x="4786" y="916"/>
                </a:lnTo>
                <a:close/>
                <a:moveTo>
                  <a:pt x="4641" y="975"/>
                </a:moveTo>
                <a:lnTo>
                  <a:pt x="4639" y="977"/>
                </a:lnTo>
                <a:lnTo>
                  <a:pt x="4637" y="977"/>
                </a:lnTo>
                <a:lnTo>
                  <a:pt x="4637" y="979"/>
                </a:lnTo>
                <a:lnTo>
                  <a:pt x="4635" y="979"/>
                </a:lnTo>
                <a:lnTo>
                  <a:pt x="4635" y="979"/>
                </a:lnTo>
                <a:lnTo>
                  <a:pt x="4635" y="981"/>
                </a:lnTo>
                <a:lnTo>
                  <a:pt x="4633" y="983"/>
                </a:lnTo>
                <a:lnTo>
                  <a:pt x="4633" y="983"/>
                </a:lnTo>
                <a:lnTo>
                  <a:pt x="4633" y="986"/>
                </a:lnTo>
                <a:lnTo>
                  <a:pt x="4635" y="988"/>
                </a:lnTo>
                <a:lnTo>
                  <a:pt x="4637" y="990"/>
                </a:lnTo>
                <a:lnTo>
                  <a:pt x="4637" y="990"/>
                </a:lnTo>
                <a:lnTo>
                  <a:pt x="4637" y="992"/>
                </a:lnTo>
                <a:lnTo>
                  <a:pt x="4637" y="994"/>
                </a:lnTo>
                <a:lnTo>
                  <a:pt x="4637" y="996"/>
                </a:lnTo>
                <a:lnTo>
                  <a:pt x="4635" y="998"/>
                </a:lnTo>
                <a:lnTo>
                  <a:pt x="4637" y="998"/>
                </a:lnTo>
                <a:lnTo>
                  <a:pt x="4637" y="1000"/>
                </a:lnTo>
                <a:lnTo>
                  <a:pt x="4637" y="1000"/>
                </a:lnTo>
                <a:lnTo>
                  <a:pt x="4639" y="1000"/>
                </a:lnTo>
                <a:lnTo>
                  <a:pt x="4639" y="1000"/>
                </a:lnTo>
                <a:lnTo>
                  <a:pt x="4641" y="998"/>
                </a:lnTo>
                <a:lnTo>
                  <a:pt x="4643" y="998"/>
                </a:lnTo>
                <a:lnTo>
                  <a:pt x="4643" y="996"/>
                </a:lnTo>
                <a:lnTo>
                  <a:pt x="4645" y="994"/>
                </a:lnTo>
                <a:lnTo>
                  <a:pt x="4645" y="994"/>
                </a:lnTo>
                <a:lnTo>
                  <a:pt x="4647" y="994"/>
                </a:lnTo>
                <a:lnTo>
                  <a:pt x="4649" y="994"/>
                </a:lnTo>
                <a:lnTo>
                  <a:pt x="4649" y="994"/>
                </a:lnTo>
                <a:lnTo>
                  <a:pt x="4652" y="994"/>
                </a:lnTo>
                <a:lnTo>
                  <a:pt x="4652" y="994"/>
                </a:lnTo>
                <a:lnTo>
                  <a:pt x="4652" y="994"/>
                </a:lnTo>
                <a:lnTo>
                  <a:pt x="4649" y="992"/>
                </a:lnTo>
                <a:lnTo>
                  <a:pt x="4647" y="988"/>
                </a:lnTo>
                <a:lnTo>
                  <a:pt x="4645" y="988"/>
                </a:lnTo>
                <a:lnTo>
                  <a:pt x="4645" y="988"/>
                </a:lnTo>
                <a:lnTo>
                  <a:pt x="4643" y="988"/>
                </a:lnTo>
                <a:lnTo>
                  <a:pt x="4641" y="988"/>
                </a:lnTo>
                <a:lnTo>
                  <a:pt x="4641" y="986"/>
                </a:lnTo>
                <a:lnTo>
                  <a:pt x="4641" y="986"/>
                </a:lnTo>
                <a:lnTo>
                  <a:pt x="4641" y="983"/>
                </a:lnTo>
                <a:lnTo>
                  <a:pt x="4641" y="983"/>
                </a:lnTo>
                <a:lnTo>
                  <a:pt x="4641" y="981"/>
                </a:lnTo>
                <a:lnTo>
                  <a:pt x="4643" y="981"/>
                </a:lnTo>
                <a:lnTo>
                  <a:pt x="4643" y="981"/>
                </a:lnTo>
                <a:lnTo>
                  <a:pt x="4645" y="981"/>
                </a:lnTo>
                <a:lnTo>
                  <a:pt x="4645" y="981"/>
                </a:lnTo>
                <a:lnTo>
                  <a:pt x="4647" y="981"/>
                </a:lnTo>
                <a:lnTo>
                  <a:pt x="4649" y="983"/>
                </a:lnTo>
                <a:lnTo>
                  <a:pt x="4649" y="986"/>
                </a:lnTo>
                <a:lnTo>
                  <a:pt x="4656" y="981"/>
                </a:lnTo>
                <a:lnTo>
                  <a:pt x="4662" y="981"/>
                </a:lnTo>
                <a:lnTo>
                  <a:pt x="4666" y="981"/>
                </a:lnTo>
                <a:lnTo>
                  <a:pt x="4673" y="986"/>
                </a:lnTo>
                <a:lnTo>
                  <a:pt x="4679" y="988"/>
                </a:lnTo>
                <a:lnTo>
                  <a:pt x="4681" y="990"/>
                </a:lnTo>
                <a:lnTo>
                  <a:pt x="4683" y="990"/>
                </a:lnTo>
                <a:lnTo>
                  <a:pt x="4683" y="990"/>
                </a:lnTo>
                <a:lnTo>
                  <a:pt x="4683" y="990"/>
                </a:lnTo>
                <a:lnTo>
                  <a:pt x="4685" y="988"/>
                </a:lnTo>
                <a:lnTo>
                  <a:pt x="4685" y="988"/>
                </a:lnTo>
                <a:lnTo>
                  <a:pt x="4685" y="986"/>
                </a:lnTo>
                <a:lnTo>
                  <a:pt x="4685" y="983"/>
                </a:lnTo>
                <a:lnTo>
                  <a:pt x="4687" y="979"/>
                </a:lnTo>
                <a:lnTo>
                  <a:pt x="4691" y="977"/>
                </a:lnTo>
                <a:lnTo>
                  <a:pt x="4693" y="975"/>
                </a:lnTo>
                <a:lnTo>
                  <a:pt x="4698" y="973"/>
                </a:lnTo>
                <a:lnTo>
                  <a:pt x="4698" y="973"/>
                </a:lnTo>
                <a:lnTo>
                  <a:pt x="4702" y="975"/>
                </a:lnTo>
                <a:lnTo>
                  <a:pt x="4704" y="975"/>
                </a:lnTo>
                <a:lnTo>
                  <a:pt x="4706" y="973"/>
                </a:lnTo>
                <a:lnTo>
                  <a:pt x="4708" y="973"/>
                </a:lnTo>
                <a:lnTo>
                  <a:pt x="4708" y="973"/>
                </a:lnTo>
                <a:lnTo>
                  <a:pt x="4710" y="971"/>
                </a:lnTo>
                <a:lnTo>
                  <a:pt x="4712" y="971"/>
                </a:lnTo>
                <a:lnTo>
                  <a:pt x="4712" y="971"/>
                </a:lnTo>
                <a:lnTo>
                  <a:pt x="4714" y="971"/>
                </a:lnTo>
                <a:lnTo>
                  <a:pt x="4717" y="971"/>
                </a:lnTo>
                <a:lnTo>
                  <a:pt x="4717" y="969"/>
                </a:lnTo>
                <a:lnTo>
                  <a:pt x="4717" y="969"/>
                </a:lnTo>
                <a:lnTo>
                  <a:pt x="4719" y="967"/>
                </a:lnTo>
                <a:lnTo>
                  <a:pt x="4721" y="967"/>
                </a:lnTo>
                <a:lnTo>
                  <a:pt x="4719" y="967"/>
                </a:lnTo>
                <a:lnTo>
                  <a:pt x="4719" y="967"/>
                </a:lnTo>
                <a:lnTo>
                  <a:pt x="4717" y="967"/>
                </a:lnTo>
                <a:lnTo>
                  <a:pt x="4714" y="969"/>
                </a:lnTo>
                <a:lnTo>
                  <a:pt x="4714" y="969"/>
                </a:lnTo>
                <a:lnTo>
                  <a:pt x="4712" y="969"/>
                </a:lnTo>
                <a:lnTo>
                  <a:pt x="4712" y="965"/>
                </a:lnTo>
                <a:lnTo>
                  <a:pt x="4712" y="962"/>
                </a:lnTo>
                <a:lnTo>
                  <a:pt x="4710" y="962"/>
                </a:lnTo>
                <a:lnTo>
                  <a:pt x="4710" y="960"/>
                </a:lnTo>
                <a:lnTo>
                  <a:pt x="4710" y="958"/>
                </a:lnTo>
                <a:lnTo>
                  <a:pt x="4712" y="954"/>
                </a:lnTo>
                <a:lnTo>
                  <a:pt x="4714" y="952"/>
                </a:lnTo>
                <a:lnTo>
                  <a:pt x="4714" y="950"/>
                </a:lnTo>
                <a:lnTo>
                  <a:pt x="4714" y="950"/>
                </a:lnTo>
                <a:lnTo>
                  <a:pt x="4712" y="950"/>
                </a:lnTo>
                <a:lnTo>
                  <a:pt x="4710" y="952"/>
                </a:lnTo>
                <a:lnTo>
                  <a:pt x="4706" y="956"/>
                </a:lnTo>
                <a:lnTo>
                  <a:pt x="4706" y="956"/>
                </a:lnTo>
                <a:lnTo>
                  <a:pt x="4704" y="956"/>
                </a:lnTo>
                <a:lnTo>
                  <a:pt x="4702" y="956"/>
                </a:lnTo>
                <a:lnTo>
                  <a:pt x="4702" y="956"/>
                </a:lnTo>
                <a:lnTo>
                  <a:pt x="4696" y="954"/>
                </a:lnTo>
                <a:lnTo>
                  <a:pt x="4693" y="954"/>
                </a:lnTo>
                <a:lnTo>
                  <a:pt x="4693" y="954"/>
                </a:lnTo>
                <a:lnTo>
                  <a:pt x="4691" y="954"/>
                </a:lnTo>
                <a:lnTo>
                  <a:pt x="4691" y="954"/>
                </a:lnTo>
                <a:lnTo>
                  <a:pt x="4689" y="952"/>
                </a:lnTo>
                <a:lnTo>
                  <a:pt x="4687" y="950"/>
                </a:lnTo>
                <a:lnTo>
                  <a:pt x="4683" y="948"/>
                </a:lnTo>
                <a:lnTo>
                  <a:pt x="4681" y="946"/>
                </a:lnTo>
                <a:lnTo>
                  <a:pt x="4677" y="944"/>
                </a:lnTo>
                <a:lnTo>
                  <a:pt x="4675" y="941"/>
                </a:lnTo>
                <a:lnTo>
                  <a:pt x="4670" y="935"/>
                </a:lnTo>
                <a:lnTo>
                  <a:pt x="4668" y="933"/>
                </a:lnTo>
                <a:lnTo>
                  <a:pt x="4664" y="931"/>
                </a:lnTo>
                <a:lnTo>
                  <a:pt x="4664" y="929"/>
                </a:lnTo>
                <a:lnTo>
                  <a:pt x="4664" y="929"/>
                </a:lnTo>
                <a:lnTo>
                  <a:pt x="4664" y="929"/>
                </a:lnTo>
                <a:lnTo>
                  <a:pt x="4662" y="931"/>
                </a:lnTo>
                <a:lnTo>
                  <a:pt x="4662" y="931"/>
                </a:lnTo>
                <a:lnTo>
                  <a:pt x="4660" y="931"/>
                </a:lnTo>
                <a:lnTo>
                  <a:pt x="4660" y="931"/>
                </a:lnTo>
                <a:lnTo>
                  <a:pt x="4660" y="931"/>
                </a:lnTo>
                <a:lnTo>
                  <a:pt x="4660" y="933"/>
                </a:lnTo>
                <a:lnTo>
                  <a:pt x="4658" y="935"/>
                </a:lnTo>
                <a:lnTo>
                  <a:pt x="4660" y="937"/>
                </a:lnTo>
                <a:lnTo>
                  <a:pt x="4660" y="939"/>
                </a:lnTo>
                <a:lnTo>
                  <a:pt x="4662" y="944"/>
                </a:lnTo>
                <a:lnTo>
                  <a:pt x="4662" y="948"/>
                </a:lnTo>
                <a:lnTo>
                  <a:pt x="4660" y="950"/>
                </a:lnTo>
                <a:lnTo>
                  <a:pt x="4660" y="952"/>
                </a:lnTo>
                <a:lnTo>
                  <a:pt x="4660" y="956"/>
                </a:lnTo>
                <a:lnTo>
                  <a:pt x="4660" y="956"/>
                </a:lnTo>
                <a:lnTo>
                  <a:pt x="4658" y="960"/>
                </a:lnTo>
                <a:lnTo>
                  <a:pt x="4656" y="962"/>
                </a:lnTo>
                <a:lnTo>
                  <a:pt x="4656" y="965"/>
                </a:lnTo>
                <a:lnTo>
                  <a:pt x="4656" y="967"/>
                </a:lnTo>
                <a:lnTo>
                  <a:pt x="4656" y="969"/>
                </a:lnTo>
                <a:lnTo>
                  <a:pt x="4654" y="969"/>
                </a:lnTo>
                <a:lnTo>
                  <a:pt x="4654" y="971"/>
                </a:lnTo>
                <a:lnTo>
                  <a:pt x="4652" y="971"/>
                </a:lnTo>
                <a:lnTo>
                  <a:pt x="4649" y="969"/>
                </a:lnTo>
                <a:lnTo>
                  <a:pt x="4647" y="969"/>
                </a:lnTo>
                <a:lnTo>
                  <a:pt x="4647" y="969"/>
                </a:lnTo>
                <a:lnTo>
                  <a:pt x="4645" y="967"/>
                </a:lnTo>
                <a:lnTo>
                  <a:pt x="4643" y="967"/>
                </a:lnTo>
                <a:lnTo>
                  <a:pt x="4641" y="969"/>
                </a:lnTo>
                <a:lnTo>
                  <a:pt x="4641" y="969"/>
                </a:lnTo>
                <a:lnTo>
                  <a:pt x="4641" y="971"/>
                </a:lnTo>
                <a:lnTo>
                  <a:pt x="4643" y="973"/>
                </a:lnTo>
                <a:lnTo>
                  <a:pt x="4643" y="973"/>
                </a:lnTo>
                <a:lnTo>
                  <a:pt x="4641" y="975"/>
                </a:lnTo>
                <a:close/>
                <a:moveTo>
                  <a:pt x="4629" y="990"/>
                </a:moveTo>
                <a:lnTo>
                  <a:pt x="4629" y="990"/>
                </a:lnTo>
                <a:lnTo>
                  <a:pt x="4629" y="986"/>
                </a:lnTo>
                <a:lnTo>
                  <a:pt x="4629" y="986"/>
                </a:lnTo>
                <a:lnTo>
                  <a:pt x="4629" y="988"/>
                </a:lnTo>
                <a:lnTo>
                  <a:pt x="4626" y="988"/>
                </a:lnTo>
                <a:lnTo>
                  <a:pt x="4629" y="990"/>
                </a:lnTo>
                <a:lnTo>
                  <a:pt x="4629" y="990"/>
                </a:lnTo>
                <a:lnTo>
                  <a:pt x="4629" y="990"/>
                </a:lnTo>
                <a:close/>
                <a:moveTo>
                  <a:pt x="4652" y="931"/>
                </a:moveTo>
                <a:lnTo>
                  <a:pt x="4652" y="931"/>
                </a:lnTo>
                <a:lnTo>
                  <a:pt x="4652" y="931"/>
                </a:lnTo>
                <a:lnTo>
                  <a:pt x="4649" y="929"/>
                </a:lnTo>
                <a:lnTo>
                  <a:pt x="4649" y="929"/>
                </a:lnTo>
                <a:lnTo>
                  <a:pt x="4649" y="931"/>
                </a:lnTo>
                <a:lnTo>
                  <a:pt x="4652" y="933"/>
                </a:lnTo>
                <a:lnTo>
                  <a:pt x="4652" y="931"/>
                </a:lnTo>
                <a:close/>
                <a:moveTo>
                  <a:pt x="4825" y="889"/>
                </a:moveTo>
                <a:lnTo>
                  <a:pt x="4825" y="887"/>
                </a:lnTo>
                <a:lnTo>
                  <a:pt x="4825" y="887"/>
                </a:lnTo>
                <a:lnTo>
                  <a:pt x="4823" y="889"/>
                </a:lnTo>
                <a:lnTo>
                  <a:pt x="4823" y="889"/>
                </a:lnTo>
                <a:lnTo>
                  <a:pt x="4825" y="889"/>
                </a:lnTo>
                <a:lnTo>
                  <a:pt x="4825" y="889"/>
                </a:lnTo>
                <a:close/>
                <a:moveTo>
                  <a:pt x="4654" y="935"/>
                </a:moveTo>
                <a:lnTo>
                  <a:pt x="4654" y="935"/>
                </a:lnTo>
                <a:lnTo>
                  <a:pt x="4656" y="935"/>
                </a:lnTo>
                <a:lnTo>
                  <a:pt x="4656" y="935"/>
                </a:lnTo>
                <a:lnTo>
                  <a:pt x="4654" y="933"/>
                </a:lnTo>
                <a:lnTo>
                  <a:pt x="4654" y="933"/>
                </a:lnTo>
                <a:lnTo>
                  <a:pt x="4652" y="935"/>
                </a:lnTo>
                <a:lnTo>
                  <a:pt x="4652" y="935"/>
                </a:lnTo>
                <a:lnTo>
                  <a:pt x="4654" y="935"/>
                </a:lnTo>
                <a:close/>
                <a:moveTo>
                  <a:pt x="4811" y="1671"/>
                </a:moveTo>
                <a:lnTo>
                  <a:pt x="4809" y="1671"/>
                </a:lnTo>
                <a:lnTo>
                  <a:pt x="4809" y="1671"/>
                </a:lnTo>
                <a:lnTo>
                  <a:pt x="4809" y="1671"/>
                </a:lnTo>
                <a:lnTo>
                  <a:pt x="4809" y="1671"/>
                </a:lnTo>
                <a:lnTo>
                  <a:pt x="4811" y="1671"/>
                </a:lnTo>
                <a:lnTo>
                  <a:pt x="4811" y="1671"/>
                </a:lnTo>
                <a:close/>
                <a:moveTo>
                  <a:pt x="4813" y="900"/>
                </a:moveTo>
                <a:lnTo>
                  <a:pt x="4813" y="900"/>
                </a:lnTo>
                <a:lnTo>
                  <a:pt x="4811" y="902"/>
                </a:lnTo>
                <a:lnTo>
                  <a:pt x="4809" y="904"/>
                </a:lnTo>
                <a:lnTo>
                  <a:pt x="4807" y="904"/>
                </a:lnTo>
                <a:lnTo>
                  <a:pt x="4807" y="906"/>
                </a:lnTo>
                <a:lnTo>
                  <a:pt x="4807" y="906"/>
                </a:lnTo>
                <a:lnTo>
                  <a:pt x="4807" y="906"/>
                </a:lnTo>
                <a:lnTo>
                  <a:pt x="4811" y="904"/>
                </a:lnTo>
                <a:lnTo>
                  <a:pt x="4813" y="900"/>
                </a:lnTo>
                <a:lnTo>
                  <a:pt x="4813" y="900"/>
                </a:lnTo>
                <a:close/>
                <a:moveTo>
                  <a:pt x="4809" y="1524"/>
                </a:moveTo>
                <a:lnTo>
                  <a:pt x="4809" y="1524"/>
                </a:lnTo>
                <a:lnTo>
                  <a:pt x="4809" y="1524"/>
                </a:lnTo>
                <a:lnTo>
                  <a:pt x="4809" y="1524"/>
                </a:lnTo>
                <a:lnTo>
                  <a:pt x="4809" y="1524"/>
                </a:lnTo>
                <a:lnTo>
                  <a:pt x="4809" y="1524"/>
                </a:lnTo>
                <a:lnTo>
                  <a:pt x="4809" y="1524"/>
                </a:lnTo>
                <a:lnTo>
                  <a:pt x="4809" y="1524"/>
                </a:lnTo>
                <a:lnTo>
                  <a:pt x="4809" y="1524"/>
                </a:lnTo>
                <a:close/>
                <a:moveTo>
                  <a:pt x="4819" y="1675"/>
                </a:moveTo>
                <a:lnTo>
                  <a:pt x="4819" y="1675"/>
                </a:lnTo>
                <a:lnTo>
                  <a:pt x="4817" y="1675"/>
                </a:lnTo>
                <a:lnTo>
                  <a:pt x="4817" y="1675"/>
                </a:lnTo>
                <a:lnTo>
                  <a:pt x="4819" y="1677"/>
                </a:lnTo>
                <a:lnTo>
                  <a:pt x="4819" y="1677"/>
                </a:lnTo>
                <a:lnTo>
                  <a:pt x="4819" y="1675"/>
                </a:lnTo>
                <a:close/>
                <a:moveTo>
                  <a:pt x="4775" y="1650"/>
                </a:moveTo>
                <a:lnTo>
                  <a:pt x="4775" y="1652"/>
                </a:lnTo>
                <a:lnTo>
                  <a:pt x="4775" y="1652"/>
                </a:lnTo>
                <a:lnTo>
                  <a:pt x="4775" y="1654"/>
                </a:lnTo>
                <a:lnTo>
                  <a:pt x="4777" y="1654"/>
                </a:lnTo>
                <a:lnTo>
                  <a:pt x="4777" y="1654"/>
                </a:lnTo>
                <a:lnTo>
                  <a:pt x="4777" y="1654"/>
                </a:lnTo>
                <a:lnTo>
                  <a:pt x="4777" y="1652"/>
                </a:lnTo>
                <a:lnTo>
                  <a:pt x="4775" y="1650"/>
                </a:lnTo>
                <a:lnTo>
                  <a:pt x="4775" y="1650"/>
                </a:lnTo>
                <a:close/>
                <a:moveTo>
                  <a:pt x="4792" y="1671"/>
                </a:moveTo>
                <a:lnTo>
                  <a:pt x="4794" y="1671"/>
                </a:lnTo>
                <a:lnTo>
                  <a:pt x="4794" y="1671"/>
                </a:lnTo>
                <a:lnTo>
                  <a:pt x="4796" y="1671"/>
                </a:lnTo>
                <a:lnTo>
                  <a:pt x="4800" y="1675"/>
                </a:lnTo>
                <a:lnTo>
                  <a:pt x="4802" y="1675"/>
                </a:lnTo>
                <a:lnTo>
                  <a:pt x="4805" y="1677"/>
                </a:lnTo>
                <a:lnTo>
                  <a:pt x="4807" y="1679"/>
                </a:lnTo>
                <a:lnTo>
                  <a:pt x="4809" y="1679"/>
                </a:lnTo>
                <a:lnTo>
                  <a:pt x="4809" y="1682"/>
                </a:lnTo>
                <a:lnTo>
                  <a:pt x="4811" y="1682"/>
                </a:lnTo>
                <a:lnTo>
                  <a:pt x="4811" y="1682"/>
                </a:lnTo>
                <a:lnTo>
                  <a:pt x="4813" y="1682"/>
                </a:lnTo>
                <a:lnTo>
                  <a:pt x="4813" y="1682"/>
                </a:lnTo>
                <a:lnTo>
                  <a:pt x="4815" y="1684"/>
                </a:lnTo>
                <a:lnTo>
                  <a:pt x="4819" y="1688"/>
                </a:lnTo>
                <a:lnTo>
                  <a:pt x="4819" y="1690"/>
                </a:lnTo>
                <a:lnTo>
                  <a:pt x="4819" y="1692"/>
                </a:lnTo>
                <a:lnTo>
                  <a:pt x="4819" y="1694"/>
                </a:lnTo>
                <a:lnTo>
                  <a:pt x="4819" y="1694"/>
                </a:lnTo>
                <a:lnTo>
                  <a:pt x="4819" y="1696"/>
                </a:lnTo>
                <a:lnTo>
                  <a:pt x="4821" y="1698"/>
                </a:lnTo>
                <a:lnTo>
                  <a:pt x="4821" y="1698"/>
                </a:lnTo>
                <a:lnTo>
                  <a:pt x="4821" y="1700"/>
                </a:lnTo>
                <a:lnTo>
                  <a:pt x="4823" y="1700"/>
                </a:lnTo>
                <a:lnTo>
                  <a:pt x="4823" y="1700"/>
                </a:lnTo>
                <a:lnTo>
                  <a:pt x="4825" y="1698"/>
                </a:lnTo>
                <a:lnTo>
                  <a:pt x="4825" y="1696"/>
                </a:lnTo>
                <a:lnTo>
                  <a:pt x="4825" y="1696"/>
                </a:lnTo>
                <a:lnTo>
                  <a:pt x="4825" y="1694"/>
                </a:lnTo>
                <a:lnTo>
                  <a:pt x="4825" y="1694"/>
                </a:lnTo>
                <a:lnTo>
                  <a:pt x="4825" y="1692"/>
                </a:lnTo>
                <a:lnTo>
                  <a:pt x="4825" y="1690"/>
                </a:lnTo>
                <a:lnTo>
                  <a:pt x="4815" y="1682"/>
                </a:lnTo>
                <a:lnTo>
                  <a:pt x="4815" y="1682"/>
                </a:lnTo>
                <a:lnTo>
                  <a:pt x="4813" y="1679"/>
                </a:lnTo>
                <a:lnTo>
                  <a:pt x="4811" y="1677"/>
                </a:lnTo>
                <a:lnTo>
                  <a:pt x="4811" y="1677"/>
                </a:lnTo>
                <a:lnTo>
                  <a:pt x="4807" y="1677"/>
                </a:lnTo>
                <a:lnTo>
                  <a:pt x="4805" y="1675"/>
                </a:lnTo>
                <a:lnTo>
                  <a:pt x="4805" y="1675"/>
                </a:lnTo>
                <a:lnTo>
                  <a:pt x="4802" y="1673"/>
                </a:lnTo>
                <a:lnTo>
                  <a:pt x="4800" y="1673"/>
                </a:lnTo>
                <a:lnTo>
                  <a:pt x="4798" y="1673"/>
                </a:lnTo>
                <a:lnTo>
                  <a:pt x="4798" y="1671"/>
                </a:lnTo>
                <a:lnTo>
                  <a:pt x="4796" y="1669"/>
                </a:lnTo>
                <a:lnTo>
                  <a:pt x="4792" y="1669"/>
                </a:lnTo>
                <a:lnTo>
                  <a:pt x="4792" y="1669"/>
                </a:lnTo>
                <a:lnTo>
                  <a:pt x="4792" y="1671"/>
                </a:lnTo>
                <a:lnTo>
                  <a:pt x="4792" y="1671"/>
                </a:lnTo>
                <a:close/>
                <a:moveTo>
                  <a:pt x="4769" y="1711"/>
                </a:moveTo>
                <a:lnTo>
                  <a:pt x="4769" y="1711"/>
                </a:lnTo>
                <a:lnTo>
                  <a:pt x="4767" y="1711"/>
                </a:lnTo>
                <a:lnTo>
                  <a:pt x="4763" y="1711"/>
                </a:lnTo>
                <a:lnTo>
                  <a:pt x="4763" y="1711"/>
                </a:lnTo>
                <a:lnTo>
                  <a:pt x="4761" y="1711"/>
                </a:lnTo>
                <a:lnTo>
                  <a:pt x="4761" y="1711"/>
                </a:lnTo>
                <a:lnTo>
                  <a:pt x="4761" y="1711"/>
                </a:lnTo>
                <a:lnTo>
                  <a:pt x="4758" y="1709"/>
                </a:lnTo>
                <a:lnTo>
                  <a:pt x="4756" y="1711"/>
                </a:lnTo>
                <a:lnTo>
                  <a:pt x="4756" y="1713"/>
                </a:lnTo>
                <a:lnTo>
                  <a:pt x="4758" y="1713"/>
                </a:lnTo>
                <a:lnTo>
                  <a:pt x="4758" y="1715"/>
                </a:lnTo>
                <a:lnTo>
                  <a:pt x="4761" y="1715"/>
                </a:lnTo>
                <a:lnTo>
                  <a:pt x="4763" y="1715"/>
                </a:lnTo>
                <a:lnTo>
                  <a:pt x="4763" y="1717"/>
                </a:lnTo>
                <a:lnTo>
                  <a:pt x="4767" y="1719"/>
                </a:lnTo>
                <a:lnTo>
                  <a:pt x="4769" y="1719"/>
                </a:lnTo>
                <a:lnTo>
                  <a:pt x="4771" y="1719"/>
                </a:lnTo>
                <a:lnTo>
                  <a:pt x="4771" y="1719"/>
                </a:lnTo>
                <a:lnTo>
                  <a:pt x="4773" y="1719"/>
                </a:lnTo>
                <a:lnTo>
                  <a:pt x="4775" y="1721"/>
                </a:lnTo>
                <a:lnTo>
                  <a:pt x="4775" y="1721"/>
                </a:lnTo>
                <a:lnTo>
                  <a:pt x="4777" y="1721"/>
                </a:lnTo>
                <a:lnTo>
                  <a:pt x="4779" y="1721"/>
                </a:lnTo>
                <a:lnTo>
                  <a:pt x="4784" y="1721"/>
                </a:lnTo>
                <a:lnTo>
                  <a:pt x="4788" y="1721"/>
                </a:lnTo>
                <a:lnTo>
                  <a:pt x="4788" y="1721"/>
                </a:lnTo>
                <a:lnTo>
                  <a:pt x="4790" y="1719"/>
                </a:lnTo>
                <a:lnTo>
                  <a:pt x="4792" y="1719"/>
                </a:lnTo>
                <a:lnTo>
                  <a:pt x="4792" y="1719"/>
                </a:lnTo>
                <a:lnTo>
                  <a:pt x="4792" y="1719"/>
                </a:lnTo>
                <a:lnTo>
                  <a:pt x="4794" y="1717"/>
                </a:lnTo>
                <a:lnTo>
                  <a:pt x="4796" y="1717"/>
                </a:lnTo>
                <a:lnTo>
                  <a:pt x="4796" y="1717"/>
                </a:lnTo>
                <a:lnTo>
                  <a:pt x="4798" y="1717"/>
                </a:lnTo>
                <a:lnTo>
                  <a:pt x="4800" y="1715"/>
                </a:lnTo>
                <a:lnTo>
                  <a:pt x="4802" y="1713"/>
                </a:lnTo>
                <a:lnTo>
                  <a:pt x="4802" y="1713"/>
                </a:lnTo>
                <a:lnTo>
                  <a:pt x="4802" y="1713"/>
                </a:lnTo>
                <a:lnTo>
                  <a:pt x="4802" y="1711"/>
                </a:lnTo>
                <a:lnTo>
                  <a:pt x="4802" y="1711"/>
                </a:lnTo>
                <a:lnTo>
                  <a:pt x="4805" y="1711"/>
                </a:lnTo>
                <a:lnTo>
                  <a:pt x="4809" y="1711"/>
                </a:lnTo>
                <a:lnTo>
                  <a:pt x="4809" y="1711"/>
                </a:lnTo>
                <a:lnTo>
                  <a:pt x="4811" y="1709"/>
                </a:lnTo>
                <a:lnTo>
                  <a:pt x="4811" y="1709"/>
                </a:lnTo>
                <a:lnTo>
                  <a:pt x="4811" y="1707"/>
                </a:lnTo>
                <a:lnTo>
                  <a:pt x="4809" y="1705"/>
                </a:lnTo>
                <a:lnTo>
                  <a:pt x="4809" y="1705"/>
                </a:lnTo>
                <a:lnTo>
                  <a:pt x="4811" y="1702"/>
                </a:lnTo>
                <a:lnTo>
                  <a:pt x="4813" y="1702"/>
                </a:lnTo>
                <a:lnTo>
                  <a:pt x="4813" y="1702"/>
                </a:lnTo>
                <a:lnTo>
                  <a:pt x="4813" y="1702"/>
                </a:lnTo>
                <a:lnTo>
                  <a:pt x="4815" y="1700"/>
                </a:lnTo>
                <a:lnTo>
                  <a:pt x="4815" y="1698"/>
                </a:lnTo>
                <a:lnTo>
                  <a:pt x="4815" y="1698"/>
                </a:lnTo>
                <a:lnTo>
                  <a:pt x="4815" y="1696"/>
                </a:lnTo>
                <a:lnTo>
                  <a:pt x="4815" y="1696"/>
                </a:lnTo>
                <a:lnTo>
                  <a:pt x="4815" y="1694"/>
                </a:lnTo>
                <a:lnTo>
                  <a:pt x="4815" y="1694"/>
                </a:lnTo>
                <a:lnTo>
                  <a:pt x="4813" y="1692"/>
                </a:lnTo>
                <a:lnTo>
                  <a:pt x="4811" y="1692"/>
                </a:lnTo>
                <a:lnTo>
                  <a:pt x="4809" y="1694"/>
                </a:lnTo>
                <a:lnTo>
                  <a:pt x="4809" y="1692"/>
                </a:lnTo>
                <a:lnTo>
                  <a:pt x="4809" y="1692"/>
                </a:lnTo>
                <a:lnTo>
                  <a:pt x="4807" y="1692"/>
                </a:lnTo>
                <a:lnTo>
                  <a:pt x="4805" y="1692"/>
                </a:lnTo>
                <a:lnTo>
                  <a:pt x="4805" y="1692"/>
                </a:lnTo>
                <a:lnTo>
                  <a:pt x="4802" y="1692"/>
                </a:lnTo>
                <a:lnTo>
                  <a:pt x="4802" y="1692"/>
                </a:lnTo>
                <a:lnTo>
                  <a:pt x="4802" y="1694"/>
                </a:lnTo>
                <a:lnTo>
                  <a:pt x="4805" y="1698"/>
                </a:lnTo>
                <a:lnTo>
                  <a:pt x="4805" y="1700"/>
                </a:lnTo>
                <a:lnTo>
                  <a:pt x="4805" y="1700"/>
                </a:lnTo>
                <a:lnTo>
                  <a:pt x="4805" y="1702"/>
                </a:lnTo>
                <a:lnTo>
                  <a:pt x="4802" y="1702"/>
                </a:lnTo>
                <a:lnTo>
                  <a:pt x="4800" y="1702"/>
                </a:lnTo>
                <a:lnTo>
                  <a:pt x="4800" y="1702"/>
                </a:lnTo>
                <a:lnTo>
                  <a:pt x="4798" y="1705"/>
                </a:lnTo>
                <a:lnTo>
                  <a:pt x="4796" y="1707"/>
                </a:lnTo>
                <a:lnTo>
                  <a:pt x="4796" y="1707"/>
                </a:lnTo>
                <a:lnTo>
                  <a:pt x="4794" y="1709"/>
                </a:lnTo>
                <a:lnTo>
                  <a:pt x="4794" y="1709"/>
                </a:lnTo>
                <a:lnTo>
                  <a:pt x="4792" y="1709"/>
                </a:lnTo>
                <a:lnTo>
                  <a:pt x="4792" y="1709"/>
                </a:lnTo>
                <a:lnTo>
                  <a:pt x="4792" y="1711"/>
                </a:lnTo>
                <a:lnTo>
                  <a:pt x="4790" y="1711"/>
                </a:lnTo>
                <a:lnTo>
                  <a:pt x="4788" y="1709"/>
                </a:lnTo>
                <a:lnTo>
                  <a:pt x="4786" y="1709"/>
                </a:lnTo>
                <a:lnTo>
                  <a:pt x="4786" y="1711"/>
                </a:lnTo>
                <a:lnTo>
                  <a:pt x="4784" y="1711"/>
                </a:lnTo>
                <a:lnTo>
                  <a:pt x="4781" y="1709"/>
                </a:lnTo>
                <a:lnTo>
                  <a:pt x="4781" y="1707"/>
                </a:lnTo>
                <a:lnTo>
                  <a:pt x="4781" y="1707"/>
                </a:lnTo>
                <a:lnTo>
                  <a:pt x="4781" y="1705"/>
                </a:lnTo>
                <a:lnTo>
                  <a:pt x="4784" y="1705"/>
                </a:lnTo>
                <a:lnTo>
                  <a:pt x="4784" y="1702"/>
                </a:lnTo>
                <a:lnTo>
                  <a:pt x="4781" y="1702"/>
                </a:lnTo>
                <a:lnTo>
                  <a:pt x="4781" y="1702"/>
                </a:lnTo>
                <a:lnTo>
                  <a:pt x="4781" y="1705"/>
                </a:lnTo>
                <a:lnTo>
                  <a:pt x="4779" y="1709"/>
                </a:lnTo>
                <a:lnTo>
                  <a:pt x="4779" y="1711"/>
                </a:lnTo>
                <a:lnTo>
                  <a:pt x="4775" y="1711"/>
                </a:lnTo>
                <a:lnTo>
                  <a:pt x="4775" y="1711"/>
                </a:lnTo>
                <a:lnTo>
                  <a:pt x="4773" y="1711"/>
                </a:lnTo>
                <a:lnTo>
                  <a:pt x="4771" y="1711"/>
                </a:lnTo>
                <a:lnTo>
                  <a:pt x="4769" y="1711"/>
                </a:lnTo>
                <a:close/>
                <a:moveTo>
                  <a:pt x="4805" y="1526"/>
                </a:moveTo>
                <a:lnTo>
                  <a:pt x="4805" y="1526"/>
                </a:lnTo>
                <a:lnTo>
                  <a:pt x="4805" y="1526"/>
                </a:lnTo>
                <a:lnTo>
                  <a:pt x="4805" y="1526"/>
                </a:lnTo>
                <a:lnTo>
                  <a:pt x="4805" y="1526"/>
                </a:lnTo>
                <a:lnTo>
                  <a:pt x="4805" y="1524"/>
                </a:lnTo>
                <a:lnTo>
                  <a:pt x="4805" y="1524"/>
                </a:lnTo>
                <a:lnTo>
                  <a:pt x="4805" y="1524"/>
                </a:lnTo>
                <a:lnTo>
                  <a:pt x="4805" y="1524"/>
                </a:lnTo>
                <a:lnTo>
                  <a:pt x="4805" y="1524"/>
                </a:lnTo>
                <a:lnTo>
                  <a:pt x="4805" y="1524"/>
                </a:lnTo>
                <a:lnTo>
                  <a:pt x="4805" y="1526"/>
                </a:lnTo>
                <a:lnTo>
                  <a:pt x="4805" y="1526"/>
                </a:lnTo>
                <a:close/>
                <a:moveTo>
                  <a:pt x="4811" y="1673"/>
                </a:moveTo>
                <a:lnTo>
                  <a:pt x="4811" y="1673"/>
                </a:lnTo>
                <a:lnTo>
                  <a:pt x="4811" y="1673"/>
                </a:lnTo>
                <a:lnTo>
                  <a:pt x="4811" y="1673"/>
                </a:lnTo>
                <a:lnTo>
                  <a:pt x="4809" y="1671"/>
                </a:lnTo>
                <a:lnTo>
                  <a:pt x="4809" y="1673"/>
                </a:lnTo>
                <a:lnTo>
                  <a:pt x="4809" y="1673"/>
                </a:lnTo>
                <a:lnTo>
                  <a:pt x="4811" y="1673"/>
                </a:lnTo>
                <a:close/>
                <a:moveTo>
                  <a:pt x="4559" y="1726"/>
                </a:moveTo>
                <a:lnTo>
                  <a:pt x="4559" y="1723"/>
                </a:lnTo>
                <a:lnTo>
                  <a:pt x="4557" y="1723"/>
                </a:lnTo>
                <a:lnTo>
                  <a:pt x="4559" y="1726"/>
                </a:lnTo>
                <a:lnTo>
                  <a:pt x="4559" y="1726"/>
                </a:lnTo>
                <a:lnTo>
                  <a:pt x="4559" y="1726"/>
                </a:lnTo>
                <a:close/>
                <a:moveTo>
                  <a:pt x="4377" y="1757"/>
                </a:moveTo>
                <a:lnTo>
                  <a:pt x="4379" y="1757"/>
                </a:lnTo>
                <a:lnTo>
                  <a:pt x="4381" y="1757"/>
                </a:lnTo>
                <a:lnTo>
                  <a:pt x="4381" y="1757"/>
                </a:lnTo>
                <a:lnTo>
                  <a:pt x="4383" y="1757"/>
                </a:lnTo>
                <a:lnTo>
                  <a:pt x="4385" y="1755"/>
                </a:lnTo>
                <a:lnTo>
                  <a:pt x="4385" y="1755"/>
                </a:lnTo>
                <a:lnTo>
                  <a:pt x="4388" y="1755"/>
                </a:lnTo>
                <a:lnTo>
                  <a:pt x="4388" y="1755"/>
                </a:lnTo>
                <a:lnTo>
                  <a:pt x="4388" y="1753"/>
                </a:lnTo>
                <a:lnTo>
                  <a:pt x="4388" y="1753"/>
                </a:lnTo>
                <a:lnTo>
                  <a:pt x="4388" y="1751"/>
                </a:lnTo>
                <a:lnTo>
                  <a:pt x="4390" y="1751"/>
                </a:lnTo>
                <a:lnTo>
                  <a:pt x="4390" y="1751"/>
                </a:lnTo>
                <a:lnTo>
                  <a:pt x="4390" y="1749"/>
                </a:lnTo>
                <a:lnTo>
                  <a:pt x="4388" y="1749"/>
                </a:lnTo>
                <a:lnTo>
                  <a:pt x="4388" y="1747"/>
                </a:lnTo>
                <a:lnTo>
                  <a:pt x="4388" y="1749"/>
                </a:lnTo>
                <a:lnTo>
                  <a:pt x="4385" y="1749"/>
                </a:lnTo>
                <a:lnTo>
                  <a:pt x="4388" y="1749"/>
                </a:lnTo>
                <a:lnTo>
                  <a:pt x="4388" y="1751"/>
                </a:lnTo>
                <a:lnTo>
                  <a:pt x="4385" y="1751"/>
                </a:lnTo>
                <a:lnTo>
                  <a:pt x="4383" y="1753"/>
                </a:lnTo>
                <a:lnTo>
                  <a:pt x="4383" y="1753"/>
                </a:lnTo>
                <a:lnTo>
                  <a:pt x="4383" y="1753"/>
                </a:lnTo>
                <a:lnTo>
                  <a:pt x="4381" y="1753"/>
                </a:lnTo>
                <a:lnTo>
                  <a:pt x="4381" y="1755"/>
                </a:lnTo>
                <a:lnTo>
                  <a:pt x="4381" y="1755"/>
                </a:lnTo>
                <a:lnTo>
                  <a:pt x="4379" y="1755"/>
                </a:lnTo>
                <a:lnTo>
                  <a:pt x="4379" y="1755"/>
                </a:lnTo>
                <a:lnTo>
                  <a:pt x="4377" y="1753"/>
                </a:lnTo>
                <a:lnTo>
                  <a:pt x="4375" y="1753"/>
                </a:lnTo>
                <a:lnTo>
                  <a:pt x="4375" y="1753"/>
                </a:lnTo>
                <a:lnTo>
                  <a:pt x="4373" y="1753"/>
                </a:lnTo>
                <a:lnTo>
                  <a:pt x="4373" y="1753"/>
                </a:lnTo>
                <a:lnTo>
                  <a:pt x="4371" y="1753"/>
                </a:lnTo>
                <a:lnTo>
                  <a:pt x="4371" y="1753"/>
                </a:lnTo>
                <a:lnTo>
                  <a:pt x="4369" y="1753"/>
                </a:lnTo>
                <a:lnTo>
                  <a:pt x="4369" y="1755"/>
                </a:lnTo>
                <a:lnTo>
                  <a:pt x="4369" y="1755"/>
                </a:lnTo>
                <a:lnTo>
                  <a:pt x="4367" y="1755"/>
                </a:lnTo>
                <a:lnTo>
                  <a:pt x="4367" y="1755"/>
                </a:lnTo>
                <a:lnTo>
                  <a:pt x="4365" y="1753"/>
                </a:lnTo>
                <a:lnTo>
                  <a:pt x="4362" y="1753"/>
                </a:lnTo>
                <a:lnTo>
                  <a:pt x="4360" y="1751"/>
                </a:lnTo>
                <a:lnTo>
                  <a:pt x="4358" y="1751"/>
                </a:lnTo>
                <a:lnTo>
                  <a:pt x="4356" y="1751"/>
                </a:lnTo>
                <a:lnTo>
                  <a:pt x="4356" y="1751"/>
                </a:lnTo>
                <a:lnTo>
                  <a:pt x="4354" y="1751"/>
                </a:lnTo>
                <a:lnTo>
                  <a:pt x="4354" y="1751"/>
                </a:lnTo>
                <a:lnTo>
                  <a:pt x="4354" y="1751"/>
                </a:lnTo>
                <a:lnTo>
                  <a:pt x="4352" y="1751"/>
                </a:lnTo>
                <a:lnTo>
                  <a:pt x="4352" y="1751"/>
                </a:lnTo>
                <a:lnTo>
                  <a:pt x="4350" y="1751"/>
                </a:lnTo>
                <a:lnTo>
                  <a:pt x="4348" y="1751"/>
                </a:lnTo>
                <a:lnTo>
                  <a:pt x="4346" y="1753"/>
                </a:lnTo>
                <a:lnTo>
                  <a:pt x="4346" y="1753"/>
                </a:lnTo>
                <a:lnTo>
                  <a:pt x="4344" y="1753"/>
                </a:lnTo>
                <a:lnTo>
                  <a:pt x="4344" y="1753"/>
                </a:lnTo>
                <a:lnTo>
                  <a:pt x="4344" y="1753"/>
                </a:lnTo>
                <a:lnTo>
                  <a:pt x="4344" y="1755"/>
                </a:lnTo>
                <a:lnTo>
                  <a:pt x="4344" y="1755"/>
                </a:lnTo>
                <a:lnTo>
                  <a:pt x="4344" y="1757"/>
                </a:lnTo>
                <a:lnTo>
                  <a:pt x="4344" y="1757"/>
                </a:lnTo>
                <a:lnTo>
                  <a:pt x="4344" y="1757"/>
                </a:lnTo>
                <a:lnTo>
                  <a:pt x="4346" y="1759"/>
                </a:lnTo>
                <a:lnTo>
                  <a:pt x="4346" y="1757"/>
                </a:lnTo>
                <a:lnTo>
                  <a:pt x="4348" y="1757"/>
                </a:lnTo>
                <a:lnTo>
                  <a:pt x="4350" y="1759"/>
                </a:lnTo>
                <a:lnTo>
                  <a:pt x="4354" y="1757"/>
                </a:lnTo>
                <a:lnTo>
                  <a:pt x="4358" y="1759"/>
                </a:lnTo>
                <a:lnTo>
                  <a:pt x="4360" y="1759"/>
                </a:lnTo>
                <a:lnTo>
                  <a:pt x="4360" y="1759"/>
                </a:lnTo>
                <a:lnTo>
                  <a:pt x="4362" y="1759"/>
                </a:lnTo>
                <a:lnTo>
                  <a:pt x="4362" y="1759"/>
                </a:lnTo>
                <a:lnTo>
                  <a:pt x="4362" y="1759"/>
                </a:lnTo>
                <a:lnTo>
                  <a:pt x="4365" y="1759"/>
                </a:lnTo>
                <a:lnTo>
                  <a:pt x="4367" y="1757"/>
                </a:lnTo>
                <a:lnTo>
                  <a:pt x="4369" y="1757"/>
                </a:lnTo>
                <a:lnTo>
                  <a:pt x="4369" y="1759"/>
                </a:lnTo>
                <a:lnTo>
                  <a:pt x="4369" y="1759"/>
                </a:lnTo>
                <a:lnTo>
                  <a:pt x="4371" y="1759"/>
                </a:lnTo>
                <a:lnTo>
                  <a:pt x="4371" y="1759"/>
                </a:lnTo>
                <a:lnTo>
                  <a:pt x="4373" y="1759"/>
                </a:lnTo>
                <a:lnTo>
                  <a:pt x="4377" y="1757"/>
                </a:lnTo>
                <a:lnTo>
                  <a:pt x="4377" y="1757"/>
                </a:lnTo>
                <a:close/>
                <a:moveTo>
                  <a:pt x="4413" y="1851"/>
                </a:moveTo>
                <a:lnTo>
                  <a:pt x="4411" y="1851"/>
                </a:lnTo>
                <a:lnTo>
                  <a:pt x="4411" y="1851"/>
                </a:lnTo>
                <a:lnTo>
                  <a:pt x="4411" y="1853"/>
                </a:lnTo>
                <a:lnTo>
                  <a:pt x="4413" y="1853"/>
                </a:lnTo>
                <a:lnTo>
                  <a:pt x="4413" y="1853"/>
                </a:lnTo>
                <a:lnTo>
                  <a:pt x="4413" y="1853"/>
                </a:lnTo>
                <a:lnTo>
                  <a:pt x="4413" y="1853"/>
                </a:lnTo>
                <a:lnTo>
                  <a:pt x="4413" y="1853"/>
                </a:lnTo>
                <a:lnTo>
                  <a:pt x="4413" y="1853"/>
                </a:lnTo>
                <a:lnTo>
                  <a:pt x="4413" y="1851"/>
                </a:lnTo>
                <a:close/>
                <a:moveTo>
                  <a:pt x="4398" y="1753"/>
                </a:moveTo>
                <a:lnTo>
                  <a:pt x="4400" y="1753"/>
                </a:lnTo>
                <a:lnTo>
                  <a:pt x="4400" y="1751"/>
                </a:lnTo>
                <a:lnTo>
                  <a:pt x="4402" y="1751"/>
                </a:lnTo>
                <a:lnTo>
                  <a:pt x="4402" y="1749"/>
                </a:lnTo>
                <a:lnTo>
                  <a:pt x="4402" y="1749"/>
                </a:lnTo>
                <a:lnTo>
                  <a:pt x="4400" y="1749"/>
                </a:lnTo>
                <a:lnTo>
                  <a:pt x="4398" y="1751"/>
                </a:lnTo>
                <a:lnTo>
                  <a:pt x="4398" y="1751"/>
                </a:lnTo>
                <a:lnTo>
                  <a:pt x="4398" y="1751"/>
                </a:lnTo>
                <a:lnTo>
                  <a:pt x="4396" y="1751"/>
                </a:lnTo>
                <a:lnTo>
                  <a:pt x="4396" y="1751"/>
                </a:lnTo>
                <a:lnTo>
                  <a:pt x="4396" y="1751"/>
                </a:lnTo>
                <a:lnTo>
                  <a:pt x="4396" y="1751"/>
                </a:lnTo>
                <a:lnTo>
                  <a:pt x="4396" y="1751"/>
                </a:lnTo>
                <a:lnTo>
                  <a:pt x="4396" y="1751"/>
                </a:lnTo>
                <a:lnTo>
                  <a:pt x="4394" y="1753"/>
                </a:lnTo>
                <a:lnTo>
                  <a:pt x="4394" y="1755"/>
                </a:lnTo>
                <a:lnTo>
                  <a:pt x="4394" y="1755"/>
                </a:lnTo>
                <a:lnTo>
                  <a:pt x="4394" y="1755"/>
                </a:lnTo>
                <a:lnTo>
                  <a:pt x="4396" y="1755"/>
                </a:lnTo>
                <a:lnTo>
                  <a:pt x="4396" y="1755"/>
                </a:lnTo>
                <a:lnTo>
                  <a:pt x="4396" y="1755"/>
                </a:lnTo>
                <a:lnTo>
                  <a:pt x="4398" y="1755"/>
                </a:lnTo>
                <a:lnTo>
                  <a:pt x="4398" y="1755"/>
                </a:lnTo>
                <a:lnTo>
                  <a:pt x="4398" y="1753"/>
                </a:lnTo>
                <a:lnTo>
                  <a:pt x="4398" y="1753"/>
                </a:lnTo>
                <a:lnTo>
                  <a:pt x="4398" y="1753"/>
                </a:lnTo>
                <a:lnTo>
                  <a:pt x="4398" y="1753"/>
                </a:lnTo>
                <a:close/>
                <a:moveTo>
                  <a:pt x="4310" y="1751"/>
                </a:moveTo>
                <a:lnTo>
                  <a:pt x="4310" y="1751"/>
                </a:lnTo>
                <a:lnTo>
                  <a:pt x="4312" y="1749"/>
                </a:lnTo>
                <a:lnTo>
                  <a:pt x="4312" y="1749"/>
                </a:lnTo>
                <a:lnTo>
                  <a:pt x="4310" y="1749"/>
                </a:lnTo>
                <a:lnTo>
                  <a:pt x="4310" y="1749"/>
                </a:lnTo>
                <a:lnTo>
                  <a:pt x="4310" y="1749"/>
                </a:lnTo>
                <a:lnTo>
                  <a:pt x="4310" y="1751"/>
                </a:lnTo>
                <a:lnTo>
                  <a:pt x="4310" y="1751"/>
                </a:lnTo>
                <a:lnTo>
                  <a:pt x="4310" y="1751"/>
                </a:lnTo>
                <a:close/>
                <a:moveTo>
                  <a:pt x="4331" y="1757"/>
                </a:moveTo>
                <a:lnTo>
                  <a:pt x="4331" y="1757"/>
                </a:lnTo>
                <a:lnTo>
                  <a:pt x="4331" y="1757"/>
                </a:lnTo>
                <a:lnTo>
                  <a:pt x="4331" y="1757"/>
                </a:lnTo>
                <a:lnTo>
                  <a:pt x="4333" y="1757"/>
                </a:lnTo>
                <a:lnTo>
                  <a:pt x="4333" y="1757"/>
                </a:lnTo>
                <a:lnTo>
                  <a:pt x="4333" y="1755"/>
                </a:lnTo>
                <a:lnTo>
                  <a:pt x="4333" y="1755"/>
                </a:lnTo>
                <a:lnTo>
                  <a:pt x="4333" y="1755"/>
                </a:lnTo>
                <a:lnTo>
                  <a:pt x="4333" y="1755"/>
                </a:lnTo>
                <a:lnTo>
                  <a:pt x="4333" y="1753"/>
                </a:lnTo>
                <a:lnTo>
                  <a:pt x="4331" y="1751"/>
                </a:lnTo>
                <a:lnTo>
                  <a:pt x="4331" y="1751"/>
                </a:lnTo>
                <a:lnTo>
                  <a:pt x="4329" y="1751"/>
                </a:lnTo>
                <a:lnTo>
                  <a:pt x="4329" y="1751"/>
                </a:lnTo>
                <a:lnTo>
                  <a:pt x="4329" y="1751"/>
                </a:lnTo>
                <a:lnTo>
                  <a:pt x="4327" y="1753"/>
                </a:lnTo>
                <a:lnTo>
                  <a:pt x="4327" y="1753"/>
                </a:lnTo>
                <a:lnTo>
                  <a:pt x="4327" y="1751"/>
                </a:lnTo>
                <a:lnTo>
                  <a:pt x="4327" y="1751"/>
                </a:lnTo>
                <a:lnTo>
                  <a:pt x="4325" y="1751"/>
                </a:lnTo>
                <a:lnTo>
                  <a:pt x="4325" y="1751"/>
                </a:lnTo>
                <a:lnTo>
                  <a:pt x="4323" y="1751"/>
                </a:lnTo>
                <a:lnTo>
                  <a:pt x="4323" y="1751"/>
                </a:lnTo>
                <a:lnTo>
                  <a:pt x="4321" y="1751"/>
                </a:lnTo>
                <a:lnTo>
                  <a:pt x="4321" y="1751"/>
                </a:lnTo>
                <a:lnTo>
                  <a:pt x="4321" y="1751"/>
                </a:lnTo>
                <a:lnTo>
                  <a:pt x="4318" y="1749"/>
                </a:lnTo>
                <a:lnTo>
                  <a:pt x="4318" y="1749"/>
                </a:lnTo>
                <a:lnTo>
                  <a:pt x="4316" y="1747"/>
                </a:lnTo>
                <a:lnTo>
                  <a:pt x="4316" y="1749"/>
                </a:lnTo>
                <a:lnTo>
                  <a:pt x="4314" y="1749"/>
                </a:lnTo>
                <a:lnTo>
                  <a:pt x="4314" y="1749"/>
                </a:lnTo>
                <a:lnTo>
                  <a:pt x="4314" y="1751"/>
                </a:lnTo>
                <a:lnTo>
                  <a:pt x="4314" y="1751"/>
                </a:lnTo>
                <a:lnTo>
                  <a:pt x="4316" y="1753"/>
                </a:lnTo>
                <a:lnTo>
                  <a:pt x="4318" y="1753"/>
                </a:lnTo>
                <a:lnTo>
                  <a:pt x="4318" y="1753"/>
                </a:lnTo>
                <a:lnTo>
                  <a:pt x="4318" y="1753"/>
                </a:lnTo>
                <a:lnTo>
                  <a:pt x="4321" y="1753"/>
                </a:lnTo>
                <a:lnTo>
                  <a:pt x="4321" y="1755"/>
                </a:lnTo>
                <a:lnTo>
                  <a:pt x="4321" y="1755"/>
                </a:lnTo>
                <a:lnTo>
                  <a:pt x="4318" y="1755"/>
                </a:lnTo>
                <a:lnTo>
                  <a:pt x="4316" y="1757"/>
                </a:lnTo>
                <a:lnTo>
                  <a:pt x="4316" y="1757"/>
                </a:lnTo>
                <a:lnTo>
                  <a:pt x="4314" y="1757"/>
                </a:lnTo>
                <a:lnTo>
                  <a:pt x="4312" y="1755"/>
                </a:lnTo>
                <a:lnTo>
                  <a:pt x="4312" y="1755"/>
                </a:lnTo>
                <a:lnTo>
                  <a:pt x="4312" y="1755"/>
                </a:lnTo>
                <a:lnTo>
                  <a:pt x="4312" y="1753"/>
                </a:lnTo>
                <a:lnTo>
                  <a:pt x="4310" y="1753"/>
                </a:lnTo>
                <a:lnTo>
                  <a:pt x="4310" y="1753"/>
                </a:lnTo>
                <a:lnTo>
                  <a:pt x="4308" y="1753"/>
                </a:lnTo>
                <a:lnTo>
                  <a:pt x="4306" y="1751"/>
                </a:lnTo>
                <a:lnTo>
                  <a:pt x="4306" y="1751"/>
                </a:lnTo>
                <a:lnTo>
                  <a:pt x="4304" y="1753"/>
                </a:lnTo>
                <a:lnTo>
                  <a:pt x="4302" y="1753"/>
                </a:lnTo>
                <a:lnTo>
                  <a:pt x="4302" y="1753"/>
                </a:lnTo>
                <a:lnTo>
                  <a:pt x="4300" y="1755"/>
                </a:lnTo>
                <a:lnTo>
                  <a:pt x="4300" y="1755"/>
                </a:lnTo>
                <a:lnTo>
                  <a:pt x="4300" y="1755"/>
                </a:lnTo>
                <a:lnTo>
                  <a:pt x="4300" y="1757"/>
                </a:lnTo>
                <a:lnTo>
                  <a:pt x="4300" y="1759"/>
                </a:lnTo>
                <a:lnTo>
                  <a:pt x="4300" y="1759"/>
                </a:lnTo>
                <a:lnTo>
                  <a:pt x="4300" y="1761"/>
                </a:lnTo>
                <a:lnTo>
                  <a:pt x="4302" y="1761"/>
                </a:lnTo>
                <a:lnTo>
                  <a:pt x="4302" y="1761"/>
                </a:lnTo>
                <a:lnTo>
                  <a:pt x="4304" y="1761"/>
                </a:lnTo>
                <a:lnTo>
                  <a:pt x="4306" y="1761"/>
                </a:lnTo>
                <a:lnTo>
                  <a:pt x="4306" y="1761"/>
                </a:lnTo>
                <a:lnTo>
                  <a:pt x="4306" y="1761"/>
                </a:lnTo>
                <a:lnTo>
                  <a:pt x="4308" y="1761"/>
                </a:lnTo>
                <a:lnTo>
                  <a:pt x="4308" y="1761"/>
                </a:lnTo>
                <a:lnTo>
                  <a:pt x="4310" y="1761"/>
                </a:lnTo>
                <a:lnTo>
                  <a:pt x="4314" y="1759"/>
                </a:lnTo>
                <a:lnTo>
                  <a:pt x="4314" y="1759"/>
                </a:lnTo>
                <a:lnTo>
                  <a:pt x="4314" y="1759"/>
                </a:lnTo>
                <a:lnTo>
                  <a:pt x="4318" y="1759"/>
                </a:lnTo>
                <a:lnTo>
                  <a:pt x="4318" y="1759"/>
                </a:lnTo>
                <a:lnTo>
                  <a:pt x="4321" y="1759"/>
                </a:lnTo>
                <a:lnTo>
                  <a:pt x="4321" y="1757"/>
                </a:lnTo>
                <a:lnTo>
                  <a:pt x="4323" y="1755"/>
                </a:lnTo>
                <a:lnTo>
                  <a:pt x="4323" y="1757"/>
                </a:lnTo>
                <a:lnTo>
                  <a:pt x="4323" y="1757"/>
                </a:lnTo>
                <a:lnTo>
                  <a:pt x="4323" y="1759"/>
                </a:lnTo>
                <a:lnTo>
                  <a:pt x="4325" y="1759"/>
                </a:lnTo>
                <a:lnTo>
                  <a:pt x="4327" y="1757"/>
                </a:lnTo>
                <a:lnTo>
                  <a:pt x="4327" y="1757"/>
                </a:lnTo>
                <a:lnTo>
                  <a:pt x="4329" y="1759"/>
                </a:lnTo>
                <a:lnTo>
                  <a:pt x="4329" y="1759"/>
                </a:lnTo>
                <a:lnTo>
                  <a:pt x="4329" y="1757"/>
                </a:lnTo>
                <a:lnTo>
                  <a:pt x="4329" y="1757"/>
                </a:lnTo>
                <a:lnTo>
                  <a:pt x="4329" y="1757"/>
                </a:lnTo>
                <a:lnTo>
                  <a:pt x="4329" y="1757"/>
                </a:lnTo>
                <a:lnTo>
                  <a:pt x="4329" y="1757"/>
                </a:lnTo>
                <a:lnTo>
                  <a:pt x="4331" y="1757"/>
                </a:lnTo>
                <a:close/>
                <a:moveTo>
                  <a:pt x="4585" y="1858"/>
                </a:moveTo>
                <a:lnTo>
                  <a:pt x="4585" y="1858"/>
                </a:lnTo>
                <a:lnTo>
                  <a:pt x="4587" y="1858"/>
                </a:lnTo>
                <a:lnTo>
                  <a:pt x="4587" y="1858"/>
                </a:lnTo>
                <a:lnTo>
                  <a:pt x="4587" y="1856"/>
                </a:lnTo>
                <a:lnTo>
                  <a:pt x="4587" y="1856"/>
                </a:lnTo>
                <a:lnTo>
                  <a:pt x="4585" y="1856"/>
                </a:lnTo>
                <a:lnTo>
                  <a:pt x="4585" y="1858"/>
                </a:lnTo>
                <a:close/>
                <a:moveTo>
                  <a:pt x="4455" y="1677"/>
                </a:moveTo>
                <a:lnTo>
                  <a:pt x="4455" y="1677"/>
                </a:lnTo>
                <a:lnTo>
                  <a:pt x="4455" y="1679"/>
                </a:lnTo>
                <a:lnTo>
                  <a:pt x="4457" y="1679"/>
                </a:lnTo>
                <a:lnTo>
                  <a:pt x="4457" y="1679"/>
                </a:lnTo>
                <a:lnTo>
                  <a:pt x="4455" y="1677"/>
                </a:lnTo>
                <a:lnTo>
                  <a:pt x="4455" y="1677"/>
                </a:lnTo>
                <a:close/>
                <a:moveTo>
                  <a:pt x="4461" y="1654"/>
                </a:moveTo>
                <a:lnTo>
                  <a:pt x="4463" y="1656"/>
                </a:lnTo>
                <a:lnTo>
                  <a:pt x="4463" y="1656"/>
                </a:lnTo>
                <a:lnTo>
                  <a:pt x="4465" y="1654"/>
                </a:lnTo>
                <a:lnTo>
                  <a:pt x="4465" y="1654"/>
                </a:lnTo>
                <a:lnTo>
                  <a:pt x="4463" y="1652"/>
                </a:lnTo>
                <a:lnTo>
                  <a:pt x="4461" y="1652"/>
                </a:lnTo>
                <a:lnTo>
                  <a:pt x="4459" y="1650"/>
                </a:lnTo>
                <a:lnTo>
                  <a:pt x="4457" y="1650"/>
                </a:lnTo>
                <a:lnTo>
                  <a:pt x="4457" y="1650"/>
                </a:lnTo>
                <a:lnTo>
                  <a:pt x="4455" y="1652"/>
                </a:lnTo>
                <a:lnTo>
                  <a:pt x="4453" y="1654"/>
                </a:lnTo>
                <a:lnTo>
                  <a:pt x="4453" y="1654"/>
                </a:lnTo>
                <a:lnTo>
                  <a:pt x="4455" y="1656"/>
                </a:lnTo>
                <a:lnTo>
                  <a:pt x="4457" y="1656"/>
                </a:lnTo>
                <a:lnTo>
                  <a:pt x="4459" y="1656"/>
                </a:lnTo>
                <a:lnTo>
                  <a:pt x="4461" y="1654"/>
                </a:lnTo>
                <a:close/>
                <a:moveTo>
                  <a:pt x="4425" y="1765"/>
                </a:moveTo>
                <a:lnTo>
                  <a:pt x="4429" y="1763"/>
                </a:lnTo>
                <a:lnTo>
                  <a:pt x="4432" y="1763"/>
                </a:lnTo>
                <a:lnTo>
                  <a:pt x="4432" y="1763"/>
                </a:lnTo>
                <a:lnTo>
                  <a:pt x="4432" y="1763"/>
                </a:lnTo>
                <a:lnTo>
                  <a:pt x="4434" y="1761"/>
                </a:lnTo>
                <a:lnTo>
                  <a:pt x="4436" y="1761"/>
                </a:lnTo>
                <a:lnTo>
                  <a:pt x="4438" y="1761"/>
                </a:lnTo>
                <a:lnTo>
                  <a:pt x="4438" y="1759"/>
                </a:lnTo>
                <a:lnTo>
                  <a:pt x="4440" y="1759"/>
                </a:lnTo>
                <a:lnTo>
                  <a:pt x="4442" y="1759"/>
                </a:lnTo>
                <a:lnTo>
                  <a:pt x="4442" y="1757"/>
                </a:lnTo>
                <a:lnTo>
                  <a:pt x="4444" y="1757"/>
                </a:lnTo>
                <a:lnTo>
                  <a:pt x="4446" y="1757"/>
                </a:lnTo>
                <a:lnTo>
                  <a:pt x="4448" y="1755"/>
                </a:lnTo>
                <a:lnTo>
                  <a:pt x="4453" y="1753"/>
                </a:lnTo>
                <a:lnTo>
                  <a:pt x="4450" y="1753"/>
                </a:lnTo>
                <a:lnTo>
                  <a:pt x="4450" y="1751"/>
                </a:lnTo>
                <a:lnTo>
                  <a:pt x="4448" y="1751"/>
                </a:lnTo>
                <a:lnTo>
                  <a:pt x="4446" y="1751"/>
                </a:lnTo>
                <a:lnTo>
                  <a:pt x="4446" y="1751"/>
                </a:lnTo>
                <a:lnTo>
                  <a:pt x="4446" y="1751"/>
                </a:lnTo>
                <a:lnTo>
                  <a:pt x="4444" y="1753"/>
                </a:lnTo>
                <a:lnTo>
                  <a:pt x="4442" y="1753"/>
                </a:lnTo>
                <a:lnTo>
                  <a:pt x="4440" y="1753"/>
                </a:lnTo>
                <a:lnTo>
                  <a:pt x="4436" y="1753"/>
                </a:lnTo>
                <a:lnTo>
                  <a:pt x="4432" y="1753"/>
                </a:lnTo>
                <a:lnTo>
                  <a:pt x="4429" y="1753"/>
                </a:lnTo>
                <a:lnTo>
                  <a:pt x="4423" y="1755"/>
                </a:lnTo>
                <a:lnTo>
                  <a:pt x="4423" y="1755"/>
                </a:lnTo>
                <a:lnTo>
                  <a:pt x="4421" y="1755"/>
                </a:lnTo>
                <a:lnTo>
                  <a:pt x="4421" y="1757"/>
                </a:lnTo>
                <a:lnTo>
                  <a:pt x="4419" y="1759"/>
                </a:lnTo>
                <a:lnTo>
                  <a:pt x="4417" y="1761"/>
                </a:lnTo>
                <a:lnTo>
                  <a:pt x="4415" y="1761"/>
                </a:lnTo>
                <a:lnTo>
                  <a:pt x="4413" y="1763"/>
                </a:lnTo>
                <a:lnTo>
                  <a:pt x="4413" y="1763"/>
                </a:lnTo>
                <a:lnTo>
                  <a:pt x="4406" y="1765"/>
                </a:lnTo>
                <a:lnTo>
                  <a:pt x="4404" y="1765"/>
                </a:lnTo>
                <a:lnTo>
                  <a:pt x="4402" y="1767"/>
                </a:lnTo>
                <a:lnTo>
                  <a:pt x="4400" y="1770"/>
                </a:lnTo>
                <a:lnTo>
                  <a:pt x="4400" y="1772"/>
                </a:lnTo>
                <a:lnTo>
                  <a:pt x="4398" y="1774"/>
                </a:lnTo>
                <a:lnTo>
                  <a:pt x="4398" y="1774"/>
                </a:lnTo>
                <a:lnTo>
                  <a:pt x="4398" y="1776"/>
                </a:lnTo>
                <a:lnTo>
                  <a:pt x="4400" y="1776"/>
                </a:lnTo>
                <a:lnTo>
                  <a:pt x="4400" y="1778"/>
                </a:lnTo>
                <a:lnTo>
                  <a:pt x="4398" y="1778"/>
                </a:lnTo>
                <a:lnTo>
                  <a:pt x="4398" y="1778"/>
                </a:lnTo>
                <a:lnTo>
                  <a:pt x="4398" y="1780"/>
                </a:lnTo>
                <a:lnTo>
                  <a:pt x="4398" y="1780"/>
                </a:lnTo>
                <a:lnTo>
                  <a:pt x="4400" y="1780"/>
                </a:lnTo>
                <a:lnTo>
                  <a:pt x="4402" y="1780"/>
                </a:lnTo>
                <a:lnTo>
                  <a:pt x="4404" y="1780"/>
                </a:lnTo>
                <a:lnTo>
                  <a:pt x="4406" y="1778"/>
                </a:lnTo>
                <a:lnTo>
                  <a:pt x="4409" y="1778"/>
                </a:lnTo>
                <a:lnTo>
                  <a:pt x="4411" y="1778"/>
                </a:lnTo>
                <a:lnTo>
                  <a:pt x="4411" y="1776"/>
                </a:lnTo>
                <a:lnTo>
                  <a:pt x="4413" y="1776"/>
                </a:lnTo>
                <a:lnTo>
                  <a:pt x="4415" y="1774"/>
                </a:lnTo>
                <a:lnTo>
                  <a:pt x="4417" y="1772"/>
                </a:lnTo>
                <a:lnTo>
                  <a:pt x="4419" y="1770"/>
                </a:lnTo>
                <a:lnTo>
                  <a:pt x="4419" y="1770"/>
                </a:lnTo>
                <a:lnTo>
                  <a:pt x="4421" y="1767"/>
                </a:lnTo>
                <a:lnTo>
                  <a:pt x="4425" y="1765"/>
                </a:lnTo>
                <a:close/>
                <a:moveTo>
                  <a:pt x="4421" y="1841"/>
                </a:moveTo>
                <a:lnTo>
                  <a:pt x="4421" y="1841"/>
                </a:lnTo>
                <a:lnTo>
                  <a:pt x="4419" y="1843"/>
                </a:lnTo>
                <a:lnTo>
                  <a:pt x="4421" y="1843"/>
                </a:lnTo>
                <a:lnTo>
                  <a:pt x="4421" y="1841"/>
                </a:lnTo>
                <a:lnTo>
                  <a:pt x="4421" y="1841"/>
                </a:lnTo>
                <a:lnTo>
                  <a:pt x="4421" y="1841"/>
                </a:lnTo>
                <a:lnTo>
                  <a:pt x="4421" y="1841"/>
                </a:lnTo>
                <a:close/>
                <a:moveTo>
                  <a:pt x="4333" y="1749"/>
                </a:moveTo>
                <a:lnTo>
                  <a:pt x="4333" y="1749"/>
                </a:lnTo>
                <a:lnTo>
                  <a:pt x="4333" y="1749"/>
                </a:lnTo>
                <a:lnTo>
                  <a:pt x="4333" y="1749"/>
                </a:lnTo>
                <a:lnTo>
                  <a:pt x="4333" y="1749"/>
                </a:lnTo>
                <a:lnTo>
                  <a:pt x="4333" y="1749"/>
                </a:lnTo>
                <a:lnTo>
                  <a:pt x="4331" y="1749"/>
                </a:lnTo>
                <a:lnTo>
                  <a:pt x="4333" y="1751"/>
                </a:lnTo>
                <a:lnTo>
                  <a:pt x="4333" y="1749"/>
                </a:lnTo>
                <a:lnTo>
                  <a:pt x="4333" y="1749"/>
                </a:lnTo>
                <a:close/>
                <a:moveTo>
                  <a:pt x="4379" y="1707"/>
                </a:moveTo>
                <a:lnTo>
                  <a:pt x="4379" y="1709"/>
                </a:lnTo>
                <a:lnTo>
                  <a:pt x="4381" y="1709"/>
                </a:lnTo>
                <a:lnTo>
                  <a:pt x="4381" y="1709"/>
                </a:lnTo>
                <a:lnTo>
                  <a:pt x="4381" y="1709"/>
                </a:lnTo>
                <a:lnTo>
                  <a:pt x="4383" y="1709"/>
                </a:lnTo>
                <a:lnTo>
                  <a:pt x="4383" y="1709"/>
                </a:lnTo>
                <a:lnTo>
                  <a:pt x="4383" y="1709"/>
                </a:lnTo>
                <a:lnTo>
                  <a:pt x="4385" y="1707"/>
                </a:lnTo>
                <a:lnTo>
                  <a:pt x="4383" y="1705"/>
                </a:lnTo>
                <a:lnTo>
                  <a:pt x="4385" y="1702"/>
                </a:lnTo>
                <a:lnTo>
                  <a:pt x="4385" y="1698"/>
                </a:lnTo>
                <a:lnTo>
                  <a:pt x="4385" y="1698"/>
                </a:lnTo>
                <a:lnTo>
                  <a:pt x="4385" y="1698"/>
                </a:lnTo>
                <a:lnTo>
                  <a:pt x="4383" y="1698"/>
                </a:lnTo>
                <a:lnTo>
                  <a:pt x="4381" y="1700"/>
                </a:lnTo>
                <a:lnTo>
                  <a:pt x="4379" y="1700"/>
                </a:lnTo>
                <a:lnTo>
                  <a:pt x="4381" y="1702"/>
                </a:lnTo>
                <a:lnTo>
                  <a:pt x="4381" y="1705"/>
                </a:lnTo>
                <a:lnTo>
                  <a:pt x="4379" y="1705"/>
                </a:lnTo>
                <a:lnTo>
                  <a:pt x="4379" y="1707"/>
                </a:lnTo>
                <a:close/>
                <a:moveTo>
                  <a:pt x="4612" y="1061"/>
                </a:moveTo>
                <a:lnTo>
                  <a:pt x="4610" y="1061"/>
                </a:lnTo>
                <a:lnTo>
                  <a:pt x="4610" y="1061"/>
                </a:lnTo>
                <a:lnTo>
                  <a:pt x="4612" y="1061"/>
                </a:lnTo>
                <a:lnTo>
                  <a:pt x="4614" y="1059"/>
                </a:lnTo>
                <a:lnTo>
                  <a:pt x="4616" y="1057"/>
                </a:lnTo>
                <a:lnTo>
                  <a:pt x="4614" y="1057"/>
                </a:lnTo>
                <a:lnTo>
                  <a:pt x="4614" y="1057"/>
                </a:lnTo>
                <a:lnTo>
                  <a:pt x="4614" y="1055"/>
                </a:lnTo>
                <a:lnTo>
                  <a:pt x="4614" y="1053"/>
                </a:lnTo>
                <a:lnTo>
                  <a:pt x="4614" y="1053"/>
                </a:lnTo>
                <a:lnTo>
                  <a:pt x="4612" y="1055"/>
                </a:lnTo>
                <a:lnTo>
                  <a:pt x="4610" y="1057"/>
                </a:lnTo>
                <a:lnTo>
                  <a:pt x="4610" y="1059"/>
                </a:lnTo>
                <a:lnTo>
                  <a:pt x="4612" y="1059"/>
                </a:lnTo>
                <a:lnTo>
                  <a:pt x="4612" y="1059"/>
                </a:lnTo>
                <a:lnTo>
                  <a:pt x="4612" y="1059"/>
                </a:lnTo>
                <a:lnTo>
                  <a:pt x="4612" y="1061"/>
                </a:lnTo>
                <a:close/>
                <a:moveTo>
                  <a:pt x="4373" y="1707"/>
                </a:moveTo>
                <a:lnTo>
                  <a:pt x="4373" y="1707"/>
                </a:lnTo>
                <a:lnTo>
                  <a:pt x="4373" y="1709"/>
                </a:lnTo>
                <a:lnTo>
                  <a:pt x="4375" y="1709"/>
                </a:lnTo>
                <a:lnTo>
                  <a:pt x="4375" y="1709"/>
                </a:lnTo>
                <a:lnTo>
                  <a:pt x="4375" y="1707"/>
                </a:lnTo>
                <a:lnTo>
                  <a:pt x="4375" y="1705"/>
                </a:lnTo>
                <a:lnTo>
                  <a:pt x="4375" y="1705"/>
                </a:lnTo>
                <a:lnTo>
                  <a:pt x="4375" y="1705"/>
                </a:lnTo>
                <a:lnTo>
                  <a:pt x="4373" y="1705"/>
                </a:lnTo>
                <a:lnTo>
                  <a:pt x="4373" y="1705"/>
                </a:lnTo>
                <a:lnTo>
                  <a:pt x="4373" y="1705"/>
                </a:lnTo>
                <a:lnTo>
                  <a:pt x="4373" y="1705"/>
                </a:lnTo>
                <a:lnTo>
                  <a:pt x="4373" y="1707"/>
                </a:lnTo>
                <a:close/>
                <a:moveTo>
                  <a:pt x="4398" y="1654"/>
                </a:moveTo>
                <a:lnTo>
                  <a:pt x="4398" y="1652"/>
                </a:lnTo>
                <a:lnTo>
                  <a:pt x="4398" y="1652"/>
                </a:lnTo>
                <a:lnTo>
                  <a:pt x="4396" y="1652"/>
                </a:lnTo>
                <a:lnTo>
                  <a:pt x="4396" y="1654"/>
                </a:lnTo>
                <a:lnTo>
                  <a:pt x="4398" y="1656"/>
                </a:lnTo>
                <a:lnTo>
                  <a:pt x="4398" y="1656"/>
                </a:lnTo>
                <a:lnTo>
                  <a:pt x="4398" y="1654"/>
                </a:lnTo>
                <a:lnTo>
                  <a:pt x="4398" y="1654"/>
                </a:lnTo>
                <a:lnTo>
                  <a:pt x="4398" y="1654"/>
                </a:lnTo>
                <a:close/>
                <a:moveTo>
                  <a:pt x="4331" y="1770"/>
                </a:moveTo>
                <a:lnTo>
                  <a:pt x="4333" y="1770"/>
                </a:lnTo>
                <a:lnTo>
                  <a:pt x="4333" y="1772"/>
                </a:lnTo>
                <a:lnTo>
                  <a:pt x="4337" y="1772"/>
                </a:lnTo>
                <a:lnTo>
                  <a:pt x="4337" y="1772"/>
                </a:lnTo>
                <a:lnTo>
                  <a:pt x="4339" y="1772"/>
                </a:lnTo>
                <a:lnTo>
                  <a:pt x="4339" y="1772"/>
                </a:lnTo>
                <a:lnTo>
                  <a:pt x="4344" y="1774"/>
                </a:lnTo>
                <a:lnTo>
                  <a:pt x="4346" y="1774"/>
                </a:lnTo>
                <a:lnTo>
                  <a:pt x="4346" y="1776"/>
                </a:lnTo>
                <a:lnTo>
                  <a:pt x="4348" y="1778"/>
                </a:lnTo>
                <a:lnTo>
                  <a:pt x="4348" y="1778"/>
                </a:lnTo>
                <a:lnTo>
                  <a:pt x="4350" y="1778"/>
                </a:lnTo>
                <a:lnTo>
                  <a:pt x="4352" y="1778"/>
                </a:lnTo>
                <a:lnTo>
                  <a:pt x="4352" y="1780"/>
                </a:lnTo>
                <a:lnTo>
                  <a:pt x="4354" y="1778"/>
                </a:lnTo>
                <a:lnTo>
                  <a:pt x="4356" y="1778"/>
                </a:lnTo>
                <a:lnTo>
                  <a:pt x="4356" y="1778"/>
                </a:lnTo>
                <a:lnTo>
                  <a:pt x="4358" y="1776"/>
                </a:lnTo>
                <a:lnTo>
                  <a:pt x="4358" y="1776"/>
                </a:lnTo>
                <a:lnTo>
                  <a:pt x="4358" y="1774"/>
                </a:lnTo>
                <a:lnTo>
                  <a:pt x="4356" y="1774"/>
                </a:lnTo>
                <a:lnTo>
                  <a:pt x="4356" y="1772"/>
                </a:lnTo>
                <a:lnTo>
                  <a:pt x="4354" y="1772"/>
                </a:lnTo>
                <a:lnTo>
                  <a:pt x="4354" y="1770"/>
                </a:lnTo>
                <a:lnTo>
                  <a:pt x="4352" y="1770"/>
                </a:lnTo>
                <a:lnTo>
                  <a:pt x="4352" y="1770"/>
                </a:lnTo>
                <a:lnTo>
                  <a:pt x="4350" y="1770"/>
                </a:lnTo>
                <a:lnTo>
                  <a:pt x="4350" y="1770"/>
                </a:lnTo>
                <a:lnTo>
                  <a:pt x="4350" y="1767"/>
                </a:lnTo>
                <a:lnTo>
                  <a:pt x="4350" y="1767"/>
                </a:lnTo>
                <a:lnTo>
                  <a:pt x="4348" y="1767"/>
                </a:lnTo>
                <a:lnTo>
                  <a:pt x="4346" y="1765"/>
                </a:lnTo>
                <a:lnTo>
                  <a:pt x="4346" y="1765"/>
                </a:lnTo>
                <a:lnTo>
                  <a:pt x="4346" y="1765"/>
                </a:lnTo>
                <a:lnTo>
                  <a:pt x="4344" y="1765"/>
                </a:lnTo>
                <a:lnTo>
                  <a:pt x="4344" y="1765"/>
                </a:lnTo>
                <a:lnTo>
                  <a:pt x="4341" y="1765"/>
                </a:lnTo>
                <a:lnTo>
                  <a:pt x="4337" y="1765"/>
                </a:lnTo>
                <a:lnTo>
                  <a:pt x="4335" y="1765"/>
                </a:lnTo>
                <a:lnTo>
                  <a:pt x="4335" y="1765"/>
                </a:lnTo>
                <a:lnTo>
                  <a:pt x="4333" y="1767"/>
                </a:lnTo>
                <a:lnTo>
                  <a:pt x="4331" y="1767"/>
                </a:lnTo>
                <a:lnTo>
                  <a:pt x="4331" y="1767"/>
                </a:lnTo>
                <a:lnTo>
                  <a:pt x="4331" y="1770"/>
                </a:lnTo>
                <a:lnTo>
                  <a:pt x="4331" y="1770"/>
                </a:lnTo>
                <a:close/>
                <a:moveTo>
                  <a:pt x="4339" y="1755"/>
                </a:moveTo>
                <a:lnTo>
                  <a:pt x="4339" y="1755"/>
                </a:lnTo>
                <a:lnTo>
                  <a:pt x="4339" y="1753"/>
                </a:lnTo>
                <a:lnTo>
                  <a:pt x="4339" y="1753"/>
                </a:lnTo>
                <a:lnTo>
                  <a:pt x="4339" y="1753"/>
                </a:lnTo>
                <a:lnTo>
                  <a:pt x="4339" y="1753"/>
                </a:lnTo>
                <a:lnTo>
                  <a:pt x="4339" y="1753"/>
                </a:lnTo>
                <a:lnTo>
                  <a:pt x="4337" y="1753"/>
                </a:lnTo>
                <a:lnTo>
                  <a:pt x="4337" y="1753"/>
                </a:lnTo>
                <a:lnTo>
                  <a:pt x="4337" y="1755"/>
                </a:lnTo>
                <a:lnTo>
                  <a:pt x="4337" y="1755"/>
                </a:lnTo>
                <a:lnTo>
                  <a:pt x="4337" y="1755"/>
                </a:lnTo>
                <a:lnTo>
                  <a:pt x="4337" y="1757"/>
                </a:lnTo>
                <a:lnTo>
                  <a:pt x="4337" y="1757"/>
                </a:lnTo>
                <a:lnTo>
                  <a:pt x="4339" y="1757"/>
                </a:lnTo>
                <a:lnTo>
                  <a:pt x="4337" y="1755"/>
                </a:lnTo>
                <a:lnTo>
                  <a:pt x="4339" y="1755"/>
                </a:lnTo>
                <a:lnTo>
                  <a:pt x="4339" y="1755"/>
                </a:lnTo>
                <a:close/>
                <a:moveTo>
                  <a:pt x="4358" y="1734"/>
                </a:moveTo>
                <a:lnTo>
                  <a:pt x="4358" y="1732"/>
                </a:lnTo>
                <a:lnTo>
                  <a:pt x="4356" y="1732"/>
                </a:lnTo>
                <a:lnTo>
                  <a:pt x="4356" y="1732"/>
                </a:lnTo>
                <a:lnTo>
                  <a:pt x="4356" y="1734"/>
                </a:lnTo>
                <a:lnTo>
                  <a:pt x="4356" y="1734"/>
                </a:lnTo>
                <a:lnTo>
                  <a:pt x="4358" y="1734"/>
                </a:lnTo>
                <a:close/>
                <a:moveTo>
                  <a:pt x="4465" y="1686"/>
                </a:moveTo>
                <a:lnTo>
                  <a:pt x="4465" y="1684"/>
                </a:lnTo>
                <a:lnTo>
                  <a:pt x="4465" y="1684"/>
                </a:lnTo>
                <a:lnTo>
                  <a:pt x="4465" y="1684"/>
                </a:lnTo>
                <a:lnTo>
                  <a:pt x="4467" y="1684"/>
                </a:lnTo>
                <a:lnTo>
                  <a:pt x="4467" y="1682"/>
                </a:lnTo>
                <a:lnTo>
                  <a:pt x="4467" y="1682"/>
                </a:lnTo>
                <a:lnTo>
                  <a:pt x="4465" y="1682"/>
                </a:lnTo>
                <a:lnTo>
                  <a:pt x="4463" y="1684"/>
                </a:lnTo>
                <a:lnTo>
                  <a:pt x="4463" y="1684"/>
                </a:lnTo>
                <a:lnTo>
                  <a:pt x="4461" y="1684"/>
                </a:lnTo>
                <a:lnTo>
                  <a:pt x="4461" y="1684"/>
                </a:lnTo>
                <a:lnTo>
                  <a:pt x="4461" y="1686"/>
                </a:lnTo>
                <a:lnTo>
                  <a:pt x="4461" y="1686"/>
                </a:lnTo>
                <a:lnTo>
                  <a:pt x="4463" y="1684"/>
                </a:lnTo>
                <a:lnTo>
                  <a:pt x="4463" y="1684"/>
                </a:lnTo>
                <a:lnTo>
                  <a:pt x="4465" y="1684"/>
                </a:lnTo>
                <a:lnTo>
                  <a:pt x="4465" y="1684"/>
                </a:lnTo>
                <a:lnTo>
                  <a:pt x="4465" y="1686"/>
                </a:lnTo>
                <a:lnTo>
                  <a:pt x="4465" y="1686"/>
                </a:lnTo>
                <a:close/>
                <a:moveTo>
                  <a:pt x="4352" y="1721"/>
                </a:moveTo>
                <a:lnTo>
                  <a:pt x="4352" y="1723"/>
                </a:lnTo>
                <a:lnTo>
                  <a:pt x="4354" y="1723"/>
                </a:lnTo>
                <a:lnTo>
                  <a:pt x="4354" y="1721"/>
                </a:lnTo>
                <a:lnTo>
                  <a:pt x="4354" y="1717"/>
                </a:lnTo>
                <a:lnTo>
                  <a:pt x="4354" y="1715"/>
                </a:lnTo>
                <a:lnTo>
                  <a:pt x="4354" y="1715"/>
                </a:lnTo>
                <a:lnTo>
                  <a:pt x="4352" y="1715"/>
                </a:lnTo>
                <a:lnTo>
                  <a:pt x="4352" y="1719"/>
                </a:lnTo>
                <a:lnTo>
                  <a:pt x="4352" y="1719"/>
                </a:lnTo>
                <a:lnTo>
                  <a:pt x="4352" y="1721"/>
                </a:lnTo>
                <a:close/>
                <a:moveTo>
                  <a:pt x="4373" y="1782"/>
                </a:moveTo>
                <a:lnTo>
                  <a:pt x="4371" y="1782"/>
                </a:lnTo>
                <a:lnTo>
                  <a:pt x="4371" y="1784"/>
                </a:lnTo>
                <a:lnTo>
                  <a:pt x="4373" y="1784"/>
                </a:lnTo>
                <a:lnTo>
                  <a:pt x="4373" y="1784"/>
                </a:lnTo>
                <a:lnTo>
                  <a:pt x="4375" y="1782"/>
                </a:lnTo>
                <a:lnTo>
                  <a:pt x="4375" y="1782"/>
                </a:lnTo>
                <a:lnTo>
                  <a:pt x="4375" y="1782"/>
                </a:lnTo>
                <a:lnTo>
                  <a:pt x="4373" y="1782"/>
                </a:lnTo>
                <a:lnTo>
                  <a:pt x="4373" y="1782"/>
                </a:lnTo>
                <a:close/>
                <a:moveTo>
                  <a:pt x="4559" y="1719"/>
                </a:moveTo>
                <a:lnTo>
                  <a:pt x="4559" y="1719"/>
                </a:lnTo>
                <a:lnTo>
                  <a:pt x="4559" y="1717"/>
                </a:lnTo>
                <a:lnTo>
                  <a:pt x="4559" y="1717"/>
                </a:lnTo>
                <a:lnTo>
                  <a:pt x="4559" y="1715"/>
                </a:lnTo>
                <a:lnTo>
                  <a:pt x="4559" y="1715"/>
                </a:lnTo>
                <a:lnTo>
                  <a:pt x="4559" y="1713"/>
                </a:lnTo>
                <a:lnTo>
                  <a:pt x="4559" y="1713"/>
                </a:lnTo>
                <a:lnTo>
                  <a:pt x="4559" y="1711"/>
                </a:lnTo>
                <a:lnTo>
                  <a:pt x="4559" y="1711"/>
                </a:lnTo>
                <a:lnTo>
                  <a:pt x="4559" y="1711"/>
                </a:lnTo>
                <a:lnTo>
                  <a:pt x="4559" y="1711"/>
                </a:lnTo>
                <a:lnTo>
                  <a:pt x="4557" y="1709"/>
                </a:lnTo>
                <a:lnTo>
                  <a:pt x="4557" y="1709"/>
                </a:lnTo>
                <a:lnTo>
                  <a:pt x="4557" y="1709"/>
                </a:lnTo>
                <a:lnTo>
                  <a:pt x="4555" y="1711"/>
                </a:lnTo>
                <a:lnTo>
                  <a:pt x="4555" y="1711"/>
                </a:lnTo>
                <a:lnTo>
                  <a:pt x="4553" y="1713"/>
                </a:lnTo>
                <a:lnTo>
                  <a:pt x="4553" y="1713"/>
                </a:lnTo>
                <a:lnTo>
                  <a:pt x="4551" y="1713"/>
                </a:lnTo>
                <a:lnTo>
                  <a:pt x="4553" y="1713"/>
                </a:lnTo>
                <a:lnTo>
                  <a:pt x="4553" y="1715"/>
                </a:lnTo>
                <a:lnTo>
                  <a:pt x="4553" y="1717"/>
                </a:lnTo>
                <a:lnTo>
                  <a:pt x="4553" y="1717"/>
                </a:lnTo>
                <a:lnTo>
                  <a:pt x="4553" y="1717"/>
                </a:lnTo>
                <a:lnTo>
                  <a:pt x="4551" y="1717"/>
                </a:lnTo>
                <a:lnTo>
                  <a:pt x="4551" y="1719"/>
                </a:lnTo>
                <a:lnTo>
                  <a:pt x="4551" y="1719"/>
                </a:lnTo>
                <a:lnTo>
                  <a:pt x="4553" y="1719"/>
                </a:lnTo>
                <a:lnTo>
                  <a:pt x="4553" y="1719"/>
                </a:lnTo>
                <a:lnTo>
                  <a:pt x="4553" y="1721"/>
                </a:lnTo>
                <a:lnTo>
                  <a:pt x="4555" y="1721"/>
                </a:lnTo>
                <a:lnTo>
                  <a:pt x="4557" y="1723"/>
                </a:lnTo>
                <a:lnTo>
                  <a:pt x="4559" y="1721"/>
                </a:lnTo>
                <a:lnTo>
                  <a:pt x="4559" y="1721"/>
                </a:lnTo>
                <a:lnTo>
                  <a:pt x="4559" y="1721"/>
                </a:lnTo>
                <a:lnTo>
                  <a:pt x="4559" y="1719"/>
                </a:lnTo>
                <a:lnTo>
                  <a:pt x="4559" y="1719"/>
                </a:lnTo>
                <a:close/>
                <a:moveTo>
                  <a:pt x="4557" y="1728"/>
                </a:moveTo>
                <a:lnTo>
                  <a:pt x="4559" y="1728"/>
                </a:lnTo>
                <a:lnTo>
                  <a:pt x="4559" y="1728"/>
                </a:lnTo>
                <a:lnTo>
                  <a:pt x="4559" y="1728"/>
                </a:lnTo>
                <a:lnTo>
                  <a:pt x="4559" y="1726"/>
                </a:lnTo>
                <a:lnTo>
                  <a:pt x="4559" y="1726"/>
                </a:lnTo>
                <a:lnTo>
                  <a:pt x="4559" y="1728"/>
                </a:lnTo>
                <a:lnTo>
                  <a:pt x="4557" y="1728"/>
                </a:lnTo>
                <a:lnTo>
                  <a:pt x="4557" y="1728"/>
                </a:lnTo>
                <a:close/>
                <a:moveTo>
                  <a:pt x="4534" y="1711"/>
                </a:moveTo>
                <a:lnTo>
                  <a:pt x="4534" y="1713"/>
                </a:lnTo>
                <a:lnTo>
                  <a:pt x="4534" y="1715"/>
                </a:lnTo>
                <a:lnTo>
                  <a:pt x="4532" y="1717"/>
                </a:lnTo>
                <a:lnTo>
                  <a:pt x="4534" y="1715"/>
                </a:lnTo>
                <a:lnTo>
                  <a:pt x="4534" y="1713"/>
                </a:lnTo>
                <a:lnTo>
                  <a:pt x="4536" y="1711"/>
                </a:lnTo>
                <a:lnTo>
                  <a:pt x="4536" y="1709"/>
                </a:lnTo>
                <a:lnTo>
                  <a:pt x="4536" y="1707"/>
                </a:lnTo>
                <a:lnTo>
                  <a:pt x="4536" y="1707"/>
                </a:lnTo>
                <a:lnTo>
                  <a:pt x="4534" y="1711"/>
                </a:lnTo>
                <a:close/>
                <a:moveTo>
                  <a:pt x="4473" y="1684"/>
                </a:moveTo>
                <a:lnTo>
                  <a:pt x="4473" y="1682"/>
                </a:lnTo>
                <a:lnTo>
                  <a:pt x="4471" y="1682"/>
                </a:lnTo>
                <a:lnTo>
                  <a:pt x="4471" y="1682"/>
                </a:lnTo>
                <a:lnTo>
                  <a:pt x="4471" y="1682"/>
                </a:lnTo>
                <a:lnTo>
                  <a:pt x="4471" y="1682"/>
                </a:lnTo>
                <a:lnTo>
                  <a:pt x="4471" y="1684"/>
                </a:lnTo>
                <a:lnTo>
                  <a:pt x="4471" y="1684"/>
                </a:lnTo>
                <a:lnTo>
                  <a:pt x="4471" y="1684"/>
                </a:lnTo>
                <a:lnTo>
                  <a:pt x="4473" y="1684"/>
                </a:lnTo>
                <a:close/>
                <a:moveTo>
                  <a:pt x="4541" y="1692"/>
                </a:moveTo>
                <a:lnTo>
                  <a:pt x="4538" y="1690"/>
                </a:lnTo>
                <a:lnTo>
                  <a:pt x="4538" y="1692"/>
                </a:lnTo>
                <a:lnTo>
                  <a:pt x="4543" y="1692"/>
                </a:lnTo>
                <a:lnTo>
                  <a:pt x="4543" y="1692"/>
                </a:lnTo>
                <a:lnTo>
                  <a:pt x="4543" y="1692"/>
                </a:lnTo>
                <a:lnTo>
                  <a:pt x="4541" y="1692"/>
                </a:lnTo>
                <a:close/>
                <a:moveTo>
                  <a:pt x="4398" y="1707"/>
                </a:moveTo>
                <a:lnTo>
                  <a:pt x="4398" y="1707"/>
                </a:lnTo>
                <a:lnTo>
                  <a:pt x="4398" y="1707"/>
                </a:lnTo>
                <a:lnTo>
                  <a:pt x="4398" y="1709"/>
                </a:lnTo>
                <a:lnTo>
                  <a:pt x="4398" y="1709"/>
                </a:lnTo>
                <a:lnTo>
                  <a:pt x="4398" y="1707"/>
                </a:lnTo>
                <a:lnTo>
                  <a:pt x="4398" y="1707"/>
                </a:lnTo>
                <a:lnTo>
                  <a:pt x="4398" y="1707"/>
                </a:lnTo>
                <a:close/>
                <a:moveTo>
                  <a:pt x="4561" y="1723"/>
                </a:moveTo>
                <a:lnTo>
                  <a:pt x="4561" y="1723"/>
                </a:lnTo>
                <a:lnTo>
                  <a:pt x="4561" y="1723"/>
                </a:lnTo>
                <a:lnTo>
                  <a:pt x="4561" y="1721"/>
                </a:lnTo>
                <a:lnTo>
                  <a:pt x="4561" y="1721"/>
                </a:lnTo>
                <a:lnTo>
                  <a:pt x="4561" y="1721"/>
                </a:lnTo>
                <a:lnTo>
                  <a:pt x="4561" y="1723"/>
                </a:lnTo>
                <a:close/>
                <a:moveTo>
                  <a:pt x="4589" y="1793"/>
                </a:moveTo>
                <a:lnTo>
                  <a:pt x="4589" y="1793"/>
                </a:lnTo>
                <a:lnTo>
                  <a:pt x="4587" y="1793"/>
                </a:lnTo>
                <a:lnTo>
                  <a:pt x="4587" y="1795"/>
                </a:lnTo>
                <a:lnTo>
                  <a:pt x="4585" y="1795"/>
                </a:lnTo>
                <a:lnTo>
                  <a:pt x="4587" y="1797"/>
                </a:lnTo>
                <a:lnTo>
                  <a:pt x="4587" y="1795"/>
                </a:lnTo>
                <a:lnTo>
                  <a:pt x="4589" y="1793"/>
                </a:lnTo>
                <a:lnTo>
                  <a:pt x="4589" y="1791"/>
                </a:lnTo>
                <a:lnTo>
                  <a:pt x="4589" y="1791"/>
                </a:lnTo>
                <a:lnTo>
                  <a:pt x="4589" y="1791"/>
                </a:lnTo>
                <a:lnTo>
                  <a:pt x="4589" y="1793"/>
                </a:lnTo>
                <a:close/>
                <a:moveTo>
                  <a:pt x="4593" y="1860"/>
                </a:moveTo>
                <a:lnTo>
                  <a:pt x="4593" y="1860"/>
                </a:lnTo>
                <a:lnTo>
                  <a:pt x="4593" y="1860"/>
                </a:lnTo>
                <a:lnTo>
                  <a:pt x="4593" y="1860"/>
                </a:lnTo>
                <a:lnTo>
                  <a:pt x="4593" y="1858"/>
                </a:lnTo>
                <a:lnTo>
                  <a:pt x="4593" y="1858"/>
                </a:lnTo>
                <a:lnTo>
                  <a:pt x="4593" y="1858"/>
                </a:lnTo>
                <a:lnTo>
                  <a:pt x="4593" y="1858"/>
                </a:lnTo>
                <a:lnTo>
                  <a:pt x="4591" y="1858"/>
                </a:lnTo>
                <a:lnTo>
                  <a:pt x="4593" y="1860"/>
                </a:lnTo>
                <a:lnTo>
                  <a:pt x="4593" y="1860"/>
                </a:lnTo>
                <a:close/>
                <a:moveTo>
                  <a:pt x="4580" y="1799"/>
                </a:moveTo>
                <a:lnTo>
                  <a:pt x="4582" y="1799"/>
                </a:lnTo>
                <a:lnTo>
                  <a:pt x="4582" y="1799"/>
                </a:lnTo>
                <a:lnTo>
                  <a:pt x="4585" y="1797"/>
                </a:lnTo>
                <a:lnTo>
                  <a:pt x="4585" y="1797"/>
                </a:lnTo>
                <a:lnTo>
                  <a:pt x="4585" y="1797"/>
                </a:lnTo>
                <a:lnTo>
                  <a:pt x="4582" y="1799"/>
                </a:lnTo>
                <a:lnTo>
                  <a:pt x="4580" y="1799"/>
                </a:lnTo>
                <a:close/>
                <a:moveTo>
                  <a:pt x="4551" y="1723"/>
                </a:moveTo>
                <a:lnTo>
                  <a:pt x="4551" y="1723"/>
                </a:lnTo>
                <a:lnTo>
                  <a:pt x="4549" y="1728"/>
                </a:lnTo>
                <a:lnTo>
                  <a:pt x="4551" y="1730"/>
                </a:lnTo>
                <a:lnTo>
                  <a:pt x="4551" y="1730"/>
                </a:lnTo>
                <a:lnTo>
                  <a:pt x="4553" y="1730"/>
                </a:lnTo>
                <a:lnTo>
                  <a:pt x="4553" y="1730"/>
                </a:lnTo>
                <a:lnTo>
                  <a:pt x="4555" y="1728"/>
                </a:lnTo>
                <a:lnTo>
                  <a:pt x="4557" y="1726"/>
                </a:lnTo>
                <a:lnTo>
                  <a:pt x="4557" y="1726"/>
                </a:lnTo>
                <a:lnTo>
                  <a:pt x="4557" y="1723"/>
                </a:lnTo>
                <a:lnTo>
                  <a:pt x="4555" y="1723"/>
                </a:lnTo>
                <a:lnTo>
                  <a:pt x="4553" y="1721"/>
                </a:lnTo>
                <a:lnTo>
                  <a:pt x="4553" y="1721"/>
                </a:lnTo>
                <a:lnTo>
                  <a:pt x="4551" y="1719"/>
                </a:lnTo>
                <a:lnTo>
                  <a:pt x="4551" y="1719"/>
                </a:lnTo>
                <a:lnTo>
                  <a:pt x="4551" y="1721"/>
                </a:lnTo>
                <a:lnTo>
                  <a:pt x="4551" y="1723"/>
                </a:lnTo>
                <a:lnTo>
                  <a:pt x="4551" y="1723"/>
                </a:lnTo>
                <a:lnTo>
                  <a:pt x="4551" y="1723"/>
                </a:lnTo>
                <a:lnTo>
                  <a:pt x="4551" y="1723"/>
                </a:lnTo>
                <a:close/>
                <a:moveTo>
                  <a:pt x="4490" y="1679"/>
                </a:moveTo>
                <a:lnTo>
                  <a:pt x="4490" y="1682"/>
                </a:lnTo>
                <a:lnTo>
                  <a:pt x="4492" y="1682"/>
                </a:lnTo>
                <a:lnTo>
                  <a:pt x="4494" y="1682"/>
                </a:lnTo>
                <a:lnTo>
                  <a:pt x="4497" y="1684"/>
                </a:lnTo>
                <a:lnTo>
                  <a:pt x="4499" y="1686"/>
                </a:lnTo>
                <a:lnTo>
                  <a:pt x="4503" y="1686"/>
                </a:lnTo>
                <a:lnTo>
                  <a:pt x="4503" y="1682"/>
                </a:lnTo>
                <a:lnTo>
                  <a:pt x="4503" y="1682"/>
                </a:lnTo>
                <a:lnTo>
                  <a:pt x="4503" y="1679"/>
                </a:lnTo>
                <a:lnTo>
                  <a:pt x="4501" y="1679"/>
                </a:lnTo>
                <a:lnTo>
                  <a:pt x="4501" y="1679"/>
                </a:lnTo>
                <a:lnTo>
                  <a:pt x="4501" y="1679"/>
                </a:lnTo>
                <a:lnTo>
                  <a:pt x="4501" y="1677"/>
                </a:lnTo>
                <a:lnTo>
                  <a:pt x="4499" y="1675"/>
                </a:lnTo>
                <a:lnTo>
                  <a:pt x="4497" y="1673"/>
                </a:lnTo>
                <a:lnTo>
                  <a:pt x="4494" y="1673"/>
                </a:lnTo>
                <a:lnTo>
                  <a:pt x="4492" y="1673"/>
                </a:lnTo>
                <a:lnTo>
                  <a:pt x="4490" y="1673"/>
                </a:lnTo>
                <a:lnTo>
                  <a:pt x="4488" y="1673"/>
                </a:lnTo>
                <a:lnTo>
                  <a:pt x="4486" y="1671"/>
                </a:lnTo>
                <a:lnTo>
                  <a:pt x="4484" y="1671"/>
                </a:lnTo>
                <a:lnTo>
                  <a:pt x="4484" y="1671"/>
                </a:lnTo>
                <a:lnTo>
                  <a:pt x="4482" y="1671"/>
                </a:lnTo>
                <a:lnTo>
                  <a:pt x="4482" y="1671"/>
                </a:lnTo>
                <a:lnTo>
                  <a:pt x="4480" y="1673"/>
                </a:lnTo>
                <a:lnTo>
                  <a:pt x="4480" y="1673"/>
                </a:lnTo>
                <a:lnTo>
                  <a:pt x="4478" y="1673"/>
                </a:lnTo>
                <a:lnTo>
                  <a:pt x="4478" y="1673"/>
                </a:lnTo>
                <a:lnTo>
                  <a:pt x="4478" y="1671"/>
                </a:lnTo>
                <a:lnTo>
                  <a:pt x="4476" y="1671"/>
                </a:lnTo>
                <a:lnTo>
                  <a:pt x="4476" y="1671"/>
                </a:lnTo>
                <a:lnTo>
                  <a:pt x="4473" y="1673"/>
                </a:lnTo>
                <a:lnTo>
                  <a:pt x="4469" y="1671"/>
                </a:lnTo>
                <a:lnTo>
                  <a:pt x="4465" y="1673"/>
                </a:lnTo>
                <a:lnTo>
                  <a:pt x="4463" y="1673"/>
                </a:lnTo>
                <a:lnTo>
                  <a:pt x="4461" y="1677"/>
                </a:lnTo>
                <a:lnTo>
                  <a:pt x="4461" y="1677"/>
                </a:lnTo>
                <a:lnTo>
                  <a:pt x="4461" y="1679"/>
                </a:lnTo>
                <a:lnTo>
                  <a:pt x="4461" y="1679"/>
                </a:lnTo>
                <a:lnTo>
                  <a:pt x="4461" y="1682"/>
                </a:lnTo>
                <a:lnTo>
                  <a:pt x="4461" y="1682"/>
                </a:lnTo>
                <a:lnTo>
                  <a:pt x="4461" y="1682"/>
                </a:lnTo>
                <a:lnTo>
                  <a:pt x="4463" y="1679"/>
                </a:lnTo>
                <a:lnTo>
                  <a:pt x="4463" y="1679"/>
                </a:lnTo>
                <a:lnTo>
                  <a:pt x="4463" y="1677"/>
                </a:lnTo>
                <a:lnTo>
                  <a:pt x="4463" y="1677"/>
                </a:lnTo>
                <a:lnTo>
                  <a:pt x="4463" y="1677"/>
                </a:lnTo>
                <a:lnTo>
                  <a:pt x="4465" y="1677"/>
                </a:lnTo>
                <a:lnTo>
                  <a:pt x="4465" y="1677"/>
                </a:lnTo>
                <a:lnTo>
                  <a:pt x="4465" y="1677"/>
                </a:lnTo>
                <a:lnTo>
                  <a:pt x="4467" y="1679"/>
                </a:lnTo>
                <a:lnTo>
                  <a:pt x="4469" y="1682"/>
                </a:lnTo>
                <a:lnTo>
                  <a:pt x="4469" y="1682"/>
                </a:lnTo>
                <a:lnTo>
                  <a:pt x="4471" y="1679"/>
                </a:lnTo>
                <a:lnTo>
                  <a:pt x="4471" y="1679"/>
                </a:lnTo>
                <a:lnTo>
                  <a:pt x="4473" y="1679"/>
                </a:lnTo>
                <a:lnTo>
                  <a:pt x="4473" y="1677"/>
                </a:lnTo>
                <a:lnTo>
                  <a:pt x="4476" y="1677"/>
                </a:lnTo>
                <a:lnTo>
                  <a:pt x="4476" y="1677"/>
                </a:lnTo>
                <a:lnTo>
                  <a:pt x="4476" y="1677"/>
                </a:lnTo>
                <a:lnTo>
                  <a:pt x="4476" y="1677"/>
                </a:lnTo>
                <a:lnTo>
                  <a:pt x="4476" y="1679"/>
                </a:lnTo>
                <a:lnTo>
                  <a:pt x="4476" y="1679"/>
                </a:lnTo>
                <a:lnTo>
                  <a:pt x="4478" y="1679"/>
                </a:lnTo>
                <a:lnTo>
                  <a:pt x="4480" y="1679"/>
                </a:lnTo>
                <a:lnTo>
                  <a:pt x="4482" y="1679"/>
                </a:lnTo>
                <a:lnTo>
                  <a:pt x="4484" y="1682"/>
                </a:lnTo>
                <a:lnTo>
                  <a:pt x="4484" y="1679"/>
                </a:lnTo>
                <a:lnTo>
                  <a:pt x="4484" y="1679"/>
                </a:lnTo>
                <a:lnTo>
                  <a:pt x="4484" y="1679"/>
                </a:lnTo>
                <a:lnTo>
                  <a:pt x="4484" y="1679"/>
                </a:lnTo>
                <a:lnTo>
                  <a:pt x="4486" y="1679"/>
                </a:lnTo>
                <a:lnTo>
                  <a:pt x="4488" y="1679"/>
                </a:lnTo>
                <a:lnTo>
                  <a:pt x="4490" y="1679"/>
                </a:lnTo>
                <a:close/>
                <a:moveTo>
                  <a:pt x="4530" y="1715"/>
                </a:moveTo>
                <a:lnTo>
                  <a:pt x="4530" y="1715"/>
                </a:lnTo>
                <a:lnTo>
                  <a:pt x="4530" y="1717"/>
                </a:lnTo>
                <a:lnTo>
                  <a:pt x="4532" y="1715"/>
                </a:lnTo>
                <a:lnTo>
                  <a:pt x="4532" y="1715"/>
                </a:lnTo>
                <a:lnTo>
                  <a:pt x="4530" y="1713"/>
                </a:lnTo>
                <a:lnTo>
                  <a:pt x="4530" y="1713"/>
                </a:lnTo>
                <a:lnTo>
                  <a:pt x="4530" y="1711"/>
                </a:lnTo>
                <a:lnTo>
                  <a:pt x="4530" y="1711"/>
                </a:lnTo>
                <a:lnTo>
                  <a:pt x="4530" y="1713"/>
                </a:lnTo>
                <a:lnTo>
                  <a:pt x="4530" y="1715"/>
                </a:lnTo>
                <a:lnTo>
                  <a:pt x="4530" y="1715"/>
                </a:lnTo>
                <a:close/>
                <a:moveTo>
                  <a:pt x="4471" y="1734"/>
                </a:moveTo>
                <a:lnTo>
                  <a:pt x="4471" y="1732"/>
                </a:lnTo>
                <a:lnTo>
                  <a:pt x="4471" y="1734"/>
                </a:lnTo>
                <a:lnTo>
                  <a:pt x="4469" y="1734"/>
                </a:lnTo>
                <a:lnTo>
                  <a:pt x="4469" y="1734"/>
                </a:lnTo>
                <a:lnTo>
                  <a:pt x="4471" y="1734"/>
                </a:lnTo>
                <a:lnTo>
                  <a:pt x="4471" y="1734"/>
                </a:lnTo>
                <a:lnTo>
                  <a:pt x="4471" y="1734"/>
                </a:lnTo>
                <a:lnTo>
                  <a:pt x="4471" y="1734"/>
                </a:lnTo>
                <a:lnTo>
                  <a:pt x="4471" y="1734"/>
                </a:lnTo>
                <a:close/>
                <a:moveTo>
                  <a:pt x="4469" y="1682"/>
                </a:moveTo>
                <a:lnTo>
                  <a:pt x="4469" y="1682"/>
                </a:lnTo>
                <a:lnTo>
                  <a:pt x="4467" y="1684"/>
                </a:lnTo>
                <a:lnTo>
                  <a:pt x="4469" y="1684"/>
                </a:lnTo>
                <a:lnTo>
                  <a:pt x="4469" y="1682"/>
                </a:lnTo>
                <a:lnTo>
                  <a:pt x="4469" y="1682"/>
                </a:lnTo>
                <a:close/>
                <a:moveTo>
                  <a:pt x="4486" y="1742"/>
                </a:moveTo>
                <a:lnTo>
                  <a:pt x="4486" y="1744"/>
                </a:lnTo>
                <a:lnTo>
                  <a:pt x="4486" y="1744"/>
                </a:lnTo>
                <a:lnTo>
                  <a:pt x="4486" y="1747"/>
                </a:lnTo>
                <a:lnTo>
                  <a:pt x="4488" y="1747"/>
                </a:lnTo>
                <a:lnTo>
                  <a:pt x="4488" y="1747"/>
                </a:lnTo>
                <a:lnTo>
                  <a:pt x="4488" y="1744"/>
                </a:lnTo>
                <a:lnTo>
                  <a:pt x="4488" y="1744"/>
                </a:lnTo>
                <a:lnTo>
                  <a:pt x="4486" y="1742"/>
                </a:lnTo>
                <a:lnTo>
                  <a:pt x="4486" y="1742"/>
                </a:lnTo>
                <a:close/>
                <a:moveTo>
                  <a:pt x="4515" y="1734"/>
                </a:moveTo>
                <a:lnTo>
                  <a:pt x="4517" y="1734"/>
                </a:lnTo>
                <a:lnTo>
                  <a:pt x="4517" y="1734"/>
                </a:lnTo>
                <a:lnTo>
                  <a:pt x="4517" y="1734"/>
                </a:lnTo>
                <a:lnTo>
                  <a:pt x="4520" y="1736"/>
                </a:lnTo>
                <a:lnTo>
                  <a:pt x="4520" y="1736"/>
                </a:lnTo>
                <a:lnTo>
                  <a:pt x="4520" y="1734"/>
                </a:lnTo>
                <a:lnTo>
                  <a:pt x="4520" y="1734"/>
                </a:lnTo>
                <a:lnTo>
                  <a:pt x="4515" y="1734"/>
                </a:lnTo>
                <a:close/>
                <a:moveTo>
                  <a:pt x="4515" y="1734"/>
                </a:moveTo>
                <a:lnTo>
                  <a:pt x="4515" y="1734"/>
                </a:lnTo>
                <a:lnTo>
                  <a:pt x="4513" y="1734"/>
                </a:lnTo>
                <a:lnTo>
                  <a:pt x="4513" y="1734"/>
                </a:lnTo>
                <a:lnTo>
                  <a:pt x="4513" y="1734"/>
                </a:lnTo>
                <a:lnTo>
                  <a:pt x="4513" y="1736"/>
                </a:lnTo>
                <a:lnTo>
                  <a:pt x="4511" y="1736"/>
                </a:lnTo>
                <a:lnTo>
                  <a:pt x="4511" y="1736"/>
                </a:lnTo>
                <a:lnTo>
                  <a:pt x="4511" y="1738"/>
                </a:lnTo>
                <a:lnTo>
                  <a:pt x="4509" y="1738"/>
                </a:lnTo>
                <a:lnTo>
                  <a:pt x="4509" y="1738"/>
                </a:lnTo>
                <a:lnTo>
                  <a:pt x="4509" y="1740"/>
                </a:lnTo>
                <a:lnTo>
                  <a:pt x="4509" y="1742"/>
                </a:lnTo>
                <a:lnTo>
                  <a:pt x="4507" y="1742"/>
                </a:lnTo>
                <a:lnTo>
                  <a:pt x="4507" y="1742"/>
                </a:lnTo>
                <a:lnTo>
                  <a:pt x="4507" y="1744"/>
                </a:lnTo>
                <a:lnTo>
                  <a:pt x="4507" y="1744"/>
                </a:lnTo>
                <a:lnTo>
                  <a:pt x="4507" y="1747"/>
                </a:lnTo>
                <a:lnTo>
                  <a:pt x="4509" y="1747"/>
                </a:lnTo>
                <a:lnTo>
                  <a:pt x="4509" y="1747"/>
                </a:lnTo>
                <a:lnTo>
                  <a:pt x="4511" y="1747"/>
                </a:lnTo>
                <a:lnTo>
                  <a:pt x="4511" y="1747"/>
                </a:lnTo>
                <a:lnTo>
                  <a:pt x="4511" y="1744"/>
                </a:lnTo>
                <a:lnTo>
                  <a:pt x="4511" y="1744"/>
                </a:lnTo>
                <a:lnTo>
                  <a:pt x="4513" y="1742"/>
                </a:lnTo>
                <a:lnTo>
                  <a:pt x="4513" y="1742"/>
                </a:lnTo>
                <a:lnTo>
                  <a:pt x="4513" y="1742"/>
                </a:lnTo>
                <a:lnTo>
                  <a:pt x="4515" y="1740"/>
                </a:lnTo>
                <a:lnTo>
                  <a:pt x="4515" y="1738"/>
                </a:lnTo>
                <a:lnTo>
                  <a:pt x="4515" y="1736"/>
                </a:lnTo>
                <a:lnTo>
                  <a:pt x="4515" y="1734"/>
                </a:lnTo>
                <a:lnTo>
                  <a:pt x="4515" y="1734"/>
                </a:lnTo>
                <a:close/>
                <a:moveTo>
                  <a:pt x="4528" y="1795"/>
                </a:moveTo>
                <a:lnTo>
                  <a:pt x="4528" y="1795"/>
                </a:lnTo>
                <a:lnTo>
                  <a:pt x="4530" y="1793"/>
                </a:lnTo>
                <a:lnTo>
                  <a:pt x="4528" y="1791"/>
                </a:lnTo>
                <a:lnTo>
                  <a:pt x="4528" y="1791"/>
                </a:lnTo>
                <a:lnTo>
                  <a:pt x="4528" y="1788"/>
                </a:lnTo>
                <a:lnTo>
                  <a:pt x="4528" y="1791"/>
                </a:lnTo>
                <a:lnTo>
                  <a:pt x="4528" y="1791"/>
                </a:lnTo>
                <a:lnTo>
                  <a:pt x="4528" y="1791"/>
                </a:lnTo>
                <a:lnTo>
                  <a:pt x="4528" y="1793"/>
                </a:lnTo>
                <a:lnTo>
                  <a:pt x="4528" y="1795"/>
                </a:lnTo>
                <a:close/>
                <a:moveTo>
                  <a:pt x="5364" y="508"/>
                </a:moveTo>
                <a:lnTo>
                  <a:pt x="5362" y="508"/>
                </a:lnTo>
                <a:lnTo>
                  <a:pt x="5356" y="508"/>
                </a:lnTo>
                <a:lnTo>
                  <a:pt x="5358" y="508"/>
                </a:lnTo>
                <a:lnTo>
                  <a:pt x="5358" y="505"/>
                </a:lnTo>
                <a:lnTo>
                  <a:pt x="5356" y="505"/>
                </a:lnTo>
                <a:lnTo>
                  <a:pt x="5356" y="505"/>
                </a:lnTo>
                <a:lnTo>
                  <a:pt x="5356" y="505"/>
                </a:lnTo>
                <a:lnTo>
                  <a:pt x="5353" y="505"/>
                </a:lnTo>
                <a:lnTo>
                  <a:pt x="5351" y="505"/>
                </a:lnTo>
                <a:lnTo>
                  <a:pt x="5351" y="505"/>
                </a:lnTo>
                <a:lnTo>
                  <a:pt x="5353" y="503"/>
                </a:lnTo>
                <a:lnTo>
                  <a:pt x="5353" y="503"/>
                </a:lnTo>
                <a:lnTo>
                  <a:pt x="5351" y="503"/>
                </a:lnTo>
                <a:lnTo>
                  <a:pt x="5347" y="499"/>
                </a:lnTo>
                <a:lnTo>
                  <a:pt x="5343" y="497"/>
                </a:lnTo>
                <a:lnTo>
                  <a:pt x="5341" y="495"/>
                </a:lnTo>
                <a:lnTo>
                  <a:pt x="5337" y="493"/>
                </a:lnTo>
                <a:lnTo>
                  <a:pt x="5335" y="489"/>
                </a:lnTo>
                <a:lnTo>
                  <a:pt x="5330" y="489"/>
                </a:lnTo>
                <a:lnTo>
                  <a:pt x="5326" y="489"/>
                </a:lnTo>
                <a:lnTo>
                  <a:pt x="5324" y="489"/>
                </a:lnTo>
                <a:lnTo>
                  <a:pt x="5322" y="487"/>
                </a:lnTo>
                <a:lnTo>
                  <a:pt x="5316" y="487"/>
                </a:lnTo>
                <a:lnTo>
                  <a:pt x="5316" y="487"/>
                </a:lnTo>
                <a:lnTo>
                  <a:pt x="5322" y="489"/>
                </a:lnTo>
                <a:lnTo>
                  <a:pt x="5324" y="489"/>
                </a:lnTo>
                <a:lnTo>
                  <a:pt x="5324" y="489"/>
                </a:lnTo>
                <a:lnTo>
                  <a:pt x="5322" y="489"/>
                </a:lnTo>
                <a:lnTo>
                  <a:pt x="5318" y="489"/>
                </a:lnTo>
                <a:lnTo>
                  <a:pt x="5316" y="489"/>
                </a:lnTo>
                <a:lnTo>
                  <a:pt x="5314" y="489"/>
                </a:lnTo>
                <a:lnTo>
                  <a:pt x="5314" y="489"/>
                </a:lnTo>
                <a:lnTo>
                  <a:pt x="5314" y="489"/>
                </a:lnTo>
                <a:lnTo>
                  <a:pt x="5314" y="491"/>
                </a:lnTo>
                <a:lnTo>
                  <a:pt x="5314" y="491"/>
                </a:lnTo>
                <a:lnTo>
                  <a:pt x="5314" y="491"/>
                </a:lnTo>
                <a:lnTo>
                  <a:pt x="5312" y="491"/>
                </a:lnTo>
                <a:lnTo>
                  <a:pt x="5312" y="491"/>
                </a:lnTo>
                <a:lnTo>
                  <a:pt x="5312" y="489"/>
                </a:lnTo>
                <a:lnTo>
                  <a:pt x="5314" y="487"/>
                </a:lnTo>
                <a:lnTo>
                  <a:pt x="5314" y="487"/>
                </a:lnTo>
                <a:lnTo>
                  <a:pt x="5314" y="487"/>
                </a:lnTo>
                <a:lnTo>
                  <a:pt x="5309" y="484"/>
                </a:lnTo>
                <a:lnTo>
                  <a:pt x="5307" y="484"/>
                </a:lnTo>
                <a:lnTo>
                  <a:pt x="5307" y="484"/>
                </a:lnTo>
                <a:lnTo>
                  <a:pt x="5303" y="484"/>
                </a:lnTo>
                <a:lnTo>
                  <a:pt x="5295" y="484"/>
                </a:lnTo>
                <a:lnTo>
                  <a:pt x="5295" y="487"/>
                </a:lnTo>
                <a:lnTo>
                  <a:pt x="5295" y="487"/>
                </a:lnTo>
                <a:lnTo>
                  <a:pt x="5295" y="487"/>
                </a:lnTo>
                <a:lnTo>
                  <a:pt x="5295" y="487"/>
                </a:lnTo>
                <a:lnTo>
                  <a:pt x="5297" y="487"/>
                </a:lnTo>
                <a:lnTo>
                  <a:pt x="5299" y="489"/>
                </a:lnTo>
                <a:lnTo>
                  <a:pt x="5299" y="489"/>
                </a:lnTo>
                <a:lnTo>
                  <a:pt x="5301" y="489"/>
                </a:lnTo>
                <a:lnTo>
                  <a:pt x="5301" y="491"/>
                </a:lnTo>
                <a:lnTo>
                  <a:pt x="5301" y="493"/>
                </a:lnTo>
                <a:lnTo>
                  <a:pt x="5301" y="493"/>
                </a:lnTo>
                <a:lnTo>
                  <a:pt x="5301" y="495"/>
                </a:lnTo>
                <a:lnTo>
                  <a:pt x="5301" y="497"/>
                </a:lnTo>
                <a:lnTo>
                  <a:pt x="5299" y="497"/>
                </a:lnTo>
                <a:lnTo>
                  <a:pt x="5299" y="497"/>
                </a:lnTo>
                <a:lnTo>
                  <a:pt x="5301" y="499"/>
                </a:lnTo>
                <a:lnTo>
                  <a:pt x="5303" y="499"/>
                </a:lnTo>
                <a:lnTo>
                  <a:pt x="5305" y="499"/>
                </a:lnTo>
                <a:lnTo>
                  <a:pt x="5305" y="501"/>
                </a:lnTo>
                <a:lnTo>
                  <a:pt x="5305" y="503"/>
                </a:lnTo>
                <a:lnTo>
                  <a:pt x="5303" y="505"/>
                </a:lnTo>
                <a:lnTo>
                  <a:pt x="5303" y="505"/>
                </a:lnTo>
                <a:lnTo>
                  <a:pt x="5303" y="505"/>
                </a:lnTo>
                <a:lnTo>
                  <a:pt x="5301" y="505"/>
                </a:lnTo>
                <a:lnTo>
                  <a:pt x="5301" y="505"/>
                </a:lnTo>
                <a:lnTo>
                  <a:pt x="5301" y="503"/>
                </a:lnTo>
                <a:lnTo>
                  <a:pt x="5301" y="501"/>
                </a:lnTo>
                <a:lnTo>
                  <a:pt x="5299" y="501"/>
                </a:lnTo>
                <a:lnTo>
                  <a:pt x="5299" y="501"/>
                </a:lnTo>
                <a:lnTo>
                  <a:pt x="5297" y="503"/>
                </a:lnTo>
                <a:lnTo>
                  <a:pt x="5297" y="503"/>
                </a:lnTo>
                <a:lnTo>
                  <a:pt x="5297" y="503"/>
                </a:lnTo>
                <a:lnTo>
                  <a:pt x="5295" y="501"/>
                </a:lnTo>
                <a:lnTo>
                  <a:pt x="5295" y="499"/>
                </a:lnTo>
                <a:lnTo>
                  <a:pt x="5295" y="499"/>
                </a:lnTo>
                <a:lnTo>
                  <a:pt x="5293" y="497"/>
                </a:lnTo>
                <a:lnTo>
                  <a:pt x="5293" y="497"/>
                </a:lnTo>
                <a:lnTo>
                  <a:pt x="5291" y="497"/>
                </a:lnTo>
                <a:lnTo>
                  <a:pt x="5289" y="497"/>
                </a:lnTo>
                <a:lnTo>
                  <a:pt x="5289" y="495"/>
                </a:lnTo>
                <a:lnTo>
                  <a:pt x="5291" y="493"/>
                </a:lnTo>
                <a:lnTo>
                  <a:pt x="5291" y="491"/>
                </a:lnTo>
                <a:lnTo>
                  <a:pt x="5291" y="489"/>
                </a:lnTo>
                <a:lnTo>
                  <a:pt x="5289" y="489"/>
                </a:lnTo>
                <a:lnTo>
                  <a:pt x="5289" y="487"/>
                </a:lnTo>
                <a:lnTo>
                  <a:pt x="5289" y="482"/>
                </a:lnTo>
                <a:lnTo>
                  <a:pt x="5289" y="482"/>
                </a:lnTo>
                <a:lnTo>
                  <a:pt x="5291" y="480"/>
                </a:lnTo>
                <a:lnTo>
                  <a:pt x="5289" y="478"/>
                </a:lnTo>
                <a:lnTo>
                  <a:pt x="5289" y="478"/>
                </a:lnTo>
                <a:lnTo>
                  <a:pt x="5286" y="478"/>
                </a:lnTo>
                <a:lnTo>
                  <a:pt x="5286" y="478"/>
                </a:lnTo>
                <a:lnTo>
                  <a:pt x="5284" y="478"/>
                </a:lnTo>
                <a:lnTo>
                  <a:pt x="5282" y="478"/>
                </a:lnTo>
                <a:lnTo>
                  <a:pt x="5284" y="476"/>
                </a:lnTo>
                <a:lnTo>
                  <a:pt x="5284" y="476"/>
                </a:lnTo>
                <a:lnTo>
                  <a:pt x="5284" y="474"/>
                </a:lnTo>
                <a:lnTo>
                  <a:pt x="5282" y="474"/>
                </a:lnTo>
                <a:lnTo>
                  <a:pt x="5282" y="472"/>
                </a:lnTo>
                <a:lnTo>
                  <a:pt x="5259" y="461"/>
                </a:lnTo>
                <a:lnTo>
                  <a:pt x="5257" y="459"/>
                </a:lnTo>
                <a:lnTo>
                  <a:pt x="5255" y="457"/>
                </a:lnTo>
                <a:lnTo>
                  <a:pt x="5253" y="457"/>
                </a:lnTo>
                <a:lnTo>
                  <a:pt x="5251" y="457"/>
                </a:lnTo>
                <a:lnTo>
                  <a:pt x="5251" y="457"/>
                </a:lnTo>
                <a:lnTo>
                  <a:pt x="5249" y="457"/>
                </a:lnTo>
                <a:lnTo>
                  <a:pt x="5251" y="457"/>
                </a:lnTo>
                <a:lnTo>
                  <a:pt x="5251" y="455"/>
                </a:lnTo>
                <a:lnTo>
                  <a:pt x="5249" y="455"/>
                </a:lnTo>
                <a:lnTo>
                  <a:pt x="5240" y="451"/>
                </a:lnTo>
                <a:lnTo>
                  <a:pt x="5238" y="449"/>
                </a:lnTo>
                <a:lnTo>
                  <a:pt x="5240" y="451"/>
                </a:lnTo>
                <a:lnTo>
                  <a:pt x="5247" y="455"/>
                </a:lnTo>
                <a:lnTo>
                  <a:pt x="5247" y="455"/>
                </a:lnTo>
                <a:lnTo>
                  <a:pt x="5245" y="457"/>
                </a:lnTo>
                <a:lnTo>
                  <a:pt x="5242" y="457"/>
                </a:lnTo>
                <a:lnTo>
                  <a:pt x="5245" y="455"/>
                </a:lnTo>
                <a:lnTo>
                  <a:pt x="5242" y="453"/>
                </a:lnTo>
                <a:lnTo>
                  <a:pt x="5242" y="453"/>
                </a:lnTo>
                <a:lnTo>
                  <a:pt x="5240" y="451"/>
                </a:lnTo>
                <a:lnTo>
                  <a:pt x="5238" y="451"/>
                </a:lnTo>
                <a:lnTo>
                  <a:pt x="5234" y="451"/>
                </a:lnTo>
                <a:lnTo>
                  <a:pt x="5234" y="449"/>
                </a:lnTo>
                <a:lnTo>
                  <a:pt x="5234" y="447"/>
                </a:lnTo>
                <a:lnTo>
                  <a:pt x="5236" y="449"/>
                </a:lnTo>
                <a:lnTo>
                  <a:pt x="5236" y="449"/>
                </a:lnTo>
                <a:lnTo>
                  <a:pt x="5234" y="447"/>
                </a:lnTo>
                <a:lnTo>
                  <a:pt x="5232" y="445"/>
                </a:lnTo>
                <a:lnTo>
                  <a:pt x="5226" y="443"/>
                </a:lnTo>
                <a:lnTo>
                  <a:pt x="5224" y="443"/>
                </a:lnTo>
                <a:lnTo>
                  <a:pt x="5224" y="440"/>
                </a:lnTo>
                <a:lnTo>
                  <a:pt x="5221" y="440"/>
                </a:lnTo>
                <a:lnTo>
                  <a:pt x="5221" y="440"/>
                </a:lnTo>
                <a:lnTo>
                  <a:pt x="5217" y="440"/>
                </a:lnTo>
                <a:lnTo>
                  <a:pt x="5215" y="438"/>
                </a:lnTo>
                <a:lnTo>
                  <a:pt x="5215" y="438"/>
                </a:lnTo>
                <a:lnTo>
                  <a:pt x="5213" y="438"/>
                </a:lnTo>
                <a:lnTo>
                  <a:pt x="5205" y="432"/>
                </a:lnTo>
                <a:lnTo>
                  <a:pt x="5201" y="430"/>
                </a:lnTo>
                <a:lnTo>
                  <a:pt x="5201" y="430"/>
                </a:lnTo>
                <a:lnTo>
                  <a:pt x="5201" y="430"/>
                </a:lnTo>
                <a:lnTo>
                  <a:pt x="5198" y="428"/>
                </a:lnTo>
                <a:lnTo>
                  <a:pt x="5192" y="428"/>
                </a:lnTo>
                <a:lnTo>
                  <a:pt x="5186" y="426"/>
                </a:lnTo>
                <a:lnTo>
                  <a:pt x="5177" y="424"/>
                </a:lnTo>
                <a:lnTo>
                  <a:pt x="5171" y="422"/>
                </a:lnTo>
                <a:lnTo>
                  <a:pt x="5163" y="419"/>
                </a:lnTo>
                <a:lnTo>
                  <a:pt x="5159" y="417"/>
                </a:lnTo>
                <a:lnTo>
                  <a:pt x="5157" y="415"/>
                </a:lnTo>
                <a:lnTo>
                  <a:pt x="5154" y="415"/>
                </a:lnTo>
                <a:lnTo>
                  <a:pt x="5148" y="417"/>
                </a:lnTo>
                <a:lnTo>
                  <a:pt x="5140" y="417"/>
                </a:lnTo>
                <a:lnTo>
                  <a:pt x="5133" y="415"/>
                </a:lnTo>
                <a:lnTo>
                  <a:pt x="5127" y="415"/>
                </a:lnTo>
                <a:lnTo>
                  <a:pt x="5125" y="415"/>
                </a:lnTo>
                <a:lnTo>
                  <a:pt x="5121" y="415"/>
                </a:lnTo>
                <a:lnTo>
                  <a:pt x="5119" y="415"/>
                </a:lnTo>
                <a:lnTo>
                  <a:pt x="5119" y="417"/>
                </a:lnTo>
                <a:lnTo>
                  <a:pt x="5115" y="417"/>
                </a:lnTo>
                <a:lnTo>
                  <a:pt x="5113" y="415"/>
                </a:lnTo>
                <a:lnTo>
                  <a:pt x="5108" y="413"/>
                </a:lnTo>
                <a:lnTo>
                  <a:pt x="5100" y="413"/>
                </a:lnTo>
                <a:lnTo>
                  <a:pt x="5089" y="411"/>
                </a:lnTo>
                <a:lnTo>
                  <a:pt x="5083" y="411"/>
                </a:lnTo>
                <a:lnTo>
                  <a:pt x="5077" y="411"/>
                </a:lnTo>
                <a:lnTo>
                  <a:pt x="5079" y="415"/>
                </a:lnTo>
                <a:lnTo>
                  <a:pt x="5077" y="417"/>
                </a:lnTo>
                <a:lnTo>
                  <a:pt x="5075" y="419"/>
                </a:lnTo>
                <a:lnTo>
                  <a:pt x="5073" y="422"/>
                </a:lnTo>
                <a:lnTo>
                  <a:pt x="5073" y="422"/>
                </a:lnTo>
                <a:lnTo>
                  <a:pt x="5079" y="424"/>
                </a:lnTo>
                <a:lnTo>
                  <a:pt x="5081" y="428"/>
                </a:lnTo>
                <a:lnTo>
                  <a:pt x="5083" y="432"/>
                </a:lnTo>
                <a:lnTo>
                  <a:pt x="5085" y="434"/>
                </a:lnTo>
                <a:lnTo>
                  <a:pt x="5085" y="436"/>
                </a:lnTo>
                <a:lnTo>
                  <a:pt x="5079" y="443"/>
                </a:lnTo>
                <a:lnTo>
                  <a:pt x="5071" y="443"/>
                </a:lnTo>
                <a:lnTo>
                  <a:pt x="5064" y="445"/>
                </a:lnTo>
                <a:lnTo>
                  <a:pt x="5062" y="440"/>
                </a:lnTo>
                <a:lnTo>
                  <a:pt x="5060" y="436"/>
                </a:lnTo>
                <a:lnTo>
                  <a:pt x="5056" y="434"/>
                </a:lnTo>
                <a:lnTo>
                  <a:pt x="5050" y="432"/>
                </a:lnTo>
                <a:lnTo>
                  <a:pt x="5048" y="432"/>
                </a:lnTo>
                <a:lnTo>
                  <a:pt x="5045" y="432"/>
                </a:lnTo>
                <a:lnTo>
                  <a:pt x="5045" y="428"/>
                </a:lnTo>
                <a:lnTo>
                  <a:pt x="5043" y="424"/>
                </a:lnTo>
                <a:lnTo>
                  <a:pt x="5041" y="422"/>
                </a:lnTo>
                <a:lnTo>
                  <a:pt x="5041" y="422"/>
                </a:lnTo>
                <a:lnTo>
                  <a:pt x="5039" y="419"/>
                </a:lnTo>
                <a:lnTo>
                  <a:pt x="5037" y="419"/>
                </a:lnTo>
                <a:lnTo>
                  <a:pt x="5029" y="424"/>
                </a:lnTo>
                <a:lnTo>
                  <a:pt x="5025" y="426"/>
                </a:lnTo>
                <a:lnTo>
                  <a:pt x="5025" y="426"/>
                </a:lnTo>
                <a:lnTo>
                  <a:pt x="5012" y="424"/>
                </a:lnTo>
                <a:lnTo>
                  <a:pt x="5010" y="424"/>
                </a:lnTo>
                <a:lnTo>
                  <a:pt x="4991" y="424"/>
                </a:lnTo>
                <a:lnTo>
                  <a:pt x="4987" y="419"/>
                </a:lnTo>
                <a:lnTo>
                  <a:pt x="4983" y="419"/>
                </a:lnTo>
                <a:lnTo>
                  <a:pt x="4978" y="419"/>
                </a:lnTo>
                <a:lnTo>
                  <a:pt x="4976" y="422"/>
                </a:lnTo>
                <a:lnTo>
                  <a:pt x="4972" y="419"/>
                </a:lnTo>
                <a:lnTo>
                  <a:pt x="4968" y="422"/>
                </a:lnTo>
                <a:lnTo>
                  <a:pt x="4960" y="422"/>
                </a:lnTo>
                <a:lnTo>
                  <a:pt x="4957" y="424"/>
                </a:lnTo>
                <a:lnTo>
                  <a:pt x="4953" y="424"/>
                </a:lnTo>
                <a:lnTo>
                  <a:pt x="4947" y="428"/>
                </a:lnTo>
                <a:lnTo>
                  <a:pt x="4947" y="430"/>
                </a:lnTo>
                <a:lnTo>
                  <a:pt x="4947" y="434"/>
                </a:lnTo>
                <a:lnTo>
                  <a:pt x="4949" y="436"/>
                </a:lnTo>
                <a:lnTo>
                  <a:pt x="4949" y="440"/>
                </a:lnTo>
                <a:lnTo>
                  <a:pt x="4947" y="443"/>
                </a:lnTo>
                <a:lnTo>
                  <a:pt x="4945" y="443"/>
                </a:lnTo>
                <a:lnTo>
                  <a:pt x="4943" y="447"/>
                </a:lnTo>
                <a:lnTo>
                  <a:pt x="4941" y="449"/>
                </a:lnTo>
                <a:lnTo>
                  <a:pt x="4939" y="449"/>
                </a:lnTo>
                <a:lnTo>
                  <a:pt x="4941" y="449"/>
                </a:lnTo>
                <a:lnTo>
                  <a:pt x="4943" y="447"/>
                </a:lnTo>
                <a:lnTo>
                  <a:pt x="4945" y="440"/>
                </a:lnTo>
                <a:lnTo>
                  <a:pt x="4945" y="438"/>
                </a:lnTo>
                <a:lnTo>
                  <a:pt x="4943" y="438"/>
                </a:lnTo>
                <a:lnTo>
                  <a:pt x="4941" y="436"/>
                </a:lnTo>
                <a:lnTo>
                  <a:pt x="4941" y="430"/>
                </a:lnTo>
                <a:lnTo>
                  <a:pt x="4939" y="426"/>
                </a:lnTo>
                <a:lnTo>
                  <a:pt x="4939" y="424"/>
                </a:lnTo>
                <a:lnTo>
                  <a:pt x="4937" y="422"/>
                </a:lnTo>
                <a:lnTo>
                  <a:pt x="4928" y="419"/>
                </a:lnTo>
                <a:lnTo>
                  <a:pt x="4924" y="417"/>
                </a:lnTo>
                <a:lnTo>
                  <a:pt x="4922" y="415"/>
                </a:lnTo>
                <a:lnTo>
                  <a:pt x="4924" y="413"/>
                </a:lnTo>
                <a:lnTo>
                  <a:pt x="4924" y="411"/>
                </a:lnTo>
                <a:lnTo>
                  <a:pt x="4924" y="409"/>
                </a:lnTo>
                <a:lnTo>
                  <a:pt x="4926" y="407"/>
                </a:lnTo>
                <a:lnTo>
                  <a:pt x="4926" y="405"/>
                </a:lnTo>
                <a:lnTo>
                  <a:pt x="4926" y="403"/>
                </a:lnTo>
                <a:lnTo>
                  <a:pt x="4924" y="401"/>
                </a:lnTo>
                <a:lnTo>
                  <a:pt x="4922" y="396"/>
                </a:lnTo>
                <a:lnTo>
                  <a:pt x="4922" y="396"/>
                </a:lnTo>
                <a:lnTo>
                  <a:pt x="4916" y="392"/>
                </a:lnTo>
                <a:lnTo>
                  <a:pt x="4907" y="388"/>
                </a:lnTo>
                <a:lnTo>
                  <a:pt x="4897" y="386"/>
                </a:lnTo>
                <a:lnTo>
                  <a:pt x="4888" y="386"/>
                </a:lnTo>
                <a:lnTo>
                  <a:pt x="4878" y="384"/>
                </a:lnTo>
                <a:lnTo>
                  <a:pt x="4865" y="384"/>
                </a:lnTo>
                <a:lnTo>
                  <a:pt x="4861" y="386"/>
                </a:lnTo>
                <a:lnTo>
                  <a:pt x="4853" y="386"/>
                </a:lnTo>
                <a:lnTo>
                  <a:pt x="4844" y="388"/>
                </a:lnTo>
                <a:lnTo>
                  <a:pt x="4836" y="390"/>
                </a:lnTo>
                <a:lnTo>
                  <a:pt x="4832" y="390"/>
                </a:lnTo>
                <a:lnTo>
                  <a:pt x="4821" y="392"/>
                </a:lnTo>
                <a:lnTo>
                  <a:pt x="4817" y="392"/>
                </a:lnTo>
                <a:lnTo>
                  <a:pt x="4807" y="388"/>
                </a:lnTo>
                <a:lnTo>
                  <a:pt x="4809" y="386"/>
                </a:lnTo>
                <a:lnTo>
                  <a:pt x="4811" y="386"/>
                </a:lnTo>
                <a:lnTo>
                  <a:pt x="4807" y="382"/>
                </a:lnTo>
                <a:lnTo>
                  <a:pt x="4805" y="380"/>
                </a:lnTo>
                <a:lnTo>
                  <a:pt x="4798" y="378"/>
                </a:lnTo>
                <a:lnTo>
                  <a:pt x="4794" y="378"/>
                </a:lnTo>
                <a:lnTo>
                  <a:pt x="4792" y="378"/>
                </a:lnTo>
                <a:lnTo>
                  <a:pt x="4784" y="380"/>
                </a:lnTo>
                <a:lnTo>
                  <a:pt x="4781" y="382"/>
                </a:lnTo>
                <a:lnTo>
                  <a:pt x="4786" y="378"/>
                </a:lnTo>
                <a:lnTo>
                  <a:pt x="4788" y="378"/>
                </a:lnTo>
                <a:lnTo>
                  <a:pt x="4790" y="375"/>
                </a:lnTo>
                <a:lnTo>
                  <a:pt x="4790" y="373"/>
                </a:lnTo>
                <a:lnTo>
                  <a:pt x="4790" y="373"/>
                </a:lnTo>
                <a:lnTo>
                  <a:pt x="4781" y="373"/>
                </a:lnTo>
                <a:lnTo>
                  <a:pt x="4781" y="373"/>
                </a:lnTo>
                <a:lnTo>
                  <a:pt x="4779" y="371"/>
                </a:lnTo>
                <a:lnTo>
                  <a:pt x="4779" y="371"/>
                </a:lnTo>
                <a:lnTo>
                  <a:pt x="4773" y="369"/>
                </a:lnTo>
                <a:lnTo>
                  <a:pt x="4769" y="369"/>
                </a:lnTo>
                <a:lnTo>
                  <a:pt x="4767" y="369"/>
                </a:lnTo>
                <a:lnTo>
                  <a:pt x="4765" y="367"/>
                </a:lnTo>
                <a:lnTo>
                  <a:pt x="4765" y="367"/>
                </a:lnTo>
                <a:lnTo>
                  <a:pt x="4767" y="367"/>
                </a:lnTo>
                <a:lnTo>
                  <a:pt x="4767" y="365"/>
                </a:lnTo>
                <a:lnTo>
                  <a:pt x="4771" y="365"/>
                </a:lnTo>
                <a:lnTo>
                  <a:pt x="4779" y="365"/>
                </a:lnTo>
                <a:lnTo>
                  <a:pt x="4781" y="363"/>
                </a:lnTo>
                <a:lnTo>
                  <a:pt x="4781" y="361"/>
                </a:lnTo>
                <a:lnTo>
                  <a:pt x="4779" y="361"/>
                </a:lnTo>
                <a:lnTo>
                  <a:pt x="4777" y="359"/>
                </a:lnTo>
                <a:lnTo>
                  <a:pt x="4773" y="357"/>
                </a:lnTo>
                <a:lnTo>
                  <a:pt x="4767" y="354"/>
                </a:lnTo>
                <a:lnTo>
                  <a:pt x="4758" y="352"/>
                </a:lnTo>
                <a:lnTo>
                  <a:pt x="4744" y="350"/>
                </a:lnTo>
                <a:lnTo>
                  <a:pt x="4742" y="352"/>
                </a:lnTo>
                <a:lnTo>
                  <a:pt x="4740" y="352"/>
                </a:lnTo>
                <a:lnTo>
                  <a:pt x="4735" y="354"/>
                </a:lnTo>
                <a:lnTo>
                  <a:pt x="4729" y="363"/>
                </a:lnTo>
                <a:lnTo>
                  <a:pt x="4725" y="365"/>
                </a:lnTo>
                <a:lnTo>
                  <a:pt x="4721" y="367"/>
                </a:lnTo>
                <a:lnTo>
                  <a:pt x="4710" y="369"/>
                </a:lnTo>
                <a:lnTo>
                  <a:pt x="4710" y="369"/>
                </a:lnTo>
                <a:lnTo>
                  <a:pt x="4708" y="367"/>
                </a:lnTo>
                <a:lnTo>
                  <a:pt x="4708" y="365"/>
                </a:lnTo>
                <a:lnTo>
                  <a:pt x="4710" y="365"/>
                </a:lnTo>
                <a:lnTo>
                  <a:pt x="4710" y="365"/>
                </a:lnTo>
                <a:lnTo>
                  <a:pt x="4708" y="363"/>
                </a:lnTo>
                <a:lnTo>
                  <a:pt x="4710" y="363"/>
                </a:lnTo>
                <a:lnTo>
                  <a:pt x="4710" y="363"/>
                </a:lnTo>
                <a:lnTo>
                  <a:pt x="4712" y="363"/>
                </a:lnTo>
                <a:lnTo>
                  <a:pt x="4714" y="363"/>
                </a:lnTo>
                <a:lnTo>
                  <a:pt x="4719" y="363"/>
                </a:lnTo>
                <a:lnTo>
                  <a:pt x="4719" y="361"/>
                </a:lnTo>
                <a:lnTo>
                  <a:pt x="4719" y="359"/>
                </a:lnTo>
                <a:lnTo>
                  <a:pt x="4719" y="357"/>
                </a:lnTo>
                <a:lnTo>
                  <a:pt x="4719" y="354"/>
                </a:lnTo>
                <a:lnTo>
                  <a:pt x="4719" y="354"/>
                </a:lnTo>
                <a:lnTo>
                  <a:pt x="4721" y="354"/>
                </a:lnTo>
                <a:lnTo>
                  <a:pt x="4723" y="357"/>
                </a:lnTo>
                <a:lnTo>
                  <a:pt x="4725" y="357"/>
                </a:lnTo>
                <a:lnTo>
                  <a:pt x="4727" y="357"/>
                </a:lnTo>
                <a:lnTo>
                  <a:pt x="4723" y="363"/>
                </a:lnTo>
                <a:lnTo>
                  <a:pt x="4725" y="363"/>
                </a:lnTo>
                <a:lnTo>
                  <a:pt x="4729" y="359"/>
                </a:lnTo>
                <a:lnTo>
                  <a:pt x="4731" y="357"/>
                </a:lnTo>
                <a:lnTo>
                  <a:pt x="4735" y="354"/>
                </a:lnTo>
                <a:lnTo>
                  <a:pt x="4735" y="352"/>
                </a:lnTo>
                <a:lnTo>
                  <a:pt x="4731" y="352"/>
                </a:lnTo>
                <a:lnTo>
                  <a:pt x="4708" y="354"/>
                </a:lnTo>
                <a:lnTo>
                  <a:pt x="4700" y="357"/>
                </a:lnTo>
                <a:lnTo>
                  <a:pt x="4698" y="354"/>
                </a:lnTo>
                <a:lnTo>
                  <a:pt x="4696" y="354"/>
                </a:lnTo>
                <a:lnTo>
                  <a:pt x="4700" y="352"/>
                </a:lnTo>
                <a:lnTo>
                  <a:pt x="4702" y="352"/>
                </a:lnTo>
                <a:lnTo>
                  <a:pt x="4706" y="350"/>
                </a:lnTo>
                <a:lnTo>
                  <a:pt x="4706" y="350"/>
                </a:lnTo>
                <a:lnTo>
                  <a:pt x="4712" y="350"/>
                </a:lnTo>
                <a:lnTo>
                  <a:pt x="4714" y="350"/>
                </a:lnTo>
                <a:lnTo>
                  <a:pt x="4727" y="350"/>
                </a:lnTo>
                <a:lnTo>
                  <a:pt x="4727" y="348"/>
                </a:lnTo>
                <a:lnTo>
                  <a:pt x="4725" y="348"/>
                </a:lnTo>
                <a:lnTo>
                  <a:pt x="4719" y="346"/>
                </a:lnTo>
                <a:lnTo>
                  <a:pt x="4714" y="346"/>
                </a:lnTo>
                <a:lnTo>
                  <a:pt x="4710" y="346"/>
                </a:lnTo>
                <a:lnTo>
                  <a:pt x="4702" y="344"/>
                </a:lnTo>
                <a:lnTo>
                  <a:pt x="4698" y="344"/>
                </a:lnTo>
                <a:lnTo>
                  <a:pt x="4689" y="342"/>
                </a:lnTo>
                <a:lnTo>
                  <a:pt x="4687" y="342"/>
                </a:lnTo>
                <a:lnTo>
                  <a:pt x="4666" y="342"/>
                </a:lnTo>
                <a:lnTo>
                  <a:pt x="4658" y="340"/>
                </a:lnTo>
                <a:lnTo>
                  <a:pt x="4656" y="338"/>
                </a:lnTo>
                <a:lnTo>
                  <a:pt x="4647" y="336"/>
                </a:lnTo>
                <a:lnTo>
                  <a:pt x="4645" y="336"/>
                </a:lnTo>
                <a:lnTo>
                  <a:pt x="4645" y="338"/>
                </a:lnTo>
                <a:lnTo>
                  <a:pt x="4645" y="338"/>
                </a:lnTo>
                <a:lnTo>
                  <a:pt x="4649" y="342"/>
                </a:lnTo>
                <a:lnTo>
                  <a:pt x="4649" y="344"/>
                </a:lnTo>
                <a:lnTo>
                  <a:pt x="4652" y="344"/>
                </a:lnTo>
                <a:lnTo>
                  <a:pt x="4645" y="346"/>
                </a:lnTo>
                <a:lnTo>
                  <a:pt x="4643" y="348"/>
                </a:lnTo>
                <a:lnTo>
                  <a:pt x="4631" y="346"/>
                </a:lnTo>
                <a:lnTo>
                  <a:pt x="4629" y="348"/>
                </a:lnTo>
                <a:lnTo>
                  <a:pt x="4624" y="352"/>
                </a:lnTo>
                <a:lnTo>
                  <a:pt x="4624" y="352"/>
                </a:lnTo>
                <a:lnTo>
                  <a:pt x="4624" y="357"/>
                </a:lnTo>
                <a:lnTo>
                  <a:pt x="4629" y="357"/>
                </a:lnTo>
                <a:lnTo>
                  <a:pt x="4629" y="354"/>
                </a:lnTo>
                <a:lnTo>
                  <a:pt x="4631" y="354"/>
                </a:lnTo>
                <a:lnTo>
                  <a:pt x="4637" y="354"/>
                </a:lnTo>
                <a:lnTo>
                  <a:pt x="4639" y="354"/>
                </a:lnTo>
                <a:lnTo>
                  <a:pt x="4637" y="357"/>
                </a:lnTo>
                <a:lnTo>
                  <a:pt x="4633" y="357"/>
                </a:lnTo>
                <a:lnTo>
                  <a:pt x="4631" y="361"/>
                </a:lnTo>
                <a:lnTo>
                  <a:pt x="4626" y="361"/>
                </a:lnTo>
                <a:lnTo>
                  <a:pt x="4629" y="363"/>
                </a:lnTo>
                <a:lnTo>
                  <a:pt x="4633" y="363"/>
                </a:lnTo>
                <a:lnTo>
                  <a:pt x="4631" y="369"/>
                </a:lnTo>
                <a:lnTo>
                  <a:pt x="4635" y="371"/>
                </a:lnTo>
                <a:lnTo>
                  <a:pt x="4635" y="373"/>
                </a:lnTo>
                <a:lnTo>
                  <a:pt x="4631" y="373"/>
                </a:lnTo>
                <a:lnTo>
                  <a:pt x="4626" y="375"/>
                </a:lnTo>
                <a:lnTo>
                  <a:pt x="4624" y="375"/>
                </a:lnTo>
                <a:lnTo>
                  <a:pt x="4622" y="371"/>
                </a:lnTo>
                <a:lnTo>
                  <a:pt x="4618" y="371"/>
                </a:lnTo>
                <a:lnTo>
                  <a:pt x="4616" y="369"/>
                </a:lnTo>
                <a:lnTo>
                  <a:pt x="4614" y="371"/>
                </a:lnTo>
                <a:lnTo>
                  <a:pt x="4612" y="371"/>
                </a:lnTo>
                <a:lnTo>
                  <a:pt x="4610" y="371"/>
                </a:lnTo>
                <a:lnTo>
                  <a:pt x="4610" y="371"/>
                </a:lnTo>
                <a:lnTo>
                  <a:pt x="4608" y="373"/>
                </a:lnTo>
                <a:lnTo>
                  <a:pt x="4608" y="375"/>
                </a:lnTo>
                <a:lnTo>
                  <a:pt x="4605" y="375"/>
                </a:lnTo>
                <a:lnTo>
                  <a:pt x="4605" y="378"/>
                </a:lnTo>
                <a:lnTo>
                  <a:pt x="4608" y="378"/>
                </a:lnTo>
                <a:lnTo>
                  <a:pt x="4608" y="378"/>
                </a:lnTo>
                <a:lnTo>
                  <a:pt x="4612" y="378"/>
                </a:lnTo>
                <a:lnTo>
                  <a:pt x="4608" y="380"/>
                </a:lnTo>
                <a:lnTo>
                  <a:pt x="4608" y="380"/>
                </a:lnTo>
                <a:lnTo>
                  <a:pt x="4608" y="380"/>
                </a:lnTo>
                <a:lnTo>
                  <a:pt x="4605" y="382"/>
                </a:lnTo>
                <a:lnTo>
                  <a:pt x="4605" y="382"/>
                </a:lnTo>
                <a:lnTo>
                  <a:pt x="4608" y="382"/>
                </a:lnTo>
                <a:lnTo>
                  <a:pt x="4608" y="384"/>
                </a:lnTo>
                <a:lnTo>
                  <a:pt x="4605" y="384"/>
                </a:lnTo>
                <a:lnTo>
                  <a:pt x="4603" y="382"/>
                </a:lnTo>
                <a:lnTo>
                  <a:pt x="4601" y="382"/>
                </a:lnTo>
                <a:lnTo>
                  <a:pt x="4599" y="380"/>
                </a:lnTo>
                <a:lnTo>
                  <a:pt x="4597" y="378"/>
                </a:lnTo>
                <a:lnTo>
                  <a:pt x="4595" y="375"/>
                </a:lnTo>
                <a:lnTo>
                  <a:pt x="4585" y="371"/>
                </a:lnTo>
                <a:lnTo>
                  <a:pt x="4578" y="371"/>
                </a:lnTo>
                <a:lnTo>
                  <a:pt x="4576" y="371"/>
                </a:lnTo>
                <a:lnTo>
                  <a:pt x="4572" y="371"/>
                </a:lnTo>
                <a:lnTo>
                  <a:pt x="4568" y="373"/>
                </a:lnTo>
                <a:lnTo>
                  <a:pt x="4564" y="373"/>
                </a:lnTo>
                <a:lnTo>
                  <a:pt x="4561" y="375"/>
                </a:lnTo>
                <a:lnTo>
                  <a:pt x="4559" y="378"/>
                </a:lnTo>
                <a:lnTo>
                  <a:pt x="4551" y="378"/>
                </a:lnTo>
                <a:lnTo>
                  <a:pt x="4545" y="375"/>
                </a:lnTo>
                <a:lnTo>
                  <a:pt x="4541" y="373"/>
                </a:lnTo>
                <a:lnTo>
                  <a:pt x="4536" y="371"/>
                </a:lnTo>
                <a:lnTo>
                  <a:pt x="4532" y="367"/>
                </a:lnTo>
                <a:lnTo>
                  <a:pt x="4532" y="367"/>
                </a:lnTo>
                <a:lnTo>
                  <a:pt x="4532" y="365"/>
                </a:lnTo>
                <a:lnTo>
                  <a:pt x="4530" y="363"/>
                </a:lnTo>
                <a:lnTo>
                  <a:pt x="4530" y="363"/>
                </a:lnTo>
                <a:lnTo>
                  <a:pt x="4528" y="363"/>
                </a:lnTo>
                <a:lnTo>
                  <a:pt x="4524" y="367"/>
                </a:lnTo>
                <a:lnTo>
                  <a:pt x="4524" y="369"/>
                </a:lnTo>
                <a:lnTo>
                  <a:pt x="4522" y="373"/>
                </a:lnTo>
                <a:lnTo>
                  <a:pt x="4520" y="378"/>
                </a:lnTo>
                <a:lnTo>
                  <a:pt x="4520" y="380"/>
                </a:lnTo>
                <a:lnTo>
                  <a:pt x="4520" y="380"/>
                </a:lnTo>
                <a:lnTo>
                  <a:pt x="4520" y="382"/>
                </a:lnTo>
                <a:lnTo>
                  <a:pt x="4517" y="384"/>
                </a:lnTo>
                <a:lnTo>
                  <a:pt x="4513" y="390"/>
                </a:lnTo>
                <a:lnTo>
                  <a:pt x="4511" y="392"/>
                </a:lnTo>
                <a:lnTo>
                  <a:pt x="4509" y="392"/>
                </a:lnTo>
                <a:lnTo>
                  <a:pt x="4507" y="394"/>
                </a:lnTo>
                <a:lnTo>
                  <a:pt x="4505" y="394"/>
                </a:lnTo>
                <a:lnTo>
                  <a:pt x="4505" y="392"/>
                </a:lnTo>
                <a:lnTo>
                  <a:pt x="4503" y="388"/>
                </a:lnTo>
                <a:lnTo>
                  <a:pt x="4503" y="388"/>
                </a:lnTo>
                <a:lnTo>
                  <a:pt x="4501" y="390"/>
                </a:lnTo>
                <a:lnTo>
                  <a:pt x="4499" y="390"/>
                </a:lnTo>
                <a:lnTo>
                  <a:pt x="4494" y="388"/>
                </a:lnTo>
                <a:lnTo>
                  <a:pt x="4492" y="386"/>
                </a:lnTo>
                <a:lnTo>
                  <a:pt x="4488" y="384"/>
                </a:lnTo>
                <a:lnTo>
                  <a:pt x="4482" y="375"/>
                </a:lnTo>
                <a:lnTo>
                  <a:pt x="4480" y="373"/>
                </a:lnTo>
                <a:lnTo>
                  <a:pt x="4478" y="371"/>
                </a:lnTo>
                <a:lnTo>
                  <a:pt x="4476" y="371"/>
                </a:lnTo>
                <a:lnTo>
                  <a:pt x="4473" y="369"/>
                </a:lnTo>
                <a:lnTo>
                  <a:pt x="4476" y="369"/>
                </a:lnTo>
                <a:lnTo>
                  <a:pt x="4480" y="367"/>
                </a:lnTo>
                <a:lnTo>
                  <a:pt x="4484" y="367"/>
                </a:lnTo>
                <a:lnTo>
                  <a:pt x="4480" y="365"/>
                </a:lnTo>
                <a:lnTo>
                  <a:pt x="4480" y="363"/>
                </a:lnTo>
                <a:lnTo>
                  <a:pt x="4478" y="361"/>
                </a:lnTo>
                <a:lnTo>
                  <a:pt x="4480" y="363"/>
                </a:lnTo>
                <a:lnTo>
                  <a:pt x="4478" y="365"/>
                </a:lnTo>
                <a:lnTo>
                  <a:pt x="4478" y="367"/>
                </a:lnTo>
                <a:lnTo>
                  <a:pt x="4476" y="367"/>
                </a:lnTo>
                <a:lnTo>
                  <a:pt x="4467" y="359"/>
                </a:lnTo>
                <a:lnTo>
                  <a:pt x="4463" y="354"/>
                </a:lnTo>
                <a:lnTo>
                  <a:pt x="4459" y="352"/>
                </a:lnTo>
                <a:lnTo>
                  <a:pt x="4459" y="350"/>
                </a:lnTo>
                <a:lnTo>
                  <a:pt x="4459" y="348"/>
                </a:lnTo>
                <a:lnTo>
                  <a:pt x="4465" y="352"/>
                </a:lnTo>
                <a:lnTo>
                  <a:pt x="4469" y="354"/>
                </a:lnTo>
                <a:lnTo>
                  <a:pt x="4476" y="359"/>
                </a:lnTo>
                <a:lnTo>
                  <a:pt x="4480" y="359"/>
                </a:lnTo>
                <a:lnTo>
                  <a:pt x="4482" y="357"/>
                </a:lnTo>
                <a:lnTo>
                  <a:pt x="4482" y="352"/>
                </a:lnTo>
                <a:lnTo>
                  <a:pt x="4480" y="348"/>
                </a:lnTo>
                <a:lnTo>
                  <a:pt x="4478" y="348"/>
                </a:lnTo>
                <a:lnTo>
                  <a:pt x="4469" y="346"/>
                </a:lnTo>
                <a:lnTo>
                  <a:pt x="4467" y="346"/>
                </a:lnTo>
                <a:lnTo>
                  <a:pt x="4469" y="346"/>
                </a:lnTo>
                <a:lnTo>
                  <a:pt x="4471" y="346"/>
                </a:lnTo>
                <a:lnTo>
                  <a:pt x="4473" y="344"/>
                </a:lnTo>
                <a:lnTo>
                  <a:pt x="4478" y="342"/>
                </a:lnTo>
                <a:lnTo>
                  <a:pt x="4480" y="342"/>
                </a:lnTo>
                <a:lnTo>
                  <a:pt x="4480" y="340"/>
                </a:lnTo>
                <a:lnTo>
                  <a:pt x="4478" y="338"/>
                </a:lnTo>
                <a:lnTo>
                  <a:pt x="4471" y="336"/>
                </a:lnTo>
                <a:lnTo>
                  <a:pt x="4471" y="336"/>
                </a:lnTo>
                <a:lnTo>
                  <a:pt x="4473" y="336"/>
                </a:lnTo>
                <a:lnTo>
                  <a:pt x="4473" y="333"/>
                </a:lnTo>
                <a:lnTo>
                  <a:pt x="4478" y="331"/>
                </a:lnTo>
                <a:lnTo>
                  <a:pt x="4478" y="329"/>
                </a:lnTo>
                <a:lnTo>
                  <a:pt x="4478" y="331"/>
                </a:lnTo>
                <a:lnTo>
                  <a:pt x="4476" y="329"/>
                </a:lnTo>
                <a:lnTo>
                  <a:pt x="4476" y="329"/>
                </a:lnTo>
                <a:lnTo>
                  <a:pt x="4476" y="327"/>
                </a:lnTo>
                <a:lnTo>
                  <a:pt x="4473" y="327"/>
                </a:lnTo>
                <a:lnTo>
                  <a:pt x="4471" y="325"/>
                </a:lnTo>
                <a:lnTo>
                  <a:pt x="4465" y="325"/>
                </a:lnTo>
                <a:lnTo>
                  <a:pt x="4465" y="325"/>
                </a:lnTo>
                <a:lnTo>
                  <a:pt x="4467" y="325"/>
                </a:lnTo>
                <a:lnTo>
                  <a:pt x="4465" y="323"/>
                </a:lnTo>
                <a:lnTo>
                  <a:pt x="4463" y="323"/>
                </a:lnTo>
                <a:lnTo>
                  <a:pt x="4463" y="321"/>
                </a:lnTo>
                <a:lnTo>
                  <a:pt x="4461" y="321"/>
                </a:lnTo>
                <a:lnTo>
                  <a:pt x="4459" y="321"/>
                </a:lnTo>
                <a:lnTo>
                  <a:pt x="4448" y="319"/>
                </a:lnTo>
                <a:lnTo>
                  <a:pt x="4446" y="319"/>
                </a:lnTo>
                <a:lnTo>
                  <a:pt x="4446" y="321"/>
                </a:lnTo>
                <a:lnTo>
                  <a:pt x="4442" y="325"/>
                </a:lnTo>
                <a:lnTo>
                  <a:pt x="4438" y="323"/>
                </a:lnTo>
                <a:lnTo>
                  <a:pt x="4438" y="323"/>
                </a:lnTo>
                <a:lnTo>
                  <a:pt x="4438" y="321"/>
                </a:lnTo>
                <a:lnTo>
                  <a:pt x="4438" y="321"/>
                </a:lnTo>
                <a:lnTo>
                  <a:pt x="4438" y="319"/>
                </a:lnTo>
                <a:lnTo>
                  <a:pt x="4438" y="319"/>
                </a:lnTo>
                <a:lnTo>
                  <a:pt x="4436" y="319"/>
                </a:lnTo>
                <a:lnTo>
                  <a:pt x="4434" y="319"/>
                </a:lnTo>
                <a:lnTo>
                  <a:pt x="4432" y="319"/>
                </a:lnTo>
                <a:lnTo>
                  <a:pt x="4429" y="321"/>
                </a:lnTo>
                <a:lnTo>
                  <a:pt x="4427" y="321"/>
                </a:lnTo>
                <a:lnTo>
                  <a:pt x="4427" y="319"/>
                </a:lnTo>
                <a:lnTo>
                  <a:pt x="4415" y="315"/>
                </a:lnTo>
                <a:lnTo>
                  <a:pt x="4413" y="313"/>
                </a:lnTo>
                <a:lnTo>
                  <a:pt x="4411" y="313"/>
                </a:lnTo>
                <a:lnTo>
                  <a:pt x="4404" y="315"/>
                </a:lnTo>
                <a:lnTo>
                  <a:pt x="4402" y="315"/>
                </a:lnTo>
                <a:lnTo>
                  <a:pt x="4400" y="317"/>
                </a:lnTo>
                <a:lnTo>
                  <a:pt x="4396" y="315"/>
                </a:lnTo>
                <a:lnTo>
                  <a:pt x="4396" y="317"/>
                </a:lnTo>
                <a:lnTo>
                  <a:pt x="4394" y="319"/>
                </a:lnTo>
                <a:lnTo>
                  <a:pt x="4394" y="321"/>
                </a:lnTo>
                <a:lnTo>
                  <a:pt x="4394" y="323"/>
                </a:lnTo>
                <a:lnTo>
                  <a:pt x="4396" y="323"/>
                </a:lnTo>
                <a:lnTo>
                  <a:pt x="4396" y="325"/>
                </a:lnTo>
                <a:lnTo>
                  <a:pt x="4398" y="327"/>
                </a:lnTo>
                <a:lnTo>
                  <a:pt x="4398" y="329"/>
                </a:lnTo>
                <a:lnTo>
                  <a:pt x="4398" y="329"/>
                </a:lnTo>
                <a:lnTo>
                  <a:pt x="4396" y="329"/>
                </a:lnTo>
                <a:lnTo>
                  <a:pt x="4396" y="331"/>
                </a:lnTo>
                <a:lnTo>
                  <a:pt x="4394" y="333"/>
                </a:lnTo>
                <a:lnTo>
                  <a:pt x="4392" y="336"/>
                </a:lnTo>
                <a:lnTo>
                  <a:pt x="4390" y="333"/>
                </a:lnTo>
                <a:lnTo>
                  <a:pt x="4383" y="333"/>
                </a:lnTo>
                <a:lnTo>
                  <a:pt x="4383" y="333"/>
                </a:lnTo>
                <a:lnTo>
                  <a:pt x="4383" y="333"/>
                </a:lnTo>
                <a:lnTo>
                  <a:pt x="4385" y="336"/>
                </a:lnTo>
                <a:lnTo>
                  <a:pt x="4385" y="336"/>
                </a:lnTo>
                <a:lnTo>
                  <a:pt x="4385" y="336"/>
                </a:lnTo>
                <a:lnTo>
                  <a:pt x="4383" y="338"/>
                </a:lnTo>
                <a:lnTo>
                  <a:pt x="4379" y="336"/>
                </a:lnTo>
                <a:lnTo>
                  <a:pt x="4375" y="336"/>
                </a:lnTo>
                <a:lnTo>
                  <a:pt x="4373" y="333"/>
                </a:lnTo>
                <a:lnTo>
                  <a:pt x="4371" y="333"/>
                </a:lnTo>
                <a:lnTo>
                  <a:pt x="4367" y="333"/>
                </a:lnTo>
                <a:lnTo>
                  <a:pt x="4360" y="336"/>
                </a:lnTo>
                <a:lnTo>
                  <a:pt x="4354" y="333"/>
                </a:lnTo>
                <a:lnTo>
                  <a:pt x="4346" y="333"/>
                </a:lnTo>
                <a:lnTo>
                  <a:pt x="4344" y="333"/>
                </a:lnTo>
                <a:lnTo>
                  <a:pt x="4337" y="331"/>
                </a:lnTo>
                <a:lnTo>
                  <a:pt x="4331" y="329"/>
                </a:lnTo>
                <a:lnTo>
                  <a:pt x="4323" y="327"/>
                </a:lnTo>
                <a:lnTo>
                  <a:pt x="4323" y="323"/>
                </a:lnTo>
                <a:lnTo>
                  <a:pt x="4325" y="321"/>
                </a:lnTo>
                <a:lnTo>
                  <a:pt x="4329" y="321"/>
                </a:lnTo>
                <a:lnTo>
                  <a:pt x="4331" y="321"/>
                </a:lnTo>
                <a:lnTo>
                  <a:pt x="4331" y="319"/>
                </a:lnTo>
                <a:lnTo>
                  <a:pt x="4329" y="319"/>
                </a:lnTo>
                <a:lnTo>
                  <a:pt x="4325" y="317"/>
                </a:lnTo>
                <a:lnTo>
                  <a:pt x="4308" y="317"/>
                </a:lnTo>
                <a:lnTo>
                  <a:pt x="4295" y="315"/>
                </a:lnTo>
                <a:lnTo>
                  <a:pt x="4279" y="315"/>
                </a:lnTo>
                <a:lnTo>
                  <a:pt x="4270" y="317"/>
                </a:lnTo>
                <a:lnTo>
                  <a:pt x="4260" y="317"/>
                </a:lnTo>
                <a:lnTo>
                  <a:pt x="4258" y="319"/>
                </a:lnTo>
                <a:lnTo>
                  <a:pt x="4251" y="319"/>
                </a:lnTo>
                <a:lnTo>
                  <a:pt x="4253" y="321"/>
                </a:lnTo>
                <a:lnTo>
                  <a:pt x="4256" y="323"/>
                </a:lnTo>
                <a:lnTo>
                  <a:pt x="4256" y="323"/>
                </a:lnTo>
                <a:lnTo>
                  <a:pt x="4258" y="323"/>
                </a:lnTo>
                <a:lnTo>
                  <a:pt x="4258" y="325"/>
                </a:lnTo>
                <a:lnTo>
                  <a:pt x="4256" y="325"/>
                </a:lnTo>
                <a:lnTo>
                  <a:pt x="4253" y="325"/>
                </a:lnTo>
                <a:lnTo>
                  <a:pt x="4253" y="327"/>
                </a:lnTo>
                <a:lnTo>
                  <a:pt x="4253" y="329"/>
                </a:lnTo>
                <a:lnTo>
                  <a:pt x="4253" y="331"/>
                </a:lnTo>
                <a:lnTo>
                  <a:pt x="4251" y="336"/>
                </a:lnTo>
                <a:lnTo>
                  <a:pt x="4249" y="338"/>
                </a:lnTo>
                <a:lnTo>
                  <a:pt x="4247" y="338"/>
                </a:lnTo>
                <a:lnTo>
                  <a:pt x="4249" y="340"/>
                </a:lnTo>
                <a:lnTo>
                  <a:pt x="4251" y="342"/>
                </a:lnTo>
                <a:lnTo>
                  <a:pt x="4253" y="342"/>
                </a:lnTo>
                <a:lnTo>
                  <a:pt x="4256" y="342"/>
                </a:lnTo>
                <a:lnTo>
                  <a:pt x="4253" y="344"/>
                </a:lnTo>
                <a:lnTo>
                  <a:pt x="4249" y="342"/>
                </a:lnTo>
                <a:lnTo>
                  <a:pt x="4247" y="340"/>
                </a:lnTo>
                <a:lnTo>
                  <a:pt x="4247" y="340"/>
                </a:lnTo>
                <a:lnTo>
                  <a:pt x="4247" y="338"/>
                </a:lnTo>
                <a:lnTo>
                  <a:pt x="4249" y="336"/>
                </a:lnTo>
                <a:lnTo>
                  <a:pt x="4249" y="336"/>
                </a:lnTo>
                <a:lnTo>
                  <a:pt x="4251" y="331"/>
                </a:lnTo>
                <a:lnTo>
                  <a:pt x="4251" y="329"/>
                </a:lnTo>
                <a:lnTo>
                  <a:pt x="4251" y="323"/>
                </a:lnTo>
                <a:lnTo>
                  <a:pt x="4249" y="323"/>
                </a:lnTo>
                <a:lnTo>
                  <a:pt x="4247" y="321"/>
                </a:lnTo>
                <a:lnTo>
                  <a:pt x="4249" y="317"/>
                </a:lnTo>
                <a:lnTo>
                  <a:pt x="4251" y="315"/>
                </a:lnTo>
                <a:lnTo>
                  <a:pt x="4249" y="315"/>
                </a:lnTo>
                <a:lnTo>
                  <a:pt x="4247" y="310"/>
                </a:lnTo>
                <a:lnTo>
                  <a:pt x="4245" y="308"/>
                </a:lnTo>
                <a:lnTo>
                  <a:pt x="4243" y="306"/>
                </a:lnTo>
                <a:lnTo>
                  <a:pt x="4243" y="306"/>
                </a:lnTo>
                <a:lnTo>
                  <a:pt x="4243" y="310"/>
                </a:lnTo>
                <a:lnTo>
                  <a:pt x="4243" y="313"/>
                </a:lnTo>
                <a:lnTo>
                  <a:pt x="4241" y="313"/>
                </a:lnTo>
                <a:lnTo>
                  <a:pt x="4237" y="315"/>
                </a:lnTo>
                <a:lnTo>
                  <a:pt x="4233" y="315"/>
                </a:lnTo>
                <a:lnTo>
                  <a:pt x="4228" y="313"/>
                </a:lnTo>
                <a:lnTo>
                  <a:pt x="4222" y="310"/>
                </a:lnTo>
                <a:lnTo>
                  <a:pt x="4220" y="308"/>
                </a:lnTo>
                <a:lnTo>
                  <a:pt x="4220" y="306"/>
                </a:lnTo>
                <a:lnTo>
                  <a:pt x="4222" y="306"/>
                </a:lnTo>
                <a:lnTo>
                  <a:pt x="4224" y="304"/>
                </a:lnTo>
                <a:lnTo>
                  <a:pt x="4220" y="304"/>
                </a:lnTo>
                <a:lnTo>
                  <a:pt x="4218" y="304"/>
                </a:lnTo>
                <a:lnTo>
                  <a:pt x="4216" y="308"/>
                </a:lnTo>
                <a:lnTo>
                  <a:pt x="4214" y="306"/>
                </a:lnTo>
                <a:lnTo>
                  <a:pt x="4205" y="304"/>
                </a:lnTo>
                <a:lnTo>
                  <a:pt x="4203" y="306"/>
                </a:lnTo>
                <a:lnTo>
                  <a:pt x="4199" y="308"/>
                </a:lnTo>
                <a:lnTo>
                  <a:pt x="4199" y="308"/>
                </a:lnTo>
                <a:lnTo>
                  <a:pt x="4197" y="310"/>
                </a:lnTo>
                <a:lnTo>
                  <a:pt x="4197" y="313"/>
                </a:lnTo>
                <a:lnTo>
                  <a:pt x="4197" y="313"/>
                </a:lnTo>
                <a:lnTo>
                  <a:pt x="4203" y="315"/>
                </a:lnTo>
                <a:lnTo>
                  <a:pt x="4207" y="313"/>
                </a:lnTo>
                <a:lnTo>
                  <a:pt x="4212" y="313"/>
                </a:lnTo>
                <a:lnTo>
                  <a:pt x="4214" y="313"/>
                </a:lnTo>
                <a:lnTo>
                  <a:pt x="4214" y="313"/>
                </a:lnTo>
                <a:lnTo>
                  <a:pt x="4212" y="315"/>
                </a:lnTo>
                <a:lnTo>
                  <a:pt x="4207" y="317"/>
                </a:lnTo>
                <a:lnTo>
                  <a:pt x="4199" y="321"/>
                </a:lnTo>
                <a:lnTo>
                  <a:pt x="4197" y="321"/>
                </a:lnTo>
                <a:lnTo>
                  <a:pt x="4191" y="321"/>
                </a:lnTo>
                <a:lnTo>
                  <a:pt x="4189" y="323"/>
                </a:lnTo>
                <a:lnTo>
                  <a:pt x="4189" y="323"/>
                </a:lnTo>
                <a:lnTo>
                  <a:pt x="4180" y="325"/>
                </a:lnTo>
                <a:lnTo>
                  <a:pt x="4178" y="325"/>
                </a:lnTo>
                <a:lnTo>
                  <a:pt x="4176" y="325"/>
                </a:lnTo>
                <a:lnTo>
                  <a:pt x="4174" y="327"/>
                </a:lnTo>
                <a:lnTo>
                  <a:pt x="4172" y="327"/>
                </a:lnTo>
                <a:lnTo>
                  <a:pt x="4170" y="329"/>
                </a:lnTo>
                <a:lnTo>
                  <a:pt x="4163" y="329"/>
                </a:lnTo>
                <a:lnTo>
                  <a:pt x="4159" y="329"/>
                </a:lnTo>
                <a:lnTo>
                  <a:pt x="4151" y="329"/>
                </a:lnTo>
                <a:lnTo>
                  <a:pt x="4149" y="331"/>
                </a:lnTo>
                <a:lnTo>
                  <a:pt x="4147" y="331"/>
                </a:lnTo>
                <a:lnTo>
                  <a:pt x="4147" y="333"/>
                </a:lnTo>
                <a:lnTo>
                  <a:pt x="4144" y="336"/>
                </a:lnTo>
                <a:lnTo>
                  <a:pt x="4138" y="338"/>
                </a:lnTo>
                <a:lnTo>
                  <a:pt x="4134" y="340"/>
                </a:lnTo>
                <a:lnTo>
                  <a:pt x="4132" y="340"/>
                </a:lnTo>
                <a:lnTo>
                  <a:pt x="4134" y="338"/>
                </a:lnTo>
                <a:lnTo>
                  <a:pt x="4138" y="333"/>
                </a:lnTo>
                <a:lnTo>
                  <a:pt x="4147" y="325"/>
                </a:lnTo>
                <a:lnTo>
                  <a:pt x="4153" y="325"/>
                </a:lnTo>
                <a:lnTo>
                  <a:pt x="4155" y="323"/>
                </a:lnTo>
                <a:lnTo>
                  <a:pt x="4161" y="317"/>
                </a:lnTo>
                <a:lnTo>
                  <a:pt x="4161" y="317"/>
                </a:lnTo>
                <a:lnTo>
                  <a:pt x="4170" y="317"/>
                </a:lnTo>
                <a:lnTo>
                  <a:pt x="4176" y="315"/>
                </a:lnTo>
                <a:lnTo>
                  <a:pt x="4189" y="304"/>
                </a:lnTo>
                <a:lnTo>
                  <a:pt x="4195" y="304"/>
                </a:lnTo>
                <a:lnTo>
                  <a:pt x="4199" y="300"/>
                </a:lnTo>
                <a:lnTo>
                  <a:pt x="4199" y="300"/>
                </a:lnTo>
                <a:lnTo>
                  <a:pt x="4199" y="298"/>
                </a:lnTo>
                <a:lnTo>
                  <a:pt x="4199" y="298"/>
                </a:lnTo>
                <a:lnTo>
                  <a:pt x="4199" y="296"/>
                </a:lnTo>
                <a:lnTo>
                  <a:pt x="4205" y="296"/>
                </a:lnTo>
                <a:lnTo>
                  <a:pt x="4207" y="292"/>
                </a:lnTo>
                <a:lnTo>
                  <a:pt x="4214" y="289"/>
                </a:lnTo>
                <a:lnTo>
                  <a:pt x="4220" y="287"/>
                </a:lnTo>
                <a:lnTo>
                  <a:pt x="4228" y="285"/>
                </a:lnTo>
                <a:lnTo>
                  <a:pt x="4233" y="281"/>
                </a:lnTo>
                <a:lnTo>
                  <a:pt x="4243" y="277"/>
                </a:lnTo>
                <a:lnTo>
                  <a:pt x="4253" y="269"/>
                </a:lnTo>
                <a:lnTo>
                  <a:pt x="4256" y="264"/>
                </a:lnTo>
                <a:lnTo>
                  <a:pt x="4253" y="262"/>
                </a:lnTo>
                <a:lnTo>
                  <a:pt x="4249" y="262"/>
                </a:lnTo>
                <a:lnTo>
                  <a:pt x="4249" y="260"/>
                </a:lnTo>
                <a:lnTo>
                  <a:pt x="4247" y="260"/>
                </a:lnTo>
                <a:lnTo>
                  <a:pt x="4245" y="260"/>
                </a:lnTo>
                <a:lnTo>
                  <a:pt x="4241" y="256"/>
                </a:lnTo>
                <a:lnTo>
                  <a:pt x="4237" y="254"/>
                </a:lnTo>
                <a:lnTo>
                  <a:pt x="4237" y="254"/>
                </a:lnTo>
                <a:lnTo>
                  <a:pt x="4237" y="252"/>
                </a:lnTo>
                <a:lnTo>
                  <a:pt x="4239" y="254"/>
                </a:lnTo>
                <a:lnTo>
                  <a:pt x="4247" y="258"/>
                </a:lnTo>
                <a:lnTo>
                  <a:pt x="4251" y="258"/>
                </a:lnTo>
                <a:lnTo>
                  <a:pt x="4251" y="258"/>
                </a:lnTo>
                <a:lnTo>
                  <a:pt x="4251" y="260"/>
                </a:lnTo>
                <a:lnTo>
                  <a:pt x="4251" y="260"/>
                </a:lnTo>
                <a:lnTo>
                  <a:pt x="4253" y="260"/>
                </a:lnTo>
                <a:lnTo>
                  <a:pt x="4253" y="260"/>
                </a:lnTo>
                <a:lnTo>
                  <a:pt x="4256" y="256"/>
                </a:lnTo>
                <a:lnTo>
                  <a:pt x="4258" y="252"/>
                </a:lnTo>
                <a:lnTo>
                  <a:pt x="4258" y="250"/>
                </a:lnTo>
                <a:lnTo>
                  <a:pt x="4253" y="252"/>
                </a:lnTo>
                <a:lnTo>
                  <a:pt x="4251" y="245"/>
                </a:lnTo>
                <a:lnTo>
                  <a:pt x="4249" y="243"/>
                </a:lnTo>
                <a:lnTo>
                  <a:pt x="4249" y="241"/>
                </a:lnTo>
                <a:lnTo>
                  <a:pt x="4245" y="241"/>
                </a:lnTo>
                <a:lnTo>
                  <a:pt x="4245" y="241"/>
                </a:lnTo>
                <a:lnTo>
                  <a:pt x="4245" y="241"/>
                </a:lnTo>
                <a:lnTo>
                  <a:pt x="4247" y="243"/>
                </a:lnTo>
                <a:lnTo>
                  <a:pt x="4245" y="243"/>
                </a:lnTo>
                <a:lnTo>
                  <a:pt x="4245" y="245"/>
                </a:lnTo>
                <a:lnTo>
                  <a:pt x="4243" y="245"/>
                </a:lnTo>
                <a:lnTo>
                  <a:pt x="4239" y="248"/>
                </a:lnTo>
                <a:lnTo>
                  <a:pt x="4241" y="245"/>
                </a:lnTo>
                <a:lnTo>
                  <a:pt x="4241" y="243"/>
                </a:lnTo>
                <a:lnTo>
                  <a:pt x="4241" y="243"/>
                </a:lnTo>
                <a:lnTo>
                  <a:pt x="4241" y="241"/>
                </a:lnTo>
                <a:lnTo>
                  <a:pt x="4239" y="237"/>
                </a:lnTo>
                <a:lnTo>
                  <a:pt x="4237" y="237"/>
                </a:lnTo>
                <a:lnTo>
                  <a:pt x="4235" y="235"/>
                </a:lnTo>
                <a:lnTo>
                  <a:pt x="4233" y="235"/>
                </a:lnTo>
                <a:lnTo>
                  <a:pt x="4230" y="237"/>
                </a:lnTo>
                <a:lnTo>
                  <a:pt x="4230" y="235"/>
                </a:lnTo>
                <a:lnTo>
                  <a:pt x="4233" y="235"/>
                </a:lnTo>
                <a:lnTo>
                  <a:pt x="4230" y="231"/>
                </a:lnTo>
                <a:lnTo>
                  <a:pt x="4226" y="231"/>
                </a:lnTo>
                <a:lnTo>
                  <a:pt x="4224" y="231"/>
                </a:lnTo>
                <a:lnTo>
                  <a:pt x="4222" y="229"/>
                </a:lnTo>
                <a:lnTo>
                  <a:pt x="4218" y="227"/>
                </a:lnTo>
                <a:lnTo>
                  <a:pt x="4207" y="227"/>
                </a:lnTo>
                <a:lnTo>
                  <a:pt x="4201" y="227"/>
                </a:lnTo>
                <a:lnTo>
                  <a:pt x="4193" y="227"/>
                </a:lnTo>
                <a:lnTo>
                  <a:pt x="4182" y="227"/>
                </a:lnTo>
                <a:lnTo>
                  <a:pt x="4178" y="227"/>
                </a:lnTo>
                <a:lnTo>
                  <a:pt x="4176" y="227"/>
                </a:lnTo>
                <a:lnTo>
                  <a:pt x="4172" y="227"/>
                </a:lnTo>
                <a:lnTo>
                  <a:pt x="4172" y="229"/>
                </a:lnTo>
                <a:lnTo>
                  <a:pt x="4172" y="231"/>
                </a:lnTo>
                <a:lnTo>
                  <a:pt x="4168" y="233"/>
                </a:lnTo>
                <a:lnTo>
                  <a:pt x="4168" y="233"/>
                </a:lnTo>
                <a:lnTo>
                  <a:pt x="4159" y="233"/>
                </a:lnTo>
                <a:lnTo>
                  <a:pt x="4155" y="235"/>
                </a:lnTo>
                <a:lnTo>
                  <a:pt x="4153" y="233"/>
                </a:lnTo>
                <a:lnTo>
                  <a:pt x="4149" y="233"/>
                </a:lnTo>
                <a:lnTo>
                  <a:pt x="4149" y="231"/>
                </a:lnTo>
                <a:lnTo>
                  <a:pt x="4151" y="231"/>
                </a:lnTo>
                <a:lnTo>
                  <a:pt x="4153" y="231"/>
                </a:lnTo>
                <a:lnTo>
                  <a:pt x="4157" y="227"/>
                </a:lnTo>
                <a:lnTo>
                  <a:pt x="4161" y="224"/>
                </a:lnTo>
                <a:lnTo>
                  <a:pt x="4163" y="220"/>
                </a:lnTo>
                <a:lnTo>
                  <a:pt x="4161" y="218"/>
                </a:lnTo>
                <a:lnTo>
                  <a:pt x="4157" y="218"/>
                </a:lnTo>
                <a:lnTo>
                  <a:pt x="4155" y="218"/>
                </a:lnTo>
                <a:lnTo>
                  <a:pt x="4153" y="218"/>
                </a:lnTo>
                <a:lnTo>
                  <a:pt x="4149" y="216"/>
                </a:lnTo>
                <a:lnTo>
                  <a:pt x="4144" y="216"/>
                </a:lnTo>
                <a:lnTo>
                  <a:pt x="4140" y="218"/>
                </a:lnTo>
                <a:lnTo>
                  <a:pt x="4138" y="218"/>
                </a:lnTo>
                <a:lnTo>
                  <a:pt x="4138" y="216"/>
                </a:lnTo>
                <a:lnTo>
                  <a:pt x="4134" y="216"/>
                </a:lnTo>
                <a:lnTo>
                  <a:pt x="4117" y="216"/>
                </a:lnTo>
                <a:lnTo>
                  <a:pt x="4119" y="214"/>
                </a:lnTo>
                <a:lnTo>
                  <a:pt x="4128" y="214"/>
                </a:lnTo>
                <a:lnTo>
                  <a:pt x="4134" y="212"/>
                </a:lnTo>
                <a:lnTo>
                  <a:pt x="4140" y="208"/>
                </a:lnTo>
                <a:lnTo>
                  <a:pt x="4144" y="206"/>
                </a:lnTo>
                <a:lnTo>
                  <a:pt x="4142" y="206"/>
                </a:lnTo>
                <a:lnTo>
                  <a:pt x="4142" y="204"/>
                </a:lnTo>
                <a:lnTo>
                  <a:pt x="4138" y="201"/>
                </a:lnTo>
                <a:lnTo>
                  <a:pt x="4134" y="201"/>
                </a:lnTo>
                <a:lnTo>
                  <a:pt x="4128" y="199"/>
                </a:lnTo>
                <a:lnTo>
                  <a:pt x="4126" y="199"/>
                </a:lnTo>
                <a:lnTo>
                  <a:pt x="4117" y="195"/>
                </a:lnTo>
                <a:lnTo>
                  <a:pt x="4115" y="195"/>
                </a:lnTo>
                <a:lnTo>
                  <a:pt x="4109" y="199"/>
                </a:lnTo>
                <a:lnTo>
                  <a:pt x="4105" y="199"/>
                </a:lnTo>
                <a:lnTo>
                  <a:pt x="4103" y="199"/>
                </a:lnTo>
                <a:lnTo>
                  <a:pt x="4094" y="204"/>
                </a:lnTo>
                <a:lnTo>
                  <a:pt x="4077" y="212"/>
                </a:lnTo>
                <a:lnTo>
                  <a:pt x="4075" y="216"/>
                </a:lnTo>
                <a:lnTo>
                  <a:pt x="4073" y="218"/>
                </a:lnTo>
                <a:lnTo>
                  <a:pt x="4071" y="218"/>
                </a:lnTo>
                <a:lnTo>
                  <a:pt x="4069" y="222"/>
                </a:lnTo>
                <a:lnTo>
                  <a:pt x="4069" y="224"/>
                </a:lnTo>
                <a:lnTo>
                  <a:pt x="4071" y="224"/>
                </a:lnTo>
                <a:lnTo>
                  <a:pt x="4073" y="227"/>
                </a:lnTo>
                <a:lnTo>
                  <a:pt x="4071" y="231"/>
                </a:lnTo>
                <a:lnTo>
                  <a:pt x="4069" y="231"/>
                </a:lnTo>
                <a:lnTo>
                  <a:pt x="4071" y="233"/>
                </a:lnTo>
                <a:lnTo>
                  <a:pt x="4073" y="233"/>
                </a:lnTo>
                <a:lnTo>
                  <a:pt x="4082" y="233"/>
                </a:lnTo>
                <a:lnTo>
                  <a:pt x="4080" y="235"/>
                </a:lnTo>
                <a:lnTo>
                  <a:pt x="4075" y="235"/>
                </a:lnTo>
                <a:lnTo>
                  <a:pt x="4071" y="235"/>
                </a:lnTo>
                <a:lnTo>
                  <a:pt x="4069" y="233"/>
                </a:lnTo>
                <a:lnTo>
                  <a:pt x="4061" y="235"/>
                </a:lnTo>
                <a:lnTo>
                  <a:pt x="4056" y="233"/>
                </a:lnTo>
                <a:lnTo>
                  <a:pt x="4050" y="235"/>
                </a:lnTo>
                <a:lnTo>
                  <a:pt x="4040" y="233"/>
                </a:lnTo>
                <a:lnTo>
                  <a:pt x="4040" y="235"/>
                </a:lnTo>
                <a:lnTo>
                  <a:pt x="4042" y="235"/>
                </a:lnTo>
                <a:lnTo>
                  <a:pt x="4044" y="237"/>
                </a:lnTo>
                <a:lnTo>
                  <a:pt x="4048" y="239"/>
                </a:lnTo>
                <a:lnTo>
                  <a:pt x="4050" y="241"/>
                </a:lnTo>
                <a:lnTo>
                  <a:pt x="4054" y="243"/>
                </a:lnTo>
                <a:lnTo>
                  <a:pt x="4054" y="250"/>
                </a:lnTo>
                <a:lnTo>
                  <a:pt x="4052" y="252"/>
                </a:lnTo>
                <a:lnTo>
                  <a:pt x="4050" y="254"/>
                </a:lnTo>
                <a:lnTo>
                  <a:pt x="4050" y="254"/>
                </a:lnTo>
                <a:lnTo>
                  <a:pt x="4048" y="254"/>
                </a:lnTo>
                <a:lnTo>
                  <a:pt x="4050" y="252"/>
                </a:lnTo>
                <a:lnTo>
                  <a:pt x="4052" y="250"/>
                </a:lnTo>
                <a:lnTo>
                  <a:pt x="4052" y="248"/>
                </a:lnTo>
                <a:lnTo>
                  <a:pt x="4052" y="245"/>
                </a:lnTo>
                <a:lnTo>
                  <a:pt x="4050" y="245"/>
                </a:lnTo>
                <a:lnTo>
                  <a:pt x="4050" y="245"/>
                </a:lnTo>
                <a:lnTo>
                  <a:pt x="4044" y="243"/>
                </a:lnTo>
                <a:lnTo>
                  <a:pt x="4042" y="241"/>
                </a:lnTo>
                <a:lnTo>
                  <a:pt x="4038" y="241"/>
                </a:lnTo>
                <a:lnTo>
                  <a:pt x="4038" y="241"/>
                </a:lnTo>
                <a:lnTo>
                  <a:pt x="4031" y="243"/>
                </a:lnTo>
                <a:lnTo>
                  <a:pt x="4029" y="243"/>
                </a:lnTo>
                <a:lnTo>
                  <a:pt x="4027" y="243"/>
                </a:lnTo>
                <a:lnTo>
                  <a:pt x="4027" y="245"/>
                </a:lnTo>
                <a:lnTo>
                  <a:pt x="4023" y="245"/>
                </a:lnTo>
                <a:lnTo>
                  <a:pt x="4023" y="248"/>
                </a:lnTo>
                <a:lnTo>
                  <a:pt x="4021" y="250"/>
                </a:lnTo>
                <a:lnTo>
                  <a:pt x="4019" y="248"/>
                </a:lnTo>
                <a:lnTo>
                  <a:pt x="4017" y="248"/>
                </a:lnTo>
                <a:lnTo>
                  <a:pt x="4010" y="250"/>
                </a:lnTo>
                <a:lnTo>
                  <a:pt x="4006" y="252"/>
                </a:lnTo>
                <a:lnTo>
                  <a:pt x="4006" y="250"/>
                </a:lnTo>
                <a:lnTo>
                  <a:pt x="4006" y="248"/>
                </a:lnTo>
                <a:lnTo>
                  <a:pt x="4006" y="248"/>
                </a:lnTo>
                <a:lnTo>
                  <a:pt x="3998" y="250"/>
                </a:lnTo>
                <a:lnTo>
                  <a:pt x="3996" y="252"/>
                </a:lnTo>
                <a:lnTo>
                  <a:pt x="3994" y="252"/>
                </a:lnTo>
                <a:lnTo>
                  <a:pt x="3998" y="248"/>
                </a:lnTo>
                <a:lnTo>
                  <a:pt x="4000" y="245"/>
                </a:lnTo>
                <a:lnTo>
                  <a:pt x="3998" y="245"/>
                </a:lnTo>
                <a:lnTo>
                  <a:pt x="3992" y="243"/>
                </a:lnTo>
                <a:lnTo>
                  <a:pt x="3989" y="243"/>
                </a:lnTo>
                <a:lnTo>
                  <a:pt x="3985" y="245"/>
                </a:lnTo>
                <a:lnTo>
                  <a:pt x="3977" y="243"/>
                </a:lnTo>
                <a:lnTo>
                  <a:pt x="3977" y="245"/>
                </a:lnTo>
                <a:lnTo>
                  <a:pt x="3975" y="245"/>
                </a:lnTo>
                <a:lnTo>
                  <a:pt x="3971" y="245"/>
                </a:lnTo>
                <a:lnTo>
                  <a:pt x="3966" y="245"/>
                </a:lnTo>
                <a:lnTo>
                  <a:pt x="3964" y="248"/>
                </a:lnTo>
                <a:lnTo>
                  <a:pt x="3960" y="245"/>
                </a:lnTo>
                <a:lnTo>
                  <a:pt x="3958" y="245"/>
                </a:lnTo>
                <a:lnTo>
                  <a:pt x="3956" y="248"/>
                </a:lnTo>
                <a:lnTo>
                  <a:pt x="3954" y="245"/>
                </a:lnTo>
                <a:lnTo>
                  <a:pt x="3954" y="250"/>
                </a:lnTo>
                <a:lnTo>
                  <a:pt x="3954" y="252"/>
                </a:lnTo>
                <a:lnTo>
                  <a:pt x="3954" y="252"/>
                </a:lnTo>
                <a:lnTo>
                  <a:pt x="3956" y="252"/>
                </a:lnTo>
                <a:lnTo>
                  <a:pt x="3956" y="250"/>
                </a:lnTo>
                <a:lnTo>
                  <a:pt x="3958" y="250"/>
                </a:lnTo>
                <a:lnTo>
                  <a:pt x="3960" y="252"/>
                </a:lnTo>
                <a:lnTo>
                  <a:pt x="3962" y="250"/>
                </a:lnTo>
                <a:lnTo>
                  <a:pt x="3964" y="250"/>
                </a:lnTo>
                <a:lnTo>
                  <a:pt x="3964" y="250"/>
                </a:lnTo>
                <a:lnTo>
                  <a:pt x="3973" y="250"/>
                </a:lnTo>
                <a:lnTo>
                  <a:pt x="3971" y="252"/>
                </a:lnTo>
                <a:lnTo>
                  <a:pt x="3962" y="252"/>
                </a:lnTo>
                <a:lnTo>
                  <a:pt x="3950" y="254"/>
                </a:lnTo>
                <a:lnTo>
                  <a:pt x="3945" y="256"/>
                </a:lnTo>
                <a:lnTo>
                  <a:pt x="3939" y="256"/>
                </a:lnTo>
                <a:lnTo>
                  <a:pt x="3933" y="258"/>
                </a:lnTo>
                <a:lnTo>
                  <a:pt x="3927" y="258"/>
                </a:lnTo>
                <a:lnTo>
                  <a:pt x="3914" y="260"/>
                </a:lnTo>
                <a:lnTo>
                  <a:pt x="3906" y="264"/>
                </a:lnTo>
                <a:lnTo>
                  <a:pt x="3901" y="264"/>
                </a:lnTo>
                <a:lnTo>
                  <a:pt x="3893" y="266"/>
                </a:lnTo>
                <a:lnTo>
                  <a:pt x="3889" y="269"/>
                </a:lnTo>
                <a:lnTo>
                  <a:pt x="3878" y="273"/>
                </a:lnTo>
                <a:lnTo>
                  <a:pt x="3870" y="273"/>
                </a:lnTo>
                <a:lnTo>
                  <a:pt x="3868" y="273"/>
                </a:lnTo>
                <a:lnTo>
                  <a:pt x="3868" y="275"/>
                </a:lnTo>
                <a:lnTo>
                  <a:pt x="3868" y="275"/>
                </a:lnTo>
                <a:lnTo>
                  <a:pt x="3870" y="275"/>
                </a:lnTo>
                <a:lnTo>
                  <a:pt x="3872" y="275"/>
                </a:lnTo>
                <a:lnTo>
                  <a:pt x="3874" y="277"/>
                </a:lnTo>
                <a:lnTo>
                  <a:pt x="3874" y="279"/>
                </a:lnTo>
                <a:lnTo>
                  <a:pt x="3868" y="283"/>
                </a:lnTo>
                <a:lnTo>
                  <a:pt x="3866" y="285"/>
                </a:lnTo>
                <a:lnTo>
                  <a:pt x="3864" y="287"/>
                </a:lnTo>
                <a:lnTo>
                  <a:pt x="3857" y="283"/>
                </a:lnTo>
                <a:lnTo>
                  <a:pt x="3855" y="283"/>
                </a:lnTo>
                <a:lnTo>
                  <a:pt x="3855" y="285"/>
                </a:lnTo>
                <a:lnTo>
                  <a:pt x="3851" y="285"/>
                </a:lnTo>
                <a:lnTo>
                  <a:pt x="3851" y="287"/>
                </a:lnTo>
                <a:lnTo>
                  <a:pt x="3855" y="287"/>
                </a:lnTo>
                <a:lnTo>
                  <a:pt x="3860" y="289"/>
                </a:lnTo>
                <a:lnTo>
                  <a:pt x="3864" y="292"/>
                </a:lnTo>
                <a:lnTo>
                  <a:pt x="3866" y="294"/>
                </a:lnTo>
                <a:lnTo>
                  <a:pt x="3870" y="294"/>
                </a:lnTo>
                <a:lnTo>
                  <a:pt x="3872" y="296"/>
                </a:lnTo>
                <a:lnTo>
                  <a:pt x="3866" y="296"/>
                </a:lnTo>
                <a:lnTo>
                  <a:pt x="3864" y="294"/>
                </a:lnTo>
                <a:lnTo>
                  <a:pt x="3862" y="294"/>
                </a:lnTo>
                <a:lnTo>
                  <a:pt x="3860" y="294"/>
                </a:lnTo>
                <a:lnTo>
                  <a:pt x="3855" y="294"/>
                </a:lnTo>
                <a:lnTo>
                  <a:pt x="3853" y="296"/>
                </a:lnTo>
                <a:lnTo>
                  <a:pt x="3855" y="298"/>
                </a:lnTo>
                <a:lnTo>
                  <a:pt x="3862" y="298"/>
                </a:lnTo>
                <a:lnTo>
                  <a:pt x="3864" y="300"/>
                </a:lnTo>
                <a:lnTo>
                  <a:pt x="3872" y="308"/>
                </a:lnTo>
                <a:lnTo>
                  <a:pt x="3872" y="310"/>
                </a:lnTo>
                <a:lnTo>
                  <a:pt x="3876" y="310"/>
                </a:lnTo>
                <a:lnTo>
                  <a:pt x="3876" y="310"/>
                </a:lnTo>
                <a:lnTo>
                  <a:pt x="3874" y="313"/>
                </a:lnTo>
                <a:lnTo>
                  <a:pt x="3872" y="315"/>
                </a:lnTo>
                <a:lnTo>
                  <a:pt x="3870" y="317"/>
                </a:lnTo>
                <a:lnTo>
                  <a:pt x="3860" y="317"/>
                </a:lnTo>
                <a:lnTo>
                  <a:pt x="3855" y="319"/>
                </a:lnTo>
                <a:lnTo>
                  <a:pt x="3855" y="319"/>
                </a:lnTo>
                <a:lnTo>
                  <a:pt x="3853" y="321"/>
                </a:lnTo>
                <a:lnTo>
                  <a:pt x="3853" y="321"/>
                </a:lnTo>
                <a:lnTo>
                  <a:pt x="3853" y="323"/>
                </a:lnTo>
                <a:lnTo>
                  <a:pt x="3853" y="323"/>
                </a:lnTo>
                <a:lnTo>
                  <a:pt x="3855" y="325"/>
                </a:lnTo>
                <a:lnTo>
                  <a:pt x="3864" y="329"/>
                </a:lnTo>
                <a:lnTo>
                  <a:pt x="3864" y="331"/>
                </a:lnTo>
                <a:lnTo>
                  <a:pt x="3862" y="329"/>
                </a:lnTo>
                <a:lnTo>
                  <a:pt x="3857" y="327"/>
                </a:lnTo>
                <a:lnTo>
                  <a:pt x="3855" y="325"/>
                </a:lnTo>
                <a:lnTo>
                  <a:pt x="3851" y="325"/>
                </a:lnTo>
                <a:lnTo>
                  <a:pt x="3851" y="323"/>
                </a:lnTo>
                <a:lnTo>
                  <a:pt x="3851" y="321"/>
                </a:lnTo>
                <a:lnTo>
                  <a:pt x="3851" y="321"/>
                </a:lnTo>
                <a:lnTo>
                  <a:pt x="3851" y="319"/>
                </a:lnTo>
                <a:lnTo>
                  <a:pt x="3855" y="317"/>
                </a:lnTo>
                <a:lnTo>
                  <a:pt x="3860" y="317"/>
                </a:lnTo>
                <a:lnTo>
                  <a:pt x="3864" y="313"/>
                </a:lnTo>
                <a:lnTo>
                  <a:pt x="3868" y="310"/>
                </a:lnTo>
                <a:lnTo>
                  <a:pt x="3868" y="310"/>
                </a:lnTo>
                <a:lnTo>
                  <a:pt x="3866" y="308"/>
                </a:lnTo>
                <a:lnTo>
                  <a:pt x="3862" y="308"/>
                </a:lnTo>
                <a:lnTo>
                  <a:pt x="3853" y="310"/>
                </a:lnTo>
                <a:lnTo>
                  <a:pt x="3847" y="310"/>
                </a:lnTo>
                <a:lnTo>
                  <a:pt x="3845" y="313"/>
                </a:lnTo>
                <a:lnTo>
                  <a:pt x="3843" y="313"/>
                </a:lnTo>
                <a:lnTo>
                  <a:pt x="3841" y="313"/>
                </a:lnTo>
                <a:lnTo>
                  <a:pt x="3834" y="313"/>
                </a:lnTo>
                <a:lnTo>
                  <a:pt x="3830" y="313"/>
                </a:lnTo>
                <a:lnTo>
                  <a:pt x="3820" y="315"/>
                </a:lnTo>
                <a:lnTo>
                  <a:pt x="3818" y="315"/>
                </a:lnTo>
                <a:lnTo>
                  <a:pt x="3792" y="315"/>
                </a:lnTo>
                <a:lnTo>
                  <a:pt x="3788" y="315"/>
                </a:lnTo>
                <a:lnTo>
                  <a:pt x="3776" y="317"/>
                </a:lnTo>
                <a:lnTo>
                  <a:pt x="3776" y="319"/>
                </a:lnTo>
                <a:lnTo>
                  <a:pt x="3776" y="321"/>
                </a:lnTo>
                <a:lnTo>
                  <a:pt x="3774" y="321"/>
                </a:lnTo>
                <a:lnTo>
                  <a:pt x="3772" y="323"/>
                </a:lnTo>
                <a:lnTo>
                  <a:pt x="3774" y="325"/>
                </a:lnTo>
                <a:lnTo>
                  <a:pt x="3774" y="327"/>
                </a:lnTo>
                <a:lnTo>
                  <a:pt x="3774" y="329"/>
                </a:lnTo>
                <a:lnTo>
                  <a:pt x="3774" y="331"/>
                </a:lnTo>
                <a:lnTo>
                  <a:pt x="3776" y="331"/>
                </a:lnTo>
                <a:lnTo>
                  <a:pt x="3778" y="333"/>
                </a:lnTo>
                <a:lnTo>
                  <a:pt x="3778" y="336"/>
                </a:lnTo>
                <a:lnTo>
                  <a:pt x="3778" y="338"/>
                </a:lnTo>
                <a:lnTo>
                  <a:pt x="3776" y="340"/>
                </a:lnTo>
                <a:lnTo>
                  <a:pt x="3776" y="342"/>
                </a:lnTo>
                <a:lnTo>
                  <a:pt x="3778" y="344"/>
                </a:lnTo>
                <a:lnTo>
                  <a:pt x="3778" y="346"/>
                </a:lnTo>
                <a:lnTo>
                  <a:pt x="3778" y="348"/>
                </a:lnTo>
                <a:lnTo>
                  <a:pt x="3782" y="350"/>
                </a:lnTo>
                <a:lnTo>
                  <a:pt x="3786" y="350"/>
                </a:lnTo>
                <a:lnTo>
                  <a:pt x="3790" y="350"/>
                </a:lnTo>
                <a:lnTo>
                  <a:pt x="3792" y="352"/>
                </a:lnTo>
                <a:lnTo>
                  <a:pt x="3797" y="352"/>
                </a:lnTo>
                <a:lnTo>
                  <a:pt x="3799" y="354"/>
                </a:lnTo>
                <a:lnTo>
                  <a:pt x="3799" y="354"/>
                </a:lnTo>
                <a:lnTo>
                  <a:pt x="3799" y="357"/>
                </a:lnTo>
                <a:lnTo>
                  <a:pt x="3801" y="359"/>
                </a:lnTo>
                <a:lnTo>
                  <a:pt x="3805" y="363"/>
                </a:lnTo>
                <a:lnTo>
                  <a:pt x="3807" y="363"/>
                </a:lnTo>
                <a:lnTo>
                  <a:pt x="3813" y="363"/>
                </a:lnTo>
                <a:lnTo>
                  <a:pt x="3816" y="365"/>
                </a:lnTo>
                <a:lnTo>
                  <a:pt x="3818" y="369"/>
                </a:lnTo>
                <a:lnTo>
                  <a:pt x="3818" y="369"/>
                </a:lnTo>
                <a:lnTo>
                  <a:pt x="3818" y="371"/>
                </a:lnTo>
                <a:lnTo>
                  <a:pt x="3818" y="373"/>
                </a:lnTo>
                <a:lnTo>
                  <a:pt x="3818" y="373"/>
                </a:lnTo>
                <a:lnTo>
                  <a:pt x="3818" y="375"/>
                </a:lnTo>
                <a:lnTo>
                  <a:pt x="3813" y="380"/>
                </a:lnTo>
                <a:lnTo>
                  <a:pt x="3811" y="384"/>
                </a:lnTo>
                <a:lnTo>
                  <a:pt x="3816" y="388"/>
                </a:lnTo>
                <a:lnTo>
                  <a:pt x="3818" y="392"/>
                </a:lnTo>
                <a:lnTo>
                  <a:pt x="3820" y="396"/>
                </a:lnTo>
                <a:lnTo>
                  <a:pt x="3822" y="398"/>
                </a:lnTo>
                <a:lnTo>
                  <a:pt x="3820" y="401"/>
                </a:lnTo>
                <a:lnTo>
                  <a:pt x="3820" y="403"/>
                </a:lnTo>
                <a:lnTo>
                  <a:pt x="3818" y="405"/>
                </a:lnTo>
                <a:lnTo>
                  <a:pt x="3813" y="405"/>
                </a:lnTo>
                <a:lnTo>
                  <a:pt x="3811" y="405"/>
                </a:lnTo>
                <a:lnTo>
                  <a:pt x="3811" y="407"/>
                </a:lnTo>
                <a:lnTo>
                  <a:pt x="3811" y="409"/>
                </a:lnTo>
                <a:lnTo>
                  <a:pt x="3811" y="411"/>
                </a:lnTo>
                <a:lnTo>
                  <a:pt x="3811" y="411"/>
                </a:lnTo>
                <a:lnTo>
                  <a:pt x="3809" y="411"/>
                </a:lnTo>
                <a:lnTo>
                  <a:pt x="3807" y="411"/>
                </a:lnTo>
                <a:lnTo>
                  <a:pt x="3807" y="409"/>
                </a:lnTo>
                <a:lnTo>
                  <a:pt x="3805" y="407"/>
                </a:lnTo>
                <a:lnTo>
                  <a:pt x="3807" y="405"/>
                </a:lnTo>
                <a:lnTo>
                  <a:pt x="3809" y="403"/>
                </a:lnTo>
                <a:lnTo>
                  <a:pt x="3811" y="398"/>
                </a:lnTo>
                <a:lnTo>
                  <a:pt x="3811" y="394"/>
                </a:lnTo>
                <a:lnTo>
                  <a:pt x="3811" y="392"/>
                </a:lnTo>
                <a:lnTo>
                  <a:pt x="3809" y="390"/>
                </a:lnTo>
                <a:lnTo>
                  <a:pt x="3809" y="388"/>
                </a:lnTo>
                <a:lnTo>
                  <a:pt x="3807" y="388"/>
                </a:lnTo>
                <a:lnTo>
                  <a:pt x="3805" y="390"/>
                </a:lnTo>
                <a:lnTo>
                  <a:pt x="3803" y="394"/>
                </a:lnTo>
                <a:lnTo>
                  <a:pt x="3799" y="398"/>
                </a:lnTo>
                <a:lnTo>
                  <a:pt x="3799" y="401"/>
                </a:lnTo>
                <a:lnTo>
                  <a:pt x="3799" y="403"/>
                </a:lnTo>
                <a:lnTo>
                  <a:pt x="3799" y="403"/>
                </a:lnTo>
                <a:lnTo>
                  <a:pt x="3799" y="401"/>
                </a:lnTo>
                <a:lnTo>
                  <a:pt x="3799" y="396"/>
                </a:lnTo>
                <a:lnTo>
                  <a:pt x="3799" y="394"/>
                </a:lnTo>
                <a:lnTo>
                  <a:pt x="3801" y="392"/>
                </a:lnTo>
                <a:lnTo>
                  <a:pt x="3801" y="390"/>
                </a:lnTo>
                <a:lnTo>
                  <a:pt x="3799" y="388"/>
                </a:lnTo>
                <a:lnTo>
                  <a:pt x="3799" y="386"/>
                </a:lnTo>
                <a:lnTo>
                  <a:pt x="3799" y="384"/>
                </a:lnTo>
                <a:lnTo>
                  <a:pt x="3801" y="380"/>
                </a:lnTo>
                <a:lnTo>
                  <a:pt x="3803" y="380"/>
                </a:lnTo>
                <a:lnTo>
                  <a:pt x="3809" y="375"/>
                </a:lnTo>
                <a:lnTo>
                  <a:pt x="3809" y="375"/>
                </a:lnTo>
                <a:lnTo>
                  <a:pt x="3811" y="371"/>
                </a:lnTo>
                <a:lnTo>
                  <a:pt x="3813" y="371"/>
                </a:lnTo>
                <a:lnTo>
                  <a:pt x="3813" y="369"/>
                </a:lnTo>
                <a:lnTo>
                  <a:pt x="3811" y="367"/>
                </a:lnTo>
                <a:lnTo>
                  <a:pt x="3809" y="367"/>
                </a:lnTo>
                <a:lnTo>
                  <a:pt x="3807" y="367"/>
                </a:lnTo>
                <a:lnTo>
                  <a:pt x="3803" y="367"/>
                </a:lnTo>
                <a:lnTo>
                  <a:pt x="3797" y="369"/>
                </a:lnTo>
                <a:lnTo>
                  <a:pt x="3790" y="367"/>
                </a:lnTo>
                <a:lnTo>
                  <a:pt x="3788" y="367"/>
                </a:lnTo>
                <a:lnTo>
                  <a:pt x="3780" y="361"/>
                </a:lnTo>
                <a:lnTo>
                  <a:pt x="3778" y="359"/>
                </a:lnTo>
                <a:lnTo>
                  <a:pt x="3778" y="359"/>
                </a:lnTo>
                <a:lnTo>
                  <a:pt x="3778" y="359"/>
                </a:lnTo>
                <a:lnTo>
                  <a:pt x="3774" y="357"/>
                </a:lnTo>
                <a:lnTo>
                  <a:pt x="3765" y="354"/>
                </a:lnTo>
                <a:lnTo>
                  <a:pt x="3759" y="350"/>
                </a:lnTo>
                <a:lnTo>
                  <a:pt x="3744" y="350"/>
                </a:lnTo>
                <a:lnTo>
                  <a:pt x="3740" y="350"/>
                </a:lnTo>
                <a:lnTo>
                  <a:pt x="3738" y="352"/>
                </a:lnTo>
                <a:lnTo>
                  <a:pt x="3734" y="354"/>
                </a:lnTo>
                <a:lnTo>
                  <a:pt x="3732" y="354"/>
                </a:lnTo>
                <a:lnTo>
                  <a:pt x="3730" y="354"/>
                </a:lnTo>
                <a:lnTo>
                  <a:pt x="3730" y="357"/>
                </a:lnTo>
                <a:lnTo>
                  <a:pt x="3730" y="357"/>
                </a:lnTo>
                <a:lnTo>
                  <a:pt x="3730" y="359"/>
                </a:lnTo>
                <a:lnTo>
                  <a:pt x="3734" y="357"/>
                </a:lnTo>
                <a:lnTo>
                  <a:pt x="3738" y="359"/>
                </a:lnTo>
                <a:lnTo>
                  <a:pt x="3740" y="359"/>
                </a:lnTo>
                <a:lnTo>
                  <a:pt x="3740" y="361"/>
                </a:lnTo>
                <a:lnTo>
                  <a:pt x="3740" y="363"/>
                </a:lnTo>
                <a:lnTo>
                  <a:pt x="3734" y="365"/>
                </a:lnTo>
                <a:lnTo>
                  <a:pt x="3732" y="365"/>
                </a:lnTo>
                <a:lnTo>
                  <a:pt x="3723" y="361"/>
                </a:lnTo>
                <a:lnTo>
                  <a:pt x="3721" y="359"/>
                </a:lnTo>
                <a:lnTo>
                  <a:pt x="3715" y="361"/>
                </a:lnTo>
                <a:lnTo>
                  <a:pt x="3711" y="363"/>
                </a:lnTo>
                <a:lnTo>
                  <a:pt x="3709" y="363"/>
                </a:lnTo>
                <a:lnTo>
                  <a:pt x="3711" y="365"/>
                </a:lnTo>
                <a:lnTo>
                  <a:pt x="3713" y="369"/>
                </a:lnTo>
                <a:lnTo>
                  <a:pt x="3713" y="371"/>
                </a:lnTo>
                <a:lnTo>
                  <a:pt x="3715" y="373"/>
                </a:lnTo>
                <a:lnTo>
                  <a:pt x="3721" y="375"/>
                </a:lnTo>
                <a:lnTo>
                  <a:pt x="3725" y="375"/>
                </a:lnTo>
                <a:lnTo>
                  <a:pt x="3730" y="380"/>
                </a:lnTo>
                <a:lnTo>
                  <a:pt x="3734" y="380"/>
                </a:lnTo>
                <a:lnTo>
                  <a:pt x="3736" y="378"/>
                </a:lnTo>
                <a:lnTo>
                  <a:pt x="3740" y="380"/>
                </a:lnTo>
                <a:lnTo>
                  <a:pt x="3744" y="384"/>
                </a:lnTo>
                <a:lnTo>
                  <a:pt x="3744" y="386"/>
                </a:lnTo>
                <a:lnTo>
                  <a:pt x="3746" y="388"/>
                </a:lnTo>
                <a:lnTo>
                  <a:pt x="3748" y="388"/>
                </a:lnTo>
                <a:lnTo>
                  <a:pt x="3748" y="388"/>
                </a:lnTo>
                <a:lnTo>
                  <a:pt x="3751" y="388"/>
                </a:lnTo>
                <a:lnTo>
                  <a:pt x="3753" y="386"/>
                </a:lnTo>
                <a:lnTo>
                  <a:pt x="3753" y="388"/>
                </a:lnTo>
                <a:lnTo>
                  <a:pt x="3751" y="388"/>
                </a:lnTo>
                <a:lnTo>
                  <a:pt x="3744" y="390"/>
                </a:lnTo>
                <a:lnTo>
                  <a:pt x="3742" y="388"/>
                </a:lnTo>
                <a:lnTo>
                  <a:pt x="3738" y="388"/>
                </a:lnTo>
                <a:lnTo>
                  <a:pt x="3732" y="382"/>
                </a:lnTo>
                <a:lnTo>
                  <a:pt x="3723" y="382"/>
                </a:lnTo>
                <a:lnTo>
                  <a:pt x="3721" y="384"/>
                </a:lnTo>
                <a:lnTo>
                  <a:pt x="3719" y="382"/>
                </a:lnTo>
                <a:lnTo>
                  <a:pt x="3711" y="382"/>
                </a:lnTo>
                <a:lnTo>
                  <a:pt x="3704" y="380"/>
                </a:lnTo>
                <a:lnTo>
                  <a:pt x="3698" y="378"/>
                </a:lnTo>
                <a:lnTo>
                  <a:pt x="3698" y="378"/>
                </a:lnTo>
                <a:lnTo>
                  <a:pt x="3698" y="375"/>
                </a:lnTo>
                <a:lnTo>
                  <a:pt x="3700" y="373"/>
                </a:lnTo>
                <a:lnTo>
                  <a:pt x="3700" y="373"/>
                </a:lnTo>
                <a:lnTo>
                  <a:pt x="3702" y="369"/>
                </a:lnTo>
                <a:lnTo>
                  <a:pt x="3698" y="365"/>
                </a:lnTo>
                <a:lnTo>
                  <a:pt x="3698" y="361"/>
                </a:lnTo>
                <a:lnTo>
                  <a:pt x="3700" y="361"/>
                </a:lnTo>
                <a:lnTo>
                  <a:pt x="3702" y="357"/>
                </a:lnTo>
                <a:lnTo>
                  <a:pt x="3704" y="354"/>
                </a:lnTo>
                <a:lnTo>
                  <a:pt x="3704" y="354"/>
                </a:lnTo>
                <a:lnTo>
                  <a:pt x="3704" y="352"/>
                </a:lnTo>
                <a:lnTo>
                  <a:pt x="3704" y="350"/>
                </a:lnTo>
                <a:lnTo>
                  <a:pt x="3704" y="350"/>
                </a:lnTo>
                <a:lnTo>
                  <a:pt x="3702" y="348"/>
                </a:lnTo>
                <a:lnTo>
                  <a:pt x="3702" y="346"/>
                </a:lnTo>
                <a:lnTo>
                  <a:pt x="3702" y="344"/>
                </a:lnTo>
                <a:lnTo>
                  <a:pt x="3700" y="342"/>
                </a:lnTo>
                <a:lnTo>
                  <a:pt x="3700" y="340"/>
                </a:lnTo>
                <a:lnTo>
                  <a:pt x="3696" y="338"/>
                </a:lnTo>
                <a:lnTo>
                  <a:pt x="3694" y="338"/>
                </a:lnTo>
                <a:lnTo>
                  <a:pt x="3692" y="338"/>
                </a:lnTo>
                <a:lnTo>
                  <a:pt x="3692" y="338"/>
                </a:lnTo>
                <a:lnTo>
                  <a:pt x="3692" y="342"/>
                </a:lnTo>
                <a:lnTo>
                  <a:pt x="3694" y="344"/>
                </a:lnTo>
                <a:lnTo>
                  <a:pt x="3696" y="346"/>
                </a:lnTo>
                <a:lnTo>
                  <a:pt x="3696" y="348"/>
                </a:lnTo>
                <a:lnTo>
                  <a:pt x="3696" y="352"/>
                </a:lnTo>
                <a:lnTo>
                  <a:pt x="3694" y="354"/>
                </a:lnTo>
                <a:lnTo>
                  <a:pt x="3694" y="357"/>
                </a:lnTo>
                <a:lnTo>
                  <a:pt x="3692" y="359"/>
                </a:lnTo>
                <a:lnTo>
                  <a:pt x="3688" y="361"/>
                </a:lnTo>
                <a:lnTo>
                  <a:pt x="3684" y="361"/>
                </a:lnTo>
                <a:lnTo>
                  <a:pt x="3679" y="363"/>
                </a:lnTo>
                <a:lnTo>
                  <a:pt x="3675" y="365"/>
                </a:lnTo>
                <a:lnTo>
                  <a:pt x="3667" y="375"/>
                </a:lnTo>
                <a:lnTo>
                  <a:pt x="3667" y="378"/>
                </a:lnTo>
                <a:lnTo>
                  <a:pt x="3671" y="378"/>
                </a:lnTo>
                <a:lnTo>
                  <a:pt x="3673" y="380"/>
                </a:lnTo>
                <a:lnTo>
                  <a:pt x="3673" y="382"/>
                </a:lnTo>
                <a:lnTo>
                  <a:pt x="3675" y="386"/>
                </a:lnTo>
                <a:lnTo>
                  <a:pt x="3684" y="396"/>
                </a:lnTo>
                <a:lnTo>
                  <a:pt x="3686" y="398"/>
                </a:lnTo>
                <a:lnTo>
                  <a:pt x="3684" y="401"/>
                </a:lnTo>
                <a:lnTo>
                  <a:pt x="3679" y="407"/>
                </a:lnTo>
                <a:lnTo>
                  <a:pt x="3677" y="409"/>
                </a:lnTo>
                <a:lnTo>
                  <a:pt x="3673" y="417"/>
                </a:lnTo>
                <a:lnTo>
                  <a:pt x="3673" y="419"/>
                </a:lnTo>
                <a:lnTo>
                  <a:pt x="3675" y="424"/>
                </a:lnTo>
                <a:lnTo>
                  <a:pt x="3677" y="426"/>
                </a:lnTo>
                <a:lnTo>
                  <a:pt x="3677" y="428"/>
                </a:lnTo>
                <a:lnTo>
                  <a:pt x="3677" y="434"/>
                </a:lnTo>
                <a:lnTo>
                  <a:pt x="3677" y="434"/>
                </a:lnTo>
                <a:lnTo>
                  <a:pt x="3679" y="436"/>
                </a:lnTo>
                <a:lnTo>
                  <a:pt x="3686" y="434"/>
                </a:lnTo>
                <a:lnTo>
                  <a:pt x="3692" y="436"/>
                </a:lnTo>
                <a:lnTo>
                  <a:pt x="3694" y="436"/>
                </a:lnTo>
                <a:lnTo>
                  <a:pt x="3700" y="432"/>
                </a:lnTo>
                <a:lnTo>
                  <a:pt x="3702" y="432"/>
                </a:lnTo>
                <a:lnTo>
                  <a:pt x="3709" y="432"/>
                </a:lnTo>
                <a:lnTo>
                  <a:pt x="3717" y="436"/>
                </a:lnTo>
                <a:lnTo>
                  <a:pt x="3728" y="438"/>
                </a:lnTo>
                <a:lnTo>
                  <a:pt x="3730" y="440"/>
                </a:lnTo>
                <a:lnTo>
                  <a:pt x="3732" y="440"/>
                </a:lnTo>
                <a:lnTo>
                  <a:pt x="3734" y="447"/>
                </a:lnTo>
                <a:lnTo>
                  <a:pt x="3736" y="451"/>
                </a:lnTo>
                <a:lnTo>
                  <a:pt x="3738" y="453"/>
                </a:lnTo>
                <a:lnTo>
                  <a:pt x="3738" y="457"/>
                </a:lnTo>
                <a:lnTo>
                  <a:pt x="3736" y="457"/>
                </a:lnTo>
                <a:lnTo>
                  <a:pt x="3734" y="457"/>
                </a:lnTo>
                <a:lnTo>
                  <a:pt x="3734" y="459"/>
                </a:lnTo>
                <a:lnTo>
                  <a:pt x="3732" y="463"/>
                </a:lnTo>
                <a:lnTo>
                  <a:pt x="3732" y="466"/>
                </a:lnTo>
                <a:lnTo>
                  <a:pt x="3732" y="470"/>
                </a:lnTo>
                <a:lnTo>
                  <a:pt x="3740" y="472"/>
                </a:lnTo>
                <a:lnTo>
                  <a:pt x="3746" y="472"/>
                </a:lnTo>
                <a:lnTo>
                  <a:pt x="3751" y="472"/>
                </a:lnTo>
                <a:lnTo>
                  <a:pt x="3751" y="472"/>
                </a:lnTo>
                <a:lnTo>
                  <a:pt x="3751" y="474"/>
                </a:lnTo>
                <a:lnTo>
                  <a:pt x="3746" y="474"/>
                </a:lnTo>
                <a:lnTo>
                  <a:pt x="3738" y="474"/>
                </a:lnTo>
                <a:lnTo>
                  <a:pt x="3734" y="474"/>
                </a:lnTo>
                <a:lnTo>
                  <a:pt x="3734" y="474"/>
                </a:lnTo>
                <a:lnTo>
                  <a:pt x="3732" y="472"/>
                </a:lnTo>
                <a:lnTo>
                  <a:pt x="3730" y="470"/>
                </a:lnTo>
                <a:lnTo>
                  <a:pt x="3728" y="470"/>
                </a:lnTo>
                <a:lnTo>
                  <a:pt x="3725" y="468"/>
                </a:lnTo>
                <a:lnTo>
                  <a:pt x="3728" y="466"/>
                </a:lnTo>
                <a:lnTo>
                  <a:pt x="3728" y="455"/>
                </a:lnTo>
                <a:lnTo>
                  <a:pt x="3728" y="451"/>
                </a:lnTo>
                <a:lnTo>
                  <a:pt x="3725" y="449"/>
                </a:lnTo>
                <a:lnTo>
                  <a:pt x="3719" y="445"/>
                </a:lnTo>
                <a:lnTo>
                  <a:pt x="3717" y="440"/>
                </a:lnTo>
                <a:lnTo>
                  <a:pt x="3715" y="438"/>
                </a:lnTo>
                <a:lnTo>
                  <a:pt x="3713" y="438"/>
                </a:lnTo>
                <a:lnTo>
                  <a:pt x="3711" y="438"/>
                </a:lnTo>
                <a:lnTo>
                  <a:pt x="3702" y="440"/>
                </a:lnTo>
                <a:lnTo>
                  <a:pt x="3696" y="443"/>
                </a:lnTo>
                <a:lnTo>
                  <a:pt x="3688" y="445"/>
                </a:lnTo>
                <a:lnTo>
                  <a:pt x="3688" y="447"/>
                </a:lnTo>
                <a:lnTo>
                  <a:pt x="3686" y="453"/>
                </a:lnTo>
                <a:lnTo>
                  <a:pt x="3688" y="455"/>
                </a:lnTo>
                <a:lnTo>
                  <a:pt x="3690" y="457"/>
                </a:lnTo>
                <a:lnTo>
                  <a:pt x="3690" y="461"/>
                </a:lnTo>
                <a:lnTo>
                  <a:pt x="3692" y="463"/>
                </a:lnTo>
                <a:lnTo>
                  <a:pt x="3692" y="466"/>
                </a:lnTo>
                <a:lnTo>
                  <a:pt x="3692" y="470"/>
                </a:lnTo>
                <a:lnTo>
                  <a:pt x="3690" y="470"/>
                </a:lnTo>
                <a:lnTo>
                  <a:pt x="3681" y="478"/>
                </a:lnTo>
                <a:lnTo>
                  <a:pt x="3679" y="480"/>
                </a:lnTo>
                <a:lnTo>
                  <a:pt x="3677" y="487"/>
                </a:lnTo>
                <a:lnTo>
                  <a:pt x="3677" y="489"/>
                </a:lnTo>
                <a:lnTo>
                  <a:pt x="3673" y="491"/>
                </a:lnTo>
                <a:lnTo>
                  <a:pt x="3671" y="493"/>
                </a:lnTo>
                <a:lnTo>
                  <a:pt x="3656" y="499"/>
                </a:lnTo>
                <a:lnTo>
                  <a:pt x="3656" y="499"/>
                </a:lnTo>
                <a:lnTo>
                  <a:pt x="3656" y="503"/>
                </a:lnTo>
                <a:lnTo>
                  <a:pt x="3652" y="505"/>
                </a:lnTo>
                <a:lnTo>
                  <a:pt x="3650" y="505"/>
                </a:lnTo>
                <a:lnTo>
                  <a:pt x="3644" y="503"/>
                </a:lnTo>
                <a:lnTo>
                  <a:pt x="3642" y="503"/>
                </a:lnTo>
                <a:lnTo>
                  <a:pt x="3637" y="503"/>
                </a:lnTo>
                <a:lnTo>
                  <a:pt x="3627" y="503"/>
                </a:lnTo>
                <a:lnTo>
                  <a:pt x="3621" y="501"/>
                </a:lnTo>
                <a:lnTo>
                  <a:pt x="3616" y="499"/>
                </a:lnTo>
                <a:lnTo>
                  <a:pt x="3612" y="499"/>
                </a:lnTo>
                <a:lnTo>
                  <a:pt x="3610" y="497"/>
                </a:lnTo>
                <a:lnTo>
                  <a:pt x="3610" y="497"/>
                </a:lnTo>
                <a:lnTo>
                  <a:pt x="3608" y="495"/>
                </a:lnTo>
                <a:lnTo>
                  <a:pt x="3608" y="493"/>
                </a:lnTo>
                <a:lnTo>
                  <a:pt x="3608" y="493"/>
                </a:lnTo>
                <a:lnTo>
                  <a:pt x="3608" y="493"/>
                </a:lnTo>
                <a:lnTo>
                  <a:pt x="3610" y="491"/>
                </a:lnTo>
                <a:lnTo>
                  <a:pt x="3619" y="493"/>
                </a:lnTo>
                <a:lnTo>
                  <a:pt x="3621" y="491"/>
                </a:lnTo>
                <a:lnTo>
                  <a:pt x="3621" y="491"/>
                </a:lnTo>
                <a:lnTo>
                  <a:pt x="3623" y="493"/>
                </a:lnTo>
                <a:lnTo>
                  <a:pt x="3625" y="495"/>
                </a:lnTo>
                <a:lnTo>
                  <a:pt x="3629" y="495"/>
                </a:lnTo>
                <a:lnTo>
                  <a:pt x="3631" y="493"/>
                </a:lnTo>
                <a:lnTo>
                  <a:pt x="3631" y="493"/>
                </a:lnTo>
                <a:lnTo>
                  <a:pt x="3631" y="493"/>
                </a:lnTo>
                <a:lnTo>
                  <a:pt x="3629" y="495"/>
                </a:lnTo>
                <a:lnTo>
                  <a:pt x="3629" y="495"/>
                </a:lnTo>
                <a:lnTo>
                  <a:pt x="3627" y="497"/>
                </a:lnTo>
                <a:lnTo>
                  <a:pt x="3627" y="497"/>
                </a:lnTo>
                <a:lnTo>
                  <a:pt x="3629" y="499"/>
                </a:lnTo>
                <a:lnTo>
                  <a:pt x="3633" y="499"/>
                </a:lnTo>
                <a:lnTo>
                  <a:pt x="3635" y="499"/>
                </a:lnTo>
                <a:lnTo>
                  <a:pt x="3637" y="497"/>
                </a:lnTo>
                <a:lnTo>
                  <a:pt x="3642" y="495"/>
                </a:lnTo>
                <a:lnTo>
                  <a:pt x="3644" y="495"/>
                </a:lnTo>
                <a:lnTo>
                  <a:pt x="3644" y="493"/>
                </a:lnTo>
                <a:lnTo>
                  <a:pt x="3644" y="491"/>
                </a:lnTo>
                <a:lnTo>
                  <a:pt x="3642" y="489"/>
                </a:lnTo>
                <a:lnTo>
                  <a:pt x="3646" y="489"/>
                </a:lnTo>
                <a:lnTo>
                  <a:pt x="3648" y="487"/>
                </a:lnTo>
                <a:lnTo>
                  <a:pt x="3658" y="474"/>
                </a:lnTo>
                <a:lnTo>
                  <a:pt x="3665" y="470"/>
                </a:lnTo>
                <a:lnTo>
                  <a:pt x="3667" y="470"/>
                </a:lnTo>
                <a:lnTo>
                  <a:pt x="3667" y="466"/>
                </a:lnTo>
                <a:lnTo>
                  <a:pt x="3667" y="463"/>
                </a:lnTo>
                <a:lnTo>
                  <a:pt x="3667" y="461"/>
                </a:lnTo>
                <a:lnTo>
                  <a:pt x="3667" y="459"/>
                </a:lnTo>
                <a:lnTo>
                  <a:pt x="3669" y="455"/>
                </a:lnTo>
                <a:lnTo>
                  <a:pt x="3671" y="453"/>
                </a:lnTo>
                <a:lnTo>
                  <a:pt x="3673" y="451"/>
                </a:lnTo>
                <a:lnTo>
                  <a:pt x="3673" y="451"/>
                </a:lnTo>
                <a:lnTo>
                  <a:pt x="3673" y="449"/>
                </a:lnTo>
                <a:lnTo>
                  <a:pt x="3669" y="445"/>
                </a:lnTo>
                <a:lnTo>
                  <a:pt x="3663" y="443"/>
                </a:lnTo>
                <a:lnTo>
                  <a:pt x="3660" y="440"/>
                </a:lnTo>
                <a:lnTo>
                  <a:pt x="3658" y="438"/>
                </a:lnTo>
                <a:lnTo>
                  <a:pt x="3658" y="436"/>
                </a:lnTo>
                <a:lnTo>
                  <a:pt x="3658" y="434"/>
                </a:lnTo>
                <a:lnTo>
                  <a:pt x="3658" y="428"/>
                </a:lnTo>
                <a:lnTo>
                  <a:pt x="3660" y="426"/>
                </a:lnTo>
                <a:lnTo>
                  <a:pt x="3660" y="417"/>
                </a:lnTo>
                <a:lnTo>
                  <a:pt x="3658" y="409"/>
                </a:lnTo>
                <a:lnTo>
                  <a:pt x="3658" y="405"/>
                </a:lnTo>
                <a:lnTo>
                  <a:pt x="3658" y="405"/>
                </a:lnTo>
                <a:lnTo>
                  <a:pt x="3660" y="403"/>
                </a:lnTo>
                <a:lnTo>
                  <a:pt x="3660" y="401"/>
                </a:lnTo>
                <a:lnTo>
                  <a:pt x="3660" y="392"/>
                </a:lnTo>
                <a:lnTo>
                  <a:pt x="3660" y="388"/>
                </a:lnTo>
                <a:lnTo>
                  <a:pt x="3658" y="384"/>
                </a:lnTo>
                <a:lnTo>
                  <a:pt x="3652" y="380"/>
                </a:lnTo>
                <a:lnTo>
                  <a:pt x="3648" y="375"/>
                </a:lnTo>
                <a:lnTo>
                  <a:pt x="3650" y="373"/>
                </a:lnTo>
                <a:lnTo>
                  <a:pt x="3650" y="373"/>
                </a:lnTo>
                <a:lnTo>
                  <a:pt x="3652" y="371"/>
                </a:lnTo>
                <a:lnTo>
                  <a:pt x="3654" y="369"/>
                </a:lnTo>
                <a:lnTo>
                  <a:pt x="3656" y="365"/>
                </a:lnTo>
                <a:lnTo>
                  <a:pt x="3658" y="361"/>
                </a:lnTo>
                <a:lnTo>
                  <a:pt x="3660" y="359"/>
                </a:lnTo>
                <a:lnTo>
                  <a:pt x="3663" y="350"/>
                </a:lnTo>
                <a:lnTo>
                  <a:pt x="3663" y="348"/>
                </a:lnTo>
                <a:lnTo>
                  <a:pt x="3663" y="342"/>
                </a:lnTo>
                <a:lnTo>
                  <a:pt x="3660" y="340"/>
                </a:lnTo>
                <a:lnTo>
                  <a:pt x="3656" y="340"/>
                </a:lnTo>
                <a:lnTo>
                  <a:pt x="3652" y="338"/>
                </a:lnTo>
                <a:lnTo>
                  <a:pt x="3650" y="338"/>
                </a:lnTo>
                <a:lnTo>
                  <a:pt x="3646" y="336"/>
                </a:lnTo>
                <a:lnTo>
                  <a:pt x="3644" y="336"/>
                </a:lnTo>
                <a:lnTo>
                  <a:pt x="3631" y="336"/>
                </a:lnTo>
                <a:lnTo>
                  <a:pt x="3625" y="336"/>
                </a:lnTo>
                <a:lnTo>
                  <a:pt x="3621" y="336"/>
                </a:lnTo>
                <a:lnTo>
                  <a:pt x="3619" y="336"/>
                </a:lnTo>
                <a:lnTo>
                  <a:pt x="3616" y="336"/>
                </a:lnTo>
                <a:lnTo>
                  <a:pt x="3616" y="336"/>
                </a:lnTo>
                <a:lnTo>
                  <a:pt x="3619" y="333"/>
                </a:lnTo>
                <a:lnTo>
                  <a:pt x="3616" y="333"/>
                </a:lnTo>
                <a:lnTo>
                  <a:pt x="3616" y="333"/>
                </a:lnTo>
                <a:lnTo>
                  <a:pt x="3612" y="336"/>
                </a:lnTo>
                <a:lnTo>
                  <a:pt x="3608" y="342"/>
                </a:lnTo>
                <a:lnTo>
                  <a:pt x="3604" y="350"/>
                </a:lnTo>
                <a:lnTo>
                  <a:pt x="3602" y="361"/>
                </a:lnTo>
                <a:lnTo>
                  <a:pt x="3600" y="365"/>
                </a:lnTo>
                <a:lnTo>
                  <a:pt x="3598" y="369"/>
                </a:lnTo>
                <a:lnTo>
                  <a:pt x="3591" y="373"/>
                </a:lnTo>
                <a:lnTo>
                  <a:pt x="3587" y="375"/>
                </a:lnTo>
                <a:lnTo>
                  <a:pt x="3583" y="378"/>
                </a:lnTo>
                <a:lnTo>
                  <a:pt x="3577" y="380"/>
                </a:lnTo>
                <a:lnTo>
                  <a:pt x="3575" y="384"/>
                </a:lnTo>
                <a:lnTo>
                  <a:pt x="3572" y="384"/>
                </a:lnTo>
                <a:lnTo>
                  <a:pt x="3575" y="386"/>
                </a:lnTo>
                <a:lnTo>
                  <a:pt x="3577" y="386"/>
                </a:lnTo>
                <a:lnTo>
                  <a:pt x="3575" y="388"/>
                </a:lnTo>
                <a:lnTo>
                  <a:pt x="3572" y="390"/>
                </a:lnTo>
                <a:lnTo>
                  <a:pt x="3575" y="390"/>
                </a:lnTo>
                <a:lnTo>
                  <a:pt x="3575" y="392"/>
                </a:lnTo>
                <a:lnTo>
                  <a:pt x="3577" y="392"/>
                </a:lnTo>
                <a:lnTo>
                  <a:pt x="3581" y="392"/>
                </a:lnTo>
                <a:lnTo>
                  <a:pt x="3581" y="392"/>
                </a:lnTo>
                <a:lnTo>
                  <a:pt x="3583" y="394"/>
                </a:lnTo>
                <a:lnTo>
                  <a:pt x="3581" y="401"/>
                </a:lnTo>
                <a:lnTo>
                  <a:pt x="3581" y="405"/>
                </a:lnTo>
                <a:lnTo>
                  <a:pt x="3581" y="407"/>
                </a:lnTo>
                <a:lnTo>
                  <a:pt x="3581" y="409"/>
                </a:lnTo>
                <a:lnTo>
                  <a:pt x="3581" y="411"/>
                </a:lnTo>
                <a:lnTo>
                  <a:pt x="3581" y="411"/>
                </a:lnTo>
                <a:lnTo>
                  <a:pt x="3579" y="413"/>
                </a:lnTo>
                <a:lnTo>
                  <a:pt x="3577" y="413"/>
                </a:lnTo>
                <a:lnTo>
                  <a:pt x="3577" y="417"/>
                </a:lnTo>
                <a:lnTo>
                  <a:pt x="3575" y="419"/>
                </a:lnTo>
                <a:lnTo>
                  <a:pt x="3575" y="422"/>
                </a:lnTo>
                <a:lnTo>
                  <a:pt x="3577" y="424"/>
                </a:lnTo>
                <a:lnTo>
                  <a:pt x="3577" y="424"/>
                </a:lnTo>
                <a:lnTo>
                  <a:pt x="3577" y="424"/>
                </a:lnTo>
                <a:lnTo>
                  <a:pt x="3579" y="422"/>
                </a:lnTo>
                <a:lnTo>
                  <a:pt x="3579" y="422"/>
                </a:lnTo>
                <a:lnTo>
                  <a:pt x="3587" y="424"/>
                </a:lnTo>
                <a:lnTo>
                  <a:pt x="3589" y="426"/>
                </a:lnTo>
                <a:lnTo>
                  <a:pt x="3593" y="426"/>
                </a:lnTo>
                <a:lnTo>
                  <a:pt x="3593" y="428"/>
                </a:lnTo>
                <a:lnTo>
                  <a:pt x="3596" y="432"/>
                </a:lnTo>
                <a:lnTo>
                  <a:pt x="3598" y="436"/>
                </a:lnTo>
                <a:lnTo>
                  <a:pt x="3600" y="438"/>
                </a:lnTo>
                <a:lnTo>
                  <a:pt x="3602" y="440"/>
                </a:lnTo>
                <a:lnTo>
                  <a:pt x="3604" y="440"/>
                </a:lnTo>
                <a:lnTo>
                  <a:pt x="3606" y="440"/>
                </a:lnTo>
                <a:lnTo>
                  <a:pt x="3610" y="440"/>
                </a:lnTo>
                <a:lnTo>
                  <a:pt x="3608" y="443"/>
                </a:lnTo>
                <a:lnTo>
                  <a:pt x="3604" y="449"/>
                </a:lnTo>
                <a:lnTo>
                  <a:pt x="3600" y="455"/>
                </a:lnTo>
                <a:lnTo>
                  <a:pt x="3598" y="455"/>
                </a:lnTo>
                <a:lnTo>
                  <a:pt x="3596" y="453"/>
                </a:lnTo>
                <a:lnTo>
                  <a:pt x="3589" y="451"/>
                </a:lnTo>
                <a:lnTo>
                  <a:pt x="3587" y="449"/>
                </a:lnTo>
                <a:lnTo>
                  <a:pt x="3581" y="445"/>
                </a:lnTo>
                <a:lnTo>
                  <a:pt x="3579" y="440"/>
                </a:lnTo>
                <a:lnTo>
                  <a:pt x="3575" y="440"/>
                </a:lnTo>
                <a:lnTo>
                  <a:pt x="3570" y="440"/>
                </a:lnTo>
                <a:lnTo>
                  <a:pt x="3564" y="438"/>
                </a:lnTo>
                <a:lnTo>
                  <a:pt x="3562" y="436"/>
                </a:lnTo>
                <a:lnTo>
                  <a:pt x="3560" y="434"/>
                </a:lnTo>
                <a:lnTo>
                  <a:pt x="3558" y="434"/>
                </a:lnTo>
                <a:lnTo>
                  <a:pt x="3554" y="434"/>
                </a:lnTo>
                <a:lnTo>
                  <a:pt x="3549" y="432"/>
                </a:lnTo>
                <a:lnTo>
                  <a:pt x="3547" y="432"/>
                </a:lnTo>
                <a:lnTo>
                  <a:pt x="3547" y="430"/>
                </a:lnTo>
                <a:lnTo>
                  <a:pt x="3543" y="428"/>
                </a:lnTo>
                <a:lnTo>
                  <a:pt x="3537" y="426"/>
                </a:lnTo>
                <a:lnTo>
                  <a:pt x="3526" y="422"/>
                </a:lnTo>
                <a:lnTo>
                  <a:pt x="3516" y="419"/>
                </a:lnTo>
                <a:lnTo>
                  <a:pt x="3503" y="419"/>
                </a:lnTo>
                <a:lnTo>
                  <a:pt x="3491" y="417"/>
                </a:lnTo>
                <a:lnTo>
                  <a:pt x="3491" y="417"/>
                </a:lnTo>
                <a:lnTo>
                  <a:pt x="3489" y="417"/>
                </a:lnTo>
                <a:lnTo>
                  <a:pt x="3484" y="422"/>
                </a:lnTo>
                <a:lnTo>
                  <a:pt x="3480" y="422"/>
                </a:lnTo>
                <a:lnTo>
                  <a:pt x="3480" y="424"/>
                </a:lnTo>
                <a:lnTo>
                  <a:pt x="3482" y="426"/>
                </a:lnTo>
                <a:lnTo>
                  <a:pt x="3487" y="436"/>
                </a:lnTo>
                <a:lnTo>
                  <a:pt x="3489" y="434"/>
                </a:lnTo>
                <a:lnTo>
                  <a:pt x="3491" y="438"/>
                </a:lnTo>
                <a:lnTo>
                  <a:pt x="3489" y="440"/>
                </a:lnTo>
                <a:lnTo>
                  <a:pt x="3487" y="445"/>
                </a:lnTo>
                <a:lnTo>
                  <a:pt x="3484" y="445"/>
                </a:lnTo>
                <a:lnTo>
                  <a:pt x="3480" y="447"/>
                </a:lnTo>
                <a:lnTo>
                  <a:pt x="3476" y="445"/>
                </a:lnTo>
                <a:lnTo>
                  <a:pt x="3474" y="449"/>
                </a:lnTo>
                <a:lnTo>
                  <a:pt x="3476" y="451"/>
                </a:lnTo>
                <a:lnTo>
                  <a:pt x="3476" y="451"/>
                </a:lnTo>
                <a:lnTo>
                  <a:pt x="3476" y="453"/>
                </a:lnTo>
                <a:lnTo>
                  <a:pt x="3474" y="453"/>
                </a:lnTo>
                <a:lnTo>
                  <a:pt x="3474" y="453"/>
                </a:lnTo>
                <a:lnTo>
                  <a:pt x="3472" y="455"/>
                </a:lnTo>
                <a:lnTo>
                  <a:pt x="3472" y="455"/>
                </a:lnTo>
                <a:lnTo>
                  <a:pt x="3468" y="453"/>
                </a:lnTo>
                <a:lnTo>
                  <a:pt x="3464" y="453"/>
                </a:lnTo>
                <a:lnTo>
                  <a:pt x="3464" y="449"/>
                </a:lnTo>
                <a:lnTo>
                  <a:pt x="3466" y="447"/>
                </a:lnTo>
                <a:lnTo>
                  <a:pt x="3468" y="445"/>
                </a:lnTo>
                <a:lnTo>
                  <a:pt x="3468" y="445"/>
                </a:lnTo>
                <a:lnTo>
                  <a:pt x="3466" y="443"/>
                </a:lnTo>
                <a:lnTo>
                  <a:pt x="3464" y="440"/>
                </a:lnTo>
                <a:lnTo>
                  <a:pt x="3464" y="438"/>
                </a:lnTo>
                <a:lnTo>
                  <a:pt x="3464" y="438"/>
                </a:lnTo>
                <a:lnTo>
                  <a:pt x="3461" y="438"/>
                </a:lnTo>
                <a:lnTo>
                  <a:pt x="3453" y="440"/>
                </a:lnTo>
                <a:lnTo>
                  <a:pt x="3451" y="443"/>
                </a:lnTo>
                <a:lnTo>
                  <a:pt x="3451" y="440"/>
                </a:lnTo>
                <a:lnTo>
                  <a:pt x="3440" y="447"/>
                </a:lnTo>
                <a:lnTo>
                  <a:pt x="3436" y="449"/>
                </a:lnTo>
                <a:lnTo>
                  <a:pt x="3432" y="449"/>
                </a:lnTo>
                <a:lnTo>
                  <a:pt x="3428" y="449"/>
                </a:lnTo>
                <a:lnTo>
                  <a:pt x="3424" y="447"/>
                </a:lnTo>
                <a:lnTo>
                  <a:pt x="3420" y="447"/>
                </a:lnTo>
                <a:lnTo>
                  <a:pt x="3417" y="447"/>
                </a:lnTo>
                <a:lnTo>
                  <a:pt x="3413" y="449"/>
                </a:lnTo>
                <a:lnTo>
                  <a:pt x="3411" y="449"/>
                </a:lnTo>
                <a:lnTo>
                  <a:pt x="3407" y="451"/>
                </a:lnTo>
                <a:lnTo>
                  <a:pt x="3403" y="453"/>
                </a:lnTo>
                <a:lnTo>
                  <a:pt x="3403" y="457"/>
                </a:lnTo>
                <a:lnTo>
                  <a:pt x="3401" y="459"/>
                </a:lnTo>
                <a:lnTo>
                  <a:pt x="3399" y="457"/>
                </a:lnTo>
                <a:lnTo>
                  <a:pt x="3396" y="455"/>
                </a:lnTo>
                <a:lnTo>
                  <a:pt x="3396" y="457"/>
                </a:lnTo>
                <a:lnTo>
                  <a:pt x="3394" y="457"/>
                </a:lnTo>
                <a:lnTo>
                  <a:pt x="3392" y="457"/>
                </a:lnTo>
                <a:lnTo>
                  <a:pt x="3390" y="457"/>
                </a:lnTo>
                <a:lnTo>
                  <a:pt x="3388" y="457"/>
                </a:lnTo>
                <a:lnTo>
                  <a:pt x="3384" y="457"/>
                </a:lnTo>
                <a:lnTo>
                  <a:pt x="3382" y="457"/>
                </a:lnTo>
                <a:lnTo>
                  <a:pt x="3380" y="457"/>
                </a:lnTo>
                <a:lnTo>
                  <a:pt x="3380" y="455"/>
                </a:lnTo>
                <a:lnTo>
                  <a:pt x="3380" y="455"/>
                </a:lnTo>
                <a:lnTo>
                  <a:pt x="3384" y="455"/>
                </a:lnTo>
                <a:lnTo>
                  <a:pt x="3386" y="453"/>
                </a:lnTo>
                <a:lnTo>
                  <a:pt x="3388" y="453"/>
                </a:lnTo>
                <a:lnTo>
                  <a:pt x="3388" y="453"/>
                </a:lnTo>
                <a:lnTo>
                  <a:pt x="3388" y="451"/>
                </a:lnTo>
                <a:lnTo>
                  <a:pt x="3386" y="447"/>
                </a:lnTo>
                <a:lnTo>
                  <a:pt x="3388" y="445"/>
                </a:lnTo>
                <a:lnTo>
                  <a:pt x="3388" y="443"/>
                </a:lnTo>
                <a:lnTo>
                  <a:pt x="3388" y="443"/>
                </a:lnTo>
                <a:lnTo>
                  <a:pt x="3390" y="443"/>
                </a:lnTo>
                <a:lnTo>
                  <a:pt x="3388" y="443"/>
                </a:lnTo>
                <a:lnTo>
                  <a:pt x="3388" y="440"/>
                </a:lnTo>
                <a:lnTo>
                  <a:pt x="3388" y="440"/>
                </a:lnTo>
                <a:lnTo>
                  <a:pt x="3388" y="440"/>
                </a:lnTo>
                <a:lnTo>
                  <a:pt x="3396" y="438"/>
                </a:lnTo>
                <a:lnTo>
                  <a:pt x="3396" y="438"/>
                </a:lnTo>
                <a:lnTo>
                  <a:pt x="3392" y="438"/>
                </a:lnTo>
                <a:lnTo>
                  <a:pt x="3388" y="438"/>
                </a:lnTo>
                <a:lnTo>
                  <a:pt x="3382" y="440"/>
                </a:lnTo>
                <a:lnTo>
                  <a:pt x="3371" y="445"/>
                </a:lnTo>
                <a:lnTo>
                  <a:pt x="3365" y="449"/>
                </a:lnTo>
                <a:lnTo>
                  <a:pt x="3367" y="449"/>
                </a:lnTo>
                <a:lnTo>
                  <a:pt x="3369" y="449"/>
                </a:lnTo>
                <a:lnTo>
                  <a:pt x="3371" y="451"/>
                </a:lnTo>
                <a:lnTo>
                  <a:pt x="3371" y="451"/>
                </a:lnTo>
                <a:lnTo>
                  <a:pt x="3371" y="453"/>
                </a:lnTo>
                <a:lnTo>
                  <a:pt x="3367" y="453"/>
                </a:lnTo>
                <a:lnTo>
                  <a:pt x="3367" y="455"/>
                </a:lnTo>
                <a:lnTo>
                  <a:pt x="3365" y="455"/>
                </a:lnTo>
                <a:lnTo>
                  <a:pt x="3365" y="455"/>
                </a:lnTo>
                <a:lnTo>
                  <a:pt x="3363" y="453"/>
                </a:lnTo>
                <a:lnTo>
                  <a:pt x="3365" y="453"/>
                </a:lnTo>
                <a:lnTo>
                  <a:pt x="3365" y="451"/>
                </a:lnTo>
                <a:lnTo>
                  <a:pt x="3363" y="451"/>
                </a:lnTo>
                <a:lnTo>
                  <a:pt x="3361" y="449"/>
                </a:lnTo>
                <a:lnTo>
                  <a:pt x="3361" y="449"/>
                </a:lnTo>
                <a:lnTo>
                  <a:pt x="3355" y="451"/>
                </a:lnTo>
                <a:lnTo>
                  <a:pt x="3350" y="453"/>
                </a:lnTo>
                <a:lnTo>
                  <a:pt x="3348" y="455"/>
                </a:lnTo>
                <a:lnTo>
                  <a:pt x="3344" y="455"/>
                </a:lnTo>
                <a:lnTo>
                  <a:pt x="3342" y="455"/>
                </a:lnTo>
                <a:lnTo>
                  <a:pt x="3338" y="457"/>
                </a:lnTo>
                <a:lnTo>
                  <a:pt x="3336" y="459"/>
                </a:lnTo>
                <a:lnTo>
                  <a:pt x="3332" y="461"/>
                </a:lnTo>
                <a:lnTo>
                  <a:pt x="3319" y="466"/>
                </a:lnTo>
                <a:lnTo>
                  <a:pt x="3317" y="468"/>
                </a:lnTo>
                <a:lnTo>
                  <a:pt x="3315" y="466"/>
                </a:lnTo>
                <a:lnTo>
                  <a:pt x="3315" y="466"/>
                </a:lnTo>
                <a:lnTo>
                  <a:pt x="3313" y="466"/>
                </a:lnTo>
                <a:lnTo>
                  <a:pt x="3315" y="468"/>
                </a:lnTo>
                <a:lnTo>
                  <a:pt x="3315" y="470"/>
                </a:lnTo>
                <a:lnTo>
                  <a:pt x="3315" y="472"/>
                </a:lnTo>
                <a:lnTo>
                  <a:pt x="3313" y="470"/>
                </a:lnTo>
                <a:lnTo>
                  <a:pt x="3306" y="472"/>
                </a:lnTo>
                <a:lnTo>
                  <a:pt x="3302" y="474"/>
                </a:lnTo>
                <a:lnTo>
                  <a:pt x="3302" y="476"/>
                </a:lnTo>
                <a:lnTo>
                  <a:pt x="3302" y="476"/>
                </a:lnTo>
                <a:lnTo>
                  <a:pt x="3300" y="478"/>
                </a:lnTo>
                <a:lnTo>
                  <a:pt x="3300" y="480"/>
                </a:lnTo>
                <a:lnTo>
                  <a:pt x="3298" y="487"/>
                </a:lnTo>
                <a:lnTo>
                  <a:pt x="3298" y="489"/>
                </a:lnTo>
                <a:lnTo>
                  <a:pt x="3296" y="489"/>
                </a:lnTo>
                <a:lnTo>
                  <a:pt x="3283" y="493"/>
                </a:lnTo>
                <a:lnTo>
                  <a:pt x="3281" y="493"/>
                </a:lnTo>
                <a:lnTo>
                  <a:pt x="3281" y="493"/>
                </a:lnTo>
                <a:lnTo>
                  <a:pt x="3281" y="493"/>
                </a:lnTo>
                <a:lnTo>
                  <a:pt x="3279" y="491"/>
                </a:lnTo>
                <a:lnTo>
                  <a:pt x="3275" y="491"/>
                </a:lnTo>
                <a:lnTo>
                  <a:pt x="3273" y="491"/>
                </a:lnTo>
                <a:lnTo>
                  <a:pt x="3273" y="491"/>
                </a:lnTo>
                <a:lnTo>
                  <a:pt x="3271" y="489"/>
                </a:lnTo>
                <a:lnTo>
                  <a:pt x="3269" y="482"/>
                </a:lnTo>
                <a:lnTo>
                  <a:pt x="3262" y="480"/>
                </a:lnTo>
                <a:lnTo>
                  <a:pt x="3258" y="478"/>
                </a:lnTo>
                <a:lnTo>
                  <a:pt x="3258" y="478"/>
                </a:lnTo>
                <a:lnTo>
                  <a:pt x="3258" y="476"/>
                </a:lnTo>
                <a:lnTo>
                  <a:pt x="3264" y="472"/>
                </a:lnTo>
                <a:lnTo>
                  <a:pt x="3267" y="470"/>
                </a:lnTo>
                <a:lnTo>
                  <a:pt x="3277" y="468"/>
                </a:lnTo>
                <a:lnTo>
                  <a:pt x="3281" y="468"/>
                </a:lnTo>
                <a:lnTo>
                  <a:pt x="3283" y="468"/>
                </a:lnTo>
                <a:lnTo>
                  <a:pt x="3283" y="463"/>
                </a:lnTo>
                <a:lnTo>
                  <a:pt x="3281" y="459"/>
                </a:lnTo>
                <a:lnTo>
                  <a:pt x="3277" y="455"/>
                </a:lnTo>
                <a:lnTo>
                  <a:pt x="3273" y="451"/>
                </a:lnTo>
                <a:lnTo>
                  <a:pt x="3267" y="449"/>
                </a:lnTo>
                <a:lnTo>
                  <a:pt x="3260" y="449"/>
                </a:lnTo>
                <a:lnTo>
                  <a:pt x="3248" y="449"/>
                </a:lnTo>
                <a:lnTo>
                  <a:pt x="3246" y="449"/>
                </a:lnTo>
                <a:lnTo>
                  <a:pt x="3237" y="447"/>
                </a:lnTo>
                <a:lnTo>
                  <a:pt x="3237" y="447"/>
                </a:lnTo>
                <a:lnTo>
                  <a:pt x="3235" y="447"/>
                </a:lnTo>
                <a:lnTo>
                  <a:pt x="3235" y="447"/>
                </a:lnTo>
                <a:lnTo>
                  <a:pt x="3237" y="449"/>
                </a:lnTo>
                <a:lnTo>
                  <a:pt x="3248" y="455"/>
                </a:lnTo>
                <a:lnTo>
                  <a:pt x="3248" y="457"/>
                </a:lnTo>
                <a:lnTo>
                  <a:pt x="3248" y="459"/>
                </a:lnTo>
                <a:lnTo>
                  <a:pt x="3248" y="461"/>
                </a:lnTo>
                <a:lnTo>
                  <a:pt x="3248" y="461"/>
                </a:lnTo>
                <a:lnTo>
                  <a:pt x="3248" y="463"/>
                </a:lnTo>
                <a:lnTo>
                  <a:pt x="3246" y="472"/>
                </a:lnTo>
                <a:lnTo>
                  <a:pt x="3244" y="476"/>
                </a:lnTo>
                <a:lnTo>
                  <a:pt x="3241" y="480"/>
                </a:lnTo>
                <a:lnTo>
                  <a:pt x="3241" y="482"/>
                </a:lnTo>
                <a:lnTo>
                  <a:pt x="3244" y="482"/>
                </a:lnTo>
                <a:lnTo>
                  <a:pt x="3246" y="484"/>
                </a:lnTo>
                <a:lnTo>
                  <a:pt x="3250" y="484"/>
                </a:lnTo>
                <a:lnTo>
                  <a:pt x="3252" y="487"/>
                </a:lnTo>
                <a:lnTo>
                  <a:pt x="3252" y="489"/>
                </a:lnTo>
                <a:lnTo>
                  <a:pt x="3252" y="493"/>
                </a:lnTo>
                <a:lnTo>
                  <a:pt x="3252" y="495"/>
                </a:lnTo>
                <a:lnTo>
                  <a:pt x="3250" y="499"/>
                </a:lnTo>
                <a:lnTo>
                  <a:pt x="3248" y="501"/>
                </a:lnTo>
                <a:lnTo>
                  <a:pt x="3246" y="505"/>
                </a:lnTo>
                <a:lnTo>
                  <a:pt x="3248" y="510"/>
                </a:lnTo>
                <a:lnTo>
                  <a:pt x="3248" y="510"/>
                </a:lnTo>
                <a:lnTo>
                  <a:pt x="3246" y="512"/>
                </a:lnTo>
                <a:lnTo>
                  <a:pt x="3246" y="510"/>
                </a:lnTo>
                <a:lnTo>
                  <a:pt x="3244" y="510"/>
                </a:lnTo>
                <a:lnTo>
                  <a:pt x="3244" y="508"/>
                </a:lnTo>
                <a:lnTo>
                  <a:pt x="3241" y="508"/>
                </a:lnTo>
                <a:lnTo>
                  <a:pt x="3239" y="508"/>
                </a:lnTo>
                <a:lnTo>
                  <a:pt x="3239" y="510"/>
                </a:lnTo>
                <a:lnTo>
                  <a:pt x="3239" y="508"/>
                </a:lnTo>
                <a:lnTo>
                  <a:pt x="3239" y="505"/>
                </a:lnTo>
                <a:lnTo>
                  <a:pt x="3239" y="505"/>
                </a:lnTo>
                <a:lnTo>
                  <a:pt x="3239" y="503"/>
                </a:lnTo>
                <a:lnTo>
                  <a:pt x="3233" y="501"/>
                </a:lnTo>
                <a:lnTo>
                  <a:pt x="3231" y="501"/>
                </a:lnTo>
                <a:lnTo>
                  <a:pt x="3229" y="501"/>
                </a:lnTo>
                <a:lnTo>
                  <a:pt x="3225" y="501"/>
                </a:lnTo>
                <a:lnTo>
                  <a:pt x="3223" y="499"/>
                </a:lnTo>
                <a:lnTo>
                  <a:pt x="3220" y="499"/>
                </a:lnTo>
                <a:lnTo>
                  <a:pt x="3218" y="499"/>
                </a:lnTo>
                <a:lnTo>
                  <a:pt x="3218" y="501"/>
                </a:lnTo>
                <a:lnTo>
                  <a:pt x="3212" y="505"/>
                </a:lnTo>
                <a:lnTo>
                  <a:pt x="3208" y="510"/>
                </a:lnTo>
                <a:lnTo>
                  <a:pt x="3204" y="512"/>
                </a:lnTo>
                <a:lnTo>
                  <a:pt x="3197" y="512"/>
                </a:lnTo>
                <a:lnTo>
                  <a:pt x="3197" y="512"/>
                </a:lnTo>
                <a:lnTo>
                  <a:pt x="3195" y="516"/>
                </a:lnTo>
                <a:lnTo>
                  <a:pt x="3191" y="518"/>
                </a:lnTo>
                <a:lnTo>
                  <a:pt x="3185" y="520"/>
                </a:lnTo>
                <a:lnTo>
                  <a:pt x="3185" y="522"/>
                </a:lnTo>
                <a:lnTo>
                  <a:pt x="3183" y="524"/>
                </a:lnTo>
                <a:lnTo>
                  <a:pt x="3185" y="526"/>
                </a:lnTo>
                <a:lnTo>
                  <a:pt x="3185" y="528"/>
                </a:lnTo>
                <a:lnTo>
                  <a:pt x="3189" y="533"/>
                </a:lnTo>
                <a:lnTo>
                  <a:pt x="3191" y="535"/>
                </a:lnTo>
                <a:lnTo>
                  <a:pt x="3193" y="537"/>
                </a:lnTo>
                <a:lnTo>
                  <a:pt x="3193" y="541"/>
                </a:lnTo>
                <a:lnTo>
                  <a:pt x="3193" y="541"/>
                </a:lnTo>
                <a:lnTo>
                  <a:pt x="3191" y="541"/>
                </a:lnTo>
                <a:lnTo>
                  <a:pt x="3189" y="541"/>
                </a:lnTo>
                <a:lnTo>
                  <a:pt x="3185" y="543"/>
                </a:lnTo>
                <a:lnTo>
                  <a:pt x="3185" y="543"/>
                </a:lnTo>
                <a:lnTo>
                  <a:pt x="3183" y="545"/>
                </a:lnTo>
                <a:lnTo>
                  <a:pt x="3181" y="545"/>
                </a:lnTo>
                <a:lnTo>
                  <a:pt x="3174" y="541"/>
                </a:lnTo>
                <a:lnTo>
                  <a:pt x="3168" y="541"/>
                </a:lnTo>
                <a:lnTo>
                  <a:pt x="3166" y="539"/>
                </a:lnTo>
                <a:lnTo>
                  <a:pt x="3164" y="539"/>
                </a:lnTo>
                <a:lnTo>
                  <a:pt x="3164" y="539"/>
                </a:lnTo>
                <a:lnTo>
                  <a:pt x="3162" y="539"/>
                </a:lnTo>
                <a:lnTo>
                  <a:pt x="3160" y="539"/>
                </a:lnTo>
                <a:lnTo>
                  <a:pt x="3158" y="539"/>
                </a:lnTo>
                <a:lnTo>
                  <a:pt x="3151" y="533"/>
                </a:lnTo>
                <a:lnTo>
                  <a:pt x="3145" y="531"/>
                </a:lnTo>
                <a:lnTo>
                  <a:pt x="3145" y="531"/>
                </a:lnTo>
                <a:lnTo>
                  <a:pt x="3143" y="531"/>
                </a:lnTo>
                <a:lnTo>
                  <a:pt x="3141" y="535"/>
                </a:lnTo>
                <a:lnTo>
                  <a:pt x="3139" y="537"/>
                </a:lnTo>
                <a:lnTo>
                  <a:pt x="3137" y="537"/>
                </a:lnTo>
                <a:lnTo>
                  <a:pt x="3137" y="539"/>
                </a:lnTo>
                <a:lnTo>
                  <a:pt x="3137" y="539"/>
                </a:lnTo>
                <a:lnTo>
                  <a:pt x="3139" y="541"/>
                </a:lnTo>
                <a:lnTo>
                  <a:pt x="3141" y="543"/>
                </a:lnTo>
                <a:lnTo>
                  <a:pt x="3145" y="547"/>
                </a:lnTo>
                <a:lnTo>
                  <a:pt x="3147" y="549"/>
                </a:lnTo>
                <a:lnTo>
                  <a:pt x="3147" y="549"/>
                </a:lnTo>
                <a:lnTo>
                  <a:pt x="3149" y="549"/>
                </a:lnTo>
                <a:lnTo>
                  <a:pt x="3153" y="549"/>
                </a:lnTo>
                <a:lnTo>
                  <a:pt x="3156" y="549"/>
                </a:lnTo>
                <a:lnTo>
                  <a:pt x="3158" y="552"/>
                </a:lnTo>
                <a:lnTo>
                  <a:pt x="3158" y="554"/>
                </a:lnTo>
                <a:lnTo>
                  <a:pt x="3160" y="556"/>
                </a:lnTo>
                <a:lnTo>
                  <a:pt x="3160" y="558"/>
                </a:lnTo>
                <a:lnTo>
                  <a:pt x="3158" y="560"/>
                </a:lnTo>
                <a:lnTo>
                  <a:pt x="3153" y="560"/>
                </a:lnTo>
                <a:lnTo>
                  <a:pt x="3149" y="562"/>
                </a:lnTo>
                <a:lnTo>
                  <a:pt x="3149" y="562"/>
                </a:lnTo>
                <a:lnTo>
                  <a:pt x="3143" y="560"/>
                </a:lnTo>
                <a:lnTo>
                  <a:pt x="3139" y="560"/>
                </a:lnTo>
                <a:lnTo>
                  <a:pt x="3135" y="558"/>
                </a:lnTo>
                <a:lnTo>
                  <a:pt x="3135" y="558"/>
                </a:lnTo>
                <a:lnTo>
                  <a:pt x="3130" y="554"/>
                </a:lnTo>
                <a:lnTo>
                  <a:pt x="3126" y="552"/>
                </a:lnTo>
                <a:lnTo>
                  <a:pt x="3124" y="549"/>
                </a:lnTo>
                <a:lnTo>
                  <a:pt x="3122" y="549"/>
                </a:lnTo>
                <a:lnTo>
                  <a:pt x="3120" y="549"/>
                </a:lnTo>
                <a:lnTo>
                  <a:pt x="3116" y="547"/>
                </a:lnTo>
                <a:lnTo>
                  <a:pt x="3114" y="545"/>
                </a:lnTo>
                <a:lnTo>
                  <a:pt x="3114" y="541"/>
                </a:lnTo>
                <a:lnTo>
                  <a:pt x="3114" y="541"/>
                </a:lnTo>
                <a:lnTo>
                  <a:pt x="3114" y="541"/>
                </a:lnTo>
                <a:lnTo>
                  <a:pt x="3112" y="539"/>
                </a:lnTo>
                <a:lnTo>
                  <a:pt x="3112" y="537"/>
                </a:lnTo>
                <a:lnTo>
                  <a:pt x="3112" y="535"/>
                </a:lnTo>
                <a:lnTo>
                  <a:pt x="3109" y="531"/>
                </a:lnTo>
                <a:lnTo>
                  <a:pt x="3107" y="528"/>
                </a:lnTo>
                <a:lnTo>
                  <a:pt x="3105" y="526"/>
                </a:lnTo>
                <a:lnTo>
                  <a:pt x="3107" y="524"/>
                </a:lnTo>
                <a:lnTo>
                  <a:pt x="3109" y="522"/>
                </a:lnTo>
                <a:lnTo>
                  <a:pt x="3112" y="520"/>
                </a:lnTo>
                <a:lnTo>
                  <a:pt x="3112" y="518"/>
                </a:lnTo>
                <a:lnTo>
                  <a:pt x="3112" y="518"/>
                </a:lnTo>
                <a:lnTo>
                  <a:pt x="3112" y="516"/>
                </a:lnTo>
                <a:lnTo>
                  <a:pt x="3112" y="514"/>
                </a:lnTo>
                <a:lnTo>
                  <a:pt x="3109" y="512"/>
                </a:lnTo>
                <a:lnTo>
                  <a:pt x="3105" y="508"/>
                </a:lnTo>
                <a:lnTo>
                  <a:pt x="3101" y="505"/>
                </a:lnTo>
                <a:lnTo>
                  <a:pt x="3095" y="503"/>
                </a:lnTo>
                <a:lnTo>
                  <a:pt x="3093" y="503"/>
                </a:lnTo>
                <a:lnTo>
                  <a:pt x="3091" y="503"/>
                </a:lnTo>
                <a:lnTo>
                  <a:pt x="3093" y="503"/>
                </a:lnTo>
                <a:lnTo>
                  <a:pt x="3095" y="503"/>
                </a:lnTo>
                <a:lnTo>
                  <a:pt x="3095" y="501"/>
                </a:lnTo>
                <a:lnTo>
                  <a:pt x="3093" y="501"/>
                </a:lnTo>
                <a:lnTo>
                  <a:pt x="3093" y="499"/>
                </a:lnTo>
                <a:lnTo>
                  <a:pt x="3088" y="499"/>
                </a:lnTo>
                <a:lnTo>
                  <a:pt x="3088" y="497"/>
                </a:lnTo>
                <a:lnTo>
                  <a:pt x="3088" y="497"/>
                </a:lnTo>
                <a:lnTo>
                  <a:pt x="3088" y="495"/>
                </a:lnTo>
                <a:lnTo>
                  <a:pt x="3084" y="495"/>
                </a:lnTo>
                <a:lnTo>
                  <a:pt x="3084" y="495"/>
                </a:lnTo>
                <a:lnTo>
                  <a:pt x="3084" y="493"/>
                </a:lnTo>
                <a:lnTo>
                  <a:pt x="3082" y="491"/>
                </a:lnTo>
                <a:lnTo>
                  <a:pt x="3078" y="489"/>
                </a:lnTo>
                <a:lnTo>
                  <a:pt x="3078" y="487"/>
                </a:lnTo>
                <a:lnTo>
                  <a:pt x="3076" y="487"/>
                </a:lnTo>
                <a:lnTo>
                  <a:pt x="3074" y="484"/>
                </a:lnTo>
                <a:lnTo>
                  <a:pt x="3072" y="484"/>
                </a:lnTo>
                <a:lnTo>
                  <a:pt x="3070" y="484"/>
                </a:lnTo>
                <a:lnTo>
                  <a:pt x="3078" y="484"/>
                </a:lnTo>
                <a:lnTo>
                  <a:pt x="3084" y="484"/>
                </a:lnTo>
                <a:lnTo>
                  <a:pt x="3084" y="487"/>
                </a:lnTo>
                <a:lnTo>
                  <a:pt x="3084" y="487"/>
                </a:lnTo>
                <a:lnTo>
                  <a:pt x="3086" y="491"/>
                </a:lnTo>
                <a:lnTo>
                  <a:pt x="3088" y="491"/>
                </a:lnTo>
                <a:lnTo>
                  <a:pt x="3093" y="493"/>
                </a:lnTo>
                <a:lnTo>
                  <a:pt x="3093" y="493"/>
                </a:lnTo>
                <a:lnTo>
                  <a:pt x="3095" y="493"/>
                </a:lnTo>
                <a:lnTo>
                  <a:pt x="3097" y="493"/>
                </a:lnTo>
                <a:lnTo>
                  <a:pt x="3099" y="495"/>
                </a:lnTo>
                <a:lnTo>
                  <a:pt x="3103" y="495"/>
                </a:lnTo>
                <a:lnTo>
                  <a:pt x="3107" y="497"/>
                </a:lnTo>
                <a:lnTo>
                  <a:pt x="3107" y="497"/>
                </a:lnTo>
                <a:lnTo>
                  <a:pt x="3105" y="497"/>
                </a:lnTo>
                <a:lnTo>
                  <a:pt x="3107" y="499"/>
                </a:lnTo>
                <a:lnTo>
                  <a:pt x="3109" y="499"/>
                </a:lnTo>
                <a:lnTo>
                  <a:pt x="3112" y="497"/>
                </a:lnTo>
                <a:lnTo>
                  <a:pt x="3120" y="501"/>
                </a:lnTo>
                <a:lnTo>
                  <a:pt x="3122" y="501"/>
                </a:lnTo>
                <a:lnTo>
                  <a:pt x="3135" y="505"/>
                </a:lnTo>
                <a:lnTo>
                  <a:pt x="3141" y="505"/>
                </a:lnTo>
                <a:lnTo>
                  <a:pt x="3143" y="505"/>
                </a:lnTo>
                <a:lnTo>
                  <a:pt x="3147" y="505"/>
                </a:lnTo>
                <a:lnTo>
                  <a:pt x="3153" y="508"/>
                </a:lnTo>
                <a:lnTo>
                  <a:pt x="3158" y="510"/>
                </a:lnTo>
                <a:lnTo>
                  <a:pt x="3164" y="510"/>
                </a:lnTo>
                <a:lnTo>
                  <a:pt x="3168" y="510"/>
                </a:lnTo>
                <a:lnTo>
                  <a:pt x="3176" y="508"/>
                </a:lnTo>
                <a:lnTo>
                  <a:pt x="3189" y="505"/>
                </a:lnTo>
                <a:lnTo>
                  <a:pt x="3195" y="501"/>
                </a:lnTo>
                <a:lnTo>
                  <a:pt x="3204" y="493"/>
                </a:lnTo>
                <a:lnTo>
                  <a:pt x="3206" y="489"/>
                </a:lnTo>
                <a:lnTo>
                  <a:pt x="3206" y="484"/>
                </a:lnTo>
                <a:lnTo>
                  <a:pt x="3208" y="482"/>
                </a:lnTo>
                <a:lnTo>
                  <a:pt x="3206" y="482"/>
                </a:lnTo>
                <a:lnTo>
                  <a:pt x="3204" y="480"/>
                </a:lnTo>
                <a:lnTo>
                  <a:pt x="3204" y="478"/>
                </a:lnTo>
                <a:lnTo>
                  <a:pt x="3202" y="476"/>
                </a:lnTo>
                <a:lnTo>
                  <a:pt x="3202" y="470"/>
                </a:lnTo>
                <a:lnTo>
                  <a:pt x="3197" y="470"/>
                </a:lnTo>
                <a:lnTo>
                  <a:pt x="3197" y="470"/>
                </a:lnTo>
                <a:lnTo>
                  <a:pt x="3195" y="468"/>
                </a:lnTo>
                <a:lnTo>
                  <a:pt x="3193" y="468"/>
                </a:lnTo>
                <a:lnTo>
                  <a:pt x="3191" y="466"/>
                </a:lnTo>
                <a:lnTo>
                  <a:pt x="3187" y="463"/>
                </a:lnTo>
                <a:lnTo>
                  <a:pt x="3185" y="461"/>
                </a:lnTo>
                <a:lnTo>
                  <a:pt x="3185" y="459"/>
                </a:lnTo>
                <a:lnTo>
                  <a:pt x="3183" y="459"/>
                </a:lnTo>
                <a:lnTo>
                  <a:pt x="3185" y="461"/>
                </a:lnTo>
                <a:lnTo>
                  <a:pt x="3185" y="461"/>
                </a:lnTo>
                <a:lnTo>
                  <a:pt x="3181" y="461"/>
                </a:lnTo>
                <a:lnTo>
                  <a:pt x="3170" y="455"/>
                </a:lnTo>
                <a:lnTo>
                  <a:pt x="3168" y="455"/>
                </a:lnTo>
                <a:lnTo>
                  <a:pt x="3168" y="455"/>
                </a:lnTo>
                <a:lnTo>
                  <a:pt x="3164" y="455"/>
                </a:lnTo>
                <a:lnTo>
                  <a:pt x="3164" y="453"/>
                </a:lnTo>
                <a:lnTo>
                  <a:pt x="3153" y="447"/>
                </a:lnTo>
                <a:lnTo>
                  <a:pt x="3139" y="438"/>
                </a:lnTo>
                <a:lnTo>
                  <a:pt x="3126" y="434"/>
                </a:lnTo>
                <a:lnTo>
                  <a:pt x="3120" y="432"/>
                </a:lnTo>
                <a:lnTo>
                  <a:pt x="3118" y="432"/>
                </a:lnTo>
                <a:lnTo>
                  <a:pt x="3118" y="432"/>
                </a:lnTo>
                <a:lnTo>
                  <a:pt x="3116" y="432"/>
                </a:lnTo>
                <a:lnTo>
                  <a:pt x="3114" y="432"/>
                </a:lnTo>
                <a:lnTo>
                  <a:pt x="3105" y="430"/>
                </a:lnTo>
                <a:lnTo>
                  <a:pt x="3103" y="430"/>
                </a:lnTo>
                <a:lnTo>
                  <a:pt x="3095" y="430"/>
                </a:lnTo>
                <a:lnTo>
                  <a:pt x="3095" y="430"/>
                </a:lnTo>
                <a:lnTo>
                  <a:pt x="3093" y="434"/>
                </a:lnTo>
                <a:lnTo>
                  <a:pt x="3091" y="436"/>
                </a:lnTo>
                <a:lnTo>
                  <a:pt x="3088" y="436"/>
                </a:lnTo>
                <a:lnTo>
                  <a:pt x="3088" y="436"/>
                </a:lnTo>
                <a:lnTo>
                  <a:pt x="3091" y="434"/>
                </a:lnTo>
                <a:lnTo>
                  <a:pt x="3093" y="432"/>
                </a:lnTo>
                <a:lnTo>
                  <a:pt x="3093" y="430"/>
                </a:lnTo>
                <a:lnTo>
                  <a:pt x="3093" y="428"/>
                </a:lnTo>
                <a:lnTo>
                  <a:pt x="3093" y="428"/>
                </a:lnTo>
                <a:lnTo>
                  <a:pt x="3091" y="428"/>
                </a:lnTo>
                <a:lnTo>
                  <a:pt x="3088" y="428"/>
                </a:lnTo>
                <a:lnTo>
                  <a:pt x="3086" y="430"/>
                </a:lnTo>
                <a:lnTo>
                  <a:pt x="3084" y="428"/>
                </a:lnTo>
                <a:lnTo>
                  <a:pt x="3086" y="428"/>
                </a:lnTo>
                <a:lnTo>
                  <a:pt x="3086" y="426"/>
                </a:lnTo>
                <a:lnTo>
                  <a:pt x="3084" y="426"/>
                </a:lnTo>
                <a:lnTo>
                  <a:pt x="3080" y="426"/>
                </a:lnTo>
                <a:lnTo>
                  <a:pt x="3076" y="426"/>
                </a:lnTo>
                <a:lnTo>
                  <a:pt x="3076" y="424"/>
                </a:lnTo>
                <a:lnTo>
                  <a:pt x="3074" y="424"/>
                </a:lnTo>
                <a:lnTo>
                  <a:pt x="3072" y="422"/>
                </a:lnTo>
                <a:lnTo>
                  <a:pt x="3074" y="422"/>
                </a:lnTo>
                <a:lnTo>
                  <a:pt x="3082" y="424"/>
                </a:lnTo>
                <a:lnTo>
                  <a:pt x="3084" y="424"/>
                </a:lnTo>
                <a:lnTo>
                  <a:pt x="3086" y="422"/>
                </a:lnTo>
                <a:lnTo>
                  <a:pt x="3086" y="422"/>
                </a:lnTo>
                <a:lnTo>
                  <a:pt x="3086" y="419"/>
                </a:lnTo>
                <a:lnTo>
                  <a:pt x="3084" y="419"/>
                </a:lnTo>
                <a:lnTo>
                  <a:pt x="3080" y="417"/>
                </a:lnTo>
                <a:lnTo>
                  <a:pt x="3078" y="415"/>
                </a:lnTo>
                <a:lnTo>
                  <a:pt x="3072" y="413"/>
                </a:lnTo>
                <a:lnTo>
                  <a:pt x="3072" y="415"/>
                </a:lnTo>
                <a:lnTo>
                  <a:pt x="3072" y="417"/>
                </a:lnTo>
                <a:lnTo>
                  <a:pt x="3072" y="417"/>
                </a:lnTo>
                <a:lnTo>
                  <a:pt x="3070" y="417"/>
                </a:lnTo>
                <a:lnTo>
                  <a:pt x="3068" y="417"/>
                </a:lnTo>
                <a:lnTo>
                  <a:pt x="3065" y="419"/>
                </a:lnTo>
                <a:lnTo>
                  <a:pt x="3065" y="422"/>
                </a:lnTo>
                <a:lnTo>
                  <a:pt x="3063" y="422"/>
                </a:lnTo>
                <a:lnTo>
                  <a:pt x="3057" y="419"/>
                </a:lnTo>
                <a:lnTo>
                  <a:pt x="3055" y="419"/>
                </a:lnTo>
                <a:lnTo>
                  <a:pt x="3053" y="417"/>
                </a:lnTo>
                <a:lnTo>
                  <a:pt x="3051" y="417"/>
                </a:lnTo>
                <a:lnTo>
                  <a:pt x="3049" y="417"/>
                </a:lnTo>
                <a:lnTo>
                  <a:pt x="3049" y="419"/>
                </a:lnTo>
                <a:lnTo>
                  <a:pt x="3049" y="419"/>
                </a:lnTo>
                <a:lnTo>
                  <a:pt x="3047" y="417"/>
                </a:lnTo>
                <a:lnTo>
                  <a:pt x="3047" y="417"/>
                </a:lnTo>
                <a:lnTo>
                  <a:pt x="3044" y="417"/>
                </a:lnTo>
                <a:lnTo>
                  <a:pt x="3044" y="419"/>
                </a:lnTo>
                <a:lnTo>
                  <a:pt x="3044" y="419"/>
                </a:lnTo>
                <a:lnTo>
                  <a:pt x="3042" y="419"/>
                </a:lnTo>
                <a:lnTo>
                  <a:pt x="3040" y="419"/>
                </a:lnTo>
                <a:lnTo>
                  <a:pt x="3038" y="419"/>
                </a:lnTo>
                <a:lnTo>
                  <a:pt x="3036" y="419"/>
                </a:lnTo>
                <a:lnTo>
                  <a:pt x="3036" y="417"/>
                </a:lnTo>
                <a:lnTo>
                  <a:pt x="3036" y="415"/>
                </a:lnTo>
                <a:lnTo>
                  <a:pt x="3038" y="415"/>
                </a:lnTo>
                <a:lnTo>
                  <a:pt x="3036" y="413"/>
                </a:lnTo>
                <a:lnTo>
                  <a:pt x="3026" y="411"/>
                </a:lnTo>
                <a:lnTo>
                  <a:pt x="3026" y="409"/>
                </a:lnTo>
                <a:lnTo>
                  <a:pt x="3040" y="411"/>
                </a:lnTo>
                <a:lnTo>
                  <a:pt x="3047" y="409"/>
                </a:lnTo>
                <a:lnTo>
                  <a:pt x="3049" y="407"/>
                </a:lnTo>
                <a:lnTo>
                  <a:pt x="3055" y="405"/>
                </a:lnTo>
                <a:lnTo>
                  <a:pt x="3057" y="405"/>
                </a:lnTo>
                <a:lnTo>
                  <a:pt x="3055" y="403"/>
                </a:lnTo>
                <a:lnTo>
                  <a:pt x="3051" y="398"/>
                </a:lnTo>
                <a:lnTo>
                  <a:pt x="3049" y="398"/>
                </a:lnTo>
                <a:lnTo>
                  <a:pt x="3044" y="398"/>
                </a:lnTo>
                <a:lnTo>
                  <a:pt x="3044" y="398"/>
                </a:lnTo>
                <a:lnTo>
                  <a:pt x="3047" y="396"/>
                </a:lnTo>
                <a:lnTo>
                  <a:pt x="3042" y="394"/>
                </a:lnTo>
                <a:lnTo>
                  <a:pt x="3042" y="394"/>
                </a:lnTo>
                <a:lnTo>
                  <a:pt x="3040" y="396"/>
                </a:lnTo>
                <a:lnTo>
                  <a:pt x="3038" y="396"/>
                </a:lnTo>
                <a:lnTo>
                  <a:pt x="3038" y="396"/>
                </a:lnTo>
                <a:lnTo>
                  <a:pt x="3036" y="394"/>
                </a:lnTo>
                <a:lnTo>
                  <a:pt x="3034" y="394"/>
                </a:lnTo>
                <a:lnTo>
                  <a:pt x="3032" y="392"/>
                </a:lnTo>
                <a:lnTo>
                  <a:pt x="3032" y="392"/>
                </a:lnTo>
                <a:lnTo>
                  <a:pt x="3030" y="390"/>
                </a:lnTo>
                <a:lnTo>
                  <a:pt x="3026" y="390"/>
                </a:lnTo>
                <a:lnTo>
                  <a:pt x="3024" y="390"/>
                </a:lnTo>
                <a:lnTo>
                  <a:pt x="3021" y="392"/>
                </a:lnTo>
                <a:lnTo>
                  <a:pt x="3019" y="396"/>
                </a:lnTo>
                <a:lnTo>
                  <a:pt x="3019" y="401"/>
                </a:lnTo>
                <a:lnTo>
                  <a:pt x="3017" y="401"/>
                </a:lnTo>
                <a:lnTo>
                  <a:pt x="3017" y="403"/>
                </a:lnTo>
                <a:lnTo>
                  <a:pt x="3015" y="407"/>
                </a:lnTo>
                <a:lnTo>
                  <a:pt x="3015" y="405"/>
                </a:lnTo>
                <a:lnTo>
                  <a:pt x="3015" y="403"/>
                </a:lnTo>
                <a:lnTo>
                  <a:pt x="3015" y="401"/>
                </a:lnTo>
                <a:lnTo>
                  <a:pt x="3017" y="398"/>
                </a:lnTo>
                <a:lnTo>
                  <a:pt x="3017" y="396"/>
                </a:lnTo>
                <a:lnTo>
                  <a:pt x="3017" y="394"/>
                </a:lnTo>
                <a:lnTo>
                  <a:pt x="3013" y="396"/>
                </a:lnTo>
                <a:lnTo>
                  <a:pt x="3011" y="394"/>
                </a:lnTo>
                <a:lnTo>
                  <a:pt x="3013" y="394"/>
                </a:lnTo>
                <a:lnTo>
                  <a:pt x="3017" y="392"/>
                </a:lnTo>
                <a:lnTo>
                  <a:pt x="3017" y="392"/>
                </a:lnTo>
                <a:lnTo>
                  <a:pt x="3019" y="390"/>
                </a:lnTo>
                <a:lnTo>
                  <a:pt x="3019" y="388"/>
                </a:lnTo>
                <a:lnTo>
                  <a:pt x="3015" y="386"/>
                </a:lnTo>
                <a:lnTo>
                  <a:pt x="3011" y="386"/>
                </a:lnTo>
                <a:lnTo>
                  <a:pt x="3009" y="384"/>
                </a:lnTo>
                <a:lnTo>
                  <a:pt x="3007" y="384"/>
                </a:lnTo>
                <a:lnTo>
                  <a:pt x="3005" y="388"/>
                </a:lnTo>
                <a:lnTo>
                  <a:pt x="3003" y="388"/>
                </a:lnTo>
                <a:lnTo>
                  <a:pt x="3003" y="390"/>
                </a:lnTo>
                <a:lnTo>
                  <a:pt x="3007" y="392"/>
                </a:lnTo>
                <a:lnTo>
                  <a:pt x="3007" y="392"/>
                </a:lnTo>
                <a:lnTo>
                  <a:pt x="3003" y="392"/>
                </a:lnTo>
                <a:lnTo>
                  <a:pt x="3000" y="394"/>
                </a:lnTo>
                <a:lnTo>
                  <a:pt x="3000" y="394"/>
                </a:lnTo>
                <a:lnTo>
                  <a:pt x="3000" y="396"/>
                </a:lnTo>
                <a:lnTo>
                  <a:pt x="2998" y="401"/>
                </a:lnTo>
                <a:lnTo>
                  <a:pt x="2994" y="403"/>
                </a:lnTo>
                <a:lnTo>
                  <a:pt x="2992" y="403"/>
                </a:lnTo>
                <a:lnTo>
                  <a:pt x="2992" y="401"/>
                </a:lnTo>
                <a:lnTo>
                  <a:pt x="2992" y="401"/>
                </a:lnTo>
                <a:lnTo>
                  <a:pt x="2994" y="398"/>
                </a:lnTo>
                <a:lnTo>
                  <a:pt x="2994" y="396"/>
                </a:lnTo>
                <a:lnTo>
                  <a:pt x="2992" y="396"/>
                </a:lnTo>
                <a:lnTo>
                  <a:pt x="2994" y="394"/>
                </a:lnTo>
                <a:lnTo>
                  <a:pt x="2994" y="390"/>
                </a:lnTo>
                <a:lnTo>
                  <a:pt x="2994" y="388"/>
                </a:lnTo>
                <a:lnTo>
                  <a:pt x="2992" y="390"/>
                </a:lnTo>
                <a:lnTo>
                  <a:pt x="2988" y="392"/>
                </a:lnTo>
                <a:lnTo>
                  <a:pt x="2984" y="396"/>
                </a:lnTo>
                <a:lnTo>
                  <a:pt x="2977" y="405"/>
                </a:lnTo>
                <a:lnTo>
                  <a:pt x="2975" y="407"/>
                </a:lnTo>
                <a:lnTo>
                  <a:pt x="2973" y="409"/>
                </a:lnTo>
                <a:lnTo>
                  <a:pt x="2971" y="411"/>
                </a:lnTo>
                <a:lnTo>
                  <a:pt x="2969" y="409"/>
                </a:lnTo>
                <a:lnTo>
                  <a:pt x="2969" y="407"/>
                </a:lnTo>
                <a:lnTo>
                  <a:pt x="2971" y="405"/>
                </a:lnTo>
                <a:lnTo>
                  <a:pt x="2973" y="401"/>
                </a:lnTo>
                <a:lnTo>
                  <a:pt x="2973" y="398"/>
                </a:lnTo>
                <a:lnTo>
                  <a:pt x="2977" y="396"/>
                </a:lnTo>
                <a:lnTo>
                  <a:pt x="2980" y="392"/>
                </a:lnTo>
                <a:lnTo>
                  <a:pt x="2982" y="392"/>
                </a:lnTo>
                <a:lnTo>
                  <a:pt x="2982" y="390"/>
                </a:lnTo>
                <a:lnTo>
                  <a:pt x="2980" y="390"/>
                </a:lnTo>
                <a:lnTo>
                  <a:pt x="2980" y="390"/>
                </a:lnTo>
                <a:lnTo>
                  <a:pt x="2977" y="390"/>
                </a:lnTo>
                <a:lnTo>
                  <a:pt x="2975" y="390"/>
                </a:lnTo>
                <a:lnTo>
                  <a:pt x="2975" y="390"/>
                </a:lnTo>
                <a:lnTo>
                  <a:pt x="2975" y="390"/>
                </a:lnTo>
                <a:lnTo>
                  <a:pt x="2973" y="390"/>
                </a:lnTo>
                <a:lnTo>
                  <a:pt x="2973" y="390"/>
                </a:lnTo>
                <a:lnTo>
                  <a:pt x="2971" y="388"/>
                </a:lnTo>
                <a:lnTo>
                  <a:pt x="2967" y="388"/>
                </a:lnTo>
                <a:lnTo>
                  <a:pt x="2967" y="386"/>
                </a:lnTo>
                <a:lnTo>
                  <a:pt x="2965" y="386"/>
                </a:lnTo>
                <a:lnTo>
                  <a:pt x="2963" y="390"/>
                </a:lnTo>
                <a:lnTo>
                  <a:pt x="2959" y="392"/>
                </a:lnTo>
                <a:lnTo>
                  <a:pt x="2959" y="392"/>
                </a:lnTo>
                <a:lnTo>
                  <a:pt x="2961" y="394"/>
                </a:lnTo>
                <a:lnTo>
                  <a:pt x="2961" y="394"/>
                </a:lnTo>
                <a:lnTo>
                  <a:pt x="2961" y="394"/>
                </a:lnTo>
                <a:lnTo>
                  <a:pt x="2959" y="396"/>
                </a:lnTo>
                <a:lnTo>
                  <a:pt x="2956" y="401"/>
                </a:lnTo>
                <a:lnTo>
                  <a:pt x="2954" y="401"/>
                </a:lnTo>
                <a:lnTo>
                  <a:pt x="2950" y="403"/>
                </a:lnTo>
                <a:lnTo>
                  <a:pt x="2946" y="407"/>
                </a:lnTo>
                <a:lnTo>
                  <a:pt x="2946" y="407"/>
                </a:lnTo>
                <a:lnTo>
                  <a:pt x="2946" y="411"/>
                </a:lnTo>
                <a:lnTo>
                  <a:pt x="2946" y="411"/>
                </a:lnTo>
                <a:lnTo>
                  <a:pt x="2946" y="413"/>
                </a:lnTo>
                <a:lnTo>
                  <a:pt x="2946" y="413"/>
                </a:lnTo>
                <a:lnTo>
                  <a:pt x="2944" y="413"/>
                </a:lnTo>
                <a:lnTo>
                  <a:pt x="2944" y="411"/>
                </a:lnTo>
                <a:lnTo>
                  <a:pt x="2942" y="411"/>
                </a:lnTo>
                <a:lnTo>
                  <a:pt x="2940" y="407"/>
                </a:lnTo>
                <a:lnTo>
                  <a:pt x="2940" y="405"/>
                </a:lnTo>
                <a:lnTo>
                  <a:pt x="2940" y="405"/>
                </a:lnTo>
                <a:lnTo>
                  <a:pt x="2936" y="403"/>
                </a:lnTo>
                <a:lnTo>
                  <a:pt x="2933" y="405"/>
                </a:lnTo>
                <a:lnTo>
                  <a:pt x="2931" y="405"/>
                </a:lnTo>
                <a:lnTo>
                  <a:pt x="2931" y="407"/>
                </a:lnTo>
                <a:lnTo>
                  <a:pt x="2929" y="405"/>
                </a:lnTo>
                <a:lnTo>
                  <a:pt x="2927" y="405"/>
                </a:lnTo>
                <a:lnTo>
                  <a:pt x="2927" y="405"/>
                </a:lnTo>
                <a:lnTo>
                  <a:pt x="2923" y="407"/>
                </a:lnTo>
                <a:lnTo>
                  <a:pt x="2919" y="407"/>
                </a:lnTo>
                <a:lnTo>
                  <a:pt x="2917" y="407"/>
                </a:lnTo>
                <a:lnTo>
                  <a:pt x="2917" y="407"/>
                </a:lnTo>
                <a:lnTo>
                  <a:pt x="2919" y="409"/>
                </a:lnTo>
                <a:lnTo>
                  <a:pt x="2921" y="411"/>
                </a:lnTo>
                <a:lnTo>
                  <a:pt x="2923" y="411"/>
                </a:lnTo>
                <a:lnTo>
                  <a:pt x="2925" y="413"/>
                </a:lnTo>
                <a:lnTo>
                  <a:pt x="2925" y="417"/>
                </a:lnTo>
                <a:lnTo>
                  <a:pt x="2925" y="417"/>
                </a:lnTo>
                <a:lnTo>
                  <a:pt x="2923" y="415"/>
                </a:lnTo>
                <a:lnTo>
                  <a:pt x="2921" y="415"/>
                </a:lnTo>
                <a:lnTo>
                  <a:pt x="2919" y="413"/>
                </a:lnTo>
                <a:lnTo>
                  <a:pt x="2917" y="413"/>
                </a:lnTo>
                <a:lnTo>
                  <a:pt x="2915" y="415"/>
                </a:lnTo>
                <a:lnTo>
                  <a:pt x="2912" y="415"/>
                </a:lnTo>
                <a:lnTo>
                  <a:pt x="2912" y="415"/>
                </a:lnTo>
                <a:lnTo>
                  <a:pt x="2910" y="415"/>
                </a:lnTo>
                <a:lnTo>
                  <a:pt x="2906" y="415"/>
                </a:lnTo>
                <a:lnTo>
                  <a:pt x="2906" y="417"/>
                </a:lnTo>
                <a:lnTo>
                  <a:pt x="2906" y="422"/>
                </a:lnTo>
                <a:lnTo>
                  <a:pt x="2906" y="422"/>
                </a:lnTo>
                <a:lnTo>
                  <a:pt x="2906" y="424"/>
                </a:lnTo>
                <a:lnTo>
                  <a:pt x="2908" y="426"/>
                </a:lnTo>
                <a:lnTo>
                  <a:pt x="2908" y="426"/>
                </a:lnTo>
                <a:lnTo>
                  <a:pt x="2904" y="424"/>
                </a:lnTo>
                <a:lnTo>
                  <a:pt x="2900" y="430"/>
                </a:lnTo>
                <a:lnTo>
                  <a:pt x="2900" y="430"/>
                </a:lnTo>
                <a:lnTo>
                  <a:pt x="2898" y="430"/>
                </a:lnTo>
                <a:lnTo>
                  <a:pt x="2898" y="430"/>
                </a:lnTo>
                <a:lnTo>
                  <a:pt x="2902" y="426"/>
                </a:lnTo>
                <a:lnTo>
                  <a:pt x="2902" y="424"/>
                </a:lnTo>
                <a:lnTo>
                  <a:pt x="2902" y="422"/>
                </a:lnTo>
                <a:lnTo>
                  <a:pt x="2904" y="415"/>
                </a:lnTo>
                <a:lnTo>
                  <a:pt x="2902" y="415"/>
                </a:lnTo>
                <a:lnTo>
                  <a:pt x="2902" y="415"/>
                </a:lnTo>
                <a:lnTo>
                  <a:pt x="2900" y="415"/>
                </a:lnTo>
                <a:lnTo>
                  <a:pt x="2900" y="415"/>
                </a:lnTo>
                <a:lnTo>
                  <a:pt x="2898" y="415"/>
                </a:lnTo>
                <a:lnTo>
                  <a:pt x="2898" y="417"/>
                </a:lnTo>
                <a:lnTo>
                  <a:pt x="2896" y="419"/>
                </a:lnTo>
                <a:lnTo>
                  <a:pt x="2894" y="426"/>
                </a:lnTo>
                <a:lnTo>
                  <a:pt x="2892" y="428"/>
                </a:lnTo>
                <a:lnTo>
                  <a:pt x="2892" y="426"/>
                </a:lnTo>
                <a:lnTo>
                  <a:pt x="2894" y="424"/>
                </a:lnTo>
                <a:lnTo>
                  <a:pt x="2894" y="419"/>
                </a:lnTo>
                <a:lnTo>
                  <a:pt x="2894" y="417"/>
                </a:lnTo>
                <a:lnTo>
                  <a:pt x="2885" y="419"/>
                </a:lnTo>
                <a:lnTo>
                  <a:pt x="2883" y="422"/>
                </a:lnTo>
                <a:lnTo>
                  <a:pt x="2883" y="422"/>
                </a:lnTo>
                <a:lnTo>
                  <a:pt x="2883" y="424"/>
                </a:lnTo>
                <a:lnTo>
                  <a:pt x="2883" y="424"/>
                </a:lnTo>
                <a:lnTo>
                  <a:pt x="2881" y="426"/>
                </a:lnTo>
                <a:lnTo>
                  <a:pt x="2879" y="426"/>
                </a:lnTo>
                <a:lnTo>
                  <a:pt x="2879" y="426"/>
                </a:lnTo>
                <a:lnTo>
                  <a:pt x="2877" y="426"/>
                </a:lnTo>
                <a:lnTo>
                  <a:pt x="2877" y="428"/>
                </a:lnTo>
                <a:lnTo>
                  <a:pt x="2879" y="428"/>
                </a:lnTo>
                <a:lnTo>
                  <a:pt x="2881" y="430"/>
                </a:lnTo>
                <a:lnTo>
                  <a:pt x="2881" y="430"/>
                </a:lnTo>
                <a:lnTo>
                  <a:pt x="2877" y="430"/>
                </a:lnTo>
                <a:lnTo>
                  <a:pt x="2875" y="430"/>
                </a:lnTo>
                <a:lnTo>
                  <a:pt x="2875" y="428"/>
                </a:lnTo>
                <a:lnTo>
                  <a:pt x="2873" y="426"/>
                </a:lnTo>
                <a:lnTo>
                  <a:pt x="2873" y="426"/>
                </a:lnTo>
                <a:lnTo>
                  <a:pt x="2871" y="428"/>
                </a:lnTo>
                <a:lnTo>
                  <a:pt x="2871" y="430"/>
                </a:lnTo>
                <a:lnTo>
                  <a:pt x="2871" y="432"/>
                </a:lnTo>
                <a:lnTo>
                  <a:pt x="2871" y="434"/>
                </a:lnTo>
                <a:lnTo>
                  <a:pt x="2871" y="434"/>
                </a:lnTo>
                <a:lnTo>
                  <a:pt x="2864" y="436"/>
                </a:lnTo>
                <a:lnTo>
                  <a:pt x="2862" y="438"/>
                </a:lnTo>
                <a:lnTo>
                  <a:pt x="2860" y="440"/>
                </a:lnTo>
                <a:lnTo>
                  <a:pt x="2860" y="443"/>
                </a:lnTo>
                <a:lnTo>
                  <a:pt x="2856" y="447"/>
                </a:lnTo>
                <a:lnTo>
                  <a:pt x="2852" y="447"/>
                </a:lnTo>
                <a:lnTo>
                  <a:pt x="2850" y="447"/>
                </a:lnTo>
                <a:lnTo>
                  <a:pt x="2848" y="449"/>
                </a:lnTo>
                <a:lnTo>
                  <a:pt x="2848" y="451"/>
                </a:lnTo>
                <a:lnTo>
                  <a:pt x="2848" y="451"/>
                </a:lnTo>
                <a:lnTo>
                  <a:pt x="2848" y="451"/>
                </a:lnTo>
                <a:lnTo>
                  <a:pt x="2856" y="451"/>
                </a:lnTo>
                <a:lnTo>
                  <a:pt x="2860" y="451"/>
                </a:lnTo>
                <a:lnTo>
                  <a:pt x="2860" y="451"/>
                </a:lnTo>
                <a:lnTo>
                  <a:pt x="2862" y="451"/>
                </a:lnTo>
                <a:lnTo>
                  <a:pt x="2862" y="453"/>
                </a:lnTo>
                <a:lnTo>
                  <a:pt x="2862" y="453"/>
                </a:lnTo>
                <a:lnTo>
                  <a:pt x="2860" y="453"/>
                </a:lnTo>
                <a:lnTo>
                  <a:pt x="2858" y="453"/>
                </a:lnTo>
                <a:lnTo>
                  <a:pt x="2856" y="455"/>
                </a:lnTo>
                <a:lnTo>
                  <a:pt x="2854" y="455"/>
                </a:lnTo>
                <a:lnTo>
                  <a:pt x="2852" y="455"/>
                </a:lnTo>
                <a:lnTo>
                  <a:pt x="2848" y="453"/>
                </a:lnTo>
                <a:lnTo>
                  <a:pt x="2845" y="453"/>
                </a:lnTo>
                <a:lnTo>
                  <a:pt x="2843" y="455"/>
                </a:lnTo>
                <a:lnTo>
                  <a:pt x="2841" y="457"/>
                </a:lnTo>
                <a:lnTo>
                  <a:pt x="2843" y="459"/>
                </a:lnTo>
                <a:lnTo>
                  <a:pt x="2843" y="461"/>
                </a:lnTo>
                <a:lnTo>
                  <a:pt x="2845" y="461"/>
                </a:lnTo>
                <a:lnTo>
                  <a:pt x="2845" y="461"/>
                </a:lnTo>
                <a:lnTo>
                  <a:pt x="2843" y="461"/>
                </a:lnTo>
                <a:lnTo>
                  <a:pt x="2843" y="463"/>
                </a:lnTo>
                <a:lnTo>
                  <a:pt x="2843" y="466"/>
                </a:lnTo>
                <a:lnTo>
                  <a:pt x="2843" y="466"/>
                </a:lnTo>
                <a:lnTo>
                  <a:pt x="2841" y="463"/>
                </a:lnTo>
                <a:lnTo>
                  <a:pt x="2841" y="457"/>
                </a:lnTo>
                <a:lnTo>
                  <a:pt x="2839" y="457"/>
                </a:lnTo>
                <a:lnTo>
                  <a:pt x="2839" y="457"/>
                </a:lnTo>
                <a:lnTo>
                  <a:pt x="2837" y="459"/>
                </a:lnTo>
                <a:lnTo>
                  <a:pt x="2835" y="459"/>
                </a:lnTo>
                <a:lnTo>
                  <a:pt x="2833" y="461"/>
                </a:lnTo>
                <a:lnTo>
                  <a:pt x="2829" y="461"/>
                </a:lnTo>
                <a:lnTo>
                  <a:pt x="2829" y="461"/>
                </a:lnTo>
                <a:lnTo>
                  <a:pt x="2831" y="463"/>
                </a:lnTo>
                <a:lnTo>
                  <a:pt x="2833" y="463"/>
                </a:lnTo>
                <a:lnTo>
                  <a:pt x="2835" y="463"/>
                </a:lnTo>
                <a:lnTo>
                  <a:pt x="2833" y="466"/>
                </a:lnTo>
                <a:lnTo>
                  <a:pt x="2831" y="466"/>
                </a:lnTo>
                <a:lnTo>
                  <a:pt x="2829" y="463"/>
                </a:lnTo>
                <a:lnTo>
                  <a:pt x="2827" y="463"/>
                </a:lnTo>
                <a:lnTo>
                  <a:pt x="2827" y="463"/>
                </a:lnTo>
                <a:lnTo>
                  <a:pt x="2822" y="468"/>
                </a:lnTo>
                <a:lnTo>
                  <a:pt x="2822" y="470"/>
                </a:lnTo>
                <a:lnTo>
                  <a:pt x="2822" y="472"/>
                </a:lnTo>
                <a:lnTo>
                  <a:pt x="2822" y="472"/>
                </a:lnTo>
                <a:lnTo>
                  <a:pt x="2827" y="472"/>
                </a:lnTo>
                <a:lnTo>
                  <a:pt x="2829" y="470"/>
                </a:lnTo>
                <a:lnTo>
                  <a:pt x="2831" y="470"/>
                </a:lnTo>
                <a:lnTo>
                  <a:pt x="2829" y="470"/>
                </a:lnTo>
                <a:lnTo>
                  <a:pt x="2829" y="472"/>
                </a:lnTo>
                <a:lnTo>
                  <a:pt x="2829" y="474"/>
                </a:lnTo>
                <a:lnTo>
                  <a:pt x="2831" y="474"/>
                </a:lnTo>
                <a:lnTo>
                  <a:pt x="2833" y="476"/>
                </a:lnTo>
                <a:lnTo>
                  <a:pt x="2835" y="474"/>
                </a:lnTo>
                <a:lnTo>
                  <a:pt x="2835" y="474"/>
                </a:lnTo>
                <a:lnTo>
                  <a:pt x="2833" y="476"/>
                </a:lnTo>
                <a:lnTo>
                  <a:pt x="2833" y="478"/>
                </a:lnTo>
                <a:lnTo>
                  <a:pt x="2833" y="478"/>
                </a:lnTo>
                <a:lnTo>
                  <a:pt x="2831" y="476"/>
                </a:lnTo>
                <a:lnTo>
                  <a:pt x="2831" y="476"/>
                </a:lnTo>
                <a:lnTo>
                  <a:pt x="2829" y="476"/>
                </a:lnTo>
                <a:lnTo>
                  <a:pt x="2827" y="474"/>
                </a:lnTo>
                <a:lnTo>
                  <a:pt x="2824" y="474"/>
                </a:lnTo>
                <a:lnTo>
                  <a:pt x="2822" y="476"/>
                </a:lnTo>
                <a:lnTo>
                  <a:pt x="2818" y="478"/>
                </a:lnTo>
                <a:lnTo>
                  <a:pt x="2818" y="480"/>
                </a:lnTo>
                <a:lnTo>
                  <a:pt x="2816" y="480"/>
                </a:lnTo>
                <a:lnTo>
                  <a:pt x="2816" y="480"/>
                </a:lnTo>
                <a:lnTo>
                  <a:pt x="2818" y="482"/>
                </a:lnTo>
                <a:lnTo>
                  <a:pt x="2818" y="480"/>
                </a:lnTo>
                <a:lnTo>
                  <a:pt x="2822" y="480"/>
                </a:lnTo>
                <a:lnTo>
                  <a:pt x="2829" y="482"/>
                </a:lnTo>
                <a:lnTo>
                  <a:pt x="2831" y="482"/>
                </a:lnTo>
                <a:lnTo>
                  <a:pt x="2831" y="482"/>
                </a:lnTo>
                <a:lnTo>
                  <a:pt x="2822" y="482"/>
                </a:lnTo>
                <a:lnTo>
                  <a:pt x="2818" y="482"/>
                </a:lnTo>
                <a:lnTo>
                  <a:pt x="2818" y="484"/>
                </a:lnTo>
                <a:lnTo>
                  <a:pt x="2816" y="484"/>
                </a:lnTo>
                <a:lnTo>
                  <a:pt x="2814" y="484"/>
                </a:lnTo>
                <a:lnTo>
                  <a:pt x="2812" y="484"/>
                </a:lnTo>
                <a:lnTo>
                  <a:pt x="2810" y="487"/>
                </a:lnTo>
                <a:lnTo>
                  <a:pt x="2810" y="489"/>
                </a:lnTo>
                <a:lnTo>
                  <a:pt x="2808" y="489"/>
                </a:lnTo>
                <a:lnTo>
                  <a:pt x="2806" y="489"/>
                </a:lnTo>
                <a:lnTo>
                  <a:pt x="2806" y="491"/>
                </a:lnTo>
                <a:lnTo>
                  <a:pt x="2806" y="491"/>
                </a:lnTo>
                <a:lnTo>
                  <a:pt x="2810" y="493"/>
                </a:lnTo>
                <a:lnTo>
                  <a:pt x="2810" y="493"/>
                </a:lnTo>
                <a:lnTo>
                  <a:pt x="2808" y="493"/>
                </a:lnTo>
                <a:lnTo>
                  <a:pt x="2806" y="493"/>
                </a:lnTo>
                <a:lnTo>
                  <a:pt x="2804" y="493"/>
                </a:lnTo>
                <a:lnTo>
                  <a:pt x="2804" y="495"/>
                </a:lnTo>
                <a:lnTo>
                  <a:pt x="2801" y="495"/>
                </a:lnTo>
                <a:lnTo>
                  <a:pt x="2799" y="497"/>
                </a:lnTo>
                <a:lnTo>
                  <a:pt x="2799" y="499"/>
                </a:lnTo>
                <a:lnTo>
                  <a:pt x="2797" y="499"/>
                </a:lnTo>
                <a:lnTo>
                  <a:pt x="2797" y="501"/>
                </a:lnTo>
                <a:lnTo>
                  <a:pt x="2797" y="505"/>
                </a:lnTo>
                <a:lnTo>
                  <a:pt x="2801" y="505"/>
                </a:lnTo>
                <a:lnTo>
                  <a:pt x="2801" y="505"/>
                </a:lnTo>
                <a:lnTo>
                  <a:pt x="2804" y="505"/>
                </a:lnTo>
                <a:lnTo>
                  <a:pt x="2806" y="505"/>
                </a:lnTo>
                <a:lnTo>
                  <a:pt x="2810" y="503"/>
                </a:lnTo>
                <a:lnTo>
                  <a:pt x="2812" y="505"/>
                </a:lnTo>
                <a:lnTo>
                  <a:pt x="2810" y="505"/>
                </a:lnTo>
                <a:lnTo>
                  <a:pt x="2808" y="505"/>
                </a:lnTo>
                <a:lnTo>
                  <a:pt x="2806" y="508"/>
                </a:lnTo>
                <a:lnTo>
                  <a:pt x="2801" y="508"/>
                </a:lnTo>
                <a:lnTo>
                  <a:pt x="2793" y="510"/>
                </a:lnTo>
                <a:lnTo>
                  <a:pt x="2793" y="510"/>
                </a:lnTo>
                <a:lnTo>
                  <a:pt x="2795" y="512"/>
                </a:lnTo>
                <a:lnTo>
                  <a:pt x="2797" y="512"/>
                </a:lnTo>
                <a:lnTo>
                  <a:pt x="2795" y="514"/>
                </a:lnTo>
                <a:lnTo>
                  <a:pt x="2793" y="512"/>
                </a:lnTo>
                <a:lnTo>
                  <a:pt x="2791" y="514"/>
                </a:lnTo>
                <a:lnTo>
                  <a:pt x="2791" y="516"/>
                </a:lnTo>
                <a:lnTo>
                  <a:pt x="2787" y="520"/>
                </a:lnTo>
                <a:lnTo>
                  <a:pt x="2785" y="522"/>
                </a:lnTo>
                <a:lnTo>
                  <a:pt x="2785" y="524"/>
                </a:lnTo>
                <a:lnTo>
                  <a:pt x="2783" y="526"/>
                </a:lnTo>
                <a:lnTo>
                  <a:pt x="2783" y="528"/>
                </a:lnTo>
                <a:lnTo>
                  <a:pt x="2785" y="528"/>
                </a:lnTo>
                <a:lnTo>
                  <a:pt x="2785" y="528"/>
                </a:lnTo>
                <a:lnTo>
                  <a:pt x="2787" y="528"/>
                </a:lnTo>
                <a:lnTo>
                  <a:pt x="2787" y="531"/>
                </a:lnTo>
                <a:lnTo>
                  <a:pt x="2787" y="531"/>
                </a:lnTo>
                <a:lnTo>
                  <a:pt x="2789" y="531"/>
                </a:lnTo>
                <a:lnTo>
                  <a:pt x="2791" y="528"/>
                </a:lnTo>
                <a:lnTo>
                  <a:pt x="2793" y="528"/>
                </a:lnTo>
                <a:lnTo>
                  <a:pt x="2795" y="526"/>
                </a:lnTo>
                <a:lnTo>
                  <a:pt x="2793" y="531"/>
                </a:lnTo>
                <a:lnTo>
                  <a:pt x="2789" y="533"/>
                </a:lnTo>
                <a:lnTo>
                  <a:pt x="2787" y="533"/>
                </a:lnTo>
                <a:lnTo>
                  <a:pt x="2785" y="533"/>
                </a:lnTo>
                <a:lnTo>
                  <a:pt x="2785" y="531"/>
                </a:lnTo>
                <a:lnTo>
                  <a:pt x="2774" y="535"/>
                </a:lnTo>
                <a:lnTo>
                  <a:pt x="2772" y="537"/>
                </a:lnTo>
                <a:lnTo>
                  <a:pt x="2772" y="539"/>
                </a:lnTo>
                <a:lnTo>
                  <a:pt x="2772" y="541"/>
                </a:lnTo>
                <a:lnTo>
                  <a:pt x="2772" y="541"/>
                </a:lnTo>
                <a:lnTo>
                  <a:pt x="2774" y="539"/>
                </a:lnTo>
                <a:lnTo>
                  <a:pt x="2776" y="539"/>
                </a:lnTo>
                <a:lnTo>
                  <a:pt x="2774" y="541"/>
                </a:lnTo>
                <a:lnTo>
                  <a:pt x="2772" y="543"/>
                </a:lnTo>
                <a:lnTo>
                  <a:pt x="2770" y="543"/>
                </a:lnTo>
                <a:lnTo>
                  <a:pt x="2768" y="543"/>
                </a:lnTo>
                <a:lnTo>
                  <a:pt x="2766" y="545"/>
                </a:lnTo>
                <a:lnTo>
                  <a:pt x="2764" y="547"/>
                </a:lnTo>
                <a:lnTo>
                  <a:pt x="2762" y="549"/>
                </a:lnTo>
                <a:lnTo>
                  <a:pt x="2755" y="554"/>
                </a:lnTo>
                <a:lnTo>
                  <a:pt x="2753" y="556"/>
                </a:lnTo>
                <a:lnTo>
                  <a:pt x="2751" y="558"/>
                </a:lnTo>
                <a:lnTo>
                  <a:pt x="2751" y="560"/>
                </a:lnTo>
                <a:lnTo>
                  <a:pt x="2749" y="562"/>
                </a:lnTo>
                <a:lnTo>
                  <a:pt x="2747" y="562"/>
                </a:lnTo>
                <a:lnTo>
                  <a:pt x="2747" y="564"/>
                </a:lnTo>
                <a:lnTo>
                  <a:pt x="2747" y="566"/>
                </a:lnTo>
                <a:lnTo>
                  <a:pt x="2747" y="564"/>
                </a:lnTo>
                <a:lnTo>
                  <a:pt x="2749" y="564"/>
                </a:lnTo>
                <a:lnTo>
                  <a:pt x="2751" y="566"/>
                </a:lnTo>
                <a:lnTo>
                  <a:pt x="2751" y="568"/>
                </a:lnTo>
                <a:lnTo>
                  <a:pt x="2751" y="568"/>
                </a:lnTo>
                <a:lnTo>
                  <a:pt x="2753" y="568"/>
                </a:lnTo>
                <a:lnTo>
                  <a:pt x="2757" y="568"/>
                </a:lnTo>
                <a:lnTo>
                  <a:pt x="2766" y="564"/>
                </a:lnTo>
                <a:lnTo>
                  <a:pt x="2768" y="562"/>
                </a:lnTo>
                <a:lnTo>
                  <a:pt x="2766" y="560"/>
                </a:lnTo>
                <a:lnTo>
                  <a:pt x="2766" y="560"/>
                </a:lnTo>
                <a:lnTo>
                  <a:pt x="2768" y="558"/>
                </a:lnTo>
                <a:lnTo>
                  <a:pt x="2770" y="558"/>
                </a:lnTo>
                <a:lnTo>
                  <a:pt x="2772" y="558"/>
                </a:lnTo>
                <a:lnTo>
                  <a:pt x="2774" y="558"/>
                </a:lnTo>
                <a:lnTo>
                  <a:pt x="2774" y="558"/>
                </a:lnTo>
                <a:lnTo>
                  <a:pt x="2772" y="560"/>
                </a:lnTo>
                <a:lnTo>
                  <a:pt x="2770" y="560"/>
                </a:lnTo>
                <a:lnTo>
                  <a:pt x="2770" y="562"/>
                </a:lnTo>
                <a:lnTo>
                  <a:pt x="2772" y="562"/>
                </a:lnTo>
                <a:lnTo>
                  <a:pt x="2772" y="562"/>
                </a:lnTo>
                <a:lnTo>
                  <a:pt x="2772" y="562"/>
                </a:lnTo>
                <a:lnTo>
                  <a:pt x="2770" y="564"/>
                </a:lnTo>
                <a:lnTo>
                  <a:pt x="2768" y="564"/>
                </a:lnTo>
                <a:lnTo>
                  <a:pt x="2766" y="564"/>
                </a:lnTo>
                <a:lnTo>
                  <a:pt x="2764" y="566"/>
                </a:lnTo>
                <a:lnTo>
                  <a:pt x="2764" y="566"/>
                </a:lnTo>
                <a:lnTo>
                  <a:pt x="2762" y="568"/>
                </a:lnTo>
                <a:lnTo>
                  <a:pt x="2764" y="568"/>
                </a:lnTo>
                <a:lnTo>
                  <a:pt x="2764" y="570"/>
                </a:lnTo>
                <a:lnTo>
                  <a:pt x="2764" y="570"/>
                </a:lnTo>
                <a:lnTo>
                  <a:pt x="2762" y="570"/>
                </a:lnTo>
                <a:lnTo>
                  <a:pt x="2757" y="570"/>
                </a:lnTo>
                <a:lnTo>
                  <a:pt x="2755" y="570"/>
                </a:lnTo>
                <a:lnTo>
                  <a:pt x="2753" y="570"/>
                </a:lnTo>
                <a:lnTo>
                  <a:pt x="2753" y="572"/>
                </a:lnTo>
                <a:lnTo>
                  <a:pt x="2753" y="572"/>
                </a:lnTo>
                <a:lnTo>
                  <a:pt x="2751" y="570"/>
                </a:lnTo>
                <a:lnTo>
                  <a:pt x="2751" y="570"/>
                </a:lnTo>
                <a:lnTo>
                  <a:pt x="2751" y="568"/>
                </a:lnTo>
                <a:lnTo>
                  <a:pt x="2749" y="566"/>
                </a:lnTo>
                <a:lnTo>
                  <a:pt x="2747" y="566"/>
                </a:lnTo>
                <a:lnTo>
                  <a:pt x="2745" y="568"/>
                </a:lnTo>
                <a:lnTo>
                  <a:pt x="2743" y="568"/>
                </a:lnTo>
                <a:lnTo>
                  <a:pt x="2741" y="570"/>
                </a:lnTo>
                <a:lnTo>
                  <a:pt x="2739" y="570"/>
                </a:lnTo>
                <a:lnTo>
                  <a:pt x="2739" y="570"/>
                </a:lnTo>
                <a:lnTo>
                  <a:pt x="2741" y="568"/>
                </a:lnTo>
                <a:lnTo>
                  <a:pt x="2741" y="568"/>
                </a:lnTo>
                <a:lnTo>
                  <a:pt x="2736" y="566"/>
                </a:lnTo>
                <a:lnTo>
                  <a:pt x="2734" y="566"/>
                </a:lnTo>
                <a:lnTo>
                  <a:pt x="2732" y="568"/>
                </a:lnTo>
                <a:lnTo>
                  <a:pt x="2730" y="568"/>
                </a:lnTo>
                <a:lnTo>
                  <a:pt x="2728" y="570"/>
                </a:lnTo>
                <a:lnTo>
                  <a:pt x="2730" y="570"/>
                </a:lnTo>
                <a:lnTo>
                  <a:pt x="2730" y="570"/>
                </a:lnTo>
                <a:lnTo>
                  <a:pt x="2732" y="570"/>
                </a:lnTo>
                <a:lnTo>
                  <a:pt x="2732" y="572"/>
                </a:lnTo>
                <a:lnTo>
                  <a:pt x="2732" y="572"/>
                </a:lnTo>
                <a:lnTo>
                  <a:pt x="2732" y="575"/>
                </a:lnTo>
                <a:lnTo>
                  <a:pt x="2728" y="575"/>
                </a:lnTo>
                <a:lnTo>
                  <a:pt x="2726" y="575"/>
                </a:lnTo>
                <a:lnTo>
                  <a:pt x="2726" y="577"/>
                </a:lnTo>
                <a:lnTo>
                  <a:pt x="2726" y="579"/>
                </a:lnTo>
                <a:lnTo>
                  <a:pt x="2728" y="581"/>
                </a:lnTo>
                <a:lnTo>
                  <a:pt x="2732" y="583"/>
                </a:lnTo>
                <a:lnTo>
                  <a:pt x="2732" y="585"/>
                </a:lnTo>
                <a:lnTo>
                  <a:pt x="2728" y="581"/>
                </a:lnTo>
                <a:lnTo>
                  <a:pt x="2726" y="581"/>
                </a:lnTo>
                <a:lnTo>
                  <a:pt x="2726" y="579"/>
                </a:lnTo>
                <a:lnTo>
                  <a:pt x="2722" y="579"/>
                </a:lnTo>
                <a:lnTo>
                  <a:pt x="2720" y="579"/>
                </a:lnTo>
                <a:lnTo>
                  <a:pt x="2718" y="579"/>
                </a:lnTo>
                <a:lnTo>
                  <a:pt x="2718" y="579"/>
                </a:lnTo>
                <a:lnTo>
                  <a:pt x="2716" y="581"/>
                </a:lnTo>
                <a:lnTo>
                  <a:pt x="2709" y="581"/>
                </a:lnTo>
                <a:lnTo>
                  <a:pt x="2709" y="583"/>
                </a:lnTo>
                <a:lnTo>
                  <a:pt x="2707" y="583"/>
                </a:lnTo>
                <a:lnTo>
                  <a:pt x="2705" y="585"/>
                </a:lnTo>
                <a:lnTo>
                  <a:pt x="2705" y="587"/>
                </a:lnTo>
                <a:lnTo>
                  <a:pt x="2705" y="587"/>
                </a:lnTo>
                <a:lnTo>
                  <a:pt x="2709" y="587"/>
                </a:lnTo>
                <a:lnTo>
                  <a:pt x="2711" y="587"/>
                </a:lnTo>
                <a:lnTo>
                  <a:pt x="2713" y="587"/>
                </a:lnTo>
                <a:lnTo>
                  <a:pt x="2716" y="587"/>
                </a:lnTo>
                <a:lnTo>
                  <a:pt x="2724" y="585"/>
                </a:lnTo>
                <a:lnTo>
                  <a:pt x="2726" y="587"/>
                </a:lnTo>
                <a:lnTo>
                  <a:pt x="2722" y="587"/>
                </a:lnTo>
                <a:lnTo>
                  <a:pt x="2718" y="589"/>
                </a:lnTo>
                <a:lnTo>
                  <a:pt x="2718" y="589"/>
                </a:lnTo>
                <a:lnTo>
                  <a:pt x="2718" y="589"/>
                </a:lnTo>
                <a:lnTo>
                  <a:pt x="2720" y="589"/>
                </a:lnTo>
                <a:lnTo>
                  <a:pt x="2718" y="591"/>
                </a:lnTo>
                <a:lnTo>
                  <a:pt x="2718" y="591"/>
                </a:lnTo>
                <a:lnTo>
                  <a:pt x="2716" y="591"/>
                </a:lnTo>
                <a:lnTo>
                  <a:pt x="2713" y="589"/>
                </a:lnTo>
                <a:lnTo>
                  <a:pt x="2709" y="589"/>
                </a:lnTo>
                <a:lnTo>
                  <a:pt x="2705" y="589"/>
                </a:lnTo>
                <a:lnTo>
                  <a:pt x="2703" y="589"/>
                </a:lnTo>
                <a:lnTo>
                  <a:pt x="2701" y="589"/>
                </a:lnTo>
                <a:lnTo>
                  <a:pt x="2699" y="589"/>
                </a:lnTo>
                <a:lnTo>
                  <a:pt x="2699" y="589"/>
                </a:lnTo>
                <a:lnTo>
                  <a:pt x="2699" y="591"/>
                </a:lnTo>
                <a:lnTo>
                  <a:pt x="2697" y="593"/>
                </a:lnTo>
                <a:lnTo>
                  <a:pt x="2697" y="593"/>
                </a:lnTo>
                <a:lnTo>
                  <a:pt x="2697" y="593"/>
                </a:lnTo>
                <a:lnTo>
                  <a:pt x="2699" y="593"/>
                </a:lnTo>
                <a:lnTo>
                  <a:pt x="2701" y="593"/>
                </a:lnTo>
                <a:lnTo>
                  <a:pt x="2705" y="593"/>
                </a:lnTo>
                <a:lnTo>
                  <a:pt x="2703" y="593"/>
                </a:lnTo>
                <a:lnTo>
                  <a:pt x="2703" y="593"/>
                </a:lnTo>
                <a:lnTo>
                  <a:pt x="2697" y="596"/>
                </a:lnTo>
                <a:lnTo>
                  <a:pt x="2697" y="596"/>
                </a:lnTo>
                <a:lnTo>
                  <a:pt x="2695" y="596"/>
                </a:lnTo>
                <a:lnTo>
                  <a:pt x="2695" y="593"/>
                </a:lnTo>
                <a:lnTo>
                  <a:pt x="2692" y="593"/>
                </a:lnTo>
                <a:lnTo>
                  <a:pt x="2692" y="596"/>
                </a:lnTo>
                <a:lnTo>
                  <a:pt x="2690" y="596"/>
                </a:lnTo>
                <a:lnTo>
                  <a:pt x="2688" y="596"/>
                </a:lnTo>
                <a:lnTo>
                  <a:pt x="2686" y="598"/>
                </a:lnTo>
                <a:lnTo>
                  <a:pt x="2686" y="598"/>
                </a:lnTo>
                <a:lnTo>
                  <a:pt x="2686" y="600"/>
                </a:lnTo>
                <a:lnTo>
                  <a:pt x="2684" y="600"/>
                </a:lnTo>
                <a:lnTo>
                  <a:pt x="2684" y="600"/>
                </a:lnTo>
                <a:lnTo>
                  <a:pt x="2682" y="600"/>
                </a:lnTo>
                <a:lnTo>
                  <a:pt x="2682" y="602"/>
                </a:lnTo>
                <a:lnTo>
                  <a:pt x="2682" y="604"/>
                </a:lnTo>
                <a:lnTo>
                  <a:pt x="2684" y="604"/>
                </a:lnTo>
                <a:lnTo>
                  <a:pt x="2686" y="604"/>
                </a:lnTo>
                <a:lnTo>
                  <a:pt x="2690" y="604"/>
                </a:lnTo>
                <a:lnTo>
                  <a:pt x="2697" y="606"/>
                </a:lnTo>
                <a:lnTo>
                  <a:pt x="2701" y="606"/>
                </a:lnTo>
                <a:lnTo>
                  <a:pt x="2705" y="606"/>
                </a:lnTo>
                <a:lnTo>
                  <a:pt x="2705" y="606"/>
                </a:lnTo>
                <a:lnTo>
                  <a:pt x="2701" y="608"/>
                </a:lnTo>
                <a:lnTo>
                  <a:pt x="2695" y="608"/>
                </a:lnTo>
                <a:lnTo>
                  <a:pt x="2692" y="606"/>
                </a:lnTo>
                <a:lnTo>
                  <a:pt x="2686" y="606"/>
                </a:lnTo>
                <a:lnTo>
                  <a:pt x="2682" y="606"/>
                </a:lnTo>
                <a:lnTo>
                  <a:pt x="2680" y="606"/>
                </a:lnTo>
                <a:lnTo>
                  <a:pt x="2680" y="606"/>
                </a:lnTo>
                <a:lnTo>
                  <a:pt x="2678" y="608"/>
                </a:lnTo>
                <a:lnTo>
                  <a:pt x="2680" y="610"/>
                </a:lnTo>
                <a:lnTo>
                  <a:pt x="2680" y="610"/>
                </a:lnTo>
                <a:lnTo>
                  <a:pt x="2682" y="612"/>
                </a:lnTo>
                <a:lnTo>
                  <a:pt x="2682" y="612"/>
                </a:lnTo>
                <a:lnTo>
                  <a:pt x="2684" y="614"/>
                </a:lnTo>
                <a:lnTo>
                  <a:pt x="2684" y="614"/>
                </a:lnTo>
                <a:lnTo>
                  <a:pt x="2684" y="614"/>
                </a:lnTo>
                <a:lnTo>
                  <a:pt x="2682" y="614"/>
                </a:lnTo>
                <a:lnTo>
                  <a:pt x="2680" y="617"/>
                </a:lnTo>
                <a:lnTo>
                  <a:pt x="2680" y="617"/>
                </a:lnTo>
                <a:lnTo>
                  <a:pt x="2680" y="621"/>
                </a:lnTo>
                <a:lnTo>
                  <a:pt x="2682" y="621"/>
                </a:lnTo>
                <a:lnTo>
                  <a:pt x="2684" y="623"/>
                </a:lnTo>
                <a:lnTo>
                  <a:pt x="2686" y="623"/>
                </a:lnTo>
                <a:lnTo>
                  <a:pt x="2690" y="623"/>
                </a:lnTo>
                <a:lnTo>
                  <a:pt x="2697" y="621"/>
                </a:lnTo>
                <a:lnTo>
                  <a:pt x="2701" y="623"/>
                </a:lnTo>
                <a:lnTo>
                  <a:pt x="2701" y="623"/>
                </a:lnTo>
                <a:lnTo>
                  <a:pt x="2703" y="621"/>
                </a:lnTo>
                <a:lnTo>
                  <a:pt x="2703" y="619"/>
                </a:lnTo>
                <a:lnTo>
                  <a:pt x="2703" y="619"/>
                </a:lnTo>
                <a:lnTo>
                  <a:pt x="2703" y="621"/>
                </a:lnTo>
                <a:lnTo>
                  <a:pt x="2705" y="621"/>
                </a:lnTo>
                <a:lnTo>
                  <a:pt x="2707" y="621"/>
                </a:lnTo>
                <a:lnTo>
                  <a:pt x="2709" y="621"/>
                </a:lnTo>
                <a:lnTo>
                  <a:pt x="2711" y="621"/>
                </a:lnTo>
                <a:lnTo>
                  <a:pt x="2713" y="621"/>
                </a:lnTo>
                <a:lnTo>
                  <a:pt x="2713" y="621"/>
                </a:lnTo>
                <a:lnTo>
                  <a:pt x="2713" y="619"/>
                </a:lnTo>
                <a:lnTo>
                  <a:pt x="2713" y="617"/>
                </a:lnTo>
                <a:lnTo>
                  <a:pt x="2716" y="617"/>
                </a:lnTo>
                <a:lnTo>
                  <a:pt x="2716" y="617"/>
                </a:lnTo>
                <a:lnTo>
                  <a:pt x="2713" y="619"/>
                </a:lnTo>
                <a:lnTo>
                  <a:pt x="2716" y="621"/>
                </a:lnTo>
                <a:lnTo>
                  <a:pt x="2718" y="621"/>
                </a:lnTo>
                <a:lnTo>
                  <a:pt x="2718" y="621"/>
                </a:lnTo>
                <a:lnTo>
                  <a:pt x="2709" y="623"/>
                </a:lnTo>
                <a:lnTo>
                  <a:pt x="2709" y="625"/>
                </a:lnTo>
                <a:lnTo>
                  <a:pt x="2709" y="625"/>
                </a:lnTo>
                <a:lnTo>
                  <a:pt x="2709" y="627"/>
                </a:lnTo>
                <a:lnTo>
                  <a:pt x="2709" y="625"/>
                </a:lnTo>
                <a:lnTo>
                  <a:pt x="2709" y="625"/>
                </a:lnTo>
                <a:lnTo>
                  <a:pt x="2707" y="623"/>
                </a:lnTo>
                <a:lnTo>
                  <a:pt x="2705" y="623"/>
                </a:lnTo>
                <a:lnTo>
                  <a:pt x="2703" y="623"/>
                </a:lnTo>
                <a:lnTo>
                  <a:pt x="2701" y="623"/>
                </a:lnTo>
                <a:lnTo>
                  <a:pt x="2699" y="623"/>
                </a:lnTo>
                <a:lnTo>
                  <a:pt x="2695" y="623"/>
                </a:lnTo>
                <a:lnTo>
                  <a:pt x="2688" y="625"/>
                </a:lnTo>
                <a:lnTo>
                  <a:pt x="2684" y="625"/>
                </a:lnTo>
                <a:lnTo>
                  <a:pt x="2682" y="625"/>
                </a:lnTo>
                <a:lnTo>
                  <a:pt x="2682" y="623"/>
                </a:lnTo>
                <a:lnTo>
                  <a:pt x="2680" y="625"/>
                </a:lnTo>
                <a:lnTo>
                  <a:pt x="2680" y="627"/>
                </a:lnTo>
                <a:lnTo>
                  <a:pt x="2680" y="629"/>
                </a:lnTo>
                <a:lnTo>
                  <a:pt x="2680" y="631"/>
                </a:lnTo>
                <a:lnTo>
                  <a:pt x="2682" y="633"/>
                </a:lnTo>
                <a:lnTo>
                  <a:pt x="2684" y="635"/>
                </a:lnTo>
                <a:lnTo>
                  <a:pt x="2686" y="633"/>
                </a:lnTo>
                <a:lnTo>
                  <a:pt x="2688" y="631"/>
                </a:lnTo>
                <a:lnTo>
                  <a:pt x="2690" y="631"/>
                </a:lnTo>
                <a:lnTo>
                  <a:pt x="2688" y="633"/>
                </a:lnTo>
                <a:lnTo>
                  <a:pt x="2682" y="635"/>
                </a:lnTo>
                <a:lnTo>
                  <a:pt x="2682" y="637"/>
                </a:lnTo>
                <a:lnTo>
                  <a:pt x="2682" y="640"/>
                </a:lnTo>
                <a:lnTo>
                  <a:pt x="2684" y="642"/>
                </a:lnTo>
                <a:lnTo>
                  <a:pt x="2686" y="644"/>
                </a:lnTo>
                <a:lnTo>
                  <a:pt x="2688" y="644"/>
                </a:lnTo>
                <a:lnTo>
                  <a:pt x="2690" y="644"/>
                </a:lnTo>
                <a:lnTo>
                  <a:pt x="2690" y="644"/>
                </a:lnTo>
                <a:lnTo>
                  <a:pt x="2688" y="646"/>
                </a:lnTo>
                <a:lnTo>
                  <a:pt x="2686" y="646"/>
                </a:lnTo>
                <a:lnTo>
                  <a:pt x="2684" y="646"/>
                </a:lnTo>
                <a:lnTo>
                  <a:pt x="2684" y="646"/>
                </a:lnTo>
                <a:lnTo>
                  <a:pt x="2682" y="646"/>
                </a:lnTo>
                <a:lnTo>
                  <a:pt x="2684" y="648"/>
                </a:lnTo>
                <a:lnTo>
                  <a:pt x="2682" y="648"/>
                </a:lnTo>
                <a:lnTo>
                  <a:pt x="2682" y="650"/>
                </a:lnTo>
                <a:lnTo>
                  <a:pt x="2682" y="652"/>
                </a:lnTo>
                <a:lnTo>
                  <a:pt x="2682" y="654"/>
                </a:lnTo>
                <a:lnTo>
                  <a:pt x="2682" y="654"/>
                </a:lnTo>
                <a:lnTo>
                  <a:pt x="2682" y="654"/>
                </a:lnTo>
                <a:lnTo>
                  <a:pt x="2684" y="654"/>
                </a:lnTo>
                <a:lnTo>
                  <a:pt x="2684" y="652"/>
                </a:lnTo>
                <a:lnTo>
                  <a:pt x="2686" y="652"/>
                </a:lnTo>
                <a:lnTo>
                  <a:pt x="2688" y="650"/>
                </a:lnTo>
                <a:lnTo>
                  <a:pt x="2688" y="648"/>
                </a:lnTo>
                <a:lnTo>
                  <a:pt x="2690" y="646"/>
                </a:lnTo>
                <a:lnTo>
                  <a:pt x="2692" y="646"/>
                </a:lnTo>
                <a:lnTo>
                  <a:pt x="2692" y="646"/>
                </a:lnTo>
                <a:lnTo>
                  <a:pt x="2692" y="644"/>
                </a:lnTo>
                <a:lnTo>
                  <a:pt x="2695" y="642"/>
                </a:lnTo>
                <a:lnTo>
                  <a:pt x="2697" y="640"/>
                </a:lnTo>
                <a:lnTo>
                  <a:pt x="2697" y="640"/>
                </a:lnTo>
                <a:lnTo>
                  <a:pt x="2699" y="637"/>
                </a:lnTo>
                <a:lnTo>
                  <a:pt x="2707" y="635"/>
                </a:lnTo>
                <a:lnTo>
                  <a:pt x="2709" y="635"/>
                </a:lnTo>
                <a:lnTo>
                  <a:pt x="2709" y="637"/>
                </a:lnTo>
                <a:lnTo>
                  <a:pt x="2705" y="637"/>
                </a:lnTo>
                <a:lnTo>
                  <a:pt x="2705" y="637"/>
                </a:lnTo>
                <a:lnTo>
                  <a:pt x="2705" y="640"/>
                </a:lnTo>
                <a:lnTo>
                  <a:pt x="2703" y="644"/>
                </a:lnTo>
                <a:lnTo>
                  <a:pt x="2703" y="642"/>
                </a:lnTo>
                <a:lnTo>
                  <a:pt x="2703" y="640"/>
                </a:lnTo>
                <a:lnTo>
                  <a:pt x="2703" y="637"/>
                </a:lnTo>
                <a:lnTo>
                  <a:pt x="2699" y="640"/>
                </a:lnTo>
                <a:lnTo>
                  <a:pt x="2697" y="642"/>
                </a:lnTo>
                <a:lnTo>
                  <a:pt x="2697" y="644"/>
                </a:lnTo>
                <a:lnTo>
                  <a:pt x="2697" y="644"/>
                </a:lnTo>
                <a:lnTo>
                  <a:pt x="2697" y="646"/>
                </a:lnTo>
                <a:lnTo>
                  <a:pt x="2695" y="646"/>
                </a:lnTo>
                <a:lnTo>
                  <a:pt x="2692" y="648"/>
                </a:lnTo>
                <a:lnTo>
                  <a:pt x="2690" y="650"/>
                </a:lnTo>
                <a:lnTo>
                  <a:pt x="2690" y="650"/>
                </a:lnTo>
                <a:lnTo>
                  <a:pt x="2692" y="652"/>
                </a:lnTo>
                <a:lnTo>
                  <a:pt x="2695" y="650"/>
                </a:lnTo>
                <a:lnTo>
                  <a:pt x="2695" y="650"/>
                </a:lnTo>
                <a:lnTo>
                  <a:pt x="2697" y="650"/>
                </a:lnTo>
                <a:lnTo>
                  <a:pt x="2699" y="650"/>
                </a:lnTo>
                <a:lnTo>
                  <a:pt x="2695" y="652"/>
                </a:lnTo>
                <a:lnTo>
                  <a:pt x="2692" y="652"/>
                </a:lnTo>
                <a:lnTo>
                  <a:pt x="2690" y="654"/>
                </a:lnTo>
                <a:lnTo>
                  <a:pt x="2688" y="654"/>
                </a:lnTo>
                <a:lnTo>
                  <a:pt x="2688" y="652"/>
                </a:lnTo>
                <a:lnTo>
                  <a:pt x="2686" y="652"/>
                </a:lnTo>
                <a:lnTo>
                  <a:pt x="2686" y="654"/>
                </a:lnTo>
                <a:lnTo>
                  <a:pt x="2684" y="654"/>
                </a:lnTo>
                <a:lnTo>
                  <a:pt x="2684" y="656"/>
                </a:lnTo>
                <a:lnTo>
                  <a:pt x="2682" y="658"/>
                </a:lnTo>
                <a:lnTo>
                  <a:pt x="2682" y="663"/>
                </a:lnTo>
                <a:lnTo>
                  <a:pt x="2682" y="665"/>
                </a:lnTo>
                <a:lnTo>
                  <a:pt x="2686" y="665"/>
                </a:lnTo>
                <a:lnTo>
                  <a:pt x="2686" y="665"/>
                </a:lnTo>
                <a:lnTo>
                  <a:pt x="2688" y="663"/>
                </a:lnTo>
                <a:lnTo>
                  <a:pt x="2690" y="661"/>
                </a:lnTo>
                <a:lnTo>
                  <a:pt x="2690" y="661"/>
                </a:lnTo>
                <a:lnTo>
                  <a:pt x="2692" y="661"/>
                </a:lnTo>
                <a:lnTo>
                  <a:pt x="2695" y="658"/>
                </a:lnTo>
                <a:lnTo>
                  <a:pt x="2697" y="658"/>
                </a:lnTo>
                <a:lnTo>
                  <a:pt x="2699" y="656"/>
                </a:lnTo>
                <a:lnTo>
                  <a:pt x="2701" y="656"/>
                </a:lnTo>
                <a:lnTo>
                  <a:pt x="2701" y="656"/>
                </a:lnTo>
                <a:lnTo>
                  <a:pt x="2699" y="656"/>
                </a:lnTo>
                <a:lnTo>
                  <a:pt x="2697" y="658"/>
                </a:lnTo>
                <a:lnTo>
                  <a:pt x="2695" y="661"/>
                </a:lnTo>
                <a:lnTo>
                  <a:pt x="2695" y="663"/>
                </a:lnTo>
                <a:lnTo>
                  <a:pt x="2695" y="663"/>
                </a:lnTo>
                <a:lnTo>
                  <a:pt x="2695" y="665"/>
                </a:lnTo>
                <a:lnTo>
                  <a:pt x="2695" y="665"/>
                </a:lnTo>
                <a:lnTo>
                  <a:pt x="2692" y="667"/>
                </a:lnTo>
                <a:lnTo>
                  <a:pt x="2692" y="667"/>
                </a:lnTo>
                <a:lnTo>
                  <a:pt x="2695" y="669"/>
                </a:lnTo>
                <a:lnTo>
                  <a:pt x="2697" y="669"/>
                </a:lnTo>
                <a:lnTo>
                  <a:pt x="2699" y="667"/>
                </a:lnTo>
                <a:lnTo>
                  <a:pt x="2701" y="669"/>
                </a:lnTo>
                <a:lnTo>
                  <a:pt x="2699" y="669"/>
                </a:lnTo>
                <a:lnTo>
                  <a:pt x="2697" y="671"/>
                </a:lnTo>
                <a:lnTo>
                  <a:pt x="2697" y="671"/>
                </a:lnTo>
                <a:lnTo>
                  <a:pt x="2692" y="669"/>
                </a:lnTo>
                <a:lnTo>
                  <a:pt x="2688" y="667"/>
                </a:lnTo>
                <a:lnTo>
                  <a:pt x="2688" y="669"/>
                </a:lnTo>
                <a:lnTo>
                  <a:pt x="2688" y="671"/>
                </a:lnTo>
                <a:lnTo>
                  <a:pt x="2688" y="673"/>
                </a:lnTo>
                <a:lnTo>
                  <a:pt x="2688" y="675"/>
                </a:lnTo>
                <a:lnTo>
                  <a:pt x="2690" y="677"/>
                </a:lnTo>
                <a:lnTo>
                  <a:pt x="2695" y="679"/>
                </a:lnTo>
                <a:lnTo>
                  <a:pt x="2695" y="682"/>
                </a:lnTo>
                <a:lnTo>
                  <a:pt x="2701" y="684"/>
                </a:lnTo>
                <a:lnTo>
                  <a:pt x="2701" y="684"/>
                </a:lnTo>
                <a:lnTo>
                  <a:pt x="2703" y="684"/>
                </a:lnTo>
                <a:lnTo>
                  <a:pt x="2705" y="684"/>
                </a:lnTo>
                <a:lnTo>
                  <a:pt x="2705" y="684"/>
                </a:lnTo>
                <a:lnTo>
                  <a:pt x="2705" y="684"/>
                </a:lnTo>
                <a:lnTo>
                  <a:pt x="2703" y="686"/>
                </a:lnTo>
                <a:lnTo>
                  <a:pt x="2703" y="686"/>
                </a:lnTo>
                <a:lnTo>
                  <a:pt x="2703" y="688"/>
                </a:lnTo>
                <a:lnTo>
                  <a:pt x="2705" y="688"/>
                </a:lnTo>
                <a:lnTo>
                  <a:pt x="2705" y="688"/>
                </a:lnTo>
                <a:lnTo>
                  <a:pt x="2705" y="686"/>
                </a:lnTo>
                <a:lnTo>
                  <a:pt x="2707" y="686"/>
                </a:lnTo>
                <a:lnTo>
                  <a:pt x="2707" y="686"/>
                </a:lnTo>
                <a:lnTo>
                  <a:pt x="2707" y="686"/>
                </a:lnTo>
                <a:lnTo>
                  <a:pt x="2707" y="686"/>
                </a:lnTo>
                <a:lnTo>
                  <a:pt x="2707" y="688"/>
                </a:lnTo>
                <a:lnTo>
                  <a:pt x="2707" y="688"/>
                </a:lnTo>
                <a:lnTo>
                  <a:pt x="2709" y="688"/>
                </a:lnTo>
                <a:lnTo>
                  <a:pt x="2711" y="688"/>
                </a:lnTo>
                <a:lnTo>
                  <a:pt x="2716" y="688"/>
                </a:lnTo>
                <a:lnTo>
                  <a:pt x="2722" y="688"/>
                </a:lnTo>
                <a:lnTo>
                  <a:pt x="2724" y="686"/>
                </a:lnTo>
                <a:lnTo>
                  <a:pt x="2726" y="686"/>
                </a:lnTo>
                <a:lnTo>
                  <a:pt x="2728" y="684"/>
                </a:lnTo>
                <a:lnTo>
                  <a:pt x="2730" y="684"/>
                </a:lnTo>
                <a:lnTo>
                  <a:pt x="2736" y="677"/>
                </a:lnTo>
                <a:lnTo>
                  <a:pt x="2741" y="675"/>
                </a:lnTo>
                <a:lnTo>
                  <a:pt x="2741" y="675"/>
                </a:lnTo>
                <a:lnTo>
                  <a:pt x="2741" y="673"/>
                </a:lnTo>
                <a:lnTo>
                  <a:pt x="2743" y="673"/>
                </a:lnTo>
                <a:lnTo>
                  <a:pt x="2745" y="673"/>
                </a:lnTo>
                <a:lnTo>
                  <a:pt x="2743" y="671"/>
                </a:lnTo>
                <a:lnTo>
                  <a:pt x="2747" y="669"/>
                </a:lnTo>
                <a:lnTo>
                  <a:pt x="2747" y="669"/>
                </a:lnTo>
                <a:lnTo>
                  <a:pt x="2747" y="669"/>
                </a:lnTo>
                <a:lnTo>
                  <a:pt x="2749" y="669"/>
                </a:lnTo>
                <a:lnTo>
                  <a:pt x="2747" y="667"/>
                </a:lnTo>
                <a:lnTo>
                  <a:pt x="2747" y="665"/>
                </a:lnTo>
                <a:lnTo>
                  <a:pt x="2747" y="665"/>
                </a:lnTo>
                <a:lnTo>
                  <a:pt x="2749" y="667"/>
                </a:lnTo>
                <a:lnTo>
                  <a:pt x="2751" y="669"/>
                </a:lnTo>
                <a:lnTo>
                  <a:pt x="2751" y="669"/>
                </a:lnTo>
                <a:lnTo>
                  <a:pt x="2753" y="667"/>
                </a:lnTo>
                <a:lnTo>
                  <a:pt x="2755" y="669"/>
                </a:lnTo>
                <a:lnTo>
                  <a:pt x="2755" y="667"/>
                </a:lnTo>
                <a:lnTo>
                  <a:pt x="2755" y="667"/>
                </a:lnTo>
                <a:lnTo>
                  <a:pt x="2760" y="663"/>
                </a:lnTo>
                <a:lnTo>
                  <a:pt x="2760" y="661"/>
                </a:lnTo>
                <a:lnTo>
                  <a:pt x="2760" y="658"/>
                </a:lnTo>
                <a:lnTo>
                  <a:pt x="2760" y="658"/>
                </a:lnTo>
                <a:lnTo>
                  <a:pt x="2757" y="656"/>
                </a:lnTo>
                <a:lnTo>
                  <a:pt x="2760" y="656"/>
                </a:lnTo>
                <a:lnTo>
                  <a:pt x="2762" y="656"/>
                </a:lnTo>
                <a:lnTo>
                  <a:pt x="2760" y="654"/>
                </a:lnTo>
                <a:lnTo>
                  <a:pt x="2762" y="652"/>
                </a:lnTo>
                <a:lnTo>
                  <a:pt x="2762" y="654"/>
                </a:lnTo>
                <a:lnTo>
                  <a:pt x="2762" y="656"/>
                </a:lnTo>
                <a:lnTo>
                  <a:pt x="2762" y="658"/>
                </a:lnTo>
                <a:lnTo>
                  <a:pt x="2762" y="661"/>
                </a:lnTo>
                <a:lnTo>
                  <a:pt x="2764" y="663"/>
                </a:lnTo>
                <a:lnTo>
                  <a:pt x="2764" y="665"/>
                </a:lnTo>
                <a:lnTo>
                  <a:pt x="2766" y="665"/>
                </a:lnTo>
                <a:lnTo>
                  <a:pt x="2768" y="665"/>
                </a:lnTo>
                <a:lnTo>
                  <a:pt x="2768" y="665"/>
                </a:lnTo>
                <a:lnTo>
                  <a:pt x="2770" y="665"/>
                </a:lnTo>
                <a:lnTo>
                  <a:pt x="2772" y="667"/>
                </a:lnTo>
                <a:lnTo>
                  <a:pt x="2772" y="667"/>
                </a:lnTo>
                <a:lnTo>
                  <a:pt x="2772" y="667"/>
                </a:lnTo>
                <a:lnTo>
                  <a:pt x="2772" y="667"/>
                </a:lnTo>
                <a:lnTo>
                  <a:pt x="2770" y="667"/>
                </a:lnTo>
                <a:lnTo>
                  <a:pt x="2770" y="667"/>
                </a:lnTo>
                <a:lnTo>
                  <a:pt x="2770" y="669"/>
                </a:lnTo>
                <a:lnTo>
                  <a:pt x="2770" y="669"/>
                </a:lnTo>
                <a:lnTo>
                  <a:pt x="2770" y="671"/>
                </a:lnTo>
                <a:lnTo>
                  <a:pt x="2770" y="675"/>
                </a:lnTo>
                <a:lnTo>
                  <a:pt x="2770" y="679"/>
                </a:lnTo>
                <a:lnTo>
                  <a:pt x="2770" y="679"/>
                </a:lnTo>
                <a:lnTo>
                  <a:pt x="2770" y="682"/>
                </a:lnTo>
                <a:lnTo>
                  <a:pt x="2772" y="682"/>
                </a:lnTo>
                <a:lnTo>
                  <a:pt x="2774" y="682"/>
                </a:lnTo>
                <a:lnTo>
                  <a:pt x="2774" y="686"/>
                </a:lnTo>
                <a:lnTo>
                  <a:pt x="2774" y="690"/>
                </a:lnTo>
                <a:lnTo>
                  <a:pt x="2776" y="690"/>
                </a:lnTo>
                <a:lnTo>
                  <a:pt x="2778" y="694"/>
                </a:lnTo>
                <a:lnTo>
                  <a:pt x="2778" y="694"/>
                </a:lnTo>
                <a:lnTo>
                  <a:pt x="2780" y="696"/>
                </a:lnTo>
                <a:lnTo>
                  <a:pt x="2780" y="696"/>
                </a:lnTo>
                <a:lnTo>
                  <a:pt x="2780" y="698"/>
                </a:lnTo>
                <a:lnTo>
                  <a:pt x="2780" y="700"/>
                </a:lnTo>
                <a:lnTo>
                  <a:pt x="2783" y="700"/>
                </a:lnTo>
                <a:lnTo>
                  <a:pt x="2785" y="705"/>
                </a:lnTo>
                <a:lnTo>
                  <a:pt x="2787" y="711"/>
                </a:lnTo>
                <a:lnTo>
                  <a:pt x="2789" y="713"/>
                </a:lnTo>
                <a:lnTo>
                  <a:pt x="2791" y="717"/>
                </a:lnTo>
                <a:lnTo>
                  <a:pt x="2793" y="717"/>
                </a:lnTo>
                <a:lnTo>
                  <a:pt x="2795" y="717"/>
                </a:lnTo>
                <a:lnTo>
                  <a:pt x="2795" y="719"/>
                </a:lnTo>
                <a:lnTo>
                  <a:pt x="2793" y="721"/>
                </a:lnTo>
                <a:lnTo>
                  <a:pt x="2793" y="721"/>
                </a:lnTo>
                <a:lnTo>
                  <a:pt x="2791" y="721"/>
                </a:lnTo>
                <a:lnTo>
                  <a:pt x="2791" y="721"/>
                </a:lnTo>
                <a:lnTo>
                  <a:pt x="2793" y="723"/>
                </a:lnTo>
                <a:lnTo>
                  <a:pt x="2793" y="726"/>
                </a:lnTo>
                <a:lnTo>
                  <a:pt x="2793" y="726"/>
                </a:lnTo>
                <a:lnTo>
                  <a:pt x="2791" y="726"/>
                </a:lnTo>
                <a:lnTo>
                  <a:pt x="2789" y="723"/>
                </a:lnTo>
                <a:lnTo>
                  <a:pt x="2789" y="723"/>
                </a:lnTo>
                <a:lnTo>
                  <a:pt x="2789" y="726"/>
                </a:lnTo>
                <a:lnTo>
                  <a:pt x="2791" y="728"/>
                </a:lnTo>
                <a:lnTo>
                  <a:pt x="2793" y="732"/>
                </a:lnTo>
                <a:lnTo>
                  <a:pt x="2795" y="734"/>
                </a:lnTo>
                <a:lnTo>
                  <a:pt x="2795" y="736"/>
                </a:lnTo>
                <a:lnTo>
                  <a:pt x="2795" y="736"/>
                </a:lnTo>
                <a:lnTo>
                  <a:pt x="2795" y="738"/>
                </a:lnTo>
                <a:lnTo>
                  <a:pt x="2795" y="740"/>
                </a:lnTo>
                <a:lnTo>
                  <a:pt x="2795" y="740"/>
                </a:lnTo>
                <a:lnTo>
                  <a:pt x="2795" y="742"/>
                </a:lnTo>
                <a:lnTo>
                  <a:pt x="2801" y="742"/>
                </a:lnTo>
                <a:lnTo>
                  <a:pt x="2808" y="742"/>
                </a:lnTo>
                <a:lnTo>
                  <a:pt x="2812" y="742"/>
                </a:lnTo>
                <a:lnTo>
                  <a:pt x="2814" y="742"/>
                </a:lnTo>
                <a:lnTo>
                  <a:pt x="2816" y="740"/>
                </a:lnTo>
                <a:lnTo>
                  <a:pt x="2814" y="738"/>
                </a:lnTo>
                <a:lnTo>
                  <a:pt x="2814" y="736"/>
                </a:lnTo>
                <a:lnTo>
                  <a:pt x="2814" y="734"/>
                </a:lnTo>
                <a:lnTo>
                  <a:pt x="2814" y="732"/>
                </a:lnTo>
                <a:lnTo>
                  <a:pt x="2816" y="730"/>
                </a:lnTo>
                <a:lnTo>
                  <a:pt x="2818" y="730"/>
                </a:lnTo>
                <a:lnTo>
                  <a:pt x="2818" y="730"/>
                </a:lnTo>
                <a:lnTo>
                  <a:pt x="2820" y="730"/>
                </a:lnTo>
                <a:lnTo>
                  <a:pt x="2822" y="730"/>
                </a:lnTo>
                <a:lnTo>
                  <a:pt x="2820" y="728"/>
                </a:lnTo>
                <a:lnTo>
                  <a:pt x="2822" y="728"/>
                </a:lnTo>
                <a:lnTo>
                  <a:pt x="2827" y="728"/>
                </a:lnTo>
                <a:lnTo>
                  <a:pt x="2831" y="728"/>
                </a:lnTo>
                <a:lnTo>
                  <a:pt x="2833" y="726"/>
                </a:lnTo>
                <a:lnTo>
                  <a:pt x="2835" y="726"/>
                </a:lnTo>
                <a:lnTo>
                  <a:pt x="2835" y="728"/>
                </a:lnTo>
                <a:lnTo>
                  <a:pt x="2837" y="728"/>
                </a:lnTo>
                <a:lnTo>
                  <a:pt x="2839" y="728"/>
                </a:lnTo>
                <a:lnTo>
                  <a:pt x="2839" y="726"/>
                </a:lnTo>
                <a:lnTo>
                  <a:pt x="2841" y="719"/>
                </a:lnTo>
                <a:lnTo>
                  <a:pt x="2843" y="717"/>
                </a:lnTo>
                <a:lnTo>
                  <a:pt x="2845" y="715"/>
                </a:lnTo>
                <a:lnTo>
                  <a:pt x="2845" y="713"/>
                </a:lnTo>
                <a:lnTo>
                  <a:pt x="2845" y="711"/>
                </a:lnTo>
                <a:lnTo>
                  <a:pt x="2848" y="709"/>
                </a:lnTo>
                <a:lnTo>
                  <a:pt x="2848" y="707"/>
                </a:lnTo>
                <a:lnTo>
                  <a:pt x="2845" y="707"/>
                </a:lnTo>
                <a:lnTo>
                  <a:pt x="2845" y="705"/>
                </a:lnTo>
                <a:lnTo>
                  <a:pt x="2850" y="700"/>
                </a:lnTo>
                <a:lnTo>
                  <a:pt x="2850" y="700"/>
                </a:lnTo>
                <a:lnTo>
                  <a:pt x="2848" y="698"/>
                </a:lnTo>
                <a:lnTo>
                  <a:pt x="2848" y="696"/>
                </a:lnTo>
                <a:lnTo>
                  <a:pt x="2848" y="694"/>
                </a:lnTo>
                <a:lnTo>
                  <a:pt x="2848" y="692"/>
                </a:lnTo>
                <a:lnTo>
                  <a:pt x="2848" y="690"/>
                </a:lnTo>
                <a:lnTo>
                  <a:pt x="2850" y="690"/>
                </a:lnTo>
                <a:lnTo>
                  <a:pt x="2850" y="686"/>
                </a:lnTo>
                <a:lnTo>
                  <a:pt x="2850" y="684"/>
                </a:lnTo>
                <a:lnTo>
                  <a:pt x="2850" y="684"/>
                </a:lnTo>
                <a:lnTo>
                  <a:pt x="2850" y="679"/>
                </a:lnTo>
                <a:lnTo>
                  <a:pt x="2852" y="679"/>
                </a:lnTo>
                <a:lnTo>
                  <a:pt x="2854" y="679"/>
                </a:lnTo>
                <a:lnTo>
                  <a:pt x="2852" y="677"/>
                </a:lnTo>
                <a:lnTo>
                  <a:pt x="2850" y="677"/>
                </a:lnTo>
                <a:lnTo>
                  <a:pt x="2845" y="675"/>
                </a:lnTo>
                <a:lnTo>
                  <a:pt x="2845" y="677"/>
                </a:lnTo>
                <a:lnTo>
                  <a:pt x="2843" y="675"/>
                </a:lnTo>
                <a:lnTo>
                  <a:pt x="2843" y="675"/>
                </a:lnTo>
                <a:lnTo>
                  <a:pt x="2843" y="675"/>
                </a:lnTo>
                <a:lnTo>
                  <a:pt x="2850" y="675"/>
                </a:lnTo>
                <a:lnTo>
                  <a:pt x="2854" y="675"/>
                </a:lnTo>
                <a:lnTo>
                  <a:pt x="2856" y="675"/>
                </a:lnTo>
                <a:lnTo>
                  <a:pt x="2858" y="673"/>
                </a:lnTo>
                <a:lnTo>
                  <a:pt x="2860" y="671"/>
                </a:lnTo>
                <a:lnTo>
                  <a:pt x="2864" y="669"/>
                </a:lnTo>
                <a:lnTo>
                  <a:pt x="2864" y="669"/>
                </a:lnTo>
                <a:lnTo>
                  <a:pt x="2866" y="669"/>
                </a:lnTo>
                <a:lnTo>
                  <a:pt x="2868" y="669"/>
                </a:lnTo>
                <a:lnTo>
                  <a:pt x="2871" y="667"/>
                </a:lnTo>
                <a:lnTo>
                  <a:pt x="2873" y="667"/>
                </a:lnTo>
                <a:lnTo>
                  <a:pt x="2873" y="665"/>
                </a:lnTo>
                <a:lnTo>
                  <a:pt x="2875" y="665"/>
                </a:lnTo>
                <a:lnTo>
                  <a:pt x="2875" y="663"/>
                </a:lnTo>
                <a:lnTo>
                  <a:pt x="2875" y="663"/>
                </a:lnTo>
                <a:lnTo>
                  <a:pt x="2877" y="661"/>
                </a:lnTo>
                <a:lnTo>
                  <a:pt x="2877" y="661"/>
                </a:lnTo>
                <a:lnTo>
                  <a:pt x="2877" y="658"/>
                </a:lnTo>
                <a:lnTo>
                  <a:pt x="2875" y="661"/>
                </a:lnTo>
                <a:lnTo>
                  <a:pt x="2875" y="661"/>
                </a:lnTo>
                <a:lnTo>
                  <a:pt x="2873" y="661"/>
                </a:lnTo>
                <a:lnTo>
                  <a:pt x="2873" y="661"/>
                </a:lnTo>
                <a:lnTo>
                  <a:pt x="2871" y="661"/>
                </a:lnTo>
                <a:lnTo>
                  <a:pt x="2871" y="661"/>
                </a:lnTo>
                <a:lnTo>
                  <a:pt x="2868" y="661"/>
                </a:lnTo>
                <a:lnTo>
                  <a:pt x="2868" y="661"/>
                </a:lnTo>
                <a:lnTo>
                  <a:pt x="2871" y="658"/>
                </a:lnTo>
                <a:lnTo>
                  <a:pt x="2871" y="658"/>
                </a:lnTo>
                <a:lnTo>
                  <a:pt x="2873" y="658"/>
                </a:lnTo>
                <a:lnTo>
                  <a:pt x="2873" y="658"/>
                </a:lnTo>
                <a:lnTo>
                  <a:pt x="2875" y="658"/>
                </a:lnTo>
                <a:lnTo>
                  <a:pt x="2877" y="656"/>
                </a:lnTo>
                <a:lnTo>
                  <a:pt x="2877" y="656"/>
                </a:lnTo>
                <a:lnTo>
                  <a:pt x="2879" y="654"/>
                </a:lnTo>
                <a:lnTo>
                  <a:pt x="2881" y="652"/>
                </a:lnTo>
                <a:lnTo>
                  <a:pt x="2883" y="652"/>
                </a:lnTo>
                <a:lnTo>
                  <a:pt x="2883" y="650"/>
                </a:lnTo>
                <a:lnTo>
                  <a:pt x="2881" y="648"/>
                </a:lnTo>
                <a:lnTo>
                  <a:pt x="2881" y="648"/>
                </a:lnTo>
                <a:lnTo>
                  <a:pt x="2881" y="646"/>
                </a:lnTo>
                <a:lnTo>
                  <a:pt x="2879" y="646"/>
                </a:lnTo>
                <a:lnTo>
                  <a:pt x="2877" y="644"/>
                </a:lnTo>
                <a:lnTo>
                  <a:pt x="2877" y="644"/>
                </a:lnTo>
                <a:lnTo>
                  <a:pt x="2877" y="642"/>
                </a:lnTo>
                <a:lnTo>
                  <a:pt x="2875" y="640"/>
                </a:lnTo>
                <a:lnTo>
                  <a:pt x="2873" y="640"/>
                </a:lnTo>
                <a:lnTo>
                  <a:pt x="2871" y="637"/>
                </a:lnTo>
                <a:lnTo>
                  <a:pt x="2868" y="635"/>
                </a:lnTo>
                <a:lnTo>
                  <a:pt x="2868" y="633"/>
                </a:lnTo>
                <a:lnTo>
                  <a:pt x="2866" y="633"/>
                </a:lnTo>
                <a:lnTo>
                  <a:pt x="2864" y="635"/>
                </a:lnTo>
                <a:lnTo>
                  <a:pt x="2864" y="635"/>
                </a:lnTo>
                <a:lnTo>
                  <a:pt x="2862" y="633"/>
                </a:lnTo>
                <a:lnTo>
                  <a:pt x="2862" y="633"/>
                </a:lnTo>
                <a:lnTo>
                  <a:pt x="2862" y="633"/>
                </a:lnTo>
                <a:lnTo>
                  <a:pt x="2860" y="633"/>
                </a:lnTo>
                <a:lnTo>
                  <a:pt x="2860" y="633"/>
                </a:lnTo>
                <a:lnTo>
                  <a:pt x="2858" y="631"/>
                </a:lnTo>
                <a:lnTo>
                  <a:pt x="2858" y="631"/>
                </a:lnTo>
                <a:lnTo>
                  <a:pt x="2858" y="629"/>
                </a:lnTo>
                <a:lnTo>
                  <a:pt x="2856" y="627"/>
                </a:lnTo>
                <a:lnTo>
                  <a:pt x="2858" y="625"/>
                </a:lnTo>
                <a:lnTo>
                  <a:pt x="2856" y="623"/>
                </a:lnTo>
                <a:lnTo>
                  <a:pt x="2856" y="621"/>
                </a:lnTo>
                <a:lnTo>
                  <a:pt x="2856" y="619"/>
                </a:lnTo>
                <a:lnTo>
                  <a:pt x="2856" y="619"/>
                </a:lnTo>
                <a:lnTo>
                  <a:pt x="2856" y="617"/>
                </a:lnTo>
                <a:lnTo>
                  <a:pt x="2856" y="617"/>
                </a:lnTo>
                <a:lnTo>
                  <a:pt x="2856" y="614"/>
                </a:lnTo>
                <a:lnTo>
                  <a:pt x="2856" y="614"/>
                </a:lnTo>
                <a:lnTo>
                  <a:pt x="2856" y="612"/>
                </a:lnTo>
                <a:lnTo>
                  <a:pt x="2858" y="610"/>
                </a:lnTo>
                <a:lnTo>
                  <a:pt x="2856" y="610"/>
                </a:lnTo>
                <a:lnTo>
                  <a:pt x="2858" y="610"/>
                </a:lnTo>
                <a:lnTo>
                  <a:pt x="2860" y="610"/>
                </a:lnTo>
                <a:lnTo>
                  <a:pt x="2860" y="608"/>
                </a:lnTo>
                <a:lnTo>
                  <a:pt x="2860" y="608"/>
                </a:lnTo>
                <a:lnTo>
                  <a:pt x="2860" y="606"/>
                </a:lnTo>
                <a:lnTo>
                  <a:pt x="2860" y="604"/>
                </a:lnTo>
                <a:lnTo>
                  <a:pt x="2860" y="602"/>
                </a:lnTo>
                <a:lnTo>
                  <a:pt x="2862" y="600"/>
                </a:lnTo>
                <a:lnTo>
                  <a:pt x="2862" y="598"/>
                </a:lnTo>
                <a:lnTo>
                  <a:pt x="2862" y="598"/>
                </a:lnTo>
                <a:lnTo>
                  <a:pt x="2862" y="598"/>
                </a:lnTo>
                <a:lnTo>
                  <a:pt x="2860" y="596"/>
                </a:lnTo>
                <a:lnTo>
                  <a:pt x="2860" y="593"/>
                </a:lnTo>
                <a:lnTo>
                  <a:pt x="2860" y="593"/>
                </a:lnTo>
                <a:lnTo>
                  <a:pt x="2860" y="591"/>
                </a:lnTo>
                <a:lnTo>
                  <a:pt x="2862" y="593"/>
                </a:lnTo>
                <a:lnTo>
                  <a:pt x="2862" y="593"/>
                </a:lnTo>
                <a:lnTo>
                  <a:pt x="2864" y="593"/>
                </a:lnTo>
                <a:lnTo>
                  <a:pt x="2864" y="591"/>
                </a:lnTo>
                <a:lnTo>
                  <a:pt x="2866" y="591"/>
                </a:lnTo>
                <a:lnTo>
                  <a:pt x="2868" y="591"/>
                </a:lnTo>
                <a:lnTo>
                  <a:pt x="2868" y="589"/>
                </a:lnTo>
                <a:lnTo>
                  <a:pt x="2868" y="589"/>
                </a:lnTo>
                <a:lnTo>
                  <a:pt x="2868" y="589"/>
                </a:lnTo>
                <a:lnTo>
                  <a:pt x="2866" y="589"/>
                </a:lnTo>
                <a:lnTo>
                  <a:pt x="2868" y="587"/>
                </a:lnTo>
                <a:lnTo>
                  <a:pt x="2868" y="587"/>
                </a:lnTo>
                <a:lnTo>
                  <a:pt x="2868" y="585"/>
                </a:lnTo>
                <a:lnTo>
                  <a:pt x="2866" y="585"/>
                </a:lnTo>
                <a:lnTo>
                  <a:pt x="2866" y="583"/>
                </a:lnTo>
                <a:lnTo>
                  <a:pt x="2866" y="583"/>
                </a:lnTo>
                <a:lnTo>
                  <a:pt x="2868" y="585"/>
                </a:lnTo>
                <a:lnTo>
                  <a:pt x="2871" y="585"/>
                </a:lnTo>
                <a:lnTo>
                  <a:pt x="2871" y="585"/>
                </a:lnTo>
                <a:lnTo>
                  <a:pt x="2871" y="585"/>
                </a:lnTo>
                <a:lnTo>
                  <a:pt x="2871" y="585"/>
                </a:lnTo>
                <a:lnTo>
                  <a:pt x="2871" y="585"/>
                </a:lnTo>
                <a:lnTo>
                  <a:pt x="2873" y="585"/>
                </a:lnTo>
                <a:lnTo>
                  <a:pt x="2875" y="583"/>
                </a:lnTo>
                <a:lnTo>
                  <a:pt x="2875" y="583"/>
                </a:lnTo>
                <a:lnTo>
                  <a:pt x="2875" y="581"/>
                </a:lnTo>
                <a:lnTo>
                  <a:pt x="2875" y="581"/>
                </a:lnTo>
                <a:lnTo>
                  <a:pt x="2873" y="581"/>
                </a:lnTo>
                <a:lnTo>
                  <a:pt x="2873" y="581"/>
                </a:lnTo>
                <a:lnTo>
                  <a:pt x="2875" y="581"/>
                </a:lnTo>
                <a:lnTo>
                  <a:pt x="2877" y="579"/>
                </a:lnTo>
                <a:lnTo>
                  <a:pt x="2877" y="579"/>
                </a:lnTo>
                <a:lnTo>
                  <a:pt x="2877" y="577"/>
                </a:lnTo>
                <a:lnTo>
                  <a:pt x="2879" y="577"/>
                </a:lnTo>
                <a:lnTo>
                  <a:pt x="2879" y="577"/>
                </a:lnTo>
                <a:lnTo>
                  <a:pt x="2881" y="577"/>
                </a:lnTo>
                <a:lnTo>
                  <a:pt x="2881" y="577"/>
                </a:lnTo>
                <a:lnTo>
                  <a:pt x="2881" y="577"/>
                </a:lnTo>
                <a:lnTo>
                  <a:pt x="2879" y="575"/>
                </a:lnTo>
                <a:lnTo>
                  <a:pt x="2881" y="575"/>
                </a:lnTo>
                <a:lnTo>
                  <a:pt x="2883" y="575"/>
                </a:lnTo>
                <a:lnTo>
                  <a:pt x="2887" y="572"/>
                </a:lnTo>
                <a:lnTo>
                  <a:pt x="2887" y="570"/>
                </a:lnTo>
                <a:lnTo>
                  <a:pt x="2887" y="570"/>
                </a:lnTo>
                <a:lnTo>
                  <a:pt x="2889" y="570"/>
                </a:lnTo>
                <a:lnTo>
                  <a:pt x="2889" y="570"/>
                </a:lnTo>
                <a:lnTo>
                  <a:pt x="2889" y="570"/>
                </a:lnTo>
                <a:lnTo>
                  <a:pt x="2892" y="570"/>
                </a:lnTo>
                <a:lnTo>
                  <a:pt x="2892" y="570"/>
                </a:lnTo>
                <a:lnTo>
                  <a:pt x="2894" y="570"/>
                </a:lnTo>
                <a:lnTo>
                  <a:pt x="2894" y="568"/>
                </a:lnTo>
                <a:lnTo>
                  <a:pt x="2896" y="566"/>
                </a:lnTo>
                <a:lnTo>
                  <a:pt x="2900" y="566"/>
                </a:lnTo>
                <a:lnTo>
                  <a:pt x="2902" y="564"/>
                </a:lnTo>
                <a:lnTo>
                  <a:pt x="2904" y="564"/>
                </a:lnTo>
                <a:lnTo>
                  <a:pt x="2908" y="562"/>
                </a:lnTo>
                <a:lnTo>
                  <a:pt x="2908" y="562"/>
                </a:lnTo>
                <a:lnTo>
                  <a:pt x="2912" y="554"/>
                </a:lnTo>
                <a:lnTo>
                  <a:pt x="2917" y="552"/>
                </a:lnTo>
                <a:lnTo>
                  <a:pt x="2919" y="549"/>
                </a:lnTo>
                <a:lnTo>
                  <a:pt x="2919" y="549"/>
                </a:lnTo>
                <a:lnTo>
                  <a:pt x="2919" y="547"/>
                </a:lnTo>
                <a:lnTo>
                  <a:pt x="2917" y="545"/>
                </a:lnTo>
                <a:lnTo>
                  <a:pt x="2917" y="543"/>
                </a:lnTo>
                <a:lnTo>
                  <a:pt x="2917" y="541"/>
                </a:lnTo>
                <a:lnTo>
                  <a:pt x="2915" y="541"/>
                </a:lnTo>
                <a:lnTo>
                  <a:pt x="2915" y="539"/>
                </a:lnTo>
                <a:lnTo>
                  <a:pt x="2915" y="539"/>
                </a:lnTo>
                <a:lnTo>
                  <a:pt x="2917" y="537"/>
                </a:lnTo>
                <a:lnTo>
                  <a:pt x="2919" y="535"/>
                </a:lnTo>
                <a:lnTo>
                  <a:pt x="2921" y="533"/>
                </a:lnTo>
                <a:lnTo>
                  <a:pt x="2921" y="531"/>
                </a:lnTo>
                <a:lnTo>
                  <a:pt x="2921" y="531"/>
                </a:lnTo>
                <a:lnTo>
                  <a:pt x="2919" y="528"/>
                </a:lnTo>
                <a:lnTo>
                  <a:pt x="2919" y="528"/>
                </a:lnTo>
                <a:lnTo>
                  <a:pt x="2919" y="528"/>
                </a:lnTo>
                <a:lnTo>
                  <a:pt x="2919" y="528"/>
                </a:lnTo>
                <a:lnTo>
                  <a:pt x="2921" y="528"/>
                </a:lnTo>
                <a:lnTo>
                  <a:pt x="2921" y="528"/>
                </a:lnTo>
                <a:lnTo>
                  <a:pt x="2921" y="528"/>
                </a:lnTo>
                <a:lnTo>
                  <a:pt x="2921" y="528"/>
                </a:lnTo>
                <a:lnTo>
                  <a:pt x="2921" y="526"/>
                </a:lnTo>
                <a:lnTo>
                  <a:pt x="2919" y="526"/>
                </a:lnTo>
                <a:lnTo>
                  <a:pt x="2919" y="526"/>
                </a:lnTo>
                <a:lnTo>
                  <a:pt x="2921" y="526"/>
                </a:lnTo>
                <a:lnTo>
                  <a:pt x="2921" y="526"/>
                </a:lnTo>
                <a:lnTo>
                  <a:pt x="2925" y="524"/>
                </a:lnTo>
                <a:lnTo>
                  <a:pt x="2925" y="524"/>
                </a:lnTo>
                <a:lnTo>
                  <a:pt x="2925" y="524"/>
                </a:lnTo>
                <a:lnTo>
                  <a:pt x="2925" y="522"/>
                </a:lnTo>
                <a:lnTo>
                  <a:pt x="2925" y="522"/>
                </a:lnTo>
                <a:lnTo>
                  <a:pt x="2927" y="522"/>
                </a:lnTo>
                <a:lnTo>
                  <a:pt x="2929" y="522"/>
                </a:lnTo>
                <a:lnTo>
                  <a:pt x="2929" y="522"/>
                </a:lnTo>
                <a:lnTo>
                  <a:pt x="2927" y="522"/>
                </a:lnTo>
                <a:lnTo>
                  <a:pt x="2927" y="520"/>
                </a:lnTo>
                <a:lnTo>
                  <a:pt x="2929" y="520"/>
                </a:lnTo>
                <a:lnTo>
                  <a:pt x="2931" y="520"/>
                </a:lnTo>
                <a:lnTo>
                  <a:pt x="2931" y="518"/>
                </a:lnTo>
                <a:lnTo>
                  <a:pt x="2931" y="518"/>
                </a:lnTo>
                <a:lnTo>
                  <a:pt x="2931" y="516"/>
                </a:lnTo>
                <a:lnTo>
                  <a:pt x="2931" y="516"/>
                </a:lnTo>
                <a:lnTo>
                  <a:pt x="2931" y="514"/>
                </a:lnTo>
                <a:lnTo>
                  <a:pt x="2933" y="516"/>
                </a:lnTo>
                <a:lnTo>
                  <a:pt x="2933" y="516"/>
                </a:lnTo>
                <a:lnTo>
                  <a:pt x="2936" y="516"/>
                </a:lnTo>
                <a:lnTo>
                  <a:pt x="2938" y="514"/>
                </a:lnTo>
                <a:lnTo>
                  <a:pt x="2940" y="516"/>
                </a:lnTo>
                <a:lnTo>
                  <a:pt x="2942" y="518"/>
                </a:lnTo>
                <a:lnTo>
                  <a:pt x="2944" y="518"/>
                </a:lnTo>
                <a:lnTo>
                  <a:pt x="2944" y="516"/>
                </a:lnTo>
                <a:lnTo>
                  <a:pt x="2946" y="516"/>
                </a:lnTo>
                <a:lnTo>
                  <a:pt x="2950" y="516"/>
                </a:lnTo>
                <a:lnTo>
                  <a:pt x="2950" y="516"/>
                </a:lnTo>
                <a:lnTo>
                  <a:pt x="2954" y="516"/>
                </a:lnTo>
                <a:lnTo>
                  <a:pt x="2959" y="516"/>
                </a:lnTo>
                <a:lnTo>
                  <a:pt x="2959" y="516"/>
                </a:lnTo>
                <a:lnTo>
                  <a:pt x="2961" y="516"/>
                </a:lnTo>
                <a:lnTo>
                  <a:pt x="2963" y="516"/>
                </a:lnTo>
                <a:lnTo>
                  <a:pt x="2965" y="516"/>
                </a:lnTo>
                <a:lnTo>
                  <a:pt x="2965" y="516"/>
                </a:lnTo>
                <a:lnTo>
                  <a:pt x="2965" y="516"/>
                </a:lnTo>
                <a:lnTo>
                  <a:pt x="2965" y="518"/>
                </a:lnTo>
                <a:lnTo>
                  <a:pt x="2965" y="520"/>
                </a:lnTo>
                <a:lnTo>
                  <a:pt x="2967" y="520"/>
                </a:lnTo>
                <a:lnTo>
                  <a:pt x="2967" y="520"/>
                </a:lnTo>
                <a:lnTo>
                  <a:pt x="2973" y="522"/>
                </a:lnTo>
                <a:lnTo>
                  <a:pt x="2975" y="524"/>
                </a:lnTo>
                <a:lnTo>
                  <a:pt x="2975" y="526"/>
                </a:lnTo>
                <a:lnTo>
                  <a:pt x="2973" y="528"/>
                </a:lnTo>
                <a:lnTo>
                  <a:pt x="2973" y="533"/>
                </a:lnTo>
                <a:lnTo>
                  <a:pt x="2975" y="533"/>
                </a:lnTo>
                <a:lnTo>
                  <a:pt x="2975" y="533"/>
                </a:lnTo>
                <a:lnTo>
                  <a:pt x="2975" y="535"/>
                </a:lnTo>
                <a:lnTo>
                  <a:pt x="2973" y="535"/>
                </a:lnTo>
                <a:lnTo>
                  <a:pt x="2973" y="537"/>
                </a:lnTo>
                <a:lnTo>
                  <a:pt x="2973" y="537"/>
                </a:lnTo>
                <a:lnTo>
                  <a:pt x="2973" y="539"/>
                </a:lnTo>
                <a:lnTo>
                  <a:pt x="2973" y="539"/>
                </a:lnTo>
                <a:lnTo>
                  <a:pt x="2971" y="539"/>
                </a:lnTo>
                <a:lnTo>
                  <a:pt x="2969" y="537"/>
                </a:lnTo>
                <a:lnTo>
                  <a:pt x="2967" y="539"/>
                </a:lnTo>
                <a:lnTo>
                  <a:pt x="2965" y="539"/>
                </a:lnTo>
                <a:lnTo>
                  <a:pt x="2963" y="539"/>
                </a:lnTo>
                <a:lnTo>
                  <a:pt x="2963" y="541"/>
                </a:lnTo>
                <a:lnTo>
                  <a:pt x="2963" y="543"/>
                </a:lnTo>
                <a:lnTo>
                  <a:pt x="2959" y="547"/>
                </a:lnTo>
                <a:lnTo>
                  <a:pt x="2956" y="549"/>
                </a:lnTo>
                <a:lnTo>
                  <a:pt x="2954" y="552"/>
                </a:lnTo>
                <a:lnTo>
                  <a:pt x="2954" y="552"/>
                </a:lnTo>
                <a:lnTo>
                  <a:pt x="2950" y="556"/>
                </a:lnTo>
                <a:lnTo>
                  <a:pt x="2950" y="558"/>
                </a:lnTo>
                <a:lnTo>
                  <a:pt x="2948" y="558"/>
                </a:lnTo>
                <a:lnTo>
                  <a:pt x="2944" y="560"/>
                </a:lnTo>
                <a:lnTo>
                  <a:pt x="2942" y="562"/>
                </a:lnTo>
                <a:lnTo>
                  <a:pt x="2942" y="562"/>
                </a:lnTo>
                <a:lnTo>
                  <a:pt x="2938" y="566"/>
                </a:lnTo>
                <a:lnTo>
                  <a:pt x="2933" y="566"/>
                </a:lnTo>
                <a:lnTo>
                  <a:pt x="2933" y="568"/>
                </a:lnTo>
                <a:lnTo>
                  <a:pt x="2931" y="570"/>
                </a:lnTo>
                <a:lnTo>
                  <a:pt x="2931" y="570"/>
                </a:lnTo>
                <a:lnTo>
                  <a:pt x="2931" y="570"/>
                </a:lnTo>
                <a:lnTo>
                  <a:pt x="2931" y="570"/>
                </a:lnTo>
                <a:lnTo>
                  <a:pt x="2931" y="570"/>
                </a:lnTo>
                <a:lnTo>
                  <a:pt x="2929" y="570"/>
                </a:lnTo>
                <a:lnTo>
                  <a:pt x="2931" y="572"/>
                </a:lnTo>
                <a:lnTo>
                  <a:pt x="2931" y="572"/>
                </a:lnTo>
                <a:lnTo>
                  <a:pt x="2931" y="575"/>
                </a:lnTo>
                <a:lnTo>
                  <a:pt x="2927" y="575"/>
                </a:lnTo>
                <a:lnTo>
                  <a:pt x="2925" y="577"/>
                </a:lnTo>
                <a:lnTo>
                  <a:pt x="2923" y="575"/>
                </a:lnTo>
                <a:lnTo>
                  <a:pt x="2921" y="577"/>
                </a:lnTo>
                <a:lnTo>
                  <a:pt x="2921" y="577"/>
                </a:lnTo>
                <a:lnTo>
                  <a:pt x="2921" y="579"/>
                </a:lnTo>
                <a:lnTo>
                  <a:pt x="2921" y="581"/>
                </a:lnTo>
                <a:lnTo>
                  <a:pt x="2919" y="581"/>
                </a:lnTo>
                <a:lnTo>
                  <a:pt x="2919" y="583"/>
                </a:lnTo>
                <a:lnTo>
                  <a:pt x="2915" y="585"/>
                </a:lnTo>
                <a:lnTo>
                  <a:pt x="2915" y="587"/>
                </a:lnTo>
                <a:lnTo>
                  <a:pt x="2915" y="587"/>
                </a:lnTo>
                <a:lnTo>
                  <a:pt x="2912" y="589"/>
                </a:lnTo>
                <a:lnTo>
                  <a:pt x="2915" y="591"/>
                </a:lnTo>
                <a:lnTo>
                  <a:pt x="2915" y="593"/>
                </a:lnTo>
                <a:lnTo>
                  <a:pt x="2917" y="596"/>
                </a:lnTo>
                <a:lnTo>
                  <a:pt x="2917" y="598"/>
                </a:lnTo>
                <a:lnTo>
                  <a:pt x="2917" y="598"/>
                </a:lnTo>
                <a:lnTo>
                  <a:pt x="2917" y="600"/>
                </a:lnTo>
                <a:lnTo>
                  <a:pt x="2917" y="604"/>
                </a:lnTo>
                <a:lnTo>
                  <a:pt x="2917" y="606"/>
                </a:lnTo>
                <a:lnTo>
                  <a:pt x="2919" y="608"/>
                </a:lnTo>
                <a:lnTo>
                  <a:pt x="2921" y="610"/>
                </a:lnTo>
                <a:lnTo>
                  <a:pt x="2921" y="610"/>
                </a:lnTo>
                <a:lnTo>
                  <a:pt x="2921" y="612"/>
                </a:lnTo>
                <a:lnTo>
                  <a:pt x="2921" y="612"/>
                </a:lnTo>
                <a:lnTo>
                  <a:pt x="2921" y="612"/>
                </a:lnTo>
                <a:lnTo>
                  <a:pt x="2919" y="612"/>
                </a:lnTo>
                <a:lnTo>
                  <a:pt x="2919" y="612"/>
                </a:lnTo>
                <a:lnTo>
                  <a:pt x="2919" y="614"/>
                </a:lnTo>
                <a:lnTo>
                  <a:pt x="2921" y="614"/>
                </a:lnTo>
                <a:lnTo>
                  <a:pt x="2921" y="614"/>
                </a:lnTo>
                <a:lnTo>
                  <a:pt x="2919" y="614"/>
                </a:lnTo>
                <a:lnTo>
                  <a:pt x="2919" y="614"/>
                </a:lnTo>
                <a:lnTo>
                  <a:pt x="2919" y="617"/>
                </a:lnTo>
                <a:lnTo>
                  <a:pt x="2919" y="619"/>
                </a:lnTo>
                <a:lnTo>
                  <a:pt x="2919" y="621"/>
                </a:lnTo>
                <a:lnTo>
                  <a:pt x="2919" y="623"/>
                </a:lnTo>
                <a:lnTo>
                  <a:pt x="2917" y="625"/>
                </a:lnTo>
                <a:lnTo>
                  <a:pt x="2917" y="625"/>
                </a:lnTo>
                <a:lnTo>
                  <a:pt x="2917" y="629"/>
                </a:lnTo>
                <a:lnTo>
                  <a:pt x="2919" y="631"/>
                </a:lnTo>
                <a:lnTo>
                  <a:pt x="2919" y="631"/>
                </a:lnTo>
                <a:lnTo>
                  <a:pt x="2919" y="633"/>
                </a:lnTo>
                <a:lnTo>
                  <a:pt x="2919" y="633"/>
                </a:lnTo>
                <a:lnTo>
                  <a:pt x="2919" y="635"/>
                </a:lnTo>
                <a:lnTo>
                  <a:pt x="2921" y="635"/>
                </a:lnTo>
                <a:lnTo>
                  <a:pt x="2923" y="633"/>
                </a:lnTo>
                <a:lnTo>
                  <a:pt x="2923" y="633"/>
                </a:lnTo>
                <a:lnTo>
                  <a:pt x="2925" y="635"/>
                </a:lnTo>
                <a:lnTo>
                  <a:pt x="2925" y="635"/>
                </a:lnTo>
                <a:lnTo>
                  <a:pt x="2929" y="637"/>
                </a:lnTo>
                <a:lnTo>
                  <a:pt x="2933" y="640"/>
                </a:lnTo>
                <a:lnTo>
                  <a:pt x="2936" y="640"/>
                </a:lnTo>
                <a:lnTo>
                  <a:pt x="2936" y="640"/>
                </a:lnTo>
                <a:lnTo>
                  <a:pt x="2936" y="640"/>
                </a:lnTo>
                <a:lnTo>
                  <a:pt x="2933" y="642"/>
                </a:lnTo>
                <a:lnTo>
                  <a:pt x="2933" y="642"/>
                </a:lnTo>
                <a:lnTo>
                  <a:pt x="2936" y="642"/>
                </a:lnTo>
                <a:lnTo>
                  <a:pt x="2936" y="642"/>
                </a:lnTo>
                <a:lnTo>
                  <a:pt x="2936" y="642"/>
                </a:lnTo>
                <a:lnTo>
                  <a:pt x="2933" y="642"/>
                </a:lnTo>
                <a:lnTo>
                  <a:pt x="2933" y="642"/>
                </a:lnTo>
                <a:lnTo>
                  <a:pt x="2933" y="644"/>
                </a:lnTo>
                <a:lnTo>
                  <a:pt x="2933" y="644"/>
                </a:lnTo>
                <a:lnTo>
                  <a:pt x="2933" y="646"/>
                </a:lnTo>
                <a:lnTo>
                  <a:pt x="2933" y="646"/>
                </a:lnTo>
                <a:lnTo>
                  <a:pt x="2933" y="646"/>
                </a:lnTo>
                <a:lnTo>
                  <a:pt x="2936" y="646"/>
                </a:lnTo>
                <a:lnTo>
                  <a:pt x="2936" y="646"/>
                </a:lnTo>
                <a:lnTo>
                  <a:pt x="2938" y="646"/>
                </a:lnTo>
                <a:lnTo>
                  <a:pt x="2938" y="646"/>
                </a:lnTo>
                <a:lnTo>
                  <a:pt x="2938" y="644"/>
                </a:lnTo>
                <a:lnTo>
                  <a:pt x="2940" y="644"/>
                </a:lnTo>
                <a:lnTo>
                  <a:pt x="2940" y="642"/>
                </a:lnTo>
                <a:lnTo>
                  <a:pt x="2940" y="642"/>
                </a:lnTo>
                <a:lnTo>
                  <a:pt x="2942" y="644"/>
                </a:lnTo>
                <a:lnTo>
                  <a:pt x="2942" y="646"/>
                </a:lnTo>
                <a:lnTo>
                  <a:pt x="2944" y="646"/>
                </a:lnTo>
                <a:lnTo>
                  <a:pt x="2944" y="646"/>
                </a:lnTo>
                <a:lnTo>
                  <a:pt x="2944" y="648"/>
                </a:lnTo>
                <a:lnTo>
                  <a:pt x="2942" y="648"/>
                </a:lnTo>
                <a:lnTo>
                  <a:pt x="2942" y="650"/>
                </a:lnTo>
                <a:lnTo>
                  <a:pt x="2940" y="650"/>
                </a:lnTo>
                <a:lnTo>
                  <a:pt x="2942" y="650"/>
                </a:lnTo>
                <a:lnTo>
                  <a:pt x="2944" y="650"/>
                </a:lnTo>
                <a:lnTo>
                  <a:pt x="2946" y="648"/>
                </a:lnTo>
                <a:lnTo>
                  <a:pt x="2948" y="648"/>
                </a:lnTo>
                <a:lnTo>
                  <a:pt x="2950" y="648"/>
                </a:lnTo>
                <a:lnTo>
                  <a:pt x="2952" y="648"/>
                </a:lnTo>
                <a:lnTo>
                  <a:pt x="2956" y="646"/>
                </a:lnTo>
                <a:lnTo>
                  <a:pt x="2961" y="646"/>
                </a:lnTo>
                <a:lnTo>
                  <a:pt x="2963" y="646"/>
                </a:lnTo>
                <a:lnTo>
                  <a:pt x="2963" y="646"/>
                </a:lnTo>
                <a:lnTo>
                  <a:pt x="2965" y="644"/>
                </a:lnTo>
                <a:lnTo>
                  <a:pt x="2967" y="644"/>
                </a:lnTo>
                <a:lnTo>
                  <a:pt x="2969" y="644"/>
                </a:lnTo>
                <a:lnTo>
                  <a:pt x="2971" y="642"/>
                </a:lnTo>
                <a:lnTo>
                  <a:pt x="2973" y="642"/>
                </a:lnTo>
                <a:lnTo>
                  <a:pt x="2977" y="642"/>
                </a:lnTo>
                <a:lnTo>
                  <a:pt x="2977" y="640"/>
                </a:lnTo>
                <a:lnTo>
                  <a:pt x="2980" y="640"/>
                </a:lnTo>
                <a:lnTo>
                  <a:pt x="2980" y="642"/>
                </a:lnTo>
                <a:lnTo>
                  <a:pt x="2982" y="642"/>
                </a:lnTo>
                <a:lnTo>
                  <a:pt x="2982" y="640"/>
                </a:lnTo>
                <a:lnTo>
                  <a:pt x="2984" y="640"/>
                </a:lnTo>
                <a:lnTo>
                  <a:pt x="2986" y="640"/>
                </a:lnTo>
                <a:lnTo>
                  <a:pt x="2986" y="640"/>
                </a:lnTo>
                <a:lnTo>
                  <a:pt x="2984" y="637"/>
                </a:lnTo>
                <a:lnTo>
                  <a:pt x="2984" y="637"/>
                </a:lnTo>
                <a:lnTo>
                  <a:pt x="2986" y="637"/>
                </a:lnTo>
                <a:lnTo>
                  <a:pt x="2988" y="637"/>
                </a:lnTo>
                <a:lnTo>
                  <a:pt x="2990" y="637"/>
                </a:lnTo>
                <a:lnTo>
                  <a:pt x="2990" y="637"/>
                </a:lnTo>
                <a:lnTo>
                  <a:pt x="2992" y="635"/>
                </a:lnTo>
                <a:lnTo>
                  <a:pt x="2992" y="633"/>
                </a:lnTo>
                <a:lnTo>
                  <a:pt x="2994" y="633"/>
                </a:lnTo>
                <a:lnTo>
                  <a:pt x="2992" y="633"/>
                </a:lnTo>
                <a:lnTo>
                  <a:pt x="2992" y="635"/>
                </a:lnTo>
                <a:lnTo>
                  <a:pt x="2992" y="637"/>
                </a:lnTo>
                <a:lnTo>
                  <a:pt x="2992" y="637"/>
                </a:lnTo>
                <a:lnTo>
                  <a:pt x="2994" y="637"/>
                </a:lnTo>
                <a:lnTo>
                  <a:pt x="2994" y="637"/>
                </a:lnTo>
                <a:lnTo>
                  <a:pt x="2998" y="637"/>
                </a:lnTo>
                <a:lnTo>
                  <a:pt x="3000" y="635"/>
                </a:lnTo>
                <a:lnTo>
                  <a:pt x="3003" y="635"/>
                </a:lnTo>
                <a:lnTo>
                  <a:pt x="3003" y="635"/>
                </a:lnTo>
                <a:lnTo>
                  <a:pt x="3005" y="637"/>
                </a:lnTo>
                <a:lnTo>
                  <a:pt x="3007" y="635"/>
                </a:lnTo>
                <a:lnTo>
                  <a:pt x="3009" y="635"/>
                </a:lnTo>
                <a:lnTo>
                  <a:pt x="3009" y="635"/>
                </a:lnTo>
                <a:lnTo>
                  <a:pt x="3011" y="635"/>
                </a:lnTo>
                <a:lnTo>
                  <a:pt x="3015" y="635"/>
                </a:lnTo>
                <a:lnTo>
                  <a:pt x="3021" y="631"/>
                </a:lnTo>
                <a:lnTo>
                  <a:pt x="3021" y="633"/>
                </a:lnTo>
                <a:lnTo>
                  <a:pt x="3024" y="633"/>
                </a:lnTo>
                <a:lnTo>
                  <a:pt x="3024" y="635"/>
                </a:lnTo>
                <a:lnTo>
                  <a:pt x="3021" y="635"/>
                </a:lnTo>
                <a:lnTo>
                  <a:pt x="3021" y="635"/>
                </a:lnTo>
                <a:lnTo>
                  <a:pt x="3021" y="635"/>
                </a:lnTo>
                <a:lnTo>
                  <a:pt x="3024" y="640"/>
                </a:lnTo>
                <a:lnTo>
                  <a:pt x="3026" y="640"/>
                </a:lnTo>
                <a:lnTo>
                  <a:pt x="3030" y="642"/>
                </a:lnTo>
                <a:lnTo>
                  <a:pt x="3034" y="644"/>
                </a:lnTo>
                <a:lnTo>
                  <a:pt x="3036" y="642"/>
                </a:lnTo>
                <a:lnTo>
                  <a:pt x="3038" y="642"/>
                </a:lnTo>
                <a:lnTo>
                  <a:pt x="3040" y="644"/>
                </a:lnTo>
                <a:lnTo>
                  <a:pt x="3042" y="646"/>
                </a:lnTo>
                <a:lnTo>
                  <a:pt x="3042" y="646"/>
                </a:lnTo>
                <a:lnTo>
                  <a:pt x="3044" y="648"/>
                </a:lnTo>
                <a:lnTo>
                  <a:pt x="3044" y="648"/>
                </a:lnTo>
                <a:lnTo>
                  <a:pt x="3044" y="650"/>
                </a:lnTo>
                <a:lnTo>
                  <a:pt x="3038" y="648"/>
                </a:lnTo>
                <a:lnTo>
                  <a:pt x="3030" y="646"/>
                </a:lnTo>
                <a:lnTo>
                  <a:pt x="3030" y="648"/>
                </a:lnTo>
                <a:lnTo>
                  <a:pt x="3028" y="648"/>
                </a:lnTo>
                <a:lnTo>
                  <a:pt x="3028" y="650"/>
                </a:lnTo>
                <a:lnTo>
                  <a:pt x="3028" y="650"/>
                </a:lnTo>
                <a:lnTo>
                  <a:pt x="3026" y="650"/>
                </a:lnTo>
                <a:lnTo>
                  <a:pt x="3024" y="650"/>
                </a:lnTo>
                <a:lnTo>
                  <a:pt x="3021" y="650"/>
                </a:lnTo>
                <a:lnTo>
                  <a:pt x="3021" y="650"/>
                </a:lnTo>
                <a:lnTo>
                  <a:pt x="3019" y="650"/>
                </a:lnTo>
                <a:lnTo>
                  <a:pt x="3019" y="652"/>
                </a:lnTo>
                <a:lnTo>
                  <a:pt x="3017" y="654"/>
                </a:lnTo>
                <a:lnTo>
                  <a:pt x="3017" y="652"/>
                </a:lnTo>
                <a:lnTo>
                  <a:pt x="3015" y="652"/>
                </a:lnTo>
                <a:lnTo>
                  <a:pt x="3015" y="652"/>
                </a:lnTo>
                <a:lnTo>
                  <a:pt x="3013" y="652"/>
                </a:lnTo>
                <a:lnTo>
                  <a:pt x="3013" y="654"/>
                </a:lnTo>
                <a:lnTo>
                  <a:pt x="3015" y="656"/>
                </a:lnTo>
                <a:lnTo>
                  <a:pt x="3013" y="658"/>
                </a:lnTo>
                <a:lnTo>
                  <a:pt x="3013" y="658"/>
                </a:lnTo>
                <a:lnTo>
                  <a:pt x="3011" y="658"/>
                </a:lnTo>
                <a:lnTo>
                  <a:pt x="3005" y="658"/>
                </a:lnTo>
                <a:lnTo>
                  <a:pt x="2998" y="658"/>
                </a:lnTo>
                <a:lnTo>
                  <a:pt x="2996" y="658"/>
                </a:lnTo>
                <a:lnTo>
                  <a:pt x="2994" y="656"/>
                </a:lnTo>
                <a:lnTo>
                  <a:pt x="2992" y="656"/>
                </a:lnTo>
                <a:lnTo>
                  <a:pt x="2982" y="654"/>
                </a:lnTo>
                <a:lnTo>
                  <a:pt x="2980" y="654"/>
                </a:lnTo>
                <a:lnTo>
                  <a:pt x="2977" y="654"/>
                </a:lnTo>
                <a:lnTo>
                  <a:pt x="2977" y="656"/>
                </a:lnTo>
                <a:lnTo>
                  <a:pt x="2977" y="656"/>
                </a:lnTo>
                <a:lnTo>
                  <a:pt x="2975" y="656"/>
                </a:lnTo>
                <a:lnTo>
                  <a:pt x="2969" y="656"/>
                </a:lnTo>
                <a:lnTo>
                  <a:pt x="2965" y="658"/>
                </a:lnTo>
                <a:lnTo>
                  <a:pt x="2961" y="658"/>
                </a:lnTo>
                <a:lnTo>
                  <a:pt x="2959" y="661"/>
                </a:lnTo>
                <a:lnTo>
                  <a:pt x="2956" y="661"/>
                </a:lnTo>
                <a:lnTo>
                  <a:pt x="2956" y="663"/>
                </a:lnTo>
                <a:lnTo>
                  <a:pt x="2952" y="663"/>
                </a:lnTo>
                <a:lnTo>
                  <a:pt x="2950" y="663"/>
                </a:lnTo>
                <a:lnTo>
                  <a:pt x="2948" y="665"/>
                </a:lnTo>
                <a:lnTo>
                  <a:pt x="2948" y="667"/>
                </a:lnTo>
                <a:lnTo>
                  <a:pt x="2948" y="667"/>
                </a:lnTo>
                <a:lnTo>
                  <a:pt x="2948" y="667"/>
                </a:lnTo>
                <a:lnTo>
                  <a:pt x="2948" y="669"/>
                </a:lnTo>
                <a:lnTo>
                  <a:pt x="2948" y="669"/>
                </a:lnTo>
                <a:lnTo>
                  <a:pt x="2948" y="669"/>
                </a:lnTo>
                <a:lnTo>
                  <a:pt x="2948" y="671"/>
                </a:lnTo>
                <a:lnTo>
                  <a:pt x="2948" y="673"/>
                </a:lnTo>
                <a:lnTo>
                  <a:pt x="2948" y="673"/>
                </a:lnTo>
                <a:lnTo>
                  <a:pt x="2950" y="673"/>
                </a:lnTo>
                <a:lnTo>
                  <a:pt x="2950" y="673"/>
                </a:lnTo>
                <a:lnTo>
                  <a:pt x="2948" y="673"/>
                </a:lnTo>
                <a:lnTo>
                  <a:pt x="2948" y="675"/>
                </a:lnTo>
                <a:lnTo>
                  <a:pt x="2948" y="677"/>
                </a:lnTo>
                <a:lnTo>
                  <a:pt x="2950" y="679"/>
                </a:lnTo>
                <a:lnTo>
                  <a:pt x="2950" y="679"/>
                </a:lnTo>
                <a:lnTo>
                  <a:pt x="2952" y="682"/>
                </a:lnTo>
                <a:lnTo>
                  <a:pt x="2956" y="684"/>
                </a:lnTo>
                <a:lnTo>
                  <a:pt x="2956" y="684"/>
                </a:lnTo>
                <a:lnTo>
                  <a:pt x="2959" y="684"/>
                </a:lnTo>
                <a:lnTo>
                  <a:pt x="2959" y="682"/>
                </a:lnTo>
                <a:lnTo>
                  <a:pt x="2961" y="682"/>
                </a:lnTo>
                <a:lnTo>
                  <a:pt x="2961" y="682"/>
                </a:lnTo>
                <a:lnTo>
                  <a:pt x="2963" y="682"/>
                </a:lnTo>
                <a:lnTo>
                  <a:pt x="2963" y="684"/>
                </a:lnTo>
                <a:lnTo>
                  <a:pt x="2963" y="684"/>
                </a:lnTo>
                <a:lnTo>
                  <a:pt x="2963" y="684"/>
                </a:lnTo>
                <a:lnTo>
                  <a:pt x="2963" y="688"/>
                </a:lnTo>
                <a:lnTo>
                  <a:pt x="2961" y="692"/>
                </a:lnTo>
                <a:lnTo>
                  <a:pt x="2961" y="692"/>
                </a:lnTo>
                <a:lnTo>
                  <a:pt x="2961" y="694"/>
                </a:lnTo>
                <a:lnTo>
                  <a:pt x="2961" y="696"/>
                </a:lnTo>
                <a:lnTo>
                  <a:pt x="2961" y="702"/>
                </a:lnTo>
                <a:lnTo>
                  <a:pt x="2961" y="705"/>
                </a:lnTo>
                <a:lnTo>
                  <a:pt x="2959" y="707"/>
                </a:lnTo>
                <a:lnTo>
                  <a:pt x="2956" y="709"/>
                </a:lnTo>
                <a:lnTo>
                  <a:pt x="2954" y="709"/>
                </a:lnTo>
                <a:lnTo>
                  <a:pt x="2950" y="711"/>
                </a:lnTo>
                <a:lnTo>
                  <a:pt x="2946" y="709"/>
                </a:lnTo>
                <a:lnTo>
                  <a:pt x="2944" y="702"/>
                </a:lnTo>
                <a:lnTo>
                  <a:pt x="2942" y="702"/>
                </a:lnTo>
                <a:lnTo>
                  <a:pt x="2936" y="698"/>
                </a:lnTo>
                <a:lnTo>
                  <a:pt x="2936" y="696"/>
                </a:lnTo>
                <a:lnTo>
                  <a:pt x="2933" y="694"/>
                </a:lnTo>
                <a:lnTo>
                  <a:pt x="2929" y="696"/>
                </a:lnTo>
                <a:lnTo>
                  <a:pt x="2925" y="698"/>
                </a:lnTo>
                <a:lnTo>
                  <a:pt x="2923" y="698"/>
                </a:lnTo>
                <a:lnTo>
                  <a:pt x="2919" y="702"/>
                </a:lnTo>
                <a:lnTo>
                  <a:pt x="2919" y="705"/>
                </a:lnTo>
                <a:lnTo>
                  <a:pt x="2919" y="707"/>
                </a:lnTo>
                <a:lnTo>
                  <a:pt x="2917" y="709"/>
                </a:lnTo>
                <a:lnTo>
                  <a:pt x="2917" y="711"/>
                </a:lnTo>
                <a:lnTo>
                  <a:pt x="2912" y="713"/>
                </a:lnTo>
                <a:lnTo>
                  <a:pt x="2912" y="717"/>
                </a:lnTo>
                <a:lnTo>
                  <a:pt x="2912" y="726"/>
                </a:lnTo>
                <a:lnTo>
                  <a:pt x="2912" y="730"/>
                </a:lnTo>
                <a:lnTo>
                  <a:pt x="2912" y="730"/>
                </a:lnTo>
                <a:lnTo>
                  <a:pt x="2912" y="734"/>
                </a:lnTo>
                <a:lnTo>
                  <a:pt x="2915" y="738"/>
                </a:lnTo>
                <a:lnTo>
                  <a:pt x="2915" y="740"/>
                </a:lnTo>
                <a:lnTo>
                  <a:pt x="2915" y="742"/>
                </a:lnTo>
                <a:lnTo>
                  <a:pt x="2915" y="744"/>
                </a:lnTo>
                <a:lnTo>
                  <a:pt x="2915" y="749"/>
                </a:lnTo>
                <a:lnTo>
                  <a:pt x="2915" y="751"/>
                </a:lnTo>
                <a:lnTo>
                  <a:pt x="2912" y="753"/>
                </a:lnTo>
                <a:lnTo>
                  <a:pt x="2910" y="753"/>
                </a:lnTo>
                <a:lnTo>
                  <a:pt x="2908" y="751"/>
                </a:lnTo>
                <a:lnTo>
                  <a:pt x="2908" y="751"/>
                </a:lnTo>
                <a:lnTo>
                  <a:pt x="2906" y="751"/>
                </a:lnTo>
                <a:lnTo>
                  <a:pt x="2910" y="747"/>
                </a:lnTo>
                <a:lnTo>
                  <a:pt x="2912" y="742"/>
                </a:lnTo>
                <a:lnTo>
                  <a:pt x="2912" y="740"/>
                </a:lnTo>
                <a:lnTo>
                  <a:pt x="2915" y="738"/>
                </a:lnTo>
                <a:lnTo>
                  <a:pt x="2915" y="738"/>
                </a:lnTo>
                <a:lnTo>
                  <a:pt x="2912" y="738"/>
                </a:lnTo>
                <a:lnTo>
                  <a:pt x="2912" y="740"/>
                </a:lnTo>
                <a:lnTo>
                  <a:pt x="2912" y="742"/>
                </a:lnTo>
                <a:lnTo>
                  <a:pt x="2910" y="744"/>
                </a:lnTo>
                <a:lnTo>
                  <a:pt x="2910" y="747"/>
                </a:lnTo>
                <a:lnTo>
                  <a:pt x="2908" y="749"/>
                </a:lnTo>
                <a:lnTo>
                  <a:pt x="2904" y="751"/>
                </a:lnTo>
                <a:lnTo>
                  <a:pt x="2904" y="751"/>
                </a:lnTo>
                <a:lnTo>
                  <a:pt x="2900" y="751"/>
                </a:lnTo>
                <a:lnTo>
                  <a:pt x="2898" y="753"/>
                </a:lnTo>
                <a:lnTo>
                  <a:pt x="2898" y="753"/>
                </a:lnTo>
                <a:lnTo>
                  <a:pt x="2896" y="755"/>
                </a:lnTo>
                <a:lnTo>
                  <a:pt x="2896" y="757"/>
                </a:lnTo>
                <a:lnTo>
                  <a:pt x="2894" y="759"/>
                </a:lnTo>
                <a:lnTo>
                  <a:pt x="2892" y="761"/>
                </a:lnTo>
                <a:lnTo>
                  <a:pt x="2892" y="761"/>
                </a:lnTo>
                <a:lnTo>
                  <a:pt x="2889" y="763"/>
                </a:lnTo>
                <a:lnTo>
                  <a:pt x="2883" y="763"/>
                </a:lnTo>
                <a:lnTo>
                  <a:pt x="2881" y="763"/>
                </a:lnTo>
                <a:lnTo>
                  <a:pt x="2879" y="761"/>
                </a:lnTo>
                <a:lnTo>
                  <a:pt x="2877" y="759"/>
                </a:lnTo>
                <a:lnTo>
                  <a:pt x="2875" y="755"/>
                </a:lnTo>
                <a:lnTo>
                  <a:pt x="2875" y="755"/>
                </a:lnTo>
                <a:lnTo>
                  <a:pt x="2879" y="757"/>
                </a:lnTo>
                <a:lnTo>
                  <a:pt x="2881" y="757"/>
                </a:lnTo>
                <a:lnTo>
                  <a:pt x="2879" y="757"/>
                </a:lnTo>
                <a:lnTo>
                  <a:pt x="2877" y="755"/>
                </a:lnTo>
                <a:lnTo>
                  <a:pt x="2873" y="753"/>
                </a:lnTo>
                <a:lnTo>
                  <a:pt x="2871" y="753"/>
                </a:lnTo>
                <a:lnTo>
                  <a:pt x="2866" y="755"/>
                </a:lnTo>
                <a:lnTo>
                  <a:pt x="2858" y="755"/>
                </a:lnTo>
                <a:lnTo>
                  <a:pt x="2854" y="757"/>
                </a:lnTo>
                <a:lnTo>
                  <a:pt x="2852" y="759"/>
                </a:lnTo>
                <a:lnTo>
                  <a:pt x="2848" y="759"/>
                </a:lnTo>
                <a:lnTo>
                  <a:pt x="2845" y="761"/>
                </a:lnTo>
                <a:lnTo>
                  <a:pt x="2843" y="763"/>
                </a:lnTo>
                <a:lnTo>
                  <a:pt x="2843" y="763"/>
                </a:lnTo>
                <a:lnTo>
                  <a:pt x="2841" y="763"/>
                </a:lnTo>
                <a:lnTo>
                  <a:pt x="2839" y="765"/>
                </a:lnTo>
                <a:lnTo>
                  <a:pt x="2837" y="765"/>
                </a:lnTo>
                <a:lnTo>
                  <a:pt x="2829" y="767"/>
                </a:lnTo>
                <a:lnTo>
                  <a:pt x="2820" y="770"/>
                </a:lnTo>
                <a:lnTo>
                  <a:pt x="2816" y="772"/>
                </a:lnTo>
                <a:lnTo>
                  <a:pt x="2814" y="772"/>
                </a:lnTo>
                <a:lnTo>
                  <a:pt x="2814" y="772"/>
                </a:lnTo>
                <a:lnTo>
                  <a:pt x="2812" y="770"/>
                </a:lnTo>
                <a:lnTo>
                  <a:pt x="2808" y="767"/>
                </a:lnTo>
                <a:lnTo>
                  <a:pt x="2808" y="767"/>
                </a:lnTo>
                <a:lnTo>
                  <a:pt x="2808" y="770"/>
                </a:lnTo>
                <a:lnTo>
                  <a:pt x="2808" y="770"/>
                </a:lnTo>
                <a:lnTo>
                  <a:pt x="2810" y="770"/>
                </a:lnTo>
                <a:lnTo>
                  <a:pt x="2810" y="772"/>
                </a:lnTo>
                <a:lnTo>
                  <a:pt x="2810" y="772"/>
                </a:lnTo>
                <a:lnTo>
                  <a:pt x="2812" y="774"/>
                </a:lnTo>
                <a:lnTo>
                  <a:pt x="2814" y="772"/>
                </a:lnTo>
                <a:lnTo>
                  <a:pt x="2816" y="774"/>
                </a:lnTo>
                <a:lnTo>
                  <a:pt x="2818" y="774"/>
                </a:lnTo>
                <a:lnTo>
                  <a:pt x="2818" y="776"/>
                </a:lnTo>
                <a:lnTo>
                  <a:pt x="2818" y="776"/>
                </a:lnTo>
                <a:lnTo>
                  <a:pt x="2818" y="776"/>
                </a:lnTo>
                <a:lnTo>
                  <a:pt x="2818" y="778"/>
                </a:lnTo>
                <a:lnTo>
                  <a:pt x="2818" y="776"/>
                </a:lnTo>
                <a:lnTo>
                  <a:pt x="2814" y="776"/>
                </a:lnTo>
                <a:lnTo>
                  <a:pt x="2812" y="774"/>
                </a:lnTo>
                <a:lnTo>
                  <a:pt x="2810" y="774"/>
                </a:lnTo>
                <a:lnTo>
                  <a:pt x="2808" y="774"/>
                </a:lnTo>
                <a:lnTo>
                  <a:pt x="2808" y="770"/>
                </a:lnTo>
                <a:lnTo>
                  <a:pt x="2806" y="767"/>
                </a:lnTo>
                <a:lnTo>
                  <a:pt x="2804" y="767"/>
                </a:lnTo>
                <a:lnTo>
                  <a:pt x="2797" y="765"/>
                </a:lnTo>
                <a:lnTo>
                  <a:pt x="2797" y="761"/>
                </a:lnTo>
                <a:lnTo>
                  <a:pt x="2795" y="761"/>
                </a:lnTo>
                <a:lnTo>
                  <a:pt x="2793" y="761"/>
                </a:lnTo>
                <a:lnTo>
                  <a:pt x="2789" y="761"/>
                </a:lnTo>
                <a:lnTo>
                  <a:pt x="2787" y="763"/>
                </a:lnTo>
                <a:lnTo>
                  <a:pt x="2787" y="765"/>
                </a:lnTo>
                <a:lnTo>
                  <a:pt x="2785" y="765"/>
                </a:lnTo>
                <a:lnTo>
                  <a:pt x="2783" y="767"/>
                </a:lnTo>
                <a:lnTo>
                  <a:pt x="2778" y="767"/>
                </a:lnTo>
                <a:lnTo>
                  <a:pt x="2776" y="767"/>
                </a:lnTo>
                <a:lnTo>
                  <a:pt x="2774" y="772"/>
                </a:lnTo>
                <a:lnTo>
                  <a:pt x="2772" y="772"/>
                </a:lnTo>
                <a:lnTo>
                  <a:pt x="2768" y="770"/>
                </a:lnTo>
                <a:lnTo>
                  <a:pt x="2766" y="770"/>
                </a:lnTo>
                <a:lnTo>
                  <a:pt x="2766" y="770"/>
                </a:lnTo>
                <a:lnTo>
                  <a:pt x="2764" y="770"/>
                </a:lnTo>
                <a:lnTo>
                  <a:pt x="2768" y="767"/>
                </a:lnTo>
                <a:lnTo>
                  <a:pt x="2768" y="765"/>
                </a:lnTo>
                <a:lnTo>
                  <a:pt x="2768" y="763"/>
                </a:lnTo>
                <a:lnTo>
                  <a:pt x="2766" y="763"/>
                </a:lnTo>
                <a:lnTo>
                  <a:pt x="2764" y="763"/>
                </a:lnTo>
                <a:lnTo>
                  <a:pt x="2757" y="761"/>
                </a:lnTo>
                <a:lnTo>
                  <a:pt x="2755" y="761"/>
                </a:lnTo>
                <a:lnTo>
                  <a:pt x="2755" y="761"/>
                </a:lnTo>
                <a:lnTo>
                  <a:pt x="2755" y="761"/>
                </a:lnTo>
                <a:lnTo>
                  <a:pt x="2751" y="761"/>
                </a:lnTo>
                <a:lnTo>
                  <a:pt x="2751" y="759"/>
                </a:lnTo>
                <a:lnTo>
                  <a:pt x="2753" y="759"/>
                </a:lnTo>
                <a:lnTo>
                  <a:pt x="2753" y="757"/>
                </a:lnTo>
                <a:lnTo>
                  <a:pt x="2751" y="755"/>
                </a:lnTo>
                <a:lnTo>
                  <a:pt x="2751" y="755"/>
                </a:lnTo>
                <a:lnTo>
                  <a:pt x="2749" y="755"/>
                </a:lnTo>
                <a:lnTo>
                  <a:pt x="2749" y="751"/>
                </a:lnTo>
                <a:lnTo>
                  <a:pt x="2749" y="751"/>
                </a:lnTo>
                <a:lnTo>
                  <a:pt x="2749" y="751"/>
                </a:lnTo>
                <a:lnTo>
                  <a:pt x="2747" y="751"/>
                </a:lnTo>
                <a:lnTo>
                  <a:pt x="2747" y="749"/>
                </a:lnTo>
                <a:lnTo>
                  <a:pt x="2745" y="749"/>
                </a:lnTo>
                <a:lnTo>
                  <a:pt x="2745" y="749"/>
                </a:lnTo>
                <a:lnTo>
                  <a:pt x="2747" y="747"/>
                </a:lnTo>
                <a:lnTo>
                  <a:pt x="2747" y="744"/>
                </a:lnTo>
                <a:lnTo>
                  <a:pt x="2747" y="742"/>
                </a:lnTo>
                <a:lnTo>
                  <a:pt x="2747" y="742"/>
                </a:lnTo>
                <a:lnTo>
                  <a:pt x="2747" y="740"/>
                </a:lnTo>
                <a:lnTo>
                  <a:pt x="2747" y="738"/>
                </a:lnTo>
                <a:lnTo>
                  <a:pt x="2749" y="738"/>
                </a:lnTo>
                <a:lnTo>
                  <a:pt x="2749" y="738"/>
                </a:lnTo>
                <a:lnTo>
                  <a:pt x="2751" y="736"/>
                </a:lnTo>
                <a:lnTo>
                  <a:pt x="2753" y="736"/>
                </a:lnTo>
                <a:lnTo>
                  <a:pt x="2753" y="734"/>
                </a:lnTo>
                <a:lnTo>
                  <a:pt x="2751" y="734"/>
                </a:lnTo>
                <a:lnTo>
                  <a:pt x="2751" y="734"/>
                </a:lnTo>
                <a:lnTo>
                  <a:pt x="2753" y="732"/>
                </a:lnTo>
                <a:lnTo>
                  <a:pt x="2753" y="732"/>
                </a:lnTo>
                <a:lnTo>
                  <a:pt x="2755" y="734"/>
                </a:lnTo>
                <a:lnTo>
                  <a:pt x="2755" y="732"/>
                </a:lnTo>
                <a:lnTo>
                  <a:pt x="2755" y="730"/>
                </a:lnTo>
                <a:lnTo>
                  <a:pt x="2757" y="726"/>
                </a:lnTo>
                <a:lnTo>
                  <a:pt x="2757" y="726"/>
                </a:lnTo>
                <a:lnTo>
                  <a:pt x="2760" y="726"/>
                </a:lnTo>
                <a:lnTo>
                  <a:pt x="2760" y="726"/>
                </a:lnTo>
                <a:lnTo>
                  <a:pt x="2762" y="726"/>
                </a:lnTo>
                <a:lnTo>
                  <a:pt x="2764" y="726"/>
                </a:lnTo>
                <a:lnTo>
                  <a:pt x="2766" y="723"/>
                </a:lnTo>
                <a:lnTo>
                  <a:pt x="2766" y="723"/>
                </a:lnTo>
                <a:lnTo>
                  <a:pt x="2766" y="721"/>
                </a:lnTo>
                <a:lnTo>
                  <a:pt x="2766" y="719"/>
                </a:lnTo>
                <a:lnTo>
                  <a:pt x="2766" y="719"/>
                </a:lnTo>
                <a:lnTo>
                  <a:pt x="2760" y="719"/>
                </a:lnTo>
                <a:lnTo>
                  <a:pt x="2757" y="719"/>
                </a:lnTo>
                <a:lnTo>
                  <a:pt x="2757" y="717"/>
                </a:lnTo>
                <a:lnTo>
                  <a:pt x="2757" y="715"/>
                </a:lnTo>
                <a:lnTo>
                  <a:pt x="2757" y="713"/>
                </a:lnTo>
                <a:lnTo>
                  <a:pt x="2757" y="709"/>
                </a:lnTo>
                <a:lnTo>
                  <a:pt x="2757" y="709"/>
                </a:lnTo>
                <a:lnTo>
                  <a:pt x="2760" y="707"/>
                </a:lnTo>
                <a:lnTo>
                  <a:pt x="2760" y="705"/>
                </a:lnTo>
                <a:lnTo>
                  <a:pt x="2760" y="702"/>
                </a:lnTo>
                <a:lnTo>
                  <a:pt x="2760" y="700"/>
                </a:lnTo>
                <a:lnTo>
                  <a:pt x="2760" y="698"/>
                </a:lnTo>
                <a:lnTo>
                  <a:pt x="2760" y="696"/>
                </a:lnTo>
                <a:lnTo>
                  <a:pt x="2760" y="696"/>
                </a:lnTo>
                <a:lnTo>
                  <a:pt x="2762" y="694"/>
                </a:lnTo>
                <a:lnTo>
                  <a:pt x="2760" y="694"/>
                </a:lnTo>
                <a:lnTo>
                  <a:pt x="2755" y="696"/>
                </a:lnTo>
                <a:lnTo>
                  <a:pt x="2751" y="698"/>
                </a:lnTo>
                <a:lnTo>
                  <a:pt x="2749" y="700"/>
                </a:lnTo>
                <a:lnTo>
                  <a:pt x="2747" y="705"/>
                </a:lnTo>
                <a:lnTo>
                  <a:pt x="2745" y="707"/>
                </a:lnTo>
                <a:lnTo>
                  <a:pt x="2743" y="707"/>
                </a:lnTo>
                <a:lnTo>
                  <a:pt x="2739" y="707"/>
                </a:lnTo>
                <a:lnTo>
                  <a:pt x="2736" y="707"/>
                </a:lnTo>
                <a:lnTo>
                  <a:pt x="2734" y="707"/>
                </a:lnTo>
                <a:lnTo>
                  <a:pt x="2732" y="707"/>
                </a:lnTo>
                <a:lnTo>
                  <a:pt x="2730" y="711"/>
                </a:lnTo>
                <a:lnTo>
                  <a:pt x="2728" y="713"/>
                </a:lnTo>
                <a:lnTo>
                  <a:pt x="2728" y="713"/>
                </a:lnTo>
                <a:lnTo>
                  <a:pt x="2728" y="715"/>
                </a:lnTo>
                <a:lnTo>
                  <a:pt x="2728" y="715"/>
                </a:lnTo>
                <a:lnTo>
                  <a:pt x="2730" y="717"/>
                </a:lnTo>
                <a:lnTo>
                  <a:pt x="2732" y="715"/>
                </a:lnTo>
                <a:lnTo>
                  <a:pt x="2734" y="715"/>
                </a:lnTo>
                <a:lnTo>
                  <a:pt x="2736" y="713"/>
                </a:lnTo>
                <a:lnTo>
                  <a:pt x="2739" y="709"/>
                </a:lnTo>
                <a:lnTo>
                  <a:pt x="2741" y="709"/>
                </a:lnTo>
                <a:lnTo>
                  <a:pt x="2743" y="709"/>
                </a:lnTo>
                <a:lnTo>
                  <a:pt x="2741" y="713"/>
                </a:lnTo>
                <a:lnTo>
                  <a:pt x="2741" y="715"/>
                </a:lnTo>
                <a:lnTo>
                  <a:pt x="2741" y="715"/>
                </a:lnTo>
                <a:lnTo>
                  <a:pt x="2739" y="713"/>
                </a:lnTo>
                <a:lnTo>
                  <a:pt x="2739" y="715"/>
                </a:lnTo>
                <a:lnTo>
                  <a:pt x="2736" y="715"/>
                </a:lnTo>
                <a:lnTo>
                  <a:pt x="2734" y="717"/>
                </a:lnTo>
                <a:lnTo>
                  <a:pt x="2734" y="719"/>
                </a:lnTo>
                <a:lnTo>
                  <a:pt x="2734" y="719"/>
                </a:lnTo>
                <a:lnTo>
                  <a:pt x="2732" y="719"/>
                </a:lnTo>
                <a:lnTo>
                  <a:pt x="2732" y="719"/>
                </a:lnTo>
                <a:lnTo>
                  <a:pt x="2730" y="719"/>
                </a:lnTo>
                <a:lnTo>
                  <a:pt x="2728" y="717"/>
                </a:lnTo>
                <a:lnTo>
                  <a:pt x="2726" y="717"/>
                </a:lnTo>
                <a:lnTo>
                  <a:pt x="2726" y="717"/>
                </a:lnTo>
                <a:lnTo>
                  <a:pt x="2726" y="723"/>
                </a:lnTo>
                <a:lnTo>
                  <a:pt x="2726" y="728"/>
                </a:lnTo>
                <a:lnTo>
                  <a:pt x="2726" y="730"/>
                </a:lnTo>
                <a:lnTo>
                  <a:pt x="2726" y="732"/>
                </a:lnTo>
                <a:lnTo>
                  <a:pt x="2726" y="738"/>
                </a:lnTo>
                <a:lnTo>
                  <a:pt x="2728" y="740"/>
                </a:lnTo>
                <a:lnTo>
                  <a:pt x="2732" y="742"/>
                </a:lnTo>
                <a:lnTo>
                  <a:pt x="2732" y="744"/>
                </a:lnTo>
                <a:lnTo>
                  <a:pt x="2732" y="747"/>
                </a:lnTo>
                <a:lnTo>
                  <a:pt x="2732" y="747"/>
                </a:lnTo>
                <a:lnTo>
                  <a:pt x="2732" y="749"/>
                </a:lnTo>
                <a:lnTo>
                  <a:pt x="2732" y="751"/>
                </a:lnTo>
                <a:lnTo>
                  <a:pt x="2734" y="755"/>
                </a:lnTo>
                <a:lnTo>
                  <a:pt x="2734" y="757"/>
                </a:lnTo>
                <a:lnTo>
                  <a:pt x="2736" y="759"/>
                </a:lnTo>
                <a:lnTo>
                  <a:pt x="2736" y="759"/>
                </a:lnTo>
                <a:lnTo>
                  <a:pt x="2736" y="761"/>
                </a:lnTo>
                <a:lnTo>
                  <a:pt x="2736" y="761"/>
                </a:lnTo>
                <a:lnTo>
                  <a:pt x="2732" y="761"/>
                </a:lnTo>
                <a:lnTo>
                  <a:pt x="2732" y="763"/>
                </a:lnTo>
                <a:lnTo>
                  <a:pt x="2732" y="763"/>
                </a:lnTo>
                <a:lnTo>
                  <a:pt x="2734" y="763"/>
                </a:lnTo>
                <a:lnTo>
                  <a:pt x="2734" y="763"/>
                </a:lnTo>
                <a:lnTo>
                  <a:pt x="2736" y="763"/>
                </a:lnTo>
                <a:lnTo>
                  <a:pt x="2736" y="765"/>
                </a:lnTo>
                <a:lnTo>
                  <a:pt x="2736" y="770"/>
                </a:lnTo>
                <a:lnTo>
                  <a:pt x="2736" y="772"/>
                </a:lnTo>
                <a:lnTo>
                  <a:pt x="2739" y="772"/>
                </a:lnTo>
                <a:lnTo>
                  <a:pt x="2739" y="772"/>
                </a:lnTo>
                <a:lnTo>
                  <a:pt x="2741" y="772"/>
                </a:lnTo>
                <a:lnTo>
                  <a:pt x="2743" y="774"/>
                </a:lnTo>
                <a:lnTo>
                  <a:pt x="2747" y="778"/>
                </a:lnTo>
                <a:lnTo>
                  <a:pt x="2749" y="778"/>
                </a:lnTo>
                <a:lnTo>
                  <a:pt x="2747" y="778"/>
                </a:lnTo>
                <a:lnTo>
                  <a:pt x="2747" y="778"/>
                </a:lnTo>
                <a:lnTo>
                  <a:pt x="2743" y="774"/>
                </a:lnTo>
                <a:lnTo>
                  <a:pt x="2741" y="774"/>
                </a:lnTo>
                <a:lnTo>
                  <a:pt x="2736" y="774"/>
                </a:lnTo>
                <a:lnTo>
                  <a:pt x="2732" y="772"/>
                </a:lnTo>
                <a:lnTo>
                  <a:pt x="2732" y="774"/>
                </a:lnTo>
                <a:lnTo>
                  <a:pt x="2732" y="774"/>
                </a:lnTo>
                <a:lnTo>
                  <a:pt x="2730" y="776"/>
                </a:lnTo>
                <a:lnTo>
                  <a:pt x="2732" y="778"/>
                </a:lnTo>
                <a:lnTo>
                  <a:pt x="2730" y="782"/>
                </a:lnTo>
                <a:lnTo>
                  <a:pt x="2730" y="780"/>
                </a:lnTo>
                <a:lnTo>
                  <a:pt x="2730" y="778"/>
                </a:lnTo>
                <a:lnTo>
                  <a:pt x="2728" y="778"/>
                </a:lnTo>
                <a:lnTo>
                  <a:pt x="2728" y="778"/>
                </a:lnTo>
                <a:lnTo>
                  <a:pt x="2728" y="780"/>
                </a:lnTo>
                <a:lnTo>
                  <a:pt x="2728" y="780"/>
                </a:lnTo>
                <a:lnTo>
                  <a:pt x="2726" y="782"/>
                </a:lnTo>
                <a:lnTo>
                  <a:pt x="2726" y="780"/>
                </a:lnTo>
                <a:lnTo>
                  <a:pt x="2726" y="778"/>
                </a:lnTo>
                <a:lnTo>
                  <a:pt x="2724" y="776"/>
                </a:lnTo>
                <a:lnTo>
                  <a:pt x="2718" y="776"/>
                </a:lnTo>
                <a:lnTo>
                  <a:pt x="2713" y="776"/>
                </a:lnTo>
                <a:lnTo>
                  <a:pt x="2711" y="776"/>
                </a:lnTo>
                <a:lnTo>
                  <a:pt x="2711" y="778"/>
                </a:lnTo>
                <a:lnTo>
                  <a:pt x="2709" y="780"/>
                </a:lnTo>
                <a:lnTo>
                  <a:pt x="2709" y="782"/>
                </a:lnTo>
                <a:lnTo>
                  <a:pt x="2711" y="784"/>
                </a:lnTo>
                <a:lnTo>
                  <a:pt x="2711" y="784"/>
                </a:lnTo>
                <a:lnTo>
                  <a:pt x="2709" y="784"/>
                </a:lnTo>
                <a:lnTo>
                  <a:pt x="2709" y="784"/>
                </a:lnTo>
                <a:lnTo>
                  <a:pt x="2707" y="782"/>
                </a:lnTo>
                <a:lnTo>
                  <a:pt x="2707" y="780"/>
                </a:lnTo>
                <a:lnTo>
                  <a:pt x="2703" y="782"/>
                </a:lnTo>
                <a:lnTo>
                  <a:pt x="2699" y="782"/>
                </a:lnTo>
                <a:lnTo>
                  <a:pt x="2695" y="782"/>
                </a:lnTo>
                <a:lnTo>
                  <a:pt x="2692" y="782"/>
                </a:lnTo>
                <a:lnTo>
                  <a:pt x="2688" y="784"/>
                </a:lnTo>
                <a:lnTo>
                  <a:pt x="2686" y="786"/>
                </a:lnTo>
                <a:lnTo>
                  <a:pt x="2686" y="788"/>
                </a:lnTo>
                <a:lnTo>
                  <a:pt x="2682" y="791"/>
                </a:lnTo>
                <a:lnTo>
                  <a:pt x="2678" y="791"/>
                </a:lnTo>
                <a:lnTo>
                  <a:pt x="2678" y="791"/>
                </a:lnTo>
                <a:lnTo>
                  <a:pt x="2678" y="791"/>
                </a:lnTo>
                <a:lnTo>
                  <a:pt x="2676" y="793"/>
                </a:lnTo>
                <a:lnTo>
                  <a:pt x="2676" y="793"/>
                </a:lnTo>
                <a:lnTo>
                  <a:pt x="2674" y="801"/>
                </a:lnTo>
                <a:lnTo>
                  <a:pt x="2674" y="803"/>
                </a:lnTo>
                <a:lnTo>
                  <a:pt x="2672" y="805"/>
                </a:lnTo>
                <a:lnTo>
                  <a:pt x="2669" y="807"/>
                </a:lnTo>
                <a:lnTo>
                  <a:pt x="2667" y="809"/>
                </a:lnTo>
                <a:lnTo>
                  <a:pt x="2667" y="809"/>
                </a:lnTo>
                <a:lnTo>
                  <a:pt x="2665" y="809"/>
                </a:lnTo>
                <a:lnTo>
                  <a:pt x="2665" y="811"/>
                </a:lnTo>
                <a:lnTo>
                  <a:pt x="2665" y="814"/>
                </a:lnTo>
                <a:lnTo>
                  <a:pt x="2667" y="816"/>
                </a:lnTo>
                <a:lnTo>
                  <a:pt x="2667" y="816"/>
                </a:lnTo>
                <a:lnTo>
                  <a:pt x="2667" y="816"/>
                </a:lnTo>
                <a:lnTo>
                  <a:pt x="2665" y="816"/>
                </a:lnTo>
                <a:lnTo>
                  <a:pt x="2667" y="818"/>
                </a:lnTo>
                <a:lnTo>
                  <a:pt x="2667" y="818"/>
                </a:lnTo>
                <a:lnTo>
                  <a:pt x="2669" y="818"/>
                </a:lnTo>
                <a:lnTo>
                  <a:pt x="2669" y="820"/>
                </a:lnTo>
                <a:lnTo>
                  <a:pt x="2669" y="820"/>
                </a:lnTo>
                <a:lnTo>
                  <a:pt x="2667" y="820"/>
                </a:lnTo>
                <a:lnTo>
                  <a:pt x="2663" y="818"/>
                </a:lnTo>
                <a:lnTo>
                  <a:pt x="2661" y="816"/>
                </a:lnTo>
                <a:lnTo>
                  <a:pt x="2659" y="818"/>
                </a:lnTo>
                <a:lnTo>
                  <a:pt x="2659" y="818"/>
                </a:lnTo>
                <a:lnTo>
                  <a:pt x="2657" y="818"/>
                </a:lnTo>
                <a:lnTo>
                  <a:pt x="2659" y="818"/>
                </a:lnTo>
                <a:lnTo>
                  <a:pt x="2659" y="820"/>
                </a:lnTo>
                <a:lnTo>
                  <a:pt x="2661" y="820"/>
                </a:lnTo>
                <a:lnTo>
                  <a:pt x="2663" y="820"/>
                </a:lnTo>
                <a:lnTo>
                  <a:pt x="2665" y="820"/>
                </a:lnTo>
                <a:lnTo>
                  <a:pt x="2667" y="820"/>
                </a:lnTo>
                <a:lnTo>
                  <a:pt x="2669" y="820"/>
                </a:lnTo>
                <a:lnTo>
                  <a:pt x="2667" y="822"/>
                </a:lnTo>
                <a:lnTo>
                  <a:pt x="2665" y="820"/>
                </a:lnTo>
                <a:lnTo>
                  <a:pt x="2663" y="822"/>
                </a:lnTo>
                <a:lnTo>
                  <a:pt x="2661" y="822"/>
                </a:lnTo>
                <a:lnTo>
                  <a:pt x="2659" y="820"/>
                </a:lnTo>
                <a:lnTo>
                  <a:pt x="2657" y="820"/>
                </a:lnTo>
                <a:lnTo>
                  <a:pt x="2657" y="820"/>
                </a:lnTo>
                <a:lnTo>
                  <a:pt x="2655" y="822"/>
                </a:lnTo>
                <a:lnTo>
                  <a:pt x="2651" y="822"/>
                </a:lnTo>
                <a:lnTo>
                  <a:pt x="2642" y="826"/>
                </a:lnTo>
                <a:lnTo>
                  <a:pt x="2636" y="828"/>
                </a:lnTo>
                <a:lnTo>
                  <a:pt x="2634" y="828"/>
                </a:lnTo>
                <a:lnTo>
                  <a:pt x="2632" y="830"/>
                </a:lnTo>
                <a:lnTo>
                  <a:pt x="2632" y="830"/>
                </a:lnTo>
                <a:lnTo>
                  <a:pt x="2630" y="832"/>
                </a:lnTo>
                <a:lnTo>
                  <a:pt x="2630" y="841"/>
                </a:lnTo>
                <a:lnTo>
                  <a:pt x="2632" y="843"/>
                </a:lnTo>
                <a:lnTo>
                  <a:pt x="2630" y="843"/>
                </a:lnTo>
                <a:lnTo>
                  <a:pt x="2630" y="843"/>
                </a:lnTo>
                <a:lnTo>
                  <a:pt x="2628" y="845"/>
                </a:lnTo>
                <a:lnTo>
                  <a:pt x="2625" y="847"/>
                </a:lnTo>
                <a:lnTo>
                  <a:pt x="2621" y="849"/>
                </a:lnTo>
                <a:lnTo>
                  <a:pt x="2617" y="849"/>
                </a:lnTo>
                <a:lnTo>
                  <a:pt x="2611" y="853"/>
                </a:lnTo>
                <a:lnTo>
                  <a:pt x="2609" y="853"/>
                </a:lnTo>
                <a:lnTo>
                  <a:pt x="2609" y="856"/>
                </a:lnTo>
                <a:lnTo>
                  <a:pt x="2609" y="856"/>
                </a:lnTo>
                <a:lnTo>
                  <a:pt x="2611" y="858"/>
                </a:lnTo>
                <a:lnTo>
                  <a:pt x="2615" y="858"/>
                </a:lnTo>
                <a:lnTo>
                  <a:pt x="2613" y="858"/>
                </a:lnTo>
                <a:lnTo>
                  <a:pt x="2609" y="858"/>
                </a:lnTo>
                <a:lnTo>
                  <a:pt x="2607" y="860"/>
                </a:lnTo>
                <a:lnTo>
                  <a:pt x="2604" y="860"/>
                </a:lnTo>
                <a:lnTo>
                  <a:pt x="2600" y="860"/>
                </a:lnTo>
                <a:lnTo>
                  <a:pt x="2596" y="860"/>
                </a:lnTo>
                <a:lnTo>
                  <a:pt x="2594" y="858"/>
                </a:lnTo>
                <a:lnTo>
                  <a:pt x="2592" y="858"/>
                </a:lnTo>
                <a:lnTo>
                  <a:pt x="2590" y="858"/>
                </a:lnTo>
                <a:lnTo>
                  <a:pt x="2590" y="856"/>
                </a:lnTo>
                <a:lnTo>
                  <a:pt x="2590" y="853"/>
                </a:lnTo>
                <a:lnTo>
                  <a:pt x="2590" y="853"/>
                </a:lnTo>
                <a:lnTo>
                  <a:pt x="2588" y="851"/>
                </a:lnTo>
                <a:lnTo>
                  <a:pt x="2586" y="853"/>
                </a:lnTo>
                <a:lnTo>
                  <a:pt x="2584" y="853"/>
                </a:lnTo>
                <a:lnTo>
                  <a:pt x="2581" y="853"/>
                </a:lnTo>
                <a:lnTo>
                  <a:pt x="2581" y="853"/>
                </a:lnTo>
                <a:lnTo>
                  <a:pt x="2581" y="853"/>
                </a:lnTo>
                <a:lnTo>
                  <a:pt x="2581" y="856"/>
                </a:lnTo>
                <a:lnTo>
                  <a:pt x="2584" y="860"/>
                </a:lnTo>
                <a:lnTo>
                  <a:pt x="2586" y="862"/>
                </a:lnTo>
                <a:lnTo>
                  <a:pt x="2586" y="868"/>
                </a:lnTo>
                <a:lnTo>
                  <a:pt x="2586" y="870"/>
                </a:lnTo>
                <a:lnTo>
                  <a:pt x="2588" y="872"/>
                </a:lnTo>
                <a:lnTo>
                  <a:pt x="2588" y="872"/>
                </a:lnTo>
                <a:lnTo>
                  <a:pt x="2581" y="872"/>
                </a:lnTo>
                <a:lnTo>
                  <a:pt x="2581" y="872"/>
                </a:lnTo>
                <a:lnTo>
                  <a:pt x="2579" y="870"/>
                </a:lnTo>
                <a:lnTo>
                  <a:pt x="2579" y="872"/>
                </a:lnTo>
                <a:lnTo>
                  <a:pt x="2579" y="872"/>
                </a:lnTo>
                <a:lnTo>
                  <a:pt x="2577" y="872"/>
                </a:lnTo>
                <a:lnTo>
                  <a:pt x="2573" y="872"/>
                </a:lnTo>
                <a:lnTo>
                  <a:pt x="2569" y="874"/>
                </a:lnTo>
                <a:lnTo>
                  <a:pt x="2567" y="872"/>
                </a:lnTo>
                <a:lnTo>
                  <a:pt x="2565" y="870"/>
                </a:lnTo>
                <a:lnTo>
                  <a:pt x="2560" y="868"/>
                </a:lnTo>
                <a:lnTo>
                  <a:pt x="2558" y="868"/>
                </a:lnTo>
                <a:lnTo>
                  <a:pt x="2556" y="870"/>
                </a:lnTo>
                <a:lnTo>
                  <a:pt x="2554" y="870"/>
                </a:lnTo>
                <a:lnTo>
                  <a:pt x="2552" y="870"/>
                </a:lnTo>
                <a:lnTo>
                  <a:pt x="2548" y="870"/>
                </a:lnTo>
                <a:lnTo>
                  <a:pt x="2542" y="872"/>
                </a:lnTo>
                <a:lnTo>
                  <a:pt x="2540" y="874"/>
                </a:lnTo>
                <a:lnTo>
                  <a:pt x="2540" y="876"/>
                </a:lnTo>
                <a:lnTo>
                  <a:pt x="2540" y="876"/>
                </a:lnTo>
                <a:lnTo>
                  <a:pt x="2540" y="876"/>
                </a:lnTo>
                <a:lnTo>
                  <a:pt x="2542" y="876"/>
                </a:lnTo>
                <a:lnTo>
                  <a:pt x="2542" y="876"/>
                </a:lnTo>
                <a:lnTo>
                  <a:pt x="2544" y="876"/>
                </a:lnTo>
                <a:lnTo>
                  <a:pt x="2544" y="876"/>
                </a:lnTo>
                <a:lnTo>
                  <a:pt x="2546" y="876"/>
                </a:lnTo>
                <a:lnTo>
                  <a:pt x="2546" y="879"/>
                </a:lnTo>
                <a:lnTo>
                  <a:pt x="2544" y="879"/>
                </a:lnTo>
                <a:lnTo>
                  <a:pt x="2542" y="879"/>
                </a:lnTo>
                <a:lnTo>
                  <a:pt x="2542" y="879"/>
                </a:lnTo>
                <a:lnTo>
                  <a:pt x="2542" y="879"/>
                </a:lnTo>
                <a:lnTo>
                  <a:pt x="2542" y="879"/>
                </a:lnTo>
                <a:lnTo>
                  <a:pt x="2542" y="881"/>
                </a:lnTo>
                <a:lnTo>
                  <a:pt x="2544" y="881"/>
                </a:lnTo>
                <a:lnTo>
                  <a:pt x="2546" y="881"/>
                </a:lnTo>
                <a:lnTo>
                  <a:pt x="2544" y="881"/>
                </a:lnTo>
                <a:lnTo>
                  <a:pt x="2542" y="883"/>
                </a:lnTo>
                <a:lnTo>
                  <a:pt x="2542" y="883"/>
                </a:lnTo>
                <a:lnTo>
                  <a:pt x="2540" y="883"/>
                </a:lnTo>
                <a:lnTo>
                  <a:pt x="2544" y="885"/>
                </a:lnTo>
                <a:lnTo>
                  <a:pt x="2544" y="887"/>
                </a:lnTo>
                <a:lnTo>
                  <a:pt x="2546" y="887"/>
                </a:lnTo>
                <a:lnTo>
                  <a:pt x="2546" y="887"/>
                </a:lnTo>
                <a:lnTo>
                  <a:pt x="2548" y="887"/>
                </a:lnTo>
                <a:lnTo>
                  <a:pt x="2552" y="887"/>
                </a:lnTo>
                <a:lnTo>
                  <a:pt x="2556" y="889"/>
                </a:lnTo>
                <a:lnTo>
                  <a:pt x="2558" y="889"/>
                </a:lnTo>
                <a:lnTo>
                  <a:pt x="2558" y="889"/>
                </a:lnTo>
                <a:lnTo>
                  <a:pt x="2560" y="889"/>
                </a:lnTo>
                <a:lnTo>
                  <a:pt x="2560" y="889"/>
                </a:lnTo>
                <a:lnTo>
                  <a:pt x="2560" y="889"/>
                </a:lnTo>
                <a:lnTo>
                  <a:pt x="2563" y="889"/>
                </a:lnTo>
                <a:lnTo>
                  <a:pt x="2563" y="891"/>
                </a:lnTo>
                <a:lnTo>
                  <a:pt x="2565" y="891"/>
                </a:lnTo>
                <a:lnTo>
                  <a:pt x="2567" y="891"/>
                </a:lnTo>
                <a:lnTo>
                  <a:pt x="2567" y="891"/>
                </a:lnTo>
                <a:lnTo>
                  <a:pt x="2569" y="891"/>
                </a:lnTo>
                <a:lnTo>
                  <a:pt x="2567" y="893"/>
                </a:lnTo>
                <a:lnTo>
                  <a:pt x="2567" y="893"/>
                </a:lnTo>
                <a:lnTo>
                  <a:pt x="2569" y="893"/>
                </a:lnTo>
                <a:lnTo>
                  <a:pt x="2571" y="893"/>
                </a:lnTo>
                <a:lnTo>
                  <a:pt x="2571" y="893"/>
                </a:lnTo>
                <a:lnTo>
                  <a:pt x="2573" y="893"/>
                </a:lnTo>
                <a:lnTo>
                  <a:pt x="2571" y="895"/>
                </a:lnTo>
                <a:lnTo>
                  <a:pt x="2571" y="895"/>
                </a:lnTo>
                <a:lnTo>
                  <a:pt x="2571" y="897"/>
                </a:lnTo>
                <a:lnTo>
                  <a:pt x="2573" y="897"/>
                </a:lnTo>
                <a:lnTo>
                  <a:pt x="2573" y="897"/>
                </a:lnTo>
                <a:lnTo>
                  <a:pt x="2579" y="897"/>
                </a:lnTo>
                <a:lnTo>
                  <a:pt x="2581" y="897"/>
                </a:lnTo>
                <a:lnTo>
                  <a:pt x="2581" y="897"/>
                </a:lnTo>
                <a:lnTo>
                  <a:pt x="2579" y="897"/>
                </a:lnTo>
                <a:lnTo>
                  <a:pt x="2579" y="897"/>
                </a:lnTo>
                <a:lnTo>
                  <a:pt x="2577" y="897"/>
                </a:lnTo>
                <a:lnTo>
                  <a:pt x="2577" y="897"/>
                </a:lnTo>
                <a:lnTo>
                  <a:pt x="2575" y="900"/>
                </a:lnTo>
                <a:lnTo>
                  <a:pt x="2577" y="900"/>
                </a:lnTo>
                <a:lnTo>
                  <a:pt x="2577" y="900"/>
                </a:lnTo>
                <a:lnTo>
                  <a:pt x="2579" y="902"/>
                </a:lnTo>
                <a:lnTo>
                  <a:pt x="2577" y="904"/>
                </a:lnTo>
                <a:lnTo>
                  <a:pt x="2577" y="904"/>
                </a:lnTo>
                <a:lnTo>
                  <a:pt x="2577" y="906"/>
                </a:lnTo>
                <a:lnTo>
                  <a:pt x="2579" y="908"/>
                </a:lnTo>
                <a:lnTo>
                  <a:pt x="2581" y="910"/>
                </a:lnTo>
                <a:lnTo>
                  <a:pt x="2588" y="914"/>
                </a:lnTo>
                <a:lnTo>
                  <a:pt x="2588" y="914"/>
                </a:lnTo>
                <a:lnTo>
                  <a:pt x="2590" y="914"/>
                </a:lnTo>
                <a:lnTo>
                  <a:pt x="2592" y="914"/>
                </a:lnTo>
                <a:lnTo>
                  <a:pt x="2592" y="916"/>
                </a:lnTo>
                <a:lnTo>
                  <a:pt x="2592" y="916"/>
                </a:lnTo>
                <a:lnTo>
                  <a:pt x="2592" y="921"/>
                </a:lnTo>
                <a:lnTo>
                  <a:pt x="2592" y="923"/>
                </a:lnTo>
                <a:lnTo>
                  <a:pt x="2592" y="925"/>
                </a:lnTo>
                <a:lnTo>
                  <a:pt x="2592" y="925"/>
                </a:lnTo>
                <a:lnTo>
                  <a:pt x="2592" y="925"/>
                </a:lnTo>
                <a:lnTo>
                  <a:pt x="2590" y="925"/>
                </a:lnTo>
                <a:lnTo>
                  <a:pt x="2590" y="925"/>
                </a:lnTo>
                <a:lnTo>
                  <a:pt x="2590" y="925"/>
                </a:lnTo>
                <a:lnTo>
                  <a:pt x="2594" y="929"/>
                </a:lnTo>
                <a:lnTo>
                  <a:pt x="2596" y="929"/>
                </a:lnTo>
                <a:lnTo>
                  <a:pt x="2596" y="931"/>
                </a:lnTo>
                <a:lnTo>
                  <a:pt x="2598" y="937"/>
                </a:lnTo>
                <a:lnTo>
                  <a:pt x="2600" y="937"/>
                </a:lnTo>
                <a:lnTo>
                  <a:pt x="2600" y="937"/>
                </a:lnTo>
                <a:lnTo>
                  <a:pt x="2598" y="937"/>
                </a:lnTo>
                <a:lnTo>
                  <a:pt x="2598" y="937"/>
                </a:lnTo>
                <a:lnTo>
                  <a:pt x="2596" y="933"/>
                </a:lnTo>
                <a:lnTo>
                  <a:pt x="2596" y="931"/>
                </a:lnTo>
                <a:lnTo>
                  <a:pt x="2594" y="929"/>
                </a:lnTo>
                <a:lnTo>
                  <a:pt x="2592" y="929"/>
                </a:lnTo>
                <a:lnTo>
                  <a:pt x="2592" y="931"/>
                </a:lnTo>
                <a:lnTo>
                  <a:pt x="2590" y="935"/>
                </a:lnTo>
                <a:lnTo>
                  <a:pt x="2590" y="944"/>
                </a:lnTo>
                <a:lnTo>
                  <a:pt x="2590" y="944"/>
                </a:lnTo>
                <a:lnTo>
                  <a:pt x="2590" y="944"/>
                </a:lnTo>
                <a:lnTo>
                  <a:pt x="2592" y="941"/>
                </a:lnTo>
                <a:lnTo>
                  <a:pt x="2592" y="944"/>
                </a:lnTo>
                <a:lnTo>
                  <a:pt x="2590" y="944"/>
                </a:lnTo>
                <a:lnTo>
                  <a:pt x="2590" y="946"/>
                </a:lnTo>
                <a:lnTo>
                  <a:pt x="2588" y="956"/>
                </a:lnTo>
                <a:lnTo>
                  <a:pt x="2586" y="962"/>
                </a:lnTo>
                <a:lnTo>
                  <a:pt x="2584" y="965"/>
                </a:lnTo>
                <a:lnTo>
                  <a:pt x="2581" y="967"/>
                </a:lnTo>
                <a:lnTo>
                  <a:pt x="2581" y="967"/>
                </a:lnTo>
                <a:lnTo>
                  <a:pt x="2579" y="967"/>
                </a:lnTo>
                <a:lnTo>
                  <a:pt x="2575" y="967"/>
                </a:lnTo>
                <a:lnTo>
                  <a:pt x="2573" y="967"/>
                </a:lnTo>
                <a:lnTo>
                  <a:pt x="2571" y="967"/>
                </a:lnTo>
                <a:lnTo>
                  <a:pt x="2567" y="965"/>
                </a:lnTo>
                <a:lnTo>
                  <a:pt x="2565" y="965"/>
                </a:lnTo>
                <a:lnTo>
                  <a:pt x="2563" y="967"/>
                </a:lnTo>
                <a:lnTo>
                  <a:pt x="2558" y="965"/>
                </a:lnTo>
                <a:lnTo>
                  <a:pt x="2556" y="965"/>
                </a:lnTo>
                <a:lnTo>
                  <a:pt x="2556" y="965"/>
                </a:lnTo>
                <a:lnTo>
                  <a:pt x="2552" y="965"/>
                </a:lnTo>
                <a:lnTo>
                  <a:pt x="2552" y="965"/>
                </a:lnTo>
                <a:lnTo>
                  <a:pt x="2550" y="965"/>
                </a:lnTo>
                <a:lnTo>
                  <a:pt x="2546" y="967"/>
                </a:lnTo>
                <a:lnTo>
                  <a:pt x="2542" y="967"/>
                </a:lnTo>
                <a:lnTo>
                  <a:pt x="2533" y="965"/>
                </a:lnTo>
                <a:lnTo>
                  <a:pt x="2531" y="962"/>
                </a:lnTo>
                <a:lnTo>
                  <a:pt x="2525" y="962"/>
                </a:lnTo>
                <a:lnTo>
                  <a:pt x="2523" y="962"/>
                </a:lnTo>
                <a:lnTo>
                  <a:pt x="2521" y="962"/>
                </a:lnTo>
                <a:lnTo>
                  <a:pt x="2519" y="962"/>
                </a:lnTo>
                <a:lnTo>
                  <a:pt x="2514" y="962"/>
                </a:lnTo>
                <a:lnTo>
                  <a:pt x="2512" y="962"/>
                </a:lnTo>
                <a:lnTo>
                  <a:pt x="2508" y="962"/>
                </a:lnTo>
                <a:lnTo>
                  <a:pt x="2506" y="962"/>
                </a:lnTo>
                <a:lnTo>
                  <a:pt x="2502" y="962"/>
                </a:lnTo>
                <a:lnTo>
                  <a:pt x="2500" y="960"/>
                </a:lnTo>
                <a:lnTo>
                  <a:pt x="2500" y="960"/>
                </a:lnTo>
                <a:lnTo>
                  <a:pt x="2498" y="960"/>
                </a:lnTo>
                <a:lnTo>
                  <a:pt x="2496" y="960"/>
                </a:lnTo>
                <a:lnTo>
                  <a:pt x="2493" y="960"/>
                </a:lnTo>
                <a:lnTo>
                  <a:pt x="2491" y="960"/>
                </a:lnTo>
                <a:lnTo>
                  <a:pt x="2489" y="962"/>
                </a:lnTo>
                <a:lnTo>
                  <a:pt x="2487" y="962"/>
                </a:lnTo>
                <a:lnTo>
                  <a:pt x="2487" y="965"/>
                </a:lnTo>
                <a:lnTo>
                  <a:pt x="2487" y="965"/>
                </a:lnTo>
                <a:lnTo>
                  <a:pt x="2489" y="965"/>
                </a:lnTo>
                <a:lnTo>
                  <a:pt x="2487" y="967"/>
                </a:lnTo>
                <a:lnTo>
                  <a:pt x="2485" y="967"/>
                </a:lnTo>
                <a:lnTo>
                  <a:pt x="2485" y="967"/>
                </a:lnTo>
                <a:lnTo>
                  <a:pt x="2483" y="967"/>
                </a:lnTo>
                <a:lnTo>
                  <a:pt x="2479" y="967"/>
                </a:lnTo>
                <a:lnTo>
                  <a:pt x="2477" y="969"/>
                </a:lnTo>
                <a:lnTo>
                  <a:pt x="2477" y="969"/>
                </a:lnTo>
                <a:lnTo>
                  <a:pt x="2475" y="971"/>
                </a:lnTo>
                <a:lnTo>
                  <a:pt x="2475" y="973"/>
                </a:lnTo>
                <a:lnTo>
                  <a:pt x="2475" y="973"/>
                </a:lnTo>
                <a:lnTo>
                  <a:pt x="2475" y="975"/>
                </a:lnTo>
                <a:lnTo>
                  <a:pt x="2475" y="975"/>
                </a:lnTo>
                <a:lnTo>
                  <a:pt x="2477" y="977"/>
                </a:lnTo>
                <a:lnTo>
                  <a:pt x="2479" y="977"/>
                </a:lnTo>
                <a:lnTo>
                  <a:pt x="2479" y="977"/>
                </a:lnTo>
                <a:lnTo>
                  <a:pt x="2477" y="979"/>
                </a:lnTo>
                <a:lnTo>
                  <a:pt x="2477" y="979"/>
                </a:lnTo>
                <a:lnTo>
                  <a:pt x="2477" y="981"/>
                </a:lnTo>
                <a:lnTo>
                  <a:pt x="2481" y="979"/>
                </a:lnTo>
                <a:lnTo>
                  <a:pt x="2481" y="979"/>
                </a:lnTo>
                <a:lnTo>
                  <a:pt x="2481" y="981"/>
                </a:lnTo>
                <a:lnTo>
                  <a:pt x="2481" y="981"/>
                </a:lnTo>
                <a:lnTo>
                  <a:pt x="2481" y="983"/>
                </a:lnTo>
                <a:lnTo>
                  <a:pt x="2481" y="983"/>
                </a:lnTo>
                <a:lnTo>
                  <a:pt x="2481" y="983"/>
                </a:lnTo>
                <a:lnTo>
                  <a:pt x="2481" y="986"/>
                </a:lnTo>
                <a:lnTo>
                  <a:pt x="2481" y="986"/>
                </a:lnTo>
                <a:lnTo>
                  <a:pt x="2481" y="986"/>
                </a:lnTo>
                <a:lnTo>
                  <a:pt x="2481" y="986"/>
                </a:lnTo>
                <a:lnTo>
                  <a:pt x="2481" y="988"/>
                </a:lnTo>
                <a:lnTo>
                  <a:pt x="2479" y="988"/>
                </a:lnTo>
                <a:lnTo>
                  <a:pt x="2479" y="992"/>
                </a:lnTo>
                <a:lnTo>
                  <a:pt x="2479" y="992"/>
                </a:lnTo>
                <a:lnTo>
                  <a:pt x="2481" y="992"/>
                </a:lnTo>
                <a:lnTo>
                  <a:pt x="2479" y="994"/>
                </a:lnTo>
                <a:lnTo>
                  <a:pt x="2479" y="994"/>
                </a:lnTo>
                <a:lnTo>
                  <a:pt x="2479" y="996"/>
                </a:lnTo>
                <a:lnTo>
                  <a:pt x="2481" y="996"/>
                </a:lnTo>
                <a:lnTo>
                  <a:pt x="2481" y="996"/>
                </a:lnTo>
                <a:lnTo>
                  <a:pt x="2481" y="998"/>
                </a:lnTo>
                <a:lnTo>
                  <a:pt x="2481" y="1002"/>
                </a:lnTo>
                <a:lnTo>
                  <a:pt x="2483" y="1004"/>
                </a:lnTo>
                <a:lnTo>
                  <a:pt x="2483" y="1006"/>
                </a:lnTo>
                <a:lnTo>
                  <a:pt x="2483" y="1006"/>
                </a:lnTo>
                <a:lnTo>
                  <a:pt x="2483" y="1009"/>
                </a:lnTo>
                <a:lnTo>
                  <a:pt x="2481" y="1013"/>
                </a:lnTo>
                <a:lnTo>
                  <a:pt x="2481" y="1013"/>
                </a:lnTo>
                <a:lnTo>
                  <a:pt x="2481" y="1015"/>
                </a:lnTo>
                <a:lnTo>
                  <a:pt x="2479" y="1021"/>
                </a:lnTo>
                <a:lnTo>
                  <a:pt x="2479" y="1021"/>
                </a:lnTo>
                <a:lnTo>
                  <a:pt x="2479" y="1021"/>
                </a:lnTo>
                <a:lnTo>
                  <a:pt x="2479" y="1023"/>
                </a:lnTo>
                <a:lnTo>
                  <a:pt x="2477" y="1027"/>
                </a:lnTo>
                <a:lnTo>
                  <a:pt x="2475" y="1032"/>
                </a:lnTo>
                <a:lnTo>
                  <a:pt x="2475" y="1034"/>
                </a:lnTo>
                <a:lnTo>
                  <a:pt x="2472" y="1036"/>
                </a:lnTo>
                <a:lnTo>
                  <a:pt x="2472" y="1036"/>
                </a:lnTo>
                <a:lnTo>
                  <a:pt x="2472" y="1036"/>
                </a:lnTo>
                <a:lnTo>
                  <a:pt x="2472" y="1038"/>
                </a:lnTo>
                <a:lnTo>
                  <a:pt x="2470" y="1040"/>
                </a:lnTo>
                <a:lnTo>
                  <a:pt x="2470" y="1042"/>
                </a:lnTo>
                <a:lnTo>
                  <a:pt x="2470" y="1044"/>
                </a:lnTo>
                <a:lnTo>
                  <a:pt x="2470" y="1044"/>
                </a:lnTo>
                <a:lnTo>
                  <a:pt x="2470" y="1046"/>
                </a:lnTo>
                <a:lnTo>
                  <a:pt x="2470" y="1046"/>
                </a:lnTo>
                <a:lnTo>
                  <a:pt x="2472" y="1046"/>
                </a:lnTo>
                <a:lnTo>
                  <a:pt x="2475" y="1046"/>
                </a:lnTo>
                <a:lnTo>
                  <a:pt x="2475" y="1046"/>
                </a:lnTo>
                <a:lnTo>
                  <a:pt x="2477" y="1044"/>
                </a:lnTo>
                <a:lnTo>
                  <a:pt x="2479" y="1042"/>
                </a:lnTo>
                <a:lnTo>
                  <a:pt x="2479" y="1040"/>
                </a:lnTo>
                <a:lnTo>
                  <a:pt x="2481" y="1040"/>
                </a:lnTo>
                <a:lnTo>
                  <a:pt x="2479" y="1042"/>
                </a:lnTo>
                <a:lnTo>
                  <a:pt x="2477" y="1042"/>
                </a:lnTo>
                <a:lnTo>
                  <a:pt x="2477" y="1044"/>
                </a:lnTo>
                <a:lnTo>
                  <a:pt x="2477" y="1046"/>
                </a:lnTo>
                <a:lnTo>
                  <a:pt x="2477" y="1046"/>
                </a:lnTo>
                <a:lnTo>
                  <a:pt x="2475" y="1046"/>
                </a:lnTo>
                <a:lnTo>
                  <a:pt x="2475" y="1046"/>
                </a:lnTo>
                <a:lnTo>
                  <a:pt x="2475" y="1048"/>
                </a:lnTo>
                <a:lnTo>
                  <a:pt x="2475" y="1050"/>
                </a:lnTo>
                <a:lnTo>
                  <a:pt x="2475" y="1050"/>
                </a:lnTo>
                <a:lnTo>
                  <a:pt x="2477" y="1050"/>
                </a:lnTo>
                <a:lnTo>
                  <a:pt x="2479" y="1050"/>
                </a:lnTo>
                <a:lnTo>
                  <a:pt x="2479" y="1050"/>
                </a:lnTo>
                <a:lnTo>
                  <a:pt x="2481" y="1050"/>
                </a:lnTo>
                <a:lnTo>
                  <a:pt x="2481" y="1050"/>
                </a:lnTo>
                <a:lnTo>
                  <a:pt x="2483" y="1050"/>
                </a:lnTo>
                <a:lnTo>
                  <a:pt x="2479" y="1050"/>
                </a:lnTo>
                <a:lnTo>
                  <a:pt x="2481" y="1053"/>
                </a:lnTo>
                <a:lnTo>
                  <a:pt x="2481" y="1055"/>
                </a:lnTo>
                <a:lnTo>
                  <a:pt x="2479" y="1059"/>
                </a:lnTo>
                <a:lnTo>
                  <a:pt x="2481" y="1061"/>
                </a:lnTo>
                <a:lnTo>
                  <a:pt x="2481" y="1063"/>
                </a:lnTo>
                <a:lnTo>
                  <a:pt x="2481" y="1065"/>
                </a:lnTo>
                <a:lnTo>
                  <a:pt x="2481" y="1067"/>
                </a:lnTo>
                <a:lnTo>
                  <a:pt x="2479" y="1071"/>
                </a:lnTo>
                <a:lnTo>
                  <a:pt x="2477" y="1074"/>
                </a:lnTo>
                <a:lnTo>
                  <a:pt x="2479" y="1074"/>
                </a:lnTo>
                <a:lnTo>
                  <a:pt x="2479" y="1074"/>
                </a:lnTo>
                <a:lnTo>
                  <a:pt x="2481" y="1074"/>
                </a:lnTo>
                <a:lnTo>
                  <a:pt x="2483" y="1074"/>
                </a:lnTo>
                <a:lnTo>
                  <a:pt x="2485" y="1074"/>
                </a:lnTo>
                <a:lnTo>
                  <a:pt x="2489" y="1074"/>
                </a:lnTo>
                <a:lnTo>
                  <a:pt x="2493" y="1076"/>
                </a:lnTo>
                <a:lnTo>
                  <a:pt x="2493" y="1076"/>
                </a:lnTo>
                <a:lnTo>
                  <a:pt x="2500" y="1071"/>
                </a:lnTo>
                <a:lnTo>
                  <a:pt x="2500" y="1071"/>
                </a:lnTo>
                <a:lnTo>
                  <a:pt x="2504" y="1071"/>
                </a:lnTo>
                <a:lnTo>
                  <a:pt x="2506" y="1071"/>
                </a:lnTo>
                <a:lnTo>
                  <a:pt x="2508" y="1071"/>
                </a:lnTo>
                <a:lnTo>
                  <a:pt x="2508" y="1069"/>
                </a:lnTo>
                <a:lnTo>
                  <a:pt x="2508" y="1071"/>
                </a:lnTo>
                <a:lnTo>
                  <a:pt x="2508" y="1071"/>
                </a:lnTo>
                <a:lnTo>
                  <a:pt x="2514" y="1076"/>
                </a:lnTo>
                <a:lnTo>
                  <a:pt x="2514" y="1078"/>
                </a:lnTo>
                <a:lnTo>
                  <a:pt x="2516" y="1076"/>
                </a:lnTo>
                <a:lnTo>
                  <a:pt x="2519" y="1076"/>
                </a:lnTo>
                <a:lnTo>
                  <a:pt x="2516" y="1076"/>
                </a:lnTo>
                <a:lnTo>
                  <a:pt x="2516" y="1078"/>
                </a:lnTo>
                <a:lnTo>
                  <a:pt x="2514" y="1080"/>
                </a:lnTo>
                <a:lnTo>
                  <a:pt x="2514" y="1080"/>
                </a:lnTo>
                <a:lnTo>
                  <a:pt x="2516" y="1082"/>
                </a:lnTo>
                <a:lnTo>
                  <a:pt x="2516" y="1082"/>
                </a:lnTo>
                <a:lnTo>
                  <a:pt x="2516" y="1082"/>
                </a:lnTo>
                <a:lnTo>
                  <a:pt x="2516" y="1084"/>
                </a:lnTo>
                <a:lnTo>
                  <a:pt x="2519" y="1086"/>
                </a:lnTo>
                <a:lnTo>
                  <a:pt x="2521" y="1088"/>
                </a:lnTo>
                <a:lnTo>
                  <a:pt x="2521" y="1088"/>
                </a:lnTo>
                <a:lnTo>
                  <a:pt x="2523" y="1090"/>
                </a:lnTo>
                <a:lnTo>
                  <a:pt x="2527" y="1090"/>
                </a:lnTo>
                <a:lnTo>
                  <a:pt x="2527" y="1090"/>
                </a:lnTo>
                <a:lnTo>
                  <a:pt x="2529" y="1090"/>
                </a:lnTo>
                <a:lnTo>
                  <a:pt x="2529" y="1088"/>
                </a:lnTo>
                <a:lnTo>
                  <a:pt x="2529" y="1088"/>
                </a:lnTo>
                <a:lnTo>
                  <a:pt x="2529" y="1088"/>
                </a:lnTo>
                <a:lnTo>
                  <a:pt x="2529" y="1088"/>
                </a:lnTo>
                <a:lnTo>
                  <a:pt x="2531" y="1088"/>
                </a:lnTo>
                <a:lnTo>
                  <a:pt x="2531" y="1084"/>
                </a:lnTo>
                <a:lnTo>
                  <a:pt x="2533" y="1084"/>
                </a:lnTo>
                <a:lnTo>
                  <a:pt x="2535" y="1082"/>
                </a:lnTo>
                <a:lnTo>
                  <a:pt x="2540" y="1082"/>
                </a:lnTo>
                <a:lnTo>
                  <a:pt x="2542" y="1080"/>
                </a:lnTo>
                <a:lnTo>
                  <a:pt x="2544" y="1080"/>
                </a:lnTo>
                <a:lnTo>
                  <a:pt x="2544" y="1080"/>
                </a:lnTo>
                <a:lnTo>
                  <a:pt x="2552" y="1078"/>
                </a:lnTo>
                <a:lnTo>
                  <a:pt x="2556" y="1080"/>
                </a:lnTo>
                <a:lnTo>
                  <a:pt x="2558" y="1080"/>
                </a:lnTo>
                <a:lnTo>
                  <a:pt x="2560" y="1078"/>
                </a:lnTo>
                <a:lnTo>
                  <a:pt x="2563" y="1078"/>
                </a:lnTo>
                <a:lnTo>
                  <a:pt x="2565" y="1080"/>
                </a:lnTo>
                <a:lnTo>
                  <a:pt x="2567" y="1080"/>
                </a:lnTo>
                <a:lnTo>
                  <a:pt x="2569" y="1080"/>
                </a:lnTo>
                <a:lnTo>
                  <a:pt x="2571" y="1078"/>
                </a:lnTo>
                <a:lnTo>
                  <a:pt x="2573" y="1078"/>
                </a:lnTo>
                <a:lnTo>
                  <a:pt x="2575" y="1078"/>
                </a:lnTo>
                <a:lnTo>
                  <a:pt x="2575" y="1080"/>
                </a:lnTo>
                <a:lnTo>
                  <a:pt x="2577" y="1078"/>
                </a:lnTo>
                <a:lnTo>
                  <a:pt x="2579" y="1076"/>
                </a:lnTo>
                <a:lnTo>
                  <a:pt x="2581" y="1071"/>
                </a:lnTo>
                <a:lnTo>
                  <a:pt x="2584" y="1067"/>
                </a:lnTo>
                <a:lnTo>
                  <a:pt x="2588" y="1065"/>
                </a:lnTo>
                <a:lnTo>
                  <a:pt x="2594" y="1065"/>
                </a:lnTo>
                <a:lnTo>
                  <a:pt x="2596" y="1065"/>
                </a:lnTo>
                <a:lnTo>
                  <a:pt x="2596" y="1065"/>
                </a:lnTo>
                <a:lnTo>
                  <a:pt x="2598" y="1065"/>
                </a:lnTo>
                <a:lnTo>
                  <a:pt x="2596" y="1063"/>
                </a:lnTo>
                <a:lnTo>
                  <a:pt x="2596" y="1061"/>
                </a:lnTo>
                <a:lnTo>
                  <a:pt x="2596" y="1061"/>
                </a:lnTo>
                <a:lnTo>
                  <a:pt x="2596" y="1061"/>
                </a:lnTo>
                <a:lnTo>
                  <a:pt x="2598" y="1059"/>
                </a:lnTo>
                <a:lnTo>
                  <a:pt x="2598" y="1055"/>
                </a:lnTo>
                <a:lnTo>
                  <a:pt x="2600" y="1055"/>
                </a:lnTo>
                <a:lnTo>
                  <a:pt x="2600" y="1053"/>
                </a:lnTo>
                <a:lnTo>
                  <a:pt x="2602" y="1050"/>
                </a:lnTo>
                <a:lnTo>
                  <a:pt x="2607" y="1048"/>
                </a:lnTo>
                <a:lnTo>
                  <a:pt x="2609" y="1046"/>
                </a:lnTo>
                <a:lnTo>
                  <a:pt x="2611" y="1046"/>
                </a:lnTo>
                <a:lnTo>
                  <a:pt x="2611" y="1044"/>
                </a:lnTo>
                <a:lnTo>
                  <a:pt x="2607" y="1044"/>
                </a:lnTo>
                <a:lnTo>
                  <a:pt x="2607" y="1042"/>
                </a:lnTo>
                <a:lnTo>
                  <a:pt x="2604" y="1040"/>
                </a:lnTo>
                <a:lnTo>
                  <a:pt x="2602" y="1034"/>
                </a:lnTo>
                <a:lnTo>
                  <a:pt x="2602" y="1034"/>
                </a:lnTo>
                <a:lnTo>
                  <a:pt x="2607" y="1027"/>
                </a:lnTo>
                <a:lnTo>
                  <a:pt x="2609" y="1025"/>
                </a:lnTo>
                <a:lnTo>
                  <a:pt x="2611" y="1023"/>
                </a:lnTo>
                <a:lnTo>
                  <a:pt x="2613" y="1019"/>
                </a:lnTo>
                <a:lnTo>
                  <a:pt x="2617" y="1015"/>
                </a:lnTo>
                <a:lnTo>
                  <a:pt x="2617" y="1015"/>
                </a:lnTo>
                <a:lnTo>
                  <a:pt x="2617" y="1015"/>
                </a:lnTo>
                <a:lnTo>
                  <a:pt x="2619" y="1015"/>
                </a:lnTo>
                <a:lnTo>
                  <a:pt x="2619" y="1013"/>
                </a:lnTo>
                <a:lnTo>
                  <a:pt x="2621" y="1013"/>
                </a:lnTo>
                <a:lnTo>
                  <a:pt x="2619" y="1011"/>
                </a:lnTo>
                <a:lnTo>
                  <a:pt x="2617" y="1011"/>
                </a:lnTo>
                <a:lnTo>
                  <a:pt x="2619" y="1009"/>
                </a:lnTo>
                <a:lnTo>
                  <a:pt x="2623" y="1006"/>
                </a:lnTo>
                <a:lnTo>
                  <a:pt x="2625" y="1006"/>
                </a:lnTo>
                <a:lnTo>
                  <a:pt x="2630" y="1004"/>
                </a:lnTo>
                <a:lnTo>
                  <a:pt x="2638" y="1002"/>
                </a:lnTo>
                <a:lnTo>
                  <a:pt x="2638" y="1002"/>
                </a:lnTo>
                <a:lnTo>
                  <a:pt x="2642" y="1000"/>
                </a:lnTo>
                <a:lnTo>
                  <a:pt x="2651" y="994"/>
                </a:lnTo>
                <a:lnTo>
                  <a:pt x="2653" y="992"/>
                </a:lnTo>
                <a:lnTo>
                  <a:pt x="2655" y="992"/>
                </a:lnTo>
                <a:lnTo>
                  <a:pt x="2655" y="990"/>
                </a:lnTo>
                <a:lnTo>
                  <a:pt x="2655" y="988"/>
                </a:lnTo>
                <a:lnTo>
                  <a:pt x="2655" y="988"/>
                </a:lnTo>
                <a:lnTo>
                  <a:pt x="2653" y="988"/>
                </a:lnTo>
                <a:lnTo>
                  <a:pt x="2653" y="986"/>
                </a:lnTo>
                <a:lnTo>
                  <a:pt x="2655" y="986"/>
                </a:lnTo>
                <a:lnTo>
                  <a:pt x="2655" y="986"/>
                </a:lnTo>
                <a:lnTo>
                  <a:pt x="2655" y="986"/>
                </a:lnTo>
                <a:lnTo>
                  <a:pt x="2655" y="983"/>
                </a:lnTo>
                <a:lnTo>
                  <a:pt x="2655" y="983"/>
                </a:lnTo>
                <a:lnTo>
                  <a:pt x="2655" y="983"/>
                </a:lnTo>
                <a:lnTo>
                  <a:pt x="2653" y="979"/>
                </a:lnTo>
                <a:lnTo>
                  <a:pt x="2653" y="975"/>
                </a:lnTo>
                <a:lnTo>
                  <a:pt x="2653" y="975"/>
                </a:lnTo>
                <a:lnTo>
                  <a:pt x="2653" y="971"/>
                </a:lnTo>
                <a:lnTo>
                  <a:pt x="2655" y="969"/>
                </a:lnTo>
                <a:lnTo>
                  <a:pt x="2663" y="965"/>
                </a:lnTo>
                <a:lnTo>
                  <a:pt x="2663" y="965"/>
                </a:lnTo>
                <a:lnTo>
                  <a:pt x="2665" y="962"/>
                </a:lnTo>
                <a:lnTo>
                  <a:pt x="2667" y="962"/>
                </a:lnTo>
                <a:lnTo>
                  <a:pt x="2667" y="962"/>
                </a:lnTo>
                <a:lnTo>
                  <a:pt x="2667" y="962"/>
                </a:lnTo>
                <a:lnTo>
                  <a:pt x="2667" y="965"/>
                </a:lnTo>
                <a:lnTo>
                  <a:pt x="2669" y="965"/>
                </a:lnTo>
                <a:lnTo>
                  <a:pt x="2672" y="965"/>
                </a:lnTo>
                <a:lnTo>
                  <a:pt x="2672" y="965"/>
                </a:lnTo>
                <a:lnTo>
                  <a:pt x="2676" y="967"/>
                </a:lnTo>
                <a:lnTo>
                  <a:pt x="2676" y="967"/>
                </a:lnTo>
                <a:lnTo>
                  <a:pt x="2678" y="967"/>
                </a:lnTo>
                <a:lnTo>
                  <a:pt x="2678" y="967"/>
                </a:lnTo>
                <a:lnTo>
                  <a:pt x="2678" y="967"/>
                </a:lnTo>
                <a:lnTo>
                  <a:pt x="2678" y="967"/>
                </a:lnTo>
                <a:lnTo>
                  <a:pt x="2678" y="967"/>
                </a:lnTo>
                <a:lnTo>
                  <a:pt x="2680" y="967"/>
                </a:lnTo>
                <a:lnTo>
                  <a:pt x="2680" y="967"/>
                </a:lnTo>
                <a:lnTo>
                  <a:pt x="2682" y="965"/>
                </a:lnTo>
                <a:lnTo>
                  <a:pt x="2682" y="967"/>
                </a:lnTo>
                <a:lnTo>
                  <a:pt x="2682" y="967"/>
                </a:lnTo>
                <a:lnTo>
                  <a:pt x="2682" y="967"/>
                </a:lnTo>
                <a:lnTo>
                  <a:pt x="2682" y="967"/>
                </a:lnTo>
                <a:lnTo>
                  <a:pt x="2684" y="967"/>
                </a:lnTo>
                <a:lnTo>
                  <a:pt x="2686" y="969"/>
                </a:lnTo>
                <a:lnTo>
                  <a:pt x="2690" y="971"/>
                </a:lnTo>
                <a:lnTo>
                  <a:pt x="2692" y="971"/>
                </a:lnTo>
                <a:lnTo>
                  <a:pt x="2695" y="971"/>
                </a:lnTo>
                <a:lnTo>
                  <a:pt x="2697" y="971"/>
                </a:lnTo>
                <a:lnTo>
                  <a:pt x="2699" y="971"/>
                </a:lnTo>
                <a:lnTo>
                  <a:pt x="2701" y="971"/>
                </a:lnTo>
                <a:lnTo>
                  <a:pt x="2703" y="969"/>
                </a:lnTo>
                <a:lnTo>
                  <a:pt x="2705" y="969"/>
                </a:lnTo>
                <a:lnTo>
                  <a:pt x="2705" y="967"/>
                </a:lnTo>
                <a:lnTo>
                  <a:pt x="2705" y="967"/>
                </a:lnTo>
                <a:lnTo>
                  <a:pt x="2707" y="965"/>
                </a:lnTo>
                <a:lnTo>
                  <a:pt x="2711" y="962"/>
                </a:lnTo>
                <a:lnTo>
                  <a:pt x="2713" y="960"/>
                </a:lnTo>
                <a:lnTo>
                  <a:pt x="2716" y="960"/>
                </a:lnTo>
                <a:lnTo>
                  <a:pt x="2720" y="958"/>
                </a:lnTo>
                <a:lnTo>
                  <a:pt x="2724" y="958"/>
                </a:lnTo>
                <a:lnTo>
                  <a:pt x="2724" y="956"/>
                </a:lnTo>
                <a:lnTo>
                  <a:pt x="2728" y="954"/>
                </a:lnTo>
                <a:lnTo>
                  <a:pt x="2732" y="950"/>
                </a:lnTo>
                <a:lnTo>
                  <a:pt x="2734" y="948"/>
                </a:lnTo>
                <a:lnTo>
                  <a:pt x="2736" y="948"/>
                </a:lnTo>
                <a:lnTo>
                  <a:pt x="2741" y="950"/>
                </a:lnTo>
                <a:lnTo>
                  <a:pt x="2743" y="950"/>
                </a:lnTo>
                <a:lnTo>
                  <a:pt x="2749" y="954"/>
                </a:lnTo>
                <a:lnTo>
                  <a:pt x="2753" y="956"/>
                </a:lnTo>
                <a:lnTo>
                  <a:pt x="2755" y="956"/>
                </a:lnTo>
                <a:lnTo>
                  <a:pt x="2755" y="958"/>
                </a:lnTo>
                <a:lnTo>
                  <a:pt x="2757" y="965"/>
                </a:lnTo>
                <a:lnTo>
                  <a:pt x="2760" y="967"/>
                </a:lnTo>
                <a:lnTo>
                  <a:pt x="2760" y="969"/>
                </a:lnTo>
                <a:lnTo>
                  <a:pt x="2760" y="971"/>
                </a:lnTo>
                <a:lnTo>
                  <a:pt x="2760" y="973"/>
                </a:lnTo>
                <a:lnTo>
                  <a:pt x="2760" y="973"/>
                </a:lnTo>
                <a:lnTo>
                  <a:pt x="2762" y="973"/>
                </a:lnTo>
                <a:lnTo>
                  <a:pt x="2762" y="973"/>
                </a:lnTo>
                <a:lnTo>
                  <a:pt x="2764" y="975"/>
                </a:lnTo>
                <a:lnTo>
                  <a:pt x="2764" y="975"/>
                </a:lnTo>
                <a:lnTo>
                  <a:pt x="2764" y="975"/>
                </a:lnTo>
                <a:lnTo>
                  <a:pt x="2764" y="977"/>
                </a:lnTo>
                <a:lnTo>
                  <a:pt x="2766" y="977"/>
                </a:lnTo>
                <a:lnTo>
                  <a:pt x="2770" y="981"/>
                </a:lnTo>
                <a:lnTo>
                  <a:pt x="2770" y="983"/>
                </a:lnTo>
                <a:lnTo>
                  <a:pt x="2770" y="983"/>
                </a:lnTo>
                <a:lnTo>
                  <a:pt x="2768" y="983"/>
                </a:lnTo>
                <a:lnTo>
                  <a:pt x="2770" y="983"/>
                </a:lnTo>
                <a:lnTo>
                  <a:pt x="2770" y="983"/>
                </a:lnTo>
                <a:lnTo>
                  <a:pt x="2770" y="983"/>
                </a:lnTo>
                <a:lnTo>
                  <a:pt x="2772" y="983"/>
                </a:lnTo>
                <a:lnTo>
                  <a:pt x="2774" y="983"/>
                </a:lnTo>
                <a:lnTo>
                  <a:pt x="2776" y="986"/>
                </a:lnTo>
                <a:lnTo>
                  <a:pt x="2778" y="990"/>
                </a:lnTo>
                <a:lnTo>
                  <a:pt x="2783" y="992"/>
                </a:lnTo>
                <a:lnTo>
                  <a:pt x="2785" y="994"/>
                </a:lnTo>
                <a:lnTo>
                  <a:pt x="2791" y="1000"/>
                </a:lnTo>
                <a:lnTo>
                  <a:pt x="2793" y="1000"/>
                </a:lnTo>
                <a:lnTo>
                  <a:pt x="2797" y="1002"/>
                </a:lnTo>
                <a:lnTo>
                  <a:pt x="2797" y="1002"/>
                </a:lnTo>
                <a:lnTo>
                  <a:pt x="2797" y="1004"/>
                </a:lnTo>
                <a:lnTo>
                  <a:pt x="2799" y="1002"/>
                </a:lnTo>
                <a:lnTo>
                  <a:pt x="2799" y="1002"/>
                </a:lnTo>
                <a:lnTo>
                  <a:pt x="2801" y="1002"/>
                </a:lnTo>
                <a:lnTo>
                  <a:pt x="2804" y="1004"/>
                </a:lnTo>
                <a:lnTo>
                  <a:pt x="2806" y="1002"/>
                </a:lnTo>
                <a:lnTo>
                  <a:pt x="2808" y="1004"/>
                </a:lnTo>
                <a:lnTo>
                  <a:pt x="2808" y="1004"/>
                </a:lnTo>
                <a:lnTo>
                  <a:pt x="2812" y="1011"/>
                </a:lnTo>
                <a:lnTo>
                  <a:pt x="2812" y="1011"/>
                </a:lnTo>
                <a:lnTo>
                  <a:pt x="2812" y="1011"/>
                </a:lnTo>
                <a:lnTo>
                  <a:pt x="2812" y="1011"/>
                </a:lnTo>
                <a:lnTo>
                  <a:pt x="2812" y="1011"/>
                </a:lnTo>
                <a:lnTo>
                  <a:pt x="2814" y="1011"/>
                </a:lnTo>
                <a:lnTo>
                  <a:pt x="2816" y="1011"/>
                </a:lnTo>
                <a:lnTo>
                  <a:pt x="2818" y="1013"/>
                </a:lnTo>
                <a:lnTo>
                  <a:pt x="2816" y="1015"/>
                </a:lnTo>
                <a:lnTo>
                  <a:pt x="2816" y="1015"/>
                </a:lnTo>
                <a:lnTo>
                  <a:pt x="2818" y="1015"/>
                </a:lnTo>
                <a:lnTo>
                  <a:pt x="2818" y="1015"/>
                </a:lnTo>
                <a:lnTo>
                  <a:pt x="2820" y="1013"/>
                </a:lnTo>
                <a:lnTo>
                  <a:pt x="2822" y="1013"/>
                </a:lnTo>
                <a:lnTo>
                  <a:pt x="2822" y="1015"/>
                </a:lnTo>
                <a:lnTo>
                  <a:pt x="2824" y="1015"/>
                </a:lnTo>
                <a:lnTo>
                  <a:pt x="2824" y="1017"/>
                </a:lnTo>
                <a:lnTo>
                  <a:pt x="2824" y="1019"/>
                </a:lnTo>
                <a:lnTo>
                  <a:pt x="2824" y="1019"/>
                </a:lnTo>
                <a:lnTo>
                  <a:pt x="2824" y="1019"/>
                </a:lnTo>
                <a:lnTo>
                  <a:pt x="2824" y="1021"/>
                </a:lnTo>
                <a:lnTo>
                  <a:pt x="2829" y="1023"/>
                </a:lnTo>
                <a:lnTo>
                  <a:pt x="2831" y="1023"/>
                </a:lnTo>
                <a:lnTo>
                  <a:pt x="2833" y="1023"/>
                </a:lnTo>
                <a:lnTo>
                  <a:pt x="2835" y="1025"/>
                </a:lnTo>
                <a:lnTo>
                  <a:pt x="2837" y="1027"/>
                </a:lnTo>
                <a:lnTo>
                  <a:pt x="2837" y="1032"/>
                </a:lnTo>
                <a:lnTo>
                  <a:pt x="2839" y="1036"/>
                </a:lnTo>
                <a:lnTo>
                  <a:pt x="2841" y="1040"/>
                </a:lnTo>
                <a:lnTo>
                  <a:pt x="2841" y="1040"/>
                </a:lnTo>
                <a:lnTo>
                  <a:pt x="2843" y="1042"/>
                </a:lnTo>
                <a:lnTo>
                  <a:pt x="2843" y="1046"/>
                </a:lnTo>
                <a:lnTo>
                  <a:pt x="2841" y="1046"/>
                </a:lnTo>
                <a:lnTo>
                  <a:pt x="2839" y="1046"/>
                </a:lnTo>
                <a:lnTo>
                  <a:pt x="2839" y="1046"/>
                </a:lnTo>
                <a:lnTo>
                  <a:pt x="2837" y="1048"/>
                </a:lnTo>
                <a:lnTo>
                  <a:pt x="2839" y="1050"/>
                </a:lnTo>
                <a:lnTo>
                  <a:pt x="2837" y="1053"/>
                </a:lnTo>
                <a:lnTo>
                  <a:pt x="2835" y="1055"/>
                </a:lnTo>
                <a:lnTo>
                  <a:pt x="2835" y="1055"/>
                </a:lnTo>
                <a:lnTo>
                  <a:pt x="2835" y="1057"/>
                </a:lnTo>
                <a:lnTo>
                  <a:pt x="2835" y="1059"/>
                </a:lnTo>
                <a:lnTo>
                  <a:pt x="2841" y="1059"/>
                </a:lnTo>
                <a:lnTo>
                  <a:pt x="2841" y="1057"/>
                </a:lnTo>
                <a:lnTo>
                  <a:pt x="2841" y="1057"/>
                </a:lnTo>
                <a:lnTo>
                  <a:pt x="2843" y="1055"/>
                </a:lnTo>
                <a:lnTo>
                  <a:pt x="2848" y="1050"/>
                </a:lnTo>
                <a:lnTo>
                  <a:pt x="2848" y="1050"/>
                </a:lnTo>
                <a:lnTo>
                  <a:pt x="2848" y="1046"/>
                </a:lnTo>
                <a:lnTo>
                  <a:pt x="2848" y="1044"/>
                </a:lnTo>
                <a:lnTo>
                  <a:pt x="2850" y="1044"/>
                </a:lnTo>
                <a:lnTo>
                  <a:pt x="2854" y="1042"/>
                </a:lnTo>
                <a:lnTo>
                  <a:pt x="2856" y="1042"/>
                </a:lnTo>
                <a:lnTo>
                  <a:pt x="2856" y="1042"/>
                </a:lnTo>
                <a:lnTo>
                  <a:pt x="2856" y="1040"/>
                </a:lnTo>
                <a:lnTo>
                  <a:pt x="2856" y="1036"/>
                </a:lnTo>
                <a:lnTo>
                  <a:pt x="2854" y="1034"/>
                </a:lnTo>
                <a:lnTo>
                  <a:pt x="2852" y="1032"/>
                </a:lnTo>
                <a:lnTo>
                  <a:pt x="2848" y="1032"/>
                </a:lnTo>
                <a:lnTo>
                  <a:pt x="2848" y="1030"/>
                </a:lnTo>
                <a:lnTo>
                  <a:pt x="2848" y="1027"/>
                </a:lnTo>
                <a:lnTo>
                  <a:pt x="2850" y="1023"/>
                </a:lnTo>
                <a:lnTo>
                  <a:pt x="2852" y="1019"/>
                </a:lnTo>
                <a:lnTo>
                  <a:pt x="2854" y="1017"/>
                </a:lnTo>
                <a:lnTo>
                  <a:pt x="2854" y="1015"/>
                </a:lnTo>
                <a:lnTo>
                  <a:pt x="2856" y="1017"/>
                </a:lnTo>
                <a:lnTo>
                  <a:pt x="2858" y="1017"/>
                </a:lnTo>
                <a:lnTo>
                  <a:pt x="2858" y="1017"/>
                </a:lnTo>
                <a:lnTo>
                  <a:pt x="2858" y="1017"/>
                </a:lnTo>
                <a:lnTo>
                  <a:pt x="2860" y="1019"/>
                </a:lnTo>
                <a:lnTo>
                  <a:pt x="2860" y="1019"/>
                </a:lnTo>
                <a:lnTo>
                  <a:pt x="2866" y="1019"/>
                </a:lnTo>
                <a:lnTo>
                  <a:pt x="2871" y="1025"/>
                </a:lnTo>
                <a:lnTo>
                  <a:pt x="2873" y="1027"/>
                </a:lnTo>
                <a:lnTo>
                  <a:pt x="2873" y="1027"/>
                </a:lnTo>
                <a:lnTo>
                  <a:pt x="2875" y="1025"/>
                </a:lnTo>
                <a:lnTo>
                  <a:pt x="2875" y="1025"/>
                </a:lnTo>
                <a:lnTo>
                  <a:pt x="2875" y="1023"/>
                </a:lnTo>
                <a:lnTo>
                  <a:pt x="2875" y="1021"/>
                </a:lnTo>
                <a:lnTo>
                  <a:pt x="2873" y="1019"/>
                </a:lnTo>
                <a:lnTo>
                  <a:pt x="2868" y="1015"/>
                </a:lnTo>
                <a:lnTo>
                  <a:pt x="2868" y="1013"/>
                </a:lnTo>
                <a:lnTo>
                  <a:pt x="2860" y="1011"/>
                </a:lnTo>
                <a:lnTo>
                  <a:pt x="2858" y="1009"/>
                </a:lnTo>
                <a:lnTo>
                  <a:pt x="2856" y="1006"/>
                </a:lnTo>
                <a:lnTo>
                  <a:pt x="2848" y="1004"/>
                </a:lnTo>
                <a:lnTo>
                  <a:pt x="2839" y="1000"/>
                </a:lnTo>
                <a:lnTo>
                  <a:pt x="2837" y="998"/>
                </a:lnTo>
                <a:lnTo>
                  <a:pt x="2839" y="996"/>
                </a:lnTo>
                <a:lnTo>
                  <a:pt x="2839" y="996"/>
                </a:lnTo>
                <a:lnTo>
                  <a:pt x="2841" y="994"/>
                </a:lnTo>
                <a:lnTo>
                  <a:pt x="2841" y="994"/>
                </a:lnTo>
                <a:lnTo>
                  <a:pt x="2841" y="992"/>
                </a:lnTo>
                <a:lnTo>
                  <a:pt x="2841" y="992"/>
                </a:lnTo>
                <a:lnTo>
                  <a:pt x="2839" y="992"/>
                </a:lnTo>
                <a:lnTo>
                  <a:pt x="2831" y="992"/>
                </a:lnTo>
                <a:lnTo>
                  <a:pt x="2827" y="992"/>
                </a:lnTo>
                <a:lnTo>
                  <a:pt x="2822" y="990"/>
                </a:lnTo>
                <a:lnTo>
                  <a:pt x="2818" y="986"/>
                </a:lnTo>
                <a:lnTo>
                  <a:pt x="2814" y="981"/>
                </a:lnTo>
                <a:lnTo>
                  <a:pt x="2810" y="979"/>
                </a:lnTo>
                <a:lnTo>
                  <a:pt x="2810" y="975"/>
                </a:lnTo>
                <a:lnTo>
                  <a:pt x="2808" y="971"/>
                </a:lnTo>
                <a:lnTo>
                  <a:pt x="2806" y="967"/>
                </a:lnTo>
                <a:lnTo>
                  <a:pt x="2804" y="962"/>
                </a:lnTo>
                <a:lnTo>
                  <a:pt x="2804" y="962"/>
                </a:lnTo>
                <a:lnTo>
                  <a:pt x="2799" y="960"/>
                </a:lnTo>
                <a:lnTo>
                  <a:pt x="2795" y="956"/>
                </a:lnTo>
                <a:lnTo>
                  <a:pt x="2791" y="956"/>
                </a:lnTo>
                <a:lnTo>
                  <a:pt x="2789" y="954"/>
                </a:lnTo>
                <a:lnTo>
                  <a:pt x="2787" y="952"/>
                </a:lnTo>
                <a:lnTo>
                  <a:pt x="2787" y="948"/>
                </a:lnTo>
                <a:lnTo>
                  <a:pt x="2785" y="944"/>
                </a:lnTo>
                <a:lnTo>
                  <a:pt x="2785" y="941"/>
                </a:lnTo>
                <a:lnTo>
                  <a:pt x="2787" y="941"/>
                </a:lnTo>
                <a:lnTo>
                  <a:pt x="2787" y="941"/>
                </a:lnTo>
                <a:lnTo>
                  <a:pt x="2789" y="941"/>
                </a:lnTo>
                <a:lnTo>
                  <a:pt x="2789" y="939"/>
                </a:lnTo>
                <a:lnTo>
                  <a:pt x="2789" y="939"/>
                </a:lnTo>
                <a:lnTo>
                  <a:pt x="2787" y="937"/>
                </a:lnTo>
                <a:lnTo>
                  <a:pt x="2785" y="935"/>
                </a:lnTo>
                <a:lnTo>
                  <a:pt x="2785" y="933"/>
                </a:lnTo>
                <a:lnTo>
                  <a:pt x="2785" y="931"/>
                </a:lnTo>
                <a:lnTo>
                  <a:pt x="2785" y="931"/>
                </a:lnTo>
                <a:lnTo>
                  <a:pt x="2787" y="929"/>
                </a:lnTo>
                <a:lnTo>
                  <a:pt x="2789" y="929"/>
                </a:lnTo>
                <a:lnTo>
                  <a:pt x="2789" y="929"/>
                </a:lnTo>
                <a:lnTo>
                  <a:pt x="2789" y="929"/>
                </a:lnTo>
                <a:lnTo>
                  <a:pt x="2789" y="929"/>
                </a:lnTo>
                <a:lnTo>
                  <a:pt x="2791" y="929"/>
                </a:lnTo>
                <a:lnTo>
                  <a:pt x="2793" y="929"/>
                </a:lnTo>
                <a:lnTo>
                  <a:pt x="2795" y="927"/>
                </a:lnTo>
                <a:lnTo>
                  <a:pt x="2797" y="927"/>
                </a:lnTo>
                <a:lnTo>
                  <a:pt x="2797" y="925"/>
                </a:lnTo>
                <a:lnTo>
                  <a:pt x="2799" y="925"/>
                </a:lnTo>
                <a:lnTo>
                  <a:pt x="2799" y="925"/>
                </a:lnTo>
                <a:lnTo>
                  <a:pt x="2804" y="925"/>
                </a:lnTo>
                <a:lnTo>
                  <a:pt x="2804" y="925"/>
                </a:lnTo>
                <a:lnTo>
                  <a:pt x="2806" y="925"/>
                </a:lnTo>
                <a:lnTo>
                  <a:pt x="2808" y="927"/>
                </a:lnTo>
                <a:lnTo>
                  <a:pt x="2806" y="927"/>
                </a:lnTo>
                <a:lnTo>
                  <a:pt x="2806" y="929"/>
                </a:lnTo>
                <a:lnTo>
                  <a:pt x="2804" y="929"/>
                </a:lnTo>
                <a:lnTo>
                  <a:pt x="2804" y="929"/>
                </a:lnTo>
                <a:lnTo>
                  <a:pt x="2806" y="933"/>
                </a:lnTo>
                <a:lnTo>
                  <a:pt x="2806" y="935"/>
                </a:lnTo>
                <a:lnTo>
                  <a:pt x="2806" y="935"/>
                </a:lnTo>
                <a:lnTo>
                  <a:pt x="2808" y="937"/>
                </a:lnTo>
                <a:lnTo>
                  <a:pt x="2808" y="941"/>
                </a:lnTo>
                <a:lnTo>
                  <a:pt x="2810" y="941"/>
                </a:lnTo>
                <a:lnTo>
                  <a:pt x="2810" y="941"/>
                </a:lnTo>
                <a:lnTo>
                  <a:pt x="2812" y="939"/>
                </a:lnTo>
                <a:lnTo>
                  <a:pt x="2812" y="937"/>
                </a:lnTo>
                <a:lnTo>
                  <a:pt x="2814" y="935"/>
                </a:lnTo>
                <a:lnTo>
                  <a:pt x="2814" y="933"/>
                </a:lnTo>
                <a:lnTo>
                  <a:pt x="2816" y="931"/>
                </a:lnTo>
                <a:lnTo>
                  <a:pt x="2816" y="931"/>
                </a:lnTo>
                <a:lnTo>
                  <a:pt x="2818" y="933"/>
                </a:lnTo>
                <a:lnTo>
                  <a:pt x="2820" y="933"/>
                </a:lnTo>
                <a:lnTo>
                  <a:pt x="2822" y="937"/>
                </a:lnTo>
                <a:lnTo>
                  <a:pt x="2824" y="939"/>
                </a:lnTo>
                <a:lnTo>
                  <a:pt x="2822" y="941"/>
                </a:lnTo>
                <a:lnTo>
                  <a:pt x="2824" y="944"/>
                </a:lnTo>
                <a:lnTo>
                  <a:pt x="2824" y="946"/>
                </a:lnTo>
                <a:lnTo>
                  <a:pt x="2829" y="950"/>
                </a:lnTo>
                <a:lnTo>
                  <a:pt x="2831" y="950"/>
                </a:lnTo>
                <a:lnTo>
                  <a:pt x="2833" y="950"/>
                </a:lnTo>
                <a:lnTo>
                  <a:pt x="2831" y="950"/>
                </a:lnTo>
                <a:lnTo>
                  <a:pt x="2829" y="950"/>
                </a:lnTo>
                <a:lnTo>
                  <a:pt x="2829" y="950"/>
                </a:lnTo>
                <a:lnTo>
                  <a:pt x="2829" y="950"/>
                </a:lnTo>
                <a:lnTo>
                  <a:pt x="2827" y="952"/>
                </a:lnTo>
                <a:lnTo>
                  <a:pt x="2829" y="952"/>
                </a:lnTo>
                <a:lnTo>
                  <a:pt x="2833" y="958"/>
                </a:lnTo>
                <a:lnTo>
                  <a:pt x="2835" y="958"/>
                </a:lnTo>
                <a:lnTo>
                  <a:pt x="2837" y="960"/>
                </a:lnTo>
                <a:lnTo>
                  <a:pt x="2839" y="962"/>
                </a:lnTo>
                <a:lnTo>
                  <a:pt x="2839" y="962"/>
                </a:lnTo>
                <a:lnTo>
                  <a:pt x="2839" y="962"/>
                </a:lnTo>
                <a:lnTo>
                  <a:pt x="2839" y="965"/>
                </a:lnTo>
                <a:lnTo>
                  <a:pt x="2839" y="965"/>
                </a:lnTo>
                <a:lnTo>
                  <a:pt x="2841" y="965"/>
                </a:lnTo>
                <a:lnTo>
                  <a:pt x="2843" y="965"/>
                </a:lnTo>
                <a:lnTo>
                  <a:pt x="2845" y="965"/>
                </a:lnTo>
                <a:lnTo>
                  <a:pt x="2848" y="965"/>
                </a:lnTo>
                <a:lnTo>
                  <a:pt x="2852" y="967"/>
                </a:lnTo>
                <a:lnTo>
                  <a:pt x="2856" y="969"/>
                </a:lnTo>
                <a:lnTo>
                  <a:pt x="2858" y="971"/>
                </a:lnTo>
                <a:lnTo>
                  <a:pt x="2862" y="973"/>
                </a:lnTo>
                <a:lnTo>
                  <a:pt x="2862" y="975"/>
                </a:lnTo>
                <a:lnTo>
                  <a:pt x="2864" y="975"/>
                </a:lnTo>
                <a:lnTo>
                  <a:pt x="2864" y="975"/>
                </a:lnTo>
                <a:lnTo>
                  <a:pt x="2858" y="973"/>
                </a:lnTo>
                <a:lnTo>
                  <a:pt x="2856" y="973"/>
                </a:lnTo>
                <a:lnTo>
                  <a:pt x="2854" y="973"/>
                </a:lnTo>
                <a:lnTo>
                  <a:pt x="2858" y="973"/>
                </a:lnTo>
                <a:lnTo>
                  <a:pt x="2862" y="975"/>
                </a:lnTo>
                <a:lnTo>
                  <a:pt x="2866" y="977"/>
                </a:lnTo>
                <a:lnTo>
                  <a:pt x="2871" y="979"/>
                </a:lnTo>
                <a:lnTo>
                  <a:pt x="2873" y="981"/>
                </a:lnTo>
                <a:lnTo>
                  <a:pt x="2877" y="983"/>
                </a:lnTo>
                <a:lnTo>
                  <a:pt x="2877" y="983"/>
                </a:lnTo>
                <a:lnTo>
                  <a:pt x="2877" y="983"/>
                </a:lnTo>
                <a:lnTo>
                  <a:pt x="2877" y="983"/>
                </a:lnTo>
                <a:lnTo>
                  <a:pt x="2877" y="983"/>
                </a:lnTo>
                <a:lnTo>
                  <a:pt x="2877" y="983"/>
                </a:lnTo>
                <a:lnTo>
                  <a:pt x="2877" y="983"/>
                </a:lnTo>
                <a:lnTo>
                  <a:pt x="2881" y="986"/>
                </a:lnTo>
                <a:lnTo>
                  <a:pt x="2885" y="990"/>
                </a:lnTo>
                <a:lnTo>
                  <a:pt x="2885" y="992"/>
                </a:lnTo>
                <a:lnTo>
                  <a:pt x="2887" y="992"/>
                </a:lnTo>
                <a:lnTo>
                  <a:pt x="2889" y="994"/>
                </a:lnTo>
                <a:lnTo>
                  <a:pt x="2892" y="994"/>
                </a:lnTo>
                <a:lnTo>
                  <a:pt x="2892" y="996"/>
                </a:lnTo>
                <a:lnTo>
                  <a:pt x="2892" y="998"/>
                </a:lnTo>
                <a:lnTo>
                  <a:pt x="2889" y="998"/>
                </a:lnTo>
                <a:lnTo>
                  <a:pt x="2889" y="1000"/>
                </a:lnTo>
                <a:lnTo>
                  <a:pt x="2889" y="1002"/>
                </a:lnTo>
                <a:lnTo>
                  <a:pt x="2889" y="1004"/>
                </a:lnTo>
                <a:lnTo>
                  <a:pt x="2889" y="1006"/>
                </a:lnTo>
                <a:lnTo>
                  <a:pt x="2889" y="1009"/>
                </a:lnTo>
                <a:lnTo>
                  <a:pt x="2889" y="1011"/>
                </a:lnTo>
                <a:lnTo>
                  <a:pt x="2887" y="1013"/>
                </a:lnTo>
                <a:lnTo>
                  <a:pt x="2887" y="1015"/>
                </a:lnTo>
                <a:lnTo>
                  <a:pt x="2889" y="1017"/>
                </a:lnTo>
                <a:lnTo>
                  <a:pt x="2889" y="1017"/>
                </a:lnTo>
                <a:lnTo>
                  <a:pt x="2889" y="1019"/>
                </a:lnTo>
                <a:lnTo>
                  <a:pt x="2889" y="1017"/>
                </a:lnTo>
                <a:lnTo>
                  <a:pt x="2887" y="1017"/>
                </a:lnTo>
                <a:lnTo>
                  <a:pt x="2887" y="1017"/>
                </a:lnTo>
                <a:lnTo>
                  <a:pt x="2887" y="1019"/>
                </a:lnTo>
                <a:lnTo>
                  <a:pt x="2889" y="1019"/>
                </a:lnTo>
                <a:lnTo>
                  <a:pt x="2889" y="1021"/>
                </a:lnTo>
                <a:lnTo>
                  <a:pt x="2896" y="1023"/>
                </a:lnTo>
                <a:lnTo>
                  <a:pt x="2898" y="1027"/>
                </a:lnTo>
                <a:lnTo>
                  <a:pt x="2898" y="1027"/>
                </a:lnTo>
                <a:lnTo>
                  <a:pt x="2898" y="1030"/>
                </a:lnTo>
                <a:lnTo>
                  <a:pt x="2900" y="1032"/>
                </a:lnTo>
                <a:lnTo>
                  <a:pt x="2900" y="1032"/>
                </a:lnTo>
                <a:lnTo>
                  <a:pt x="2902" y="1036"/>
                </a:lnTo>
                <a:lnTo>
                  <a:pt x="2904" y="1038"/>
                </a:lnTo>
                <a:lnTo>
                  <a:pt x="2906" y="1038"/>
                </a:lnTo>
                <a:lnTo>
                  <a:pt x="2908" y="1040"/>
                </a:lnTo>
                <a:lnTo>
                  <a:pt x="2908" y="1040"/>
                </a:lnTo>
                <a:lnTo>
                  <a:pt x="2908" y="1042"/>
                </a:lnTo>
                <a:lnTo>
                  <a:pt x="2910" y="1040"/>
                </a:lnTo>
                <a:lnTo>
                  <a:pt x="2912" y="1040"/>
                </a:lnTo>
                <a:lnTo>
                  <a:pt x="2912" y="1040"/>
                </a:lnTo>
                <a:lnTo>
                  <a:pt x="2915" y="1040"/>
                </a:lnTo>
                <a:lnTo>
                  <a:pt x="2915" y="1042"/>
                </a:lnTo>
                <a:lnTo>
                  <a:pt x="2915" y="1042"/>
                </a:lnTo>
                <a:lnTo>
                  <a:pt x="2915" y="1042"/>
                </a:lnTo>
                <a:lnTo>
                  <a:pt x="2912" y="1044"/>
                </a:lnTo>
                <a:lnTo>
                  <a:pt x="2910" y="1042"/>
                </a:lnTo>
                <a:lnTo>
                  <a:pt x="2908" y="1042"/>
                </a:lnTo>
                <a:lnTo>
                  <a:pt x="2908" y="1044"/>
                </a:lnTo>
                <a:lnTo>
                  <a:pt x="2908" y="1044"/>
                </a:lnTo>
                <a:lnTo>
                  <a:pt x="2910" y="1044"/>
                </a:lnTo>
                <a:lnTo>
                  <a:pt x="2912" y="1046"/>
                </a:lnTo>
                <a:lnTo>
                  <a:pt x="2912" y="1050"/>
                </a:lnTo>
                <a:lnTo>
                  <a:pt x="2915" y="1053"/>
                </a:lnTo>
                <a:lnTo>
                  <a:pt x="2915" y="1053"/>
                </a:lnTo>
                <a:lnTo>
                  <a:pt x="2917" y="1053"/>
                </a:lnTo>
                <a:lnTo>
                  <a:pt x="2917" y="1050"/>
                </a:lnTo>
                <a:lnTo>
                  <a:pt x="2917" y="1050"/>
                </a:lnTo>
                <a:lnTo>
                  <a:pt x="2917" y="1050"/>
                </a:lnTo>
                <a:lnTo>
                  <a:pt x="2917" y="1050"/>
                </a:lnTo>
                <a:lnTo>
                  <a:pt x="2919" y="1053"/>
                </a:lnTo>
                <a:lnTo>
                  <a:pt x="2921" y="1053"/>
                </a:lnTo>
                <a:lnTo>
                  <a:pt x="2921" y="1053"/>
                </a:lnTo>
                <a:lnTo>
                  <a:pt x="2923" y="1053"/>
                </a:lnTo>
                <a:lnTo>
                  <a:pt x="2923" y="1053"/>
                </a:lnTo>
                <a:lnTo>
                  <a:pt x="2925" y="1050"/>
                </a:lnTo>
                <a:lnTo>
                  <a:pt x="2929" y="1053"/>
                </a:lnTo>
                <a:lnTo>
                  <a:pt x="2931" y="1053"/>
                </a:lnTo>
                <a:lnTo>
                  <a:pt x="2931" y="1053"/>
                </a:lnTo>
                <a:lnTo>
                  <a:pt x="2933" y="1050"/>
                </a:lnTo>
                <a:lnTo>
                  <a:pt x="2936" y="1053"/>
                </a:lnTo>
                <a:lnTo>
                  <a:pt x="2938" y="1053"/>
                </a:lnTo>
                <a:lnTo>
                  <a:pt x="2938" y="1055"/>
                </a:lnTo>
                <a:lnTo>
                  <a:pt x="2938" y="1055"/>
                </a:lnTo>
                <a:lnTo>
                  <a:pt x="2940" y="1055"/>
                </a:lnTo>
                <a:lnTo>
                  <a:pt x="2942" y="1055"/>
                </a:lnTo>
                <a:lnTo>
                  <a:pt x="2942" y="1055"/>
                </a:lnTo>
                <a:lnTo>
                  <a:pt x="2942" y="1055"/>
                </a:lnTo>
                <a:lnTo>
                  <a:pt x="2944" y="1055"/>
                </a:lnTo>
                <a:lnTo>
                  <a:pt x="2944" y="1057"/>
                </a:lnTo>
                <a:lnTo>
                  <a:pt x="2944" y="1057"/>
                </a:lnTo>
                <a:lnTo>
                  <a:pt x="2942" y="1057"/>
                </a:lnTo>
                <a:lnTo>
                  <a:pt x="2940" y="1057"/>
                </a:lnTo>
                <a:lnTo>
                  <a:pt x="2940" y="1057"/>
                </a:lnTo>
                <a:lnTo>
                  <a:pt x="2940" y="1059"/>
                </a:lnTo>
                <a:lnTo>
                  <a:pt x="2940" y="1059"/>
                </a:lnTo>
                <a:lnTo>
                  <a:pt x="2940" y="1059"/>
                </a:lnTo>
                <a:lnTo>
                  <a:pt x="2938" y="1059"/>
                </a:lnTo>
                <a:lnTo>
                  <a:pt x="2938" y="1057"/>
                </a:lnTo>
                <a:lnTo>
                  <a:pt x="2933" y="1057"/>
                </a:lnTo>
                <a:lnTo>
                  <a:pt x="2929" y="1055"/>
                </a:lnTo>
                <a:lnTo>
                  <a:pt x="2925" y="1053"/>
                </a:lnTo>
                <a:lnTo>
                  <a:pt x="2923" y="1053"/>
                </a:lnTo>
                <a:lnTo>
                  <a:pt x="2923" y="1053"/>
                </a:lnTo>
                <a:lnTo>
                  <a:pt x="2921" y="1055"/>
                </a:lnTo>
                <a:lnTo>
                  <a:pt x="2921" y="1055"/>
                </a:lnTo>
                <a:lnTo>
                  <a:pt x="2919" y="1055"/>
                </a:lnTo>
                <a:lnTo>
                  <a:pt x="2919" y="1055"/>
                </a:lnTo>
                <a:lnTo>
                  <a:pt x="2917" y="1057"/>
                </a:lnTo>
                <a:lnTo>
                  <a:pt x="2915" y="1059"/>
                </a:lnTo>
                <a:lnTo>
                  <a:pt x="2915" y="1061"/>
                </a:lnTo>
                <a:lnTo>
                  <a:pt x="2915" y="1061"/>
                </a:lnTo>
                <a:lnTo>
                  <a:pt x="2915" y="1061"/>
                </a:lnTo>
                <a:lnTo>
                  <a:pt x="2917" y="1061"/>
                </a:lnTo>
                <a:lnTo>
                  <a:pt x="2917" y="1063"/>
                </a:lnTo>
                <a:lnTo>
                  <a:pt x="2919" y="1063"/>
                </a:lnTo>
                <a:lnTo>
                  <a:pt x="2921" y="1065"/>
                </a:lnTo>
                <a:lnTo>
                  <a:pt x="2921" y="1067"/>
                </a:lnTo>
                <a:lnTo>
                  <a:pt x="2923" y="1069"/>
                </a:lnTo>
                <a:lnTo>
                  <a:pt x="2921" y="1071"/>
                </a:lnTo>
                <a:lnTo>
                  <a:pt x="2921" y="1074"/>
                </a:lnTo>
                <a:lnTo>
                  <a:pt x="2923" y="1078"/>
                </a:lnTo>
                <a:lnTo>
                  <a:pt x="2925" y="1080"/>
                </a:lnTo>
                <a:lnTo>
                  <a:pt x="2925" y="1078"/>
                </a:lnTo>
                <a:lnTo>
                  <a:pt x="2925" y="1076"/>
                </a:lnTo>
                <a:lnTo>
                  <a:pt x="2925" y="1076"/>
                </a:lnTo>
                <a:lnTo>
                  <a:pt x="2927" y="1074"/>
                </a:lnTo>
                <a:lnTo>
                  <a:pt x="2927" y="1074"/>
                </a:lnTo>
                <a:lnTo>
                  <a:pt x="2929" y="1076"/>
                </a:lnTo>
                <a:lnTo>
                  <a:pt x="2929" y="1076"/>
                </a:lnTo>
                <a:lnTo>
                  <a:pt x="2929" y="1076"/>
                </a:lnTo>
                <a:lnTo>
                  <a:pt x="2931" y="1080"/>
                </a:lnTo>
                <a:lnTo>
                  <a:pt x="2931" y="1080"/>
                </a:lnTo>
                <a:lnTo>
                  <a:pt x="2931" y="1082"/>
                </a:lnTo>
                <a:lnTo>
                  <a:pt x="2933" y="1084"/>
                </a:lnTo>
                <a:lnTo>
                  <a:pt x="2933" y="1084"/>
                </a:lnTo>
                <a:lnTo>
                  <a:pt x="2933" y="1082"/>
                </a:lnTo>
                <a:lnTo>
                  <a:pt x="2936" y="1078"/>
                </a:lnTo>
                <a:lnTo>
                  <a:pt x="2938" y="1078"/>
                </a:lnTo>
                <a:lnTo>
                  <a:pt x="2938" y="1078"/>
                </a:lnTo>
                <a:lnTo>
                  <a:pt x="2938" y="1080"/>
                </a:lnTo>
                <a:lnTo>
                  <a:pt x="2940" y="1082"/>
                </a:lnTo>
                <a:lnTo>
                  <a:pt x="2942" y="1084"/>
                </a:lnTo>
                <a:lnTo>
                  <a:pt x="2942" y="1084"/>
                </a:lnTo>
                <a:lnTo>
                  <a:pt x="2944" y="1084"/>
                </a:lnTo>
                <a:lnTo>
                  <a:pt x="2942" y="1082"/>
                </a:lnTo>
                <a:lnTo>
                  <a:pt x="2942" y="1080"/>
                </a:lnTo>
                <a:lnTo>
                  <a:pt x="2942" y="1078"/>
                </a:lnTo>
                <a:lnTo>
                  <a:pt x="2942" y="1078"/>
                </a:lnTo>
                <a:lnTo>
                  <a:pt x="2942" y="1074"/>
                </a:lnTo>
                <a:lnTo>
                  <a:pt x="2940" y="1069"/>
                </a:lnTo>
                <a:lnTo>
                  <a:pt x="2938" y="1067"/>
                </a:lnTo>
                <a:lnTo>
                  <a:pt x="2938" y="1065"/>
                </a:lnTo>
                <a:lnTo>
                  <a:pt x="2938" y="1065"/>
                </a:lnTo>
                <a:lnTo>
                  <a:pt x="2940" y="1065"/>
                </a:lnTo>
                <a:lnTo>
                  <a:pt x="2940" y="1065"/>
                </a:lnTo>
                <a:lnTo>
                  <a:pt x="2942" y="1067"/>
                </a:lnTo>
                <a:lnTo>
                  <a:pt x="2942" y="1067"/>
                </a:lnTo>
                <a:lnTo>
                  <a:pt x="2942" y="1069"/>
                </a:lnTo>
                <a:lnTo>
                  <a:pt x="2944" y="1069"/>
                </a:lnTo>
                <a:lnTo>
                  <a:pt x="2944" y="1069"/>
                </a:lnTo>
                <a:lnTo>
                  <a:pt x="2944" y="1069"/>
                </a:lnTo>
                <a:lnTo>
                  <a:pt x="2948" y="1067"/>
                </a:lnTo>
                <a:lnTo>
                  <a:pt x="2948" y="1067"/>
                </a:lnTo>
                <a:lnTo>
                  <a:pt x="2948" y="1067"/>
                </a:lnTo>
                <a:lnTo>
                  <a:pt x="2946" y="1065"/>
                </a:lnTo>
                <a:lnTo>
                  <a:pt x="2946" y="1065"/>
                </a:lnTo>
                <a:lnTo>
                  <a:pt x="2946" y="1065"/>
                </a:lnTo>
                <a:lnTo>
                  <a:pt x="2944" y="1065"/>
                </a:lnTo>
                <a:lnTo>
                  <a:pt x="2944" y="1065"/>
                </a:lnTo>
                <a:lnTo>
                  <a:pt x="2944" y="1063"/>
                </a:lnTo>
                <a:lnTo>
                  <a:pt x="2944" y="1061"/>
                </a:lnTo>
                <a:lnTo>
                  <a:pt x="2942" y="1061"/>
                </a:lnTo>
                <a:lnTo>
                  <a:pt x="2942" y="1061"/>
                </a:lnTo>
                <a:lnTo>
                  <a:pt x="2942" y="1059"/>
                </a:lnTo>
                <a:lnTo>
                  <a:pt x="2942" y="1059"/>
                </a:lnTo>
                <a:lnTo>
                  <a:pt x="2944" y="1059"/>
                </a:lnTo>
                <a:lnTo>
                  <a:pt x="2946" y="1059"/>
                </a:lnTo>
                <a:lnTo>
                  <a:pt x="2948" y="1057"/>
                </a:lnTo>
                <a:lnTo>
                  <a:pt x="2948" y="1057"/>
                </a:lnTo>
                <a:lnTo>
                  <a:pt x="2950" y="1059"/>
                </a:lnTo>
                <a:lnTo>
                  <a:pt x="2952" y="1061"/>
                </a:lnTo>
                <a:lnTo>
                  <a:pt x="2954" y="1061"/>
                </a:lnTo>
                <a:lnTo>
                  <a:pt x="2954" y="1063"/>
                </a:lnTo>
                <a:lnTo>
                  <a:pt x="2956" y="1063"/>
                </a:lnTo>
                <a:lnTo>
                  <a:pt x="2956" y="1063"/>
                </a:lnTo>
                <a:lnTo>
                  <a:pt x="2956" y="1061"/>
                </a:lnTo>
                <a:lnTo>
                  <a:pt x="2956" y="1061"/>
                </a:lnTo>
                <a:lnTo>
                  <a:pt x="2956" y="1059"/>
                </a:lnTo>
                <a:lnTo>
                  <a:pt x="2956" y="1057"/>
                </a:lnTo>
                <a:lnTo>
                  <a:pt x="2956" y="1055"/>
                </a:lnTo>
                <a:lnTo>
                  <a:pt x="2954" y="1053"/>
                </a:lnTo>
                <a:lnTo>
                  <a:pt x="2952" y="1053"/>
                </a:lnTo>
                <a:lnTo>
                  <a:pt x="2950" y="1053"/>
                </a:lnTo>
                <a:lnTo>
                  <a:pt x="2950" y="1050"/>
                </a:lnTo>
                <a:lnTo>
                  <a:pt x="2946" y="1048"/>
                </a:lnTo>
                <a:lnTo>
                  <a:pt x="2944" y="1046"/>
                </a:lnTo>
                <a:lnTo>
                  <a:pt x="2944" y="1046"/>
                </a:lnTo>
                <a:lnTo>
                  <a:pt x="2942" y="1046"/>
                </a:lnTo>
                <a:lnTo>
                  <a:pt x="2938" y="1044"/>
                </a:lnTo>
                <a:lnTo>
                  <a:pt x="2936" y="1044"/>
                </a:lnTo>
                <a:lnTo>
                  <a:pt x="2936" y="1044"/>
                </a:lnTo>
                <a:lnTo>
                  <a:pt x="2936" y="1044"/>
                </a:lnTo>
                <a:lnTo>
                  <a:pt x="2936" y="1044"/>
                </a:lnTo>
                <a:lnTo>
                  <a:pt x="2936" y="1042"/>
                </a:lnTo>
                <a:lnTo>
                  <a:pt x="2938" y="1042"/>
                </a:lnTo>
                <a:lnTo>
                  <a:pt x="2940" y="1042"/>
                </a:lnTo>
                <a:lnTo>
                  <a:pt x="2942" y="1040"/>
                </a:lnTo>
                <a:lnTo>
                  <a:pt x="2940" y="1040"/>
                </a:lnTo>
                <a:lnTo>
                  <a:pt x="2940" y="1040"/>
                </a:lnTo>
                <a:lnTo>
                  <a:pt x="2940" y="1038"/>
                </a:lnTo>
                <a:lnTo>
                  <a:pt x="2938" y="1038"/>
                </a:lnTo>
                <a:lnTo>
                  <a:pt x="2940" y="1036"/>
                </a:lnTo>
                <a:lnTo>
                  <a:pt x="2942" y="1036"/>
                </a:lnTo>
                <a:lnTo>
                  <a:pt x="2944" y="1038"/>
                </a:lnTo>
                <a:lnTo>
                  <a:pt x="2944" y="1038"/>
                </a:lnTo>
                <a:lnTo>
                  <a:pt x="2942" y="1040"/>
                </a:lnTo>
                <a:lnTo>
                  <a:pt x="2944" y="1040"/>
                </a:lnTo>
                <a:lnTo>
                  <a:pt x="2944" y="1040"/>
                </a:lnTo>
                <a:lnTo>
                  <a:pt x="2946" y="1038"/>
                </a:lnTo>
                <a:lnTo>
                  <a:pt x="2946" y="1036"/>
                </a:lnTo>
                <a:lnTo>
                  <a:pt x="2944" y="1036"/>
                </a:lnTo>
                <a:lnTo>
                  <a:pt x="2942" y="1034"/>
                </a:lnTo>
                <a:lnTo>
                  <a:pt x="2940" y="1032"/>
                </a:lnTo>
                <a:lnTo>
                  <a:pt x="2940" y="1032"/>
                </a:lnTo>
                <a:lnTo>
                  <a:pt x="2938" y="1027"/>
                </a:lnTo>
                <a:lnTo>
                  <a:pt x="2936" y="1023"/>
                </a:lnTo>
                <a:lnTo>
                  <a:pt x="2936" y="1023"/>
                </a:lnTo>
                <a:lnTo>
                  <a:pt x="2936" y="1019"/>
                </a:lnTo>
                <a:lnTo>
                  <a:pt x="2936" y="1019"/>
                </a:lnTo>
                <a:lnTo>
                  <a:pt x="2936" y="1017"/>
                </a:lnTo>
                <a:lnTo>
                  <a:pt x="2936" y="1017"/>
                </a:lnTo>
                <a:lnTo>
                  <a:pt x="2938" y="1015"/>
                </a:lnTo>
                <a:lnTo>
                  <a:pt x="2938" y="1015"/>
                </a:lnTo>
                <a:lnTo>
                  <a:pt x="2940" y="1015"/>
                </a:lnTo>
                <a:lnTo>
                  <a:pt x="2940" y="1015"/>
                </a:lnTo>
                <a:lnTo>
                  <a:pt x="2940" y="1017"/>
                </a:lnTo>
                <a:lnTo>
                  <a:pt x="2940" y="1017"/>
                </a:lnTo>
                <a:lnTo>
                  <a:pt x="2942" y="1019"/>
                </a:lnTo>
                <a:lnTo>
                  <a:pt x="2946" y="1021"/>
                </a:lnTo>
                <a:lnTo>
                  <a:pt x="2946" y="1023"/>
                </a:lnTo>
                <a:lnTo>
                  <a:pt x="2946" y="1025"/>
                </a:lnTo>
                <a:lnTo>
                  <a:pt x="2950" y="1025"/>
                </a:lnTo>
                <a:lnTo>
                  <a:pt x="2950" y="1025"/>
                </a:lnTo>
                <a:lnTo>
                  <a:pt x="2950" y="1025"/>
                </a:lnTo>
                <a:lnTo>
                  <a:pt x="2948" y="1023"/>
                </a:lnTo>
                <a:lnTo>
                  <a:pt x="2948" y="1023"/>
                </a:lnTo>
                <a:lnTo>
                  <a:pt x="2946" y="1021"/>
                </a:lnTo>
                <a:lnTo>
                  <a:pt x="2948" y="1019"/>
                </a:lnTo>
                <a:lnTo>
                  <a:pt x="2950" y="1021"/>
                </a:lnTo>
                <a:lnTo>
                  <a:pt x="2952" y="1023"/>
                </a:lnTo>
                <a:lnTo>
                  <a:pt x="2954" y="1025"/>
                </a:lnTo>
                <a:lnTo>
                  <a:pt x="2954" y="1025"/>
                </a:lnTo>
                <a:lnTo>
                  <a:pt x="2954" y="1023"/>
                </a:lnTo>
                <a:lnTo>
                  <a:pt x="2954" y="1023"/>
                </a:lnTo>
                <a:lnTo>
                  <a:pt x="2954" y="1021"/>
                </a:lnTo>
                <a:lnTo>
                  <a:pt x="2952" y="1021"/>
                </a:lnTo>
                <a:lnTo>
                  <a:pt x="2952" y="1019"/>
                </a:lnTo>
                <a:lnTo>
                  <a:pt x="2952" y="1019"/>
                </a:lnTo>
                <a:lnTo>
                  <a:pt x="2952" y="1019"/>
                </a:lnTo>
                <a:lnTo>
                  <a:pt x="2954" y="1019"/>
                </a:lnTo>
                <a:lnTo>
                  <a:pt x="2956" y="1019"/>
                </a:lnTo>
                <a:lnTo>
                  <a:pt x="2959" y="1019"/>
                </a:lnTo>
                <a:lnTo>
                  <a:pt x="2959" y="1021"/>
                </a:lnTo>
                <a:lnTo>
                  <a:pt x="2961" y="1021"/>
                </a:lnTo>
                <a:lnTo>
                  <a:pt x="2961" y="1021"/>
                </a:lnTo>
                <a:lnTo>
                  <a:pt x="2959" y="1019"/>
                </a:lnTo>
                <a:lnTo>
                  <a:pt x="2956" y="1017"/>
                </a:lnTo>
                <a:lnTo>
                  <a:pt x="2954" y="1017"/>
                </a:lnTo>
                <a:lnTo>
                  <a:pt x="2954" y="1017"/>
                </a:lnTo>
                <a:lnTo>
                  <a:pt x="2952" y="1017"/>
                </a:lnTo>
                <a:lnTo>
                  <a:pt x="2954" y="1015"/>
                </a:lnTo>
                <a:lnTo>
                  <a:pt x="2952" y="1015"/>
                </a:lnTo>
                <a:lnTo>
                  <a:pt x="2952" y="1013"/>
                </a:lnTo>
                <a:lnTo>
                  <a:pt x="2952" y="1013"/>
                </a:lnTo>
                <a:lnTo>
                  <a:pt x="2954" y="1013"/>
                </a:lnTo>
                <a:lnTo>
                  <a:pt x="2956" y="1013"/>
                </a:lnTo>
                <a:lnTo>
                  <a:pt x="2959" y="1011"/>
                </a:lnTo>
                <a:lnTo>
                  <a:pt x="2961" y="1009"/>
                </a:lnTo>
                <a:lnTo>
                  <a:pt x="2963" y="1009"/>
                </a:lnTo>
                <a:lnTo>
                  <a:pt x="2963" y="1009"/>
                </a:lnTo>
                <a:lnTo>
                  <a:pt x="2965" y="1011"/>
                </a:lnTo>
                <a:lnTo>
                  <a:pt x="2967" y="1011"/>
                </a:lnTo>
                <a:lnTo>
                  <a:pt x="2969" y="1009"/>
                </a:lnTo>
                <a:lnTo>
                  <a:pt x="2971" y="1009"/>
                </a:lnTo>
                <a:lnTo>
                  <a:pt x="2973" y="1009"/>
                </a:lnTo>
                <a:lnTo>
                  <a:pt x="2975" y="1009"/>
                </a:lnTo>
                <a:lnTo>
                  <a:pt x="2977" y="1009"/>
                </a:lnTo>
                <a:lnTo>
                  <a:pt x="2982" y="1011"/>
                </a:lnTo>
                <a:lnTo>
                  <a:pt x="2984" y="1011"/>
                </a:lnTo>
                <a:lnTo>
                  <a:pt x="2986" y="1013"/>
                </a:lnTo>
                <a:lnTo>
                  <a:pt x="2986" y="1013"/>
                </a:lnTo>
                <a:lnTo>
                  <a:pt x="2986" y="1015"/>
                </a:lnTo>
                <a:lnTo>
                  <a:pt x="2988" y="1015"/>
                </a:lnTo>
                <a:lnTo>
                  <a:pt x="2990" y="1015"/>
                </a:lnTo>
                <a:lnTo>
                  <a:pt x="2992" y="1015"/>
                </a:lnTo>
                <a:lnTo>
                  <a:pt x="2996" y="1015"/>
                </a:lnTo>
                <a:lnTo>
                  <a:pt x="2994" y="1015"/>
                </a:lnTo>
                <a:lnTo>
                  <a:pt x="2990" y="1017"/>
                </a:lnTo>
                <a:lnTo>
                  <a:pt x="2990" y="1017"/>
                </a:lnTo>
                <a:lnTo>
                  <a:pt x="2988" y="1019"/>
                </a:lnTo>
                <a:lnTo>
                  <a:pt x="2988" y="1021"/>
                </a:lnTo>
                <a:lnTo>
                  <a:pt x="2988" y="1021"/>
                </a:lnTo>
                <a:lnTo>
                  <a:pt x="2988" y="1021"/>
                </a:lnTo>
                <a:lnTo>
                  <a:pt x="2988" y="1023"/>
                </a:lnTo>
                <a:lnTo>
                  <a:pt x="2988" y="1023"/>
                </a:lnTo>
                <a:lnTo>
                  <a:pt x="2990" y="1023"/>
                </a:lnTo>
                <a:lnTo>
                  <a:pt x="2992" y="1021"/>
                </a:lnTo>
                <a:lnTo>
                  <a:pt x="2996" y="1017"/>
                </a:lnTo>
                <a:lnTo>
                  <a:pt x="2998" y="1015"/>
                </a:lnTo>
                <a:lnTo>
                  <a:pt x="3003" y="1013"/>
                </a:lnTo>
                <a:lnTo>
                  <a:pt x="3005" y="1011"/>
                </a:lnTo>
                <a:lnTo>
                  <a:pt x="3007" y="1009"/>
                </a:lnTo>
                <a:lnTo>
                  <a:pt x="3009" y="1006"/>
                </a:lnTo>
                <a:lnTo>
                  <a:pt x="3013" y="1009"/>
                </a:lnTo>
                <a:lnTo>
                  <a:pt x="3015" y="1006"/>
                </a:lnTo>
                <a:lnTo>
                  <a:pt x="3015" y="1006"/>
                </a:lnTo>
                <a:lnTo>
                  <a:pt x="3017" y="1006"/>
                </a:lnTo>
                <a:lnTo>
                  <a:pt x="3026" y="1009"/>
                </a:lnTo>
                <a:lnTo>
                  <a:pt x="3028" y="1006"/>
                </a:lnTo>
                <a:lnTo>
                  <a:pt x="3028" y="1006"/>
                </a:lnTo>
                <a:lnTo>
                  <a:pt x="3028" y="1004"/>
                </a:lnTo>
                <a:lnTo>
                  <a:pt x="3028" y="1004"/>
                </a:lnTo>
                <a:lnTo>
                  <a:pt x="3028" y="1002"/>
                </a:lnTo>
                <a:lnTo>
                  <a:pt x="3019" y="1000"/>
                </a:lnTo>
                <a:lnTo>
                  <a:pt x="3017" y="998"/>
                </a:lnTo>
                <a:lnTo>
                  <a:pt x="3013" y="996"/>
                </a:lnTo>
                <a:lnTo>
                  <a:pt x="3013" y="994"/>
                </a:lnTo>
                <a:lnTo>
                  <a:pt x="3013" y="992"/>
                </a:lnTo>
                <a:lnTo>
                  <a:pt x="3013" y="990"/>
                </a:lnTo>
                <a:lnTo>
                  <a:pt x="3011" y="988"/>
                </a:lnTo>
                <a:lnTo>
                  <a:pt x="3009" y="983"/>
                </a:lnTo>
                <a:lnTo>
                  <a:pt x="3009" y="983"/>
                </a:lnTo>
                <a:lnTo>
                  <a:pt x="3007" y="981"/>
                </a:lnTo>
                <a:lnTo>
                  <a:pt x="3009" y="979"/>
                </a:lnTo>
                <a:lnTo>
                  <a:pt x="3011" y="977"/>
                </a:lnTo>
                <a:lnTo>
                  <a:pt x="3011" y="977"/>
                </a:lnTo>
                <a:lnTo>
                  <a:pt x="3011" y="973"/>
                </a:lnTo>
                <a:lnTo>
                  <a:pt x="3013" y="971"/>
                </a:lnTo>
                <a:lnTo>
                  <a:pt x="3013" y="969"/>
                </a:lnTo>
                <a:lnTo>
                  <a:pt x="3013" y="969"/>
                </a:lnTo>
                <a:lnTo>
                  <a:pt x="3015" y="967"/>
                </a:lnTo>
                <a:lnTo>
                  <a:pt x="3017" y="967"/>
                </a:lnTo>
                <a:lnTo>
                  <a:pt x="3019" y="967"/>
                </a:lnTo>
                <a:lnTo>
                  <a:pt x="3021" y="965"/>
                </a:lnTo>
                <a:lnTo>
                  <a:pt x="3021" y="960"/>
                </a:lnTo>
                <a:lnTo>
                  <a:pt x="3021" y="958"/>
                </a:lnTo>
                <a:lnTo>
                  <a:pt x="3024" y="956"/>
                </a:lnTo>
                <a:lnTo>
                  <a:pt x="3024" y="950"/>
                </a:lnTo>
                <a:lnTo>
                  <a:pt x="3024" y="950"/>
                </a:lnTo>
                <a:lnTo>
                  <a:pt x="3026" y="946"/>
                </a:lnTo>
                <a:lnTo>
                  <a:pt x="3026" y="946"/>
                </a:lnTo>
                <a:lnTo>
                  <a:pt x="3026" y="946"/>
                </a:lnTo>
                <a:lnTo>
                  <a:pt x="3026" y="946"/>
                </a:lnTo>
                <a:lnTo>
                  <a:pt x="3026" y="944"/>
                </a:lnTo>
                <a:lnTo>
                  <a:pt x="3026" y="944"/>
                </a:lnTo>
                <a:lnTo>
                  <a:pt x="3026" y="941"/>
                </a:lnTo>
                <a:lnTo>
                  <a:pt x="3028" y="941"/>
                </a:lnTo>
                <a:lnTo>
                  <a:pt x="3026" y="939"/>
                </a:lnTo>
                <a:lnTo>
                  <a:pt x="3028" y="939"/>
                </a:lnTo>
                <a:lnTo>
                  <a:pt x="3028" y="937"/>
                </a:lnTo>
                <a:lnTo>
                  <a:pt x="3030" y="939"/>
                </a:lnTo>
                <a:lnTo>
                  <a:pt x="3028" y="939"/>
                </a:lnTo>
                <a:lnTo>
                  <a:pt x="3030" y="939"/>
                </a:lnTo>
                <a:lnTo>
                  <a:pt x="3030" y="941"/>
                </a:lnTo>
                <a:lnTo>
                  <a:pt x="3028" y="941"/>
                </a:lnTo>
                <a:lnTo>
                  <a:pt x="3036" y="941"/>
                </a:lnTo>
                <a:lnTo>
                  <a:pt x="3036" y="939"/>
                </a:lnTo>
                <a:lnTo>
                  <a:pt x="3036" y="937"/>
                </a:lnTo>
                <a:lnTo>
                  <a:pt x="3038" y="935"/>
                </a:lnTo>
                <a:lnTo>
                  <a:pt x="3038" y="935"/>
                </a:lnTo>
                <a:lnTo>
                  <a:pt x="3038" y="933"/>
                </a:lnTo>
                <a:lnTo>
                  <a:pt x="3038" y="931"/>
                </a:lnTo>
                <a:lnTo>
                  <a:pt x="3038" y="929"/>
                </a:lnTo>
                <a:lnTo>
                  <a:pt x="3036" y="927"/>
                </a:lnTo>
                <a:lnTo>
                  <a:pt x="3036" y="927"/>
                </a:lnTo>
                <a:lnTo>
                  <a:pt x="3036" y="925"/>
                </a:lnTo>
                <a:lnTo>
                  <a:pt x="3038" y="925"/>
                </a:lnTo>
                <a:lnTo>
                  <a:pt x="3040" y="925"/>
                </a:lnTo>
                <a:lnTo>
                  <a:pt x="3040" y="925"/>
                </a:lnTo>
                <a:lnTo>
                  <a:pt x="3042" y="925"/>
                </a:lnTo>
                <a:lnTo>
                  <a:pt x="3044" y="923"/>
                </a:lnTo>
                <a:lnTo>
                  <a:pt x="3044" y="923"/>
                </a:lnTo>
                <a:lnTo>
                  <a:pt x="3049" y="918"/>
                </a:lnTo>
                <a:lnTo>
                  <a:pt x="3051" y="918"/>
                </a:lnTo>
                <a:lnTo>
                  <a:pt x="3053" y="916"/>
                </a:lnTo>
                <a:lnTo>
                  <a:pt x="3053" y="914"/>
                </a:lnTo>
                <a:lnTo>
                  <a:pt x="3053" y="914"/>
                </a:lnTo>
                <a:lnTo>
                  <a:pt x="3053" y="912"/>
                </a:lnTo>
                <a:lnTo>
                  <a:pt x="3053" y="910"/>
                </a:lnTo>
                <a:lnTo>
                  <a:pt x="3059" y="908"/>
                </a:lnTo>
                <a:lnTo>
                  <a:pt x="3061" y="910"/>
                </a:lnTo>
                <a:lnTo>
                  <a:pt x="3063" y="908"/>
                </a:lnTo>
                <a:lnTo>
                  <a:pt x="3063" y="906"/>
                </a:lnTo>
                <a:lnTo>
                  <a:pt x="3065" y="906"/>
                </a:lnTo>
                <a:lnTo>
                  <a:pt x="3065" y="908"/>
                </a:lnTo>
                <a:lnTo>
                  <a:pt x="3065" y="908"/>
                </a:lnTo>
                <a:lnTo>
                  <a:pt x="3068" y="908"/>
                </a:lnTo>
                <a:lnTo>
                  <a:pt x="3070" y="908"/>
                </a:lnTo>
                <a:lnTo>
                  <a:pt x="3070" y="908"/>
                </a:lnTo>
                <a:lnTo>
                  <a:pt x="3070" y="904"/>
                </a:lnTo>
                <a:lnTo>
                  <a:pt x="3070" y="902"/>
                </a:lnTo>
                <a:lnTo>
                  <a:pt x="3070" y="900"/>
                </a:lnTo>
                <a:lnTo>
                  <a:pt x="3068" y="897"/>
                </a:lnTo>
                <a:lnTo>
                  <a:pt x="3070" y="900"/>
                </a:lnTo>
                <a:lnTo>
                  <a:pt x="3070" y="900"/>
                </a:lnTo>
                <a:lnTo>
                  <a:pt x="3070" y="902"/>
                </a:lnTo>
                <a:lnTo>
                  <a:pt x="3072" y="904"/>
                </a:lnTo>
                <a:lnTo>
                  <a:pt x="3070" y="906"/>
                </a:lnTo>
                <a:lnTo>
                  <a:pt x="3072" y="908"/>
                </a:lnTo>
                <a:lnTo>
                  <a:pt x="3072" y="908"/>
                </a:lnTo>
                <a:lnTo>
                  <a:pt x="3074" y="910"/>
                </a:lnTo>
                <a:lnTo>
                  <a:pt x="3076" y="910"/>
                </a:lnTo>
                <a:lnTo>
                  <a:pt x="3080" y="910"/>
                </a:lnTo>
                <a:lnTo>
                  <a:pt x="3080" y="910"/>
                </a:lnTo>
                <a:lnTo>
                  <a:pt x="3078" y="910"/>
                </a:lnTo>
                <a:lnTo>
                  <a:pt x="3076" y="912"/>
                </a:lnTo>
                <a:lnTo>
                  <a:pt x="3074" y="910"/>
                </a:lnTo>
                <a:lnTo>
                  <a:pt x="3070" y="910"/>
                </a:lnTo>
                <a:lnTo>
                  <a:pt x="3068" y="910"/>
                </a:lnTo>
                <a:lnTo>
                  <a:pt x="3065" y="910"/>
                </a:lnTo>
                <a:lnTo>
                  <a:pt x="3065" y="910"/>
                </a:lnTo>
                <a:lnTo>
                  <a:pt x="3068" y="912"/>
                </a:lnTo>
                <a:lnTo>
                  <a:pt x="3070" y="912"/>
                </a:lnTo>
                <a:lnTo>
                  <a:pt x="3072" y="912"/>
                </a:lnTo>
                <a:lnTo>
                  <a:pt x="3072" y="912"/>
                </a:lnTo>
                <a:lnTo>
                  <a:pt x="3072" y="914"/>
                </a:lnTo>
                <a:lnTo>
                  <a:pt x="3070" y="914"/>
                </a:lnTo>
                <a:lnTo>
                  <a:pt x="3070" y="914"/>
                </a:lnTo>
                <a:lnTo>
                  <a:pt x="3068" y="914"/>
                </a:lnTo>
                <a:lnTo>
                  <a:pt x="3070" y="914"/>
                </a:lnTo>
                <a:lnTo>
                  <a:pt x="3070" y="914"/>
                </a:lnTo>
                <a:lnTo>
                  <a:pt x="3072" y="916"/>
                </a:lnTo>
                <a:lnTo>
                  <a:pt x="3076" y="918"/>
                </a:lnTo>
                <a:lnTo>
                  <a:pt x="3078" y="918"/>
                </a:lnTo>
                <a:lnTo>
                  <a:pt x="3082" y="918"/>
                </a:lnTo>
                <a:lnTo>
                  <a:pt x="3084" y="918"/>
                </a:lnTo>
                <a:lnTo>
                  <a:pt x="3088" y="916"/>
                </a:lnTo>
                <a:lnTo>
                  <a:pt x="3091" y="918"/>
                </a:lnTo>
                <a:lnTo>
                  <a:pt x="3093" y="918"/>
                </a:lnTo>
                <a:lnTo>
                  <a:pt x="3093" y="918"/>
                </a:lnTo>
                <a:lnTo>
                  <a:pt x="3095" y="918"/>
                </a:lnTo>
                <a:lnTo>
                  <a:pt x="3095" y="921"/>
                </a:lnTo>
                <a:lnTo>
                  <a:pt x="3095" y="921"/>
                </a:lnTo>
                <a:lnTo>
                  <a:pt x="3093" y="923"/>
                </a:lnTo>
                <a:lnTo>
                  <a:pt x="3091" y="925"/>
                </a:lnTo>
                <a:lnTo>
                  <a:pt x="3088" y="925"/>
                </a:lnTo>
                <a:lnTo>
                  <a:pt x="3084" y="927"/>
                </a:lnTo>
                <a:lnTo>
                  <a:pt x="3078" y="931"/>
                </a:lnTo>
                <a:lnTo>
                  <a:pt x="3080" y="931"/>
                </a:lnTo>
                <a:lnTo>
                  <a:pt x="3080" y="933"/>
                </a:lnTo>
                <a:lnTo>
                  <a:pt x="3082" y="931"/>
                </a:lnTo>
                <a:lnTo>
                  <a:pt x="3084" y="931"/>
                </a:lnTo>
                <a:lnTo>
                  <a:pt x="3088" y="935"/>
                </a:lnTo>
                <a:lnTo>
                  <a:pt x="3091" y="935"/>
                </a:lnTo>
                <a:lnTo>
                  <a:pt x="3091" y="935"/>
                </a:lnTo>
                <a:lnTo>
                  <a:pt x="3095" y="935"/>
                </a:lnTo>
                <a:lnTo>
                  <a:pt x="3095" y="937"/>
                </a:lnTo>
                <a:lnTo>
                  <a:pt x="3095" y="939"/>
                </a:lnTo>
                <a:lnTo>
                  <a:pt x="3093" y="944"/>
                </a:lnTo>
                <a:lnTo>
                  <a:pt x="3093" y="946"/>
                </a:lnTo>
                <a:lnTo>
                  <a:pt x="3093" y="946"/>
                </a:lnTo>
                <a:lnTo>
                  <a:pt x="3093" y="946"/>
                </a:lnTo>
                <a:lnTo>
                  <a:pt x="3095" y="948"/>
                </a:lnTo>
                <a:lnTo>
                  <a:pt x="3097" y="948"/>
                </a:lnTo>
                <a:lnTo>
                  <a:pt x="3099" y="948"/>
                </a:lnTo>
                <a:lnTo>
                  <a:pt x="3101" y="948"/>
                </a:lnTo>
                <a:lnTo>
                  <a:pt x="3105" y="946"/>
                </a:lnTo>
                <a:lnTo>
                  <a:pt x="3107" y="944"/>
                </a:lnTo>
                <a:lnTo>
                  <a:pt x="3112" y="941"/>
                </a:lnTo>
                <a:lnTo>
                  <a:pt x="3114" y="941"/>
                </a:lnTo>
                <a:lnTo>
                  <a:pt x="3116" y="941"/>
                </a:lnTo>
                <a:lnTo>
                  <a:pt x="3118" y="939"/>
                </a:lnTo>
                <a:lnTo>
                  <a:pt x="3120" y="939"/>
                </a:lnTo>
                <a:lnTo>
                  <a:pt x="3122" y="935"/>
                </a:lnTo>
                <a:lnTo>
                  <a:pt x="3122" y="935"/>
                </a:lnTo>
                <a:lnTo>
                  <a:pt x="3124" y="935"/>
                </a:lnTo>
                <a:lnTo>
                  <a:pt x="3126" y="937"/>
                </a:lnTo>
                <a:lnTo>
                  <a:pt x="3126" y="937"/>
                </a:lnTo>
                <a:lnTo>
                  <a:pt x="3128" y="937"/>
                </a:lnTo>
                <a:lnTo>
                  <a:pt x="3130" y="937"/>
                </a:lnTo>
                <a:lnTo>
                  <a:pt x="3132" y="937"/>
                </a:lnTo>
                <a:lnTo>
                  <a:pt x="3135" y="937"/>
                </a:lnTo>
                <a:lnTo>
                  <a:pt x="3135" y="935"/>
                </a:lnTo>
                <a:lnTo>
                  <a:pt x="3137" y="933"/>
                </a:lnTo>
                <a:lnTo>
                  <a:pt x="3137" y="933"/>
                </a:lnTo>
                <a:lnTo>
                  <a:pt x="3137" y="931"/>
                </a:lnTo>
                <a:lnTo>
                  <a:pt x="3135" y="931"/>
                </a:lnTo>
                <a:lnTo>
                  <a:pt x="3132" y="929"/>
                </a:lnTo>
                <a:lnTo>
                  <a:pt x="3132" y="929"/>
                </a:lnTo>
                <a:lnTo>
                  <a:pt x="3130" y="931"/>
                </a:lnTo>
                <a:lnTo>
                  <a:pt x="3130" y="931"/>
                </a:lnTo>
                <a:lnTo>
                  <a:pt x="3126" y="931"/>
                </a:lnTo>
                <a:lnTo>
                  <a:pt x="3126" y="931"/>
                </a:lnTo>
                <a:lnTo>
                  <a:pt x="3122" y="933"/>
                </a:lnTo>
                <a:lnTo>
                  <a:pt x="3122" y="933"/>
                </a:lnTo>
                <a:lnTo>
                  <a:pt x="3120" y="931"/>
                </a:lnTo>
                <a:lnTo>
                  <a:pt x="3118" y="931"/>
                </a:lnTo>
                <a:lnTo>
                  <a:pt x="3116" y="925"/>
                </a:lnTo>
                <a:lnTo>
                  <a:pt x="3114" y="923"/>
                </a:lnTo>
                <a:lnTo>
                  <a:pt x="3114" y="921"/>
                </a:lnTo>
                <a:lnTo>
                  <a:pt x="3112" y="918"/>
                </a:lnTo>
                <a:lnTo>
                  <a:pt x="3112" y="916"/>
                </a:lnTo>
                <a:lnTo>
                  <a:pt x="3114" y="916"/>
                </a:lnTo>
                <a:lnTo>
                  <a:pt x="3116" y="916"/>
                </a:lnTo>
                <a:lnTo>
                  <a:pt x="3118" y="912"/>
                </a:lnTo>
                <a:lnTo>
                  <a:pt x="3120" y="914"/>
                </a:lnTo>
                <a:lnTo>
                  <a:pt x="3120" y="914"/>
                </a:lnTo>
                <a:lnTo>
                  <a:pt x="3118" y="914"/>
                </a:lnTo>
                <a:lnTo>
                  <a:pt x="3118" y="916"/>
                </a:lnTo>
                <a:lnTo>
                  <a:pt x="3116" y="918"/>
                </a:lnTo>
                <a:lnTo>
                  <a:pt x="3116" y="918"/>
                </a:lnTo>
                <a:lnTo>
                  <a:pt x="3116" y="918"/>
                </a:lnTo>
                <a:lnTo>
                  <a:pt x="3118" y="916"/>
                </a:lnTo>
                <a:lnTo>
                  <a:pt x="3118" y="916"/>
                </a:lnTo>
                <a:lnTo>
                  <a:pt x="3120" y="914"/>
                </a:lnTo>
                <a:lnTo>
                  <a:pt x="3126" y="908"/>
                </a:lnTo>
                <a:lnTo>
                  <a:pt x="3130" y="908"/>
                </a:lnTo>
                <a:lnTo>
                  <a:pt x="3132" y="908"/>
                </a:lnTo>
                <a:lnTo>
                  <a:pt x="3132" y="908"/>
                </a:lnTo>
                <a:lnTo>
                  <a:pt x="3135" y="908"/>
                </a:lnTo>
                <a:lnTo>
                  <a:pt x="3137" y="906"/>
                </a:lnTo>
                <a:lnTo>
                  <a:pt x="3139" y="906"/>
                </a:lnTo>
                <a:lnTo>
                  <a:pt x="3141" y="908"/>
                </a:lnTo>
                <a:lnTo>
                  <a:pt x="3143" y="906"/>
                </a:lnTo>
                <a:lnTo>
                  <a:pt x="3145" y="904"/>
                </a:lnTo>
                <a:lnTo>
                  <a:pt x="3147" y="904"/>
                </a:lnTo>
                <a:lnTo>
                  <a:pt x="3149" y="904"/>
                </a:lnTo>
                <a:lnTo>
                  <a:pt x="3151" y="902"/>
                </a:lnTo>
                <a:lnTo>
                  <a:pt x="3156" y="900"/>
                </a:lnTo>
                <a:lnTo>
                  <a:pt x="3162" y="902"/>
                </a:lnTo>
                <a:lnTo>
                  <a:pt x="3162" y="900"/>
                </a:lnTo>
                <a:lnTo>
                  <a:pt x="3166" y="900"/>
                </a:lnTo>
                <a:lnTo>
                  <a:pt x="3166" y="897"/>
                </a:lnTo>
                <a:lnTo>
                  <a:pt x="3170" y="897"/>
                </a:lnTo>
                <a:lnTo>
                  <a:pt x="3168" y="897"/>
                </a:lnTo>
                <a:lnTo>
                  <a:pt x="3168" y="897"/>
                </a:lnTo>
                <a:lnTo>
                  <a:pt x="3166" y="900"/>
                </a:lnTo>
                <a:lnTo>
                  <a:pt x="3168" y="900"/>
                </a:lnTo>
                <a:lnTo>
                  <a:pt x="3172" y="900"/>
                </a:lnTo>
                <a:lnTo>
                  <a:pt x="3172" y="897"/>
                </a:lnTo>
                <a:lnTo>
                  <a:pt x="3176" y="897"/>
                </a:lnTo>
                <a:lnTo>
                  <a:pt x="3176" y="897"/>
                </a:lnTo>
                <a:lnTo>
                  <a:pt x="3176" y="900"/>
                </a:lnTo>
                <a:lnTo>
                  <a:pt x="3176" y="902"/>
                </a:lnTo>
                <a:lnTo>
                  <a:pt x="3176" y="902"/>
                </a:lnTo>
                <a:lnTo>
                  <a:pt x="3174" y="902"/>
                </a:lnTo>
                <a:lnTo>
                  <a:pt x="3170" y="904"/>
                </a:lnTo>
                <a:lnTo>
                  <a:pt x="3168" y="904"/>
                </a:lnTo>
                <a:lnTo>
                  <a:pt x="3164" y="906"/>
                </a:lnTo>
                <a:lnTo>
                  <a:pt x="3166" y="908"/>
                </a:lnTo>
                <a:lnTo>
                  <a:pt x="3166" y="908"/>
                </a:lnTo>
                <a:lnTo>
                  <a:pt x="3164" y="908"/>
                </a:lnTo>
                <a:lnTo>
                  <a:pt x="3162" y="908"/>
                </a:lnTo>
                <a:lnTo>
                  <a:pt x="3160" y="908"/>
                </a:lnTo>
                <a:lnTo>
                  <a:pt x="3158" y="910"/>
                </a:lnTo>
                <a:lnTo>
                  <a:pt x="3156" y="908"/>
                </a:lnTo>
                <a:lnTo>
                  <a:pt x="3156" y="908"/>
                </a:lnTo>
                <a:lnTo>
                  <a:pt x="3156" y="910"/>
                </a:lnTo>
                <a:lnTo>
                  <a:pt x="3158" y="912"/>
                </a:lnTo>
                <a:lnTo>
                  <a:pt x="3158" y="914"/>
                </a:lnTo>
                <a:lnTo>
                  <a:pt x="3160" y="912"/>
                </a:lnTo>
                <a:lnTo>
                  <a:pt x="3162" y="916"/>
                </a:lnTo>
                <a:lnTo>
                  <a:pt x="3166" y="918"/>
                </a:lnTo>
                <a:lnTo>
                  <a:pt x="3164" y="918"/>
                </a:lnTo>
                <a:lnTo>
                  <a:pt x="3162" y="918"/>
                </a:lnTo>
                <a:lnTo>
                  <a:pt x="3162" y="918"/>
                </a:lnTo>
                <a:lnTo>
                  <a:pt x="3160" y="921"/>
                </a:lnTo>
                <a:lnTo>
                  <a:pt x="3160" y="921"/>
                </a:lnTo>
                <a:lnTo>
                  <a:pt x="3160" y="921"/>
                </a:lnTo>
                <a:lnTo>
                  <a:pt x="3160" y="921"/>
                </a:lnTo>
                <a:lnTo>
                  <a:pt x="3158" y="918"/>
                </a:lnTo>
                <a:lnTo>
                  <a:pt x="3158" y="921"/>
                </a:lnTo>
                <a:lnTo>
                  <a:pt x="3156" y="925"/>
                </a:lnTo>
                <a:lnTo>
                  <a:pt x="3153" y="927"/>
                </a:lnTo>
                <a:lnTo>
                  <a:pt x="3153" y="929"/>
                </a:lnTo>
                <a:lnTo>
                  <a:pt x="3153" y="929"/>
                </a:lnTo>
                <a:lnTo>
                  <a:pt x="3153" y="929"/>
                </a:lnTo>
                <a:lnTo>
                  <a:pt x="3153" y="929"/>
                </a:lnTo>
                <a:lnTo>
                  <a:pt x="3153" y="931"/>
                </a:lnTo>
                <a:lnTo>
                  <a:pt x="3153" y="931"/>
                </a:lnTo>
                <a:lnTo>
                  <a:pt x="3147" y="933"/>
                </a:lnTo>
                <a:lnTo>
                  <a:pt x="3147" y="933"/>
                </a:lnTo>
                <a:lnTo>
                  <a:pt x="3145" y="933"/>
                </a:lnTo>
                <a:lnTo>
                  <a:pt x="3143" y="931"/>
                </a:lnTo>
                <a:lnTo>
                  <a:pt x="3141" y="931"/>
                </a:lnTo>
                <a:lnTo>
                  <a:pt x="3141" y="931"/>
                </a:lnTo>
                <a:lnTo>
                  <a:pt x="3139" y="931"/>
                </a:lnTo>
                <a:lnTo>
                  <a:pt x="3141" y="931"/>
                </a:lnTo>
                <a:lnTo>
                  <a:pt x="3141" y="931"/>
                </a:lnTo>
                <a:lnTo>
                  <a:pt x="3143" y="933"/>
                </a:lnTo>
                <a:lnTo>
                  <a:pt x="3141" y="933"/>
                </a:lnTo>
                <a:lnTo>
                  <a:pt x="3139" y="935"/>
                </a:lnTo>
                <a:lnTo>
                  <a:pt x="3139" y="935"/>
                </a:lnTo>
                <a:lnTo>
                  <a:pt x="3139" y="935"/>
                </a:lnTo>
                <a:lnTo>
                  <a:pt x="3143" y="937"/>
                </a:lnTo>
                <a:lnTo>
                  <a:pt x="3147" y="939"/>
                </a:lnTo>
                <a:lnTo>
                  <a:pt x="3147" y="939"/>
                </a:lnTo>
                <a:lnTo>
                  <a:pt x="3149" y="941"/>
                </a:lnTo>
                <a:lnTo>
                  <a:pt x="3149" y="944"/>
                </a:lnTo>
                <a:lnTo>
                  <a:pt x="3151" y="944"/>
                </a:lnTo>
                <a:lnTo>
                  <a:pt x="3151" y="944"/>
                </a:lnTo>
                <a:lnTo>
                  <a:pt x="3153" y="944"/>
                </a:lnTo>
                <a:lnTo>
                  <a:pt x="3156" y="944"/>
                </a:lnTo>
                <a:lnTo>
                  <a:pt x="3162" y="948"/>
                </a:lnTo>
                <a:lnTo>
                  <a:pt x="3162" y="950"/>
                </a:lnTo>
                <a:lnTo>
                  <a:pt x="3168" y="950"/>
                </a:lnTo>
                <a:lnTo>
                  <a:pt x="3168" y="950"/>
                </a:lnTo>
                <a:lnTo>
                  <a:pt x="3176" y="958"/>
                </a:lnTo>
                <a:lnTo>
                  <a:pt x="3181" y="960"/>
                </a:lnTo>
                <a:lnTo>
                  <a:pt x="3185" y="965"/>
                </a:lnTo>
                <a:lnTo>
                  <a:pt x="3187" y="967"/>
                </a:lnTo>
                <a:lnTo>
                  <a:pt x="3189" y="967"/>
                </a:lnTo>
                <a:lnTo>
                  <a:pt x="3193" y="971"/>
                </a:lnTo>
                <a:lnTo>
                  <a:pt x="3195" y="971"/>
                </a:lnTo>
                <a:lnTo>
                  <a:pt x="3200" y="973"/>
                </a:lnTo>
                <a:lnTo>
                  <a:pt x="3202" y="975"/>
                </a:lnTo>
                <a:lnTo>
                  <a:pt x="3204" y="977"/>
                </a:lnTo>
                <a:lnTo>
                  <a:pt x="3208" y="977"/>
                </a:lnTo>
                <a:lnTo>
                  <a:pt x="3208" y="979"/>
                </a:lnTo>
                <a:lnTo>
                  <a:pt x="3210" y="983"/>
                </a:lnTo>
                <a:lnTo>
                  <a:pt x="3212" y="988"/>
                </a:lnTo>
                <a:lnTo>
                  <a:pt x="3212" y="992"/>
                </a:lnTo>
                <a:lnTo>
                  <a:pt x="3212" y="992"/>
                </a:lnTo>
                <a:lnTo>
                  <a:pt x="3212" y="994"/>
                </a:lnTo>
                <a:lnTo>
                  <a:pt x="3212" y="996"/>
                </a:lnTo>
                <a:lnTo>
                  <a:pt x="3210" y="998"/>
                </a:lnTo>
                <a:lnTo>
                  <a:pt x="3208" y="1000"/>
                </a:lnTo>
                <a:lnTo>
                  <a:pt x="3204" y="1002"/>
                </a:lnTo>
                <a:lnTo>
                  <a:pt x="3202" y="1004"/>
                </a:lnTo>
                <a:lnTo>
                  <a:pt x="3200" y="1004"/>
                </a:lnTo>
                <a:lnTo>
                  <a:pt x="3197" y="1006"/>
                </a:lnTo>
                <a:lnTo>
                  <a:pt x="3191" y="1009"/>
                </a:lnTo>
                <a:lnTo>
                  <a:pt x="3189" y="1009"/>
                </a:lnTo>
                <a:lnTo>
                  <a:pt x="3187" y="1009"/>
                </a:lnTo>
                <a:lnTo>
                  <a:pt x="3185" y="1009"/>
                </a:lnTo>
                <a:lnTo>
                  <a:pt x="3185" y="1009"/>
                </a:lnTo>
                <a:lnTo>
                  <a:pt x="3179" y="1006"/>
                </a:lnTo>
                <a:lnTo>
                  <a:pt x="3170" y="1006"/>
                </a:lnTo>
                <a:lnTo>
                  <a:pt x="3166" y="1009"/>
                </a:lnTo>
                <a:lnTo>
                  <a:pt x="3164" y="1009"/>
                </a:lnTo>
                <a:lnTo>
                  <a:pt x="3158" y="1009"/>
                </a:lnTo>
                <a:lnTo>
                  <a:pt x="3156" y="1006"/>
                </a:lnTo>
                <a:lnTo>
                  <a:pt x="3149" y="1006"/>
                </a:lnTo>
                <a:lnTo>
                  <a:pt x="3145" y="1004"/>
                </a:lnTo>
                <a:lnTo>
                  <a:pt x="3143" y="1002"/>
                </a:lnTo>
                <a:lnTo>
                  <a:pt x="3141" y="1002"/>
                </a:lnTo>
                <a:lnTo>
                  <a:pt x="3139" y="1002"/>
                </a:lnTo>
                <a:lnTo>
                  <a:pt x="3139" y="1002"/>
                </a:lnTo>
                <a:lnTo>
                  <a:pt x="3137" y="1002"/>
                </a:lnTo>
                <a:lnTo>
                  <a:pt x="3135" y="1002"/>
                </a:lnTo>
                <a:lnTo>
                  <a:pt x="3132" y="1002"/>
                </a:lnTo>
                <a:lnTo>
                  <a:pt x="3132" y="1000"/>
                </a:lnTo>
                <a:lnTo>
                  <a:pt x="3130" y="996"/>
                </a:lnTo>
                <a:lnTo>
                  <a:pt x="3128" y="996"/>
                </a:lnTo>
                <a:lnTo>
                  <a:pt x="3128" y="996"/>
                </a:lnTo>
                <a:lnTo>
                  <a:pt x="3122" y="996"/>
                </a:lnTo>
                <a:lnTo>
                  <a:pt x="3120" y="996"/>
                </a:lnTo>
                <a:lnTo>
                  <a:pt x="3118" y="994"/>
                </a:lnTo>
                <a:lnTo>
                  <a:pt x="3116" y="992"/>
                </a:lnTo>
                <a:lnTo>
                  <a:pt x="3116" y="992"/>
                </a:lnTo>
                <a:lnTo>
                  <a:pt x="3118" y="990"/>
                </a:lnTo>
                <a:lnTo>
                  <a:pt x="3118" y="990"/>
                </a:lnTo>
                <a:lnTo>
                  <a:pt x="3116" y="990"/>
                </a:lnTo>
                <a:lnTo>
                  <a:pt x="3112" y="992"/>
                </a:lnTo>
                <a:lnTo>
                  <a:pt x="3103" y="992"/>
                </a:lnTo>
                <a:lnTo>
                  <a:pt x="3091" y="990"/>
                </a:lnTo>
                <a:lnTo>
                  <a:pt x="3091" y="990"/>
                </a:lnTo>
                <a:lnTo>
                  <a:pt x="3084" y="992"/>
                </a:lnTo>
                <a:lnTo>
                  <a:pt x="3080" y="994"/>
                </a:lnTo>
                <a:lnTo>
                  <a:pt x="3076" y="996"/>
                </a:lnTo>
                <a:lnTo>
                  <a:pt x="3072" y="998"/>
                </a:lnTo>
                <a:lnTo>
                  <a:pt x="3063" y="1002"/>
                </a:lnTo>
                <a:lnTo>
                  <a:pt x="3061" y="1004"/>
                </a:lnTo>
                <a:lnTo>
                  <a:pt x="3061" y="1006"/>
                </a:lnTo>
                <a:lnTo>
                  <a:pt x="3055" y="1006"/>
                </a:lnTo>
                <a:lnTo>
                  <a:pt x="3047" y="1004"/>
                </a:lnTo>
                <a:lnTo>
                  <a:pt x="3040" y="1004"/>
                </a:lnTo>
                <a:lnTo>
                  <a:pt x="3032" y="1004"/>
                </a:lnTo>
                <a:lnTo>
                  <a:pt x="3030" y="1004"/>
                </a:lnTo>
                <a:lnTo>
                  <a:pt x="3030" y="1004"/>
                </a:lnTo>
                <a:lnTo>
                  <a:pt x="3030" y="1006"/>
                </a:lnTo>
                <a:lnTo>
                  <a:pt x="3028" y="1006"/>
                </a:lnTo>
                <a:lnTo>
                  <a:pt x="3030" y="1009"/>
                </a:lnTo>
                <a:lnTo>
                  <a:pt x="3030" y="1009"/>
                </a:lnTo>
                <a:lnTo>
                  <a:pt x="3032" y="1011"/>
                </a:lnTo>
                <a:lnTo>
                  <a:pt x="3034" y="1011"/>
                </a:lnTo>
                <a:lnTo>
                  <a:pt x="3040" y="1011"/>
                </a:lnTo>
                <a:lnTo>
                  <a:pt x="3040" y="1011"/>
                </a:lnTo>
                <a:lnTo>
                  <a:pt x="3040" y="1013"/>
                </a:lnTo>
                <a:lnTo>
                  <a:pt x="3036" y="1013"/>
                </a:lnTo>
                <a:lnTo>
                  <a:pt x="3028" y="1013"/>
                </a:lnTo>
                <a:lnTo>
                  <a:pt x="3028" y="1015"/>
                </a:lnTo>
                <a:lnTo>
                  <a:pt x="3026" y="1015"/>
                </a:lnTo>
                <a:lnTo>
                  <a:pt x="3026" y="1017"/>
                </a:lnTo>
                <a:lnTo>
                  <a:pt x="3026" y="1017"/>
                </a:lnTo>
                <a:lnTo>
                  <a:pt x="3028" y="1017"/>
                </a:lnTo>
                <a:lnTo>
                  <a:pt x="3028" y="1017"/>
                </a:lnTo>
                <a:lnTo>
                  <a:pt x="3028" y="1017"/>
                </a:lnTo>
                <a:lnTo>
                  <a:pt x="3024" y="1017"/>
                </a:lnTo>
                <a:lnTo>
                  <a:pt x="3021" y="1019"/>
                </a:lnTo>
                <a:lnTo>
                  <a:pt x="3017" y="1017"/>
                </a:lnTo>
                <a:lnTo>
                  <a:pt x="3013" y="1019"/>
                </a:lnTo>
                <a:lnTo>
                  <a:pt x="3013" y="1019"/>
                </a:lnTo>
                <a:lnTo>
                  <a:pt x="3013" y="1017"/>
                </a:lnTo>
                <a:lnTo>
                  <a:pt x="3013" y="1017"/>
                </a:lnTo>
                <a:lnTo>
                  <a:pt x="3013" y="1017"/>
                </a:lnTo>
                <a:lnTo>
                  <a:pt x="3011" y="1015"/>
                </a:lnTo>
                <a:lnTo>
                  <a:pt x="3011" y="1017"/>
                </a:lnTo>
                <a:lnTo>
                  <a:pt x="3009" y="1017"/>
                </a:lnTo>
                <a:lnTo>
                  <a:pt x="3011" y="1019"/>
                </a:lnTo>
                <a:lnTo>
                  <a:pt x="3011" y="1019"/>
                </a:lnTo>
                <a:lnTo>
                  <a:pt x="3009" y="1019"/>
                </a:lnTo>
                <a:lnTo>
                  <a:pt x="3007" y="1019"/>
                </a:lnTo>
                <a:lnTo>
                  <a:pt x="3005" y="1019"/>
                </a:lnTo>
                <a:lnTo>
                  <a:pt x="3003" y="1017"/>
                </a:lnTo>
                <a:lnTo>
                  <a:pt x="3003" y="1017"/>
                </a:lnTo>
                <a:lnTo>
                  <a:pt x="3000" y="1017"/>
                </a:lnTo>
                <a:lnTo>
                  <a:pt x="2998" y="1017"/>
                </a:lnTo>
                <a:lnTo>
                  <a:pt x="2994" y="1017"/>
                </a:lnTo>
                <a:lnTo>
                  <a:pt x="2992" y="1021"/>
                </a:lnTo>
                <a:lnTo>
                  <a:pt x="2988" y="1023"/>
                </a:lnTo>
                <a:lnTo>
                  <a:pt x="2988" y="1025"/>
                </a:lnTo>
                <a:lnTo>
                  <a:pt x="2986" y="1027"/>
                </a:lnTo>
                <a:lnTo>
                  <a:pt x="2986" y="1030"/>
                </a:lnTo>
                <a:lnTo>
                  <a:pt x="2986" y="1032"/>
                </a:lnTo>
                <a:lnTo>
                  <a:pt x="2986" y="1032"/>
                </a:lnTo>
                <a:lnTo>
                  <a:pt x="2986" y="1034"/>
                </a:lnTo>
                <a:lnTo>
                  <a:pt x="2990" y="1034"/>
                </a:lnTo>
                <a:lnTo>
                  <a:pt x="2992" y="1032"/>
                </a:lnTo>
                <a:lnTo>
                  <a:pt x="2996" y="1032"/>
                </a:lnTo>
                <a:lnTo>
                  <a:pt x="2998" y="1032"/>
                </a:lnTo>
                <a:lnTo>
                  <a:pt x="2998" y="1034"/>
                </a:lnTo>
                <a:lnTo>
                  <a:pt x="2996" y="1034"/>
                </a:lnTo>
                <a:lnTo>
                  <a:pt x="2994" y="1036"/>
                </a:lnTo>
                <a:lnTo>
                  <a:pt x="2994" y="1036"/>
                </a:lnTo>
                <a:lnTo>
                  <a:pt x="2994" y="1038"/>
                </a:lnTo>
                <a:lnTo>
                  <a:pt x="2996" y="1040"/>
                </a:lnTo>
                <a:lnTo>
                  <a:pt x="2996" y="1040"/>
                </a:lnTo>
                <a:lnTo>
                  <a:pt x="2996" y="1042"/>
                </a:lnTo>
                <a:lnTo>
                  <a:pt x="2996" y="1042"/>
                </a:lnTo>
                <a:lnTo>
                  <a:pt x="2996" y="1042"/>
                </a:lnTo>
                <a:lnTo>
                  <a:pt x="2998" y="1042"/>
                </a:lnTo>
                <a:lnTo>
                  <a:pt x="2998" y="1042"/>
                </a:lnTo>
                <a:lnTo>
                  <a:pt x="2998" y="1044"/>
                </a:lnTo>
                <a:lnTo>
                  <a:pt x="2998" y="1044"/>
                </a:lnTo>
                <a:lnTo>
                  <a:pt x="2996" y="1046"/>
                </a:lnTo>
                <a:lnTo>
                  <a:pt x="2996" y="1046"/>
                </a:lnTo>
                <a:lnTo>
                  <a:pt x="2996" y="1046"/>
                </a:lnTo>
                <a:lnTo>
                  <a:pt x="2996" y="1048"/>
                </a:lnTo>
                <a:lnTo>
                  <a:pt x="2996" y="1048"/>
                </a:lnTo>
                <a:lnTo>
                  <a:pt x="2998" y="1050"/>
                </a:lnTo>
                <a:lnTo>
                  <a:pt x="2998" y="1050"/>
                </a:lnTo>
                <a:lnTo>
                  <a:pt x="3000" y="1050"/>
                </a:lnTo>
                <a:lnTo>
                  <a:pt x="3000" y="1050"/>
                </a:lnTo>
                <a:lnTo>
                  <a:pt x="2996" y="1053"/>
                </a:lnTo>
                <a:lnTo>
                  <a:pt x="2996" y="1053"/>
                </a:lnTo>
                <a:lnTo>
                  <a:pt x="2994" y="1050"/>
                </a:lnTo>
                <a:lnTo>
                  <a:pt x="2994" y="1050"/>
                </a:lnTo>
                <a:lnTo>
                  <a:pt x="2994" y="1053"/>
                </a:lnTo>
                <a:lnTo>
                  <a:pt x="2994" y="1053"/>
                </a:lnTo>
                <a:lnTo>
                  <a:pt x="2992" y="1050"/>
                </a:lnTo>
                <a:lnTo>
                  <a:pt x="2994" y="1050"/>
                </a:lnTo>
                <a:lnTo>
                  <a:pt x="2992" y="1048"/>
                </a:lnTo>
                <a:lnTo>
                  <a:pt x="2992" y="1048"/>
                </a:lnTo>
                <a:lnTo>
                  <a:pt x="2990" y="1048"/>
                </a:lnTo>
                <a:lnTo>
                  <a:pt x="2990" y="1048"/>
                </a:lnTo>
                <a:lnTo>
                  <a:pt x="2990" y="1048"/>
                </a:lnTo>
                <a:lnTo>
                  <a:pt x="2990" y="1050"/>
                </a:lnTo>
                <a:lnTo>
                  <a:pt x="2990" y="1053"/>
                </a:lnTo>
                <a:lnTo>
                  <a:pt x="2990" y="1053"/>
                </a:lnTo>
                <a:lnTo>
                  <a:pt x="2988" y="1053"/>
                </a:lnTo>
                <a:lnTo>
                  <a:pt x="2990" y="1055"/>
                </a:lnTo>
                <a:lnTo>
                  <a:pt x="2990" y="1055"/>
                </a:lnTo>
                <a:lnTo>
                  <a:pt x="2992" y="1055"/>
                </a:lnTo>
                <a:lnTo>
                  <a:pt x="2992" y="1055"/>
                </a:lnTo>
                <a:lnTo>
                  <a:pt x="2994" y="1055"/>
                </a:lnTo>
                <a:lnTo>
                  <a:pt x="2994" y="1055"/>
                </a:lnTo>
                <a:lnTo>
                  <a:pt x="2996" y="1057"/>
                </a:lnTo>
                <a:lnTo>
                  <a:pt x="2996" y="1057"/>
                </a:lnTo>
                <a:lnTo>
                  <a:pt x="2998" y="1057"/>
                </a:lnTo>
                <a:lnTo>
                  <a:pt x="3000" y="1059"/>
                </a:lnTo>
                <a:lnTo>
                  <a:pt x="3003" y="1059"/>
                </a:lnTo>
                <a:lnTo>
                  <a:pt x="3003" y="1061"/>
                </a:lnTo>
                <a:lnTo>
                  <a:pt x="3003" y="1063"/>
                </a:lnTo>
                <a:lnTo>
                  <a:pt x="3000" y="1063"/>
                </a:lnTo>
                <a:lnTo>
                  <a:pt x="3000" y="1063"/>
                </a:lnTo>
                <a:lnTo>
                  <a:pt x="3000" y="1065"/>
                </a:lnTo>
                <a:lnTo>
                  <a:pt x="3003" y="1067"/>
                </a:lnTo>
                <a:lnTo>
                  <a:pt x="3003" y="1067"/>
                </a:lnTo>
                <a:lnTo>
                  <a:pt x="3003" y="1069"/>
                </a:lnTo>
                <a:lnTo>
                  <a:pt x="3005" y="1069"/>
                </a:lnTo>
                <a:lnTo>
                  <a:pt x="3005" y="1069"/>
                </a:lnTo>
                <a:lnTo>
                  <a:pt x="3007" y="1071"/>
                </a:lnTo>
                <a:lnTo>
                  <a:pt x="3007" y="1071"/>
                </a:lnTo>
                <a:lnTo>
                  <a:pt x="3005" y="1074"/>
                </a:lnTo>
                <a:lnTo>
                  <a:pt x="3003" y="1074"/>
                </a:lnTo>
                <a:lnTo>
                  <a:pt x="3003" y="1074"/>
                </a:lnTo>
                <a:lnTo>
                  <a:pt x="3003" y="1076"/>
                </a:lnTo>
                <a:lnTo>
                  <a:pt x="3003" y="1076"/>
                </a:lnTo>
                <a:lnTo>
                  <a:pt x="3005" y="1074"/>
                </a:lnTo>
                <a:lnTo>
                  <a:pt x="3009" y="1074"/>
                </a:lnTo>
                <a:lnTo>
                  <a:pt x="3015" y="1074"/>
                </a:lnTo>
                <a:lnTo>
                  <a:pt x="3017" y="1074"/>
                </a:lnTo>
                <a:lnTo>
                  <a:pt x="3017" y="1076"/>
                </a:lnTo>
                <a:lnTo>
                  <a:pt x="3015" y="1076"/>
                </a:lnTo>
                <a:lnTo>
                  <a:pt x="3013" y="1078"/>
                </a:lnTo>
                <a:lnTo>
                  <a:pt x="3013" y="1078"/>
                </a:lnTo>
                <a:lnTo>
                  <a:pt x="3009" y="1078"/>
                </a:lnTo>
                <a:lnTo>
                  <a:pt x="3007" y="1078"/>
                </a:lnTo>
                <a:lnTo>
                  <a:pt x="3005" y="1080"/>
                </a:lnTo>
                <a:lnTo>
                  <a:pt x="3005" y="1080"/>
                </a:lnTo>
                <a:lnTo>
                  <a:pt x="3007" y="1080"/>
                </a:lnTo>
                <a:lnTo>
                  <a:pt x="3009" y="1080"/>
                </a:lnTo>
                <a:lnTo>
                  <a:pt x="3011" y="1080"/>
                </a:lnTo>
                <a:lnTo>
                  <a:pt x="3015" y="1080"/>
                </a:lnTo>
                <a:lnTo>
                  <a:pt x="3013" y="1080"/>
                </a:lnTo>
                <a:lnTo>
                  <a:pt x="3013" y="1080"/>
                </a:lnTo>
                <a:lnTo>
                  <a:pt x="3015" y="1080"/>
                </a:lnTo>
                <a:lnTo>
                  <a:pt x="3015" y="1080"/>
                </a:lnTo>
                <a:lnTo>
                  <a:pt x="3017" y="1078"/>
                </a:lnTo>
                <a:lnTo>
                  <a:pt x="3019" y="1078"/>
                </a:lnTo>
                <a:lnTo>
                  <a:pt x="3024" y="1080"/>
                </a:lnTo>
                <a:lnTo>
                  <a:pt x="3026" y="1080"/>
                </a:lnTo>
                <a:lnTo>
                  <a:pt x="3026" y="1080"/>
                </a:lnTo>
                <a:lnTo>
                  <a:pt x="3028" y="1080"/>
                </a:lnTo>
                <a:lnTo>
                  <a:pt x="3028" y="1080"/>
                </a:lnTo>
                <a:lnTo>
                  <a:pt x="3028" y="1080"/>
                </a:lnTo>
                <a:lnTo>
                  <a:pt x="3030" y="1082"/>
                </a:lnTo>
                <a:lnTo>
                  <a:pt x="3030" y="1082"/>
                </a:lnTo>
                <a:lnTo>
                  <a:pt x="3030" y="1084"/>
                </a:lnTo>
                <a:lnTo>
                  <a:pt x="3032" y="1086"/>
                </a:lnTo>
                <a:lnTo>
                  <a:pt x="3032" y="1086"/>
                </a:lnTo>
                <a:lnTo>
                  <a:pt x="3038" y="1088"/>
                </a:lnTo>
                <a:lnTo>
                  <a:pt x="3040" y="1088"/>
                </a:lnTo>
                <a:lnTo>
                  <a:pt x="3044" y="1086"/>
                </a:lnTo>
                <a:lnTo>
                  <a:pt x="3047" y="1086"/>
                </a:lnTo>
                <a:lnTo>
                  <a:pt x="3047" y="1086"/>
                </a:lnTo>
                <a:lnTo>
                  <a:pt x="3049" y="1086"/>
                </a:lnTo>
                <a:lnTo>
                  <a:pt x="3049" y="1086"/>
                </a:lnTo>
                <a:lnTo>
                  <a:pt x="3049" y="1086"/>
                </a:lnTo>
                <a:lnTo>
                  <a:pt x="3049" y="1084"/>
                </a:lnTo>
                <a:lnTo>
                  <a:pt x="3051" y="1082"/>
                </a:lnTo>
                <a:lnTo>
                  <a:pt x="3051" y="1078"/>
                </a:lnTo>
                <a:lnTo>
                  <a:pt x="3051" y="1078"/>
                </a:lnTo>
                <a:lnTo>
                  <a:pt x="3057" y="1078"/>
                </a:lnTo>
                <a:lnTo>
                  <a:pt x="3061" y="1078"/>
                </a:lnTo>
                <a:lnTo>
                  <a:pt x="3061" y="1078"/>
                </a:lnTo>
                <a:lnTo>
                  <a:pt x="3068" y="1082"/>
                </a:lnTo>
                <a:lnTo>
                  <a:pt x="3072" y="1082"/>
                </a:lnTo>
                <a:lnTo>
                  <a:pt x="3074" y="1084"/>
                </a:lnTo>
                <a:lnTo>
                  <a:pt x="3076" y="1086"/>
                </a:lnTo>
                <a:lnTo>
                  <a:pt x="3076" y="1088"/>
                </a:lnTo>
                <a:lnTo>
                  <a:pt x="3078" y="1090"/>
                </a:lnTo>
                <a:lnTo>
                  <a:pt x="3082" y="1090"/>
                </a:lnTo>
                <a:lnTo>
                  <a:pt x="3084" y="1090"/>
                </a:lnTo>
                <a:lnTo>
                  <a:pt x="3086" y="1090"/>
                </a:lnTo>
                <a:lnTo>
                  <a:pt x="3093" y="1088"/>
                </a:lnTo>
                <a:lnTo>
                  <a:pt x="3093" y="1088"/>
                </a:lnTo>
                <a:lnTo>
                  <a:pt x="3097" y="1088"/>
                </a:lnTo>
                <a:lnTo>
                  <a:pt x="3099" y="1086"/>
                </a:lnTo>
                <a:lnTo>
                  <a:pt x="3101" y="1086"/>
                </a:lnTo>
                <a:lnTo>
                  <a:pt x="3105" y="1082"/>
                </a:lnTo>
                <a:lnTo>
                  <a:pt x="3109" y="1078"/>
                </a:lnTo>
                <a:lnTo>
                  <a:pt x="3109" y="1078"/>
                </a:lnTo>
                <a:lnTo>
                  <a:pt x="3112" y="1078"/>
                </a:lnTo>
                <a:lnTo>
                  <a:pt x="3114" y="1080"/>
                </a:lnTo>
                <a:lnTo>
                  <a:pt x="3118" y="1080"/>
                </a:lnTo>
                <a:lnTo>
                  <a:pt x="3120" y="1082"/>
                </a:lnTo>
                <a:lnTo>
                  <a:pt x="3122" y="1082"/>
                </a:lnTo>
                <a:lnTo>
                  <a:pt x="3124" y="1080"/>
                </a:lnTo>
                <a:lnTo>
                  <a:pt x="3124" y="1080"/>
                </a:lnTo>
                <a:lnTo>
                  <a:pt x="3126" y="1078"/>
                </a:lnTo>
                <a:lnTo>
                  <a:pt x="3126" y="1078"/>
                </a:lnTo>
                <a:lnTo>
                  <a:pt x="3128" y="1078"/>
                </a:lnTo>
                <a:lnTo>
                  <a:pt x="3130" y="1076"/>
                </a:lnTo>
                <a:lnTo>
                  <a:pt x="3130" y="1078"/>
                </a:lnTo>
                <a:lnTo>
                  <a:pt x="3132" y="1078"/>
                </a:lnTo>
                <a:lnTo>
                  <a:pt x="3132" y="1080"/>
                </a:lnTo>
                <a:lnTo>
                  <a:pt x="3132" y="1080"/>
                </a:lnTo>
                <a:lnTo>
                  <a:pt x="3130" y="1082"/>
                </a:lnTo>
                <a:lnTo>
                  <a:pt x="3128" y="1084"/>
                </a:lnTo>
                <a:lnTo>
                  <a:pt x="3126" y="1086"/>
                </a:lnTo>
                <a:lnTo>
                  <a:pt x="3128" y="1088"/>
                </a:lnTo>
                <a:lnTo>
                  <a:pt x="3128" y="1090"/>
                </a:lnTo>
                <a:lnTo>
                  <a:pt x="3128" y="1092"/>
                </a:lnTo>
                <a:lnTo>
                  <a:pt x="3126" y="1095"/>
                </a:lnTo>
                <a:lnTo>
                  <a:pt x="3126" y="1099"/>
                </a:lnTo>
                <a:lnTo>
                  <a:pt x="3128" y="1101"/>
                </a:lnTo>
                <a:lnTo>
                  <a:pt x="3128" y="1101"/>
                </a:lnTo>
                <a:lnTo>
                  <a:pt x="3128" y="1103"/>
                </a:lnTo>
                <a:lnTo>
                  <a:pt x="3128" y="1103"/>
                </a:lnTo>
                <a:lnTo>
                  <a:pt x="3128" y="1107"/>
                </a:lnTo>
                <a:lnTo>
                  <a:pt x="3128" y="1109"/>
                </a:lnTo>
                <a:lnTo>
                  <a:pt x="3128" y="1109"/>
                </a:lnTo>
                <a:lnTo>
                  <a:pt x="3128" y="1113"/>
                </a:lnTo>
                <a:lnTo>
                  <a:pt x="3128" y="1115"/>
                </a:lnTo>
                <a:lnTo>
                  <a:pt x="3128" y="1115"/>
                </a:lnTo>
                <a:lnTo>
                  <a:pt x="3126" y="1118"/>
                </a:lnTo>
                <a:lnTo>
                  <a:pt x="3124" y="1120"/>
                </a:lnTo>
                <a:lnTo>
                  <a:pt x="3124" y="1124"/>
                </a:lnTo>
                <a:lnTo>
                  <a:pt x="3122" y="1126"/>
                </a:lnTo>
                <a:lnTo>
                  <a:pt x="3120" y="1132"/>
                </a:lnTo>
                <a:lnTo>
                  <a:pt x="3118" y="1134"/>
                </a:lnTo>
                <a:lnTo>
                  <a:pt x="3118" y="1136"/>
                </a:lnTo>
                <a:lnTo>
                  <a:pt x="3118" y="1136"/>
                </a:lnTo>
                <a:lnTo>
                  <a:pt x="3116" y="1139"/>
                </a:lnTo>
                <a:lnTo>
                  <a:pt x="3116" y="1141"/>
                </a:lnTo>
                <a:lnTo>
                  <a:pt x="3116" y="1143"/>
                </a:lnTo>
                <a:lnTo>
                  <a:pt x="3114" y="1147"/>
                </a:lnTo>
                <a:lnTo>
                  <a:pt x="3112" y="1153"/>
                </a:lnTo>
                <a:lnTo>
                  <a:pt x="3109" y="1157"/>
                </a:lnTo>
                <a:lnTo>
                  <a:pt x="3107" y="1162"/>
                </a:lnTo>
                <a:lnTo>
                  <a:pt x="3107" y="1162"/>
                </a:lnTo>
                <a:lnTo>
                  <a:pt x="3105" y="1164"/>
                </a:lnTo>
                <a:lnTo>
                  <a:pt x="3103" y="1166"/>
                </a:lnTo>
                <a:lnTo>
                  <a:pt x="3103" y="1166"/>
                </a:lnTo>
                <a:lnTo>
                  <a:pt x="3099" y="1168"/>
                </a:lnTo>
                <a:lnTo>
                  <a:pt x="3095" y="1170"/>
                </a:lnTo>
                <a:lnTo>
                  <a:pt x="3091" y="1170"/>
                </a:lnTo>
                <a:lnTo>
                  <a:pt x="3088" y="1170"/>
                </a:lnTo>
                <a:lnTo>
                  <a:pt x="3088" y="1170"/>
                </a:lnTo>
                <a:lnTo>
                  <a:pt x="3088" y="1168"/>
                </a:lnTo>
                <a:lnTo>
                  <a:pt x="3084" y="1170"/>
                </a:lnTo>
                <a:lnTo>
                  <a:pt x="3084" y="1170"/>
                </a:lnTo>
                <a:lnTo>
                  <a:pt x="3082" y="1170"/>
                </a:lnTo>
                <a:lnTo>
                  <a:pt x="3080" y="1170"/>
                </a:lnTo>
                <a:lnTo>
                  <a:pt x="3078" y="1170"/>
                </a:lnTo>
                <a:lnTo>
                  <a:pt x="3076" y="1168"/>
                </a:lnTo>
                <a:lnTo>
                  <a:pt x="3076" y="1168"/>
                </a:lnTo>
                <a:lnTo>
                  <a:pt x="3074" y="1168"/>
                </a:lnTo>
                <a:lnTo>
                  <a:pt x="3074" y="1168"/>
                </a:lnTo>
                <a:lnTo>
                  <a:pt x="3076" y="1168"/>
                </a:lnTo>
                <a:lnTo>
                  <a:pt x="3074" y="1170"/>
                </a:lnTo>
                <a:lnTo>
                  <a:pt x="3072" y="1170"/>
                </a:lnTo>
                <a:lnTo>
                  <a:pt x="3072" y="1170"/>
                </a:lnTo>
                <a:lnTo>
                  <a:pt x="3072" y="1168"/>
                </a:lnTo>
                <a:lnTo>
                  <a:pt x="3070" y="1168"/>
                </a:lnTo>
                <a:lnTo>
                  <a:pt x="3068" y="1168"/>
                </a:lnTo>
                <a:lnTo>
                  <a:pt x="3070" y="1166"/>
                </a:lnTo>
                <a:lnTo>
                  <a:pt x="3070" y="1164"/>
                </a:lnTo>
                <a:lnTo>
                  <a:pt x="3072" y="1166"/>
                </a:lnTo>
                <a:lnTo>
                  <a:pt x="3074" y="1166"/>
                </a:lnTo>
                <a:lnTo>
                  <a:pt x="3072" y="1164"/>
                </a:lnTo>
                <a:lnTo>
                  <a:pt x="3070" y="1164"/>
                </a:lnTo>
                <a:lnTo>
                  <a:pt x="3070" y="1164"/>
                </a:lnTo>
                <a:lnTo>
                  <a:pt x="3065" y="1164"/>
                </a:lnTo>
                <a:lnTo>
                  <a:pt x="3065" y="1164"/>
                </a:lnTo>
                <a:lnTo>
                  <a:pt x="3059" y="1162"/>
                </a:lnTo>
                <a:lnTo>
                  <a:pt x="3057" y="1162"/>
                </a:lnTo>
                <a:lnTo>
                  <a:pt x="3057" y="1162"/>
                </a:lnTo>
                <a:lnTo>
                  <a:pt x="3057" y="1164"/>
                </a:lnTo>
                <a:lnTo>
                  <a:pt x="3057" y="1164"/>
                </a:lnTo>
                <a:lnTo>
                  <a:pt x="3055" y="1164"/>
                </a:lnTo>
                <a:lnTo>
                  <a:pt x="3053" y="1166"/>
                </a:lnTo>
                <a:lnTo>
                  <a:pt x="3051" y="1166"/>
                </a:lnTo>
                <a:lnTo>
                  <a:pt x="3055" y="1164"/>
                </a:lnTo>
                <a:lnTo>
                  <a:pt x="3055" y="1162"/>
                </a:lnTo>
                <a:lnTo>
                  <a:pt x="3051" y="1164"/>
                </a:lnTo>
                <a:lnTo>
                  <a:pt x="3049" y="1164"/>
                </a:lnTo>
                <a:lnTo>
                  <a:pt x="3047" y="1166"/>
                </a:lnTo>
                <a:lnTo>
                  <a:pt x="3047" y="1166"/>
                </a:lnTo>
                <a:lnTo>
                  <a:pt x="3047" y="1166"/>
                </a:lnTo>
                <a:lnTo>
                  <a:pt x="3047" y="1168"/>
                </a:lnTo>
                <a:lnTo>
                  <a:pt x="3044" y="1168"/>
                </a:lnTo>
                <a:lnTo>
                  <a:pt x="3042" y="1168"/>
                </a:lnTo>
                <a:lnTo>
                  <a:pt x="3040" y="1168"/>
                </a:lnTo>
                <a:lnTo>
                  <a:pt x="3036" y="1172"/>
                </a:lnTo>
                <a:lnTo>
                  <a:pt x="3034" y="1172"/>
                </a:lnTo>
                <a:lnTo>
                  <a:pt x="3032" y="1174"/>
                </a:lnTo>
                <a:lnTo>
                  <a:pt x="3030" y="1174"/>
                </a:lnTo>
                <a:lnTo>
                  <a:pt x="3030" y="1174"/>
                </a:lnTo>
                <a:lnTo>
                  <a:pt x="3028" y="1174"/>
                </a:lnTo>
                <a:lnTo>
                  <a:pt x="3026" y="1172"/>
                </a:lnTo>
                <a:lnTo>
                  <a:pt x="3021" y="1170"/>
                </a:lnTo>
                <a:lnTo>
                  <a:pt x="3013" y="1170"/>
                </a:lnTo>
                <a:lnTo>
                  <a:pt x="3011" y="1168"/>
                </a:lnTo>
                <a:lnTo>
                  <a:pt x="3009" y="1168"/>
                </a:lnTo>
                <a:lnTo>
                  <a:pt x="3007" y="1168"/>
                </a:lnTo>
                <a:lnTo>
                  <a:pt x="3003" y="1166"/>
                </a:lnTo>
                <a:lnTo>
                  <a:pt x="2996" y="1164"/>
                </a:lnTo>
                <a:lnTo>
                  <a:pt x="2990" y="1164"/>
                </a:lnTo>
                <a:lnTo>
                  <a:pt x="2984" y="1162"/>
                </a:lnTo>
                <a:lnTo>
                  <a:pt x="2975" y="1164"/>
                </a:lnTo>
                <a:lnTo>
                  <a:pt x="2973" y="1164"/>
                </a:lnTo>
                <a:lnTo>
                  <a:pt x="2971" y="1162"/>
                </a:lnTo>
                <a:lnTo>
                  <a:pt x="2971" y="1160"/>
                </a:lnTo>
                <a:lnTo>
                  <a:pt x="2971" y="1157"/>
                </a:lnTo>
                <a:lnTo>
                  <a:pt x="2969" y="1157"/>
                </a:lnTo>
                <a:lnTo>
                  <a:pt x="2969" y="1155"/>
                </a:lnTo>
                <a:lnTo>
                  <a:pt x="2965" y="1155"/>
                </a:lnTo>
                <a:lnTo>
                  <a:pt x="2963" y="1155"/>
                </a:lnTo>
                <a:lnTo>
                  <a:pt x="2956" y="1155"/>
                </a:lnTo>
                <a:lnTo>
                  <a:pt x="2956" y="1155"/>
                </a:lnTo>
                <a:lnTo>
                  <a:pt x="2954" y="1153"/>
                </a:lnTo>
                <a:lnTo>
                  <a:pt x="2952" y="1153"/>
                </a:lnTo>
                <a:lnTo>
                  <a:pt x="2946" y="1153"/>
                </a:lnTo>
                <a:lnTo>
                  <a:pt x="2942" y="1151"/>
                </a:lnTo>
                <a:lnTo>
                  <a:pt x="2942" y="1149"/>
                </a:lnTo>
                <a:lnTo>
                  <a:pt x="2942" y="1149"/>
                </a:lnTo>
                <a:lnTo>
                  <a:pt x="2942" y="1145"/>
                </a:lnTo>
                <a:lnTo>
                  <a:pt x="2940" y="1145"/>
                </a:lnTo>
                <a:lnTo>
                  <a:pt x="2938" y="1145"/>
                </a:lnTo>
                <a:lnTo>
                  <a:pt x="2933" y="1143"/>
                </a:lnTo>
                <a:lnTo>
                  <a:pt x="2931" y="1141"/>
                </a:lnTo>
                <a:lnTo>
                  <a:pt x="2929" y="1141"/>
                </a:lnTo>
                <a:lnTo>
                  <a:pt x="2925" y="1141"/>
                </a:lnTo>
                <a:lnTo>
                  <a:pt x="2923" y="1141"/>
                </a:lnTo>
                <a:lnTo>
                  <a:pt x="2921" y="1141"/>
                </a:lnTo>
                <a:lnTo>
                  <a:pt x="2919" y="1143"/>
                </a:lnTo>
                <a:lnTo>
                  <a:pt x="2917" y="1143"/>
                </a:lnTo>
                <a:lnTo>
                  <a:pt x="2912" y="1143"/>
                </a:lnTo>
                <a:lnTo>
                  <a:pt x="2906" y="1147"/>
                </a:lnTo>
                <a:lnTo>
                  <a:pt x="2902" y="1149"/>
                </a:lnTo>
                <a:lnTo>
                  <a:pt x="2900" y="1153"/>
                </a:lnTo>
                <a:lnTo>
                  <a:pt x="2898" y="1153"/>
                </a:lnTo>
                <a:lnTo>
                  <a:pt x="2898" y="1155"/>
                </a:lnTo>
                <a:lnTo>
                  <a:pt x="2896" y="1160"/>
                </a:lnTo>
                <a:lnTo>
                  <a:pt x="2898" y="1164"/>
                </a:lnTo>
                <a:lnTo>
                  <a:pt x="2898" y="1166"/>
                </a:lnTo>
                <a:lnTo>
                  <a:pt x="2900" y="1166"/>
                </a:lnTo>
                <a:lnTo>
                  <a:pt x="2900" y="1168"/>
                </a:lnTo>
                <a:lnTo>
                  <a:pt x="2900" y="1170"/>
                </a:lnTo>
                <a:lnTo>
                  <a:pt x="2900" y="1172"/>
                </a:lnTo>
                <a:lnTo>
                  <a:pt x="2898" y="1174"/>
                </a:lnTo>
                <a:lnTo>
                  <a:pt x="2894" y="1180"/>
                </a:lnTo>
                <a:lnTo>
                  <a:pt x="2892" y="1180"/>
                </a:lnTo>
                <a:lnTo>
                  <a:pt x="2887" y="1183"/>
                </a:lnTo>
                <a:lnTo>
                  <a:pt x="2885" y="1183"/>
                </a:lnTo>
                <a:lnTo>
                  <a:pt x="2881" y="1183"/>
                </a:lnTo>
                <a:lnTo>
                  <a:pt x="2879" y="1180"/>
                </a:lnTo>
                <a:lnTo>
                  <a:pt x="2871" y="1174"/>
                </a:lnTo>
                <a:lnTo>
                  <a:pt x="2868" y="1174"/>
                </a:lnTo>
                <a:lnTo>
                  <a:pt x="2866" y="1172"/>
                </a:lnTo>
                <a:lnTo>
                  <a:pt x="2860" y="1170"/>
                </a:lnTo>
                <a:lnTo>
                  <a:pt x="2852" y="1168"/>
                </a:lnTo>
                <a:lnTo>
                  <a:pt x="2845" y="1168"/>
                </a:lnTo>
                <a:lnTo>
                  <a:pt x="2841" y="1168"/>
                </a:lnTo>
                <a:lnTo>
                  <a:pt x="2837" y="1166"/>
                </a:lnTo>
                <a:lnTo>
                  <a:pt x="2835" y="1166"/>
                </a:lnTo>
                <a:lnTo>
                  <a:pt x="2833" y="1164"/>
                </a:lnTo>
                <a:lnTo>
                  <a:pt x="2833" y="1162"/>
                </a:lnTo>
                <a:lnTo>
                  <a:pt x="2831" y="1157"/>
                </a:lnTo>
                <a:lnTo>
                  <a:pt x="2831" y="1155"/>
                </a:lnTo>
                <a:lnTo>
                  <a:pt x="2831" y="1153"/>
                </a:lnTo>
                <a:lnTo>
                  <a:pt x="2829" y="1151"/>
                </a:lnTo>
                <a:lnTo>
                  <a:pt x="2827" y="1149"/>
                </a:lnTo>
                <a:lnTo>
                  <a:pt x="2818" y="1147"/>
                </a:lnTo>
                <a:lnTo>
                  <a:pt x="2816" y="1147"/>
                </a:lnTo>
                <a:lnTo>
                  <a:pt x="2814" y="1145"/>
                </a:lnTo>
                <a:lnTo>
                  <a:pt x="2812" y="1145"/>
                </a:lnTo>
                <a:lnTo>
                  <a:pt x="2808" y="1143"/>
                </a:lnTo>
                <a:lnTo>
                  <a:pt x="2806" y="1143"/>
                </a:lnTo>
                <a:lnTo>
                  <a:pt x="2804" y="1143"/>
                </a:lnTo>
                <a:lnTo>
                  <a:pt x="2799" y="1141"/>
                </a:lnTo>
                <a:lnTo>
                  <a:pt x="2797" y="1141"/>
                </a:lnTo>
                <a:lnTo>
                  <a:pt x="2793" y="1143"/>
                </a:lnTo>
                <a:lnTo>
                  <a:pt x="2787" y="1143"/>
                </a:lnTo>
                <a:lnTo>
                  <a:pt x="2785" y="1143"/>
                </a:lnTo>
                <a:lnTo>
                  <a:pt x="2778" y="1139"/>
                </a:lnTo>
                <a:lnTo>
                  <a:pt x="2776" y="1139"/>
                </a:lnTo>
                <a:lnTo>
                  <a:pt x="2774" y="1136"/>
                </a:lnTo>
                <a:lnTo>
                  <a:pt x="2772" y="1136"/>
                </a:lnTo>
                <a:lnTo>
                  <a:pt x="2772" y="1136"/>
                </a:lnTo>
                <a:lnTo>
                  <a:pt x="2770" y="1136"/>
                </a:lnTo>
                <a:lnTo>
                  <a:pt x="2770" y="1136"/>
                </a:lnTo>
                <a:lnTo>
                  <a:pt x="2770" y="1134"/>
                </a:lnTo>
                <a:lnTo>
                  <a:pt x="2770" y="1134"/>
                </a:lnTo>
                <a:lnTo>
                  <a:pt x="2770" y="1134"/>
                </a:lnTo>
                <a:lnTo>
                  <a:pt x="2770" y="1134"/>
                </a:lnTo>
                <a:lnTo>
                  <a:pt x="2768" y="1130"/>
                </a:lnTo>
                <a:lnTo>
                  <a:pt x="2766" y="1130"/>
                </a:lnTo>
                <a:lnTo>
                  <a:pt x="2766" y="1130"/>
                </a:lnTo>
                <a:lnTo>
                  <a:pt x="2764" y="1132"/>
                </a:lnTo>
                <a:lnTo>
                  <a:pt x="2764" y="1132"/>
                </a:lnTo>
                <a:lnTo>
                  <a:pt x="2764" y="1130"/>
                </a:lnTo>
                <a:lnTo>
                  <a:pt x="2764" y="1128"/>
                </a:lnTo>
                <a:lnTo>
                  <a:pt x="2760" y="1128"/>
                </a:lnTo>
                <a:lnTo>
                  <a:pt x="2757" y="1128"/>
                </a:lnTo>
                <a:lnTo>
                  <a:pt x="2755" y="1126"/>
                </a:lnTo>
                <a:lnTo>
                  <a:pt x="2753" y="1122"/>
                </a:lnTo>
                <a:lnTo>
                  <a:pt x="2753" y="1122"/>
                </a:lnTo>
                <a:lnTo>
                  <a:pt x="2753" y="1120"/>
                </a:lnTo>
                <a:lnTo>
                  <a:pt x="2755" y="1120"/>
                </a:lnTo>
                <a:lnTo>
                  <a:pt x="2755" y="1118"/>
                </a:lnTo>
                <a:lnTo>
                  <a:pt x="2760" y="1115"/>
                </a:lnTo>
                <a:lnTo>
                  <a:pt x="2762" y="1113"/>
                </a:lnTo>
                <a:lnTo>
                  <a:pt x="2766" y="1109"/>
                </a:lnTo>
                <a:lnTo>
                  <a:pt x="2766" y="1107"/>
                </a:lnTo>
                <a:lnTo>
                  <a:pt x="2768" y="1103"/>
                </a:lnTo>
                <a:lnTo>
                  <a:pt x="2768" y="1103"/>
                </a:lnTo>
                <a:lnTo>
                  <a:pt x="2768" y="1101"/>
                </a:lnTo>
                <a:lnTo>
                  <a:pt x="2768" y="1099"/>
                </a:lnTo>
                <a:lnTo>
                  <a:pt x="2768" y="1097"/>
                </a:lnTo>
                <a:lnTo>
                  <a:pt x="2764" y="1095"/>
                </a:lnTo>
                <a:lnTo>
                  <a:pt x="2762" y="1095"/>
                </a:lnTo>
                <a:lnTo>
                  <a:pt x="2762" y="1092"/>
                </a:lnTo>
                <a:lnTo>
                  <a:pt x="2760" y="1090"/>
                </a:lnTo>
                <a:lnTo>
                  <a:pt x="2760" y="1088"/>
                </a:lnTo>
                <a:lnTo>
                  <a:pt x="2760" y="1086"/>
                </a:lnTo>
                <a:lnTo>
                  <a:pt x="2760" y="1086"/>
                </a:lnTo>
                <a:lnTo>
                  <a:pt x="2762" y="1084"/>
                </a:lnTo>
                <a:lnTo>
                  <a:pt x="2764" y="1084"/>
                </a:lnTo>
                <a:lnTo>
                  <a:pt x="2766" y="1080"/>
                </a:lnTo>
                <a:lnTo>
                  <a:pt x="2768" y="1078"/>
                </a:lnTo>
                <a:lnTo>
                  <a:pt x="2768" y="1078"/>
                </a:lnTo>
                <a:lnTo>
                  <a:pt x="2768" y="1076"/>
                </a:lnTo>
                <a:lnTo>
                  <a:pt x="2768" y="1074"/>
                </a:lnTo>
                <a:lnTo>
                  <a:pt x="2766" y="1074"/>
                </a:lnTo>
                <a:lnTo>
                  <a:pt x="2764" y="1076"/>
                </a:lnTo>
                <a:lnTo>
                  <a:pt x="2762" y="1076"/>
                </a:lnTo>
                <a:lnTo>
                  <a:pt x="2760" y="1078"/>
                </a:lnTo>
                <a:lnTo>
                  <a:pt x="2760" y="1080"/>
                </a:lnTo>
                <a:lnTo>
                  <a:pt x="2757" y="1078"/>
                </a:lnTo>
                <a:lnTo>
                  <a:pt x="2757" y="1078"/>
                </a:lnTo>
                <a:lnTo>
                  <a:pt x="2755" y="1074"/>
                </a:lnTo>
                <a:lnTo>
                  <a:pt x="2755" y="1071"/>
                </a:lnTo>
                <a:lnTo>
                  <a:pt x="2753" y="1071"/>
                </a:lnTo>
                <a:lnTo>
                  <a:pt x="2753" y="1071"/>
                </a:lnTo>
                <a:lnTo>
                  <a:pt x="2751" y="1071"/>
                </a:lnTo>
                <a:lnTo>
                  <a:pt x="2751" y="1071"/>
                </a:lnTo>
                <a:lnTo>
                  <a:pt x="2751" y="1071"/>
                </a:lnTo>
                <a:lnTo>
                  <a:pt x="2751" y="1071"/>
                </a:lnTo>
                <a:lnTo>
                  <a:pt x="2749" y="1071"/>
                </a:lnTo>
                <a:lnTo>
                  <a:pt x="2749" y="1071"/>
                </a:lnTo>
                <a:lnTo>
                  <a:pt x="2751" y="1069"/>
                </a:lnTo>
                <a:lnTo>
                  <a:pt x="2749" y="1069"/>
                </a:lnTo>
                <a:lnTo>
                  <a:pt x="2749" y="1069"/>
                </a:lnTo>
                <a:lnTo>
                  <a:pt x="2741" y="1071"/>
                </a:lnTo>
                <a:lnTo>
                  <a:pt x="2739" y="1071"/>
                </a:lnTo>
                <a:lnTo>
                  <a:pt x="2736" y="1076"/>
                </a:lnTo>
                <a:lnTo>
                  <a:pt x="2732" y="1076"/>
                </a:lnTo>
                <a:lnTo>
                  <a:pt x="2726" y="1076"/>
                </a:lnTo>
                <a:lnTo>
                  <a:pt x="2722" y="1078"/>
                </a:lnTo>
                <a:lnTo>
                  <a:pt x="2720" y="1076"/>
                </a:lnTo>
                <a:lnTo>
                  <a:pt x="2718" y="1076"/>
                </a:lnTo>
                <a:lnTo>
                  <a:pt x="2716" y="1074"/>
                </a:lnTo>
                <a:lnTo>
                  <a:pt x="2711" y="1074"/>
                </a:lnTo>
                <a:lnTo>
                  <a:pt x="2713" y="1076"/>
                </a:lnTo>
                <a:lnTo>
                  <a:pt x="2711" y="1076"/>
                </a:lnTo>
                <a:lnTo>
                  <a:pt x="2707" y="1076"/>
                </a:lnTo>
                <a:lnTo>
                  <a:pt x="2703" y="1076"/>
                </a:lnTo>
                <a:lnTo>
                  <a:pt x="2701" y="1074"/>
                </a:lnTo>
                <a:lnTo>
                  <a:pt x="2699" y="1074"/>
                </a:lnTo>
                <a:lnTo>
                  <a:pt x="2699" y="1076"/>
                </a:lnTo>
                <a:lnTo>
                  <a:pt x="2695" y="1078"/>
                </a:lnTo>
                <a:lnTo>
                  <a:pt x="2690" y="1078"/>
                </a:lnTo>
                <a:lnTo>
                  <a:pt x="2686" y="1080"/>
                </a:lnTo>
                <a:lnTo>
                  <a:pt x="2684" y="1080"/>
                </a:lnTo>
                <a:lnTo>
                  <a:pt x="2682" y="1080"/>
                </a:lnTo>
                <a:lnTo>
                  <a:pt x="2680" y="1078"/>
                </a:lnTo>
                <a:lnTo>
                  <a:pt x="2678" y="1078"/>
                </a:lnTo>
                <a:lnTo>
                  <a:pt x="2676" y="1076"/>
                </a:lnTo>
                <a:lnTo>
                  <a:pt x="2663" y="1076"/>
                </a:lnTo>
                <a:lnTo>
                  <a:pt x="2659" y="1078"/>
                </a:lnTo>
                <a:lnTo>
                  <a:pt x="2651" y="1078"/>
                </a:lnTo>
                <a:lnTo>
                  <a:pt x="2648" y="1080"/>
                </a:lnTo>
                <a:lnTo>
                  <a:pt x="2644" y="1082"/>
                </a:lnTo>
                <a:lnTo>
                  <a:pt x="2642" y="1082"/>
                </a:lnTo>
                <a:lnTo>
                  <a:pt x="2636" y="1082"/>
                </a:lnTo>
                <a:lnTo>
                  <a:pt x="2625" y="1082"/>
                </a:lnTo>
                <a:lnTo>
                  <a:pt x="2621" y="1084"/>
                </a:lnTo>
                <a:lnTo>
                  <a:pt x="2619" y="1086"/>
                </a:lnTo>
                <a:lnTo>
                  <a:pt x="2615" y="1086"/>
                </a:lnTo>
                <a:lnTo>
                  <a:pt x="2613" y="1088"/>
                </a:lnTo>
                <a:lnTo>
                  <a:pt x="2611" y="1090"/>
                </a:lnTo>
                <a:lnTo>
                  <a:pt x="2609" y="1092"/>
                </a:lnTo>
                <a:lnTo>
                  <a:pt x="2607" y="1095"/>
                </a:lnTo>
                <a:lnTo>
                  <a:pt x="2604" y="1095"/>
                </a:lnTo>
                <a:lnTo>
                  <a:pt x="2602" y="1092"/>
                </a:lnTo>
                <a:lnTo>
                  <a:pt x="2602" y="1092"/>
                </a:lnTo>
                <a:lnTo>
                  <a:pt x="2594" y="1097"/>
                </a:lnTo>
                <a:lnTo>
                  <a:pt x="2592" y="1099"/>
                </a:lnTo>
                <a:lnTo>
                  <a:pt x="2590" y="1099"/>
                </a:lnTo>
                <a:lnTo>
                  <a:pt x="2588" y="1101"/>
                </a:lnTo>
                <a:lnTo>
                  <a:pt x="2586" y="1103"/>
                </a:lnTo>
                <a:lnTo>
                  <a:pt x="2584" y="1105"/>
                </a:lnTo>
                <a:lnTo>
                  <a:pt x="2579" y="1105"/>
                </a:lnTo>
                <a:lnTo>
                  <a:pt x="2579" y="1107"/>
                </a:lnTo>
                <a:lnTo>
                  <a:pt x="2575" y="1105"/>
                </a:lnTo>
                <a:lnTo>
                  <a:pt x="2573" y="1105"/>
                </a:lnTo>
                <a:lnTo>
                  <a:pt x="2569" y="1105"/>
                </a:lnTo>
                <a:lnTo>
                  <a:pt x="2569" y="1105"/>
                </a:lnTo>
                <a:lnTo>
                  <a:pt x="2567" y="1105"/>
                </a:lnTo>
                <a:lnTo>
                  <a:pt x="2567" y="1105"/>
                </a:lnTo>
                <a:lnTo>
                  <a:pt x="2565" y="1103"/>
                </a:lnTo>
                <a:lnTo>
                  <a:pt x="2565" y="1103"/>
                </a:lnTo>
                <a:lnTo>
                  <a:pt x="2565" y="1101"/>
                </a:lnTo>
                <a:lnTo>
                  <a:pt x="2565" y="1101"/>
                </a:lnTo>
                <a:lnTo>
                  <a:pt x="2563" y="1103"/>
                </a:lnTo>
                <a:lnTo>
                  <a:pt x="2560" y="1103"/>
                </a:lnTo>
                <a:lnTo>
                  <a:pt x="2558" y="1105"/>
                </a:lnTo>
                <a:lnTo>
                  <a:pt x="2556" y="1103"/>
                </a:lnTo>
                <a:lnTo>
                  <a:pt x="2554" y="1103"/>
                </a:lnTo>
                <a:lnTo>
                  <a:pt x="2552" y="1103"/>
                </a:lnTo>
                <a:lnTo>
                  <a:pt x="2550" y="1103"/>
                </a:lnTo>
                <a:lnTo>
                  <a:pt x="2546" y="1105"/>
                </a:lnTo>
                <a:lnTo>
                  <a:pt x="2542" y="1105"/>
                </a:lnTo>
                <a:lnTo>
                  <a:pt x="2537" y="1103"/>
                </a:lnTo>
                <a:lnTo>
                  <a:pt x="2533" y="1101"/>
                </a:lnTo>
                <a:lnTo>
                  <a:pt x="2531" y="1097"/>
                </a:lnTo>
                <a:lnTo>
                  <a:pt x="2531" y="1095"/>
                </a:lnTo>
                <a:lnTo>
                  <a:pt x="2531" y="1095"/>
                </a:lnTo>
                <a:lnTo>
                  <a:pt x="2531" y="1092"/>
                </a:lnTo>
                <a:lnTo>
                  <a:pt x="2529" y="1092"/>
                </a:lnTo>
                <a:lnTo>
                  <a:pt x="2527" y="1092"/>
                </a:lnTo>
                <a:lnTo>
                  <a:pt x="2527" y="1095"/>
                </a:lnTo>
                <a:lnTo>
                  <a:pt x="2525" y="1095"/>
                </a:lnTo>
                <a:lnTo>
                  <a:pt x="2523" y="1095"/>
                </a:lnTo>
                <a:lnTo>
                  <a:pt x="2521" y="1097"/>
                </a:lnTo>
                <a:lnTo>
                  <a:pt x="2516" y="1111"/>
                </a:lnTo>
                <a:lnTo>
                  <a:pt x="2510" y="1122"/>
                </a:lnTo>
                <a:lnTo>
                  <a:pt x="2508" y="1124"/>
                </a:lnTo>
                <a:lnTo>
                  <a:pt x="2504" y="1126"/>
                </a:lnTo>
                <a:lnTo>
                  <a:pt x="2498" y="1130"/>
                </a:lnTo>
                <a:lnTo>
                  <a:pt x="2487" y="1134"/>
                </a:lnTo>
                <a:lnTo>
                  <a:pt x="2485" y="1136"/>
                </a:lnTo>
                <a:lnTo>
                  <a:pt x="2483" y="1136"/>
                </a:lnTo>
                <a:lnTo>
                  <a:pt x="2479" y="1141"/>
                </a:lnTo>
                <a:lnTo>
                  <a:pt x="2475" y="1147"/>
                </a:lnTo>
                <a:lnTo>
                  <a:pt x="2475" y="1147"/>
                </a:lnTo>
                <a:lnTo>
                  <a:pt x="2472" y="1151"/>
                </a:lnTo>
                <a:lnTo>
                  <a:pt x="2472" y="1155"/>
                </a:lnTo>
                <a:lnTo>
                  <a:pt x="2468" y="1160"/>
                </a:lnTo>
                <a:lnTo>
                  <a:pt x="2466" y="1166"/>
                </a:lnTo>
                <a:lnTo>
                  <a:pt x="2466" y="1170"/>
                </a:lnTo>
                <a:lnTo>
                  <a:pt x="2466" y="1174"/>
                </a:lnTo>
                <a:lnTo>
                  <a:pt x="2464" y="1176"/>
                </a:lnTo>
                <a:lnTo>
                  <a:pt x="2464" y="1176"/>
                </a:lnTo>
                <a:lnTo>
                  <a:pt x="2466" y="1178"/>
                </a:lnTo>
                <a:lnTo>
                  <a:pt x="2468" y="1180"/>
                </a:lnTo>
                <a:lnTo>
                  <a:pt x="2468" y="1183"/>
                </a:lnTo>
                <a:lnTo>
                  <a:pt x="2468" y="1185"/>
                </a:lnTo>
                <a:lnTo>
                  <a:pt x="2466" y="1189"/>
                </a:lnTo>
                <a:lnTo>
                  <a:pt x="2464" y="1191"/>
                </a:lnTo>
                <a:lnTo>
                  <a:pt x="2462" y="1193"/>
                </a:lnTo>
                <a:lnTo>
                  <a:pt x="2460" y="1197"/>
                </a:lnTo>
                <a:lnTo>
                  <a:pt x="2456" y="1201"/>
                </a:lnTo>
                <a:lnTo>
                  <a:pt x="2454" y="1204"/>
                </a:lnTo>
                <a:lnTo>
                  <a:pt x="2447" y="1208"/>
                </a:lnTo>
                <a:lnTo>
                  <a:pt x="2443" y="1210"/>
                </a:lnTo>
                <a:lnTo>
                  <a:pt x="2443" y="1212"/>
                </a:lnTo>
                <a:lnTo>
                  <a:pt x="2441" y="1214"/>
                </a:lnTo>
                <a:lnTo>
                  <a:pt x="2435" y="1216"/>
                </a:lnTo>
                <a:lnTo>
                  <a:pt x="2426" y="1218"/>
                </a:lnTo>
                <a:lnTo>
                  <a:pt x="2422" y="1218"/>
                </a:lnTo>
                <a:lnTo>
                  <a:pt x="2420" y="1220"/>
                </a:lnTo>
                <a:lnTo>
                  <a:pt x="2418" y="1222"/>
                </a:lnTo>
                <a:lnTo>
                  <a:pt x="2416" y="1224"/>
                </a:lnTo>
                <a:lnTo>
                  <a:pt x="2416" y="1227"/>
                </a:lnTo>
                <a:lnTo>
                  <a:pt x="2414" y="1231"/>
                </a:lnTo>
                <a:lnTo>
                  <a:pt x="2412" y="1235"/>
                </a:lnTo>
                <a:lnTo>
                  <a:pt x="2412" y="1239"/>
                </a:lnTo>
                <a:lnTo>
                  <a:pt x="2410" y="1239"/>
                </a:lnTo>
                <a:lnTo>
                  <a:pt x="2405" y="1241"/>
                </a:lnTo>
                <a:lnTo>
                  <a:pt x="2403" y="1243"/>
                </a:lnTo>
                <a:lnTo>
                  <a:pt x="2401" y="1245"/>
                </a:lnTo>
                <a:lnTo>
                  <a:pt x="2399" y="1245"/>
                </a:lnTo>
                <a:lnTo>
                  <a:pt x="2397" y="1248"/>
                </a:lnTo>
                <a:lnTo>
                  <a:pt x="2397" y="1250"/>
                </a:lnTo>
                <a:lnTo>
                  <a:pt x="2397" y="1252"/>
                </a:lnTo>
                <a:lnTo>
                  <a:pt x="2395" y="1256"/>
                </a:lnTo>
                <a:lnTo>
                  <a:pt x="2393" y="1258"/>
                </a:lnTo>
                <a:lnTo>
                  <a:pt x="2393" y="1262"/>
                </a:lnTo>
                <a:lnTo>
                  <a:pt x="2393" y="1266"/>
                </a:lnTo>
                <a:lnTo>
                  <a:pt x="2391" y="1269"/>
                </a:lnTo>
                <a:lnTo>
                  <a:pt x="2391" y="1271"/>
                </a:lnTo>
                <a:lnTo>
                  <a:pt x="2389" y="1273"/>
                </a:lnTo>
                <a:lnTo>
                  <a:pt x="2382" y="1279"/>
                </a:lnTo>
                <a:lnTo>
                  <a:pt x="2378" y="1281"/>
                </a:lnTo>
                <a:lnTo>
                  <a:pt x="2378" y="1283"/>
                </a:lnTo>
                <a:lnTo>
                  <a:pt x="2376" y="1283"/>
                </a:lnTo>
                <a:lnTo>
                  <a:pt x="2376" y="1285"/>
                </a:lnTo>
                <a:lnTo>
                  <a:pt x="2378" y="1283"/>
                </a:lnTo>
                <a:lnTo>
                  <a:pt x="2378" y="1283"/>
                </a:lnTo>
                <a:lnTo>
                  <a:pt x="2378" y="1283"/>
                </a:lnTo>
                <a:lnTo>
                  <a:pt x="2378" y="1283"/>
                </a:lnTo>
                <a:lnTo>
                  <a:pt x="2378" y="1283"/>
                </a:lnTo>
                <a:lnTo>
                  <a:pt x="2376" y="1287"/>
                </a:lnTo>
                <a:lnTo>
                  <a:pt x="2376" y="1289"/>
                </a:lnTo>
                <a:lnTo>
                  <a:pt x="2374" y="1292"/>
                </a:lnTo>
                <a:lnTo>
                  <a:pt x="2372" y="1294"/>
                </a:lnTo>
                <a:lnTo>
                  <a:pt x="2374" y="1294"/>
                </a:lnTo>
                <a:lnTo>
                  <a:pt x="2374" y="1296"/>
                </a:lnTo>
                <a:lnTo>
                  <a:pt x="2372" y="1298"/>
                </a:lnTo>
                <a:lnTo>
                  <a:pt x="2370" y="1302"/>
                </a:lnTo>
                <a:lnTo>
                  <a:pt x="2368" y="1306"/>
                </a:lnTo>
                <a:lnTo>
                  <a:pt x="2366" y="1306"/>
                </a:lnTo>
                <a:lnTo>
                  <a:pt x="2364" y="1308"/>
                </a:lnTo>
                <a:lnTo>
                  <a:pt x="2361" y="1313"/>
                </a:lnTo>
                <a:lnTo>
                  <a:pt x="2361" y="1319"/>
                </a:lnTo>
                <a:lnTo>
                  <a:pt x="2359" y="1327"/>
                </a:lnTo>
                <a:lnTo>
                  <a:pt x="2361" y="1327"/>
                </a:lnTo>
                <a:lnTo>
                  <a:pt x="2361" y="1325"/>
                </a:lnTo>
                <a:lnTo>
                  <a:pt x="2361" y="1325"/>
                </a:lnTo>
                <a:lnTo>
                  <a:pt x="2364" y="1323"/>
                </a:lnTo>
                <a:lnTo>
                  <a:pt x="2364" y="1323"/>
                </a:lnTo>
                <a:lnTo>
                  <a:pt x="2366" y="1327"/>
                </a:lnTo>
                <a:lnTo>
                  <a:pt x="2368" y="1331"/>
                </a:lnTo>
                <a:lnTo>
                  <a:pt x="2368" y="1331"/>
                </a:lnTo>
                <a:lnTo>
                  <a:pt x="2368" y="1331"/>
                </a:lnTo>
                <a:lnTo>
                  <a:pt x="2368" y="1329"/>
                </a:lnTo>
                <a:lnTo>
                  <a:pt x="2370" y="1329"/>
                </a:lnTo>
                <a:lnTo>
                  <a:pt x="2370" y="1331"/>
                </a:lnTo>
                <a:lnTo>
                  <a:pt x="2372" y="1334"/>
                </a:lnTo>
                <a:lnTo>
                  <a:pt x="2372" y="1338"/>
                </a:lnTo>
                <a:lnTo>
                  <a:pt x="2372" y="1338"/>
                </a:lnTo>
                <a:lnTo>
                  <a:pt x="2372" y="1340"/>
                </a:lnTo>
                <a:lnTo>
                  <a:pt x="2372" y="1344"/>
                </a:lnTo>
                <a:lnTo>
                  <a:pt x="2370" y="1348"/>
                </a:lnTo>
                <a:lnTo>
                  <a:pt x="2372" y="1348"/>
                </a:lnTo>
                <a:lnTo>
                  <a:pt x="2370" y="1348"/>
                </a:lnTo>
                <a:lnTo>
                  <a:pt x="2370" y="1350"/>
                </a:lnTo>
                <a:lnTo>
                  <a:pt x="2368" y="1350"/>
                </a:lnTo>
                <a:lnTo>
                  <a:pt x="2370" y="1350"/>
                </a:lnTo>
                <a:lnTo>
                  <a:pt x="2372" y="1352"/>
                </a:lnTo>
                <a:lnTo>
                  <a:pt x="2372" y="1354"/>
                </a:lnTo>
                <a:lnTo>
                  <a:pt x="2374" y="1359"/>
                </a:lnTo>
                <a:lnTo>
                  <a:pt x="2374" y="1363"/>
                </a:lnTo>
                <a:lnTo>
                  <a:pt x="2376" y="1367"/>
                </a:lnTo>
                <a:lnTo>
                  <a:pt x="2376" y="1371"/>
                </a:lnTo>
                <a:lnTo>
                  <a:pt x="2374" y="1378"/>
                </a:lnTo>
                <a:lnTo>
                  <a:pt x="2372" y="1382"/>
                </a:lnTo>
                <a:lnTo>
                  <a:pt x="2372" y="1386"/>
                </a:lnTo>
                <a:lnTo>
                  <a:pt x="2370" y="1390"/>
                </a:lnTo>
                <a:lnTo>
                  <a:pt x="2370" y="1392"/>
                </a:lnTo>
                <a:lnTo>
                  <a:pt x="2368" y="1394"/>
                </a:lnTo>
                <a:lnTo>
                  <a:pt x="2368" y="1403"/>
                </a:lnTo>
                <a:lnTo>
                  <a:pt x="2368" y="1403"/>
                </a:lnTo>
                <a:lnTo>
                  <a:pt x="2364" y="1409"/>
                </a:lnTo>
                <a:lnTo>
                  <a:pt x="2359" y="1415"/>
                </a:lnTo>
                <a:lnTo>
                  <a:pt x="2355" y="1417"/>
                </a:lnTo>
                <a:lnTo>
                  <a:pt x="2353" y="1417"/>
                </a:lnTo>
                <a:lnTo>
                  <a:pt x="2355" y="1419"/>
                </a:lnTo>
                <a:lnTo>
                  <a:pt x="2355" y="1417"/>
                </a:lnTo>
                <a:lnTo>
                  <a:pt x="2357" y="1417"/>
                </a:lnTo>
                <a:lnTo>
                  <a:pt x="2357" y="1419"/>
                </a:lnTo>
                <a:lnTo>
                  <a:pt x="2359" y="1419"/>
                </a:lnTo>
                <a:lnTo>
                  <a:pt x="2359" y="1422"/>
                </a:lnTo>
                <a:lnTo>
                  <a:pt x="2361" y="1424"/>
                </a:lnTo>
                <a:lnTo>
                  <a:pt x="2364" y="1426"/>
                </a:lnTo>
                <a:lnTo>
                  <a:pt x="2364" y="1428"/>
                </a:lnTo>
                <a:lnTo>
                  <a:pt x="2364" y="1428"/>
                </a:lnTo>
                <a:lnTo>
                  <a:pt x="2366" y="1428"/>
                </a:lnTo>
                <a:lnTo>
                  <a:pt x="2366" y="1428"/>
                </a:lnTo>
                <a:lnTo>
                  <a:pt x="2368" y="1428"/>
                </a:lnTo>
                <a:lnTo>
                  <a:pt x="2366" y="1428"/>
                </a:lnTo>
                <a:lnTo>
                  <a:pt x="2366" y="1430"/>
                </a:lnTo>
                <a:lnTo>
                  <a:pt x="2366" y="1430"/>
                </a:lnTo>
                <a:lnTo>
                  <a:pt x="2366" y="1432"/>
                </a:lnTo>
                <a:lnTo>
                  <a:pt x="2366" y="1432"/>
                </a:lnTo>
                <a:lnTo>
                  <a:pt x="2368" y="1434"/>
                </a:lnTo>
                <a:lnTo>
                  <a:pt x="2368" y="1434"/>
                </a:lnTo>
                <a:lnTo>
                  <a:pt x="2368" y="1436"/>
                </a:lnTo>
                <a:lnTo>
                  <a:pt x="2370" y="1438"/>
                </a:lnTo>
                <a:lnTo>
                  <a:pt x="2370" y="1438"/>
                </a:lnTo>
                <a:lnTo>
                  <a:pt x="2374" y="1436"/>
                </a:lnTo>
                <a:lnTo>
                  <a:pt x="2378" y="1436"/>
                </a:lnTo>
                <a:lnTo>
                  <a:pt x="2382" y="1436"/>
                </a:lnTo>
                <a:lnTo>
                  <a:pt x="2384" y="1436"/>
                </a:lnTo>
                <a:lnTo>
                  <a:pt x="2384" y="1436"/>
                </a:lnTo>
                <a:lnTo>
                  <a:pt x="2384" y="1436"/>
                </a:lnTo>
                <a:lnTo>
                  <a:pt x="2382" y="1436"/>
                </a:lnTo>
                <a:lnTo>
                  <a:pt x="2378" y="1436"/>
                </a:lnTo>
                <a:lnTo>
                  <a:pt x="2376" y="1438"/>
                </a:lnTo>
                <a:lnTo>
                  <a:pt x="2374" y="1438"/>
                </a:lnTo>
                <a:lnTo>
                  <a:pt x="2374" y="1438"/>
                </a:lnTo>
                <a:lnTo>
                  <a:pt x="2374" y="1438"/>
                </a:lnTo>
                <a:lnTo>
                  <a:pt x="2372" y="1438"/>
                </a:lnTo>
                <a:lnTo>
                  <a:pt x="2370" y="1440"/>
                </a:lnTo>
                <a:lnTo>
                  <a:pt x="2368" y="1438"/>
                </a:lnTo>
                <a:lnTo>
                  <a:pt x="2368" y="1438"/>
                </a:lnTo>
                <a:lnTo>
                  <a:pt x="2368" y="1436"/>
                </a:lnTo>
                <a:lnTo>
                  <a:pt x="2366" y="1436"/>
                </a:lnTo>
                <a:lnTo>
                  <a:pt x="2366" y="1436"/>
                </a:lnTo>
                <a:lnTo>
                  <a:pt x="2364" y="1438"/>
                </a:lnTo>
                <a:lnTo>
                  <a:pt x="2366" y="1440"/>
                </a:lnTo>
                <a:lnTo>
                  <a:pt x="2366" y="1443"/>
                </a:lnTo>
                <a:lnTo>
                  <a:pt x="2366" y="1445"/>
                </a:lnTo>
                <a:lnTo>
                  <a:pt x="2366" y="1445"/>
                </a:lnTo>
                <a:lnTo>
                  <a:pt x="2366" y="1449"/>
                </a:lnTo>
                <a:lnTo>
                  <a:pt x="2366" y="1449"/>
                </a:lnTo>
                <a:lnTo>
                  <a:pt x="2366" y="1449"/>
                </a:lnTo>
                <a:lnTo>
                  <a:pt x="2366" y="1449"/>
                </a:lnTo>
                <a:lnTo>
                  <a:pt x="2366" y="1449"/>
                </a:lnTo>
                <a:lnTo>
                  <a:pt x="2366" y="1449"/>
                </a:lnTo>
                <a:lnTo>
                  <a:pt x="2368" y="1449"/>
                </a:lnTo>
                <a:lnTo>
                  <a:pt x="2368" y="1447"/>
                </a:lnTo>
                <a:lnTo>
                  <a:pt x="2368" y="1449"/>
                </a:lnTo>
                <a:lnTo>
                  <a:pt x="2370" y="1449"/>
                </a:lnTo>
                <a:lnTo>
                  <a:pt x="2370" y="1449"/>
                </a:lnTo>
                <a:lnTo>
                  <a:pt x="2370" y="1449"/>
                </a:lnTo>
                <a:lnTo>
                  <a:pt x="2370" y="1449"/>
                </a:lnTo>
                <a:lnTo>
                  <a:pt x="2368" y="1449"/>
                </a:lnTo>
                <a:lnTo>
                  <a:pt x="2366" y="1451"/>
                </a:lnTo>
                <a:lnTo>
                  <a:pt x="2366" y="1451"/>
                </a:lnTo>
                <a:lnTo>
                  <a:pt x="2364" y="1451"/>
                </a:lnTo>
                <a:lnTo>
                  <a:pt x="2366" y="1453"/>
                </a:lnTo>
                <a:lnTo>
                  <a:pt x="2366" y="1453"/>
                </a:lnTo>
                <a:lnTo>
                  <a:pt x="2370" y="1455"/>
                </a:lnTo>
                <a:lnTo>
                  <a:pt x="2372" y="1455"/>
                </a:lnTo>
                <a:lnTo>
                  <a:pt x="2372" y="1455"/>
                </a:lnTo>
                <a:lnTo>
                  <a:pt x="2372" y="1455"/>
                </a:lnTo>
                <a:lnTo>
                  <a:pt x="2372" y="1455"/>
                </a:lnTo>
                <a:lnTo>
                  <a:pt x="2372" y="1457"/>
                </a:lnTo>
                <a:lnTo>
                  <a:pt x="2372" y="1459"/>
                </a:lnTo>
                <a:lnTo>
                  <a:pt x="2374" y="1459"/>
                </a:lnTo>
                <a:lnTo>
                  <a:pt x="2376" y="1459"/>
                </a:lnTo>
                <a:lnTo>
                  <a:pt x="2376" y="1459"/>
                </a:lnTo>
                <a:lnTo>
                  <a:pt x="2378" y="1459"/>
                </a:lnTo>
                <a:lnTo>
                  <a:pt x="2376" y="1461"/>
                </a:lnTo>
                <a:lnTo>
                  <a:pt x="2378" y="1461"/>
                </a:lnTo>
                <a:lnTo>
                  <a:pt x="2380" y="1461"/>
                </a:lnTo>
                <a:lnTo>
                  <a:pt x="2382" y="1459"/>
                </a:lnTo>
                <a:lnTo>
                  <a:pt x="2384" y="1459"/>
                </a:lnTo>
                <a:lnTo>
                  <a:pt x="2389" y="1459"/>
                </a:lnTo>
                <a:lnTo>
                  <a:pt x="2389" y="1459"/>
                </a:lnTo>
                <a:lnTo>
                  <a:pt x="2389" y="1459"/>
                </a:lnTo>
                <a:lnTo>
                  <a:pt x="2389" y="1459"/>
                </a:lnTo>
                <a:lnTo>
                  <a:pt x="2389" y="1459"/>
                </a:lnTo>
                <a:lnTo>
                  <a:pt x="2389" y="1459"/>
                </a:lnTo>
                <a:lnTo>
                  <a:pt x="2387" y="1459"/>
                </a:lnTo>
                <a:lnTo>
                  <a:pt x="2384" y="1459"/>
                </a:lnTo>
                <a:lnTo>
                  <a:pt x="2384" y="1461"/>
                </a:lnTo>
                <a:lnTo>
                  <a:pt x="2382" y="1461"/>
                </a:lnTo>
                <a:lnTo>
                  <a:pt x="2382" y="1461"/>
                </a:lnTo>
                <a:lnTo>
                  <a:pt x="2384" y="1463"/>
                </a:lnTo>
                <a:lnTo>
                  <a:pt x="2384" y="1463"/>
                </a:lnTo>
                <a:lnTo>
                  <a:pt x="2387" y="1463"/>
                </a:lnTo>
                <a:lnTo>
                  <a:pt x="2387" y="1463"/>
                </a:lnTo>
                <a:lnTo>
                  <a:pt x="2389" y="1463"/>
                </a:lnTo>
                <a:lnTo>
                  <a:pt x="2389" y="1463"/>
                </a:lnTo>
                <a:lnTo>
                  <a:pt x="2389" y="1463"/>
                </a:lnTo>
                <a:lnTo>
                  <a:pt x="2387" y="1463"/>
                </a:lnTo>
                <a:lnTo>
                  <a:pt x="2384" y="1466"/>
                </a:lnTo>
                <a:lnTo>
                  <a:pt x="2384" y="1468"/>
                </a:lnTo>
                <a:lnTo>
                  <a:pt x="2384" y="1468"/>
                </a:lnTo>
                <a:lnTo>
                  <a:pt x="2384" y="1468"/>
                </a:lnTo>
                <a:lnTo>
                  <a:pt x="2384" y="1468"/>
                </a:lnTo>
                <a:lnTo>
                  <a:pt x="2384" y="1468"/>
                </a:lnTo>
                <a:lnTo>
                  <a:pt x="2384" y="1468"/>
                </a:lnTo>
                <a:lnTo>
                  <a:pt x="2384" y="1470"/>
                </a:lnTo>
                <a:lnTo>
                  <a:pt x="2384" y="1470"/>
                </a:lnTo>
                <a:lnTo>
                  <a:pt x="2387" y="1470"/>
                </a:lnTo>
                <a:lnTo>
                  <a:pt x="2387" y="1470"/>
                </a:lnTo>
                <a:lnTo>
                  <a:pt x="2387" y="1470"/>
                </a:lnTo>
                <a:lnTo>
                  <a:pt x="2387" y="1472"/>
                </a:lnTo>
                <a:lnTo>
                  <a:pt x="2389" y="1472"/>
                </a:lnTo>
                <a:lnTo>
                  <a:pt x="2389" y="1470"/>
                </a:lnTo>
                <a:lnTo>
                  <a:pt x="2389" y="1470"/>
                </a:lnTo>
                <a:lnTo>
                  <a:pt x="2389" y="1472"/>
                </a:lnTo>
                <a:lnTo>
                  <a:pt x="2391" y="1474"/>
                </a:lnTo>
                <a:lnTo>
                  <a:pt x="2389" y="1474"/>
                </a:lnTo>
                <a:lnTo>
                  <a:pt x="2391" y="1476"/>
                </a:lnTo>
                <a:lnTo>
                  <a:pt x="2391" y="1476"/>
                </a:lnTo>
                <a:lnTo>
                  <a:pt x="2391" y="1474"/>
                </a:lnTo>
                <a:lnTo>
                  <a:pt x="2393" y="1474"/>
                </a:lnTo>
                <a:lnTo>
                  <a:pt x="2393" y="1474"/>
                </a:lnTo>
                <a:lnTo>
                  <a:pt x="2393" y="1474"/>
                </a:lnTo>
                <a:lnTo>
                  <a:pt x="2395" y="1474"/>
                </a:lnTo>
                <a:lnTo>
                  <a:pt x="2395" y="1476"/>
                </a:lnTo>
                <a:lnTo>
                  <a:pt x="2395" y="1478"/>
                </a:lnTo>
                <a:lnTo>
                  <a:pt x="2397" y="1476"/>
                </a:lnTo>
                <a:lnTo>
                  <a:pt x="2397" y="1476"/>
                </a:lnTo>
                <a:lnTo>
                  <a:pt x="2397" y="1478"/>
                </a:lnTo>
                <a:lnTo>
                  <a:pt x="2397" y="1478"/>
                </a:lnTo>
                <a:lnTo>
                  <a:pt x="2399" y="1484"/>
                </a:lnTo>
                <a:lnTo>
                  <a:pt x="2403" y="1484"/>
                </a:lnTo>
                <a:lnTo>
                  <a:pt x="2403" y="1484"/>
                </a:lnTo>
                <a:lnTo>
                  <a:pt x="2403" y="1484"/>
                </a:lnTo>
                <a:lnTo>
                  <a:pt x="2405" y="1484"/>
                </a:lnTo>
                <a:lnTo>
                  <a:pt x="2405" y="1487"/>
                </a:lnTo>
                <a:lnTo>
                  <a:pt x="2405" y="1487"/>
                </a:lnTo>
                <a:lnTo>
                  <a:pt x="2408" y="1489"/>
                </a:lnTo>
                <a:lnTo>
                  <a:pt x="2408" y="1489"/>
                </a:lnTo>
                <a:lnTo>
                  <a:pt x="2410" y="1489"/>
                </a:lnTo>
                <a:lnTo>
                  <a:pt x="2410" y="1489"/>
                </a:lnTo>
                <a:lnTo>
                  <a:pt x="2410" y="1489"/>
                </a:lnTo>
                <a:lnTo>
                  <a:pt x="2410" y="1491"/>
                </a:lnTo>
                <a:lnTo>
                  <a:pt x="2410" y="1493"/>
                </a:lnTo>
                <a:lnTo>
                  <a:pt x="2410" y="1493"/>
                </a:lnTo>
                <a:lnTo>
                  <a:pt x="2412" y="1493"/>
                </a:lnTo>
                <a:lnTo>
                  <a:pt x="2414" y="1495"/>
                </a:lnTo>
                <a:lnTo>
                  <a:pt x="2414" y="1497"/>
                </a:lnTo>
                <a:lnTo>
                  <a:pt x="2414" y="1497"/>
                </a:lnTo>
                <a:lnTo>
                  <a:pt x="2416" y="1499"/>
                </a:lnTo>
                <a:lnTo>
                  <a:pt x="2416" y="1499"/>
                </a:lnTo>
                <a:lnTo>
                  <a:pt x="2416" y="1501"/>
                </a:lnTo>
                <a:lnTo>
                  <a:pt x="2416" y="1501"/>
                </a:lnTo>
                <a:lnTo>
                  <a:pt x="2416" y="1501"/>
                </a:lnTo>
                <a:lnTo>
                  <a:pt x="2418" y="1503"/>
                </a:lnTo>
                <a:lnTo>
                  <a:pt x="2418" y="1503"/>
                </a:lnTo>
                <a:lnTo>
                  <a:pt x="2418" y="1503"/>
                </a:lnTo>
                <a:lnTo>
                  <a:pt x="2416" y="1503"/>
                </a:lnTo>
                <a:lnTo>
                  <a:pt x="2416" y="1505"/>
                </a:lnTo>
                <a:lnTo>
                  <a:pt x="2416" y="1505"/>
                </a:lnTo>
                <a:lnTo>
                  <a:pt x="2416" y="1508"/>
                </a:lnTo>
                <a:lnTo>
                  <a:pt x="2418" y="1508"/>
                </a:lnTo>
                <a:lnTo>
                  <a:pt x="2418" y="1508"/>
                </a:lnTo>
                <a:lnTo>
                  <a:pt x="2420" y="1508"/>
                </a:lnTo>
                <a:lnTo>
                  <a:pt x="2420" y="1508"/>
                </a:lnTo>
                <a:lnTo>
                  <a:pt x="2420" y="1508"/>
                </a:lnTo>
                <a:lnTo>
                  <a:pt x="2420" y="1508"/>
                </a:lnTo>
                <a:lnTo>
                  <a:pt x="2420" y="1508"/>
                </a:lnTo>
                <a:lnTo>
                  <a:pt x="2418" y="1510"/>
                </a:lnTo>
                <a:lnTo>
                  <a:pt x="2418" y="1510"/>
                </a:lnTo>
                <a:lnTo>
                  <a:pt x="2416" y="1510"/>
                </a:lnTo>
                <a:lnTo>
                  <a:pt x="2416" y="1510"/>
                </a:lnTo>
                <a:lnTo>
                  <a:pt x="2416" y="1510"/>
                </a:lnTo>
                <a:lnTo>
                  <a:pt x="2416" y="1512"/>
                </a:lnTo>
                <a:lnTo>
                  <a:pt x="2418" y="1514"/>
                </a:lnTo>
                <a:lnTo>
                  <a:pt x="2420" y="1514"/>
                </a:lnTo>
                <a:lnTo>
                  <a:pt x="2420" y="1514"/>
                </a:lnTo>
                <a:lnTo>
                  <a:pt x="2420" y="1516"/>
                </a:lnTo>
                <a:lnTo>
                  <a:pt x="2420" y="1518"/>
                </a:lnTo>
                <a:lnTo>
                  <a:pt x="2422" y="1518"/>
                </a:lnTo>
                <a:lnTo>
                  <a:pt x="2422" y="1520"/>
                </a:lnTo>
                <a:lnTo>
                  <a:pt x="2424" y="1520"/>
                </a:lnTo>
                <a:lnTo>
                  <a:pt x="2426" y="1520"/>
                </a:lnTo>
                <a:lnTo>
                  <a:pt x="2426" y="1520"/>
                </a:lnTo>
                <a:lnTo>
                  <a:pt x="2426" y="1520"/>
                </a:lnTo>
                <a:lnTo>
                  <a:pt x="2426" y="1520"/>
                </a:lnTo>
                <a:lnTo>
                  <a:pt x="2428" y="1522"/>
                </a:lnTo>
                <a:lnTo>
                  <a:pt x="2426" y="1524"/>
                </a:lnTo>
                <a:lnTo>
                  <a:pt x="2426" y="1524"/>
                </a:lnTo>
                <a:lnTo>
                  <a:pt x="2428" y="1526"/>
                </a:lnTo>
                <a:lnTo>
                  <a:pt x="2435" y="1528"/>
                </a:lnTo>
                <a:lnTo>
                  <a:pt x="2437" y="1528"/>
                </a:lnTo>
                <a:lnTo>
                  <a:pt x="2441" y="1531"/>
                </a:lnTo>
                <a:lnTo>
                  <a:pt x="2441" y="1533"/>
                </a:lnTo>
                <a:lnTo>
                  <a:pt x="2443" y="1535"/>
                </a:lnTo>
                <a:lnTo>
                  <a:pt x="2447" y="1537"/>
                </a:lnTo>
                <a:lnTo>
                  <a:pt x="2452" y="1539"/>
                </a:lnTo>
                <a:lnTo>
                  <a:pt x="2452" y="1541"/>
                </a:lnTo>
                <a:lnTo>
                  <a:pt x="2454" y="1541"/>
                </a:lnTo>
                <a:lnTo>
                  <a:pt x="2454" y="1541"/>
                </a:lnTo>
                <a:lnTo>
                  <a:pt x="2458" y="1543"/>
                </a:lnTo>
                <a:lnTo>
                  <a:pt x="2458" y="1543"/>
                </a:lnTo>
                <a:lnTo>
                  <a:pt x="2468" y="1552"/>
                </a:lnTo>
                <a:lnTo>
                  <a:pt x="2472" y="1556"/>
                </a:lnTo>
                <a:lnTo>
                  <a:pt x="2475" y="1558"/>
                </a:lnTo>
                <a:lnTo>
                  <a:pt x="2487" y="1566"/>
                </a:lnTo>
                <a:lnTo>
                  <a:pt x="2491" y="1566"/>
                </a:lnTo>
                <a:lnTo>
                  <a:pt x="2498" y="1568"/>
                </a:lnTo>
                <a:lnTo>
                  <a:pt x="2498" y="1568"/>
                </a:lnTo>
                <a:lnTo>
                  <a:pt x="2500" y="1568"/>
                </a:lnTo>
                <a:lnTo>
                  <a:pt x="2504" y="1566"/>
                </a:lnTo>
                <a:lnTo>
                  <a:pt x="2506" y="1566"/>
                </a:lnTo>
                <a:lnTo>
                  <a:pt x="2508" y="1564"/>
                </a:lnTo>
                <a:lnTo>
                  <a:pt x="2508" y="1564"/>
                </a:lnTo>
                <a:lnTo>
                  <a:pt x="2512" y="1562"/>
                </a:lnTo>
                <a:lnTo>
                  <a:pt x="2521" y="1560"/>
                </a:lnTo>
                <a:lnTo>
                  <a:pt x="2523" y="1560"/>
                </a:lnTo>
                <a:lnTo>
                  <a:pt x="2527" y="1558"/>
                </a:lnTo>
                <a:lnTo>
                  <a:pt x="2535" y="1558"/>
                </a:lnTo>
                <a:lnTo>
                  <a:pt x="2533" y="1558"/>
                </a:lnTo>
                <a:lnTo>
                  <a:pt x="2531" y="1558"/>
                </a:lnTo>
                <a:lnTo>
                  <a:pt x="2529" y="1558"/>
                </a:lnTo>
                <a:lnTo>
                  <a:pt x="2531" y="1556"/>
                </a:lnTo>
                <a:lnTo>
                  <a:pt x="2531" y="1556"/>
                </a:lnTo>
                <a:lnTo>
                  <a:pt x="2535" y="1556"/>
                </a:lnTo>
                <a:lnTo>
                  <a:pt x="2535" y="1558"/>
                </a:lnTo>
                <a:lnTo>
                  <a:pt x="2537" y="1558"/>
                </a:lnTo>
                <a:lnTo>
                  <a:pt x="2540" y="1558"/>
                </a:lnTo>
                <a:lnTo>
                  <a:pt x="2550" y="1556"/>
                </a:lnTo>
                <a:lnTo>
                  <a:pt x="2548" y="1556"/>
                </a:lnTo>
                <a:lnTo>
                  <a:pt x="2548" y="1556"/>
                </a:lnTo>
                <a:lnTo>
                  <a:pt x="2542" y="1556"/>
                </a:lnTo>
                <a:lnTo>
                  <a:pt x="2542" y="1556"/>
                </a:lnTo>
                <a:lnTo>
                  <a:pt x="2544" y="1556"/>
                </a:lnTo>
                <a:lnTo>
                  <a:pt x="2548" y="1556"/>
                </a:lnTo>
                <a:lnTo>
                  <a:pt x="2550" y="1556"/>
                </a:lnTo>
                <a:lnTo>
                  <a:pt x="2552" y="1556"/>
                </a:lnTo>
                <a:lnTo>
                  <a:pt x="2558" y="1558"/>
                </a:lnTo>
                <a:lnTo>
                  <a:pt x="2560" y="1558"/>
                </a:lnTo>
                <a:lnTo>
                  <a:pt x="2560" y="1554"/>
                </a:lnTo>
                <a:lnTo>
                  <a:pt x="2560" y="1554"/>
                </a:lnTo>
                <a:lnTo>
                  <a:pt x="2563" y="1554"/>
                </a:lnTo>
                <a:lnTo>
                  <a:pt x="2563" y="1556"/>
                </a:lnTo>
                <a:lnTo>
                  <a:pt x="2563" y="1558"/>
                </a:lnTo>
                <a:lnTo>
                  <a:pt x="2565" y="1558"/>
                </a:lnTo>
                <a:lnTo>
                  <a:pt x="2565" y="1558"/>
                </a:lnTo>
                <a:lnTo>
                  <a:pt x="2563" y="1558"/>
                </a:lnTo>
                <a:lnTo>
                  <a:pt x="2560" y="1558"/>
                </a:lnTo>
                <a:lnTo>
                  <a:pt x="2560" y="1558"/>
                </a:lnTo>
                <a:lnTo>
                  <a:pt x="2563" y="1558"/>
                </a:lnTo>
                <a:lnTo>
                  <a:pt x="2563" y="1558"/>
                </a:lnTo>
                <a:lnTo>
                  <a:pt x="2565" y="1558"/>
                </a:lnTo>
                <a:lnTo>
                  <a:pt x="2569" y="1560"/>
                </a:lnTo>
                <a:lnTo>
                  <a:pt x="2573" y="1560"/>
                </a:lnTo>
                <a:lnTo>
                  <a:pt x="2575" y="1562"/>
                </a:lnTo>
                <a:lnTo>
                  <a:pt x="2577" y="1562"/>
                </a:lnTo>
                <a:lnTo>
                  <a:pt x="2579" y="1562"/>
                </a:lnTo>
                <a:lnTo>
                  <a:pt x="2581" y="1562"/>
                </a:lnTo>
                <a:lnTo>
                  <a:pt x="2584" y="1560"/>
                </a:lnTo>
                <a:lnTo>
                  <a:pt x="2586" y="1558"/>
                </a:lnTo>
                <a:lnTo>
                  <a:pt x="2592" y="1556"/>
                </a:lnTo>
                <a:lnTo>
                  <a:pt x="2596" y="1556"/>
                </a:lnTo>
                <a:lnTo>
                  <a:pt x="2598" y="1556"/>
                </a:lnTo>
                <a:lnTo>
                  <a:pt x="2600" y="1554"/>
                </a:lnTo>
                <a:lnTo>
                  <a:pt x="2602" y="1552"/>
                </a:lnTo>
                <a:lnTo>
                  <a:pt x="2607" y="1552"/>
                </a:lnTo>
                <a:lnTo>
                  <a:pt x="2611" y="1549"/>
                </a:lnTo>
                <a:lnTo>
                  <a:pt x="2617" y="1547"/>
                </a:lnTo>
                <a:lnTo>
                  <a:pt x="2619" y="1547"/>
                </a:lnTo>
                <a:lnTo>
                  <a:pt x="2621" y="1547"/>
                </a:lnTo>
                <a:lnTo>
                  <a:pt x="2623" y="1545"/>
                </a:lnTo>
                <a:lnTo>
                  <a:pt x="2623" y="1545"/>
                </a:lnTo>
                <a:lnTo>
                  <a:pt x="2623" y="1543"/>
                </a:lnTo>
                <a:lnTo>
                  <a:pt x="2625" y="1543"/>
                </a:lnTo>
                <a:lnTo>
                  <a:pt x="2628" y="1543"/>
                </a:lnTo>
                <a:lnTo>
                  <a:pt x="2632" y="1541"/>
                </a:lnTo>
                <a:lnTo>
                  <a:pt x="2634" y="1541"/>
                </a:lnTo>
                <a:lnTo>
                  <a:pt x="2640" y="1541"/>
                </a:lnTo>
                <a:lnTo>
                  <a:pt x="2646" y="1539"/>
                </a:lnTo>
                <a:lnTo>
                  <a:pt x="2648" y="1539"/>
                </a:lnTo>
                <a:lnTo>
                  <a:pt x="2657" y="1539"/>
                </a:lnTo>
                <a:lnTo>
                  <a:pt x="2657" y="1537"/>
                </a:lnTo>
                <a:lnTo>
                  <a:pt x="2659" y="1537"/>
                </a:lnTo>
                <a:lnTo>
                  <a:pt x="2661" y="1537"/>
                </a:lnTo>
                <a:lnTo>
                  <a:pt x="2661" y="1537"/>
                </a:lnTo>
                <a:lnTo>
                  <a:pt x="2659" y="1539"/>
                </a:lnTo>
                <a:lnTo>
                  <a:pt x="2659" y="1539"/>
                </a:lnTo>
                <a:lnTo>
                  <a:pt x="2657" y="1539"/>
                </a:lnTo>
                <a:lnTo>
                  <a:pt x="2659" y="1539"/>
                </a:lnTo>
                <a:lnTo>
                  <a:pt x="2667" y="1539"/>
                </a:lnTo>
                <a:lnTo>
                  <a:pt x="2672" y="1539"/>
                </a:lnTo>
                <a:lnTo>
                  <a:pt x="2676" y="1541"/>
                </a:lnTo>
                <a:lnTo>
                  <a:pt x="2678" y="1545"/>
                </a:lnTo>
                <a:lnTo>
                  <a:pt x="2680" y="1547"/>
                </a:lnTo>
                <a:lnTo>
                  <a:pt x="2682" y="1547"/>
                </a:lnTo>
                <a:lnTo>
                  <a:pt x="2682" y="1549"/>
                </a:lnTo>
                <a:lnTo>
                  <a:pt x="2682" y="1549"/>
                </a:lnTo>
                <a:lnTo>
                  <a:pt x="2682" y="1552"/>
                </a:lnTo>
                <a:lnTo>
                  <a:pt x="2684" y="1549"/>
                </a:lnTo>
                <a:lnTo>
                  <a:pt x="2684" y="1549"/>
                </a:lnTo>
                <a:lnTo>
                  <a:pt x="2684" y="1549"/>
                </a:lnTo>
                <a:lnTo>
                  <a:pt x="2684" y="1549"/>
                </a:lnTo>
                <a:lnTo>
                  <a:pt x="2686" y="1549"/>
                </a:lnTo>
                <a:lnTo>
                  <a:pt x="2686" y="1549"/>
                </a:lnTo>
                <a:lnTo>
                  <a:pt x="2686" y="1552"/>
                </a:lnTo>
                <a:lnTo>
                  <a:pt x="2686" y="1552"/>
                </a:lnTo>
                <a:lnTo>
                  <a:pt x="2684" y="1552"/>
                </a:lnTo>
                <a:lnTo>
                  <a:pt x="2684" y="1552"/>
                </a:lnTo>
                <a:lnTo>
                  <a:pt x="2682" y="1552"/>
                </a:lnTo>
                <a:lnTo>
                  <a:pt x="2684" y="1552"/>
                </a:lnTo>
                <a:lnTo>
                  <a:pt x="2686" y="1554"/>
                </a:lnTo>
                <a:lnTo>
                  <a:pt x="2688" y="1552"/>
                </a:lnTo>
                <a:lnTo>
                  <a:pt x="2688" y="1554"/>
                </a:lnTo>
                <a:lnTo>
                  <a:pt x="2688" y="1554"/>
                </a:lnTo>
                <a:lnTo>
                  <a:pt x="2686" y="1554"/>
                </a:lnTo>
                <a:lnTo>
                  <a:pt x="2686" y="1554"/>
                </a:lnTo>
                <a:lnTo>
                  <a:pt x="2686" y="1556"/>
                </a:lnTo>
                <a:lnTo>
                  <a:pt x="2686" y="1556"/>
                </a:lnTo>
                <a:lnTo>
                  <a:pt x="2686" y="1558"/>
                </a:lnTo>
                <a:lnTo>
                  <a:pt x="2686" y="1558"/>
                </a:lnTo>
                <a:lnTo>
                  <a:pt x="2686" y="1558"/>
                </a:lnTo>
                <a:lnTo>
                  <a:pt x="2686" y="1558"/>
                </a:lnTo>
                <a:lnTo>
                  <a:pt x="2686" y="1558"/>
                </a:lnTo>
                <a:lnTo>
                  <a:pt x="2686" y="1560"/>
                </a:lnTo>
                <a:lnTo>
                  <a:pt x="2688" y="1562"/>
                </a:lnTo>
                <a:lnTo>
                  <a:pt x="2688" y="1564"/>
                </a:lnTo>
                <a:lnTo>
                  <a:pt x="2688" y="1564"/>
                </a:lnTo>
                <a:lnTo>
                  <a:pt x="2692" y="1566"/>
                </a:lnTo>
                <a:lnTo>
                  <a:pt x="2692" y="1568"/>
                </a:lnTo>
                <a:lnTo>
                  <a:pt x="2695" y="1568"/>
                </a:lnTo>
                <a:lnTo>
                  <a:pt x="2697" y="1570"/>
                </a:lnTo>
                <a:lnTo>
                  <a:pt x="2697" y="1570"/>
                </a:lnTo>
                <a:lnTo>
                  <a:pt x="2697" y="1570"/>
                </a:lnTo>
                <a:lnTo>
                  <a:pt x="2699" y="1568"/>
                </a:lnTo>
                <a:lnTo>
                  <a:pt x="2699" y="1568"/>
                </a:lnTo>
                <a:lnTo>
                  <a:pt x="2699" y="1568"/>
                </a:lnTo>
                <a:lnTo>
                  <a:pt x="2699" y="1568"/>
                </a:lnTo>
                <a:lnTo>
                  <a:pt x="2699" y="1568"/>
                </a:lnTo>
                <a:lnTo>
                  <a:pt x="2699" y="1568"/>
                </a:lnTo>
                <a:lnTo>
                  <a:pt x="2701" y="1568"/>
                </a:lnTo>
                <a:lnTo>
                  <a:pt x="2701" y="1568"/>
                </a:lnTo>
                <a:lnTo>
                  <a:pt x="2703" y="1568"/>
                </a:lnTo>
                <a:lnTo>
                  <a:pt x="2703" y="1566"/>
                </a:lnTo>
                <a:lnTo>
                  <a:pt x="2703" y="1566"/>
                </a:lnTo>
                <a:lnTo>
                  <a:pt x="2703" y="1568"/>
                </a:lnTo>
                <a:lnTo>
                  <a:pt x="2703" y="1568"/>
                </a:lnTo>
                <a:lnTo>
                  <a:pt x="2705" y="1568"/>
                </a:lnTo>
                <a:lnTo>
                  <a:pt x="2705" y="1568"/>
                </a:lnTo>
                <a:lnTo>
                  <a:pt x="2707" y="1568"/>
                </a:lnTo>
                <a:lnTo>
                  <a:pt x="2707" y="1566"/>
                </a:lnTo>
                <a:lnTo>
                  <a:pt x="2707" y="1564"/>
                </a:lnTo>
                <a:lnTo>
                  <a:pt x="2705" y="1564"/>
                </a:lnTo>
                <a:lnTo>
                  <a:pt x="2705" y="1564"/>
                </a:lnTo>
                <a:lnTo>
                  <a:pt x="2705" y="1564"/>
                </a:lnTo>
                <a:lnTo>
                  <a:pt x="2707" y="1564"/>
                </a:lnTo>
                <a:lnTo>
                  <a:pt x="2707" y="1566"/>
                </a:lnTo>
                <a:lnTo>
                  <a:pt x="2707" y="1568"/>
                </a:lnTo>
                <a:lnTo>
                  <a:pt x="2707" y="1568"/>
                </a:lnTo>
                <a:lnTo>
                  <a:pt x="2709" y="1568"/>
                </a:lnTo>
                <a:lnTo>
                  <a:pt x="2711" y="1566"/>
                </a:lnTo>
                <a:lnTo>
                  <a:pt x="2711" y="1564"/>
                </a:lnTo>
                <a:lnTo>
                  <a:pt x="2711" y="1564"/>
                </a:lnTo>
                <a:lnTo>
                  <a:pt x="2709" y="1564"/>
                </a:lnTo>
                <a:lnTo>
                  <a:pt x="2711" y="1564"/>
                </a:lnTo>
                <a:lnTo>
                  <a:pt x="2711" y="1564"/>
                </a:lnTo>
                <a:lnTo>
                  <a:pt x="2713" y="1566"/>
                </a:lnTo>
                <a:lnTo>
                  <a:pt x="2716" y="1566"/>
                </a:lnTo>
                <a:lnTo>
                  <a:pt x="2716" y="1564"/>
                </a:lnTo>
                <a:lnTo>
                  <a:pt x="2718" y="1564"/>
                </a:lnTo>
                <a:lnTo>
                  <a:pt x="2718" y="1564"/>
                </a:lnTo>
                <a:lnTo>
                  <a:pt x="2718" y="1566"/>
                </a:lnTo>
                <a:lnTo>
                  <a:pt x="2718" y="1566"/>
                </a:lnTo>
                <a:lnTo>
                  <a:pt x="2720" y="1566"/>
                </a:lnTo>
                <a:lnTo>
                  <a:pt x="2724" y="1566"/>
                </a:lnTo>
                <a:lnTo>
                  <a:pt x="2728" y="1566"/>
                </a:lnTo>
                <a:lnTo>
                  <a:pt x="2728" y="1564"/>
                </a:lnTo>
                <a:lnTo>
                  <a:pt x="2726" y="1560"/>
                </a:lnTo>
                <a:lnTo>
                  <a:pt x="2728" y="1560"/>
                </a:lnTo>
                <a:lnTo>
                  <a:pt x="2728" y="1562"/>
                </a:lnTo>
                <a:lnTo>
                  <a:pt x="2730" y="1562"/>
                </a:lnTo>
                <a:lnTo>
                  <a:pt x="2730" y="1562"/>
                </a:lnTo>
                <a:lnTo>
                  <a:pt x="2730" y="1564"/>
                </a:lnTo>
                <a:lnTo>
                  <a:pt x="2732" y="1562"/>
                </a:lnTo>
                <a:lnTo>
                  <a:pt x="2732" y="1562"/>
                </a:lnTo>
                <a:lnTo>
                  <a:pt x="2732" y="1562"/>
                </a:lnTo>
                <a:lnTo>
                  <a:pt x="2732" y="1564"/>
                </a:lnTo>
                <a:lnTo>
                  <a:pt x="2732" y="1566"/>
                </a:lnTo>
                <a:lnTo>
                  <a:pt x="2732" y="1566"/>
                </a:lnTo>
                <a:lnTo>
                  <a:pt x="2732" y="1566"/>
                </a:lnTo>
                <a:lnTo>
                  <a:pt x="2734" y="1566"/>
                </a:lnTo>
                <a:lnTo>
                  <a:pt x="2732" y="1564"/>
                </a:lnTo>
                <a:lnTo>
                  <a:pt x="2734" y="1564"/>
                </a:lnTo>
                <a:lnTo>
                  <a:pt x="2734" y="1566"/>
                </a:lnTo>
                <a:lnTo>
                  <a:pt x="2734" y="1566"/>
                </a:lnTo>
                <a:lnTo>
                  <a:pt x="2736" y="1566"/>
                </a:lnTo>
                <a:lnTo>
                  <a:pt x="2736" y="1566"/>
                </a:lnTo>
                <a:lnTo>
                  <a:pt x="2736" y="1566"/>
                </a:lnTo>
                <a:lnTo>
                  <a:pt x="2736" y="1568"/>
                </a:lnTo>
                <a:lnTo>
                  <a:pt x="2736" y="1568"/>
                </a:lnTo>
                <a:lnTo>
                  <a:pt x="2736" y="1570"/>
                </a:lnTo>
                <a:lnTo>
                  <a:pt x="2739" y="1570"/>
                </a:lnTo>
                <a:lnTo>
                  <a:pt x="2739" y="1573"/>
                </a:lnTo>
                <a:lnTo>
                  <a:pt x="2741" y="1573"/>
                </a:lnTo>
                <a:lnTo>
                  <a:pt x="2743" y="1575"/>
                </a:lnTo>
                <a:lnTo>
                  <a:pt x="2743" y="1575"/>
                </a:lnTo>
                <a:lnTo>
                  <a:pt x="2743" y="1575"/>
                </a:lnTo>
                <a:lnTo>
                  <a:pt x="2743" y="1575"/>
                </a:lnTo>
                <a:lnTo>
                  <a:pt x="2745" y="1575"/>
                </a:lnTo>
                <a:lnTo>
                  <a:pt x="2745" y="1575"/>
                </a:lnTo>
                <a:lnTo>
                  <a:pt x="2745" y="1575"/>
                </a:lnTo>
                <a:lnTo>
                  <a:pt x="2745" y="1573"/>
                </a:lnTo>
                <a:lnTo>
                  <a:pt x="2745" y="1573"/>
                </a:lnTo>
                <a:lnTo>
                  <a:pt x="2747" y="1573"/>
                </a:lnTo>
                <a:lnTo>
                  <a:pt x="2747" y="1573"/>
                </a:lnTo>
                <a:lnTo>
                  <a:pt x="2747" y="1573"/>
                </a:lnTo>
                <a:lnTo>
                  <a:pt x="2749" y="1573"/>
                </a:lnTo>
                <a:lnTo>
                  <a:pt x="2747" y="1575"/>
                </a:lnTo>
                <a:lnTo>
                  <a:pt x="2747" y="1575"/>
                </a:lnTo>
                <a:lnTo>
                  <a:pt x="2749" y="1575"/>
                </a:lnTo>
                <a:lnTo>
                  <a:pt x="2749" y="1577"/>
                </a:lnTo>
                <a:lnTo>
                  <a:pt x="2747" y="1575"/>
                </a:lnTo>
                <a:lnTo>
                  <a:pt x="2747" y="1577"/>
                </a:lnTo>
                <a:lnTo>
                  <a:pt x="2747" y="1577"/>
                </a:lnTo>
                <a:lnTo>
                  <a:pt x="2747" y="1579"/>
                </a:lnTo>
                <a:lnTo>
                  <a:pt x="2747" y="1579"/>
                </a:lnTo>
                <a:lnTo>
                  <a:pt x="2749" y="1579"/>
                </a:lnTo>
                <a:lnTo>
                  <a:pt x="2747" y="1581"/>
                </a:lnTo>
                <a:lnTo>
                  <a:pt x="2751" y="1583"/>
                </a:lnTo>
                <a:lnTo>
                  <a:pt x="2751" y="1585"/>
                </a:lnTo>
                <a:lnTo>
                  <a:pt x="2751" y="1587"/>
                </a:lnTo>
                <a:lnTo>
                  <a:pt x="2751" y="1589"/>
                </a:lnTo>
                <a:lnTo>
                  <a:pt x="2751" y="1591"/>
                </a:lnTo>
                <a:lnTo>
                  <a:pt x="2749" y="1596"/>
                </a:lnTo>
                <a:lnTo>
                  <a:pt x="2749" y="1598"/>
                </a:lnTo>
                <a:lnTo>
                  <a:pt x="2749" y="1602"/>
                </a:lnTo>
                <a:lnTo>
                  <a:pt x="2749" y="1604"/>
                </a:lnTo>
                <a:lnTo>
                  <a:pt x="2749" y="1606"/>
                </a:lnTo>
                <a:lnTo>
                  <a:pt x="2747" y="1608"/>
                </a:lnTo>
                <a:lnTo>
                  <a:pt x="2747" y="1608"/>
                </a:lnTo>
                <a:lnTo>
                  <a:pt x="2747" y="1608"/>
                </a:lnTo>
                <a:lnTo>
                  <a:pt x="2745" y="1610"/>
                </a:lnTo>
                <a:lnTo>
                  <a:pt x="2745" y="1612"/>
                </a:lnTo>
                <a:lnTo>
                  <a:pt x="2743" y="1614"/>
                </a:lnTo>
                <a:lnTo>
                  <a:pt x="2745" y="1614"/>
                </a:lnTo>
                <a:lnTo>
                  <a:pt x="2745" y="1614"/>
                </a:lnTo>
                <a:lnTo>
                  <a:pt x="2747" y="1617"/>
                </a:lnTo>
                <a:lnTo>
                  <a:pt x="2747" y="1617"/>
                </a:lnTo>
                <a:lnTo>
                  <a:pt x="2747" y="1617"/>
                </a:lnTo>
                <a:lnTo>
                  <a:pt x="2747" y="1621"/>
                </a:lnTo>
                <a:lnTo>
                  <a:pt x="2747" y="1623"/>
                </a:lnTo>
                <a:lnTo>
                  <a:pt x="2747" y="1623"/>
                </a:lnTo>
                <a:lnTo>
                  <a:pt x="2747" y="1623"/>
                </a:lnTo>
                <a:lnTo>
                  <a:pt x="2747" y="1623"/>
                </a:lnTo>
                <a:lnTo>
                  <a:pt x="2745" y="1621"/>
                </a:lnTo>
                <a:lnTo>
                  <a:pt x="2745" y="1621"/>
                </a:lnTo>
                <a:lnTo>
                  <a:pt x="2743" y="1623"/>
                </a:lnTo>
                <a:lnTo>
                  <a:pt x="2743" y="1623"/>
                </a:lnTo>
                <a:lnTo>
                  <a:pt x="2745" y="1625"/>
                </a:lnTo>
                <a:lnTo>
                  <a:pt x="2745" y="1625"/>
                </a:lnTo>
                <a:lnTo>
                  <a:pt x="2747" y="1627"/>
                </a:lnTo>
                <a:lnTo>
                  <a:pt x="2749" y="1629"/>
                </a:lnTo>
                <a:lnTo>
                  <a:pt x="2751" y="1627"/>
                </a:lnTo>
                <a:lnTo>
                  <a:pt x="2753" y="1629"/>
                </a:lnTo>
                <a:lnTo>
                  <a:pt x="2749" y="1629"/>
                </a:lnTo>
                <a:lnTo>
                  <a:pt x="2749" y="1631"/>
                </a:lnTo>
                <a:lnTo>
                  <a:pt x="2749" y="1629"/>
                </a:lnTo>
                <a:lnTo>
                  <a:pt x="2747" y="1629"/>
                </a:lnTo>
                <a:lnTo>
                  <a:pt x="2745" y="1629"/>
                </a:lnTo>
                <a:lnTo>
                  <a:pt x="2745" y="1629"/>
                </a:lnTo>
                <a:lnTo>
                  <a:pt x="2743" y="1627"/>
                </a:lnTo>
                <a:lnTo>
                  <a:pt x="2743" y="1627"/>
                </a:lnTo>
                <a:lnTo>
                  <a:pt x="2743" y="1627"/>
                </a:lnTo>
                <a:lnTo>
                  <a:pt x="2743" y="1627"/>
                </a:lnTo>
                <a:lnTo>
                  <a:pt x="2743" y="1629"/>
                </a:lnTo>
                <a:lnTo>
                  <a:pt x="2743" y="1631"/>
                </a:lnTo>
                <a:lnTo>
                  <a:pt x="2743" y="1635"/>
                </a:lnTo>
                <a:lnTo>
                  <a:pt x="2741" y="1640"/>
                </a:lnTo>
                <a:lnTo>
                  <a:pt x="2739" y="1640"/>
                </a:lnTo>
                <a:lnTo>
                  <a:pt x="2739" y="1640"/>
                </a:lnTo>
                <a:lnTo>
                  <a:pt x="2739" y="1640"/>
                </a:lnTo>
                <a:lnTo>
                  <a:pt x="2736" y="1642"/>
                </a:lnTo>
                <a:lnTo>
                  <a:pt x="2736" y="1642"/>
                </a:lnTo>
                <a:lnTo>
                  <a:pt x="2734" y="1640"/>
                </a:lnTo>
                <a:lnTo>
                  <a:pt x="2734" y="1640"/>
                </a:lnTo>
                <a:lnTo>
                  <a:pt x="2736" y="1644"/>
                </a:lnTo>
                <a:lnTo>
                  <a:pt x="2736" y="1644"/>
                </a:lnTo>
                <a:lnTo>
                  <a:pt x="2736" y="1646"/>
                </a:lnTo>
                <a:lnTo>
                  <a:pt x="2736" y="1646"/>
                </a:lnTo>
                <a:lnTo>
                  <a:pt x="2739" y="1650"/>
                </a:lnTo>
                <a:lnTo>
                  <a:pt x="2741" y="1650"/>
                </a:lnTo>
                <a:lnTo>
                  <a:pt x="2743" y="1650"/>
                </a:lnTo>
                <a:lnTo>
                  <a:pt x="2743" y="1650"/>
                </a:lnTo>
                <a:lnTo>
                  <a:pt x="2743" y="1650"/>
                </a:lnTo>
                <a:lnTo>
                  <a:pt x="2743" y="1650"/>
                </a:lnTo>
                <a:lnTo>
                  <a:pt x="2743" y="1652"/>
                </a:lnTo>
                <a:lnTo>
                  <a:pt x="2743" y="1652"/>
                </a:lnTo>
                <a:lnTo>
                  <a:pt x="2743" y="1652"/>
                </a:lnTo>
                <a:lnTo>
                  <a:pt x="2745" y="1652"/>
                </a:lnTo>
                <a:lnTo>
                  <a:pt x="2745" y="1652"/>
                </a:lnTo>
                <a:lnTo>
                  <a:pt x="2745" y="1654"/>
                </a:lnTo>
                <a:lnTo>
                  <a:pt x="2745" y="1654"/>
                </a:lnTo>
                <a:lnTo>
                  <a:pt x="2745" y="1654"/>
                </a:lnTo>
                <a:lnTo>
                  <a:pt x="2743" y="1654"/>
                </a:lnTo>
                <a:lnTo>
                  <a:pt x="2743" y="1654"/>
                </a:lnTo>
                <a:lnTo>
                  <a:pt x="2739" y="1650"/>
                </a:lnTo>
                <a:lnTo>
                  <a:pt x="2739" y="1650"/>
                </a:lnTo>
                <a:lnTo>
                  <a:pt x="2741" y="1652"/>
                </a:lnTo>
                <a:lnTo>
                  <a:pt x="2743" y="1656"/>
                </a:lnTo>
                <a:lnTo>
                  <a:pt x="2741" y="1656"/>
                </a:lnTo>
                <a:lnTo>
                  <a:pt x="2743" y="1656"/>
                </a:lnTo>
                <a:lnTo>
                  <a:pt x="2743" y="1656"/>
                </a:lnTo>
                <a:lnTo>
                  <a:pt x="2745" y="1658"/>
                </a:lnTo>
                <a:lnTo>
                  <a:pt x="2745" y="1658"/>
                </a:lnTo>
                <a:lnTo>
                  <a:pt x="2745" y="1658"/>
                </a:lnTo>
                <a:lnTo>
                  <a:pt x="2743" y="1658"/>
                </a:lnTo>
                <a:lnTo>
                  <a:pt x="2743" y="1658"/>
                </a:lnTo>
                <a:lnTo>
                  <a:pt x="2743" y="1658"/>
                </a:lnTo>
                <a:lnTo>
                  <a:pt x="2745" y="1661"/>
                </a:lnTo>
                <a:lnTo>
                  <a:pt x="2745" y="1663"/>
                </a:lnTo>
                <a:lnTo>
                  <a:pt x="2747" y="1663"/>
                </a:lnTo>
                <a:lnTo>
                  <a:pt x="2747" y="1665"/>
                </a:lnTo>
                <a:lnTo>
                  <a:pt x="2747" y="1665"/>
                </a:lnTo>
                <a:lnTo>
                  <a:pt x="2747" y="1667"/>
                </a:lnTo>
                <a:lnTo>
                  <a:pt x="2749" y="1665"/>
                </a:lnTo>
                <a:lnTo>
                  <a:pt x="2751" y="1667"/>
                </a:lnTo>
                <a:lnTo>
                  <a:pt x="2751" y="1667"/>
                </a:lnTo>
                <a:lnTo>
                  <a:pt x="2753" y="1667"/>
                </a:lnTo>
                <a:lnTo>
                  <a:pt x="2753" y="1669"/>
                </a:lnTo>
                <a:lnTo>
                  <a:pt x="2753" y="1669"/>
                </a:lnTo>
                <a:lnTo>
                  <a:pt x="2749" y="1667"/>
                </a:lnTo>
                <a:lnTo>
                  <a:pt x="2749" y="1667"/>
                </a:lnTo>
                <a:lnTo>
                  <a:pt x="2749" y="1667"/>
                </a:lnTo>
                <a:lnTo>
                  <a:pt x="2753" y="1671"/>
                </a:lnTo>
                <a:lnTo>
                  <a:pt x="2757" y="1675"/>
                </a:lnTo>
                <a:lnTo>
                  <a:pt x="2762" y="1677"/>
                </a:lnTo>
                <a:lnTo>
                  <a:pt x="2762" y="1679"/>
                </a:lnTo>
                <a:lnTo>
                  <a:pt x="2766" y="1682"/>
                </a:lnTo>
                <a:lnTo>
                  <a:pt x="2766" y="1684"/>
                </a:lnTo>
                <a:lnTo>
                  <a:pt x="2768" y="1686"/>
                </a:lnTo>
                <a:lnTo>
                  <a:pt x="2770" y="1688"/>
                </a:lnTo>
                <a:lnTo>
                  <a:pt x="2772" y="1690"/>
                </a:lnTo>
                <a:lnTo>
                  <a:pt x="2772" y="1692"/>
                </a:lnTo>
                <a:lnTo>
                  <a:pt x="2776" y="1694"/>
                </a:lnTo>
                <a:lnTo>
                  <a:pt x="2778" y="1696"/>
                </a:lnTo>
                <a:lnTo>
                  <a:pt x="2778" y="1698"/>
                </a:lnTo>
                <a:lnTo>
                  <a:pt x="2778" y="1698"/>
                </a:lnTo>
                <a:lnTo>
                  <a:pt x="2778" y="1700"/>
                </a:lnTo>
                <a:lnTo>
                  <a:pt x="2780" y="1700"/>
                </a:lnTo>
                <a:lnTo>
                  <a:pt x="2780" y="1702"/>
                </a:lnTo>
                <a:lnTo>
                  <a:pt x="2783" y="1702"/>
                </a:lnTo>
                <a:lnTo>
                  <a:pt x="2783" y="1702"/>
                </a:lnTo>
                <a:lnTo>
                  <a:pt x="2783" y="1702"/>
                </a:lnTo>
                <a:lnTo>
                  <a:pt x="2783" y="1707"/>
                </a:lnTo>
                <a:lnTo>
                  <a:pt x="2785" y="1707"/>
                </a:lnTo>
                <a:lnTo>
                  <a:pt x="2785" y="1709"/>
                </a:lnTo>
                <a:lnTo>
                  <a:pt x="2785" y="1711"/>
                </a:lnTo>
                <a:lnTo>
                  <a:pt x="2785" y="1713"/>
                </a:lnTo>
                <a:lnTo>
                  <a:pt x="2785" y="1713"/>
                </a:lnTo>
                <a:lnTo>
                  <a:pt x="2785" y="1715"/>
                </a:lnTo>
                <a:lnTo>
                  <a:pt x="2787" y="1715"/>
                </a:lnTo>
                <a:lnTo>
                  <a:pt x="2787" y="1717"/>
                </a:lnTo>
                <a:lnTo>
                  <a:pt x="2789" y="1717"/>
                </a:lnTo>
                <a:lnTo>
                  <a:pt x="2789" y="1717"/>
                </a:lnTo>
                <a:lnTo>
                  <a:pt x="2791" y="1717"/>
                </a:lnTo>
                <a:lnTo>
                  <a:pt x="2793" y="1715"/>
                </a:lnTo>
                <a:lnTo>
                  <a:pt x="2793" y="1715"/>
                </a:lnTo>
                <a:lnTo>
                  <a:pt x="2795" y="1715"/>
                </a:lnTo>
                <a:lnTo>
                  <a:pt x="2797" y="1715"/>
                </a:lnTo>
                <a:lnTo>
                  <a:pt x="2795" y="1715"/>
                </a:lnTo>
                <a:lnTo>
                  <a:pt x="2793" y="1717"/>
                </a:lnTo>
                <a:lnTo>
                  <a:pt x="2789" y="1717"/>
                </a:lnTo>
                <a:lnTo>
                  <a:pt x="2787" y="1719"/>
                </a:lnTo>
                <a:lnTo>
                  <a:pt x="2787" y="1719"/>
                </a:lnTo>
                <a:lnTo>
                  <a:pt x="2785" y="1719"/>
                </a:lnTo>
                <a:lnTo>
                  <a:pt x="2787" y="1719"/>
                </a:lnTo>
                <a:lnTo>
                  <a:pt x="2787" y="1723"/>
                </a:lnTo>
                <a:lnTo>
                  <a:pt x="2789" y="1726"/>
                </a:lnTo>
                <a:lnTo>
                  <a:pt x="2793" y="1732"/>
                </a:lnTo>
                <a:lnTo>
                  <a:pt x="2793" y="1736"/>
                </a:lnTo>
                <a:lnTo>
                  <a:pt x="2797" y="1742"/>
                </a:lnTo>
                <a:lnTo>
                  <a:pt x="2801" y="1751"/>
                </a:lnTo>
                <a:lnTo>
                  <a:pt x="2801" y="1753"/>
                </a:lnTo>
                <a:lnTo>
                  <a:pt x="2801" y="1755"/>
                </a:lnTo>
                <a:lnTo>
                  <a:pt x="2801" y="1755"/>
                </a:lnTo>
                <a:lnTo>
                  <a:pt x="2801" y="1757"/>
                </a:lnTo>
                <a:lnTo>
                  <a:pt x="2797" y="1761"/>
                </a:lnTo>
                <a:lnTo>
                  <a:pt x="2797" y="1761"/>
                </a:lnTo>
                <a:lnTo>
                  <a:pt x="2797" y="1759"/>
                </a:lnTo>
                <a:lnTo>
                  <a:pt x="2797" y="1759"/>
                </a:lnTo>
                <a:lnTo>
                  <a:pt x="2797" y="1759"/>
                </a:lnTo>
                <a:lnTo>
                  <a:pt x="2795" y="1761"/>
                </a:lnTo>
                <a:lnTo>
                  <a:pt x="2795" y="1761"/>
                </a:lnTo>
                <a:lnTo>
                  <a:pt x="2797" y="1763"/>
                </a:lnTo>
                <a:lnTo>
                  <a:pt x="2799" y="1765"/>
                </a:lnTo>
                <a:lnTo>
                  <a:pt x="2799" y="1770"/>
                </a:lnTo>
                <a:lnTo>
                  <a:pt x="2799" y="1772"/>
                </a:lnTo>
                <a:lnTo>
                  <a:pt x="2799" y="1772"/>
                </a:lnTo>
                <a:lnTo>
                  <a:pt x="2801" y="1776"/>
                </a:lnTo>
                <a:lnTo>
                  <a:pt x="2804" y="1778"/>
                </a:lnTo>
                <a:lnTo>
                  <a:pt x="2804" y="1782"/>
                </a:lnTo>
                <a:lnTo>
                  <a:pt x="2806" y="1782"/>
                </a:lnTo>
                <a:lnTo>
                  <a:pt x="2806" y="1784"/>
                </a:lnTo>
                <a:lnTo>
                  <a:pt x="2808" y="1786"/>
                </a:lnTo>
                <a:lnTo>
                  <a:pt x="2808" y="1788"/>
                </a:lnTo>
                <a:lnTo>
                  <a:pt x="2808" y="1791"/>
                </a:lnTo>
                <a:lnTo>
                  <a:pt x="2808" y="1797"/>
                </a:lnTo>
                <a:lnTo>
                  <a:pt x="2808" y="1801"/>
                </a:lnTo>
                <a:lnTo>
                  <a:pt x="2806" y="1805"/>
                </a:lnTo>
                <a:lnTo>
                  <a:pt x="2806" y="1807"/>
                </a:lnTo>
                <a:lnTo>
                  <a:pt x="2801" y="1812"/>
                </a:lnTo>
                <a:lnTo>
                  <a:pt x="2799" y="1814"/>
                </a:lnTo>
                <a:lnTo>
                  <a:pt x="2795" y="1816"/>
                </a:lnTo>
                <a:lnTo>
                  <a:pt x="2795" y="1820"/>
                </a:lnTo>
                <a:lnTo>
                  <a:pt x="2789" y="1826"/>
                </a:lnTo>
                <a:lnTo>
                  <a:pt x="2789" y="1830"/>
                </a:lnTo>
                <a:lnTo>
                  <a:pt x="2787" y="1835"/>
                </a:lnTo>
                <a:lnTo>
                  <a:pt x="2785" y="1843"/>
                </a:lnTo>
                <a:lnTo>
                  <a:pt x="2783" y="1851"/>
                </a:lnTo>
                <a:lnTo>
                  <a:pt x="2783" y="1856"/>
                </a:lnTo>
                <a:lnTo>
                  <a:pt x="2780" y="1858"/>
                </a:lnTo>
                <a:lnTo>
                  <a:pt x="2780" y="1858"/>
                </a:lnTo>
                <a:lnTo>
                  <a:pt x="2778" y="1860"/>
                </a:lnTo>
                <a:lnTo>
                  <a:pt x="2778" y="1860"/>
                </a:lnTo>
                <a:lnTo>
                  <a:pt x="2778" y="1862"/>
                </a:lnTo>
                <a:lnTo>
                  <a:pt x="2778" y="1862"/>
                </a:lnTo>
                <a:lnTo>
                  <a:pt x="2778" y="1870"/>
                </a:lnTo>
                <a:lnTo>
                  <a:pt x="2778" y="1872"/>
                </a:lnTo>
                <a:lnTo>
                  <a:pt x="2778" y="1877"/>
                </a:lnTo>
                <a:lnTo>
                  <a:pt x="2778" y="1881"/>
                </a:lnTo>
                <a:lnTo>
                  <a:pt x="2778" y="1885"/>
                </a:lnTo>
                <a:lnTo>
                  <a:pt x="2778" y="1889"/>
                </a:lnTo>
                <a:lnTo>
                  <a:pt x="2778" y="1893"/>
                </a:lnTo>
                <a:lnTo>
                  <a:pt x="2780" y="1895"/>
                </a:lnTo>
                <a:lnTo>
                  <a:pt x="2783" y="1900"/>
                </a:lnTo>
                <a:lnTo>
                  <a:pt x="2783" y="1900"/>
                </a:lnTo>
                <a:lnTo>
                  <a:pt x="2787" y="1904"/>
                </a:lnTo>
                <a:lnTo>
                  <a:pt x="2789" y="1906"/>
                </a:lnTo>
                <a:lnTo>
                  <a:pt x="2797" y="1923"/>
                </a:lnTo>
                <a:lnTo>
                  <a:pt x="2799" y="1925"/>
                </a:lnTo>
                <a:lnTo>
                  <a:pt x="2799" y="1929"/>
                </a:lnTo>
                <a:lnTo>
                  <a:pt x="2804" y="1935"/>
                </a:lnTo>
                <a:lnTo>
                  <a:pt x="2808" y="1944"/>
                </a:lnTo>
                <a:lnTo>
                  <a:pt x="2810" y="1946"/>
                </a:lnTo>
                <a:lnTo>
                  <a:pt x="2810" y="1948"/>
                </a:lnTo>
                <a:lnTo>
                  <a:pt x="2816" y="1954"/>
                </a:lnTo>
                <a:lnTo>
                  <a:pt x="2818" y="1958"/>
                </a:lnTo>
                <a:lnTo>
                  <a:pt x="2818" y="1962"/>
                </a:lnTo>
                <a:lnTo>
                  <a:pt x="2818" y="1965"/>
                </a:lnTo>
                <a:lnTo>
                  <a:pt x="2818" y="1967"/>
                </a:lnTo>
                <a:lnTo>
                  <a:pt x="2818" y="1967"/>
                </a:lnTo>
                <a:lnTo>
                  <a:pt x="2816" y="1965"/>
                </a:lnTo>
                <a:lnTo>
                  <a:pt x="2816" y="1967"/>
                </a:lnTo>
                <a:lnTo>
                  <a:pt x="2816" y="1969"/>
                </a:lnTo>
                <a:lnTo>
                  <a:pt x="2818" y="1971"/>
                </a:lnTo>
                <a:lnTo>
                  <a:pt x="2818" y="1975"/>
                </a:lnTo>
                <a:lnTo>
                  <a:pt x="2818" y="1977"/>
                </a:lnTo>
                <a:lnTo>
                  <a:pt x="2818" y="1983"/>
                </a:lnTo>
                <a:lnTo>
                  <a:pt x="2818" y="1986"/>
                </a:lnTo>
                <a:lnTo>
                  <a:pt x="2820" y="1990"/>
                </a:lnTo>
                <a:lnTo>
                  <a:pt x="2822" y="1994"/>
                </a:lnTo>
                <a:lnTo>
                  <a:pt x="2822" y="1998"/>
                </a:lnTo>
                <a:lnTo>
                  <a:pt x="2822" y="2002"/>
                </a:lnTo>
                <a:lnTo>
                  <a:pt x="2822" y="2002"/>
                </a:lnTo>
                <a:lnTo>
                  <a:pt x="2822" y="2006"/>
                </a:lnTo>
                <a:lnTo>
                  <a:pt x="2822" y="2009"/>
                </a:lnTo>
                <a:lnTo>
                  <a:pt x="2824" y="2013"/>
                </a:lnTo>
                <a:lnTo>
                  <a:pt x="2824" y="2017"/>
                </a:lnTo>
                <a:lnTo>
                  <a:pt x="2827" y="2019"/>
                </a:lnTo>
                <a:lnTo>
                  <a:pt x="2827" y="2021"/>
                </a:lnTo>
                <a:lnTo>
                  <a:pt x="2827" y="2021"/>
                </a:lnTo>
                <a:lnTo>
                  <a:pt x="2827" y="2023"/>
                </a:lnTo>
                <a:lnTo>
                  <a:pt x="2827" y="2025"/>
                </a:lnTo>
                <a:lnTo>
                  <a:pt x="2829" y="2027"/>
                </a:lnTo>
                <a:lnTo>
                  <a:pt x="2829" y="2032"/>
                </a:lnTo>
                <a:lnTo>
                  <a:pt x="2831" y="2034"/>
                </a:lnTo>
                <a:lnTo>
                  <a:pt x="2835" y="2042"/>
                </a:lnTo>
                <a:lnTo>
                  <a:pt x="2837" y="2046"/>
                </a:lnTo>
                <a:lnTo>
                  <a:pt x="2839" y="2046"/>
                </a:lnTo>
                <a:lnTo>
                  <a:pt x="2843" y="2053"/>
                </a:lnTo>
                <a:lnTo>
                  <a:pt x="2845" y="2053"/>
                </a:lnTo>
                <a:lnTo>
                  <a:pt x="2845" y="2055"/>
                </a:lnTo>
                <a:lnTo>
                  <a:pt x="2850" y="2059"/>
                </a:lnTo>
                <a:lnTo>
                  <a:pt x="2854" y="2065"/>
                </a:lnTo>
                <a:lnTo>
                  <a:pt x="2856" y="2076"/>
                </a:lnTo>
                <a:lnTo>
                  <a:pt x="2858" y="2082"/>
                </a:lnTo>
                <a:lnTo>
                  <a:pt x="2864" y="2090"/>
                </a:lnTo>
                <a:lnTo>
                  <a:pt x="2868" y="2097"/>
                </a:lnTo>
                <a:lnTo>
                  <a:pt x="2871" y="2101"/>
                </a:lnTo>
                <a:lnTo>
                  <a:pt x="2871" y="2103"/>
                </a:lnTo>
                <a:lnTo>
                  <a:pt x="2873" y="2109"/>
                </a:lnTo>
                <a:lnTo>
                  <a:pt x="2873" y="2111"/>
                </a:lnTo>
                <a:lnTo>
                  <a:pt x="2873" y="2115"/>
                </a:lnTo>
                <a:lnTo>
                  <a:pt x="2873" y="2118"/>
                </a:lnTo>
                <a:lnTo>
                  <a:pt x="2871" y="2118"/>
                </a:lnTo>
                <a:lnTo>
                  <a:pt x="2868" y="2120"/>
                </a:lnTo>
                <a:lnTo>
                  <a:pt x="2868" y="2118"/>
                </a:lnTo>
                <a:lnTo>
                  <a:pt x="2866" y="2118"/>
                </a:lnTo>
                <a:lnTo>
                  <a:pt x="2866" y="2120"/>
                </a:lnTo>
                <a:lnTo>
                  <a:pt x="2866" y="2122"/>
                </a:lnTo>
                <a:lnTo>
                  <a:pt x="2868" y="2124"/>
                </a:lnTo>
                <a:lnTo>
                  <a:pt x="2868" y="2126"/>
                </a:lnTo>
                <a:lnTo>
                  <a:pt x="2871" y="2126"/>
                </a:lnTo>
                <a:lnTo>
                  <a:pt x="2871" y="2128"/>
                </a:lnTo>
                <a:lnTo>
                  <a:pt x="2873" y="2130"/>
                </a:lnTo>
                <a:lnTo>
                  <a:pt x="2873" y="2130"/>
                </a:lnTo>
                <a:lnTo>
                  <a:pt x="2875" y="2134"/>
                </a:lnTo>
                <a:lnTo>
                  <a:pt x="2875" y="2134"/>
                </a:lnTo>
                <a:lnTo>
                  <a:pt x="2875" y="2136"/>
                </a:lnTo>
                <a:lnTo>
                  <a:pt x="2873" y="2139"/>
                </a:lnTo>
                <a:lnTo>
                  <a:pt x="2873" y="2141"/>
                </a:lnTo>
                <a:lnTo>
                  <a:pt x="2873" y="2141"/>
                </a:lnTo>
                <a:lnTo>
                  <a:pt x="2875" y="2143"/>
                </a:lnTo>
                <a:lnTo>
                  <a:pt x="2875" y="2145"/>
                </a:lnTo>
                <a:lnTo>
                  <a:pt x="2875" y="2141"/>
                </a:lnTo>
                <a:lnTo>
                  <a:pt x="2875" y="2141"/>
                </a:lnTo>
                <a:lnTo>
                  <a:pt x="2877" y="2141"/>
                </a:lnTo>
                <a:lnTo>
                  <a:pt x="2877" y="2141"/>
                </a:lnTo>
                <a:lnTo>
                  <a:pt x="2879" y="2141"/>
                </a:lnTo>
                <a:lnTo>
                  <a:pt x="2879" y="2141"/>
                </a:lnTo>
                <a:lnTo>
                  <a:pt x="2881" y="2141"/>
                </a:lnTo>
                <a:lnTo>
                  <a:pt x="2881" y="2141"/>
                </a:lnTo>
                <a:lnTo>
                  <a:pt x="2881" y="2143"/>
                </a:lnTo>
                <a:lnTo>
                  <a:pt x="2881" y="2143"/>
                </a:lnTo>
                <a:lnTo>
                  <a:pt x="2881" y="2145"/>
                </a:lnTo>
                <a:lnTo>
                  <a:pt x="2881" y="2145"/>
                </a:lnTo>
                <a:lnTo>
                  <a:pt x="2883" y="2145"/>
                </a:lnTo>
                <a:lnTo>
                  <a:pt x="2885" y="2145"/>
                </a:lnTo>
                <a:lnTo>
                  <a:pt x="2885" y="2145"/>
                </a:lnTo>
                <a:lnTo>
                  <a:pt x="2887" y="2145"/>
                </a:lnTo>
                <a:lnTo>
                  <a:pt x="2887" y="2145"/>
                </a:lnTo>
                <a:lnTo>
                  <a:pt x="2887" y="2147"/>
                </a:lnTo>
                <a:lnTo>
                  <a:pt x="2887" y="2147"/>
                </a:lnTo>
                <a:lnTo>
                  <a:pt x="2887" y="2149"/>
                </a:lnTo>
                <a:lnTo>
                  <a:pt x="2889" y="2149"/>
                </a:lnTo>
                <a:lnTo>
                  <a:pt x="2892" y="2151"/>
                </a:lnTo>
                <a:lnTo>
                  <a:pt x="2896" y="2151"/>
                </a:lnTo>
                <a:lnTo>
                  <a:pt x="2896" y="2151"/>
                </a:lnTo>
                <a:lnTo>
                  <a:pt x="2898" y="2151"/>
                </a:lnTo>
                <a:lnTo>
                  <a:pt x="2904" y="2147"/>
                </a:lnTo>
                <a:lnTo>
                  <a:pt x="2904" y="2147"/>
                </a:lnTo>
                <a:lnTo>
                  <a:pt x="2908" y="2145"/>
                </a:lnTo>
                <a:lnTo>
                  <a:pt x="2910" y="2145"/>
                </a:lnTo>
                <a:lnTo>
                  <a:pt x="2912" y="2145"/>
                </a:lnTo>
                <a:lnTo>
                  <a:pt x="2912" y="2145"/>
                </a:lnTo>
                <a:lnTo>
                  <a:pt x="2915" y="2145"/>
                </a:lnTo>
                <a:lnTo>
                  <a:pt x="2917" y="2145"/>
                </a:lnTo>
                <a:lnTo>
                  <a:pt x="2921" y="2145"/>
                </a:lnTo>
                <a:lnTo>
                  <a:pt x="2923" y="2145"/>
                </a:lnTo>
                <a:lnTo>
                  <a:pt x="2929" y="2141"/>
                </a:lnTo>
                <a:lnTo>
                  <a:pt x="2933" y="2139"/>
                </a:lnTo>
                <a:lnTo>
                  <a:pt x="2933" y="2139"/>
                </a:lnTo>
                <a:lnTo>
                  <a:pt x="2938" y="2139"/>
                </a:lnTo>
                <a:lnTo>
                  <a:pt x="2940" y="2141"/>
                </a:lnTo>
                <a:lnTo>
                  <a:pt x="2944" y="2141"/>
                </a:lnTo>
                <a:lnTo>
                  <a:pt x="2946" y="2141"/>
                </a:lnTo>
                <a:lnTo>
                  <a:pt x="2950" y="2139"/>
                </a:lnTo>
                <a:lnTo>
                  <a:pt x="2950" y="2139"/>
                </a:lnTo>
                <a:lnTo>
                  <a:pt x="2959" y="2139"/>
                </a:lnTo>
                <a:lnTo>
                  <a:pt x="2965" y="2141"/>
                </a:lnTo>
                <a:lnTo>
                  <a:pt x="2967" y="2141"/>
                </a:lnTo>
                <a:lnTo>
                  <a:pt x="2969" y="2139"/>
                </a:lnTo>
                <a:lnTo>
                  <a:pt x="2969" y="2139"/>
                </a:lnTo>
                <a:lnTo>
                  <a:pt x="2973" y="2139"/>
                </a:lnTo>
                <a:lnTo>
                  <a:pt x="2977" y="2139"/>
                </a:lnTo>
                <a:lnTo>
                  <a:pt x="2977" y="2139"/>
                </a:lnTo>
                <a:lnTo>
                  <a:pt x="2980" y="2139"/>
                </a:lnTo>
                <a:lnTo>
                  <a:pt x="2980" y="2136"/>
                </a:lnTo>
                <a:lnTo>
                  <a:pt x="2982" y="2134"/>
                </a:lnTo>
                <a:lnTo>
                  <a:pt x="2984" y="2134"/>
                </a:lnTo>
                <a:lnTo>
                  <a:pt x="2990" y="2134"/>
                </a:lnTo>
                <a:lnTo>
                  <a:pt x="2994" y="2134"/>
                </a:lnTo>
                <a:lnTo>
                  <a:pt x="3000" y="2130"/>
                </a:lnTo>
                <a:lnTo>
                  <a:pt x="3005" y="2128"/>
                </a:lnTo>
                <a:lnTo>
                  <a:pt x="3009" y="2124"/>
                </a:lnTo>
                <a:lnTo>
                  <a:pt x="3011" y="2124"/>
                </a:lnTo>
                <a:lnTo>
                  <a:pt x="3017" y="2120"/>
                </a:lnTo>
                <a:lnTo>
                  <a:pt x="3019" y="2115"/>
                </a:lnTo>
                <a:lnTo>
                  <a:pt x="3026" y="2111"/>
                </a:lnTo>
                <a:lnTo>
                  <a:pt x="3030" y="2107"/>
                </a:lnTo>
                <a:lnTo>
                  <a:pt x="3034" y="2101"/>
                </a:lnTo>
                <a:lnTo>
                  <a:pt x="3038" y="2099"/>
                </a:lnTo>
                <a:lnTo>
                  <a:pt x="3040" y="2097"/>
                </a:lnTo>
                <a:lnTo>
                  <a:pt x="3042" y="2097"/>
                </a:lnTo>
                <a:lnTo>
                  <a:pt x="3047" y="2090"/>
                </a:lnTo>
                <a:lnTo>
                  <a:pt x="3049" y="2086"/>
                </a:lnTo>
                <a:lnTo>
                  <a:pt x="3053" y="2082"/>
                </a:lnTo>
                <a:lnTo>
                  <a:pt x="3055" y="2076"/>
                </a:lnTo>
                <a:lnTo>
                  <a:pt x="3057" y="2074"/>
                </a:lnTo>
                <a:lnTo>
                  <a:pt x="3059" y="2069"/>
                </a:lnTo>
                <a:lnTo>
                  <a:pt x="3061" y="2065"/>
                </a:lnTo>
                <a:lnTo>
                  <a:pt x="3068" y="2059"/>
                </a:lnTo>
                <a:lnTo>
                  <a:pt x="3070" y="2059"/>
                </a:lnTo>
                <a:lnTo>
                  <a:pt x="3070" y="2057"/>
                </a:lnTo>
                <a:lnTo>
                  <a:pt x="3072" y="2057"/>
                </a:lnTo>
                <a:lnTo>
                  <a:pt x="3076" y="2053"/>
                </a:lnTo>
                <a:lnTo>
                  <a:pt x="3076" y="2051"/>
                </a:lnTo>
                <a:lnTo>
                  <a:pt x="3078" y="2046"/>
                </a:lnTo>
                <a:lnTo>
                  <a:pt x="3080" y="2038"/>
                </a:lnTo>
                <a:lnTo>
                  <a:pt x="3082" y="2036"/>
                </a:lnTo>
                <a:lnTo>
                  <a:pt x="3084" y="2030"/>
                </a:lnTo>
                <a:lnTo>
                  <a:pt x="3084" y="2025"/>
                </a:lnTo>
                <a:lnTo>
                  <a:pt x="3084" y="2025"/>
                </a:lnTo>
                <a:lnTo>
                  <a:pt x="3084" y="2017"/>
                </a:lnTo>
                <a:lnTo>
                  <a:pt x="3084" y="2015"/>
                </a:lnTo>
                <a:lnTo>
                  <a:pt x="3084" y="2015"/>
                </a:lnTo>
                <a:lnTo>
                  <a:pt x="3084" y="2015"/>
                </a:lnTo>
                <a:lnTo>
                  <a:pt x="3084" y="2017"/>
                </a:lnTo>
                <a:lnTo>
                  <a:pt x="3082" y="2017"/>
                </a:lnTo>
                <a:lnTo>
                  <a:pt x="3082" y="2017"/>
                </a:lnTo>
                <a:lnTo>
                  <a:pt x="3082" y="2015"/>
                </a:lnTo>
                <a:lnTo>
                  <a:pt x="3080" y="2015"/>
                </a:lnTo>
                <a:lnTo>
                  <a:pt x="3080" y="2013"/>
                </a:lnTo>
                <a:lnTo>
                  <a:pt x="3080" y="2011"/>
                </a:lnTo>
                <a:lnTo>
                  <a:pt x="3082" y="2011"/>
                </a:lnTo>
                <a:lnTo>
                  <a:pt x="3082" y="2006"/>
                </a:lnTo>
                <a:lnTo>
                  <a:pt x="3084" y="2004"/>
                </a:lnTo>
                <a:lnTo>
                  <a:pt x="3091" y="2002"/>
                </a:lnTo>
                <a:lnTo>
                  <a:pt x="3093" y="2000"/>
                </a:lnTo>
                <a:lnTo>
                  <a:pt x="3097" y="1998"/>
                </a:lnTo>
                <a:lnTo>
                  <a:pt x="3109" y="1994"/>
                </a:lnTo>
                <a:lnTo>
                  <a:pt x="3114" y="1992"/>
                </a:lnTo>
                <a:lnTo>
                  <a:pt x="3118" y="1990"/>
                </a:lnTo>
                <a:lnTo>
                  <a:pt x="3118" y="1990"/>
                </a:lnTo>
                <a:lnTo>
                  <a:pt x="3122" y="1986"/>
                </a:lnTo>
                <a:lnTo>
                  <a:pt x="3122" y="1983"/>
                </a:lnTo>
                <a:lnTo>
                  <a:pt x="3122" y="1979"/>
                </a:lnTo>
                <a:lnTo>
                  <a:pt x="3122" y="1979"/>
                </a:lnTo>
                <a:lnTo>
                  <a:pt x="3122" y="1979"/>
                </a:lnTo>
                <a:lnTo>
                  <a:pt x="3122" y="1979"/>
                </a:lnTo>
                <a:lnTo>
                  <a:pt x="3120" y="1979"/>
                </a:lnTo>
                <a:lnTo>
                  <a:pt x="3120" y="1979"/>
                </a:lnTo>
                <a:lnTo>
                  <a:pt x="3120" y="1977"/>
                </a:lnTo>
                <a:lnTo>
                  <a:pt x="3122" y="1971"/>
                </a:lnTo>
                <a:lnTo>
                  <a:pt x="3124" y="1967"/>
                </a:lnTo>
                <a:lnTo>
                  <a:pt x="3122" y="1965"/>
                </a:lnTo>
                <a:lnTo>
                  <a:pt x="3122" y="1962"/>
                </a:lnTo>
                <a:lnTo>
                  <a:pt x="3122" y="1958"/>
                </a:lnTo>
                <a:lnTo>
                  <a:pt x="3122" y="1956"/>
                </a:lnTo>
                <a:lnTo>
                  <a:pt x="3122" y="1956"/>
                </a:lnTo>
                <a:lnTo>
                  <a:pt x="3122" y="1954"/>
                </a:lnTo>
                <a:lnTo>
                  <a:pt x="3122" y="1954"/>
                </a:lnTo>
                <a:lnTo>
                  <a:pt x="3122" y="1954"/>
                </a:lnTo>
                <a:lnTo>
                  <a:pt x="3120" y="1954"/>
                </a:lnTo>
                <a:lnTo>
                  <a:pt x="3120" y="1956"/>
                </a:lnTo>
                <a:lnTo>
                  <a:pt x="3120" y="1958"/>
                </a:lnTo>
                <a:lnTo>
                  <a:pt x="3120" y="1958"/>
                </a:lnTo>
                <a:lnTo>
                  <a:pt x="3120" y="1958"/>
                </a:lnTo>
                <a:lnTo>
                  <a:pt x="3120" y="1956"/>
                </a:lnTo>
                <a:lnTo>
                  <a:pt x="3120" y="1952"/>
                </a:lnTo>
                <a:lnTo>
                  <a:pt x="3118" y="1948"/>
                </a:lnTo>
                <a:lnTo>
                  <a:pt x="3118" y="1948"/>
                </a:lnTo>
                <a:lnTo>
                  <a:pt x="3116" y="1944"/>
                </a:lnTo>
                <a:lnTo>
                  <a:pt x="3116" y="1939"/>
                </a:lnTo>
                <a:lnTo>
                  <a:pt x="3114" y="1933"/>
                </a:lnTo>
                <a:lnTo>
                  <a:pt x="3114" y="1931"/>
                </a:lnTo>
                <a:lnTo>
                  <a:pt x="3112" y="1931"/>
                </a:lnTo>
                <a:lnTo>
                  <a:pt x="3109" y="1929"/>
                </a:lnTo>
                <a:lnTo>
                  <a:pt x="3109" y="1929"/>
                </a:lnTo>
                <a:lnTo>
                  <a:pt x="3112" y="1923"/>
                </a:lnTo>
                <a:lnTo>
                  <a:pt x="3112" y="1921"/>
                </a:lnTo>
                <a:lnTo>
                  <a:pt x="3112" y="1918"/>
                </a:lnTo>
                <a:lnTo>
                  <a:pt x="3112" y="1918"/>
                </a:lnTo>
                <a:lnTo>
                  <a:pt x="3109" y="1918"/>
                </a:lnTo>
                <a:lnTo>
                  <a:pt x="3112" y="1918"/>
                </a:lnTo>
                <a:lnTo>
                  <a:pt x="3114" y="1918"/>
                </a:lnTo>
                <a:lnTo>
                  <a:pt x="3114" y="1918"/>
                </a:lnTo>
                <a:lnTo>
                  <a:pt x="3114" y="1918"/>
                </a:lnTo>
                <a:lnTo>
                  <a:pt x="3120" y="1914"/>
                </a:lnTo>
                <a:lnTo>
                  <a:pt x="3124" y="1910"/>
                </a:lnTo>
                <a:lnTo>
                  <a:pt x="3126" y="1908"/>
                </a:lnTo>
                <a:lnTo>
                  <a:pt x="3128" y="1906"/>
                </a:lnTo>
                <a:lnTo>
                  <a:pt x="3130" y="1904"/>
                </a:lnTo>
                <a:lnTo>
                  <a:pt x="3132" y="1906"/>
                </a:lnTo>
                <a:lnTo>
                  <a:pt x="3132" y="1906"/>
                </a:lnTo>
                <a:lnTo>
                  <a:pt x="3132" y="1904"/>
                </a:lnTo>
                <a:lnTo>
                  <a:pt x="3135" y="1904"/>
                </a:lnTo>
                <a:lnTo>
                  <a:pt x="3135" y="1904"/>
                </a:lnTo>
                <a:lnTo>
                  <a:pt x="3135" y="1902"/>
                </a:lnTo>
                <a:lnTo>
                  <a:pt x="3137" y="1902"/>
                </a:lnTo>
                <a:lnTo>
                  <a:pt x="3137" y="1900"/>
                </a:lnTo>
                <a:lnTo>
                  <a:pt x="3141" y="1897"/>
                </a:lnTo>
                <a:lnTo>
                  <a:pt x="3143" y="1893"/>
                </a:lnTo>
                <a:lnTo>
                  <a:pt x="3143" y="1893"/>
                </a:lnTo>
                <a:lnTo>
                  <a:pt x="3143" y="1891"/>
                </a:lnTo>
                <a:lnTo>
                  <a:pt x="3143" y="1891"/>
                </a:lnTo>
                <a:lnTo>
                  <a:pt x="3145" y="1891"/>
                </a:lnTo>
                <a:lnTo>
                  <a:pt x="3147" y="1889"/>
                </a:lnTo>
                <a:lnTo>
                  <a:pt x="3151" y="1885"/>
                </a:lnTo>
                <a:lnTo>
                  <a:pt x="3156" y="1883"/>
                </a:lnTo>
                <a:lnTo>
                  <a:pt x="3160" y="1883"/>
                </a:lnTo>
                <a:lnTo>
                  <a:pt x="3160" y="1881"/>
                </a:lnTo>
                <a:lnTo>
                  <a:pt x="3160" y="1881"/>
                </a:lnTo>
                <a:lnTo>
                  <a:pt x="3164" y="1881"/>
                </a:lnTo>
                <a:lnTo>
                  <a:pt x="3168" y="1879"/>
                </a:lnTo>
                <a:lnTo>
                  <a:pt x="3168" y="1879"/>
                </a:lnTo>
                <a:lnTo>
                  <a:pt x="3168" y="1879"/>
                </a:lnTo>
                <a:lnTo>
                  <a:pt x="3170" y="1879"/>
                </a:lnTo>
                <a:lnTo>
                  <a:pt x="3170" y="1879"/>
                </a:lnTo>
                <a:lnTo>
                  <a:pt x="3172" y="1879"/>
                </a:lnTo>
                <a:lnTo>
                  <a:pt x="3174" y="1877"/>
                </a:lnTo>
                <a:lnTo>
                  <a:pt x="3174" y="1874"/>
                </a:lnTo>
                <a:lnTo>
                  <a:pt x="3176" y="1874"/>
                </a:lnTo>
                <a:lnTo>
                  <a:pt x="3183" y="1872"/>
                </a:lnTo>
                <a:lnTo>
                  <a:pt x="3183" y="1870"/>
                </a:lnTo>
                <a:lnTo>
                  <a:pt x="3185" y="1868"/>
                </a:lnTo>
                <a:lnTo>
                  <a:pt x="3185" y="1868"/>
                </a:lnTo>
                <a:lnTo>
                  <a:pt x="3185" y="1866"/>
                </a:lnTo>
                <a:lnTo>
                  <a:pt x="3187" y="1866"/>
                </a:lnTo>
                <a:lnTo>
                  <a:pt x="3189" y="1864"/>
                </a:lnTo>
                <a:lnTo>
                  <a:pt x="3189" y="1864"/>
                </a:lnTo>
                <a:lnTo>
                  <a:pt x="3189" y="1862"/>
                </a:lnTo>
                <a:lnTo>
                  <a:pt x="3191" y="1862"/>
                </a:lnTo>
                <a:lnTo>
                  <a:pt x="3191" y="1860"/>
                </a:lnTo>
                <a:lnTo>
                  <a:pt x="3195" y="1856"/>
                </a:lnTo>
                <a:lnTo>
                  <a:pt x="3197" y="1851"/>
                </a:lnTo>
                <a:lnTo>
                  <a:pt x="3197" y="1851"/>
                </a:lnTo>
                <a:lnTo>
                  <a:pt x="3195" y="1849"/>
                </a:lnTo>
                <a:lnTo>
                  <a:pt x="3197" y="1849"/>
                </a:lnTo>
                <a:lnTo>
                  <a:pt x="3197" y="1849"/>
                </a:lnTo>
                <a:lnTo>
                  <a:pt x="3197" y="1849"/>
                </a:lnTo>
                <a:lnTo>
                  <a:pt x="3197" y="1847"/>
                </a:lnTo>
                <a:lnTo>
                  <a:pt x="3197" y="1845"/>
                </a:lnTo>
                <a:lnTo>
                  <a:pt x="3200" y="1845"/>
                </a:lnTo>
                <a:lnTo>
                  <a:pt x="3200" y="1843"/>
                </a:lnTo>
                <a:lnTo>
                  <a:pt x="3200" y="1843"/>
                </a:lnTo>
                <a:lnTo>
                  <a:pt x="3200" y="1841"/>
                </a:lnTo>
                <a:lnTo>
                  <a:pt x="3200" y="1841"/>
                </a:lnTo>
                <a:lnTo>
                  <a:pt x="3200" y="1841"/>
                </a:lnTo>
                <a:lnTo>
                  <a:pt x="3197" y="1839"/>
                </a:lnTo>
                <a:lnTo>
                  <a:pt x="3197" y="1839"/>
                </a:lnTo>
                <a:lnTo>
                  <a:pt x="3197" y="1841"/>
                </a:lnTo>
                <a:lnTo>
                  <a:pt x="3197" y="1841"/>
                </a:lnTo>
                <a:lnTo>
                  <a:pt x="3197" y="1839"/>
                </a:lnTo>
                <a:lnTo>
                  <a:pt x="3197" y="1837"/>
                </a:lnTo>
                <a:lnTo>
                  <a:pt x="3197" y="1837"/>
                </a:lnTo>
                <a:lnTo>
                  <a:pt x="3197" y="1837"/>
                </a:lnTo>
                <a:lnTo>
                  <a:pt x="3195" y="1837"/>
                </a:lnTo>
                <a:lnTo>
                  <a:pt x="3195" y="1835"/>
                </a:lnTo>
                <a:lnTo>
                  <a:pt x="3195" y="1830"/>
                </a:lnTo>
                <a:lnTo>
                  <a:pt x="3195" y="1828"/>
                </a:lnTo>
                <a:lnTo>
                  <a:pt x="3195" y="1826"/>
                </a:lnTo>
                <a:lnTo>
                  <a:pt x="3195" y="1826"/>
                </a:lnTo>
                <a:lnTo>
                  <a:pt x="3195" y="1824"/>
                </a:lnTo>
                <a:lnTo>
                  <a:pt x="3195" y="1824"/>
                </a:lnTo>
                <a:lnTo>
                  <a:pt x="3195" y="1822"/>
                </a:lnTo>
                <a:lnTo>
                  <a:pt x="3195" y="1820"/>
                </a:lnTo>
                <a:lnTo>
                  <a:pt x="3195" y="1820"/>
                </a:lnTo>
                <a:lnTo>
                  <a:pt x="3195" y="1818"/>
                </a:lnTo>
                <a:lnTo>
                  <a:pt x="3193" y="1818"/>
                </a:lnTo>
                <a:lnTo>
                  <a:pt x="3193" y="1818"/>
                </a:lnTo>
                <a:lnTo>
                  <a:pt x="3193" y="1818"/>
                </a:lnTo>
                <a:lnTo>
                  <a:pt x="3195" y="1816"/>
                </a:lnTo>
                <a:lnTo>
                  <a:pt x="3195" y="1816"/>
                </a:lnTo>
                <a:lnTo>
                  <a:pt x="3195" y="1814"/>
                </a:lnTo>
                <a:lnTo>
                  <a:pt x="3195" y="1812"/>
                </a:lnTo>
                <a:lnTo>
                  <a:pt x="3193" y="1812"/>
                </a:lnTo>
                <a:lnTo>
                  <a:pt x="3195" y="1809"/>
                </a:lnTo>
                <a:lnTo>
                  <a:pt x="3195" y="1809"/>
                </a:lnTo>
                <a:lnTo>
                  <a:pt x="3195" y="1805"/>
                </a:lnTo>
                <a:lnTo>
                  <a:pt x="3195" y="1805"/>
                </a:lnTo>
                <a:lnTo>
                  <a:pt x="3195" y="1803"/>
                </a:lnTo>
                <a:lnTo>
                  <a:pt x="3195" y="1801"/>
                </a:lnTo>
                <a:lnTo>
                  <a:pt x="3193" y="1799"/>
                </a:lnTo>
                <a:lnTo>
                  <a:pt x="3193" y="1797"/>
                </a:lnTo>
                <a:lnTo>
                  <a:pt x="3193" y="1795"/>
                </a:lnTo>
                <a:lnTo>
                  <a:pt x="3193" y="1793"/>
                </a:lnTo>
                <a:lnTo>
                  <a:pt x="3195" y="1793"/>
                </a:lnTo>
                <a:lnTo>
                  <a:pt x="3195" y="1791"/>
                </a:lnTo>
                <a:lnTo>
                  <a:pt x="3195" y="1791"/>
                </a:lnTo>
                <a:lnTo>
                  <a:pt x="3195" y="1791"/>
                </a:lnTo>
                <a:lnTo>
                  <a:pt x="3195" y="1788"/>
                </a:lnTo>
                <a:lnTo>
                  <a:pt x="3195" y="1786"/>
                </a:lnTo>
                <a:lnTo>
                  <a:pt x="3193" y="1786"/>
                </a:lnTo>
                <a:lnTo>
                  <a:pt x="3195" y="1786"/>
                </a:lnTo>
                <a:lnTo>
                  <a:pt x="3195" y="1784"/>
                </a:lnTo>
                <a:lnTo>
                  <a:pt x="3195" y="1784"/>
                </a:lnTo>
                <a:lnTo>
                  <a:pt x="3193" y="1782"/>
                </a:lnTo>
                <a:lnTo>
                  <a:pt x="3193" y="1782"/>
                </a:lnTo>
                <a:lnTo>
                  <a:pt x="3193" y="1780"/>
                </a:lnTo>
                <a:lnTo>
                  <a:pt x="3193" y="1780"/>
                </a:lnTo>
                <a:lnTo>
                  <a:pt x="3191" y="1778"/>
                </a:lnTo>
                <a:lnTo>
                  <a:pt x="3189" y="1778"/>
                </a:lnTo>
                <a:lnTo>
                  <a:pt x="3189" y="1778"/>
                </a:lnTo>
                <a:lnTo>
                  <a:pt x="3187" y="1778"/>
                </a:lnTo>
                <a:lnTo>
                  <a:pt x="3187" y="1776"/>
                </a:lnTo>
                <a:lnTo>
                  <a:pt x="3185" y="1776"/>
                </a:lnTo>
                <a:lnTo>
                  <a:pt x="3183" y="1776"/>
                </a:lnTo>
                <a:lnTo>
                  <a:pt x="3185" y="1774"/>
                </a:lnTo>
                <a:lnTo>
                  <a:pt x="3185" y="1774"/>
                </a:lnTo>
                <a:lnTo>
                  <a:pt x="3183" y="1772"/>
                </a:lnTo>
                <a:lnTo>
                  <a:pt x="3183" y="1770"/>
                </a:lnTo>
                <a:lnTo>
                  <a:pt x="3183" y="1767"/>
                </a:lnTo>
                <a:lnTo>
                  <a:pt x="3183" y="1763"/>
                </a:lnTo>
                <a:lnTo>
                  <a:pt x="3179" y="1759"/>
                </a:lnTo>
                <a:lnTo>
                  <a:pt x="3181" y="1759"/>
                </a:lnTo>
                <a:lnTo>
                  <a:pt x="3181" y="1759"/>
                </a:lnTo>
                <a:lnTo>
                  <a:pt x="3179" y="1757"/>
                </a:lnTo>
                <a:lnTo>
                  <a:pt x="3176" y="1753"/>
                </a:lnTo>
                <a:lnTo>
                  <a:pt x="3176" y="1751"/>
                </a:lnTo>
                <a:lnTo>
                  <a:pt x="3179" y="1751"/>
                </a:lnTo>
                <a:lnTo>
                  <a:pt x="3179" y="1747"/>
                </a:lnTo>
                <a:lnTo>
                  <a:pt x="3179" y="1744"/>
                </a:lnTo>
                <a:lnTo>
                  <a:pt x="3176" y="1742"/>
                </a:lnTo>
                <a:lnTo>
                  <a:pt x="3176" y="1742"/>
                </a:lnTo>
                <a:lnTo>
                  <a:pt x="3176" y="1740"/>
                </a:lnTo>
                <a:lnTo>
                  <a:pt x="3179" y="1736"/>
                </a:lnTo>
                <a:lnTo>
                  <a:pt x="3179" y="1734"/>
                </a:lnTo>
                <a:lnTo>
                  <a:pt x="3181" y="1734"/>
                </a:lnTo>
                <a:lnTo>
                  <a:pt x="3181" y="1732"/>
                </a:lnTo>
                <a:lnTo>
                  <a:pt x="3179" y="1730"/>
                </a:lnTo>
                <a:lnTo>
                  <a:pt x="3176" y="1730"/>
                </a:lnTo>
                <a:lnTo>
                  <a:pt x="3176" y="1728"/>
                </a:lnTo>
                <a:lnTo>
                  <a:pt x="3174" y="1726"/>
                </a:lnTo>
                <a:lnTo>
                  <a:pt x="3174" y="1726"/>
                </a:lnTo>
                <a:lnTo>
                  <a:pt x="3172" y="1723"/>
                </a:lnTo>
                <a:lnTo>
                  <a:pt x="3170" y="1721"/>
                </a:lnTo>
                <a:lnTo>
                  <a:pt x="3170" y="1719"/>
                </a:lnTo>
                <a:lnTo>
                  <a:pt x="3170" y="1719"/>
                </a:lnTo>
                <a:lnTo>
                  <a:pt x="3170" y="1715"/>
                </a:lnTo>
                <a:lnTo>
                  <a:pt x="3172" y="1713"/>
                </a:lnTo>
                <a:lnTo>
                  <a:pt x="3172" y="1711"/>
                </a:lnTo>
                <a:lnTo>
                  <a:pt x="3174" y="1707"/>
                </a:lnTo>
                <a:lnTo>
                  <a:pt x="3174" y="1705"/>
                </a:lnTo>
                <a:lnTo>
                  <a:pt x="3174" y="1705"/>
                </a:lnTo>
                <a:lnTo>
                  <a:pt x="3174" y="1702"/>
                </a:lnTo>
                <a:lnTo>
                  <a:pt x="3176" y="1700"/>
                </a:lnTo>
                <a:lnTo>
                  <a:pt x="3176" y="1698"/>
                </a:lnTo>
                <a:lnTo>
                  <a:pt x="3176" y="1698"/>
                </a:lnTo>
                <a:lnTo>
                  <a:pt x="3176" y="1698"/>
                </a:lnTo>
                <a:lnTo>
                  <a:pt x="3179" y="1698"/>
                </a:lnTo>
                <a:lnTo>
                  <a:pt x="3181" y="1696"/>
                </a:lnTo>
                <a:lnTo>
                  <a:pt x="3183" y="1690"/>
                </a:lnTo>
                <a:lnTo>
                  <a:pt x="3183" y="1690"/>
                </a:lnTo>
                <a:lnTo>
                  <a:pt x="3183" y="1690"/>
                </a:lnTo>
                <a:lnTo>
                  <a:pt x="3183" y="1688"/>
                </a:lnTo>
                <a:lnTo>
                  <a:pt x="3183" y="1688"/>
                </a:lnTo>
                <a:lnTo>
                  <a:pt x="3183" y="1688"/>
                </a:lnTo>
                <a:lnTo>
                  <a:pt x="3185" y="1686"/>
                </a:lnTo>
                <a:lnTo>
                  <a:pt x="3185" y="1682"/>
                </a:lnTo>
                <a:lnTo>
                  <a:pt x="3185" y="1682"/>
                </a:lnTo>
                <a:lnTo>
                  <a:pt x="3187" y="1682"/>
                </a:lnTo>
                <a:lnTo>
                  <a:pt x="3187" y="1679"/>
                </a:lnTo>
                <a:lnTo>
                  <a:pt x="3189" y="1677"/>
                </a:lnTo>
                <a:lnTo>
                  <a:pt x="3189" y="1677"/>
                </a:lnTo>
                <a:lnTo>
                  <a:pt x="3189" y="1675"/>
                </a:lnTo>
                <a:lnTo>
                  <a:pt x="3189" y="1671"/>
                </a:lnTo>
                <a:lnTo>
                  <a:pt x="3191" y="1669"/>
                </a:lnTo>
                <a:lnTo>
                  <a:pt x="3191" y="1669"/>
                </a:lnTo>
                <a:lnTo>
                  <a:pt x="3193" y="1667"/>
                </a:lnTo>
                <a:lnTo>
                  <a:pt x="3197" y="1667"/>
                </a:lnTo>
                <a:lnTo>
                  <a:pt x="3200" y="1665"/>
                </a:lnTo>
                <a:lnTo>
                  <a:pt x="3200" y="1665"/>
                </a:lnTo>
                <a:lnTo>
                  <a:pt x="3200" y="1665"/>
                </a:lnTo>
                <a:lnTo>
                  <a:pt x="3200" y="1663"/>
                </a:lnTo>
                <a:lnTo>
                  <a:pt x="3200" y="1663"/>
                </a:lnTo>
                <a:lnTo>
                  <a:pt x="3200" y="1661"/>
                </a:lnTo>
                <a:lnTo>
                  <a:pt x="3200" y="1661"/>
                </a:lnTo>
                <a:lnTo>
                  <a:pt x="3202" y="1661"/>
                </a:lnTo>
                <a:lnTo>
                  <a:pt x="3202" y="1661"/>
                </a:lnTo>
                <a:lnTo>
                  <a:pt x="3202" y="1658"/>
                </a:lnTo>
                <a:lnTo>
                  <a:pt x="3202" y="1658"/>
                </a:lnTo>
                <a:lnTo>
                  <a:pt x="3204" y="1661"/>
                </a:lnTo>
                <a:lnTo>
                  <a:pt x="3206" y="1658"/>
                </a:lnTo>
                <a:lnTo>
                  <a:pt x="3208" y="1658"/>
                </a:lnTo>
                <a:lnTo>
                  <a:pt x="3210" y="1656"/>
                </a:lnTo>
                <a:lnTo>
                  <a:pt x="3210" y="1654"/>
                </a:lnTo>
                <a:lnTo>
                  <a:pt x="3212" y="1652"/>
                </a:lnTo>
                <a:lnTo>
                  <a:pt x="3214" y="1648"/>
                </a:lnTo>
                <a:lnTo>
                  <a:pt x="3214" y="1648"/>
                </a:lnTo>
                <a:lnTo>
                  <a:pt x="3214" y="1646"/>
                </a:lnTo>
                <a:lnTo>
                  <a:pt x="3216" y="1646"/>
                </a:lnTo>
                <a:lnTo>
                  <a:pt x="3218" y="1644"/>
                </a:lnTo>
                <a:lnTo>
                  <a:pt x="3218" y="1642"/>
                </a:lnTo>
                <a:lnTo>
                  <a:pt x="3223" y="1638"/>
                </a:lnTo>
                <a:lnTo>
                  <a:pt x="3223" y="1638"/>
                </a:lnTo>
                <a:lnTo>
                  <a:pt x="3225" y="1635"/>
                </a:lnTo>
                <a:lnTo>
                  <a:pt x="3225" y="1635"/>
                </a:lnTo>
                <a:lnTo>
                  <a:pt x="3227" y="1633"/>
                </a:lnTo>
                <a:lnTo>
                  <a:pt x="3237" y="1623"/>
                </a:lnTo>
                <a:lnTo>
                  <a:pt x="3241" y="1619"/>
                </a:lnTo>
                <a:lnTo>
                  <a:pt x="3246" y="1614"/>
                </a:lnTo>
                <a:lnTo>
                  <a:pt x="3250" y="1610"/>
                </a:lnTo>
                <a:lnTo>
                  <a:pt x="3258" y="1606"/>
                </a:lnTo>
                <a:lnTo>
                  <a:pt x="3271" y="1598"/>
                </a:lnTo>
                <a:lnTo>
                  <a:pt x="3275" y="1596"/>
                </a:lnTo>
                <a:lnTo>
                  <a:pt x="3288" y="1583"/>
                </a:lnTo>
                <a:lnTo>
                  <a:pt x="3296" y="1575"/>
                </a:lnTo>
                <a:lnTo>
                  <a:pt x="3302" y="1566"/>
                </a:lnTo>
                <a:lnTo>
                  <a:pt x="3306" y="1560"/>
                </a:lnTo>
                <a:lnTo>
                  <a:pt x="3313" y="1552"/>
                </a:lnTo>
                <a:lnTo>
                  <a:pt x="3319" y="1543"/>
                </a:lnTo>
                <a:lnTo>
                  <a:pt x="3319" y="1539"/>
                </a:lnTo>
                <a:lnTo>
                  <a:pt x="3321" y="1533"/>
                </a:lnTo>
                <a:lnTo>
                  <a:pt x="3323" y="1531"/>
                </a:lnTo>
                <a:lnTo>
                  <a:pt x="3325" y="1526"/>
                </a:lnTo>
                <a:lnTo>
                  <a:pt x="3327" y="1524"/>
                </a:lnTo>
                <a:lnTo>
                  <a:pt x="3329" y="1520"/>
                </a:lnTo>
                <a:lnTo>
                  <a:pt x="3329" y="1516"/>
                </a:lnTo>
                <a:lnTo>
                  <a:pt x="3334" y="1514"/>
                </a:lnTo>
                <a:lnTo>
                  <a:pt x="3336" y="1510"/>
                </a:lnTo>
                <a:lnTo>
                  <a:pt x="3336" y="1508"/>
                </a:lnTo>
                <a:lnTo>
                  <a:pt x="3338" y="1503"/>
                </a:lnTo>
                <a:lnTo>
                  <a:pt x="3342" y="1499"/>
                </a:lnTo>
                <a:lnTo>
                  <a:pt x="3342" y="1499"/>
                </a:lnTo>
                <a:lnTo>
                  <a:pt x="3344" y="1495"/>
                </a:lnTo>
                <a:lnTo>
                  <a:pt x="3344" y="1491"/>
                </a:lnTo>
                <a:lnTo>
                  <a:pt x="3344" y="1489"/>
                </a:lnTo>
                <a:lnTo>
                  <a:pt x="3344" y="1484"/>
                </a:lnTo>
                <a:lnTo>
                  <a:pt x="3346" y="1482"/>
                </a:lnTo>
                <a:lnTo>
                  <a:pt x="3346" y="1482"/>
                </a:lnTo>
                <a:lnTo>
                  <a:pt x="3350" y="1480"/>
                </a:lnTo>
                <a:lnTo>
                  <a:pt x="3350" y="1480"/>
                </a:lnTo>
                <a:lnTo>
                  <a:pt x="3352" y="1482"/>
                </a:lnTo>
                <a:lnTo>
                  <a:pt x="3352" y="1480"/>
                </a:lnTo>
                <a:lnTo>
                  <a:pt x="3352" y="1480"/>
                </a:lnTo>
                <a:lnTo>
                  <a:pt x="3350" y="1480"/>
                </a:lnTo>
                <a:lnTo>
                  <a:pt x="3348" y="1478"/>
                </a:lnTo>
                <a:lnTo>
                  <a:pt x="3348" y="1480"/>
                </a:lnTo>
                <a:lnTo>
                  <a:pt x="3348" y="1480"/>
                </a:lnTo>
                <a:lnTo>
                  <a:pt x="3348" y="1480"/>
                </a:lnTo>
                <a:lnTo>
                  <a:pt x="3346" y="1480"/>
                </a:lnTo>
                <a:lnTo>
                  <a:pt x="3348" y="1480"/>
                </a:lnTo>
                <a:lnTo>
                  <a:pt x="3348" y="1480"/>
                </a:lnTo>
                <a:lnTo>
                  <a:pt x="3348" y="1480"/>
                </a:lnTo>
                <a:lnTo>
                  <a:pt x="3348" y="1478"/>
                </a:lnTo>
                <a:lnTo>
                  <a:pt x="3348" y="1478"/>
                </a:lnTo>
                <a:lnTo>
                  <a:pt x="3348" y="1472"/>
                </a:lnTo>
                <a:lnTo>
                  <a:pt x="3348" y="1468"/>
                </a:lnTo>
                <a:lnTo>
                  <a:pt x="3348" y="1466"/>
                </a:lnTo>
                <a:lnTo>
                  <a:pt x="3350" y="1463"/>
                </a:lnTo>
                <a:lnTo>
                  <a:pt x="3350" y="1461"/>
                </a:lnTo>
                <a:lnTo>
                  <a:pt x="3350" y="1461"/>
                </a:lnTo>
                <a:lnTo>
                  <a:pt x="3348" y="1461"/>
                </a:lnTo>
                <a:lnTo>
                  <a:pt x="3344" y="1459"/>
                </a:lnTo>
                <a:lnTo>
                  <a:pt x="3342" y="1459"/>
                </a:lnTo>
                <a:lnTo>
                  <a:pt x="3340" y="1461"/>
                </a:lnTo>
                <a:lnTo>
                  <a:pt x="3338" y="1461"/>
                </a:lnTo>
                <a:lnTo>
                  <a:pt x="3334" y="1466"/>
                </a:lnTo>
                <a:lnTo>
                  <a:pt x="3327" y="1466"/>
                </a:lnTo>
                <a:lnTo>
                  <a:pt x="3323" y="1468"/>
                </a:lnTo>
                <a:lnTo>
                  <a:pt x="3319" y="1468"/>
                </a:lnTo>
                <a:lnTo>
                  <a:pt x="3317" y="1470"/>
                </a:lnTo>
                <a:lnTo>
                  <a:pt x="3317" y="1470"/>
                </a:lnTo>
                <a:lnTo>
                  <a:pt x="3313" y="1468"/>
                </a:lnTo>
                <a:lnTo>
                  <a:pt x="3311" y="1468"/>
                </a:lnTo>
                <a:lnTo>
                  <a:pt x="3308" y="1468"/>
                </a:lnTo>
                <a:lnTo>
                  <a:pt x="3304" y="1470"/>
                </a:lnTo>
                <a:lnTo>
                  <a:pt x="3298" y="1472"/>
                </a:lnTo>
                <a:lnTo>
                  <a:pt x="3296" y="1470"/>
                </a:lnTo>
                <a:lnTo>
                  <a:pt x="3294" y="1470"/>
                </a:lnTo>
                <a:lnTo>
                  <a:pt x="3292" y="1472"/>
                </a:lnTo>
                <a:lnTo>
                  <a:pt x="3288" y="1474"/>
                </a:lnTo>
                <a:lnTo>
                  <a:pt x="3281" y="1476"/>
                </a:lnTo>
                <a:lnTo>
                  <a:pt x="3281" y="1476"/>
                </a:lnTo>
                <a:lnTo>
                  <a:pt x="3277" y="1476"/>
                </a:lnTo>
                <a:lnTo>
                  <a:pt x="3275" y="1476"/>
                </a:lnTo>
                <a:lnTo>
                  <a:pt x="3271" y="1474"/>
                </a:lnTo>
                <a:lnTo>
                  <a:pt x="3269" y="1476"/>
                </a:lnTo>
                <a:lnTo>
                  <a:pt x="3264" y="1478"/>
                </a:lnTo>
                <a:lnTo>
                  <a:pt x="3258" y="1480"/>
                </a:lnTo>
                <a:lnTo>
                  <a:pt x="3250" y="1480"/>
                </a:lnTo>
                <a:lnTo>
                  <a:pt x="3250" y="1480"/>
                </a:lnTo>
                <a:lnTo>
                  <a:pt x="3248" y="1478"/>
                </a:lnTo>
                <a:lnTo>
                  <a:pt x="3244" y="1476"/>
                </a:lnTo>
                <a:lnTo>
                  <a:pt x="3239" y="1472"/>
                </a:lnTo>
                <a:lnTo>
                  <a:pt x="3237" y="1468"/>
                </a:lnTo>
                <a:lnTo>
                  <a:pt x="3235" y="1466"/>
                </a:lnTo>
                <a:lnTo>
                  <a:pt x="3233" y="1463"/>
                </a:lnTo>
                <a:lnTo>
                  <a:pt x="3231" y="1463"/>
                </a:lnTo>
                <a:lnTo>
                  <a:pt x="3229" y="1463"/>
                </a:lnTo>
                <a:lnTo>
                  <a:pt x="3227" y="1463"/>
                </a:lnTo>
                <a:lnTo>
                  <a:pt x="3225" y="1466"/>
                </a:lnTo>
                <a:lnTo>
                  <a:pt x="3225" y="1466"/>
                </a:lnTo>
                <a:lnTo>
                  <a:pt x="3225" y="1466"/>
                </a:lnTo>
                <a:lnTo>
                  <a:pt x="3225" y="1463"/>
                </a:lnTo>
                <a:lnTo>
                  <a:pt x="3225" y="1463"/>
                </a:lnTo>
                <a:lnTo>
                  <a:pt x="3227" y="1461"/>
                </a:lnTo>
                <a:lnTo>
                  <a:pt x="3231" y="1461"/>
                </a:lnTo>
                <a:lnTo>
                  <a:pt x="3235" y="1459"/>
                </a:lnTo>
                <a:lnTo>
                  <a:pt x="3235" y="1457"/>
                </a:lnTo>
                <a:lnTo>
                  <a:pt x="3235" y="1457"/>
                </a:lnTo>
                <a:lnTo>
                  <a:pt x="3237" y="1455"/>
                </a:lnTo>
                <a:lnTo>
                  <a:pt x="3235" y="1453"/>
                </a:lnTo>
                <a:lnTo>
                  <a:pt x="3235" y="1451"/>
                </a:lnTo>
                <a:lnTo>
                  <a:pt x="3233" y="1449"/>
                </a:lnTo>
                <a:lnTo>
                  <a:pt x="3233" y="1447"/>
                </a:lnTo>
                <a:lnTo>
                  <a:pt x="3231" y="1447"/>
                </a:lnTo>
                <a:lnTo>
                  <a:pt x="3231" y="1445"/>
                </a:lnTo>
                <a:lnTo>
                  <a:pt x="3231" y="1447"/>
                </a:lnTo>
                <a:lnTo>
                  <a:pt x="3227" y="1445"/>
                </a:lnTo>
                <a:lnTo>
                  <a:pt x="3227" y="1443"/>
                </a:lnTo>
                <a:lnTo>
                  <a:pt x="3225" y="1440"/>
                </a:lnTo>
                <a:lnTo>
                  <a:pt x="3223" y="1440"/>
                </a:lnTo>
                <a:lnTo>
                  <a:pt x="3220" y="1438"/>
                </a:lnTo>
                <a:lnTo>
                  <a:pt x="3220" y="1434"/>
                </a:lnTo>
                <a:lnTo>
                  <a:pt x="3212" y="1430"/>
                </a:lnTo>
                <a:lnTo>
                  <a:pt x="3208" y="1426"/>
                </a:lnTo>
                <a:lnTo>
                  <a:pt x="3204" y="1419"/>
                </a:lnTo>
                <a:lnTo>
                  <a:pt x="3200" y="1417"/>
                </a:lnTo>
                <a:lnTo>
                  <a:pt x="3197" y="1415"/>
                </a:lnTo>
                <a:lnTo>
                  <a:pt x="3195" y="1415"/>
                </a:lnTo>
                <a:lnTo>
                  <a:pt x="3193" y="1415"/>
                </a:lnTo>
                <a:lnTo>
                  <a:pt x="3191" y="1415"/>
                </a:lnTo>
                <a:lnTo>
                  <a:pt x="3191" y="1413"/>
                </a:lnTo>
                <a:lnTo>
                  <a:pt x="3189" y="1411"/>
                </a:lnTo>
                <a:lnTo>
                  <a:pt x="3189" y="1411"/>
                </a:lnTo>
                <a:lnTo>
                  <a:pt x="3187" y="1409"/>
                </a:lnTo>
                <a:lnTo>
                  <a:pt x="3187" y="1409"/>
                </a:lnTo>
                <a:lnTo>
                  <a:pt x="3185" y="1407"/>
                </a:lnTo>
                <a:lnTo>
                  <a:pt x="3185" y="1409"/>
                </a:lnTo>
                <a:lnTo>
                  <a:pt x="3185" y="1409"/>
                </a:lnTo>
                <a:lnTo>
                  <a:pt x="3185" y="1411"/>
                </a:lnTo>
                <a:lnTo>
                  <a:pt x="3185" y="1411"/>
                </a:lnTo>
                <a:lnTo>
                  <a:pt x="3185" y="1413"/>
                </a:lnTo>
                <a:lnTo>
                  <a:pt x="3183" y="1411"/>
                </a:lnTo>
                <a:lnTo>
                  <a:pt x="3183" y="1407"/>
                </a:lnTo>
                <a:lnTo>
                  <a:pt x="3181" y="1407"/>
                </a:lnTo>
                <a:lnTo>
                  <a:pt x="3181" y="1407"/>
                </a:lnTo>
                <a:lnTo>
                  <a:pt x="3179" y="1403"/>
                </a:lnTo>
                <a:lnTo>
                  <a:pt x="3176" y="1401"/>
                </a:lnTo>
                <a:lnTo>
                  <a:pt x="3176" y="1396"/>
                </a:lnTo>
                <a:lnTo>
                  <a:pt x="3174" y="1388"/>
                </a:lnTo>
                <a:lnTo>
                  <a:pt x="3172" y="1384"/>
                </a:lnTo>
                <a:lnTo>
                  <a:pt x="3172" y="1378"/>
                </a:lnTo>
                <a:lnTo>
                  <a:pt x="3166" y="1369"/>
                </a:lnTo>
                <a:lnTo>
                  <a:pt x="3166" y="1369"/>
                </a:lnTo>
                <a:lnTo>
                  <a:pt x="3164" y="1367"/>
                </a:lnTo>
                <a:lnTo>
                  <a:pt x="3162" y="1365"/>
                </a:lnTo>
                <a:lnTo>
                  <a:pt x="3162" y="1367"/>
                </a:lnTo>
                <a:lnTo>
                  <a:pt x="3162" y="1367"/>
                </a:lnTo>
                <a:lnTo>
                  <a:pt x="3160" y="1365"/>
                </a:lnTo>
                <a:lnTo>
                  <a:pt x="3160" y="1365"/>
                </a:lnTo>
                <a:lnTo>
                  <a:pt x="3158" y="1361"/>
                </a:lnTo>
                <a:lnTo>
                  <a:pt x="3153" y="1359"/>
                </a:lnTo>
                <a:lnTo>
                  <a:pt x="3153" y="1359"/>
                </a:lnTo>
                <a:lnTo>
                  <a:pt x="3151" y="1359"/>
                </a:lnTo>
                <a:lnTo>
                  <a:pt x="3151" y="1359"/>
                </a:lnTo>
                <a:lnTo>
                  <a:pt x="3149" y="1354"/>
                </a:lnTo>
                <a:lnTo>
                  <a:pt x="3147" y="1346"/>
                </a:lnTo>
                <a:lnTo>
                  <a:pt x="3147" y="1344"/>
                </a:lnTo>
                <a:lnTo>
                  <a:pt x="3147" y="1338"/>
                </a:lnTo>
                <a:lnTo>
                  <a:pt x="3147" y="1334"/>
                </a:lnTo>
                <a:lnTo>
                  <a:pt x="3147" y="1331"/>
                </a:lnTo>
                <a:lnTo>
                  <a:pt x="3147" y="1329"/>
                </a:lnTo>
                <a:lnTo>
                  <a:pt x="3145" y="1327"/>
                </a:lnTo>
                <a:lnTo>
                  <a:pt x="3145" y="1325"/>
                </a:lnTo>
                <a:lnTo>
                  <a:pt x="3145" y="1323"/>
                </a:lnTo>
                <a:lnTo>
                  <a:pt x="3147" y="1325"/>
                </a:lnTo>
                <a:lnTo>
                  <a:pt x="3147" y="1325"/>
                </a:lnTo>
                <a:lnTo>
                  <a:pt x="3147" y="1325"/>
                </a:lnTo>
                <a:lnTo>
                  <a:pt x="3147" y="1323"/>
                </a:lnTo>
                <a:lnTo>
                  <a:pt x="3147" y="1323"/>
                </a:lnTo>
                <a:lnTo>
                  <a:pt x="3145" y="1321"/>
                </a:lnTo>
                <a:lnTo>
                  <a:pt x="3143" y="1317"/>
                </a:lnTo>
                <a:lnTo>
                  <a:pt x="3143" y="1315"/>
                </a:lnTo>
                <a:lnTo>
                  <a:pt x="3141" y="1310"/>
                </a:lnTo>
                <a:lnTo>
                  <a:pt x="3141" y="1310"/>
                </a:lnTo>
                <a:lnTo>
                  <a:pt x="3141" y="1308"/>
                </a:lnTo>
                <a:lnTo>
                  <a:pt x="3135" y="1304"/>
                </a:lnTo>
                <a:lnTo>
                  <a:pt x="3132" y="1300"/>
                </a:lnTo>
                <a:lnTo>
                  <a:pt x="3128" y="1300"/>
                </a:lnTo>
                <a:lnTo>
                  <a:pt x="3126" y="1298"/>
                </a:lnTo>
                <a:lnTo>
                  <a:pt x="3126" y="1298"/>
                </a:lnTo>
                <a:lnTo>
                  <a:pt x="3124" y="1296"/>
                </a:lnTo>
                <a:lnTo>
                  <a:pt x="3122" y="1292"/>
                </a:lnTo>
                <a:lnTo>
                  <a:pt x="3122" y="1289"/>
                </a:lnTo>
                <a:lnTo>
                  <a:pt x="3122" y="1283"/>
                </a:lnTo>
                <a:lnTo>
                  <a:pt x="3122" y="1283"/>
                </a:lnTo>
                <a:lnTo>
                  <a:pt x="3122" y="1281"/>
                </a:lnTo>
                <a:lnTo>
                  <a:pt x="3124" y="1281"/>
                </a:lnTo>
                <a:lnTo>
                  <a:pt x="3124" y="1281"/>
                </a:lnTo>
                <a:lnTo>
                  <a:pt x="3126" y="1281"/>
                </a:lnTo>
                <a:lnTo>
                  <a:pt x="3124" y="1279"/>
                </a:lnTo>
                <a:lnTo>
                  <a:pt x="3122" y="1277"/>
                </a:lnTo>
                <a:lnTo>
                  <a:pt x="3120" y="1277"/>
                </a:lnTo>
                <a:lnTo>
                  <a:pt x="3118" y="1273"/>
                </a:lnTo>
                <a:lnTo>
                  <a:pt x="3114" y="1262"/>
                </a:lnTo>
                <a:lnTo>
                  <a:pt x="3109" y="1258"/>
                </a:lnTo>
                <a:lnTo>
                  <a:pt x="3109" y="1254"/>
                </a:lnTo>
                <a:lnTo>
                  <a:pt x="3105" y="1250"/>
                </a:lnTo>
                <a:lnTo>
                  <a:pt x="3101" y="1241"/>
                </a:lnTo>
                <a:lnTo>
                  <a:pt x="3099" y="1239"/>
                </a:lnTo>
                <a:lnTo>
                  <a:pt x="3099" y="1233"/>
                </a:lnTo>
                <a:lnTo>
                  <a:pt x="3099" y="1231"/>
                </a:lnTo>
                <a:lnTo>
                  <a:pt x="3097" y="1231"/>
                </a:lnTo>
                <a:lnTo>
                  <a:pt x="3097" y="1229"/>
                </a:lnTo>
                <a:lnTo>
                  <a:pt x="3095" y="1227"/>
                </a:lnTo>
                <a:lnTo>
                  <a:pt x="3095" y="1224"/>
                </a:lnTo>
                <a:lnTo>
                  <a:pt x="3095" y="1222"/>
                </a:lnTo>
                <a:lnTo>
                  <a:pt x="3093" y="1220"/>
                </a:lnTo>
                <a:lnTo>
                  <a:pt x="3093" y="1218"/>
                </a:lnTo>
                <a:lnTo>
                  <a:pt x="3091" y="1218"/>
                </a:lnTo>
                <a:lnTo>
                  <a:pt x="3088" y="1216"/>
                </a:lnTo>
                <a:lnTo>
                  <a:pt x="3086" y="1212"/>
                </a:lnTo>
                <a:lnTo>
                  <a:pt x="3084" y="1210"/>
                </a:lnTo>
                <a:lnTo>
                  <a:pt x="3084" y="1208"/>
                </a:lnTo>
                <a:lnTo>
                  <a:pt x="3084" y="1208"/>
                </a:lnTo>
                <a:lnTo>
                  <a:pt x="3082" y="1206"/>
                </a:lnTo>
                <a:lnTo>
                  <a:pt x="3080" y="1204"/>
                </a:lnTo>
                <a:lnTo>
                  <a:pt x="3080" y="1204"/>
                </a:lnTo>
                <a:lnTo>
                  <a:pt x="3080" y="1199"/>
                </a:lnTo>
                <a:lnTo>
                  <a:pt x="3080" y="1197"/>
                </a:lnTo>
                <a:lnTo>
                  <a:pt x="3080" y="1197"/>
                </a:lnTo>
                <a:lnTo>
                  <a:pt x="3078" y="1195"/>
                </a:lnTo>
                <a:lnTo>
                  <a:pt x="3076" y="1193"/>
                </a:lnTo>
                <a:lnTo>
                  <a:pt x="3078" y="1191"/>
                </a:lnTo>
                <a:lnTo>
                  <a:pt x="3078" y="1189"/>
                </a:lnTo>
                <a:lnTo>
                  <a:pt x="3078" y="1189"/>
                </a:lnTo>
                <a:lnTo>
                  <a:pt x="3080" y="1187"/>
                </a:lnTo>
                <a:lnTo>
                  <a:pt x="3080" y="1191"/>
                </a:lnTo>
                <a:lnTo>
                  <a:pt x="3082" y="1195"/>
                </a:lnTo>
                <a:lnTo>
                  <a:pt x="3082" y="1195"/>
                </a:lnTo>
                <a:lnTo>
                  <a:pt x="3082" y="1197"/>
                </a:lnTo>
                <a:lnTo>
                  <a:pt x="3084" y="1199"/>
                </a:lnTo>
                <a:lnTo>
                  <a:pt x="3086" y="1201"/>
                </a:lnTo>
                <a:lnTo>
                  <a:pt x="3088" y="1204"/>
                </a:lnTo>
                <a:lnTo>
                  <a:pt x="3088" y="1206"/>
                </a:lnTo>
                <a:lnTo>
                  <a:pt x="3088" y="1208"/>
                </a:lnTo>
                <a:lnTo>
                  <a:pt x="3088" y="1210"/>
                </a:lnTo>
                <a:lnTo>
                  <a:pt x="3093" y="1212"/>
                </a:lnTo>
                <a:lnTo>
                  <a:pt x="3095" y="1214"/>
                </a:lnTo>
                <a:lnTo>
                  <a:pt x="3097" y="1218"/>
                </a:lnTo>
                <a:lnTo>
                  <a:pt x="3101" y="1220"/>
                </a:lnTo>
                <a:lnTo>
                  <a:pt x="3103" y="1222"/>
                </a:lnTo>
                <a:lnTo>
                  <a:pt x="3105" y="1220"/>
                </a:lnTo>
                <a:lnTo>
                  <a:pt x="3105" y="1218"/>
                </a:lnTo>
                <a:lnTo>
                  <a:pt x="3107" y="1216"/>
                </a:lnTo>
                <a:lnTo>
                  <a:pt x="3107" y="1214"/>
                </a:lnTo>
                <a:lnTo>
                  <a:pt x="3109" y="1208"/>
                </a:lnTo>
                <a:lnTo>
                  <a:pt x="3112" y="1199"/>
                </a:lnTo>
                <a:lnTo>
                  <a:pt x="3112" y="1197"/>
                </a:lnTo>
                <a:lnTo>
                  <a:pt x="3114" y="1195"/>
                </a:lnTo>
                <a:lnTo>
                  <a:pt x="3114" y="1195"/>
                </a:lnTo>
                <a:lnTo>
                  <a:pt x="3114" y="1195"/>
                </a:lnTo>
                <a:lnTo>
                  <a:pt x="3114" y="1197"/>
                </a:lnTo>
                <a:lnTo>
                  <a:pt x="3112" y="1208"/>
                </a:lnTo>
                <a:lnTo>
                  <a:pt x="3112" y="1210"/>
                </a:lnTo>
                <a:lnTo>
                  <a:pt x="3109" y="1214"/>
                </a:lnTo>
                <a:lnTo>
                  <a:pt x="3109" y="1216"/>
                </a:lnTo>
                <a:lnTo>
                  <a:pt x="3109" y="1218"/>
                </a:lnTo>
                <a:lnTo>
                  <a:pt x="3112" y="1216"/>
                </a:lnTo>
                <a:lnTo>
                  <a:pt x="3112" y="1216"/>
                </a:lnTo>
                <a:lnTo>
                  <a:pt x="3116" y="1218"/>
                </a:lnTo>
                <a:lnTo>
                  <a:pt x="3118" y="1218"/>
                </a:lnTo>
                <a:lnTo>
                  <a:pt x="3120" y="1222"/>
                </a:lnTo>
                <a:lnTo>
                  <a:pt x="3124" y="1227"/>
                </a:lnTo>
                <a:lnTo>
                  <a:pt x="3126" y="1231"/>
                </a:lnTo>
                <a:lnTo>
                  <a:pt x="3126" y="1233"/>
                </a:lnTo>
                <a:lnTo>
                  <a:pt x="3130" y="1235"/>
                </a:lnTo>
                <a:lnTo>
                  <a:pt x="3130" y="1237"/>
                </a:lnTo>
                <a:lnTo>
                  <a:pt x="3132" y="1241"/>
                </a:lnTo>
                <a:lnTo>
                  <a:pt x="3137" y="1248"/>
                </a:lnTo>
                <a:lnTo>
                  <a:pt x="3139" y="1250"/>
                </a:lnTo>
                <a:lnTo>
                  <a:pt x="3139" y="1252"/>
                </a:lnTo>
                <a:lnTo>
                  <a:pt x="3141" y="1254"/>
                </a:lnTo>
                <a:lnTo>
                  <a:pt x="3141" y="1254"/>
                </a:lnTo>
                <a:lnTo>
                  <a:pt x="3143" y="1256"/>
                </a:lnTo>
                <a:lnTo>
                  <a:pt x="3145" y="1260"/>
                </a:lnTo>
                <a:lnTo>
                  <a:pt x="3147" y="1262"/>
                </a:lnTo>
                <a:lnTo>
                  <a:pt x="3147" y="1264"/>
                </a:lnTo>
                <a:lnTo>
                  <a:pt x="3147" y="1264"/>
                </a:lnTo>
                <a:lnTo>
                  <a:pt x="3147" y="1266"/>
                </a:lnTo>
                <a:lnTo>
                  <a:pt x="3147" y="1269"/>
                </a:lnTo>
                <a:lnTo>
                  <a:pt x="3149" y="1271"/>
                </a:lnTo>
                <a:lnTo>
                  <a:pt x="3149" y="1273"/>
                </a:lnTo>
                <a:lnTo>
                  <a:pt x="3151" y="1275"/>
                </a:lnTo>
                <a:lnTo>
                  <a:pt x="3153" y="1275"/>
                </a:lnTo>
                <a:lnTo>
                  <a:pt x="3153" y="1275"/>
                </a:lnTo>
                <a:lnTo>
                  <a:pt x="3156" y="1277"/>
                </a:lnTo>
                <a:lnTo>
                  <a:pt x="3158" y="1277"/>
                </a:lnTo>
                <a:lnTo>
                  <a:pt x="3158" y="1279"/>
                </a:lnTo>
                <a:lnTo>
                  <a:pt x="3160" y="1279"/>
                </a:lnTo>
                <a:lnTo>
                  <a:pt x="3162" y="1281"/>
                </a:lnTo>
                <a:lnTo>
                  <a:pt x="3164" y="1285"/>
                </a:lnTo>
                <a:lnTo>
                  <a:pt x="3166" y="1287"/>
                </a:lnTo>
                <a:lnTo>
                  <a:pt x="3168" y="1292"/>
                </a:lnTo>
                <a:lnTo>
                  <a:pt x="3170" y="1292"/>
                </a:lnTo>
                <a:lnTo>
                  <a:pt x="3170" y="1294"/>
                </a:lnTo>
                <a:lnTo>
                  <a:pt x="3170" y="1296"/>
                </a:lnTo>
                <a:lnTo>
                  <a:pt x="3172" y="1298"/>
                </a:lnTo>
                <a:lnTo>
                  <a:pt x="3170" y="1298"/>
                </a:lnTo>
                <a:lnTo>
                  <a:pt x="3172" y="1298"/>
                </a:lnTo>
                <a:lnTo>
                  <a:pt x="3172" y="1298"/>
                </a:lnTo>
                <a:lnTo>
                  <a:pt x="3172" y="1300"/>
                </a:lnTo>
                <a:lnTo>
                  <a:pt x="3174" y="1302"/>
                </a:lnTo>
                <a:lnTo>
                  <a:pt x="3174" y="1304"/>
                </a:lnTo>
                <a:lnTo>
                  <a:pt x="3174" y="1306"/>
                </a:lnTo>
                <a:lnTo>
                  <a:pt x="3172" y="1306"/>
                </a:lnTo>
                <a:lnTo>
                  <a:pt x="3172" y="1310"/>
                </a:lnTo>
                <a:lnTo>
                  <a:pt x="3172" y="1313"/>
                </a:lnTo>
                <a:lnTo>
                  <a:pt x="3172" y="1315"/>
                </a:lnTo>
                <a:lnTo>
                  <a:pt x="3174" y="1315"/>
                </a:lnTo>
                <a:lnTo>
                  <a:pt x="3174" y="1317"/>
                </a:lnTo>
                <a:lnTo>
                  <a:pt x="3174" y="1319"/>
                </a:lnTo>
                <a:lnTo>
                  <a:pt x="3174" y="1321"/>
                </a:lnTo>
                <a:lnTo>
                  <a:pt x="3176" y="1325"/>
                </a:lnTo>
                <a:lnTo>
                  <a:pt x="3181" y="1329"/>
                </a:lnTo>
                <a:lnTo>
                  <a:pt x="3181" y="1334"/>
                </a:lnTo>
                <a:lnTo>
                  <a:pt x="3183" y="1334"/>
                </a:lnTo>
                <a:lnTo>
                  <a:pt x="3185" y="1336"/>
                </a:lnTo>
                <a:lnTo>
                  <a:pt x="3189" y="1336"/>
                </a:lnTo>
                <a:lnTo>
                  <a:pt x="3193" y="1340"/>
                </a:lnTo>
                <a:lnTo>
                  <a:pt x="3195" y="1342"/>
                </a:lnTo>
                <a:lnTo>
                  <a:pt x="3197" y="1344"/>
                </a:lnTo>
                <a:lnTo>
                  <a:pt x="3197" y="1344"/>
                </a:lnTo>
                <a:lnTo>
                  <a:pt x="3200" y="1346"/>
                </a:lnTo>
                <a:lnTo>
                  <a:pt x="3200" y="1346"/>
                </a:lnTo>
                <a:lnTo>
                  <a:pt x="3200" y="1348"/>
                </a:lnTo>
                <a:lnTo>
                  <a:pt x="3204" y="1354"/>
                </a:lnTo>
                <a:lnTo>
                  <a:pt x="3204" y="1354"/>
                </a:lnTo>
                <a:lnTo>
                  <a:pt x="3204" y="1357"/>
                </a:lnTo>
                <a:lnTo>
                  <a:pt x="3206" y="1359"/>
                </a:lnTo>
                <a:lnTo>
                  <a:pt x="3206" y="1361"/>
                </a:lnTo>
                <a:lnTo>
                  <a:pt x="3208" y="1363"/>
                </a:lnTo>
                <a:lnTo>
                  <a:pt x="3210" y="1367"/>
                </a:lnTo>
                <a:lnTo>
                  <a:pt x="3212" y="1369"/>
                </a:lnTo>
                <a:lnTo>
                  <a:pt x="3212" y="1371"/>
                </a:lnTo>
                <a:lnTo>
                  <a:pt x="3216" y="1375"/>
                </a:lnTo>
                <a:lnTo>
                  <a:pt x="3220" y="1378"/>
                </a:lnTo>
                <a:lnTo>
                  <a:pt x="3220" y="1382"/>
                </a:lnTo>
                <a:lnTo>
                  <a:pt x="3223" y="1384"/>
                </a:lnTo>
                <a:lnTo>
                  <a:pt x="3223" y="1384"/>
                </a:lnTo>
                <a:lnTo>
                  <a:pt x="3225" y="1386"/>
                </a:lnTo>
                <a:lnTo>
                  <a:pt x="3225" y="1386"/>
                </a:lnTo>
                <a:lnTo>
                  <a:pt x="3225" y="1388"/>
                </a:lnTo>
                <a:lnTo>
                  <a:pt x="3227" y="1388"/>
                </a:lnTo>
                <a:lnTo>
                  <a:pt x="3227" y="1390"/>
                </a:lnTo>
                <a:lnTo>
                  <a:pt x="3227" y="1390"/>
                </a:lnTo>
                <a:lnTo>
                  <a:pt x="3227" y="1392"/>
                </a:lnTo>
                <a:lnTo>
                  <a:pt x="3227" y="1394"/>
                </a:lnTo>
                <a:lnTo>
                  <a:pt x="3229" y="1399"/>
                </a:lnTo>
                <a:lnTo>
                  <a:pt x="3227" y="1405"/>
                </a:lnTo>
                <a:lnTo>
                  <a:pt x="3227" y="1409"/>
                </a:lnTo>
                <a:lnTo>
                  <a:pt x="3227" y="1409"/>
                </a:lnTo>
                <a:lnTo>
                  <a:pt x="3227" y="1411"/>
                </a:lnTo>
                <a:lnTo>
                  <a:pt x="3227" y="1409"/>
                </a:lnTo>
                <a:lnTo>
                  <a:pt x="3227" y="1409"/>
                </a:lnTo>
                <a:lnTo>
                  <a:pt x="3225" y="1411"/>
                </a:lnTo>
                <a:lnTo>
                  <a:pt x="3229" y="1413"/>
                </a:lnTo>
                <a:lnTo>
                  <a:pt x="3229" y="1413"/>
                </a:lnTo>
                <a:lnTo>
                  <a:pt x="3229" y="1415"/>
                </a:lnTo>
                <a:lnTo>
                  <a:pt x="3229" y="1415"/>
                </a:lnTo>
                <a:lnTo>
                  <a:pt x="3229" y="1415"/>
                </a:lnTo>
                <a:lnTo>
                  <a:pt x="3229" y="1417"/>
                </a:lnTo>
                <a:lnTo>
                  <a:pt x="3229" y="1417"/>
                </a:lnTo>
                <a:lnTo>
                  <a:pt x="3231" y="1422"/>
                </a:lnTo>
                <a:lnTo>
                  <a:pt x="3231" y="1422"/>
                </a:lnTo>
                <a:lnTo>
                  <a:pt x="3231" y="1422"/>
                </a:lnTo>
                <a:lnTo>
                  <a:pt x="3231" y="1424"/>
                </a:lnTo>
                <a:lnTo>
                  <a:pt x="3231" y="1426"/>
                </a:lnTo>
                <a:lnTo>
                  <a:pt x="3231" y="1428"/>
                </a:lnTo>
                <a:lnTo>
                  <a:pt x="3233" y="1430"/>
                </a:lnTo>
                <a:lnTo>
                  <a:pt x="3235" y="1434"/>
                </a:lnTo>
                <a:lnTo>
                  <a:pt x="3235" y="1434"/>
                </a:lnTo>
                <a:lnTo>
                  <a:pt x="3233" y="1440"/>
                </a:lnTo>
                <a:lnTo>
                  <a:pt x="3237" y="1447"/>
                </a:lnTo>
                <a:lnTo>
                  <a:pt x="3237" y="1449"/>
                </a:lnTo>
                <a:lnTo>
                  <a:pt x="3239" y="1447"/>
                </a:lnTo>
                <a:lnTo>
                  <a:pt x="3244" y="1449"/>
                </a:lnTo>
                <a:lnTo>
                  <a:pt x="3244" y="1449"/>
                </a:lnTo>
                <a:lnTo>
                  <a:pt x="3246" y="1449"/>
                </a:lnTo>
                <a:lnTo>
                  <a:pt x="3248" y="1449"/>
                </a:lnTo>
                <a:lnTo>
                  <a:pt x="3250" y="1449"/>
                </a:lnTo>
                <a:lnTo>
                  <a:pt x="3250" y="1449"/>
                </a:lnTo>
                <a:lnTo>
                  <a:pt x="3254" y="1447"/>
                </a:lnTo>
                <a:lnTo>
                  <a:pt x="3256" y="1447"/>
                </a:lnTo>
                <a:lnTo>
                  <a:pt x="3258" y="1447"/>
                </a:lnTo>
                <a:lnTo>
                  <a:pt x="3260" y="1447"/>
                </a:lnTo>
                <a:lnTo>
                  <a:pt x="3260" y="1445"/>
                </a:lnTo>
                <a:lnTo>
                  <a:pt x="3262" y="1443"/>
                </a:lnTo>
                <a:lnTo>
                  <a:pt x="3264" y="1443"/>
                </a:lnTo>
                <a:lnTo>
                  <a:pt x="3267" y="1440"/>
                </a:lnTo>
                <a:lnTo>
                  <a:pt x="3269" y="1438"/>
                </a:lnTo>
                <a:lnTo>
                  <a:pt x="3273" y="1438"/>
                </a:lnTo>
                <a:lnTo>
                  <a:pt x="3277" y="1438"/>
                </a:lnTo>
                <a:lnTo>
                  <a:pt x="3281" y="1438"/>
                </a:lnTo>
                <a:lnTo>
                  <a:pt x="3283" y="1436"/>
                </a:lnTo>
                <a:lnTo>
                  <a:pt x="3285" y="1436"/>
                </a:lnTo>
                <a:lnTo>
                  <a:pt x="3288" y="1436"/>
                </a:lnTo>
                <a:lnTo>
                  <a:pt x="3292" y="1434"/>
                </a:lnTo>
                <a:lnTo>
                  <a:pt x="3294" y="1434"/>
                </a:lnTo>
                <a:lnTo>
                  <a:pt x="3298" y="1430"/>
                </a:lnTo>
                <a:lnTo>
                  <a:pt x="3300" y="1430"/>
                </a:lnTo>
                <a:lnTo>
                  <a:pt x="3302" y="1428"/>
                </a:lnTo>
                <a:lnTo>
                  <a:pt x="3302" y="1428"/>
                </a:lnTo>
                <a:lnTo>
                  <a:pt x="3306" y="1430"/>
                </a:lnTo>
                <a:lnTo>
                  <a:pt x="3311" y="1428"/>
                </a:lnTo>
                <a:lnTo>
                  <a:pt x="3313" y="1428"/>
                </a:lnTo>
                <a:lnTo>
                  <a:pt x="3313" y="1428"/>
                </a:lnTo>
                <a:lnTo>
                  <a:pt x="3315" y="1428"/>
                </a:lnTo>
                <a:lnTo>
                  <a:pt x="3317" y="1426"/>
                </a:lnTo>
                <a:lnTo>
                  <a:pt x="3317" y="1424"/>
                </a:lnTo>
                <a:lnTo>
                  <a:pt x="3319" y="1422"/>
                </a:lnTo>
                <a:lnTo>
                  <a:pt x="3319" y="1422"/>
                </a:lnTo>
                <a:lnTo>
                  <a:pt x="3323" y="1419"/>
                </a:lnTo>
                <a:lnTo>
                  <a:pt x="3325" y="1417"/>
                </a:lnTo>
                <a:lnTo>
                  <a:pt x="3332" y="1417"/>
                </a:lnTo>
                <a:lnTo>
                  <a:pt x="3334" y="1417"/>
                </a:lnTo>
                <a:lnTo>
                  <a:pt x="3338" y="1415"/>
                </a:lnTo>
                <a:lnTo>
                  <a:pt x="3340" y="1413"/>
                </a:lnTo>
                <a:lnTo>
                  <a:pt x="3346" y="1413"/>
                </a:lnTo>
                <a:lnTo>
                  <a:pt x="3350" y="1411"/>
                </a:lnTo>
                <a:lnTo>
                  <a:pt x="3355" y="1409"/>
                </a:lnTo>
                <a:lnTo>
                  <a:pt x="3357" y="1409"/>
                </a:lnTo>
                <a:lnTo>
                  <a:pt x="3357" y="1407"/>
                </a:lnTo>
                <a:lnTo>
                  <a:pt x="3359" y="1407"/>
                </a:lnTo>
                <a:lnTo>
                  <a:pt x="3361" y="1407"/>
                </a:lnTo>
                <a:lnTo>
                  <a:pt x="3363" y="1405"/>
                </a:lnTo>
                <a:lnTo>
                  <a:pt x="3365" y="1405"/>
                </a:lnTo>
                <a:lnTo>
                  <a:pt x="3365" y="1403"/>
                </a:lnTo>
                <a:lnTo>
                  <a:pt x="3363" y="1401"/>
                </a:lnTo>
                <a:lnTo>
                  <a:pt x="3365" y="1396"/>
                </a:lnTo>
                <a:lnTo>
                  <a:pt x="3365" y="1394"/>
                </a:lnTo>
                <a:lnTo>
                  <a:pt x="3367" y="1394"/>
                </a:lnTo>
                <a:lnTo>
                  <a:pt x="3369" y="1392"/>
                </a:lnTo>
                <a:lnTo>
                  <a:pt x="3378" y="1390"/>
                </a:lnTo>
                <a:lnTo>
                  <a:pt x="3380" y="1388"/>
                </a:lnTo>
                <a:lnTo>
                  <a:pt x="3384" y="1388"/>
                </a:lnTo>
                <a:lnTo>
                  <a:pt x="3386" y="1386"/>
                </a:lnTo>
                <a:lnTo>
                  <a:pt x="3390" y="1386"/>
                </a:lnTo>
                <a:lnTo>
                  <a:pt x="3390" y="1384"/>
                </a:lnTo>
                <a:lnTo>
                  <a:pt x="3396" y="1384"/>
                </a:lnTo>
                <a:lnTo>
                  <a:pt x="3399" y="1384"/>
                </a:lnTo>
                <a:lnTo>
                  <a:pt x="3401" y="1384"/>
                </a:lnTo>
                <a:lnTo>
                  <a:pt x="3401" y="1386"/>
                </a:lnTo>
                <a:lnTo>
                  <a:pt x="3405" y="1384"/>
                </a:lnTo>
                <a:lnTo>
                  <a:pt x="3407" y="1382"/>
                </a:lnTo>
                <a:lnTo>
                  <a:pt x="3409" y="1380"/>
                </a:lnTo>
                <a:lnTo>
                  <a:pt x="3409" y="1380"/>
                </a:lnTo>
                <a:lnTo>
                  <a:pt x="3409" y="1378"/>
                </a:lnTo>
                <a:lnTo>
                  <a:pt x="3407" y="1378"/>
                </a:lnTo>
                <a:lnTo>
                  <a:pt x="3409" y="1375"/>
                </a:lnTo>
                <a:lnTo>
                  <a:pt x="3411" y="1373"/>
                </a:lnTo>
                <a:lnTo>
                  <a:pt x="3413" y="1371"/>
                </a:lnTo>
                <a:lnTo>
                  <a:pt x="3420" y="1371"/>
                </a:lnTo>
                <a:lnTo>
                  <a:pt x="3424" y="1371"/>
                </a:lnTo>
                <a:lnTo>
                  <a:pt x="3424" y="1369"/>
                </a:lnTo>
                <a:lnTo>
                  <a:pt x="3428" y="1367"/>
                </a:lnTo>
                <a:lnTo>
                  <a:pt x="3428" y="1361"/>
                </a:lnTo>
                <a:lnTo>
                  <a:pt x="3430" y="1359"/>
                </a:lnTo>
                <a:lnTo>
                  <a:pt x="3432" y="1359"/>
                </a:lnTo>
                <a:lnTo>
                  <a:pt x="3436" y="1357"/>
                </a:lnTo>
                <a:lnTo>
                  <a:pt x="3440" y="1357"/>
                </a:lnTo>
                <a:lnTo>
                  <a:pt x="3443" y="1357"/>
                </a:lnTo>
                <a:lnTo>
                  <a:pt x="3445" y="1354"/>
                </a:lnTo>
                <a:lnTo>
                  <a:pt x="3445" y="1354"/>
                </a:lnTo>
                <a:lnTo>
                  <a:pt x="3445" y="1352"/>
                </a:lnTo>
                <a:lnTo>
                  <a:pt x="3445" y="1352"/>
                </a:lnTo>
                <a:lnTo>
                  <a:pt x="3445" y="1348"/>
                </a:lnTo>
                <a:lnTo>
                  <a:pt x="3445" y="1346"/>
                </a:lnTo>
                <a:lnTo>
                  <a:pt x="3445" y="1346"/>
                </a:lnTo>
                <a:lnTo>
                  <a:pt x="3445" y="1344"/>
                </a:lnTo>
                <a:lnTo>
                  <a:pt x="3445" y="1342"/>
                </a:lnTo>
                <a:lnTo>
                  <a:pt x="3445" y="1338"/>
                </a:lnTo>
                <a:lnTo>
                  <a:pt x="3447" y="1336"/>
                </a:lnTo>
                <a:lnTo>
                  <a:pt x="3447" y="1336"/>
                </a:lnTo>
                <a:lnTo>
                  <a:pt x="3449" y="1331"/>
                </a:lnTo>
                <a:lnTo>
                  <a:pt x="3451" y="1331"/>
                </a:lnTo>
                <a:lnTo>
                  <a:pt x="3451" y="1331"/>
                </a:lnTo>
                <a:lnTo>
                  <a:pt x="3451" y="1334"/>
                </a:lnTo>
                <a:lnTo>
                  <a:pt x="3451" y="1334"/>
                </a:lnTo>
                <a:lnTo>
                  <a:pt x="3451" y="1334"/>
                </a:lnTo>
                <a:lnTo>
                  <a:pt x="3453" y="1334"/>
                </a:lnTo>
                <a:lnTo>
                  <a:pt x="3455" y="1334"/>
                </a:lnTo>
                <a:lnTo>
                  <a:pt x="3455" y="1334"/>
                </a:lnTo>
                <a:lnTo>
                  <a:pt x="3457" y="1327"/>
                </a:lnTo>
                <a:lnTo>
                  <a:pt x="3461" y="1323"/>
                </a:lnTo>
                <a:lnTo>
                  <a:pt x="3464" y="1321"/>
                </a:lnTo>
                <a:lnTo>
                  <a:pt x="3468" y="1319"/>
                </a:lnTo>
                <a:lnTo>
                  <a:pt x="3468" y="1319"/>
                </a:lnTo>
                <a:lnTo>
                  <a:pt x="3470" y="1313"/>
                </a:lnTo>
                <a:lnTo>
                  <a:pt x="3472" y="1310"/>
                </a:lnTo>
                <a:lnTo>
                  <a:pt x="3472" y="1310"/>
                </a:lnTo>
                <a:lnTo>
                  <a:pt x="3474" y="1306"/>
                </a:lnTo>
                <a:lnTo>
                  <a:pt x="3474" y="1306"/>
                </a:lnTo>
                <a:lnTo>
                  <a:pt x="3474" y="1304"/>
                </a:lnTo>
                <a:lnTo>
                  <a:pt x="3474" y="1302"/>
                </a:lnTo>
                <a:lnTo>
                  <a:pt x="3472" y="1302"/>
                </a:lnTo>
                <a:lnTo>
                  <a:pt x="3470" y="1302"/>
                </a:lnTo>
                <a:lnTo>
                  <a:pt x="3468" y="1300"/>
                </a:lnTo>
                <a:lnTo>
                  <a:pt x="3468" y="1298"/>
                </a:lnTo>
                <a:lnTo>
                  <a:pt x="3466" y="1296"/>
                </a:lnTo>
                <a:lnTo>
                  <a:pt x="3464" y="1294"/>
                </a:lnTo>
                <a:lnTo>
                  <a:pt x="3461" y="1292"/>
                </a:lnTo>
                <a:lnTo>
                  <a:pt x="3461" y="1289"/>
                </a:lnTo>
                <a:lnTo>
                  <a:pt x="3459" y="1289"/>
                </a:lnTo>
                <a:lnTo>
                  <a:pt x="3459" y="1287"/>
                </a:lnTo>
                <a:lnTo>
                  <a:pt x="3457" y="1285"/>
                </a:lnTo>
                <a:lnTo>
                  <a:pt x="3455" y="1285"/>
                </a:lnTo>
                <a:lnTo>
                  <a:pt x="3453" y="1285"/>
                </a:lnTo>
                <a:lnTo>
                  <a:pt x="3453" y="1285"/>
                </a:lnTo>
                <a:lnTo>
                  <a:pt x="3449" y="1285"/>
                </a:lnTo>
                <a:lnTo>
                  <a:pt x="3445" y="1283"/>
                </a:lnTo>
                <a:lnTo>
                  <a:pt x="3443" y="1283"/>
                </a:lnTo>
                <a:lnTo>
                  <a:pt x="3436" y="1281"/>
                </a:lnTo>
                <a:lnTo>
                  <a:pt x="3436" y="1281"/>
                </a:lnTo>
                <a:lnTo>
                  <a:pt x="3432" y="1277"/>
                </a:lnTo>
                <a:lnTo>
                  <a:pt x="3430" y="1275"/>
                </a:lnTo>
                <a:lnTo>
                  <a:pt x="3428" y="1273"/>
                </a:lnTo>
                <a:lnTo>
                  <a:pt x="3426" y="1269"/>
                </a:lnTo>
                <a:lnTo>
                  <a:pt x="3424" y="1264"/>
                </a:lnTo>
                <a:lnTo>
                  <a:pt x="3424" y="1264"/>
                </a:lnTo>
                <a:lnTo>
                  <a:pt x="3424" y="1256"/>
                </a:lnTo>
                <a:lnTo>
                  <a:pt x="3424" y="1254"/>
                </a:lnTo>
                <a:lnTo>
                  <a:pt x="3424" y="1254"/>
                </a:lnTo>
                <a:lnTo>
                  <a:pt x="3424" y="1254"/>
                </a:lnTo>
                <a:lnTo>
                  <a:pt x="3424" y="1252"/>
                </a:lnTo>
                <a:lnTo>
                  <a:pt x="3426" y="1248"/>
                </a:lnTo>
                <a:lnTo>
                  <a:pt x="3426" y="1245"/>
                </a:lnTo>
                <a:lnTo>
                  <a:pt x="3426" y="1245"/>
                </a:lnTo>
                <a:lnTo>
                  <a:pt x="3426" y="1243"/>
                </a:lnTo>
                <a:lnTo>
                  <a:pt x="3424" y="1243"/>
                </a:lnTo>
                <a:lnTo>
                  <a:pt x="3424" y="1245"/>
                </a:lnTo>
                <a:lnTo>
                  <a:pt x="3424" y="1245"/>
                </a:lnTo>
                <a:lnTo>
                  <a:pt x="3422" y="1245"/>
                </a:lnTo>
                <a:lnTo>
                  <a:pt x="3422" y="1245"/>
                </a:lnTo>
                <a:lnTo>
                  <a:pt x="3422" y="1245"/>
                </a:lnTo>
                <a:lnTo>
                  <a:pt x="3420" y="1248"/>
                </a:lnTo>
                <a:lnTo>
                  <a:pt x="3420" y="1250"/>
                </a:lnTo>
                <a:lnTo>
                  <a:pt x="3420" y="1252"/>
                </a:lnTo>
                <a:lnTo>
                  <a:pt x="3417" y="1252"/>
                </a:lnTo>
                <a:lnTo>
                  <a:pt x="3411" y="1258"/>
                </a:lnTo>
                <a:lnTo>
                  <a:pt x="3411" y="1258"/>
                </a:lnTo>
                <a:lnTo>
                  <a:pt x="3409" y="1260"/>
                </a:lnTo>
                <a:lnTo>
                  <a:pt x="3409" y="1260"/>
                </a:lnTo>
                <a:lnTo>
                  <a:pt x="3405" y="1264"/>
                </a:lnTo>
                <a:lnTo>
                  <a:pt x="3401" y="1269"/>
                </a:lnTo>
                <a:lnTo>
                  <a:pt x="3399" y="1269"/>
                </a:lnTo>
                <a:lnTo>
                  <a:pt x="3399" y="1271"/>
                </a:lnTo>
                <a:lnTo>
                  <a:pt x="3399" y="1271"/>
                </a:lnTo>
                <a:lnTo>
                  <a:pt x="3399" y="1273"/>
                </a:lnTo>
                <a:lnTo>
                  <a:pt x="3396" y="1273"/>
                </a:lnTo>
                <a:lnTo>
                  <a:pt x="3396" y="1275"/>
                </a:lnTo>
                <a:lnTo>
                  <a:pt x="3396" y="1275"/>
                </a:lnTo>
                <a:lnTo>
                  <a:pt x="3394" y="1277"/>
                </a:lnTo>
                <a:lnTo>
                  <a:pt x="3392" y="1277"/>
                </a:lnTo>
                <a:lnTo>
                  <a:pt x="3388" y="1279"/>
                </a:lnTo>
                <a:lnTo>
                  <a:pt x="3388" y="1279"/>
                </a:lnTo>
                <a:lnTo>
                  <a:pt x="3380" y="1279"/>
                </a:lnTo>
                <a:lnTo>
                  <a:pt x="3376" y="1277"/>
                </a:lnTo>
                <a:lnTo>
                  <a:pt x="3371" y="1277"/>
                </a:lnTo>
                <a:lnTo>
                  <a:pt x="3369" y="1279"/>
                </a:lnTo>
                <a:lnTo>
                  <a:pt x="3365" y="1281"/>
                </a:lnTo>
                <a:lnTo>
                  <a:pt x="3363" y="1281"/>
                </a:lnTo>
                <a:lnTo>
                  <a:pt x="3359" y="1281"/>
                </a:lnTo>
                <a:lnTo>
                  <a:pt x="3359" y="1279"/>
                </a:lnTo>
                <a:lnTo>
                  <a:pt x="3359" y="1279"/>
                </a:lnTo>
                <a:lnTo>
                  <a:pt x="3357" y="1277"/>
                </a:lnTo>
                <a:lnTo>
                  <a:pt x="3357" y="1277"/>
                </a:lnTo>
                <a:lnTo>
                  <a:pt x="3357" y="1277"/>
                </a:lnTo>
                <a:lnTo>
                  <a:pt x="3355" y="1275"/>
                </a:lnTo>
                <a:lnTo>
                  <a:pt x="3355" y="1275"/>
                </a:lnTo>
                <a:lnTo>
                  <a:pt x="3355" y="1275"/>
                </a:lnTo>
                <a:lnTo>
                  <a:pt x="3355" y="1275"/>
                </a:lnTo>
                <a:lnTo>
                  <a:pt x="3352" y="1275"/>
                </a:lnTo>
                <a:lnTo>
                  <a:pt x="3352" y="1275"/>
                </a:lnTo>
                <a:lnTo>
                  <a:pt x="3350" y="1275"/>
                </a:lnTo>
                <a:lnTo>
                  <a:pt x="3352" y="1273"/>
                </a:lnTo>
                <a:lnTo>
                  <a:pt x="3352" y="1273"/>
                </a:lnTo>
                <a:lnTo>
                  <a:pt x="3352" y="1271"/>
                </a:lnTo>
                <a:lnTo>
                  <a:pt x="3352" y="1271"/>
                </a:lnTo>
                <a:lnTo>
                  <a:pt x="3350" y="1271"/>
                </a:lnTo>
                <a:lnTo>
                  <a:pt x="3352" y="1271"/>
                </a:lnTo>
                <a:lnTo>
                  <a:pt x="3352" y="1271"/>
                </a:lnTo>
                <a:lnTo>
                  <a:pt x="3355" y="1266"/>
                </a:lnTo>
                <a:lnTo>
                  <a:pt x="3355" y="1264"/>
                </a:lnTo>
                <a:lnTo>
                  <a:pt x="3355" y="1264"/>
                </a:lnTo>
                <a:lnTo>
                  <a:pt x="3355" y="1262"/>
                </a:lnTo>
                <a:lnTo>
                  <a:pt x="3355" y="1260"/>
                </a:lnTo>
                <a:lnTo>
                  <a:pt x="3355" y="1258"/>
                </a:lnTo>
                <a:lnTo>
                  <a:pt x="3355" y="1258"/>
                </a:lnTo>
                <a:lnTo>
                  <a:pt x="3355" y="1256"/>
                </a:lnTo>
                <a:lnTo>
                  <a:pt x="3355" y="1254"/>
                </a:lnTo>
                <a:lnTo>
                  <a:pt x="3355" y="1254"/>
                </a:lnTo>
                <a:lnTo>
                  <a:pt x="3355" y="1252"/>
                </a:lnTo>
                <a:lnTo>
                  <a:pt x="3352" y="1250"/>
                </a:lnTo>
                <a:lnTo>
                  <a:pt x="3350" y="1248"/>
                </a:lnTo>
                <a:lnTo>
                  <a:pt x="3348" y="1248"/>
                </a:lnTo>
                <a:lnTo>
                  <a:pt x="3346" y="1250"/>
                </a:lnTo>
                <a:lnTo>
                  <a:pt x="3344" y="1254"/>
                </a:lnTo>
                <a:lnTo>
                  <a:pt x="3344" y="1256"/>
                </a:lnTo>
                <a:lnTo>
                  <a:pt x="3344" y="1258"/>
                </a:lnTo>
                <a:lnTo>
                  <a:pt x="3344" y="1258"/>
                </a:lnTo>
                <a:lnTo>
                  <a:pt x="3342" y="1258"/>
                </a:lnTo>
                <a:lnTo>
                  <a:pt x="3344" y="1262"/>
                </a:lnTo>
                <a:lnTo>
                  <a:pt x="3344" y="1266"/>
                </a:lnTo>
                <a:lnTo>
                  <a:pt x="3344" y="1266"/>
                </a:lnTo>
                <a:lnTo>
                  <a:pt x="3344" y="1269"/>
                </a:lnTo>
                <a:lnTo>
                  <a:pt x="3342" y="1266"/>
                </a:lnTo>
                <a:lnTo>
                  <a:pt x="3342" y="1264"/>
                </a:lnTo>
                <a:lnTo>
                  <a:pt x="3340" y="1264"/>
                </a:lnTo>
                <a:lnTo>
                  <a:pt x="3340" y="1260"/>
                </a:lnTo>
                <a:lnTo>
                  <a:pt x="3338" y="1258"/>
                </a:lnTo>
                <a:lnTo>
                  <a:pt x="3336" y="1256"/>
                </a:lnTo>
                <a:lnTo>
                  <a:pt x="3336" y="1256"/>
                </a:lnTo>
                <a:lnTo>
                  <a:pt x="3336" y="1254"/>
                </a:lnTo>
                <a:lnTo>
                  <a:pt x="3334" y="1252"/>
                </a:lnTo>
                <a:lnTo>
                  <a:pt x="3334" y="1250"/>
                </a:lnTo>
                <a:lnTo>
                  <a:pt x="3332" y="1248"/>
                </a:lnTo>
                <a:lnTo>
                  <a:pt x="3334" y="1248"/>
                </a:lnTo>
                <a:lnTo>
                  <a:pt x="3334" y="1248"/>
                </a:lnTo>
                <a:lnTo>
                  <a:pt x="3334" y="1248"/>
                </a:lnTo>
                <a:lnTo>
                  <a:pt x="3334" y="1248"/>
                </a:lnTo>
                <a:lnTo>
                  <a:pt x="3336" y="1245"/>
                </a:lnTo>
                <a:lnTo>
                  <a:pt x="3336" y="1243"/>
                </a:lnTo>
                <a:lnTo>
                  <a:pt x="3334" y="1243"/>
                </a:lnTo>
                <a:lnTo>
                  <a:pt x="3332" y="1241"/>
                </a:lnTo>
                <a:lnTo>
                  <a:pt x="3332" y="1239"/>
                </a:lnTo>
                <a:lnTo>
                  <a:pt x="3332" y="1239"/>
                </a:lnTo>
                <a:lnTo>
                  <a:pt x="3332" y="1239"/>
                </a:lnTo>
                <a:lnTo>
                  <a:pt x="3334" y="1239"/>
                </a:lnTo>
                <a:lnTo>
                  <a:pt x="3334" y="1239"/>
                </a:lnTo>
                <a:lnTo>
                  <a:pt x="3334" y="1239"/>
                </a:lnTo>
                <a:lnTo>
                  <a:pt x="3332" y="1237"/>
                </a:lnTo>
                <a:lnTo>
                  <a:pt x="3327" y="1235"/>
                </a:lnTo>
                <a:lnTo>
                  <a:pt x="3325" y="1231"/>
                </a:lnTo>
                <a:lnTo>
                  <a:pt x="3323" y="1231"/>
                </a:lnTo>
                <a:lnTo>
                  <a:pt x="3321" y="1229"/>
                </a:lnTo>
                <a:lnTo>
                  <a:pt x="3321" y="1227"/>
                </a:lnTo>
                <a:lnTo>
                  <a:pt x="3321" y="1227"/>
                </a:lnTo>
                <a:lnTo>
                  <a:pt x="3319" y="1227"/>
                </a:lnTo>
                <a:lnTo>
                  <a:pt x="3319" y="1227"/>
                </a:lnTo>
                <a:lnTo>
                  <a:pt x="3317" y="1224"/>
                </a:lnTo>
                <a:lnTo>
                  <a:pt x="3315" y="1222"/>
                </a:lnTo>
                <a:lnTo>
                  <a:pt x="3315" y="1222"/>
                </a:lnTo>
                <a:lnTo>
                  <a:pt x="3315" y="1222"/>
                </a:lnTo>
                <a:lnTo>
                  <a:pt x="3315" y="1220"/>
                </a:lnTo>
                <a:lnTo>
                  <a:pt x="3315" y="1218"/>
                </a:lnTo>
                <a:lnTo>
                  <a:pt x="3313" y="1216"/>
                </a:lnTo>
                <a:lnTo>
                  <a:pt x="3311" y="1214"/>
                </a:lnTo>
                <a:lnTo>
                  <a:pt x="3311" y="1212"/>
                </a:lnTo>
                <a:lnTo>
                  <a:pt x="3308" y="1210"/>
                </a:lnTo>
                <a:lnTo>
                  <a:pt x="3308" y="1208"/>
                </a:lnTo>
                <a:lnTo>
                  <a:pt x="3308" y="1208"/>
                </a:lnTo>
                <a:lnTo>
                  <a:pt x="3308" y="1208"/>
                </a:lnTo>
                <a:lnTo>
                  <a:pt x="3306" y="1204"/>
                </a:lnTo>
                <a:lnTo>
                  <a:pt x="3306" y="1204"/>
                </a:lnTo>
                <a:lnTo>
                  <a:pt x="3304" y="1199"/>
                </a:lnTo>
                <a:lnTo>
                  <a:pt x="3304" y="1199"/>
                </a:lnTo>
                <a:lnTo>
                  <a:pt x="3304" y="1197"/>
                </a:lnTo>
                <a:lnTo>
                  <a:pt x="3302" y="1197"/>
                </a:lnTo>
                <a:lnTo>
                  <a:pt x="3302" y="1197"/>
                </a:lnTo>
                <a:lnTo>
                  <a:pt x="3300" y="1197"/>
                </a:lnTo>
                <a:lnTo>
                  <a:pt x="3300" y="1197"/>
                </a:lnTo>
                <a:lnTo>
                  <a:pt x="3300" y="1197"/>
                </a:lnTo>
                <a:lnTo>
                  <a:pt x="3300" y="1195"/>
                </a:lnTo>
                <a:lnTo>
                  <a:pt x="3302" y="1193"/>
                </a:lnTo>
                <a:lnTo>
                  <a:pt x="3304" y="1193"/>
                </a:lnTo>
                <a:lnTo>
                  <a:pt x="3304" y="1193"/>
                </a:lnTo>
                <a:lnTo>
                  <a:pt x="3304" y="1193"/>
                </a:lnTo>
                <a:lnTo>
                  <a:pt x="3304" y="1193"/>
                </a:lnTo>
                <a:lnTo>
                  <a:pt x="3304" y="1191"/>
                </a:lnTo>
                <a:lnTo>
                  <a:pt x="3302" y="1191"/>
                </a:lnTo>
                <a:lnTo>
                  <a:pt x="3302" y="1189"/>
                </a:lnTo>
                <a:lnTo>
                  <a:pt x="3302" y="1187"/>
                </a:lnTo>
                <a:lnTo>
                  <a:pt x="3302" y="1187"/>
                </a:lnTo>
                <a:lnTo>
                  <a:pt x="3304" y="1187"/>
                </a:lnTo>
                <a:lnTo>
                  <a:pt x="3304" y="1187"/>
                </a:lnTo>
                <a:lnTo>
                  <a:pt x="3308" y="1189"/>
                </a:lnTo>
                <a:lnTo>
                  <a:pt x="3311" y="1189"/>
                </a:lnTo>
                <a:lnTo>
                  <a:pt x="3311" y="1189"/>
                </a:lnTo>
                <a:lnTo>
                  <a:pt x="3313" y="1187"/>
                </a:lnTo>
                <a:lnTo>
                  <a:pt x="3313" y="1187"/>
                </a:lnTo>
                <a:lnTo>
                  <a:pt x="3315" y="1187"/>
                </a:lnTo>
                <a:lnTo>
                  <a:pt x="3315" y="1187"/>
                </a:lnTo>
                <a:lnTo>
                  <a:pt x="3317" y="1185"/>
                </a:lnTo>
                <a:lnTo>
                  <a:pt x="3317" y="1183"/>
                </a:lnTo>
                <a:lnTo>
                  <a:pt x="3317" y="1183"/>
                </a:lnTo>
                <a:lnTo>
                  <a:pt x="3317" y="1180"/>
                </a:lnTo>
                <a:lnTo>
                  <a:pt x="3319" y="1180"/>
                </a:lnTo>
                <a:lnTo>
                  <a:pt x="3317" y="1178"/>
                </a:lnTo>
                <a:lnTo>
                  <a:pt x="3319" y="1178"/>
                </a:lnTo>
                <a:lnTo>
                  <a:pt x="3321" y="1180"/>
                </a:lnTo>
                <a:lnTo>
                  <a:pt x="3321" y="1180"/>
                </a:lnTo>
                <a:lnTo>
                  <a:pt x="3321" y="1180"/>
                </a:lnTo>
                <a:lnTo>
                  <a:pt x="3319" y="1180"/>
                </a:lnTo>
                <a:lnTo>
                  <a:pt x="3319" y="1180"/>
                </a:lnTo>
                <a:lnTo>
                  <a:pt x="3317" y="1180"/>
                </a:lnTo>
                <a:lnTo>
                  <a:pt x="3319" y="1183"/>
                </a:lnTo>
                <a:lnTo>
                  <a:pt x="3319" y="1183"/>
                </a:lnTo>
                <a:lnTo>
                  <a:pt x="3323" y="1185"/>
                </a:lnTo>
                <a:lnTo>
                  <a:pt x="3325" y="1187"/>
                </a:lnTo>
                <a:lnTo>
                  <a:pt x="3332" y="1185"/>
                </a:lnTo>
                <a:lnTo>
                  <a:pt x="3334" y="1185"/>
                </a:lnTo>
                <a:lnTo>
                  <a:pt x="3334" y="1187"/>
                </a:lnTo>
                <a:lnTo>
                  <a:pt x="3334" y="1189"/>
                </a:lnTo>
                <a:lnTo>
                  <a:pt x="3336" y="1189"/>
                </a:lnTo>
                <a:lnTo>
                  <a:pt x="3338" y="1193"/>
                </a:lnTo>
                <a:lnTo>
                  <a:pt x="3340" y="1195"/>
                </a:lnTo>
                <a:lnTo>
                  <a:pt x="3342" y="1197"/>
                </a:lnTo>
                <a:lnTo>
                  <a:pt x="3342" y="1197"/>
                </a:lnTo>
                <a:lnTo>
                  <a:pt x="3342" y="1199"/>
                </a:lnTo>
                <a:lnTo>
                  <a:pt x="3342" y="1201"/>
                </a:lnTo>
                <a:lnTo>
                  <a:pt x="3344" y="1201"/>
                </a:lnTo>
                <a:lnTo>
                  <a:pt x="3344" y="1201"/>
                </a:lnTo>
                <a:lnTo>
                  <a:pt x="3344" y="1204"/>
                </a:lnTo>
                <a:lnTo>
                  <a:pt x="3344" y="1204"/>
                </a:lnTo>
                <a:lnTo>
                  <a:pt x="3344" y="1206"/>
                </a:lnTo>
                <a:lnTo>
                  <a:pt x="3346" y="1206"/>
                </a:lnTo>
                <a:lnTo>
                  <a:pt x="3348" y="1208"/>
                </a:lnTo>
                <a:lnTo>
                  <a:pt x="3348" y="1210"/>
                </a:lnTo>
                <a:lnTo>
                  <a:pt x="3348" y="1212"/>
                </a:lnTo>
                <a:lnTo>
                  <a:pt x="3350" y="1216"/>
                </a:lnTo>
                <a:lnTo>
                  <a:pt x="3350" y="1216"/>
                </a:lnTo>
                <a:lnTo>
                  <a:pt x="3355" y="1220"/>
                </a:lnTo>
                <a:lnTo>
                  <a:pt x="3355" y="1220"/>
                </a:lnTo>
                <a:lnTo>
                  <a:pt x="3357" y="1220"/>
                </a:lnTo>
                <a:lnTo>
                  <a:pt x="3359" y="1220"/>
                </a:lnTo>
                <a:lnTo>
                  <a:pt x="3361" y="1220"/>
                </a:lnTo>
                <a:lnTo>
                  <a:pt x="3363" y="1222"/>
                </a:lnTo>
                <a:lnTo>
                  <a:pt x="3367" y="1224"/>
                </a:lnTo>
                <a:lnTo>
                  <a:pt x="3369" y="1227"/>
                </a:lnTo>
                <a:lnTo>
                  <a:pt x="3369" y="1229"/>
                </a:lnTo>
                <a:lnTo>
                  <a:pt x="3371" y="1229"/>
                </a:lnTo>
                <a:lnTo>
                  <a:pt x="3376" y="1233"/>
                </a:lnTo>
                <a:lnTo>
                  <a:pt x="3380" y="1235"/>
                </a:lnTo>
                <a:lnTo>
                  <a:pt x="3382" y="1235"/>
                </a:lnTo>
                <a:lnTo>
                  <a:pt x="3382" y="1237"/>
                </a:lnTo>
                <a:lnTo>
                  <a:pt x="3386" y="1239"/>
                </a:lnTo>
                <a:lnTo>
                  <a:pt x="3388" y="1239"/>
                </a:lnTo>
                <a:lnTo>
                  <a:pt x="3390" y="1239"/>
                </a:lnTo>
                <a:lnTo>
                  <a:pt x="3394" y="1239"/>
                </a:lnTo>
                <a:lnTo>
                  <a:pt x="3399" y="1241"/>
                </a:lnTo>
                <a:lnTo>
                  <a:pt x="3399" y="1241"/>
                </a:lnTo>
                <a:lnTo>
                  <a:pt x="3401" y="1241"/>
                </a:lnTo>
                <a:lnTo>
                  <a:pt x="3403" y="1241"/>
                </a:lnTo>
                <a:lnTo>
                  <a:pt x="3407" y="1239"/>
                </a:lnTo>
                <a:lnTo>
                  <a:pt x="3409" y="1237"/>
                </a:lnTo>
                <a:lnTo>
                  <a:pt x="3411" y="1237"/>
                </a:lnTo>
                <a:lnTo>
                  <a:pt x="3411" y="1237"/>
                </a:lnTo>
                <a:lnTo>
                  <a:pt x="3413" y="1235"/>
                </a:lnTo>
                <a:lnTo>
                  <a:pt x="3413" y="1235"/>
                </a:lnTo>
                <a:lnTo>
                  <a:pt x="3417" y="1233"/>
                </a:lnTo>
                <a:lnTo>
                  <a:pt x="3422" y="1233"/>
                </a:lnTo>
                <a:lnTo>
                  <a:pt x="3424" y="1231"/>
                </a:lnTo>
                <a:lnTo>
                  <a:pt x="3424" y="1231"/>
                </a:lnTo>
                <a:lnTo>
                  <a:pt x="3430" y="1233"/>
                </a:lnTo>
                <a:lnTo>
                  <a:pt x="3430" y="1233"/>
                </a:lnTo>
                <a:lnTo>
                  <a:pt x="3432" y="1235"/>
                </a:lnTo>
                <a:lnTo>
                  <a:pt x="3434" y="1235"/>
                </a:lnTo>
                <a:lnTo>
                  <a:pt x="3434" y="1237"/>
                </a:lnTo>
                <a:lnTo>
                  <a:pt x="3434" y="1239"/>
                </a:lnTo>
                <a:lnTo>
                  <a:pt x="3434" y="1243"/>
                </a:lnTo>
                <a:lnTo>
                  <a:pt x="3436" y="1248"/>
                </a:lnTo>
                <a:lnTo>
                  <a:pt x="3436" y="1250"/>
                </a:lnTo>
                <a:lnTo>
                  <a:pt x="3436" y="1250"/>
                </a:lnTo>
                <a:lnTo>
                  <a:pt x="3438" y="1252"/>
                </a:lnTo>
                <a:lnTo>
                  <a:pt x="3445" y="1254"/>
                </a:lnTo>
                <a:lnTo>
                  <a:pt x="3445" y="1254"/>
                </a:lnTo>
                <a:lnTo>
                  <a:pt x="3447" y="1254"/>
                </a:lnTo>
                <a:lnTo>
                  <a:pt x="3449" y="1256"/>
                </a:lnTo>
                <a:lnTo>
                  <a:pt x="3451" y="1256"/>
                </a:lnTo>
                <a:lnTo>
                  <a:pt x="3453" y="1256"/>
                </a:lnTo>
                <a:lnTo>
                  <a:pt x="3455" y="1256"/>
                </a:lnTo>
                <a:lnTo>
                  <a:pt x="3459" y="1256"/>
                </a:lnTo>
                <a:lnTo>
                  <a:pt x="3464" y="1258"/>
                </a:lnTo>
                <a:lnTo>
                  <a:pt x="3466" y="1258"/>
                </a:lnTo>
                <a:lnTo>
                  <a:pt x="3470" y="1258"/>
                </a:lnTo>
                <a:lnTo>
                  <a:pt x="3472" y="1258"/>
                </a:lnTo>
                <a:lnTo>
                  <a:pt x="3474" y="1258"/>
                </a:lnTo>
                <a:lnTo>
                  <a:pt x="3476" y="1260"/>
                </a:lnTo>
                <a:lnTo>
                  <a:pt x="3478" y="1258"/>
                </a:lnTo>
                <a:lnTo>
                  <a:pt x="3482" y="1260"/>
                </a:lnTo>
                <a:lnTo>
                  <a:pt x="3484" y="1258"/>
                </a:lnTo>
                <a:lnTo>
                  <a:pt x="3484" y="1258"/>
                </a:lnTo>
                <a:lnTo>
                  <a:pt x="3487" y="1260"/>
                </a:lnTo>
                <a:lnTo>
                  <a:pt x="3487" y="1260"/>
                </a:lnTo>
                <a:lnTo>
                  <a:pt x="3493" y="1262"/>
                </a:lnTo>
                <a:lnTo>
                  <a:pt x="3495" y="1262"/>
                </a:lnTo>
                <a:lnTo>
                  <a:pt x="3497" y="1262"/>
                </a:lnTo>
                <a:lnTo>
                  <a:pt x="3499" y="1262"/>
                </a:lnTo>
                <a:lnTo>
                  <a:pt x="3499" y="1262"/>
                </a:lnTo>
                <a:lnTo>
                  <a:pt x="3501" y="1262"/>
                </a:lnTo>
                <a:lnTo>
                  <a:pt x="3505" y="1262"/>
                </a:lnTo>
                <a:lnTo>
                  <a:pt x="3508" y="1262"/>
                </a:lnTo>
                <a:lnTo>
                  <a:pt x="3508" y="1262"/>
                </a:lnTo>
                <a:lnTo>
                  <a:pt x="3510" y="1262"/>
                </a:lnTo>
                <a:lnTo>
                  <a:pt x="3510" y="1262"/>
                </a:lnTo>
                <a:lnTo>
                  <a:pt x="3510" y="1262"/>
                </a:lnTo>
                <a:lnTo>
                  <a:pt x="3512" y="1262"/>
                </a:lnTo>
                <a:lnTo>
                  <a:pt x="3512" y="1262"/>
                </a:lnTo>
                <a:lnTo>
                  <a:pt x="3514" y="1260"/>
                </a:lnTo>
                <a:lnTo>
                  <a:pt x="3516" y="1260"/>
                </a:lnTo>
                <a:lnTo>
                  <a:pt x="3520" y="1262"/>
                </a:lnTo>
                <a:lnTo>
                  <a:pt x="3522" y="1260"/>
                </a:lnTo>
                <a:lnTo>
                  <a:pt x="3524" y="1262"/>
                </a:lnTo>
                <a:lnTo>
                  <a:pt x="3528" y="1262"/>
                </a:lnTo>
                <a:lnTo>
                  <a:pt x="3528" y="1260"/>
                </a:lnTo>
                <a:lnTo>
                  <a:pt x="3528" y="1260"/>
                </a:lnTo>
                <a:lnTo>
                  <a:pt x="3531" y="1258"/>
                </a:lnTo>
                <a:lnTo>
                  <a:pt x="3535" y="1260"/>
                </a:lnTo>
                <a:lnTo>
                  <a:pt x="3535" y="1260"/>
                </a:lnTo>
                <a:lnTo>
                  <a:pt x="3535" y="1258"/>
                </a:lnTo>
                <a:lnTo>
                  <a:pt x="3537" y="1258"/>
                </a:lnTo>
                <a:lnTo>
                  <a:pt x="3537" y="1260"/>
                </a:lnTo>
                <a:lnTo>
                  <a:pt x="3543" y="1260"/>
                </a:lnTo>
                <a:lnTo>
                  <a:pt x="3543" y="1262"/>
                </a:lnTo>
                <a:lnTo>
                  <a:pt x="3545" y="1262"/>
                </a:lnTo>
                <a:lnTo>
                  <a:pt x="3545" y="1260"/>
                </a:lnTo>
                <a:lnTo>
                  <a:pt x="3549" y="1260"/>
                </a:lnTo>
                <a:lnTo>
                  <a:pt x="3556" y="1258"/>
                </a:lnTo>
                <a:lnTo>
                  <a:pt x="3560" y="1260"/>
                </a:lnTo>
                <a:lnTo>
                  <a:pt x="3562" y="1258"/>
                </a:lnTo>
                <a:lnTo>
                  <a:pt x="3568" y="1258"/>
                </a:lnTo>
                <a:lnTo>
                  <a:pt x="3568" y="1258"/>
                </a:lnTo>
                <a:lnTo>
                  <a:pt x="3570" y="1258"/>
                </a:lnTo>
                <a:lnTo>
                  <a:pt x="3570" y="1258"/>
                </a:lnTo>
                <a:lnTo>
                  <a:pt x="3570" y="1258"/>
                </a:lnTo>
                <a:lnTo>
                  <a:pt x="3568" y="1258"/>
                </a:lnTo>
                <a:lnTo>
                  <a:pt x="3566" y="1258"/>
                </a:lnTo>
                <a:lnTo>
                  <a:pt x="3566" y="1256"/>
                </a:lnTo>
                <a:lnTo>
                  <a:pt x="3566" y="1256"/>
                </a:lnTo>
                <a:lnTo>
                  <a:pt x="3568" y="1256"/>
                </a:lnTo>
                <a:lnTo>
                  <a:pt x="3570" y="1256"/>
                </a:lnTo>
                <a:lnTo>
                  <a:pt x="3572" y="1258"/>
                </a:lnTo>
                <a:lnTo>
                  <a:pt x="3572" y="1258"/>
                </a:lnTo>
                <a:lnTo>
                  <a:pt x="3575" y="1262"/>
                </a:lnTo>
                <a:lnTo>
                  <a:pt x="3575" y="1262"/>
                </a:lnTo>
                <a:lnTo>
                  <a:pt x="3575" y="1266"/>
                </a:lnTo>
                <a:lnTo>
                  <a:pt x="3575" y="1266"/>
                </a:lnTo>
                <a:lnTo>
                  <a:pt x="3579" y="1269"/>
                </a:lnTo>
                <a:lnTo>
                  <a:pt x="3581" y="1269"/>
                </a:lnTo>
                <a:lnTo>
                  <a:pt x="3583" y="1275"/>
                </a:lnTo>
                <a:lnTo>
                  <a:pt x="3583" y="1277"/>
                </a:lnTo>
                <a:lnTo>
                  <a:pt x="3583" y="1277"/>
                </a:lnTo>
                <a:lnTo>
                  <a:pt x="3583" y="1279"/>
                </a:lnTo>
                <a:lnTo>
                  <a:pt x="3585" y="1279"/>
                </a:lnTo>
                <a:lnTo>
                  <a:pt x="3585" y="1279"/>
                </a:lnTo>
                <a:lnTo>
                  <a:pt x="3585" y="1279"/>
                </a:lnTo>
                <a:lnTo>
                  <a:pt x="3585" y="1281"/>
                </a:lnTo>
                <a:lnTo>
                  <a:pt x="3587" y="1281"/>
                </a:lnTo>
                <a:lnTo>
                  <a:pt x="3587" y="1281"/>
                </a:lnTo>
                <a:lnTo>
                  <a:pt x="3587" y="1281"/>
                </a:lnTo>
                <a:lnTo>
                  <a:pt x="3587" y="1283"/>
                </a:lnTo>
                <a:lnTo>
                  <a:pt x="3589" y="1283"/>
                </a:lnTo>
                <a:lnTo>
                  <a:pt x="3591" y="1281"/>
                </a:lnTo>
                <a:lnTo>
                  <a:pt x="3591" y="1283"/>
                </a:lnTo>
                <a:lnTo>
                  <a:pt x="3593" y="1283"/>
                </a:lnTo>
                <a:lnTo>
                  <a:pt x="3593" y="1283"/>
                </a:lnTo>
                <a:lnTo>
                  <a:pt x="3593" y="1283"/>
                </a:lnTo>
                <a:lnTo>
                  <a:pt x="3596" y="1283"/>
                </a:lnTo>
                <a:lnTo>
                  <a:pt x="3596" y="1283"/>
                </a:lnTo>
                <a:lnTo>
                  <a:pt x="3596" y="1283"/>
                </a:lnTo>
                <a:lnTo>
                  <a:pt x="3596" y="1283"/>
                </a:lnTo>
                <a:lnTo>
                  <a:pt x="3596" y="1285"/>
                </a:lnTo>
                <a:lnTo>
                  <a:pt x="3598" y="1285"/>
                </a:lnTo>
                <a:lnTo>
                  <a:pt x="3600" y="1285"/>
                </a:lnTo>
                <a:lnTo>
                  <a:pt x="3600" y="1283"/>
                </a:lnTo>
                <a:lnTo>
                  <a:pt x="3602" y="1283"/>
                </a:lnTo>
                <a:lnTo>
                  <a:pt x="3604" y="1283"/>
                </a:lnTo>
                <a:lnTo>
                  <a:pt x="3602" y="1283"/>
                </a:lnTo>
                <a:lnTo>
                  <a:pt x="3600" y="1285"/>
                </a:lnTo>
                <a:lnTo>
                  <a:pt x="3600" y="1287"/>
                </a:lnTo>
                <a:lnTo>
                  <a:pt x="3600" y="1289"/>
                </a:lnTo>
                <a:lnTo>
                  <a:pt x="3602" y="1292"/>
                </a:lnTo>
                <a:lnTo>
                  <a:pt x="3604" y="1294"/>
                </a:lnTo>
                <a:lnTo>
                  <a:pt x="3610" y="1298"/>
                </a:lnTo>
                <a:lnTo>
                  <a:pt x="3616" y="1298"/>
                </a:lnTo>
                <a:lnTo>
                  <a:pt x="3619" y="1298"/>
                </a:lnTo>
                <a:lnTo>
                  <a:pt x="3619" y="1298"/>
                </a:lnTo>
                <a:lnTo>
                  <a:pt x="3623" y="1296"/>
                </a:lnTo>
                <a:lnTo>
                  <a:pt x="3625" y="1296"/>
                </a:lnTo>
                <a:lnTo>
                  <a:pt x="3625" y="1296"/>
                </a:lnTo>
                <a:lnTo>
                  <a:pt x="3627" y="1296"/>
                </a:lnTo>
                <a:lnTo>
                  <a:pt x="3627" y="1296"/>
                </a:lnTo>
                <a:lnTo>
                  <a:pt x="3627" y="1294"/>
                </a:lnTo>
                <a:lnTo>
                  <a:pt x="3629" y="1294"/>
                </a:lnTo>
                <a:lnTo>
                  <a:pt x="3629" y="1294"/>
                </a:lnTo>
                <a:lnTo>
                  <a:pt x="3629" y="1294"/>
                </a:lnTo>
                <a:lnTo>
                  <a:pt x="3629" y="1296"/>
                </a:lnTo>
                <a:lnTo>
                  <a:pt x="3629" y="1296"/>
                </a:lnTo>
                <a:lnTo>
                  <a:pt x="3627" y="1298"/>
                </a:lnTo>
                <a:lnTo>
                  <a:pt x="3625" y="1302"/>
                </a:lnTo>
                <a:lnTo>
                  <a:pt x="3623" y="1302"/>
                </a:lnTo>
                <a:lnTo>
                  <a:pt x="3623" y="1302"/>
                </a:lnTo>
                <a:lnTo>
                  <a:pt x="3619" y="1304"/>
                </a:lnTo>
                <a:lnTo>
                  <a:pt x="3619" y="1304"/>
                </a:lnTo>
                <a:lnTo>
                  <a:pt x="3616" y="1304"/>
                </a:lnTo>
                <a:lnTo>
                  <a:pt x="3614" y="1304"/>
                </a:lnTo>
                <a:lnTo>
                  <a:pt x="3612" y="1306"/>
                </a:lnTo>
                <a:lnTo>
                  <a:pt x="3610" y="1306"/>
                </a:lnTo>
                <a:lnTo>
                  <a:pt x="3610" y="1304"/>
                </a:lnTo>
                <a:lnTo>
                  <a:pt x="3610" y="1304"/>
                </a:lnTo>
                <a:lnTo>
                  <a:pt x="3608" y="1304"/>
                </a:lnTo>
                <a:lnTo>
                  <a:pt x="3608" y="1304"/>
                </a:lnTo>
                <a:lnTo>
                  <a:pt x="3606" y="1306"/>
                </a:lnTo>
                <a:lnTo>
                  <a:pt x="3608" y="1306"/>
                </a:lnTo>
                <a:lnTo>
                  <a:pt x="3610" y="1310"/>
                </a:lnTo>
                <a:lnTo>
                  <a:pt x="3612" y="1313"/>
                </a:lnTo>
                <a:lnTo>
                  <a:pt x="3614" y="1315"/>
                </a:lnTo>
                <a:lnTo>
                  <a:pt x="3619" y="1317"/>
                </a:lnTo>
                <a:lnTo>
                  <a:pt x="3623" y="1323"/>
                </a:lnTo>
                <a:lnTo>
                  <a:pt x="3623" y="1323"/>
                </a:lnTo>
                <a:lnTo>
                  <a:pt x="3629" y="1327"/>
                </a:lnTo>
                <a:lnTo>
                  <a:pt x="3633" y="1329"/>
                </a:lnTo>
                <a:lnTo>
                  <a:pt x="3635" y="1329"/>
                </a:lnTo>
                <a:lnTo>
                  <a:pt x="3637" y="1329"/>
                </a:lnTo>
                <a:lnTo>
                  <a:pt x="3642" y="1327"/>
                </a:lnTo>
                <a:lnTo>
                  <a:pt x="3644" y="1325"/>
                </a:lnTo>
                <a:lnTo>
                  <a:pt x="3650" y="1323"/>
                </a:lnTo>
                <a:lnTo>
                  <a:pt x="3652" y="1321"/>
                </a:lnTo>
                <a:lnTo>
                  <a:pt x="3654" y="1317"/>
                </a:lnTo>
                <a:lnTo>
                  <a:pt x="3654" y="1315"/>
                </a:lnTo>
                <a:lnTo>
                  <a:pt x="3654" y="1315"/>
                </a:lnTo>
                <a:lnTo>
                  <a:pt x="3654" y="1315"/>
                </a:lnTo>
                <a:lnTo>
                  <a:pt x="3652" y="1313"/>
                </a:lnTo>
                <a:lnTo>
                  <a:pt x="3652" y="1313"/>
                </a:lnTo>
                <a:lnTo>
                  <a:pt x="3652" y="1313"/>
                </a:lnTo>
                <a:lnTo>
                  <a:pt x="3652" y="1310"/>
                </a:lnTo>
                <a:lnTo>
                  <a:pt x="3652" y="1310"/>
                </a:lnTo>
                <a:lnTo>
                  <a:pt x="3654" y="1310"/>
                </a:lnTo>
                <a:lnTo>
                  <a:pt x="3654" y="1308"/>
                </a:lnTo>
                <a:lnTo>
                  <a:pt x="3654" y="1308"/>
                </a:lnTo>
                <a:lnTo>
                  <a:pt x="3654" y="1306"/>
                </a:lnTo>
                <a:lnTo>
                  <a:pt x="3654" y="1306"/>
                </a:lnTo>
                <a:lnTo>
                  <a:pt x="3656" y="1306"/>
                </a:lnTo>
                <a:lnTo>
                  <a:pt x="3658" y="1306"/>
                </a:lnTo>
                <a:lnTo>
                  <a:pt x="3658" y="1306"/>
                </a:lnTo>
                <a:lnTo>
                  <a:pt x="3660" y="1306"/>
                </a:lnTo>
                <a:lnTo>
                  <a:pt x="3663" y="1306"/>
                </a:lnTo>
                <a:lnTo>
                  <a:pt x="3660" y="1306"/>
                </a:lnTo>
                <a:lnTo>
                  <a:pt x="3660" y="1306"/>
                </a:lnTo>
                <a:lnTo>
                  <a:pt x="3658" y="1308"/>
                </a:lnTo>
                <a:lnTo>
                  <a:pt x="3658" y="1310"/>
                </a:lnTo>
                <a:lnTo>
                  <a:pt x="3660" y="1310"/>
                </a:lnTo>
                <a:lnTo>
                  <a:pt x="3660" y="1310"/>
                </a:lnTo>
                <a:lnTo>
                  <a:pt x="3660" y="1310"/>
                </a:lnTo>
                <a:lnTo>
                  <a:pt x="3658" y="1313"/>
                </a:lnTo>
                <a:lnTo>
                  <a:pt x="3658" y="1315"/>
                </a:lnTo>
                <a:lnTo>
                  <a:pt x="3663" y="1315"/>
                </a:lnTo>
                <a:lnTo>
                  <a:pt x="3665" y="1315"/>
                </a:lnTo>
                <a:lnTo>
                  <a:pt x="3667" y="1315"/>
                </a:lnTo>
                <a:lnTo>
                  <a:pt x="3665" y="1315"/>
                </a:lnTo>
                <a:lnTo>
                  <a:pt x="3663" y="1317"/>
                </a:lnTo>
                <a:lnTo>
                  <a:pt x="3660" y="1317"/>
                </a:lnTo>
                <a:lnTo>
                  <a:pt x="3660" y="1319"/>
                </a:lnTo>
                <a:lnTo>
                  <a:pt x="3660" y="1319"/>
                </a:lnTo>
                <a:lnTo>
                  <a:pt x="3660" y="1319"/>
                </a:lnTo>
                <a:lnTo>
                  <a:pt x="3660" y="1319"/>
                </a:lnTo>
                <a:lnTo>
                  <a:pt x="3660" y="1319"/>
                </a:lnTo>
                <a:lnTo>
                  <a:pt x="3660" y="1323"/>
                </a:lnTo>
                <a:lnTo>
                  <a:pt x="3663" y="1323"/>
                </a:lnTo>
                <a:lnTo>
                  <a:pt x="3663" y="1323"/>
                </a:lnTo>
                <a:lnTo>
                  <a:pt x="3663" y="1323"/>
                </a:lnTo>
                <a:lnTo>
                  <a:pt x="3663" y="1325"/>
                </a:lnTo>
                <a:lnTo>
                  <a:pt x="3663" y="1327"/>
                </a:lnTo>
                <a:lnTo>
                  <a:pt x="3665" y="1329"/>
                </a:lnTo>
                <a:lnTo>
                  <a:pt x="3663" y="1331"/>
                </a:lnTo>
                <a:lnTo>
                  <a:pt x="3660" y="1340"/>
                </a:lnTo>
                <a:lnTo>
                  <a:pt x="3660" y="1342"/>
                </a:lnTo>
                <a:lnTo>
                  <a:pt x="3660" y="1344"/>
                </a:lnTo>
                <a:lnTo>
                  <a:pt x="3660" y="1344"/>
                </a:lnTo>
                <a:lnTo>
                  <a:pt x="3660" y="1346"/>
                </a:lnTo>
                <a:lnTo>
                  <a:pt x="3663" y="1348"/>
                </a:lnTo>
                <a:lnTo>
                  <a:pt x="3663" y="1348"/>
                </a:lnTo>
                <a:lnTo>
                  <a:pt x="3663" y="1348"/>
                </a:lnTo>
                <a:lnTo>
                  <a:pt x="3663" y="1350"/>
                </a:lnTo>
                <a:lnTo>
                  <a:pt x="3665" y="1350"/>
                </a:lnTo>
                <a:lnTo>
                  <a:pt x="3663" y="1350"/>
                </a:lnTo>
                <a:lnTo>
                  <a:pt x="3663" y="1352"/>
                </a:lnTo>
                <a:lnTo>
                  <a:pt x="3663" y="1352"/>
                </a:lnTo>
                <a:lnTo>
                  <a:pt x="3663" y="1354"/>
                </a:lnTo>
                <a:lnTo>
                  <a:pt x="3663" y="1354"/>
                </a:lnTo>
                <a:lnTo>
                  <a:pt x="3665" y="1354"/>
                </a:lnTo>
                <a:lnTo>
                  <a:pt x="3665" y="1352"/>
                </a:lnTo>
                <a:lnTo>
                  <a:pt x="3665" y="1354"/>
                </a:lnTo>
                <a:lnTo>
                  <a:pt x="3665" y="1357"/>
                </a:lnTo>
                <a:lnTo>
                  <a:pt x="3665" y="1359"/>
                </a:lnTo>
                <a:lnTo>
                  <a:pt x="3663" y="1361"/>
                </a:lnTo>
                <a:lnTo>
                  <a:pt x="3663" y="1361"/>
                </a:lnTo>
                <a:lnTo>
                  <a:pt x="3665" y="1361"/>
                </a:lnTo>
                <a:lnTo>
                  <a:pt x="3665" y="1365"/>
                </a:lnTo>
                <a:lnTo>
                  <a:pt x="3665" y="1367"/>
                </a:lnTo>
                <a:lnTo>
                  <a:pt x="3665" y="1369"/>
                </a:lnTo>
                <a:lnTo>
                  <a:pt x="3667" y="1371"/>
                </a:lnTo>
                <a:lnTo>
                  <a:pt x="3667" y="1375"/>
                </a:lnTo>
                <a:lnTo>
                  <a:pt x="3667" y="1378"/>
                </a:lnTo>
                <a:lnTo>
                  <a:pt x="3669" y="1382"/>
                </a:lnTo>
                <a:lnTo>
                  <a:pt x="3671" y="1392"/>
                </a:lnTo>
                <a:lnTo>
                  <a:pt x="3671" y="1396"/>
                </a:lnTo>
                <a:lnTo>
                  <a:pt x="3673" y="1399"/>
                </a:lnTo>
                <a:lnTo>
                  <a:pt x="3673" y="1401"/>
                </a:lnTo>
                <a:lnTo>
                  <a:pt x="3675" y="1405"/>
                </a:lnTo>
                <a:lnTo>
                  <a:pt x="3675" y="1405"/>
                </a:lnTo>
                <a:lnTo>
                  <a:pt x="3677" y="1405"/>
                </a:lnTo>
                <a:lnTo>
                  <a:pt x="3677" y="1405"/>
                </a:lnTo>
                <a:lnTo>
                  <a:pt x="3677" y="1407"/>
                </a:lnTo>
                <a:lnTo>
                  <a:pt x="3677" y="1407"/>
                </a:lnTo>
                <a:lnTo>
                  <a:pt x="3679" y="1409"/>
                </a:lnTo>
                <a:lnTo>
                  <a:pt x="3677" y="1409"/>
                </a:lnTo>
                <a:lnTo>
                  <a:pt x="3677" y="1409"/>
                </a:lnTo>
                <a:lnTo>
                  <a:pt x="3679" y="1413"/>
                </a:lnTo>
                <a:lnTo>
                  <a:pt x="3679" y="1415"/>
                </a:lnTo>
                <a:lnTo>
                  <a:pt x="3681" y="1415"/>
                </a:lnTo>
                <a:lnTo>
                  <a:pt x="3684" y="1419"/>
                </a:lnTo>
                <a:lnTo>
                  <a:pt x="3684" y="1419"/>
                </a:lnTo>
                <a:lnTo>
                  <a:pt x="3686" y="1419"/>
                </a:lnTo>
                <a:lnTo>
                  <a:pt x="3686" y="1422"/>
                </a:lnTo>
                <a:lnTo>
                  <a:pt x="3686" y="1424"/>
                </a:lnTo>
                <a:lnTo>
                  <a:pt x="3686" y="1426"/>
                </a:lnTo>
                <a:lnTo>
                  <a:pt x="3686" y="1426"/>
                </a:lnTo>
                <a:lnTo>
                  <a:pt x="3688" y="1428"/>
                </a:lnTo>
                <a:lnTo>
                  <a:pt x="3688" y="1432"/>
                </a:lnTo>
                <a:lnTo>
                  <a:pt x="3690" y="1434"/>
                </a:lnTo>
                <a:lnTo>
                  <a:pt x="3690" y="1434"/>
                </a:lnTo>
                <a:lnTo>
                  <a:pt x="3690" y="1436"/>
                </a:lnTo>
                <a:lnTo>
                  <a:pt x="3692" y="1443"/>
                </a:lnTo>
                <a:lnTo>
                  <a:pt x="3692" y="1445"/>
                </a:lnTo>
                <a:lnTo>
                  <a:pt x="3692" y="1447"/>
                </a:lnTo>
                <a:lnTo>
                  <a:pt x="3694" y="1449"/>
                </a:lnTo>
                <a:lnTo>
                  <a:pt x="3696" y="1457"/>
                </a:lnTo>
                <a:lnTo>
                  <a:pt x="3698" y="1457"/>
                </a:lnTo>
                <a:lnTo>
                  <a:pt x="3698" y="1459"/>
                </a:lnTo>
                <a:lnTo>
                  <a:pt x="3700" y="1461"/>
                </a:lnTo>
                <a:lnTo>
                  <a:pt x="3702" y="1461"/>
                </a:lnTo>
                <a:lnTo>
                  <a:pt x="3704" y="1466"/>
                </a:lnTo>
                <a:lnTo>
                  <a:pt x="3704" y="1468"/>
                </a:lnTo>
                <a:lnTo>
                  <a:pt x="3707" y="1472"/>
                </a:lnTo>
                <a:lnTo>
                  <a:pt x="3707" y="1476"/>
                </a:lnTo>
                <a:lnTo>
                  <a:pt x="3711" y="1480"/>
                </a:lnTo>
                <a:lnTo>
                  <a:pt x="3711" y="1482"/>
                </a:lnTo>
                <a:lnTo>
                  <a:pt x="3711" y="1484"/>
                </a:lnTo>
                <a:lnTo>
                  <a:pt x="3711" y="1484"/>
                </a:lnTo>
                <a:lnTo>
                  <a:pt x="3711" y="1487"/>
                </a:lnTo>
                <a:lnTo>
                  <a:pt x="3713" y="1487"/>
                </a:lnTo>
                <a:lnTo>
                  <a:pt x="3713" y="1487"/>
                </a:lnTo>
                <a:lnTo>
                  <a:pt x="3713" y="1489"/>
                </a:lnTo>
                <a:lnTo>
                  <a:pt x="3715" y="1493"/>
                </a:lnTo>
                <a:lnTo>
                  <a:pt x="3715" y="1495"/>
                </a:lnTo>
                <a:lnTo>
                  <a:pt x="3715" y="1493"/>
                </a:lnTo>
                <a:lnTo>
                  <a:pt x="3715" y="1491"/>
                </a:lnTo>
                <a:lnTo>
                  <a:pt x="3713" y="1489"/>
                </a:lnTo>
                <a:lnTo>
                  <a:pt x="3713" y="1489"/>
                </a:lnTo>
                <a:lnTo>
                  <a:pt x="3713" y="1489"/>
                </a:lnTo>
                <a:lnTo>
                  <a:pt x="3713" y="1493"/>
                </a:lnTo>
                <a:lnTo>
                  <a:pt x="3713" y="1495"/>
                </a:lnTo>
                <a:lnTo>
                  <a:pt x="3715" y="1499"/>
                </a:lnTo>
                <a:lnTo>
                  <a:pt x="3715" y="1499"/>
                </a:lnTo>
                <a:lnTo>
                  <a:pt x="3715" y="1499"/>
                </a:lnTo>
                <a:lnTo>
                  <a:pt x="3715" y="1499"/>
                </a:lnTo>
                <a:lnTo>
                  <a:pt x="3715" y="1501"/>
                </a:lnTo>
                <a:lnTo>
                  <a:pt x="3717" y="1503"/>
                </a:lnTo>
                <a:lnTo>
                  <a:pt x="3717" y="1503"/>
                </a:lnTo>
                <a:lnTo>
                  <a:pt x="3723" y="1510"/>
                </a:lnTo>
                <a:lnTo>
                  <a:pt x="3723" y="1512"/>
                </a:lnTo>
                <a:lnTo>
                  <a:pt x="3728" y="1514"/>
                </a:lnTo>
                <a:lnTo>
                  <a:pt x="3732" y="1516"/>
                </a:lnTo>
                <a:lnTo>
                  <a:pt x="3732" y="1514"/>
                </a:lnTo>
                <a:lnTo>
                  <a:pt x="3734" y="1514"/>
                </a:lnTo>
                <a:lnTo>
                  <a:pt x="3738" y="1510"/>
                </a:lnTo>
                <a:lnTo>
                  <a:pt x="3740" y="1510"/>
                </a:lnTo>
                <a:lnTo>
                  <a:pt x="3740" y="1505"/>
                </a:lnTo>
                <a:lnTo>
                  <a:pt x="3740" y="1503"/>
                </a:lnTo>
                <a:lnTo>
                  <a:pt x="3742" y="1501"/>
                </a:lnTo>
                <a:lnTo>
                  <a:pt x="3744" y="1499"/>
                </a:lnTo>
                <a:lnTo>
                  <a:pt x="3753" y="1497"/>
                </a:lnTo>
                <a:lnTo>
                  <a:pt x="3755" y="1497"/>
                </a:lnTo>
                <a:lnTo>
                  <a:pt x="3759" y="1499"/>
                </a:lnTo>
                <a:lnTo>
                  <a:pt x="3757" y="1497"/>
                </a:lnTo>
                <a:lnTo>
                  <a:pt x="3757" y="1497"/>
                </a:lnTo>
                <a:lnTo>
                  <a:pt x="3755" y="1497"/>
                </a:lnTo>
                <a:lnTo>
                  <a:pt x="3753" y="1497"/>
                </a:lnTo>
                <a:lnTo>
                  <a:pt x="3751" y="1495"/>
                </a:lnTo>
                <a:lnTo>
                  <a:pt x="3751" y="1495"/>
                </a:lnTo>
                <a:lnTo>
                  <a:pt x="3751" y="1493"/>
                </a:lnTo>
                <a:lnTo>
                  <a:pt x="3753" y="1491"/>
                </a:lnTo>
                <a:lnTo>
                  <a:pt x="3757" y="1487"/>
                </a:lnTo>
                <a:lnTo>
                  <a:pt x="3757" y="1484"/>
                </a:lnTo>
                <a:lnTo>
                  <a:pt x="3757" y="1482"/>
                </a:lnTo>
                <a:lnTo>
                  <a:pt x="3757" y="1482"/>
                </a:lnTo>
                <a:lnTo>
                  <a:pt x="3759" y="1482"/>
                </a:lnTo>
                <a:lnTo>
                  <a:pt x="3761" y="1482"/>
                </a:lnTo>
                <a:lnTo>
                  <a:pt x="3761" y="1482"/>
                </a:lnTo>
                <a:lnTo>
                  <a:pt x="3763" y="1482"/>
                </a:lnTo>
                <a:lnTo>
                  <a:pt x="3765" y="1482"/>
                </a:lnTo>
                <a:lnTo>
                  <a:pt x="3765" y="1476"/>
                </a:lnTo>
                <a:lnTo>
                  <a:pt x="3765" y="1470"/>
                </a:lnTo>
                <a:lnTo>
                  <a:pt x="3765" y="1468"/>
                </a:lnTo>
                <a:lnTo>
                  <a:pt x="3763" y="1468"/>
                </a:lnTo>
                <a:lnTo>
                  <a:pt x="3763" y="1468"/>
                </a:lnTo>
                <a:lnTo>
                  <a:pt x="3763" y="1468"/>
                </a:lnTo>
                <a:lnTo>
                  <a:pt x="3763" y="1466"/>
                </a:lnTo>
                <a:lnTo>
                  <a:pt x="3763" y="1463"/>
                </a:lnTo>
                <a:lnTo>
                  <a:pt x="3763" y="1463"/>
                </a:lnTo>
                <a:lnTo>
                  <a:pt x="3765" y="1457"/>
                </a:lnTo>
                <a:lnTo>
                  <a:pt x="3767" y="1455"/>
                </a:lnTo>
                <a:lnTo>
                  <a:pt x="3767" y="1453"/>
                </a:lnTo>
                <a:lnTo>
                  <a:pt x="3769" y="1451"/>
                </a:lnTo>
                <a:lnTo>
                  <a:pt x="3769" y="1449"/>
                </a:lnTo>
                <a:lnTo>
                  <a:pt x="3772" y="1438"/>
                </a:lnTo>
                <a:lnTo>
                  <a:pt x="3772" y="1436"/>
                </a:lnTo>
                <a:lnTo>
                  <a:pt x="3767" y="1436"/>
                </a:lnTo>
                <a:lnTo>
                  <a:pt x="3767" y="1434"/>
                </a:lnTo>
                <a:lnTo>
                  <a:pt x="3769" y="1432"/>
                </a:lnTo>
                <a:lnTo>
                  <a:pt x="3769" y="1434"/>
                </a:lnTo>
                <a:lnTo>
                  <a:pt x="3772" y="1436"/>
                </a:lnTo>
                <a:lnTo>
                  <a:pt x="3772" y="1436"/>
                </a:lnTo>
                <a:lnTo>
                  <a:pt x="3769" y="1434"/>
                </a:lnTo>
                <a:lnTo>
                  <a:pt x="3769" y="1432"/>
                </a:lnTo>
                <a:lnTo>
                  <a:pt x="3769" y="1430"/>
                </a:lnTo>
                <a:lnTo>
                  <a:pt x="3769" y="1428"/>
                </a:lnTo>
                <a:lnTo>
                  <a:pt x="3767" y="1426"/>
                </a:lnTo>
                <a:lnTo>
                  <a:pt x="3769" y="1424"/>
                </a:lnTo>
                <a:lnTo>
                  <a:pt x="3769" y="1424"/>
                </a:lnTo>
                <a:lnTo>
                  <a:pt x="3769" y="1422"/>
                </a:lnTo>
                <a:lnTo>
                  <a:pt x="3769" y="1419"/>
                </a:lnTo>
                <a:lnTo>
                  <a:pt x="3767" y="1417"/>
                </a:lnTo>
                <a:lnTo>
                  <a:pt x="3767" y="1413"/>
                </a:lnTo>
                <a:lnTo>
                  <a:pt x="3767" y="1409"/>
                </a:lnTo>
                <a:lnTo>
                  <a:pt x="3772" y="1405"/>
                </a:lnTo>
                <a:lnTo>
                  <a:pt x="3772" y="1403"/>
                </a:lnTo>
                <a:lnTo>
                  <a:pt x="3776" y="1401"/>
                </a:lnTo>
                <a:lnTo>
                  <a:pt x="3778" y="1401"/>
                </a:lnTo>
                <a:lnTo>
                  <a:pt x="3778" y="1401"/>
                </a:lnTo>
                <a:lnTo>
                  <a:pt x="3778" y="1403"/>
                </a:lnTo>
                <a:lnTo>
                  <a:pt x="3780" y="1403"/>
                </a:lnTo>
                <a:lnTo>
                  <a:pt x="3780" y="1403"/>
                </a:lnTo>
                <a:lnTo>
                  <a:pt x="3780" y="1403"/>
                </a:lnTo>
                <a:lnTo>
                  <a:pt x="3782" y="1403"/>
                </a:lnTo>
                <a:lnTo>
                  <a:pt x="3782" y="1401"/>
                </a:lnTo>
                <a:lnTo>
                  <a:pt x="3784" y="1401"/>
                </a:lnTo>
                <a:lnTo>
                  <a:pt x="3784" y="1396"/>
                </a:lnTo>
                <a:lnTo>
                  <a:pt x="3786" y="1394"/>
                </a:lnTo>
                <a:lnTo>
                  <a:pt x="3786" y="1394"/>
                </a:lnTo>
                <a:lnTo>
                  <a:pt x="3792" y="1394"/>
                </a:lnTo>
                <a:lnTo>
                  <a:pt x="3792" y="1394"/>
                </a:lnTo>
                <a:lnTo>
                  <a:pt x="3797" y="1392"/>
                </a:lnTo>
                <a:lnTo>
                  <a:pt x="3799" y="1392"/>
                </a:lnTo>
                <a:lnTo>
                  <a:pt x="3801" y="1390"/>
                </a:lnTo>
                <a:lnTo>
                  <a:pt x="3801" y="1390"/>
                </a:lnTo>
                <a:lnTo>
                  <a:pt x="3801" y="1388"/>
                </a:lnTo>
                <a:lnTo>
                  <a:pt x="3801" y="1388"/>
                </a:lnTo>
                <a:lnTo>
                  <a:pt x="3801" y="1386"/>
                </a:lnTo>
                <a:lnTo>
                  <a:pt x="3799" y="1386"/>
                </a:lnTo>
                <a:lnTo>
                  <a:pt x="3799" y="1386"/>
                </a:lnTo>
                <a:lnTo>
                  <a:pt x="3801" y="1384"/>
                </a:lnTo>
                <a:lnTo>
                  <a:pt x="3805" y="1382"/>
                </a:lnTo>
                <a:lnTo>
                  <a:pt x="3809" y="1378"/>
                </a:lnTo>
                <a:lnTo>
                  <a:pt x="3813" y="1375"/>
                </a:lnTo>
                <a:lnTo>
                  <a:pt x="3816" y="1373"/>
                </a:lnTo>
                <a:lnTo>
                  <a:pt x="3818" y="1369"/>
                </a:lnTo>
                <a:lnTo>
                  <a:pt x="3820" y="1369"/>
                </a:lnTo>
                <a:lnTo>
                  <a:pt x="3826" y="1365"/>
                </a:lnTo>
                <a:lnTo>
                  <a:pt x="3828" y="1365"/>
                </a:lnTo>
                <a:lnTo>
                  <a:pt x="3832" y="1361"/>
                </a:lnTo>
                <a:lnTo>
                  <a:pt x="3834" y="1357"/>
                </a:lnTo>
                <a:lnTo>
                  <a:pt x="3834" y="1357"/>
                </a:lnTo>
                <a:lnTo>
                  <a:pt x="3836" y="1354"/>
                </a:lnTo>
                <a:lnTo>
                  <a:pt x="3836" y="1352"/>
                </a:lnTo>
                <a:lnTo>
                  <a:pt x="3843" y="1348"/>
                </a:lnTo>
                <a:lnTo>
                  <a:pt x="3845" y="1346"/>
                </a:lnTo>
                <a:lnTo>
                  <a:pt x="3845" y="1346"/>
                </a:lnTo>
                <a:lnTo>
                  <a:pt x="3845" y="1344"/>
                </a:lnTo>
                <a:lnTo>
                  <a:pt x="3843" y="1346"/>
                </a:lnTo>
                <a:lnTo>
                  <a:pt x="3841" y="1346"/>
                </a:lnTo>
                <a:lnTo>
                  <a:pt x="3841" y="1346"/>
                </a:lnTo>
                <a:lnTo>
                  <a:pt x="3843" y="1344"/>
                </a:lnTo>
                <a:lnTo>
                  <a:pt x="3845" y="1342"/>
                </a:lnTo>
                <a:lnTo>
                  <a:pt x="3847" y="1342"/>
                </a:lnTo>
                <a:lnTo>
                  <a:pt x="3847" y="1342"/>
                </a:lnTo>
                <a:lnTo>
                  <a:pt x="3847" y="1344"/>
                </a:lnTo>
                <a:lnTo>
                  <a:pt x="3847" y="1344"/>
                </a:lnTo>
                <a:lnTo>
                  <a:pt x="3847" y="1344"/>
                </a:lnTo>
                <a:lnTo>
                  <a:pt x="3847" y="1344"/>
                </a:lnTo>
                <a:lnTo>
                  <a:pt x="3851" y="1344"/>
                </a:lnTo>
                <a:lnTo>
                  <a:pt x="3857" y="1342"/>
                </a:lnTo>
                <a:lnTo>
                  <a:pt x="3857" y="1342"/>
                </a:lnTo>
                <a:lnTo>
                  <a:pt x="3857" y="1342"/>
                </a:lnTo>
                <a:lnTo>
                  <a:pt x="3857" y="1340"/>
                </a:lnTo>
                <a:lnTo>
                  <a:pt x="3857" y="1340"/>
                </a:lnTo>
                <a:lnTo>
                  <a:pt x="3857" y="1340"/>
                </a:lnTo>
                <a:lnTo>
                  <a:pt x="3860" y="1340"/>
                </a:lnTo>
                <a:lnTo>
                  <a:pt x="3860" y="1340"/>
                </a:lnTo>
                <a:lnTo>
                  <a:pt x="3862" y="1338"/>
                </a:lnTo>
                <a:lnTo>
                  <a:pt x="3864" y="1336"/>
                </a:lnTo>
                <a:lnTo>
                  <a:pt x="3864" y="1336"/>
                </a:lnTo>
                <a:lnTo>
                  <a:pt x="3864" y="1334"/>
                </a:lnTo>
                <a:lnTo>
                  <a:pt x="3866" y="1331"/>
                </a:lnTo>
                <a:lnTo>
                  <a:pt x="3868" y="1331"/>
                </a:lnTo>
                <a:lnTo>
                  <a:pt x="3868" y="1329"/>
                </a:lnTo>
                <a:lnTo>
                  <a:pt x="3868" y="1329"/>
                </a:lnTo>
                <a:lnTo>
                  <a:pt x="3866" y="1325"/>
                </a:lnTo>
                <a:lnTo>
                  <a:pt x="3866" y="1323"/>
                </a:lnTo>
                <a:lnTo>
                  <a:pt x="3866" y="1321"/>
                </a:lnTo>
                <a:lnTo>
                  <a:pt x="3868" y="1319"/>
                </a:lnTo>
                <a:lnTo>
                  <a:pt x="3870" y="1317"/>
                </a:lnTo>
                <a:lnTo>
                  <a:pt x="3870" y="1317"/>
                </a:lnTo>
                <a:lnTo>
                  <a:pt x="3878" y="1315"/>
                </a:lnTo>
                <a:lnTo>
                  <a:pt x="3880" y="1315"/>
                </a:lnTo>
                <a:lnTo>
                  <a:pt x="3883" y="1313"/>
                </a:lnTo>
                <a:lnTo>
                  <a:pt x="3883" y="1310"/>
                </a:lnTo>
                <a:lnTo>
                  <a:pt x="3885" y="1310"/>
                </a:lnTo>
                <a:lnTo>
                  <a:pt x="3885" y="1308"/>
                </a:lnTo>
                <a:lnTo>
                  <a:pt x="3885" y="1308"/>
                </a:lnTo>
                <a:lnTo>
                  <a:pt x="3883" y="1306"/>
                </a:lnTo>
                <a:lnTo>
                  <a:pt x="3883" y="1306"/>
                </a:lnTo>
                <a:lnTo>
                  <a:pt x="3883" y="1304"/>
                </a:lnTo>
                <a:lnTo>
                  <a:pt x="3883" y="1306"/>
                </a:lnTo>
                <a:lnTo>
                  <a:pt x="3885" y="1306"/>
                </a:lnTo>
                <a:lnTo>
                  <a:pt x="3885" y="1308"/>
                </a:lnTo>
                <a:lnTo>
                  <a:pt x="3885" y="1310"/>
                </a:lnTo>
                <a:lnTo>
                  <a:pt x="3885" y="1313"/>
                </a:lnTo>
                <a:lnTo>
                  <a:pt x="3883" y="1315"/>
                </a:lnTo>
                <a:lnTo>
                  <a:pt x="3885" y="1317"/>
                </a:lnTo>
                <a:lnTo>
                  <a:pt x="3887" y="1317"/>
                </a:lnTo>
                <a:lnTo>
                  <a:pt x="3887" y="1315"/>
                </a:lnTo>
                <a:lnTo>
                  <a:pt x="3887" y="1315"/>
                </a:lnTo>
                <a:lnTo>
                  <a:pt x="3887" y="1315"/>
                </a:lnTo>
                <a:lnTo>
                  <a:pt x="3889" y="1317"/>
                </a:lnTo>
                <a:lnTo>
                  <a:pt x="3891" y="1315"/>
                </a:lnTo>
                <a:lnTo>
                  <a:pt x="3891" y="1315"/>
                </a:lnTo>
                <a:lnTo>
                  <a:pt x="3891" y="1313"/>
                </a:lnTo>
                <a:lnTo>
                  <a:pt x="3891" y="1308"/>
                </a:lnTo>
                <a:lnTo>
                  <a:pt x="3893" y="1308"/>
                </a:lnTo>
                <a:lnTo>
                  <a:pt x="3893" y="1310"/>
                </a:lnTo>
                <a:lnTo>
                  <a:pt x="3893" y="1310"/>
                </a:lnTo>
                <a:lnTo>
                  <a:pt x="3893" y="1310"/>
                </a:lnTo>
                <a:lnTo>
                  <a:pt x="3893" y="1315"/>
                </a:lnTo>
                <a:lnTo>
                  <a:pt x="3893" y="1315"/>
                </a:lnTo>
                <a:lnTo>
                  <a:pt x="3893" y="1317"/>
                </a:lnTo>
                <a:lnTo>
                  <a:pt x="3893" y="1317"/>
                </a:lnTo>
                <a:lnTo>
                  <a:pt x="3895" y="1315"/>
                </a:lnTo>
                <a:lnTo>
                  <a:pt x="3895" y="1315"/>
                </a:lnTo>
                <a:lnTo>
                  <a:pt x="3895" y="1315"/>
                </a:lnTo>
                <a:lnTo>
                  <a:pt x="3897" y="1315"/>
                </a:lnTo>
                <a:lnTo>
                  <a:pt x="3897" y="1315"/>
                </a:lnTo>
                <a:lnTo>
                  <a:pt x="3897" y="1315"/>
                </a:lnTo>
                <a:lnTo>
                  <a:pt x="3897" y="1313"/>
                </a:lnTo>
                <a:lnTo>
                  <a:pt x="3897" y="1310"/>
                </a:lnTo>
                <a:lnTo>
                  <a:pt x="3897" y="1310"/>
                </a:lnTo>
                <a:lnTo>
                  <a:pt x="3897" y="1308"/>
                </a:lnTo>
                <a:lnTo>
                  <a:pt x="3897" y="1310"/>
                </a:lnTo>
                <a:lnTo>
                  <a:pt x="3899" y="1313"/>
                </a:lnTo>
                <a:lnTo>
                  <a:pt x="3899" y="1313"/>
                </a:lnTo>
                <a:lnTo>
                  <a:pt x="3901" y="1315"/>
                </a:lnTo>
                <a:lnTo>
                  <a:pt x="3901" y="1315"/>
                </a:lnTo>
                <a:lnTo>
                  <a:pt x="3901" y="1315"/>
                </a:lnTo>
                <a:lnTo>
                  <a:pt x="3904" y="1313"/>
                </a:lnTo>
                <a:lnTo>
                  <a:pt x="3904" y="1313"/>
                </a:lnTo>
                <a:lnTo>
                  <a:pt x="3904" y="1310"/>
                </a:lnTo>
                <a:lnTo>
                  <a:pt x="3904" y="1306"/>
                </a:lnTo>
                <a:lnTo>
                  <a:pt x="3904" y="1306"/>
                </a:lnTo>
                <a:lnTo>
                  <a:pt x="3906" y="1310"/>
                </a:lnTo>
                <a:lnTo>
                  <a:pt x="3906" y="1313"/>
                </a:lnTo>
                <a:lnTo>
                  <a:pt x="3906" y="1315"/>
                </a:lnTo>
                <a:lnTo>
                  <a:pt x="3906" y="1313"/>
                </a:lnTo>
                <a:lnTo>
                  <a:pt x="3908" y="1313"/>
                </a:lnTo>
                <a:lnTo>
                  <a:pt x="3908" y="1310"/>
                </a:lnTo>
                <a:lnTo>
                  <a:pt x="3910" y="1310"/>
                </a:lnTo>
                <a:lnTo>
                  <a:pt x="3910" y="1308"/>
                </a:lnTo>
                <a:lnTo>
                  <a:pt x="3910" y="1308"/>
                </a:lnTo>
                <a:lnTo>
                  <a:pt x="3910" y="1306"/>
                </a:lnTo>
                <a:lnTo>
                  <a:pt x="3910" y="1304"/>
                </a:lnTo>
                <a:lnTo>
                  <a:pt x="3912" y="1304"/>
                </a:lnTo>
                <a:lnTo>
                  <a:pt x="3910" y="1306"/>
                </a:lnTo>
                <a:lnTo>
                  <a:pt x="3910" y="1306"/>
                </a:lnTo>
                <a:lnTo>
                  <a:pt x="3910" y="1308"/>
                </a:lnTo>
                <a:lnTo>
                  <a:pt x="3912" y="1310"/>
                </a:lnTo>
                <a:lnTo>
                  <a:pt x="3912" y="1308"/>
                </a:lnTo>
                <a:lnTo>
                  <a:pt x="3914" y="1308"/>
                </a:lnTo>
                <a:lnTo>
                  <a:pt x="3914" y="1308"/>
                </a:lnTo>
                <a:lnTo>
                  <a:pt x="3912" y="1310"/>
                </a:lnTo>
                <a:lnTo>
                  <a:pt x="3912" y="1310"/>
                </a:lnTo>
                <a:lnTo>
                  <a:pt x="3912" y="1313"/>
                </a:lnTo>
                <a:lnTo>
                  <a:pt x="3914" y="1313"/>
                </a:lnTo>
                <a:lnTo>
                  <a:pt x="3914" y="1313"/>
                </a:lnTo>
                <a:lnTo>
                  <a:pt x="3914" y="1313"/>
                </a:lnTo>
                <a:lnTo>
                  <a:pt x="3916" y="1313"/>
                </a:lnTo>
                <a:lnTo>
                  <a:pt x="3916" y="1310"/>
                </a:lnTo>
                <a:lnTo>
                  <a:pt x="3918" y="1308"/>
                </a:lnTo>
                <a:lnTo>
                  <a:pt x="3920" y="1306"/>
                </a:lnTo>
                <a:lnTo>
                  <a:pt x="3920" y="1306"/>
                </a:lnTo>
                <a:lnTo>
                  <a:pt x="3920" y="1304"/>
                </a:lnTo>
                <a:lnTo>
                  <a:pt x="3920" y="1304"/>
                </a:lnTo>
                <a:lnTo>
                  <a:pt x="3918" y="1302"/>
                </a:lnTo>
                <a:lnTo>
                  <a:pt x="3918" y="1302"/>
                </a:lnTo>
                <a:lnTo>
                  <a:pt x="3918" y="1300"/>
                </a:lnTo>
                <a:lnTo>
                  <a:pt x="3918" y="1300"/>
                </a:lnTo>
                <a:lnTo>
                  <a:pt x="3918" y="1298"/>
                </a:lnTo>
                <a:lnTo>
                  <a:pt x="3918" y="1298"/>
                </a:lnTo>
                <a:lnTo>
                  <a:pt x="3918" y="1298"/>
                </a:lnTo>
                <a:lnTo>
                  <a:pt x="3920" y="1296"/>
                </a:lnTo>
                <a:lnTo>
                  <a:pt x="3918" y="1296"/>
                </a:lnTo>
                <a:lnTo>
                  <a:pt x="3918" y="1294"/>
                </a:lnTo>
                <a:lnTo>
                  <a:pt x="3918" y="1294"/>
                </a:lnTo>
                <a:lnTo>
                  <a:pt x="3920" y="1294"/>
                </a:lnTo>
                <a:lnTo>
                  <a:pt x="3920" y="1292"/>
                </a:lnTo>
                <a:lnTo>
                  <a:pt x="3920" y="1292"/>
                </a:lnTo>
                <a:lnTo>
                  <a:pt x="3918" y="1289"/>
                </a:lnTo>
                <a:lnTo>
                  <a:pt x="3918" y="1289"/>
                </a:lnTo>
                <a:lnTo>
                  <a:pt x="3916" y="1287"/>
                </a:lnTo>
                <a:lnTo>
                  <a:pt x="3918" y="1289"/>
                </a:lnTo>
                <a:lnTo>
                  <a:pt x="3920" y="1289"/>
                </a:lnTo>
                <a:lnTo>
                  <a:pt x="3920" y="1287"/>
                </a:lnTo>
                <a:lnTo>
                  <a:pt x="3920" y="1287"/>
                </a:lnTo>
                <a:lnTo>
                  <a:pt x="3920" y="1287"/>
                </a:lnTo>
                <a:lnTo>
                  <a:pt x="3920" y="1285"/>
                </a:lnTo>
                <a:lnTo>
                  <a:pt x="3920" y="1287"/>
                </a:lnTo>
                <a:lnTo>
                  <a:pt x="3920" y="1289"/>
                </a:lnTo>
                <a:lnTo>
                  <a:pt x="3920" y="1292"/>
                </a:lnTo>
                <a:lnTo>
                  <a:pt x="3920" y="1294"/>
                </a:lnTo>
                <a:lnTo>
                  <a:pt x="3920" y="1296"/>
                </a:lnTo>
                <a:lnTo>
                  <a:pt x="3924" y="1300"/>
                </a:lnTo>
                <a:lnTo>
                  <a:pt x="3924" y="1302"/>
                </a:lnTo>
                <a:lnTo>
                  <a:pt x="3929" y="1300"/>
                </a:lnTo>
                <a:lnTo>
                  <a:pt x="3929" y="1300"/>
                </a:lnTo>
                <a:lnTo>
                  <a:pt x="3931" y="1300"/>
                </a:lnTo>
                <a:lnTo>
                  <a:pt x="3933" y="1298"/>
                </a:lnTo>
                <a:lnTo>
                  <a:pt x="3933" y="1298"/>
                </a:lnTo>
                <a:lnTo>
                  <a:pt x="3933" y="1298"/>
                </a:lnTo>
                <a:lnTo>
                  <a:pt x="3933" y="1300"/>
                </a:lnTo>
                <a:lnTo>
                  <a:pt x="3937" y="1302"/>
                </a:lnTo>
                <a:lnTo>
                  <a:pt x="3937" y="1304"/>
                </a:lnTo>
                <a:lnTo>
                  <a:pt x="3937" y="1306"/>
                </a:lnTo>
                <a:lnTo>
                  <a:pt x="3939" y="1304"/>
                </a:lnTo>
                <a:lnTo>
                  <a:pt x="3939" y="1304"/>
                </a:lnTo>
                <a:lnTo>
                  <a:pt x="3939" y="1306"/>
                </a:lnTo>
                <a:lnTo>
                  <a:pt x="3937" y="1306"/>
                </a:lnTo>
                <a:lnTo>
                  <a:pt x="3939" y="1308"/>
                </a:lnTo>
                <a:lnTo>
                  <a:pt x="3939" y="1313"/>
                </a:lnTo>
                <a:lnTo>
                  <a:pt x="3941" y="1315"/>
                </a:lnTo>
                <a:lnTo>
                  <a:pt x="3941" y="1317"/>
                </a:lnTo>
                <a:lnTo>
                  <a:pt x="3941" y="1323"/>
                </a:lnTo>
                <a:lnTo>
                  <a:pt x="3943" y="1325"/>
                </a:lnTo>
                <a:lnTo>
                  <a:pt x="3943" y="1327"/>
                </a:lnTo>
                <a:lnTo>
                  <a:pt x="3945" y="1329"/>
                </a:lnTo>
                <a:lnTo>
                  <a:pt x="3945" y="1329"/>
                </a:lnTo>
                <a:lnTo>
                  <a:pt x="3945" y="1329"/>
                </a:lnTo>
                <a:lnTo>
                  <a:pt x="3950" y="1334"/>
                </a:lnTo>
                <a:lnTo>
                  <a:pt x="3952" y="1336"/>
                </a:lnTo>
                <a:lnTo>
                  <a:pt x="3952" y="1334"/>
                </a:lnTo>
                <a:lnTo>
                  <a:pt x="3952" y="1331"/>
                </a:lnTo>
                <a:lnTo>
                  <a:pt x="3952" y="1331"/>
                </a:lnTo>
                <a:lnTo>
                  <a:pt x="3952" y="1334"/>
                </a:lnTo>
                <a:lnTo>
                  <a:pt x="3954" y="1334"/>
                </a:lnTo>
                <a:lnTo>
                  <a:pt x="3954" y="1336"/>
                </a:lnTo>
                <a:lnTo>
                  <a:pt x="3954" y="1336"/>
                </a:lnTo>
                <a:lnTo>
                  <a:pt x="3952" y="1336"/>
                </a:lnTo>
                <a:lnTo>
                  <a:pt x="3952" y="1338"/>
                </a:lnTo>
                <a:lnTo>
                  <a:pt x="3952" y="1338"/>
                </a:lnTo>
                <a:lnTo>
                  <a:pt x="3954" y="1338"/>
                </a:lnTo>
                <a:lnTo>
                  <a:pt x="3954" y="1336"/>
                </a:lnTo>
                <a:lnTo>
                  <a:pt x="3956" y="1336"/>
                </a:lnTo>
                <a:lnTo>
                  <a:pt x="3956" y="1334"/>
                </a:lnTo>
                <a:lnTo>
                  <a:pt x="3956" y="1336"/>
                </a:lnTo>
                <a:lnTo>
                  <a:pt x="3956" y="1338"/>
                </a:lnTo>
                <a:lnTo>
                  <a:pt x="3956" y="1338"/>
                </a:lnTo>
                <a:lnTo>
                  <a:pt x="3956" y="1338"/>
                </a:lnTo>
                <a:lnTo>
                  <a:pt x="3956" y="1338"/>
                </a:lnTo>
                <a:lnTo>
                  <a:pt x="3956" y="1340"/>
                </a:lnTo>
                <a:lnTo>
                  <a:pt x="3956" y="1342"/>
                </a:lnTo>
                <a:lnTo>
                  <a:pt x="3958" y="1342"/>
                </a:lnTo>
                <a:lnTo>
                  <a:pt x="3958" y="1342"/>
                </a:lnTo>
                <a:lnTo>
                  <a:pt x="3958" y="1340"/>
                </a:lnTo>
                <a:lnTo>
                  <a:pt x="3958" y="1340"/>
                </a:lnTo>
                <a:lnTo>
                  <a:pt x="3960" y="1340"/>
                </a:lnTo>
                <a:lnTo>
                  <a:pt x="3960" y="1340"/>
                </a:lnTo>
                <a:lnTo>
                  <a:pt x="3962" y="1340"/>
                </a:lnTo>
                <a:lnTo>
                  <a:pt x="3964" y="1342"/>
                </a:lnTo>
                <a:lnTo>
                  <a:pt x="3964" y="1342"/>
                </a:lnTo>
                <a:lnTo>
                  <a:pt x="3964" y="1342"/>
                </a:lnTo>
                <a:lnTo>
                  <a:pt x="3964" y="1344"/>
                </a:lnTo>
                <a:lnTo>
                  <a:pt x="3964" y="1344"/>
                </a:lnTo>
                <a:lnTo>
                  <a:pt x="3966" y="1344"/>
                </a:lnTo>
                <a:lnTo>
                  <a:pt x="3966" y="1346"/>
                </a:lnTo>
                <a:lnTo>
                  <a:pt x="3966" y="1346"/>
                </a:lnTo>
                <a:lnTo>
                  <a:pt x="3966" y="1348"/>
                </a:lnTo>
                <a:lnTo>
                  <a:pt x="3968" y="1348"/>
                </a:lnTo>
                <a:lnTo>
                  <a:pt x="3968" y="1348"/>
                </a:lnTo>
                <a:lnTo>
                  <a:pt x="3968" y="1348"/>
                </a:lnTo>
                <a:lnTo>
                  <a:pt x="3968" y="1350"/>
                </a:lnTo>
                <a:lnTo>
                  <a:pt x="3968" y="1350"/>
                </a:lnTo>
                <a:lnTo>
                  <a:pt x="3966" y="1352"/>
                </a:lnTo>
                <a:lnTo>
                  <a:pt x="3966" y="1350"/>
                </a:lnTo>
                <a:lnTo>
                  <a:pt x="3964" y="1348"/>
                </a:lnTo>
                <a:lnTo>
                  <a:pt x="3962" y="1348"/>
                </a:lnTo>
                <a:lnTo>
                  <a:pt x="3962" y="1350"/>
                </a:lnTo>
                <a:lnTo>
                  <a:pt x="3964" y="1352"/>
                </a:lnTo>
                <a:lnTo>
                  <a:pt x="3964" y="1354"/>
                </a:lnTo>
                <a:lnTo>
                  <a:pt x="3966" y="1357"/>
                </a:lnTo>
                <a:lnTo>
                  <a:pt x="3968" y="1357"/>
                </a:lnTo>
                <a:lnTo>
                  <a:pt x="3968" y="1357"/>
                </a:lnTo>
                <a:lnTo>
                  <a:pt x="3968" y="1354"/>
                </a:lnTo>
                <a:lnTo>
                  <a:pt x="3968" y="1352"/>
                </a:lnTo>
                <a:lnTo>
                  <a:pt x="3968" y="1352"/>
                </a:lnTo>
                <a:lnTo>
                  <a:pt x="3971" y="1350"/>
                </a:lnTo>
                <a:lnTo>
                  <a:pt x="3971" y="1350"/>
                </a:lnTo>
                <a:lnTo>
                  <a:pt x="3971" y="1352"/>
                </a:lnTo>
                <a:lnTo>
                  <a:pt x="3971" y="1357"/>
                </a:lnTo>
                <a:lnTo>
                  <a:pt x="3971" y="1357"/>
                </a:lnTo>
                <a:lnTo>
                  <a:pt x="3973" y="1359"/>
                </a:lnTo>
                <a:lnTo>
                  <a:pt x="3973" y="1359"/>
                </a:lnTo>
                <a:lnTo>
                  <a:pt x="3973" y="1361"/>
                </a:lnTo>
                <a:lnTo>
                  <a:pt x="3973" y="1363"/>
                </a:lnTo>
                <a:lnTo>
                  <a:pt x="3975" y="1367"/>
                </a:lnTo>
                <a:lnTo>
                  <a:pt x="3977" y="1373"/>
                </a:lnTo>
                <a:lnTo>
                  <a:pt x="3977" y="1375"/>
                </a:lnTo>
                <a:lnTo>
                  <a:pt x="3979" y="1375"/>
                </a:lnTo>
                <a:lnTo>
                  <a:pt x="3977" y="1380"/>
                </a:lnTo>
                <a:lnTo>
                  <a:pt x="3977" y="1382"/>
                </a:lnTo>
                <a:lnTo>
                  <a:pt x="3977" y="1384"/>
                </a:lnTo>
                <a:lnTo>
                  <a:pt x="3977" y="1386"/>
                </a:lnTo>
                <a:lnTo>
                  <a:pt x="3975" y="1386"/>
                </a:lnTo>
                <a:lnTo>
                  <a:pt x="3975" y="1390"/>
                </a:lnTo>
                <a:lnTo>
                  <a:pt x="3975" y="1390"/>
                </a:lnTo>
                <a:lnTo>
                  <a:pt x="3973" y="1392"/>
                </a:lnTo>
                <a:lnTo>
                  <a:pt x="3973" y="1399"/>
                </a:lnTo>
                <a:lnTo>
                  <a:pt x="3973" y="1399"/>
                </a:lnTo>
                <a:lnTo>
                  <a:pt x="3975" y="1399"/>
                </a:lnTo>
                <a:lnTo>
                  <a:pt x="3977" y="1399"/>
                </a:lnTo>
                <a:lnTo>
                  <a:pt x="3977" y="1396"/>
                </a:lnTo>
                <a:lnTo>
                  <a:pt x="3979" y="1394"/>
                </a:lnTo>
                <a:lnTo>
                  <a:pt x="3979" y="1394"/>
                </a:lnTo>
                <a:lnTo>
                  <a:pt x="3979" y="1394"/>
                </a:lnTo>
                <a:lnTo>
                  <a:pt x="3979" y="1394"/>
                </a:lnTo>
                <a:lnTo>
                  <a:pt x="3979" y="1392"/>
                </a:lnTo>
                <a:lnTo>
                  <a:pt x="3979" y="1392"/>
                </a:lnTo>
                <a:lnTo>
                  <a:pt x="3979" y="1394"/>
                </a:lnTo>
                <a:lnTo>
                  <a:pt x="3979" y="1396"/>
                </a:lnTo>
                <a:lnTo>
                  <a:pt x="3979" y="1399"/>
                </a:lnTo>
                <a:lnTo>
                  <a:pt x="3979" y="1399"/>
                </a:lnTo>
                <a:lnTo>
                  <a:pt x="3979" y="1401"/>
                </a:lnTo>
                <a:lnTo>
                  <a:pt x="3979" y="1401"/>
                </a:lnTo>
                <a:lnTo>
                  <a:pt x="3981" y="1401"/>
                </a:lnTo>
                <a:lnTo>
                  <a:pt x="3981" y="1399"/>
                </a:lnTo>
                <a:lnTo>
                  <a:pt x="3981" y="1399"/>
                </a:lnTo>
                <a:lnTo>
                  <a:pt x="3983" y="1396"/>
                </a:lnTo>
                <a:lnTo>
                  <a:pt x="3983" y="1399"/>
                </a:lnTo>
                <a:lnTo>
                  <a:pt x="3983" y="1399"/>
                </a:lnTo>
                <a:lnTo>
                  <a:pt x="3983" y="1399"/>
                </a:lnTo>
                <a:lnTo>
                  <a:pt x="3983" y="1401"/>
                </a:lnTo>
                <a:lnTo>
                  <a:pt x="3983" y="1403"/>
                </a:lnTo>
                <a:lnTo>
                  <a:pt x="3985" y="1403"/>
                </a:lnTo>
                <a:lnTo>
                  <a:pt x="3987" y="1403"/>
                </a:lnTo>
                <a:lnTo>
                  <a:pt x="3987" y="1401"/>
                </a:lnTo>
                <a:lnTo>
                  <a:pt x="3989" y="1399"/>
                </a:lnTo>
                <a:lnTo>
                  <a:pt x="3989" y="1399"/>
                </a:lnTo>
                <a:lnTo>
                  <a:pt x="3989" y="1401"/>
                </a:lnTo>
                <a:lnTo>
                  <a:pt x="3989" y="1401"/>
                </a:lnTo>
                <a:lnTo>
                  <a:pt x="3987" y="1403"/>
                </a:lnTo>
                <a:lnTo>
                  <a:pt x="3989" y="1403"/>
                </a:lnTo>
                <a:lnTo>
                  <a:pt x="3989" y="1403"/>
                </a:lnTo>
                <a:lnTo>
                  <a:pt x="3992" y="1403"/>
                </a:lnTo>
                <a:lnTo>
                  <a:pt x="3994" y="1401"/>
                </a:lnTo>
                <a:lnTo>
                  <a:pt x="3994" y="1399"/>
                </a:lnTo>
                <a:lnTo>
                  <a:pt x="3996" y="1396"/>
                </a:lnTo>
                <a:lnTo>
                  <a:pt x="3998" y="1396"/>
                </a:lnTo>
                <a:lnTo>
                  <a:pt x="4000" y="1394"/>
                </a:lnTo>
                <a:lnTo>
                  <a:pt x="4000" y="1394"/>
                </a:lnTo>
                <a:lnTo>
                  <a:pt x="4000" y="1394"/>
                </a:lnTo>
                <a:lnTo>
                  <a:pt x="4000" y="1394"/>
                </a:lnTo>
                <a:lnTo>
                  <a:pt x="4002" y="1394"/>
                </a:lnTo>
                <a:lnTo>
                  <a:pt x="4004" y="1392"/>
                </a:lnTo>
                <a:lnTo>
                  <a:pt x="4002" y="1392"/>
                </a:lnTo>
                <a:lnTo>
                  <a:pt x="4002" y="1390"/>
                </a:lnTo>
                <a:lnTo>
                  <a:pt x="4002" y="1388"/>
                </a:lnTo>
                <a:lnTo>
                  <a:pt x="4002" y="1388"/>
                </a:lnTo>
                <a:lnTo>
                  <a:pt x="4002" y="1388"/>
                </a:lnTo>
                <a:lnTo>
                  <a:pt x="4002" y="1390"/>
                </a:lnTo>
                <a:lnTo>
                  <a:pt x="4002" y="1390"/>
                </a:lnTo>
                <a:lnTo>
                  <a:pt x="4004" y="1392"/>
                </a:lnTo>
                <a:lnTo>
                  <a:pt x="4004" y="1392"/>
                </a:lnTo>
                <a:lnTo>
                  <a:pt x="4006" y="1392"/>
                </a:lnTo>
                <a:lnTo>
                  <a:pt x="4008" y="1392"/>
                </a:lnTo>
                <a:lnTo>
                  <a:pt x="4010" y="1388"/>
                </a:lnTo>
                <a:lnTo>
                  <a:pt x="4010" y="1388"/>
                </a:lnTo>
                <a:lnTo>
                  <a:pt x="4010" y="1386"/>
                </a:lnTo>
                <a:lnTo>
                  <a:pt x="4012" y="1384"/>
                </a:lnTo>
                <a:lnTo>
                  <a:pt x="4010" y="1382"/>
                </a:lnTo>
                <a:lnTo>
                  <a:pt x="4012" y="1380"/>
                </a:lnTo>
                <a:lnTo>
                  <a:pt x="4010" y="1380"/>
                </a:lnTo>
                <a:lnTo>
                  <a:pt x="4010" y="1380"/>
                </a:lnTo>
                <a:lnTo>
                  <a:pt x="4012" y="1380"/>
                </a:lnTo>
                <a:lnTo>
                  <a:pt x="4015" y="1382"/>
                </a:lnTo>
                <a:lnTo>
                  <a:pt x="4015" y="1382"/>
                </a:lnTo>
                <a:lnTo>
                  <a:pt x="4017" y="1384"/>
                </a:lnTo>
                <a:lnTo>
                  <a:pt x="4015" y="1384"/>
                </a:lnTo>
                <a:lnTo>
                  <a:pt x="4017" y="1386"/>
                </a:lnTo>
                <a:lnTo>
                  <a:pt x="4017" y="1388"/>
                </a:lnTo>
                <a:lnTo>
                  <a:pt x="4019" y="1390"/>
                </a:lnTo>
                <a:lnTo>
                  <a:pt x="4019" y="1392"/>
                </a:lnTo>
                <a:lnTo>
                  <a:pt x="4021" y="1392"/>
                </a:lnTo>
                <a:lnTo>
                  <a:pt x="4023" y="1392"/>
                </a:lnTo>
                <a:lnTo>
                  <a:pt x="4023" y="1392"/>
                </a:lnTo>
                <a:lnTo>
                  <a:pt x="4023" y="1390"/>
                </a:lnTo>
                <a:lnTo>
                  <a:pt x="4023" y="1392"/>
                </a:lnTo>
                <a:lnTo>
                  <a:pt x="4023" y="1392"/>
                </a:lnTo>
                <a:lnTo>
                  <a:pt x="4023" y="1396"/>
                </a:lnTo>
                <a:lnTo>
                  <a:pt x="4021" y="1396"/>
                </a:lnTo>
                <a:lnTo>
                  <a:pt x="4021" y="1399"/>
                </a:lnTo>
                <a:lnTo>
                  <a:pt x="4023" y="1401"/>
                </a:lnTo>
                <a:lnTo>
                  <a:pt x="4025" y="1407"/>
                </a:lnTo>
                <a:lnTo>
                  <a:pt x="4023" y="1409"/>
                </a:lnTo>
                <a:lnTo>
                  <a:pt x="4025" y="1411"/>
                </a:lnTo>
                <a:lnTo>
                  <a:pt x="4025" y="1415"/>
                </a:lnTo>
                <a:lnTo>
                  <a:pt x="4025" y="1417"/>
                </a:lnTo>
                <a:lnTo>
                  <a:pt x="4027" y="1417"/>
                </a:lnTo>
                <a:lnTo>
                  <a:pt x="4027" y="1419"/>
                </a:lnTo>
                <a:lnTo>
                  <a:pt x="4027" y="1419"/>
                </a:lnTo>
                <a:lnTo>
                  <a:pt x="4027" y="1419"/>
                </a:lnTo>
                <a:lnTo>
                  <a:pt x="4027" y="1422"/>
                </a:lnTo>
                <a:lnTo>
                  <a:pt x="4027" y="1424"/>
                </a:lnTo>
                <a:lnTo>
                  <a:pt x="4029" y="1426"/>
                </a:lnTo>
                <a:lnTo>
                  <a:pt x="4029" y="1430"/>
                </a:lnTo>
                <a:lnTo>
                  <a:pt x="4029" y="1430"/>
                </a:lnTo>
                <a:lnTo>
                  <a:pt x="4029" y="1432"/>
                </a:lnTo>
                <a:lnTo>
                  <a:pt x="4029" y="1434"/>
                </a:lnTo>
                <a:lnTo>
                  <a:pt x="4031" y="1430"/>
                </a:lnTo>
                <a:lnTo>
                  <a:pt x="4031" y="1430"/>
                </a:lnTo>
                <a:lnTo>
                  <a:pt x="4031" y="1432"/>
                </a:lnTo>
                <a:lnTo>
                  <a:pt x="4031" y="1432"/>
                </a:lnTo>
                <a:lnTo>
                  <a:pt x="4033" y="1436"/>
                </a:lnTo>
                <a:lnTo>
                  <a:pt x="4033" y="1438"/>
                </a:lnTo>
                <a:lnTo>
                  <a:pt x="4036" y="1440"/>
                </a:lnTo>
                <a:lnTo>
                  <a:pt x="4036" y="1445"/>
                </a:lnTo>
                <a:lnTo>
                  <a:pt x="4038" y="1447"/>
                </a:lnTo>
                <a:lnTo>
                  <a:pt x="4038" y="1447"/>
                </a:lnTo>
                <a:lnTo>
                  <a:pt x="4038" y="1449"/>
                </a:lnTo>
                <a:lnTo>
                  <a:pt x="4038" y="1451"/>
                </a:lnTo>
                <a:lnTo>
                  <a:pt x="4036" y="1451"/>
                </a:lnTo>
                <a:lnTo>
                  <a:pt x="4038" y="1453"/>
                </a:lnTo>
                <a:lnTo>
                  <a:pt x="4036" y="1453"/>
                </a:lnTo>
                <a:lnTo>
                  <a:pt x="4036" y="1455"/>
                </a:lnTo>
                <a:lnTo>
                  <a:pt x="4036" y="1455"/>
                </a:lnTo>
                <a:lnTo>
                  <a:pt x="4038" y="1455"/>
                </a:lnTo>
                <a:lnTo>
                  <a:pt x="4038" y="1457"/>
                </a:lnTo>
                <a:lnTo>
                  <a:pt x="4038" y="1457"/>
                </a:lnTo>
                <a:lnTo>
                  <a:pt x="4038" y="1459"/>
                </a:lnTo>
                <a:lnTo>
                  <a:pt x="4038" y="1459"/>
                </a:lnTo>
                <a:lnTo>
                  <a:pt x="4038" y="1459"/>
                </a:lnTo>
                <a:lnTo>
                  <a:pt x="4036" y="1461"/>
                </a:lnTo>
                <a:lnTo>
                  <a:pt x="4038" y="1461"/>
                </a:lnTo>
                <a:lnTo>
                  <a:pt x="4038" y="1461"/>
                </a:lnTo>
                <a:lnTo>
                  <a:pt x="4040" y="1461"/>
                </a:lnTo>
                <a:lnTo>
                  <a:pt x="4040" y="1461"/>
                </a:lnTo>
                <a:lnTo>
                  <a:pt x="4040" y="1461"/>
                </a:lnTo>
                <a:lnTo>
                  <a:pt x="4040" y="1463"/>
                </a:lnTo>
                <a:lnTo>
                  <a:pt x="4038" y="1463"/>
                </a:lnTo>
                <a:lnTo>
                  <a:pt x="4038" y="1466"/>
                </a:lnTo>
                <a:lnTo>
                  <a:pt x="4038" y="1466"/>
                </a:lnTo>
                <a:lnTo>
                  <a:pt x="4038" y="1468"/>
                </a:lnTo>
                <a:lnTo>
                  <a:pt x="4038" y="1470"/>
                </a:lnTo>
                <a:lnTo>
                  <a:pt x="4038" y="1470"/>
                </a:lnTo>
                <a:lnTo>
                  <a:pt x="4038" y="1472"/>
                </a:lnTo>
                <a:lnTo>
                  <a:pt x="4036" y="1474"/>
                </a:lnTo>
                <a:lnTo>
                  <a:pt x="4036" y="1476"/>
                </a:lnTo>
                <a:lnTo>
                  <a:pt x="4036" y="1476"/>
                </a:lnTo>
                <a:lnTo>
                  <a:pt x="4033" y="1478"/>
                </a:lnTo>
                <a:lnTo>
                  <a:pt x="4036" y="1482"/>
                </a:lnTo>
                <a:lnTo>
                  <a:pt x="4036" y="1484"/>
                </a:lnTo>
                <a:lnTo>
                  <a:pt x="4036" y="1487"/>
                </a:lnTo>
                <a:lnTo>
                  <a:pt x="4036" y="1487"/>
                </a:lnTo>
                <a:lnTo>
                  <a:pt x="4038" y="1484"/>
                </a:lnTo>
                <a:lnTo>
                  <a:pt x="4038" y="1484"/>
                </a:lnTo>
                <a:lnTo>
                  <a:pt x="4036" y="1489"/>
                </a:lnTo>
                <a:lnTo>
                  <a:pt x="4036" y="1493"/>
                </a:lnTo>
                <a:lnTo>
                  <a:pt x="4033" y="1495"/>
                </a:lnTo>
                <a:lnTo>
                  <a:pt x="4033" y="1497"/>
                </a:lnTo>
                <a:lnTo>
                  <a:pt x="4031" y="1501"/>
                </a:lnTo>
                <a:lnTo>
                  <a:pt x="4031" y="1505"/>
                </a:lnTo>
                <a:lnTo>
                  <a:pt x="4031" y="1508"/>
                </a:lnTo>
                <a:lnTo>
                  <a:pt x="4031" y="1510"/>
                </a:lnTo>
                <a:lnTo>
                  <a:pt x="4031" y="1514"/>
                </a:lnTo>
                <a:lnTo>
                  <a:pt x="4033" y="1514"/>
                </a:lnTo>
                <a:lnTo>
                  <a:pt x="4033" y="1514"/>
                </a:lnTo>
                <a:lnTo>
                  <a:pt x="4033" y="1512"/>
                </a:lnTo>
                <a:lnTo>
                  <a:pt x="4036" y="1512"/>
                </a:lnTo>
                <a:lnTo>
                  <a:pt x="4036" y="1512"/>
                </a:lnTo>
                <a:lnTo>
                  <a:pt x="4038" y="1512"/>
                </a:lnTo>
                <a:lnTo>
                  <a:pt x="4038" y="1512"/>
                </a:lnTo>
                <a:lnTo>
                  <a:pt x="4040" y="1516"/>
                </a:lnTo>
                <a:lnTo>
                  <a:pt x="4040" y="1516"/>
                </a:lnTo>
                <a:lnTo>
                  <a:pt x="4042" y="1516"/>
                </a:lnTo>
                <a:lnTo>
                  <a:pt x="4042" y="1518"/>
                </a:lnTo>
                <a:lnTo>
                  <a:pt x="4042" y="1520"/>
                </a:lnTo>
                <a:lnTo>
                  <a:pt x="4044" y="1520"/>
                </a:lnTo>
                <a:lnTo>
                  <a:pt x="4044" y="1520"/>
                </a:lnTo>
                <a:lnTo>
                  <a:pt x="4046" y="1522"/>
                </a:lnTo>
                <a:lnTo>
                  <a:pt x="4046" y="1522"/>
                </a:lnTo>
                <a:lnTo>
                  <a:pt x="4048" y="1524"/>
                </a:lnTo>
                <a:lnTo>
                  <a:pt x="4048" y="1526"/>
                </a:lnTo>
                <a:lnTo>
                  <a:pt x="4050" y="1526"/>
                </a:lnTo>
                <a:lnTo>
                  <a:pt x="4050" y="1526"/>
                </a:lnTo>
                <a:lnTo>
                  <a:pt x="4050" y="1526"/>
                </a:lnTo>
                <a:lnTo>
                  <a:pt x="4050" y="1528"/>
                </a:lnTo>
                <a:lnTo>
                  <a:pt x="4052" y="1528"/>
                </a:lnTo>
                <a:lnTo>
                  <a:pt x="4052" y="1528"/>
                </a:lnTo>
                <a:lnTo>
                  <a:pt x="4052" y="1533"/>
                </a:lnTo>
                <a:lnTo>
                  <a:pt x="4054" y="1535"/>
                </a:lnTo>
                <a:lnTo>
                  <a:pt x="4059" y="1539"/>
                </a:lnTo>
                <a:lnTo>
                  <a:pt x="4059" y="1541"/>
                </a:lnTo>
                <a:lnTo>
                  <a:pt x="4061" y="1543"/>
                </a:lnTo>
                <a:lnTo>
                  <a:pt x="4061" y="1545"/>
                </a:lnTo>
                <a:lnTo>
                  <a:pt x="4063" y="1547"/>
                </a:lnTo>
                <a:lnTo>
                  <a:pt x="4061" y="1552"/>
                </a:lnTo>
                <a:lnTo>
                  <a:pt x="4063" y="1558"/>
                </a:lnTo>
                <a:lnTo>
                  <a:pt x="4065" y="1564"/>
                </a:lnTo>
                <a:lnTo>
                  <a:pt x="4065" y="1568"/>
                </a:lnTo>
                <a:lnTo>
                  <a:pt x="4067" y="1570"/>
                </a:lnTo>
                <a:lnTo>
                  <a:pt x="4067" y="1573"/>
                </a:lnTo>
                <a:lnTo>
                  <a:pt x="4067" y="1573"/>
                </a:lnTo>
                <a:lnTo>
                  <a:pt x="4067" y="1575"/>
                </a:lnTo>
                <a:lnTo>
                  <a:pt x="4067" y="1575"/>
                </a:lnTo>
                <a:lnTo>
                  <a:pt x="4067" y="1575"/>
                </a:lnTo>
                <a:lnTo>
                  <a:pt x="4069" y="1577"/>
                </a:lnTo>
                <a:lnTo>
                  <a:pt x="4071" y="1579"/>
                </a:lnTo>
                <a:lnTo>
                  <a:pt x="4073" y="1581"/>
                </a:lnTo>
                <a:lnTo>
                  <a:pt x="4075" y="1585"/>
                </a:lnTo>
                <a:lnTo>
                  <a:pt x="4075" y="1585"/>
                </a:lnTo>
                <a:lnTo>
                  <a:pt x="4075" y="1587"/>
                </a:lnTo>
                <a:lnTo>
                  <a:pt x="4075" y="1589"/>
                </a:lnTo>
                <a:lnTo>
                  <a:pt x="4075" y="1591"/>
                </a:lnTo>
                <a:lnTo>
                  <a:pt x="4077" y="1591"/>
                </a:lnTo>
                <a:lnTo>
                  <a:pt x="4077" y="1593"/>
                </a:lnTo>
                <a:lnTo>
                  <a:pt x="4082" y="1593"/>
                </a:lnTo>
                <a:lnTo>
                  <a:pt x="4084" y="1596"/>
                </a:lnTo>
                <a:lnTo>
                  <a:pt x="4088" y="1600"/>
                </a:lnTo>
                <a:lnTo>
                  <a:pt x="4094" y="1602"/>
                </a:lnTo>
                <a:lnTo>
                  <a:pt x="4096" y="1604"/>
                </a:lnTo>
                <a:lnTo>
                  <a:pt x="4098" y="1606"/>
                </a:lnTo>
                <a:lnTo>
                  <a:pt x="4105" y="1608"/>
                </a:lnTo>
                <a:lnTo>
                  <a:pt x="4105" y="1610"/>
                </a:lnTo>
                <a:lnTo>
                  <a:pt x="4107" y="1610"/>
                </a:lnTo>
                <a:lnTo>
                  <a:pt x="4107" y="1612"/>
                </a:lnTo>
                <a:lnTo>
                  <a:pt x="4109" y="1612"/>
                </a:lnTo>
                <a:lnTo>
                  <a:pt x="4111" y="1610"/>
                </a:lnTo>
                <a:lnTo>
                  <a:pt x="4111" y="1610"/>
                </a:lnTo>
                <a:lnTo>
                  <a:pt x="4113" y="1610"/>
                </a:lnTo>
                <a:lnTo>
                  <a:pt x="4115" y="1610"/>
                </a:lnTo>
                <a:lnTo>
                  <a:pt x="4115" y="1608"/>
                </a:lnTo>
                <a:lnTo>
                  <a:pt x="4113" y="1608"/>
                </a:lnTo>
                <a:lnTo>
                  <a:pt x="4115" y="1608"/>
                </a:lnTo>
                <a:lnTo>
                  <a:pt x="4115" y="1608"/>
                </a:lnTo>
                <a:lnTo>
                  <a:pt x="4115" y="1610"/>
                </a:lnTo>
                <a:lnTo>
                  <a:pt x="4115" y="1610"/>
                </a:lnTo>
                <a:lnTo>
                  <a:pt x="4115" y="1610"/>
                </a:lnTo>
                <a:lnTo>
                  <a:pt x="4117" y="1612"/>
                </a:lnTo>
                <a:lnTo>
                  <a:pt x="4117" y="1610"/>
                </a:lnTo>
                <a:lnTo>
                  <a:pt x="4119" y="1610"/>
                </a:lnTo>
                <a:lnTo>
                  <a:pt x="4119" y="1610"/>
                </a:lnTo>
                <a:lnTo>
                  <a:pt x="4117" y="1606"/>
                </a:lnTo>
                <a:lnTo>
                  <a:pt x="4113" y="1598"/>
                </a:lnTo>
                <a:lnTo>
                  <a:pt x="4111" y="1596"/>
                </a:lnTo>
                <a:lnTo>
                  <a:pt x="4111" y="1593"/>
                </a:lnTo>
                <a:lnTo>
                  <a:pt x="4107" y="1591"/>
                </a:lnTo>
                <a:lnTo>
                  <a:pt x="4107" y="1591"/>
                </a:lnTo>
                <a:lnTo>
                  <a:pt x="4107" y="1589"/>
                </a:lnTo>
                <a:lnTo>
                  <a:pt x="4107" y="1585"/>
                </a:lnTo>
                <a:lnTo>
                  <a:pt x="4107" y="1583"/>
                </a:lnTo>
                <a:lnTo>
                  <a:pt x="4107" y="1581"/>
                </a:lnTo>
                <a:lnTo>
                  <a:pt x="4105" y="1579"/>
                </a:lnTo>
                <a:lnTo>
                  <a:pt x="4105" y="1577"/>
                </a:lnTo>
                <a:lnTo>
                  <a:pt x="4107" y="1575"/>
                </a:lnTo>
                <a:lnTo>
                  <a:pt x="4107" y="1568"/>
                </a:lnTo>
                <a:lnTo>
                  <a:pt x="4107" y="1564"/>
                </a:lnTo>
                <a:lnTo>
                  <a:pt x="4107" y="1562"/>
                </a:lnTo>
                <a:lnTo>
                  <a:pt x="4103" y="1556"/>
                </a:lnTo>
                <a:lnTo>
                  <a:pt x="4100" y="1554"/>
                </a:lnTo>
                <a:lnTo>
                  <a:pt x="4100" y="1552"/>
                </a:lnTo>
                <a:lnTo>
                  <a:pt x="4098" y="1552"/>
                </a:lnTo>
                <a:lnTo>
                  <a:pt x="4096" y="1549"/>
                </a:lnTo>
                <a:lnTo>
                  <a:pt x="4092" y="1547"/>
                </a:lnTo>
                <a:lnTo>
                  <a:pt x="4090" y="1543"/>
                </a:lnTo>
                <a:lnTo>
                  <a:pt x="4090" y="1541"/>
                </a:lnTo>
                <a:lnTo>
                  <a:pt x="4086" y="1541"/>
                </a:lnTo>
                <a:lnTo>
                  <a:pt x="4082" y="1539"/>
                </a:lnTo>
                <a:lnTo>
                  <a:pt x="4080" y="1535"/>
                </a:lnTo>
                <a:lnTo>
                  <a:pt x="4077" y="1533"/>
                </a:lnTo>
                <a:lnTo>
                  <a:pt x="4077" y="1533"/>
                </a:lnTo>
                <a:lnTo>
                  <a:pt x="4075" y="1533"/>
                </a:lnTo>
                <a:lnTo>
                  <a:pt x="4073" y="1533"/>
                </a:lnTo>
                <a:lnTo>
                  <a:pt x="4071" y="1533"/>
                </a:lnTo>
                <a:lnTo>
                  <a:pt x="4067" y="1531"/>
                </a:lnTo>
                <a:lnTo>
                  <a:pt x="4067" y="1528"/>
                </a:lnTo>
                <a:lnTo>
                  <a:pt x="4065" y="1528"/>
                </a:lnTo>
                <a:lnTo>
                  <a:pt x="4063" y="1528"/>
                </a:lnTo>
                <a:lnTo>
                  <a:pt x="4063" y="1528"/>
                </a:lnTo>
                <a:lnTo>
                  <a:pt x="4063" y="1526"/>
                </a:lnTo>
                <a:lnTo>
                  <a:pt x="4059" y="1524"/>
                </a:lnTo>
                <a:lnTo>
                  <a:pt x="4059" y="1522"/>
                </a:lnTo>
                <a:lnTo>
                  <a:pt x="4059" y="1520"/>
                </a:lnTo>
                <a:lnTo>
                  <a:pt x="4061" y="1520"/>
                </a:lnTo>
                <a:lnTo>
                  <a:pt x="4061" y="1520"/>
                </a:lnTo>
                <a:lnTo>
                  <a:pt x="4061" y="1522"/>
                </a:lnTo>
                <a:lnTo>
                  <a:pt x="4061" y="1522"/>
                </a:lnTo>
                <a:lnTo>
                  <a:pt x="4061" y="1522"/>
                </a:lnTo>
                <a:lnTo>
                  <a:pt x="4061" y="1522"/>
                </a:lnTo>
                <a:lnTo>
                  <a:pt x="4063" y="1522"/>
                </a:lnTo>
                <a:lnTo>
                  <a:pt x="4063" y="1524"/>
                </a:lnTo>
                <a:lnTo>
                  <a:pt x="4063" y="1526"/>
                </a:lnTo>
                <a:lnTo>
                  <a:pt x="4065" y="1526"/>
                </a:lnTo>
                <a:lnTo>
                  <a:pt x="4063" y="1526"/>
                </a:lnTo>
                <a:lnTo>
                  <a:pt x="4063" y="1524"/>
                </a:lnTo>
                <a:lnTo>
                  <a:pt x="4061" y="1512"/>
                </a:lnTo>
                <a:lnTo>
                  <a:pt x="4061" y="1510"/>
                </a:lnTo>
                <a:lnTo>
                  <a:pt x="4059" y="1510"/>
                </a:lnTo>
                <a:lnTo>
                  <a:pt x="4059" y="1510"/>
                </a:lnTo>
                <a:lnTo>
                  <a:pt x="4059" y="1510"/>
                </a:lnTo>
                <a:lnTo>
                  <a:pt x="4059" y="1510"/>
                </a:lnTo>
                <a:lnTo>
                  <a:pt x="4056" y="1510"/>
                </a:lnTo>
                <a:lnTo>
                  <a:pt x="4056" y="1508"/>
                </a:lnTo>
                <a:lnTo>
                  <a:pt x="4056" y="1505"/>
                </a:lnTo>
                <a:lnTo>
                  <a:pt x="4054" y="1499"/>
                </a:lnTo>
                <a:lnTo>
                  <a:pt x="4054" y="1499"/>
                </a:lnTo>
                <a:lnTo>
                  <a:pt x="4054" y="1497"/>
                </a:lnTo>
                <a:lnTo>
                  <a:pt x="4052" y="1497"/>
                </a:lnTo>
                <a:lnTo>
                  <a:pt x="4048" y="1499"/>
                </a:lnTo>
                <a:lnTo>
                  <a:pt x="4046" y="1499"/>
                </a:lnTo>
                <a:lnTo>
                  <a:pt x="4046" y="1497"/>
                </a:lnTo>
                <a:lnTo>
                  <a:pt x="4046" y="1497"/>
                </a:lnTo>
                <a:lnTo>
                  <a:pt x="4046" y="1495"/>
                </a:lnTo>
                <a:lnTo>
                  <a:pt x="4044" y="1493"/>
                </a:lnTo>
                <a:lnTo>
                  <a:pt x="4044" y="1491"/>
                </a:lnTo>
                <a:lnTo>
                  <a:pt x="4044" y="1489"/>
                </a:lnTo>
                <a:lnTo>
                  <a:pt x="4044" y="1484"/>
                </a:lnTo>
                <a:lnTo>
                  <a:pt x="4044" y="1482"/>
                </a:lnTo>
                <a:lnTo>
                  <a:pt x="4044" y="1482"/>
                </a:lnTo>
                <a:lnTo>
                  <a:pt x="4046" y="1482"/>
                </a:lnTo>
                <a:lnTo>
                  <a:pt x="4046" y="1478"/>
                </a:lnTo>
                <a:lnTo>
                  <a:pt x="4048" y="1474"/>
                </a:lnTo>
                <a:lnTo>
                  <a:pt x="4050" y="1472"/>
                </a:lnTo>
                <a:lnTo>
                  <a:pt x="4050" y="1470"/>
                </a:lnTo>
                <a:lnTo>
                  <a:pt x="4050" y="1466"/>
                </a:lnTo>
                <a:lnTo>
                  <a:pt x="4052" y="1463"/>
                </a:lnTo>
                <a:lnTo>
                  <a:pt x="4054" y="1461"/>
                </a:lnTo>
                <a:lnTo>
                  <a:pt x="4054" y="1459"/>
                </a:lnTo>
                <a:lnTo>
                  <a:pt x="4054" y="1457"/>
                </a:lnTo>
                <a:lnTo>
                  <a:pt x="4056" y="1455"/>
                </a:lnTo>
                <a:lnTo>
                  <a:pt x="4056" y="1453"/>
                </a:lnTo>
                <a:lnTo>
                  <a:pt x="4056" y="1449"/>
                </a:lnTo>
                <a:lnTo>
                  <a:pt x="4056" y="1447"/>
                </a:lnTo>
                <a:lnTo>
                  <a:pt x="4059" y="1443"/>
                </a:lnTo>
                <a:lnTo>
                  <a:pt x="4056" y="1440"/>
                </a:lnTo>
                <a:lnTo>
                  <a:pt x="4056" y="1440"/>
                </a:lnTo>
                <a:lnTo>
                  <a:pt x="4056" y="1438"/>
                </a:lnTo>
                <a:lnTo>
                  <a:pt x="4059" y="1436"/>
                </a:lnTo>
                <a:lnTo>
                  <a:pt x="4061" y="1436"/>
                </a:lnTo>
                <a:lnTo>
                  <a:pt x="4065" y="1436"/>
                </a:lnTo>
                <a:lnTo>
                  <a:pt x="4065" y="1436"/>
                </a:lnTo>
                <a:lnTo>
                  <a:pt x="4065" y="1436"/>
                </a:lnTo>
                <a:lnTo>
                  <a:pt x="4069" y="1436"/>
                </a:lnTo>
                <a:lnTo>
                  <a:pt x="4071" y="1436"/>
                </a:lnTo>
                <a:lnTo>
                  <a:pt x="4071" y="1438"/>
                </a:lnTo>
                <a:lnTo>
                  <a:pt x="4069" y="1438"/>
                </a:lnTo>
                <a:lnTo>
                  <a:pt x="4069" y="1440"/>
                </a:lnTo>
                <a:lnTo>
                  <a:pt x="4069" y="1443"/>
                </a:lnTo>
                <a:lnTo>
                  <a:pt x="4069" y="1447"/>
                </a:lnTo>
                <a:lnTo>
                  <a:pt x="4069" y="1447"/>
                </a:lnTo>
                <a:lnTo>
                  <a:pt x="4069" y="1449"/>
                </a:lnTo>
                <a:lnTo>
                  <a:pt x="4071" y="1449"/>
                </a:lnTo>
                <a:lnTo>
                  <a:pt x="4073" y="1449"/>
                </a:lnTo>
                <a:lnTo>
                  <a:pt x="4077" y="1449"/>
                </a:lnTo>
                <a:lnTo>
                  <a:pt x="4082" y="1449"/>
                </a:lnTo>
                <a:lnTo>
                  <a:pt x="4084" y="1449"/>
                </a:lnTo>
                <a:lnTo>
                  <a:pt x="4084" y="1449"/>
                </a:lnTo>
                <a:lnTo>
                  <a:pt x="4084" y="1449"/>
                </a:lnTo>
                <a:lnTo>
                  <a:pt x="4086" y="1451"/>
                </a:lnTo>
                <a:lnTo>
                  <a:pt x="4088" y="1451"/>
                </a:lnTo>
                <a:lnTo>
                  <a:pt x="4088" y="1453"/>
                </a:lnTo>
                <a:lnTo>
                  <a:pt x="4090" y="1453"/>
                </a:lnTo>
                <a:lnTo>
                  <a:pt x="4090" y="1453"/>
                </a:lnTo>
                <a:lnTo>
                  <a:pt x="4090" y="1455"/>
                </a:lnTo>
                <a:lnTo>
                  <a:pt x="4092" y="1455"/>
                </a:lnTo>
                <a:lnTo>
                  <a:pt x="4094" y="1457"/>
                </a:lnTo>
                <a:lnTo>
                  <a:pt x="4094" y="1455"/>
                </a:lnTo>
                <a:lnTo>
                  <a:pt x="4094" y="1455"/>
                </a:lnTo>
                <a:lnTo>
                  <a:pt x="4094" y="1455"/>
                </a:lnTo>
                <a:lnTo>
                  <a:pt x="4096" y="1457"/>
                </a:lnTo>
                <a:lnTo>
                  <a:pt x="4096" y="1459"/>
                </a:lnTo>
                <a:lnTo>
                  <a:pt x="4098" y="1461"/>
                </a:lnTo>
                <a:lnTo>
                  <a:pt x="4098" y="1461"/>
                </a:lnTo>
                <a:lnTo>
                  <a:pt x="4098" y="1461"/>
                </a:lnTo>
                <a:lnTo>
                  <a:pt x="4098" y="1461"/>
                </a:lnTo>
                <a:lnTo>
                  <a:pt x="4098" y="1461"/>
                </a:lnTo>
                <a:lnTo>
                  <a:pt x="4100" y="1461"/>
                </a:lnTo>
                <a:lnTo>
                  <a:pt x="4100" y="1463"/>
                </a:lnTo>
                <a:lnTo>
                  <a:pt x="4103" y="1466"/>
                </a:lnTo>
                <a:lnTo>
                  <a:pt x="4100" y="1468"/>
                </a:lnTo>
                <a:lnTo>
                  <a:pt x="4100" y="1470"/>
                </a:lnTo>
                <a:lnTo>
                  <a:pt x="4100" y="1472"/>
                </a:lnTo>
                <a:lnTo>
                  <a:pt x="4103" y="1474"/>
                </a:lnTo>
                <a:lnTo>
                  <a:pt x="4105" y="1474"/>
                </a:lnTo>
                <a:lnTo>
                  <a:pt x="4105" y="1474"/>
                </a:lnTo>
                <a:lnTo>
                  <a:pt x="4107" y="1474"/>
                </a:lnTo>
                <a:lnTo>
                  <a:pt x="4107" y="1472"/>
                </a:lnTo>
                <a:lnTo>
                  <a:pt x="4107" y="1470"/>
                </a:lnTo>
                <a:lnTo>
                  <a:pt x="4109" y="1472"/>
                </a:lnTo>
                <a:lnTo>
                  <a:pt x="4109" y="1472"/>
                </a:lnTo>
                <a:lnTo>
                  <a:pt x="4111" y="1474"/>
                </a:lnTo>
                <a:lnTo>
                  <a:pt x="4109" y="1476"/>
                </a:lnTo>
                <a:lnTo>
                  <a:pt x="4109" y="1476"/>
                </a:lnTo>
                <a:lnTo>
                  <a:pt x="4107" y="1478"/>
                </a:lnTo>
                <a:lnTo>
                  <a:pt x="4107" y="1478"/>
                </a:lnTo>
                <a:lnTo>
                  <a:pt x="4109" y="1478"/>
                </a:lnTo>
                <a:lnTo>
                  <a:pt x="4109" y="1480"/>
                </a:lnTo>
                <a:lnTo>
                  <a:pt x="4113" y="1478"/>
                </a:lnTo>
                <a:lnTo>
                  <a:pt x="4113" y="1478"/>
                </a:lnTo>
                <a:lnTo>
                  <a:pt x="4113" y="1478"/>
                </a:lnTo>
                <a:lnTo>
                  <a:pt x="4113" y="1478"/>
                </a:lnTo>
                <a:lnTo>
                  <a:pt x="4117" y="1480"/>
                </a:lnTo>
                <a:lnTo>
                  <a:pt x="4121" y="1480"/>
                </a:lnTo>
                <a:lnTo>
                  <a:pt x="4121" y="1482"/>
                </a:lnTo>
                <a:lnTo>
                  <a:pt x="4124" y="1482"/>
                </a:lnTo>
                <a:lnTo>
                  <a:pt x="4124" y="1484"/>
                </a:lnTo>
                <a:lnTo>
                  <a:pt x="4124" y="1484"/>
                </a:lnTo>
                <a:lnTo>
                  <a:pt x="4126" y="1484"/>
                </a:lnTo>
                <a:lnTo>
                  <a:pt x="4126" y="1484"/>
                </a:lnTo>
                <a:lnTo>
                  <a:pt x="4128" y="1484"/>
                </a:lnTo>
                <a:lnTo>
                  <a:pt x="4128" y="1487"/>
                </a:lnTo>
                <a:lnTo>
                  <a:pt x="4130" y="1487"/>
                </a:lnTo>
                <a:lnTo>
                  <a:pt x="4130" y="1487"/>
                </a:lnTo>
                <a:lnTo>
                  <a:pt x="4130" y="1489"/>
                </a:lnTo>
                <a:lnTo>
                  <a:pt x="4130" y="1489"/>
                </a:lnTo>
                <a:lnTo>
                  <a:pt x="4128" y="1489"/>
                </a:lnTo>
                <a:lnTo>
                  <a:pt x="4128" y="1491"/>
                </a:lnTo>
                <a:lnTo>
                  <a:pt x="4126" y="1493"/>
                </a:lnTo>
                <a:lnTo>
                  <a:pt x="4126" y="1499"/>
                </a:lnTo>
                <a:lnTo>
                  <a:pt x="4126" y="1505"/>
                </a:lnTo>
                <a:lnTo>
                  <a:pt x="4128" y="1505"/>
                </a:lnTo>
                <a:lnTo>
                  <a:pt x="4126" y="1508"/>
                </a:lnTo>
                <a:lnTo>
                  <a:pt x="4128" y="1508"/>
                </a:lnTo>
                <a:lnTo>
                  <a:pt x="4130" y="1508"/>
                </a:lnTo>
                <a:lnTo>
                  <a:pt x="4132" y="1505"/>
                </a:lnTo>
                <a:lnTo>
                  <a:pt x="4134" y="1505"/>
                </a:lnTo>
                <a:lnTo>
                  <a:pt x="4134" y="1501"/>
                </a:lnTo>
                <a:lnTo>
                  <a:pt x="4136" y="1501"/>
                </a:lnTo>
                <a:lnTo>
                  <a:pt x="4147" y="1495"/>
                </a:lnTo>
                <a:lnTo>
                  <a:pt x="4147" y="1495"/>
                </a:lnTo>
                <a:lnTo>
                  <a:pt x="4147" y="1495"/>
                </a:lnTo>
                <a:lnTo>
                  <a:pt x="4147" y="1493"/>
                </a:lnTo>
                <a:lnTo>
                  <a:pt x="4144" y="1493"/>
                </a:lnTo>
                <a:lnTo>
                  <a:pt x="4140" y="1487"/>
                </a:lnTo>
                <a:lnTo>
                  <a:pt x="4142" y="1489"/>
                </a:lnTo>
                <a:lnTo>
                  <a:pt x="4147" y="1493"/>
                </a:lnTo>
                <a:lnTo>
                  <a:pt x="4149" y="1493"/>
                </a:lnTo>
                <a:lnTo>
                  <a:pt x="4151" y="1493"/>
                </a:lnTo>
                <a:lnTo>
                  <a:pt x="4151" y="1493"/>
                </a:lnTo>
                <a:lnTo>
                  <a:pt x="4151" y="1493"/>
                </a:lnTo>
                <a:lnTo>
                  <a:pt x="4151" y="1491"/>
                </a:lnTo>
                <a:lnTo>
                  <a:pt x="4151" y="1491"/>
                </a:lnTo>
                <a:lnTo>
                  <a:pt x="4147" y="1484"/>
                </a:lnTo>
                <a:lnTo>
                  <a:pt x="4144" y="1484"/>
                </a:lnTo>
                <a:lnTo>
                  <a:pt x="4151" y="1489"/>
                </a:lnTo>
                <a:lnTo>
                  <a:pt x="4151" y="1489"/>
                </a:lnTo>
                <a:lnTo>
                  <a:pt x="4153" y="1489"/>
                </a:lnTo>
                <a:lnTo>
                  <a:pt x="4153" y="1489"/>
                </a:lnTo>
                <a:lnTo>
                  <a:pt x="4153" y="1489"/>
                </a:lnTo>
                <a:lnTo>
                  <a:pt x="4153" y="1487"/>
                </a:lnTo>
                <a:lnTo>
                  <a:pt x="4153" y="1487"/>
                </a:lnTo>
                <a:lnTo>
                  <a:pt x="4155" y="1484"/>
                </a:lnTo>
                <a:lnTo>
                  <a:pt x="4155" y="1484"/>
                </a:lnTo>
                <a:lnTo>
                  <a:pt x="4153" y="1484"/>
                </a:lnTo>
                <a:lnTo>
                  <a:pt x="4153" y="1484"/>
                </a:lnTo>
                <a:lnTo>
                  <a:pt x="4151" y="1482"/>
                </a:lnTo>
                <a:lnTo>
                  <a:pt x="4151" y="1482"/>
                </a:lnTo>
                <a:lnTo>
                  <a:pt x="4153" y="1482"/>
                </a:lnTo>
                <a:lnTo>
                  <a:pt x="4155" y="1482"/>
                </a:lnTo>
                <a:lnTo>
                  <a:pt x="4155" y="1482"/>
                </a:lnTo>
                <a:lnTo>
                  <a:pt x="4155" y="1482"/>
                </a:lnTo>
                <a:lnTo>
                  <a:pt x="4155" y="1480"/>
                </a:lnTo>
                <a:lnTo>
                  <a:pt x="4153" y="1480"/>
                </a:lnTo>
                <a:lnTo>
                  <a:pt x="4153" y="1480"/>
                </a:lnTo>
                <a:lnTo>
                  <a:pt x="4153" y="1480"/>
                </a:lnTo>
                <a:lnTo>
                  <a:pt x="4153" y="1480"/>
                </a:lnTo>
                <a:lnTo>
                  <a:pt x="4155" y="1480"/>
                </a:lnTo>
                <a:lnTo>
                  <a:pt x="4157" y="1482"/>
                </a:lnTo>
                <a:lnTo>
                  <a:pt x="4157" y="1482"/>
                </a:lnTo>
                <a:lnTo>
                  <a:pt x="4157" y="1480"/>
                </a:lnTo>
                <a:lnTo>
                  <a:pt x="4157" y="1478"/>
                </a:lnTo>
                <a:lnTo>
                  <a:pt x="4157" y="1478"/>
                </a:lnTo>
                <a:lnTo>
                  <a:pt x="4157" y="1478"/>
                </a:lnTo>
                <a:lnTo>
                  <a:pt x="4159" y="1478"/>
                </a:lnTo>
                <a:lnTo>
                  <a:pt x="4159" y="1480"/>
                </a:lnTo>
                <a:lnTo>
                  <a:pt x="4161" y="1480"/>
                </a:lnTo>
                <a:lnTo>
                  <a:pt x="4161" y="1480"/>
                </a:lnTo>
                <a:lnTo>
                  <a:pt x="4161" y="1482"/>
                </a:lnTo>
                <a:lnTo>
                  <a:pt x="4163" y="1480"/>
                </a:lnTo>
                <a:lnTo>
                  <a:pt x="4165" y="1480"/>
                </a:lnTo>
                <a:lnTo>
                  <a:pt x="4165" y="1478"/>
                </a:lnTo>
                <a:lnTo>
                  <a:pt x="4170" y="1476"/>
                </a:lnTo>
                <a:lnTo>
                  <a:pt x="4172" y="1476"/>
                </a:lnTo>
                <a:lnTo>
                  <a:pt x="4174" y="1474"/>
                </a:lnTo>
                <a:lnTo>
                  <a:pt x="4174" y="1474"/>
                </a:lnTo>
                <a:lnTo>
                  <a:pt x="4176" y="1474"/>
                </a:lnTo>
                <a:lnTo>
                  <a:pt x="4178" y="1472"/>
                </a:lnTo>
                <a:lnTo>
                  <a:pt x="4180" y="1470"/>
                </a:lnTo>
                <a:lnTo>
                  <a:pt x="4182" y="1470"/>
                </a:lnTo>
                <a:lnTo>
                  <a:pt x="4184" y="1468"/>
                </a:lnTo>
                <a:lnTo>
                  <a:pt x="4186" y="1468"/>
                </a:lnTo>
                <a:lnTo>
                  <a:pt x="4186" y="1466"/>
                </a:lnTo>
                <a:lnTo>
                  <a:pt x="4186" y="1463"/>
                </a:lnTo>
                <a:lnTo>
                  <a:pt x="4189" y="1463"/>
                </a:lnTo>
                <a:lnTo>
                  <a:pt x="4189" y="1463"/>
                </a:lnTo>
                <a:lnTo>
                  <a:pt x="4191" y="1461"/>
                </a:lnTo>
                <a:lnTo>
                  <a:pt x="4191" y="1461"/>
                </a:lnTo>
                <a:lnTo>
                  <a:pt x="4189" y="1461"/>
                </a:lnTo>
                <a:lnTo>
                  <a:pt x="4189" y="1459"/>
                </a:lnTo>
                <a:lnTo>
                  <a:pt x="4191" y="1459"/>
                </a:lnTo>
                <a:lnTo>
                  <a:pt x="4191" y="1457"/>
                </a:lnTo>
                <a:lnTo>
                  <a:pt x="4191" y="1457"/>
                </a:lnTo>
                <a:lnTo>
                  <a:pt x="4191" y="1459"/>
                </a:lnTo>
                <a:lnTo>
                  <a:pt x="4191" y="1459"/>
                </a:lnTo>
                <a:lnTo>
                  <a:pt x="4191" y="1459"/>
                </a:lnTo>
                <a:lnTo>
                  <a:pt x="4191" y="1457"/>
                </a:lnTo>
                <a:lnTo>
                  <a:pt x="4191" y="1457"/>
                </a:lnTo>
                <a:lnTo>
                  <a:pt x="4191" y="1453"/>
                </a:lnTo>
                <a:lnTo>
                  <a:pt x="4191" y="1453"/>
                </a:lnTo>
                <a:lnTo>
                  <a:pt x="4191" y="1449"/>
                </a:lnTo>
                <a:lnTo>
                  <a:pt x="4191" y="1447"/>
                </a:lnTo>
                <a:lnTo>
                  <a:pt x="4193" y="1447"/>
                </a:lnTo>
                <a:lnTo>
                  <a:pt x="4193" y="1449"/>
                </a:lnTo>
                <a:lnTo>
                  <a:pt x="4193" y="1449"/>
                </a:lnTo>
                <a:lnTo>
                  <a:pt x="4193" y="1447"/>
                </a:lnTo>
                <a:lnTo>
                  <a:pt x="4193" y="1445"/>
                </a:lnTo>
                <a:lnTo>
                  <a:pt x="4193" y="1443"/>
                </a:lnTo>
                <a:lnTo>
                  <a:pt x="4191" y="1440"/>
                </a:lnTo>
                <a:lnTo>
                  <a:pt x="4191" y="1440"/>
                </a:lnTo>
                <a:lnTo>
                  <a:pt x="4191" y="1436"/>
                </a:lnTo>
                <a:lnTo>
                  <a:pt x="4191" y="1434"/>
                </a:lnTo>
                <a:lnTo>
                  <a:pt x="4191" y="1432"/>
                </a:lnTo>
                <a:lnTo>
                  <a:pt x="4191" y="1432"/>
                </a:lnTo>
                <a:lnTo>
                  <a:pt x="4191" y="1430"/>
                </a:lnTo>
                <a:lnTo>
                  <a:pt x="4191" y="1428"/>
                </a:lnTo>
                <a:lnTo>
                  <a:pt x="4191" y="1428"/>
                </a:lnTo>
                <a:lnTo>
                  <a:pt x="4191" y="1426"/>
                </a:lnTo>
                <a:lnTo>
                  <a:pt x="4191" y="1426"/>
                </a:lnTo>
                <a:lnTo>
                  <a:pt x="4189" y="1424"/>
                </a:lnTo>
                <a:lnTo>
                  <a:pt x="4189" y="1422"/>
                </a:lnTo>
                <a:lnTo>
                  <a:pt x="4189" y="1417"/>
                </a:lnTo>
                <a:lnTo>
                  <a:pt x="4186" y="1417"/>
                </a:lnTo>
                <a:lnTo>
                  <a:pt x="4186" y="1413"/>
                </a:lnTo>
                <a:lnTo>
                  <a:pt x="4184" y="1411"/>
                </a:lnTo>
                <a:lnTo>
                  <a:pt x="4184" y="1409"/>
                </a:lnTo>
                <a:lnTo>
                  <a:pt x="4182" y="1409"/>
                </a:lnTo>
                <a:lnTo>
                  <a:pt x="4182" y="1407"/>
                </a:lnTo>
                <a:lnTo>
                  <a:pt x="4180" y="1405"/>
                </a:lnTo>
                <a:lnTo>
                  <a:pt x="4178" y="1403"/>
                </a:lnTo>
                <a:lnTo>
                  <a:pt x="4178" y="1401"/>
                </a:lnTo>
                <a:lnTo>
                  <a:pt x="4176" y="1401"/>
                </a:lnTo>
                <a:lnTo>
                  <a:pt x="4176" y="1399"/>
                </a:lnTo>
                <a:lnTo>
                  <a:pt x="4176" y="1399"/>
                </a:lnTo>
                <a:lnTo>
                  <a:pt x="4176" y="1399"/>
                </a:lnTo>
                <a:lnTo>
                  <a:pt x="4176" y="1399"/>
                </a:lnTo>
                <a:lnTo>
                  <a:pt x="4174" y="1396"/>
                </a:lnTo>
                <a:lnTo>
                  <a:pt x="4174" y="1396"/>
                </a:lnTo>
                <a:lnTo>
                  <a:pt x="4172" y="1394"/>
                </a:lnTo>
                <a:lnTo>
                  <a:pt x="4172" y="1394"/>
                </a:lnTo>
                <a:lnTo>
                  <a:pt x="4172" y="1394"/>
                </a:lnTo>
                <a:lnTo>
                  <a:pt x="4170" y="1394"/>
                </a:lnTo>
                <a:lnTo>
                  <a:pt x="4170" y="1394"/>
                </a:lnTo>
                <a:lnTo>
                  <a:pt x="4170" y="1394"/>
                </a:lnTo>
                <a:lnTo>
                  <a:pt x="4168" y="1392"/>
                </a:lnTo>
                <a:lnTo>
                  <a:pt x="4165" y="1390"/>
                </a:lnTo>
                <a:lnTo>
                  <a:pt x="4165" y="1390"/>
                </a:lnTo>
                <a:lnTo>
                  <a:pt x="4165" y="1390"/>
                </a:lnTo>
                <a:lnTo>
                  <a:pt x="4163" y="1388"/>
                </a:lnTo>
                <a:lnTo>
                  <a:pt x="4161" y="1386"/>
                </a:lnTo>
                <a:lnTo>
                  <a:pt x="4159" y="1384"/>
                </a:lnTo>
                <a:lnTo>
                  <a:pt x="4157" y="1382"/>
                </a:lnTo>
                <a:lnTo>
                  <a:pt x="4155" y="1380"/>
                </a:lnTo>
                <a:lnTo>
                  <a:pt x="4151" y="1375"/>
                </a:lnTo>
                <a:lnTo>
                  <a:pt x="4149" y="1373"/>
                </a:lnTo>
                <a:lnTo>
                  <a:pt x="4149" y="1373"/>
                </a:lnTo>
                <a:lnTo>
                  <a:pt x="4151" y="1373"/>
                </a:lnTo>
                <a:lnTo>
                  <a:pt x="4151" y="1371"/>
                </a:lnTo>
                <a:lnTo>
                  <a:pt x="4151" y="1371"/>
                </a:lnTo>
                <a:lnTo>
                  <a:pt x="4149" y="1369"/>
                </a:lnTo>
                <a:lnTo>
                  <a:pt x="4147" y="1367"/>
                </a:lnTo>
                <a:lnTo>
                  <a:pt x="4144" y="1367"/>
                </a:lnTo>
                <a:lnTo>
                  <a:pt x="4144" y="1365"/>
                </a:lnTo>
                <a:lnTo>
                  <a:pt x="4142" y="1363"/>
                </a:lnTo>
                <a:lnTo>
                  <a:pt x="4140" y="1361"/>
                </a:lnTo>
                <a:lnTo>
                  <a:pt x="4140" y="1361"/>
                </a:lnTo>
                <a:lnTo>
                  <a:pt x="4140" y="1359"/>
                </a:lnTo>
                <a:lnTo>
                  <a:pt x="4140" y="1359"/>
                </a:lnTo>
                <a:lnTo>
                  <a:pt x="4138" y="1357"/>
                </a:lnTo>
                <a:lnTo>
                  <a:pt x="4138" y="1354"/>
                </a:lnTo>
                <a:lnTo>
                  <a:pt x="4138" y="1352"/>
                </a:lnTo>
                <a:lnTo>
                  <a:pt x="4140" y="1350"/>
                </a:lnTo>
                <a:lnTo>
                  <a:pt x="4140" y="1350"/>
                </a:lnTo>
                <a:lnTo>
                  <a:pt x="4140" y="1348"/>
                </a:lnTo>
                <a:lnTo>
                  <a:pt x="4140" y="1346"/>
                </a:lnTo>
                <a:lnTo>
                  <a:pt x="4142" y="1342"/>
                </a:lnTo>
                <a:lnTo>
                  <a:pt x="4144" y="1340"/>
                </a:lnTo>
                <a:lnTo>
                  <a:pt x="4147" y="1340"/>
                </a:lnTo>
                <a:lnTo>
                  <a:pt x="4149" y="1338"/>
                </a:lnTo>
                <a:lnTo>
                  <a:pt x="4151" y="1336"/>
                </a:lnTo>
                <a:lnTo>
                  <a:pt x="4151" y="1334"/>
                </a:lnTo>
                <a:lnTo>
                  <a:pt x="4151" y="1331"/>
                </a:lnTo>
                <a:lnTo>
                  <a:pt x="4155" y="1329"/>
                </a:lnTo>
                <a:lnTo>
                  <a:pt x="4155" y="1327"/>
                </a:lnTo>
                <a:lnTo>
                  <a:pt x="4153" y="1325"/>
                </a:lnTo>
                <a:lnTo>
                  <a:pt x="4153" y="1325"/>
                </a:lnTo>
                <a:lnTo>
                  <a:pt x="4153" y="1325"/>
                </a:lnTo>
                <a:lnTo>
                  <a:pt x="4155" y="1325"/>
                </a:lnTo>
                <a:lnTo>
                  <a:pt x="4155" y="1325"/>
                </a:lnTo>
                <a:lnTo>
                  <a:pt x="4157" y="1325"/>
                </a:lnTo>
                <a:lnTo>
                  <a:pt x="4157" y="1325"/>
                </a:lnTo>
                <a:lnTo>
                  <a:pt x="4157" y="1325"/>
                </a:lnTo>
                <a:lnTo>
                  <a:pt x="4157" y="1325"/>
                </a:lnTo>
                <a:lnTo>
                  <a:pt x="4159" y="1325"/>
                </a:lnTo>
                <a:lnTo>
                  <a:pt x="4159" y="1325"/>
                </a:lnTo>
                <a:lnTo>
                  <a:pt x="4159" y="1325"/>
                </a:lnTo>
                <a:lnTo>
                  <a:pt x="4163" y="1325"/>
                </a:lnTo>
                <a:lnTo>
                  <a:pt x="4163" y="1323"/>
                </a:lnTo>
                <a:lnTo>
                  <a:pt x="4163" y="1323"/>
                </a:lnTo>
                <a:lnTo>
                  <a:pt x="4163" y="1321"/>
                </a:lnTo>
                <a:lnTo>
                  <a:pt x="4165" y="1321"/>
                </a:lnTo>
                <a:lnTo>
                  <a:pt x="4168" y="1319"/>
                </a:lnTo>
                <a:lnTo>
                  <a:pt x="4168" y="1319"/>
                </a:lnTo>
                <a:lnTo>
                  <a:pt x="4170" y="1319"/>
                </a:lnTo>
                <a:lnTo>
                  <a:pt x="4172" y="1319"/>
                </a:lnTo>
                <a:lnTo>
                  <a:pt x="4172" y="1317"/>
                </a:lnTo>
                <a:lnTo>
                  <a:pt x="4174" y="1317"/>
                </a:lnTo>
                <a:lnTo>
                  <a:pt x="4174" y="1317"/>
                </a:lnTo>
                <a:lnTo>
                  <a:pt x="4176" y="1317"/>
                </a:lnTo>
                <a:lnTo>
                  <a:pt x="4176" y="1317"/>
                </a:lnTo>
                <a:lnTo>
                  <a:pt x="4178" y="1315"/>
                </a:lnTo>
                <a:lnTo>
                  <a:pt x="4178" y="1315"/>
                </a:lnTo>
                <a:lnTo>
                  <a:pt x="4178" y="1315"/>
                </a:lnTo>
                <a:lnTo>
                  <a:pt x="4178" y="1317"/>
                </a:lnTo>
                <a:lnTo>
                  <a:pt x="4180" y="1317"/>
                </a:lnTo>
                <a:lnTo>
                  <a:pt x="4180" y="1315"/>
                </a:lnTo>
                <a:lnTo>
                  <a:pt x="4180" y="1315"/>
                </a:lnTo>
                <a:lnTo>
                  <a:pt x="4180" y="1313"/>
                </a:lnTo>
                <a:lnTo>
                  <a:pt x="4180" y="1313"/>
                </a:lnTo>
                <a:lnTo>
                  <a:pt x="4180" y="1313"/>
                </a:lnTo>
                <a:lnTo>
                  <a:pt x="4182" y="1313"/>
                </a:lnTo>
                <a:lnTo>
                  <a:pt x="4180" y="1313"/>
                </a:lnTo>
                <a:lnTo>
                  <a:pt x="4182" y="1315"/>
                </a:lnTo>
                <a:lnTo>
                  <a:pt x="4182" y="1315"/>
                </a:lnTo>
                <a:lnTo>
                  <a:pt x="4182" y="1315"/>
                </a:lnTo>
                <a:lnTo>
                  <a:pt x="4184" y="1317"/>
                </a:lnTo>
                <a:lnTo>
                  <a:pt x="4184" y="1317"/>
                </a:lnTo>
                <a:lnTo>
                  <a:pt x="4186" y="1317"/>
                </a:lnTo>
                <a:lnTo>
                  <a:pt x="4186" y="1317"/>
                </a:lnTo>
                <a:lnTo>
                  <a:pt x="4189" y="1317"/>
                </a:lnTo>
                <a:lnTo>
                  <a:pt x="4189" y="1317"/>
                </a:lnTo>
                <a:lnTo>
                  <a:pt x="4189" y="1319"/>
                </a:lnTo>
                <a:lnTo>
                  <a:pt x="4189" y="1319"/>
                </a:lnTo>
                <a:lnTo>
                  <a:pt x="4189" y="1319"/>
                </a:lnTo>
                <a:lnTo>
                  <a:pt x="4191" y="1319"/>
                </a:lnTo>
                <a:lnTo>
                  <a:pt x="4193" y="1319"/>
                </a:lnTo>
                <a:lnTo>
                  <a:pt x="4193" y="1319"/>
                </a:lnTo>
                <a:lnTo>
                  <a:pt x="4195" y="1317"/>
                </a:lnTo>
                <a:lnTo>
                  <a:pt x="4195" y="1315"/>
                </a:lnTo>
                <a:lnTo>
                  <a:pt x="4195" y="1315"/>
                </a:lnTo>
                <a:lnTo>
                  <a:pt x="4195" y="1315"/>
                </a:lnTo>
                <a:lnTo>
                  <a:pt x="4197" y="1317"/>
                </a:lnTo>
                <a:lnTo>
                  <a:pt x="4197" y="1317"/>
                </a:lnTo>
                <a:lnTo>
                  <a:pt x="4197" y="1317"/>
                </a:lnTo>
                <a:lnTo>
                  <a:pt x="4199" y="1319"/>
                </a:lnTo>
                <a:lnTo>
                  <a:pt x="4201" y="1319"/>
                </a:lnTo>
                <a:lnTo>
                  <a:pt x="4201" y="1319"/>
                </a:lnTo>
                <a:lnTo>
                  <a:pt x="4199" y="1321"/>
                </a:lnTo>
                <a:lnTo>
                  <a:pt x="4197" y="1321"/>
                </a:lnTo>
                <a:lnTo>
                  <a:pt x="4197" y="1323"/>
                </a:lnTo>
                <a:lnTo>
                  <a:pt x="4197" y="1325"/>
                </a:lnTo>
                <a:lnTo>
                  <a:pt x="4197" y="1327"/>
                </a:lnTo>
                <a:lnTo>
                  <a:pt x="4197" y="1327"/>
                </a:lnTo>
                <a:lnTo>
                  <a:pt x="4197" y="1327"/>
                </a:lnTo>
                <a:lnTo>
                  <a:pt x="4197" y="1329"/>
                </a:lnTo>
                <a:lnTo>
                  <a:pt x="4199" y="1329"/>
                </a:lnTo>
                <a:lnTo>
                  <a:pt x="4199" y="1331"/>
                </a:lnTo>
                <a:lnTo>
                  <a:pt x="4199" y="1334"/>
                </a:lnTo>
                <a:lnTo>
                  <a:pt x="4201" y="1334"/>
                </a:lnTo>
                <a:lnTo>
                  <a:pt x="4201" y="1334"/>
                </a:lnTo>
                <a:lnTo>
                  <a:pt x="4201" y="1334"/>
                </a:lnTo>
                <a:lnTo>
                  <a:pt x="4201" y="1334"/>
                </a:lnTo>
                <a:lnTo>
                  <a:pt x="4199" y="1334"/>
                </a:lnTo>
                <a:lnTo>
                  <a:pt x="4199" y="1336"/>
                </a:lnTo>
                <a:lnTo>
                  <a:pt x="4201" y="1336"/>
                </a:lnTo>
                <a:lnTo>
                  <a:pt x="4203" y="1336"/>
                </a:lnTo>
                <a:lnTo>
                  <a:pt x="4205" y="1336"/>
                </a:lnTo>
                <a:lnTo>
                  <a:pt x="4207" y="1336"/>
                </a:lnTo>
                <a:lnTo>
                  <a:pt x="4207" y="1334"/>
                </a:lnTo>
                <a:lnTo>
                  <a:pt x="4209" y="1334"/>
                </a:lnTo>
                <a:lnTo>
                  <a:pt x="4209" y="1334"/>
                </a:lnTo>
                <a:lnTo>
                  <a:pt x="4205" y="1329"/>
                </a:lnTo>
                <a:lnTo>
                  <a:pt x="4205" y="1329"/>
                </a:lnTo>
                <a:lnTo>
                  <a:pt x="4207" y="1329"/>
                </a:lnTo>
                <a:lnTo>
                  <a:pt x="4207" y="1329"/>
                </a:lnTo>
                <a:lnTo>
                  <a:pt x="4207" y="1327"/>
                </a:lnTo>
                <a:lnTo>
                  <a:pt x="4203" y="1327"/>
                </a:lnTo>
                <a:lnTo>
                  <a:pt x="4203" y="1325"/>
                </a:lnTo>
                <a:lnTo>
                  <a:pt x="4203" y="1325"/>
                </a:lnTo>
                <a:lnTo>
                  <a:pt x="4205" y="1323"/>
                </a:lnTo>
                <a:lnTo>
                  <a:pt x="4207" y="1323"/>
                </a:lnTo>
                <a:lnTo>
                  <a:pt x="4207" y="1321"/>
                </a:lnTo>
                <a:lnTo>
                  <a:pt x="4207" y="1321"/>
                </a:lnTo>
                <a:lnTo>
                  <a:pt x="4207" y="1321"/>
                </a:lnTo>
                <a:lnTo>
                  <a:pt x="4207" y="1321"/>
                </a:lnTo>
                <a:lnTo>
                  <a:pt x="4209" y="1323"/>
                </a:lnTo>
                <a:lnTo>
                  <a:pt x="4209" y="1323"/>
                </a:lnTo>
                <a:lnTo>
                  <a:pt x="4212" y="1321"/>
                </a:lnTo>
                <a:lnTo>
                  <a:pt x="4212" y="1319"/>
                </a:lnTo>
                <a:lnTo>
                  <a:pt x="4214" y="1319"/>
                </a:lnTo>
                <a:lnTo>
                  <a:pt x="4216" y="1319"/>
                </a:lnTo>
                <a:lnTo>
                  <a:pt x="4216" y="1317"/>
                </a:lnTo>
                <a:lnTo>
                  <a:pt x="4216" y="1317"/>
                </a:lnTo>
                <a:lnTo>
                  <a:pt x="4218" y="1319"/>
                </a:lnTo>
                <a:lnTo>
                  <a:pt x="4218" y="1319"/>
                </a:lnTo>
                <a:lnTo>
                  <a:pt x="4220" y="1319"/>
                </a:lnTo>
                <a:lnTo>
                  <a:pt x="4220" y="1319"/>
                </a:lnTo>
                <a:lnTo>
                  <a:pt x="4222" y="1317"/>
                </a:lnTo>
                <a:lnTo>
                  <a:pt x="4224" y="1317"/>
                </a:lnTo>
                <a:lnTo>
                  <a:pt x="4226" y="1317"/>
                </a:lnTo>
                <a:lnTo>
                  <a:pt x="4226" y="1315"/>
                </a:lnTo>
                <a:lnTo>
                  <a:pt x="4226" y="1315"/>
                </a:lnTo>
                <a:lnTo>
                  <a:pt x="4228" y="1315"/>
                </a:lnTo>
                <a:lnTo>
                  <a:pt x="4228" y="1315"/>
                </a:lnTo>
                <a:lnTo>
                  <a:pt x="4228" y="1315"/>
                </a:lnTo>
                <a:lnTo>
                  <a:pt x="4230" y="1313"/>
                </a:lnTo>
                <a:lnTo>
                  <a:pt x="4230" y="1313"/>
                </a:lnTo>
                <a:lnTo>
                  <a:pt x="4233" y="1313"/>
                </a:lnTo>
                <a:lnTo>
                  <a:pt x="4233" y="1315"/>
                </a:lnTo>
                <a:lnTo>
                  <a:pt x="4235" y="1315"/>
                </a:lnTo>
                <a:lnTo>
                  <a:pt x="4235" y="1315"/>
                </a:lnTo>
                <a:lnTo>
                  <a:pt x="4237" y="1313"/>
                </a:lnTo>
                <a:lnTo>
                  <a:pt x="4237" y="1310"/>
                </a:lnTo>
                <a:lnTo>
                  <a:pt x="4235" y="1310"/>
                </a:lnTo>
                <a:lnTo>
                  <a:pt x="4237" y="1310"/>
                </a:lnTo>
                <a:lnTo>
                  <a:pt x="4237" y="1310"/>
                </a:lnTo>
                <a:lnTo>
                  <a:pt x="4237" y="1310"/>
                </a:lnTo>
                <a:lnTo>
                  <a:pt x="4237" y="1313"/>
                </a:lnTo>
                <a:lnTo>
                  <a:pt x="4237" y="1313"/>
                </a:lnTo>
                <a:lnTo>
                  <a:pt x="4239" y="1315"/>
                </a:lnTo>
                <a:lnTo>
                  <a:pt x="4239" y="1313"/>
                </a:lnTo>
                <a:lnTo>
                  <a:pt x="4239" y="1313"/>
                </a:lnTo>
                <a:lnTo>
                  <a:pt x="4241" y="1313"/>
                </a:lnTo>
                <a:lnTo>
                  <a:pt x="4243" y="1310"/>
                </a:lnTo>
                <a:lnTo>
                  <a:pt x="4243" y="1313"/>
                </a:lnTo>
                <a:lnTo>
                  <a:pt x="4245" y="1313"/>
                </a:lnTo>
                <a:lnTo>
                  <a:pt x="4245" y="1310"/>
                </a:lnTo>
                <a:lnTo>
                  <a:pt x="4245" y="1308"/>
                </a:lnTo>
                <a:lnTo>
                  <a:pt x="4245" y="1306"/>
                </a:lnTo>
                <a:lnTo>
                  <a:pt x="4247" y="1308"/>
                </a:lnTo>
                <a:lnTo>
                  <a:pt x="4249" y="1308"/>
                </a:lnTo>
                <a:lnTo>
                  <a:pt x="4249" y="1308"/>
                </a:lnTo>
                <a:lnTo>
                  <a:pt x="4249" y="1308"/>
                </a:lnTo>
                <a:lnTo>
                  <a:pt x="4251" y="1308"/>
                </a:lnTo>
                <a:lnTo>
                  <a:pt x="4251" y="1306"/>
                </a:lnTo>
                <a:lnTo>
                  <a:pt x="4253" y="1306"/>
                </a:lnTo>
                <a:lnTo>
                  <a:pt x="4253" y="1306"/>
                </a:lnTo>
                <a:lnTo>
                  <a:pt x="4253" y="1304"/>
                </a:lnTo>
                <a:lnTo>
                  <a:pt x="4253" y="1304"/>
                </a:lnTo>
                <a:lnTo>
                  <a:pt x="4253" y="1302"/>
                </a:lnTo>
                <a:lnTo>
                  <a:pt x="4251" y="1300"/>
                </a:lnTo>
                <a:lnTo>
                  <a:pt x="4251" y="1300"/>
                </a:lnTo>
                <a:lnTo>
                  <a:pt x="4251" y="1298"/>
                </a:lnTo>
                <a:lnTo>
                  <a:pt x="4249" y="1298"/>
                </a:lnTo>
                <a:lnTo>
                  <a:pt x="4249" y="1298"/>
                </a:lnTo>
                <a:lnTo>
                  <a:pt x="4249" y="1296"/>
                </a:lnTo>
                <a:lnTo>
                  <a:pt x="4251" y="1296"/>
                </a:lnTo>
                <a:lnTo>
                  <a:pt x="4251" y="1296"/>
                </a:lnTo>
                <a:lnTo>
                  <a:pt x="4251" y="1294"/>
                </a:lnTo>
                <a:lnTo>
                  <a:pt x="4251" y="1294"/>
                </a:lnTo>
                <a:lnTo>
                  <a:pt x="4253" y="1294"/>
                </a:lnTo>
                <a:lnTo>
                  <a:pt x="4253" y="1294"/>
                </a:lnTo>
                <a:lnTo>
                  <a:pt x="4253" y="1296"/>
                </a:lnTo>
                <a:lnTo>
                  <a:pt x="4253" y="1296"/>
                </a:lnTo>
                <a:lnTo>
                  <a:pt x="4253" y="1298"/>
                </a:lnTo>
                <a:lnTo>
                  <a:pt x="4253" y="1298"/>
                </a:lnTo>
                <a:lnTo>
                  <a:pt x="4256" y="1300"/>
                </a:lnTo>
                <a:lnTo>
                  <a:pt x="4258" y="1302"/>
                </a:lnTo>
                <a:lnTo>
                  <a:pt x="4258" y="1302"/>
                </a:lnTo>
                <a:lnTo>
                  <a:pt x="4260" y="1302"/>
                </a:lnTo>
                <a:lnTo>
                  <a:pt x="4260" y="1302"/>
                </a:lnTo>
                <a:lnTo>
                  <a:pt x="4258" y="1304"/>
                </a:lnTo>
                <a:lnTo>
                  <a:pt x="4258" y="1304"/>
                </a:lnTo>
                <a:lnTo>
                  <a:pt x="4258" y="1304"/>
                </a:lnTo>
                <a:lnTo>
                  <a:pt x="4260" y="1304"/>
                </a:lnTo>
                <a:lnTo>
                  <a:pt x="4262" y="1304"/>
                </a:lnTo>
                <a:lnTo>
                  <a:pt x="4264" y="1306"/>
                </a:lnTo>
                <a:lnTo>
                  <a:pt x="4264" y="1306"/>
                </a:lnTo>
                <a:lnTo>
                  <a:pt x="4264" y="1304"/>
                </a:lnTo>
                <a:lnTo>
                  <a:pt x="4264" y="1304"/>
                </a:lnTo>
                <a:lnTo>
                  <a:pt x="4264" y="1304"/>
                </a:lnTo>
                <a:lnTo>
                  <a:pt x="4264" y="1304"/>
                </a:lnTo>
                <a:lnTo>
                  <a:pt x="4264" y="1302"/>
                </a:lnTo>
                <a:lnTo>
                  <a:pt x="4264" y="1302"/>
                </a:lnTo>
                <a:lnTo>
                  <a:pt x="4264" y="1302"/>
                </a:lnTo>
                <a:lnTo>
                  <a:pt x="4266" y="1302"/>
                </a:lnTo>
                <a:lnTo>
                  <a:pt x="4266" y="1302"/>
                </a:lnTo>
                <a:lnTo>
                  <a:pt x="4268" y="1302"/>
                </a:lnTo>
                <a:lnTo>
                  <a:pt x="4268" y="1300"/>
                </a:lnTo>
                <a:lnTo>
                  <a:pt x="4268" y="1300"/>
                </a:lnTo>
                <a:lnTo>
                  <a:pt x="4268" y="1300"/>
                </a:lnTo>
                <a:lnTo>
                  <a:pt x="4268" y="1298"/>
                </a:lnTo>
                <a:lnTo>
                  <a:pt x="4270" y="1300"/>
                </a:lnTo>
                <a:lnTo>
                  <a:pt x="4270" y="1300"/>
                </a:lnTo>
                <a:lnTo>
                  <a:pt x="4272" y="1300"/>
                </a:lnTo>
                <a:lnTo>
                  <a:pt x="4272" y="1300"/>
                </a:lnTo>
                <a:lnTo>
                  <a:pt x="4272" y="1300"/>
                </a:lnTo>
                <a:lnTo>
                  <a:pt x="4274" y="1300"/>
                </a:lnTo>
                <a:lnTo>
                  <a:pt x="4274" y="1298"/>
                </a:lnTo>
                <a:lnTo>
                  <a:pt x="4277" y="1298"/>
                </a:lnTo>
                <a:lnTo>
                  <a:pt x="4279" y="1298"/>
                </a:lnTo>
                <a:lnTo>
                  <a:pt x="4279" y="1300"/>
                </a:lnTo>
                <a:lnTo>
                  <a:pt x="4281" y="1300"/>
                </a:lnTo>
                <a:lnTo>
                  <a:pt x="4281" y="1298"/>
                </a:lnTo>
                <a:lnTo>
                  <a:pt x="4283" y="1298"/>
                </a:lnTo>
                <a:lnTo>
                  <a:pt x="4283" y="1298"/>
                </a:lnTo>
                <a:lnTo>
                  <a:pt x="4285" y="1298"/>
                </a:lnTo>
                <a:lnTo>
                  <a:pt x="4287" y="1298"/>
                </a:lnTo>
                <a:lnTo>
                  <a:pt x="4289" y="1298"/>
                </a:lnTo>
                <a:lnTo>
                  <a:pt x="4291" y="1298"/>
                </a:lnTo>
                <a:lnTo>
                  <a:pt x="4291" y="1296"/>
                </a:lnTo>
                <a:lnTo>
                  <a:pt x="4291" y="1296"/>
                </a:lnTo>
                <a:lnTo>
                  <a:pt x="4291" y="1296"/>
                </a:lnTo>
                <a:lnTo>
                  <a:pt x="4293" y="1296"/>
                </a:lnTo>
                <a:lnTo>
                  <a:pt x="4295" y="1296"/>
                </a:lnTo>
                <a:lnTo>
                  <a:pt x="4295" y="1296"/>
                </a:lnTo>
                <a:lnTo>
                  <a:pt x="4295" y="1292"/>
                </a:lnTo>
                <a:lnTo>
                  <a:pt x="4297" y="1292"/>
                </a:lnTo>
                <a:lnTo>
                  <a:pt x="4297" y="1292"/>
                </a:lnTo>
                <a:lnTo>
                  <a:pt x="4297" y="1292"/>
                </a:lnTo>
                <a:lnTo>
                  <a:pt x="4297" y="1289"/>
                </a:lnTo>
                <a:lnTo>
                  <a:pt x="4297" y="1289"/>
                </a:lnTo>
                <a:lnTo>
                  <a:pt x="4300" y="1289"/>
                </a:lnTo>
                <a:lnTo>
                  <a:pt x="4300" y="1289"/>
                </a:lnTo>
                <a:lnTo>
                  <a:pt x="4302" y="1287"/>
                </a:lnTo>
                <a:lnTo>
                  <a:pt x="4302" y="1285"/>
                </a:lnTo>
                <a:lnTo>
                  <a:pt x="4304" y="1285"/>
                </a:lnTo>
                <a:lnTo>
                  <a:pt x="4304" y="1287"/>
                </a:lnTo>
                <a:lnTo>
                  <a:pt x="4306" y="1285"/>
                </a:lnTo>
                <a:lnTo>
                  <a:pt x="4306" y="1285"/>
                </a:lnTo>
                <a:lnTo>
                  <a:pt x="4308" y="1285"/>
                </a:lnTo>
                <a:lnTo>
                  <a:pt x="4308" y="1285"/>
                </a:lnTo>
                <a:lnTo>
                  <a:pt x="4308" y="1285"/>
                </a:lnTo>
                <a:lnTo>
                  <a:pt x="4308" y="1285"/>
                </a:lnTo>
                <a:lnTo>
                  <a:pt x="4308" y="1285"/>
                </a:lnTo>
                <a:lnTo>
                  <a:pt x="4310" y="1283"/>
                </a:lnTo>
                <a:lnTo>
                  <a:pt x="4310" y="1283"/>
                </a:lnTo>
                <a:lnTo>
                  <a:pt x="4308" y="1283"/>
                </a:lnTo>
                <a:lnTo>
                  <a:pt x="4310" y="1283"/>
                </a:lnTo>
                <a:lnTo>
                  <a:pt x="4312" y="1283"/>
                </a:lnTo>
                <a:lnTo>
                  <a:pt x="4312" y="1283"/>
                </a:lnTo>
                <a:lnTo>
                  <a:pt x="4312" y="1281"/>
                </a:lnTo>
                <a:lnTo>
                  <a:pt x="4314" y="1279"/>
                </a:lnTo>
                <a:lnTo>
                  <a:pt x="4314" y="1279"/>
                </a:lnTo>
                <a:lnTo>
                  <a:pt x="4316" y="1279"/>
                </a:lnTo>
                <a:lnTo>
                  <a:pt x="4318" y="1277"/>
                </a:lnTo>
                <a:lnTo>
                  <a:pt x="4318" y="1275"/>
                </a:lnTo>
                <a:lnTo>
                  <a:pt x="4318" y="1275"/>
                </a:lnTo>
                <a:lnTo>
                  <a:pt x="4316" y="1275"/>
                </a:lnTo>
                <a:lnTo>
                  <a:pt x="4314" y="1273"/>
                </a:lnTo>
                <a:lnTo>
                  <a:pt x="4314" y="1273"/>
                </a:lnTo>
                <a:lnTo>
                  <a:pt x="4316" y="1273"/>
                </a:lnTo>
                <a:lnTo>
                  <a:pt x="4316" y="1273"/>
                </a:lnTo>
                <a:lnTo>
                  <a:pt x="4316" y="1273"/>
                </a:lnTo>
                <a:lnTo>
                  <a:pt x="4318" y="1271"/>
                </a:lnTo>
                <a:lnTo>
                  <a:pt x="4318" y="1271"/>
                </a:lnTo>
                <a:lnTo>
                  <a:pt x="4321" y="1271"/>
                </a:lnTo>
                <a:lnTo>
                  <a:pt x="4321" y="1271"/>
                </a:lnTo>
                <a:lnTo>
                  <a:pt x="4323" y="1271"/>
                </a:lnTo>
                <a:lnTo>
                  <a:pt x="4325" y="1271"/>
                </a:lnTo>
                <a:lnTo>
                  <a:pt x="4327" y="1271"/>
                </a:lnTo>
                <a:lnTo>
                  <a:pt x="4327" y="1269"/>
                </a:lnTo>
                <a:lnTo>
                  <a:pt x="4327" y="1269"/>
                </a:lnTo>
                <a:lnTo>
                  <a:pt x="4327" y="1269"/>
                </a:lnTo>
                <a:lnTo>
                  <a:pt x="4327" y="1266"/>
                </a:lnTo>
                <a:lnTo>
                  <a:pt x="4327" y="1266"/>
                </a:lnTo>
                <a:lnTo>
                  <a:pt x="4329" y="1266"/>
                </a:lnTo>
                <a:lnTo>
                  <a:pt x="4331" y="1266"/>
                </a:lnTo>
                <a:lnTo>
                  <a:pt x="4331" y="1264"/>
                </a:lnTo>
                <a:lnTo>
                  <a:pt x="4331" y="1262"/>
                </a:lnTo>
                <a:lnTo>
                  <a:pt x="4331" y="1262"/>
                </a:lnTo>
                <a:lnTo>
                  <a:pt x="4333" y="1262"/>
                </a:lnTo>
                <a:lnTo>
                  <a:pt x="4335" y="1262"/>
                </a:lnTo>
                <a:lnTo>
                  <a:pt x="4335" y="1262"/>
                </a:lnTo>
                <a:lnTo>
                  <a:pt x="4335" y="1260"/>
                </a:lnTo>
                <a:lnTo>
                  <a:pt x="4333" y="1260"/>
                </a:lnTo>
                <a:lnTo>
                  <a:pt x="4333" y="1258"/>
                </a:lnTo>
                <a:lnTo>
                  <a:pt x="4335" y="1258"/>
                </a:lnTo>
                <a:lnTo>
                  <a:pt x="4335" y="1258"/>
                </a:lnTo>
                <a:lnTo>
                  <a:pt x="4337" y="1258"/>
                </a:lnTo>
                <a:lnTo>
                  <a:pt x="4337" y="1258"/>
                </a:lnTo>
                <a:lnTo>
                  <a:pt x="4339" y="1258"/>
                </a:lnTo>
                <a:lnTo>
                  <a:pt x="4339" y="1260"/>
                </a:lnTo>
                <a:lnTo>
                  <a:pt x="4341" y="1258"/>
                </a:lnTo>
                <a:lnTo>
                  <a:pt x="4341" y="1258"/>
                </a:lnTo>
                <a:lnTo>
                  <a:pt x="4339" y="1256"/>
                </a:lnTo>
                <a:lnTo>
                  <a:pt x="4339" y="1254"/>
                </a:lnTo>
                <a:lnTo>
                  <a:pt x="4341" y="1252"/>
                </a:lnTo>
                <a:lnTo>
                  <a:pt x="4341" y="1250"/>
                </a:lnTo>
                <a:lnTo>
                  <a:pt x="4341" y="1250"/>
                </a:lnTo>
                <a:lnTo>
                  <a:pt x="4339" y="1250"/>
                </a:lnTo>
                <a:lnTo>
                  <a:pt x="4337" y="1250"/>
                </a:lnTo>
                <a:lnTo>
                  <a:pt x="4337" y="1250"/>
                </a:lnTo>
                <a:lnTo>
                  <a:pt x="4335" y="1250"/>
                </a:lnTo>
                <a:lnTo>
                  <a:pt x="4333" y="1248"/>
                </a:lnTo>
                <a:lnTo>
                  <a:pt x="4335" y="1248"/>
                </a:lnTo>
                <a:lnTo>
                  <a:pt x="4335" y="1248"/>
                </a:lnTo>
                <a:lnTo>
                  <a:pt x="4337" y="1250"/>
                </a:lnTo>
                <a:lnTo>
                  <a:pt x="4339" y="1250"/>
                </a:lnTo>
                <a:lnTo>
                  <a:pt x="4339" y="1248"/>
                </a:lnTo>
                <a:lnTo>
                  <a:pt x="4341" y="1245"/>
                </a:lnTo>
                <a:lnTo>
                  <a:pt x="4344" y="1245"/>
                </a:lnTo>
                <a:lnTo>
                  <a:pt x="4344" y="1243"/>
                </a:lnTo>
                <a:lnTo>
                  <a:pt x="4344" y="1243"/>
                </a:lnTo>
                <a:lnTo>
                  <a:pt x="4344" y="1243"/>
                </a:lnTo>
                <a:lnTo>
                  <a:pt x="4344" y="1243"/>
                </a:lnTo>
                <a:lnTo>
                  <a:pt x="4344" y="1241"/>
                </a:lnTo>
                <a:lnTo>
                  <a:pt x="4341" y="1239"/>
                </a:lnTo>
                <a:lnTo>
                  <a:pt x="4341" y="1239"/>
                </a:lnTo>
                <a:lnTo>
                  <a:pt x="4341" y="1239"/>
                </a:lnTo>
                <a:lnTo>
                  <a:pt x="4339" y="1239"/>
                </a:lnTo>
                <a:lnTo>
                  <a:pt x="4339" y="1237"/>
                </a:lnTo>
                <a:lnTo>
                  <a:pt x="4341" y="1237"/>
                </a:lnTo>
                <a:lnTo>
                  <a:pt x="4341" y="1239"/>
                </a:lnTo>
                <a:lnTo>
                  <a:pt x="4344" y="1237"/>
                </a:lnTo>
                <a:lnTo>
                  <a:pt x="4344" y="1237"/>
                </a:lnTo>
                <a:lnTo>
                  <a:pt x="4344" y="1237"/>
                </a:lnTo>
                <a:lnTo>
                  <a:pt x="4344" y="1237"/>
                </a:lnTo>
                <a:lnTo>
                  <a:pt x="4344" y="1237"/>
                </a:lnTo>
                <a:lnTo>
                  <a:pt x="4344" y="1239"/>
                </a:lnTo>
                <a:lnTo>
                  <a:pt x="4344" y="1239"/>
                </a:lnTo>
                <a:lnTo>
                  <a:pt x="4344" y="1239"/>
                </a:lnTo>
                <a:lnTo>
                  <a:pt x="4346" y="1241"/>
                </a:lnTo>
                <a:lnTo>
                  <a:pt x="4348" y="1239"/>
                </a:lnTo>
                <a:lnTo>
                  <a:pt x="4348" y="1239"/>
                </a:lnTo>
                <a:lnTo>
                  <a:pt x="4348" y="1237"/>
                </a:lnTo>
                <a:lnTo>
                  <a:pt x="4348" y="1235"/>
                </a:lnTo>
                <a:lnTo>
                  <a:pt x="4350" y="1233"/>
                </a:lnTo>
                <a:lnTo>
                  <a:pt x="4352" y="1231"/>
                </a:lnTo>
                <a:lnTo>
                  <a:pt x="4352" y="1231"/>
                </a:lnTo>
                <a:lnTo>
                  <a:pt x="4354" y="1229"/>
                </a:lnTo>
                <a:lnTo>
                  <a:pt x="4354" y="1229"/>
                </a:lnTo>
                <a:lnTo>
                  <a:pt x="4356" y="1227"/>
                </a:lnTo>
                <a:lnTo>
                  <a:pt x="4354" y="1224"/>
                </a:lnTo>
                <a:lnTo>
                  <a:pt x="4356" y="1224"/>
                </a:lnTo>
                <a:lnTo>
                  <a:pt x="4356" y="1222"/>
                </a:lnTo>
                <a:lnTo>
                  <a:pt x="4356" y="1222"/>
                </a:lnTo>
                <a:lnTo>
                  <a:pt x="4358" y="1220"/>
                </a:lnTo>
                <a:lnTo>
                  <a:pt x="4358" y="1220"/>
                </a:lnTo>
                <a:lnTo>
                  <a:pt x="4358" y="1218"/>
                </a:lnTo>
                <a:lnTo>
                  <a:pt x="4356" y="1218"/>
                </a:lnTo>
                <a:lnTo>
                  <a:pt x="4358" y="1218"/>
                </a:lnTo>
                <a:lnTo>
                  <a:pt x="4358" y="1218"/>
                </a:lnTo>
                <a:lnTo>
                  <a:pt x="4360" y="1218"/>
                </a:lnTo>
                <a:lnTo>
                  <a:pt x="4360" y="1216"/>
                </a:lnTo>
                <a:lnTo>
                  <a:pt x="4362" y="1214"/>
                </a:lnTo>
                <a:lnTo>
                  <a:pt x="4362" y="1214"/>
                </a:lnTo>
                <a:lnTo>
                  <a:pt x="4365" y="1214"/>
                </a:lnTo>
                <a:lnTo>
                  <a:pt x="4365" y="1216"/>
                </a:lnTo>
                <a:lnTo>
                  <a:pt x="4367" y="1214"/>
                </a:lnTo>
                <a:lnTo>
                  <a:pt x="4369" y="1214"/>
                </a:lnTo>
                <a:lnTo>
                  <a:pt x="4369" y="1214"/>
                </a:lnTo>
                <a:lnTo>
                  <a:pt x="4369" y="1212"/>
                </a:lnTo>
                <a:lnTo>
                  <a:pt x="4369" y="1210"/>
                </a:lnTo>
                <a:lnTo>
                  <a:pt x="4367" y="1208"/>
                </a:lnTo>
                <a:lnTo>
                  <a:pt x="4369" y="1208"/>
                </a:lnTo>
                <a:lnTo>
                  <a:pt x="4369" y="1208"/>
                </a:lnTo>
                <a:lnTo>
                  <a:pt x="4371" y="1206"/>
                </a:lnTo>
                <a:lnTo>
                  <a:pt x="4371" y="1206"/>
                </a:lnTo>
                <a:lnTo>
                  <a:pt x="4369" y="1204"/>
                </a:lnTo>
                <a:lnTo>
                  <a:pt x="4371" y="1204"/>
                </a:lnTo>
                <a:lnTo>
                  <a:pt x="4371" y="1204"/>
                </a:lnTo>
                <a:lnTo>
                  <a:pt x="4371" y="1204"/>
                </a:lnTo>
                <a:lnTo>
                  <a:pt x="4369" y="1201"/>
                </a:lnTo>
                <a:lnTo>
                  <a:pt x="4367" y="1201"/>
                </a:lnTo>
                <a:lnTo>
                  <a:pt x="4369" y="1199"/>
                </a:lnTo>
                <a:lnTo>
                  <a:pt x="4369" y="1199"/>
                </a:lnTo>
                <a:lnTo>
                  <a:pt x="4371" y="1199"/>
                </a:lnTo>
                <a:lnTo>
                  <a:pt x="4371" y="1199"/>
                </a:lnTo>
                <a:lnTo>
                  <a:pt x="4373" y="1199"/>
                </a:lnTo>
                <a:lnTo>
                  <a:pt x="4373" y="1201"/>
                </a:lnTo>
                <a:lnTo>
                  <a:pt x="4373" y="1201"/>
                </a:lnTo>
                <a:lnTo>
                  <a:pt x="4375" y="1195"/>
                </a:lnTo>
                <a:lnTo>
                  <a:pt x="4375" y="1193"/>
                </a:lnTo>
                <a:lnTo>
                  <a:pt x="4373" y="1193"/>
                </a:lnTo>
                <a:lnTo>
                  <a:pt x="4373" y="1193"/>
                </a:lnTo>
                <a:lnTo>
                  <a:pt x="4371" y="1195"/>
                </a:lnTo>
                <a:lnTo>
                  <a:pt x="4369" y="1195"/>
                </a:lnTo>
                <a:lnTo>
                  <a:pt x="4369" y="1195"/>
                </a:lnTo>
                <a:lnTo>
                  <a:pt x="4371" y="1193"/>
                </a:lnTo>
                <a:lnTo>
                  <a:pt x="4373" y="1191"/>
                </a:lnTo>
                <a:lnTo>
                  <a:pt x="4377" y="1189"/>
                </a:lnTo>
                <a:lnTo>
                  <a:pt x="4375" y="1189"/>
                </a:lnTo>
                <a:lnTo>
                  <a:pt x="4375" y="1189"/>
                </a:lnTo>
                <a:lnTo>
                  <a:pt x="4373" y="1189"/>
                </a:lnTo>
                <a:lnTo>
                  <a:pt x="4371" y="1187"/>
                </a:lnTo>
                <a:lnTo>
                  <a:pt x="4367" y="1185"/>
                </a:lnTo>
                <a:lnTo>
                  <a:pt x="4367" y="1183"/>
                </a:lnTo>
                <a:lnTo>
                  <a:pt x="4365" y="1183"/>
                </a:lnTo>
                <a:lnTo>
                  <a:pt x="4362" y="1183"/>
                </a:lnTo>
                <a:lnTo>
                  <a:pt x="4358" y="1185"/>
                </a:lnTo>
                <a:lnTo>
                  <a:pt x="4356" y="1185"/>
                </a:lnTo>
                <a:lnTo>
                  <a:pt x="4354" y="1183"/>
                </a:lnTo>
                <a:lnTo>
                  <a:pt x="4352" y="1183"/>
                </a:lnTo>
                <a:lnTo>
                  <a:pt x="4350" y="1183"/>
                </a:lnTo>
                <a:lnTo>
                  <a:pt x="4350" y="1183"/>
                </a:lnTo>
                <a:lnTo>
                  <a:pt x="4350" y="1183"/>
                </a:lnTo>
                <a:lnTo>
                  <a:pt x="4350" y="1183"/>
                </a:lnTo>
                <a:lnTo>
                  <a:pt x="4352" y="1180"/>
                </a:lnTo>
                <a:lnTo>
                  <a:pt x="4356" y="1180"/>
                </a:lnTo>
                <a:lnTo>
                  <a:pt x="4358" y="1183"/>
                </a:lnTo>
                <a:lnTo>
                  <a:pt x="4358" y="1180"/>
                </a:lnTo>
                <a:lnTo>
                  <a:pt x="4360" y="1180"/>
                </a:lnTo>
                <a:lnTo>
                  <a:pt x="4360" y="1178"/>
                </a:lnTo>
                <a:lnTo>
                  <a:pt x="4365" y="1176"/>
                </a:lnTo>
                <a:lnTo>
                  <a:pt x="4367" y="1174"/>
                </a:lnTo>
                <a:lnTo>
                  <a:pt x="4369" y="1174"/>
                </a:lnTo>
                <a:lnTo>
                  <a:pt x="4371" y="1174"/>
                </a:lnTo>
                <a:lnTo>
                  <a:pt x="4371" y="1174"/>
                </a:lnTo>
                <a:lnTo>
                  <a:pt x="4373" y="1172"/>
                </a:lnTo>
                <a:lnTo>
                  <a:pt x="4373" y="1170"/>
                </a:lnTo>
                <a:lnTo>
                  <a:pt x="4373" y="1170"/>
                </a:lnTo>
                <a:lnTo>
                  <a:pt x="4371" y="1166"/>
                </a:lnTo>
                <a:lnTo>
                  <a:pt x="4367" y="1164"/>
                </a:lnTo>
                <a:lnTo>
                  <a:pt x="4365" y="1162"/>
                </a:lnTo>
                <a:lnTo>
                  <a:pt x="4362" y="1160"/>
                </a:lnTo>
                <a:lnTo>
                  <a:pt x="4360" y="1160"/>
                </a:lnTo>
                <a:lnTo>
                  <a:pt x="4358" y="1160"/>
                </a:lnTo>
                <a:lnTo>
                  <a:pt x="4356" y="1157"/>
                </a:lnTo>
                <a:lnTo>
                  <a:pt x="4356" y="1155"/>
                </a:lnTo>
                <a:lnTo>
                  <a:pt x="4354" y="1155"/>
                </a:lnTo>
                <a:lnTo>
                  <a:pt x="4352" y="1157"/>
                </a:lnTo>
                <a:lnTo>
                  <a:pt x="4350" y="1157"/>
                </a:lnTo>
                <a:lnTo>
                  <a:pt x="4346" y="1157"/>
                </a:lnTo>
                <a:lnTo>
                  <a:pt x="4348" y="1155"/>
                </a:lnTo>
                <a:lnTo>
                  <a:pt x="4348" y="1155"/>
                </a:lnTo>
                <a:lnTo>
                  <a:pt x="4350" y="1155"/>
                </a:lnTo>
                <a:lnTo>
                  <a:pt x="4354" y="1153"/>
                </a:lnTo>
                <a:lnTo>
                  <a:pt x="4356" y="1155"/>
                </a:lnTo>
                <a:lnTo>
                  <a:pt x="4358" y="1155"/>
                </a:lnTo>
                <a:lnTo>
                  <a:pt x="4360" y="1157"/>
                </a:lnTo>
                <a:lnTo>
                  <a:pt x="4362" y="1157"/>
                </a:lnTo>
                <a:lnTo>
                  <a:pt x="4365" y="1157"/>
                </a:lnTo>
                <a:lnTo>
                  <a:pt x="4367" y="1157"/>
                </a:lnTo>
                <a:lnTo>
                  <a:pt x="4371" y="1160"/>
                </a:lnTo>
                <a:lnTo>
                  <a:pt x="4371" y="1160"/>
                </a:lnTo>
                <a:lnTo>
                  <a:pt x="4373" y="1160"/>
                </a:lnTo>
                <a:lnTo>
                  <a:pt x="4373" y="1160"/>
                </a:lnTo>
                <a:lnTo>
                  <a:pt x="4373" y="1157"/>
                </a:lnTo>
                <a:lnTo>
                  <a:pt x="4371" y="1155"/>
                </a:lnTo>
                <a:lnTo>
                  <a:pt x="4371" y="1155"/>
                </a:lnTo>
                <a:lnTo>
                  <a:pt x="4369" y="1153"/>
                </a:lnTo>
                <a:lnTo>
                  <a:pt x="4367" y="1153"/>
                </a:lnTo>
                <a:lnTo>
                  <a:pt x="4367" y="1153"/>
                </a:lnTo>
                <a:lnTo>
                  <a:pt x="4367" y="1149"/>
                </a:lnTo>
                <a:lnTo>
                  <a:pt x="4367" y="1149"/>
                </a:lnTo>
                <a:lnTo>
                  <a:pt x="4365" y="1149"/>
                </a:lnTo>
                <a:lnTo>
                  <a:pt x="4360" y="1147"/>
                </a:lnTo>
                <a:lnTo>
                  <a:pt x="4358" y="1145"/>
                </a:lnTo>
                <a:lnTo>
                  <a:pt x="4358" y="1143"/>
                </a:lnTo>
                <a:lnTo>
                  <a:pt x="4358" y="1143"/>
                </a:lnTo>
                <a:lnTo>
                  <a:pt x="4358" y="1139"/>
                </a:lnTo>
                <a:lnTo>
                  <a:pt x="4356" y="1136"/>
                </a:lnTo>
                <a:lnTo>
                  <a:pt x="4356" y="1132"/>
                </a:lnTo>
                <a:lnTo>
                  <a:pt x="4354" y="1130"/>
                </a:lnTo>
                <a:lnTo>
                  <a:pt x="4354" y="1128"/>
                </a:lnTo>
                <a:lnTo>
                  <a:pt x="4352" y="1126"/>
                </a:lnTo>
                <a:lnTo>
                  <a:pt x="4350" y="1122"/>
                </a:lnTo>
                <a:lnTo>
                  <a:pt x="4350" y="1120"/>
                </a:lnTo>
                <a:lnTo>
                  <a:pt x="4350" y="1118"/>
                </a:lnTo>
                <a:lnTo>
                  <a:pt x="4346" y="1115"/>
                </a:lnTo>
                <a:lnTo>
                  <a:pt x="4344" y="1115"/>
                </a:lnTo>
                <a:lnTo>
                  <a:pt x="4339" y="1113"/>
                </a:lnTo>
                <a:lnTo>
                  <a:pt x="4337" y="1111"/>
                </a:lnTo>
                <a:lnTo>
                  <a:pt x="4337" y="1111"/>
                </a:lnTo>
                <a:lnTo>
                  <a:pt x="4335" y="1111"/>
                </a:lnTo>
                <a:lnTo>
                  <a:pt x="4333" y="1109"/>
                </a:lnTo>
                <a:lnTo>
                  <a:pt x="4335" y="1107"/>
                </a:lnTo>
                <a:lnTo>
                  <a:pt x="4337" y="1105"/>
                </a:lnTo>
                <a:lnTo>
                  <a:pt x="4337" y="1103"/>
                </a:lnTo>
                <a:lnTo>
                  <a:pt x="4339" y="1101"/>
                </a:lnTo>
                <a:lnTo>
                  <a:pt x="4341" y="1101"/>
                </a:lnTo>
                <a:lnTo>
                  <a:pt x="4341" y="1099"/>
                </a:lnTo>
                <a:lnTo>
                  <a:pt x="4344" y="1097"/>
                </a:lnTo>
                <a:lnTo>
                  <a:pt x="4344" y="1097"/>
                </a:lnTo>
                <a:lnTo>
                  <a:pt x="4346" y="1097"/>
                </a:lnTo>
                <a:lnTo>
                  <a:pt x="4346" y="1095"/>
                </a:lnTo>
                <a:lnTo>
                  <a:pt x="4346" y="1095"/>
                </a:lnTo>
                <a:lnTo>
                  <a:pt x="4348" y="1092"/>
                </a:lnTo>
                <a:lnTo>
                  <a:pt x="4350" y="1092"/>
                </a:lnTo>
                <a:lnTo>
                  <a:pt x="4350" y="1092"/>
                </a:lnTo>
                <a:lnTo>
                  <a:pt x="4350" y="1090"/>
                </a:lnTo>
                <a:lnTo>
                  <a:pt x="4348" y="1090"/>
                </a:lnTo>
                <a:lnTo>
                  <a:pt x="4348" y="1088"/>
                </a:lnTo>
                <a:lnTo>
                  <a:pt x="4348" y="1088"/>
                </a:lnTo>
                <a:lnTo>
                  <a:pt x="4350" y="1088"/>
                </a:lnTo>
                <a:lnTo>
                  <a:pt x="4350" y="1088"/>
                </a:lnTo>
                <a:lnTo>
                  <a:pt x="4352" y="1088"/>
                </a:lnTo>
                <a:lnTo>
                  <a:pt x="4352" y="1088"/>
                </a:lnTo>
                <a:lnTo>
                  <a:pt x="4352" y="1090"/>
                </a:lnTo>
                <a:lnTo>
                  <a:pt x="4352" y="1090"/>
                </a:lnTo>
                <a:lnTo>
                  <a:pt x="4352" y="1090"/>
                </a:lnTo>
                <a:lnTo>
                  <a:pt x="4354" y="1090"/>
                </a:lnTo>
                <a:lnTo>
                  <a:pt x="4356" y="1088"/>
                </a:lnTo>
                <a:lnTo>
                  <a:pt x="4356" y="1088"/>
                </a:lnTo>
                <a:lnTo>
                  <a:pt x="4356" y="1086"/>
                </a:lnTo>
                <a:lnTo>
                  <a:pt x="4356" y="1084"/>
                </a:lnTo>
                <a:lnTo>
                  <a:pt x="4358" y="1084"/>
                </a:lnTo>
                <a:lnTo>
                  <a:pt x="4358" y="1084"/>
                </a:lnTo>
                <a:lnTo>
                  <a:pt x="4358" y="1084"/>
                </a:lnTo>
                <a:lnTo>
                  <a:pt x="4358" y="1084"/>
                </a:lnTo>
                <a:lnTo>
                  <a:pt x="4358" y="1082"/>
                </a:lnTo>
                <a:lnTo>
                  <a:pt x="4358" y="1082"/>
                </a:lnTo>
                <a:lnTo>
                  <a:pt x="4358" y="1080"/>
                </a:lnTo>
                <a:lnTo>
                  <a:pt x="4358" y="1080"/>
                </a:lnTo>
                <a:lnTo>
                  <a:pt x="4360" y="1082"/>
                </a:lnTo>
                <a:lnTo>
                  <a:pt x="4362" y="1082"/>
                </a:lnTo>
                <a:lnTo>
                  <a:pt x="4362" y="1080"/>
                </a:lnTo>
                <a:lnTo>
                  <a:pt x="4367" y="1080"/>
                </a:lnTo>
                <a:lnTo>
                  <a:pt x="4371" y="1078"/>
                </a:lnTo>
                <a:lnTo>
                  <a:pt x="4375" y="1076"/>
                </a:lnTo>
                <a:lnTo>
                  <a:pt x="4375" y="1076"/>
                </a:lnTo>
                <a:lnTo>
                  <a:pt x="4377" y="1076"/>
                </a:lnTo>
                <a:lnTo>
                  <a:pt x="4377" y="1076"/>
                </a:lnTo>
                <a:lnTo>
                  <a:pt x="4379" y="1076"/>
                </a:lnTo>
                <a:lnTo>
                  <a:pt x="4379" y="1078"/>
                </a:lnTo>
                <a:lnTo>
                  <a:pt x="4379" y="1078"/>
                </a:lnTo>
                <a:lnTo>
                  <a:pt x="4379" y="1078"/>
                </a:lnTo>
                <a:lnTo>
                  <a:pt x="4381" y="1076"/>
                </a:lnTo>
                <a:lnTo>
                  <a:pt x="4383" y="1076"/>
                </a:lnTo>
                <a:lnTo>
                  <a:pt x="4383" y="1076"/>
                </a:lnTo>
                <a:lnTo>
                  <a:pt x="4381" y="1074"/>
                </a:lnTo>
                <a:lnTo>
                  <a:pt x="4381" y="1074"/>
                </a:lnTo>
                <a:lnTo>
                  <a:pt x="4383" y="1071"/>
                </a:lnTo>
                <a:lnTo>
                  <a:pt x="4383" y="1071"/>
                </a:lnTo>
                <a:lnTo>
                  <a:pt x="4383" y="1069"/>
                </a:lnTo>
                <a:lnTo>
                  <a:pt x="4385" y="1067"/>
                </a:lnTo>
                <a:lnTo>
                  <a:pt x="4383" y="1067"/>
                </a:lnTo>
                <a:lnTo>
                  <a:pt x="4381" y="1067"/>
                </a:lnTo>
                <a:lnTo>
                  <a:pt x="4379" y="1067"/>
                </a:lnTo>
                <a:lnTo>
                  <a:pt x="4377" y="1067"/>
                </a:lnTo>
                <a:lnTo>
                  <a:pt x="4377" y="1065"/>
                </a:lnTo>
                <a:lnTo>
                  <a:pt x="4375" y="1065"/>
                </a:lnTo>
                <a:lnTo>
                  <a:pt x="4375" y="1067"/>
                </a:lnTo>
                <a:lnTo>
                  <a:pt x="4375" y="1067"/>
                </a:lnTo>
                <a:lnTo>
                  <a:pt x="4373" y="1067"/>
                </a:lnTo>
                <a:lnTo>
                  <a:pt x="4371" y="1067"/>
                </a:lnTo>
                <a:lnTo>
                  <a:pt x="4369" y="1065"/>
                </a:lnTo>
                <a:lnTo>
                  <a:pt x="4367" y="1065"/>
                </a:lnTo>
                <a:lnTo>
                  <a:pt x="4365" y="1065"/>
                </a:lnTo>
                <a:lnTo>
                  <a:pt x="4360" y="1063"/>
                </a:lnTo>
                <a:lnTo>
                  <a:pt x="4356" y="1061"/>
                </a:lnTo>
                <a:lnTo>
                  <a:pt x="4352" y="1063"/>
                </a:lnTo>
                <a:lnTo>
                  <a:pt x="4350" y="1063"/>
                </a:lnTo>
                <a:lnTo>
                  <a:pt x="4350" y="1063"/>
                </a:lnTo>
                <a:lnTo>
                  <a:pt x="4350" y="1063"/>
                </a:lnTo>
                <a:lnTo>
                  <a:pt x="4350" y="1065"/>
                </a:lnTo>
                <a:lnTo>
                  <a:pt x="4348" y="1067"/>
                </a:lnTo>
                <a:lnTo>
                  <a:pt x="4344" y="1069"/>
                </a:lnTo>
                <a:lnTo>
                  <a:pt x="4344" y="1069"/>
                </a:lnTo>
                <a:lnTo>
                  <a:pt x="4344" y="1071"/>
                </a:lnTo>
                <a:lnTo>
                  <a:pt x="4344" y="1071"/>
                </a:lnTo>
                <a:lnTo>
                  <a:pt x="4337" y="1074"/>
                </a:lnTo>
                <a:lnTo>
                  <a:pt x="4335" y="1071"/>
                </a:lnTo>
                <a:lnTo>
                  <a:pt x="4333" y="1071"/>
                </a:lnTo>
                <a:lnTo>
                  <a:pt x="4331" y="1069"/>
                </a:lnTo>
                <a:lnTo>
                  <a:pt x="4331" y="1069"/>
                </a:lnTo>
                <a:lnTo>
                  <a:pt x="4331" y="1067"/>
                </a:lnTo>
                <a:lnTo>
                  <a:pt x="4331" y="1063"/>
                </a:lnTo>
                <a:lnTo>
                  <a:pt x="4333" y="1063"/>
                </a:lnTo>
                <a:lnTo>
                  <a:pt x="4333" y="1063"/>
                </a:lnTo>
                <a:lnTo>
                  <a:pt x="4333" y="1063"/>
                </a:lnTo>
                <a:lnTo>
                  <a:pt x="4333" y="1061"/>
                </a:lnTo>
                <a:lnTo>
                  <a:pt x="4333" y="1061"/>
                </a:lnTo>
                <a:lnTo>
                  <a:pt x="4333" y="1059"/>
                </a:lnTo>
                <a:lnTo>
                  <a:pt x="4331" y="1057"/>
                </a:lnTo>
                <a:lnTo>
                  <a:pt x="4329" y="1057"/>
                </a:lnTo>
                <a:lnTo>
                  <a:pt x="4327" y="1057"/>
                </a:lnTo>
                <a:lnTo>
                  <a:pt x="4325" y="1057"/>
                </a:lnTo>
                <a:lnTo>
                  <a:pt x="4318" y="1055"/>
                </a:lnTo>
                <a:lnTo>
                  <a:pt x="4314" y="1053"/>
                </a:lnTo>
                <a:lnTo>
                  <a:pt x="4312" y="1050"/>
                </a:lnTo>
                <a:lnTo>
                  <a:pt x="4310" y="1048"/>
                </a:lnTo>
                <a:lnTo>
                  <a:pt x="4310" y="1046"/>
                </a:lnTo>
                <a:lnTo>
                  <a:pt x="4312" y="1044"/>
                </a:lnTo>
                <a:lnTo>
                  <a:pt x="4314" y="1040"/>
                </a:lnTo>
                <a:lnTo>
                  <a:pt x="4314" y="1038"/>
                </a:lnTo>
                <a:lnTo>
                  <a:pt x="4318" y="1038"/>
                </a:lnTo>
                <a:lnTo>
                  <a:pt x="4318" y="1038"/>
                </a:lnTo>
                <a:lnTo>
                  <a:pt x="4321" y="1040"/>
                </a:lnTo>
                <a:lnTo>
                  <a:pt x="4325" y="1040"/>
                </a:lnTo>
                <a:lnTo>
                  <a:pt x="4327" y="1038"/>
                </a:lnTo>
                <a:lnTo>
                  <a:pt x="4329" y="1038"/>
                </a:lnTo>
                <a:lnTo>
                  <a:pt x="4329" y="1038"/>
                </a:lnTo>
                <a:lnTo>
                  <a:pt x="4331" y="1038"/>
                </a:lnTo>
                <a:lnTo>
                  <a:pt x="4331" y="1038"/>
                </a:lnTo>
                <a:lnTo>
                  <a:pt x="4333" y="1038"/>
                </a:lnTo>
                <a:lnTo>
                  <a:pt x="4335" y="1034"/>
                </a:lnTo>
                <a:lnTo>
                  <a:pt x="4335" y="1032"/>
                </a:lnTo>
                <a:lnTo>
                  <a:pt x="4337" y="1030"/>
                </a:lnTo>
                <a:lnTo>
                  <a:pt x="4337" y="1030"/>
                </a:lnTo>
                <a:lnTo>
                  <a:pt x="4339" y="1025"/>
                </a:lnTo>
                <a:lnTo>
                  <a:pt x="4344" y="1025"/>
                </a:lnTo>
                <a:lnTo>
                  <a:pt x="4352" y="1021"/>
                </a:lnTo>
                <a:lnTo>
                  <a:pt x="4354" y="1021"/>
                </a:lnTo>
                <a:lnTo>
                  <a:pt x="4358" y="1015"/>
                </a:lnTo>
                <a:lnTo>
                  <a:pt x="4358" y="1013"/>
                </a:lnTo>
                <a:lnTo>
                  <a:pt x="4360" y="1013"/>
                </a:lnTo>
                <a:lnTo>
                  <a:pt x="4360" y="1013"/>
                </a:lnTo>
                <a:lnTo>
                  <a:pt x="4362" y="1011"/>
                </a:lnTo>
                <a:lnTo>
                  <a:pt x="4362" y="1009"/>
                </a:lnTo>
                <a:lnTo>
                  <a:pt x="4369" y="1011"/>
                </a:lnTo>
                <a:lnTo>
                  <a:pt x="4369" y="1011"/>
                </a:lnTo>
                <a:lnTo>
                  <a:pt x="4371" y="1011"/>
                </a:lnTo>
                <a:lnTo>
                  <a:pt x="4371" y="1011"/>
                </a:lnTo>
                <a:lnTo>
                  <a:pt x="4373" y="1009"/>
                </a:lnTo>
                <a:lnTo>
                  <a:pt x="4373" y="1009"/>
                </a:lnTo>
                <a:lnTo>
                  <a:pt x="4373" y="1011"/>
                </a:lnTo>
                <a:lnTo>
                  <a:pt x="4377" y="1013"/>
                </a:lnTo>
                <a:lnTo>
                  <a:pt x="4377" y="1015"/>
                </a:lnTo>
                <a:lnTo>
                  <a:pt x="4379" y="1015"/>
                </a:lnTo>
                <a:lnTo>
                  <a:pt x="4379" y="1017"/>
                </a:lnTo>
                <a:lnTo>
                  <a:pt x="4377" y="1017"/>
                </a:lnTo>
                <a:lnTo>
                  <a:pt x="4377" y="1019"/>
                </a:lnTo>
                <a:lnTo>
                  <a:pt x="4375" y="1023"/>
                </a:lnTo>
                <a:lnTo>
                  <a:pt x="4373" y="1023"/>
                </a:lnTo>
                <a:lnTo>
                  <a:pt x="4373" y="1025"/>
                </a:lnTo>
                <a:lnTo>
                  <a:pt x="4369" y="1027"/>
                </a:lnTo>
                <a:lnTo>
                  <a:pt x="4367" y="1030"/>
                </a:lnTo>
                <a:lnTo>
                  <a:pt x="4369" y="1030"/>
                </a:lnTo>
                <a:lnTo>
                  <a:pt x="4369" y="1032"/>
                </a:lnTo>
                <a:lnTo>
                  <a:pt x="4367" y="1032"/>
                </a:lnTo>
                <a:lnTo>
                  <a:pt x="4367" y="1032"/>
                </a:lnTo>
                <a:lnTo>
                  <a:pt x="4365" y="1032"/>
                </a:lnTo>
                <a:lnTo>
                  <a:pt x="4365" y="1034"/>
                </a:lnTo>
                <a:lnTo>
                  <a:pt x="4365" y="1034"/>
                </a:lnTo>
                <a:lnTo>
                  <a:pt x="4365" y="1036"/>
                </a:lnTo>
                <a:lnTo>
                  <a:pt x="4367" y="1036"/>
                </a:lnTo>
                <a:lnTo>
                  <a:pt x="4369" y="1036"/>
                </a:lnTo>
                <a:lnTo>
                  <a:pt x="4373" y="1034"/>
                </a:lnTo>
                <a:lnTo>
                  <a:pt x="4373" y="1036"/>
                </a:lnTo>
                <a:lnTo>
                  <a:pt x="4371" y="1036"/>
                </a:lnTo>
                <a:lnTo>
                  <a:pt x="4371" y="1038"/>
                </a:lnTo>
                <a:lnTo>
                  <a:pt x="4369" y="1038"/>
                </a:lnTo>
                <a:lnTo>
                  <a:pt x="4371" y="1040"/>
                </a:lnTo>
                <a:lnTo>
                  <a:pt x="4365" y="1042"/>
                </a:lnTo>
                <a:lnTo>
                  <a:pt x="4362" y="1042"/>
                </a:lnTo>
                <a:lnTo>
                  <a:pt x="4362" y="1042"/>
                </a:lnTo>
                <a:lnTo>
                  <a:pt x="4362" y="1044"/>
                </a:lnTo>
                <a:lnTo>
                  <a:pt x="4362" y="1046"/>
                </a:lnTo>
                <a:lnTo>
                  <a:pt x="4365" y="1046"/>
                </a:lnTo>
                <a:lnTo>
                  <a:pt x="4365" y="1046"/>
                </a:lnTo>
                <a:lnTo>
                  <a:pt x="4365" y="1044"/>
                </a:lnTo>
                <a:lnTo>
                  <a:pt x="4369" y="1044"/>
                </a:lnTo>
                <a:lnTo>
                  <a:pt x="4371" y="1044"/>
                </a:lnTo>
                <a:lnTo>
                  <a:pt x="4371" y="1044"/>
                </a:lnTo>
                <a:lnTo>
                  <a:pt x="4371" y="1042"/>
                </a:lnTo>
                <a:lnTo>
                  <a:pt x="4371" y="1042"/>
                </a:lnTo>
                <a:lnTo>
                  <a:pt x="4371" y="1042"/>
                </a:lnTo>
                <a:lnTo>
                  <a:pt x="4373" y="1042"/>
                </a:lnTo>
                <a:lnTo>
                  <a:pt x="4373" y="1042"/>
                </a:lnTo>
                <a:lnTo>
                  <a:pt x="4375" y="1040"/>
                </a:lnTo>
                <a:lnTo>
                  <a:pt x="4375" y="1040"/>
                </a:lnTo>
                <a:lnTo>
                  <a:pt x="4375" y="1040"/>
                </a:lnTo>
                <a:lnTo>
                  <a:pt x="4377" y="1038"/>
                </a:lnTo>
                <a:lnTo>
                  <a:pt x="4379" y="1038"/>
                </a:lnTo>
                <a:lnTo>
                  <a:pt x="4379" y="1036"/>
                </a:lnTo>
                <a:lnTo>
                  <a:pt x="4388" y="1032"/>
                </a:lnTo>
                <a:lnTo>
                  <a:pt x="4390" y="1032"/>
                </a:lnTo>
                <a:lnTo>
                  <a:pt x="4390" y="1030"/>
                </a:lnTo>
                <a:lnTo>
                  <a:pt x="4394" y="1030"/>
                </a:lnTo>
                <a:lnTo>
                  <a:pt x="4394" y="1030"/>
                </a:lnTo>
                <a:lnTo>
                  <a:pt x="4394" y="1030"/>
                </a:lnTo>
                <a:lnTo>
                  <a:pt x="4396" y="1030"/>
                </a:lnTo>
                <a:lnTo>
                  <a:pt x="4398" y="1027"/>
                </a:lnTo>
                <a:lnTo>
                  <a:pt x="4398" y="1027"/>
                </a:lnTo>
                <a:lnTo>
                  <a:pt x="4398" y="1027"/>
                </a:lnTo>
                <a:lnTo>
                  <a:pt x="4400" y="1027"/>
                </a:lnTo>
                <a:lnTo>
                  <a:pt x="4406" y="1027"/>
                </a:lnTo>
                <a:lnTo>
                  <a:pt x="4409" y="1025"/>
                </a:lnTo>
                <a:lnTo>
                  <a:pt x="4409" y="1025"/>
                </a:lnTo>
                <a:lnTo>
                  <a:pt x="4409" y="1025"/>
                </a:lnTo>
                <a:lnTo>
                  <a:pt x="4409" y="1025"/>
                </a:lnTo>
                <a:lnTo>
                  <a:pt x="4409" y="1025"/>
                </a:lnTo>
                <a:lnTo>
                  <a:pt x="4411" y="1027"/>
                </a:lnTo>
                <a:lnTo>
                  <a:pt x="4413" y="1027"/>
                </a:lnTo>
                <a:lnTo>
                  <a:pt x="4413" y="1030"/>
                </a:lnTo>
                <a:lnTo>
                  <a:pt x="4413" y="1032"/>
                </a:lnTo>
                <a:lnTo>
                  <a:pt x="4415" y="1032"/>
                </a:lnTo>
                <a:lnTo>
                  <a:pt x="4415" y="1030"/>
                </a:lnTo>
                <a:lnTo>
                  <a:pt x="4415" y="1030"/>
                </a:lnTo>
                <a:lnTo>
                  <a:pt x="4415" y="1030"/>
                </a:lnTo>
                <a:lnTo>
                  <a:pt x="4417" y="1030"/>
                </a:lnTo>
                <a:lnTo>
                  <a:pt x="4421" y="1032"/>
                </a:lnTo>
                <a:lnTo>
                  <a:pt x="4421" y="1032"/>
                </a:lnTo>
                <a:lnTo>
                  <a:pt x="4423" y="1032"/>
                </a:lnTo>
                <a:lnTo>
                  <a:pt x="4423" y="1034"/>
                </a:lnTo>
                <a:lnTo>
                  <a:pt x="4425" y="1036"/>
                </a:lnTo>
                <a:lnTo>
                  <a:pt x="4425" y="1036"/>
                </a:lnTo>
                <a:lnTo>
                  <a:pt x="4421" y="1044"/>
                </a:lnTo>
                <a:lnTo>
                  <a:pt x="4421" y="1044"/>
                </a:lnTo>
                <a:lnTo>
                  <a:pt x="4423" y="1046"/>
                </a:lnTo>
                <a:lnTo>
                  <a:pt x="4425" y="1046"/>
                </a:lnTo>
                <a:lnTo>
                  <a:pt x="4425" y="1046"/>
                </a:lnTo>
                <a:lnTo>
                  <a:pt x="4427" y="1046"/>
                </a:lnTo>
                <a:lnTo>
                  <a:pt x="4425" y="1046"/>
                </a:lnTo>
                <a:lnTo>
                  <a:pt x="4425" y="1046"/>
                </a:lnTo>
                <a:lnTo>
                  <a:pt x="4423" y="1046"/>
                </a:lnTo>
                <a:lnTo>
                  <a:pt x="4419" y="1048"/>
                </a:lnTo>
                <a:lnTo>
                  <a:pt x="4419" y="1050"/>
                </a:lnTo>
                <a:lnTo>
                  <a:pt x="4417" y="1053"/>
                </a:lnTo>
                <a:lnTo>
                  <a:pt x="4417" y="1053"/>
                </a:lnTo>
                <a:lnTo>
                  <a:pt x="4417" y="1055"/>
                </a:lnTo>
                <a:lnTo>
                  <a:pt x="4415" y="1057"/>
                </a:lnTo>
                <a:lnTo>
                  <a:pt x="4415" y="1057"/>
                </a:lnTo>
                <a:lnTo>
                  <a:pt x="4417" y="1057"/>
                </a:lnTo>
                <a:lnTo>
                  <a:pt x="4419" y="1057"/>
                </a:lnTo>
                <a:lnTo>
                  <a:pt x="4421" y="1057"/>
                </a:lnTo>
                <a:lnTo>
                  <a:pt x="4421" y="1057"/>
                </a:lnTo>
                <a:lnTo>
                  <a:pt x="4423" y="1057"/>
                </a:lnTo>
                <a:lnTo>
                  <a:pt x="4421" y="1057"/>
                </a:lnTo>
                <a:lnTo>
                  <a:pt x="4419" y="1059"/>
                </a:lnTo>
                <a:lnTo>
                  <a:pt x="4419" y="1059"/>
                </a:lnTo>
                <a:lnTo>
                  <a:pt x="4421" y="1061"/>
                </a:lnTo>
                <a:lnTo>
                  <a:pt x="4423" y="1061"/>
                </a:lnTo>
                <a:lnTo>
                  <a:pt x="4423" y="1063"/>
                </a:lnTo>
                <a:lnTo>
                  <a:pt x="4423" y="1063"/>
                </a:lnTo>
                <a:lnTo>
                  <a:pt x="4425" y="1063"/>
                </a:lnTo>
                <a:lnTo>
                  <a:pt x="4425" y="1063"/>
                </a:lnTo>
                <a:lnTo>
                  <a:pt x="4427" y="1061"/>
                </a:lnTo>
                <a:lnTo>
                  <a:pt x="4427" y="1059"/>
                </a:lnTo>
                <a:lnTo>
                  <a:pt x="4429" y="1059"/>
                </a:lnTo>
                <a:lnTo>
                  <a:pt x="4429" y="1059"/>
                </a:lnTo>
                <a:lnTo>
                  <a:pt x="4432" y="1061"/>
                </a:lnTo>
                <a:lnTo>
                  <a:pt x="4434" y="1061"/>
                </a:lnTo>
                <a:lnTo>
                  <a:pt x="4436" y="1063"/>
                </a:lnTo>
                <a:lnTo>
                  <a:pt x="4436" y="1063"/>
                </a:lnTo>
                <a:lnTo>
                  <a:pt x="4436" y="1061"/>
                </a:lnTo>
                <a:lnTo>
                  <a:pt x="4438" y="1061"/>
                </a:lnTo>
                <a:lnTo>
                  <a:pt x="4442" y="1061"/>
                </a:lnTo>
                <a:lnTo>
                  <a:pt x="4442" y="1061"/>
                </a:lnTo>
                <a:lnTo>
                  <a:pt x="4442" y="1061"/>
                </a:lnTo>
                <a:lnTo>
                  <a:pt x="4442" y="1063"/>
                </a:lnTo>
                <a:lnTo>
                  <a:pt x="4442" y="1063"/>
                </a:lnTo>
                <a:lnTo>
                  <a:pt x="4442" y="1063"/>
                </a:lnTo>
                <a:lnTo>
                  <a:pt x="4442" y="1063"/>
                </a:lnTo>
                <a:lnTo>
                  <a:pt x="4442" y="1065"/>
                </a:lnTo>
                <a:lnTo>
                  <a:pt x="4442" y="1065"/>
                </a:lnTo>
                <a:lnTo>
                  <a:pt x="4442" y="1067"/>
                </a:lnTo>
                <a:lnTo>
                  <a:pt x="4444" y="1067"/>
                </a:lnTo>
                <a:lnTo>
                  <a:pt x="4444" y="1069"/>
                </a:lnTo>
                <a:lnTo>
                  <a:pt x="4444" y="1071"/>
                </a:lnTo>
                <a:lnTo>
                  <a:pt x="4444" y="1071"/>
                </a:lnTo>
                <a:lnTo>
                  <a:pt x="4444" y="1074"/>
                </a:lnTo>
                <a:lnTo>
                  <a:pt x="4446" y="1076"/>
                </a:lnTo>
                <a:lnTo>
                  <a:pt x="4446" y="1076"/>
                </a:lnTo>
                <a:lnTo>
                  <a:pt x="4446" y="1076"/>
                </a:lnTo>
                <a:lnTo>
                  <a:pt x="4446" y="1076"/>
                </a:lnTo>
                <a:lnTo>
                  <a:pt x="4446" y="1078"/>
                </a:lnTo>
                <a:lnTo>
                  <a:pt x="4446" y="1078"/>
                </a:lnTo>
                <a:lnTo>
                  <a:pt x="4446" y="1078"/>
                </a:lnTo>
                <a:lnTo>
                  <a:pt x="4444" y="1076"/>
                </a:lnTo>
                <a:lnTo>
                  <a:pt x="4442" y="1076"/>
                </a:lnTo>
                <a:lnTo>
                  <a:pt x="4442" y="1074"/>
                </a:lnTo>
                <a:lnTo>
                  <a:pt x="4440" y="1074"/>
                </a:lnTo>
                <a:lnTo>
                  <a:pt x="4440" y="1076"/>
                </a:lnTo>
                <a:lnTo>
                  <a:pt x="4438" y="1076"/>
                </a:lnTo>
                <a:lnTo>
                  <a:pt x="4436" y="1078"/>
                </a:lnTo>
                <a:lnTo>
                  <a:pt x="4436" y="1078"/>
                </a:lnTo>
                <a:lnTo>
                  <a:pt x="4436" y="1080"/>
                </a:lnTo>
                <a:lnTo>
                  <a:pt x="4436" y="1080"/>
                </a:lnTo>
                <a:lnTo>
                  <a:pt x="4438" y="1080"/>
                </a:lnTo>
                <a:lnTo>
                  <a:pt x="4440" y="1080"/>
                </a:lnTo>
                <a:lnTo>
                  <a:pt x="4440" y="1080"/>
                </a:lnTo>
                <a:lnTo>
                  <a:pt x="4440" y="1082"/>
                </a:lnTo>
                <a:lnTo>
                  <a:pt x="4442" y="1084"/>
                </a:lnTo>
                <a:lnTo>
                  <a:pt x="4442" y="1084"/>
                </a:lnTo>
                <a:lnTo>
                  <a:pt x="4440" y="1086"/>
                </a:lnTo>
                <a:lnTo>
                  <a:pt x="4442" y="1088"/>
                </a:lnTo>
                <a:lnTo>
                  <a:pt x="4440" y="1088"/>
                </a:lnTo>
                <a:lnTo>
                  <a:pt x="4442" y="1090"/>
                </a:lnTo>
                <a:lnTo>
                  <a:pt x="4442" y="1090"/>
                </a:lnTo>
                <a:lnTo>
                  <a:pt x="4444" y="1090"/>
                </a:lnTo>
                <a:lnTo>
                  <a:pt x="4442" y="1092"/>
                </a:lnTo>
                <a:lnTo>
                  <a:pt x="4442" y="1092"/>
                </a:lnTo>
                <a:lnTo>
                  <a:pt x="4444" y="1092"/>
                </a:lnTo>
                <a:lnTo>
                  <a:pt x="4444" y="1092"/>
                </a:lnTo>
                <a:lnTo>
                  <a:pt x="4444" y="1095"/>
                </a:lnTo>
                <a:lnTo>
                  <a:pt x="4442" y="1097"/>
                </a:lnTo>
                <a:lnTo>
                  <a:pt x="4440" y="1097"/>
                </a:lnTo>
                <a:lnTo>
                  <a:pt x="4440" y="1097"/>
                </a:lnTo>
                <a:lnTo>
                  <a:pt x="4440" y="1097"/>
                </a:lnTo>
                <a:lnTo>
                  <a:pt x="4442" y="1099"/>
                </a:lnTo>
                <a:lnTo>
                  <a:pt x="4442" y="1099"/>
                </a:lnTo>
                <a:lnTo>
                  <a:pt x="4442" y="1099"/>
                </a:lnTo>
                <a:lnTo>
                  <a:pt x="4440" y="1099"/>
                </a:lnTo>
                <a:lnTo>
                  <a:pt x="4440" y="1101"/>
                </a:lnTo>
                <a:lnTo>
                  <a:pt x="4438" y="1103"/>
                </a:lnTo>
                <a:lnTo>
                  <a:pt x="4438" y="1103"/>
                </a:lnTo>
                <a:lnTo>
                  <a:pt x="4438" y="1105"/>
                </a:lnTo>
                <a:lnTo>
                  <a:pt x="4438" y="1107"/>
                </a:lnTo>
                <a:lnTo>
                  <a:pt x="4438" y="1109"/>
                </a:lnTo>
                <a:lnTo>
                  <a:pt x="4440" y="1111"/>
                </a:lnTo>
                <a:lnTo>
                  <a:pt x="4440" y="1111"/>
                </a:lnTo>
                <a:lnTo>
                  <a:pt x="4442" y="1109"/>
                </a:lnTo>
                <a:lnTo>
                  <a:pt x="4442" y="1111"/>
                </a:lnTo>
                <a:lnTo>
                  <a:pt x="4440" y="1111"/>
                </a:lnTo>
                <a:lnTo>
                  <a:pt x="4440" y="1111"/>
                </a:lnTo>
                <a:lnTo>
                  <a:pt x="4440" y="1111"/>
                </a:lnTo>
                <a:lnTo>
                  <a:pt x="4440" y="1113"/>
                </a:lnTo>
                <a:lnTo>
                  <a:pt x="4440" y="1113"/>
                </a:lnTo>
                <a:lnTo>
                  <a:pt x="4438" y="1111"/>
                </a:lnTo>
                <a:lnTo>
                  <a:pt x="4438" y="1113"/>
                </a:lnTo>
                <a:lnTo>
                  <a:pt x="4438" y="1113"/>
                </a:lnTo>
                <a:lnTo>
                  <a:pt x="4440" y="1115"/>
                </a:lnTo>
                <a:lnTo>
                  <a:pt x="4440" y="1118"/>
                </a:lnTo>
                <a:lnTo>
                  <a:pt x="4440" y="1118"/>
                </a:lnTo>
                <a:lnTo>
                  <a:pt x="4440" y="1118"/>
                </a:lnTo>
                <a:lnTo>
                  <a:pt x="4442" y="1118"/>
                </a:lnTo>
                <a:lnTo>
                  <a:pt x="4442" y="1118"/>
                </a:lnTo>
                <a:lnTo>
                  <a:pt x="4444" y="1115"/>
                </a:lnTo>
                <a:lnTo>
                  <a:pt x="4444" y="1115"/>
                </a:lnTo>
                <a:lnTo>
                  <a:pt x="4444" y="1115"/>
                </a:lnTo>
                <a:lnTo>
                  <a:pt x="4446" y="1118"/>
                </a:lnTo>
                <a:lnTo>
                  <a:pt x="4448" y="1113"/>
                </a:lnTo>
                <a:lnTo>
                  <a:pt x="4450" y="1111"/>
                </a:lnTo>
                <a:lnTo>
                  <a:pt x="4453" y="1111"/>
                </a:lnTo>
                <a:lnTo>
                  <a:pt x="4450" y="1113"/>
                </a:lnTo>
                <a:lnTo>
                  <a:pt x="4450" y="1113"/>
                </a:lnTo>
                <a:lnTo>
                  <a:pt x="4450" y="1115"/>
                </a:lnTo>
                <a:lnTo>
                  <a:pt x="4453" y="1115"/>
                </a:lnTo>
                <a:lnTo>
                  <a:pt x="4453" y="1115"/>
                </a:lnTo>
                <a:lnTo>
                  <a:pt x="4453" y="1115"/>
                </a:lnTo>
                <a:lnTo>
                  <a:pt x="4455" y="1113"/>
                </a:lnTo>
                <a:lnTo>
                  <a:pt x="4455" y="1113"/>
                </a:lnTo>
                <a:lnTo>
                  <a:pt x="4453" y="1111"/>
                </a:lnTo>
                <a:lnTo>
                  <a:pt x="4453" y="1111"/>
                </a:lnTo>
                <a:lnTo>
                  <a:pt x="4455" y="1109"/>
                </a:lnTo>
                <a:lnTo>
                  <a:pt x="4455" y="1109"/>
                </a:lnTo>
                <a:lnTo>
                  <a:pt x="4457" y="1111"/>
                </a:lnTo>
                <a:lnTo>
                  <a:pt x="4457" y="1113"/>
                </a:lnTo>
                <a:lnTo>
                  <a:pt x="4459" y="1111"/>
                </a:lnTo>
                <a:lnTo>
                  <a:pt x="4459" y="1111"/>
                </a:lnTo>
                <a:lnTo>
                  <a:pt x="4457" y="1109"/>
                </a:lnTo>
                <a:lnTo>
                  <a:pt x="4457" y="1109"/>
                </a:lnTo>
                <a:lnTo>
                  <a:pt x="4457" y="1109"/>
                </a:lnTo>
                <a:lnTo>
                  <a:pt x="4459" y="1109"/>
                </a:lnTo>
                <a:lnTo>
                  <a:pt x="4461" y="1107"/>
                </a:lnTo>
                <a:lnTo>
                  <a:pt x="4461" y="1107"/>
                </a:lnTo>
                <a:lnTo>
                  <a:pt x="4463" y="1107"/>
                </a:lnTo>
                <a:lnTo>
                  <a:pt x="4463" y="1109"/>
                </a:lnTo>
                <a:lnTo>
                  <a:pt x="4465" y="1109"/>
                </a:lnTo>
                <a:lnTo>
                  <a:pt x="4465" y="1109"/>
                </a:lnTo>
                <a:lnTo>
                  <a:pt x="4467" y="1109"/>
                </a:lnTo>
                <a:lnTo>
                  <a:pt x="4469" y="1109"/>
                </a:lnTo>
                <a:lnTo>
                  <a:pt x="4469" y="1109"/>
                </a:lnTo>
                <a:lnTo>
                  <a:pt x="4467" y="1107"/>
                </a:lnTo>
                <a:lnTo>
                  <a:pt x="4469" y="1107"/>
                </a:lnTo>
                <a:lnTo>
                  <a:pt x="4469" y="1105"/>
                </a:lnTo>
                <a:lnTo>
                  <a:pt x="4471" y="1105"/>
                </a:lnTo>
                <a:lnTo>
                  <a:pt x="4473" y="1105"/>
                </a:lnTo>
                <a:lnTo>
                  <a:pt x="4476" y="1105"/>
                </a:lnTo>
                <a:lnTo>
                  <a:pt x="4478" y="1105"/>
                </a:lnTo>
                <a:lnTo>
                  <a:pt x="4480" y="1105"/>
                </a:lnTo>
                <a:lnTo>
                  <a:pt x="4482" y="1103"/>
                </a:lnTo>
                <a:lnTo>
                  <a:pt x="4482" y="1099"/>
                </a:lnTo>
                <a:lnTo>
                  <a:pt x="4484" y="1097"/>
                </a:lnTo>
                <a:lnTo>
                  <a:pt x="4484" y="1092"/>
                </a:lnTo>
                <a:lnTo>
                  <a:pt x="4484" y="1090"/>
                </a:lnTo>
                <a:lnTo>
                  <a:pt x="4484" y="1090"/>
                </a:lnTo>
                <a:lnTo>
                  <a:pt x="4484" y="1090"/>
                </a:lnTo>
                <a:lnTo>
                  <a:pt x="4482" y="1090"/>
                </a:lnTo>
                <a:lnTo>
                  <a:pt x="4482" y="1090"/>
                </a:lnTo>
                <a:lnTo>
                  <a:pt x="4482" y="1088"/>
                </a:lnTo>
                <a:lnTo>
                  <a:pt x="4482" y="1088"/>
                </a:lnTo>
                <a:lnTo>
                  <a:pt x="4482" y="1086"/>
                </a:lnTo>
                <a:lnTo>
                  <a:pt x="4482" y="1084"/>
                </a:lnTo>
                <a:lnTo>
                  <a:pt x="4484" y="1084"/>
                </a:lnTo>
                <a:lnTo>
                  <a:pt x="4482" y="1080"/>
                </a:lnTo>
                <a:lnTo>
                  <a:pt x="4484" y="1080"/>
                </a:lnTo>
                <a:lnTo>
                  <a:pt x="4482" y="1076"/>
                </a:lnTo>
                <a:lnTo>
                  <a:pt x="4482" y="1074"/>
                </a:lnTo>
                <a:lnTo>
                  <a:pt x="4482" y="1069"/>
                </a:lnTo>
                <a:lnTo>
                  <a:pt x="4478" y="1063"/>
                </a:lnTo>
                <a:lnTo>
                  <a:pt x="4473" y="1061"/>
                </a:lnTo>
                <a:lnTo>
                  <a:pt x="4471" y="1055"/>
                </a:lnTo>
                <a:lnTo>
                  <a:pt x="4467" y="1048"/>
                </a:lnTo>
                <a:lnTo>
                  <a:pt x="4467" y="1046"/>
                </a:lnTo>
                <a:lnTo>
                  <a:pt x="4465" y="1046"/>
                </a:lnTo>
                <a:lnTo>
                  <a:pt x="4465" y="1044"/>
                </a:lnTo>
                <a:lnTo>
                  <a:pt x="4463" y="1044"/>
                </a:lnTo>
                <a:lnTo>
                  <a:pt x="4461" y="1042"/>
                </a:lnTo>
                <a:lnTo>
                  <a:pt x="4459" y="1040"/>
                </a:lnTo>
                <a:lnTo>
                  <a:pt x="4457" y="1040"/>
                </a:lnTo>
                <a:lnTo>
                  <a:pt x="4457" y="1040"/>
                </a:lnTo>
                <a:lnTo>
                  <a:pt x="4455" y="1038"/>
                </a:lnTo>
                <a:lnTo>
                  <a:pt x="4453" y="1038"/>
                </a:lnTo>
                <a:lnTo>
                  <a:pt x="4453" y="1036"/>
                </a:lnTo>
                <a:lnTo>
                  <a:pt x="4455" y="1036"/>
                </a:lnTo>
                <a:lnTo>
                  <a:pt x="4455" y="1034"/>
                </a:lnTo>
                <a:lnTo>
                  <a:pt x="4455" y="1036"/>
                </a:lnTo>
                <a:lnTo>
                  <a:pt x="4455" y="1034"/>
                </a:lnTo>
                <a:lnTo>
                  <a:pt x="4455" y="1032"/>
                </a:lnTo>
                <a:lnTo>
                  <a:pt x="4455" y="1030"/>
                </a:lnTo>
                <a:lnTo>
                  <a:pt x="4457" y="1027"/>
                </a:lnTo>
                <a:lnTo>
                  <a:pt x="4461" y="1025"/>
                </a:lnTo>
                <a:lnTo>
                  <a:pt x="4461" y="1025"/>
                </a:lnTo>
                <a:lnTo>
                  <a:pt x="4463" y="1023"/>
                </a:lnTo>
                <a:lnTo>
                  <a:pt x="4467" y="1023"/>
                </a:lnTo>
                <a:lnTo>
                  <a:pt x="4467" y="1023"/>
                </a:lnTo>
                <a:lnTo>
                  <a:pt x="4469" y="1023"/>
                </a:lnTo>
                <a:lnTo>
                  <a:pt x="4471" y="1021"/>
                </a:lnTo>
                <a:lnTo>
                  <a:pt x="4471" y="1019"/>
                </a:lnTo>
                <a:lnTo>
                  <a:pt x="4473" y="1019"/>
                </a:lnTo>
                <a:lnTo>
                  <a:pt x="4476" y="1017"/>
                </a:lnTo>
                <a:lnTo>
                  <a:pt x="4478" y="1017"/>
                </a:lnTo>
                <a:lnTo>
                  <a:pt x="4480" y="1013"/>
                </a:lnTo>
                <a:lnTo>
                  <a:pt x="4482" y="1013"/>
                </a:lnTo>
                <a:lnTo>
                  <a:pt x="4486" y="1011"/>
                </a:lnTo>
                <a:lnTo>
                  <a:pt x="4488" y="1009"/>
                </a:lnTo>
                <a:lnTo>
                  <a:pt x="4486" y="1006"/>
                </a:lnTo>
                <a:lnTo>
                  <a:pt x="4488" y="1002"/>
                </a:lnTo>
                <a:lnTo>
                  <a:pt x="4488" y="1000"/>
                </a:lnTo>
                <a:lnTo>
                  <a:pt x="4486" y="998"/>
                </a:lnTo>
                <a:lnTo>
                  <a:pt x="4486" y="998"/>
                </a:lnTo>
                <a:lnTo>
                  <a:pt x="4488" y="996"/>
                </a:lnTo>
                <a:lnTo>
                  <a:pt x="4490" y="994"/>
                </a:lnTo>
                <a:lnTo>
                  <a:pt x="4490" y="992"/>
                </a:lnTo>
                <a:lnTo>
                  <a:pt x="4490" y="990"/>
                </a:lnTo>
                <a:lnTo>
                  <a:pt x="4492" y="990"/>
                </a:lnTo>
                <a:lnTo>
                  <a:pt x="4494" y="990"/>
                </a:lnTo>
                <a:lnTo>
                  <a:pt x="4494" y="988"/>
                </a:lnTo>
                <a:lnTo>
                  <a:pt x="4497" y="988"/>
                </a:lnTo>
                <a:lnTo>
                  <a:pt x="4499" y="986"/>
                </a:lnTo>
                <a:lnTo>
                  <a:pt x="4499" y="986"/>
                </a:lnTo>
                <a:lnTo>
                  <a:pt x="4501" y="986"/>
                </a:lnTo>
                <a:lnTo>
                  <a:pt x="4501" y="986"/>
                </a:lnTo>
                <a:lnTo>
                  <a:pt x="4501" y="986"/>
                </a:lnTo>
                <a:lnTo>
                  <a:pt x="4503" y="981"/>
                </a:lnTo>
                <a:lnTo>
                  <a:pt x="4501" y="979"/>
                </a:lnTo>
                <a:lnTo>
                  <a:pt x="4503" y="979"/>
                </a:lnTo>
                <a:lnTo>
                  <a:pt x="4505" y="979"/>
                </a:lnTo>
                <a:lnTo>
                  <a:pt x="4505" y="979"/>
                </a:lnTo>
                <a:lnTo>
                  <a:pt x="4507" y="979"/>
                </a:lnTo>
                <a:lnTo>
                  <a:pt x="4509" y="979"/>
                </a:lnTo>
                <a:lnTo>
                  <a:pt x="4509" y="977"/>
                </a:lnTo>
                <a:lnTo>
                  <a:pt x="4511" y="977"/>
                </a:lnTo>
                <a:lnTo>
                  <a:pt x="4513" y="973"/>
                </a:lnTo>
                <a:lnTo>
                  <a:pt x="4515" y="969"/>
                </a:lnTo>
                <a:lnTo>
                  <a:pt x="4517" y="969"/>
                </a:lnTo>
                <a:lnTo>
                  <a:pt x="4520" y="969"/>
                </a:lnTo>
                <a:lnTo>
                  <a:pt x="4520" y="969"/>
                </a:lnTo>
                <a:lnTo>
                  <a:pt x="4520" y="969"/>
                </a:lnTo>
                <a:lnTo>
                  <a:pt x="4520" y="971"/>
                </a:lnTo>
                <a:lnTo>
                  <a:pt x="4517" y="971"/>
                </a:lnTo>
                <a:lnTo>
                  <a:pt x="4520" y="971"/>
                </a:lnTo>
                <a:lnTo>
                  <a:pt x="4520" y="971"/>
                </a:lnTo>
                <a:lnTo>
                  <a:pt x="4524" y="969"/>
                </a:lnTo>
                <a:lnTo>
                  <a:pt x="4524" y="967"/>
                </a:lnTo>
                <a:lnTo>
                  <a:pt x="4526" y="969"/>
                </a:lnTo>
                <a:lnTo>
                  <a:pt x="4524" y="975"/>
                </a:lnTo>
                <a:lnTo>
                  <a:pt x="4528" y="975"/>
                </a:lnTo>
                <a:lnTo>
                  <a:pt x="4528" y="975"/>
                </a:lnTo>
                <a:lnTo>
                  <a:pt x="4530" y="975"/>
                </a:lnTo>
                <a:lnTo>
                  <a:pt x="4532" y="977"/>
                </a:lnTo>
                <a:lnTo>
                  <a:pt x="4534" y="977"/>
                </a:lnTo>
                <a:lnTo>
                  <a:pt x="4534" y="977"/>
                </a:lnTo>
                <a:lnTo>
                  <a:pt x="4536" y="977"/>
                </a:lnTo>
                <a:lnTo>
                  <a:pt x="4536" y="979"/>
                </a:lnTo>
                <a:lnTo>
                  <a:pt x="4538" y="977"/>
                </a:lnTo>
                <a:lnTo>
                  <a:pt x="4543" y="977"/>
                </a:lnTo>
                <a:lnTo>
                  <a:pt x="4545" y="975"/>
                </a:lnTo>
                <a:lnTo>
                  <a:pt x="4549" y="975"/>
                </a:lnTo>
                <a:lnTo>
                  <a:pt x="4551" y="973"/>
                </a:lnTo>
                <a:lnTo>
                  <a:pt x="4559" y="969"/>
                </a:lnTo>
                <a:lnTo>
                  <a:pt x="4561" y="967"/>
                </a:lnTo>
                <a:lnTo>
                  <a:pt x="4566" y="965"/>
                </a:lnTo>
                <a:lnTo>
                  <a:pt x="4568" y="960"/>
                </a:lnTo>
                <a:lnTo>
                  <a:pt x="4570" y="958"/>
                </a:lnTo>
                <a:lnTo>
                  <a:pt x="4570" y="958"/>
                </a:lnTo>
                <a:lnTo>
                  <a:pt x="4572" y="956"/>
                </a:lnTo>
                <a:lnTo>
                  <a:pt x="4576" y="950"/>
                </a:lnTo>
                <a:lnTo>
                  <a:pt x="4578" y="948"/>
                </a:lnTo>
                <a:lnTo>
                  <a:pt x="4580" y="948"/>
                </a:lnTo>
                <a:lnTo>
                  <a:pt x="4580" y="946"/>
                </a:lnTo>
                <a:lnTo>
                  <a:pt x="4582" y="944"/>
                </a:lnTo>
                <a:lnTo>
                  <a:pt x="4585" y="941"/>
                </a:lnTo>
                <a:lnTo>
                  <a:pt x="4587" y="939"/>
                </a:lnTo>
                <a:lnTo>
                  <a:pt x="4589" y="937"/>
                </a:lnTo>
                <a:lnTo>
                  <a:pt x="4589" y="935"/>
                </a:lnTo>
                <a:lnTo>
                  <a:pt x="4595" y="931"/>
                </a:lnTo>
                <a:lnTo>
                  <a:pt x="4599" y="927"/>
                </a:lnTo>
                <a:lnTo>
                  <a:pt x="4603" y="923"/>
                </a:lnTo>
                <a:lnTo>
                  <a:pt x="4603" y="921"/>
                </a:lnTo>
                <a:lnTo>
                  <a:pt x="4608" y="916"/>
                </a:lnTo>
                <a:lnTo>
                  <a:pt x="4610" y="912"/>
                </a:lnTo>
                <a:lnTo>
                  <a:pt x="4612" y="910"/>
                </a:lnTo>
                <a:lnTo>
                  <a:pt x="4612" y="906"/>
                </a:lnTo>
                <a:lnTo>
                  <a:pt x="4614" y="904"/>
                </a:lnTo>
                <a:lnTo>
                  <a:pt x="4614" y="902"/>
                </a:lnTo>
                <a:lnTo>
                  <a:pt x="4616" y="902"/>
                </a:lnTo>
                <a:lnTo>
                  <a:pt x="4622" y="895"/>
                </a:lnTo>
                <a:lnTo>
                  <a:pt x="4624" y="891"/>
                </a:lnTo>
                <a:lnTo>
                  <a:pt x="4626" y="887"/>
                </a:lnTo>
                <a:lnTo>
                  <a:pt x="4629" y="885"/>
                </a:lnTo>
                <a:lnTo>
                  <a:pt x="4631" y="883"/>
                </a:lnTo>
                <a:lnTo>
                  <a:pt x="4633" y="881"/>
                </a:lnTo>
                <a:lnTo>
                  <a:pt x="4637" y="879"/>
                </a:lnTo>
                <a:lnTo>
                  <a:pt x="4637" y="876"/>
                </a:lnTo>
                <a:lnTo>
                  <a:pt x="4639" y="874"/>
                </a:lnTo>
                <a:lnTo>
                  <a:pt x="4639" y="870"/>
                </a:lnTo>
                <a:lnTo>
                  <a:pt x="4641" y="866"/>
                </a:lnTo>
                <a:lnTo>
                  <a:pt x="4641" y="866"/>
                </a:lnTo>
                <a:lnTo>
                  <a:pt x="4641" y="864"/>
                </a:lnTo>
                <a:lnTo>
                  <a:pt x="4641" y="864"/>
                </a:lnTo>
                <a:lnTo>
                  <a:pt x="4641" y="862"/>
                </a:lnTo>
                <a:lnTo>
                  <a:pt x="4641" y="862"/>
                </a:lnTo>
                <a:lnTo>
                  <a:pt x="4641" y="860"/>
                </a:lnTo>
                <a:lnTo>
                  <a:pt x="4643" y="860"/>
                </a:lnTo>
                <a:lnTo>
                  <a:pt x="4643" y="853"/>
                </a:lnTo>
                <a:lnTo>
                  <a:pt x="4643" y="851"/>
                </a:lnTo>
                <a:lnTo>
                  <a:pt x="4643" y="849"/>
                </a:lnTo>
                <a:lnTo>
                  <a:pt x="4643" y="849"/>
                </a:lnTo>
                <a:lnTo>
                  <a:pt x="4645" y="847"/>
                </a:lnTo>
                <a:lnTo>
                  <a:pt x="4645" y="845"/>
                </a:lnTo>
                <a:lnTo>
                  <a:pt x="4645" y="845"/>
                </a:lnTo>
                <a:lnTo>
                  <a:pt x="4643" y="845"/>
                </a:lnTo>
                <a:lnTo>
                  <a:pt x="4643" y="845"/>
                </a:lnTo>
                <a:lnTo>
                  <a:pt x="4643" y="837"/>
                </a:lnTo>
                <a:lnTo>
                  <a:pt x="4643" y="832"/>
                </a:lnTo>
                <a:lnTo>
                  <a:pt x="4645" y="828"/>
                </a:lnTo>
                <a:lnTo>
                  <a:pt x="4645" y="826"/>
                </a:lnTo>
                <a:lnTo>
                  <a:pt x="4645" y="824"/>
                </a:lnTo>
                <a:lnTo>
                  <a:pt x="4647" y="820"/>
                </a:lnTo>
                <a:lnTo>
                  <a:pt x="4649" y="816"/>
                </a:lnTo>
                <a:lnTo>
                  <a:pt x="4652" y="814"/>
                </a:lnTo>
                <a:lnTo>
                  <a:pt x="4654" y="811"/>
                </a:lnTo>
                <a:lnTo>
                  <a:pt x="4656" y="809"/>
                </a:lnTo>
                <a:lnTo>
                  <a:pt x="4656" y="807"/>
                </a:lnTo>
                <a:lnTo>
                  <a:pt x="4658" y="805"/>
                </a:lnTo>
                <a:lnTo>
                  <a:pt x="4656" y="805"/>
                </a:lnTo>
                <a:lnTo>
                  <a:pt x="4656" y="803"/>
                </a:lnTo>
                <a:lnTo>
                  <a:pt x="4654" y="801"/>
                </a:lnTo>
                <a:lnTo>
                  <a:pt x="4652" y="801"/>
                </a:lnTo>
                <a:lnTo>
                  <a:pt x="4654" y="799"/>
                </a:lnTo>
                <a:lnTo>
                  <a:pt x="4654" y="797"/>
                </a:lnTo>
                <a:lnTo>
                  <a:pt x="4654" y="793"/>
                </a:lnTo>
                <a:lnTo>
                  <a:pt x="4652" y="793"/>
                </a:lnTo>
                <a:lnTo>
                  <a:pt x="4649" y="788"/>
                </a:lnTo>
                <a:lnTo>
                  <a:pt x="4647" y="788"/>
                </a:lnTo>
                <a:lnTo>
                  <a:pt x="4649" y="788"/>
                </a:lnTo>
                <a:lnTo>
                  <a:pt x="4654" y="788"/>
                </a:lnTo>
                <a:lnTo>
                  <a:pt x="4656" y="788"/>
                </a:lnTo>
                <a:lnTo>
                  <a:pt x="4656" y="786"/>
                </a:lnTo>
                <a:lnTo>
                  <a:pt x="4656" y="784"/>
                </a:lnTo>
                <a:lnTo>
                  <a:pt x="4654" y="782"/>
                </a:lnTo>
                <a:lnTo>
                  <a:pt x="4652" y="780"/>
                </a:lnTo>
                <a:lnTo>
                  <a:pt x="4649" y="780"/>
                </a:lnTo>
                <a:lnTo>
                  <a:pt x="4645" y="778"/>
                </a:lnTo>
                <a:lnTo>
                  <a:pt x="4641" y="774"/>
                </a:lnTo>
                <a:lnTo>
                  <a:pt x="4639" y="770"/>
                </a:lnTo>
                <a:lnTo>
                  <a:pt x="4639" y="770"/>
                </a:lnTo>
                <a:lnTo>
                  <a:pt x="4635" y="765"/>
                </a:lnTo>
                <a:lnTo>
                  <a:pt x="4633" y="765"/>
                </a:lnTo>
                <a:lnTo>
                  <a:pt x="4633" y="765"/>
                </a:lnTo>
                <a:lnTo>
                  <a:pt x="4626" y="765"/>
                </a:lnTo>
                <a:lnTo>
                  <a:pt x="4622" y="765"/>
                </a:lnTo>
                <a:lnTo>
                  <a:pt x="4618" y="763"/>
                </a:lnTo>
                <a:lnTo>
                  <a:pt x="4616" y="763"/>
                </a:lnTo>
                <a:lnTo>
                  <a:pt x="4618" y="765"/>
                </a:lnTo>
                <a:lnTo>
                  <a:pt x="4618" y="767"/>
                </a:lnTo>
                <a:lnTo>
                  <a:pt x="4618" y="770"/>
                </a:lnTo>
                <a:lnTo>
                  <a:pt x="4618" y="772"/>
                </a:lnTo>
                <a:lnTo>
                  <a:pt x="4616" y="776"/>
                </a:lnTo>
                <a:lnTo>
                  <a:pt x="4614" y="778"/>
                </a:lnTo>
                <a:lnTo>
                  <a:pt x="4614" y="780"/>
                </a:lnTo>
                <a:lnTo>
                  <a:pt x="4612" y="780"/>
                </a:lnTo>
                <a:lnTo>
                  <a:pt x="4610" y="780"/>
                </a:lnTo>
                <a:lnTo>
                  <a:pt x="4612" y="778"/>
                </a:lnTo>
                <a:lnTo>
                  <a:pt x="4614" y="776"/>
                </a:lnTo>
                <a:lnTo>
                  <a:pt x="4616" y="774"/>
                </a:lnTo>
                <a:lnTo>
                  <a:pt x="4616" y="772"/>
                </a:lnTo>
                <a:lnTo>
                  <a:pt x="4614" y="772"/>
                </a:lnTo>
                <a:lnTo>
                  <a:pt x="4614" y="772"/>
                </a:lnTo>
                <a:lnTo>
                  <a:pt x="4612" y="772"/>
                </a:lnTo>
                <a:lnTo>
                  <a:pt x="4610" y="776"/>
                </a:lnTo>
                <a:lnTo>
                  <a:pt x="4605" y="778"/>
                </a:lnTo>
                <a:lnTo>
                  <a:pt x="4603" y="778"/>
                </a:lnTo>
                <a:lnTo>
                  <a:pt x="4597" y="780"/>
                </a:lnTo>
                <a:lnTo>
                  <a:pt x="4597" y="778"/>
                </a:lnTo>
                <a:lnTo>
                  <a:pt x="4595" y="778"/>
                </a:lnTo>
                <a:lnTo>
                  <a:pt x="4597" y="778"/>
                </a:lnTo>
                <a:lnTo>
                  <a:pt x="4599" y="776"/>
                </a:lnTo>
                <a:lnTo>
                  <a:pt x="4601" y="772"/>
                </a:lnTo>
                <a:lnTo>
                  <a:pt x="4603" y="772"/>
                </a:lnTo>
                <a:lnTo>
                  <a:pt x="4605" y="772"/>
                </a:lnTo>
                <a:lnTo>
                  <a:pt x="4601" y="772"/>
                </a:lnTo>
                <a:lnTo>
                  <a:pt x="4599" y="770"/>
                </a:lnTo>
                <a:lnTo>
                  <a:pt x="4597" y="767"/>
                </a:lnTo>
                <a:lnTo>
                  <a:pt x="4599" y="767"/>
                </a:lnTo>
                <a:lnTo>
                  <a:pt x="4599" y="767"/>
                </a:lnTo>
                <a:lnTo>
                  <a:pt x="4599" y="767"/>
                </a:lnTo>
                <a:lnTo>
                  <a:pt x="4601" y="765"/>
                </a:lnTo>
                <a:lnTo>
                  <a:pt x="4599" y="763"/>
                </a:lnTo>
                <a:lnTo>
                  <a:pt x="4597" y="765"/>
                </a:lnTo>
                <a:lnTo>
                  <a:pt x="4595" y="767"/>
                </a:lnTo>
                <a:lnTo>
                  <a:pt x="4593" y="767"/>
                </a:lnTo>
                <a:lnTo>
                  <a:pt x="4595" y="770"/>
                </a:lnTo>
                <a:lnTo>
                  <a:pt x="4597" y="770"/>
                </a:lnTo>
                <a:lnTo>
                  <a:pt x="4595" y="774"/>
                </a:lnTo>
                <a:lnTo>
                  <a:pt x="4593" y="774"/>
                </a:lnTo>
                <a:lnTo>
                  <a:pt x="4591" y="774"/>
                </a:lnTo>
                <a:lnTo>
                  <a:pt x="4589" y="774"/>
                </a:lnTo>
                <a:lnTo>
                  <a:pt x="4589" y="774"/>
                </a:lnTo>
                <a:lnTo>
                  <a:pt x="4589" y="772"/>
                </a:lnTo>
                <a:lnTo>
                  <a:pt x="4589" y="770"/>
                </a:lnTo>
                <a:lnTo>
                  <a:pt x="4589" y="763"/>
                </a:lnTo>
                <a:lnTo>
                  <a:pt x="4591" y="761"/>
                </a:lnTo>
                <a:lnTo>
                  <a:pt x="4591" y="759"/>
                </a:lnTo>
                <a:lnTo>
                  <a:pt x="4589" y="757"/>
                </a:lnTo>
                <a:lnTo>
                  <a:pt x="4589" y="757"/>
                </a:lnTo>
                <a:lnTo>
                  <a:pt x="4587" y="757"/>
                </a:lnTo>
                <a:lnTo>
                  <a:pt x="4582" y="757"/>
                </a:lnTo>
                <a:lnTo>
                  <a:pt x="4576" y="759"/>
                </a:lnTo>
                <a:lnTo>
                  <a:pt x="4570" y="757"/>
                </a:lnTo>
                <a:lnTo>
                  <a:pt x="4568" y="757"/>
                </a:lnTo>
                <a:lnTo>
                  <a:pt x="4568" y="755"/>
                </a:lnTo>
                <a:lnTo>
                  <a:pt x="4566" y="753"/>
                </a:lnTo>
                <a:lnTo>
                  <a:pt x="4568" y="753"/>
                </a:lnTo>
                <a:lnTo>
                  <a:pt x="4568" y="751"/>
                </a:lnTo>
                <a:lnTo>
                  <a:pt x="4572" y="749"/>
                </a:lnTo>
                <a:lnTo>
                  <a:pt x="4574" y="747"/>
                </a:lnTo>
                <a:lnTo>
                  <a:pt x="4580" y="742"/>
                </a:lnTo>
                <a:lnTo>
                  <a:pt x="4582" y="740"/>
                </a:lnTo>
                <a:lnTo>
                  <a:pt x="4585" y="738"/>
                </a:lnTo>
                <a:lnTo>
                  <a:pt x="4589" y="736"/>
                </a:lnTo>
                <a:lnTo>
                  <a:pt x="4593" y="734"/>
                </a:lnTo>
                <a:lnTo>
                  <a:pt x="4595" y="732"/>
                </a:lnTo>
                <a:lnTo>
                  <a:pt x="4597" y="730"/>
                </a:lnTo>
                <a:lnTo>
                  <a:pt x="4601" y="728"/>
                </a:lnTo>
                <a:lnTo>
                  <a:pt x="4603" y="728"/>
                </a:lnTo>
                <a:lnTo>
                  <a:pt x="4608" y="721"/>
                </a:lnTo>
                <a:lnTo>
                  <a:pt x="4610" y="719"/>
                </a:lnTo>
                <a:lnTo>
                  <a:pt x="4610" y="717"/>
                </a:lnTo>
                <a:lnTo>
                  <a:pt x="4610" y="717"/>
                </a:lnTo>
                <a:lnTo>
                  <a:pt x="4616" y="711"/>
                </a:lnTo>
                <a:lnTo>
                  <a:pt x="4620" y="709"/>
                </a:lnTo>
                <a:lnTo>
                  <a:pt x="4624" y="705"/>
                </a:lnTo>
                <a:lnTo>
                  <a:pt x="4629" y="702"/>
                </a:lnTo>
                <a:lnTo>
                  <a:pt x="4629" y="702"/>
                </a:lnTo>
                <a:lnTo>
                  <a:pt x="4631" y="700"/>
                </a:lnTo>
                <a:lnTo>
                  <a:pt x="4633" y="698"/>
                </a:lnTo>
                <a:lnTo>
                  <a:pt x="4635" y="698"/>
                </a:lnTo>
                <a:lnTo>
                  <a:pt x="4637" y="696"/>
                </a:lnTo>
                <a:lnTo>
                  <a:pt x="4643" y="692"/>
                </a:lnTo>
                <a:lnTo>
                  <a:pt x="4643" y="692"/>
                </a:lnTo>
                <a:lnTo>
                  <a:pt x="4645" y="686"/>
                </a:lnTo>
                <a:lnTo>
                  <a:pt x="4647" y="684"/>
                </a:lnTo>
                <a:lnTo>
                  <a:pt x="4649" y="679"/>
                </a:lnTo>
                <a:lnTo>
                  <a:pt x="4656" y="677"/>
                </a:lnTo>
                <a:lnTo>
                  <a:pt x="4660" y="675"/>
                </a:lnTo>
                <a:lnTo>
                  <a:pt x="4662" y="673"/>
                </a:lnTo>
                <a:lnTo>
                  <a:pt x="4666" y="669"/>
                </a:lnTo>
                <a:lnTo>
                  <a:pt x="4670" y="665"/>
                </a:lnTo>
                <a:lnTo>
                  <a:pt x="4673" y="663"/>
                </a:lnTo>
                <a:lnTo>
                  <a:pt x="4683" y="661"/>
                </a:lnTo>
                <a:lnTo>
                  <a:pt x="4687" y="661"/>
                </a:lnTo>
                <a:lnTo>
                  <a:pt x="4691" y="658"/>
                </a:lnTo>
                <a:lnTo>
                  <a:pt x="4696" y="658"/>
                </a:lnTo>
                <a:lnTo>
                  <a:pt x="4702" y="661"/>
                </a:lnTo>
                <a:lnTo>
                  <a:pt x="4717" y="658"/>
                </a:lnTo>
                <a:lnTo>
                  <a:pt x="4719" y="661"/>
                </a:lnTo>
                <a:lnTo>
                  <a:pt x="4721" y="661"/>
                </a:lnTo>
                <a:lnTo>
                  <a:pt x="4723" y="665"/>
                </a:lnTo>
                <a:lnTo>
                  <a:pt x="4723" y="665"/>
                </a:lnTo>
                <a:lnTo>
                  <a:pt x="4727" y="663"/>
                </a:lnTo>
                <a:lnTo>
                  <a:pt x="4729" y="658"/>
                </a:lnTo>
                <a:lnTo>
                  <a:pt x="4731" y="658"/>
                </a:lnTo>
                <a:lnTo>
                  <a:pt x="4735" y="661"/>
                </a:lnTo>
                <a:lnTo>
                  <a:pt x="4737" y="661"/>
                </a:lnTo>
                <a:lnTo>
                  <a:pt x="4744" y="663"/>
                </a:lnTo>
                <a:lnTo>
                  <a:pt x="4748" y="663"/>
                </a:lnTo>
                <a:lnTo>
                  <a:pt x="4750" y="661"/>
                </a:lnTo>
                <a:lnTo>
                  <a:pt x="4756" y="658"/>
                </a:lnTo>
                <a:lnTo>
                  <a:pt x="4758" y="663"/>
                </a:lnTo>
                <a:lnTo>
                  <a:pt x="4763" y="663"/>
                </a:lnTo>
                <a:lnTo>
                  <a:pt x="4765" y="663"/>
                </a:lnTo>
                <a:lnTo>
                  <a:pt x="4767" y="661"/>
                </a:lnTo>
                <a:lnTo>
                  <a:pt x="4765" y="661"/>
                </a:lnTo>
                <a:lnTo>
                  <a:pt x="4763" y="661"/>
                </a:lnTo>
                <a:lnTo>
                  <a:pt x="4763" y="658"/>
                </a:lnTo>
                <a:lnTo>
                  <a:pt x="4763" y="656"/>
                </a:lnTo>
                <a:lnTo>
                  <a:pt x="4765" y="658"/>
                </a:lnTo>
                <a:lnTo>
                  <a:pt x="4769" y="658"/>
                </a:lnTo>
                <a:lnTo>
                  <a:pt x="4769" y="658"/>
                </a:lnTo>
                <a:lnTo>
                  <a:pt x="4769" y="656"/>
                </a:lnTo>
                <a:lnTo>
                  <a:pt x="4769" y="656"/>
                </a:lnTo>
                <a:lnTo>
                  <a:pt x="4767" y="654"/>
                </a:lnTo>
                <a:lnTo>
                  <a:pt x="4771" y="652"/>
                </a:lnTo>
                <a:lnTo>
                  <a:pt x="4773" y="652"/>
                </a:lnTo>
                <a:lnTo>
                  <a:pt x="4775" y="652"/>
                </a:lnTo>
                <a:lnTo>
                  <a:pt x="4784" y="654"/>
                </a:lnTo>
                <a:lnTo>
                  <a:pt x="4786" y="654"/>
                </a:lnTo>
                <a:lnTo>
                  <a:pt x="4788" y="656"/>
                </a:lnTo>
                <a:lnTo>
                  <a:pt x="4790" y="656"/>
                </a:lnTo>
                <a:lnTo>
                  <a:pt x="4788" y="656"/>
                </a:lnTo>
                <a:lnTo>
                  <a:pt x="4788" y="658"/>
                </a:lnTo>
                <a:lnTo>
                  <a:pt x="4790" y="656"/>
                </a:lnTo>
                <a:lnTo>
                  <a:pt x="4792" y="658"/>
                </a:lnTo>
                <a:lnTo>
                  <a:pt x="4792" y="658"/>
                </a:lnTo>
                <a:lnTo>
                  <a:pt x="4794" y="658"/>
                </a:lnTo>
                <a:lnTo>
                  <a:pt x="4794" y="656"/>
                </a:lnTo>
                <a:lnTo>
                  <a:pt x="4794" y="656"/>
                </a:lnTo>
                <a:lnTo>
                  <a:pt x="4796" y="656"/>
                </a:lnTo>
                <a:lnTo>
                  <a:pt x="4798" y="656"/>
                </a:lnTo>
                <a:lnTo>
                  <a:pt x="4800" y="656"/>
                </a:lnTo>
                <a:lnTo>
                  <a:pt x="4802" y="656"/>
                </a:lnTo>
                <a:lnTo>
                  <a:pt x="4807" y="661"/>
                </a:lnTo>
                <a:lnTo>
                  <a:pt x="4809" y="663"/>
                </a:lnTo>
                <a:lnTo>
                  <a:pt x="4811" y="663"/>
                </a:lnTo>
                <a:lnTo>
                  <a:pt x="4813" y="663"/>
                </a:lnTo>
                <a:lnTo>
                  <a:pt x="4813" y="663"/>
                </a:lnTo>
                <a:lnTo>
                  <a:pt x="4809" y="665"/>
                </a:lnTo>
                <a:lnTo>
                  <a:pt x="4807" y="665"/>
                </a:lnTo>
                <a:lnTo>
                  <a:pt x="4802" y="665"/>
                </a:lnTo>
                <a:lnTo>
                  <a:pt x="4796" y="667"/>
                </a:lnTo>
                <a:lnTo>
                  <a:pt x="4800" y="671"/>
                </a:lnTo>
                <a:lnTo>
                  <a:pt x="4805" y="671"/>
                </a:lnTo>
                <a:lnTo>
                  <a:pt x="4811" y="671"/>
                </a:lnTo>
                <a:lnTo>
                  <a:pt x="4813" y="669"/>
                </a:lnTo>
                <a:lnTo>
                  <a:pt x="4815" y="667"/>
                </a:lnTo>
                <a:lnTo>
                  <a:pt x="4815" y="667"/>
                </a:lnTo>
                <a:lnTo>
                  <a:pt x="4817" y="669"/>
                </a:lnTo>
                <a:lnTo>
                  <a:pt x="4821" y="669"/>
                </a:lnTo>
                <a:lnTo>
                  <a:pt x="4823" y="669"/>
                </a:lnTo>
                <a:lnTo>
                  <a:pt x="4825" y="667"/>
                </a:lnTo>
                <a:lnTo>
                  <a:pt x="4828" y="667"/>
                </a:lnTo>
                <a:lnTo>
                  <a:pt x="4828" y="667"/>
                </a:lnTo>
                <a:lnTo>
                  <a:pt x="4830" y="663"/>
                </a:lnTo>
                <a:lnTo>
                  <a:pt x="4834" y="663"/>
                </a:lnTo>
                <a:lnTo>
                  <a:pt x="4838" y="665"/>
                </a:lnTo>
                <a:lnTo>
                  <a:pt x="4838" y="667"/>
                </a:lnTo>
                <a:lnTo>
                  <a:pt x="4842" y="667"/>
                </a:lnTo>
                <a:lnTo>
                  <a:pt x="4844" y="665"/>
                </a:lnTo>
                <a:lnTo>
                  <a:pt x="4844" y="663"/>
                </a:lnTo>
                <a:lnTo>
                  <a:pt x="4849" y="665"/>
                </a:lnTo>
                <a:lnTo>
                  <a:pt x="4851" y="665"/>
                </a:lnTo>
                <a:lnTo>
                  <a:pt x="4853" y="665"/>
                </a:lnTo>
                <a:lnTo>
                  <a:pt x="4855" y="665"/>
                </a:lnTo>
                <a:lnTo>
                  <a:pt x="4855" y="663"/>
                </a:lnTo>
                <a:lnTo>
                  <a:pt x="4855" y="661"/>
                </a:lnTo>
                <a:lnTo>
                  <a:pt x="4853" y="658"/>
                </a:lnTo>
                <a:lnTo>
                  <a:pt x="4846" y="656"/>
                </a:lnTo>
                <a:lnTo>
                  <a:pt x="4844" y="658"/>
                </a:lnTo>
                <a:lnTo>
                  <a:pt x="4842" y="658"/>
                </a:lnTo>
                <a:lnTo>
                  <a:pt x="4842" y="658"/>
                </a:lnTo>
                <a:lnTo>
                  <a:pt x="4840" y="656"/>
                </a:lnTo>
                <a:lnTo>
                  <a:pt x="4842" y="656"/>
                </a:lnTo>
                <a:lnTo>
                  <a:pt x="4842" y="654"/>
                </a:lnTo>
                <a:lnTo>
                  <a:pt x="4842" y="652"/>
                </a:lnTo>
                <a:lnTo>
                  <a:pt x="4842" y="650"/>
                </a:lnTo>
                <a:lnTo>
                  <a:pt x="4844" y="650"/>
                </a:lnTo>
                <a:lnTo>
                  <a:pt x="4844" y="650"/>
                </a:lnTo>
                <a:lnTo>
                  <a:pt x="4846" y="644"/>
                </a:lnTo>
                <a:lnTo>
                  <a:pt x="4853" y="640"/>
                </a:lnTo>
                <a:lnTo>
                  <a:pt x="4859" y="635"/>
                </a:lnTo>
                <a:lnTo>
                  <a:pt x="4863" y="631"/>
                </a:lnTo>
                <a:lnTo>
                  <a:pt x="4865" y="629"/>
                </a:lnTo>
                <a:lnTo>
                  <a:pt x="4869" y="625"/>
                </a:lnTo>
                <a:lnTo>
                  <a:pt x="4874" y="623"/>
                </a:lnTo>
                <a:lnTo>
                  <a:pt x="4874" y="621"/>
                </a:lnTo>
                <a:lnTo>
                  <a:pt x="4878" y="619"/>
                </a:lnTo>
                <a:lnTo>
                  <a:pt x="4878" y="614"/>
                </a:lnTo>
                <a:lnTo>
                  <a:pt x="4880" y="614"/>
                </a:lnTo>
                <a:lnTo>
                  <a:pt x="4880" y="612"/>
                </a:lnTo>
                <a:lnTo>
                  <a:pt x="4884" y="610"/>
                </a:lnTo>
                <a:lnTo>
                  <a:pt x="4888" y="608"/>
                </a:lnTo>
                <a:lnTo>
                  <a:pt x="4888" y="608"/>
                </a:lnTo>
                <a:lnTo>
                  <a:pt x="4895" y="608"/>
                </a:lnTo>
                <a:lnTo>
                  <a:pt x="4897" y="608"/>
                </a:lnTo>
                <a:lnTo>
                  <a:pt x="4899" y="608"/>
                </a:lnTo>
                <a:lnTo>
                  <a:pt x="4901" y="608"/>
                </a:lnTo>
                <a:lnTo>
                  <a:pt x="4905" y="608"/>
                </a:lnTo>
                <a:lnTo>
                  <a:pt x="4909" y="606"/>
                </a:lnTo>
                <a:lnTo>
                  <a:pt x="4911" y="604"/>
                </a:lnTo>
                <a:lnTo>
                  <a:pt x="4913" y="604"/>
                </a:lnTo>
                <a:lnTo>
                  <a:pt x="4916" y="606"/>
                </a:lnTo>
                <a:lnTo>
                  <a:pt x="4918" y="608"/>
                </a:lnTo>
                <a:lnTo>
                  <a:pt x="4918" y="608"/>
                </a:lnTo>
                <a:lnTo>
                  <a:pt x="4920" y="610"/>
                </a:lnTo>
                <a:lnTo>
                  <a:pt x="4922" y="608"/>
                </a:lnTo>
                <a:lnTo>
                  <a:pt x="4928" y="606"/>
                </a:lnTo>
                <a:lnTo>
                  <a:pt x="4928" y="606"/>
                </a:lnTo>
                <a:lnTo>
                  <a:pt x="4930" y="606"/>
                </a:lnTo>
                <a:lnTo>
                  <a:pt x="4930" y="606"/>
                </a:lnTo>
                <a:lnTo>
                  <a:pt x="4930" y="608"/>
                </a:lnTo>
                <a:lnTo>
                  <a:pt x="4930" y="610"/>
                </a:lnTo>
                <a:lnTo>
                  <a:pt x="4928" y="614"/>
                </a:lnTo>
                <a:lnTo>
                  <a:pt x="4924" y="619"/>
                </a:lnTo>
                <a:lnTo>
                  <a:pt x="4924" y="619"/>
                </a:lnTo>
                <a:lnTo>
                  <a:pt x="4924" y="621"/>
                </a:lnTo>
                <a:lnTo>
                  <a:pt x="4924" y="623"/>
                </a:lnTo>
                <a:lnTo>
                  <a:pt x="4924" y="625"/>
                </a:lnTo>
                <a:lnTo>
                  <a:pt x="4922" y="627"/>
                </a:lnTo>
                <a:lnTo>
                  <a:pt x="4924" y="627"/>
                </a:lnTo>
                <a:lnTo>
                  <a:pt x="4926" y="625"/>
                </a:lnTo>
                <a:lnTo>
                  <a:pt x="4928" y="625"/>
                </a:lnTo>
                <a:lnTo>
                  <a:pt x="4930" y="625"/>
                </a:lnTo>
                <a:lnTo>
                  <a:pt x="4930" y="625"/>
                </a:lnTo>
                <a:lnTo>
                  <a:pt x="4928" y="629"/>
                </a:lnTo>
                <a:lnTo>
                  <a:pt x="4928" y="631"/>
                </a:lnTo>
                <a:lnTo>
                  <a:pt x="4928" y="631"/>
                </a:lnTo>
                <a:lnTo>
                  <a:pt x="4928" y="633"/>
                </a:lnTo>
                <a:lnTo>
                  <a:pt x="4930" y="633"/>
                </a:lnTo>
                <a:lnTo>
                  <a:pt x="4930" y="631"/>
                </a:lnTo>
                <a:lnTo>
                  <a:pt x="4932" y="631"/>
                </a:lnTo>
                <a:lnTo>
                  <a:pt x="4937" y="631"/>
                </a:lnTo>
                <a:lnTo>
                  <a:pt x="4939" y="627"/>
                </a:lnTo>
                <a:lnTo>
                  <a:pt x="4941" y="627"/>
                </a:lnTo>
                <a:lnTo>
                  <a:pt x="4957" y="612"/>
                </a:lnTo>
                <a:lnTo>
                  <a:pt x="4960" y="610"/>
                </a:lnTo>
                <a:lnTo>
                  <a:pt x="4962" y="610"/>
                </a:lnTo>
                <a:lnTo>
                  <a:pt x="4964" y="610"/>
                </a:lnTo>
                <a:lnTo>
                  <a:pt x="4964" y="610"/>
                </a:lnTo>
                <a:lnTo>
                  <a:pt x="4966" y="610"/>
                </a:lnTo>
                <a:lnTo>
                  <a:pt x="4966" y="610"/>
                </a:lnTo>
                <a:lnTo>
                  <a:pt x="4968" y="610"/>
                </a:lnTo>
                <a:lnTo>
                  <a:pt x="4968" y="612"/>
                </a:lnTo>
                <a:lnTo>
                  <a:pt x="4970" y="612"/>
                </a:lnTo>
                <a:lnTo>
                  <a:pt x="4970" y="612"/>
                </a:lnTo>
                <a:lnTo>
                  <a:pt x="4970" y="612"/>
                </a:lnTo>
                <a:lnTo>
                  <a:pt x="4972" y="612"/>
                </a:lnTo>
                <a:lnTo>
                  <a:pt x="4972" y="610"/>
                </a:lnTo>
                <a:lnTo>
                  <a:pt x="4972" y="610"/>
                </a:lnTo>
                <a:lnTo>
                  <a:pt x="4972" y="608"/>
                </a:lnTo>
                <a:lnTo>
                  <a:pt x="4970" y="608"/>
                </a:lnTo>
                <a:lnTo>
                  <a:pt x="4970" y="606"/>
                </a:lnTo>
                <a:lnTo>
                  <a:pt x="4970" y="602"/>
                </a:lnTo>
                <a:lnTo>
                  <a:pt x="4970" y="600"/>
                </a:lnTo>
                <a:lnTo>
                  <a:pt x="4972" y="598"/>
                </a:lnTo>
                <a:lnTo>
                  <a:pt x="4972" y="596"/>
                </a:lnTo>
                <a:lnTo>
                  <a:pt x="4972" y="596"/>
                </a:lnTo>
                <a:lnTo>
                  <a:pt x="4974" y="596"/>
                </a:lnTo>
                <a:lnTo>
                  <a:pt x="4972" y="593"/>
                </a:lnTo>
                <a:lnTo>
                  <a:pt x="4974" y="591"/>
                </a:lnTo>
                <a:lnTo>
                  <a:pt x="4974" y="591"/>
                </a:lnTo>
                <a:lnTo>
                  <a:pt x="4987" y="587"/>
                </a:lnTo>
                <a:lnTo>
                  <a:pt x="4989" y="587"/>
                </a:lnTo>
                <a:lnTo>
                  <a:pt x="4991" y="587"/>
                </a:lnTo>
                <a:lnTo>
                  <a:pt x="4995" y="591"/>
                </a:lnTo>
                <a:lnTo>
                  <a:pt x="4999" y="591"/>
                </a:lnTo>
                <a:lnTo>
                  <a:pt x="5004" y="591"/>
                </a:lnTo>
                <a:lnTo>
                  <a:pt x="5004" y="593"/>
                </a:lnTo>
                <a:lnTo>
                  <a:pt x="5001" y="593"/>
                </a:lnTo>
                <a:lnTo>
                  <a:pt x="5001" y="593"/>
                </a:lnTo>
                <a:lnTo>
                  <a:pt x="5001" y="593"/>
                </a:lnTo>
                <a:lnTo>
                  <a:pt x="5001" y="596"/>
                </a:lnTo>
                <a:lnTo>
                  <a:pt x="4999" y="593"/>
                </a:lnTo>
                <a:lnTo>
                  <a:pt x="4997" y="593"/>
                </a:lnTo>
                <a:lnTo>
                  <a:pt x="4993" y="593"/>
                </a:lnTo>
                <a:lnTo>
                  <a:pt x="4993" y="593"/>
                </a:lnTo>
                <a:lnTo>
                  <a:pt x="4987" y="596"/>
                </a:lnTo>
                <a:lnTo>
                  <a:pt x="4987" y="598"/>
                </a:lnTo>
                <a:lnTo>
                  <a:pt x="4985" y="602"/>
                </a:lnTo>
                <a:lnTo>
                  <a:pt x="4985" y="606"/>
                </a:lnTo>
                <a:lnTo>
                  <a:pt x="4985" y="610"/>
                </a:lnTo>
                <a:lnTo>
                  <a:pt x="4983" y="610"/>
                </a:lnTo>
                <a:lnTo>
                  <a:pt x="4981" y="612"/>
                </a:lnTo>
                <a:lnTo>
                  <a:pt x="4981" y="614"/>
                </a:lnTo>
                <a:lnTo>
                  <a:pt x="4983" y="617"/>
                </a:lnTo>
                <a:lnTo>
                  <a:pt x="4983" y="617"/>
                </a:lnTo>
                <a:lnTo>
                  <a:pt x="4985" y="619"/>
                </a:lnTo>
                <a:lnTo>
                  <a:pt x="4983" y="621"/>
                </a:lnTo>
                <a:lnTo>
                  <a:pt x="4978" y="623"/>
                </a:lnTo>
                <a:lnTo>
                  <a:pt x="4978" y="623"/>
                </a:lnTo>
                <a:lnTo>
                  <a:pt x="4976" y="625"/>
                </a:lnTo>
                <a:lnTo>
                  <a:pt x="4978" y="627"/>
                </a:lnTo>
                <a:lnTo>
                  <a:pt x="4978" y="627"/>
                </a:lnTo>
                <a:lnTo>
                  <a:pt x="4976" y="629"/>
                </a:lnTo>
                <a:lnTo>
                  <a:pt x="4974" y="629"/>
                </a:lnTo>
                <a:lnTo>
                  <a:pt x="4968" y="629"/>
                </a:lnTo>
                <a:lnTo>
                  <a:pt x="4966" y="633"/>
                </a:lnTo>
                <a:lnTo>
                  <a:pt x="4957" y="635"/>
                </a:lnTo>
                <a:lnTo>
                  <a:pt x="4955" y="637"/>
                </a:lnTo>
                <a:lnTo>
                  <a:pt x="4955" y="637"/>
                </a:lnTo>
                <a:lnTo>
                  <a:pt x="4953" y="642"/>
                </a:lnTo>
                <a:lnTo>
                  <a:pt x="4951" y="644"/>
                </a:lnTo>
                <a:lnTo>
                  <a:pt x="4947" y="646"/>
                </a:lnTo>
                <a:lnTo>
                  <a:pt x="4943" y="650"/>
                </a:lnTo>
                <a:lnTo>
                  <a:pt x="4939" y="654"/>
                </a:lnTo>
                <a:lnTo>
                  <a:pt x="4937" y="656"/>
                </a:lnTo>
                <a:lnTo>
                  <a:pt x="4934" y="656"/>
                </a:lnTo>
                <a:lnTo>
                  <a:pt x="4930" y="661"/>
                </a:lnTo>
                <a:lnTo>
                  <a:pt x="4924" y="665"/>
                </a:lnTo>
                <a:lnTo>
                  <a:pt x="4920" y="673"/>
                </a:lnTo>
                <a:lnTo>
                  <a:pt x="4918" y="675"/>
                </a:lnTo>
                <a:lnTo>
                  <a:pt x="4916" y="677"/>
                </a:lnTo>
                <a:lnTo>
                  <a:pt x="4913" y="677"/>
                </a:lnTo>
                <a:lnTo>
                  <a:pt x="4911" y="679"/>
                </a:lnTo>
                <a:lnTo>
                  <a:pt x="4907" y="684"/>
                </a:lnTo>
                <a:lnTo>
                  <a:pt x="4903" y="686"/>
                </a:lnTo>
                <a:lnTo>
                  <a:pt x="4901" y="688"/>
                </a:lnTo>
                <a:lnTo>
                  <a:pt x="4901" y="690"/>
                </a:lnTo>
                <a:lnTo>
                  <a:pt x="4899" y="688"/>
                </a:lnTo>
                <a:lnTo>
                  <a:pt x="4897" y="690"/>
                </a:lnTo>
                <a:lnTo>
                  <a:pt x="4893" y="688"/>
                </a:lnTo>
                <a:lnTo>
                  <a:pt x="4888" y="694"/>
                </a:lnTo>
                <a:lnTo>
                  <a:pt x="4886" y="694"/>
                </a:lnTo>
                <a:lnTo>
                  <a:pt x="4882" y="692"/>
                </a:lnTo>
                <a:lnTo>
                  <a:pt x="4880" y="694"/>
                </a:lnTo>
                <a:lnTo>
                  <a:pt x="4880" y="694"/>
                </a:lnTo>
                <a:lnTo>
                  <a:pt x="4880" y="694"/>
                </a:lnTo>
                <a:lnTo>
                  <a:pt x="4880" y="696"/>
                </a:lnTo>
                <a:lnTo>
                  <a:pt x="4882" y="696"/>
                </a:lnTo>
                <a:lnTo>
                  <a:pt x="4882" y="698"/>
                </a:lnTo>
                <a:lnTo>
                  <a:pt x="4882" y="700"/>
                </a:lnTo>
                <a:lnTo>
                  <a:pt x="4880" y="705"/>
                </a:lnTo>
                <a:lnTo>
                  <a:pt x="4878" y="707"/>
                </a:lnTo>
                <a:lnTo>
                  <a:pt x="4876" y="709"/>
                </a:lnTo>
                <a:lnTo>
                  <a:pt x="4869" y="715"/>
                </a:lnTo>
                <a:lnTo>
                  <a:pt x="4867" y="715"/>
                </a:lnTo>
                <a:lnTo>
                  <a:pt x="4867" y="715"/>
                </a:lnTo>
                <a:lnTo>
                  <a:pt x="4863" y="728"/>
                </a:lnTo>
                <a:lnTo>
                  <a:pt x="4863" y="734"/>
                </a:lnTo>
                <a:lnTo>
                  <a:pt x="4861" y="742"/>
                </a:lnTo>
                <a:lnTo>
                  <a:pt x="4861" y="747"/>
                </a:lnTo>
                <a:lnTo>
                  <a:pt x="4863" y="753"/>
                </a:lnTo>
                <a:lnTo>
                  <a:pt x="4863" y="759"/>
                </a:lnTo>
                <a:lnTo>
                  <a:pt x="4865" y="772"/>
                </a:lnTo>
                <a:lnTo>
                  <a:pt x="4867" y="776"/>
                </a:lnTo>
                <a:lnTo>
                  <a:pt x="4869" y="788"/>
                </a:lnTo>
                <a:lnTo>
                  <a:pt x="4869" y="793"/>
                </a:lnTo>
                <a:lnTo>
                  <a:pt x="4869" y="795"/>
                </a:lnTo>
                <a:lnTo>
                  <a:pt x="4872" y="797"/>
                </a:lnTo>
                <a:lnTo>
                  <a:pt x="4874" y="799"/>
                </a:lnTo>
                <a:lnTo>
                  <a:pt x="4874" y="801"/>
                </a:lnTo>
                <a:lnTo>
                  <a:pt x="4876" y="811"/>
                </a:lnTo>
                <a:lnTo>
                  <a:pt x="4876" y="820"/>
                </a:lnTo>
                <a:lnTo>
                  <a:pt x="4876" y="820"/>
                </a:lnTo>
                <a:lnTo>
                  <a:pt x="4876" y="822"/>
                </a:lnTo>
                <a:lnTo>
                  <a:pt x="4878" y="824"/>
                </a:lnTo>
                <a:lnTo>
                  <a:pt x="4878" y="826"/>
                </a:lnTo>
                <a:lnTo>
                  <a:pt x="4878" y="826"/>
                </a:lnTo>
                <a:lnTo>
                  <a:pt x="4878" y="828"/>
                </a:lnTo>
                <a:lnTo>
                  <a:pt x="4880" y="828"/>
                </a:lnTo>
                <a:lnTo>
                  <a:pt x="4884" y="824"/>
                </a:lnTo>
                <a:lnTo>
                  <a:pt x="4888" y="820"/>
                </a:lnTo>
                <a:lnTo>
                  <a:pt x="4890" y="820"/>
                </a:lnTo>
                <a:lnTo>
                  <a:pt x="4890" y="818"/>
                </a:lnTo>
                <a:lnTo>
                  <a:pt x="4895" y="816"/>
                </a:lnTo>
                <a:lnTo>
                  <a:pt x="4899" y="814"/>
                </a:lnTo>
                <a:lnTo>
                  <a:pt x="4901" y="807"/>
                </a:lnTo>
                <a:lnTo>
                  <a:pt x="4903" y="803"/>
                </a:lnTo>
                <a:lnTo>
                  <a:pt x="4903" y="801"/>
                </a:lnTo>
                <a:lnTo>
                  <a:pt x="4903" y="801"/>
                </a:lnTo>
                <a:lnTo>
                  <a:pt x="4903" y="797"/>
                </a:lnTo>
                <a:lnTo>
                  <a:pt x="4905" y="795"/>
                </a:lnTo>
                <a:lnTo>
                  <a:pt x="4905" y="793"/>
                </a:lnTo>
                <a:lnTo>
                  <a:pt x="4905" y="791"/>
                </a:lnTo>
                <a:lnTo>
                  <a:pt x="4903" y="791"/>
                </a:lnTo>
                <a:lnTo>
                  <a:pt x="4903" y="788"/>
                </a:lnTo>
                <a:lnTo>
                  <a:pt x="4905" y="788"/>
                </a:lnTo>
                <a:lnTo>
                  <a:pt x="4905" y="788"/>
                </a:lnTo>
                <a:lnTo>
                  <a:pt x="4907" y="791"/>
                </a:lnTo>
                <a:lnTo>
                  <a:pt x="4907" y="791"/>
                </a:lnTo>
                <a:lnTo>
                  <a:pt x="4911" y="788"/>
                </a:lnTo>
                <a:lnTo>
                  <a:pt x="4913" y="786"/>
                </a:lnTo>
                <a:lnTo>
                  <a:pt x="4920" y="784"/>
                </a:lnTo>
                <a:lnTo>
                  <a:pt x="4922" y="784"/>
                </a:lnTo>
                <a:lnTo>
                  <a:pt x="4924" y="786"/>
                </a:lnTo>
                <a:lnTo>
                  <a:pt x="4926" y="786"/>
                </a:lnTo>
                <a:lnTo>
                  <a:pt x="4926" y="784"/>
                </a:lnTo>
                <a:lnTo>
                  <a:pt x="4924" y="782"/>
                </a:lnTo>
                <a:lnTo>
                  <a:pt x="4924" y="780"/>
                </a:lnTo>
                <a:lnTo>
                  <a:pt x="4924" y="778"/>
                </a:lnTo>
                <a:lnTo>
                  <a:pt x="4924" y="778"/>
                </a:lnTo>
                <a:lnTo>
                  <a:pt x="4924" y="776"/>
                </a:lnTo>
                <a:lnTo>
                  <a:pt x="4924" y="774"/>
                </a:lnTo>
                <a:lnTo>
                  <a:pt x="4924" y="770"/>
                </a:lnTo>
                <a:lnTo>
                  <a:pt x="4926" y="767"/>
                </a:lnTo>
                <a:lnTo>
                  <a:pt x="4926" y="765"/>
                </a:lnTo>
                <a:lnTo>
                  <a:pt x="4930" y="765"/>
                </a:lnTo>
                <a:lnTo>
                  <a:pt x="4932" y="761"/>
                </a:lnTo>
                <a:lnTo>
                  <a:pt x="4937" y="759"/>
                </a:lnTo>
                <a:lnTo>
                  <a:pt x="4939" y="759"/>
                </a:lnTo>
                <a:lnTo>
                  <a:pt x="4943" y="759"/>
                </a:lnTo>
                <a:lnTo>
                  <a:pt x="4945" y="759"/>
                </a:lnTo>
                <a:lnTo>
                  <a:pt x="4949" y="759"/>
                </a:lnTo>
                <a:lnTo>
                  <a:pt x="4951" y="759"/>
                </a:lnTo>
                <a:lnTo>
                  <a:pt x="4953" y="757"/>
                </a:lnTo>
                <a:lnTo>
                  <a:pt x="4955" y="755"/>
                </a:lnTo>
                <a:lnTo>
                  <a:pt x="4955" y="753"/>
                </a:lnTo>
                <a:lnTo>
                  <a:pt x="4955" y="751"/>
                </a:lnTo>
                <a:lnTo>
                  <a:pt x="4951" y="747"/>
                </a:lnTo>
                <a:lnTo>
                  <a:pt x="4951" y="747"/>
                </a:lnTo>
                <a:lnTo>
                  <a:pt x="4951" y="742"/>
                </a:lnTo>
                <a:lnTo>
                  <a:pt x="4951" y="740"/>
                </a:lnTo>
                <a:lnTo>
                  <a:pt x="4951" y="738"/>
                </a:lnTo>
                <a:lnTo>
                  <a:pt x="4953" y="734"/>
                </a:lnTo>
                <a:lnTo>
                  <a:pt x="4955" y="728"/>
                </a:lnTo>
                <a:lnTo>
                  <a:pt x="4957" y="728"/>
                </a:lnTo>
                <a:lnTo>
                  <a:pt x="4960" y="726"/>
                </a:lnTo>
                <a:lnTo>
                  <a:pt x="4962" y="726"/>
                </a:lnTo>
                <a:lnTo>
                  <a:pt x="4962" y="726"/>
                </a:lnTo>
                <a:lnTo>
                  <a:pt x="4962" y="721"/>
                </a:lnTo>
                <a:lnTo>
                  <a:pt x="4964" y="721"/>
                </a:lnTo>
                <a:lnTo>
                  <a:pt x="4964" y="719"/>
                </a:lnTo>
                <a:lnTo>
                  <a:pt x="4968" y="721"/>
                </a:lnTo>
                <a:lnTo>
                  <a:pt x="4968" y="719"/>
                </a:lnTo>
                <a:lnTo>
                  <a:pt x="4970" y="719"/>
                </a:lnTo>
                <a:lnTo>
                  <a:pt x="4968" y="721"/>
                </a:lnTo>
                <a:lnTo>
                  <a:pt x="4968" y="721"/>
                </a:lnTo>
                <a:lnTo>
                  <a:pt x="4966" y="723"/>
                </a:lnTo>
                <a:lnTo>
                  <a:pt x="4964" y="726"/>
                </a:lnTo>
                <a:lnTo>
                  <a:pt x="4966" y="730"/>
                </a:lnTo>
                <a:lnTo>
                  <a:pt x="4968" y="730"/>
                </a:lnTo>
                <a:lnTo>
                  <a:pt x="4970" y="730"/>
                </a:lnTo>
                <a:lnTo>
                  <a:pt x="4972" y="728"/>
                </a:lnTo>
                <a:lnTo>
                  <a:pt x="4972" y="728"/>
                </a:lnTo>
                <a:lnTo>
                  <a:pt x="4974" y="726"/>
                </a:lnTo>
                <a:lnTo>
                  <a:pt x="4974" y="721"/>
                </a:lnTo>
                <a:lnTo>
                  <a:pt x="4972" y="719"/>
                </a:lnTo>
                <a:lnTo>
                  <a:pt x="4972" y="717"/>
                </a:lnTo>
                <a:lnTo>
                  <a:pt x="4972" y="715"/>
                </a:lnTo>
                <a:lnTo>
                  <a:pt x="4970" y="715"/>
                </a:lnTo>
                <a:lnTo>
                  <a:pt x="4968" y="715"/>
                </a:lnTo>
                <a:lnTo>
                  <a:pt x="4968" y="715"/>
                </a:lnTo>
                <a:lnTo>
                  <a:pt x="4966" y="713"/>
                </a:lnTo>
                <a:lnTo>
                  <a:pt x="4966" y="713"/>
                </a:lnTo>
                <a:lnTo>
                  <a:pt x="4966" y="709"/>
                </a:lnTo>
                <a:lnTo>
                  <a:pt x="4966" y="707"/>
                </a:lnTo>
                <a:lnTo>
                  <a:pt x="4966" y="705"/>
                </a:lnTo>
                <a:lnTo>
                  <a:pt x="4966" y="705"/>
                </a:lnTo>
                <a:lnTo>
                  <a:pt x="4966" y="702"/>
                </a:lnTo>
                <a:lnTo>
                  <a:pt x="4968" y="700"/>
                </a:lnTo>
                <a:lnTo>
                  <a:pt x="4970" y="698"/>
                </a:lnTo>
                <a:lnTo>
                  <a:pt x="4972" y="696"/>
                </a:lnTo>
                <a:lnTo>
                  <a:pt x="4972" y="696"/>
                </a:lnTo>
                <a:lnTo>
                  <a:pt x="4972" y="694"/>
                </a:lnTo>
                <a:lnTo>
                  <a:pt x="4972" y="692"/>
                </a:lnTo>
                <a:lnTo>
                  <a:pt x="4966" y="690"/>
                </a:lnTo>
                <a:lnTo>
                  <a:pt x="4964" y="690"/>
                </a:lnTo>
                <a:lnTo>
                  <a:pt x="4962" y="692"/>
                </a:lnTo>
                <a:lnTo>
                  <a:pt x="4962" y="694"/>
                </a:lnTo>
                <a:lnTo>
                  <a:pt x="4960" y="694"/>
                </a:lnTo>
                <a:lnTo>
                  <a:pt x="4960" y="694"/>
                </a:lnTo>
                <a:lnTo>
                  <a:pt x="4960" y="694"/>
                </a:lnTo>
                <a:lnTo>
                  <a:pt x="4957" y="692"/>
                </a:lnTo>
                <a:lnTo>
                  <a:pt x="4955" y="692"/>
                </a:lnTo>
                <a:lnTo>
                  <a:pt x="4955" y="690"/>
                </a:lnTo>
                <a:lnTo>
                  <a:pt x="4955" y="690"/>
                </a:lnTo>
                <a:lnTo>
                  <a:pt x="4953" y="688"/>
                </a:lnTo>
                <a:lnTo>
                  <a:pt x="4955" y="684"/>
                </a:lnTo>
                <a:lnTo>
                  <a:pt x="4957" y="679"/>
                </a:lnTo>
                <a:lnTo>
                  <a:pt x="4962" y="675"/>
                </a:lnTo>
                <a:lnTo>
                  <a:pt x="4964" y="673"/>
                </a:lnTo>
                <a:lnTo>
                  <a:pt x="4966" y="669"/>
                </a:lnTo>
                <a:lnTo>
                  <a:pt x="4968" y="669"/>
                </a:lnTo>
                <a:lnTo>
                  <a:pt x="4968" y="669"/>
                </a:lnTo>
                <a:lnTo>
                  <a:pt x="4970" y="667"/>
                </a:lnTo>
                <a:lnTo>
                  <a:pt x="4968" y="665"/>
                </a:lnTo>
                <a:lnTo>
                  <a:pt x="4968" y="665"/>
                </a:lnTo>
                <a:lnTo>
                  <a:pt x="4970" y="665"/>
                </a:lnTo>
                <a:lnTo>
                  <a:pt x="4970" y="665"/>
                </a:lnTo>
                <a:lnTo>
                  <a:pt x="4972" y="663"/>
                </a:lnTo>
                <a:lnTo>
                  <a:pt x="4972" y="656"/>
                </a:lnTo>
                <a:lnTo>
                  <a:pt x="4974" y="652"/>
                </a:lnTo>
                <a:lnTo>
                  <a:pt x="4974" y="652"/>
                </a:lnTo>
                <a:lnTo>
                  <a:pt x="4974" y="650"/>
                </a:lnTo>
                <a:lnTo>
                  <a:pt x="4976" y="650"/>
                </a:lnTo>
                <a:lnTo>
                  <a:pt x="4978" y="648"/>
                </a:lnTo>
                <a:lnTo>
                  <a:pt x="4978" y="648"/>
                </a:lnTo>
                <a:lnTo>
                  <a:pt x="4981" y="646"/>
                </a:lnTo>
                <a:lnTo>
                  <a:pt x="4981" y="646"/>
                </a:lnTo>
                <a:lnTo>
                  <a:pt x="4983" y="646"/>
                </a:lnTo>
                <a:lnTo>
                  <a:pt x="4985" y="646"/>
                </a:lnTo>
                <a:lnTo>
                  <a:pt x="4985" y="648"/>
                </a:lnTo>
                <a:lnTo>
                  <a:pt x="4985" y="650"/>
                </a:lnTo>
                <a:lnTo>
                  <a:pt x="4987" y="648"/>
                </a:lnTo>
                <a:lnTo>
                  <a:pt x="4989" y="646"/>
                </a:lnTo>
                <a:lnTo>
                  <a:pt x="4991" y="646"/>
                </a:lnTo>
                <a:lnTo>
                  <a:pt x="4991" y="646"/>
                </a:lnTo>
                <a:lnTo>
                  <a:pt x="4993" y="646"/>
                </a:lnTo>
                <a:lnTo>
                  <a:pt x="4995" y="650"/>
                </a:lnTo>
                <a:lnTo>
                  <a:pt x="4995" y="650"/>
                </a:lnTo>
                <a:lnTo>
                  <a:pt x="4997" y="650"/>
                </a:lnTo>
                <a:lnTo>
                  <a:pt x="4999" y="650"/>
                </a:lnTo>
                <a:lnTo>
                  <a:pt x="4999" y="648"/>
                </a:lnTo>
                <a:lnTo>
                  <a:pt x="4999" y="644"/>
                </a:lnTo>
                <a:lnTo>
                  <a:pt x="5001" y="644"/>
                </a:lnTo>
                <a:lnTo>
                  <a:pt x="5001" y="644"/>
                </a:lnTo>
                <a:lnTo>
                  <a:pt x="5004" y="642"/>
                </a:lnTo>
                <a:lnTo>
                  <a:pt x="5006" y="642"/>
                </a:lnTo>
                <a:lnTo>
                  <a:pt x="5012" y="640"/>
                </a:lnTo>
                <a:lnTo>
                  <a:pt x="5016" y="637"/>
                </a:lnTo>
                <a:lnTo>
                  <a:pt x="5018" y="635"/>
                </a:lnTo>
                <a:lnTo>
                  <a:pt x="5016" y="637"/>
                </a:lnTo>
                <a:lnTo>
                  <a:pt x="5016" y="640"/>
                </a:lnTo>
                <a:lnTo>
                  <a:pt x="5016" y="644"/>
                </a:lnTo>
                <a:lnTo>
                  <a:pt x="5014" y="646"/>
                </a:lnTo>
                <a:lnTo>
                  <a:pt x="5014" y="648"/>
                </a:lnTo>
                <a:lnTo>
                  <a:pt x="5014" y="648"/>
                </a:lnTo>
                <a:lnTo>
                  <a:pt x="5016" y="650"/>
                </a:lnTo>
                <a:lnTo>
                  <a:pt x="5016" y="650"/>
                </a:lnTo>
                <a:lnTo>
                  <a:pt x="5018" y="650"/>
                </a:lnTo>
                <a:lnTo>
                  <a:pt x="5018" y="648"/>
                </a:lnTo>
                <a:lnTo>
                  <a:pt x="5027" y="640"/>
                </a:lnTo>
                <a:lnTo>
                  <a:pt x="5031" y="637"/>
                </a:lnTo>
                <a:lnTo>
                  <a:pt x="5037" y="637"/>
                </a:lnTo>
                <a:lnTo>
                  <a:pt x="5037" y="635"/>
                </a:lnTo>
                <a:lnTo>
                  <a:pt x="5043" y="635"/>
                </a:lnTo>
                <a:lnTo>
                  <a:pt x="5048" y="633"/>
                </a:lnTo>
                <a:lnTo>
                  <a:pt x="5052" y="635"/>
                </a:lnTo>
                <a:lnTo>
                  <a:pt x="5054" y="635"/>
                </a:lnTo>
                <a:lnTo>
                  <a:pt x="5060" y="633"/>
                </a:lnTo>
                <a:lnTo>
                  <a:pt x="5060" y="635"/>
                </a:lnTo>
                <a:lnTo>
                  <a:pt x="5064" y="637"/>
                </a:lnTo>
                <a:lnTo>
                  <a:pt x="5069" y="642"/>
                </a:lnTo>
                <a:lnTo>
                  <a:pt x="5069" y="642"/>
                </a:lnTo>
                <a:lnTo>
                  <a:pt x="5069" y="642"/>
                </a:lnTo>
                <a:lnTo>
                  <a:pt x="5069" y="644"/>
                </a:lnTo>
                <a:lnTo>
                  <a:pt x="5069" y="644"/>
                </a:lnTo>
                <a:lnTo>
                  <a:pt x="5071" y="646"/>
                </a:lnTo>
                <a:lnTo>
                  <a:pt x="5073" y="648"/>
                </a:lnTo>
                <a:lnTo>
                  <a:pt x="5075" y="648"/>
                </a:lnTo>
                <a:lnTo>
                  <a:pt x="5077" y="646"/>
                </a:lnTo>
                <a:lnTo>
                  <a:pt x="5077" y="646"/>
                </a:lnTo>
                <a:lnTo>
                  <a:pt x="5077" y="642"/>
                </a:lnTo>
                <a:lnTo>
                  <a:pt x="5079" y="640"/>
                </a:lnTo>
                <a:lnTo>
                  <a:pt x="5079" y="637"/>
                </a:lnTo>
                <a:lnTo>
                  <a:pt x="5079" y="637"/>
                </a:lnTo>
                <a:lnTo>
                  <a:pt x="5081" y="635"/>
                </a:lnTo>
                <a:lnTo>
                  <a:pt x="5085" y="635"/>
                </a:lnTo>
                <a:lnTo>
                  <a:pt x="5092" y="631"/>
                </a:lnTo>
                <a:lnTo>
                  <a:pt x="5096" y="629"/>
                </a:lnTo>
                <a:lnTo>
                  <a:pt x="5098" y="629"/>
                </a:lnTo>
                <a:lnTo>
                  <a:pt x="5098" y="629"/>
                </a:lnTo>
                <a:lnTo>
                  <a:pt x="5100" y="627"/>
                </a:lnTo>
                <a:lnTo>
                  <a:pt x="5100" y="627"/>
                </a:lnTo>
                <a:lnTo>
                  <a:pt x="5102" y="625"/>
                </a:lnTo>
                <a:lnTo>
                  <a:pt x="5104" y="623"/>
                </a:lnTo>
                <a:lnTo>
                  <a:pt x="5104" y="623"/>
                </a:lnTo>
                <a:lnTo>
                  <a:pt x="5106" y="621"/>
                </a:lnTo>
                <a:lnTo>
                  <a:pt x="5106" y="621"/>
                </a:lnTo>
                <a:lnTo>
                  <a:pt x="5108" y="621"/>
                </a:lnTo>
                <a:lnTo>
                  <a:pt x="5110" y="621"/>
                </a:lnTo>
                <a:lnTo>
                  <a:pt x="5110" y="619"/>
                </a:lnTo>
                <a:lnTo>
                  <a:pt x="5110" y="619"/>
                </a:lnTo>
                <a:lnTo>
                  <a:pt x="5110" y="619"/>
                </a:lnTo>
                <a:lnTo>
                  <a:pt x="5113" y="619"/>
                </a:lnTo>
                <a:lnTo>
                  <a:pt x="5113" y="619"/>
                </a:lnTo>
                <a:lnTo>
                  <a:pt x="5113" y="617"/>
                </a:lnTo>
                <a:lnTo>
                  <a:pt x="5110" y="617"/>
                </a:lnTo>
                <a:lnTo>
                  <a:pt x="5113" y="614"/>
                </a:lnTo>
                <a:lnTo>
                  <a:pt x="5115" y="617"/>
                </a:lnTo>
                <a:lnTo>
                  <a:pt x="5117" y="617"/>
                </a:lnTo>
                <a:lnTo>
                  <a:pt x="5119" y="612"/>
                </a:lnTo>
                <a:lnTo>
                  <a:pt x="5123" y="610"/>
                </a:lnTo>
                <a:lnTo>
                  <a:pt x="5125" y="610"/>
                </a:lnTo>
                <a:lnTo>
                  <a:pt x="5131" y="608"/>
                </a:lnTo>
                <a:lnTo>
                  <a:pt x="5133" y="608"/>
                </a:lnTo>
                <a:lnTo>
                  <a:pt x="5136" y="608"/>
                </a:lnTo>
                <a:lnTo>
                  <a:pt x="5138" y="606"/>
                </a:lnTo>
                <a:lnTo>
                  <a:pt x="5140" y="604"/>
                </a:lnTo>
                <a:lnTo>
                  <a:pt x="5140" y="604"/>
                </a:lnTo>
                <a:lnTo>
                  <a:pt x="5146" y="602"/>
                </a:lnTo>
                <a:lnTo>
                  <a:pt x="5146" y="602"/>
                </a:lnTo>
                <a:lnTo>
                  <a:pt x="5148" y="600"/>
                </a:lnTo>
                <a:lnTo>
                  <a:pt x="5150" y="600"/>
                </a:lnTo>
                <a:lnTo>
                  <a:pt x="5152" y="600"/>
                </a:lnTo>
                <a:lnTo>
                  <a:pt x="5163" y="596"/>
                </a:lnTo>
                <a:lnTo>
                  <a:pt x="5163" y="593"/>
                </a:lnTo>
                <a:lnTo>
                  <a:pt x="5167" y="591"/>
                </a:lnTo>
                <a:lnTo>
                  <a:pt x="5171" y="591"/>
                </a:lnTo>
                <a:lnTo>
                  <a:pt x="5173" y="591"/>
                </a:lnTo>
                <a:lnTo>
                  <a:pt x="5175" y="589"/>
                </a:lnTo>
                <a:lnTo>
                  <a:pt x="5171" y="589"/>
                </a:lnTo>
                <a:lnTo>
                  <a:pt x="5171" y="589"/>
                </a:lnTo>
                <a:lnTo>
                  <a:pt x="5171" y="587"/>
                </a:lnTo>
                <a:lnTo>
                  <a:pt x="5171" y="587"/>
                </a:lnTo>
                <a:lnTo>
                  <a:pt x="5173" y="585"/>
                </a:lnTo>
                <a:lnTo>
                  <a:pt x="5173" y="585"/>
                </a:lnTo>
                <a:lnTo>
                  <a:pt x="5175" y="587"/>
                </a:lnTo>
                <a:lnTo>
                  <a:pt x="5175" y="587"/>
                </a:lnTo>
                <a:lnTo>
                  <a:pt x="5175" y="585"/>
                </a:lnTo>
                <a:lnTo>
                  <a:pt x="5177" y="585"/>
                </a:lnTo>
                <a:lnTo>
                  <a:pt x="5177" y="587"/>
                </a:lnTo>
                <a:lnTo>
                  <a:pt x="5177" y="587"/>
                </a:lnTo>
                <a:lnTo>
                  <a:pt x="5175" y="589"/>
                </a:lnTo>
                <a:lnTo>
                  <a:pt x="5175" y="589"/>
                </a:lnTo>
                <a:lnTo>
                  <a:pt x="5177" y="589"/>
                </a:lnTo>
                <a:lnTo>
                  <a:pt x="5182" y="589"/>
                </a:lnTo>
                <a:lnTo>
                  <a:pt x="5186" y="591"/>
                </a:lnTo>
                <a:lnTo>
                  <a:pt x="5201" y="596"/>
                </a:lnTo>
                <a:lnTo>
                  <a:pt x="5201" y="596"/>
                </a:lnTo>
                <a:lnTo>
                  <a:pt x="5203" y="596"/>
                </a:lnTo>
                <a:lnTo>
                  <a:pt x="5203" y="593"/>
                </a:lnTo>
                <a:lnTo>
                  <a:pt x="5203" y="593"/>
                </a:lnTo>
                <a:lnTo>
                  <a:pt x="5205" y="591"/>
                </a:lnTo>
                <a:lnTo>
                  <a:pt x="5207" y="589"/>
                </a:lnTo>
                <a:lnTo>
                  <a:pt x="5209" y="587"/>
                </a:lnTo>
                <a:lnTo>
                  <a:pt x="5209" y="585"/>
                </a:lnTo>
                <a:lnTo>
                  <a:pt x="5209" y="583"/>
                </a:lnTo>
                <a:lnTo>
                  <a:pt x="5207" y="583"/>
                </a:lnTo>
                <a:lnTo>
                  <a:pt x="5205" y="583"/>
                </a:lnTo>
                <a:lnTo>
                  <a:pt x="5205" y="581"/>
                </a:lnTo>
                <a:lnTo>
                  <a:pt x="5205" y="579"/>
                </a:lnTo>
                <a:lnTo>
                  <a:pt x="5207" y="579"/>
                </a:lnTo>
                <a:lnTo>
                  <a:pt x="5207" y="577"/>
                </a:lnTo>
                <a:lnTo>
                  <a:pt x="5205" y="577"/>
                </a:lnTo>
                <a:lnTo>
                  <a:pt x="5201" y="575"/>
                </a:lnTo>
                <a:lnTo>
                  <a:pt x="5201" y="572"/>
                </a:lnTo>
                <a:lnTo>
                  <a:pt x="5201" y="572"/>
                </a:lnTo>
                <a:lnTo>
                  <a:pt x="5198" y="568"/>
                </a:lnTo>
                <a:lnTo>
                  <a:pt x="5198" y="570"/>
                </a:lnTo>
                <a:lnTo>
                  <a:pt x="5198" y="570"/>
                </a:lnTo>
                <a:lnTo>
                  <a:pt x="5196" y="572"/>
                </a:lnTo>
                <a:lnTo>
                  <a:pt x="5196" y="572"/>
                </a:lnTo>
                <a:lnTo>
                  <a:pt x="5196" y="570"/>
                </a:lnTo>
                <a:lnTo>
                  <a:pt x="5196" y="568"/>
                </a:lnTo>
                <a:lnTo>
                  <a:pt x="5196" y="568"/>
                </a:lnTo>
                <a:lnTo>
                  <a:pt x="5192" y="568"/>
                </a:lnTo>
                <a:lnTo>
                  <a:pt x="5192" y="566"/>
                </a:lnTo>
                <a:lnTo>
                  <a:pt x="5196" y="566"/>
                </a:lnTo>
                <a:lnTo>
                  <a:pt x="5196" y="566"/>
                </a:lnTo>
                <a:lnTo>
                  <a:pt x="5196" y="566"/>
                </a:lnTo>
                <a:lnTo>
                  <a:pt x="5196" y="562"/>
                </a:lnTo>
                <a:lnTo>
                  <a:pt x="5196" y="560"/>
                </a:lnTo>
                <a:lnTo>
                  <a:pt x="5194" y="558"/>
                </a:lnTo>
                <a:lnTo>
                  <a:pt x="5192" y="558"/>
                </a:lnTo>
                <a:lnTo>
                  <a:pt x="5194" y="556"/>
                </a:lnTo>
                <a:lnTo>
                  <a:pt x="5194" y="556"/>
                </a:lnTo>
                <a:lnTo>
                  <a:pt x="5192" y="552"/>
                </a:lnTo>
                <a:lnTo>
                  <a:pt x="5190" y="552"/>
                </a:lnTo>
                <a:lnTo>
                  <a:pt x="5190" y="549"/>
                </a:lnTo>
                <a:lnTo>
                  <a:pt x="5188" y="552"/>
                </a:lnTo>
                <a:lnTo>
                  <a:pt x="5188" y="554"/>
                </a:lnTo>
                <a:lnTo>
                  <a:pt x="5188" y="554"/>
                </a:lnTo>
                <a:lnTo>
                  <a:pt x="5186" y="554"/>
                </a:lnTo>
                <a:lnTo>
                  <a:pt x="5182" y="552"/>
                </a:lnTo>
                <a:lnTo>
                  <a:pt x="5177" y="547"/>
                </a:lnTo>
                <a:lnTo>
                  <a:pt x="5177" y="545"/>
                </a:lnTo>
                <a:lnTo>
                  <a:pt x="5180" y="541"/>
                </a:lnTo>
                <a:lnTo>
                  <a:pt x="5177" y="541"/>
                </a:lnTo>
                <a:lnTo>
                  <a:pt x="5177" y="541"/>
                </a:lnTo>
                <a:lnTo>
                  <a:pt x="5173" y="541"/>
                </a:lnTo>
                <a:lnTo>
                  <a:pt x="5169" y="543"/>
                </a:lnTo>
                <a:lnTo>
                  <a:pt x="5167" y="543"/>
                </a:lnTo>
                <a:lnTo>
                  <a:pt x="5165" y="543"/>
                </a:lnTo>
                <a:lnTo>
                  <a:pt x="5159" y="545"/>
                </a:lnTo>
                <a:lnTo>
                  <a:pt x="5161" y="543"/>
                </a:lnTo>
                <a:lnTo>
                  <a:pt x="5161" y="543"/>
                </a:lnTo>
                <a:lnTo>
                  <a:pt x="5163" y="541"/>
                </a:lnTo>
                <a:lnTo>
                  <a:pt x="5163" y="541"/>
                </a:lnTo>
                <a:lnTo>
                  <a:pt x="5161" y="539"/>
                </a:lnTo>
                <a:lnTo>
                  <a:pt x="5161" y="537"/>
                </a:lnTo>
                <a:lnTo>
                  <a:pt x="5159" y="537"/>
                </a:lnTo>
                <a:lnTo>
                  <a:pt x="5157" y="539"/>
                </a:lnTo>
                <a:lnTo>
                  <a:pt x="5154" y="539"/>
                </a:lnTo>
                <a:lnTo>
                  <a:pt x="5152" y="541"/>
                </a:lnTo>
                <a:lnTo>
                  <a:pt x="5148" y="541"/>
                </a:lnTo>
                <a:lnTo>
                  <a:pt x="5144" y="541"/>
                </a:lnTo>
                <a:lnTo>
                  <a:pt x="5138" y="543"/>
                </a:lnTo>
                <a:lnTo>
                  <a:pt x="5136" y="543"/>
                </a:lnTo>
                <a:lnTo>
                  <a:pt x="5144" y="541"/>
                </a:lnTo>
                <a:lnTo>
                  <a:pt x="5148" y="541"/>
                </a:lnTo>
                <a:lnTo>
                  <a:pt x="5154" y="539"/>
                </a:lnTo>
                <a:lnTo>
                  <a:pt x="5159" y="537"/>
                </a:lnTo>
                <a:lnTo>
                  <a:pt x="5163" y="539"/>
                </a:lnTo>
                <a:lnTo>
                  <a:pt x="5165" y="539"/>
                </a:lnTo>
                <a:lnTo>
                  <a:pt x="5169" y="539"/>
                </a:lnTo>
                <a:lnTo>
                  <a:pt x="5173" y="541"/>
                </a:lnTo>
                <a:lnTo>
                  <a:pt x="5173" y="539"/>
                </a:lnTo>
                <a:lnTo>
                  <a:pt x="5175" y="539"/>
                </a:lnTo>
                <a:lnTo>
                  <a:pt x="5173" y="537"/>
                </a:lnTo>
                <a:lnTo>
                  <a:pt x="5173" y="535"/>
                </a:lnTo>
                <a:lnTo>
                  <a:pt x="5171" y="535"/>
                </a:lnTo>
                <a:lnTo>
                  <a:pt x="5167" y="535"/>
                </a:lnTo>
                <a:lnTo>
                  <a:pt x="5165" y="535"/>
                </a:lnTo>
                <a:lnTo>
                  <a:pt x="5163" y="535"/>
                </a:lnTo>
                <a:lnTo>
                  <a:pt x="5163" y="533"/>
                </a:lnTo>
                <a:lnTo>
                  <a:pt x="5167" y="535"/>
                </a:lnTo>
                <a:lnTo>
                  <a:pt x="5171" y="533"/>
                </a:lnTo>
                <a:lnTo>
                  <a:pt x="5175" y="535"/>
                </a:lnTo>
                <a:lnTo>
                  <a:pt x="5175" y="537"/>
                </a:lnTo>
                <a:lnTo>
                  <a:pt x="5177" y="537"/>
                </a:lnTo>
                <a:lnTo>
                  <a:pt x="5180" y="541"/>
                </a:lnTo>
                <a:lnTo>
                  <a:pt x="5184" y="541"/>
                </a:lnTo>
                <a:lnTo>
                  <a:pt x="5190" y="543"/>
                </a:lnTo>
                <a:lnTo>
                  <a:pt x="5194" y="545"/>
                </a:lnTo>
                <a:lnTo>
                  <a:pt x="5196" y="543"/>
                </a:lnTo>
                <a:lnTo>
                  <a:pt x="5203" y="541"/>
                </a:lnTo>
                <a:lnTo>
                  <a:pt x="5207" y="539"/>
                </a:lnTo>
                <a:lnTo>
                  <a:pt x="5211" y="537"/>
                </a:lnTo>
                <a:lnTo>
                  <a:pt x="5213" y="535"/>
                </a:lnTo>
                <a:lnTo>
                  <a:pt x="5215" y="533"/>
                </a:lnTo>
                <a:lnTo>
                  <a:pt x="5215" y="535"/>
                </a:lnTo>
                <a:lnTo>
                  <a:pt x="5219" y="531"/>
                </a:lnTo>
                <a:lnTo>
                  <a:pt x="5221" y="531"/>
                </a:lnTo>
                <a:lnTo>
                  <a:pt x="5221" y="526"/>
                </a:lnTo>
                <a:lnTo>
                  <a:pt x="5224" y="524"/>
                </a:lnTo>
                <a:lnTo>
                  <a:pt x="5224" y="522"/>
                </a:lnTo>
                <a:lnTo>
                  <a:pt x="5226" y="522"/>
                </a:lnTo>
                <a:lnTo>
                  <a:pt x="5224" y="520"/>
                </a:lnTo>
                <a:lnTo>
                  <a:pt x="5224" y="520"/>
                </a:lnTo>
                <a:lnTo>
                  <a:pt x="5219" y="518"/>
                </a:lnTo>
                <a:lnTo>
                  <a:pt x="5219" y="516"/>
                </a:lnTo>
                <a:lnTo>
                  <a:pt x="5217" y="514"/>
                </a:lnTo>
                <a:lnTo>
                  <a:pt x="5217" y="512"/>
                </a:lnTo>
                <a:lnTo>
                  <a:pt x="5219" y="510"/>
                </a:lnTo>
                <a:lnTo>
                  <a:pt x="5219" y="508"/>
                </a:lnTo>
                <a:lnTo>
                  <a:pt x="5221" y="510"/>
                </a:lnTo>
                <a:lnTo>
                  <a:pt x="5224" y="508"/>
                </a:lnTo>
                <a:lnTo>
                  <a:pt x="5226" y="508"/>
                </a:lnTo>
                <a:lnTo>
                  <a:pt x="5226" y="508"/>
                </a:lnTo>
                <a:lnTo>
                  <a:pt x="5226" y="505"/>
                </a:lnTo>
                <a:lnTo>
                  <a:pt x="5226" y="505"/>
                </a:lnTo>
                <a:lnTo>
                  <a:pt x="5228" y="505"/>
                </a:lnTo>
                <a:lnTo>
                  <a:pt x="5228" y="503"/>
                </a:lnTo>
                <a:lnTo>
                  <a:pt x="5228" y="503"/>
                </a:lnTo>
                <a:lnTo>
                  <a:pt x="5228" y="503"/>
                </a:lnTo>
                <a:lnTo>
                  <a:pt x="5228" y="505"/>
                </a:lnTo>
                <a:lnTo>
                  <a:pt x="5230" y="508"/>
                </a:lnTo>
                <a:lnTo>
                  <a:pt x="5230" y="508"/>
                </a:lnTo>
                <a:lnTo>
                  <a:pt x="5232" y="508"/>
                </a:lnTo>
                <a:lnTo>
                  <a:pt x="5232" y="508"/>
                </a:lnTo>
                <a:lnTo>
                  <a:pt x="5234" y="505"/>
                </a:lnTo>
                <a:lnTo>
                  <a:pt x="5236" y="503"/>
                </a:lnTo>
                <a:lnTo>
                  <a:pt x="5236" y="501"/>
                </a:lnTo>
                <a:lnTo>
                  <a:pt x="5236" y="503"/>
                </a:lnTo>
                <a:lnTo>
                  <a:pt x="5236" y="508"/>
                </a:lnTo>
                <a:lnTo>
                  <a:pt x="5236" y="508"/>
                </a:lnTo>
                <a:lnTo>
                  <a:pt x="5234" y="510"/>
                </a:lnTo>
                <a:lnTo>
                  <a:pt x="5234" y="512"/>
                </a:lnTo>
                <a:lnTo>
                  <a:pt x="5234" y="512"/>
                </a:lnTo>
                <a:lnTo>
                  <a:pt x="5232" y="512"/>
                </a:lnTo>
                <a:lnTo>
                  <a:pt x="5230" y="512"/>
                </a:lnTo>
                <a:lnTo>
                  <a:pt x="5232" y="514"/>
                </a:lnTo>
                <a:lnTo>
                  <a:pt x="5232" y="516"/>
                </a:lnTo>
                <a:lnTo>
                  <a:pt x="5234" y="516"/>
                </a:lnTo>
                <a:lnTo>
                  <a:pt x="5236" y="518"/>
                </a:lnTo>
                <a:lnTo>
                  <a:pt x="5236" y="518"/>
                </a:lnTo>
                <a:lnTo>
                  <a:pt x="5236" y="518"/>
                </a:lnTo>
                <a:lnTo>
                  <a:pt x="5236" y="518"/>
                </a:lnTo>
                <a:lnTo>
                  <a:pt x="5236" y="522"/>
                </a:lnTo>
                <a:lnTo>
                  <a:pt x="5236" y="522"/>
                </a:lnTo>
                <a:lnTo>
                  <a:pt x="5238" y="524"/>
                </a:lnTo>
                <a:lnTo>
                  <a:pt x="5240" y="524"/>
                </a:lnTo>
                <a:lnTo>
                  <a:pt x="5249" y="524"/>
                </a:lnTo>
                <a:lnTo>
                  <a:pt x="5251" y="524"/>
                </a:lnTo>
                <a:lnTo>
                  <a:pt x="5257" y="522"/>
                </a:lnTo>
                <a:lnTo>
                  <a:pt x="5257" y="520"/>
                </a:lnTo>
                <a:lnTo>
                  <a:pt x="5259" y="522"/>
                </a:lnTo>
                <a:lnTo>
                  <a:pt x="5265" y="522"/>
                </a:lnTo>
                <a:lnTo>
                  <a:pt x="5272" y="524"/>
                </a:lnTo>
                <a:lnTo>
                  <a:pt x="5274" y="526"/>
                </a:lnTo>
                <a:lnTo>
                  <a:pt x="5276" y="531"/>
                </a:lnTo>
                <a:lnTo>
                  <a:pt x="5276" y="533"/>
                </a:lnTo>
                <a:lnTo>
                  <a:pt x="5276" y="535"/>
                </a:lnTo>
                <a:lnTo>
                  <a:pt x="5276" y="535"/>
                </a:lnTo>
                <a:lnTo>
                  <a:pt x="5278" y="537"/>
                </a:lnTo>
                <a:lnTo>
                  <a:pt x="5280" y="539"/>
                </a:lnTo>
                <a:lnTo>
                  <a:pt x="5280" y="539"/>
                </a:lnTo>
                <a:lnTo>
                  <a:pt x="5282" y="539"/>
                </a:lnTo>
                <a:lnTo>
                  <a:pt x="5282" y="539"/>
                </a:lnTo>
                <a:lnTo>
                  <a:pt x="5284" y="541"/>
                </a:lnTo>
                <a:lnTo>
                  <a:pt x="5286" y="539"/>
                </a:lnTo>
                <a:lnTo>
                  <a:pt x="5286" y="539"/>
                </a:lnTo>
                <a:lnTo>
                  <a:pt x="5291" y="541"/>
                </a:lnTo>
                <a:lnTo>
                  <a:pt x="5295" y="541"/>
                </a:lnTo>
                <a:lnTo>
                  <a:pt x="5297" y="543"/>
                </a:lnTo>
                <a:lnTo>
                  <a:pt x="5299" y="545"/>
                </a:lnTo>
                <a:lnTo>
                  <a:pt x="5301" y="547"/>
                </a:lnTo>
                <a:lnTo>
                  <a:pt x="5303" y="549"/>
                </a:lnTo>
                <a:lnTo>
                  <a:pt x="5305" y="549"/>
                </a:lnTo>
                <a:lnTo>
                  <a:pt x="5307" y="549"/>
                </a:lnTo>
                <a:lnTo>
                  <a:pt x="5307" y="549"/>
                </a:lnTo>
                <a:lnTo>
                  <a:pt x="5309" y="549"/>
                </a:lnTo>
                <a:lnTo>
                  <a:pt x="5312" y="547"/>
                </a:lnTo>
                <a:lnTo>
                  <a:pt x="5312" y="545"/>
                </a:lnTo>
                <a:lnTo>
                  <a:pt x="5312" y="547"/>
                </a:lnTo>
                <a:lnTo>
                  <a:pt x="5312" y="547"/>
                </a:lnTo>
                <a:lnTo>
                  <a:pt x="5312" y="549"/>
                </a:lnTo>
                <a:lnTo>
                  <a:pt x="5312" y="549"/>
                </a:lnTo>
                <a:lnTo>
                  <a:pt x="5312" y="552"/>
                </a:lnTo>
                <a:lnTo>
                  <a:pt x="5314" y="552"/>
                </a:lnTo>
                <a:lnTo>
                  <a:pt x="5316" y="552"/>
                </a:lnTo>
                <a:lnTo>
                  <a:pt x="5318" y="552"/>
                </a:lnTo>
                <a:lnTo>
                  <a:pt x="5318" y="549"/>
                </a:lnTo>
                <a:lnTo>
                  <a:pt x="5318" y="547"/>
                </a:lnTo>
                <a:lnTo>
                  <a:pt x="5318" y="547"/>
                </a:lnTo>
                <a:lnTo>
                  <a:pt x="5320" y="547"/>
                </a:lnTo>
                <a:lnTo>
                  <a:pt x="5320" y="547"/>
                </a:lnTo>
                <a:lnTo>
                  <a:pt x="5320" y="549"/>
                </a:lnTo>
                <a:lnTo>
                  <a:pt x="5322" y="549"/>
                </a:lnTo>
                <a:lnTo>
                  <a:pt x="5326" y="549"/>
                </a:lnTo>
                <a:lnTo>
                  <a:pt x="5326" y="549"/>
                </a:lnTo>
                <a:lnTo>
                  <a:pt x="5326" y="547"/>
                </a:lnTo>
                <a:lnTo>
                  <a:pt x="5324" y="547"/>
                </a:lnTo>
                <a:lnTo>
                  <a:pt x="5324" y="545"/>
                </a:lnTo>
                <a:lnTo>
                  <a:pt x="5322" y="545"/>
                </a:lnTo>
                <a:lnTo>
                  <a:pt x="5320" y="545"/>
                </a:lnTo>
                <a:lnTo>
                  <a:pt x="5318" y="545"/>
                </a:lnTo>
                <a:lnTo>
                  <a:pt x="5318" y="543"/>
                </a:lnTo>
                <a:lnTo>
                  <a:pt x="5318" y="543"/>
                </a:lnTo>
                <a:lnTo>
                  <a:pt x="5318" y="543"/>
                </a:lnTo>
                <a:lnTo>
                  <a:pt x="5318" y="541"/>
                </a:lnTo>
                <a:lnTo>
                  <a:pt x="5320" y="541"/>
                </a:lnTo>
                <a:lnTo>
                  <a:pt x="5320" y="541"/>
                </a:lnTo>
                <a:lnTo>
                  <a:pt x="5318" y="539"/>
                </a:lnTo>
                <a:lnTo>
                  <a:pt x="5316" y="539"/>
                </a:lnTo>
                <a:lnTo>
                  <a:pt x="5316" y="539"/>
                </a:lnTo>
                <a:lnTo>
                  <a:pt x="5316" y="539"/>
                </a:lnTo>
                <a:lnTo>
                  <a:pt x="5316" y="539"/>
                </a:lnTo>
                <a:lnTo>
                  <a:pt x="5318" y="539"/>
                </a:lnTo>
                <a:lnTo>
                  <a:pt x="5320" y="539"/>
                </a:lnTo>
                <a:lnTo>
                  <a:pt x="5322" y="537"/>
                </a:lnTo>
                <a:lnTo>
                  <a:pt x="5326" y="537"/>
                </a:lnTo>
                <a:lnTo>
                  <a:pt x="5326" y="535"/>
                </a:lnTo>
                <a:lnTo>
                  <a:pt x="5328" y="535"/>
                </a:lnTo>
                <a:lnTo>
                  <a:pt x="5328" y="533"/>
                </a:lnTo>
                <a:lnTo>
                  <a:pt x="5326" y="531"/>
                </a:lnTo>
                <a:lnTo>
                  <a:pt x="5326" y="531"/>
                </a:lnTo>
                <a:lnTo>
                  <a:pt x="5324" y="531"/>
                </a:lnTo>
                <a:lnTo>
                  <a:pt x="5322" y="531"/>
                </a:lnTo>
                <a:lnTo>
                  <a:pt x="5322" y="531"/>
                </a:lnTo>
                <a:lnTo>
                  <a:pt x="5326" y="528"/>
                </a:lnTo>
                <a:lnTo>
                  <a:pt x="5326" y="528"/>
                </a:lnTo>
                <a:lnTo>
                  <a:pt x="5328" y="526"/>
                </a:lnTo>
                <a:lnTo>
                  <a:pt x="5328" y="524"/>
                </a:lnTo>
                <a:lnTo>
                  <a:pt x="5326" y="524"/>
                </a:lnTo>
                <a:lnTo>
                  <a:pt x="5324" y="524"/>
                </a:lnTo>
                <a:lnTo>
                  <a:pt x="5326" y="524"/>
                </a:lnTo>
                <a:lnTo>
                  <a:pt x="5326" y="524"/>
                </a:lnTo>
                <a:lnTo>
                  <a:pt x="5322" y="520"/>
                </a:lnTo>
                <a:lnTo>
                  <a:pt x="5320" y="520"/>
                </a:lnTo>
                <a:lnTo>
                  <a:pt x="5320" y="520"/>
                </a:lnTo>
                <a:lnTo>
                  <a:pt x="5322" y="520"/>
                </a:lnTo>
                <a:lnTo>
                  <a:pt x="5324" y="520"/>
                </a:lnTo>
                <a:lnTo>
                  <a:pt x="5326" y="520"/>
                </a:lnTo>
                <a:lnTo>
                  <a:pt x="5326" y="522"/>
                </a:lnTo>
                <a:lnTo>
                  <a:pt x="5328" y="522"/>
                </a:lnTo>
                <a:lnTo>
                  <a:pt x="5328" y="522"/>
                </a:lnTo>
                <a:lnTo>
                  <a:pt x="5333" y="522"/>
                </a:lnTo>
                <a:lnTo>
                  <a:pt x="5333" y="524"/>
                </a:lnTo>
                <a:lnTo>
                  <a:pt x="5333" y="524"/>
                </a:lnTo>
                <a:lnTo>
                  <a:pt x="5335" y="524"/>
                </a:lnTo>
                <a:lnTo>
                  <a:pt x="5339" y="522"/>
                </a:lnTo>
                <a:lnTo>
                  <a:pt x="5341" y="522"/>
                </a:lnTo>
                <a:lnTo>
                  <a:pt x="5343" y="524"/>
                </a:lnTo>
                <a:lnTo>
                  <a:pt x="5343" y="524"/>
                </a:lnTo>
                <a:lnTo>
                  <a:pt x="5343" y="524"/>
                </a:lnTo>
                <a:lnTo>
                  <a:pt x="5345" y="522"/>
                </a:lnTo>
                <a:lnTo>
                  <a:pt x="5343" y="520"/>
                </a:lnTo>
                <a:lnTo>
                  <a:pt x="5341" y="518"/>
                </a:lnTo>
                <a:lnTo>
                  <a:pt x="5339" y="518"/>
                </a:lnTo>
                <a:lnTo>
                  <a:pt x="5339" y="516"/>
                </a:lnTo>
                <a:lnTo>
                  <a:pt x="5339" y="516"/>
                </a:lnTo>
                <a:lnTo>
                  <a:pt x="5341" y="516"/>
                </a:lnTo>
                <a:lnTo>
                  <a:pt x="5343" y="518"/>
                </a:lnTo>
                <a:lnTo>
                  <a:pt x="5343" y="518"/>
                </a:lnTo>
                <a:lnTo>
                  <a:pt x="5345" y="520"/>
                </a:lnTo>
                <a:lnTo>
                  <a:pt x="5347" y="520"/>
                </a:lnTo>
                <a:lnTo>
                  <a:pt x="5351" y="520"/>
                </a:lnTo>
                <a:lnTo>
                  <a:pt x="5351" y="520"/>
                </a:lnTo>
                <a:lnTo>
                  <a:pt x="5351" y="518"/>
                </a:lnTo>
                <a:lnTo>
                  <a:pt x="5351" y="516"/>
                </a:lnTo>
                <a:lnTo>
                  <a:pt x="5351" y="516"/>
                </a:lnTo>
                <a:lnTo>
                  <a:pt x="5353" y="514"/>
                </a:lnTo>
                <a:lnTo>
                  <a:pt x="5358" y="512"/>
                </a:lnTo>
                <a:lnTo>
                  <a:pt x="5360" y="512"/>
                </a:lnTo>
                <a:lnTo>
                  <a:pt x="5360" y="512"/>
                </a:lnTo>
                <a:lnTo>
                  <a:pt x="5362" y="512"/>
                </a:lnTo>
                <a:lnTo>
                  <a:pt x="5362" y="512"/>
                </a:lnTo>
                <a:lnTo>
                  <a:pt x="5364" y="510"/>
                </a:lnTo>
                <a:lnTo>
                  <a:pt x="5364" y="508"/>
                </a:lnTo>
                <a:close/>
                <a:moveTo>
                  <a:pt x="3401" y="1009"/>
                </a:moveTo>
                <a:lnTo>
                  <a:pt x="3401" y="1011"/>
                </a:lnTo>
                <a:lnTo>
                  <a:pt x="3399" y="1011"/>
                </a:lnTo>
                <a:lnTo>
                  <a:pt x="3399" y="1011"/>
                </a:lnTo>
                <a:lnTo>
                  <a:pt x="3394" y="1011"/>
                </a:lnTo>
                <a:lnTo>
                  <a:pt x="3394" y="1011"/>
                </a:lnTo>
                <a:lnTo>
                  <a:pt x="3394" y="1011"/>
                </a:lnTo>
                <a:lnTo>
                  <a:pt x="3396" y="1013"/>
                </a:lnTo>
                <a:lnTo>
                  <a:pt x="3394" y="1013"/>
                </a:lnTo>
                <a:lnTo>
                  <a:pt x="3394" y="1013"/>
                </a:lnTo>
                <a:lnTo>
                  <a:pt x="3392" y="1013"/>
                </a:lnTo>
                <a:lnTo>
                  <a:pt x="3392" y="1013"/>
                </a:lnTo>
                <a:lnTo>
                  <a:pt x="3388" y="1013"/>
                </a:lnTo>
                <a:lnTo>
                  <a:pt x="3386" y="1013"/>
                </a:lnTo>
                <a:lnTo>
                  <a:pt x="3386" y="1013"/>
                </a:lnTo>
                <a:lnTo>
                  <a:pt x="3384" y="1011"/>
                </a:lnTo>
                <a:lnTo>
                  <a:pt x="3384" y="1011"/>
                </a:lnTo>
                <a:lnTo>
                  <a:pt x="3382" y="1011"/>
                </a:lnTo>
                <a:lnTo>
                  <a:pt x="3380" y="1011"/>
                </a:lnTo>
                <a:lnTo>
                  <a:pt x="3378" y="1011"/>
                </a:lnTo>
                <a:lnTo>
                  <a:pt x="3378" y="1011"/>
                </a:lnTo>
                <a:lnTo>
                  <a:pt x="3376" y="1009"/>
                </a:lnTo>
                <a:lnTo>
                  <a:pt x="3376" y="1009"/>
                </a:lnTo>
                <a:lnTo>
                  <a:pt x="3376" y="1006"/>
                </a:lnTo>
                <a:lnTo>
                  <a:pt x="3373" y="1011"/>
                </a:lnTo>
                <a:lnTo>
                  <a:pt x="3373" y="1013"/>
                </a:lnTo>
                <a:lnTo>
                  <a:pt x="3373" y="1015"/>
                </a:lnTo>
                <a:lnTo>
                  <a:pt x="3371" y="1017"/>
                </a:lnTo>
                <a:lnTo>
                  <a:pt x="3371" y="1021"/>
                </a:lnTo>
                <a:lnTo>
                  <a:pt x="3373" y="1023"/>
                </a:lnTo>
                <a:lnTo>
                  <a:pt x="3373" y="1025"/>
                </a:lnTo>
                <a:lnTo>
                  <a:pt x="3376" y="1027"/>
                </a:lnTo>
                <a:lnTo>
                  <a:pt x="3376" y="1027"/>
                </a:lnTo>
                <a:lnTo>
                  <a:pt x="3376" y="1025"/>
                </a:lnTo>
                <a:lnTo>
                  <a:pt x="3376" y="1025"/>
                </a:lnTo>
                <a:lnTo>
                  <a:pt x="3378" y="1025"/>
                </a:lnTo>
                <a:lnTo>
                  <a:pt x="3380" y="1025"/>
                </a:lnTo>
                <a:lnTo>
                  <a:pt x="3382" y="1025"/>
                </a:lnTo>
                <a:lnTo>
                  <a:pt x="3382" y="1025"/>
                </a:lnTo>
                <a:lnTo>
                  <a:pt x="3382" y="1025"/>
                </a:lnTo>
                <a:lnTo>
                  <a:pt x="3382" y="1027"/>
                </a:lnTo>
                <a:lnTo>
                  <a:pt x="3382" y="1030"/>
                </a:lnTo>
                <a:lnTo>
                  <a:pt x="3382" y="1030"/>
                </a:lnTo>
                <a:lnTo>
                  <a:pt x="3384" y="1032"/>
                </a:lnTo>
                <a:lnTo>
                  <a:pt x="3384" y="1032"/>
                </a:lnTo>
                <a:lnTo>
                  <a:pt x="3384" y="1032"/>
                </a:lnTo>
                <a:lnTo>
                  <a:pt x="3382" y="1032"/>
                </a:lnTo>
                <a:lnTo>
                  <a:pt x="3382" y="1032"/>
                </a:lnTo>
                <a:lnTo>
                  <a:pt x="3380" y="1032"/>
                </a:lnTo>
                <a:lnTo>
                  <a:pt x="3380" y="1032"/>
                </a:lnTo>
                <a:lnTo>
                  <a:pt x="3378" y="1034"/>
                </a:lnTo>
                <a:lnTo>
                  <a:pt x="3378" y="1036"/>
                </a:lnTo>
                <a:lnTo>
                  <a:pt x="3378" y="1038"/>
                </a:lnTo>
                <a:lnTo>
                  <a:pt x="3378" y="1036"/>
                </a:lnTo>
                <a:lnTo>
                  <a:pt x="3380" y="1036"/>
                </a:lnTo>
                <a:lnTo>
                  <a:pt x="3380" y="1036"/>
                </a:lnTo>
                <a:lnTo>
                  <a:pt x="3382" y="1036"/>
                </a:lnTo>
                <a:lnTo>
                  <a:pt x="3384" y="1036"/>
                </a:lnTo>
                <a:lnTo>
                  <a:pt x="3384" y="1038"/>
                </a:lnTo>
                <a:lnTo>
                  <a:pt x="3386" y="1038"/>
                </a:lnTo>
                <a:lnTo>
                  <a:pt x="3386" y="1038"/>
                </a:lnTo>
                <a:lnTo>
                  <a:pt x="3386" y="1040"/>
                </a:lnTo>
                <a:lnTo>
                  <a:pt x="3388" y="1042"/>
                </a:lnTo>
                <a:lnTo>
                  <a:pt x="3388" y="1042"/>
                </a:lnTo>
                <a:lnTo>
                  <a:pt x="3388" y="1044"/>
                </a:lnTo>
                <a:lnTo>
                  <a:pt x="3388" y="1046"/>
                </a:lnTo>
                <a:lnTo>
                  <a:pt x="3388" y="1048"/>
                </a:lnTo>
                <a:lnTo>
                  <a:pt x="3388" y="1050"/>
                </a:lnTo>
                <a:lnTo>
                  <a:pt x="3388" y="1050"/>
                </a:lnTo>
                <a:lnTo>
                  <a:pt x="3388" y="1053"/>
                </a:lnTo>
                <a:lnTo>
                  <a:pt x="3388" y="1057"/>
                </a:lnTo>
                <a:lnTo>
                  <a:pt x="3388" y="1059"/>
                </a:lnTo>
                <a:lnTo>
                  <a:pt x="3388" y="1063"/>
                </a:lnTo>
                <a:lnTo>
                  <a:pt x="3388" y="1067"/>
                </a:lnTo>
                <a:lnTo>
                  <a:pt x="3388" y="1069"/>
                </a:lnTo>
                <a:lnTo>
                  <a:pt x="3390" y="1071"/>
                </a:lnTo>
                <a:lnTo>
                  <a:pt x="3390" y="1076"/>
                </a:lnTo>
                <a:lnTo>
                  <a:pt x="3390" y="1076"/>
                </a:lnTo>
                <a:lnTo>
                  <a:pt x="3390" y="1078"/>
                </a:lnTo>
                <a:lnTo>
                  <a:pt x="3390" y="1078"/>
                </a:lnTo>
                <a:lnTo>
                  <a:pt x="3388" y="1078"/>
                </a:lnTo>
                <a:lnTo>
                  <a:pt x="3386" y="1078"/>
                </a:lnTo>
                <a:lnTo>
                  <a:pt x="3386" y="1078"/>
                </a:lnTo>
                <a:lnTo>
                  <a:pt x="3388" y="1076"/>
                </a:lnTo>
                <a:lnTo>
                  <a:pt x="3388" y="1076"/>
                </a:lnTo>
                <a:lnTo>
                  <a:pt x="3386" y="1076"/>
                </a:lnTo>
                <a:lnTo>
                  <a:pt x="3382" y="1078"/>
                </a:lnTo>
                <a:lnTo>
                  <a:pt x="3363" y="1082"/>
                </a:lnTo>
                <a:lnTo>
                  <a:pt x="3357" y="1082"/>
                </a:lnTo>
                <a:lnTo>
                  <a:pt x="3348" y="1080"/>
                </a:lnTo>
                <a:lnTo>
                  <a:pt x="3346" y="1078"/>
                </a:lnTo>
                <a:lnTo>
                  <a:pt x="3340" y="1074"/>
                </a:lnTo>
                <a:lnTo>
                  <a:pt x="3338" y="1071"/>
                </a:lnTo>
                <a:lnTo>
                  <a:pt x="3336" y="1069"/>
                </a:lnTo>
                <a:lnTo>
                  <a:pt x="3334" y="1069"/>
                </a:lnTo>
                <a:lnTo>
                  <a:pt x="3334" y="1067"/>
                </a:lnTo>
                <a:lnTo>
                  <a:pt x="3332" y="1067"/>
                </a:lnTo>
                <a:lnTo>
                  <a:pt x="3327" y="1067"/>
                </a:lnTo>
                <a:lnTo>
                  <a:pt x="3325" y="1067"/>
                </a:lnTo>
                <a:lnTo>
                  <a:pt x="3323" y="1065"/>
                </a:lnTo>
                <a:lnTo>
                  <a:pt x="3321" y="1065"/>
                </a:lnTo>
                <a:lnTo>
                  <a:pt x="3319" y="1063"/>
                </a:lnTo>
                <a:lnTo>
                  <a:pt x="3317" y="1061"/>
                </a:lnTo>
                <a:lnTo>
                  <a:pt x="3317" y="1061"/>
                </a:lnTo>
                <a:lnTo>
                  <a:pt x="3317" y="1059"/>
                </a:lnTo>
                <a:lnTo>
                  <a:pt x="3317" y="1057"/>
                </a:lnTo>
                <a:lnTo>
                  <a:pt x="3315" y="1053"/>
                </a:lnTo>
                <a:lnTo>
                  <a:pt x="3315" y="1050"/>
                </a:lnTo>
                <a:lnTo>
                  <a:pt x="3315" y="1044"/>
                </a:lnTo>
                <a:lnTo>
                  <a:pt x="3315" y="1044"/>
                </a:lnTo>
                <a:lnTo>
                  <a:pt x="3317" y="1042"/>
                </a:lnTo>
                <a:lnTo>
                  <a:pt x="3317" y="1040"/>
                </a:lnTo>
                <a:lnTo>
                  <a:pt x="3317" y="1040"/>
                </a:lnTo>
                <a:lnTo>
                  <a:pt x="3319" y="1040"/>
                </a:lnTo>
                <a:lnTo>
                  <a:pt x="3319" y="1040"/>
                </a:lnTo>
                <a:lnTo>
                  <a:pt x="3319" y="1042"/>
                </a:lnTo>
                <a:lnTo>
                  <a:pt x="3319" y="1040"/>
                </a:lnTo>
                <a:lnTo>
                  <a:pt x="3321" y="1040"/>
                </a:lnTo>
                <a:lnTo>
                  <a:pt x="3321" y="1036"/>
                </a:lnTo>
                <a:lnTo>
                  <a:pt x="3323" y="1036"/>
                </a:lnTo>
                <a:lnTo>
                  <a:pt x="3323" y="1036"/>
                </a:lnTo>
                <a:lnTo>
                  <a:pt x="3323" y="1034"/>
                </a:lnTo>
                <a:lnTo>
                  <a:pt x="3323" y="1034"/>
                </a:lnTo>
                <a:lnTo>
                  <a:pt x="3323" y="1032"/>
                </a:lnTo>
                <a:lnTo>
                  <a:pt x="3323" y="1027"/>
                </a:lnTo>
                <a:lnTo>
                  <a:pt x="3325" y="1023"/>
                </a:lnTo>
                <a:lnTo>
                  <a:pt x="3325" y="1021"/>
                </a:lnTo>
                <a:lnTo>
                  <a:pt x="3327" y="1021"/>
                </a:lnTo>
                <a:lnTo>
                  <a:pt x="3329" y="1019"/>
                </a:lnTo>
                <a:lnTo>
                  <a:pt x="3332" y="1019"/>
                </a:lnTo>
                <a:lnTo>
                  <a:pt x="3334" y="1019"/>
                </a:lnTo>
                <a:lnTo>
                  <a:pt x="3338" y="1019"/>
                </a:lnTo>
                <a:lnTo>
                  <a:pt x="3336" y="1017"/>
                </a:lnTo>
                <a:lnTo>
                  <a:pt x="3336" y="1017"/>
                </a:lnTo>
                <a:lnTo>
                  <a:pt x="3336" y="1017"/>
                </a:lnTo>
                <a:lnTo>
                  <a:pt x="3334" y="1015"/>
                </a:lnTo>
                <a:lnTo>
                  <a:pt x="3332" y="1015"/>
                </a:lnTo>
                <a:lnTo>
                  <a:pt x="3329" y="1015"/>
                </a:lnTo>
                <a:lnTo>
                  <a:pt x="3329" y="1015"/>
                </a:lnTo>
                <a:lnTo>
                  <a:pt x="3327" y="1015"/>
                </a:lnTo>
                <a:lnTo>
                  <a:pt x="3325" y="1013"/>
                </a:lnTo>
                <a:lnTo>
                  <a:pt x="3323" y="1011"/>
                </a:lnTo>
                <a:lnTo>
                  <a:pt x="3321" y="1006"/>
                </a:lnTo>
                <a:lnTo>
                  <a:pt x="3321" y="1006"/>
                </a:lnTo>
                <a:lnTo>
                  <a:pt x="3319" y="1004"/>
                </a:lnTo>
                <a:lnTo>
                  <a:pt x="3319" y="1002"/>
                </a:lnTo>
                <a:lnTo>
                  <a:pt x="3319" y="1000"/>
                </a:lnTo>
                <a:lnTo>
                  <a:pt x="3315" y="996"/>
                </a:lnTo>
                <a:lnTo>
                  <a:pt x="3313" y="994"/>
                </a:lnTo>
                <a:lnTo>
                  <a:pt x="3311" y="994"/>
                </a:lnTo>
                <a:lnTo>
                  <a:pt x="3311" y="992"/>
                </a:lnTo>
                <a:lnTo>
                  <a:pt x="3308" y="992"/>
                </a:lnTo>
                <a:lnTo>
                  <a:pt x="3308" y="992"/>
                </a:lnTo>
                <a:lnTo>
                  <a:pt x="3308" y="990"/>
                </a:lnTo>
                <a:lnTo>
                  <a:pt x="3306" y="988"/>
                </a:lnTo>
                <a:lnTo>
                  <a:pt x="3304" y="983"/>
                </a:lnTo>
                <a:lnTo>
                  <a:pt x="3300" y="979"/>
                </a:lnTo>
                <a:lnTo>
                  <a:pt x="3300" y="979"/>
                </a:lnTo>
                <a:lnTo>
                  <a:pt x="3300" y="979"/>
                </a:lnTo>
                <a:lnTo>
                  <a:pt x="3298" y="977"/>
                </a:lnTo>
                <a:lnTo>
                  <a:pt x="3298" y="975"/>
                </a:lnTo>
                <a:lnTo>
                  <a:pt x="3296" y="973"/>
                </a:lnTo>
                <a:lnTo>
                  <a:pt x="3296" y="973"/>
                </a:lnTo>
                <a:lnTo>
                  <a:pt x="3296" y="973"/>
                </a:lnTo>
                <a:lnTo>
                  <a:pt x="3296" y="969"/>
                </a:lnTo>
                <a:lnTo>
                  <a:pt x="3296" y="969"/>
                </a:lnTo>
                <a:lnTo>
                  <a:pt x="3296" y="967"/>
                </a:lnTo>
                <a:lnTo>
                  <a:pt x="3296" y="965"/>
                </a:lnTo>
                <a:lnTo>
                  <a:pt x="3296" y="960"/>
                </a:lnTo>
                <a:lnTo>
                  <a:pt x="3298" y="958"/>
                </a:lnTo>
                <a:lnTo>
                  <a:pt x="3298" y="958"/>
                </a:lnTo>
                <a:lnTo>
                  <a:pt x="3296" y="958"/>
                </a:lnTo>
                <a:lnTo>
                  <a:pt x="3296" y="962"/>
                </a:lnTo>
                <a:lnTo>
                  <a:pt x="3294" y="960"/>
                </a:lnTo>
                <a:lnTo>
                  <a:pt x="3294" y="956"/>
                </a:lnTo>
                <a:lnTo>
                  <a:pt x="3294" y="954"/>
                </a:lnTo>
                <a:lnTo>
                  <a:pt x="3292" y="952"/>
                </a:lnTo>
                <a:lnTo>
                  <a:pt x="3290" y="952"/>
                </a:lnTo>
                <a:lnTo>
                  <a:pt x="3290" y="950"/>
                </a:lnTo>
                <a:lnTo>
                  <a:pt x="3288" y="948"/>
                </a:lnTo>
                <a:lnTo>
                  <a:pt x="3285" y="948"/>
                </a:lnTo>
                <a:lnTo>
                  <a:pt x="3285" y="948"/>
                </a:lnTo>
                <a:lnTo>
                  <a:pt x="3283" y="948"/>
                </a:lnTo>
                <a:lnTo>
                  <a:pt x="3285" y="946"/>
                </a:lnTo>
                <a:lnTo>
                  <a:pt x="3285" y="944"/>
                </a:lnTo>
                <a:lnTo>
                  <a:pt x="3285" y="944"/>
                </a:lnTo>
                <a:lnTo>
                  <a:pt x="3288" y="941"/>
                </a:lnTo>
                <a:lnTo>
                  <a:pt x="3288" y="941"/>
                </a:lnTo>
                <a:lnTo>
                  <a:pt x="3290" y="939"/>
                </a:lnTo>
                <a:lnTo>
                  <a:pt x="3290" y="941"/>
                </a:lnTo>
                <a:lnTo>
                  <a:pt x="3290" y="941"/>
                </a:lnTo>
                <a:lnTo>
                  <a:pt x="3290" y="939"/>
                </a:lnTo>
                <a:lnTo>
                  <a:pt x="3292" y="939"/>
                </a:lnTo>
                <a:lnTo>
                  <a:pt x="3292" y="937"/>
                </a:lnTo>
                <a:lnTo>
                  <a:pt x="3294" y="935"/>
                </a:lnTo>
                <a:lnTo>
                  <a:pt x="3294" y="933"/>
                </a:lnTo>
                <a:lnTo>
                  <a:pt x="3294" y="933"/>
                </a:lnTo>
                <a:lnTo>
                  <a:pt x="3294" y="931"/>
                </a:lnTo>
                <a:lnTo>
                  <a:pt x="3296" y="931"/>
                </a:lnTo>
                <a:lnTo>
                  <a:pt x="3296" y="929"/>
                </a:lnTo>
                <a:lnTo>
                  <a:pt x="3296" y="929"/>
                </a:lnTo>
                <a:lnTo>
                  <a:pt x="3296" y="929"/>
                </a:lnTo>
                <a:lnTo>
                  <a:pt x="3296" y="927"/>
                </a:lnTo>
                <a:lnTo>
                  <a:pt x="3296" y="927"/>
                </a:lnTo>
                <a:lnTo>
                  <a:pt x="3296" y="925"/>
                </a:lnTo>
                <a:lnTo>
                  <a:pt x="3296" y="927"/>
                </a:lnTo>
                <a:lnTo>
                  <a:pt x="3296" y="927"/>
                </a:lnTo>
                <a:lnTo>
                  <a:pt x="3298" y="927"/>
                </a:lnTo>
                <a:lnTo>
                  <a:pt x="3298" y="927"/>
                </a:lnTo>
                <a:lnTo>
                  <a:pt x="3298" y="925"/>
                </a:lnTo>
                <a:lnTo>
                  <a:pt x="3300" y="927"/>
                </a:lnTo>
                <a:lnTo>
                  <a:pt x="3300" y="927"/>
                </a:lnTo>
                <a:lnTo>
                  <a:pt x="3304" y="925"/>
                </a:lnTo>
                <a:lnTo>
                  <a:pt x="3306" y="925"/>
                </a:lnTo>
                <a:lnTo>
                  <a:pt x="3306" y="925"/>
                </a:lnTo>
                <a:lnTo>
                  <a:pt x="3311" y="921"/>
                </a:lnTo>
                <a:lnTo>
                  <a:pt x="3311" y="921"/>
                </a:lnTo>
                <a:lnTo>
                  <a:pt x="3311" y="921"/>
                </a:lnTo>
                <a:lnTo>
                  <a:pt x="3313" y="923"/>
                </a:lnTo>
                <a:lnTo>
                  <a:pt x="3313" y="923"/>
                </a:lnTo>
                <a:lnTo>
                  <a:pt x="3313" y="923"/>
                </a:lnTo>
                <a:lnTo>
                  <a:pt x="3315" y="921"/>
                </a:lnTo>
                <a:lnTo>
                  <a:pt x="3313" y="921"/>
                </a:lnTo>
                <a:lnTo>
                  <a:pt x="3313" y="921"/>
                </a:lnTo>
                <a:lnTo>
                  <a:pt x="3313" y="918"/>
                </a:lnTo>
                <a:lnTo>
                  <a:pt x="3315" y="918"/>
                </a:lnTo>
                <a:lnTo>
                  <a:pt x="3315" y="918"/>
                </a:lnTo>
                <a:lnTo>
                  <a:pt x="3319" y="916"/>
                </a:lnTo>
                <a:lnTo>
                  <a:pt x="3319" y="916"/>
                </a:lnTo>
                <a:lnTo>
                  <a:pt x="3319" y="914"/>
                </a:lnTo>
                <a:lnTo>
                  <a:pt x="3321" y="914"/>
                </a:lnTo>
                <a:lnTo>
                  <a:pt x="3321" y="914"/>
                </a:lnTo>
                <a:lnTo>
                  <a:pt x="3321" y="914"/>
                </a:lnTo>
                <a:lnTo>
                  <a:pt x="3321" y="912"/>
                </a:lnTo>
                <a:lnTo>
                  <a:pt x="3323" y="912"/>
                </a:lnTo>
                <a:lnTo>
                  <a:pt x="3323" y="912"/>
                </a:lnTo>
                <a:lnTo>
                  <a:pt x="3323" y="910"/>
                </a:lnTo>
                <a:lnTo>
                  <a:pt x="3323" y="910"/>
                </a:lnTo>
                <a:lnTo>
                  <a:pt x="3325" y="910"/>
                </a:lnTo>
                <a:lnTo>
                  <a:pt x="3327" y="910"/>
                </a:lnTo>
                <a:lnTo>
                  <a:pt x="3329" y="910"/>
                </a:lnTo>
                <a:lnTo>
                  <a:pt x="3329" y="910"/>
                </a:lnTo>
                <a:lnTo>
                  <a:pt x="3332" y="908"/>
                </a:lnTo>
                <a:lnTo>
                  <a:pt x="3334" y="908"/>
                </a:lnTo>
                <a:lnTo>
                  <a:pt x="3336" y="906"/>
                </a:lnTo>
                <a:lnTo>
                  <a:pt x="3338" y="904"/>
                </a:lnTo>
                <a:lnTo>
                  <a:pt x="3340" y="904"/>
                </a:lnTo>
                <a:lnTo>
                  <a:pt x="3340" y="904"/>
                </a:lnTo>
                <a:lnTo>
                  <a:pt x="3340" y="904"/>
                </a:lnTo>
                <a:lnTo>
                  <a:pt x="3342" y="904"/>
                </a:lnTo>
                <a:lnTo>
                  <a:pt x="3342" y="904"/>
                </a:lnTo>
                <a:lnTo>
                  <a:pt x="3346" y="902"/>
                </a:lnTo>
                <a:lnTo>
                  <a:pt x="3348" y="900"/>
                </a:lnTo>
                <a:lnTo>
                  <a:pt x="3350" y="900"/>
                </a:lnTo>
                <a:lnTo>
                  <a:pt x="3355" y="902"/>
                </a:lnTo>
                <a:lnTo>
                  <a:pt x="3357" y="902"/>
                </a:lnTo>
                <a:lnTo>
                  <a:pt x="3357" y="904"/>
                </a:lnTo>
                <a:lnTo>
                  <a:pt x="3361" y="904"/>
                </a:lnTo>
                <a:lnTo>
                  <a:pt x="3361" y="904"/>
                </a:lnTo>
                <a:lnTo>
                  <a:pt x="3363" y="906"/>
                </a:lnTo>
                <a:lnTo>
                  <a:pt x="3363" y="906"/>
                </a:lnTo>
                <a:lnTo>
                  <a:pt x="3363" y="906"/>
                </a:lnTo>
                <a:lnTo>
                  <a:pt x="3365" y="904"/>
                </a:lnTo>
                <a:lnTo>
                  <a:pt x="3367" y="904"/>
                </a:lnTo>
                <a:lnTo>
                  <a:pt x="3367" y="904"/>
                </a:lnTo>
                <a:lnTo>
                  <a:pt x="3367" y="902"/>
                </a:lnTo>
                <a:lnTo>
                  <a:pt x="3371" y="904"/>
                </a:lnTo>
                <a:lnTo>
                  <a:pt x="3373" y="904"/>
                </a:lnTo>
                <a:lnTo>
                  <a:pt x="3376" y="904"/>
                </a:lnTo>
                <a:lnTo>
                  <a:pt x="3376" y="904"/>
                </a:lnTo>
                <a:lnTo>
                  <a:pt x="3378" y="906"/>
                </a:lnTo>
                <a:lnTo>
                  <a:pt x="3378" y="908"/>
                </a:lnTo>
                <a:lnTo>
                  <a:pt x="3378" y="910"/>
                </a:lnTo>
                <a:lnTo>
                  <a:pt x="3378" y="910"/>
                </a:lnTo>
                <a:lnTo>
                  <a:pt x="3376" y="912"/>
                </a:lnTo>
                <a:lnTo>
                  <a:pt x="3378" y="912"/>
                </a:lnTo>
                <a:lnTo>
                  <a:pt x="3378" y="916"/>
                </a:lnTo>
                <a:lnTo>
                  <a:pt x="3376" y="921"/>
                </a:lnTo>
                <a:lnTo>
                  <a:pt x="3373" y="925"/>
                </a:lnTo>
                <a:lnTo>
                  <a:pt x="3371" y="927"/>
                </a:lnTo>
                <a:lnTo>
                  <a:pt x="3373" y="929"/>
                </a:lnTo>
                <a:lnTo>
                  <a:pt x="3378" y="931"/>
                </a:lnTo>
                <a:lnTo>
                  <a:pt x="3378" y="933"/>
                </a:lnTo>
                <a:lnTo>
                  <a:pt x="3378" y="933"/>
                </a:lnTo>
                <a:lnTo>
                  <a:pt x="3373" y="933"/>
                </a:lnTo>
                <a:lnTo>
                  <a:pt x="3371" y="931"/>
                </a:lnTo>
                <a:lnTo>
                  <a:pt x="3369" y="931"/>
                </a:lnTo>
                <a:lnTo>
                  <a:pt x="3367" y="931"/>
                </a:lnTo>
                <a:lnTo>
                  <a:pt x="3361" y="931"/>
                </a:lnTo>
                <a:lnTo>
                  <a:pt x="3357" y="931"/>
                </a:lnTo>
                <a:lnTo>
                  <a:pt x="3355" y="931"/>
                </a:lnTo>
                <a:lnTo>
                  <a:pt x="3352" y="931"/>
                </a:lnTo>
                <a:lnTo>
                  <a:pt x="3350" y="933"/>
                </a:lnTo>
                <a:lnTo>
                  <a:pt x="3350" y="933"/>
                </a:lnTo>
                <a:lnTo>
                  <a:pt x="3350" y="935"/>
                </a:lnTo>
                <a:lnTo>
                  <a:pt x="3348" y="937"/>
                </a:lnTo>
                <a:lnTo>
                  <a:pt x="3346" y="937"/>
                </a:lnTo>
                <a:lnTo>
                  <a:pt x="3346" y="939"/>
                </a:lnTo>
                <a:lnTo>
                  <a:pt x="3346" y="941"/>
                </a:lnTo>
                <a:lnTo>
                  <a:pt x="3348" y="941"/>
                </a:lnTo>
                <a:lnTo>
                  <a:pt x="3350" y="944"/>
                </a:lnTo>
                <a:lnTo>
                  <a:pt x="3350" y="946"/>
                </a:lnTo>
                <a:lnTo>
                  <a:pt x="3352" y="946"/>
                </a:lnTo>
                <a:lnTo>
                  <a:pt x="3352" y="946"/>
                </a:lnTo>
                <a:lnTo>
                  <a:pt x="3355" y="946"/>
                </a:lnTo>
                <a:lnTo>
                  <a:pt x="3355" y="946"/>
                </a:lnTo>
                <a:lnTo>
                  <a:pt x="3352" y="946"/>
                </a:lnTo>
                <a:lnTo>
                  <a:pt x="3350" y="946"/>
                </a:lnTo>
                <a:lnTo>
                  <a:pt x="3348" y="948"/>
                </a:lnTo>
                <a:lnTo>
                  <a:pt x="3348" y="946"/>
                </a:lnTo>
                <a:lnTo>
                  <a:pt x="3348" y="946"/>
                </a:lnTo>
                <a:lnTo>
                  <a:pt x="3344" y="944"/>
                </a:lnTo>
                <a:lnTo>
                  <a:pt x="3342" y="944"/>
                </a:lnTo>
                <a:lnTo>
                  <a:pt x="3338" y="944"/>
                </a:lnTo>
                <a:lnTo>
                  <a:pt x="3336" y="946"/>
                </a:lnTo>
                <a:lnTo>
                  <a:pt x="3336" y="946"/>
                </a:lnTo>
                <a:lnTo>
                  <a:pt x="3336" y="948"/>
                </a:lnTo>
                <a:lnTo>
                  <a:pt x="3336" y="948"/>
                </a:lnTo>
                <a:lnTo>
                  <a:pt x="3336" y="950"/>
                </a:lnTo>
                <a:lnTo>
                  <a:pt x="3338" y="950"/>
                </a:lnTo>
                <a:lnTo>
                  <a:pt x="3340" y="950"/>
                </a:lnTo>
                <a:lnTo>
                  <a:pt x="3342" y="952"/>
                </a:lnTo>
                <a:lnTo>
                  <a:pt x="3344" y="952"/>
                </a:lnTo>
                <a:lnTo>
                  <a:pt x="3344" y="952"/>
                </a:lnTo>
                <a:lnTo>
                  <a:pt x="3346" y="956"/>
                </a:lnTo>
                <a:lnTo>
                  <a:pt x="3348" y="960"/>
                </a:lnTo>
                <a:lnTo>
                  <a:pt x="3348" y="962"/>
                </a:lnTo>
                <a:lnTo>
                  <a:pt x="3350" y="962"/>
                </a:lnTo>
                <a:lnTo>
                  <a:pt x="3350" y="965"/>
                </a:lnTo>
                <a:lnTo>
                  <a:pt x="3350" y="965"/>
                </a:lnTo>
                <a:lnTo>
                  <a:pt x="3350" y="967"/>
                </a:lnTo>
                <a:lnTo>
                  <a:pt x="3350" y="967"/>
                </a:lnTo>
                <a:lnTo>
                  <a:pt x="3350" y="969"/>
                </a:lnTo>
                <a:lnTo>
                  <a:pt x="3350" y="971"/>
                </a:lnTo>
                <a:lnTo>
                  <a:pt x="3352" y="971"/>
                </a:lnTo>
                <a:lnTo>
                  <a:pt x="3355" y="971"/>
                </a:lnTo>
                <a:lnTo>
                  <a:pt x="3355" y="971"/>
                </a:lnTo>
                <a:lnTo>
                  <a:pt x="3357" y="971"/>
                </a:lnTo>
                <a:lnTo>
                  <a:pt x="3359" y="973"/>
                </a:lnTo>
                <a:lnTo>
                  <a:pt x="3359" y="973"/>
                </a:lnTo>
                <a:lnTo>
                  <a:pt x="3359" y="975"/>
                </a:lnTo>
                <a:lnTo>
                  <a:pt x="3359" y="975"/>
                </a:lnTo>
                <a:lnTo>
                  <a:pt x="3361" y="975"/>
                </a:lnTo>
                <a:lnTo>
                  <a:pt x="3361" y="975"/>
                </a:lnTo>
                <a:lnTo>
                  <a:pt x="3363" y="975"/>
                </a:lnTo>
                <a:lnTo>
                  <a:pt x="3363" y="975"/>
                </a:lnTo>
                <a:lnTo>
                  <a:pt x="3365" y="977"/>
                </a:lnTo>
                <a:lnTo>
                  <a:pt x="3365" y="977"/>
                </a:lnTo>
                <a:lnTo>
                  <a:pt x="3367" y="977"/>
                </a:lnTo>
                <a:lnTo>
                  <a:pt x="3367" y="977"/>
                </a:lnTo>
                <a:lnTo>
                  <a:pt x="3369" y="977"/>
                </a:lnTo>
                <a:lnTo>
                  <a:pt x="3369" y="977"/>
                </a:lnTo>
                <a:lnTo>
                  <a:pt x="3369" y="981"/>
                </a:lnTo>
                <a:lnTo>
                  <a:pt x="3369" y="983"/>
                </a:lnTo>
                <a:lnTo>
                  <a:pt x="3369" y="986"/>
                </a:lnTo>
                <a:lnTo>
                  <a:pt x="3369" y="986"/>
                </a:lnTo>
                <a:lnTo>
                  <a:pt x="3367" y="990"/>
                </a:lnTo>
                <a:lnTo>
                  <a:pt x="3367" y="990"/>
                </a:lnTo>
                <a:lnTo>
                  <a:pt x="3367" y="992"/>
                </a:lnTo>
                <a:lnTo>
                  <a:pt x="3367" y="994"/>
                </a:lnTo>
                <a:lnTo>
                  <a:pt x="3369" y="998"/>
                </a:lnTo>
                <a:lnTo>
                  <a:pt x="3371" y="1002"/>
                </a:lnTo>
                <a:lnTo>
                  <a:pt x="3373" y="1004"/>
                </a:lnTo>
                <a:lnTo>
                  <a:pt x="3373" y="1004"/>
                </a:lnTo>
                <a:lnTo>
                  <a:pt x="3373" y="1004"/>
                </a:lnTo>
                <a:lnTo>
                  <a:pt x="3373" y="1002"/>
                </a:lnTo>
                <a:lnTo>
                  <a:pt x="3373" y="998"/>
                </a:lnTo>
                <a:lnTo>
                  <a:pt x="3373" y="996"/>
                </a:lnTo>
                <a:lnTo>
                  <a:pt x="3373" y="996"/>
                </a:lnTo>
                <a:lnTo>
                  <a:pt x="3373" y="992"/>
                </a:lnTo>
                <a:lnTo>
                  <a:pt x="3376" y="992"/>
                </a:lnTo>
                <a:lnTo>
                  <a:pt x="3378" y="990"/>
                </a:lnTo>
                <a:lnTo>
                  <a:pt x="3378" y="990"/>
                </a:lnTo>
                <a:lnTo>
                  <a:pt x="3380" y="990"/>
                </a:lnTo>
                <a:lnTo>
                  <a:pt x="3382" y="988"/>
                </a:lnTo>
                <a:lnTo>
                  <a:pt x="3384" y="988"/>
                </a:lnTo>
                <a:lnTo>
                  <a:pt x="3386" y="988"/>
                </a:lnTo>
                <a:lnTo>
                  <a:pt x="3388" y="988"/>
                </a:lnTo>
                <a:lnTo>
                  <a:pt x="3388" y="990"/>
                </a:lnTo>
                <a:lnTo>
                  <a:pt x="3390" y="992"/>
                </a:lnTo>
                <a:lnTo>
                  <a:pt x="3390" y="994"/>
                </a:lnTo>
                <a:lnTo>
                  <a:pt x="3390" y="996"/>
                </a:lnTo>
                <a:lnTo>
                  <a:pt x="3392" y="998"/>
                </a:lnTo>
                <a:lnTo>
                  <a:pt x="3392" y="1000"/>
                </a:lnTo>
                <a:lnTo>
                  <a:pt x="3394" y="1002"/>
                </a:lnTo>
                <a:lnTo>
                  <a:pt x="3399" y="1004"/>
                </a:lnTo>
                <a:lnTo>
                  <a:pt x="3401" y="1006"/>
                </a:lnTo>
                <a:lnTo>
                  <a:pt x="3401" y="1006"/>
                </a:lnTo>
                <a:lnTo>
                  <a:pt x="3401" y="1006"/>
                </a:lnTo>
                <a:lnTo>
                  <a:pt x="3401" y="1009"/>
                </a:lnTo>
                <a:lnTo>
                  <a:pt x="3401" y="1009"/>
                </a:lnTo>
                <a:close/>
              </a:path>
            </a:pathLst>
          </a:custGeom>
          <a:solidFill>
            <a:schemeClr val="tx1">
              <a:lumMod val="60000"/>
              <a:lumOff val="40000"/>
              <a:alpha val="15000"/>
            </a:schemeClr>
          </a:solidFill>
          <a:ln>
            <a:noFill/>
          </a:ln>
        </p:spPr>
        <p:txBody>
          <a:bodyPr vert="horz" wrap="square" lIns="134112" tIns="67056" rIns="134112" bIns="67056" numCol="1" anchor="t" anchorCtr="0" compatLnSpc="1">
            <a:prstTxWarp prst="textNoShape">
              <a:avLst/>
            </a:prstTxWarp>
          </a:bodyPr>
          <a:lstStyle/>
          <a:p>
            <a:endParaRPr lang="en-US"/>
          </a:p>
        </p:txBody>
      </p:sp>
      <p:sp>
        <p:nvSpPr>
          <p:cNvPr id="6" name="Freeform 5"/>
          <p:cNvSpPr>
            <a:spLocks/>
          </p:cNvSpPr>
          <p:nvPr/>
        </p:nvSpPr>
        <p:spPr bwMode="auto">
          <a:xfrm>
            <a:off x="8930950" y="4308056"/>
            <a:ext cx="3084236" cy="4650071"/>
          </a:xfrm>
          <a:custGeom>
            <a:avLst/>
            <a:gdLst>
              <a:gd name="T0" fmla="*/ 807 w 1087"/>
              <a:gd name="T1" fmla="*/ 1276 h 1639"/>
              <a:gd name="T2" fmla="*/ 1087 w 1087"/>
              <a:gd name="T3" fmla="*/ 838 h 1639"/>
              <a:gd name="T4" fmla="*/ 841 w 1087"/>
              <a:gd name="T5" fmla="*/ 596 h 1639"/>
              <a:gd name="T6" fmla="*/ 799 w 1087"/>
              <a:gd name="T7" fmla="*/ 400 h 1639"/>
              <a:gd name="T8" fmla="*/ 799 w 1087"/>
              <a:gd name="T9" fmla="*/ 400 h 1639"/>
              <a:gd name="T10" fmla="*/ 400 w 1087"/>
              <a:gd name="T11" fmla="*/ 0 h 1639"/>
              <a:gd name="T12" fmla="*/ 0 w 1087"/>
              <a:gd name="T13" fmla="*/ 400 h 1639"/>
              <a:gd name="T14" fmla="*/ 0 w 1087"/>
              <a:gd name="T15" fmla="*/ 400 h 1639"/>
              <a:gd name="T16" fmla="*/ 42 w 1087"/>
              <a:gd name="T17" fmla="*/ 724 h 1639"/>
              <a:gd name="T18" fmla="*/ 671 w 1087"/>
              <a:gd name="T19" fmla="*/ 1524 h 1639"/>
              <a:gd name="T20" fmla="*/ 971 w 1087"/>
              <a:gd name="T21" fmla="*/ 1639 h 1639"/>
              <a:gd name="T22" fmla="*/ 807 w 1087"/>
              <a:gd name="T23" fmla="*/ 1276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639">
                <a:moveTo>
                  <a:pt x="807" y="1276"/>
                </a:moveTo>
                <a:cubicBezTo>
                  <a:pt x="807" y="1082"/>
                  <a:pt x="922" y="915"/>
                  <a:pt x="1087" y="838"/>
                </a:cubicBezTo>
                <a:cubicBezTo>
                  <a:pt x="978" y="791"/>
                  <a:pt x="890" y="704"/>
                  <a:pt x="841" y="596"/>
                </a:cubicBezTo>
                <a:cubicBezTo>
                  <a:pt x="814" y="536"/>
                  <a:pt x="799" y="470"/>
                  <a:pt x="799" y="400"/>
                </a:cubicBezTo>
                <a:cubicBezTo>
                  <a:pt x="799" y="400"/>
                  <a:pt x="799" y="400"/>
                  <a:pt x="799" y="400"/>
                </a:cubicBezTo>
                <a:cubicBezTo>
                  <a:pt x="799" y="179"/>
                  <a:pt x="620" y="0"/>
                  <a:pt x="400" y="0"/>
                </a:cubicBezTo>
                <a:cubicBezTo>
                  <a:pt x="179" y="0"/>
                  <a:pt x="0" y="179"/>
                  <a:pt x="0" y="400"/>
                </a:cubicBezTo>
                <a:cubicBezTo>
                  <a:pt x="0" y="400"/>
                  <a:pt x="0" y="400"/>
                  <a:pt x="0" y="400"/>
                </a:cubicBezTo>
                <a:cubicBezTo>
                  <a:pt x="0" y="512"/>
                  <a:pt x="15" y="620"/>
                  <a:pt x="42" y="724"/>
                </a:cubicBezTo>
                <a:cubicBezTo>
                  <a:pt x="132" y="1070"/>
                  <a:pt x="364" y="1358"/>
                  <a:pt x="671" y="1524"/>
                </a:cubicBezTo>
                <a:cubicBezTo>
                  <a:pt x="765" y="1575"/>
                  <a:pt x="866" y="1613"/>
                  <a:pt x="971" y="1639"/>
                </a:cubicBezTo>
                <a:cubicBezTo>
                  <a:pt x="871" y="1551"/>
                  <a:pt x="807" y="1421"/>
                  <a:pt x="807" y="1276"/>
                </a:cubicBezTo>
                <a:close/>
              </a:path>
            </a:pathLst>
          </a:custGeom>
          <a:solidFill>
            <a:schemeClr val="accent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7" name="Freeform 6"/>
          <p:cNvSpPr>
            <a:spLocks/>
          </p:cNvSpPr>
          <p:nvPr/>
        </p:nvSpPr>
        <p:spPr bwMode="auto">
          <a:xfrm>
            <a:off x="13113208" y="1924356"/>
            <a:ext cx="3059791" cy="4574676"/>
          </a:xfrm>
          <a:custGeom>
            <a:avLst/>
            <a:gdLst>
              <a:gd name="T0" fmla="*/ 1077 w 1078"/>
              <a:gd name="T1" fmla="*/ 1189 h 1612"/>
              <a:gd name="T2" fmla="*/ 1029 w 1078"/>
              <a:gd name="T3" fmla="*/ 881 h 1612"/>
              <a:gd name="T4" fmla="*/ 451 w 1078"/>
              <a:gd name="T5" fmla="*/ 133 h 1612"/>
              <a:gd name="T6" fmla="*/ 133 w 1078"/>
              <a:gd name="T7" fmla="*/ 0 h 1612"/>
              <a:gd name="T8" fmla="*/ 290 w 1078"/>
              <a:gd name="T9" fmla="*/ 356 h 1612"/>
              <a:gd name="T10" fmla="*/ 0 w 1078"/>
              <a:gd name="T11" fmla="*/ 798 h 1612"/>
              <a:gd name="T12" fmla="*/ 23 w 1078"/>
              <a:gd name="T13" fmla="*/ 809 h 1612"/>
              <a:gd name="T14" fmla="*/ 233 w 1078"/>
              <a:gd name="T15" fmla="*/ 1027 h 1612"/>
              <a:gd name="T16" fmla="*/ 278 w 1078"/>
              <a:gd name="T17" fmla="*/ 1213 h 1612"/>
              <a:gd name="T18" fmla="*/ 279 w 1078"/>
              <a:gd name="T19" fmla="*/ 1213 h 1612"/>
              <a:gd name="T20" fmla="*/ 678 w 1078"/>
              <a:gd name="T21" fmla="*/ 1612 h 1612"/>
              <a:gd name="T22" fmla="*/ 1078 w 1078"/>
              <a:gd name="T23" fmla="*/ 1221 h 1612"/>
              <a:gd name="T24" fmla="*/ 1078 w 1078"/>
              <a:gd name="T25" fmla="*/ 1213 h 1612"/>
              <a:gd name="T26" fmla="*/ 1077 w 1078"/>
              <a:gd name="T27" fmla="*/ 1189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8" h="1612">
                <a:moveTo>
                  <a:pt x="1077" y="1189"/>
                </a:moveTo>
                <a:cubicBezTo>
                  <a:pt x="1074" y="1083"/>
                  <a:pt x="1057" y="980"/>
                  <a:pt x="1029" y="881"/>
                </a:cubicBezTo>
                <a:cubicBezTo>
                  <a:pt x="939" y="564"/>
                  <a:pt x="729" y="297"/>
                  <a:pt x="451" y="133"/>
                </a:cubicBezTo>
                <a:cubicBezTo>
                  <a:pt x="353" y="75"/>
                  <a:pt x="246" y="30"/>
                  <a:pt x="133" y="0"/>
                </a:cubicBezTo>
                <a:cubicBezTo>
                  <a:pt x="230" y="88"/>
                  <a:pt x="290" y="215"/>
                  <a:pt x="290" y="356"/>
                </a:cubicBezTo>
                <a:cubicBezTo>
                  <a:pt x="290" y="553"/>
                  <a:pt x="171" y="724"/>
                  <a:pt x="0" y="798"/>
                </a:cubicBezTo>
                <a:cubicBezTo>
                  <a:pt x="8" y="802"/>
                  <a:pt x="15" y="805"/>
                  <a:pt x="23" y="809"/>
                </a:cubicBezTo>
                <a:cubicBezTo>
                  <a:pt x="114" y="857"/>
                  <a:pt x="188" y="934"/>
                  <a:pt x="233" y="1027"/>
                </a:cubicBezTo>
                <a:cubicBezTo>
                  <a:pt x="260" y="1084"/>
                  <a:pt x="276" y="1146"/>
                  <a:pt x="278" y="1213"/>
                </a:cubicBezTo>
                <a:cubicBezTo>
                  <a:pt x="279" y="1213"/>
                  <a:pt x="279" y="1213"/>
                  <a:pt x="279" y="1213"/>
                </a:cubicBezTo>
                <a:cubicBezTo>
                  <a:pt x="279" y="1434"/>
                  <a:pt x="458" y="1612"/>
                  <a:pt x="678" y="1612"/>
                </a:cubicBezTo>
                <a:cubicBezTo>
                  <a:pt x="896" y="1612"/>
                  <a:pt x="1074" y="1438"/>
                  <a:pt x="1078" y="1221"/>
                </a:cubicBezTo>
                <a:cubicBezTo>
                  <a:pt x="1078" y="1218"/>
                  <a:pt x="1078" y="1215"/>
                  <a:pt x="1078" y="1213"/>
                </a:cubicBezTo>
                <a:cubicBezTo>
                  <a:pt x="1078" y="1205"/>
                  <a:pt x="1078" y="1197"/>
                  <a:pt x="1077" y="1189"/>
                </a:cubicBezTo>
                <a:close/>
              </a:path>
            </a:pathLst>
          </a:custGeom>
          <a:solidFill>
            <a:schemeClr val="accent4"/>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8" name="Freeform 7"/>
          <p:cNvSpPr>
            <a:spLocks/>
          </p:cNvSpPr>
          <p:nvPr/>
        </p:nvSpPr>
        <p:spPr bwMode="auto">
          <a:xfrm>
            <a:off x="9051142" y="1800055"/>
            <a:ext cx="4648764" cy="3064728"/>
          </a:xfrm>
          <a:custGeom>
            <a:avLst/>
            <a:gdLst>
              <a:gd name="T0" fmla="*/ 1250 w 1639"/>
              <a:gd name="T1" fmla="*/ 0 h 1080"/>
              <a:gd name="T2" fmla="*/ 1248 w 1639"/>
              <a:gd name="T3" fmla="*/ 0 h 1080"/>
              <a:gd name="T4" fmla="*/ 1239 w 1639"/>
              <a:gd name="T5" fmla="*/ 0 h 1080"/>
              <a:gd name="T6" fmla="*/ 1237 w 1639"/>
              <a:gd name="T7" fmla="*/ 0 h 1080"/>
              <a:gd name="T8" fmla="*/ 1234 w 1639"/>
              <a:gd name="T9" fmla="*/ 0 h 1080"/>
              <a:gd name="T10" fmla="*/ 918 w 1639"/>
              <a:gd name="T11" fmla="*/ 40 h 1080"/>
              <a:gd name="T12" fmla="*/ 68 w 1639"/>
              <a:gd name="T13" fmla="*/ 756 h 1080"/>
              <a:gd name="T14" fmla="*/ 0 w 1639"/>
              <a:gd name="T15" fmla="*/ 952 h 1080"/>
              <a:gd name="T16" fmla="*/ 358 w 1639"/>
              <a:gd name="T17" fmla="*/ 793 h 1080"/>
              <a:gd name="T18" fmla="*/ 799 w 1639"/>
              <a:gd name="T19" fmla="*/ 1080 h 1080"/>
              <a:gd name="T20" fmla="*/ 1041 w 1639"/>
              <a:gd name="T21" fmla="*/ 840 h 1080"/>
              <a:gd name="T22" fmla="*/ 1234 w 1639"/>
              <a:gd name="T23" fmla="*/ 799 h 1080"/>
              <a:gd name="T24" fmla="*/ 1248 w 1639"/>
              <a:gd name="T25" fmla="*/ 800 h 1080"/>
              <a:gd name="T26" fmla="*/ 1248 w 1639"/>
              <a:gd name="T27" fmla="*/ 799 h 1080"/>
              <a:gd name="T28" fmla="*/ 1639 w 1639"/>
              <a:gd name="T29" fmla="*/ 400 h 1080"/>
              <a:gd name="T30" fmla="*/ 1250 w 1639"/>
              <a:gd name="T31"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9" h="1080">
                <a:moveTo>
                  <a:pt x="1250" y="0"/>
                </a:moveTo>
                <a:cubicBezTo>
                  <a:pt x="1249" y="0"/>
                  <a:pt x="1248" y="0"/>
                  <a:pt x="1248" y="0"/>
                </a:cubicBezTo>
                <a:cubicBezTo>
                  <a:pt x="1245" y="0"/>
                  <a:pt x="1242" y="0"/>
                  <a:pt x="1239" y="0"/>
                </a:cubicBezTo>
                <a:cubicBezTo>
                  <a:pt x="1239" y="0"/>
                  <a:pt x="1238" y="0"/>
                  <a:pt x="1237" y="0"/>
                </a:cubicBezTo>
                <a:cubicBezTo>
                  <a:pt x="1236" y="0"/>
                  <a:pt x="1235" y="0"/>
                  <a:pt x="1234" y="0"/>
                </a:cubicBezTo>
                <a:cubicBezTo>
                  <a:pt x="1125" y="0"/>
                  <a:pt x="1019" y="14"/>
                  <a:pt x="918" y="40"/>
                </a:cubicBezTo>
                <a:cubicBezTo>
                  <a:pt x="537" y="136"/>
                  <a:pt x="226" y="404"/>
                  <a:pt x="68" y="756"/>
                </a:cubicBezTo>
                <a:cubicBezTo>
                  <a:pt x="40" y="819"/>
                  <a:pt x="17" y="884"/>
                  <a:pt x="0" y="952"/>
                </a:cubicBezTo>
                <a:cubicBezTo>
                  <a:pt x="88" y="854"/>
                  <a:pt x="216" y="793"/>
                  <a:pt x="358" y="793"/>
                </a:cubicBezTo>
                <a:cubicBezTo>
                  <a:pt x="554" y="793"/>
                  <a:pt x="724" y="911"/>
                  <a:pt x="799" y="1080"/>
                </a:cubicBezTo>
                <a:cubicBezTo>
                  <a:pt x="847" y="973"/>
                  <a:pt x="934" y="887"/>
                  <a:pt x="1041" y="840"/>
                </a:cubicBezTo>
                <a:cubicBezTo>
                  <a:pt x="1100" y="814"/>
                  <a:pt x="1165" y="799"/>
                  <a:pt x="1234" y="799"/>
                </a:cubicBezTo>
                <a:cubicBezTo>
                  <a:pt x="1239" y="799"/>
                  <a:pt x="1243" y="799"/>
                  <a:pt x="1248" y="800"/>
                </a:cubicBezTo>
                <a:cubicBezTo>
                  <a:pt x="1248" y="799"/>
                  <a:pt x="1248" y="799"/>
                  <a:pt x="1248" y="799"/>
                </a:cubicBezTo>
                <a:cubicBezTo>
                  <a:pt x="1465" y="795"/>
                  <a:pt x="1639" y="618"/>
                  <a:pt x="1639" y="400"/>
                </a:cubicBezTo>
                <a:cubicBezTo>
                  <a:pt x="1639" y="182"/>
                  <a:pt x="1466" y="6"/>
                  <a:pt x="1250" y="0"/>
                </a:cubicBezTo>
                <a:close/>
              </a:path>
            </a:pathLst>
          </a:custGeom>
          <a:solidFill>
            <a:schemeClr val="accent2"/>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9" name="Freeform 8"/>
          <p:cNvSpPr>
            <a:spLocks/>
          </p:cNvSpPr>
          <p:nvPr/>
        </p:nvSpPr>
        <p:spPr bwMode="auto">
          <a:xfrm>
            <a:off x="11457009" y="5948849"/>
            <a:ext cx="4616169" cy="3093254"/>
          </a:xfrm>
          <a:custGeom>
            <a:avLst/>
            <a:gdLst>
              <a:gd name="T0" fmla="*/ 1262 w 1627"/>
              <a:gd name="T1" fmla="*/ 278 h 1090"/>
              <a:gd name="T2" fmla="*/ 825 w 1627"/>
              <a:gd name="T3" fmla="*/ 0 h 1090"/>
              <a:gd name="T4" fmla="*/ 588 w 1627"/>
              <a:gd name="T5" fmla="*/ 246 h 1090"/>
              <a:gd name="T6" fmla="*/ 400 w 1627"/>
              <a:gd name="T7" fmla="*/ 290 h 1090"/>
              <a:gd name="T8" fmla="*/ 400 w 1627"/>
              <a:gd name="T9" fmla="*/ 291 h 1090"/>
              <a:gd name="T10" fmla="*/ 0 w 1627"/>
              <a:gd name="T11" fmla="*/ 690 h 1090"/>
              <a:gd name="T12" fmla="*/ 394 w 1627"/>
              <a:gd name="T13" fmla="*/ 1090 h 1090"/>
              <a:gd name="T14" fmla="*/ 400 w 1627"/>
              <a:gd name="T15" fmla="*/ 1090 h 1090"/>
              <a:gd name="T16" fmla="*/ 421 w 1627"/>
              <a:gd name="T17" fmla="*/ 1089 h 1090"/>
              <a:gd name="T18" fmla="*/ 729 w 1627"/>
              <a:gd name="T19" fmla="*/ 1043 h 1090"/>
              <a:gd name="T20" fmla="*/ 1560 w 1627"/>
              <a:gd name="T21" fmla="*/ 315 h 1090"/>
              <a:gd name="T22" fmla="*/ 1627 w 1627"/>
              <a:gd name="T23" fmla="*/ 111 h 1090"/>
              <a:gd name="T24" fmla="*/ 1262 w 1627"/>
              <a:gd name="T25" fmla="*/ 278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7" h="1090">
                <a:moveTo>
                  <a:pt x="1262" y="278"/>
                </a:moveTo>
                <a:cubicBezTo>
                  <a:pt x="1069" y="278"/>
                  <a:pt x="902" y="164"/>
                  <a:pt x="825" y="0"/>
                </a:cubicBezTo>
                <a:cubicBezTo>
                  <a:pt x="779" y="108"/>
                  <a:pt x="695" y="196"/>
                  <a:pt x="588" y="246"/>
                </a:cubicBezTo>
                <a:cubicBezTo>
                  <a:pt x="531" y="273"/>
                  <a:pt x="467" y="288"/>
                  <a:pt x="400" y="290"/>
                </a:cubicBezTo>
                <a:cubicBezTo>
                  <a:pt x="400" y="291"/>
                  <a:pt x="400" y="291"/>
                  <a:pt x="400" y="291"/>
                </a:cubicBezTo>
                <a:cubicBezTo>
                  <a:pt x="179" y="291"/>
                  <a:pt x="0" y="470"/>
                  <a:pt x="0" y="690"/>
                </a:cubicBezTo>
                <a:cubicBezTo>
                  <a:pt x="0" y="909"/>
                  <a:pt x="176" y="1087"/>
                  <a:pt x="394" y="1090"/>
                </a:cubicBezTo>
                <a:cubicBezTo>
                  <a:pt x="396" y="1090"/>
                  <a:pt x="398" y="1090"/>
                  <a:pt x="400" y="1090"/>
                </a:cubicBezTo>
                <a:cubicBezTo>
                  <a:pt x="407" y="1090"/>
                  <a:pt x="414" y="1090"/>
                  <a:pt x="421" y="1089"/>
                </a:cubicBezTo>
                <a:cubicBezTo>
                  <a:pt x="528" y="1086"/>
                  <a:pt x="631" y="1071"/>
                  <a:pt x="729" y="1043"/>
                </a:cubicBezTo>
                <a:cubicBezTo>
                  <a:pt x="1104" y="939"/>
                  <a:pt x="1409" y="668"/>
                  <a:pt x="1560" y="315"/>
                </a:cubicBezTo>
                <a:cubicBezTo>
                  <a:pt x="1588" y="250"/>
                  <a:pt x="1610" y="182"/>
                  <a:pt x="1627" y="111"/>
                </a:cubicBezTo>
                <a:cubicBezTo>
                  <a:pt x="1539" y="213"/>
                  <a:pt x="1408" y="278"/>
                  <a:pt x="1262" y="278"/>
                </a:cubicBezTo>
                <a:close/>
              </a:path>
            </a:pathLst>
          </a:custGeom>
          <a:solidFill>
            <a:schemeClr val="accent3"/>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10" name="Oval 9"/>
          <p:cNvSpPr>
            <a:spLocks noChangeArrowheads="1"/>
          </p:cNvSpPr>
          <p:nvPr/>
        </p:nvSpPr>
        <p:spPr bwMode="auto">
          <a:xfrm>
            <a:off x="11784989" y="2103245"/>
            <a:ext cx="1672496" cy="1668891"/>
          </a:xfrm>
          <a:prstGeom prst="ellipse">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11" name="Oval 10"/>
          <p:cNvSpPr>
            <a:spLocks noChangeArrowheads="1"/>
          </p:cNvSpPr>
          <p:nvPr/>
        </p:nvSpPr>
        <p:spPr bwMode="auto">
          <a:xfrm>
            <a:off x="11709616" y="7122573"/>
            <a:ext cx="1668421" cy="1668891"/>
          </a:xfrm>
          <a:prstGeom prst="ellipse">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12" name="Oval 11"/>
          <p:cNvSpPr>
            <a:spLocks noChangeArrowheads="1"/>
          </p:cNvSpPr>
          <p:nvPr/>
        </p:nvSpPr>
        <p:spPr bwMode="auto">
          <a:xfrm>
            <a:off x="9220224" y="4532634"/>
            <a:ext cx="1670459" cy="1668891"/>
          </a:xfrm>
          <a:prstGeom prst="ellipse">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dirty="0"/>
          </a:p>
        </p:txBody>
      </p:sp>
      <p:sp>
        <p:nvSpPr>
          <p:cNvPr id="13" name="Oval 12"/>
          <p:cNvSpPr>
            <a:spLocks noChangeArrowheads="1"/>
          </p:cNvSpPr>
          <p:nvPr/>
        </p:nvSpPr>
        <p:spPr bwMode="auto">
          <a:xfrm>
            <a:off x="14219376" y="4585615"/>
            <a:ext cx="1672496" cy="1668891"/>
          </a:xfrm>
          <a:prstGeom prst="ellipse">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grpSp>
        <p:nvGrpSpPr>
          <p:cNvPr id="33" name="Group 32"/>
          <p:cNvGrpSpPr/>
          <p:nvPr/>
        </p:nvGrpSpPr>
        <p:grpSpPr>
          <a:xfrm>
            <a:off x="9641337" y="4641410"/>
            <a:ext cx="802635" cy="1243007"/>
            <a:chOff x="1980612" y="3111492"/>
            <a:chExt cx="541689" cy="838656"/>
          </a:xfrm>
          <a:solidFill>
            <a:schemeClr val="accent6"/>
          </a:solidFill>
        </p:grpSpPr>
        <p:sp>
          <p:nvSpPr>
            <p:cNvPr id="21" name="Rectangle 20"/>
            <p:cNvSpPr>
              <a:spLocks noChangeArrowheads="1"/>
            </p:cNvSpPr>
            <p:nvPr/>
          </p:nvSpPr>
          <p:spPr bwMode="auto">
            <a:xfrm>
              <a:off x="1980612" y="3222854"/>
              <a:ext cx="541689" cy="727294"/>
            </a:xfrm>
            <a:prstGeom prst="rect">
              <a:avLst/>
            </a:prstGeom>
            <a:grpFill/>
            <a:ln>
              <a:noFill/>
            </a:ln>
          </p:spPr>
          <p:txBody>
            <a:bodyPr vert="horz" wrap="square" lIns="134112" tIns="67056" rIns="134112" bIns="67056" numCol="1" anchor="t" anchorCtr="0" compatLnSpc="1">
              <a:prstTxWarp prst="textNoShape">
                <a:avLst/>
              </a:prstTxWarp>
            </a:bodyPr>
            <a:lstStyle/>
            <a:p>
              <a:endParaRPr lang="en-US"/>
            </a:p>
          </p:txBody>
        </p:sp>
        <p:sp>
          <p:nvSpPr>
            <p:cNvPr id="22" name="Rectangle 21"/>
            <p:cNvSpPr>
              <a:spLocks noChangeArrowheads="1"/>
            </p:cNvSpPr>
            <p:nvPr/>
          </p:nvSpPr>
          <p:spPr bwMode="auto">
            <a:xfrm>
              <a:off x="2017732" y="3262725"/>
              <a:ext cx="468823" cy="644803"/>
            </a:xfrm>
            <a:prstGeom prst="rect">
              <a:avLst/>
            </a:prstGeom>
            <a:grpFill/>
            <a:ln>
              <a:noFill/>
            </a:ln>
          </p:spPr>
          <p:txBody>
            <a:bodyPr vert="horz" wrap="square" lIns="134112" tIns="67056" rIns="134112" bIns="67056" numCol="1" anchor="t" anchorCtr="0" compatLnSpc="1">
              <a:prstTxWarp prst="textNoShape">
                <a:avLst/>
              </a:prstTxWarp>
            </a:bodyPr>
            <a:lstStyle/>
            <a:p>
              <a:endParaRPr lang="en-US"/>
            </a:p>
          </p:txBody>
        </p:sp>
        <p:sp>
          <p:nvSpPr>
            <p:cNvPr id="23" name="Freeform 22"/>
            <p:cNvSpPr>
              <a:spLocks noEditPoints="1"/>
            </p:cNvSpPr>
            <p:nvPr/>
          </p:nvSpPr>
          <p:spPr bwMode="auto">
            <a:xfrm>
              <a:off x="2116721" y="3111492"/>
              <a:ext cx="268095" cy="174605"/>
            </a:xfrm>
            <a:custGeom>
              <a:avLst/>
              <a:gdLst>
                <a:gd name="T0" fmla="*/ 103 w 140"/>
                <a:gd name="T1" fmla="*/ 41 h 91"/>
                <a:gd name="T2" fmla="*/ 103 w 140"/>
                <a:gd name="T3" fmla="*/ 35 h 91"/>
                <a:gd name="T4" fmla="*/ 71 w 140"/>
                <a:gd name="T5" fmla="*/ 0 h 91"/>
                <a:gd name="T6" fmla="*/ 37 w 140"/>
                <a:gd name="T7" fmla="*/ 34 h 91"/>
                <a:gd name="T8" fmla="*/ 37 w 140"/>
                <a:gd name="T9" fmla="*/ 41 h 91"/>
                <a:gd name="T10" fmla="*/ 19 w 140"/>
                <a:gd name="T11" fmla="*/ 41 h 91"/>
                <a:gd name="T12" fmla="*/ 0 w 140"/>
                <a:gd name="T13" fmla="*/ 61 h 91"/>
                <a:gd name="T14" fmla="*/ 0 w 140"/>
                <a:gd name="T15" fmla="*/ 91 h 91"/>
                <a:gd name="T16" fmla="*/ 140 w 140"/>
                <a:gd name="T17" fmla="*/ 91 h 91"/>
                <a:gd name="T18" fmla="*/ 140 w 140"/>
                <a:gd name="T19" fmla="*/ 61 h 91"/>
                <a:gd name="T20" fmla="*/ 121 w 140"/>
                <a:gd name="T21" fmla="*/ 41 h 91"/>
                <a:gd name="T22" fmla="*/ 103 w 140"/>
                <a:gd name="T23" fmla="*/ 41 h 91"/>
                <a:gd name="T24" fmla="*/ 70 w 140"/>
                <a:gd name="T25" fmla="*/ 18 h 91"/>
                <a:gd name="T26" fmla="*/ 79 w 140"/>
                <a:gd name="T27" fmla="*/ 26 h 91"/>
                <a:gd name="T28" fmla="*/ 70 w 140"/>
                <a:gd name="T29" fmla="*/ 35 h 91"/>
                <a:gd name="T30" fmla="*/ 61 w 140"/>
                <a:gd name="T31" fmla="*/ 26 h 91"/>
                <a:gd name="T32" fmla="*/ 70 w 140"/>
                <a:gd name="T33"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91">
                  <a:moveTo>
                    <a:pt x="103" y="41"/>
                  </a:moveTo>
                  <a:cubicBezTo>
                    <a:pt x="103" y="35"/>
                    <a:pt x="103" y="35"/>
                    <a:pt x="103" y="35"/>
                  </a:cubicBezTo>
                  <a:cubicBezTo>
                    <a:pt x="103" y="17"/>
                    <a:pt x="89" y="1"/>
                    <a:pt x="71" y="0"/>
                  </a:cubicBezTo>
                  <a:cubicBezTo>
                    <a:pt x="52" y="0"/>
                    <a:pt x="37" y="15"/>
                    <a:pt x="37" y="34"/>
                  </a:cubicBezTo>
                  <a:cubicBezTo>
                    <a:pt x="37" y="41"/>
                    <a:pt x="37" y="41"/>
                    <a:pt x="37" y="41"/>
                  </a:cubicBezTo>
                  <a:cubicBezTo>
                    <a:pt x="19" y="41"/>
                    <a:pt x="19" y="41"/>
                    <a:pt x="19" y="41"/>
                  </a:cubicBezTo>
                  <a:cubicBezTo>
                    <a:pt x="9" y="41"/>
                    <a:pt x="0" y="50"/>
                    <a:pt x="0" y="61"/>
                  </a:cubicBezTo>
                  <a:cubicBezTo>
                    <a:pt x="0" y="91"/>
                    <a:pt x="0" y="91"/>
                    <a:pt x="0" y="91"/>
                  </a:cubicBezTo>
                  <a:cubicBezTo>
                    <a:pt x="140" y="91"/>
                    <a:pt x="140" y="91"/>
                    <a:pt x="140" y="91"/>
                  </a:cubicBezTo>
                  <a:cubicBezTo>
                    <a:pt x="140" y="61"/>
                    <a:pt x="140" y="61"/>
                    <a:pt x="140" y="61"/>
                  </a:cubicBezTo>
                  <a:cubicBezTo>
                    <a:pt x="140" y="50"/>
                    <a:pt x="132" y="41"/>
                    <a:pt x="121" y="41"/>
                  </a:cubicBezTo>
                  <a:lnTo>
                    <a:pt x="103" y="41"/>
                  </a:lnTo>
                  <a:close/>
                  <a:moveTo>
                    <a:pt x="70" y="18"/>
                  </a:moveTo>
                  <a:cubicBezTo>
                    <a:pt x="75" y="18"/>
                    <a:pt x="79" y="22"/>
                    <a:pt x="79" y="26"/>
                  </a:cubicBezTo>
                  <a:cubicBezTo>
                    <a:pt x="79" y="31"/>
                    <a:pt x="75" y="35"/>
                    <a:pt x="70" y="35"/>
                  </a:cubicBezTo>
                  <a:cubicBezTo>
                    <a:pt x="65" y="35"/>
                    <a:pt x="61" y="31"/>
                    <a:pt x="61" y="26"/>
                  </a:cubicBezTo>
                  <a:cubicBezTo>
                    <a:pt x="61" y="22"/>
                    <a:pt x="65" y="18"/>
                    <a:pt x="70" y="18"/>
                  </a:cubicBezTo>
                  <a:close/>
                </a:path>
              </a:pathLst>
            </a:custGeom>
            <a:grpFill/>
            <a:ln>
              <a:noFill/>
            </a:ln>
          </p:spPr>
          <p:txBody>
            <a:bodyPr vert="horz" wrap="square" lIns="134112" tIns="67056" rIns="134112" bIns="67056" numCol="1" anchor="t" anchorCtr="0" compatLnSpc="1">
              <a:prstTxWarp prst="textNoShape">
                <a:avLst/>
              </a:prstTxWarp>
            </a:bodyPr>
            <a:lstStyle/>
            <a:p>
              <a:endParaRPr lang="en-US"/>
            </a:p>
          </p:txBody>
        </p:sp>
        <p:sp>
          <p:nvSpPr>
            <p:cNvPr id="24" name="Line 23"/>
            <p:cNvSpPr>
              <a:spLocks noChangeShapeType="1"/>
            </p:cNvSpPr>
            <p:nvPr/>
          </p:nvSpPr>
          <p:spPr bwMode="auto">
            <a:xfrm>
              <a:off x="2086475" y="3453828"/>
              <a:ext cx="331338" cy="0"/>
            </a:xfrm>
            <a:prstGeom prst="line">
              <a:avLst/>
            </a:prstGeom>
            <a:grpFill/>
            <a:ln w="12700" cap="flat">
              <a:solidFill>
                <a:schemeClr val="accent3"/>
              </a:solidFill>
              <a:prstDash val="solid"/>
              <a:miter lim="800000"/>
              <a:headEnd/>
              <a:tailEnd/>
            </a:ln>
          </p:spPr>
          <p:txBody>
            <a:bodyPr vert="horz" wrap="square" lIns="134112" tIns="67056" rIns="134112" bIns="67056" numCol="1" anchor="t" anchorCtr="0" compatLnSpc="1">
              <a:prstTxWarp prst="textNoShape">
                <a:avLst/>
              </a:prstTxWarp>
            </a:bodyPr>
            <a:lstStyle/>
            <a:p>
              <a:endParaRPr lang="en-US"/>
            </a:p>
          </p:txBody>
        </p:sp>
        <p:sp>
          <p:nvSpPr>
            <p:cNvPr id="25" name="Line 24"/>
            <p:cNvSpPr>
              <a:spLocks noChangeShapeType="1"/>
            </p:cNvSpPr>
            <p:nvPr/>
          </p:nvSpPr>
          <p:spPr bwMode="auto">
            <a:xfrm>
              <a:off x="2086475" y="3512947"/>
              <a:ext cx="331338" cy="0"/>
            </a:xfrm>
            <a:prstGeom prst="line">
              <a:avLst/>
            </a:prstGeom>
            <a:grpFill/>
            <a:ln w="12700" cap="flat">
              <a:solidFill>
                <a:srgbClr val="EFEFEF"/>
              </a:solidFill>
              <a:prstDash val="solid"/>
              <a:miter lim="800000"/>
              <a:headEnd/>
              <a:tailEnd/>
            </a:ln>
          </p:spPr>
          <p:txBody>
            <a:bodyPr vert="horz" wrap="square" lIns="134112" tIns="67056" rIns="134112" bIns="67056" numCol="1" anchor="t" anchorCtr="0" compatLnSpc="1">
              <a:prstTxWarp prst="textNoShape">
                <a:avLst/>
              </a:prstTxWarp>
            </a:bodyPr>
            <a:lstStyle/>
            <a:p>
              <a:endParaRPr lang="en-US"/>
            </a:p>
          </p:txBody>
        </p:sp>
        <p:sp>
          <p:nvSpPr>
            <p:cNvPr id="26" name="Line 25"/>
            <p:cNvSpPr>
              <a:spLocks noChangeShapeType="1"/>
            </p:cNvSpPr>
            <p:nvPr/>
          </p:nvSpPr>
          <p:spPr bwMode="auto">
            <a:xfrm>
              <a:off x="2086475" y="3578939"/>
              <a:ext cx="331338" cy="0"/>
            </a:xfrm>
            <a:prstGeom prst="line">
              <a:avLst/>
            </a:prstGeom>
            <a:grpFill/>
            <a:ln w="12700" cap="flat">
              <a:solidFill>
                <a:srgbClr val="EFEFEF"/>
              </a:solidFill>
              <a:prstDash val="solid"/>
              <a:miter lim="800000"/>
              <a:headEnd/>
              <a:tailEnd/>
            </a:ln>
          </p:spPr>
          <p:txBody>
            <a:bodyPr vert="horz" wrap="square" lIns="134112" tIns="67056" rIns="134112" bIns="67056" numCol="1" anchor="t" anchorCtr="0" compatLnSpc="1">
              <a:prstTxWarp prst="textNoShape">
                <a:avLst/>
              </a:prstTxWarp>
            </a:bodyPr>
            <a:lstStyle/>
            <a:p>
              <a:endParaRPr lang="en-US"/>
            </a:p>
          </p:txBody>
        </p:sp>
        <p:sp>
          <p:nvSpPr>
            <p:cNvPr id="27" name="Line 26"/>
            <p:cNvSpPr>
              <a:spLocks noChangeShapeType="1"/>
            </p:cNvSpPr>
            <p:nvPr/>
          </p:nvSpPr>
          <p:spPr bwMode="auto">
            <a:xfrm>
              <a:off x="2086475" y="3639432"/>
              <a:ext cx="331338" cy="0"/>
            </a:xfrm>
            <a:prstGeom prst="line">
              <a:avLst/>
            </a:prstGeom>
            <a:grpFill/>
            <a:ln w="12700" cap="flat">
              <a:solidFill>
                <a:srgbClr val="EFEFEF"/>
              </a:solidFill>
              <a:prstDash val="solid"/>
              <a:miter lim="800000"/>
              <a:headEnd/>
              <a:tailEnd/>
            </a:ln>
          </p:spPr>
          <p:txBody>
            <a:bodyPr vert="horz" wrap="square" lIns="134112" tIns="67056" rIns="134112" bIns="67056" numCol="1" anchor="t" anchorCtr="0" compatLnSpc="1">
              <a:prstTxWarp prst="textNoShape">
                <a:avLst/>
              </a:prstTxWarp>
            </a:bodyPr>
            <a:lstStyle/>
            <a:p>
              <a:endParaRPr lang="en-US"/>
            </a:p>
          </p:txBody>
        </p:sp>
        <p:sp>
          <p:nvSpPr>
            <p:cNvPr id="28" name="Line 27"/>
            <p:cNvSpPr>
              <a:spLocks noChangeShapeType="1"/>
            </p:cNvSpPr>
            <p:nvPr/>
          </p:nvSpPr>
          <p:spPr bwMode="auto">
            <a:xfrm>
              <a:off x="2086475" y="3698551"/>
              <a:ext cx="331338" cy="0"/>
            </a:xfrm>
            <a:prstGeom prst="line">
              <a:avLst/>
            </a:prstGeom>
            <a:grpFill/>
            <a:ln w="12700" cap="flat">
              <a:solidFill>
                <a:srgbClr val="EFEFEF"/>
              </a:solidFill>
              <a:prstDash val="solid"/>
              <a:miter lim="800000"/>
              <a:headEnd/>
              <a:tailEnd/>
            </a:ln>
          </p:spPr>
          <p:txBody>
            <a:bodyPr vert="horz" wrap="square" lIns="134112" tIns="67056" rIns="134112" bIns="67056" numCol="1" anchor="t" anchorCtr="0" compatLnSpc="1">
              <a:prstTxWarp prst="textNoShape">
                <a:avLst/>
              </a:prstTxWarp>
            </a:bodyPr>
            <a:lstStyle/>
            <a:p>
              <a:endParaRPr lang="en-US"/>
            </a:p>
          </p:txBody>
        </p:sp>
        <p:sp>
          <p:nvSpPr>
            <p:cNvPr id="29" name="Line 28"/>
            <p:cNvSpPr>
              <a:spLocks noChangeShapeType="1"/>
            </p:cNvSpPr>
            <p:nvPr/>
          </p:nvSpPr>
          <p:spPr bwMode="auto">
            <a:xfrm>
              <a:off x="2086475" y="3764543"/>
              <a:ext cx="331338" cy="0"/>
            </a:xfrm>
            <a:prstGeom prst="line">
              <a:avLst/>
            </a:prstGeom>
            <a:grpFill/>
            <a:ln w="12700" cap="flat">
              <a:solidFill>
                <a:srgbClr val="EFEFEF"/>
              </a:solidFill>
              <a:prstDash val="solid"/>
              <a:miter lim="800000"/>
              <a:headEnd/>
              <a:tailEnd/>
            </a:ln>
          </p:spPr>
          <p:txBody>
            <a:bodyPr vert="horz" wrap="square" lIns="134112" tIns="67056" rIns="134112" bIns="67056" numCol="1" anchor="t" anchorCtr="0" compatLnSpc="1">
              <a:prstTxWarp prst="textNoShape">
                <a:avLst/>
              </a:prstTxWarp>
            </a:bodyPr>
            <a:lstStyle/>
            <a:p>
              <a:endParaRPr lang="en-US"/>
            </a:p>
          </p:txBody>
        </p:sp>
      </p:grpSp>
      <p:sp>
        <p:nvSpPr>
          <p:cNvPr id="38" name="Rectangle 37"/>
          <p:cNvSpPr/>
          <p:nvPr/>
        </p:nvSpPr>
        <p:spPr>
          <a:xfrm rot="19159398">
            <a:off x="10138854" y="2716206"/>
            <a:ext cx="1435201" cy="1200329"/>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Key business and people outcomes</a:t>
            </a:r>
            <a:endParaRPr lang="en-US" dirty="0">
              <a:solidFill>
                <a:schemeClr val="bg1"/>
              </a:solidFill>
            </a:endParaRPr>
          </a:p>
        </p:txBody>
      </p:sp>
      <p:sp>
        <p:nvSpPr>
          <p:cNvPr id="39" name="Rectangle 38"/>
          <p:cNvSpPr/>
          <p:nvPr/>
        </p:nvSpPr>
        <p:spPr>
          <a:xfrm rot="19159398">
            <a:off x="9861927" y="6601845"/>
            <a:ext cx="1435201" cy="646331"/>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Experiment and expand</a:t>
            </a:r>
            <a:endParaRPr lang="en-US" dirty="0">
              <a:solidFill>
                <a:schemeClr val="bg1"/>
              </a:solidFill>
            </a:endParaRPr>
          </a:p>
        </p:txBody>
      </p:sp>
      <p:sp>
        <p:nvSpPr>
          <p:cNvPr id="40" name="Rectangle 39"/>
          <p:cNvSpPr/>
          <p:nvPr/>
        </p:nvSpPr>
        <p:spPr>
          <a:xfrm rot="19159398">
            <a:off x="13484580" y="7170432"/>
            <a:ext cx="1435201" cy="923330"/>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Integrated talent solutions</a:t>
            </a:r>
            <a:endParaRPr lang="en-US" dirty="0">
              <a:solidFill>
                <a:schemeClr val="bg1"/>
              </a:solidFill>
            </a:endParaRPr>
          </a:p>
        </p:txBody>
      </p:sp>
      <p:sp>
        <p:nvSpPr>
          <p:cNvPr id="41" name="Rectangle 40"/>
          <p:cNvSpPr/>
          <p:nvPr/>
        </p:nvSpPr>
        <p:spPr>
          <a:xfrm rot="19572302">
            <a:off x="13829080" y="3644516"/>
            <a:ext cx="1435201" cy="923330"/>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Evidence-based drivers</a:t>
            </a:r>
            <a:endParaRPr lang="en-US" dirty="0">
              <a:solidFill>
                <a:schemeClr val="bg1"/>
              </a:solidFill>
            </a:endParaRPr>
          </a:p>
        </p:txBody>
      </p:sp>
      <p:grpSp>
        <p:nvGrpSpPr>
          <p:cNvPr id="59" name="Group 58"/>
          <p:cNvGrpSpPr/>
          <p:nvPr/>
        </p:nvGrpSpPr>
        <p:grpSpPr>
          <a:xfrm>
            <a:off x="1708602" y="2246525"/>
            <a:ext cx="5825609" cy="6349108"/>
            <a:chOff x="995338" y="1629044"/>
            <a:chExt cx="3972006" cy="4328937"/>
          </a:xfrm>
        </p:grpSpPr>
        <p:grpSp>
          <p:nvGrpSpPr>
            <p:cNvPr id="57" name="Group 56"/>
            <p:cNvGrpSpPr/>
            <p:nvPr/>
          </p:nvGrpSpPr>
          <p:grpSpPr>
            <a:xfrm>
              <a:off x="995338" y="5135021"/>
              <a:ext cx="3972006" cy="822960"/>
              <a:chOff x="995338" y="5135021"/>
              <a:chExt cx="3972006" cy="822960"/>
            </a:xfrm>
          </p:grpSpPr>
          <p:sp>
            <p:nvSpPr>
              <p:cNvPr id="47" name="Oval 46"/>
              <p:cNvSpPr/>
              <p:nvPr/>
            </p:nvSpPr>
            <p:spPr>
              <a:xfrm>
                <a:off x="995338" y="5135021"/>
                <a:ext cx="822960" cy="822960"/>
              </a:xfrm>
              <a:prstGeom prst="ellipse">
                <a:avLst/>
              </a:prstGeom>
              <a:solidFill>
                <a:schemeClr val="accent6"/>
              </a:solidFill>
              <a:ln>
                <a:noFill/>
              </a:ln>
              <a:effectLst>
                <a:outerShdw blurRad="57785" dist="33020" dir="3180000" algn="ctr">
                  <a:srgbClr val="000000">
                    <a:alpha val="30000"/>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107" b="1" spc="-220" dirty="0">
                    <a:latin typeface="Arial" panose="020B0604020202020204" pitchFamily="34" charset="0"/>
                    <a:cs typeface="Arial" panose="020B0604020202020204" pitchFamily="34" charset="0"/>
                  </a:rPr>
                  <a:t>04</a:t>
                </a:r>
              </a:p>
            </p:txBody>
          </p:sp>
          <p:sp>
            <p:nvSpPr>
              <p:cNvPr id="48" name="Rectangle 47"/>
              <p:cNvSpPr/>
              <p:nvPr/>
            </p:nvSpPr>
            <p:spPr>
              <a:xfrm>
                <a:off x="1990530" y="5223336"/>
                <a:ext cx="2976814" cy="251817"/>
              </a:xfrm>
              <a:prstGeom prst="rect">
                <a:avLst/>
              </a:prstGeom>
            </p:spPr>
            <p:txBody>
              <a:bodyPr wrap="square">
                <a:spAutoFit/>
              </a:bodyPr>
              <a:lstStyle/>
              <a:p>
                <a:r>
                  <a:rPr lang="en-US" dirty="0"/>
                  <a:t>Begin small, experiment, iterate, and expand</a:t>
                </a:r>
              </a:p>
            </p:txBody>
          </p:sp>
        </p:grpSp>
        <p:grpSp>
          <p:nvGrpSpPr>
            <p:cNvPr id="56" name="Group 55"/>
            <p:cNvGrpSpPr/>
            <p:nvPr/>
          </p:nvGrpSpPr>
          <p:grpSpPr>
            <a:xfrm>
              <a:off x="995338" y="3966362"/>
              <a:ext cx="3972006" cy="822960"/>
              <a:chOff x="995338" y="3950774"/>
              <a:chExt cx="3972006" cy="822960"/>
            </a:xfrm>
          </p:grpSpPr>
          <p:sp>
            <p:nvSpPr>
              <p:cNvPr id="46" name="Oval 45"/>
              <p:cNvSpPr/>
              <p:nvPr/>
            </p:nvSpPr>
            <p:spPr>
              <a:xfrm>
                <a:off x="995338" y="3950774"/>
                <a:ext cx="822960" cy="822960"/>
              </a:xfrm>
              <a:prstGeom prst="ellipse">
                <a:avLst/>
              </a:prstGeom>
              <a:solidFill>
                <a:schemeClr val="accent3"/>
              </a:solidFill>
              <a:ln>
                <a:noFill/>
              </a:ln>
              <a:effectLst>
                <a:outerShdw blurRad="57785" dist="33020" dir="3180000" algn="ctr">
                  <a:srgbClr val="000000">
                    <a:alpha val="30000"/>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107" b="1" spc="-220" dirty="0">
                    <a:latin typeface="Arial" panose="020B0604020202020204" pitchFamily="34" charset="0"/>
                    <a:cs typeface="Arial" panose="020B0604020202020204" pitchFamily="34" charset="0"/>
                  </a:rPr>
                  <a:t>03</a:t>
                </a:r>
              </a:p>
            </p:txBody>
          </p:sp>
          <p:sp>
            <p:nvSpPr>
              <p:cNvPr id="49" name="Rectangle 48"/>
              <p:cNvSpPr/>
              <p:nvPr/>
            </p:nvSpPr>
            <p:spPr>
              <a:xfrm>
                <a:off x="1990530" y="4039089"/>
                <a:ext cx="2976814" cy="440680"/>
              </a:xfrm>
              <a:prstGeom prst="rect">
                <a:avLst/>
              </a:prstGeom>
            </p:spPr>
            <p:txBody>
              <a:bodyPr wrap="square">
                <a:spAutoFit/>
              </a:bodyPr>
              <a:lstStyle/>
              <a:p>
                <a:r>
                  <a:rPr lang="en-US" dirty="0"/>
                  <a:t>Design integrated talent solutions to manage the employee experience</a:t>
                </a:r>
              </a:p>
            </p:txBody>
          </p:sp>
        </p:grpSp>
        <p:grpSp>
          <p:nvGrpSpPr>
            <p:cNvPr id="55" name="Group 54"/>
            <p:cNvGrpSpPr/>
            <p:nvPr/>
          </p:nvGrpSpPr>
          <p:grpSpPr>
            <a:xfrm>
              <a:off x="995338" y="2797703"/>
              <a:ext cx="3972006" cy="822960"/>
              <a:chOff x="995338" y="2789345"/>
              <a:chExt cx="3972006" cy="822960"/>
            </a:xfrm>
          </p:grpSpPr>
          <p:sp>
            <p:nvSpPr>
              <p:cNvPr id="45" name="Oval 44"/>
              <p:cNvSpPr/>
              <p:nvPr/>
            </p:nvSpPr>
            <p:spPr>
              <a:xfrm>
                <a:off x="995338" y="2789345"/>
                <a:ext cx="822960" cy="822960"/>
              </a:xfrm>
              <a:prstGeom prst="ellipse">
                <a:avLst/>
              </a:prstGeom>
              <a:solidFill>
                <a:schemeClr val="accent4"/>
              </a:solidFill>
              <a:ln>
                <a:noFill/>
              </a:ln>
              <a:effectLst>
                <a:outerShdw blurRad="57785" dist="33020" dir="3180000" algn="ctr">
                  <a:srgbClr val="000000">
                    <a:alpha val="30000"/>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107" b="1" spc="-220" dirty="0">
                    <a:latin typeface="Arial" panose="020B0604020202020204" pitchFamily="34" charset="0"/>
                    <a:cs typeface="Arial" panose="020B0604020202020204" pitchFamily="34" charset="0"/>
                  </a:rPr>
                  <a:t>02</a:t>
                </a:r>
              </a:p>
            </p:txBody>
          </p:sp>
          <p:sp>
            <p:nvSpPr>
              <p:cNvPr id="50" name="Rectangle 49"/>
              <p:cNvSpPr/>
              <p:nvPr/>
            </p:nvSpPr>
            <p:spPr>
              <a:xfrm>
                <a:off x="1990530" y="2877660"/>
                <a:ext cx="2976814" cy="629543"/>
              </a:xfrm>
              <a:prstGeom prst="rect">
                <a:avLst/>
              </a:prstGeom>
            </p:spPr>
            <p:txBody>
              <a:bodyPr wrap="square">
                <a:spAutoFit/>
              </a:bodyPr>
              <a:lstStyle/>
              <a:p>
                <a:r>
                  <a:rPr lang="en-US" dirty="0"/>
                  <a:t>Ask “how might we drive those outcomes?”, Look at the scientific evidence for “what works”</a:t>
                </a:r>
              </a:p>
            </p:txBody>
          </p:sp>
        </p:grpSp>
        <p:grpSp>
          <p:nvGrpSpPr>
            <p:cNvPr id="54" name="Group 53"/>
            <p:cNvGrpSpPr/>
            <p:nvPr/>
          </p:nvGrpSpPr>
          <p:grpSpPr>
            <a:xfrm>
              <a:off x="995338" y="1629044"/>
              <a:ext cx="3972006" cy="822960"/>
              <a:chOff x="995338" y="1629044"/>
              <a:chExt cx="3972006" cy="822960"/>
            </a:xfrm>
          </p:grpSpPr>
          <p:sp>
            <p:nvSpPr>
              <p:cNvPr id="44" name="Oval 43"/>
              <p:cNvSpPr/>
              <p:nvPr/>
            </p:nvSpPr>
            <p:spPr>
              <a:xfrm>
                <a:off x="995338" y="1629044"/>
                <a:ext cx="822960" cy="822960"/>
              </a:xfrm>
              <a:prstGeom prst="ellipse">
                <a:avLst/>
              </a:prstGeom>
              <a:solidFill>
                <a:schemeClr val="accent2"/>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07" b="1" spc="-220" dirty="0">
                    <a:latin typeface="Arial" panose="020B0604020202020204" pitchFamily="34" charset="0"/>
                    <a:cs typeface="Arial" panose="020B0604020202020204" pitchFamily="34" charset="0"/>
                  </a:rPr>
                  <a:t>01</a:t>
                </a:r>
              </a:p>
            </p:txBody>
          </p:sp>
          <p:sp>
            <p:nvSpPr>
              <p:cNvPr id="51" name="Rectangle 50"/>
              <p:cNvSpPr/>
              <p:nvPr/>
            </p:nvSpPr>
            <p:spPr>
              <a:xfrm>
                <a:off x="1990530" y="1717359"/>
                <a:ext cx="2976814" cy="629543"/>
              </a:xfrm>
              <a:prstGeom prst="rect">
                <a:avLst/>
              </a:prstGeom>
            </p:spPr>
            <p:txBody>
              <a:bodyPr wrap="square">
                <a:spAutoFit/>
              </a:bodyPr>
              <a:lstStyle/>
              <a:p>
                <a:r>
                  <a:rPr lang="en-US" dirty="0"/>
                  <a:t>Question everything, break away from the past. Start with “what outcomes are most important?”</a:t>
                </a:r>
              </a:p>
            </p:txBody>
          </p:sp>
        </p:grpSp>
      </p:grpSp>
      <p:grpSp>
        <p:nvGrpSpPr>
          <p:cNvPr id="60" name="Group 59"/>
          <p:cNvGrpSpPr/>
          <p:nvPr/>
        </p:nvGrpSpPr>
        <p:grpSpPr>
          <a:xfrm>
            <a:off x="14457979" y="4813932"/>
            <a:ext cx="1126542" cy="1177801"/>
            <a:chOff x="3611179" y="1501547"/>
            <a:chExt cx="760291" cy="794661"/>
          </a:xfrm>
          <a:solidFill>
            <a:srgbClr val="FFC000"/>
          </a:solidFill>
        </p:grpSpPr>
        <p:sp>
          <p:nvSpPr>
            <p:cNvPr id="61" name="Freeform 60"/>
            <p:cNvSpPr>
              <a:spLocks/>
            </p:cNvSpPr>
            <p:nvPr/>
          </p:nvSpPr>
          <p:spPr bwMode="auto">
            <a:xfrm>
              <a:off x="3949392" y="1849383"/>
              <a:ext cx="314840" cy="335462"/>
            </a:xfrm>
            <a:custGeom>
              <a:avLst/>
              <a:gdLst>
                <a:gd name="T0" fmla="*/ 229 w 229"/>
                <a:gd name="T1" fmla="*/ 227 h 244"/>
                <a:gd name="T2" fmla="*/ 210 w 229"/>
                <a:gd name="T3" fmla="*/ 244 h 244"/>
                <a:gd name="T4" fmla="*/ 0 w 229"/>
                <a:gd name="T5" fmla="*/ 17 h 244"/>
                <a:gd name="T6" fmla="*/ 18 w 229"/>
                <a:gd name="T7" fmla="*/ 0 h 244"/>
                <a:gd name="T8" fmla="*/ 229 w 229"/>
                <a:gd name="T9" fmla="*/ 227 h 244"/>
              </a:gdLst>
              <a:ahLst/>
              <a:cxnLst>
                <a:cxn ang="0">
                  <a:pos x="T0" y="T1"/>
                </a:cxn>
                <a:cxn ang="0">
                  <a:pos x="T2" y="T3"/>
                </a:cxn>
                <a:cxn ang="0">
                  <a:pos x="T4" y="T5"/>
                </a:cxn>
                <a:cxn ang="0">
                  <a:pos x="T6" y="T7"/>
                </a:cxn>
                <a:cxn ang="0">
                  <a:pos x="T8" y="T9"/>
                </a:cxn>
              </a:cxnLst>
              <a:rect l="0" t="0" r="r" b="b"/>
              <a:pathLst>
                <a:path w="229" h="244">
                  <a:moveTo>
                    <a:pt x="229" y="227"/>
                  </a:moveTo>
                  <a:lnTo>
                    <a:pt x="210" y="244"/>
                  </a:lnTo>
                  <a:lnTo>
                    <a:pt x="0" y="17"/>
                  </a:lnTo>
                  <a:lnTo>
                    <a:pt x="18" y="0"/>
                  </a:lnTo>
                  <a:lnTo>
                    <a:pt x="22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62" name="Freeform 61"/>
            <p:cNvSpPr>
              <a:spLocks/>
            </p:cNvSpPr>
            <p:nvPr/>
          </p:nvSpPr>
          <p:spPr bwMode="auto">
            <a:xfrm>
              <a:off x="4012635" y="1920875"/>
              <a:ext cx="358835" cy="375333"/>
            </a:xfrm>
            <a:custGeom>
              <a:avLst/>
              <a:gdLst>
                <a:gd name="T0" fmla="*/ 261 w 261"/>
                <a:gd name="T1" fmla="*/ 227 h 273"/>
                <a:gd name="T2" fmla="*/ 210 w 261"/>
                <a:gd name="T3" fmla="*/ 273 h 273"/>
                <a:gd name="T4" fmla="*/ 0 w 261"/>
                <a:gd name="T5" fmla="*/ 47 h 273"/>
                <a:gd name="T6" fmla="*/ 50 w 261"/>
                <a:gd name="T7" fmla="*/ 0 h 273"/>
                <a:gd name="T8" fmla="*/ 261 w 261"/>
                <a:gd name="T9" fmla="*/ 227 h 273"/>
              </a:gdLst>
              <a:ahLst/>
              <a:cxnLst>
                <a:cxn ang="0">
                  <a:pos x="T0" y="T1"/>
                </a:cxn>
                <a:cxn ang="0">
                  <a:pos x="T2" y="T3"/>
                </a:cxn>
                <a:cxn ang="0">
                  <a:pos x="T4" y="T5"/>
                </a:cxn>
                <a:cxn ang="0">
                  <a:pos x="T6" y="T7"/>
                </a:cxn>
                <a:cxn ang="0">
                  <a:pos x="T8" y="T9"/>
                </a:cxn>
              </a:cxnLst>
              <a:rect l="0" t="0" r="r" b="b"/>
              <a:pathLst>
                <a:path w="261" h="273">
                  <a:moveTo>
                    <a:pt x="261" y="227"/>
                  </a:moveTo>
                  <a:lnTo>
                    <a:pt x="210" y="273"/>
                  </a:lnTo>
                  <a:lnTo>
                    <a:pt x="0" y="47"/>
                  </a:lnTo>
                  <a:lnTo>
                    <a:pt x="50" y="0"/>
                  </a:lnTo>
                  <a:lnTo>
                    <a:pt x="261" y="227"/>
                  </a:lnTo>
                  <a:close/>
                </a:path>
              </a:pathLst>
            </a:custGeom>
            <a:solidFill>
              <a:srgbClr val="BF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sp>
          <p:nvSpPr>
            <p:cNvPr id="63" name="Freeform 62"/>
            <p:cNvSpPr>
              <a:spLocks noEditPoints="1"/>
            </p:cNvSpPr>
            <p:nvPr/>
          </p:nvSpPr>
          <p:spPr bwMode="auto">
            <a:xfrm>
              <a:off x="3611179" y="1501547"/>
              <a:ext cx="472947" cy="472947"/>
            </a:xfrm>
            <a:custGeom>
              <a:avLst/>
              <a:gdLst>
                <a:gd name="T0" fmla="*/ 48 w 247"/>
                <a:gd name="T1" fmla="*/ 42 h 247"/>
                <a:gd name="T2" fmla="*/ 42 w 247"/>
                <a:gd name="T3" fmla="*/ 200 h 247"/>
                <a:gd name="T4" fmla="*/ 199 w 247"/>
                <a:gd name="T5" fmla="*/ 205 h 247"/>
                <a:gd name="T6" fmla="*/ 205 w 247"/>
                <a:gd name="T7" fmla="*/ 48 h 247"/>
                <a:gd name="T8" fmla="*/ 48 w 247"/>
                <a:gd name="T9" fmla="*/ 42 h 247"/>
                <a:gd name="T10" fmla="*/ 177 w 247"/>
                <a:gd name="T11" fmla="*/ 181 h 247"/>
                <a:gd name="T12" fmla="*/ 66 w 247"/>
                <a:gd name="T13" fmla="*/ 177 h 247"/>
                <a:gd name="T14" fmla="*/ 70 w 247"/>
                <a:gd name="T15" fmla="*/ 66 h 247"/>
                <a:gd name="T16" fmla="*/ 181 w 247"/>
                <a:gd name="T17" fmla="*/ 70 h 247"/>
                <a:gd name="T18" fmla="*/ 177 w 247"/>
                <a:gd name="T19" fmla="*/ 18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7">
                  <a:moveTo>
                    <a:pt x="48" y="42"/>
                  </a:moveTo>
                  <a:cubicBezTo>
                    <a:pt x="3" y="84"/>
                    <a:pt x="0" y="155"/>
                    <a:pt x="42" y="200"/>
                  </a:cubicBezTo>
                  <a:cubicBezTo>
                    <a:pt x="84" y="245"/>
                    <a:pt x="154" y="247"/>
                    <a:pt x="199" y="205"/>
                  </a:cubicBezTo>
                  <a:cubicBezTo>
                    <a:pt x="244" y="164"/>
                    <a:pt x="247" y="93"/>
                    <a:pt x="205" y="48"/>
                  </a:cubicBezTo>
                  <a:cubicBezTo>
                    <a:pt x="163" y="3"/>
                    <a:pt x="93" y="0"/>
                    <a:pt x="48" y="42"/>
                  </a:cubicBezTo>
                  <a:close/>
                  <a:moveTo>
                    <a:pt x="177" y="181"/>
                  </a:moveTo>
                  <a:cubicBezTo>
                    <a:pt x="145" y="211"/>
                    <a:pt x="96" y="209"/>
                    <a:pt x="66" y="177"/>
                  </a:cubicBezTo>
                  <a:cubicBezTo>
                    <a:pt x="36" y="146"/>
                    <a:pt x="38" y="96"/>
                    <a:pt x="70" y="66"/>
                  </a:cubicBezTo>
                  <a:cubicBezTo>
                    <a:pt x="102" y="37"/>
                    <a:pt x="152" y="39"/>
                    <a:pt x="181" y="70"/>
                  </a:cubicBezTo>
                  <a:cubicBezTo>
                    <a:pt x="211" y="102"/>
                    <a:pt x="209" y="152"/>
                    <a:pt x="177"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4112" tIns="67056" rIns="134112" bIns="67056" numCol="1" anchor="t" anchorCtr="0" compatLnSpc="1">
              <a:prstTxWarp prst="textNoShape">
                <a:avLst/>
              </a:prstTxWarp>
            </a:bodyPr>
            <a:lstStyle/>
            <a:p>
              <a:endParaRPr lang="en-US"/>
            </a:p>
          </p:txBody>
        </p:sp>
      </p:grpSp>
      <p:grpSp>
        <p:nvGrpSpPr>
          <p:cNvPr id="104" name="Group 103"/>
          <p:cNvGrpSpPr/>
          <p:nvPr/>
        </p:nvGrpSpPr>
        <p:grpSpPr>
          <a:xfrm>
            <a:off x="12084151" y="2307673"/>
            <a:ext cx="1074172" cy="1098105"/>
            <a:chOff x="5448301" y="2757488"/>
            <a:chExt cx="3643312" cy="3770312"/>
          </a:xfrm>
          <a:solidFill>
            <a:schemeClr val="accent2"/>
          </a:solidFill>
        </p:grpSpPr>
        <p:sp>
          <p:nvSpPr>
            <p:cNvPr id="105" name="Freeform 97"/>
            <p:cNvSpPr>
              <a:spLocks noEditPoints="1"/>
            </p:cNvSpPr>
            <p:nvPr/>
          </p:nvSpPr>
          <p:spPr bwMode="auto">
            <a:xfrm>
              <a:off x="6299201" y="3609975"/>
              <a:ext cx="1944688" cy="2354263"/>
            </a:xfrm>
            <a:custGeom>
              <a:avLst/>
              <a:gdLst>
                <a:gd name="T0" fmla="*/ 1052 w 2450"/>
                <a:gd name="T1" fmla="*/ 329 h 2968"/>
                <a:gd name="T2" fmla="*/ 813 w 2450"/>
                <a:gd name="T3" fmla="*/ 410 h 2968"/>
                <a:gd name="T4" fmla="*/ 609 w 2450"/>
                <a:gd name="T5" fmla="*/ 553 h 2968"/>
                <a:gd name="T6" fmla="*/ 449 w 2450"/>
                <a:gd name="T7" fmla="*/ 743 h 2968"/>
                <a:gd name="T8" fmla="*/ 346 w 2450"/>
                <a:gd name="T9" fmla="*/ 972 h 2968"/>
                <a:gd name="T10" fmla="*/ 310 w 2450"/>
                <a:gd name="T11" fmla="*/ 1230 h 2968"/>
                <a:gd name="T12" fmla="*/ 346 w 2450"/>
                <a:gd name="T13" fmla="*/ 1487 h 2968"/>
                <a:gd name="T14" fmla="*/ 455 w 2450"/>
                <a:gd name="T15" fmla="*/ 1722 h 2968"/>
                <a:gd name="T16" fmla="*/ 604 w 2450"/>
                <a:gd name="T17" fmla="*/ 1913 h 2968"/>
                <a:gd name="T18" fmla="*/ 693 w 2450"/>
                <a:gd name="T19" fmla="*/ 2017 h 2968"/>
                <a:gd name="T20" fmla="*/ 822 w 2450"/>
                <a:gd name="T21" fmla="*/ 2192 h 2968"/>
                <a:gd name="T22" fmla="*/ 925 w 2450"/>
                <a:gd name="T23" fmla="*/ 2397 h 2968"/>
                <a:gd name="T24" fmla="*/ 958 w 2450"/>
                <a:gd name="T25" fmla="*/ 2513 h 2968"/>
                <a:gd name="T26" fmla="*/ 968 w 2450"/>
                <a:gd name="T27" fmla="*/ 2610 h 2968"/>
                <a:gd name="T28" fmla="*/ 1475 w 2450"/>
                <a:gd name="T29" fmla="*/ 2613 h 2968"/>
                <a:gd name="T30" fmla="*/ 1485 w 2450"/>
                <a:gd name="T31" fmla="*/ 2520 h 2968"/>
                <a:gd name="T32" fmla="*/ 1519 w 2450"/>
                <a:gd name="T33" fmla="*/ 2407 h 2968"/>
                <a:gd name="T34" fmla="*/ 1623 w 2450"/>
                <a:gd name="T35" fmla="*/ 2202 h 2968"/>
                <a:gd name="T36" fmla="*/ 1758 w 2450"/>
                <a:gd name="T37" fmla="*/ 2019 h 2968"/>
                <a:gd name="T38" fmla="*/ 1856 w 2450"/>
                <a:gd name="T39" fmla="*/ 1901 h 2968"/>
                <a:gd name="T40" fmla="*/ 1995 w 2450"/>
                <a:gd name="T41" fmla="*/ 1724 h 2968"/>
                <a:gd name="T42" fmla="*/ 2102 w 2450"/>
                <a:gd name="T43" fmla="*/ 1488 h 2968"/>
                <a:gd name="T44" fmla="*/ 2140 w 2450"/>
                <a:gd name="T45" fmla="*/ 1230 h 2968"/>
                <a:gd name="T46" fmla="*/ 2102 w 2450"/>
                <a:gd name="T47" fmla="*/ 972 h 2968"/>
                <a:gd name="T48" fmla="*/ 2000 w 2450"/>
                <a:gd name="T49" fmla="*/ 743 h 2968"/>
                <a:gd name="T50" fmla="*/ 1842 w 2450"/>
                <a:gd name="T51" fmla="*/ 553 h 2968"/>
                <a:gd name="T52" fmla="*/ 1637 w 2450"/>
                <a:gd name="T53" fmla="*/ 410 h 2968"/>
                <a:gd name="T54" fmla="*/ 1398 w 2450"/>
                <a:gd name="T55" fmla="*/ 329 h 2968"/>
                <a:gd name="T56" fmla="*/ 1224 w 2450"/>
                <a:gd name="T57" fmla="*/ 0 h 2968"/>
                <a:gd name="T58" fmla="*/ 1535 w 2450"/>
                <a:gd name="T59" fmla="*/ 41 h 2968"/>
                <a:gd name="T60" fmla="*/ 1814 w 2450"/>
                <a:gd name="T61" fmla="*/ 153 h 2968"/>
                <a:gd name="T62" fmla="*/ 2055 w 2450"/>
                <a:gd name="T63" fmla="*/ 327 h 2968"/>
                <a:gd name="T64" fmla="*/ 2247 w 2450"/>
                <a:gd name="T65" fmla="*/ 554 h 2968"/>
                <a:gd name="T66" fmla="*/ 2381 w 2450"/>
                <a:gd name="T67" fmla="*/ 823 h 2968"/>
                <a:gd name="T68" fmla="*/ 2446 w 2450"/>
                <a:gd name="T69" fmla="*/ 1124 h 2968"/>
                <a:gd name="T70" fmla="*/ 2437 w 2450"/>
                <a:gd name="T71" fmla="*/ 1411 h 2968"/>
                <a:gd name="T72" fmla="*/ 2368 w 2450"/>
                <a:gd name="T73" fmla="*/ 1673 h 2968"/>
                <a:gd name="T74" fmla="*/ 2242 w 2450"/>
                <a:gd name="T75" fmla="*/ 1913 h 2968"/>
                <a:gd name="T76" fmla="*/ 2092 w 2450"/>
                <a:gd name="T77" fmla="*/ 2103 h 2968"/>
                <a:gd name="T78" fmla="*/ 1985 w 2450"/>
                <a:gd name="T79" fmla="*/ 2231 h 2968"/>
                <a:gd name="T80" fmla="*/ 1850 w 2450"/>
                <a:gd name="T81" fmla="*/ 2427 h 2968"/>
                <a:gd name="T82" fmla="*/ 1788 w 2450"/>
                <a:gd name="T83" fmla="*/ 2590 h 2968"/>
                <a:gd name="T84" fmla="*/ 1782 w 2450"/>
                <a:gd name="T85" fmla="*/ 2716 h 2968"/>
                <a:gd name="T86" fmla="*/ 1766 w 2450"/>
                <a:gd name="T87" fmla="*/ 2881 h 2968"/>
                <a:gd name="T88" fmla="*/ 1695 w 2450"/>
                <a:gd name="T89" fmla="*/ 2952 h 2968"/>
                <a:gd name="T90" fmla="*/ 816 w 2450"/>
                <a:gd name="T91" fmla="*/ 2968 h 2968"/>
                <a:gd name="T92" fmla="*/ 719 w 2450"/>
                <a:gd name="T93" fmla="*/ 2933 h 2968"/>
                <a:gd name="T94" fmla="*/ 665 w 2450"/>
                <a:gd name="T95" fmla="*/ 2847 h 2968"/>
                <a:gd name="T96" fmla="*/ 661 w 2450"/>
                <a:gd name="T97" fmla="*/ 2683 h 2968"/>
                <a:gd name="T98" fmla="*/ 655 w 2450"/>
                <a:gd name="T99" fmla="*/ 2580 h 2968"/>
                <a:gd name="T100" fmla="*/ 603 w 2450"/>
                <a:gd name="T101" fmla="*/ 2436 h 2968"/>
                <a:gd name="T102" fmla="*/ 499 w 2450"/>
                <a:gd name="T103" fmla="*/ 2272 h 2968"/>
                <a:gd name="T104" fmla="*/ 371 w 2450"/>
                <a:gd name="T105" fmla="*/ 2118 h 2968"/>
                <a:gd name="T106" fmla="*/ 262 w 2450"/>
                <a:gd name="T107" fmla="*/ 1987 h 2968"/>
                <a:gd name="T108" fmla="*/ 118 w 2450"/>
                <a:gd name="T109" fmla="*/ 1756 h 2968"/>
                <a:gd name="T110" fmla="*/ 29 w 2450"/>
                <a:gd name="T111" fmla="*/ 1500 h 2968"/>
                <a:gd name="T112" fmla="*/ 0 w 2450"/>
                <a:gd name="T113" fmla="*/ 1230 h 2968"/>
                <a:gd name="T114" fmla="*/ 39 w 2450"/>
                <a:gd name="T115" fmla="*/ 920 h 2968"/>
                <a:gd name="T116" fmla="*/ 151 w 2450"/>
                <a:gd name="T117" fmla="*/ 638 h 2968"/>
                <a:gd name="T118" fmla="*/ 325 w 2450"/>
                <a:gd name="T119" fmla="*/ 397 h 2968"/>
                <a:gd name="T120" fmla="*/ 551 w 2450"/>
                <a:gd name="T121" fmla="*/ 204 h 2968"/>
                <a:gd name="T122" fmla="*/ 819 w 2450"/>
                <a:gd name="T123" fmla="*/ 70 h 2968"/>
                <a:gd name="T124" fmla="*/ 1120 w 2450"/>
                <a:gd name="T125" fmla="*/ 6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0" h="2968">
                  <a:moveTo>
                    <a:pt x="1224" y="311"/>
                  </a:moveTo>
                  <a:lnTo>
                    <a:pt x="1138" y="316"/>
                  </a:lnTo>
                  <a:lnTo>
                    <a:pt x="1052" y="329"/>
                  </a:lnTo>
                  <a:lnTo>
                    <a:pt x="968" y="349"/>
                  </a:lnTo>
                  <a:lnTo>
                    <a:pt x="888" y="377"/>
                  </a:lnTo>
                  <a:lnTo>
                    <a:pt x="813" y="410"/>
                  </a:lnTo>
                  <a:lnTo>
                    <a:pt x="741" y="452"/>
                  </a:lnTo>
                  <a:lnTo>
                    <a:pt x="672" y="499"/>
                  </a:lnTo>
                  <a:lnTo>
                    <a:pt x="609" y="553"/>
                  </a:lnTo>
                  <a:lnTo>
                    <a:pt x="549" y="611"/>
                  </a:lnTo>
                  <a:lnTo>
                    <a:pt x="497" y="675"/>
                  </a:lnTo>
                  <a:lnTo>
                    <a:pt x="449" y="743"/>
                  </a:lnTo>
                  <a:lnTo>
                    <a:pt x="409" y="816"/>
                  </a:lnTo>
                  <a:lnTo>
                    <a:pt x="374" y="893"/>
                  </a:lnTo>
                  <a:lnTo>
                    <a:pt x="346" y="972"/>
                  </a:lnTo>
                  <a:lnTo>
                    <a:pt x="326" y="1055"/>
                  </a:lnTo>
                  <a:lnTo>
                    <a:pt x="315" y="1141"/>
                  </a:lnTo>
                  <a:lnTo>
                    <a:pt x="310" y="1230"/>
                  </a:lnTo>
                  <a:lnTo>
                    <a:pt x="315" y="1317"/>
                  </a:lnTo>
                  <a:lnTo>
                    <a:pt x="326" y="1404"/>
                  </a:lnTo>
                  <a:lnTo>
                    <a:pt x="346" y="1487"/>
                  </a:lnTo>
                  <a:lnTo>
                    <a:pt x="375" y="1568"/>
                  </a:lnTo>
                  <a:lnTo>
                    <a:pt x="412" y="1648"/>
                  </a:lnTo>
                  <a:lnTo>
                    <a:pt x="455" y="1722"/>
                  </a:lnTo>
                  <a:lnTo>
                    <a:pt x="506" y="1795"/>
                  </a:lnTo>
                  <a:lnTo>
                    <a:pt x="552" y="1852"/>
                  </a:lnTo>
                  <a:lnTo>
                    <a:pt x="604" y="1913"/>
                  </a:lnTo>
                  <a:lnTo>
                    <a:pt x="606" y="1914"/>
                  </a:lnTo>
                  <a:lnTo>
                    <a:pt x="648" y="1965"/>
                  </a:lnTo>
                  <a:lnTo>
                    <a:pt x="693" y="2017"/>
                  </a:lnTo>
                  <a:lnTo>
                    <a:pt x="736" y="2073"/>
                  </a:lnTo>
                  <a:lnTo>
                    <a:pt x="780" y="2131"/>
                  </a:lnTo>
                  <a:lnTo>
                    <a:pt x="822" y="2192"/>
                  </a:lnTo>
                  <a:lnTo>
                    <a:pt x="859" y="2257"/>
                  </a:lnTo>
                  <a:lnTo>
                    <a:pt x="894" y="2325"/>
                  </a:lnTo>
                  <a:lnTo>
                    <a:pt x="925" y="2397"/>
                  </a:lnTo>
                  <a:lnTo>
                    <a:pt x="949" y="2472"/>
                  </a:lnTo>
                  <a:lnTo>
                    <a:pt x="954" y="2491"/>
                  </a:lnTo>
                  <a:lnTo>
                    <a:pt x="958" y="2513"/>
                  </a:lnTo>
                  <a:lnTo>
                    <a:pt x="962" y="2539"/>
                  </a:lnTo>
                  <a:lnTo>
                    <a:pt x="967" y="2572"/>
                  </a:lnTo>
                  <a:lnTo>
                    <a:pt x="968" y="2610"/>
                  </a:lnTo>
                  <a:lnTo>
                    <a:pt x="971" y="2657"/>
                  </a:lnTo>
                  <a:lnTo>
                    <a:pt x="1474" y="2657"/>
                  </a:lnTo>
                  <a:lnTo>
                    <a:pt x="1475" y="2613"/>
                  </a:lnTo>
                  <a:lnTo>
                    <a:pt x="1478" y="2577"/>
                  </a:lnTo>
                  <a:lnTo>
                    <a:pt x="1481" y="2546"/>
                  </a:lnTo>
                  <a:lnTo>
                    <a:pt x="1485" y="2520"/>
                  </a:lnTo>
                  <a:lnTo>
                    <a:pt x="1490" y="2500"/>
                  </a:lnTo>
                  <a:lnTo>
                    <a:pt x="1494" y="2482"/>
                  </a:lnTo>
                  <a:lnTo>
                    <a:pt x="1519" y="2407"/>
                  </a:lnTo>
                  <a:lnTo>
                    <a:pt x="1549" y="2336"/>
                  </a:lnTo>
                  <a:lnTo>
                    <a:pt x="1584" y="2267"/>
                  </a:lnTo>
                  <a:lnTo>
                    <a:pt x="1623" y="2202"/>
                  </a:lnTo>
                  <a:lnTo>
                    <a:pt x="1666" y="2139"/>
                  </a:lnTo>
                  <a:lnTo>
                    <a:pt x="1711" y="2078"/>
                  </a:lnTo>
                  <a:lnTo>
                    <a:pt x="1758" y="2019"/>
                  </a:lnTo>
                  <a:lnTo>
                    <a:pt x="1804" y="1962"/>
                  </a:lnTo>
                  <a:lnTo>
                    <a:pt x="1850" y="1908"/>
                  </a:lnTo>
                  <a:lnTo>
                    <a:pt x="1856" y="1901"/>
                  </a:lnTo>
                  <a:lnTo>
                    <a:pt x="1903" y="1846"/>
                  </a:lnTo>
                  <a:lnTo>
                    <a:pt x="1943" y="1795"/>
                  </a:lnTo>
                  <a:lnTo>
                    <a:pt x="1995" y="1724"/>
                  </a:lnTo>
                  <a:lnTo>
                    <a:pt x="2039" y="1648"/>
                  </a:lnTo>
                  <a:lnTo>
                    <a:pt x="2075" y="1570"/>
                  </a:lnTo>
                  <a:lnTo>
                    <a:pt x="2102" y="1488"/>
                  </a:lnTo>
                  <a:lnTo>
                    <a:pt x="2123" y="1404"/>
                  </a:lnTo>
                  <a:lnTo>
                    <a:pt x="2136" y="1317"/>
                  </a:lnTo>
                  <a:lnTo>
                    <a:pt x="2140" y="1230"/>
                  </a:lnTo>
                  <a:lnTo>
                    <a:pt x="2136" y="1141"/>
                  </a:lnTo>
                  <a:lnTo>
                    <a:pt x="2123" y="1055"/>
                  </a:lnTo>
                  <a:lnTo>
                    <a:pt x="2102" y="972"/>
                  </a:lnTo>
                  <a:lnTo>
                    <a:pt x="2075" y="893"/>
                  </a:lnTo>
                  <a:lnTo>
                    <a:pt x="2042" y="816"/>
                  </a:lnTo>
                  <a:lnTo>
                    <a:pt x="2000" y="743"/>
                  </a:lnTo>
                  <a:lnTo>
                    <a:pt x="1953" y="675"/>
                  </a:lnTo>
                  <a:lnTo>
                    <a:pt x="1900" y="611"/>
                  </a:lnTo>
                  <a:lnTo>
                    <a:pt x="1842" y="553"/>
                  </a:lnTo>
                  <a:lnTo>
                    <a:pt x="1778" y="499"/>
                  </a:lnTo>
                  <a:lnTo>
                    <a:pt x="1710" y="452"/>
                  </a:lnTo>
                  <a:lnTo>
                    <a:pt x="1637" y="410"/>
                  </a:lnTo>
                  <a:lnTo>
                    <a:pt x="1561" y="377"/>
                  </a:lnTo>
                  <a:lnTo>
                    <a:pt x="1481" y="349"/>
                  </a:lnTo>
                  <a:lnTo>
                    <a:pt x="1398" y="329"/>
                  </a:lnTo>
                  <a:lnTo>
                    <a:pt x="1313" y="316"/>
                  </a:lnTo>
                  <a:lnTo>
                    <a:pt x="1224" y="311"/>
                  </a:lnTo>
                  <a:close/>
                  <a:moveTo>
                    <a:pt x="1224" y="0"/>
                  </a:moveTo>
                  <a:lnTo>
                    <a:pt x="1330" y="6"/>
                  </a:lnTo>
                  <a:lnTo>
                    <a:pt x="1433" y="19"/>
                  </a:lnTo>
                  <a:lnTo>
                    <a:pt x="1535" y="41"/>
                  </a:lnTo>
                  <a:lnTo>
                    <a:pt x="1632" y="70"/>
                  </a:lnTo>
                  <a:lnTo>
                    <a:pt x="1724" y="108"/>
                  </a:lnTo>
                  <a:lnTo>
                    <a:pt x="1814" y="153"/>
                  </a:lnTo>
                  <a:lnTo>
                    <a:pt x="1900" y="204"/>
                  </a:lnTo>
                  <a:lnTo>
                    <a:pt x="1979" y="262"/>
                  </a:lnTo>
                  <a:lnTo>
                    <a:pt x="2055" y="327"/>
                  </a:lnTo>
                  <a:lnTo>
                    <a:pt x="2126" y="397"/>
                  </a:lnTo>
                  <a:lnTo>
                    <a:pt x="2189" y="473"/>
                  </a:lnTo>
                  <a:lnTo>
                    <a:pt x="2247" y="554"/>
                  </a:lnTo>
                  <a:lnTo>
                    <a:pt x="2300" y="638"/>
                  </a:lnTo>
                  <a:lnTo>
                    <a:pt x="2343" y="728"/>
                  </a:lnTo>
                  <a:lnTo>
                    <a:pt x="2381" y="823"/>
                  </a:lnTo>
                  <a:lnTo>
                    <a:pt x="2411" y="920"/>
                  </a:lnTo>
                  <a:lnTo>
                    <a:pt x="2433" y="1020"/>
                  </a:lnTo>
                  <a:lnTo>
                    <a:pt x="2446" y="1124"/>
                  </a:lnTo>
                  <a:lnTo>
                    <a:pt x="2450" y="1230"/>
                  </a:lnTo>
                  <a:lnTo>
                    <a:pt x="2446" y="1321"/>
                  </a:lnTo>
                  <a:lnTo>
                    <a:pt x="2437" y="1411"/>
                  </a:lnTo>
                  <a:lnTo>
                    <a:pt x="2420" y="1501"/>
                  </a:lnTo>
                  <a:lnTo>
                    <a:pt x="2397" y="1589"/>
                  </a:lnTo>
                  <a:lnTo>
                    <a:pt x="2368" y="1673"/>
                  </a:lnTo>
                  <a:lnTo>
                    <a:pt x="2331" y="1756"/>
                  </a:lnTo>
                  <a:lnTo>
                    <a:pt x="2289" y="1836"/>
                  </a:lnTo>
                  <a:lnTo>
                    <a:pt x="2242" y="1913"/>
                  </a:lnTo>
                  <a:lnTo>
                    <a:pt x="2188" y="1988"/>
                  </a:lnTo>
                  <a:lnTo>
                    <a:pt x="2142" y="2043"/>
                  </a:lnTo>
                  <a:lnTo>
                    <a:pt x="2092" y="2103"/>
                  </a:lnTo>
                  <a:lnTo>
                    <a:pt x="2088" y="2109"/>
                  </a:lnTo>
                  <a:lnTo>
                    <a:pt x="2036" y="2168"/>
                  </a:lnTo>
                  <a:lnTo>
                    <a:pt x="1985" y="2231"/>
                  </a:lnTo>
                  <a:lnTo>
                    <a:pt x="1936" y="2295"/>
                  </a:lnTo>
                  <a:lnTo>
                    <a:pt x="1891" y="2360"/>
                  </a:lnTo>
                  <a:lnTo>
                    <a:pt x="1850" y="2427"/>
                  </a:lnTo>
                  <a:lnTo>
                    <a:pt x="1817" y="2495"/>
                  </a:lnTo>
                  <a:lnTo>
                    <a:pt x="1794" y="2565"/>
                  </a:lnTo>
                  <a:lnTo>
                    <a:pt x="1788" y="2590"/>
                  </a:lnTo>
                  <a:lnTo>
                    <a:pt x="1785" y="2623"/>
                  </a:lnTo>
                  <a:lnTo>
                    <a:pt x="1784" y="2667"/>
                  </a:lnTo>
                  <a:lnTo>
                    <a:pt x="1782" y="2716"/>
                  </a:lnTo>
                  <a:lnTo>
                    <a:pt x="1782" y="2812"/>
                  </a:lnTo>
                  <a:lnTo>
                    <a:pt x="1778" y="2847"/>
                  </a:lnTo>
                  <a:lnTo>
                    <a:pt x="1766" y="2881"/>
                  </a:lnTo>
                  <a:lnTo>
                    <a:pt x="1749" y="2908"/>
                  </a:lnTo>
                  <a:lnTo>
                    <a:pt x="1724" y="2933"/>
                  </a:lnTo>
                  <a:lnTo>
                    <a:pt x="1695" y="2952"/>
                  </a:lnTo>
                  <a:lnTo>
                    <a:pt x="1663" y="2963"/>
                  </a:lnTo>
                  <a:lnTo>
                    <a:pt x="1627" y="2968"/>
                  </a:lnTo>
                  <a:lnTo>
                    <a:pt x="816" y="2968"/>
                  </a:lnTo>
                  <a:lnTo>
                    <a:pt x="780" y="2963"/>
                  </a:lnTo>
                  <a:lnTo>
                    <a:pt x="748" y="2952"/>
                  </a:lnTo>
                  <a:lnTo>
                    <a:pt x="719" y="2933"/>
                  </a:lnTo>
                  <a:lnTo>
                    <a:pt x="694" y="2908"/>
                  </a:lnTo>
                  <a:lnTo>
                    <a:pt x="677" y="2881"/>
                  </a:lnTo>
                  <a:lnTo>
                    <a:pt x="665" y="2847"/>
                  </a:lnTo>
                  <a:lnTo>
                    <a:pt x="661" y="2812"/>
                  </a:lnTo>
                  <a:lnTo>
                    <a:pt x="661" y="2718"/>
                  </a:lnTo>
                  <a:lnTo>
                    <a:pt x="661" y="2683"/>
                  </a:lnTo>
                  <a:lnTo>
                    <a:pt x="659" y="2647"/>
                  </a:lnTo>
                  <a:lnTo>
                    <a:pt x="658" y="2612"/>
                  </a:lnTo>
                  <a:lnTo>
                    <a:pt x="655" y="2580"/>
                  </a:lnTo>
                  <a:lnTo>
                    <a:pt x="649" y="2554"/>
                  </a:lnTo>
                  <a:lnTo>
                    <a:pt x="629" y="2494"/>
                  </a:lnTo>
                  <a:lnTo>
                    <a:pt x="603" y="2436"/>
                  </a:lnTo>
                  <a:lnTo>
                    <a:pt x="573" y="2379"/>
                  </a:lnTo>
                  <a:lnTo>
                    <a:pt x="536" y="2324"/>
                  </a:lnTo>
                  <a:lnTo>
                    <a:pt x="499" y="2272"/>
                  </a:lnTo>
                  <a:lnTo>
                    <a:pt x="457" y="2219"/>
                  </a:lnTo>
                  <a:lnTo>
                    <a:pt x="415" y="2168"/>
                  </a:lnTo>
                  <a:lnTo>
                    <a:pt x="371" y="2118"/>
                  </a:lnTo>
                  <a:lnTo>
                    <a:pt x="370" y="2115"/>
                  </a:lnTo>
                  <a:lnTo>
                    <a:pt x="315" y="2051"/>
                  </a:lnTo>
                  <a:lnTo>
                    <a:pt x="262" y="1987"/>
                  </a:lnTo>
                  <a:lnTo>
                    <a:pt x="207" y="1913"/>
                  </a:lnTo>
                  <a:lnTo>
                    <a:pt x="160" y="1836"/>
                  </a:lnTo>
                  <a:lnTo>
                    <a:pt x="118" y="1756"/>
                  </a:lnTo>
                  <a:lnTo>
                    <a:pt x="83" y="1673"/>
                  </a:lnTo>
                  <a:lnTo>
                    <a:pt x="52" y="1587"/>
                  </a:lnTo>
                  <a:lnTo>
                    <a:pt x="29" y="1500"/>
                  </a:lnTo>
                  <a:lnTo>
                    <a:pt x="13" y="1411"/>
                  </a:lnTo>
                  <a:lnTo>
                    <a:pt x="3" y="1321"/>
                  </a:lnTo>
                  <a:lnTo>
                    <a:pt x="0" y="1230"/>
                  </a:lnTo>
                  <a:lnTo>
                    <a:pt x="5" y="1124"/>
                  </a:lnTo>
                  <a:lnTo>
                    <a:pt x="18" y="1020"/>
                  </a:lnTo>
                  <a:lnTo>
                    <a:pt x="39" y="920"/>
                  </a:lnTo>
                  <a:lnTo>
                    <a:pt x="70" y="823"/>
                  </a:lnTo>
                  <a:lnTo>
                    <a:pt x="106" y="728"/>
                  </a:lnTo>
                  <a:lnTo>
                    <a:pt x="151" y="638"/>
                  </a:lnTo>
                  <a:lnTo>
                    <a:pt x="203" y="554"/>
                  </a:lnTo>
                  <a:lnTo>
                    <a:pt x="261" y="473"/>
                  </a:lnTo>
                  <a:lnTo>
                    <a:pt x="325" y="397"/>
                  </a:lnTo>
                  <a:lnTo>
                    <a:pt x="394" y="327"/>
                  </a:lnTo>
                  <a:lnTo>
                    <a:pt x="471" y="262"/>
                  </a:lnTo>
                  <a:lnTo>
                    <a:pt x="551" y="204"/>
                  </a:lnTo>
                  <a:lnTo>
                    <a:pt x="636" y="153"/>
                  </a:lnTo>
                  <a:lnTo>
                    <a:pt x="726" y="108"/>
                  </a:lnTo>
                  <a:lnTo>
                    <a:pt x="819" y="70"/>
                  </a:lnTo>
                  <a:lnTo>
                    <a:pt x="916" y="41"/>
                  </a:lnTo>
                  <a:lnTo>
                    <a:pt x="1016" y="19"/>
                  </a:lnTo>
                  <a:lnTo>
                    <a:pt x="1120" y="6"/>
                  </a:lnTo>
                  <a:lnTo>
                    <a:pt x="12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6" name="Freeform 98"/>
            <p:cNvSpPr>
              <a:spLocks/>
            </p:cNvSpPr>
            <p:nvPr/>
          </p:nvSpPr>
          <p:spPr bwMode="auto">
            <a:xfrm>
              <a:off x="6823076" y="5999163"/>
              <a:ext cx="890588" cy="247650"/>
            </a:xfrm>
            <a:custGeom>
              <a:avLst/>
              <a:gdLst>
                <a:gd name="T0" fmla="*/ 155 w 1121"/>
                <a:gd name="T1" fmla="*/ 0 h 311"/>
                <a:gd name="T2" fmla="*/ 966 w 1121"/>
                <a:gd name="T3" fmla="*/ 0 h 311"/>
                <a:gd name="T4" fmla="*/ 1002 w 1121"/>
                <a:gd name="T5" fmla="*/ 5 h 311"/>
                <a:gd name="T6" fmla="*/ 1034 w 1121"/>
                <a:gd name="T7" fmla="*/ 16 h 311"/>
                <a:gd name="T8" fmla="*/ 1063 w 1121"/>
                <a:gd name="T9" fmla="*/ 34 h 311"/>
                <a:gd name="T10" fmla="*/ 1088 w 1121"/>
                <a:gd name="T11" fmla="*/ 58 h 311"/>
                <a:gd name="T12" fmla="*/ 1105 w 1121"/>
                <a:gd name="T13" fmla="*/ 87 h 311"/>
                <a:gd name="T14" fmla="*/ 1117 w 1121"/>
                <a:gd name="T15" fmla="*/ 119 h 311"/>
                <a:gd name="T16" fmla="*/ 1121 w 1121"/>
                <a:gd name="T17" fmla="*/ 156 h 311"/>
                <a:gd name="T18" fmla="*/ 1117 w 1121"/>
                <a:gd name="T19" fmla="*/ 192 h 311"/>
                <a:gd name="T20" fmla="*/ 1105 w 1121"/>
                <a:gd name="T21" fmla="*/ 224 h 311"/>
                <a:gd name="T22" fmla="*/ 1088 w 1121"/>
                <a:gd name="T23" fmla="*/ 253 h 311"/>
                <a:gd name="T24" fmla="*/ 1063 w 1121"/>
                <a:gd name="T25" fmla="*/ 276 h 311"/>
                <a:gd name="T26" fmla="*/ 1034 w 1121"/>
                <a:gd name="T27" fmla="*/ 295 h 311"/>
                <a:gd name="T28" fmla="*/ 1002 w 1121"/>
                <a:gd name="T29" fmla="*/ 307 h 311"/>
                <a:gd name="T30" fmla="*/ 966 w 1121"/>
                <a:gd name="T31" fmla="*/ 311 h 311"/>
                <a:gd name="T32" fmla="*/ 155 w 1121"/>
                <a:gd name="T33" fmla="*/ 311 h 311"/>
                <a:gd name="T34" fmla="*/ 119 w 1121"/>
                <a:gd name="T35" fmla="*/ 307 h 311"/>
                <a:gd name="T36" fmla="*/ 87 w 1121"/>
                <a:gd name="T37" fmla="*/ 295 h 311"/>
                <a:gd name="T38" fmla="*/ 58 w 1121"/>
                <a:gd name="T39" fmla="*/ 276 h 311"/>
                <a:gd name="T40" fmla="*/ 33 w 1121"/>
                <a:gd name="T41" fmla="*/ 253 h 311"/>
                <a:gd name="T42" fmla="*/ 16 w 1121"/>
                <a:gd name="T43" fmla="*/ 224 h 311"/>
                <a:gd name="T44" fmla="*/ 4 w 1121"/>
                <a:gd name="T45" fmla="*/ 192 h 311"/>
                <a:gd name="T46" fmla="*/ 0 w 1121"/>
                <a:gd name="T47" fmla="*/ 156 h 311"/>
                <a:gd name="T48" fmla="*/ 4 w 1121"/>
                <a:gd name="T49" fmla="*/ 119 h 311"/>
                <a:gd name="T50" fmla="*/ 16 w 1121"/>
                <a:gd name="T51" fmla="*/ 87 h 311"/>
                <a:gd name="T52" fmla="*/ 33 w 1121"/>
                <a:gd name="T53" fmla="*/ 58 h 311"/>
                <a:gd name="T54" fmla="*/ 58 w 1121"/>
                <a:gd name="T55" fmla="*/ 34 h 311"/>
                <a:gd name="T56" fmla="*/ 87 w 1121"/>
                <a:gd name="T57" fmla="*/ 16 h 311"/>
                <a:gd name="T58" fmla="*/ 119 w 1121"/>
                <a:gd name="T59" fmla="*/ 5 h 311"/>
                <a:gd name="T60" fmla="*/ 155 w 1121"/>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1" h="311">
                  <a:moveTo>
                    <a:pt x="155" y="0"/>
                  </a:moveTo>
                  <a:lnTo>
                    <a:pt x="966" y="0"/>
                  </a:lnTo>
                  <a:lnTo>
                    <a:pt x="1002" y="5"/>
                  </a:lnTo>
                  <a:lnTo>
                    <a:pt x="1034" y="16"/>
                  </a:lnTo>
                  <a:lnTo>
                    <a:pt x="1063" y="34"/>
                  </a:lnTo>
                  <a:lnTo>
                    <a:pt x="1088" y="58"/>
                  </a:lnTo>
                  <a:lnTo>
                    <a:pt x="1105" y="87"/>
                  </a:lnTo>
                  <a:lnTo>
                    <a:pt x="1117" y="119"/>
                  </a:lnTo>
                  <a:lnTo>
                    <a:pt x="1121" y="156"/>
                  </a:lnTo>
                  <a:lnTo>
                    <a:pt x="1117" y="192"/>
                  </a:lnTo>
                  <a:lnTo>
                    <a:pt x="1105" y="224"/>
                  </a:lnTo>
                  <a:lnTo>
                    <a:pt x="1088" y="253"/>
                  </a:lnTo>
                  <a:lnTo>
                    <a:pt x="1063" y="276"/>
                  </a:lnTo>
                  <a:lnTo>
                    <a:pt x="1034" y="295"/>
                  </a:lnTo>
                  <a:lnTo>
                    <a:pt x="1002" y="307"/>
                  </a:lnTo>
                  <a:lnTo>
                    <a:pt x="966" y="311"/>
                  </a:lnTo>
                  <a:lnTo>
                    <a:pt x="155" y="311"/>
                  </a:lnTo>
                  <a:lnTo>
                    <a:pt x="119" y="307"/>
                  </a:lnTo>
                  <a:lnTo>
                    <a:pt x="87" y="295"/>
                  </a:lnTo>
                  <a:lnTo>
                    <a:pt x="58" y="276"/>
                  </a:lnTo>
                  <a:lnTo>
                    <a:pt x="33" y="253"/>
                  </a:lnTo>
                  <a:lnTo>
                    <a:pt x="16" y="224"/>
                  </a:lnTo>
                  <a:lnTo>
                    <a:pt x="4" y="192"/>
                  </a:lnTo>
                  <a:lnTo>
                    <a:pt x="0" y="156"/>
                  </a:lnTo>
                  <a:lnTo>
                    <a:pt x="4" y="119"/>
                  </a:lnTo>
                  <a:lnTo>
                    <a:pt x="16" y="87"/>
                  </a:lnTo>
                  <a:lnTo>
                    <a:pt x="33" y="58"/>
                  </a:lnTo>
                  <a:lnTo>
                    <a:pt x="58" y="34"/>
                  </a:lnTo>
                  <a:lnTo>
                    <a:pt x="87" y="16"/>
                  </a:lnTo>
                  <a:lnTo>
                    <a:pt x="119" y="5"/>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99"/>
            <p:cNvSpPr>
              <a:spLocks/>
            </p:cNvSpPr>
            <p:nvPr/>
          </p:nvSpPr>
          <p:spPr bwMode="auto">
            <a:xfrm>
              <a:off x="6983413" y="6280150"/>
              <a:ext cx="568325" cy="247650"/>
            </a:xfrm>
            <a:custGeom>
              <a:avLst/>
              <a:gdLst>
                <a:gd name="T0" fmla="*/ 155 w 715"/>
                <a:gd name="T1" fmla="*/ 0 h 311"/>
                <a:gd name="T2" fmla="*/ 560 w 715"/>
                <a:gd name="T3" fmla="*/ 0 h 311"/>
                <a:gd name="T4" fmla="*/ 597 w 715"/>
                <a:gd name="T5" fmla="*/ 4 h 311"/>
                <a:gd name="T6" fmla="*/ 629 w 715"/>
                <a:gd name="T7" fmla="*/ 16 h 311"/>
                <a:gd name="T8" fmla="*/ 657 w 715"/>
                <a:gd name="T9" fmla="*/ 35 h 311"/>
                <a:gd name="T10" fmla="*/ 682 w 715"/>
                <a:gd name="T11" fmla="*/ 58 h 311"/>
                <a:gd name="T12" fmla="*/ 700 w 715"/>
                <a:gd name="T13" fmla="*/ 87 h 311"/>
                <a:gd name="T14" fmla="*/ 711 w 715"/>
                <a:gd name="T15" fmla="*/ 120 h 311"/>
                <a:gd name="T16" fmla="*/ 715 w 715"/>
                <a:gd name="T17" fmla="*/ 155 h 311"/>
                <a:gd name="T18" fmla="*/ 711 w 715"/>
                <a:gd name="T19" fmla="*/ 192 h 311"/>
                <a:gd name="T20" fmla="*/ 700 w 715"/>
                <a:gd name="T21" fmla="*/ 224 h 311"/>
                <a:gd name="T22" fmla="*/ 682 w 715"/>
                <a:gd name="T23" fmla="*/ 253 h 311"/>
                <a:gd name="T24" fmla="*/ 657 w 715"/>
                <a:gd name="T25" fmla="*/ 277 h 311"/>
                <a:gd name="T26" fmla="*/ 629 w 715"/>
                <a:gd name="T27" fmla="*/ 295 h 311"/>
                <a:gd name="T28" fmla="*/ 597 w 715"/>
                <a:gd name="T29" fmla="*/ 306 h 311"/>
                <a:gd name="T30" fmla="*/ 560 w 715"/>
                <a:gd name="T31" fmla="*/ 311 h 311"/>
                <a:gd name="T32" fmla="*/ 155 w 715"/>
                <a:gd name="T33" fmla="*/ 311 h 311"/>
                <a:gd name="T34" fmla="*/ 119 w 715"/>
                <a:gd name="T35" fmla="*/ 306 h 311"/>
                <a:gd name="T36" fmla="*/ 87 w 715"/>
                <a:gd name="T37" fmla="*/ 295 h 311"/>
                <a:gd name="T38" fmla="*/ 58 w 715"/>
                <a:gd name="T39" fmla="*/ 277 h 311"/>
                <a:gd name="T40" fmla="*/ 33 w 715"/>
                <a:gd name="T41" fmla="*/ 253 h 311"/>
                <a:gd name="T42" fmla="*/ 16 w 715"/>
                <a:gd name="T43" fmla="*/ 224 h 311"/>
                <a:gd name="T44" fmla="*/ 4 w 715"/>
                <a:gd name="T45" fmla="*/ 192 h 311"/>
                <a:gd name="T46" fmla="*/ 0 w 715"/>
                <a:gd name="T47" fmla="*/ 155 h 311"/>
                <a:gd name="T48" fmla="*/ 4 w 715"/>
                <a:gd name="T49" fmla="*/ 120 h 311"/>
                <a:gd name="T50" fmla="*/ 16 w 715"/>
                <a:gd name="T51" fmla="*/ 87 h 311"/>
                <a:gd name="T52" fmla="*/ 33 w 715"/>
                <a:gd name="T53" fmla="*/ 58 h 311"/>
                <a:gd name="T54" fmla="*/ 58 w 715"/>
                <a:gd name="T55" fmla="*/ 35 h 311"/>
                <a:gd name="T56" fmla="*/ 87 w 715"/>
                <a:gd name="T57" fmla="*/ 16 h 311"/>
                <a:gd name="T58" fmla="*/ 119 w 715"/>
                <a:gd name="T59" fmla="*/ 4 h 311"/>
                <a:gd name="T60" fmla="*/ 155 w 715"/>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5" h="311">
                  <a:moveTo>
                    <a:pt x="155" y="0"/>
                  </a:moveTo>
                  <a:lnTo>
                    <a:pt x="560" y="0"/>
                  </a:lnTo>
                  <a:lnTo>
                    <a:pt x="597" y="4"/>
                  </a:lnTo>
                  <a:lnTo>
                    <a:pt x="629" y="16"/>
                  </a:lnTo>
                  <a:lnTo>
                    <a:pt x="657" y="35"/>
                  </a:lnTo>
                  <a:lnTo>
                    <a:pt x="682" y="58"/>
                  </a:lnTo>
                  <a:lnTo>
                    <a:pt x="700" y="87"/>
                  </a:lnTo>
                  <a:lnTo>
                    <a:pt x="711" y="120"/>
                  </a:lnTo>
                  <a:lnTo>
                    <a:pt x="715" y="155"/>
                  </a:lnTo>
                  <a:lnTo>
                    <a:pt x="711" y="192"/>
                  </a:lnTo>
                  <a:lnTo>
                    <a:pt x="700" y="224"/>
                  </a:lnTo>
                  <a:lnTo>
                    <a:pt x="682" y="253"/>
                  </a:lnTo>
                  <a:lnTo>
                    <a:pt x="657" y="277"/>
                  </a:lnTo>
                  <a:lnTo>
                    <a:pt x="629" y="295"/>
                  </a:lnTo>
                  <a:lnTo>
                    <a:pt x="597" y="306"/>
                  </a:lnTo>
                  <a:lnTo>
                    <a:pt x="560" y="311"/>
                  </a:lnTo>
                  <a:lnTo>
                    <a:pt x="155" y="311"/>
                  </a:lnTo>
                  <a:lnTo>
                    <a:pt x="119" y="306"/>
                  </a:lnTo>
                  <a:lnTo>
                    <a:pt x="87" y="295"/>
                  </a:lnTo>
                  <a:lnTo>
                    <a:pt x="58" y="277"/>
                  </a:lnTo>
                  <a:lnTo>
                    <a:pt x="33" y="253"/>
                  </a:lnTo>
                  <a:lnTo>
                    <a:pt x="16" y="224"/>
                  </a:lnTo>
                  <a:lnTo>
                    <a:pt x="4" y="192"/>
                  </a:lnTo>
                  <a:lnTo>
                    <a:pt x="0" y="155"/>
                  </a:lnTo>
                  <a:lnTo>
                    <a:pt x="4" y="120"/>
                  </a:lnTo>
                  <a:lnTo>
                    <a:pt x="16" y="87"/>
                  </a:lnTo>
                  <a:lnTo>
                    <a:pt x="33" y="58"/>
                  </a:lnTo>
                  <a:lnTo>
                    <a:pt x="58" y="35"/>
                  </a:lnTo>
                  <a:lnTo>
                    <a:pt x="87" y="16"/>
                  </a:lnTo>
                  <a:lnTo>
                    <a:pt x="119" y="4"/>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100"/>
            <p:cNvSpPr>
              <a:spLocks/>
            </p:cNvSpPr>
            <p:nvPr/>
          </p:nvSpPr>
          <p:spPr bwMode="auto">
            <a:xfrm>
              <a:off x="8421688" y="4462463"/>
              <a:ext cx="669925" cy="246063"/>
            </a:xfrm>
            <a:custGeom>
              <a:avLst/>
              <a:gdLst>
                <a:gd name="T0" fmla="*/ 155 w 844"/>
                <a:gd name="T1" fmla="*/ 0 h 311"/>
                <a:gd name="T2" fmla="*/ 689 w 844"/>
                <a:gd name="T3" fmla="*/ 0 h 311"/>
                <a:gd name="T4" fmla="*/ 726 w 844"/>
                <a:gd name="T5" fmla="*/ 5 h 311"/>
                <a:gd name="T6" fmla="*/ 757 w 844"/>
                <a:gd name="T7" fmla="*/ 16 h 311"/>
                <a:gd name="T8" fmla="*/ 786 w 844"/>
                <a:gd name="T9" fmla="*/ 34 h 311"/>
                <a:gd name="T10" fmla="*/ 811 w 844"/>
                <a:gd name="T11" fmla="*/ 58 h 311"/>
                <a:gd name="T12" fmla="*/ 828 w 844"/>
                <a:gd name="T13" fmla="*/ 87 h 311"/>
                <a:gd name="T14" fmla="*/ 840 w 844"/>
                <a:gd name="T15" fmla="*/ 119 h 311"/>
                <a:gd name="T16" fmla="*/ 844 w 844"/>
                <a:gd name="T17" fmla="*/ 156 h 311"/>
                <a:gd name="T18" fmla="*/ 840 w 844"/>
                <a:gd name="T19" fmla="*/ 191 h 311"/>
                <a:gd name="T20" fmla="*/ 828 w 844"/>
                <a:gd name="T21" fmla="*/ 224 h 311"/>
                <a:gd name="T22" fmla="*/ 811 w 844"/>
                <a:gd name="T23" fmla="*/ 253 h 311"/>
                <a:gd name="T24" fmla="*/ 786 w 844"/>
                <a:gd name="T25" fmla="*/ 276 h 311"/>
                <a:gd name="T26" fmla="*/ 757 w 844"/>
                <a:gd name="T27" fmla="*/ 295 h 311"/>
                <a:gd name="T28" fmla="*/ 726 w 844"/>
                <a:gd name="T29" fmla="*/ 307 h 311"/>
                <a:gd name="T30" fmla="*/ 689 w 844"/>
                <a:gd name="T31" fmla="*/ 311 h 311"/>
                <a:gd name="T32" fmla="*/ 155 w 844"/>
                <a:gd name="T33" fmla="*/ 311 h 311"/>
                <a:gd name="T34" fmla="*/ 119 w 844"/>
                <a:gd name="T35" fmla="*/ 307 h 311"/>
                <a:gd name="T36" fmla="*/ 87 w 844"/>
                <a:gd name="T37" fmla="*/ 295 h 311"/>
                <a:gd name="T38" fmla="*/ 58 w 844"/>
                <a:gd name="T39" fmla="*/ 276 h 311"/>
                <a:gd name="T40" fmla="*/ 33 w 844"/>
                <a:gd name="T41" fmla="*/ 253 h 311"/>
                <a:gd name="T42" fmla="*/ 16 w 844"/>
                <a:gd name="T43" fmla="*/ 224 h 311"/>
                <a:gd name="T44" fmla="*/ 4 w 844"/>
                <a:gd name="T45" fmla="*/ 191 h 311"/>
                <a:gd name="T46" fmla="*/ 0 w 844"/>
                <a:gd name="T47" fmla="*/ 156 h 311"/>
                <a:gd name="T48" fmla="*/ 4 w 844"/>
                <a:gd name="T49" fmla="*/ 119 h 311"/>
                <a:gd name="T50" fmla="*/ 16 w 844"/>
                <a:gd name="T51" fmla="*/ 87 h 311"/>
                <a:gd name="T52" fmla="*/ 33 w 844"/>
                <a:gd name="T53" fmla="*/ 58 h 311"/>
                <a:gd name="T54" fmla="*/ 58 w 844"/>
                <a:gd name="T55" fmla="*/ 34 h 311"/>
                <a:gd name="T56" fmla="*/ 87 w 844"/>
                <a:gd name="T57" fmla="*/ 16 h 311"/>
                <a:gd name="T58" fmla="*/ 119 w 844"/>
                <a:gd name="T59" fmla="*/ 5 h 311"/>
                <a:gd name="T60" fmla="*/ 155 w 844"/>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4" h="311">
                  <a:moveTo>
                    <a:pt x="155" y="0"/>
                  </a:moveTo>
                  <a:lnTo>
                    <a:pt x="689" y="0"/>
                  </a:lnTo>
                  <a:lnTo>
                    <a:pt x="726" y="5"/>
                  </a:lnTo>
                  <a:lnTo>
                    <a:pt x="757" y="16"/>
                  </a:lnTo>
                  <a:lnTo>
                    <a:pt x="786" y="34"/>
                  </a:lnTo>
                  <a:lnTo>
                    <a:pt x="811" y="58"/>
                  </a:lnTo>
                  <a:lnTo>
                    <a:pt x="828" y="87"/>
                  </a:lnTo>
                  <a:lnTo>
                    <a:pt x="840" y="119"/>
                  </a:lnTo>
                  <a:lnTo>
                    <a:pt x="844" y="156"/>
                  </a:lnTo>
                  <a:lnTo>
                    <a:pt x="840" y="191"/>
                  </a:lnTo>
                  <a:lnTo>
                    <a:pt x="828" y="224"/>
                  </a:lnTo>
                  <a:lnTo>
                    <a:pt x="811" y="253"/>
                  </a:lnTo>
                  <a:lnTo>
                    <a:pt x="786" y="276"/>
                  </a:lnTo>
                  <a:lnTo>
                    <a:pt x="757" y="295"/>
                  </a:lnTo>
                  <a:lnTo>
                    <a:pt x="726" y="307"/>
                  </a:lnTo>
                  <a:lnTo>
                    <a:pt x="689" y="311"/>
                  </a:lnTo>
                  <a:lnTo>
                    <a:pt x="155" y="311"/>
                  </a:lnTo>
                  <a:lnTo>
                    <a:pt x="119" y="307"/>
                  </a:lnTo>
                  <a:lnTo>
                    <a:pt x="87" y="295"/>
                  </a:lnTo>
                  <a:lnTo>
                    <a:pt x="58" y="276"/>
                  </a:lnTo>
                  <a:lnTo>
                    <a:pt x="33" y="253"/>
                  </a:lnTo>
                  <a:lnTo>
                    <a:pt x="16" y="224"/>
                  </a:lnTo>
                  <a:lnTo>
                    <a:pt x="4" y="191"/>
                  </a:lnTo>
                  <a:lnTo>
                    <a:pt x="0" y="156"/>
                  </a:lnTo>
                  <a:lnTo>
                    <a:pt x="4" y="119"/>
                  </a:lnTo>
                  <a:lnTo>
                    <a:pt x="16" y="87"/>
                  </a:lnTo>
                  <a:lnTo>
                    <a:pt x="33" y="58"/>
                  </a:lnTo>
                  <a:lnTo>
                    <a:pt x="58" y="34"/>
                  </a:lnTo>
                  <a:lnTo>
                    <a:pt x="87" y="16"/>
                  </a:lnTo>
                  <a:lnTo>
                    <a:pt x="119" y="5"/>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101"/>
            <p:cNvSpPr>
              <a:spLocks/>
            </p:cNvSpPr>
            <p:nvPr/>
          </p:nvSpPr>
          <p:spPr bwMode="auto">
            <a:xfrm>
              <a:off x="5448301" y="4462463"/>
              <a:ext cx="671513" cy="246063"/>
            </a:xfrm>
            <a:custGeom>
              <a:avLst/>
              <a:gdLst>
                <a:gd name="T0" fmla="*/ 155 w 846"/>
                <a:gd name="T1" fmla="*/ 0 h 311"/>
                <a:gd name="T2" fmla="*/ 691 w 846"/>
                <a:gd name="T3" fmla="*/ 0 h 311"/>
                <a:gd name="T4" fmla="*/ 725 w 846"/>
                <a:gd name="T5" fmla="*/ 5 h 311"/>
                <a:gd name="T6" fmla="*/ 759 w 846"/>
                <a:gd name="T7" fmla="*/ 16 h 311"/>
                <a:gd name="T8" fmla="*/ 788 w 846"/>
                <a:gd name="T9" fmla="*/ 34 h 311"/>
                <a:gd name="T10" fmla="*/ 811 w 846"/>
                <a:gd name="T11" fmla="*/ 58 h 311"/>
                <a:gd name="T12" fmla="*/ 830 w 846"/>
                <a:gd name="T13" fmla="*/ 87 h 311"/>
                <a:gd name="T14" fmla="*/ 841 w 846"/>
                <a:gd name="T15" fmla="*/ 119 h 311"/>
                <a:gd name="T16" fmla="*/ 846 w 846"/>
                <a:gd name="T17" fmla="*/ 156 h 311"/>
                <a:gd name="T18" fmla="*/ 841 w 846"/>
                <a:gd name="T19" fmla="*/ 191 h 311"/>
                <a:gd name="T20" fmla="*/ 830 w 846"/>
                <a:gd name="T21" fmla="*/ 224 h 311"/>
                <a:gd name="T22" fmla="*/ 811 w 846"/>
                <a:gd name="T23" fmla="*/ 253 h 311"/>
                <a:gd name="T24" fmla="*/ 788 w 846"/>
                <a:gd name="T25" fmla="*/ 276 h 311"/>
                <a:gd name="T26" fmla="*/ 759 w 846"/>
                <a:gd name="T27" fmla="*/ 295 h 311"/>
                <a:gd name="T28" fmla="*/ 725 w 846"/>
                <a:gd name="T29" fmla="*/ 307 h 311"/>
                <a:gd name="T30" fmla="*/ 691 w 846"/>
                <a:gd name="T31" fmla="*/ 311 h 311"/>
                <a:gd name="T32" fmla="*/ 155 w 846"/>
                <a:gd name="T33" fmla="*/ 311 h 311"/>
                <a:gd name="T34" fmla="*/ 120 w 846"/>
                <a:gd name="T35" fmla="*/ 307 h 311"/>
                <a:gd name="T36" fmla="*/ 86 w 846"/>
                <a:gd name="T37" fmla="*/ 295 h 311"/>
                <a:gd name="T38" fmla="*/ 59 w 846"/>
                <a:gd name="T39" fmla="*/ 276 h 311"/>
                <a:gd name="T40" fmla="*/ 34 w 846"/>
                <a:gd name="T41" fmla="*/ 253 h 311"/>
                <a:gd name="T42" fmla="*/ 15 w 846"/>
                <a:gd name="T43" fmla="*/ 224 h 311"/>
                <a:gd name="T44" fmla="*/ 4 w 846"/>
                <a:gd name="T45" fmla="*/ 191 h 311"/>
                <a:gd name="T46" fmla="*/ 0 w 846"/>
                <a:gd name="T47" fmla="*/ 156 h 311"/>
                <a:gd name="T48" fmla="*/ 4 w 846"/>
                <a:gd name="T49" fmla="*/ 119 h 311"/>
                <a:gd name="T50" fmla="*/ 15 w 846"/>
                <a:gd name="T51" fmla="*/ 87 h 311"/>
                <a:gd name="T52" fmla="*/ 34 w 846"/>
                <a:gd name="T53" fmla="*/ 58 h 311"/>
                <a:gd name="T54" fmla="*/ 59 w 846"/>
                <a:gd name="T55" fmla="*/ 34 h 311"/>
                <a:gd name="T56" fmla="*/ 86 w 846"/>
                <a:gd name="T57" fmla="*/ 16 h 311"/>
                <a:gd name="T58" fmla="*/ 120 w 846"/>
                <a:gd name="T59" fmla="*/ 5 h 311"/>
                <a:gd name="T60" fmla="*/ 155 w 846"/>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6" h="311">
                  <a:moveTo>
                    <a:pt x="155" y="0"/>
                  </a:moveTo>
                  <a:lnTo>
                    <a:pt x="691" y="0"/>
                  </a:lnTo>
                  <a:lnTo>
                    <a:pt x="725" y="5"/>
                  </a:lnTo>
                  <a:lnTo>
                    <a:pt x="759" y="16"/>
                  </a:lnTo>
                  <a:lnTo>
                    <a:pt x="788" y="34"/>
                  </a:lnTo>
                  <a:lnTo>
                    <a:pt x="811" y="58"/>
                  </a:lnTo>
                  <a:lnTo>
                    <a:pt x="830" y="87"/>
                  </a:lnTo>
                  <a:lnTo>
                    <a:pt x="841" y="119"/>
                  </a:lnTo>
                  <a:lnTo>
                    <a:pt x="846" y="156"/>
                  </a:lnTo>
                  <a:lnTo>
                    <a:pt x="841" y="191"/>
                  </a:lnTo>
                  <a:lnTo>
                    <a:pt x="830" y="224"/>
                  </a:lnTo>
                  <a:lnTo>
                    <a:pt x="811" y="253"/>
                  </a:lnTo>
                  <a:lnTo>
                    <a:pt x="788" y="276"/>
                  </a:lnTo>
                  <a:lnTo>
                    <a:pt x="759" y="295"/>
                  </a:lnTo>
                  <a:lnTo>
                    <a:pt x="725" y="307"/>
                  </a:lnTo>
                  <a:lnTo>
                    <a:pt x="691" y="311"/>
                  </a:lnTo>
                  <a:lnTo>
                    <a:pt x="155" y="311"/>
                  </a:lnTo>
                  <a:lnTo>
                    <a:pt x="120" y="307"/>
                  </a:lnTo>
                  <a:lnTo>
                    <a:pt x="86" y="295"/>
                  </a:lnTo>
                  <a:lnTo>
                    <a:pt x="59" y="276"/>
                  </a:lnTo>
                  <a:lnTo>
                    <a:pt x="34" y="253"/>
                  </a:lnTo>
                  <a:lnTo>
                    <a:pt x="15" y="224"/>
                  </a:lnTo>
                  <a:lnTo>
                    <a:pt x="4" y="191"/>
                  </a:lnTo>
                  <a:lnTo>
                    <a:pt x="0" y="156"/>
                  </a:lnTo>
                  <a:lnTo>
                    <a:pt x="4" y="119"/>
                  </a:lnTo>
                  <a:lnTo>
                    <a:pt x="15" y="87"/>
                  </a:lnTo>
                  <a:lnTo>
                    <a:pt x="34" y="58"/>
                  </a:lnTo>
                  <a:lnTo>
                    <a:pt x="59" y="34"/>
                  </a:lnTo>
                  <a:lnTo>
                    <a:pt x="86" y="16"/>
                  </a:lnTo>
                  <a:lnTo>
                    <a:pt x="120" y="5"/>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0" name="Freeform 102"/>
            <p:cNvSpPr>
              <a:spLocks/>
            </p:cNvSpPr>
            <p:nvPr/>
          </p:nvSpPr>
          <p:spPr bwMode="auto">
            <a:xfrm>
              <a:off x="7146926" y="2757488"/>
              <a:ext cx="246063" cy="673100"/>
            </a:xfrm>
            <a:custGeom>
              <a:avLst/>
              <a:gdLst>
                <a:gd name="T0" fmla="*/ 155 w 311"/>
                <a:gd name="T1" fmla="*/ 0 h 847"/>
                <a:gd name="T2" fmla="*/ 192 w 311"/>
                <a:gd name="T3" fmla="*/ 4 h 847"/>
                <a:gd name="T4" fmla="*/ 224 w 311"/>
                <a:gd name="T5" fmla="*/ 16 h 847"/>
                <a:gd name="T6" fmla="*/ 253 w 311"/>
                <a:gd name="T7" fmla="*/ 35 h 847"/>
                <a:gd name="T8" fmla="*/ 277 w 311"/>
                <a:gd name="T9" fmla="*/ 58 h 847"/>
                <a:gd name="T10" fmla="*/ 295 w 311"/>
                <a:gd name="T11" fmla="*/ 87 h 847"/>
                <a:gd name="T12" fmla="*/ 308 w 311"/>
                <a:gd name="T13" fmla="*/ 121 h 847"/>
                <a:gd name="T14" fmla="*/ 311 w 311"/>
                <a:gd name="T15" fmla="*/ 155 h 847"/>
                <a:gd name="T16" fmla="*/ 311 w 311"/>
                <a:gd name="T17" fmla="*/ 692 h 847"/>
                <a:gd name="T18" fmla="*/ 308 w 311"/>
                <a:gd name="T19" fmla="*/ 728 h 847"/>
                <a:gd name="T20" fmla="*/ 295 w 311"/>
                <a:gd name="T21" fmla="*/ 760 h 847"/>
                <a:gd name="T22" fmla="*/ 277 w 311"/>
                <a:gd name="T23" fmla="*/ 789 h 847"/>
                <a:gd name="T24" fmla="*/ 253 w 311"/>
                <a:gd name="T25" fmla="*/ 814 h 847"/>
                <a:gd name="T26" fmla="*/ 224 w 311"/>
                <a:gd name="T27" fmla="*/ 833 h 847"/>
                <a:gd name="T28" fmla="*/ 192 w 311"/>
                <a:gd name="T29" fmla="*/ 844 h 847"/>
                <a:gd name="T30" fmla="*/ 155 w 311"/>
                <a:gd name="T31" fmla="*/ 847 h 847"/>
                <a:gd name="T32" fmla="*/ 121 w 311"/>
                <a:gd name="T33" fmla="*/ 844 h 847"/>
                <a:gd name="T34" fmla="*/ 87 w 311"/>
                <a:gd name="T35" fmla="*/ 833 h 847"/>
                <a:gd name="T36" fmla="*/ 58 w 311"/>
                <a:gd name="T37" fmla="*/ 814 h 847"/>
                <a:gd name="T38" fmla="*/ 35 w 311"/>
                <a:gd name="T39" fmla="*/ 789 h 847"/>
                <a:gd name="T40" fmla="*/ 16 w 311"/>
                <a:gd name="T41" fmla="*/ 760 h 847"/>
                <a:gd name="T42" fmla="*/ 5 w 311"/>
                <a:gd name="T43" fmla="*/ 728 h 847"/>
                <a:gd name="T44" fmla="*/ 0 w 311"/>
                <a:gd name="T45" fmla="*/ 692 h 847"/>
                <a:gd name="T46" fmla="*/ 0 w 311"/>
                <a:gd name="T47" fmla="*/ 155 h 847"/>
                <a:gd name="T48" fmla="*/ 5 w 311"/>
                <a:gd name="T49" fmla="*/ 121 h 847"/>
                <a:gd name="T50" fmla="*/ 16 w 311"/>
                <a:gd name="T51" fmla="*/ 87 h 847"/>
                <a:gd name="T52" fmla="*/ 35 w 311"/>
                <a:gd name="T53" fmla="*/ 58 h 847"/>
                <a:gd name="T54" fmla="*/ 58 w 311"/>
                <a:gd name="T55" fmla="*/ 35 h 847"/>
                <a:gd name="T56" fmla="*/ 87 w 311"/>
                <a:gd name="T57" fmla="*/ 16 h 847"/>
                <a:gd name="T58" fmla="*/ 121 w 311"/>
                <a:gd name="T59" fmla="*/ 4 h 847"/>
                <a:gd name="T60" fmla="*/ 155 w 311"/>
                <a:gd name="T61"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847">
                  <a:moveTo>
                    <a:pt x="155" y="0"/>
                  </a:moveTo>
                  <a:lnTo>
                    <a:pt x="192" y="4"/>
                  </a:lnTo>
                  <a:lnTo>
                    <a:pt x="224" y="16"/>
                  </a:lnTo>
                  <a:lnTo>
                    <a:pt x="253" y="35"/>
                  </a:lnTo>
                  <a:lnTo>
                    <a:pt x="277" y="58"/>
                  </a:lnTo>
                  <a:lnTo>
                    <a:pt x="295" y="87"/>
                  </a:lnTo>
                  <a:lnTo>
                    <a:pt x="308" y="121"/>
                  </a:lnTo>
                  <a:lnTo>
                    <a:pt x="311" y="155"/>
                  </a:lnTo>
                  <a:lnTo>
                    <a:pt x="311" y="692"/>
                  </a:lnTo>
                  <a:lnTo>
                    <a:pt x="308" y="728"/>
                  </a:lnTo>
                  <a:lnTo>
                    <a:pt x="295" y="760"/>
                  </a:lnTo>
                  <a:lnTo>
                    <a:pt x="277" y="789"/>
                  </a:lnTo>
                  <a:lnTo>
                    <a:pt x="253" y="814"/>
                  </a:lnTo>
                  <a:lnTo>
                    <a:pt x="224" y="833"/>
                  </a:lnTo>
                  <a:lnTo>
                    <a:pt x="192" y="844"/>
                  </a:lnTo>
                  <a:lnTo>
                    <a:pt x="155" y="847"/>
                  </a:lnTo>
                  <a:lnTo>
                    <a:pt x="121" y="844"/>
                  </a:lnTo>
                  <a:lnTo>
                    <a:pt x="87" y="833"/>
                  </a:lnTo>
                  <a:lnTo>
                    <a:pt x="58" y="814"/>
                  </a:lnTo>
                  <a:lnTo>
                    <a:pt x="35" y="789"/>
                  </a:lnTo>
                  <a:lnTo>
                    <a:pt x="16" y="760"/>
                  </a:lnTo>
                  <a:lnTo>
                    <a:pt x="5" y="728"/>
                  </a:lnTo>
                  <a:lnTo>
                    <a:pt x="0" y="692"/>
                  </a:lnTo>
                  <a:lnTo>
                    <a:pt x="0" y="155"/>
                  </a:lnTo>
                  <a:lnTo>
                    <a:pt x="5" y="121"/>
                  </a:lnTo>
                  <a:lnTo>
                    <a:pt x="16" y="87"/>
                  </a:lnTo>
                  <a:lnTo>
                    <a:pt x="35" y="58"/>
                  </a:lnTo>
                  <a:lnTo>
                    <a:pt x="58" y="35"/>
                  </a:lnTo>
                  <a:lnTo>
                    <a:pt x="87" y="16"/>
                  </a:lnTo>
                  <a:lnTo>
                    <a:pt x="121" y="4"/>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1" name="Freeform 103"/>
            <p:cNvSpPr>
              <a:spLocks/>
            </p:cNvSpPr>
            <p:nvPr/>
          </p:nvSpPr>
          <p:spPr bwMode="auto">
            <a:xfrm>
              <a:off x="8047038" y="5365750"/>
              <a:ext cx="547688" cy="547688"/>
            </a:xfrm>
            <a:custGeom>
              <a:avLst/>
              <a:gdLst>
                <a:gd name="T0" fmla="*/ 155 w 690"/>
                <a:gd name="T1" fmla="*/ 0 h 690"/>
                <a:gd name="T2" fmla="*/ 185 w 690"/>
                <a:gd name="T3" fmla="*/ 3 h 690"/>
                <a:gd name="T4" fmla="*/ 214 w 690"/>
                <a:gd name="T5" fmla="*/ 12 h 690"/>
                <a:gd name="T6" fmla="*/ 240 w 690"/>
                <a:gd name="T7" fmla="*/ 26 h 690"/>
                <a:gd name="T8" fmla="*/ 265 w 690"/>
                <a:gd name="T9" fmla="*/ 45 h 690"/>
                <a:gd name="T10" fmla="*/ 643 w 690"/>
                <a:gd name="T11" fmla="*/ 426 h 690"/>
                <a:gd name="T12" fmla="*/ 663 w 690"/>
                <a:gd name="T13" fmla="*/ 449 h 690"/>
                <a:gd name="T14" fmla="*/ 678 w 690"/>
                <a:gd name="T15" fmla="*/ 477 h 690"/>
                <a:gd name="T16" fmla="*/ 687 w 690"/>
                <a:gd name="T17" fmla="*/ 506 h 690"/>
                <a:gd name="T18" fmla="*/ 690 w 690"/>
                <a:gd name="T19" fmla="*/ 535 h 690"/>
                <a:gd name="T20" fmla="*/ 687 w 690"/>
                <a:gd name="T21" fmla="*/ 565 h 690"/>
                <a:gd name="T22" fmla="*/ 678 w 690"/>
                <a:gd name="T23" fmla="*/ 594 h 690"/>
                <a:gd name="T24" fmla="*/ 663 w 690"/>
                <a:gd name="T25" fmla="*/ 621 h 690"/>
                <a:gd name="T26" fmla="*/ 643 w 690"/>
                <a:gd name="T27" fmla="*/ 645 h 690"/>
                <a:gd name="T28" fmla="*/ 619 w 690"/>
                <a:gd name="T29" fmla="*/ 666 h 690"/>
                <a:gd name="T30" fmla="*/ 592 w 690"/>
                <a:gd name="T31" fmla="*/ 679 h 690"/>
                <a:gd name="T32" fmla="*/ 563 w 690"/>
                <a:gd name="T33" fmla="*/ 687 h 690"/>
                <a:gd name="T34" fmla="*/ 534 w 690"/>
                <a:gd name="T35" fmla="*/ 690 h 690"/>
                <a:gd name="T36" fmla="*/ 504 w 690"/>
                <a:gd name="T37" fmla="*/ 687 h 690"/>
                <a:gd name="T38" fmla="*/ 475 w 690"/>
                <a:gd name="T39" fmla="*/ 679 h 690"/>
                <a:gd name="T40" fmla="*/ 449 w 690"/>
                <a:gd name="T41" fmla="*/ 666 h 690"/>
                <a:gd name="T42" fmla="*/ 424 w 690"/>
                <a:gd name="T43" fmla="*/ 645 h 690"/>
                <a:gd name="T44" fmla="*/ 46 w 690"/>
                <a:gd name="T45" fmla="*/ 266 h 690"/>
                <a:gd name="T46" fmla="*/ 26 w 690"/>
                <a:gd name="T47" fmla="*/ 241 h 690"/>
                <a:gd name="T48" fmla="*/ 11 w 690"/>
                <a:gd name="T49" fmla="*/ 214 h 690"/>
                <a:gd name="T50" fmla="*/ 3 w 690"/>
                <a:gd name="T51" fmla="*/ 185 h 690"/>
                <a:gd name="T52" fmla="*/ 0 w 690"/>
                <a:gd name="T53" fmla="*/ 156 h 690"/>
                <a:gd name="T54" fmla="*/ 3 w 690"/>
                <a:gd name="T55" fmla="*/ 126 h 690"/>
                <a:gd name="T56" fmla="*/ 11 w 690"/>
                <a:gd name="T57" fmla="*/ 97 h 690"/>
                <a:gd name="T58" fmla="*/ 26 w 690"/>
                <a:gd name="T59" fmla="*/ 70 h 690"/>
                <a:gd name="T60" fmla="*/ 46 w 690"/>
                <a:gd name="T61" fmla="*/ 45 h 690"/>
                <a:gd name="T62" fmla="*/ 71 w 690"/>
                <a:gd name="T63" fmla="*/ 26 h 690"/>
                <a:gd name="T64" fmla="*/ 97 w 690"/>
                <a:gd name="T65" fmla="*/ 12 h 690"/>
                <a:gd name="T66" fmla="*/ 126 w 690"/>
                <a:gd name="T67" fmla="*/ 3 h 690"/>
                <a:gd name="T68" fmla="*/ 155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a:moveTo>
                    <a:pt x="155" y="0"/>
                  </a:moveTo>
                  <a:lnTo>
                    <a:pt x="185" y="3"/>
                  </a:lnTo>
                  <a:lnTo>
                    <a:pt x="214" y="12"/>
                  </a:lnTo>
                  <a:lnTo>
                    <a:pt x="240" y="26"/>
                  </a:lnTo>
                  <a:lnTo>
                    <a:pt x="265" y="45"/>
                  </a:lnTo>
                  <a:lnTo>
                    <a:pt x="643" y="426"/>
                  </a:lnTo>
                  <a:lnTo>
                    <a:pt x="663" y="449"/>
                  </a:lnTo>
                  <a:lnTo>
                    <a:pt x="678" y="477"/>
                  </a:lnTo>
                  <a:lnTo>
                    <a:pt x="687" y="506"/>
                  </a:lnTo>
                  <a:lnTo>
                    <a:pt x="690" y="535"/>
                  </a:lnTo>
                  <a:lnTo>
                    <a:pt x="687" y="565"/>
                  </a:lnTo>
                  <a:lnTo>
                    <a:pt x="678" y="594"/>
                  </a:lnTo>
                  <a:lnTo>
                    <a:pt x="663" y="621"/>
                  </a:lnTo>
                  <a:lnTo>
                    <a:pt x="643" y="645"/>
                  </a:lnTo>
                  <a:lnTo>
                    <a:pt x="619" y="666"/>
                  </a:lnTo>
                  <a:lnTo>
                    <a:pt x="592" y="679"/>
                  </a:lnTo>
                  <a:lnTo>
                    <a:pt x="563" y="687"/>
                  </a:lnTo>
                  <a:lnTo>
                    <a:pt x="534" y="690"/>
                  </a:lnTo>
                  <a:lnTo>
                    <a:pt x="504" y="687"/>
                  </a:lnTo>
                  <a:lnTo>
                    <a:pt x="475" y="679"/>
                  </a:lnTo>
                  <a:lnTo>
                    <a:pt x="449" y="666"/>
                  </a:lnTo>
                  <a:lnTo>
                    <a:pt x="424" y="645"/>
                  </a:lnTo>
                  <a:lnTo>
                    <a:pt x="46" y="266"/>
                  </a:lnTo>
                  <a:lnTo>
                    <a:pt x="26" y="241"/>
                  </a:lnTo>
                  <a:lnTo>
                    <a:pt x="11" y="214"/>
                  </a:lnTo>
                  <a:lnTo>
                    <a:pt x="3" y="185"/>
                  </a:lnTo>
                  <a:lnTo>
                    <a:pt x="0" y="156"/>
                  </a:lnTo>
                  <a:lnTo>
                    <a:pt x="3" y="126"/>
                  </a:lnTo>
                  <a:lnTo>
                    <a:pt x="11" y="97"/>
                  </a:lnTo>
                  <a:lnTo>
                    <a:pt x="26" y="70"/>
                  </a:lnTo>
                  <a:lnTo>
                    <a:pt x="46" y="45"/>
                  </a:lnTo>
                  <a:lnTo>
                    <a:pt x="71" y="26"/>
                  </a:lnTo>
                  <a:lnTo>
                    <a:pt x="97" y="12"/>
                  </a:lnTo>
                  <a:lnTo>
                    <a:pt x="126" y="3"/>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2" name="Freeform 104"/>
            <p:cNvSpPr>
              <a:spLocks/>
            </p:cNvSpPr>
            <p:nvPr/>
          </p:nvSpPr>
          <p:spPr bwMode="auto">
            <a:xfrm>
              <a:off x="5946776" y="3257550"/>
              <a:ext cx="546100" cy="547688"/>
            </a:xfrm>
            <a:custGeom>
              <a:avLst/>
              <a:gdLst>
                <a:gd name="T0" fmla="*/ 155 w 688"/>
                <a:gd name="T1" fmla="*/ 0 h 690"/>
                <a:gd name="T2" fmla="*/ 185 w 688"/>
                <a:gd name="T3" fmla="*/ 3 h 690"/>
                <a:gd name="T4" fmla="*/ 213 w 688"/>
                <a:gd name="T5" fmla="*/ 10 h 690"/>
                <a:gd name="T6" fmla="*/ 240 w 688"/>
                <a:gd name="T7" fmla="*/ 25 h 690"/>
                <a:gd name="T8" fmla="*/ 265 w 688"/>
                <a:gd name="T9" fmla="*/ 45 h 690"/>
                <a:gd name="T10" fmla="*/ 643 w 688"/>
                <a:gd name="T11" fmla="*/ 424 h 690"/>
                <a:gd name="T12" fmla="*/ 662 w 688"/>
                <a:gd name="T13" fmla="*/ 449 h 690"/>
                <a:gd name="T14" fmla="*/ 676 w 688"/>
                <a:gd name="T15" fmla="*/ 475 h 690"/>
                <a:gd name="T16" fmla="*/ 685 w 688"/>
                <a:gd name="T17" fmla="*/ 504 h 690"/>
                <a:gd name="T18" fmla="*/ 688 w 688"/>
                <a:gd name="T19" fmla="*/ 535 h 690"/>
                <a:gd name="T20" fmla="*/ 685 w 688"/>
                <a:gd name="T21" fmla="*/ 564 h 690"/>
                <a:gd name="T22" fmla="*/ 676 w 688"/>
                <a:gd name="T23" fmla="*/ 593 h 690"/>
                <a:gd name="T24" fmla="*/ 662 w 688"/>
                <a:gd name="T25" fmla="*/ 621 h 690"/>
                <a:gd name="T26" fmla="*/ 643 w 688"/>
                <a:gd name="T27" fmla="*/ 644 h 690"/>
                <a:gd name="T28" fmla="*/ 619 w 688"/>
                <a:gd name="T29" fmla="*/ 664 h 690"/>
                <a:gd name="T30" fmla="*/ 591 w 688"/>
                <a:gd name="T31" fmla="*/ 679 h 690"/>
                <a:gd name="T32" fmla="*/ 562 w 688"/>
                <a:gd name="T33" fmla="*/ 687 h 690"/>
                <a:gd name="T34" fmla="*/ 533 w 688"/>
                <a:gd name="T35" fmla="*/ 690 h 690"/>
                <a:gd name="T36" fmla="*/ 504 w 688"/>
                <a:gd name="T37" fmla="*/ 687 h 690"/>
                <a:gd name="T38" fmla="*/ 475 w 688"/>
                <a:gd name="T39" fmla="*/ 679 h 690"/>
                <a:gd name="T40" fmla="*/ 448 w 688"/>
                <a:gd name="T41" fmla="*/ 664 h 690"/>
                <a:gd name="T42" fmla="*/ 423 w 688"/>
                <a:gd name="T43" fmla="*/ 644 h 690"/>
                <a:gd name="T44" fmla="*/ 45 w 688"/>
                <a:gd name="T45" fmla="*/ 265 h 690"/>
                <a:gd name="T46" fmla="*/ 26 w 688"/>
                <a:gd name="T47" fmla="*/ 240 h 690"/>
                <a:gd name="T48" fmla="*/ 11 w 688"/>
                <a:gd name="T49" fmla="*/ 214 h 690"/>
                <a:gd name="T50" fmla="*/ 3 w 688"/>
                <a:gd name="T51" fmla="*/ 185 h 690"/>
                <a:gd name="T52" fmla="*/ 0 w 688"/>
                <a:gd name="T53" fmla="*/ 156 h 690"/>
                <a:gd name="T54" fmla="*/ 3 w 688"/>
                <a:gd name="T55" fmla="*/ 125 h 690"/>
                <a:gd name="T56" fmla="*/ 11 w 688"/>
                <a:gd name="T57" fmla="*/ 96 h 690"/>
                <a:gd name="T58" fmla="*/ 26 w 688"/>
                <a:gd name="T59" fmla="*/ 70 h 690"/>
                <a:gd name="T60" fmla="*/ 45 w 688"/>
                <a:gd name="T61" fmla="*/ 45 h 690"/>
                <a:gd name="T62" fmla="*/ 69 w 688"/>
                <a:gd name="T63" fmla="*/ 25 h 690"/>
                <a:gd name="T64" fmla="*/ 97 w 688"/>
                <a:gd name="T65" fmla="*/ 10 h 690"/>
                <a:gd name="T66" fmla="*/ 126 w 688"/>
                <a:gd name="T67" fmla="*/ 3 h 690"/>
                <a:gd name="T68" fmla="*/ 155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a:moveTo>
                    <a:pt x="155" y="0"/>
                  </a:moveTo>
                  <a:lnTo>
                    <a:pt x="185" y="3"/>
                  </a:lnTo>
                  <a:lnTo>
                    <a:pt x="213" y="10"/>
                  </a:lnTo>
                  <a:lnTo>
                    <a:pt x="240" y="25"/>
                  </a:lnTo>
                  <a:lnTo>
                    <a:pt x="265" y="45"/>
                  </a:lnTo>
                  <a:lnTo>
                    <a:pt x="643" y="424"/>
                  </a:lnTo>
                  <a:lnTo>
                    <a:pt x="662" y="449"/>
                  </a:lnTo>
                  <a:lnTo>
                    <a:pt x="676" y="475"/>
                  </a:lnTo>
                  <a:lnTo>
                    <a:pt x="685" y="504"/>
                  </a:lnTo>
                  <a:lnTo>
                    <a:pt x="688" y="535"/>
                  </a:lnTo>
                  <a:lnTo>
                    <a:pt x="685" y="564"/>
                  </a:lnTo>
                  <a:lnTo>
                    <a:pt x="676" y="593"/>
                  </a:lnTo>
                  <a:lnTo>
                    <a:pt x="662" y="621"/>
                  </a:lnTo>
                  <a:lnTo>
                    <a:pt x="643" y="644"/>
                  </a:lnTo>
                  <a:lnTo>
                    <a:pt x="619" y="664"/>
                  </a:lnTo>
                  <a:lnTo>
                    <a:pt x="591" y="679"/>
                  </a:lnTo>
                  <a:lnTo>
                    <a:pt x="562" y="687"/>
                  </a:lnTo>
                  <a:lnTo>
                    <a:pt x="533" y="690"/>
                  </a:lnTo>
                  <a:lnTo>
                    <a:pt x="504" y="687"/>
                  </a:lnTo>
                  <a:lnTo>
                    <a:pt x="475" y="679"/>
                  </a:lnTo>
                  <a:lnTo>
                    <a:pt x="448" y="664"/>
                  </a:lnTo>
                  <a:lnTo>
                    <a:pt x="423" y="644"/>
                  </a:lnTo>
                  <a:lnTo>
                    <a:pt x="45" y="265"/>
                  </a:lnTo>
                  <a:lnTo>
                    <a:pt x="26" y="240"/>
                  </a:lnTo>
                  <a:lnTo>
                    <a:pt x="11" y="214"/>
                  </a:lnTo>
                  <a:lnTo>
                    <a:pt x="3" y="185"/>
                  </a:lnTo>
                  <a:lnTo>
                    <a:pt x="0" y="156"/>
                  </a:lnTo>
                  <a:lnTo>
                    <a:pt x="3" y="125"/>
                  </a:lnTo>
                  <a:lnTo>
                    <a:pt x="11" y="96"/>
                  </a:lnTo>
                  <a:lnTo>
                    <a:pt x="26" y="70"/>
                  </a:lnTo>
                  <a:lnTo>
                    <a:pt x="45" y="45"/>
                  </a:lnTo>
                  <a:lnTo>
                    <a:pt x="69" y="25"/>
                  </a:lnTo>
                  <a:lnTo>
                    <a:pt x="97" y="10"/>
                  </a:lnTo>
                  <a:lnTo>
                    <a:pt x="126" y="3"/>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Freeform 105"/>
            <p:cNvSpPr>
              <a:spLocks/>
            </p:cNvSpPr>
            <p:nvPr/>
          </p:nvSpPr>
          <p:spPr bwMode="auto">
            <a:xfrm>
              <a:off x="5946776" y="5365750"/>
              <a:ext cx="546100" cy="547688"/>
            </a:xfrm>
            <a:custGeom>
              <a:avLst/>
              <a:gdLst>
                <a:gd name="T0" fmla="*/ 533 w 688"/>
                <a:gd name="T1" fmla="*/ 0 h 690"/>
                <a:gd name="T2" fmla="*/ 563 w 688"/>
                <a:gd name="T3" fmla="*/ 3 h 690"/>
                <a:gd name="T4" fmla="*/ 591 w 688"/>
                <a:gd name="T5" fmla="*/ 12 h 690"/>
                <a:gd name="T6" fmla="*/ 619 w 688"/>
                <a:gd name="T7" fmla="*/ 26 h 690"/>
                <a:gd name="T8" fmla="*/ 643 w 688"/>
                <a:gd name="T9" fmla="*/ 45 h 690"/>
                <a:gd name="T10" fmla="*/ 663 w 688"/>
                <a:gd name="T11" fmla="*/ 70 h 690"/>
                <a:gd name="T12" fmla="*/ 676 w 688"/>
                <a:gd name="T13" fmla="*/ 97 h 690"/>
                <a:gd name="T14" fmla="*/ 685 w 688"/>
                <a:gd name="T15" fmla="*/ 126 h 690"/>
                <a:gd name="T16" fmla="*/ 688 w 688"/>
                <a:gd name="T17" fmla="*/ 156 h 690"/>
                <a:gd name="T18" fmla="*/ 685 w 688"/>
                <a:gd name="T19" fmla="*/ 185 h 690"/>
                <a:gd name="T20" fmla="*/ 676 w 688"/>
                <a:gd name="T21" fmla="*/ 214 h 690"/>
                <a:gd name="T22" fmla="*/ 663 w 688"/>
                <a:gd name="T23" fmla="*/ 241 h 690"/>
                <a:gd name="T24" fmla="*/ 643 w 688"/>
                <a:gd name="T25" fmla="*/ 266 h 690"/>
                <a:gd name="T26" fmla="*/ 265 w 688"/>
                <a:gd name="T27" fmla="*/ 645 h 690"/>
                <a:gd name="T28" fmla="*/ 240 w 688"/>
                <a:gd name="T29" fmla="*/ 666 h 690"/>
                <a:gd name="T30" fmla="*/ 213 w 688"/>
                <a:gd name="T31" fmla="*/ 679 h 690"/>
                <a:gd name="T32" fmla="*/ 184 w 688"/>
                <a:gd name="T33" fmla="*/ 687 h 690"/>
                <a:gd name="T34" fmla="*/ 155 w 688"/>
                <a:gd name="T35" fmla="*/ 690 h 690"/>
                <a:gd name="T36" fmla="*/ 126 w 688"/>
                <a:gd name="T37" fmla="*/ 687 h 690"/>
                <a:gd name="T38" fmla="*/ 97 w 688"/>
                <a:gd name="T39" fmla="*/ 679 h 690"/>
                <a:gd name="T40" fmla="*/ 69 w 688"/>
                <a:gd name="T41" fmla="*/ 666 h 690"/>
                <a:gd name="T42" fmla="*/ 45 w 688"/>
                <a:gd name="T43" fmla="*/ 645 h 690"/>
                <a:gd name="T44" fmla="*/ 26 w 688"/>
                <a:gd name="T45" fmla="*/ 621 h 690"/>
                <a:gd name="T46" fmla="*/ 11 w 688"/>
                <a:gd name="T47" fmla="*/ 593 h 690"/>
                <a:gd name="T48" fmla="*/ 3 w 688"/>
                <a:gd name="T49" fmla="*/ 565 h 690"/>
                <a:gd name="T50" fmla="*/ 0 w 688"/>
                <a:gd name="T51" fmla="*/ 535 h 690"/>
                <a:gd name="T52" fmla="*/ 3 w 688"/>
                <a:gd name="T53" fmla="*/ 506 h 690"/>
                <a:gd name="T54" fmla="*/ 11 w 688"/>
                <a:gd name="T55" fmla="*/ 477 h 690"/>
                <a:gd name="T56" fmla="*/ 26 w 688"/>
                <a:gd name="T57" fmla="*/ 449 h 690"/>
                <a:gd name="T58" fmla="*/ 45 w 688"/>
                <a:gd name="T59" fmla="*/ 426 h 690"/>
                <a:gd name="T60" fmla="*/ 423 w 688"/>
                <a:gd name="T61" fmla="*/ 45 h 690"/>
                <a:gd name="T62" fmla="*/ 448 w 688"/>
                <a:gd name="T63" fmla="*/ 26 h 690"/>
                <a:gd name="T64" fmla="*/ 475 w 688"/>
                <a:gd name="T65" fmla="*/ 12 h 690"/>
                <a:gd name="T66" fmla="*/ 504 w 688"/>
                <a:gd name="T67" fmla="*/ 3 h 690"/>
                <a:gd name="T68" fmla="*/ 533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a:moveTo>
                    <a:pt x="533" y="0"/>
                  </a:moveTo>
                  <a:lnTo>
                    <a:pt x="563" y="3"/>
                  </a:lnTo>
                  <a:lnTo>
                    <a:pt x="591" y="12"/>
                  </a:lnTo>
                  <a:lnTo>
                    <a:pt x="619" y="26"/>
                  </a:lnTo>
                  <a:lnTo>
                    <a:pt x="643" y="45"/>
                  </a:lnTo>
                  <a:lnTo>
                    <a:pt x="663" y="70"/>
                  </a:lnTo>
                  <a:lnTo>
                    <a:pt x="676" y="97"/>
                  </a:lnTo>
                  <a:lnTo>
                    <a:pt x="685" y="126"/>
                  </a:lnTo>
                  <a:lnTo>
                    <a:pt x="688" y="156"/>
                  </a:lnTo>
                  <a:lnTo>
                    <a:pt x="685" y="185"/>
                  </a:lnTo>
                  <a:lnTo>
                    <a:pt x="676" y="214"/>
                  </a:lnTo>
                  <a:lnTo>
                    <a:pt x="663" y="241"/>
                  </a:lnTo>
                  <a:lnTo>
                    <a:pt x="643" y="266"/>
                  </a:lnTo>
                  <a:lnTo>
                    <a:pt x="265" y="645"/>
                  </a:lnTo>
                  <a:lnTo>
                    <a:pt x="240" y="666"/>
                  </a:lnTo>
                  <a:lnTo>
                    <a:pt x="213" y="679"/>
                  </a:lnTo>
                  <a:lnTo>
                    <a:pt x="184" y="687"/>
                  </a:lnTo>
                  <a:lnTo>
                    <a:pt x="155" y="690"/>
                  </a:lnTo>
                  <a:lnTo>
                    <a:pt x="126" y="687"/>
                  </a:lnTo>
                  <a:lnTo>
                    <a:pt x="97" y="679"/>
                  </a:lnTo>
                  <a:lnTo>
                    <a:pt x="69" y="666"/>
                  </a:lnTo>
                  <a:lnTo>
                    <a:pt x="45" y="645"/>
                  </a:lnTo>
                  <a:lnTo>
                    <a:pt x="26" y="621"/>
                  </a:lnTo>
                  <a:lnTo>
                    <a:pt x="11" y="593"/>
                  </a:lnTo>
                  <a:lnTo>
                    <a:pt x="3" y="565"/>
                  </a:lnTo>
                  <a:lnTo>
                    <a:pt x="0" y="535"/>
                  </a:lnTo>
                  <a:lnTo>
                    <a:pt x="3" y="506"/>
                  </a:lnTo>
                  <a:lnTo>
                    <a:pt x="11" y="477"/>
                  </a:lnTo>
                  <a:lnTo>
                    <a:pt x="26" y="449"/>
                  </a:lnTo>
                  <a:lnTo>
                    <a:pt x="45" y="426"/>
                  </a:lnTo>
                  <a:lnTo>
                    <a:pt x="423" y="45"/>
                  </a:lnTo>
                  <a:lnTo>
                    <a:pt x="448" y="26"/>
                  </a:lnTo>
                  <a:lnTo>
                    <a:pt x="475" y="12"/>
                  </a:lnTo>
                  <a:lnTo>
                    <a:pt x="504" y="3"/>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4" name="Freeform 106"/>
            <p:cNvSpPr>
              <a:spLocks/>
            </p:cNvSpPr>
            <p:nvPr/>
          </p:nvSpPr>
          <p:spPr bwMode="auto">
            <a:xfrm>
              <a:off x="8047038" y="3257550"/>
              <a:ext cx="547688" cy="547688"/>
            </a:xfrm>
            <a:custGeom>
              <a:avLst/>
              <a:gdLst>
                <a:gd name="T0" fmla="*/ 534 w 690"/>
                <a:gd name="T1" fmla="*/ 0 h 690"/>
                <a:gd name="T2" fmla="*/ 563 w 690"/>
                <a:gd name="T3" fmla="*/ 3 h 690"/>
                <a:gd name="T4" fmla="*/ 592 w 690"/>
                <a:gd name="T5" fmla="*/ 10 h 690"/>
                <a:gd name="T6" fmla="*/ 619 w 690"/>
                <a:gd name="T7" fmla="*/ 25 h 690"/>
                <a:gd name="T8" fmla="*/ 643 w 690"/>
                <a:gd name="T9" fmla="*/ 45 h 690"/>
                <a:gd name="T10" fmla="*/ 663 w 690"/>
                <a:gd name="T11" fmla="*/ 70 h 690"/>
                <a:gd name="T12" fmla="*/ 678 w 690"/>
                <a:gd name="T13" fmla="*/ 96 h 690"/>
                <a:gd name="T14" fmla="*/ 687 w 690"/>
                <a:gd name="T15" fmla="*/ 125 h 690"/>
                <a:gd name="T16" fmla="*/ 690 w 690"/>
                <a:gd name="T17" fmla="*/ 156 h 690"/>
                <a:gd name="T18" fmla="*/ 687 w 690"/>
                <a:gd name="T19" fmla="*/ 185 h 690"/>
                <a:gd name="T20" fmla="*/ 678 w 690"/>
                <a:gd name="T21" fmla="*/ 214 h 690"/>
                <a:gd name="T22" fmla="*/ 663 w 690"/>
                <a:gd name="T23" fmla="*/ 240 h 690"/>
                <a:gd name="T24" fmla="*/ 643 w 690"/>
                <a:gd name="T25" fmla="*/ 265 h 690"/>
                <a:gd name="T26" fmla="*/ 265 w 690"/>
                <a:gd name="T27" fmla="*/ 644 h 690"/>
                <a:gd name="T28" fmla="*/ 240 w 690"/>
                <a:gd name="T29" fmla="*/ 664 h 690"/>
                <a:gd name="T30" fmla="*/ 214 w 690"/>
                <a:gd name="T31" fmla="*/ 679 h 690"/>
                <a:gd name="T32" fmla="*/ 185 w 690"/>
                <a:gd name="T33" fmla="*/ 687 h 690"/>
                <a:gd name="T34" fmla="*/ 155 w 690"/>
                <a:gd name="T35" fmla="*/ 690 h 690"/>
                <a:gd name="T36" fmla="*/ 126 w 690"/>
                <a:gd name="T37" fmla="*/ 687 h 690"/>
                <a:gd name="T38" fmla="*/ 97 w 690"/>
                <a:gd name="T39" fmla="*/ 679 h 690"/>
                <a:gd name="T40" fmla="*/ 71 w 690"/>
                <a:gd name="T41" fmla="*/ 664 h 690"/>
                <a:gd name="T42" fmla="*/ 46 w 690"/>
                <a:gd name="T43" fmla="*/ 644 h 690"/>
                <a:gd name="T44" fmla="*/ 26 w 690"/>
                <a:gd name="T45" fmla="*/ 621 h 690"/>
                <a:gd name="T46" fmla="*/ 11 w 690"/>
                <a:gd name="T47" fmla="*/ 593 h 690"/>
                <a:gd name="T48" fmla="*/ 3 w 690"/>
                <a:gd name="T49" fmla="*/ 564 h 690"/>
                <a:gd name="T50" fmla="*/ 0 w 690"/>
                <a:gd name="T51" fmla="*/ 535 h 690"/>
                <a:gd name="T52" fmla="*/ 3 w 690"/>
                <a:gd name="T53" fmla="*/ 504 h 690"/>
                <a:gd name="T54" fmla="*/ 11 w 690"/>
                <a:gd name="T55" fmla="*/ 475 h 690"/>
                <a:gd name="T56" fmla="*/ 26 w 690"/>
                <a:gd name="T57" fmla="*/ 449 h 690"/>
                <a:gd name="T58" fmla="*/ 46 w 690"/>
                <a:gd name="T59" fmla="*/ 424 h 690"/>
                <a:gd name="T60" fmla="*/ 424 w 690"/>
                <a:gd name="T61" fmla="*/ 45 h 690"/>
                <a:gd name="T62" fmla="*/ 449 w 690"/>
                <a:gd name="T63" fmla="*/ 25 h 690"/>
                <a:gd name="T64" fmla="*/ 475 w 690"/>
                <a:gd name="T65" fmla="*/ 10 h 690"/>
                <a:gd name="T66" fmla="*/ 504 w 690"/>
                <a:gd name="T67" fmla="*/ 3 h 690"/>
                <a:gd name="T68" fmla="*/ 534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a:moveTo>
                    <a:pt x="534" y="0"/>
                  </a:moveTo>
                  <a:lnTo>
                    <a:pt x="563" y="3"/>
                  </a:lnTo>
                  <a:lnTo>
                    <a:pt x="592" y="10"/>
                  </a:lnTo>
                  <a:lnTo>
                    <a:pt x="619" y="25"/>
                  </a:lnTo>
                  <a:lnTo>
                    <a:pt x="643" y="45"/>
                  </a:lnTo>
                  <a:lnTo>
                    <a:pt x="663" y="70"/>
                  </a:lnTo>
                  <a:lnTo>
                    <a:pt x="678" y="96"/>
                  </a:lnTo>
                  <a:lnTo>
                    <a:pt x="687" y="125"/>
                  </a:lnTo>
                  <a:lnTo>
                    <a:pt x="690" y="156"/>
                  </a:lnTo>
                  <a:lnTo>
                    <a:pt x="687" y="185"/>
                  </a:lnTo>
                  <a:lnTo>
                    <a:pt x="678" y="214"/>
                  </a:lnTo>
                  <a:lnTo>
                    <a:pt x="663" y="240"/>
                  </a:lnTo>
                  <a:lnTo>
                    <a:pt x="643" y="265"/>
                  </a:lnTo>
                  <a:lnTo>
                    <a:pt x="265" y="644"/>
                  </a:lnTo>
                  <a:lnTo>
                    <a:pt x="240" y="664"/>
                  </a:lnTo>
                  <a:lnTo>
                    <a:pt x="214" y="679"/>
                  </a:lnTo>
                  <a:lnTo>
                    <a:pt x="185" y="687"/>
                  </a:lnTo>
                  <a:lnTo>
                    <a:pt x="155" y="690"/>
                  </a:lnTo>
                  <a:lnTo>
                    <a:pt x="126" y="687"/>
                  </a:lnTo>
                  <a:lnTo>
                    <a:pt x="97" y="679"/>
                  </a:lnTo>
                  <a:lnTo>
                    <a:pt x="71" y="664"/>
                  </a:lnTo>
                  <a:lnTo>
                    <a:pt x="46" y="644"/>
                  </a:lnTo>
                  <a:lnTo>
                    <a:pt x="26" y="621"/>
                  </a:lnTo>
                  <a:lnTo>
                    <a:pt x="11" y="593"/>
                  </a:lnTo>
                  <a:lnTo>
                    <a:pt x="3" y="564"/>
                  </a:lnTo>
                  <a:lnTo>
                    <a:pt x="0" y="535"/>
                  </a:lnTo>
                  <a:lnTo>
                    <a:pt x="3" y="504"/>
                  </a:lnTo>
                  <a:lnTo>
                    <a:pt x="11" y="475"/>
                  </a:lnTo>
                  <a:lnTo>
                    <a:pt x="26" y="449"/>
                  </a:lnTo>
                  <a:lnTo>
                    <a:pt x="46" y="424"/>
                  </a:lnTo>
                  <a:lnTo>
                    <a:pt x="424" y="45"/>
                  </a:lnTo>
                  <a:lnTo>
                    <a:pt x="449" y="25"/>
                  </a:lnTo>
                  <a:lnTo>
                    <a:pt x="475" y="10"/>
                  </a:lnTo>
                  <a:lnTo>
                    <a:pt x="504" y="3"/>
                  </a:lnTo>
                  <a:lnTo>
                    <a:pt x="5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5" name="Group 114"/>
          <p:cNvGrpSpPr/>
          <p:nvPr/>
        </p:nvGrpSpPr>
        <p:grpSpPr>
          <a:xfrm>
            <a:off x="12005899" y="7397665"/>
            <a:ext cx="1107309" cy="1090714"/>
            <a:chOff x="414338" y="3284538"/>
            <a:chExt cx="2978150" cy="2979738"/>
          </a:xfrm>
          <a:solidFill>
            <a:srgbClr val="A5A5A5"/>
          </a:solidFill>
        </p:grpSpPr>
        <p:sp>
          <p:nvSpPr>
            <p:cNvPr id="116" name="Freeform 134"/>
            <p:cNvSpPr>
              <a:spLocks/>
            </p:cNvSpPr>
            <p:nvPr/>
          </p:nvSpPr>
          <p:spPr bwMode="auto">
            <a:xfrm>
              <a:off x="1217613" y="4897438"/>
              <a:ext cx="55563" cy="34925"/>
            </a:xfrm>
            <a:custGeom>
              <a:avLst/>
              <a:gdLst>
                <a:gd name="T0" fmla="*/ 21 w 70"/>
                <a:gd name="T1" fmla="*/ 0 h 45"/>
                <a:gd name="T2" fmla="*/ 33 w 70"/>
                <a:gd name="T3" fmla="*/ 3 h 45"/>
                <a:gd name="T4" fmla="*/ 44 w 70"/>
                <a:gd name="T5" fmla="*/ 8 h 45"/>
                <a:gd name="T6" fmla="*/ 52 w 70"/>
                <a:gd name="T7" fmla="*/ 15 h 45"/>
                <a:gd name="T8" fmla="*/ 60 w 70"/>
                <a:gd name="T9" fmla="*/ 23 h 45"/>
                <a:gd name="T10" fmla="*/ 68 w 70"/>
                <a:gd name="T11" fmla="*/ 31 h 45"/>
                <a:gd name="T12" fmla="*/ 69 w 70"/>
                <a:gd name="T13" fmla="*/ 34 h 45"/>
                <a:gd name="T14" fmla="*/ 70 w 70"/>
                <a:gd name="T15" fmla="*/ 36 h 45"/>
                <a:gd name="T16" fmla="*/ 70 w 70"/>
                <a:gd name="T17" fmla="*/ 39 h 45"/>
                <a:gd name="T18" fmla="*/ 69 w 70"/>
                <a:gd name="T19" fmla="*/ 42 h 45"/>
                <a:gd name="T20" fmla="*/ 67 w 70"/>
                <a:gd name="T21" fmla="*/ 44 h 45"/>
                <a:gd name="T22" fmla="*/ 64 w 70"/>
                <a:gd name="T23" fmla="*/ 45 h 45"/>
                <a:gd name="T24" fmla="*/ 61 w 70"/>
                <a:gd name="T25" fmla="*/ 45 h 45"/>
                <a:gd name="T26" fmla="*/ 57 w 70"/>
                <a:gd name="T27" fmla="*/ 45 h 45"/>
                <a:gd name="T28" fmla="*/ 40 w 70"/>
                <a:gd name="T29" fmla="*/ 35 h 45"/>
                <a:gd name="T30" fmla="*/ 23 w 70"/>
                <a:gd name="T31" fmla="*/ 26 h 45"/>
                <a:gd name="T32" fmla="*/ 3 w 70"/>
                <a:gd name="T33" fmla="*/ 14 h 45"/>
                <a:gd name="T34" fmla="*/ 1 w 70"/>
                <a:gd name="T35" fmla="*/ 12 h 45"/>
                <a:gd name="T36" fmla="*/ 0 w 70"/>
                <a:gd name="T37" fmla="*/ 10 h 45"/>
                <a:gd name="T38" fmla="*/ 0 w 70"/>
                <a:gd name="T39" fmla="*/ 7 h 45"/>
                <a:gd name="T40" fmla="*/ 1 w 70"/>
                <a:gd name="T41" fmla="*/ 5 h 45"/>
                <a:gd name="T42" fmla="*/ 3 w 70"/>
                <a:gd name="T43" fmla="*/ 3 h 45"/>
                <a:gd name="T44" fmla="*/ 6 w 70"/>
                <a:gd name="T45" fmla="*/ 2 h 45"/>
                <a:gd name="T46" fmla="*/ 21 w 70"/>
                <a:gd name="T4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45">
                  <a:moveTo>
                    <a:pt x="21" y="0"/>
                  </a:moveTo>
                  <a:lnTo>
                    <a:pt x="33" y="3"/>
                  </a:lnTo>
                  <a:lnTo>
                    <a:pt x="44" y="8"/>
                  </a:lnTo>
                  <a:lnTo>
                    <a:pt x="52" y="15"/>
                  </a:lnTo>
                  <a:lnTo>
                    <a:pt x="60" y="23"/>
                  </a:lnTo>
                  <a:lnTo>
                    <a:pt x="68" y="31"/>
                  </a:lnTo>
                  <a:lnTo>
                    <a:pt x="69" y="34"/>
                  </a:lnTo>
                  <a:lnTo>
                    <a:pt x="70" y="36"/>
                  </a:lnTo>
                  <a:lnTo>
                    <a:pt x="70" y="39"/>
                  </a:lnTo>
                  <a:lnTo>
                    <a:pt x="69" y="42"/>
                  </a:lnTo>
                  <a:lnTo>
                    <a:pt x="67" y="44"/>
                  </a:lnTo>
                  <a:lnTo>
                    <a:pt x="64" y="45"/>
                  </a:lnTo>
                  <a:lnTo>
                    <a:pt x="61" y="45"/>
                  </a:lnTo>
                  <a:lnTo>
                    <a:pt x="57" y="45"/>
                  </a:lnTo>
                  <a:lnTo>
                    <a:pt x="40" y="35"/>
                  </a:lnTo>
                  <a:lnTo>
                    <a:pt x="23" y="26"/>
                  </a:lnTo>
                  <a:lnTo>
                    <a:pt x="3" y="14"/>
                  </a:lnTo>
                  <a:lnTo>
                    <a:pt x="1" y="12"/>
                  </a:lnTo>
                  <a:lnTo>
                    <a:pt x="0" y="10"/>
                  </a:lnTo>
                  <a:lnTo>
                    <a:pt x="0" y="7"/>
                  </a:lnTo>
                  <a:lnTo>
                    <a:pt x="1" y="5"/>
                  </a:lnTo>
                  <a:lnTo>
                    <a:pt x="3" y="3"/>
                  </a:lnTo>
                  <a:lnTo>
                    <a:pt x="6" y="2"/>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7" name="Freeform 135"/>
            <p:cNvSpPr>
              <a:spLocks/>
            </p:cNvSpPr>
            <p:nvPr/>
          </p:nvSpPr>
          <p:spPr bwMode="auto">
            <a:xfrm>
              <a:off x="1524000" y="3884613"/>
              <a:ext cx="501650" cy="293688"/>
            </a:xfrm>
            <a:custGeom>
              <a:avLst/>
              <a:gdLst>
                <a:gd name="T0" fmla="*/ 476 w 630"/>
                <a:gd name="T1" fmla="*/ 1 h 372"/>
                <a:gd name="T2" fmla="*/ 522 w 630"/>
                <a:gd name="T3" fmla="*/ 16 h 372"/>
                <a:gd name="T4" fmla="*/ 556 w 630"/>
                <a:gd name="T5" fmla="*/ 42 h 372"/>
                <a:gd name="T6" fmla="*/ 590 w 630"/>
                <a:gd name="T7" fmla="*/ 50 h 372"/>
                <a:gd name="T8" fmla="*/ 627 w 630"/>
                <a:gd name="T9" fmla="*/ 57 h 372"/>
                <a:gd name="T10" fmla="*/ 628 w 630"/>
                <a:gd name="T11" fmla="*/ 93 h 372"/>
                <a:gd name="T12" fmla="*/ 605 w 630"/>
                <a:gd name="T13" fmla="*/ 126 h 372"/>
                <a:gd name="T14" fmla="*/ 589 w 630"/>
                <a:gd name="T15" fmla="*/ 146 h 372"/>
                <a:gd name="T16" fmla="*/ 582 w 630"/>
                <a:gd name="T17" fmla="*/ 170 h 372"/>
                <a:gd name="T18" fmla="*/ 576 w 630"/>
                <a:gd name="T19" fmla="*/ 200 h 372"/>
                <a:gd name="T20" fmla="*/ 560 w 630"/>
                <a:gd name="T21" fmla="*/ 222 h 372"/>
                <a:gd name="T22" fmla="*/ 538 w 630"/>
                <a:gd name="T23" fmla="*/ 239 h 372"/>
                <a:gd name="T24" fmla="*/ 525 w 630"/>
                <a:gd name="T25" fmla="*/ 248 h 372"/>
                <a:gd name="T26" fmla="*/ 521 w 630"/>
                <a:gd name="T27" fmla="*/ 248 h 372"/>
                <a:gd name="T28" fmla="*/ 499 w 630"/>
                <a:gd name="T29" fmla="*/ 263 h 372"/>
                <a:gd name="T30" fmla="*/ 456 w 630"/>
                <a:gd name="T31" fmla="*/ 287 h 372"/>
                <a:gd name="T32" fmla="*/ 409 w 630"/>
                <a:gd name="T33" fmla="*/ 300 h 372"/>
                <a:gd name="T34" fmla="*/ 372 w 630"/>
                <a:gd name="T35" fmla="*/ 303 h 372"/>
                <a:gd name="T36" fmla="*/ 352 w 630"/>
                <a:gd name="T37" fmla="*/ 323 h 372"/>
                <a:gd name="T38" fmla="*/ 336 w 630"/>
                <a:gd name="T39" fmla="*/ 349 h 372"/>
                <a:gd name="T40" fmla="*/ 321 w 630"/>
                <a:gd name="T41" fmla="*/ 368 h 372"/>
                <a:gd name="T42" fmla="*/ 302 w 630"/>
                <a:gd name="T43" fmla="*/ 371 h 372"/>
                <a:gd name="T44" fmla="*/ 286 w 630"/>
                <a:gd name="T45" fmla="*/ 364 h 372"/>
                <a:gd name="T46" fmla="*/ 262 w 630"/>
                <a:gd name="T47" fmla="*/ 348 h 372"/>
                <a:gd name="T48" fmla="*/ 243 w 630"/>
                <a:gd name="T49" fmla="*/ 325 h 372"/>
                <a:gd name="T50" fmla="*/ 238 w 630"/>
                <a:gd name="T51" fmla="*/ 292 h 372"/>
                <a:gd name="T52" fmla="*/ 238 w 630"/>
                <a:gd name="T53" fmla="*/ 219 h 372"/>
                <a:gd name="T54" fmla="*/ 232 w 630"/>
                <a:gd name="T55" fmla="*/ 175 h 372"/>
                <a:gd name="T56" fmla="*/ 212 w 630"/>
                <a:gd name="T57" fmla="*/ 145 h 372"/>
                <a:gd name="T58" fmla="*/ 177 w 630"/>
                <a:gd name="T59" fmla="*/ 128 h 372"/>
                <a:gd name="T60" fmla="*/ 150 w 630"/>
                <a:gd name="T61" fmla="*/ 124 h 372"/>
                <a:gd name="T62" fmla="*/ 144 w 630"/>
                <a:gd name="T63" fmla="*/ 122 h 372"/>
                <a:gd name="T64" fmla="*/ 138 w 630"/>
                <a:gd name="T65" fmla="*/ 120 h 372"/>
                <a:gd name="T66" fmla="*/ 121 w 630"/>
                <a:gd name="T67" fmla="*/ 102 h 372"/>
                <a:gd name="T68" fmla="*/ 86 w 630"/>
                <a:gd name="T69" fmla="*/ 80 h 372"/>
                <a:gd name="T70" fmla="*/ 45 w 630"/>
                <a:gd name="T71" fmla="*/ 73 h 372"/>
                <a:gd name="T72" fmla="*/ 0 w 630"/>
                <a:gd name="T73" fmla="*/ 77 h 372"/>
                <a:gd name="T74" fmla="*/ 26 w 630"/>
                <a:gd name="T75" fmla="*/ 42 h 372"/>
                <a:gd name="T76" fmla="*/ 58 w 630"/>
                <a:gd name="T77" fmla="*/ 28 h 372"/>
                <a:gd name="T78" fmla="*/ 157 w 630"/>
                <a:gd name="T79" fmla="*/ 29 h 372"/>
                <a:gd name="T80" fmla="*/ 260 w 630"/>
                <a:gd name="T81" fmla="*/ 22 h 372"/>
                <a:gd name="T82" fmla="*/ 308 w 630"/>
                <a:gd name="T83" fmla="*/ 7 h 372"/>
                <a:gd name="T84" fmla="*/ 338 w 630"/>
                <a:gd name="T85" fmla="*/ 2 h 372"/>
                <a:gd name="T86" fmla="*/ 451 w 630"/>
                <a:gd name="T8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0" h="372">
                  <a:moveTo>
                    <a:pt x="451" y="0"/>
                  </a:moveTo>
                  <a:lnTo>
                    <a:pt x="476" y="1"/>
                  </a:lnTo>
                  <a:lnTo>
                    <a:pt x="500" y="6"/>
                  </a:lnTo>
                  <a:lnTo>
                    <a:pt x="522" y="16"/>
                  </a:lnTo>
                  <a:lnTo>
                    <a:pt x="544" y="33"/>
                  </a:lnTo>
                  <a:lnTo>
                    <a:pt x="556" y="42"/>
                  </a:lnTo>
                  <a:lnTo>
                    <a:pt x="572" y="47"/>
                  </a:lnTo>
                  <a:lnTo>
                    <a:pt x="590" y="50"/>
                  </a:lnTo>
                  <a:lnTo>
                    <a:pt x="609" y="54"/>
                  </a:lnTo>
                  <a:lnTo>
                    <a:pt x="627" y="57"/>
                  </a:lnTo>
                  <a:lnTo>
                    <a:pt x="630" y="76"/>
                  </a:lnTo>
                  <a:lnTo>
                    <a:pt x="628" y="93"/>
                  </a:lnTo>
                  <a:lnTo>
                    <a:pt x="620" y="110"/>
                  </a:lnTo>
                  <a:lnTo>
                    <a:pt x="605" y="126"/>
                  </a:lnTo>
                  <a:lnTo>
                    <a:pt x="597" y="135"/>
                  </a:lnTo>
                  <a:lnTo>
                    <a:pt x="589" y="146"/>
                  </a:lnTo>
                  <a:lnTo>
                    <a:pt x="585" y="159"/>
                  </a:lnTo>
                  <a:lnTo>
                    <a:pt x="582" y="170"/>
                  </a:lnTo>
                  <a:lnTo>
                    <a:pt x="581" y="187"/>
                  </a:lnTo>
                  <a:lnTo>
                    <a:pt x="576" y="200"/>
                  </a:lnTo>
                  <a:lnTo>
                    <a:pt x="569" y="212"/>
                  </a:lnTo>
                  <a:lnTo>
                    <a:pt x="560" y="222"/>
                  </a:lnTo>
                  <a:lnTo>
                    <a:pt x="549" y="231"/>
                  </a:lnTo>
                  <a:lnTo>
                    <a:pt x="538" y="239"/>
                  </a:lnTo>
                  <a:lnTo>
                    <a:pt x="526" y="248"/>
                  </a:lnTo>
                  <a:lnTo>
                    <a:pt x="525" y="248"/>
                  </a:lnTo>
                  <a:lnTo>
                    <a:pt x="523" y="248"/>
                  </a:lnTo>
                  <a:lnTo>
                    <a:pt x="521" y="248"/>
                  </a:lnTo>
                  <a:lnTo>
                    <a:pt x="518" y="248"/>
                  </a:lnTo>
                  <a:lnTo>
                    <a:pt x="499" y="263"/>
                  </a:lnTo>
                  <a:lnTo>
                    <a:pt x="477" y="277"/>
                  </a:lnTo>
                  <a:lnTo>
                    <a:pt x="456" y="287"/>
                  </a:lnTo>
                  <a:lnTo>
                    <a:pt x="433" y="295"/>
                  </a:lnTo>
                  <a:lnTo>
                    <a:pt x="409" y="300"/>
                  </a:lnTo>
                  <a:lnTo>
                    <a:pt x="381" y="301"/>
                  </a:lnTo>
                  <a:lnTo>
                    <a:pt x="372" y="303"/>
                  </a:lnTo>
                  <a:lnTo>
                    <a:pt x="362" y="311"/>
                  </a:lnTo>
                  <a:lnTo>
                    <a:pt x="352" y="323"/>
                  </a:lnTo>
                  <a:lnTo>
                    <a:pt x="342" y="336"/>
                  </a:lnTo>
                  <a:lnTo>
                    <a:pt x="336" y="349"/>
                  </a:lnTo>
                  <a:lnTo>
                    <a:pt x="329" y="361"/>
                  </a:lnTo>
                  <a:lnTo>
                    <a:pt x="321" y="368"/>
                  </a:lnTo>
                  <a:lnTo>
                    <a:pt x="312" y="372"/>
                  </a:lnTo>
                  <a:lnTo>
                    <a:pt x="302" y="371"/>
                  </a:lnTo>
                  <a:lnTo>
                    <a:pt x="293" y="368"/>
                  </a:lnTo>
                  <a:lnTo>
                    <a:pt x="286" y="364"/>
                  </a:lnTo>
                  <a:lnTo>
                    <a:pt x="274" y="356"/>
                  </a:lnTo>
                  <a:lnTo>
                    <a:pt x="262" y="348"/>
                  </a:lnTo>
                  <a:lnTo>
                    <a:pt x="251" y="337"/>
                  </a:lnTo>
                  <a:lnTo>
                    <a:pt x="243" y="325"/>
                  </a:lnTo>
                  <a:lnTo>
                    <a:pt x="238" y="310"/>
                  </a:lnTo>
                  <a:lnTo>
                    <a:pt x="238" y="292"/>
                  </a:lnTo>
                  <a:lnTo>
                    <a:pt x="240" y="255"/>
                  </a:lnTo>
                  <a:lnTo>
                    <a:pt x="238" y="219"/>
                  </a:lnTo>
                  <a:lnTo>
                    <a:pt x="236" y="195"/>
                  </a:lnTo>
                  <a:lnTo>
                    <a:pt x="232" y="175"/>
                  </a:lnTo>
                  <a:lnTo>
                    <a:pt x="224" y="158"/>
                  </a:lnTo>
                  <a:lnTo>
                    <a:pt x="212" y="145"/>
                  </a:lnTo>
                  <a:lnTo>
                    <a:pt x="196" y="135"/>
                  </a:lnTo>
                  <a:lnTo>
                    <a:pt x="177" y="128"/>
                  </a:lnTo>
                  <a:lnTo>
                    <a:pt x="154" y="124"/>
                  </a:lnTo>
                  <a:lnTo>
                    <a:pt x="150" y="124"/>
                  </a:lnTo>
                  <a:lnTo>
                    <a:pt x="147" y="124"/>
                  </a:lnTo>
                  <a:lnTo>
                    <a:pt x="144" y="122"/>
                  </a:lnTo>
                  <a:lnTo>
                    <a:pt x="140" y="122"/>
                  </a:lnTo>
                  <a:lnTo>
                    <a:pt x="138" y="120"/>
                  </a:lnTo>
                  <a:lnTo>
                    <a:pt x="136" y="119"/>
                  </a:lnTo>
                  <a:lnTo>
                    <a:pt x="121" y="102"/>
                  </a:lnTo>
                  <a:lnTo>
                    <a:pt x="105" y="88"/>
                  </a:lnTo>
                  <a:lnTo>
                    <a:pt x="86" y="80"/>
                  </a:lnTo>
                  <a:lnTo>
                    <a:pt x="67" y="74"/>
                  </a:lnTo>
                  <a:lnTo>
                    <a:pt x="45" y="73"/>
                  </a:lnTo>
                  <a:lnTo>
                    <a:pt x="24" y="73"/>
                  </a:lnTo>
                  <a:lnTo>
                    <a:pt x="0" y="77"/>
                  </a:lnTo>
                  <a:lnTo>
                    <a:pt x="12" y="57"/>
                  </a:lnTo>
                  <a:lnTo>
                    <a:pt x="26" y="42"/>
                  </a:lnTo>
                  <a:lnTo>
                    <a:pt x="41" y="32"/>
                  </a:lnTo>
                  <a:lnTo>
                    <a:pt x="58" y="28"/>
                  </a:lnTo>
                  <a:lnTo>
                    <a:pt x="77" y="26"/>
                  </a:lnTo>
                  <a:lnTo>
                    <a:pt x="157" y="29"/>
                  </a:lnTo>
                  <a:lnTo>
                    <a:pt x="236" y="26"/>
                  </a:lnTo>
                  <a:lnTo>
                    <a:pt x="260" y="22"/>
                  </a:lnTo>
                  <a:lnTo>
                    <a:pt x="284" y="15"/>
                  </a:lnTo>
                  <a:lnTo>
                    <a:pt x="308" y="7"/>
                  </a:lnTo>
                  <a:lnTo>
                    <a:pt x="323" y="4"/>
                  </a:lnTo>
                  <a:lnTo>
                    <a:pt x="338" y="2"/>
                  </a:lnTo>
                  <a:lnTo>
                    <a:pt x="395" y="2"/>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8" name="Freeform 136"/>
            <p:cNvSpPr>
              <a:spLocks noEditPoints="1"/>
            </p:cNvSpPr>
            <p:nvPr/>
          </p:nvSpPr>
          <p:spPr bwMode="auto">
            <a:xfrm>
              <a:off x="414338" y="3284538"/>
              <a:ext cx="2978150" cy="2979738"/>
            </a:xfrm>
            <a:custGeom>
              <a:avLst/>
              <a:gdLst>
                <a:gd name="T0" fmla="*/ 1094 w 3751"/>
                <a:gd name="T1" fmla="*/ 1004 h 3756"/>
                <a:gd name="T2" fmla="*/ 1286 w 3751"/>
                <a:gd name="T3" fmla="*/ 913 h 3756"/>
                <a:gd name="T4" fmla="*/ 1483 w 3751"/>
                <a:gd name="T5" fmla="*/ 1019 h 3756"/>
                <a:gd name="T6" fmla="*/ 1275 w 3751"/>
                <a:gd name="T7" fmla="*/ 1018 h 3756"/>
                <a:gd name="T8" fmla="*/ 1275 w 3751"/>
                <a:gd name="T9" fmla="*/ 1243 h 3756"/>
                <a:gd name="T10" fmla="*/ 1519 w 3751"/>
                <a:gd name="T11" fmla="*/ 1230 h 3756"/>
                <a:gd name="T12" fmla="*/ 1336 w 3751"/>
                <a:gd name="T13" fmla="*/ 1475 h 3756"/>
                <a:gd name="T14" fmla="*/ 1050 w 3751"/>
                <a:gd name="T15" fmla="*/ 1792 h 3756"/>
                <a:gd name="T16" fmla="*/ 890 w 3751"/>
                <a:gd name="T17" fmla="*/ 2031 h 3756"/>
                <a:gd name="T18" fmla="*/ 794 w 3751"/>
                <a:gd name="T19" fmla="*/ 1940 h 3756"/>
                <a:gd name="T20" fmla="*/ 676 w 3751"/>
                <a:gd name="T21" fmla="*/ 1825 h 3756"/>
                <a:gd name="T22" fmla="*/ 1102 w 3751"/>
                <a:gd name="T23" fmla="*/ 2799 h 3756"/>
                <a:gd name="T24" fmla="*/ 1163 w 3751"/>
                <a:gd name="T25" fmla="*/ 2556 h 3756"/>
                <a:gd name="T26" fmla="*/ 1102 w 3751"/>
                <a:gd name="T27" fmla="*/ 2329 h 3756"/>
                <a:gd name="T28" fmla="*/ 1216 w 3751"/>
                <a:gd name="T29" fmla="*/ 2141 h 3756"/>
                <a:gd name="T30" fmla="*/ 1482 w 3751"/>
                <a:gd name="T31" fmla="*/ 2242 h 3756"/>
                <a:gd name="T32" fmla="*/ 1718 w 3751"/>
                <a:gd name="T33" fmla="*/ 2421 h 3756"/>
                <a:gd name="T34" fmla="*/ 1681 w 3751"/>
                <a:gd name="T35" fmla="*/ 2624 h 3756"/>
                <a:gd name="T36" fmla="*/ 1406 w 3751"/>
                <a:gd name="T37" fmla="*/ 2859 h 3756"/>
                <a:gd name="T38" fmla="*/ 2406 w 3751"/>
                <a:gd name="T39" fmla="*/ 2962 h 3756"/>
                <a:gd name="T40" fmla="*/ 3066 w 3751"/>
                <a:gd name="T41" fmla="*/ 2067 h 3756"/>
                <a:gd name="T42" fmla="*/ 2920 w 3751"/>
                <a:gd name="T43" fmla="*/ 1952 h 3756"/>
                <a:gd name="T44" fmla="*/ 2836 w 3751"/>
                <a:gd name="T45" fmla="*/ 2175 h 3756"/>
                <a:gd name="T46" fmla="*/ 2770 w 3751"/>
                <a:gd name="T47" fmla="*/ 2421 h 3756"/>
                <a:gd name="T48" fmla="*/ 2671 w 3751"/>
                <a:gd name="T49" fmla="*/ 2616 h 3756"/>
                <a:gd name="T50" fmla="*/ 2521 w 3751"/>
                <a:gd name="T51" fmla="*/ 2681 h 3756"/>
                <a:gd name="T52" fmla="*/ 2496 w 3751"/>
                <a:gd name="T53" fmla="*/ 2437 h 3756"/>
                <a:gd name="T54" fmla="*/ 2425 w 3751"/>
                <a:gd name="T55" fmla="*/ 2159 h 3756"/>
                <a:gd name="T56" fmla="*/ 2204 w 3751"/>
                <a:gd name="T57" fmla="*/ 2190 h 3756"/>
                <a:gd name="T58" fmla="*/ 2084 w 3751"/>
                <a:gd name="T59" fmla="*/ 2037 h 3756"/>
                <a:gd name="T60" fmla="*/ 2128 w 3751"/>
                <a:gd name="T61" fmla="*/ 1813 h 3756"/>
                <a:gd name="T62" fmla="*/ 2289 w 3751"/>
                <a:gd name="T63" fmla="*/ 1693 h 3756"/>
                <a:gd name="T64" fmla="*/ 2522 w 3751"/>
                <a:gd name="T65" fmla="*/ 1734 h 3756"/>
                <a:gd name="T66" fmla="*/ 2655 w 3751"/>
                <a:gd name="T67" fmla="*/ 1625 h 3756"/>
                <a:gd name="T68" fmla="*/ 2518 w 3751"/>
                <a:gd name="T69" fmla="*/ 1537 h 3756"/>
                <a:gd name="T70" fmla="*/ 2323 w 3751"/>
                <a:gd name="T71" fmla="*/ 1589 h 3756"/>
                <a:gd name="T72" fmla="*/ 2178 w 3751"/>
                <a:gd name="T73" fmla="*/ 1550 h 3756"/>
                <a:gd name="T74" fmla="*/ 2264 w 3751"/>
                <a:gd name="T75" fmla="*/ 1338 h 3756"/>
                <a:gd name="T76" fmla="*/ 2368 w 3751"/>
                <a:gd name="T77" fmla="*/ 1233 h 3756"/>
                <a:gd name="T78" fmla="*/ 2391 w 3751"/>
                <a:gd name="T79" fmla="*/ 1035 h 3756"/>
                <a:gd name="T80" fmla="*/ 2604 w 3751"/>
                <a:gd name="T81" fmla="*/ 1133 h 3756"/>
                <a:gd name="T82" fmla="*/ 2816 w 3751"/>
                <a:gd name="T83" fmla="*/ 1199 h 3756"/>
                <a:gd name="T84" fmla="*/ 2219 w 3751"/>
                <a:gd name="T85" fmla="*/ 725 h 3756"/>
                <a:gd name="T86" fmla="*/ 2154 w 3751"/>
                <a:gd name="T87" fmla="*/ 127 h 3756"/>
                <a:gd name="T88" fmla="*/ 2964 w 3751"/>
                <a:gd name="T89" fmla="*/ 422 h 3756"/>
                <a:gd name="T90" fmla="*/ 3331 w 3751"/>
                <a:gd name="T91" fmla="*/ 789 h 3756"/>
                <a:gd name="T92" fmla="*/ 3626 w 3751"/>
                <a:gd name="T93" fmla="*/ 1600 h 3756"/>
                <a:gd name="T94" fmla="*/ 3681 w 3751"/>
                <a:gd name="T95" fmla="*/ 2132 h 3756"/>
                <a:gd name="T96" fmla="*/ 3306 w 3751"/>
                <a:gd name="T97" fmla="*/ 2916 h 3756"/>
                <a:gd name="T98" fmla="*/ 3017 w 3751"/>
                <a:gd name="T99" fmla="*/ 3338 h 3756"/>
                <a:gd name="T100" fmla="*/ 2156 w 3751"/>
                <a:gd name="T101" fmla="*/ 3354 h 3756"/>
                <a:gd name="T102" fmla="*/ 1665 w 3751"/>
                <a:gd name="T103" fmla="*/ 3728 h 3756"/>
                <a:gd name="T104" fmla="*/ 1031 w 3751"/>
                <a:gd name="T105" fmla="*/ 3121 h 3756"/>
                <a:gd name="T106" fmla="*/ 431 w 3751"/>
                <a:gd name="T107" fmla="*/ 3073 h 3756"/>
                <a:gd name="T108" fmla="*/ 441 w 3751"/>
                <a:gd name="T109" fmla="*/ 2332 h 3756"/>
                <a:gd name="T110" fmla="*/ 3 w 3751"/>
                <a:gd name="T111" fmla="*/ 1724 h 3756"/>
                <a:gd name="T112" fmla="*/ 539 w 3751"/>
                <a:gd name="T113" fmla="*/ 1177 h 3756"/>
                <a:gd name="T114" fmla="*/ 636 w 3751"/>
                <a:gd name="T115" fmla="*/ 463 h 3756"/>
                <a:gd name="T116" fmla="*/ 1255 w 3751"/>
                <a:gd name="T117" fmla="*/ 499 h 3756"/>
                <a:gd name="T118" fmla="*/ 1754 w 3751"/>
                <a:gd name="T119" fmla="*/ 0 h 3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1" h="3756">
                  <a:moveTo>
                    <a:pt x="1879" y="676"/>
                  </a:moveTo>
                  <a:lnTo>
                    <a:pt x="1787" y="679"/>
                  </a:lnTo>
                  <a:lnTo>
                    <a:pt x="1696" y="690"/>
                  </a:lnTo>
                  <a:lnTo>
                    <a:pt x="1608" y="707"/>
                  </a:lnTo>
                  <a:lnTo>
                    <a:pt x="1522" y="730"/>
                  </a:lnTo>
                  <a:lnTo>
                    <a:pt x="1439" y="760"/>
                  </a:lnTo>
                  <a:lnTo>
                    <a:pt x="1359" y="794"/>
                  </a:lnTo>
                  <a:lnTo>
                    <a:pt x="1282" y="835"/>
                  </a:lnTo>
                  <a:lnTo>
                    <a:pt x="1208" y="881"/>
                  </a:lnTo>
                  <a:lnTo>
                    <a:pt x="1138" y="931"/>
                  </a:lnTo>
                  <a:lnTo>
                    <a:pt x="1072" y="987"/>
                  </a:lnTo>
                  <a:lnTo>
                    <a:pt x="1083" y="994"/>
                  </a:lnTo>
                  <a:lnTo>
                    <a:pt x="1094" y="1004"/>
                  </a:lnTo>
                  <a:lnTo>
                    <a:pt x="1102" y="1011"/>
                  </a:lnTo>
                  <a:lnTo>
                    <a:pt x="1112" y="1019"/>
                  </a:lnTo>
                  <a:lnTo>
                    <a:pt x="1123" y="1031"/>
                  </a:lnTo>
                  <a:lnTo>
                    <a:pt x="1138" y="1012"/>
                  </a:lnTo>
                  <a:lnTo>
                    <a:pt x="1152" y="995"/>
                  </a:lnTo>
                  <a:lnTo>
                    <a:pt x="1167" y="981"/>
                  </a:lnTo>
                  <a:lnTo>
                    <a:pt x="1185" y="971"/>
                  </a:lnTo>
                  <a:lnTo>
                    <a:pt x="1203" y="963"/>
                  </a:lnTo>
                  <a:lnTo>
                    <a:pt x="1223" y="954"/>
                  </a:lnTo>
                  <a:lnTo>
                    <a:pt x="1240" y="946"/>
                  </a:lnTo>
                  <a:lnTo>
                    <a:pt x="1256" y="937"/>
                  </a:lnTo>
                  <a:lnTo>
                    <a:pt x="1270" y="925"/>
                  </a:lnTo>
                  <a:lnTo>
                    <a:pt x="1286" y="913"/>
                  </a:lnTo>
                  <a:lnTo>
                    <a:pt x="1300" y="906"/>
                  </a:lnTo>
                  <a:lnTo>
                    <a:pt x="1315" y="904"/>
                  </a:lnTo>
                  <a:lnTo>
                    <a:pt x="1330" y="906"/>
                  </a:lnTo>
                  <a:lnTo>
                    <a:pt x="1346" y="914"/>
                  </a:lnTo>
                  <a:lnTo>
                    <a:pt x="1362" y="926"/>
                  </a:lnTo>
                  <a:lnTo>
                    <a:pt x="1379" y="939"/>
                  </a:lnTo>
                  <a:lnTo>
                    <a:pt x="1399" y="948"/>
                  </a:lnTo>
                  <a:lnTo>
                    <a:pt x="1419" y="954"/>
                  </a:lnTo>
                  <a:lnTo>
                    <a:pt x="1433" y="957"/>
                  </a:lnTo>
                  <a:lnTo>
                    <a:pt x="1447" y="964"/>
                  </a:lnTo>
                  <a:lnTo>
                    <a:pt x="1463" y="978"/>
                  </a:lnTo>
                  <a:lnTo>
                    <a:pt x="1475" y="997"/>
                  </a:lnTo>
                  <a:lnTo>
                    <a:pt x="1483" y="1019"/>
                  </a:lnTo>
                  <a:lnTo>
                    <a:pt x="1484" y="1043"/>
                  </a:lnTo>
                  <a:lnTo>
                    <a:pt x="1439" y="1069"/>
                  </a:lnTo>
                  <a:lnTo>
                    <a:pt x="1434" y="1076"/>
                  </a:lnTo>
                  <a:lnTo>
                    <a:pt x="1428" y="1083"/>
                  </a:lnTo>
                  <a:lnTo>
                    <a:pt x="1419" y="1067"/>
                  </a:lnTo>
                  <a:lnTo>
                    <a:pt x="1410" y="1051"/>
                  </a:lnTo>
                  <a:lnTo>
                    <a:pt x="1399" y="1037"/>
                  </a:lnTo>
                  <a:lnTo>
                    <a:pt x="1378" y="1018"/>
                  </a:lnTo>
                  <a:lnTo>
                    <a:pt x="1356" y="1005"/>
                  </a:lnTo>
                  <a:lnTo>
                    <a:pt x="1337" y="1000"/>
                  </a:lnTo>
                  <a:lnTo>
                    <a:pt x="1316" y="1000"/>
                  </a:lnTo>
                  <a:lnTo>
                    <a:pt x="1296" y="1005"/>
                  </a:lnTo>
                  <a:lnTo>
                    <a:pt x="1275" y="1018"/>
                  </a:lnTo>
                  <a:lnTo>
                    <a:pt x="1254" y="1037"/>
                  </a:lnTo>
                  <a:lnTo>
                    <a:pt x="1174" y="1116"/>
                  </a:lnTo>
                  <a:lnTo>
                    <a:pt x="1092" y="1198"/>
                  </a:lnTo>
                  <a:lnTo>
                    <a:pt x="1105" y="1214"/>
                  </a:lnTo>
                  <a:lnTo>
                    <a:pt x="1118" y="1227"/>
                  </a:lnTo>
                  <a:lnTo>
                    <a:pt x="1131" y="1239"/>
                  </a:lnTo>
                  <a:lnTo>
                    <a:pt x="1146" y="1247"/>
                  </a:lnTo>
                  <a:lnTo>
                    <a:pt x="1164" y="1251"/>
                  </a:lnTo>
                  <a:lnTo>
                    <a:pt x="1185" y="1250"/>
                  </a:lnTo>
                  <a:lnTo>
                    <a:pt x="1208" y="1250"/>
                  </a:lnTo>
                  <a:lnTo>
                    <a:pt x="1232" y="1250"/>
                  </a:lnTo>
                  <a:lnTo>
                    <a:pt x="1255" y="1249"/>
                  </a:lnTo>
                  <a:lnTo>
                    <a:pt x="1275" y="1243"/>
                  </a:lnTo>
                  <a:lnTo>
                    <a:pt x="1296" y="1234"/>
                  </a:lnTo>
                  <a:lnTo>
                    <a:pt x="1315" y="1224"/>
                  </a:lnTo>
                  <a:lnTo>
                    <a:pt x="1335" y="1215"/>
                  </a:lnTo>
                  <a:lnTo>
                    <a:pt x="1353" y="1207"/>
                  </a:lnTo>
                  <a:lnTo>
                    <a:pt x="1374" y="1201"/>
                  </a:lnTo>
                  <a:lnTo>
                    <a:pt x="1395" y="1200"/>
                  </a:lnTo>
                  <a:lnTo>
                    <a:pt x="1418" y="1200"/>
                  </a:lnTo>
                  <a:lnTo>
                    <a:pt x="1440" y="1200"/>
                  </a:lnTo>
                  <a:lnTo>
                    <a:pt x="1459" y="1201"/>
                  </a:lnTo>
                  <a:lnTo>
                    <a:pt x="1479" y="1206"/>
                  </a:lnTo>
                  <a:lnTo>
                    <a:pt x="1497" y="1214"/>
                  </a:lnTo>
                  <a:lnTo>
                    <a:pt x="1513" y="1225"/>
                  </a:lnTo>
                  <a:lnTo>
                    <a:pt x="1519" y="1230"/>
                  </a:lnTo>
                  <a:lnTo>
                    <a:pt x="1524" y="1234"/>
                  </a:lnTo>
                  <a:lnTo>
                    <a:pt x="1537" y="1244"/>
                  </a:lnTo>
                  <a:lnTo>
                    <a:pt x="1545" y="1258"/>
                  </a:lnTo>
                  <a:lnTo>
                    <a:pt x="1550" y="1274"/>
                  </a:lnTo>
                  <a:lnTo>
                    <a:pt x="1548" y="1290"/>
                  </a:lnTo>
                  <a:lnTo>
                    <a:pt x="1544" y="1306"/>
                  </a:lnTo>
                  <a:lnTo>
                    <a:pt x="1534" y="1320"/>
                  </a:lnTo>
                  <a:lnTo>
                    <a:pt x="1512" y="1342"/>
                  </a:lnTo>
                  <a:lnTo>
                    <a:pt x="1490" y="1363"/>
                  </a:lnTo>
                  <a:lnTo>
                    <a:pt x="1465" y="1383"/>
                  </a:lnTo>
                  <a:lnTo>
                    <a:pt x="1439" y="1401"/>
                  </a:lnTo>
                  <a:lnTo>
                    <a:pt x="1386" y="1435"/>
                  </a:lnTo>
                  <a:lnTo>
                    <a:pt x="1336" y="1475"/>
                  </a:lnTo>
                  <a:lnTo>
                    <a:pt x="1290" y="1519"/>
                  </a:lnTo>
                  <a:lnTo>
                    <a:pt x="1249" y="1567"/>
                  </a:lnTo>
                  <a:lnTo>
                    <a:pt x="1203" y="1622"/>
                  </a:lnTo>
                  <a:lnTo>
                    <a:pt x="1156" y="1677"/>
                  </a:lnTo>
                  <a:lnTo>
                    <a:pt x="1150" y="1687"/>
                  </a:lnTo>
                  <a:lnTo>
                    <a:pt x="1144" y="1698"/>
                  </a:lnTo>
                  <a:lnTo>
                    <a:pt x="1140" y="1710"/>
                  </a:lnTo>
                  <a:lnTo>
                    <a:pt x="1135" y="1736"/>
                  </a:lnTo>
                  <a:lnTo>
                    <a:pt x="1127" y="1756"/>
                  </a:lnTo>
                  <a:lnTo>
                    <a:pt x="1114" y="1772"/>
                  </a:lnTo>
                  <a:lnTo>
                    <a:pt x="1097" y="1782"/>
                  </a:lnTo>
                  <a:lnTo>
                    <a:pt x="1076" y="1789"/>
                  </a:lnTo>
                  <a:lnTo>
                    <a:pt x="1050" y="1792"/>
                  </a:lnTo>
                  <a:lnTo>
                    <a:pt x="1032" y="1796"/>
                  </a:lnTo>
                  <a:lnTo>
                    <a:pt x="1014" y="1804"/>
                  </a:lnTo>
                  <a:lnTo>
                    <a:pt x="996" y="1813"/>
                  </a:lnTo>
                  <a:lnTo>
                    <a:pt x="958" y="1838"/>
                  </a:lnTo>
                  <a:lnTo>
                    <a:pt x="921" y="1864"/>
                  </a:lnTo>
                  <a:lnTo>
                    <a:pt x="907" y="1877"/>
                  </a:lnTo>
                  <a:lnTo>
                    <a:pt x="898" y="1892"/>
                  </a:lnTo>
                  <a:lnTo>
                    <a:pt x="894" y="1909"/>
                  </a:lnTo>
                  <a:lnTo>
                    <a:pt x="894" y="1928"/>
                  </a:lnTo>
                  <a:lnTo>
                    <a:pt x="895" y="1969"/>
                  </a:lnTo>
                  <a:lnTo>
                    <a:pt x="895" y="2010"/>
                  </a:lnTo>
                  <a:lnTo>
                    <a:pt x="894" y="2023"/>
                  </a:lnTo>
                  <a:lnTo>
                    <a:pt x="890" y="2031"/>
                  </a:lnTo>
                  <a:lnTo>
                    <a:pt x="882" y="2037"/>
                  </a:lnTo>
                  <a:lnTo>
                    <a:pt x="873" y="2038"/>
                  </a:lnTo>
                  <a:lnTo>
                    <a:pt x="862" y="2038"/>
                  </a:lnTo>
                  <a:lnTo>
                    <a:pt x="848" y="2035"/>
                  </a:lnTo>
                  <a:lnTo>
                    <a:pt x="834" y="2026"/>
                  </a:lnTo>
                  <a:lnTo>
                    <a:pt x="820" y="2014"/>
                  </a:lnTo>
                  <a:lnTo>
                    <a:pt x="809" y="1999"/>
                  </a:lnTo>
                  <a:lnTo>
                    <a:pt x="801" y="1984"/>
                  </a:lnTo>
                  <a:lnTo>
                    <a:pt x="796" y="1971"/>
                  </a:lnTo>
                  <a:lnTo>
                    <a:pt x="796" y="1961"/>
                  </a:lnTo>
                  <a:lnTo>
                    <a:pt x="798" y="1952"/>
                  </a:lnTo>
                  <a:lnTo>
                    <a:pt x="796" y="1945"/>
                  </a:lnTo>
                  <a:lnTo>
                    <a:pt x="794" y="1940"/>
                  </a:lnTo>
                  <a:lnTo>
                    <a:pt x="778" y="1924"/>
                  </a:lnTo>
                  <a:lnTo>
                    <a:pt x="766" y="1905"/>
                  </a:lnTo>
                  <a:lnTo>
                    <a:pt x="755" y="1887"/>
                  </a:lnTo>
                  <a:lnTo>
                    <a:pt x="746" y="1867"/>
                  </a:lnTo>
                  <a:lnTo>
                    <a:pt x="738" y="1846"/>
                  </a:lnTo>
                  <a:lnTo>
                    <a:pt x="728" y="1827"/>
                  </a:lnTo>
                  <a:lnTo>
                    <a:pt x="716" y="1807"/>
                  </a:lnTo>
                  <a:lnTo>
                    <a:pt x="703" y="1789"/>
                  </a:lnTo>
                  <a:lnTo>
                    <a:pt x="684" y="1774"/>
                  </a:lnTo>
                  <a:lnTo>
                    <a:pt x="682" y="1773"/>
                  </a:lnTo>
                  <a:lnTo>
                    <a:pt x="681" y="1772"/>
                  </a:lnTo>
                  <a:lnTo>
                    <a:pt x="680" y="1770"/>
                  </a:lnTo>
                  <a:lnTo>
                    <a:pt x="676" y="1825"/>
                  </a:lnTo>
                  <a:lnTo>
                    <a:pt x="674" y="1880"/>
                  </a:lnTo>
                  <a:lnTo>
                    <a:pt x="678" y="1972"/>
                  </a:lnTo>
                  <a:lnTo>
                    <a:pt x="688" y="2061"/>
                  </a:lnTo>
                  <a:lnTo>
                    <a:pt x="704" y="2148"/>
                  </a:lnTo>
                  <a:lnTo>
                    <a:pt x="727" y="2234"/>
                  </a:lnTo>
                  <a:lnTo>
                    <a:pt x="755" y="2316"/>
                  </a:lnTo>
                  <a:lnTo>
                    <a:pt x="790" y="2395"/>
                  </a:lnTo>
                  <a:lnTo>
                    <a:pt x="830" y="2472"/>
                  </a:lnTo>
                  <a:lnTo>
                    <a:pt x="874" y="2545"/>
                  </a:lnTo>
                  <a:lnTo>
                    <a:pt x="924" y="2615"/>
                  </a:lnTo>
                  <a:lnTo>
                    <a:pt x="979" y="2680"/>
                  </a:lnTo>
                  <a:lnTo>
                    <a:pt x="1038" y="2741"/>
                  </a:lnTo>
                  <a:lnTo>
                    <a:pt x="1102" y="2799"/>
                  </a:lnTo>
                  <a:lnTo>
                    <a:pt x="1168" y="2852"/>
                  </a:lnTo>
                  <a:lnTo>
                    <a:pt x="1239" y="2900"/>
                  </a:lnTo>
                  <a:lnTo>
                    <a:pt x="1240" y="2783"/>
                  </a:lnTo>
                  <a:lnTo>
                    <a:pt x="1241" y="2666"/>
                  </a:lnTo>
                  <a:lnTo>
                    <a:pt x="1240" y="2648"/>
                  </a:lnTo>
                  <a:lnTo>
                    <a:pt x="1235" y="2632"/>
                  </a:lnTo>
                  <a:lnTo>
                    <a:pt x="1227" y="2618"/>
                  </a:lnTo>
                  <a:lnTo>
                    <a:pt x="1215" y="2605"/>
                  </a:lnTo>
                  <a:lnTo>
                    <a:pt x="1192" y="2584"/>
                  </a:lnTo>
                  <a:lnTo>
                    <a:pt x="1171" y="2562"/>
                  </a:lnTo>
                  <a:lnTo>
                    <a:pt x="1168" y="2560"/>
                  </a:lnTo>
                  <a:lnTo>
                    <a:pt x="1166" y="2557"/>
                  </a:lnTo>
                  <a:lnTo>
                    <a:pt x="1163" y="2556"/>
                  </a:lnTo>
                  <a:lnTo>
                    <a:pt x="1161" y="2554"/>
                  </a:lnTo>
                  <a:lnTo>
                    <a:pt x="1160" y="2550"/>
                  </a:lnTo>
                  <a:lnTo>
                    <a:pt x="1153" y="2529"/>
                  </a:lnTo>
                  <a:lnTo>
                    <a:pt x="1143" y="2507"/>
                  </a:lnTo>
                  <a:lnTo>
                    <a:pt x="1131" y="2486"/>
                  </a:lnTo>
                  <a:lnTo>
                    <a:pt x="1119" y="2465"/>
                  </a:lnTo>
                  <a:lnTo>
                    <a:pt x="1107" y="2444"/>
                  </a:lnTo>
                  <a:lnTo>
                    <a:pt x="1097" y="2422"/>
                  </a:lnTo>
                  <a:lnTo>
                    <a:pt x="1091" y="2399"/>
                  </a:lnTo>
                  <a:lnTo>
                    <a:pt x="1089" y="2375"/>
                  </a:lnTo>
                  <a:lnTo>
                    <a:pt x="1092" y="2349"/>
                  </a:lnTo>
                  <a:lnTo>
                    <a:pt x="1096" y="2339"/>
                  </a:lnTo>
                  <a:lnTo>
                    <a:pt x="1102" y="2329"/>
                  </a:lnTo>
                  <a:lnTo>
                    <a:pt x="1108" y="2321"/>
                  </a:lnTo>
                  <a:lnTo>
                    <a:pt x="1123" y="2308"/>
                  </a:lnTo>
                  <a:lnTo>
                    <a:pt x="1132" y="2293"/>
                  </a:lnTo>
                  <a:lnTo>
                    <a:pt x="1139" y="2276"/>
                  </a:lnTo>
                  <a:lnTo>
                    <a:pt x="1142" y="2259"/>
                  </a:lnTo>
                  <a:lnTo>
                    <a:pt x="1142" y="2239"/>
                  </a:lnTo>
                  <a:lnTo>
                    <a:pt x="1143" y="2214"/>
                  </a:lnTo>
                  <a:lnTo>
                    <a:pt x="1146" y="2194"/>
                  </a:lnTo>
                  <a:lnTo>
                    <a:pt x="1153" y="2176"/>
                  </a:lnTo>
                  <a:lnTo>
                    <a:pt x="1163" y="2163"/>
                  </a:lnTo>
                  <a:lnTo>
                    <a:pt x="1177" y="2154"/>
                  </a:lnTo>
                  <a:lnTo>
                    <a:pt x="1194" y="2146"/>
                  </a:lnTo>
                  <a:lnTo>
                    <a:pt x="1216" y="2141"/>
                  </a:lnTo>
                  <a:lnTo>
                    <a:pt x="1241" y="2138"/>
                  </a:lnTo>
                  <a:lnTo>
                    <a:pt x="1274" y="2138"/>
                  </a:lnTo>
                  <a:lnTo>
                    <a:pt x="1305" y="2141"/>
                  </a:lnTo>
                  <a:lnTo>
                    <a:pt x="1334" y="2149"/>
                  </a:lnTo>
                  <a:lnTo>
                    <a:pt x="1360" y="2163"/>
                  </a:lnTo>
                  <a:lnTo>
                    <a:pt x="1384" y="2182"/>
                  </a:lnTo>
                  <a:lnTo>
                    <a:pt x="1406" y="2207"/>
                  </a:lnTo>
                  <a:lnTo>
                    <a:pt x="1415" y="2219"/>
                  </a:lnTo>
                  <a:lnTo>
                    <a:pt x="1426" y="2229"/>
                  </a:lnTo>
                  <a:lnTo>
                    <a:pt x="1439" y="2236"/>
                  </a:lnTo>
                  <a:lnTo>
                    <a:pt x="1454" y="2239"/>
                  </a:lnTo>
                  <a:lnTo>
                    <a:pt x="1471" y="2239"/>
                  </a:lnTo>
                  <a:lnTo>
                    <a:pt x="1482" y="2242"/>
                  </a:lnTo>
                  <a:lnTo>
                    <a:pt x="1492" y="2249"/>
                  </a:lnTo>
                  <a:lnTo>
                    <a:pt x="1503" y="2257"/>
                  </a:lnTo>
                  <a:lnTo>
                    <a:pt x="1548" y="2301"/>
                  </a:lnTo>
                  <a:lnTo>
                    <a:pt x="1593" y="2347"/>
                  </a:lnTo>
                  <a:lnTo>
                    <a:pt x="1607" y="2361"/>
                  </a:lnTo>
                  <a:lnTo>
                    <a:pt x="1620" y="2372"/>
                  </a:lnTo>
                  <a:lnTo>
                    <a:pt x="1635" y="2381"/>
                  </a:lnTo>
                  <a:lnTo>
                    <a:pt x="1651" y="2387"/>
                  </a:lnTo>
                  <a:lnTo>
                    <a:pt x="1672" y="2389"/>
                  </a:lnTo>
                  <a:lnTo>
                    <a:pt x="1683" y="2391"/>
                  </a:lnTo>
                  <a:lnTo>
                    <a:pt x="1695" y="2399"/>
                  </a:lnTo>
                  <a:lnTo>
                    <a:pt x="1706" y="2410"/>
                  </a:lnTo>
                  <a:lnTo>
                    <a:pt x="1718" y="2421"/>
                  </a:lnTo>
                  <a:lnTo>
                    <a:pt x="1727" y="2434"/>
                  </a:lnTo>
                  <a:lnTo>
                    <a:pt x="1731" y="2445"/>
                  </a:lnTo>
                  <a:lnTo>
                    <a:pt x="1734" y="2460"/>
                  </a:lnTo>
                  <a:lnTo>
                    <a:pt x="1732" y="2477"/>
                  </a:lnTo>
                  <a:lnTo>
                    <a:pt x="1730" y="2497"/>
                  </a:lnTo>
                  <a:lnTo>
                    <a:pt x="1726" y="2515"/>
                  </a:lnTo>
                  <a:lnTo>
                    <a:pt x="1720" y="2532"/>
                  </a:lnTo>
                  <a:lnTo>
                    <a:pt x="1713" y="2548"/>
                  </a:lnTo>
                  <a:lnTo>
                    <a:pt x="1705" y="2560"/>
                  </a:lnTo>
                  <a:lnTo>
                    <a:pt x="1695" y="2573"/>
                  </a:lnTo>
                  <a:lnTo>
                    <a:pt x="1687" y="2589"/>
                  </a:lnTo>
                  <a:lnTo>
                    <a:pt x="1683" y="2605"/>
                  </a:lnTo>
                  <a:lnTo>
                    <a:pt x="1681" y="2624"/>
                  </a:lnTo>
                  <a:lnTo>
                    <a:pt x="1674" y="2639"/>
                  </a:lnTo>
                  <a:lnTo>
                    <a:pt x="1664" y="2651"/>
                  </a:lnTo>
                  <a:lnTo>
                    <a:pt x="1652" y="2661"/>
                  </a:lnTo>
                  <a:lnTo>
                    <a:pt x="1639" y="2671"/>
                  </a:lnTo>
                  <a:lnTo>
                    <a:pt x="1625" y="2680"/>
                  </a:lnTo>
                  <a:lnTo>
                    <a:pt x="1617" y="2683"/>
                  </a:lnTo>
                  <a:lnTo>
                    <a:pt x="1609" y="2685"/>
                  </a:lnTo>
                  <a:lnTo>
                    <a:pt x="1601" y="2689"/>
                  </a:lnTo>
                  <a:lnTo>
                    <a:pt x="1507" y="2770"/>
                  </a:lnTo>
                  <a:lnTo>
                    <a:pt x="1412" y="2851"/>
                  </a:lnTo>
                  <a:lnTo>
                    <a:pt x="1410" y="2854"/>
                  </a:lnTo>
                  <a:lnTo>
                    <a:pt x="1407" y="2857"/>
                  </a:lnTo>
                  <a:lnTo>
                    <a:pt x="1406" y="2859"/>
                  </a:lnTo>
                  <a:lnTo>
                    <a:pt x="1356" y="2966"/>
                  </a:lnTo>
                  <a:lnTo>
                    <a:pt x="1436" y="3000"/>
                  </a:lnTo>
                  <a:lnTo>
                    <a:pt x="1520" y="3030"/>
                  </a:lnTo>
                  <a:lnTo>
                    <a:pt x="1606" y="3054"/>
                  </a:lnTo>
                  <a:lnTo>
                    <a:pt x="1694" y="3070"/>
                  </a:lnTo>
                  <a:lnTo>
                    <a:pt x="1784" y="3080"/>
                  </a:lnTo>
                  <a:lnTo>
                    <a:pt x="1876" y="3083"/>
                  </a:lnTo>
                  <a:lnTo>
                    <a:pt x="1970" y="3080"/>
                  </a:lnTo>
                  <a:lnTo>
                    <a:pt x="2063" y="3070"/>
                  </a:lnTo>
                  <a:lnTo>
                    <a:pt x="2152" y="3053"/>
                  </a:lnTo>
                  <a:lnTo>
                    <a:pt x="2240" y="3028"/>
                  </a:lnTo>
                  <a:lnTo>
                    <a:pt x="2324" y="2998"/>
                  </a:lnTo>
                  <a:lnTo>
                    <a:pt x="2406" y="2962"/>
                  </a:lnTo>
                  <a:lnTo>
                    <a:pt x="2483" y="2920"/>
                  </a:lnTo>
                  <a:lnTo>
                    <a:pt x="2558" y="2873"/>
                  </a:lnTo>
                  <a:lnTo>
                    <a:pt x="2628" y="2820"/>
                  </a:lnTo>
                  <a:lnTo>
                    <a:pt x="2695" y="2762"/>
                  </a:lnTo>
                  <a:lnTo>
                    <a:pt x="2758" y="2700"/>
                  </a:lnTo>
                  <a:lnTo>
                    <a:pt x="2815" y="2634"/>
                  </a:lnTo>
                  <a:lnTo>
                    <a:pt x="2867" y="2563"/>
                  </a:lnTo>
                  <a:lnTo>
                    <a:pt x="2915" y="2489"/>
                  </a:lnTo>
                  <a:lnTo>
                    <a:pt x="2958" y="2410"/>
                  </a:lnTo>
                  <a:lnTo>
                    <a:pt x="2993" y="2329"/>
                  </a:lnTo>
                  <a:lnTo>
                    <a:pt x="3024" y="2244"/>
                  </a:lnTo>
                  <a:lnTo>
                    <a:pt x="3048" y="2157"/>
                  </a:lnTo>
                  <a:lnTo>
                    <a:pt x="3066" y="2067"/>
                  </a:lnTo>
                  <a:lnTo>
                    <a:pt x="3076" y="1974"/>
                  </a:lnTo>
                  <a:lnTo>
                    <a:pt x="3080" y="1880"/>
                  </a:lnTo>
                  <a:lnTo>
                    <a:pt x="3080" y="1860"/>
                  </a:lnTo>
                  <a:lnTo>
                    <a:pt x="3080" y="1839"/>
                  </a:lnTo>
                  <a:lnTo>
                    <a:pt x="3055" y="1839"/>
                  </a:lnTo>
                  <a:lnTo>
                    <a:pt x="3032" y="1844"/>
                  </a:lnTo>
                  <a:lnTo>
                    <a:pt x="3011" y="1852"/>
                  </a:lnTo>
                  <a:lnTo>
                    <a:pt x="2993" y="1864"/>
                  </a:lnTo>
                  <a:lnTo>
                    <a:pt x="2976" y="1878"/>
                  </a:lnTo>
                  <a:lnTo>
                    <a:pt x="2960" y="1895"/>
                  </a:lnTo>
                  <a:lnTo>
                    <a:pt x="2946" y="1912"/>
                  </a:lnTo>
                  <a:lnTo>
                    <a:pt x="2932" y="1931"/>
                  </a:lnTo>
                  <a:lnTo>
                    <a:pt x="2920" y="1952"/>
                  </a:lnTo>
                  <a:lnTo>
                    <a:pt x="2908" y="1977"/>
                  </a:lnTo>
                  <a:lnTo>
                    <a:pt x="2898" y="2002"/>
                  </a:lnTo>
                  <a:lnTo>
                    <a:pt x="2887" y="2026"/>
                  </a:lnTo>
                  <a:lnTo>
                    <a:pt x="2871" y="2047"/>
                  </a:lnTo>
                  <a:lnTo>
                    <a:pt x="2867" y="2054"/>
                  </a:lnTo>
                  <a:lnTo>
                    <a:pt x="2867" y="2063"/>
                  </a:lnTo>
                  <a:lnTo>
                    <a:pt x="2868" y="2072"/>
                  </a:lnTo>
                  <a:lnTo>
                    <a:pt x="2870" y="2082"/>
                  </a:lnTo>
                  <a:lnTo>
                    <a:pt x="2870" y="2103"/>
                  </a:lnTo>
                  <a:lnTo>
                    <a:pt x="2865" y="2122"/>
                  </a:lnTo>
                  <a:lnTo>
                    <a:pt x="2858" y="2140"/>
                  </a:lnTo>
                  <a:lnTo>
                    <a:pt x="2848" y="2157"/>
                  </a:lnTo>
                  <a:lnTo>
                    <a:pt x="2836" y="2175"/>
                  </a:lnTo>
                  <a:lnTo>
                    <a:pt x="2815" y="2214"/>
                  </a:lnTo>
                  <a:lnTo>
                    <a:pt x="2794" y="2255"/>
                  </a:lnTo>
                  <a:lnTo>
                    <a:pt x="2772" y="2297"/>
                  </a:lnTo>
                  <a:lnTo>
                    <a:pt x="2768" y="2309"/>
                  </a:lnTo>
                  <a:lnTo>
                    <a:pt x="2766" y="2323"/>
                  </a:lnTo>
                  <a:lnTo>
                    <a:pt x="2766" y="2339"/>
                  </a:lnTo>
                  <a:lnTo>
                    <a:pt x="2767" y="2355"/>
                  </a:lnTo>
                  <a:lnTo>
                    <a:pt x="2769" y="2372"/>
                  </a:lnTo>
                  <a:lnTo>
                    <a:pt x="2769" y="2388"/>
                  </a:lnTo>
                  <a:lnTo>
                    <a:pt x="2770" y="2396"/>
                  </a:lnTo>
                  <a:lnTo>
                    <a:pt x="2770" y="2405"/>
                  </a:lnTo>
                  <a:lnTo>
                    <a:pt x="2771" y="2414"/>
                  </a:lnTo>
                  <a:lnTo>
                    <a:pt x="2770" y="2421"/>
                  </a:lnTo>
                  <a:lnTo>
                    <a:pt x="2768" y="2426"/>
                  </a:lnTo>
                  <a:lnTo>
                    <a:pt x="2753" y="2442"/>
                  </a:lnTo>
                  <a:lnTo>
                    <a:pt x="2742" y="2460"/>
                  </a:lnTo>
                  <a:lnTo>
                    <a:pt x="2732" y="2478"/>
                  </a:lnTo>
                  <a:lnTo>
                    <a:pt x="2726" y="2499"/>
                  </a:lnTo>
                  <a:lnTo>
                    <a:pt x="2718" y="2518"/>
                  </a:lnTo>
                  <a:lnTo>
                    <a:pt x="2710" y="2538"/>
                  </a:lnTo>
                  <a:lnTo>
                    <a:pt x="2698" y="2556"/>
                  </a:lnTo>
                  <a:lnTo>
                    <a:pt x="2688" y="2573"/>
                  </a:lnTo>
                  <a:lnTo>
                    <a:pt x="2680" y="2590"/>
                  </a:lnTo>
                  <a:lnTo>
                    <a:pt x="2672" y="2609"/>
                  </a:lnTo>
                  <a:lnTo>
                    <a:pt x="2671" y="2612"/>
                  </a:lnTo>
                  <a:lnTo>
                    <a:pt x="2671" y="2616"/>
                  </a:lnTo>
                  <a:lnTo>
                    <a:pt x="2670" y="2619"/>
                  </a:lnTo>
                  <a:lnTo>
                    <a:pt x="2670" y="2623"/>
                  </a:lnTo>
                  <a:lnTo>
                    <a:pt x="2668" y="2625"/>
                  </a:lnTo>
                  <a:lnTo>
                    <a:pt x="2667" y="2627"/>
                  </a:lnTo>
                  <a:lnTo>
                    <a:pt x="2578" y="2682"/>
                  </a:lnTo>
                  <a:lnTo>
                    <a:pt x="2572" y="2685"/>
                  </a:lnTo>
                  <a:lnTo>
                    <a:pt x="2567" y="2690"/>
                  </a:lnTo>
                  <a:lnTo>
                    <a:pt x="2561" y="2695"/>
                  </a:lnTo>
                  <a:lnTo>
                    <a:pt x="2552" y="2699"/>
                  </a:lnTo>
                  <a:lnTo>
                    <a:pt x="2542" y="2699"/>
                  </a:lnTo>
                  <a:lnTo>
                    <a:pt x="2534" y="2696"/>
                  </a:lnTo>
                  <a:lnTo>
                    <a:pt x="2526" y="2690"/>
                  </a:lnTo>
                  <a:lnTo>
                    <a:pt x="2521" y="2681"/>
                  </a:lnTo>
                  <a:lnTo>
                    <a:pt x="2513" y="2661"/>
                  </a:lnTo>
                  <a:lnTo>
                    <a:pt x="2504" y="2643"/>
                  </a:lnTo>
                  <a:lnTo>
                    <a:pt x="2492" y="2626"/>
                  </a:lnTo>
                  <a:lnTo>
                    <a:pt x="2481" y="2608"/>
                  </a:lnTo>
                  <a:lnTo>
                    <a:pt x="2475" y="2593"/>
                  </a:lnTo>
                  <a:lnTo>
                    <a:pt x="2472" y="2576"/>
                  </a:lnTo>
                  <a:lnTo>
                    <a:pt x="2473" y="2556"/>
                  </a:lnTo>
                  <a:lnTo>
                    <a:pt x="2475" y="2536"/>
                  </a:lnTo>
                  <a:lnTo>
                    <a:pt x="2480" y="2516"/>
                  </a:lnTo>
                  <a:lnTo>
                    <a:pt x="2486" y="2499"/>
                  </a:lnTo>
                  <a:lnTo>
                    <a:pt x="2491" y="2481"/>
                  </a:lnTo>
                  <a:lnTo>
                    <a:pt x="2495" y="2459"/>
                  </a:lnTo>
                  <a:lnTo>
                    <a:pt x="2496" y="2437"/>
                  </a:lnTo>
                  <a:lnTo>
                    <a:pt x="2495" y="2416"/>
                  </a:lnTo>
                  <a:lnTo>
                    <a:pt x="2490" y="2394"/>
                  </a:lnTo>
                  <a:lnTo>
                    <a:pt x="2483" y="2375"/>
                  </a:lnTo>
                  <a:lnTo>
                    <a:pt x="2473" y="2359"/>
                  </a:lnTo>
                  <a:lnTo>
                    <a:pt x="2462" y="2342"/>
                  </a:lnTo>
                  <a:lnTo>
                    <a:pt x="2454" y="2323"/>
                  </a:lnTo>
                  <a:lnTo>
                    <a:pt x="2449" y="2302"/>
                  </a:lnTo>
                  <a:lnTo>
                    <a:pt x="2447" y="2263"/>
                  </a:lnTo>
                  <a:lnTo>
                    <a:pt x="2449" y="2225"/>
                  </a:lnTo>
                  <a:lnTo>
                    <a:pt x="2449" y="2204"/>
                  </a:lnTo>
                  <a:lnTo>
                    <a:pt x="2444" y="2187"/>
                  </a:lnTo>
                  <a:lnTo>
                    <a:pt x="2436" y="2172"/>
                  </a:lnTo>
                  <a:lnTo>
                    <a:pt x="2425" y="2159"/>
                  </a:lnTo>
                  <a:lnTo>
                    <a:pt x="2411" y="2149"/>
                  </a:lnTo>
                  <a:lnTo>
                    <a:pt x="2398" y="2142"/>
                  </a:lnTo>
                  <a:lnTo>
                    <a:pt x="2382" y="2138"/>
                  </a:lnTo>
                  <a:lnTo>
                    <a:pt x="2366" y="2135"/>
                  </a:lnTo>
                  <a:lnTo>
                    <a:pt x="2350" y="2136"/>
                  </a:lnTo>
                  <a:lnTo>
                    <a:pt x="2332" y="2140"/>
                  </a:lnTo>
                  <a:lnTo>
                    <a:pt x="2316" y="2149"/>
                  </a:lnTo>
                  <a:lnTo>
                    <a:pt x="2302" y="2163"/>
                  </a:lnTo>
                  <a:lnTo>
                    <a:pt x="2286" y="2176"/>
                  </a:lnTo>
                  <a:lnTo>
                    <a:pt x="2267" y="2186"/>
                  </a:lnTo>
                  <a:lnTo>
                    <a:pt x="2247" y="2191"/>
                  </a:lnTo>
                  <a:lnTo>
                    <a:pt x="2225" y="2193"/>
                  </a:lnTo>
                  <a:lnTo>
                    <a:pt x="2204" y="2190"/>
                  </a:lnTo>
                  <a:lnTo>
                    <a:pt x="2184" y="2183"/>
                  </a:lnTo>
                  <a:lnTo>
                    <a:pt x="2164" y="2174"/>
                  </a:lnTo>
                  <a:lnTo>
                    <a:pt x="2148" y="2160"/>
                  </a:lnTo>
                  <a:lnTo>
                    <a:pt x="2135" y="2144"/>
                  </a:lnTo>
                  <a:lnTo>
                    <a:pt x="2132" y="2134"/>
                  </a:lnTo>
                  <a:lnTo>
                    <a:pt x="2130" y="2124"/>
                  </a:lnTo>
                  <a:lnTo>
                    <a:pt x="2129" y="2115"/>
                  </a:lnTo>
                  <a:lnTo>
                    <a:pt x="2124" y="2102"/>
                  </a:lnTo>
                  <a:lnTo>
                    <a:pt x="2121" y="2091"/>
                  </a:lnTo>
                  <a:lnTo>
                    <a:pt x="2116" y="2079"/>
                  </a:lnTo>
                  <a:lnTo>
                    <a:pt x="2110" y="2071"/>
                  </a:lnTo>
                  <a:lnTo>
                    <a:pt x="2094" y="2055"/>
                  </a:lnTo>
                  <a:lnTo>
                    <a:pt x="2084" y="2037"/>
                  </a:lnTo>
                  <a:lnTo>
                    <a:pt x="2079" y="2018"/>
                  </a:lnTo>
                  <a:lnTo>
                    <a:pt x="2079" y="1996"/>
                  </a:lnTo>
                  <a:lnTo>
                    <a:pt x="2081" y="1965"/>
                  </a:lnTo>
                  <a:lnTo>
                    <a:pt x="2079" y="1934"/>
                  </a:lnTo>
                  <a:lnTo>
                    <a:pt x="2079" y="1913"/>
                  </a:lnTo>
                  <a:lnTo>
                    <a:pt x="2083" y="1894"/>
                  </a:lnTo>
                  <a:lnTo>
                    <a:pt x="2092" y="1877"/>
                  </a:lnTo>
                  <a:lnTo>
                    <a:pt x="2107" y="1862"/>
                  </a:lnTo>
                  <a:lnTo>
                    <a:pt x="2114" y="1856"/>
                  </a:lnTo>
                  <a:lnTo>
                    <a:pt x="2121" y="1849"/>
                  </a:lnTo>
                  <a:lnTo>
                    <a:pt x="2126" y="1843"/>
                  </a:lnTo>
                  <a:lnTo>
                    <a:pt x="2127" y="1836"/>
                  </a:lnTo>
                  <a:lnTo>
                    <a:pt x="2128" y="1813"/>
                  </a:lnTo>
                  <a:lnTo>
                    <a:pt x="2134" y="1793"/>
                  </a:lnTo>
                  <a:lnTo>
                    <a:pt x="2143" y="1777"/>
                  </a:lnTo>
                  <a:lnTo>
                    <a:pt x="2154" y="1762"/>
                  </a:lnTo>
                  <a:lnTo>
                    <a:pt x="2168" y="1750"/>
                  </a:lnTo>
                  <a:lnTo>
                    <a:pt x="2182" y="1737"/>
                  </a:lnTo>
                  <a:lnTo>
                    <a:pt x="2198" y="1725"/>
                  </a:lnTo>
                  <a:lnTo>
                    <a:pt x="2211" y="1713"/>
                  </a:lnTo>
                  <a:lnTo>
                    <a:pt x="2225" y="1700"/>
                  </a:lnTo>
                  <a:lnTo>
                    <a:pt x="2234" y="1695"/>
                  </a:lnTo>
                  <a:lnTo>
                    <a:pt x="2246" y="1692"/>
                  </a:lnTo>
                  <a:lnTo>
                    <a:pt x="2260" y="1692"/>
                  </a:lnTo>
                  <a:lnTo>
                    <a:pt x="2274" y="1693"/>
                  </a:lnTo>
                  <a:lnTo>
                    <a:pt x="2289" y="1693"/>
                  </a:lnTo>
                  <a:lnTo>
                    <a:pt x="2307" y="1692"/>
                  </a:lnTo>
                  <a:lnTo>
                    <a:pt x="2324" y="1688"/>
                  </a:lnTo>
                  <a:lnTo>
                    <a:pt x="2339" y="1679"/>
                  </a:lnTo>
                  <a:lnTo>
                    <a:pt x="2354" y="1666"/>
                  </a:lnTo>
                  <a:lnTo>
                    <a:pt x="2372" y="1650"/>
                  </a:lnTo>
                  <a:lnTo>
                    <a:pt x="2392" y="1642"/>
                  </a:lnTo>
                  <a:lnTo>
                    <a:pt x="2410" y="1642"/>
                  </a:lnTo>
                  <a:lnTo>
                    <a:pt x="2430" y="1652"/>
                  </a:lnTo>
                  <a:lnTo>
                    <a:pt x="2449" y="1668"/>
                  </a:lnTo>
                  <a:lnTo>
                    <a:pt x="2483" y="1704"/>
                  </a:lnTo>
                  <a:lnTo>
                    <a:pt x="2518" y="1742"/>
                  </a:lnTo>
                  <a:lnTo>
                    <a:pt x="2520" y="1737"/>
                  </a:lnTo>
                  <a:lnTo>
                    <a:pt x="2522" y="1734"/>
                  </a:lnTo>
                  <a:lnTo>
                    <a:pt x="2526" y="1729"/>
                  </a:lnTo>
                  <a:lnTo>
                    <a:pt x="2558" y="1722"/>
                  </a:lnTo>
                  <a:lnTo>
                    <a:pt x="2591" y="1717"/>
                  </a:lnTo>
                  <a:lnTo>
                    <a:pt x="2620" y="1717"/>
                  </a:lnTo>
                  <a:lnTo>
                    <a:pt x="2650" y="1717"/>
                  </a:lnTo>
                  <a:lnTo>
                    <a:pt x="2680" y="1716"/>
                  </a:lnTo>
                  <a:lnTo>
                    <a:pt x="2689" y="1713"/>
                  </a:lnTo>
                  <a:lnTo>
                    <a:pt x="2700" y="1709"/>
                  </a:lnTo>
                  <a:lnTo>
                    <a:pt x="2713" y="1702"/>
                  </a:lnTo>
                  <a:lnTo>
                    <a:pt x="2730" y="1694"/>
                  </a:lnTo>
                  <a:lnTo>
                    <a:pt x="2703" y="1669"/>
                  </a:lnTo>
                  <a:lnTo>
                    <a:pt x="2678" y="1647"/>
                  </a:lnTo>
                  <a:lnTo>
                    <a:pt x="2655" y="1625"/>
                  </a:lnTo>
                  <a:lnTo>
                    <a:pt x="2633" y="1606"/>
                  </a:lnTo>
                  <a:lnTo>
                    <a:pt x="2631" y="1602"/>
                  </a:lnTo>
                  <a:lnTo>
                    <a:pt x="2628" y="1600"/>
                  </a:lnTo>
                  <a:lnTo>
                    <a:pt x="2625" y="1599"/>
                  </a:lnTo>
                  <a:lnTo>
                    <a:pt x="2623" y="1597"/>
                  </a:lnTo>
                  <a:lnTo>
                    <a:pt x="2620" y="1597"/>
                  </a:lnTo>
                  <a:lnTo>
                    <a:pt x="2600" y="1598"/>
                  </a:lnTo>
                  <a:lnTo>
                    <a:pt x="2583" y="1593"/>
                  </a:lnTo>
                  <a:lnTo>
                    <a:pt x="2567" y="1585"/>
                  </a:lnTo>
                  <a:lnTo>
                    <a:pt x="2553" y="1576"/>
                  </a:lnTo>
                  <a:lnTo>
                    <a:pt x="2540" y="1564"/>
                  </a:lnTo>
                  <a:lnTo>
                    <a:pt x="2529" y="1551"/>
                  </a:lnTo>
                  <a:lnTo>
                    <a:pt x="2518" y="1537"/>
                  </a:lnTo>
                  <a:lnTo>
                    <a:pt x="2505" y="1525"/>
                  </a:lnTo>
                  <a:lnTo>
                    <a:pt x="2486" y="1510"/>
                  </a:lnTo>
                  <a:lnTo>
                    <a:pt x="2464" y="1499"/>
                  </a:lnTo>
                  <a:lnTo>
                    <a:pt x="2441" y="1494"/>
                  </a:lnTo>
                  <a:lnTo>
                    <a:pt x="2418" y="1493"/>
                  </a:lnTo>
                  <a:lnTo>
                    <a:pt x="2395" y="1496"/>
                  </a:lnTo>
                  <a:lnTo>
                    <a:pt x="2374" y="1505"/>
                  </a:lnTo>
                  <a:lnTo>
                    <a:pt x="2354" y="1518"/>
                  </a:lnTo>
                  <a:lnTo>
                    <a:pt x="2337" y="1536"/>
                  </a:lnTo>
                  <a:lnTo>
                    <a:pt x="2331" y="1546"/>
                  </a:lnTo>
                  <a:lnTo>
                    <a:pt x="2329" y="1559"/>
                  </a:lnTo>
                  <a:lnTo>
                    <a:pt x="2327" y="1572"/>
                  </a:lnTo>
                  <a:lnTo>
                    <a:pt x="2323" y="1589"/>
                  </a:lnTo>
                  <a:lnTo>
                    <a:pt x="2315" y="1606"/>
                  </a:lnTo>
                  <a:lnTo>
                    <a:pt x="2304" y="1621"/>
                  </a:lnTo>
                  <a:lnTo>
                    <a:pt x="2289" y="1632"/>
                  </a:lnTo>
                  <a:lnTo>
                    <a:pt x="2274" y="1640"/>
                  </a:lnTo>
                  <a:lnTo>
                    <a:pt x="2257" y="1644"/>
                  </a:lnTo>
                  <a:lnTo>
                    <a:pt x="2240" y="1641"/>
                  </a:lnTo>
                  <a:lnTo>
                    <a:pt x="2223" y="1633"/>
                  </a:lnTo>
                  <a:lnTo>
                    <a:pt x="2206" y="1622"/>
                  </a:lnTo>
                  <a:lnTo>
                    <a:pt x="2192" y="1607"/>
                  </a:lnTo>
                  <a:lnTo>
                    <a:pt x="2180" y="1591"/>
                  </a:lnTo>
                  <a:lnTo>
                    <a:pt x="2176" y="1578"/>
                  </a:lnTo>
                  <a:lnTo>
                    <a:pt x="2175" y="1564"/>
                  </a:lnTo>
                  <a:lnTo>
                    <a:pt x="2178" y="1550"/>
                  </a:lnTo>
                  <a:lnTo>
                    <a:pt x="2185" y="1537"/>
                  </a:lnTo>
                  <a:lnTo>
                    <a:pt x="2196" y="1525"/>
                  </a:lnTo>
                  <a:lnTo>
                    <a:pt x="2211" y="1512"/>
                  </a:lnTo>
                  <a:lnTo>
                    <a:pt x="2225" y="1497"/>
                  </a:lnTo>
                  <a:lnTo>
                    <a:pt x="2239" y="1485"/>
                  </a:lnTo>
                  <a:lnTo>
                    <a:pt x="2255" y="1470"/>
                  </a:lnTo>
                  <a:lnTo>
                    <a:pt x="2265" y="1454"/>
                  </a:lnTo>
                  <a:lnTo>
                    <a:pt x="2273" y="1435"/>
                  </a:lnTo>
                  <a:lnTo>
                    <a:pt x="2276" y="1416"/>
                  </a:lnTo>
                  <a:lnTo>
                    <a:pt x="2279" y="1394"/>
                  </a:lnTo>
                  <a:lnTo>
                    <a:pt x="2278" y="1374"/>
                  </a:lnTo>
                  <a:lnTo>
                    <a:pt x="2273" y="1355"/>
                  </a:lnTo>
                  <a:lnTo>
                    <a:pt x="2264" y="1338"/>
                  </a:lnTo>
                  <a:lnTo>
                    <a:pt x="2252" y="1323"/>
                  </a:lnTo>
                  <a:lnTo>
                    <a:pt x="2249" y="1315"/>
                  </a:lnTo>
                  <a:lnTo>
                    <a:pt x="2250" y="1307"/>
                  </a:lnTo>
                  <a:lnTo>
                    <a:pt x="2256" y="1302"/>
                  </a:lnTo>
                  <a:lnTo>
                    <a:pt x="2264" y="1299"/>
                  </a:lnTo>
                  <a:lnTo>
                    <a:pt x="2281" y="1300"/>
                  </a:lnTo>
                  <a:lnTo>
                    <a:pt x="2298" y="1299"/>
                  </a:lnTo>
                  <a:lnTo>
                    <a:pt x="2313" y="1297"/>
                  </a:lnTo>
                  <a:lnTo>
                    <a:pt x="2330" y="1289"/>
                  </a:lnTo>
                  <a:lnTo>
                    <a:pt x="2346" y="1276"/>
                  </a:lnTo>
                  <a:lnTo>
                    <a:pt x="2364" y="1262"/>
                  </a:lnTo>
                  <a:lnTo>
                    <a:pt x="2386" y="1246"/>
                  </a:lnTo>
                  <a:lnTo>
                    <a:pt x="2368" y="1233"/>
                  </a:lnTo>
                  <a:lnTo>
                    <a:pt x="2353" y="1224"/>
                  </a:lnTo>
                  <a:lnTo>
                    <a:pt x="2340" y="1214"/>
                  </a:lnTo>
                  <a:lnTo>
                    <a:pt x="2335" y="1207"/>
                  </a:lnTo>
                  <a:lnTo>
                    <a:pt x="2329" y="1199"/>
                  </a:lnTo>
                  <a:lnTo>
                    <a:pt x="2326" y="1191"/>
                  </a:lnTo>
                  <a:lnTo>
                    <a:pt x="2326" y="1184"/>
                  </a:lnTo>
                  <a:lnTo>
                    <a:pt x="2331" y="1161"/>
                  </a:lnTo>
                  <a:lnTo>
                    <a:pt x="2337" y="1138"/>
                  </a:lnTo>
                  <a:lnTo>
                    <a:pt x="2343" y="1115"/>
                  </a:lnTo>
                  <a:lnTo>
                    <a:pt x="2350" y="1093"/>
                  </a:lnTo>
                  <a:lnTo>
                    <a:pt x="2360" y="1072"/>
                  </a:lnTo>
                  <a:lnTo>
                    <a:pt x="2372" y="1053"/>
                  </a:lnTo>
                  <a:lnTo>
                    <a:pt x="2391" y="1035"/>
                  </a:lnTo>
                  <a:lnTo>
                    <a:pt x="2399" y="1031"/>
                  </a:lnTo>
                  <a:lnTo>
                    <a:pt x="2407" y="1027"/>
                  </a:lnTo>
                  <a:lnTo>
                    <a:pt x="2415" y="1027"/>
                  </a:lnTo>
                  <a:lnTo>
                    <a:pt x="2442" y="1033"/>
                  </a:lnTo>
                  <a:lnTo>
                    <a:pt x="2470" y="1040"/>
                  </a:lnTo>
                  <a:lnTo>
                    <a:pt x="2496" y="1048"/>
                  </a:lnTo>
                  <a:lnTo>
                    <a:pt x="2522" y="1059"/>
                  </a:lnTo>
                  <a:lnTo>
                    <a:pt x="2546" y="1074"/>
                  </a:lnTo>
                  <a:lnTo>
                    <a:pt x="2564" y="1091"/>
                  </a:lnTo>
                  <a:lnTo>
                    <a:pt x="2582" y="1108"/>
                  </a:lnTo>
                  <a:lnTo>
                    <a:pt x="2599" y="1127"/>
                  </a:lnTo>
                  <a:lnTo>
                    <a:pt x="2601" y="1130"/>
                  </a:lnTo>
                  <a:lnTo>
                    <a:pt x="2604" y="1133"/>
                  </a:lnTo>
                  <a:lnTo>
                    <a:pt x="2607" y="1137"/>
                  </a:lnTo>
                  <a:lnTo>
                    <a:pt x="2610" y="1139"/>
                  </a:lnTo>
                  <a:lnTo>
                    <a:pt x="2612" y="1139"/>
                  </a:lnTo>
                  <a:lnTo>
                    <a:pt x="2633" y="1141"/>
                  </a:lnTo>
                  <a:lnTo>
                    <a:pt x="2652" y="1148"/>
                  </a:lnTo>
                  <a:lnTo>
                    <a:pt x="2671" y="1156"/>
                  </a:lnTo>
                  <a:lnTo>
                    <a:pt x="2688" y="1168"/>
                  </a:lnTo>
                  <a:lnTo>
                    <a:pt x="2706" y="1178"/>
                  </a:lnTo>
                  <a:lnTo>
                    <a:pt x="2723" y="1188"/>
                  </a:lnTo>
                  <a:lnTo>
                    <a:pt x="2743" y="1196"/>
                  </a:lnTo>
                  <a:lnTo>
                    <a:pt x="2763" y="1201"/>
                  </a:lnTo>
                  <a:lnTo>
                    <a:pt x="2786" y="1201"/>
                  </a:lnTo>
                  <a:lnTo>
                    <a:pt x="2816" y="1199"/>
                  </a:lnTo>
                  <a:lnTo>
                    <a:pt x="2839" y="1198"/>
                  </a:lnTo>
                  <a:lnTo>
                    <a:pt x="2858" y="1199"/>
                  </a:lnTo>
                  <a:lnTo>
                    <a:pt x="2873" y="1203"/>
                  </a:lnTo>
                  <a:lnTo>
                    <a:pt x="2825" y="1137"/>
                  </a:lnTo>
                  <a:lnTo>
                    <a:pt x="2771" y="1074"/>
                  </a:lnTo>
                  <a:lnTo>
                    <a:pt x="2715" y="1015"/>
                  </a:lnTo>
                  <a:lnTo>
                    <a:pt x="2654" y="960"/>
                  </a:lnTo>
                  <a:lnTo>
                    <a:pt x="2590" y="909"/>
                  </a:lnTo>
                  <a:lnTo>
                    <a:pt x="2521" y="862"/>
                  </a:lnTo>
                  <a:lnTo>
                    <a:pt x="2450" y="820"/>
                  </a:lnTo>
                  <a:lnTo>
                    <a:pt x="2376" y="784"/>
                  </a:lnTo>
                  <a:lnTo>
                    <a:pt x="2298" y="752"/>
                  </a:lnTo>
                  <a:lnTo>
                    <a:pt x="2219" y="725"/>
                  </a:lnTo>
                  <a:lnTo>
                    <a:pt x="2137" y="705"/>
                  </a:lnTo>
                  <a:lnTo>
                    <a:pt x="2052" y="689"/>
                  </a:lnTo>
                  <a:lnTo>
                    <a:pt x="1967" y="679"/>
                  </a:lnTo>
                  <a:lnTo>
                    <a:pt x="1879" y="676"/>
                  </a:lnTo>
                  <a:close/>
                  <a:moveTo>
                    <a:pt x="1754" y="0"/>
                  </a:moveTo>
                  <a:lnTo>
                    <a:pt x="1999" y="0"/>
                  </a:lnTo>
                  <a:lnTo>
                    <a:pt x="2031" y="4"/>
                  </a:lnTo>
                  <a:lnTo>
                    <a:pt x="2060" y="13"/>
                  </a:lnTo>
                  <a:lnTo>
                    <a:pt x="2088" y="28"/>
                  </a:lnTo>
                  <a:lnTo>
                    <a:pt x="2111" y="47"/>
                  </a:lnTo>
                  <a:lnTo>
                    <a:pt x="2130" y="70"/>
                  </a:lnTo>
                  <a:lnTo>
                    <a:pt x="2145" y="97"/>
                  </a:lnTo>
                  <a:lnTo>
                    <a:pt x="2154" y="127"/>
                  </a:lnTo>
                  <a:lnTo>
                    <a:pt x="2158" y="159"/>
                  </a:lnTo>
                  <a:lnTo>
                    <a:pt x="2158" y="390"/>
                  </a:lnTo>
                  <a:lnTo>
                    <a:pt x="2246" y="411"/>
                  </a:lnTo>
                  <a:lnTo>
                    <a:pt x="2332" y="435"/>
                  </a:lnTo>
                  <a:lnTo>
                    <a:pt x="2416" y="464"/>
                  </a:lnTo>
                  <a:lnTo>
                    <a:pt x="2498" y="499"/>
                  </a:lnTo>
                  <a:lnTo>
                    <a:pt x="2577" y="538"/>
                  </a:lnTo>
                  <a:lnTo>
                    <a:pt x="2654" y="581"/>
                  </a:lnTo>
                  <a:lnTo>
                    <a:pt x="2728" y="628"/>
                  </a:lnTo>
                  <a:lnTo>
                    <a:pt x="2892" y="463"/>
                  </a:lnTo>
                  <a:lnTo>
                    <a:pt x="2914" y="445"/>
                  </a:lnTo>
                  <a:lnTo>
                    <a:pt x="2939" y="431"/>
                  </a:lnTo>
                  <a:lnTo>
                    <a:pt x="2964" y="422"/>
                  </a:lnTo>
                  <a:lnTo>
                    <a:pt x="2991" y="418"/>
                  </a:lnTo>
                  <a:lnTo>
                    <a:pt x="3018" y="418"/>
                  </a:lnTo>
                  <a:lnTo>
                    <a:pt x="3044" y="422"/>
                  </a:lnTo>
                  <a:lnTo>
                    <a:pt x="3071" y="431"/>
                  </a:lnTo>
                  <a:lnTo>
                    <a:pt x="3095" y="445"/>
                  </a:lnTo>
                  <a:lnTo>
                    <a:pt x="3116" y="463"/>
                  </a:lnTo>
                  <a:lnTo>
                    <a:pt x="3290" y="637"/>
                  </a:lnTo>
                  <a:lnTo>
                    <a:pt x="3308" y="659"/>
                  </a:lnTo>
                  <a:lnTo>
                    <a:pt x="3322" y="683"/>
                  </a:lnTo>
                  <a:lnTo>
                    <a:pt x="3331" y="709"/>
                  </a:lnTo>
                  <a:lnTo>
                    <a:pt x="3336" y="736"/>
                  </a:lnTo>
                  <a:lnTo>
                    <a:pt x="3336" y="763"/>
                  </a:lnTo>
                  <a:lnTo>
                    <a:pt x="3331" y="789"/>
                  </a:lnTo>
                  <a:lnTo>
                    <a:pt x="3322" y="814"/>
                  </a:lnTo>
                  <a:lnTo>
                    <a:pt x="3308" y="840"/>
                  </a:lnTo>
                  <a:lnTo>
                    <a:pt x="3290" y="861"/>
                  </a:lnTo>
                  <a:lnTo>
                    <a:pt x="3123" y="1027"/>
                  </a:lnTo>
                  <a:lnTo>
                    <a:pt x="3171" y="1100"/>
                  </a:lnTo>
                  <a:lnTo>
                    <a:pt x="3214" y="1177"/>
                  </a:lnTo>
                  <a:lnTo>
                    <a:pt x="3252" y="1257"/>
                  </a:lnTo>
                  <a:lnTo>
                    <a:pt x="3286" y="1338"/>
                  </a:lnTo>
                  <a:lnTo>
                    <a:pt x="3315" y="1423"/>
                  </a:lnTo>
                  <a:lnTo>
                    <a:pt x="3339" y="1509"/>
                  </a:lnTo>
                  <a:lnTo>
                    <a:pt x="3358" y="1597"/>
                  </a:lnTo>
                  <a:lnTo>
                    <a:pt x="3594" y="1597"/>
                  </a:lnTo>
                  <a:lnTo>
                    <a:pt x="3626" y="1600"/>
                  </a:lnTo>
                  <a:lnTo>
                    <a:pt x="3656" y="1609"/>
                  </a:lnTo>
                  <a:lnTo>
                    <a:pt x="3683" y="1624"/>
                  </a:lnTo>
                  <a:lnTo>
                    <a:pt x="3706" y="1644"/>
                  </a:lnTo>
                  <a:lnTo>
                    <a:pt x="3726" y="1666"/>
                  </a:lnTo>
                  <a:lnTo>
                    <a:pt x="3739" y="1694"/>
                  </a:lnTo>
                  <a:lnTo>
                    <a:pt x="3748" y="1724"/>
                  </a:lnTo>
                  <a:lnTo>
                    <a:pt x="3751" y="1756"/>
                  </a:lnTo>
                  <a:lnTo>
                    <a:pt x="3751" y="2002"/>
                  </a:lnTo>
                  <a:lnTo>
                    <a:pt x="3747" y="2032"/>
                  </a:lnTo>
                  <a:lnTo>
                    <a:pt x="3738" y="2062"/>
                  </a:lnTo>
                  <a:lnTo>
                    <a:pt x="3723" y="2090"/>
                  </a:lnTo>
                  <a:lnTo>
                    <a:pt x="3704" y="2112"/>
                  </a:lnTo>
                  <a:lnTo>
                    <a:pt x="3681" y="2132"/>
                  </a:lnTo>
                  <a:lnTo>
                    <a:pt x="3654" y="2147"/>
                  </a:lnTo>
                  <a:lnTo>
                    <a:pt x="3624" y="2156"/>
                  </a:lnTo>
                  <a:lnTo>
                    <a:pt x="3592" y="2159"/>
                  </a:lnTo>
                  <a:lnTo>
                    <a:pt x="3354" y="2159"/>
                  </a:lnTo>
                  <a:lnTo>
                    <a:pt x="3335" y="2247"/>
                  </a:lnTo>
                  <a:lnTo>
                    <a:pt x="3311" y="2332"/>
                  </a:lnTo>
                  <a:lnTo>
                    <a:pt x="3281" y="2416"/>
                  </a:lnTo>
                  <a:lnTo>
                    <a:pt x="3247" y="2497"/>
                  </a:lnTo>
                  <a:lnTo>
                    <a:pt x="3208" y="2576"/>
                  </a:lnTo>
                  <a:lnTo>
                    <a:pt x="3166" y="2651"/>
                  </a:lnTo>
                  <a:lnTo>
                    <a:pt x="3119" y="2724"/>
                  </a:lnTo>
                  <a:lnTo>
                    <a:pt x="3288" y="2895"/>
                  </a:lnTo>
                  <a:lnTo>
                    <a:pt x="3306" y="2916"/>
                  </a:lnTo>
                  <a:lnTo>
                    <a:pt x="3320" y="2940"/>
                  </a:lnTo>
                  <a:lnTo>
                    <a:pt x="3330" y="2967"/>
                  </a:lnTo>
                  <a:lnTo>
                    <a:pt x="3335" y="2993"/>
                  </a:lnTo>
                  <a:lnTo>
                    <a:pt x="3335" y="3020"/>
                  </a:lnTo>
                  <a:lnTo>
                    <a:pt x="3330" y="3047"/>
                  </a:lnTo>
                  <a:lnTo>
                    <a:pt x="3320" y="3073"/>
                  </a:lnTo>
                  <a:lnTo>
                    <a:pt x="3306" y="3097"/>
                  </a:lnTo>
                  <a:lnTo>
                    <a:pt x="3288" y="3119"/>
                  </a:lnTo>
                  <a:lnTo>
                    <a:pt x="3115" y="3292"/>
                  </a:lnTo>
                  <a:lnTo>
                    <a:pt x="3094" y="3310"/>
                  </a:lnTo>
                  <a:lnTo>
                    <a:pt x="3070" y="3325"/>
                  </a:lnTo>
                  <a:lnTo>
                    <a:pt x="3043" y="3334"/>
                  </a:lnTo>
                  <a:lnTo>
                    <a:pt x="3017" y="3338"/>
                  </a:lnTo>
                  <a:lnTo>
                    <a:pt x="2990" y="3338"/>
                  </a:lnTo>
                  <a:lnTo>
                    <a:pt x="2963" y="3334"/>
                  </a:lnTo>
                  <a:lnTo>
                    <a:pt x="2937" y="3325"/>
                  </a:lnTo>
                  <a:lnTo>
                    <a:pt x="2913" y="3310"/>
                  </a:lnTo>
                  <a:lnTo>
                    <a:pt x="2891" y="3292"/>
                  </a:lnTo>
                  <a:lnTo>
                    <a:pt x="2721" y="3121"/>
                  </a:lnTo>
                  <a:lnTo>
                    <a:pt x="2648" y="3168"/>
                  </a:lnTo>
                  <a:lnTo>
                    <a:pt x="2571" y="3210"/>
                  </a:lnTo>
                  <a:lnTo>
                    <a:pt x="2494" y="3248"/>
                  </a:lnTo>
                  <a:lnTo>
                    <a:pt x="2412" y="3281"/>
                  </a:lnTo>
                  <a:lnTo>
                    <a:pt x="2329" y="3311"/>
                  </a:lnTo>
                  <a:lnTo>
                    <a:pt x="2243" y="3335"/>
                  </a:lnTo>
                  <a:lnTo>
                    <a:pt x="2156" y="3354"/>
                  </a:lnTo>
                  <a:lnTo>
                    <a:pt x="2156" y="3597"/>
                  </a:lnTo>
                  <a:lnTo>
                    <a:pt x="2153" y="3629"/>
                  </a:lnTo>
                  <a:lnTo>
                    <a:pt x="2144" y="3659"/>
                  </a:lnTo>
                  <a:lnTo>
                    <a:pt x="2130" y="3685"/>
                  </a:lnTo>
                  <a:lnTo>
                    <a:pt x="2111" y="3709"/>
                  </a:lnTo>
                  <a:lnTo>
                    <a:pt x="2087" y="3728"/>
                  </a:lnTo>
                  <a:lnTo>
                    <a:pt x="2060" y="3743"/>
                  </a:lnTo>
                  <a:lnTo>
                    <a:pt x="2031" y="3752"/>
                  </a:lnTo>
                  <a:lnTo>
                    <a:pt x="1999" y="3756"/>
                  </a:lnTo>
                  <a:lnTo>
                    <a:pt x="1753" y="3756"/>
                  </a:lnTo>
                  <a:lnTo>
                    <a:pt x="1721" y="3752"/>
                  </a:lnTo>
                  <a:lnTo>
                    <a:pt x="1692" y="3743"/>
                  </a:lnTo>
                  <a:lnTo>
                    <a:pt x="1665" y="3728"/>
                  </a:lnTo>
                  <a:lnTo>
                    <a:pt x="1642" y="3709"/>
                  </a:lnTo>
                  <a:lnTo>
                    <a:pt x="1623" y="3686"/>
                  </a:lnTo>
                  <a:lnTo>
                    <a:pt x="1608" y="3659"/>
                  </a:lnTo>
                  <a:lnTo>
                    <a:pt x="1599" y="3629"/>
                  </a:lnTo>
                  <a:lnTo>
                    <a:pt x="1595" y="3597"/>
                  </a:lnTo>
                  <a:lnTo>
                    <a:pt x="1595" y="3354"/>
                  </a:lnTo>
                  <a:lnTo>
                    <a:pt x="1508" y="3335"/>
                  </a:lnTo>
                  <a:lnTo>
                    <a:pt x="1423" y="3311"/>
                  </a:lnTo>
                  <a:lnTo>
                    <a:pt x="1339" y="3281"/>
                  </a:lnTo>
                  <a:lnTo>
                    <a:pt x="1258" y="3248"/>
                  </a:lnTo>
                  <a:lnTo>
                    <a:pt x="1180" y="3210"/>
                  </a:lnTo>
                  <a:lnTo>
                    <a:pt x="1104" y="3168"/>
                  </a:lnTo>
                  <a:lnTo>
                    <a:pt x="1031" y="3121"/>
                  </a:lnTo>
                  <a:lnTo>
                    <a:pt x="860" y="3292"/>
                  </a:lnTo>
                  <a:lnTo>
                    <a:pt x="839" y="3310"/>
                  </a:lnTo>
                  <a:lnTo>
                    <a:pt x="815" y="3325"/>
                  </a:lnTo>
                  <a:lnTo>
                    <a:pt x="788" y="3334"/>
                  </a:lnTo>
                  <a:lnTo>
                    <a:pt x="762" y="3338"/>
                  </a:lnTo>
                  <a:lnTo>
                    <a:pt x="735" y="3338"/>
                  </a:lnTo>
                  <a:lnTo>
                    <a:pt x="708" y="3334"/>
                  </a:lnTo>
                  <a:lnTo>
                    <a:pt x="682" y="3325"/>
                  </a:lnTo>
                  <a:lnTo>
                    <a:pt x="658" y="3310"/>
                  </a:lnTo>
                  <a:lnTo>
                    <a:pt x="636" y="3292"/>
                  </a:lnTo>
                  <a:lnTo>
                    <a:pt x="464" y="3119"/>
                  </a:lnTo>
                  <a:lnTo>
                    <a:pt x="446" y="3097"/>
                  </a:lnTo>
                  <a:lnTo>
                    <a:pt x="431" y="3073"/>
                  </a:lnTo>
                  <a:lnTo>
                    <a:pt x="422" y="3047"/>
                  </a:lnTo>
                  <a:lnTo>
                    <a:pt x="417" y="3020"/>
                  </a:lnTo>
                  <a:lnTo>
                    <a:pt x="417" y="2993"/>
                  </a:lnTo>
                  <a:lnTo>
                    <a:pt x="422" y="2967"/>
                  </a:lnTo>
                  <a:lnTo>
                    <a:pt x="431" y="2940"/>
                  </a:lnTo>
                  <a:lnTo>
                    <a:pt x="446" y="2916"/>
                  </a:lnTo>
                  <a:lnTo>
                    <a:pt x="464" y="2895"/>
                  </a:lnTo>
                  <a:lnTo>
                    <a:pt x="633" y="2724"/>
                  </a:lnTo>
                  <a:lnTo>
                    <a:pt x="586" y="2651"/>
                  </a:lnTo>
                  <a:lnTo>
                    <a:pt x="543" y="2574"/>
                  </a:lnTo>
                  <a:lnTo>
                    <a:pt x="504" y="2497"/>
                  </a:lnTo>
                  <a:lnTo>
                    <a:pt x="471" y="2416"/>
                  </a:lnTo>
                  <a:lnTo>
                    <a:pt x="441" y="2332"/>
                  </a:lnTo>
                  <a:lnTo>
                    <a:pt x="416" y="2246"/>
                  </a:lnTo>
                  <a:lnTo>
                    <a:pt x="396" y="2159"/>
                  </a:lnTo>
                  <a:lnTo>
                    <a:pt x="159" y="2159"/>
                  </a:lnTo>
                  <a:lnTo>
                    <a:pt x="127" y="2156"/>
                  </a:lnTo>
                  <a:lnTo>
                    <a:pt x="97" y="2147"/>
                  </a:lnTo>
                  <a:lnTo>
                    <a:pt x="71" y="2132"/>
                  </a:lnTo>
                  <a:lnTo>
                    <a:pt x="47" y="2112"/>
                  </a:lnTo>
                  <a:lnTo>
                    <a:pt x="27" y="2090"/>
                  </a:lnTo>
                  <a:lnTo>
                    <a:pt x="12" y="2062"/>
                  </a:lnTo>
                  <a:lnTo>
                    <a:pt x="3" y="2032"/>
                  </a:lnTo>
                  <a:lnTo>
                    <a:pt x="0" y="2000"/>
                  </a:lnTo>
                  <a:lnTo>
                    <a:pt x="0" y="1756"/>
                  </a:lnTo>
                  <a:lnTo>
                    <a:pt x="3" y="1724"/>
                  </a:lnTo>
                  <a:lnTo>
                    <a:pt x="12" y="1694"/>
                  </a:lnTo>
                  <a:lnTo>
                    <a:pt x="27" y="1666"/>
                  </a:lnTo>
                  <a:lnTo>
                    <a:pt x="47" y="1644"/>
                  </a:lnTo>
                  <a:lnTo>
                    <a:pt x="70" y="1624"/>
                  </a:lnTo>
                  <a:lnTo>
                    <a:pt x="97" y="1609"/>
                  </a:lnTo>
                  <a:lnTo>
                    <a:pt x="127" y="1600"/>
                  </a:lnTo>
                  <a:lnTo>
                    <a:pt x="159" y="1597"/>
                  </a:lnTo>
                  <a:lnTo>
                    <a:pt x="395" y="1597"/>
                  </a:lnTo>
                  <a:lnTo>
                    <a:pt x="415" y="1509"/>
                  </a:lnTo>
                  <a:lnTo>
                    <a:pt x="439" y="1423"/>
                  </a:lnTo>
                  <a:lnTo>
                    <a:pt x="467" y="1338"/>
                  </a:lnTo>
                  <a:lnTo>
                    <a:pt x="502" y="1257"/>
                  </a:lnTo>
                  <a:lnTo>
                    <a:pt x="539" y="1177"/>
                  </a:lnTo>
                  <a:lnTo>
                    <a:pt x="583" y="1100"/>
                  </a:lnTo>
                  <a:lnTo>
                    <a:pt x="630" y="1027"/>
                  </a:lnTo>
                  <a:lnTo>
                    <a:pt x="464" y="861"/>
                  </a:lnTo>
                  <a:lnTo>
                    <a:pt x="446" y="840"/>
                  </a:lnTo>
                  <a:lnTo>
                    <a:pt x="431" y="814"/>
                  </a:lnTo>
                  <a:lnTo>
                    <a:pt x="422" y="789"/>
                  </a:lnTo>
                  <a:lnTo>
                    <a:pt x="417" y="763"/>
                  </a:lnTo>
                  <a:lnTo>
                    <a:pt x="417" y="736"/>
                  </a:lnTo>
                  <a:lnTo>
                    <a:pt x="422" y="709"/>
                  </a:lnTo>
                  <a:lnTo>
                    <a:pt x="431" y="683"/>
                  </a:lnTo>
                  <a:lnTo>
                    <a:pt x="446" y="659"/>
                  </a:lnTo>
                  <a:lnTo>
                    <a:pt x="464" y="637"/>
                  </a:lnTo>
                  <a:lnTo>
                    <a:pt x="636" y="463"/>
                  </a:lnTo>
                  <a:lnTo>
                    <a:pt x="658" y="445"/>
                  </a:lnTo>
                  <a:lnTo>
                    <a:pt x="682" y="431"/>
                  </a:lnTo>
                  <a:lnTo>
                    <a:pt x="708" y="422"/>
                  </a:lnTo>
                  <a:lnTo>
                    <a:pt x="735" y="418"/>
                  </a:lnTo>
                  <a:lnTo>
                    <a:pt x="762" y="418"/>
                  </a:lnTo>
                  <a:lnTo>
                    <a:pt x="788" y="422"/>
                  </a:lnTo>
                  <a:lnTo>
                    <a:pt x="815" y="431"/>
                  </a:lnTo>
                  <a:lnTo>
                    <a:pt x="839" y="445"/>
                  </a:lnTo>
                  <a:lnTo>
                    <a:pt x="860" y="463"/>
                  </a:lnTo>
                  <a:lnTo>
                    <a:pt x="1026" y="628"/>
                  </a:lnTo>
                  <a:lnTo>
                    <a:pt x="1099" y="581"/>
                  </a:lnTo>
                  <a:lnTo>
                    <a:pt x="1176" y="538"/>
                  </a:lnTo>
                  <a:lnTo>
                    <a:pt x="1255" y="499"/>
                  </a:lnTo>
                  <a:lnTo>
                    <a:pt x="1337" y="464"/>
                  </a:lnTo>
                  <a:lnTo>
                    <a:pt x="1422" y="435"/>
                  </a:lnTo>
                  <a:lnTo>
                    <a:pt x="1507" y="411"/>
                  </a:lnTo>
                  <a:lnTo>
                    <a:pt x="1595" y="390"/>
                  </a:lnTo>
                  <a:lnTo>
                    <a:pt x="1595" y="159"/>
                  </a:lnTo>
                  <a:lnTo>
                    <a:pt x="1599" y="127"/>
                  </a:lnTo>
                  <a:lnTo>
                    <a:pt x="1608" y="97"/>
                  </a:lnTo>
                  <a:lnTo>
                    <a:pt x="1623" y="70"/>
                  </a:lnTo>
                  <a:lnTo>
                    <a:pt x="1642" y="47"/>
                  </a:lnTo>
                  <a:lnTo>
                    <a:pt x="1665" y="28"/>
                  </a:lnTo>
                  <a:lnTo>
                    <a:pt x="1692" y="13"/>
                  </a:lnTo>
                  <a:lnTo>
                    <a:pt x="1722" y="4"/>
                  </a:lnTo>
                  <a:lnTo>
                    <a:pt x="17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3" name="Title 2"/>
          <p:cNvSpPr>
            <a:spLocks noGrp="1"/>
          </p:cNvSpPr>
          <p:nvPr>
            <p:ph type="title"/>
          </p:nvPr>
        </p:nvSpPr>
        <p:spPr>
          <a:xfrm>
            <a:off x="1228725" y="207930"/>
            <a:ext cx="15424150" cy="1944687"/>
          </a:xfrm>
        </p:spPr>
        <p:txBody>
          <a:bodyPr/>
          <a:lstStyle/>
          <a:p>
            <a:r>
              <a:rPr lang="en-US" dirty="0"/>
              <a:t>A Roadmap to Transforming Talent Development</a:t>
            </a:r>
          </a:p>
        </p:txBody>
      </p:sp>
    </p:spTree>
    <p:custDataLst>
      <p:tags r:id="rId1"/>
    </p:custDataLst>
    <p:extLst>
      <p:ext uri="{BB962C8B-B14F-4D97-AF65-F5344CB8AC3E}">
        <p14:creationId xmlns:p14="http://schemas.microsoft.com/office/powerpoint/2010/main" val="3584570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705A3AF-ADCC-44B9-AB67-2BB6042C2237}" type="slidenum">
              <a:rPr lang="en-US" smtClean="0"/>
              <a:pPr>
                <a:defRPr/>
              </a:pPr>
              <a:t>45</a:t>
            </a:fld>
            <a:endParaRPr lang="en-US"/>
          </a:p>
        </p:txBody>
      </p:sp>
      <p:sp>
        <p:nvSpPr>
          <p:cNvPr id="6" name="Rectangle 5"/>
          <p:cNvSpPr/>
          <p:nvPr/>
        </p:nvSpPr>
        <p:spPr>
          <a:xfrm>
            <a:off x="3780691" y="2593702"/>
            <a:ext cx="9267093" cy="4154984"/>
          </a:xfrm>
          <a:prstGeom prst="rect">
            <a:avLst/>
          </a:prstGeom>
        </p:spPr>
        <p:txBody>
          <a:bodyPr wrap="square">
            <a:spAutoFit/>
          </a:bodyPr>
          <a:lstStyle/>
          <a:p>
            <a:pPr marL="0" indent="0" algn="ctr">
              <a:buNone/>
            </a:pPr>
            <a:r>
              <a:rPr lang="en-US" sz="4400" b="1" dirty="0">
                <a:solidFill>
                  <a:srgbClr val="0070C0"/>
                </a:solidFill>
              </a:rPr>
              <a:t>Want to Benchmark your organization’s talent development practices?</a:t>
            </a:r>
          </a:p>
          <a:p>
            <a:pPr marL="0" indent="0" algn="ctr">
              <a:buNone/>
            </a:pPr>
            <a:endParaRPr lang="en-US" sz="4400" b="1" dirty="0">
              <a:solidFill>
                <a:srgbClr val="0070C0"/>
              </a:solidFill>
            </a:endParaRPr>
          </a:p>
          <a:p>
            <a:pPr marL="0" indent="0" algn="ctr">
              <a:buNone/>
            </a:pPr>
            <a:r>
              <a:rPr lang="en-US" sz="4400" b="1" dirty="0">
                <a:solidFill>
                  <a:srgbClr val="0070C0"/>
                </a:solidFill>
              </a:rPr>
              <a:t>Email</a:t>
            </a:r>
          </a:p>
          <a:p>
            <a:pPr marL="0" indent="0" algn="ctr">
              <a:buNone/>
            </a:pPr>
            <a:r>
              <a:rPr lang="en-US" sz="4400" b="1" dirty="0">
                <a:solidFill>
                  <a:srgbClr val="FF0000"/>
                </a:solidFill>
              </a:rPr>
              <a:t>insights@humancapitalgrowth.com</a:t>
            </a:r>
          </a:p>
        </p:txBody>
      </p:sp>
      <p:sp>
        <p:nvSpPr>
          <p:cNvPr id="5" name="Freeform 9"/>
          <p:cNvSpPr>
            <a:spLocks noEditPoints="1"/>
          </p:cNvSpPr>
          <p:nvPr/>
        </p:nvSpPr>
        <p:spPr bwMode="auto">
          <a:xfrm>
            <a:off x="1700125" y="1275242"/>
            <a:ext cx="14481350" cy="8291675"/>
          </a:xfrm>
          <a:custGeom>
            <a:avLst/>
            <a:gdLst>
              <a:gd name="T0" fmla="*/ 1414 w 5364"/>
              <a:gd name="T1" fmla="*/ 1497 h 2583"/>
              <a:gd name="T2" fmla="*/ 1486 w 5364"/>
              <a:gd name="T3" fmla="*/ 1115 h 2583"/>
              <a:gd name="T4" fmla="*/ 1546 w 5364"/>
              <a:gd name="T5" fmla="*/ 923 h 2583"/>
              <a:gd name="T6" fmla="*/ 1469 w 5364"/>
              <a:gd name="T7" fmla="*/ 805 h 2583"/>
              <a:gd name="T8" fmla="*/ 1215 w 5364"/>
              <a:gd name="T9" fmla="*/ 415 h 2583"/>
              <a:gd name="T10" fmla="*/ 289 w 5364"/>
              <a:gd name="T11" fmla="*/ 401 h 2583"/>
              <a:gd name="T12" fmla="*/ 425 w 5364"/>
              <a:gd name="T13" fmla="*/ 656 h 2583"/>
              <a:gd name="T14" fmla="*/ 826 w 5364"/>
              <a:gd name="T15" fmla="*/ 895 h 2583"/>
              <a:gd name="T16" fmla="*/ 1469 w 5364"/>
              <a:gd name="T17" fmla="*/ 1505 h 2583"/>
              <a:gd name="T18" fmla="*/ 1559 w 5364"/>
              <a:gd name="T19" fmla="*/ 2480 h 2583"/>
              <a:gd name="T20" fmla="*/ 1509 w 5364"/>
              <a:gd name="T21" fmla="*/ 952 h 2583"/>
              <a:gd name="T22" fmla="*/ 1354 w 5364"/>
              <a:gd name="T23" fmla="*/ 910 h 2583"/>
              <a:gd name="T24" fmla="*/ 1768 w 5364"/>
              <a:gd name="T25" fmla="*/ 889 h 2583"/>
              <a:gd name="T26" fmla="*/ 754 w 5364"/>
              <a:gd name="T27" fmla="*/ 837 h 2583"/>
              <a:gd name="T28" fmla="*/ 1590 w 5364"/>
              <a:gd name="T29" fmla="*/ 2470 h 2583"/>
              <a:gd name="T30" fmla="*/ 1519 w 5364"/>
              <a:gd name="T31" fmla="*/ 2375 h 2583"/>
              <a:gd name="T32" fmla="*/ 2330 w 5364"/>
              <a:gd name="T33" fmla="*/ 510 h 2583"/>
              <a:gd name="T34" fmla="*/ 2330 w 5364"/>
              <a:gd name="T35" fmla="*/ 145 h 2583"/>
              <a:gd name="T36" fmla="*/ 1831 w 5364"/>
              <a:gd name="T37" fmla="*/ 472 h 2583"/>
              <a:gd name="T38" fmla="*/ 1662 w 5364"/>
              <a:gd name="T39" fmla="*/ 1474 h 2583"/>
              <a:gd name="T40" fmla="*/ 1530 w 5364"/>
              <a:gd name="T41" fmla="*/ 1340 h 2583"/>
              <a:gd name="T42" fmla="*/ 2565 w 5364"/>
              <a:gd name="T43" fmla="*/ 726 h 2583"/>
              <a:gd name="T44" fmla="*/ 1435 w 5364"/>
              <a:gd name="T45" fmla="*/ 788 h 2583"/>
              <a:gd name="T46" fmla="*/ 2458 w 5364"/>
              <a:gd name="T47" fmla="*/ 805 h 2583"/>
              <a:gd name="T48" fmla="*/ 1930 w 5364"/>
              <a:gd name="T49" fmla="*/ 44 h 2583"/>
              <a:gd name="T50" fmla="*/ 1668 w 5364"/>
              <a:gd name="T51" fmla="*/ 568 h 2583"/>
              <a:gd name="T52" fmla="*/ 2762 w 5364"/>
              <a:gd name="T53" fmla="*/ 132 h 2583"/>
              <a:gd name="T54" fmla="*/ 4572 w 5364"/>
              <a:gd name="T55" fmla="*/ 262 h 2583"/>
              <a:gd name="T56" fmla="*/ 3587 w 5364"/>
              <a:gd name="T57" fmla="*/ 218 h 2583"/>
              <a:gd name="T58" fmla="*/ 109 w 5364"/>
              <a:gd name="T59" fmla="*/ 803 h 2583"/>
              <a:gd name="T60" fmla="*/ 1020 w 5364"/>
              <a:gd name="T61" fmla="*/ 461 h 2583"/>
              <a:gd name="T62" fmla="*/ 1488 w 5364"/>
              <a:gd name="T63" fmla="*/ 470 h 2583"/>
              <a:gd name="T64" fmla="*/ 928 w 5364"/>
              <a:gd name="T65" fmla="*/ 325 h 2583"/>
              <a:gd name="T66" fmla="*/ 1385 w 5364"/>
              <a:gd name="T67" fmla="*/ 292 h 2583"/>
              <a:gd name="T68" fmla="*/ 970 w 5364"/>
              <a:gd name="T69" fmla="*/ 178 h 2583"/>
              <a:gd name="T70" fmla="*/ 5110 w 5364"/>
              <a:gd name="T71" fmla="*/ 1587 h 2583"/>
              <a:gd name="T72" fmla="*/ 5045 w 5364"/>
              <a:gd name="T73" fmla="*/ 2350 h 2583"/>
              <a:gd name="T74" fmla="*/ 4362 w 5364"/>
              <a:gd name="T75" fmla="*/ 1675 h 2583"/>
              <a:gd name="T76" fmla="*/ 4710 w 5364"/>
              <a:gd name="T77" fmla="*/ 1845 h 2583"/>
              <a:gd name="T78" fmla="*/ 4706 w 5364"/>
              <a:gd name="T79" fmla="*/ 2210 h 2583"/>
              <a:gd name="T80" fmla="*/ 2975 w 5364"/>
              <a:gd name="T81" fmla="*/ 1025 h 2583"/>
              <a:gd name="T82" fmla="*/ 3964 w 5364"/>
              <a:gd name="T83" fmla="*/ 1348 h 2583"/>
              <a:gd name="T84" fmla="*/ 2747 w 5364"/>
              <a:gd name="T85" fmla="*/ 1006 h 2583"/>
              <a:gd name="T86" fmla="*/ 4264 w 5364"/>
              <a:gd name="T87" fmla="*/ 1757 h 2583"/>
              <a:gd name="T88" fmla="*/ 4486 w 5364"/>
              <a:gd name="T89" fmla="*/ 1128 h 2583"/>
              <a:gd name="T90" fmla="*/ 4375 w 5364"/>
              <a:gd name="T91" fmla="*/ 1365 h 2583"/>
              <a:gd name="T92" fmla="*/ 2734 w 5364"/>
              <a:gd name="T93" fmla="*/ 1577 h 2583"/>
              <a:gd name="T94" fmla="*/ 4455 w 5364"/>
              <a:gd name="T95" fmla="*/ 1740 h 2583"/>
              <a:gd name="T96" fmla="*/ 4721 w 5364"/>
              <a:gd name="T97" fmla="*/ 1367 h 2583"/>
              <a:gd name="T98" fmla="*/ 4668 w 5364"/>
              <a:gd name="T99" fmla="*/ 1776 h 2583"/>
              <a:gd name="T100" fmla="*/ 4318 w 5364"/>
              <a:gd name="T101" fmla="*/ 1749 h 2583"/>
              <a:gd name="T102" fmla="*/ 4928 w 5364"/>
              <a:gd name="T103" fmla="*/ 419 h 2583"/>
              <a:gd name="T104" fmla="*/ 3696 w 5364"/>
              <a:gd name="T105" fmla="*/ 348 h 2583"/>
              <a:gd name="T106" fmla="*/ 2848 w 5364"/>
              <a:gd name="T107" fmla="*/ 451 h 2583"/>
              <a:gd name="T108" fmla="*/ 2921 w 5364"/>
              <a:gd name="T109" fmla="*/ 577 h 2583"/>
              <a:gd name="T110" fmla="*/ 2516 w 5364"/>
              <a:gd name="T111" fmla="*/ 1076 h 2583"/>
              <a:gd name="T112" fmla="*/ 3120 w 5364"/>
              <a:gd name="T113" fmla="*/ 914 h 2583"/>
              <a:gd name="T114" fmla="*/ 2372 w 5364"/>
              <a:gd name="T115" fmla="*/ 1457 h 2583"/>
              <a:gd name="T116" fmla="*/ 3195 w 5364"/>
              <a:gd name="T117" fmla="*/ 1793 h 2583"/>
              <a:gd name="T118" fmla="*/ 3484 w 5364"/>
              <a:gd name="T119" fmla="*/ 1258 h 2583"/>
              <a:gd name="T120" fmla="*/ 4090 w 5364"/>
              <a:gd name="T121" fmla="*/ 1543 h 2583"/>
              <a:gd name="T122" fmla="*/ 4333 w 5364"/>
              <a:gd name="T123" fmla="*/ 1061 h 2583"/>
              <a:gd name="T124" fmla="*/ 4926 w 5364"/>
              <a:gd name="T125" fmla="*/ 784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64" h="2583">
                <a:moveTo>
                  <a:pt x="2043" y="1824"/>
                </a:moveTo>
                <a:lnTo>
                  <a:pt x="2043" y="1826"/>
                </a:lnTo>
                <a:lnTo>
                  <a:pt x="2043" y="1826"/>
                </a:lnTo>
                <a:lnTo>
                  <a:pt x="2043" y="1826"/>
                </a:lnTo>
                <a:lnTo>
                  <a:pt x="2043" y="1826"/>
                </a:lnTo>
                <a:lnTo>
                  <a:pt x="2045" y="1826"/>
                </a:lnTo>
                <a:lnTo>
                  <a:pt x="2045" y="1824"/>
                </a:lnTo>
                <a:lnTo>
                  <a:pt x="2043" y="1824"/>
                </a:lnTo>
                <a:lnTo>
                  <a:pt x="2043" y="1824"/>
                </a:lnTo>
                <a:close/>
                <a:moveTo>
                  <a:pt x="1400" y="914"/>
                </a:moveTo>
                <a:lnTo>
                  <a:pt x="1400" y="914"/>
                </a:lnTo>
                <a:lnTo>
                  <a:pt x="1400" y="914"/>
                </a:lnTo>
                <a:lnTo>
                  <a:pt x="1402" y="914"/>
                </a:lnTo>
                <a:lnTo>
                  <a:pt x="1402" y="914"/>
                </a:lnTo>
                <a:lnTo>
                  <a:pt x="1400" y="912"/>
                </a:lnTo>
                <a:lnTo>
                  <a:pt x="1400" y="912"/>
                </a:lnTo>
                <a:lnTo>
                  <a:pt x="1400" y="912"/>
                </a:lnTo>
                <a:lnTo>
                  <a:pt x="1400" y="910"/>
                </a:lnTo>
                <a:lnTo>
                  <a:pt x="1400" y="910"/>
                </a:lnTo>
                <a:lnTo>
                  <a:pt x="1400" y="910"/>
                </a:lnTo>
                <a:lnTo>
                  <a:pt x="1400" y="912"/>
                </a:lnTo>
                <a:lnTo>
                  <a:pt x="1400" y="912"/>
                </a:lnTo>
                <a:lnTo>
                  <a:pt x="1400" y="914"/>
                </a:lnTo>
                <a:close/>
                <a:moveTo>
                  <a:pt x="1419" y="923"/>
                </a:moveTo>
                <a:lnTo>
                  <a:pt x="1419" y="923"/>
                </a:lnTo>
                <a:lnTo>
                  <a:pt x="1421" y="925"/>
                </a:lnTo>
                <a:lnTo>
                  <a:pt x="1423" y="925"/>
                </a:lnTo>
                <a:lnTo>
                  <a:pt x="1425" y="925"/>
                </a:lnTo>
                <a:lnTo>
                  <a:pt x="1425" y="925"/>
                </a:lnTo>
                <a:lnTo>
                  <a:pt x="1427" y="927"/>
                </a:lnTo>
                <a:lnTo>
                  <a:pt x="1427" y="927"/>
                </a:lnTo>
                <a:lnTo>
                  <a:pt x="1429" y="927"/>
                </a:lnTo>
                <a:lnTo>
                  <a:pt x="1429" y="927"/>
                </a:lnTo>
                <a:lnTo>
                  <a:pt x="1431" y="927"/>
                </a:lnTo>
                <a:lnTo>
                  <a:pt x="1431" y="929"/>
                </a:lnTo>
                <a:lnTo>
                  <a:pt x="1431" y="929"/>
                </a:lnTo>
                <a:lnTo>
                  <a:pt x="1433" y="925"/>
                </a:lnTo>
                <a:lnTo>
                  <a:pt x="1435" y="925"/>
                </a:lnTo>
                <a:lnTo>
                  <a:pt x="1435" y="927"/>
                </a:lnTo>
                <a:lnTo>
                  <a:pt x="1433" y="927"/>
                </a:lnTo>
                <a:lnTo>
                  <a:pt x="1433" y="927"/>
                </a:lnTo>
                <a:lnTo>
                  <a:pt x="1433" y="927"/>
                </a:lnTo>
                <a:lnTo>
                  <a:pt x="1431" y="927"/>
                </a:lnTo>
                <a:lnTo>
                  <a:pt x="1431" y="929"/>
                </a:lnTo>
                <a:lnTo>
                  <a:pt x="1431" y="929"/>
                </a:lnTo>
                <a:lnTo>
                  <a:pt x="1433" y="929"/>
                </a:lnTo>
                <a:lnTo>
                  <a:pt x="1433" y="929"/>
                </a:lnTo>
                <a:lnTo>
                  <a:pt x="1433" y="929"/>
                </a:lnTo>
                <a:lnTo>
                  <a:pt x="1435" y="927"/>
                </a:lnTo>
                <a:lnTo>
                  <a:pt x="1435" y="927"/>
                </a:lnTo>
                <a:lnTo>
                  <a:pt x="1437" y="925"/>
                </a:lnTo>
                <a:lnTo>
                  <a:pt x="1437" y="925"/>
                </a:lnTo>
                <a:lnTo>
                  <a:pt x="1435" y="925"/>
                </a:lnTo>
                <a:lnTo>
                  <a:pt x="1435" y="923"/>
                </a:lnTo>
                <a:lnTo>
                  <a:pt x="1435" y="923"/>
                </a:lnTo>
                <a:lnTo>
                  <a:pt x="1435" y="923"/>
                </a:lnTo>
                <a:lnTo>
                  <a:pt x="1435" y="923"/>
                </a:lnTo>
                <a:lnTo>
                  <a:pt x="1435" y="923"/>
                </a:lnTo>
                <a:lnTo>
                  <a:pt x="1435" y="923"/>
                </a:lnTo>
                <a:lnTo>
                  <a:pt x="1435" y="923"/>
                </a:lnTo>
                <a:lnTo>
                  <a:pt x="1435" y="925"/>
                </a:lnTo>
                <a:lnTo>
                  <a:pt x="1433" y="925"/>
                </a:lnTo>
                <a:lnTo>
                  <a:pt x="1433" y="925"/>
                </a:lnTo>
                <a:lnTo>
                  <a:pt x="1433" y="923"/>
                </a:lnTo>
                <a:lnTo>
                  <a:pt x="1433" y="923"/>
                </a:lnTo>
                <a:lnTo>
                  <a:pt x="1433" y="923"/>
                </a:lnTo>
                <a:lnTo>
                  <a:pt x="1433" y="923"/>
                </a:lnTo>
                <a:lnTo>
                  <a:pt x="1433" y="923"/>
                </a:lnTo>
                <a:lnTo>
                  <a:pt x="1433" y="921"/>
                </a:lnTo>
                <a:lnTo>
                  <a:pt x="1433" y="921"/>
                </a:lnTo>
                <a:lnTo>
                  <a:pt x="1433" y="921"/>
                </a:lnTo>
                <a:lnTo>
                  <a:pt x="1431" y="921"/>
                </a:lnTo>
                <a:lnTo>
                  <a:pt x="1431" y="921"/>
                </a:lnTo>
                <a:lnTo>
                  <a:pt x="1429" y="923"/>
                </a:lnTo>
                <a:lnTo>
                  <a:pt x="1429" y="923"/>
                </a:lnTo>
                <a:lnTo>
                  <a:pt x="1429" y="923"/>
                </a:lnTo>
                <a:lnTo>
                  <a:pt x="1429" y="921"/>
                </a:lnTo>
                <a:lnTo>
                  <a:pt x="1427" y="921"/>
                </a:lnTo>
                <a:lnTo>
                  <a:pt x="1427" y="921"/>
                </a:lnTo>
                <a:lnTo>
                  <a:pt x="1427" y="921"/>
                </a:lnTo>
                <a:lnTo>
                  <a:pt x="1427" y="921"/>
                </a:lnTo>
                <a:lnTo>
                  <a:pt x="1427" y="921"/>
                </a:lnTo>
                <a:lnTo>
                  <a:pt x="1425" y="921"/>
                </a:lnTo>
                <a:lnTo>
                  <a:pt x="1425" y="921"/>
                </a:lnTo>
                <a:lnTo>
                  <a:pt x="1425" y="921"/>
                </a:lnTo>
                <a:lnTo>
                  <a:pt x="1425" y="921"/>
                </a:lnTo>
                <a:lnTo>
                  <a:pt x="1425" y="921"/>
                </a:lnTo>
                <a:lnTo>
                  <a:pt x="1423" y="921"/>
                </a:lnTo>
                <a:lnTo>
                  <a:pt x="1423" y="923"/>
                </a:lnTo>
                <a:lnTo>
                  <a:pt x="1423" y="923"/>
                </a:lnTo>
                <a:lnTo>
                  <a:pt x="1423" y="923"/>
                </a:lnTo>
                <a:lnTo>
                  <a:pt x="1423" y="923"/>
                </a:lnTo>
                <a:lnTo>
                  <a:pt x="1425" y="923"/>
                </a:lnTo>
                <a:lnTo>
                  <a:pt x="1425" y="923"/>
                </a:lnTo>
                <a:lnTo>
                  <a:pt x="1423" y="923"/>
                </a:lnTo>
                <a:lnTo>
                  <a:pt x="1423" y="923"/>
                </a:lnTo>
                <a:lnTo>
                  <a:pt x="1423" y="923"/>
                </a:lnTo>
                <a:lnTo>
                  <a:pt x="1423" y="923"/>
                </a:lnTo>
                <a:lnTo>
                  <a:pt x="1423" y="923"/>
                </a:lnTo>
                <a:lnTo>
                  <a:pt x="1423" y="923"/>
                </a:lnTo>
                <a:lnTo>
                  <a:pt x="1423" y="923"/>
                </a:lnTo>
                <a:lnTo>
                  <a:pt x="1421" y="923"/>
                </a:lnTo>
                <a:lnTo>
                  <a:pt x="1421" y="923"/>
                </a:lnTo>
                <a:lnTo>
                  <a:pt x="1421" y="923"/>
                </a:lnTo>
                <a:lnTo>
                  <a:pt x="1421" y="923"/>
                </a:lnTo>
                <a:lnTo>
                  <a:pt x="1421" y="923"/>
                </a:lnTo>
                <a:lnTo>
                  <a:pt x="1419" y="923"/>
                </a:lnTo>
                <a:lnTo>
                  <a:pt x="1419" y="921"/>
                </a:lnTo>
                <a:lnTo>
                  <a:pt x="1419" y="921"/>
                </a:lnTo>
                <a:lnTo>
                  <a:pt x="1419" y="921"/>
                </a:lnTo>
                <a:lnTo>
                  <a:pt x="1419" y="921"/>
                </a:lnTo>
                <a:lnTo>
                  <a:pt x="1419" y="921"/>
                </a:lnTo>
                <a:lnTo>
                  <a:pt x="1419" y="921"/>
                </a:lnTo>
                <a:lnTo>
                  <a:pt x="1416" y="921"/>
                </a:lnTo>
                <a:lnTo>
                  <a:pt x="1416" y="921"/>
                </a:lnTo>
                <a:lnTo>
                  <a:pt x="1416" y="921"/>
                </a:lnTo>
                <a:lnTo>
                  <a:pt x="1416" y="921"/>
                </a:lnTo>
                <a:lnTo>
                  <a:pt x="1414" y="921"/>
                </a:lnTo>
                <a:lnTo>
                  <a:pt x="1414" y="921"/>
                </a:lnTo>
                <a:lnTo>
                  <a:pt x="1414" y="921"/>
                </a:lnTo>
                <a:lnTo>
                  <a:pt x="1414" y="921"/>
                </a:lnTo>
                <a:lnTo>
                  <a:pt x="1414" y="921"/>
                </a:lnTo>
                <a:lnTo>
                  <a:pt x="1414" y="923"/>
                </a:lnTo>
                <a:lnTo>
                  <a:pt x="1414" y="923"/>
                </a:lnTo>
                <a:lnTo>
                  <a:pt x="1419" y="923"/>
                </a:lnTo>
                <a:close/>
                <a:moveTo>
                  <a:pt x="1433" y="929"/>
                </a:moveTo>
                <a:lnTo>
                  <a:pt x="1433" y="929"/>
                </a:lnTo>
                <a:lnTo>
                  <a:pt x="1433" y="929"/>
                </a:lnTo>
                <a:lnTo>
                  <a:pt x="1433" y="929"/>
                </a:lnTo>
                <a:lnTo>
                  <a:pt x="1435" y="929"/>
                </a:lnTo>
                <a:lnTo>
                  <a:pt x="1435" y="929"/>
                </a:lnTo>
                <a:lnTo>
                  <a:pt x="1435" y="929"/>
                </a:lnTo>
                <a:lnTo>
                  <a:pt x="1435" y="929"/>
                </a:lnTo>
                <a:lnTo>
                  <a:pt x="1433" y="929"/>
                </a:lnTo>
                <a:close/>
                <a:moveTo>
                  <a:pt x="1412" y="923"/>
                </a:moveTo>
                <a:lnTo>
                  <a:pt x="1412" y="923"/>
                </a:lnTo>
                <a:lnTo>
                  <a:pt x="1412" y="921"/>
                </a:lnTo>
                <a:lnTo>
                  <a:pt x="1412" y="921"/>
                </a:lnTo>
                <a:lnTo>
                  <a:pt x="1412" y="921"/>
                </a:lnTo>
                <a:lnTo>
                  <a:pt x="1412" y="921"/>
                </a:lnTo>
                <a:lnTo>
                  <a:pt x="1412" y="921"/>
                </a:lnTo>
                <a:lnTo>
                  <a:pt x="1410" y="921"/>
                </a:lnTo>
                <a:lnTo>
                  <a:pt x="1410" y="921"/>
                </a:lnTo>
                <a:lnTo>
                  <a:pt x="1410" y="923"/>
                </a:lnTo>
                <a:lnTo>
                  <a:pt x="1410" y="923"/>
                </a:lnTo>
                <a:lnTo>
                  <a:pt x="1412" y="923"/>
                </a:lnTo>
                <a:close/>
                <a:moveTo>
                  <a:pt x="1404" y="921"/>
                </a:moveTo>
                <a:lnTo>
                  <a:pt x="1404" y="921"/>
                </a:lnTo>
                <a:lnTo>
                  <a:pt x="1404" y="921"/>
                </a:lnTo>
                <a:lnTo>
                  <a:pt x="1404" y="921"/>
                </a:lnTo>
                <a:lnTo>
                  <a:pt x="1406" y="921"/>
                </a:lnTo>
                <a:lnTo>
                  <a:pt x="1406" y="921"/>
                </a:lnTo>
                <a:lnTo>
                  <a:pt x="1408" y="921"/>
                </a:lnTo>
                <a:lnTo>
                  <a:pt x="1410" y="921"/>
                </a:lnTo>
                <a:lnTo>
                  <a:pt x="1410" y="921"/>
                </a:lnTo>
                <a:lnTo>
                  <a:pt x="1410" y="921"/>
                </a:lnTo>
                <a:lnTo>
                  <a:pt x="1410" y="921"/>
                </a:lnTo>
                <a:lnTo>
                  <a:pt x="1408" y="918"/>
                </a:lnTo>
                <a:lnTo>
                  <a:pt x="1408" y="918"/>
                </a:lnTo>
                <a:lnTo>
                  <a:pt x="1408" y="918"/>
                </a:lnTo>
                <a:lnTo>
                  <a:pt x="1406" y="918"/>
                </a:lnTo>
                <a:lnTo>
                  <a:pt x="1408" y="918"/>
                </a:lnTo>
                <a:lnTo>
                  <a:pt x="1408" y="918"/>
                </a:lnTo>
                <a:lnTo>
                  <a:pt x="1406" y="918"/>
                </a:lnTo>
                <a:lnTo>
                  <a:pt x="1406" y="921"/>
                </a:lnTo>
                <a:lnTo>
                  <a:pt x="1406" y="921"/>
                </a:lnTo>
                <a:lnTo>
                  <a:pt x="1404" y="921"/>
                </a:lnTo>
                <a:close/>
                <a:moveTo>
                  <a:pt x="1456" y="941"/>
                </a:moveTo>
                <a:lnTo>
                  <a:pt x="1458" y="941"/>
                </a:lnTo>
                <a:lnTo>
                  <a:pt x="1458" y="941"/>
                </a:lnTo>
                <a:lnTo>
                  <a:pt x="1458" y="941"/>
                </a:lnTo>
                <a:lnTo>
                  <a:pt x="1458" y="939"/>
                </a:lnTo>
                <a:lnTo>
                  <a:pt x="1456" y="939"/>
                </a:lnTo>
                <a:lnTo>
                  <a:pt x="1456" y="939"/>
                </a:lnTo>
                <a:lnTo>
                  <a:pt x="1456" y="941"/>
                </a:lnTo>
                <a:lnTo>
                  <a:pt x="1456" y="941"/>
                </a:lnTo>
                <a:close/>
                <a:moveTo>
                  <a:pt x="1377" y="889"/>
                </a:moveTo>
                <a:lnTo>
                  <a:pt x="1379" y="889"/>
                </a:lnTo>
                <a:lnTo>
                  <a:pt x="1379" y="889"/>
                </a:lnTo>
                <a:lnTo>
                  <a:pt x="1379" y="889"/>
                </a:lnTo>
                <a:lnTo>
                  <a:pt x="1379" y="887"/>
                </a:lnTo>
                <a:lnTo>
                  <a:pt x="1377" y="887"/>
                </a:lnTo>
                <a:lnTo>
                  <a:pt x="1377" y="887"/>
                </a:lnTo>
                <a:lnTo>
                  <a:pt x="1377" y="887"/>
                </a:lnTo>
                <a:lnTo>
                  <a:pt x="1375" y="889"/>
                </a:lnTo>
                <a:lnTo>
                  <a:pt x="1375" y="889"/>
                </a:lnTo>
                <a:lnTo>
                  <a:pt x="1375" y="889"/>
                </a:lnTo>
                <a:lnTo>
                  <a:pt x="1377" y="889"/>
                </a:lnTo>
                <a:close/>
                <a:moveTo>
                  <a:pt x="1402" y="916"/>
                </a:moveTo>
                <a:lnTo>
                  <a:pt x="1404" y="918"/>
                </a:lnTo>
                <a:lnTo>
                  <a:pt x="1404" y="918"/>
                </a:lnTo>
                <a:lnTo>
                  <a:pt x="1404" y="918"/>
                </a:lnTo>
                <a:lnTo>
                  <a:pt x="1404" y="918"/>
                </a:lnTo>
                <a:lnTo>
                  <a:pt x="1404" y="918"/>
                </a:lnTo>
                <a:lnTo>
                  <a:pt x="1404" y="916"/>
                </a:lnTo>
                <a:lnTo>
                  <a:pt x="1406" y="918"/>
                </a:lnTo>
                <a:lnTo>
                  <a:pt x="1406" y="916"/>
                </a:lnTo>
                <a:lnTo>
                  <a:pt x="1406" y="916"/>
                </a:lnTo>
                <a:lnTo>
                  <a:pt x="1406" y="916"/>
                </a:lnTo>
                <a:lnTo>
                  <a:pt x="1404" y="914"/>
                </a:lnTo>
                <a:lnTo>
                  <a:pt x="1404" y="914"/>
                </a:lnTo>
                <a:lnTo>
                  <a:pt x="1402" y="914"/>
                </a:lnTo>
                <a:lnTo>
                  <a:pt x="1402" y="914"/>
                </a:lnTo>
                <a:lnTo>
                  <a:pt x="1402" y="916"/>
                </a:lnTo>
                <a:lnTo>
                  <a:pt x="1402" y="916"/>
                </a:lnTo>
                <a:close/>
                <a:moveTo>
                  <a:pt x="1349" y="870"/>
                </a:moveTo>
                <a:lnTo>
                  <a:pt x="1349" y="870"/>
                </a:lnTo>
                <a:lnTo>
                  <a:pt x="1349" y="870"/>
                </a:lnTo>
                <a:lnTo>
                  <a:pt x="1349" y="870"/>
                </a:lnTo>
                <a:lnTo>
                  <a:pt x="1351" y="870"/>
                </a:lnTo>
                <a:lnTo>
                  <a:pt x="1351" y="870"/>
                </a:lnTo>
                <a:lnTo>
                  <a:pt x="1349" y="868"/>
                </a:lnTo>
                <a:lnTo>
                  <a:pt x="1349" y="868"/>
                </a:lnTo>
                <a:lnTo>
                  <a:pt x="1349" y="868"/>
                </a:lnTo>
                <a:lnTo>
                  <a:pt x="1349" y="868"/>
                </a:lnTo>
                <a:lnTo>
                  <a:pt x="1349" y="868"/>
                </a:lnTo>
                <a:lnTo>
                  <a:pt x="1349" y="870"/>
                </a:lnTo>
                <a:lnTo>
                  <a:pt x="1349" y="870"/>
                </a:lnTo>
                <a:close/>
                <a:moveTo>
                  <a:pt x="1305" y="904"/>
                </a:moveTo>
                <a:lnTo>
                  <a:pt x="1305" y="904"/>
                </a:lnTo>
                <a:lnTo>
                  <a:pt x="1305" y="904"/>
                </a:lnTo>
                <a:lnTo>
                  <a:pt x="1305" y="904"/>
                </a:lnTo>
                <a:lnTo>
                  <a:pt x="1305" y="904"/>
                </a:lnTo>
                <a:lnTo>
                  <a:pt x="1305" y="904"/>
                </a:lnTo>
                <a:lnTo>
                  <a:pt x="1305" y="904"/>
                </a:lnTo>
                <a:lnTo>
                  <a:pt x="1305" y="904"/>
                </a:lnTo>
                <a:close/>
                <a:moveTo>
                  <a:pt x="2102" y="1732"/>
                </a:moveTo>
                <a:lnTo>
                  <a:pt x="2102" y="1730"/>
                </a:lnTo>
                <a:lnTo>
                  <a:pt x="2102" y="1728"/>
                </a:lnTo>
                <a:lnTo>
                  <a:pt x="2102" y="1723"/>
                </a:lnTo>
                <a:lnTo>
                  <a:pt x="2099" y="1719"/>
                </a:lnTo>
                <a:lnTo>
                  <a:pt x="2099" y="1717"/>
                </a:lnTo>
                <a:lnTo>
                  <a:pt x="2097" y="1711"/>
                </a:lnTo>
                <a:lnTo>
                  <a:pt x="2095" y="1707"/>
                </a:lnTo>
                <a:lnTo>
                  <a:pt x="2093" y="1705"/>
                </a:lnTo>
                <a:lnTo>
                  <a:pt x="2093" y="1705"/>
                </a:lnTo>
                <a:lnTo>
                  <a:pt x="2087" y="1705"/>
                </a:lnTo>
                <a:lnTo>
                  <a:pt x="2085" y="1705"/>
                </a:lnTo>
                <a:lnTo>
                  <a:pt x="2081" y="1705"/>
                </a:lnTo>
                <a:lnTo>
                  <a:pt x="2079" y="1705"/>
                </a:lnTo>
                <a:lnTo>
                  <a:pt x="2074" y="1705"/>
                </a:lnTo>
                <a:lnTo>
                  <a:pt x="2074" y="1702"/>
                </a:lnTo>
                <a:lnTo>
                  <a:pt x="2072" y="1702"/>
                </a:lnTo>
                <a:lnTo>
                  <a:pt x="2070" y="1702"/>
                </a:lnTo>
                <a:lnTo>
                  <a:pt x="2068" y="1698"/>
                </a:lnTo>
                <a:lnTo>
                  <a:pt x="2062" y="1696"/>
                </a:lnTo>
                <a:lnTo>
                  <a:pt x="2060" y="1694"/>
                </a:lnTo>
                <a:lnTo>
                  <a:pt x="2055" y="1692"/>
                </a:lnTo>
                <a:lnTo>
                  <a:pt x="2053" y="1688"/>
                </a:lnTo>
                <a:lnTo>
                  <a:pt x="2051" y="1688"/>
                </a:lnTo>
                <a:lnTo>
                  <a:pt x="2051" y="1684"/>
                </a:lnTo>
                <a:lnTo>
                  <a:pt x="2047" y="1684"/>
                </a:lnTo>
                <a:lnTo>
                  <a:pt x="2045" y="1682"/>
                </a:lnTo>
                <a:lnTo>
                  <a:pt x="2043" y="1679"/>
                </a:lnTo>
                <a:lnTo>
                  <a:pt x="2037" y="1677"/>
                </a:lnTo>
                <a:lnTo>
                  <a:pt x="2035" y="1675"/>
                </a:lnTo>
                <a:lnTo>
                  <a:pt x="2035" y="1675"/>
                </a:lnTo>
                <a:lnTo>
                  <a:pt x="2032" y="1673"/>
                </a:lnTo>
                <a:lnTo>
                  <a:pt x="2028" y="1673"/>
                </a:lnTo>
                <a:lnTo>
                  <a:pt x="2024" y="1671"/>
                </a:lnTo>
                <a:lnTo>
                  <a:pt x="2022" y="1671"/>
                </a:lnTo>
                <a:lnTo>
                  <a:pt x="2016" y="1673"/>
                </a:lnTo>
                <a:lnTo>
                  <a:pt x="2011" y="1673"/>
                </a:lnTo>
                <a:lnTo>
                  <a:pt x="2009" y="1673"/>
                </a:lnTo>
                <a:lnTo>
                  <a:pt x="2007" y="1673"/>
                </a:lnTo>
                <a:lnTo>
                  <a:pt x="2005" y="1673"/>
                </a:lnTo>
                <a:lnTo>
                  <a:pt x="2003" y="1671"/>
                </a:lnTo>
                <a:lnTo>
                  <a:pt x="2001" y="1671"/>
                </a:lnTo>
                <a:lnTo>
                  <a:pt x="1999" y="1671"/>
                </a:lnTo>
                <a:lnTo>
                  <a:pt x="1995" y="1671"/>
                </a:lnTo>
                <a:lnTo>
                  <a:pt x="1991" y="1669"/>
                </a:lnTo>
                <a:lnTo>
                  <a:pt x="1988" y="1669"/>
                </a:lnTo>
                <a:lnTo>
                  <a:pt x="1986" y="1667"/>
                </a:lnTo>
                <a:lnTo>
                  <a:pt x="1986" y="1667"/>
                </a:lnTo>
                <a:lnTo>
                  <a:pt x="1982" y="1665"/>
                </a:lnTo>
                <a:lnTo>
                  <a:pt x="1980" y="1665"/>
                </a:lnTo>
                <a:lnTo>
                  <a:pt x="1978" y="1665"/>
                </a:lnTo>
                <a:lnTo>
                  <a:pt x="1978" y="1667"/>
                </a:lnTo>
                <a:lnTo>
                  <a:pt x="1974" y="1667"/>
                </a:lnTo>
                <a:lnTo>
                  <a:pt x="1972" y="1669"/>
                </a:lnTo>
                <a:lnTo>
                  <a:pt x="1972" y="1669"/>
                </a:lnTo>
                <a:lnTo>
                  <a:pt x="1970" y="1669"/>
                </a:lnTo>
                <a:lnTo>
                  <a:pt x="1967" y="1671"/>
                </a:lnTo>
                <a:lnTo>
                  <a:pt x="1967" y="1671"/>
                </a:lnTo>
                <a:lnTo>
                  <a:pt x="1967" y="1669"/>
                </a:lnTo>
                <a:lnTo>
                  <a:pt x="1970" y="1669"/>
                </a:lnTo>
                <a:lnTo>
                  <a:pt x="1970" y="1667"/>
                </a:lnTo>
                <a:lnTo>
                  <a:pt x="1970" y="1667"/>
                </a:lnTo>
                <a:lnTo>
                  <a:pt x="1967" y="1667"/>
                </a:lnTo>
                <a:lnTo>
                  <a:pt x="1967" y="1667"/>
                </a:lnTo>
                <a:lnTo>
                  <a:pt x="1965" y="1667"/>
                </a:lnTo>
                <a:lnTo>
                  <a:pt x="1965" y="1671"/>
                </a:lnTo>
                <a:lnTo>
                  <a:pt x="1963" y="1673"/>
                </a:lnTo>
                <a:lnTo>
                  <a:pt x="1961" y="1675"/>
                </a:lnTo>
                <a:lnTo>
                  <a:pt x="1959" y="1677"/>
                </a:lnTo>
                <a:lnTo>
                  <a:pt x="1959" y="1675"/>
                </a:lnTo>
                <a:lnTo>
                  <a:pt x="1961" y="1671"/>
                </a:lnTo>
                <a:lnTo>
                  <a:pt x="1961" y="1669"/>
                </a:lnTo>
                <a:lnTo>
                  <a:pt x="1961" y="1669"/>
                </a:lnTo>
                <a:lnTo>
                  <a:pt x="1961" y="1667"/>
                </a:lnTo>
                <a:lnTo>
                  <a:pt x="1963" y="1667"/>
                </a:lnTo>
                <a:lnTo>
                  <a:pt x="1963" y="1665"/>
                </a:lnTo>
                <a:lnTo>
                  <a:pt x="1965" y="1665"/>
                </a:lnTo>
                <a:lnTo>
                  <a:pt x="1965" y="1665"/>
                </a:lnTo>
                <a:lnTo>
                  <a:pt x="1963" y="1663"/>
                </a:lnTo>
                <a:lnTo>
                  <a:pt x="1963" y="1663"/>
                </a:lnTo>
                <a:lnTo>
                  <a:pt x="1961" y="1663"/>
                </a:lnTo>
                <a:lnTo>
                  <a:pt x="1961" y="1665"/>
                </a:lnTo>
                <a:lnTo>
                  <a:pt x="1959" y="1665"/>
                </a:lnTo>
                <a:lnTo>
                  <a:pt x="1959" y="1663"/>
                </a:lnTo>
                <a:lnTo>
                  <a:pt x="1959" y="1663"/>
                </a:lnTo>
                <a:lnTo>
                  <a:pt x="1961" y="1663"/>
                </a:lnTo>
                <a:lnTo>
                  <a:pt x="1961" y="1663"/>
                </a:lnTo>
                <a:lnTo>
                  <a:pt x="1961" y="1661"/>
                </a:lnTo>
                <a:lnTo>
                  <a:pt x="1963" y="1661"/>
                </a:lnTo>
                <a:lnTo>
                  <a:pt x="1963" y="1658"/>
                </a:lnTo>
                <a:lnTo>
                  <a:pt x="1961" y="1658"/>
                </a:lnTo>
                <a:lnTo>
                  <a:pt x="1961" y="1656"/>
                </a:lnTo>
                <a:lnTo>
                  <a:pt x="1959" y="1656"/>
                </a:lnTo>
                <a:lnTo>
                  <a:pt x="1959" y="1656"/>
                </a:lnTo>
                <a:lnTo>
                  <a:pt x="1959" y="1656"/>
                </a:lnTo>
                <a:lnTo>
                  <a:pt x="1959" y="1656"/>
                </a:lnTo>
                <a:lnTo>
                  <a:pt x="1959" y="1654"/>
                </a:lnTo>
                <a:lnTo>
                  <a:pt x="1957" y="1654"/>
                </a:lnTo>
                <a:lnTo>
                  <a:pt x="1955" y="1652"/>
                </a:lnTo>
                <a:lnTo>
                  <a:pt x="1955" y="1652"/>
                </a:lnTo>
                <a:lnTo>
                  <a:pt x="1953" y="1652"/>
                </a:lnTo>
                <a:lnTo>
                  <a:pt x="1953" y="1654"/>
                </a:lnTo>
                <a:lnTo>
                  <a:pt x="1951" y="1656"/>
                </a:lnTo>
                <a:lnTo>
                  <a:pt x="1951" y="1656"/>
                </a:lnTo>
                <a:lnTo>
                  <a:pt x="1951" y="1654"/>
                </a:lnTo>
                <a:lnTo>
                  <a:pt x="1949" y="1650"/>
                </a:lnTo>
                <a:lnTo>
                  <a:pt x="1949" y="1650"/>
                </a:lnTo>
                <a:lnTo>
                  <a:pt x="1947" y="1650"/>
                </a:lnTo>
                <a:lnTo>
                  <a:pt x="1944" y="1650"/>
                </a:lnTo>
                <a:lnTo>
                  <a:pt x="1942" y="1648"/>
                </a:lnTo>
                <a:lnTo>
                  <a:pt x="1940" y="1648"/>
                </a:lnTo>
                <a:lnTo>
                  <a:pt x="1940" y="1648"/>
                </a:lnTo>
                <a:lnTo>
                  <a:pt x="1938" y="1646"/>
                </a:lnTo>
                <a:lnTo>
                  <a:pt x="1938" y="1646"/>
                </a:lnTo>
                <a:lnTo>
                  <a:pt x="1936" y="1646"/>
                </a:lnTo>
                <a:lnTo>
                  <a:pt x="1936" y="1646"/>
                </a:lnTo>
                <a:lnTo>
                  <a:pt x="1934" y="1646"/>
                </a:lnTo>
                <a:lnTo>
                  <a:pt x="1932" y="1646"/>
                </a:lnTo>
                <a:lnTo>
                  <a:pt x="1932" y="1644"/>
                </a:lnTo>
                <a:lnTo>
                  <a:pt x="1930" y="1644"/>
                </a:lnTo>
                <a:lnTo>
                  <a:pt x="1930" y="1642"/>
                </a:lnTo>
                <a:lnTo>
                  <a:pt x="1928" y="1642"/>
                </a:lnTo>
                <a:lnTo>
                  <a:pt x="1928" y="1642"/>
                </a:lnTo>
                <a:lnTo>
                  <a:pt x="1926" y="1642"/>
                </a:lnTo>
                <a:lnTo>
                  <a:pt x="1926" y="1642"/>
                </a:lnTo>
                <a:lnTo>
                  <a:pt x="1923" y="1642"/>
                </a:lnTo>
                <a:lnTo>
                  <a:pt x="1923" y="1640"/>
                </a:lnTo>
                <a:lnTo>
                  <a:pt x="1921" y="1640"/>
                </a:lnTo>
                <a:lnTo>
                  <a:pt x="1921" y="1640"/>
                </a:lnTo>
                <a:lnTo>
                  <a:pt x="1919" y="1642"/>
                </a:lnTo>
                <a:lnTo>
                  <a:pt x="1921" y="1642"/>
                </a:lnTo>
                <a:lnTo>
                  <a:pt x="1921" y="1642"/>
                </a:lnTo>
                <a:lnTo>
                  <a:pt x="1919" y="1642"/>
                </a:lnTo>
                <a:lnTo>
                  <a:pt x="1919" y="1642"/>
                </a:lnTo>
                <a:lnTo>
                  <a:pt x="1917" y="1642"/>
                </a:lnTo>
                <a:lnTo>
                  <a:pt x="1917" y="1642"/>
                </a:lnTo>
                <a:lnTo>
                  <a:pt x="1917" y="1642"/>
                </a:lnTo>
                <a:lnTo>
                  <a:pt x="1915" y="1642"/>
                </a:lnTo>
                <a:lnTo>
                  <a:pt x="1915" y="1642"/>
                </a:lnTo>
                <a:lnTo>
                  <a:pt x="1913" y="1642"/>
                </a:lnTo>
                <a:lnTo>
                  <a:pt x="1913" y="1642"/>
                </a:lnTo>
                <a:lnTo>
                  <a:pt x="1911" y="1642"/>
                </a:lnTo>
                <a:lnTo>
                  <a:pt x="1911" y="1642"/>
                </a:lnTo>
                <a:lnTo>
                  <a:pt x="1911" y="1642"/>
                </a:lnTo>
                <a:lnTo>
                  <a:pt x="1911" y="1642"/>
                </a:lnTo>
                <a:lnTo>
                  <a:pt x="1909" y="1644"/>
                </a:lnTo>
                <a:lnTo>
                  <a:pt x="1909" y="1644"/>
                </a:lnTo>
                <a:lnTo>
                  <a:pt x="1907" y="1646"/>
                </a:lnTo>
                <a:lnTo>
                  <a:pt x="1909" y="1646"/>
                </a:lnTo>
                <a:lnTo>
                  <a:pt x="1907" y="1648"/>
                </a:lnTo>
                <a:lnTo>
                  <a:pt x="1907" y="1648"/>
                </a:lnTo>
                <a:lnTo>
                  <a:pt x="1905" y="1650"/>
                </a:lnTo>
                <a:lnTo>
                  <a:pt x="1905" y="1652"/>
                </a:lnTo>
                <a:lnTo>
                  <a:pt x="1907" y="1652"/>
                </a:lnTo>
                <a:lnTo>
                  <a:pt x="1907" y="1652"/>
                </a:lnTo>
                <a:lnTo>
                  <a:pt x="1907" y="1652"/>
                </a:lnTo>
                <a:lnTo>
                  <a:pt x="1905" y="1654"/>
                </a:lnTo>
                <a:lnTo>
                  <a:pt x="1905" y="1654"/>
                </a:lnTo>
                <a:lnTo>
                  <a:pt x="1905" y="1652"/>
                </a:lnTo>
                <a:lnTo>
                  <a:pt x="1903" y="1652"/>
                </a:lnTo>
                <a:lnTo>
                  <a:pt x="1898" y="1656"/>
                </a:lnTo>
                <a:lnTo>
                  <a:pt x="1896" y="1658"/>
                </a:lnTo>
                <a:lnTo>
                  <a:pt x="1894" y="1658"/>
                </a:lnTo>
                <a:lnTo>
                  <a:pt x="1892" y="1665"/>
                </a:lnTo>
                <a:lnTo>
                  <a:pt x="1892" y="1667"/>
                </a:lnTo>
                <a:lnTo>
                  <a:pt x="1890" y="1669"/>
                </a:lnTo>
                <a:lnTo>
                  <a:pt x="1890" y="1669"/>
                </a:lnTo>
                <a:lnTo>
                  <a:pt x="1888" y="1669"/>
                </a:lnTo>
                <a:lnTo>
                  <a:pt x="1890" y="1669"/>
                </a:lnTo>
                <a:lnTo>
                  <a:pt x="1890" y="1667"/>
                </a:lnTo>
                <a:lnTo>
                  <a:pt x="1890" y="1665"/>
                </a:lnTo>
                <a:lnTo>
                  <a:pt x="1892" y="1663"/>
                </a:lnTo>
                <a:lnTo>
                  <a:pt x="1892" y="1658"/>
                </a:lnTo>
                <a:lnTo>
                  <a:pt x="1894" y="1656"/>
                </a:lnTo>
                <a:lnTo>
                  <a:pt x="1890" y="1658"/>
                </a:lnTo>
                <a:lnTo>
                  <a:pt x="1888" y="1658"/>
                </a:lnTo>
                <a:lnTo>
                  <a:pt x="1886" y="1658"/>
                </a:lnTo>
                <a:lnTo>
                  <a:pt x="1884" y="1658"/>
                </a:lnTo>
                <a:lnTo>
                  <a:pt x="1882" y="1658"/>
                </a:lnTo>
                <a:lnTo>
                  <a:pt x="1882" y="1658"/>
                </a:lnTo>
                <a:lnTo>
                  <a:pt x="1879" y="1658"/>
                </a:lnTo>
                <a:lnTo>
                  <a:pt x="1877" y="1661"/>
                </a:lnTo>
                <a:lnTo>
                  <a:pt x="1875" y="1658"/>
                </a:lnTo>
                <a:lnTo>
                  <a:pt x="1873" y="1656"/>
                </a:lnTo>
                <a:lnTo>
                  <a:pt x="1873" y="1656"/>
                </a:lnTo>
                <a:lnTo>
                  <a:pt x="1873" y="1656"/>
                </a:lnTo>
                <a:lnTo>
                  <a:pt x="1873" y="1654"/>
                </a:lnTo>
                <a:lnTo>
                  <a:pt x="1871" y="1652"/>
                </a:lnTo>
                <a:lnTo>
                  <a:pt x="1871" y="1650"/>
                </a:lnTo>
                <a:lnTo>
                  <a:pt x="1871" y="1650"/>
                </a:lnTo>
                <a:lnTo>
                  <a:pt x="1871" y="1648"/>
                </a:lnTo>
                <a:lnTo>
                  <a:pt x="1871" y="1648"/>
                </a:lnTo>
                <a:lnTo>
                  <a:pt x="1869" y="1648"/>
                </a:lnTo>
                <a:lnTo>
                  <a:pt x="1871" y="1646"/>
                </a:lnTo>
                <a:lnTo>
                  <a:pt x="1871" y="1646"/>
                </a:lnTo>
                <a:lnTo>
                  <a:pt x="1871" y="1644"/>
                </a:lnTo>
                <a:lnTo>
                  <a:pt x="1869" y="1646"/>
                </a:lnTo>
                <a:lnTo>
                  <a:pt x="1869" y="1646"/>
                </a:lnTo>
                <a:lnTo>
                  <a:pt x="1867" y="1648"/>
                </a:lnTo>
                <a:lnTo>
                  <a:pt x="1865" y="1648"/>
                </a:lnTo>
                <a:lnTo>
                  <a:pt x="1861" y="1650"/>
                </a:lnTo>
                <a:lnTo>
                  <a:pt x="1859" y="1652"/>
                </a:lnTo>
                <a:lnTo>
                  <a:pt x="1854" y="1654"/>
                </a:lnTo>
                <a:lnTo>
                  <a:pt x="1852" y="1654"/>
                </a:lnTo>
                <a:lnTo>
                  <a:pt x="1850" y="1654"/>
                </a:lnTo>
                <a:lnTo>
                  <a:pt x="1844" y="1654"/>
                </a:lnTo>
                <a:lnTo>
                  <a:pt x="1846" y="1652"/>
                </a:lnTo>
                <a:lnTo>
                  <a:pt x="1850" y="1650"/>
                </a:lnTo>
                <a:lnTo>
                  <a:pt x="1854" y="1652"/>
                </a:lnTo>
                <a:lnTo>
                  <a:pt x="1854" y="1650"/>
                </a:lnTo>
                <a:lnTo>
                  <a:pt x="1854" y="1650"/>
                </a:lnTo>
                <a:lnTo>
                  <a:pt x="1856" y="1648"/>
                </a:lnTo>
                <a:lnTo>
                  <a:pt x="1856" y="1648"/>
                </a:lnTo>
                <a:lnTo>
                  <a:pt x="1859" y="1646"/>
                </a:lnTo>
                <a:lnTo>
                  <a:pt x="1859" y="1644"/>
                </a:lnTo>
                <a:lnTo>
                  <a:pt x="1859" y="1642"/>
                </a:lnTo>
                <a:lnTo>
                  <a:pt x="1861" y="1640"/>
                </a:lnTo>
                <a:lnTo>
                  <a:pt x="1861" y="1638"/>
                </a:lnTo>
                <a:lnTo>
                  <a:pt x="1863" y="1638"/>
                </a:lnTo>
                <a:lnTo>
                  <a:pt x="1865" y="1633"/>
                </a:lnTo>
                <a:lnTo>
                  <a:pt x="1865" y="1633"/>
                </a:lnTo>
                <a:lnTo>
                  <a:pt x="1867" y="1631"/>
                </a:lnTo>
                <a:lnTo>
                  <a:pt x="1869" y="1629"/>
                </a:lnTo>
                <a:lnTo>
                  <a:pt x="1871" y="1629"/>
                </a:lnTo>
                <a:lnTo>
                  <a:pt x="1871" y="1629"/>
                </a:lnTo>
                <a:lnTo>
                  <a:pt x="1873" y="1627"/>
                </a:lnTo>
                <a:lnTo>
                  <a:pt x="1875" y="1625"/>
                </a:lnTo>
                <a:lnTo>
                  <a:pt x="1877" y="1623"/>
                </a:lnTo>
                <a:lnTo>
                  <a:pt x="1877" y="1621"/>
                </a:lnTo>
                <a:lnTo>
                  <a:pt x="1879" y="1619"/>
                </a:lnTo>
                <a:lnTo>
                  <a:pt x="1882" y="1617"/>
                </a:lnTo>
                <a:lnTo>
                  <a:pt x="1884" y="1617"/>
                </a:lnTo>
                <a:lnTo>
                  <a:pt x="1884" y="1614"/>
                </a:lnTo>
                <a:lnTo>
                  <a:pt x="1886" y="1614"/>
                </a:lnTo>
                <a:lnTo>
                  <a:pt x="1884" y="1612"/>
                </a:lnTo>
                <a:lnTo>
                  <a:pt x="1886" y="1610"/>
                </a:lnTo>
                <a:lnTo>
                  <a:pt x="1884" y="1608"/>
                </a:lnTo>
                <a:lnTo>
                  <a:pt x="1882" y="1606"/>
                </a:lnTo>
                <a:lnTo>
                  <a:pt x="1882" y="1606"/>
                </a:lnTo>
                <a:lnTo>
                  <a:pt x="1879" y="1606"/>
                </a:lnTo>
                <a:lnTo>
                  <a:pt x="1877" y="1604"/>
                </a:lnTo>
                <a:lnTo>
                  <a:pt x="1875" y="1604"/>
                </a:lnTo>
                <a:lnTo>
                  <a:pt x="1875" y="1602"/>
                </a:lnTo>
                <a:lnTo>
                  <a:pt x="1875" y="1602"/>
                </a:lnTo>
                <a:lnTo>
                  <a:pt x="1873" y="1600"/>
                </a:lnTo>
                <a:lnTo>
                  <a:pt x="1873" y="1600"/>
                </a:lnTo>
                <a:lnTo>
                  <a:pt x="1873" y="1600"/>
                </a:lnTo>
                <a:lnTo>
                  <a:pt x="1873" y="1600"/>
                </a:lnTo>
                <a:lnTo>
                  <a:pt x="1873" y="1598"/>
                </a:lnTo>
                <a:lnTo>
                  <a:pt x="1871" y="1596"/>
                </a:lnTo>
                <a:lnTo>
                  <a:pt x="1871" y="1593"/>
                </a:lnTo>
                <a:lnTo>
                  <a:pt x="1871" y="1593"/>
                </a:lnTo>
                <a:lnTo>
                  <a:pt x="1869" y="1587"/>
                </a:lnTo>
                <a:lnTo>
                  <a:pt x="1869" y="1583"/>
                </a:lnTo>
                <a:lnTo>
                  <a:pt x="1867" y="1579"/>
                </a:lnTo>
                <a:lnTo>
                  <a:pt x="1865" y="1573"/>
                </a:lnTo>
                <a:lnTo>
                  <a:pt x="1865" y="1570"/>
                </a:lnTo>
                <a:lnTo>
                  <a:pt x="1863" y="1568"/>
                </a:lnTo>
                <a:lnTo>
                  <a:pt x="1861" y="1568"/>
                </a:lnTo>
                <a:lnTo>
                  <a:pt x="1861" y="1570"/>
                </a:lnTo>
                <a:lnTo>
                  <a:pt x="1859" y="1573"/>
                </a:lnTo>
                <a:lnTo>
                  <a:pt x="1859" y="1573"/>
                </a:lnTo>
                <a:lnTo>
                  <a:pt x="1859" y="1573"/>
                </a:lnTo>
                <a:lnTo>
                  <a:pt x="1859" y="1570"/>
                </a:lnTo>
                <a:lnTo>
                  <a:pt x="1859" y="1570"/>
                </a:lnTo>
                <a:lnTo>
                  <a:pt x="1856" y="1566"/>
                </a:lnTo>
                <a:lnTo>
                  <a:pt x="1856" y="1564"/>
                </a:lnTo>
                <a:lnTo>
                  <a:pt x="1856" y="1564"/>
                </a:lnTo>
                <a:lnTo>
                  <a:pt x="1856" y="1566"/>
                </a:lnTo>
                <a:lnTo>
                  <a:pt x="1856" y="1568"/>
                </a:lnTo>
                <a:lnTo>
                  <a:pt x="1854" y="1568"/>
                </a:lnTo>
                <a:lnTo>
                  <a:pt x="1854" y="1568"/>
                </a:lnTo>
                <a:lnTo>
                  <a:pt x="1854" y="1568"/>
                </a:lnTo>
                <a:lnTo>
                  <a:pt x="1854" y="1568"/>
                </a:lnTo>
                <a:lnTo>
                  <a:pt x="1854" y="1566"/>
                </a:lnTo>
                <a:lnTo>
                  <a:pt x="1854" y="1564"/>
                </a:lnTo>
                <a:lnTo>
                  <a:pt x="1854" y="1564"/>
                </a:lnTo>
                <a:lnTo>
                  <a:pt x="1850" y="1562"/>
                </a:lnTo>
                <a:lnTo>
                  <a:pt x="1850" y="1562"/>
                </a:lnTo>
                <a:lnTo>
                  <a:pt x="1850" y="1562"/>
                </a:lnTo>
                <a:lnTo>
                  <a:pt x="1850" y="1560"/>
                </a:lnTo>
                <a:lnTo>
                  <a:pt x="1848" y="1560"/>
                </a:lnTo>
                <a:lnTo>
                  <a:pt x="1844" y="1556"/>
                </a:lnTo>
                <a:lnTo>
                  <a:pt x="1842" y="1554"/>
                </a:lnTo>
                <a:lnTo>
                  <a:pt x="1835" y="1552"/>
                </a:lnTo>
                <a:lnTo>
                  <a:pt x="1833" y="1552"/>
                </a:lnTo>
                <a:lnTo>
                  <a:pt x="1827" y="1547"/>
                </a:lnTo>
                <a:lnTo>
                  <a:pt x="1827" y="1547"/>
                </a:lnTo>
                <a:lnTo>
                  <a:pt x="1825" y="1549"/>
                </a:lnTo>
                <a:lnTo>
                  <a:pt x="1825" y="1554"/>
                </a:lnTo>
                <a:lnTo>
                  <a:pt x="1823" y="1554"/>
                </a:lnTo>
                <a:lnTo>
                  <a:pt x="1825" y="1552"/>
                </a:lnTo>
                <a:lnTo>
                  <a:pt x="1825" y="1552"/>
                </a:lnTo>
                <a:lnTo>
                  <a:pt x="1825" y="1549"/>
                </a:lnTo>
                <a:lnTo>
                  <a:pt x="1825" y="1547"/>
                </a:lnTo>
                <a:lnTo>
                  <a:pt x="1823" y="1547"/>
                </a:lnTo>
                <a:lnTo>
                  <a:pt x="1821" y="1545"/>
                </a:lnTo>
                <a:lnTo>
                  <a:pt x="1812" y="1545"/>
                </a:lnTo>
                <a:lnTo>
                  <a:pt x="1808" y="1545"/>
                </a:lnTo>
                <a:lnTo>
                  <a:pt x="1806" y="1545"/>
                </a:lnTo>
                <a:lnTo>
                  <a:pt x="1802" y="1545"/>
                </a:lnTo>
                <a:lnTo>
                  <a:pt x="1800" y="1545"/>
                </a:lnTo>
                <a:lnTo>
                  <a:pt x="1798" y="1547"/>
                </a:lnTo>
                <a:lnTo>
                  <a:pt x="1798" y="1547"/>
                </a:lnTo>
                <a:lnTo>
                  <a:pt x="1798" y="1549"/>
                </a:lnTo>
                <a:lnTo>
                  <a:pt x="1798" y="1547"/>
                </a:lnTo>
                <a:lnTo>
                  <a:pt x="1794" y="1547"/>
                </a:lnTo>
                <a:lnTo>
                  <a:pt x="1789" y="1545"/>
                </a:lnTo>
                <a:lnTo>
                  <a:pt x="1783" y="1545"/>
                </a:lnTo>
                <a:lnTo>
                  <a:pt x="1781" y="1545"/>
                </a:lnTo>
                <a:lnTo>
                  <a:pt x="1781" y="1547"/>
                </a:lnTo>
                <a:lnTo>
                  <a:pt x="1781" y="1549"/>
                </a:lnTo>
                <a:lnTo>
                  <a:pt x="1779" y="1549"/>
                </a:lnTo>
                <a:lnTo>
                  <a:pt x="1779" y="1552"/>
                </a:lnTo>
                <a:lnTo>
                  <a:pt x="1779" y="1552"/>
                </a:lnTo>
                <a:lnTo>
                  <a:pt x="1779" y="1552"/>
                </a:lnTo>
                <a:lnTo>
                  <a:pt x="1779" y="1547"/>
                </a:lnTo>
                <a:lnTo>
                  <a:pt x="1779" y="1543"/>
                </a:lnTo>
                <a:lnTo>
                  <a:pt x="1779" y="1543"/>
                </a:lnTo>
                <a:lnTo>
                  <a:pt x="1777" y="1541"/>
                </a:lnTo>
                <a:lnTo>
                  <a:pt x="1775" y="1541"/>
                </a:lnTo>
                <a:lnTo>
                  <a:pt x="1773" y="1539"/>
                </a:lnTo>
                <a:lnTo>
                  <a:pt x="1771" y="1537"/>
                </a:lnTo>
                <a:lnTo>
                  <a:pt x="1768" y="1533"/>
                </a:lnTo>
                <a:lnTo>
                  <a:pt x="1766" y="1533"/>
                </a:lnTo>
                <a:lnTo>
                  <a:pt x="1764" y="1533"/>
                </a:lnTo>
                <a:lnTo>
                  <a:pt x="1762" y="1533"/>
                </a:lnTo>
                <a:lnTo>
                  <a:pt x="1762" y="1533"/>
                </a:lnTo>
                <a:lnTo>
                  <a:pt x="1760" y="1535"/>
                </a:lnTo>
                <a:lnTo>
                  <a:pt x="1760" y="1537"/>
                </a:lnTo>
                <a:lnTo>
                  <a:pt x="1758" y="1539"/>
                </a:lnTo>
                <a:lnTo>
                  <a:pt x="1758" y="1539"/>
                </a:lnTo>
                <a:lnTo>
                  <a:pt x="1758" y="1537"/>
                </a:lnTo>
                <a:lnTo>
                  <a:pt x="1758" y="1535"/>
                </a:lnTo>
                <a:lnTo>
                  <a:pt x="1758" y="1533"/>
                </a:lnTo>
                <a:lnTo>
                  <a:pt x="1760" y="1531"/>
                </a:lnTo>
                <a:lnTo>
                  <a:pt x="1760" y="1526"/>
                </a:lnTo>
                <a:lnTo>
                  <a:pt x="1760" y="1524"/>
                </a:lnTo>
                <a:lnTo>
                  <a:pt x="1758" y="1522"/>
                </a:lnTo>
                <a:lnTo>
                  <a:pt x="1758" y="1522"/>
                </a:lnTo>
                <a:lnTo>
                  <a:pt x="1756" y="1520"/>
                </a:lnTo>
                <a:lnTo>
                  <a:pt x="1750" y="1516"/>
                </a:lnTo>
                <a:lnTo>
                  <a:pt x="1745" y="1512"/>
                </a:lnTo>
                <a:lnTo>
                  <a:pt x="1743" y="1512"/>
                </a:lnTo>
                <a:lnTo>
                  <a:pt x="1743" y="1510"/>
                </a:lnTo>
                <a:lnTo>
                  <a:pt x="1741" y="1512"/>
                </a:lnTo>
                <a:lnTo>
                  <a:pt x="1741" y="1512"/>
                </a:lnTo>
                <a:lnTo>
                  <a:pt x="1741" y="1512"/>
                </a:lnTo>
                <a:lnTo>
                  <a:pt x="1739" y="1508"/>
                </a:lnTo>
                <a:lnTo>
                  <a:pt x="1739" y="1508"/>
                </a:lnTo>
                <a:lnTo>
                  <a:pt x="1737" y="1508"/>
                </a:lnTo>
                <a:lnTo>
                  <a:pt x="1733" y="1508"/>
                </a:lnTo>
                <a:lnTo>
                  <a:pt x="1733" y="1508"/>
                </a:lnTo>
                <a:lnTo>
                  <a:pt x="1731" y="1508"/>
                </a:lnTo>
                <a:lnTo>
                  <a:pt x="1727" y="1508"/>
                </a:lnTo>
                <a:lnTo>
                  <a:pt x="1727" y="1508"/>
                </a:lnTo>
                <a:lnTo>
                  <a:pt x="1724" y="1510"/>
                </a:lnTo>
                <a:lnTo>
                  <a:pt x="1720" y="1510"/>
                </a:lnTo>
                <a:lnTo>
                  <a:pt x="1720" y="1510"/>
                </a:lnTo>
                <a:lnTo>
                  <a:pt x="1718" y="1510"/>
                </a:lnTo>
                <a:lnTo>
                  <a:pt x="1716" y="1508"/>
                </a:lnTo>
                <a:lnTo>
                  <a:pt x="1716" y="1508"/>
                </a:lnTo>
                <a:lnTo>
                  <a:pt x="1720" y="1508"/>
                </a:lnTo>
                <a:lnTo>
                  <a:pt x="1722" y="1505"/>
                </a:lnTo>
                <a:lnTo>
                  <a:pt x="1722" y="1503"/>
                </a:lnTo>
                <a:lnTo>
                  <a:pt x="1722" y="1503"/>
                </a:lnTo>
                <a:lnTo>
                  <a:pt x="1722" y="1501"/>
                </a:lnTo>
                <a:lnTo>
                  <a:pt x="1722" y="1501"/>
                </a:lnTo>
                <a:lnTo>
                  <a:pt x="1722" y="1501"/>
                </a:lnTo>
                <a:lnTo>
                  <a:pt x="1724" y="1499"/>
                </a:lnTo>
                <a:lnTo>
                  <a:pt x="1724" y="1499"/>
                </a:lnTo>
                <a:lnTo>
                  <a:pt x="1727" y="1497"/>
                </a:lnTo>
                <a:lnTo>
                  <a:pt x="1727" y="1497"/>
                </a:lnTo>
                <a:lnTo>
                  <a:pt x="1727" y="1495"/>
                </a:lnTo>
                <a:lnTo>
                  <a:pt x="1724" y="1493"/>
                </a:lnTo>
                <a:lnTo>
                  <a:pt x="1720" y="1493"/>
                </a:lnTo>
                <a:lnTo>
                  <a:pt x="1720" y="1493"/>
                </a:lnTo>
                <a:lnTo>
                  <a:pt x="1716" y="1489"/>
                </a:lnTo>
                <a:lnTo>
                  <a:pt x="1716" y="1489"/>
                </a:lnTo>
                <a:lnTo>
                  <a:pt x="1714" y="1491"/>
                </a:lnTo>
                <a:lnTo>
                  <a:pt x="1712" y="1491"/>
                </a:lnTo>
                <a:lnTo>
                  <a:pt x="1714" y="1491"/>
                </a:lnTo>
                <a:lnTo>
                  <a:pt x="1714" y="1491"/>
                </a:lnTo>
                <a:lnTo>
                  <a:pt x="1714" y="1493"/>
                </a:lnTo>
                <a:lnTo>
                  <a:pt x="1714" y="1493"/>
                </a:lnTo>
                <a:lnTo>
                  <a:pt x="1712" y="1491"/>
                </a:lnTo>
                <a:lnTo>
                  <a:pt x="1712" y="1491"/>
                </a:lnTo>
                <a:lnTo>
                  <a:pt x="1712" y="1491"/>
                </a:lnTo>
                <a:lnTo>
                  <a:pt x="1712" y="1489"/>
                </a:lnTo>
                <a:lnTo>
                  <a:pt x="1710" y="1489"/>
                </a:lnTo>
                <a:lnTo>
                  <a:pt x="1708" y="1487"/>
                </a:lnTo>
                <a:lnTo>
                  <a:pt x="1708" y="1487"/>
                </a:lnTo>
                <a:lnTo>
                  <a:pt x="1708" y="1487"/>
                </a:lnTo>
                <a:lnTo>
                  <a:pt x="1708" y="1489"/>
                </a:lnTo>
                <a:lnTo>
                  <a:pt x="1708" y="1489"/>
                </a:lnTo>
                <a:lnTo>
                  <a:pt x="1708" y="1491"/>
                </a:lnTo>
                <a:lnTo>
                  <a:pt x="1708" y="1489"/>
                </a:lnTo>
                <a:lnTo>
                  <a:pt x="1708" y="1489"/>
                </a:lnTo>
                <a:lnTo>
                  <a:pt x="1706" y="1489"/>
                </a:lnTo>
                <a:lnTo>
                  <a:pt x="1706" y="1491"/>
                </a:lnTo>
                <a:lnTo>
                  <a:pt x="1706" y="1491"/>
                </a:lnTo>
                <a:lnTo>
                  <a:pt x="1706" y="1491"/>
                </a:lnTo>
                <a:lnTo>
                  <a:pt x="1706" y="1491"/>
                </a:lnTo>
                <a:lnTo>
                  <a:pt x="1703" y="1489"/>
                </a:lnTo>
                <a:lnTo>
                  <a:pt x="1701" y="1484"/>
                </a:lnTo>
                <a:lnTo>
                  <a:pt x="1701" y="1484"/>
                </a:lnTo>
                <a:lnTo>
                  <a:pt x="1701" y="1484"/>
                </a:lnTo>
                <a:lnTo>
                  <a:pt x="1701" y="1484"/>
                </a:lnTo>
                <a:lnTo>
                  <a:pt x="1701" y="1484"/>
                </a:lnTo>
                <a:lnTo>
                  <a:pt x="1699" y="1487"/>
                </a:lnTo>
                <a:lnTo>
                  <a:pt x="1699" y="1487"/>
                </a:lnTo>
                <a:lnTo>
                  <a:pt x="1699" y="1487"/>
                </a:lnTo>
                <a:lnTo>
                  <a:pt x="1699" y="1484"/>
                </a:lnTo>
                <a:lnTo>
                  <a:pt x="1699" y="1482"/>
                </a:lnTo>
                <a:lnTo>
                  <a:pt x="1699" y="1482"/>
                </a:lnTo>
                <a:lnTo>
                  <a:pt x="1697" y="1482"/>
                </a:lnTo>
                <a:lnTo>
                  <a:pt x="1697" y="1482"/>
                </a:lnTo>
                <a:lnTo>
                  <a:pt x="1697" y="1480"/>
                </a:lnTo>
                <a:lnTo>
                  <a:pt x="1697" y="1480"/>
                </a:lnTo>
                <a:lnTo>
                  <a:pt x="1697" y="1480"/>
                </a:lnTo>
                <a:lnTo>
                  <a:pt x="1699" y="1478"/>
                </a:lnTo>
                <a:lnTo>
                  <a:pt x="1703" y="1478"/>
                </a:lnTo>
                <a:lnTo>
                  <a:pt x="1706" y="1478"/>
                </a:lnTo>
                <a:lnTo>
                  <a:pt x="1710" y="1478"/>
                </a:lnTo>
                <a:lnTo>
                  <a:pt x="1710" y="1478"/>
                </a:lnTo>
                <a:lnTo>
                  <a:pt x="1712" y="1476"/>
                </a:lnTo>
                <a:lnTo>
                  <a:pt x="1706" y="1476"/>
                </a:lnTo>
                <a:lnTo>
                  <a:pt x="1699" y="1476"/>
                </a:lnTo>
                <a:lnTo>
                  <a:pt x="1695" y="1476"/>
                </a:lnTo>
                <a:lnTo>
                  <a:pt x="1695" y="1476"/>
                </a:lnTo>
                <a:lnTo>
                  <a:pt x="1693" y="1476"/>
                </a:lnTo>
                <a:lnTo>
                  <a:pt x="1689" y="1478"/>
                </a:lnTo>
                <a:lnTo>
                  <a:pt x="1683" y="1478"/>
                </a:lnTo>
                <a:lnTo>
                  <a:pt x="1678" y="1478"/>
                </a:lnTo>
                <a:lnTo>
                  <a:pt x="1676" y="1478"/>
                </a:lnTo>
                <a:lnTo>
                  <a:pt x="1676" y="1480"/>
                </a:lnTo>
                <a:lnTo>
                  <a:pt x="1678" y="1478"/>
                </a:lnTo>
                <a:lnTo>
                  <a:pt x="1683" y="1478"/>
                </a:lnTo>
                <a:lnTo>
                  <a:pt x="1685" y="1480"/>
                </a:lnTo>
                <a:lnTo>
                  <a:pt x="1685" y="1480"/>
                </a:lnTo>
                <a:lnTo>
                  <a:pt x="1683" y="1480"/>
                </a:lnTo>
                <a:lnTo>
                  <a:pt x="1678" y="1480"/>
                </a:lnTo>
                <a:lnTo>
                  <a:pt x="1668" y="1487"/>
                </a:lnTo>
                <a:lnTo>
                  <a:pt x="1668" y="1487"/>
                </a:lnTo>
                <a:lnTo>
                  <a:pt x="1666" y="1487"/>
                </a:lnTo>
                <a:lnTo>
                  <a:pt x="1664" y="1487"/>
                </a:lnTo>
                <a:lnTo>
                  <a:pt x="1662" y="1484"/>
                </a:lnTo>
                <a:lnTo>
                  <a:pt x="1659" y="1484"/>
                </a:lnTo>
                <a:lnTo>
                  <a:pt x="1657" y="1484"/>
                </a:lnTo>
                <a:lnTo>
                  <a:pt x="1653" y="1482"/>
                </a:lnTo>
                <a:lnTo>
                  <a:pt x="1651" y="1480"/>
                </a:lnTo>
                <a:lnTo>
                  <a:pt x="1651" y="1480"/>
                </a:lnTo>
                <a:lnTo>
                  <a:pt x="1649" y="1478"/>
                </a:lnTo>
                <a:lnTo>
                  <a:pt x="1649" y="1478"/>
                </a:lnTo>
                <a:lnTo>
                  <a:pt x="1636" y="1478"/>
                </a:lnTo>
                <a:lnTo>
                  <a:pt x="1634" y="1478"/>
                </a:lnTo>
                <a:lnTo>
                  <a:pt x="1628" y="1480"/>
                </a:lnTo>
                <a:lnTo>
                  <a:pt x="1624" y="1480"/>
                </a:lnTo>
                <a:lnTo>
                  <a:pt x="1620" y="1480"/>
                </a:lnTo>
                <a:lnTo>
                  <a:pt x="1620" y="1478"/>
                </a:lnTo>
                <a:lnTo>
                  <a:pt x="1618" y="1478"/>
                </a:lnTo>
                <a:lnTo>
                  <a:pt x="1618" y="1476"/>
                </a:lnTo>
                <a:lnTo>
                  <a:pt x="1620" y="1474"/>
                </a:lnTo>
                <a:lnTo>
                  <a:pt x="1618" y="1474"/>
                </a:lnTo>
                <a:lnTo>
                  <a:pt x="1618" y="1472"/>
                </a:lnTo>
                <a:lnTo>
                  <a:pt x="1618" y="1470"/>
                </a:lnTo>
                <a:lnTo>
                  <a:pt x="1613" y="1468"/>
                </a:lnTo>
                <a:lnTo>
                  <a:pt x="1611" y="1466"/>
                </a:lnTo>
                <a:lnTo>
                  <a:pt x="1607" y="1466"/>
                </a:lnTo>
                <a:lnTo>
                  <a:pt x="1605" y="1466"/>
                </a:lnTo>
                <a:lnTo>
                  <a:pt x="1601" y="1466"/>
                </a:lnTo>
                <a:lnTo>
                  <a:pt x="1601" y="1466"/>
                </a:lnTo>
                <a:lnTo>
                  <a:pt x="1599" y="1466"/>
                </a:lnTo>
                <a:lnTo>
                  <a:pt x="1599" y="1463"/>
                </a:lnTo>
                <a:lnTo>
                  <a:pt x="1597" y="1463"/>
                </a:lnTo>
                <a:lnTo>
                  <a:pt x="1597" y="1461"/>
                </a:lnTo>
                <a:lnTo>
                  <a:pt x="1597" y="1457"/>
                </a:lnTo>
                <a:lnTo>
                  <a:pt x="1597" y="1457"/>
                </a:lnTo>
                <a:lnTo>
                  <a:pt x="1595" y="1457"/>
                </a:lnTo>
                <a:lnTo>
                  <a:pt x="1595" y="1455"/>
                </a:lnTo>
                <a:lnTo>
                  <a:pt x="1592" y="1455"/>
                </a:lnTo>
                <a:lnTo>
                  <a:pt x="1590" y="1457"/>
                </a:lnTo>
                <a:lnTo>
                  <a:pt x="1590" y="1457"/>
                </a:lnTo>
                <a:lnTo>
                  <a:pt x="1590" y="1459"/>
                </a:lnTo>
                <a:lnTo>
                  <a:pt x="1590" y="1461"/>
                </a:lnTo>
                <a:lnTo>
                  <a:pt x="1590" y="1463"/>
                </a:lnTo>
                <a:lnTo>
                  <a:pt x="1590" y="1463"/>
                </a:lnTo>
                <a:lnTo>
                  <a:pt x="1595" y="1463"/>
                </a:lnTo>
                <a:lnTo>
                  <a:pt x="1597" y="1463"/>
                </a:lnTo>
                <a:lnTo>
                  <a:pt x="1597" y="1466"/>
                </a:lnTo>
                <a:lnTo>
                  <a:pt x="1597" y="1466"/>
                </a:lnTo>
                <a:lnTo>
                  <a:pt x="1595" y="1466"/>
                </a:lnTo>
                <a:lnTo>
                  <a:pt x="1592" y="1466"/>
                </a:lnTo>
                <a:lnTo>
                  <a:pt x="1592" y="1466"/>
                </a:lnTo>
                <a:lnTo>
                  <a:pt x="1590" y="1466"/>
                </a:lnTo>
                <a:lnTo>
                  <a:pt x="1590" y="1468"/>
                </a:lnTo>
                <a:lnTo>
                  <a:pt x="1586" y="1470"/>
                </a:lnTo>
                <a:lnTo>
                  <a:pt x="1582" y="1470"/>
                </a:lnTo>
                <a:lnTo>
                  <a:pt x="1576" y="1472"/>
                </a:lnTo>
                <a:lnTo>
                  <a:pt x="1571" y="1474"/>
                </a:lnTo>
                <a:lnTo>
                  <a:pt x="1571" y="1474"/>
                </a:lnTo>
                <a:lnTo>
                  <a:pt x="1571" y="1476"/>
                </a:lnTo>
                <a:lnTo>
                  <a:pt x="1571" y="1478"/>
                </a:lnTo>
                <a:lnTo>
                  <a:pt x="1571" y="1480"/>
                </a:lnTo>
                <a:lnTo>
                  <a:pt x="1571" y="1480"/>
                </a:lnTo>
                <a:lnTo>
                  <a:pt x="1574" y="1482"/>
                </a:lnTo>
                <a:lnTo>
                  <a:pt x="1576" y="1484"/>
                </a:lnTo>
                <a:lnTo>
                  <a:pt x="1576" y="1487"/>
                </a:lnTo>
                <a:lnTo>
                  <a:pt x="1578" y="1489"/>
                </a:lnTo>
                <a:lnTo>
                  <a:pt x="1578" y="1491"/>
                </a:lnTo>
                <a:lnTo>
                  <a:pt x="1578" y="1495"/>
                </a:lnTo>
                <a:lnTo>
                  <a:pt x="1578" y="1497"/>
                </a:lnTo>
                <a:lnTo>
                  <a:pt x="1576" y="1499"/>
                </a:lnTo>
                <a:lnTo>
                  <a:pt x="1576" y="1499"/>
                </a:lnTo>
                <a:lnTo>
                  <a:pt x="1576" y="1499"/>
                </a:lnTo>
                <a:lnTo>
                  <a:pt x="1571" y="1501"/>
                </a:lnTo>
                <a:lnTo>
                  <a:pt x="1569" y="1501"/>
                </a:lnTo>
                <a:lnTo>
                  <a:pt x="1569" y="1501"/>
                </a:lnTo>
                <a:lnTo>
                  <a:pt x="1569" y="1499"/>
                </a:lnTo>
                <a:lnTo>
                  <a:pt x="1567" y="1497"/>
                </a:lnTo>
                <a:lnTo>
                  <a:pt x="1567" y="1497"/>
                </a:lnTo>
                <a:lnTo>
                  <a:pt x="1567" y="1497"/>
                </a:lnTo>
                <a:lnTo>
                  <a:pt x="1567" y="1495"/>
                </a:lnTo>
                <a:lnTo>
                  <a:pt x="1565" y="1493"/>
                </a:lnTo>
                <a:lnTo>
                  <a:pt x="1565" y="1493"/>
                </a:lnTo>
                <a:lnTo>
                  <a:pt x="1563" y="1491"/>
                </a:lnTo>
                <a:lnTo>
                  <a:pt x="1565" y="1487"/>
                </a:lnTo>
                <a:lnTo>
                  <a:pt x="1567" y="1484"/>
                </a:lnTo>
                <a:lnTo>
                  <a:pt x="1567" y="1482"/>
                </a:lnTo>
                <a:lnTo>
                  <a:pt x="1569" y="1480"/>
                </a:lnTo>
                <a:lnTo>
                  <a:pt x="1571" y="1478"/>
                </a:lnTo>
                <a:lnTo>
                  <a:pt x="1571" y="1476"/>
                </a:lnTo>
                <a:lnTo>
                  <a:pt x="1569" y="1474"/>
                </a:lnTo>
                <a:lnTo>
                  <a:pt x="1569" y="1472"/>
                </a:lnTo>
                <a:lnTo>
                  <a:pt x="1569" y="1472"/>
                </a:lnTo>
                <a:lnTo>
                  <a:pt x="1569" y="1472"/>
                </a:lnTo>
                <a:lnTo>
                  <a:pt x="1567" y="1470"/>
                </a:lnTo>
                <a:lnTo>
                  <a:pt x="1567" y="1470"/>
                </a:lnTo>
                <a:lnTo>
                  <a:pt x="1565" y="1466"/>
                </a:lnTo>
                <a:lnTo>
                  <a:pt x="1565" y="1466"/>
                </a:lnTo>
                <a:lnTo>
                  <a:pt x="1565" y="1463"/>
                </a:lnTo>
                <a:lnTo>
                  <a:pt x="1565" y="1463"/>
                </a:lnTo>
                <a:lnTo>
                  <a:pt x="1567" y="1463"/>
                </a:lnTo>
                <a:lnTo>
                  <a:pt x="1571" y="1461"/>
                </a:lnTo>
                <a:lnTo>
                  <a:pt x="1574" y="1461"/>
                </a:lnTo>
                <a:lnTo>
                  <a:pt x="1574" y="1461"/>
                </a:lnTo>
                <a:lnTo>
                  <a:pt x="1574" y="1459"/>
                </a:lnTo>
                <a:lnTo>
                  <a:pt x="1576" y="1459"/>
                </a:lnTo>
                <a:lnTo>
                  <a:pt x="1578" y="1457"/>
                </a:lnTo>
                <a:lnTo>
                  <a:pt x="1578" y="1455"/>
                </a:lnTo>
                <a:lnTo>
                  <a:pt x="1576" y="1453"/>
                </a:lnTo>
                <a:lnTo>
                  <a:pt x="1571" y="1451"/>
                </a:lnTo>
                <a:lnTo>
                  <a:pt x="1571" y="1451"/>
                </a:lnTo>
                <a:lnTo>
                  <a:pt x="1569" y="1451"/>
                </a:lnTo>
                <a:lnTo>
                  <a:pt x="1565" y="1453"/>
                </a:lnTo>
                <a:lnTo>
                  <a:pt x="1565" y="1455"/>
                </a:lnTo>
                <a:lnTo>
                  <a:pt x="1565" y="1455"/>
                </a:lnTo>
                <a:lnTo>
                  <a:pt x="1563" y="1455"/>
                </a:lnTo>
                <a:lnTo>
                  <a:pt x="1563" y="1455"/>
                </a:lnTo>
                <a:lnTo>
                  <a:pt x="1563" y="1457"/>
                </a:lnTo>
                <a:lnTo>
                  <a:pt x="1561" y="1459"/>
                </a:lnTo>
                <a:lnTo>
                  <a:pt x="1559" y="1461"/>
                </a:lnTo>
                <a:lnTo>
                  <a:pt x="1555" y="1461"/>
                </a:lnTo>
                <a:lnTo>
                  <a:pt x="1546" y="1468"/>
                </a:lnTo>
                <a:lnTo>
                  <a:pt x="1540" y="1468"/>
                </a:lnTo>
                <a:lnTo>
                  <a:pt x="1538" y="1468"/>
                </a:lnTo>
                <a:lnTo>
                  <a:pt x="1538" y="1468"/>
                </a:lnTo>
                <a:lnTo>
                  <a:pt x="1534" y="1468"/>
                </a:lnTo>
                <a:lnTo>
                  <a:pt x="1534" y="1468"/>
                </a:lnTo>
                <a:lnTo>
                  <a:pt x="1534" y="1470"/>
                </a:lnTo>
                <a:lnTo>
                  <a:pt x="1532" y="1472"/>
                </a:lnTo>
                <a:lnTo>
                  <a:pt x="1532" y="1474"/>
                </a:lnTo>
                <a:lnTo>
                  <a:pt x="1530" y="1476"/>
                </a:lnTo>
                <a:lnTo>
                  <a:pt x="1530" y="1476"/>
                </a:lnTo>
                <a:lnTo>
                  <a:pt x="1530" y="1476"/>
                </a:lnTo>
                <a:lnTo>
                  <a:pt x="1527" y="1474"/>
                </a:lnTo>
                <a:lnTo>
                  <a:pt x="1527" y="1474"/>
                </a:lnTo>
                <a:lnTo>
                  <a:pt x="1530" y="1474"/>
                </a:lnTo>
                <a:lnTo>
                  <a:pt x="1530" y="1474"/>
                </a:lnTo>
                <a:lnTo>
                  <a:pt x="1532" y="1472"/>
                </a:lnTo>
                <a:lnTo>
                  <a:pt x="1530" y="1472"/>
                </a:lnTo>
                <a:lnTo>
                  <a:pt x="1523" y="1472"/>
                </a:lnTo>
                <a:lnTo>
                  <a:pt x="1523" y="1472"/>
                </a:lnTo>
                <a:lnTo>
                  <a:pt x="1519" y="1474"/>
                </a:lnTo>
                <a:lnTo>
                  <a:pt x="1517" y="1476"/>
                </a:lnTo>
                <a:lnTo>
                  <a:pt x="1517" y="1476"/>
                </a:lnTo>
                <a:lnTo>
                  <a:pt x="1515" y="1478"/>
                </a:lnTo>
                <a:lnTo>
                  <a:pt x="1515" y="1480"/>
                </a:lnTo>
                <a:lnTo>
                  <a:pt x="1513" y="1482"/>
                </a:lnTo>
                <a:lnTo>
                  <a:pt x="1511" y="1484"/>
                </a:lnTo>
                <a:lnTo>
                  <a:pt x="1511" y="1484"/>
                </a:lnTo>
                <a:lnTo>
                  <a:pt x="1513" y="1484"/>
                </a:lnTo>
                <a:lnTo>
                  <a:pt x="1513" y="1484"/>
                </a:lnTo>
                <a:lnTo>
                  <a:pt x="1513" y="1484"/>
                </a:lnTo>
                <a:lnTo>
                  <a:pt x="1513" y="1484"/>
                </a:lnTo>
                <a:lnTo>
                  <a:pt x="1513" y="1487"/>
                </a:lnTo>
                <a:lnTo>
                  <a:pt x="1513" y="1489"/>
                </a:lnTo>
                <a:lnTo>
                  <a:pt x="1511" y="1491"/>
                </a:lnTo>
                <a:lnTo>
                  <a:pt x="1513" y="1493"/>
                </a:lnTo>
                <a:lnTo>
                  <a:pt x="1513" y="1493"/>
                </a:lnTo>
                <a:lnTo>
                  <a:pt x="1513" y="1495"/>
                </a:lnTo>
                <a:lnTo>
                  <a:pt x="1511" y="1495"/>
                </a:lnTo>
                <a:lnTo>
                  <a:pt x="1509" y="1495"/>
                </a:lnTo>
                <a:lnTo>
                  <a:pt x="1507" y="1497"/>
                </a:lnTo>
                <a:lnTo>
                  <a:pt x="1504" y="1497"/>
                </a:lnTo>
                <a:lnTo>
                  <a:pt x="1502" y="1501"/>
                </a:lnTo>
                <a:lnTo>
                  <a:pt x="1496" y="1505"/>
                </a:lnTo>
                <a:lnTo>
                  <a:pt x="1496" y="1508"/>
                </a:lnTo>
                <a:lnTo>
                  <a:pt x="1494" y="1508"/>
                </a:lnTo>
                <a:lnTo>
                  <a:pt x="1494" y="1508"/>
                </a:lnTo>
                <a:lnTo>
                  <a:pt x="1494" y="1510"/>
                </a:lnTo>
                <a:lnTo>
                  <a:pt x="1494" y="1510"/>
                </a:lnTo>
                <a:lnTo>
                  <a:pt x="1496" y="1512"/>
                </a:lnTo>
                <a:lnTo>
                  <a:pt x="1496" y="1516"/>
                </a:lnTo>
                <a:lnTo>
                  <a:pt x="1496" y="1518"/>
                </a:lnTo>
                <a:lnTo>
                  <a:pt x="1494" y="1518"/>
                </a:lnTo>
                <a:lnTo>
                  <a:pt x="1494" y="1516"/>
                </a:lnTo>
                <a:lnTo>
                  <a:pt x="1494" y="1516"/>
                </a:lnTo>
                <a:lnTo>
                  <a:pt x="1494" y="1516"/>
                </a:lnTo>
                <a:lnTo>
                  <a:pt x="1494" y="1516"/>
                </a:lnTo>
                <a:lnTo>
                  <a:pt x="1494" y="1514"/>
                </a:lnTo>
                <a:lnTo>
                  <a:pt x="1494" y="1514"/>
                </a:lnTo>
                <a:lnTo>
                  <a:pt x="1494" y="1514"/>
                </a:lnTo>
                <a:lnTo>
                  <a:pt x="1492" y="1512"/>
                </a:lnTo>
                <a:lnTo>
                  <a:pt x="1490" y="1510"/>
                </a:lnTo>
                <a:lnTo>
                  <a:pt x="1488" y="1510"/>
                </a:lnTo>
                <a:lnTo>
                  <a:pt x="1488" y="1508"/>
                </a:lnTo>
                <a:lnTo>
                  <a:pt x="1488" y="1508"/>
                </a:lnTo>
                <a:lnTo>
                  <a:pt x="1481" y="1503"/>
                </a:lnTo>
                <a:lnTo>
                  <a:pt x="1479" y="1501"/>
                </a:lnTo>
                <a:lnTo>
                  <a:pt x="1477" y="1499"/>
                </a:lnTo>
                <a:lnTo>
                  <a:pt x="1471" y="1495"/>
                </a:lnTo>
                <a:lnTo>
                  <a:pt x="1467" y="1495"/>
                </a:lnTo>
                <a:lnTo>
                  <a:pt x="1465" y="1495"/>
                </a:lnTo>
                <a:lnTo>
                  <a:pt x="1465" y="1495"/>
                </a:lnTo>
                <a:lnTo>
                  <a:pt x="1463" y="1495"/>
                </a:lnTo>
                <a:lnTo>
                  <a:pt x="1463" y="1493"/>
                </a:lnTo>
                <a:lnTo>
                  <a:pt x="1460" y="1495"/>
                </a:lnTo>
                <a:lnTo>
                  <a:pt x="1458" y="1493"/>
                </a:lnTo>
                <a:lnTo>
                  <a:pt x="1454" y="1493"/>
                </a:lnTo>
                <a:lnTo>
                  <a:pt x="1454" y="1493"/>
                </a:lnTo>
                <a:lnTo>
                  <a:pt x="1452" y="1495"/>
                </a:lnTo>
                <a:lnTo>
                  <a:pt x="1450" y="1497"/>
                </a:lnTo>
                <a:lnTo>
                  <a:pt x="1450" y="1497"/>
                </a:lnTo>
                <a:lnTo>
                  <a:pt x="1450" y="1497"/>
                </a:lnTo>
                <a:lnTo>
                  <a:pt x="1448" y="1499"/>
                </a:lnTo>
                <a:lnTo>
                  <a:pt x="1442" y="1501"/>
                </a:lnTo>
                <a:lnTo>
                  <a:pt x="1439" y="1501"/>
                </a:lnTo>
                <a:lnTo>
                  <a:pt x="1437" y="1503"/>
                </a:lnTo>
                <a:lnTo>
                  <a:pt x="1433" y="1503"/>
                </a:lnTo>
                <a:lnTo>
                  <a:pt x="1431" y="1505"/>
                </a:lnTo>
                <a:lnTo>
                  <a:pt x="1429" y="1505"/>
                </a:lnTo>
                <a:lnTo>
                  <a:pt x="1427" y="1503"/>
                </a:lnTo>
                <a:lnTo>
                  <a:pt x="1425" y="1501"/>
                </a:lnTo>
                <a:lnTo>
                  <a:pt x="1423" y="1501"/>
                </a:lnTo>
                <a:lnTo>
                  <a:pt x="1423" y="1499"/>
                </a:lnTo>
                <a:lnTo>
                  <a:pt x="1421" y="1499"/>
                </a:lnTo>
                <a:lnTo>
                  <a:pt x="1421" y="1499"/>
                </a:lnTo>
                <a:lnTo>
                  <a:pt x="1423" y="1501"/>
                </a:lnTo>
                <a:lnTo>
                  <a:pt x="1423" y="1501"/>
                </a:lnTo>
                <a:lnTo>
                  <a:pt x="1423" y="1503"/>
                </a:lnTo>
                <a:lnTo>
                  <a:pt x="1421" y="1501"/>
                </a:lnTo>
                <a:lnTo>
                  <a:pt x="1419" y="1503"/>
                </a:lnTo>
                <a:lnTo>
                  <a:pt x="1419" y="1501"/>
                </a:lnTo>
                <a:lnTo>
                  <a:pt x="1416" y="1501"/>
                </a:lnTo>
                <a:lnTo>
                  <a:pt x="1416" y="1499"/>
                </a:lnTo>
                <a:lnTo>
                  <a:pt x="1416" y="1499"/>
                </a:lnTo>
                <a:lnTo>
                  <a:pt x="1416" y="1499"/>
                </a:lnTo>
                <a:lnTo>
                  <a:pt x="1416" y="1499"/>
                </a:lnTo>
                <a:lnTo>
                  <a:pt x="1416" y="1499"/>
                </a:lnTo>
                <a:lnTo>
                  <a:pt x="1414" y="1499"/>
                </a:lnTo>
                <a:lnTo>
                  <a:pt x="1414" y="1497"/>
                </a:lnTo>
                <a:lnTo>
                  <a:pt x="1414" y="1497"/>
                </a:lnTo>
                <a:lnTo>
                  <a:pt x="1414" y="1495"/>
                </a:lnTo>
                <a:lnTo>
                  <a:pt x="1412" y="1495"/>
                </a:lnTo>
                <a:lnTo>
                  <a:pt x="1412" y="1493"/>
                </a:lnTo>
                <a:lnTo>
                  <a:pt x="1410" y="1493"/>
                </a:lnTo>
                <a:lnTo>
                  <a:pt x="1408" y="1493"/>
                </a:lnTo>
                <a:lnTo>
                  <a:pt x="1408" y="1491"/>
                </a:lnTo>
                <a:lnTo>
                  <a:pt x="1408" y="1491"/>
                </a:lnTo>
                <a:lnTo>
                  <a:pt x="1404" y="1487"/>
                </a:lnTo>
                <a:lnTo>
                  <a:pt x="1404" y="1487"/>
                </a:lnTo>
                <a:lnTo>
                  <a:pt x="1400" y="1482"/>
                </a:lnTo>
                <a:lnTo>
                  <a:pt x="1400" y="1480"/>
                </a:lnTo>
                <a:lnTo>
                  <a:pt x="1398" y="1476"/>
                </a:lnTo>
                <a:lnTo>
                  <a:pt x="1398" y="1476"/>
                </a:lnTo>
                <a:lnTo>
                  <a:pt x="1395" y="1474"/>
                </a:lnTo>
                <a:lnTo>
                  <a:pt x="1395" y="1474"/>
                </a:lnTo>
                <a:lnTo>
                  <a:pt x="1395" y="1474"/>
                </a:lnTo>
                <a:lnTo>
                  <a:pt x="1393" y="1472"/>
                </a:lnTo>
                <a:lnTo>
                  <a:pt x="1393" y="1470"/>
                </a:lnTo>
                <a:lnTo>
                  <a:pt x="1393" y="1468"/>
                </a:lnTo>
                <a:lnTo>
                  <a:pt x="1393" y="1468"/>
                </a:lnTo>
                <a:lnTo>
                  <a:pt x="1393" y="1466"/>
                </a:lnTo>
                <a:lnTo>
                  <a:pt x="1393" y="1466"/>
                </a:lnTo>
                <a:lnTo>
                  <a:pt x="1395" y="1463"/>
                </a:lnTo>
                <a:lnTo>
                  <a:pt x="1395" y="1463"/>
                </a:lnTo>
                <a:lnTo>
                  <a:pt x="1395" y="1461"/>
                </a:lnTo>
                <a:lnTo>
                  <a:pt x="1395" y="1461"/>
                </a:lnTo>
                <a:lnTo>
                  <a:pt x="1393" y="1461"/>
                </a:lnTo>
                <a:lnTo>
                  <a:pt x="1393" y="1461"/>
                </a:lnTo>
                <a:lnTo>
                  <a:pt x="1393" y="1459"/>
                </a:lnTo>
                <a:lnTo>
                  <a:pt x="1393" y="1459"/>
                </a:lnTo>
                <a:lnTo>
                  <a:pt x="1393" y="1459"/>
                </a:lnTo>
                <a:lnTo>
                  <a:pt x="1393" y="1459"/>
                </a:lnTo>
                <a:lnTo>
                  <a:pt x="1393" y="1457"/>
                </a:lnTo>
                <a:lnTo>
                  <a:pt x="1395" y="1457"/>
                </a:lnTo>
                <a:lnTo>
                  <a:pt x="1395" y="1457"/>
                </a:lnTo>
                <a:lnTo>
                  <a:pt x="1395" y="1457"/>
                </a:lnTo>
                <a:lnTo>
                  <a:pt x="1395" y="1455"/>
                </a:lnTo>
                <a:lnTo>
                  <a:pt x="1395" y="1453"/>
                </a:lnTo>
                <a:lnTo>
                  <a:pt x="1395" y="1453"/>
                </a:lnTo>
                <a:lnTo>
                  <a:pt x="1395" y="1453"/>
                </a:lnTo>
                <a:lnTo>
                  <a:pt x="1393" y="1451"/>
                </a:lnTo>
                <a:lnTo>
                  <a:pt x="1395" y="1451"/>
                </a:lnTo>
                <a:lnTo>
                  <a:pt x="1395" y="1449"/>
                </a:lnTo>
                <a:lnTo>
                  <a:pt x="1395" y="1449"/>
                </a:lnTo>
                <a:lnTo>
                  <a:pt x="1398" y="1447"/>
                </a:lnTo>
                <a:lnTo>
                  <a:pt x="1398" y="1449"/>
                </a:lnTo>
                <a:lnTo>
                  <a:pt x="1398" y="1449"/>
                </a:lnTo>
                <a:lnTo>
                  <a:pt x="1395" y="1451"/>
                </a:lnTo>
                <a:lnTo>
                  <a:pt x="1395" y="1451"/>
                </a:lnTo>
                <a:lnTo>
                  <a:pt x="1398" y="1453"/>
                </a:lnTo>
                <a:lnTo>
                  <a:pt x="1398" y="1453"/>
                </a:lnTo>
                <a:lnTo>
                  <a:pt x="1398" y="1453"/>
                </a:lnTo>
                <a:lnTo>
                  <a:pt x="1398" y="1451"/>
                </a:lnTo>
                <a:lnTo>
                  <a:pt x="1398" y="1449"/>
                </a:lnTo>
                <a:lnTo>
                  <a:pt x="1398" y="1445"/>
                </a:lnTo>
                <a:lnTo>
                  <a:pt x="1398" y="1438"/>
                </a:lnTo>
                <a:lnTo>
                  <a:pt x="1398" y="1432"/>
                </a:lnTo>
                <a:lnTo>
                  <a:pt x="1400" y="1430"/>
                </a:lnTo>
                <a:lnTo>
                  <a:pt x="1400" y="1428"/>
                </a:lnTo>
                <a:lnTo>
                  <a:pt x="1402" y="1426"/>
                </a:lnTo>
                <a:lnTo>
                  <a:pt x="1402" y="1426"/>
                </a:lnTo>
                <a:lnTo>
                  <a:pt x="1402" y="1424"/>
                </a:lnTo>
                <a:lnTo>
                  <a:pt x="1402" y="1417"/>
                </a:lnTo>
                <a:lnTo>
                  <a:pt x="1400" y="1417"/>
                </a:lnTo>
                <a:lnTo>
                  <a:pt x="1400" y="1417"/>
                </a:lnTo>
                <a:lnTo>
                  <a:pt x="1400" y="1417"/>
                </a:lnTo>
                <a:lnTo>
                  <a:pt x="1400" y="1415"/>
                </a:lnTo>
                <a:lnTo>
                  <a:pt x="1400" y="1415"/>
                </a:lnTo>
                <a:lnTo>
                  <a:pt x="1402" y="1415"/>
                </a:lnTo>
                <a:lnTo>
                  <a:pt x="1402" y="1417"/>
                </a:lnTo>
                <a:lnTo>
                  <a:pt x="1402" y="1417"/>
                </a:lnTo>
                <a:lnTo>
                  <a:pt x="1402" y="1415"/>
                </a:lnTo>
                <a:lnTo>
                  <a:pt x="1402" y="1415"/>
                </a:lnTo>
                <a:lnTo>
                  <a:pt x="1404" y="1415"/>
                </a:lnTo>
                <a:lnTo>
                  <a:pt x="1402" y="1413"/>
                </a:lnTo>
                <a:lnTo>
                  <a:pt x="1402" y="1413"/>
                </a:lnTo>
                <a:lnTo>
                  <a:pt x="1400" y="1411"/>
                </a:lnTo>
                <a:lnTo>
                  <a:pt x="1395" y="1409"/>
                </a:lnTo>
                <a:lnTo>
                  <a:pt x="1395" y="1409"/>
                </a:lnTo>
                <a:lnTo>
                  <a:pt x="1398" y="1409"/>
                </a:lnTo>
                <a:lnTo>
                  <a:pt x="1398" y="1411"/>
                </a:lnTo>
                <a:lnTo>
                  <a:pt x="1398" y="1411"/>
                </a:lnTo>
                <a:lnTo>
                  <a:pt x="1398" y="1411"/>
                </a:lnTo>
                <a:lnTo>
                  <a:pt x="1395" y="1411"/>
                </a:lnTo>
                <a:lnTo>
                  <a:pt x="1395" y="1411"/>
                </a:lnTo>
                <a:lnTo>
                  <a:pt x="1393" y="1411"/>
                </a:lnTo>
                <a:lnTo>
                  <a:pt x="1393" y="1409"/>
                </a:lnTo>
                <a:lnTo>
                  <a:pt x="1393" y="1409"/>
                </a:lnTo>
                <a:lnTo>
                  <a:pt x="1391" y="1409"/>
                </a:lnTo>
                <a:lnTo>
                  <a:pt x="1391" y="1409"/>
                </a:lnTo>
                <a:lnTo>
                  <a:pt x="1389" y="1409"/>
                </a:lnTo>
                <a:lnTo>
                  <a:pt x="1389" y="1409"/>
                </a:lnTo>
                <a:lnTo>
                  <a:pt x="1389" y="1407"/>
                </a:lnTo>
                <a:lnTo>
                  <a:pt x="1389" y="1407"/>
                </a:lnTo>
                <a:lnTo>
                  <a:pt x="1389" y="1407"/>
                </a:lnTo>
                <a:lnTo>
                  <a:pt x="1391" y="1407"/>
                </a:lnTo>
                <a:lnTo>
                  <a:pt x="1393" y="1409"/>
                </a:lnTo>
                <a:lnTo>
                  <a:pt x="1393" y="1407"/>
                </a:lnTo>
                <a:lnTo>
                  <a:pt x="1387" y="1403"/>
                </a:lnTo>
                <a:lnTo>
                  <a:pt x="1383" y="1401"/>
                </a:lnTo>
                <a:lnTo>
                  <a:pt x="1383" y="1403"/>
                </a:lnTo>
                <a:lnTo>
                  <a:pt x="1385" y="1403"/>
                </a:lnTo>
                <a:lnTo>
                  <a:pt x="1385" y="1403"/>
                </a:lnTo>
                <a:lnTo>
                  <a:pt x="1383" y="1403"/>
                </a:lnTo>
                <a:lnTo>
                  <a:pt x="1383" y="1403"/>
                </a:lnTo>
                <a:lnTo>
                  <a:pt x="1381" y="1401"/>
                </a:lnTo>
                <a:lnTo>
                  <a:pt x="1377" y="1401"/>
                </a:lnTo>
                <a:lnTo>
                  <a:pt x="1377" y="1401"/>
                </a:lnTo>
                <a:lnTo>
                  <a:pt x="1375" y="1401"/>
                </a:lnTo>
                <a:lnTo>
                  <a:pt x="1368" y="1401"/>
                </a:lnTo>
                <a:lnTo>
                  <a:pt x="1364" y="1399"/>
                </a:lnTo>
                <a:lnTo>
                  <a:pt x="1362" y="1399"/>
                </a:lnTo>
                <a:lnTo>
                  <a:pt x="1362" y="1399"/>
                </a:lnTo>
                <a:lnTo>
                  <a:pt x="1362" y="1401"/>
                </a:lnTo>
                <a:lnTo>
                  <a:pt x="1360" y="1401"/>
                </a:lnTo>
                <a:lnTo>
                  <a:pt x="1360" y="1401"/>
                </a:lnTo>
                <a:lnTo>
                  <a:pt x="1356" y="1403"/>
                </a:lnTo>
                <a:lnTo>
                  <a:pt x="1356" y="1403"/>
                </a:lnTo>
                <a:lnTo>
                  <a:pt x="1351" y="1403"/>
                </a:lnTo>
                <a:lnTo>
                  <a:pt x="1349" y="1403"/>
                </a:lnTo>
                <a:lnTo>
                  <a:pt x="1343" y="1403"/>
                </a:lnTo>
                <a:lnTo>
                  <a:pt x="1341" y="1403"/>
                </a:lnTo>
                <a:lnTo>
                  <a:pt x="1341" y="1403"/>
                </a:lnTo>
                <a:lnTo>
                  <a:pt x="1339" y="1403"/>
                </a:lnTo>
                <a:lnTo>
                  <a:pt x="1339" y="1401"/>
                </a:lnTo>
                <a:lnTo>
                  <a:pt x="1337" y="1401"/>
                </a:lnTo>
                <a:lnTo>
                  <a:pt x="1335" y="1401"/>
                </a:lnTo>
                <a:lnTo>
                  <a:pt x="1335" y="1401"/>
                </a:lnTo>
                <a:lnTo>
                  <a:pt x="1333" y="1403"/>
                </a:lnTo>
                <a:lnTo>
                  <a:pt x="1333" y="1403"/>
                </a:lnTo>
                <a:lnTo>
                  <a:pt x="1331" y="1405"/>
                </a:lnTo>
                <a:lnTo>
                  <a:pt x="1331" y="1403"/>
                </a:lnTo>
                <a:lnTo>
                  <a:pt x="1324" y="1401"/>
                </a:lnTo>
                <a:lnTo>
                  <a:pt x="1324" y="1401"/>
                </a:lnTo>
                <a:lnTo>
                  <a:pt x="1324" y="1401"/>
                </a:lnTo>
                <a:lnTo>
                  <a:pt x="1324" y="1403"/>
                </a:lnTo>
                <a:lnTo>
                  <a:pt x="1324" y="1403"/>
                </a:lnTo>
                <a:lnTo>
                  <a:pt x="1322" y="1403"/>
                </a:lnTo>
                <a:lnTo>
                  <a:pt x="1322" y="1401"/>
                </a:lnTo>
                <a:lnTo>
                  <a:pt x="1320" y="1401"/>
                </a:lnTo>
                <a:lnTo>
                  <a:pt x="1320" y="1401"/>
                </a:lnTo>
                <a:lnTo>
                  <a:pt x="1320" y="1401"/>
                </a:lnTo>
                <a:lnTo>
                  <a:pt x="1320" y="1399"/>
                </a:lnTo>
                <a:lnTo>
                  <a:pt x="1322" y="1396"/>
                </a:lnTo>
                <a:lnTo>
                  <a:pt x="1324" y="1394"/>
                </a:lnTo>
                <a:lnTo>
                  <a:pt x="1326" y="1392"/>
                </a:lnTo>
                <a:lnTo>
                  <a:pt x="1326" y="1392"/>
                </a:lnTo>
                <a:lnTo>
                  <a:pt x="1328" y="1390"/>
                </a:lnTo>
                <a:lnTo>
                  <a:pt x="1328" y="1386"/>
                </a:lnTo>
                <a:lnTo>
                  <a:pt x="1328" y="1382"/>
                </a:lnTo>
                <a:lnTo>
                  <a:pt x="1328" y="1380"/>
                </a:lnTo>
                <a:lnTo>
                  <a:pt x="1328" y="1380"/>
                </a:lnTo>
                <a:lnTo>
                  <a:pt x="1331" y="1378"/>
                </a:lnTo>
                <a:lnTo>
                  <a:pt x="1328" y="1375"/>
                </a:lnTo>
                <a:lnTo>
                  <a:pt x="1331" y="1373"/>
                </a:lnTo>
                <a:lnTo>
                  <a:pt x="1331" y="1371"/>
                </a:lnTo>
                <a:lnTo>
                  <a:pt x="1331" y="1369"/>
                </a:lnTo>
                <a:lnTo>
                  <a:pt x="1333" y="1367"/>
                </a:lnTo>
                <a:lnTo>
                  <a:pt x="1331" y="1365"/>
                </a:lnTo>
                <a:lnTo>
                  <a:pt x="1328" y="1365"/>
                </a:lnTo>
                <a:lnTo>
                  <a:pt x="1328" y="1365"/>
                </a:lnTo>
                <a:lnTo>
                  <a:pt x="1328" y="1365"/>
                </a:lnTo>
                <a:lnTo>
                  <a:pt x="1328" y="1363"/>
                </a:lnTo>
                <a:lnTo>
                  <a:pt x="1328" y="1363"/>
                </a:lnTo>
                <a:lnTo>
                  <a:pt x="1331" y="1361"/>
                </a:lnTo>
                <a:lnTo>
                  <a:pt x="1331" y="1359"/>
                </a:lnTo>
                <a:lnTo>
                  <a:pt x="1331" y="1359"/>
                </a:lnTo>
                <a:lnTo>
                  <a:pt x="1333" y="1357"/>
                </a:lnTo>
                <a:lnTo>
                  <a:pt x="1333" y="1357"/>
                </a:lnTo>
                <a:lnTo>
                  <a:pt x="1333" y="1359"/>
                </a:lnTo>
                <a:lnTo>
                  <a:pt x="1333" y="1363"/>
                </a:lnTo>
                <a:lnTo>
                  <a:pt x="1333" y="1363"/>
                </a:lnTo>
                <a:lnTo>
                  <a:pt x="1333" y="1363"/>
                </a:lnTo>
                <a:lnTo>
                  <a:pt x="1335" y="1365"/>
                </a:lnTo>
                <a:lnTo>
                  <a:pt x="1335" y="1367"/>
                </a:lnTo>
                <a:lnTo>
                  <a:pt x="1335" y="1365"/>
                </a:lnTo>
                <a:lnTo>
                  <a:pt x="1337" y="1363"/>
                </a:lnTo>
                <a:lnTo>
                  <a:pt x="1337" y="1361"/>
                </a:lnTo>
                <a:lnTo>
                  <a:pt x="1339" y="1359"/>
                </a:lnTo>
                <a:lnTo>
                  <a:pt x="1339" y="1354"/>
                </a:lnTo>
                <a:lnTo>
                  <a:pt x="1341" y="1350"/>
                </a:lnTo>
                <a:lnTo>
                  <a:pt x="1339" y="1350"/>
                </a:lnTo>
                <a:lnTo>
                  <a:pt x="1339" y="1350"/>
                </a:lnTo>
                <a:lnTo>
                  <a:pt x="1339" y="1352"/>
                </a:lnTo>
                <a:lnTo>
                  <a:pt x="1337" y="1350"/>
                </a:lnTo>
                <a:lnTo>
                  <a:pt x="1337" y="1350"/>
                </a:lnTo>
                <a:lnTo>
                  <a:pt x="1339" y="1350"/>
                </a:lnTo>
                <a:lnTo>
                  <a:pt x="1339" y="1348"/>
                </a:lnTo>
                <a:lnTo>
                  <a:pt x="1339" y="1348"/>
                </a:lnTo>
                <a:lnTo>
                  <a:pt x="1341" y="1348"/>
                </a:lnTo>
                <a:lnTo>
                  <a:pt x="1341" y="1348"/>
                </a:lnTo>
                <a:lnTo>
                  <a:pt x="1341" y="1346"/>
                </a:lnTo>
                <a:lnTo>
                  <a:pt x="1341" y="1346"/>
                </a:lnTo>
                <a:lnTo>
                  <a:pt x="1339" y="1346"/>
                </a:lnTo>
                <a:lnTo>
                  <a:pt x="1339" y="1346"/>
                </a:lnTo>
                <a:lnTo>
                  <a:pt x="1339" y="1346"/>
                </a:lnTo>
                <a:lnTo>
                  <a:pt x="1337" y="1346"/>
                </a:lnTo>
                <a:lnTo>
                  <a:pt x="1337" y="1346"/>
                </a:lnTo>
                <a:lnTo>
                  <a:pt x="1339" y="1344"/>
                </a:lnTo>
                <a:lnTo>
                  <a:pt x="1341" y="1342"/>
                </a:lnTo>
                <a:lnTo>
                  <a:pt x="1341" y="1342"/>
                </a:lnTo>
                <a:lnTo>
                  <a:pt x="1341" y="1342"/>
                </a:lnTo>
                <a:lnTo>
                  <a:pt x="1341" y="1342"/>
                </a:lnTo>
                <a:lnTo>
                  <a:pt x="1341" y="1340"/>
                </a:lnTo>
                <a:lnTo>
                  <a:pt x="1341" y="1338"/>
                </a:lnTo>
                <a:lnTo>
                  <a:pt x="1341" y="1338"/>
                </a:lnTo>
                <a:lnTo>
                  <a:pt x="1343" y="1334"/>
                </a:lnTo>
                <a:lnTo>
                  <a:pt x="1347" y="1331"/>
                </a:lnTo>
                <a:lnTo>
                  <a:pt x="1349" y="1329"/>
                </a:lnTo>
                <a:lnTo>
                  <a:pt x="1349" y="1327"/>
                </a:lnTo>
                <a:lnTo>
                  <a:pt x="1349" y="1325"/>
                </a:lnTo>
                <a:lnTo>
                  <a:pt x="1351" y="1323"/>
                </a:lnTo>
                <a:lnTo>
                  <a:pt x="1349" y="1323"/>
                </a:lnTo>
                <a:lnTo>
                  <a:pt x="1349" y="1321"/>
                </a:lnTo>
                <a:lnTo>
                  <a:pt x="1349" y="1319"/>
                </a:lnTo>
                <a:lnTo>
                  <a:pt x="1349" y="1319"/>
                </a:lnTo>
                <a:lnTo>
                  <a:pt x="1347" y="1317"/>
                </a:lnTo>
                <a:lnTo>
                  <a:pt x="1345" y="1317"/>
                </a:lnTo>
                <a:lnTo>
                  <a:pt x="1345" y="1317"/>
                </a:lnTo>
                <a:lnTo>
                  <a:pt x="1343" y="1317"/>
                </a:lnTo>
                <a:lnTo>
                  <a:pt x="1341" y="1317"/>
                </a:lnTo>
                <a:lnTo>
                  <a:pt x="1341" y="1317"/>
                </a:lnTo>
                <a:lnTo>
                  <a:pt x="1343" y="1317"/>
                </a:lnTo>
                <a:lnTo>
                  <a:pt x="1343" y="1317"/>
                </a:lnTo>
                <a:lnTo>
                  <a:pt x="1345" y="1317"/>
                </a:lnTo>
                <a:lnTo>
                  <a:pt x="1345" y="1317"/>
                </a:lnTo>
                <a:lnTo>
                  <a:pt x="1345" y="1317"/>
                </a:lnTo>
                <a:lnTo>
                  <a:pt x="1345" y="1319"/>
                </a:lnTo>
                <a:lnTo>
                  <a:pt x="1345" y="1319"/>
                </a:lnTo>
                <a:lnTo>
                  <a:pt x="1343" y="1319"/>
                </a:lnTo>
                <a:lnTo>
                  <a:pt x="1341" y="1319"/>
                </a:lnTo>
                <a:lnTo>
                  <a:pt x="1337" y="1317"/>
                </a:lnTo>
                <a:lnTo>
                  <a:pt x="1337" y="1317"/>
                </a:lnTo>
                <a:lnTo>
                  <a:pt x="1333" y="1317"/>
                </a:lnTo>
                <a:lnTo>
                  <a:pt x="1331" y="1317"/>
                </a:lnTo>
                <a:lnTo>
                  <a:pt x="1331" y="1317"/>
                </a:lnTo>
                <a:lnTo>
                  <a:pt x="1331" y="1317"/>
                </a:lnTo>
                <a:lnTo>
                  <a:pt x="1331" y="1317"/>
                </a:lnTo>
                <a:lnTo>
                  <a:pt x="1328" y="1317"/>
                </a:lnTo>
                <a:lnTo>
                  <a:pt x="1326" y="1317"/>
                </a:lnTo>
                <a:lnTo>
                  <a:pt x="1324" y="1317"/>
                </a:lnTo>
                <a:lnTo>
                  <a:pt x="1322" y="1319"/>
                </a:lnTo>
                <a:lnTo>
                  <a:pt x="1320" y="1319"/>
                </a:lnTo>
                <a:lnTo>
                  <a:pt x="1307" y="1321"/>
                </a:lnTo>
                <a:lnTo>
                  <a:pt x="1305" y="1321"/>
                </a:lnTo>
                <a:lnTo>
                  <a:pt x="1301" y="1323"/>
                </a:lnTo>
                <a:lnTo>
                  <a:pt x="1299" y="1325"/>
                </a:lnTo>
                <a:lnTo>
                  <a:pt x="1297" y="1329"/>
                </a:lnTo>
                <a:lnTo>
                  <a:pt x="1297" y="1329"/>
                </a:lnTo>
                <a:lnTo>
                  <a:pt x="1297" y="1331"/>
                </a:lnTo>
                <a:lnTo>
                  <a:pt x="1297" y="1336"/>
                </a:lnTo>
                <a:lnTo>
                  <a:pt x="1297" y="1338"/>
                </a:lnTo>
                <a:lnTo>
                  <a:pt x="1297" y="1340"/>
                </a:lnTo>
                <a:lnTo>
                  <a:pt x="1297" y="1342"/>
                </a:lnTo>
                <a:lnTo>
                  <a:pt x="1297" y="1342"/>
                </a:lnTo>
                <a:lnTo>
                  <a:pt x="1295" y="1344"/>
                </a:lnTo>
                <a:lnTo>
                  <a:pt x="1293" y="1344"/>
                </a:lnTo>
                <a:lnTo>
                  <a:pt x="1293" y="1350"/>
                </a:lnTo>
                <a:lnTo>
                  <a:pt x="1291" y="1352"/>
                </a:lnTo>
                <a:lnTo>
                  <a:pt x="1289" y="1354"/>
                </a:lnTo>
                <a:lnTo>
                  <a:pt x="1287" y="1354"/>
                </a:lnTo>
                <a:lnTo>
                  <a:pt x="1282" y="1357"/>
                </a:lnTo>
                <a:lnTo>
                  <a:pt x="1282" y="1357"/>
                </a:lnTo>
                <a:lnTo>
                  <a:pt x="1282" y="1359"/>
                </a:lnTo>
                <a:lnTo>
                  <a:pt x="1282" y="1359"/>
                </a:lnTo>
                <a:lnTo>
                  <a:pt x="1284" y="1357"/>
                </a:lnTo>
                <a:lnTo>
                  <a:pt x="1284" y="1357"/>
                </a:lnTo>
                <a:lnTo>
                  <a:pt x="1284" y="1359"/>
                </a:lnTo>
                <a:lnTo>
                  <a:pt x="1284" y="1359"/>
                </a:lnTo>
                <a:lnTo>
                  <a:pt x="1284" y="1359"/>
                </a:lnTo>
                <a:lnTo>
                  <a:pt x="1284" y="1359"/>
                </a:lnTo>
                <a:lnTo>
                  <a:pt x="1284" y="1361"/>
                </a:lnTo>
                <a:lnTo>
                  <a:pt x="1282" y="1363"/>
                </a:lnTo>
                <a:lnTo>
                  <a:pt x="1282" y="1363"/>
                </a:lnTo>
                <a:lnTo>
                  <a:pt x="1280" y="1363"/>
                </a:lnTo>
                <a:lnTo>
                  <a:pt x="1278" y="1363"/>
                </a:lnTo>
                <a:lnTo>
                  <a:pt x="1276" y="1363"/>
                </a:lnTo>
                <a:lnTo>
                  <a:pt x="1276" y="1361"/>
                </a:lnTo>
                <a:lnTo>
                  <a:pt x="1276" y="1361"/>
                </a:lnTo>
                <a:lnTo>
                  <a:pt x="1276" y="1361"/>
                </a:lnTo>
                <a:lnTo>
                  <a:pt x="1276" y="1359"/>
                </a:lnTo>
                <a:lnTo>
                  <a:pt x="1274" y="1359"/>
                </a:lnTo>
                <a:lnTo>
                  <a:pt x="1272" y="1361"/>
                </a:lnTo>
                <a:lnTo>
                  <a:pt x="1268" y="1361"/>
                </a:lnTo>
                <a:lnTo>
                  <a:pt x="1268" y="1361"/>
                </a:lnTo>
                <a:lnTo>
                  <a:pt x="1266" y="1361"/>
                </a:lnTo>
                <a:lnTo>
                  <a:pt x="1263" y="1361"/>
                </a:lnTo>
                <a:lnTo>
                  <a:pt x="1263" y="1363"/>
                </a:lnTo>
                <a:lnTo>
                  <a:pt x="1261" y="1363"/>
                </a:lnTo>
                <a:lnTo>
                  <a:pt x="1259" y="1363"/>
                </a:lnTo>
                <a:lnTo>
                  <a:pt x="1257" y="1363"/>
                </a:lnTo>
                <a:lnTo>
                  <a:pt x="1253" y="1363"/>
                </a:lnTo>
                <a:lnTo>
                  <a:pt x="1249" y="1365"/>
                </a:lnTo>
                <a:lnTo>
                  <a:pt x="1247" y="1365"/>
                </a:lnTo>
                <a:lnTo>
                  <a:pt x="1243" y="1367"/>
                </a:lnTo>
                <a:lnTo>
                  <a:pt x="1240" y="1367"/>
                </a:lnTo>
                <a:lnTo>
                  <a:pt x="1238" y="1367"/>
                </a:lnTo>
                <a:lnTo>
                  <a:pt x="1238" y="1367"/>
                </a:lnTo>
                <a:lnTo>
                  <a:pt x="1236" y="1365"/>
                </a:lnTo>
                <a:lnTo>
                  <a:pt x="1234" y="1363"/>
                </a:lnTo>
                <a:lnTo>
                  <a:pt x="1232" y="1361"/>
                </a:lnTo>
                <a:lnTo>
                  <a:pt x="1228" y="1359"/>
                </a:lnTo>
                <a:lnTo>
                  <a:pt x="1224" y="1359"/>
                </a:lnTo>
                <a:lnTo>
                  <a:pt x="1222" y="1359"/>
                </a:lnTo>
                <a:lnTo>
                  <a:pt x="1222" y="1359"/>
                </a:lnTo>
                <a:lnTo>
                  <a:pt x="1222" y="1359"/>
                </a:lnTo>
                <a:lnTo>
                  <a:pt x="1224" y="1361"/>
                </a:lnTo>
                <a:lnTo>
                  <a:pt x="1222" y="1361"/>
                </a:lnTo>
                <a:lnTo>
                  <a:pt x="1219" y="1359"/>
                </a:lnTo>
                <a:lnTo>
                  <a:pt x="1217" y="1359"/>
                </a:lnTo>
                <a:lnTo>
                  <a:pt x="1217" y="1357"/>
                </a:lnTo>
                <a:lnTo>
                  <a:pt x="1219" y="1359"/>
                </a:lnTo>
                <a:lnTo>
                  <a:pt x="1219" y="1359"/>
                </a:lnTo>
                <a:lnTo>
                  <a:pt x="1217" y="1357"/>
                </a:lnTo>
                <a:lnTo>
                  <a:pt x="1217" y="1354"/>
                </a:lnTo>
                <a:lnTo>
                  <a:pt x="1215" y="1354"/>
                </a:lnTo>
                <a:lnTo>
                  <a:pt x="1215" y="1352"/>
                </a:lnTo>
                <a:lnTo>
                  <a:pt x="1213" y="1350"/>
                </a:lnTo>
                <a:lnTo>
                  <a:pt x="1213" y="1348"/>
                </a:lnTo>
                <a:lnTo>
                  <a:pt x="1211" y="1346"/>
                </a:lnTo>
                <a:lnTo>
                  <a:pt x="1211" y="1342"/>
                </a:lnTo>
                <a:lnTo>
                  <a:pt x="1207" y="1338"/>
                </a:lnTo>
                <a:lnTo>
                  <a:pt x="1201" y="1331"/>
                </a:lnTo>
                <a:lnTo>
                  <a:pt x="1201" y="1329"/>
                </a:lnTo>
                <a:lnTo>
                  <a:pt x="1201" y="1329"/>
                </a:lnTo>
                <a:lnTo>
                  <a:pt x="1196" y="1323"/>
                </a:lnTo>
                <a:lnTo>
                  <a:pt x="1194" y="1319"/>
                </a:lnTo>
                <a:lnTo>
                  <a:pt x="1194" y="1319"/>
                </a:lnTo>
                <a:lnTo>
                  <a:pt x="1194" y="1319"/>
                </a:lnTo>
                <a:lnTo>
                  <a:pt x="1194" y="1317"/>
                </a:lnTo>
                <a:lnTo>
                  <a:pt x="1194" y="1317"/>
                </a:lnTo>
                <a:lnTo>
                  <a:pt x="1192" y="1317"/>
                </a:lnTo>
                <a:lnTo>
                  <a:pt x="1192" y="1310"/>
                </a:lnTo>
                <a:lnTo>
                  <a:pt x="1194" y="1315"/>
                </a:lnTo>
                <a:lnTo>
                  <a:pt x="1196" y="1317"/>
                </a:lnTo>
                <a:lnTo>
                  <a:pt x="1196" y="1317"/>
                </a:lnTo>
                <a:lnTo>
                  <a:pt x="1196" y="1317"/>
                </a:lnTo>
                <a:lnTo>
                  <a:pt x="1196" y="1319"/>
                </a:lnTo>
                <a:lnTo>
                  <a:pt x="1196" y="1321"/>
                </a:lnTo>
                <a:lnTo>
                  <a:pt x="1196" y="1321"/>
                </a:lnTo>
                <a:lnTo>
                  <a:pt x="1196" y="1319"/>
                </a:lnTo>
                <a:lnTo>
                  <a:pt x="1199" y="1319"/>
                </a:lnTo>
                <a:lnTo>
                  <a:pt x="1199" y="1317"/>
                </a:lnTo>
                <a:lnTo>
                  <a:pt x="1196" y="1317"/>
                </a:lnTo>
                <a:lnTo>
                  <a:pt x="1196" y="1315"/>
                </a:lnTo>
                <a:lnTo>
                  <a:pt x="1194" y="1313"/>
                </a:lnTo>
                <a:lnTo>
                  <a:pt x="1192" y="1308"/>
                </a:lnTo>
                <a:lnTo>
                  <a:pt x="1190" y="1306"/>
                </a:lnTo>
                <a:lnTo>
                  <a:pt x="1190" y="1302"/>
                </a:lnTo>
                <a:lnTo>
                  <a:pt x="1190" y="1302"/>
                </a:lnTo>
                <a:lnTo>
                  <a:pt x="1190" y="1300"/>
                </a:lnTo>
                <a:lnTo>
                  <a:pt x="1190" y="1298"/>
                </a:lnTo>
                <a:lnTo>
                  <a:pt x="1192" y="1298"/>
                </a:lnTo>
                <a:lnTo>
                  <a:pt x="1192" y="1296"/>
                </a:lnTo>
                <a:lnTo>
                  <a:pt x="1192" y="1289"/>
                </a:lnTo>
                <a:lnTo>
                  <a:pt x="1192" y="1283"/>
                </a:lnTo>
                <a:lnTo>
                  <a:pt x="1192" y="1283"/>
                </a:lnTo>
                <a:lnTo>
                  <a:pt x="1192" y="1283"/>
                </a:lnTo>
                <a:lnTo>
                  <a:pt x="1192" y="1281"/>
                </a:lnTo>
                <a:lnTo>
                  <a:pt x="1192" y="1275"/>
                </a:lnTo>
                <a:lnTo>
                  <a:pt x="1194" y="1264"/>
                </a:lnTo>
                <a:lnTo>
                  <a:pt x="1196" y="1262"/>
                </a:lnTo>
                <a:lnTo>
                  <a:pt x="1199" y="1256"/>
                </a:lnTo>
                <a:lnTo>
                  <a:pt x="1201" y="1254"/>
                </a:lnTo>
                <a:lnTo>
                  <a:pt x="1201" y="1250"/>
                </a:lnTo>
                <a:lnTo>
                  <a:pt x="1201" y="1248"/>
                </a:lnTo>
                <a:lnTo>
                  <a:pt x="1199" y="1248"/>
                </a:lnTo>
                <a:lnTo>
                  <a:pt x="1196" y="1243"/>
                </a:lnTo>
                <a:lnTo>
                  <a:pt x="1196" y="1241"/>
                </a:lnTo>
                <a:lnTo>
                  <a:pt x="1196" y="1239"/>
                </a:lnTo>
                <a:lnTo>
                  <a:pt x="1194" y="1237"/>
                </a:lnTo>
                <a:lnTo>
                  <a:pt x="1194" y="1235"/>
                </a:lnTo>
                <a:lnTo>
                  <a:pt x="1194" y="1235"/>
                </a:lnTo>
                <a:lnTo>
                  <a:pt x="1194" y="1233"/>
                </a:lnTo>
                <a:lnTo>
                  <a:pt x="1196" y="1233"/>
                </a:lnTo>
                <a:lnTo>
                  <a:pt x="1196" y="1231"/>
                </a:lnTo>
                <a:lnTo>
                  <a:pt x="1196" y="1231"/>
                </a:lnTo>
                <a:lnTo>
                  <a:pt x="1192" y="1229"/>
                </a:lnTo>
                <a:lnTo>
                  <a:pt x="1192" y="1227"/>
                </a:lnTo>
                <a:lnTo>
                  <a:pt x="1192" y="1229"/>
                </a:lnTo>
                <a:lnTo>
                  <a:pt x="1194" y="1229"/>
                </a:lnTo>
                <a:lnTo>
                  <a:pt x="1196" y="1229"/>
                </a:lnTo>
                <a:lnTo>
                  <a:pt x="1196" y="1229"/>
                </a:lnTo>
                <a:lnTo>
                  <a:pt x="1196" y="1227"/>
                </a:lnTo>
                <a:lnTo>
                  <a:pt x="1199" y="1224"/>
                </a:lnTo>
                <a:lnTo>
                  <a:pt x="1196" y="1220"/>
                </a:lnTo>
                <a:lnTo>
                  <a:pt x="1196" y="1220"/>
                </a:lnTo>
                <a:lnTo>
                  <a:pt x="1196" y="1220"/>
                </a:lnTo>
                <a:lnTo>
                  <a:pt x="1199" y="1220"/>
                </a:lnTo>
                <a:lnTo>
                  <a:pt x="1201" y="1220"/>
                </a:lnTo>
                <a:lnTo>
                  <a:pt x="1201" y="1218"/>
                </a:lnTo>
                <a:lnTo>
                  <a:pt x="1203" y="1216"/>
                </a:lnTo>
                <a:lnTo>
                  <a:pt x="1201" y="1218"/>
                </a:lnTo>
                <a:lnTo>
                  <a:pt x="1201" y="1216"/>
                </a:lnTo>
                <a:lnTo>
                  <a:pt x="1201" y="1216"/>
                </a:lnTo>
                <a:lnTo>
                  <a:pt x="1201" y="1216"/>
                </a:lnTo>
                <a:lnTo>
                  <a:pt x="1203" y="1216"/>
                </a:lnTo>
                <a:lnTo>
                  <a:pt x="1203" y="1216"/>
                </a:lnTo>
                <a:lnTo>
                  <a:pt x="1203" y="1216"/>
                </a:lnTo>
                <a:lnTo>
                  <a:pt x="1203" y="1216"/>
                </a:lnTo>
                <a:lnTo>
                  <a:pt x="1205" y="1216"/>
                </a:lnTo>
                <a:lnTo>
                  <a:pt x="1205" y="1216"/>
                </a:lnTo>
                <a:lnTo>
                  <a:pt x="1205" y="1216"/>
                </a:lnTo>
                <a:lnTo>
                  <a:pt x="1205" y="1214"/>
                </a:lnTo>
                <a:lnTo>
                  <a:pt x="1205" y="1212"/>
                </a:lnTo>
                <a:lnTo>
                  <a:pt x="1207" y="1214"/>
                </a:lnTo>
                <a:lnTo>
                  <a:pt x="1209" y="1212"/>
                </a:lnTo>
                <a:lnTo>
                  <a:pt x="1209" y="1212"/>
                </a:lnTo>
                <a:lnTo>
                  <a:pt x="1211" y="1212"/>
                </a:lnTo>
                <a:lnTo>
                  <a:pt x="1211" y="1212"/>
                </a:lnTo>
                <a:lnTo>
                  <a:pt x="1209" y="1212"/>
                </a:lnTo>
                <a:lnTo>
                  <a:pt x="1207" y="1208"/>
                </a:lnTo>
                <a:lnTo>
                  <a:pt x="1209" y="1208"/>
                </a:lnTo>
                <a:lnTo>
                  <a:pt x="1209" y="1208"/>
                </a:lnTo>
                <a:lnTo>
                  <a:pt x="1209" y="1208"/>
                </a:lnTo>
                <a:lnTo>
                  <a:pt x="1209" y="1208"/>
                </a:lnTo>
                <a:lnTo>
                  <a:pt x="1211" y="1210"/>
                </a:lnTo>
                <a:lnTo>
                  <a:pt x="1211" y="1208"/>
                </a:lnTo>
                <a:lnTo>
                  <a:pt x="1211" y="1208"/>
                </a:lnTo>
                <a:lnTo>
                  <a:pt x="1213" y="1208"/>
                </a:lnTo>
                <a:lnTo>
                  <a:pt x="1215" y="1210"/>
                </a:lnTo>
                <a:lnTo>
                  <a:pt x="1217" y="1208"/>
                </a:lnTo>
                <a:lnTo>
                  <a:pt x="1215" y="1210"/>
                </a:lnTo>
                <a:lnTo>
                  <a:pt x="1213" y="1212"/>
                </a:lnTo>
                <a:lnTo>
                  <a:pt x="1215" y="1210"/>
                </a:lnTo>
                <a:lnTo>
                  <a:pt x="1217" y="1210"/>
                </a:lnTo>
                <a:lnTo>
                  <a:pt x="1219" y="1208"/>
                </a:lnTo>
                <a:lnTo>
                  <a:pt x="1222" y="1208"/>
                </a:lnTo>
                <a:lnTo>
                  <a:pt x="1222" y="1208"/>
                </a:lnTo>
                <a:lnTo>
                  <a:pt x="1226" y="1206"/>
                </a:lnTo>
                <a:lnTo>
                  <a:pt x="1228" y="1204"/>
                </a:lnTo>
                <a:lnTo>
                  <a:pt x="1230" y="1201"/>
                </a:lnTo>
                <a:lnTo>
                  <a:pt x="1230" y="1199"/>
                </a:lnTo>
                <a:lnTo>
                  <a:pt x="1232" y="1199"/>
                </a:lnTo>
                <a:lnTo>
                  <a:pt x="1232" y="1197"/>
                </a:lnTo>
                <a:lnTo>
                  <a:pt x="1232" y="1195"/>
                </a:lnTo>
                <a:lnTo>
                  <a:pt x="1232" y="1195"/>
                </a:lnTo>
                <a:lnTo>
                  <a:pt x="1232" y="1193"/>
                </a:lnTo>
                <a:lnTo>
                  <a:pt x="1232" y="1191"/>
                </a:lnTo>
                <a:lnTo>
                  <a:pt x="1232" y="1193"/>
                </a:lnTo>
                <a:lnTo>
                  <a:pt x="1232" y="1193"/>
                </a:lnTo>
                <a:lnTo>
                  <a:pt x="1234" y="1191"/>
                </a:lnTo>
                <a:lnTo>
                  <a:pt x="1234" y="1191"/>
                </a:lnTo>
                <a:lnTo>
                  <a:pt x="1236" y="1193"/>
                </a:lnTo>
                <a:lnTo>
                  <a:pt x="1234" y="1195"/>
                </a:lnTo>
                <a:lnTo>
                  <a:pt x="1236" y="1195"/>
                </a:lnTo>
                <a:lnTo>
                  <a:pt x="1236" y="1195"/>
                </a:lnTo>
                <a:lnTo>
                  <a:pt x="1238" y="1195"/>
                </a:lnTo>
                <a:lnTo>
                  <a:pt x="1234" y="1197"/>
                </a:lnTo>
                <a:lnTo>
                  <a:pt x="1234" y="1197"/>
                </a:lnTo>
                <a:lnTo>
                  <a:pt x="1238" y="1195"/>
                </a:lnTo>
                <a:lnTo>
                  <a:pt x="1245" y="1193"/>
                </a:lnTo>
                <a:lnTo>
                  <a:pt x="1247" y="1193"/>
                </a:lnTo>
                <a:lnTo>
                  <a:pt x="1247" y="1191"/>
                </a:lnTo>
                <a:lnTo>
                  <a:pt x="1247" y="1191"/>
                </a:lnTo>
                <a:lnTo>
                  <a:pt x="1249" y="1187"/>
                </a:lnTo>
                <a:lnTo>
                  <a:pt x="1249" y="1187"/>
                </a:lnTo>
                <a:lnTo>
                  <a:pt x="1249" y="1189"/>
                </a:lnTo>
                <a:lnTo>
                  <a:pt x="1249" y="1189"/>
                </a:lnTo>
                <a:lnTo>
                  <a:pt x="1249" y="1189"/>
                </a:lnTo>
                <a:lnTo>
                  <a:pt x="1249" y="1191"/>
                </a:lnTo>
                <a:lnTo>
                  <a:pt x="1247" y="1191"/>
                </a:lnTo>
                <a:lnTo>
                  <a:pt x="1249" y="1191"/>
                </a:lnTo>
                <a:lnTo>
                  <a:pt x="1249" y="1191"/>
                </a:lnTo>
                <a:lnTo>
                  <a:pt x="1249" y="1191"/>
                </a:lnTo>
                <a:lnTo>
                  <a:pt x="1251" y="1191"/>
                </a:lnTo>
                <a:lnTo>
                  <a:pt x="1255" y="1191"/>
                </a:lnTo>
                <a:lnTo>
                  <a:pt x="1257" y="1191"/>
                </a:lnTo>
                <a:lnTo>
                  <a:pt x="1257" y="1191"/>
                </a:lnTo>
                <a:lnTo>
                  <a:pt x="1261" y="1191"/>
                </a:lnTo>
                <a:lnTo>
                  <a:pt x="1263" y="1193"/>
                </a:lnTo>
                <a:lnTo>
                  <a:pt x="1266" y="1193"/>
                </a:lnTo>
                <a:lnTo>
                  <a:pt x="1272" y="1195"/>
                </a:lnTo>
                <a:lnTo>
                  <a:pt x="1274" y="1193"/>
                </a:lnTo>
                <a:lnTo>
                  <a:pt x="1274" y="1193"/>
                </a:lnTo>
                <a:lnTo>
                  <a:pt x="1274" y="1193"/>
                </a:lnTo>
                <a:lnTo>
                  <a:pt x="1274" y="1193"/>
                </a:lnTo>
                <a:lnTo>
                  <a:pt x="1274" y="1191"/>
                </a:lnTo>
                <a:lnTo>
                  <a:pt x="1274" y="1191"/>
                </a:lnTo>
                <a:lnTo>
                  <a:pt x="1276" y="1191"/>
                </a:lnTo>
                <a:lnTo>
                  <a:pt x="1278" y="1191"/>
                </a:lnTo>
                <a:lnTo>
                  <a:pt x="1280" y="1191"/>
                </a:lnTo>
                <a:lnTo>
                  <a:pt x="1280" y="1193"/>
                </a:lnTo>
                <a:lnTo>
                  <a:pt x="1282" y="1195"/>
                </a:lnTo>
                <a:lnTo>
                  <a:pt x="1284" y="1195"/>
                </a:lnTo>
                <a:lnTo>
                  <a:pt x="1284" y="1195"/>
                </a:lnTo>
                <a:lnTo>
                  <a:pt x="1287" y="1195"/>
                </a:lnTo>
                <a:lnTo>
                  <a:pt x="1287" y="1195"/>
                </a:lnTo>
                <a:lnTo>
                  <a:pt x="1287" y="1195"/>
                </a:lnTo>
                <a:lnTo>
                  <a:pt x="1287" y="1197"/>
                </a:lnTo>
                <a:lnTo>
                  <a:pt x="1287" y="1197"/>
                </a:lnTo>
                <a:lnTo>
                  <a:pt x="1287" y="1197"/>
                </a:lnTo>
                <a:lnTo>
                  <a:pt x="1284" y="1197"/>
                </a:lnTo>
                <a:lnTo>
                  <a:pt x="1284" y="1199"/>
                </a:lnTo>
                <a:lnTo>
                  <a:pt x="1289" y="1199"/>
                </a:lnTo>
                <a:lnTo>
                  <a:pt x="1293" y="1201"/>
                </a:lnTo>
                <a:lnTo>
                  <a:pt x="1295" y="1201"/>
                </a:lnTo>
                <a:lnTo>
                  <a:pt x="1295" y="1199"/>
                </a:lnTo>
                <a:lnTo>
                  <a:pt x="1297" y="1199"/>
                </a:lnTo>
                <a:lnTo>
                  <a:pt x="1299" y="1199"/>
                </a:lnTo>
                <a:lnTo>
                  <a:pt x="1299" y="1199"/>
                </a:lnTo>
                <a:lnTo>
                  <a:pt x="1301" y="1201"/>
                </a:lnTo>
                <a:lnTo>
                  <a:pt x="1301" y="1201"/>
                </a:lnTo>
                <a:lnTo>
                  <a:pt x="1301" y="1201"/>
                </a:lnTo>
                <a:lnTo>
                  <a:pt x="1303" y="1199"/>
                </a:lnTo>
                <a:lnTo>
                  <a:pt x="1303" y="1199"/>
                </a:lnTo>
                <a:lnTo>
                  <a:pt x="1303" y="1199"/>
                </a:lnTo>
                <a:lnTo>
                  <a:pt x="1303" y="1197"/>
                </a:lnTo>
                <a:lnTo>
                  <a:pt x="1303" y="1197"/>
                </a:lnTo>
                <a:lnTo>
                  <a:pt x="1303" y="1195"/>
                </a:lnTo>
                <a:lnTo>
                  <a:pt x="1301" y="1195"/>
                </a:lnTo>
                <a:lnTo>
                  <a:pt x="1301" y="1195"/>
                </a:lnTo>
                <a:lnTo>
                  <a:pt x="1301" y="1195"/>
                </a:lnTo>
                <a:lnTo>
                  <a:pt x="1305" y="1195"/>
                </a:lnTo>
                <a:lnTo>
                  <a:pt x="1307" y="1197"/>
                </a:lnTo>
                <a:lnTo>
                  <a:pt x="1307" y="1197"/>
                </a:lnTo>
                <a:lnTo>
                  <a:pt x="1307" y="1197"/>
                </a:lnTo>
                <a:lnTo>
                  <a:pt x="1307" y="1197"/>
                </a:lnTo>
                <a:lnTo>
                  <a:pt x="1310" y="1197"/>
                </a:lnTo>
                <a:lnTo>
                  <a:pt x="1310" y="1197"/>
                </a:lnTo>
                <a:lnTo>
                  <a:pt x="1310" y="1199"/>
                </a:lnTo>
                <a:lnTo>
                  <a:pt x="1312" y="1199"/>
                </a:lnTo>
                <a:lnTo>
                  <a:pt x="1312" y="1199"/>
                </a:lnTo>
                <a:lnTo>
                  <a:pt x="1312" y="1201"/>
                </a:lnTo>
                <a:lnTo>
                  <a:pt x="1314" y="1201"/>
                </a:lnTo>
                <a:lnTo>
                  <a:pt x="1314" y="1204"/>
                </a:lnTo>
                <a:lnTo>
                  <a:pt x="1314" y="1204"/>
                </a:lnTo>
                <a:lnTo>
                  <a:pt x="1316" y="1201"/>
                </a:lnTo>
                <a:lnTo>
                  <a:pt x="1316" y="1201"/>
                </a:lnTo>
                <a:lnTo>
                  <a:pt x="1316" y="1204"/>
                </a:lnTo>
                <a:lnTo>
                  <a:pt x="1316" y="1201"/>
                </a:lnTo>
                <a:lnTo>
                  <a:pt x="1316" y="1201"/>
                </a:lnTo>
                <a:lnTo>
                  <a:pt x="1318" y="1201"/>
                </a:lnTo>
                <a:lnTo>
                  <a:pt x="1318" y="1199"/>
                </a:lnTo>
                <a:lnTo>
                  <a:pt x="1318" y="1199"/>
                </a:lnTo>
                <a:lnTo>
                  <a:pt x="1316" y="1199"/>
                </a:lnTo>
                <a:lnTo>
                  <a:pt x="1316" y="1197"/>
                </a:lnTo>
                <a:lnTo>
                  <a:pt x="1314" y="1197"/>
                </a:lnTo>
                <a:lnTo>
                  <a:pt x="1312" y="1197"/>
                </a:lnTo>
                <a:lnTo>
                  <a:pt x="1310" y="1195"/>
                </a:lnTo>
                <a:lnTo>
                  <a:pt x="1310" y="1195"/>
                </a:lnTo>
                <a:lnTo>
                  <a:pt x="1307" y="1193"/>
                </a:lnTo>
                <a:lnTo>
                  <a:pt x="1307" y="1193"/>
                </a:lnTo>
                <a:lnTo>
                  <a:pt x="1307" y="1193"/>
                </a:lnTo>
                <a:lnTo>
                  <a:pt x="1310" y="1193"/>
                </a:lnTo>
                <a:lnTo>
                  <a:pt x="1310" y="1193"/>
                </a:lnTo>
                <a:lnTo>
                  <a:pt x="1310" y="1193"/>
                </a:lnTo>
                <a:lnTo>
                  <a:pt x="1310" y="1191"/>
                </a:lnTo>
                <a:lnTo>
                  <a:pt x="1312" y="1191"/>
                </a:lnTo>
                <a:lnTo>
                  <a:pt x="1312" y="1191"/>
                </a:lnTo>
                <a:lnTo>
                  <a:pt x="1314" y="1191"/>
                </a:lnTo>
                <a:lnTo>
                  <a:pt x="1314" y="1189"/>
                </a:lnTo>
                <a:lnTo>
                  <a:pt x="1314" y="1189"/>
                </a:lnTo>
                <a:lnTo>
                  <a:pt x="1312" y="1187"/>
                </a:lnTo>
                <a:lnTo>
                  <a:pt x="1312" y="1187"/>
                </a:lnTo>
                <a:lnTo>
                  <a:pt x="1312" y="1187"/>
                </a:lnTo>
                <a:lnTo>
                  <a:pt x="1312" y="1187"/>
                </a:lnTo>
                <a:lnTo>
                  <a:pt x="1310" y="1187"/>
                </a:lnTo>
                <a:lnTo>
                  <a:pt x="1310" y="1189"/>
                </a:lnTo>
                <a:lnTo>
                  <a:pt x="1310" y="1189"/>
                </a:lnTo>
                <a:lnTo>
                  <a:pt x="1307" y="1189"/>
                </a:lnTo>
                <a:lnTo>
                  <a:pt x="1307" y="1187"/>
                </a:lnTo>
                <a:lnTo>
                  <a:pt x="1307" y="1187"/>
                </a:lnTo>
                <a:lnTo>
                  <a:pt x="1307" y="1187"/>
                </a:lnTo>
                <a:lnTo>
                  <a:pt x="1310" y="1185"/>
                </a:lnTo>
                <a:lnTo>
                  <a:pt x="1310" y="1185"/>
                </a:lnTo>
                <a:lnTo>
                  <a:pt x="1307" y="1185"/>
                </a:lnTo>
                <a:lnTo>
                  <a:pt x="1307" y="1185"/>
                </a:lnTo>
                <a:lnTo>
                  <a:pt x="1307" y="1185"/>
                </a:lnTo>
                <a:lnTo>
                  <a:pt x="1305" y="1185"/>
                </a:lnTo>
                <a:lnTo>
                  <a:pt x="1303" y="1187"/>
                </a:lnTo>
                <a:lnTo>
                  <a:pt x="1301" y="1187"/>
                </a:lnTo>
                <a:lnTo>
                  <a:pt x="1299" y="1187"/>
                </a:lnTo>
                <a:lnTo>
                  <a:pt x="1297" y="1185"/>
                </a:lnTo>
                <a:lnTo>
                  <a:pt x="1299" y="1183"/>
                </a:lnTo>
                <a:lnTo>
                  <a:pt x="1301" y="1180"/>
                </a:lnTo>
                <a:lnTo>
                  <a:pt x="1301" y="1183"/>
                </a:lnTo>
                <a:lnTo>
                  <a:pt x="1303" y="1183"/>
                </a:lnTo>
                <a:lnTo>
                  <a:pt x="1305" y="1183"/>
                </a:lnTo>
                <a:lnTo>
                  <a:pt x="1310" y="1185"/>
                </a:lnTo>
                <a:lnTo>
                  <a:pt x="1312" y="1185"/>
                </a:lnTo>
                <a:lnTo>
                  <a:pt x="1314" y="1183"/>
                </a:lnTo>
                <a:lnTo>
                  <a:pt x="1314" y="1183"/>
                </a:lnTo>
                <a:lnTo>
                  <a:pt x="1316" y="1183"/>
                </a:lnTo>
                <a:lnTo>
                  <a:pt x="1318" y="1183"/>
                </a:lnTo>
                <a:lnTo>
                  <a:pt x="1320" y="1180"/>
                </a:lnTo>
                <a:lnTo>
                  <a:pt x="1320" y="1180"/>
                </a:lnTo>
                <a:lnTo>
                  <a:pt x="1320" y="1180"/>
                </a:lnTo>
                <a:lnTo>
                  <a:pt x="1322" y="1183"/>
                </a:lnTo>
                <a:lnTo>
                  <a:pt x="1328" y="1180"/>
                </a:lnTo>
                <a:lnTo>
                  <a:pt x="1328" y="1183"/>
                </a:lnTo>
                <a:lnTo>
                  <a:pt x="1331" y="1183"/>
                </a:lnTo>
                <a:lnTo>
                  <a:pt x="1331" y="1180"/>
                </a:lnTo>
                <a:lnTo>
                  <a:pt x="1333" y="1178"/>
                </a:lnTo>
                <a:lnTo>
                  <a:pt x="1333" y="1176"/>
                </a:lnTo>
                <a:lnTo>
                  <a:pt x="1333" y="1176"/>
                </a:lnTo>
                <a:lnTo>
                  <a:pt x="1333" y="1178"/>
                </a:lnTo>
                <a:lnTo>
                  <a:pt x="1335" y="1178"/>
                </a:lnTo>
                <a:lnTo>
                  <a:pt x="1335" y="1180"/>
                </a:lnTo>
                <a:lnTo>
                  <a:pt x="1335" y="1180"/>
                </a:lnTo>
                <a:lnTo>
                  <a:pt x="1335" y="1180"/>
                </a:lnTo>
                <a:lnTo>
                  <a:pt x="1335" y="1183"/>
                </a:lnTo>
                <a:lnTo>
                  <a:pt x="1337" y="1183"/>
                </a:lnTo>
                <a:lnTo>
                  <a:pt x="1335" y="1183"/>
                </a:lnTo>
                <a:lnTo>
                  <a:pt x="1333" y="1183"/>
                </a:lnTo>
                <a:lnTo>
                  <a:pt x="1333" y="1185"/>
                </a:lnTo>
                <a:lnTo>
                  <a:pt x="1339" y="1183"/>
                </a:lnTo>
                <a:lnTo>
                  <a:pt x="1339" y="1183"/>
                </a:lnTo>
                <a:lnTo>
                  <a:pt x="1341" y="1180"/>
                </a:lnTo>
                <a:lnTo>
                  <a:pt x="1341" y="1183"/>
                </a:lnTo>
                <a:lnTo>
                  <a:pt x="1341" y="1183"/>
                </a:lnTo>
                <a:lnTo>
                  <a:pt x="1341" y="1183"/>
                </a:lnTo>
                <a:lnTo>
                  <a:pt x="1343" y="1183"/>
                </a:lnTo>
                <a:lnTo>
                  <a:pt x="1343" y="1180"/>
                </a:lnTo>
                <a:lnTo>
                  <a:pt x="1345" y="1180"/>
                </a:lnTo>
                <a:lnTo>
                  <a:pt x="1345" y="1178"/>
                </a:lnTo>
                <a:lnTo>
                  <a:pt x="1345" y="1178"/>
                </a:lnTo>
                <a:lnTo>
                  <a:pt x="1347" y="1180"/>
                </a:lnTo>
                <a:lnTo>
                  <a:pt x="1347" y="1178"/>
                </a:lnTo>
                <a:lnTo>
                  <a:pt x="1347" y="1178"/>
                </a:lnTo>
                <a:lnTo>
                  <a:pt x="1347" y="1180"/>
                </a:lnTo>
                <a:lnTo>
                  <a:pt x="1347" y="1180"/>
                </a:lnTo>
                <a:lnTo>
                  <a:pt x="1345" y="1180"/>
                </a:lnTo>
                <a:lnTo>
                  <a:pt x="1345" y="1180"/>
                </a:lnTo>
                <a:lnTo>
                  <a:pt x="1345" y="1183"/>
                </a:lnTo>
                <a:lnTo>
                  <a:pt x="1347" y="1180"/>
                </a:lnTo>
                <a:lnTo>
                  <a:pt x="1351" y="1180"/>
                </a:lnTo>
                <a:lnTo>
                  <a:pt x="1354" y="1180"/>
                </a:lnTo>
                <a:lnTo>
                  <a:pt x="1354" y="1180"/>
                </a:lnTo>
                <a:lnTo>
                  <a:pt x="1356" y="1180"/>
                </a:lnTo>
                <a:lnTo>
                  <a:pt x="1356" y="1180"/>
                </a:lnTo>
                <a:lnTo>
                  <a:pt x="1358" y="1180"/>
                </a:lnTo>
                <a:lnTo>
                  <a:pt x="1360" y="1180"/>
                </a:lnTo>
                <a:lnTo>
                  <a:pt x="1360" y="1180"/>
                </a:lnTo>
                <a:lnTo>
                  <a:pt x="1360" y="1180"/>
                </a:lnTo>
                <a:lnTo>
                  <a:pt x="1358" y="1180"/>
                </a:lnTo>
                <a:lnTo>
                  <a:pt x="1356" y="1180"/>
                </a:lnTo>
                <a:lnTo>
                  <a:pt x="1360" y="1183"/>
                </a:lnTo>
                <a:lnTo>
                  <a:pt x="1364" y="1185"/>
                </a:lnTo>
                <a:lnTo>
                  <a:pt x="1364" y="1185"/>
                </a:lnTo>
                <a:lnTo>
                  <a:pt x="1366" y="1185"/>
                </a:lnTo>
                <a:lnTo>
                  <a:pt x="1366" y="1185"/>
                </a:lnTo>
                <a:lnTo>
                  <a:pt x="1366" y="1183"/>
                </a:lnTo>
                <a:lnTo>
                  <a:pt x="1366" y="1183"/>
                </a:lnTo>
                <a:lnTo>
                  <a:pt x="1368" y="1183"/>
                </a:lnTo>
                <a:lnTo>
                  <a:pt x="1366" y="1185"/>
                </a:lnTo>
                <a:lnTo>
                  <a:pt x="1366" y="1185"/>
                </a:lnTo>
                <a:lnTo>
                  <a:pt x="1368" y="1185"/>
                </a:lnTo>
                <a:lnTo>
                  <a:pt x="1368" y="1185"/>
                </a:lnTo>
                <a:lnTo>
                  <a:pt x="1366" y="1185"/>
                </a:lnTo>
                <a:lnTo>
                  <a:pt x="1368" y="1187"/>
                </a:lnTo>
                <a:lnTo>
                  <a:pt x="1370" y="1189"/>
                </a:lnTo>
                <a:lnTo>
                  <a:pt x="1372" y="1191"/>
                </a:lnTo>
                <a:lnTo>
                  <a:pt x="1372" y="1191"/>
                </a:lnTo>
                <a:lnTo>
                  <a:pt x="1372" y="1191"/>
                </a:lnTo>
                <a:lnTo>
                  <a:pt x="1370" y="1191"/>
                </a:lnTo>
                <a:lnTo>
                  <a:pt x="1370" y="1189"/>
                </a:lnTo>
                <a:lnTo>
                  <a:pt x="1370" y="1191"/>
                </a:lnTo>
                <a:lnTo>
                  <a:pt x="1370" y="1193"/>
                </a:lnTo>
                <a:lnTo>
                  <a:pt x="1372" y="1193"/>
                </a:lnTo>
                <a:lnTo>
                  <a:pt x="1375" y="1191"/>
                </a:lnTo>
                <a:lnTo>
                  <a:pt x="1377" y="1191"/>
                </a:lnTo>
                <a:lnTo>
                  <a:pt x="1377" y="1191"/>
                </a:lnTo>
                <a:lnTo>
                  <a:pt x="1379" y="1191"/>
                </a:lnTo>
                <a:lnTo>
                  <a:pt x="1379" y="1191"/>
                </a:lnTo>
                <a:lnTo>
                  <a:pt x="1383" y="1189"/>
                </a:lnTo>
                <a:lnTo>
                  <a:pt x="1385" y="1189"/>
                </a:lnTo>
                <a:lnTo>
                  <a:pt x="1385" y="1189"/>
                </a:lnTo>
                <a:lnTo>
                  <a:pt x="1385" y="1189"/>
                </a:lnTo>
                <a:lnTo>
                  <a:pt x="1385" y="1187"/>
                </a:lnTo>
                <a:lnTo>
                  <a:pt x="1385" y="1187"/>
                </a:lnTo>
                <a:lnTo>
                  <a:pt x="1387" y="1187"/>
                </a:lnTo>
                <a:lnTo>
                  <a:pt x="1389" y="1185"/>
                </a:lnTo>
                <a:lnTo>
                  <a:pt x="1395" y="1189"/>
                </a:lnTo>
                <a:lnTo>
                  <a:pt x="1402" y="1195"/>
                </a:lnTo>
                <a:lnTo>
                  <a:pt x="1408" y="1201"/>
                </a:lnTo>
                <a:lnTo>
                  <a:pt x="1410" y="1206"/>
                </a:lnTo>
                <a:lnTo>
                  <a:pt x="1410" y="1206"/>
                </a:lnTo>
                <a:lnTo>
                  <a:pt x="1410" y="1206"/>
                </a:lnTo>
                <a:lnTo>
                  <a:pt x="1410" y="1212"/>
                </a:lnTo>
                <a:lnTo>
                  <a:pt x="1408" y="1214"/>
                </a:lnTo>
                <a:lnTo>
                  <a:pt x="1408" y="1220"/>
                </a:lnTo>
                <a:lnTo>
                  <a:pt x="1408" y="1222"/>
                </a:lnTo>
                <a:lnTo>
                  <a:pt x="1408" y="1222"/>
                </a:lnTo>
                <a:lnTo>
                  <a:pt x="1408" y="1222"/>
                </a:lnTo>
                <a:lnTo>
                  <a:pt x="1410" y="1222"/>
                </a:lnTo>
                <a:lnTo>
                  <a:pt x="1410" y="1222"/>
                </a:lnTo>
                <a:lnTo>
                  <a:pt x="1410" y="1222"/>
                </a:lnTo>
                <a:lnTo>
                  <a:pt x="1410" y="1222"/>
                </a:lnTo>
                <a:lnTo>
                  <a:pt x="1410" y="1220"/>
                </a:lnTo>
                <a:lnTo>
                  <a:pt x="1410" y="1220"/>
                </a:lnTo>
                <a:lnTo>
                  <a:pt x="1410" y="1218"/>
                </a:lnTo>
                <a:lnTo>
                  <a:pt x="1410" y="1218"/>
                </a:lnTo>
                <a:lnTo>
                  <a:pt x="1412" y="1218"/>
                </a:lnTo>
                <a:lnTo>
                  <a:pt x="1412" y="1220"/>
                </a:lnTo>
                <a:lnTo>
                  <a:pt x="1412" y="1220"/>
                </a:lnTo>
                <a:lnTo>
                  <a:pt x="1414" y="1220"/>
                </a:lnTo>
                <a:lnTo>
                  <a:pt x="1414" y="1220"/>
                </a:lnTo>
                <a:lnTo>
                  <a:pt x="1414" y="1220"/>
                </a:lnTo>
                <a:lnTo>
                  <a:pt x="1414" y="1222"/>
                </a:lnTo>
                <a:lnTo>
                  <a:pt x="1412" y="1224"/>
                </a:lnTo>
                <a:lnTo>
                  <a:pt x="1410" y="1227"/>
                </a:lnTo>
                <a:lnTo>
                  <a:pt x="1410" y="1227"/>
                </a:lnTo>
                <a:lnTo>
                  <a:pt x="1410" y="1227"/>
                </a:lnTo>
                <a:lnTo>
                  <a:pt x="1410" y="1227"/>
                </a:lnTo>
                <a:lnTo>
                  <a:pt x="1410" y="1229"/>
                </a:lnTo>
                <a:lnTo>
                  <a:pt x="1414" y="1233"/>
                </a:lnTo>
                <a:lnTo>
                  <a:pt x="1414" y="1235"/>
                </a:lnTo>
                <a:lnTo>
                  <a:pt x="1416" y="1237"/>
                </a:lnTo>
                <a:lnTo>
                  <a:pt x="1416" y="1237"/>
                </a:lnTo>
                <a:lnTo>
                  <a:pt x="1416" y="1237"/>
                </a:lnTo>
                <a:lnTo>
                  <a:pt x="1416" y="1235"/>
                </a:lnTo>
                <a:lnTo>
                  <a:pt x="1416" y="1235"/>
                </a:lnTo>
                <a:lnTo>
                  <a:pt x="1419" y="1235"/>
                </a:lnTo>
                <a:lnTo>
                  <a:pt x="1419" y="1235"/>
                </a:lnTo>
                <a:lnTo>
                  <a:pt x="1419" y="1235"/>
                </a:lnTo>
                <a:lnTo>
                  <a:pt x="1419" y="1239"/>
                </a:lnTo>
                <a:lnTo>
                  <a:pt x="1419" y="1241"/>
                </a:lnTo>
                <a:lnTo>
                  <a:pt x="1421" y="1241"/>
                </a:lnTo>
                <a:lnTo>
                  <a:pt x="1421" y="1241"/>
                </a:lnTo>
                <a:lnTo>
                  <a:pt x="1421" y="1239"/>
                </a:lnTo>
                <a:lnTo>
                  <a:pt x="1421" y="1239"/>
                </a:lnTo>
                <a:lnTo>
                  <a:pt x="1423" y="1239"/>
                </a:lnTo>
                <a:lnTo>
                  <a:pt x="1421" y="1241"/>
                </a:lnTo>
                <a:lnTo>
                  <a:pt x="1421" y="1241"/>
                </a:lnTo>
                <a:lnTo>
                  <a:pt x="1421" y="1241"/>
                </a:lnTo>
                <a:lnTo>
                  <a:pt x="1423" y="1243"/>
                </a:lnTo>
                <a:lnTo>
                  <a:pt x="1423" y="1248"/>
                </a:lnTo>
                <a:lnTo>
                  <a:pt x="1425" y="1250"/>
                </a:lnTo>
                <a:lnTo>
                  <a:pt x="1427" y="1252"/>
                </a:lnTo>
                <a:lnTo>
                  <a:pt x="1429" y="1252"/>
                </a:lnTo>
                <a:lnTo>
                  <a:pt x="1429" y="1254"/>
                </a:lnTo>
                <a:lnTo>
                  <a:pt x="1431" y="1256"/>
                </a:lnTo>
                <a:lnTo>
                  <a:pt x="1433" y="1260"/>
                </a:lnTo>
                <a:lnTo>
                  <a:pt x="1433" y="1260"/>
                </a:lnTo>
                <a:lnTo>
                  <a:pt x="1435" y="1260"/>
                </a:lnTo>
                <a:lnTo>
                  <a:pt x="1435" y="1260"/>
                </a:lnTo>
                <a:lnTo>
                  <a:pt x="1435" y="1262"/>
                </a:lnTo>
                <a:lnTo>
                  <a:pt x="1433" y="1260"/>
                </a:lnTo>
                <a:lnTo>
                  <a:pt x="1433" y="1260"/>
                </a:lnTo>
                <a:lnTo>
                  <a:pt x="1431" y="1260"/>
                </a:lnTo>
                <a:lnTo>
                  <a:pt x="1431" y="1262"/>
                </a:lnTo>
                <a:lnTo>
                  <a:pt x="1433" y="1262"/>
                </a:lnTo>
                <a:lnTo>
                  <a:pt x="1433" y="1262"/>
                </a:lnTo>
                <a:lnTo>
                  <a:pt x="1435" y="1262"/>
                </a:lnTo>
                <a:lnTo>
                  <a:pt x="1437" y="1262"/>
                </a:lnTo>
                <a:lnTo>
                  <a:pt x="1442" y="1262"/>
                </a:lnTo>
                <a:lnTo>
                  <a:pt x="1442" y="1262"/>
                </a:lnTo>
                <a:lnTo>
                  <a:pt x="1444" y="1260"/>
                </a:lnTo>
                <a:lnTo>
                  <a:pt x="1444" y="1258"/>
                </a:lnTo>
                <a:lnTo>
                  <a:pt x="1444" y="1256"/>
                </a:lnTo>
                <a:lnTo>
                  <a:pt x="1446" y="1254"/>
                </a:lnTo>
                <a:lnTo>
                  <a:pt x="1446" y="1252"/>
                </a:lnTo>
                <a:lnTo>
                  <a:pt x="1446" y="1252"/>
                </a:lnTo>
                <a:lnTo>
                  <a:pt x="1446" y="1252"/>
                </a:lnTo>
                <a:lnTo>
                  <a:pt x="1448" y="1252"/>
                </a:lnTo>
                <a:lnTo>
                  <a:pt x="1448" y="1248"/>
                </a:lnTo>
                <a:lnTo>
                  <a:pt x="1448" y="1241"/>
                </a:lnTo>
                <a:lnTo>
                  <a:pt x="1448" y="1237"/>
                </a:lnTo>
                <a:lnTo>
                  <a:pt x="1448" y="1235"/>
                </a:lnTo>
                <a:lnTo>
                  <a:pt x="1448" y="1233"/>
                </a:lnTo>
                <a:lnTo>
                  <a:pt x="1446" y="1231"/>
                </a:lnTo>
                <a:lnTo>
                  <a:pt x="1439" y="1216"/>
                </a:lnTo>
                <a:lnTo>
                  <a:pt x="1439" y="1214"/>
                </a:lnTo>
                <a:lnTo>
                  <a:pt x="1437" y="1212"/>
                </a:lnTo>
                <a:lnTo>
                  <a:pt x="1437" y="1210"/>
                </a:lnTo>
                <a:lnTo>
                  <a:pt x="1437" y="1208"/>
                </a:lnTo>
                <a:lnTo>
                  <a:pt x="1437" y="1208"/>
                </a:lnTo>
                <a:lnTo>
                  <a:pt x="1437" y="1208"/>
                </a:lnTo>
                <a:lnTo>
                  <a:pt x="1437" y="1208"/>
                </a:lnTo>
                <a:lnTo>
                  <a:pt x="1437" y="1208"/>
                </a:lnTo>
                <a:lnTo>
                  <a:pt x="1437" y="1208"/>
                </a:lnTo>
                <a:lnTo>
                  <a:pt x="1439" y="1210"/>
                </a:lnTo>
                <a:lnTo>
                  <a:pt x="1439" y="1210"/>
                </a:lnTo>
                <a:lnTo>
                  <a:pt x="1437" y="1210"/>
                </a:lnTo>
                <a:lnTo>
                  <a:pt x="1437" y="1212"/>
                </a:lnTo>
                <a:lnTo>
                  <a:pt x="1439" y="1214"/>
                </a:lnTo>
                <a:lnTo>
                  <a:pt x="1439" y="1212"/>
                </a:lnTo>
                <a:lnTo>
                  <a:pt x="1439" y="1212"/>
                </a:lnTo>
                <a:lnTo>
                  <a:pt x="1439" y="1210"/>
                </a:lnTo>
                <a:lnTo>
                  <a:pt x="1439" y="1210"/>
                </a:lnTo>
                <a:lnTo>
                  <a:pt x="1439" y="1214"/>
                </a:lnTo>
                <a:lnTo>
                  <a:pt x="1439" y="1216"/>
                </a:lnTo>
                <a:lnTo>
                  <a:pt x="1442" y="1220"/>
                </a:lnTo>
                <a:lnTo>
                  <a:pt x="1442" y="1220"/>
                </a:lnTo>
                <a:lnTo>
                  <a:pt x="1442" y="1218"/>
                </a:lnTo>
                <a:lnTo>
                  <a:pt x="1439" y="1216"/>
                </a:lnTo>
                <a:lnTo>
                  <a:pt x="1439" y="1214"/>
                </a:lnTo>
                <a:lnTo>
                  <a:pt x="1439" y="1212"/>
                </a:lnTo>
                <a:lnTo>
                  <a:pt x="1439" y="1212"/>
                </a:lnTo>
                <a:lnTo>
                  <a:pt x="1442" y="1212"/>
                </a:lnTo>
                <a:lnTo>
                  <a:pt x="1442" y="1210"/>
                </a:lnTo>
                <a:lnTo>
                  <a:pt x="1435" y="1201"/>
                </a:lnTo>
                <a:lnTo>
                  <a:pt x="1433" y="1195"/>
                </a:lnTo>
                <a:lnTo>
                  <a:pt x="1431" y="1191"/>
                </a:lnTo>
                <a:lnTo>
                  <a:pt x="1429" y="1185"/>
                </a:lnTo>
                <a:lnTo>
                  <a:pt x="1429" y="1183"/>
                </a:lnTo>
                <a:lnTo>
                  <a:pt x="1427" y="1176"/>
                </a:lnTo>
                <a:lnTo>
                  <a:pt x="1427" y="1176"/>
                </a:lnTo>
                <a:lnTo>
                  <a:pt x="1427" y="1174"/>
                </a:lnTo>
                <a:lnTo>
                  <a:pt x="1427" y="1174"/>
                </a:lnTo>
                <a:lnTo>
                  <a:pt x="1427" y="1172"/>
                </a:lnTo>
                <a:lnTo>
                  <a:pt x="1427" y="1172"/>
                </a:lnTo>
                <a:lnTo>
                  <a:pt x="1427" y="1170"/>
                </a:lnTo>
                <a:lnTo>
                  <a:pt x="1427" y="1170"/>
                </a:lnTo>
                <a:lnTo>
                  <a:pt x="1427" y="1168"/>
                </a:lnTo>
                <a:lnTo>
                  <a:pt x="1429" y="1168"/>
                </a:lnTo>
                <a:lnTo>
                  <a:pt x="1429" y="1168"/>
                </a:lnTo>
                <a:lnTo>
                  <a:pt x="1431" y="1168"/>
                </a:lnTo>
                <a:lnTo>
                  <a:pt x="1429" y="1166"/>
                </a:lnTo>
                <a:lnTo>
                  <a:pt x="1429" y="1166"/>
                </a:lnTo>
                <a:lnTo>
                  <a:pt x="1429" y="1166"/>
                </a:lnTo>
                <a:lnTo>
                  <a:pt x="1429" y="1166"/>
                </a:lnTo>
                <a:lnTo>
                  <a:pt x="1431" y="1164"/>
                </a:lnTo>
                <a:lnTo>
                  <a:pt x="1431" y="1164"/>
                </a:lnTo>
                <a:lnTo>
                  <a:pt x="1431" y="1164"/>
                </a:lnTo>
                <a:lnTo>
                  <a:pt x="1431" y="1164"/>
                </a:lnTo>
                <a:lnTo>
                  <a:pt x="1431" y="1164"/>
                </a:lnTo>
                <a:lnTo>
                  <a:pt x="1431" y="1164"/>
                </a:lnTo>
                <a:lnTo>
                  <a:pt x="1431" y="1162"/>
                </a:lnTo>
                <a:lnTo>
                  <a:pt x="1431" y="1162"/>
                </a:lnTo>
                <a:lnTo>
                  <a:pt x="1431" y="1162"/>
                </a:lnTo>
                <a:lnTo>
                  <a:pt x="1431" y="1162"/>
                </a:lnTo>
                <a:lnTo>
                  <a:pt x="1431" y="1160"/>
                </a:lnTo>
                <a:lnTo>
                  <a:pt x="1431" y="1160"/>
                </a:lnTo>
                <a:lnTo>
                  <a:pt x="1433" y="1160"/>
                </a:lnTo>
                <a:lnTo>
                  <a:pt x="1433" y="1160"/>
                </a:lnTo>
                <a:lnTo>
                  <a:pt x="1433" y="1160"/>
                </a:lnTo>
                <a:lnTo>
                  <a:pt x="1433" y="1157"/>
                </a:lnTo>
                <a:lnTo>
                  <a:pt x="1433" y="1157"/>
                </a:lnTo>
                <a:lnTo>
                  <a:pt x="1433" y="1157"/>
                </a:lnTo>
                <a:lnTo>
                  <a:pt x="1433" y="1157"/>
                </a:lnTo>
                <a:lnTo>
                  <a:pt x="1435" y="1157"/>
                </a:lnTo>
                <a:lnTo>
                  <a:pt x="1435" y="1155"/>
                </a:lnTo>
                <a:lnTo>
                  <a:pt x="1435" y="1155"/>
                </a:lnTo>
                <a:lnTo>
                  <a:pt x="1437" y="1153"/>
                </a:lnTo>
                <a:lnTo>
                  <a:pt x="1437" y="1153"/>
                </a:lnTo>
                <a:lnTo>
                  <a:pt x="1437" y="1153"/>
                </a:lnTo>
                <a:lnTo>
                  <a:pt x="1439" y="1153"/>
                </a:lnTo>
                <a:lnTo>
                  <a:pt x="1439" y="1151"/>
                </a:lnTo>
                <a:lnTo>
                  <a:pt x="1437" y="1151"/>
                </a:lnTo>
                <a:lnTo>
                  <a:pt x="1437" y="1151"/>
                </a:lnTo>
                <a:lnTo>
                  <a:pt x="1437" y="1149"/>
                </a:lnTo>
                <a:lnTo>
                  <a:pt x="1437" y="1149"/>
                </a:lnTo>
                <a:lnTo>
                  <a:pt x="1439" y="1151"/>
                </a:lnTo>
                <a:lnTo>
                  <a:pt x="1439" y="1151"/>
                </a:lnTo>
                <a:lnTo>
                  <a:pt x="1439" y="1149"/>
                </a:lnTo>
                <a:lnTo>
                  <a:pt x="1439" y="1149"/>
                </a:lnTo>
                <a:lnTo>
                  <a:pt x="1439" y="1151"/>
                </a:lnTo>
                <a:lnTo>
                  <a:pt x="1439" y="1151"/>
                </a:lnTo>
                <a:lnTo>
                  <a:pt x="1439" y="1151"/>
                </a:lnTo>
                <a:lnTo>
                  <a:pt x="1442" y="1151"/>
                </a:lnTo>
                <a:lnTo>
                  <a:pt x="1442" y="1151"/>
                </a:lnTo>
                <a:lnTo>
                  <a:pt x="1442" y="1149"/>
                </a:lnTo>
                <a:lnTo>
                  <a:pt x="1442" y="1149"/>
                </a:lnTo>
                <a:lnTo>
                  <a:pt x="1439" y="1147"/>
                </a:lnTo>
                <a:lnTo>
                  <a:pt x="1439" y="1147"/>
                </a:lnTo>
                <a:lnTo>
                  <a:pt x="1442" y="1147"/>
                </a:lnTo>
                <a:lnTo>
                  <a:pt x="1444" y="1147"/>
                </a:lnTo>
                <a:lnTo>
                  <a:pt x="1446" y="1147"/>
                </a:lnTo>
                <a:lnTo>
                  <a:pt x="1446" y="1147"/>
                </a:lnTo>
                <a:lnTo>
                  <a:pt x="1446" y="1147"/>
                </a:lnTo>
                <a:lnTo>
                  <a:pt x="1448" y="1147"/>
                </a:lnTo>
                <a:lnTo>
                  <a:pt x="1448" y="1145"/>
                </a:lnTo>
                <a:lnTo>
                  <a:pt x="1450" y="1145"/>
                </a:lnTo>
                <a:lnTo>
                  <a:pt x="1450" y="1145"/>
                </a:lnTo>
                <a:lnTo>
                  <a:pt x="1450" y="1143"/>
                </a:lnTo>
                <a:lnTo>
                  <a:pt x="1452" y="1143"/>
                </a:lnTo>
                <a:lnTo>
                  <a:pt x="1452" y="1143"/>
                </a:lnTo>
                <a:lnTo>
                  <a:pt x="1454" y="1141"/>
                </a:lnTo>
                <a:lnTo>
                  <a:pt x="1454" y="1141"/>
                </a:lnTo>
                <a:lnTo>
                  <a:pt x="1456" y="1139"/>
                </a:lnTo>
                <a:lnTo>
                  <a:pt x="1456" y="1139"/>
                </a:lnTo>
                <a:lnTo>
                  <a:pt x="1458" y="1139"/>
                </a:lnTo>
                <a:lnTo>
                  <a:pt x="1460" y="1136"/>
                </a:lnTo>
                <a:lnTo>
                  <a:pt x="1458" y="1134"/>
                </a:lnTo>
                <a:lnTo>
                  <a:pt x="1460" y="1132"/>
                </a:lnTo>
                <a:lnTo>
                  <a:pt x="1460" y="1134"/>
                </a:lnTo>
                <a:lnTo>
                  <a:pt x="1460" y="1134"/>
                </a:lnTo>
                <a:lnTo>
                  <a:pt x="1460" y="1136"/>
                </a:lnTo>
                <a:lnTo>
                  <a:pt x="1460" y="1132"/>
                </a:lnTo>
                <a:lnTo>
                  <a:pt x="1465" y="1130"/>
                </a:lnTo>
                <a:lnTo>
                  <a:pt x="1465" y="1128"/>
                </a:lnTo>
                <a:lnTo>
                  <a:pt x="1469" y="1126"/>
                </a:lnTo>
                <a:lnTo>
                  <a:pt x="1471" y="1126"/>
                </a:lnTo>
                <a:lnTo>
                  <a:pt x="1477" y="1126"/>
                </a:lnTo>
                <a:lnTo>
                  <a:pt x="1477" y="1124"/>
                </a:lnTo>
                <a:lnTo>
                  <a:pt x="1479" y="1122"/>
                </a:lnTo>
                <a:lnTo>
                  <a:pt x="1479" y="1122"/>
                </a:lnTo>
                <a:lnTo>
                  <a:pt x="1479" y="1124"/>
                </a:lnTo>
                <a:lnTo>
                  <a:pt x="1479" y="1124"/>
                </a:lnTo>
                <a:lnTo>
                  <a:pt x="1479" y="1124"/>
                </a:lnTo>
                <a:lnTo>
                  <a:pt x="1479" y="1122"/>
                </a:lnTo>
                <a:lnTo>
                  <a:pt x="1481" y="1120"/>
                </a:lnTo>
                <a:lnTo>
                  <a:pt x="1481" y="1118"/>
                </a:lnTo>
                <a:lnTo>
                  <a:pt x="1483" y="1118"/>
                </a:lnTo>
                <a:lnTo>
                  <a:pt x="1486" y="1115"/>
                </a:lnTo>
                <a:lnTo>
                  <a:pt x="1488" y="1115"/>
                </a:lnTo>
                <a:lnTo>
                  <a:pt x="1486" y="1115"/>
                </a:lnTo>
                <a:lnTo>
                  <a:pt x="1486" y="1113"/>
                </a:lnTo>
                <a:lnTo>
                  <a:pt x="1486" y="1111"/>
                </a:lnTo>
                <a:lnTo>
                  <a:pt x="1486" y="1113"/>
                </a:lnTo>
                <a:lnTo>
                  <a:pt x="1488" y="1113"/>
                </a:lnTo>
                <a:lnTo>
                  <a:pt x="1488" y="1113"/>
                </a:lnTo>
                <a:lnTo>
                  <a:pt x="1488" y="1113"/>
                </a:lnTo>
                <a:lnTo>
                  <a:pt x="1490" y="1111"/>
                </a:lnTo>
                <a:lnTo>
                  <a:pt x="1492" y="1113"/>
                </a:lnTo>
                <a:lnTo>
                  <a:pt x="1494" y="1111"/>
                </a:lnTo>
                <a:lnTo>
                  <a:pt x="1496" y="1111"/>
                </a:lnTo>
                <a:lnTo>
                  <a:pt x="1496" y="1111"/>
                </a:lnTo>
                <a:lnTo>
                  <a:pt x="1496" y="1111"/>
                </a:lnTo>
                <a:lnTo>
                  <a:pt x="1498" y="1111"/>
                </a:lnTo>
                <a:lnTo>
                  <a:pt x="1498" y="1111"/>
                </a:lnTo>
                <a:lnTo>
                  <a:pt x="1500" y="1109"/>
                </a:lnTo>
                <a:lnTo>
                  <a:pt x="1502" y="1109"/>
                </a:lnTo>
                <a:lnTo>
                  <a:pt x="1500" y="1107"/>
                </a:lnTo>
                <a:lnTo>
                  <a:pt x="1496" y="1109"/>
                </a:lnTo>
                <a:lnTo>
                  <a:pt x="1494" y="1107"/>
                </a:lnTo>
                <a:lnTo>
                  <a:pt x="1492" y="1107"/>
                </a:lnTo>
                <a:lnTo>
                  <a:pt x="1492" y="1105"/>
                </a:lnTo>
                <a:lnTo>
                  <a:pt x="1494" y="1107"/>
                </a:lnTo>
                <a:lnTo>
                  <a:pt x="1496" y="1107"/>
                </a:lnTo>
                <a:lnTo>
                  <a:pt x="1498" y="1107"/>
                </a:lnTo>
                <a:lnTo>
                  <a:pt x="1498" y="1105"/>
                </a:lnTo>
                <a:lnTo>
                  <a:pt x="1498" y="1105"/>
                </a:lnTo>
                <a:lnTo>
                  <a:pt x="1498" y="1105"/>
                </a:lnTo>
                <a:lnTo>
                  <a:pt x="1500" y="1103"/>
                </a:lnTo>
                <a:lnTo>
                  <a:pt x="1498" y="1103"/>
                </a:lnTo>
                <a:lnTo>
                  <a:pt x="1498" y="1103"/>
                </a:lnTo>
                <a:lnTo>
                  <a:pt x="1492" y="1101"/>
                </a:lnTo>
                <a:lnTo>
                  <a:pt x="1492" y="1099"/>
                </a:lnTo>
                <a:lnTo>
                  <a:pt x="1494" y="1101"/>
                </a:lnTo>
                <a:lnTo>
                  <a:pt x="1496" y="1101"/>
                </a:lnTo>
                <a:lnTo>
                  <a:pt x="1498" y="1101"/>
                </a:lnTo>
                <a:lnTo>
                  <a:pt x="1498" y="1099"/>
                </a:lnTo>
                <a:lnTo>
                  <a:pt x="1498" y="1099"/>
                </a:lnTo>
                <a:lnTo>
                  <a:pt x="1498" y="1099"/>
                </a:lnTo>
                <a:lnTo>
                  <a:pt x="1500" y="1101"/>
                </a:lnTo>
                <a:lnTo>
                  <a:pt x="1500" y="1101"/>
                </a:lnTo>
                <a:lnTo>
                  <a:pt x="1500" y="1101"/>
                </a:lnTo>
                <a:lnTo>
                  <a:pt x="1500" y="1101"/>
                </a:lnTo>
                <a:lnTo>
                  <a:pt x="1502" y="1101"/>
                </a:lnTo>
                <a:lnTo>
                  <a:pt x="1504" y="1101"/>
                </a:lnTo>
                <a:lnTo>
                  <a:pt x="1504" y="1101"/>
                </a:lnTo>
                <a:lnTo>
                  <a:pt x="1507" y="1099"/>
                </a:lnTo>
                <a:lnTo>
                  <a:pt x="1511" y="1097"/>
                </a:lnTo>
                <a:lnTo>
                  <a:pt x="1511" y="1095"/>
                </a:lnTo>
                <a:lnTo>
                  <a:pt x="1511" y="1095"/>
                </a:lnTo>
                <a:lnTo>
                  <a:pt x="1511" y="1092"/>
                </a:lnTo>
                <a:lnTo>
                  <a:pt x="1509" y="1092"/>
                </a:lnTo>
                <a:lnTo>
                  <a:pt x="1509" y="1092"/>
                </a:lnTo>
                <a:lnTo>
                  <a:pt x="1507" y="1092"/>
                </a:lnTo>
                <a:lnTo>
                  <a:pt x="1507" y="1097"/>
                </a:lnTo>
                <a:lnTo>
                  <a:pt x="1507" y="1097"/>
                </a:lnTo>
                <a:lnTo>
                  <a:pt x="1504" y="1097"/>
                </a:lnTo>
                <a:lnTo>
                  <a:pt x="1507" y="1095"/>
                </a:lnTo>
                <a:lnTo>
                  <a:pt x="1507" y="1092"/>
                </a:lnTo>
                <a:lnTo>
                  <a:pt x="1507" y="1092"/>
                </a:lnTo>
                <a:lnTo>
                  <a:pt x="1504" y="1090"/>
                </a:lnTo>
                <a:lnTo>
                  <a:pt x="1502" y="1092"/>
                </a:lnTo>
                <a:lnTo>
                  <a:pt x="1502" y="1092"/>
                </a:lnTo>
                <a:lnTo>
                  <a:pt x="1500" y="1092"/>
                </a:lnTo>
                <a:lnTo>
                  <a:pt x="1498" y="1092"/>
                </a:lnTo>
                <a:lnTo>
                  <a:pt x="1496" y="1092"/>
                </a:lnTo>
                <a:lnTo>
                  <a:pt x="1496" y="1090"/>
                </a:lnTo>
                <a:lnTo>
                  <a:pt x="1496" y="1088"/>
                </a:lnTo>
                <a:lnTo>
                  <a:pt x="1496" y="1088"/>
                </a:lnTo>
                <a:lnTo>
                  <a:pt x="1496" y="1088"/>
                </a:lnTo>
                <a:lnTo>
                  <a:pt x="1496" y="1090"/>
                </a:lnTo>
                <a:lnTo>
                  <a:pt x="1498" y="1090"/>
                </a:lnTo>
                <a:lnTo>
                  <a:pt x="1500" y="1090"/>
                </a:lnTo>
                <a:lnTo>
                  <a:pt x="1500" y="1090"/>
                </a:lnTo>
                <a:lnTo>
                  <a:pt x="1500" y="1088"/>
                </a:lnTo>
                <a:lnTo>
                  <a:pt x="1502" y="1088"/>
                </a:lnTo>
                <a:lnTo>
                  <a:pt x="1502" y="1088"/>
                </a:lnTo>
                <a:lnTo>
                  <a:pt x="1502" y="1088"/>
                </a:lnTo>
                <a:lnTo>
                  <a:pt x="1504" y="1088"/>
                </a:lnTo>
                <a:lnTo>
                  <a:pt x="1504" y="1088"/>
                </a:lnTo>
                <a:lnTo>
                  <a:pt x="1504" y="1088"/>
                </a:lnTo>
                <a:lnTo>
                  <a:pt x="1504" y="1086"/>
                </a:lnTo>
                <a:lnTo>
                  <a:pt x="1507" y="1088"/>
                </a:lnTo>
                <a:lnTo>
                  <a:pt x="1507" y="1088"/>
                </a:lnTo>
                <a:lnTo>
                  <a:pt x="1509" y="1088"/>
                </a:lnTo>
                <a:lnTo>
                  <a:pt x="1509" y="1090"/>
                </a:lnTo>
                <a:lnTo>
                  <a:pt x="1509" y="1086"/>
                </a:lnTo>
                <a:lnTo>
                  <a:pt x="1509" y="1084"/>
                </a:lnTo>
                <a:lnTo>
                  <a:pt x="1507" y="1084"/>
                </a:lnTo>
                <a:lnTo>
                  <a:pt x="1507" y="1084"/>
                </a:lnTo>
                <a:lnTo>
                  <a:pt x="1507" y="1082"/>
                </a:lnTo>
                <a:lnTo>
                  <a:pt x="1507" y="1082"/>
                </a:lnTo>
                <a:lnTo>
                  <a:pt x="1507" y="1080"/>
                </a:lnTo>
                <a:lnTo>
                  <a:pt x="1507" y="1080"/>
                </a:lnTo>
                <a:lnTo>
                  <a:pt x="1509" y="1080"/>
                </a:lnTo>
                <a:lnTo>
                  <a:pt x="1509" y="1082"/>
                </a:lnTo>
                <a:lnTo>
                  <a:pt x="1509" y="1086"/>
                </a:lnTo>
                <a:lnTo>
                  <a:pt x="1511" y="1090"/>
                </a:lnTo>
                <a:lnTo>
                  <a:pt x="1513" y="1092"/>
                </a:lnTo>
                <a:lnTo>
                  <a:pt x="1513" y="1095"/>
                </a:lnTo>
                <a:lnTo>
                  <a:pt x="1513" y="1092"/>
                </a:lnTo>
                <a:lnTo>
                  <a:pt x="1511" y="1088"/>
                </a:lnTo>
                <a:lnTo>
                  <a:pt x="1509" y="1080"/>
                </a:lnTo>
                <a:lnTo>
                  <a:pt x="1507" y="1078"/>
                </a:lnTo>
                <a:lnTo>
                  <a:pt x="1507" y="1078"/>
                </a:lnTo>
                <a:lnTo>
                  <a:pt x="1507" y="1076"/>
                </a:lnTo>
                <a:lnTo>
                  <a:pt x="1504" y="1076"/>
                </a:lnTo>
                <a:lnTo>
                  <a:pt x="1502" y="1076"/>
                </a:lnTo>
                <a:lnTo>
                  <a:pt x="1500" y="1076"/>
                </a:lnTo>
                <a:lnTo>
                  <a:pt x="1500" y="1076"/>
                </a:lnTo>
                <a:lnTo>
                  <a:pt x="1500" y="1076"/>
                </a:lnTo>
                <a:lnTo>
                  <a:pt x="1498" y="1074"/>
                </a:lnTo>
                <a:lnTo>
                  <a:pt x="1496" y="1071"/>
                </a:lnTo>
                <a:lnTo>
                  <a:pt x="1496" y="1071"/>
                </a:lnTo>
                <a:lnTo>
                  <a:pt x="1494" y="1071"/>
                </a:lnTo>
                <a:lnTo>
                  <a:pt x="1492" y="1069"/>
                </a:lnTo>
                <a:lnTo>
                  <a:pt x="1490" y="1069"/>
                </a:lnTo>
                <a:lnTo>
                  <a:pt x="1490" y="1069"/>
                </a:lnTo>
                <a:lnTo>
                  <a:pt x="1488" y="1069"/>
                </a:lnTo>
                <a:lnTo>
                  <a:pt x="1492" y="1069"/>
                </a:lnTo>
                <a:lnTo>
                  <a:pt x="1496" y="1071"/>
                </a:lnTo>
                <a:lnTo>
                  <a:pt x="1498" y="1071"/>
                </a:lnTo>
                <a:lnTo>
                  <a:pt x="1498" y="1071"/>
                </a:lnTo>
                <a:lnTo>
                  <a:pt x="1500" y="1074"/>
                </a:lnTo>
                <a:lnTo>
                  <a:pt x="1500" y="1074"/>
                </a:lnTo>
                <a:lnTo>
                  <a:pt x="1500" y="1076"/>
                </a:lnTo>
                <a:lnTo>
                  <a:pt x="1502" y="1074"/>
                </a:lnTo>
                <a:lnTo>
                  <a:pt x="1502" y="1074"/>
                </a:lnTo>
                <a:lnTo>
                  <a:pt x="1502" y="1074"/>
                </a:lnTo>
                <a:lnTo>
                  <a:pt x="1502" y="1071"/>
                </a:lnTo>
                <a:lnTo>
                  <a:pt x="1500" y="1071"/>
                </a:lnTo>
                <a:lnTo>
                  <a:pt x="1500" y="1071"/>
                </a:lnTo>
                <a:lnTo>
                  <a:pt x="1498" y="1069"/>
                </a:lnTo>
                <a:lnTo>
                  <a:pt x="1496" y="1067"/>
                </a:lnTo>
                <a:lnTo>
                  <a:pt x="1496" y="1067"/>
                </a:lnTo>
                <a:lnTo>
                  <a:pt x="1496" y="1067"/>
                </a:lnTo>
                <a:lnTo>
                  <a:pt x="1498" y="1069"/>
                </a:lnTo>
                <a:lnTo>
                  <a:pt x="1500" y="1069"/>
                </a:lnTo>
                <a:lnTo>
                  <a:pt x="1500" y="1069"/>
                </a:lnTo>
                <a:lnTo>
                  <a:pt x="1500" y="1069"/>
                </a:lnTo>
                <a:lnTo>
                  <a:pt x="1500" y="1069"/>
                </a:lnTo>
                <a:lnTo>
                  <a:pt x="1502" y="1069"/>
                </a:lnTo>
                <a:lnTo>
                  <a:pt x="1502" y="1067"/>
                </a:lnTo>
                <a:lnTo>
                  <a:pt x="1502" y="1067"/>
                </a:lnTo>
                <a:lnTo>
                  <a:pt x="1502" y="1065"/>
                </a:lnTo>
                <a:lnTo>
                  <a:pt x="1502" y="1065"/>
                </a:lnTo>
                <a:lnTo>
                  <a:pt x="1500" y="1065"/>
                </a:lnTo>
                <a:lnTo>
                  <a:pt x="1498" y="1063"/>
                </a:lnTo>
                <a:lnTo>
                  <a:pt x="1498" y="1063"/>
                </a:lnTo>
                <a:lnTo>
                  <a:pt x="1496" y="1061"/>
                </a:lnTo>
                <a:lnTo>
                  <a:pt x="1494" y="1059"/>
                </a:lnTo>
                <a:lnTo>
                  <a:pt x="1494" y="1057"/>
                </a:lnTo>
                <a:lnTo>
                  <a:pt x="1490" y="1055"/>
                </a:lnTo>
                <a:lnTo>
                  <a:pt x="1492" y="1055"/>
                </a:lnTo>
                <a:lnTo>
                  <a:pt x="1494" y="1057"/>
                </a:lnTo>
                <a:lnTo>
                  <a:pt x="1494" y="1059"/>
                </a:lnTo>
                <a:lnTo>
                  <a:pt x="1496" y="1059"/>
                </a:lnTo>
                <a:lnTo>
                  <a:pt x="1500" y="1063"/>
                </a:lnTo>
                <a:lnTo>
                  <a:pt x="1500" y="1063"/>
                </a:lnTo>
                <a:lnTo>
                  <a:pt x="1502" y="1063"/>
                </a:lnTo>
                <a:lnTo>
                  <a:pt x="1502" y="1063"/>
                </a:lnTo>
                <a:lnTo>
                  <a:pt x="1502" y="1061"/>
                </a:lnTo>
                <a:lnTo>
                  <a:pt x="1502" y="1061"/>
                </a:lnTo>
                <a:lnTo>
                  <a:pt x="1502" y="1059"/>
                </a:lnTo>
                <a:lnTo>
                  <a:pt x="1502" y="1059"/>
                </a:lnTo>
                <a:lnTo>
                  <a:pt x="1500" y="1059"/>
                </a:lnTo>
                <a:lnTo>
                  <a:pt x="1498" y="1057"/>
                </a:lnTo>
                <a:lnTo>
                  <a:pt x="1498" y="1057"/>
                </a:lnTo>
                <a:lnTo>
                  <a:pt x="1494" y="1055"/>
                </a:lnTo>
                <a:lnTo>
                  <a:pt x="1492" y="1053"/>
                </a:lnTo>
                <a:lnTo>
                  <a:pt x="1490" y="1053"/>
                </a:lnTo>
                <a:lnTo>
                  <a:pt x="1490" y="1053"/>
                </a:lnTo>
                <a:lnTo>
                  <a:pt x="1488" y="1053"/>
                </a:lnTo>
                <a:lnTo>
                  <a:pt x="1488" y="1050"/>
                </a:lnTo>
                <a:lnTo>
                  <a:pt x="1488" y="1048"/>
                </a:lnTo>
                <a:lnTo>
                  <a:pt x="1488" y="1048"/>
                </a:lnTo>
                <a:lnTo>
                  <a:pt x="1490" y="1046"/>
                </a:lnTo>
                <a:lnTo>
                  <a:pt x="1492" y="1046"/>
                </a:lnTo>
                <a:lnTo>
                  <a:pt x="1492" y="1044"/>
                </a:lnTo>
                <a:lnTo>
                  <a:pt x="1492" y="1044"/>
                </a:lnTo>
                <a:lnTo>
                  <a:pt x="1492" y="1044"/>
                </a:lnTo>
                <a:lnTo>
                  <a:pt x="1492" y="1046"/>
                </a:lnTo>
                <a:lnTo>
                  <a:pt x="1490" y="1046"/>
                </a:lnTo>
                <a:lnTo>
                  <a:pt x="1490" y="1048"/>
                </a:lnTo>
                <a:lnTo>
                  <a:pt x="1488" y="1050"/>
                </a:lnTo>
                <a:lnTo>
                  <a:pt x="1490" y="1050"/>
                </a:lnTo>
                <a:lnTo>
                  <a:pt x="1490" y="1050"/>
                </a:lnTo>
                <a:lnTo>
                  <a:pt x="1492" y="1050"/>
                </a:lnTo>
                <a:lnTo>
                  <a:pt x="1492" y="1050"/>
                </a:lnTo>
                <a:lnTo>
                  <a:pt x="1492" y="1053"/>
                </a:lnTo>
                <a:lnTo>
                  <a:pt x="1494" y="1053"/>
                </a:lnTo>
                <a:lnTo>
                  <a:pt x="1494" y="1053"/>
                </a:lnTo>
                <a:lnTo>
                  <a:pt x="1494" y="1053"/>
                </a:lnTo>
                <a:lnTo>
                  <a:pt x="1494" y="1053"/>
                </a:lnTo>
                <a:lnTo>
                  <a:pt x="1496" y="1055"/>
                </a:lnTo>
                <a:lnTo>
                  <a:pt x="1498" y="1055"/>
                </a:lnTo>
                <a:lnTo>
                  <a:pt x="1500" y="1055"/>
                </a:lnTo>
                <a:lnTo>
                  <a:pt x="1500" y="1057"/>
                </a:lnTo>
                <a:lnTo>
                  <a:pt x="1502" y="1057"/>
                </a:lnTo>
                <a:lnTo>
                  <a:pt x="1502" y="1057"/>
                </a:lnTo>
                <a:lnTo>
                  <a:pt x="1502" y="1055"/>
                </a:lnTo>
                <a:lnTo>
                  <a:pt x="1500" y="1055"/>
                </a:lnTo>
                <a:lnTo>
                  <a:pt x="1498" y="1050"/>
                </a:lnTo>
                <a:lnTo>
                  <a:pt x="1496" y="1048"/>
                </a:lnTo>
                <a:lnTo>
                  <a:pt x="1496" y="1048"/>
                </a:lnTo>
                <a:lnTo>
                  <a:pt x="1498" y="1048"/>
                </a:lnTo>
                <a:lnTo>
                  <a:pt x="1498" y="1048"/>
                </a:lnTo>
                <a:lnTo>
                  <a:pt x="1498" y="1050"/>
                </a:lnTo>
                <a:lnTo>
                  <a:pt x="1500" y="1050"/>
                </a:lnTo>
                <a:lnTo>
                  <a:pt x="1500" y="1053"/>
                </a:lnTo>
                <a:lnTo>
                  <a:pt x="1500" y="1053"/>
                </a:lnTo>
                <a:lnTo>
                  <a:pt x="1500" y="1050"/>
                </a:lnTo>
                <a:lnTo>
                  <a:pt x="1500" y="1050"/>
                </a:lnTo>
                <a:lnTo>
                  <a:pt x="1500" y="1048"/>
                </a:lnTo>
                <a:lnTo>
                  <a:pt x="1498" y="1046"/>
                </a:lnTo>
                <a:lnTo>
                  <a:pt x="1498" y="1044"/>
                </a:lnTo>
                <a:lnTo>
                  <a:pt x="1500" y="1044"/>
                </a:lnTo>
                <a:lnTo>
                  <a:pt x="1498" y="1042"/>
                </a:lnTo>
                <a:lnTo>
                  <a:pt x="1500" y="1042"/>
                </a:lnTo>
                <a:lnTo>
                  <a:pt x="1498" y="1042"/>
                </a:lnTo>
                <a:lnTo>
                  <a:pt x="1498" y="1040"/>
                </a:lnTo>
                <a:lnTo>
                  <a:pt x="1498" y="1040"/>
                </a:lnTo>
                <a:lnTo>
                  <a:pt x="1500" y="1040"/>
                </a:lnTo>
                <a:lnTo>
                  <a:pt x="1500" y="1040"/>
                </a:lnTo>
                <a:lnTo>
                  <a:pt x="1500" y="1040"/>
                </a:lnTo>
                <a:lnTo>
                  <a:pt x="1500" y="1038"/>
                </a:lnTo>
                <a:lnTo>
                  <a:pt x="1498" y="1038"/>
                </a:lnTo>
                <a:lnTo>
                  <a:pt x="1498" y="1038"/>
                </a:lnTo>
                <a:lnTo>
                  <a:pt x="1500" y="1038"/>
                </a:lnTo>
                <a:lnTo>
                  <a:pt x="1500" y="1038"/>
                </a:lnTo>
                <a:lnTo>
                  <a:pt x="1500" y="1036"/>
                </a:lnTo>
                <a:lnTo>
                  <a:pt x="1502" y="1036"/>
                </a:lnTo>
                <a:lnTo>
                  <a:pt x="1502" y="1036"/>
                </a:lnTo>
                <a:lnTo>
                  <a:pt x="1502" y="1036"/>
                </a:lnTo>
                <a:lnTo>
                  <a:pt x="1502" y="1034"/>
                </a:lnTo>
                <a:lnTo>
                  <a:pt x="1502" y="1036"/>
                </a:lnTo>
                <a:lnTo>
                  <a:pt x="1502" y="1036"/>
                </a:lnTo>
                <a:lnTo>
                  <a:pt x="1502" y="1034"/>
                </a:lnTo>
                <a:lnTo>
                  <a:pt x="1504" y="1034"/>
                </a:lnTo>
                <a:lnTo>
                  <a:pt x="1504" y="1036"/>
                </a:lnTo>
                <a:lnTo>
                  <a:pt x="1504" y="1034"/>
                </a:lnTo>
                <a:lnTo>
                  <a:pt x="1504" y="1034"/>
                </a:lnTo>
                <a:lnTo>
                  <a:pt x="1507" y="1034"/>
                </a:lnTo>
                <a:lnTo>
                  <a:pt x="1504" y="1032"/>
                </a:lnTo>
                <a:lnTo>
                  <a:pt x="1507" y="1032"/>
                </a:lnTo>
                <a:lnTo>
                  <a:pt x="1507" y="1032"/>
                </a:lnTo>
                <a:lnTo>
                  <a:pt x="1507" y="1032"/>
                </a:lnTo>
                <a:lnTo>
                  <a:pt x="1507" y="1034"/>
                </a:lnTo>
                <a:lnTo>
                  <a:pt x="1509" y="1034"/>
                </a:lnTo>
                <a:lnTo>
                  <a:pt x="1509" y="1034"/>
                </a:lnTo>
                <a:lnTo>
                  <a:pt x="1507" y="1034"/>
                </a:lnTo>
                <a:lnTo>
                  <a:pt x="1507" y="1034"/>
                </a:lnTo>
                <a:lnTo>
                  <a:pt x="1507" y="1034"/>
                </a:lnTo>
                <a:lnTo>
                  <a:pt x="1509" y="1036"/>
                </a:lnTo>
                <a:lnTo>
                  <a:pt x="1507" y="1036"/>
                </a:lnTo>
                <a:lnTo>
                  <a:pt x="1507" y="1036"/>
                </a:lnTo>
                <a:lnTo>
                  <a:pt x="1504" y="1036"/>
                </a:lnTo>
                <a:lnTo>
                  <a:pt x="1502" y="1038"/>
                </a:lnTo>
                <a:lnTo>
                  <a:pt x="1504" y="1040"/>
                </a:lnTo>
                <a:lnTo>
                  <a:pt x="1504" y="1040"/>
                </a:lnTo>
                <a:lnTo>
                  <a:pt x="1504" y="1040"/>
                </a:lnTo>
                <a:lnTo>
                  <a:pt x="1504" y="1042"/>
                </a:lnTo>
                <a:lnTo>
                  <a:pt x="1502" y="1042"/>
                </a:lnTo>
                <a:lnTo>
                  <a:pt x="1502" y="1042"/>
                </a:lnTo>
                <a:lnTo>
                  <a:pt x="1502" y="1042"/>
                </a:lnTo>
                <a:lnTo>
                  <a:pt x="1502" y="1042"/>
                </a:lnTo>
                <a:lnTo>
                  <a:pt x="1502" y="1042"/>
                </a:lnTo>
                <a:lnTo>
                  <a:pt x="1504" y="1042"/>
                </a:lnTo>
                <a:lnTo>
                  <a:pt x="1504" y="1044"/>
                </a:lnTo>
                <a:lnTo>
                  <a:pt x="1502" y="1044"/>
                </a:lnTo>
                <a:lnTo>
                  <a:pt x="1502" y="1044"/>
                </a:lnTo>
                <a:lnTo>
                  <a:pt x="1502" y="1046"/>
                </a:lnTo>
                <a:lnTo>
                  <a:pt x="1502" y="1046"/>
                </a:lnTo>
                <a:lnTo>
                  <a:pt x="1502" y="1044"/>
                </a:lnTo>
                <a:lnTo>
                  <a:pt x="1504" y="1046"/>
                </a:lnTo>
                <a:lnTo>
                  <a:pt x="1504" y="1046"/>
                </a:lnTo>
                <a:lnTo>
                  <a:pt x="1507" y="1048"/>
                </a:lnTo>
                <a:lnTo>
                  <a:pt x="1507" y="1048"/>
                </a:lnTo>
                <a:lnTo>
                  <a:pt x="1507" y="1048"/>
                </a:lnTo>
                <a:lnTo>
                  <a:pt x="1504" y="1048"/>
                </a:lnTo>
                <a:lnTo>
                  <a:pt x="1504" y="1048"/>
                </a:lnTo>
                <a:lnTo>
                  <a:pt x="1502" y="1048"/>
                </a:lnTo>
                <a:lnTo>
                  <a:pt x="1502" y="1050"/>
                </a:lnTo>
                <a:lnTo>
                  <a:pt x="1502" y="1050"/>
                </a:lnTo>
                <a:lnTo>
                  <a:pt x="1504" y="1053"/>
                </a:lnTo>
                <a:lnTo>
                  <a:pt x="1504" y="1053"/>
                </a:lnTo>
                <a:lnTo>
                  <a:pt x="1507" y="1053"/>
                </a:lnTo>
                <a:lnTo>
                  <a:pt x="1507" y="1053"/>
                </a:lnTo>
                <a:lnTo>
                  <a:pt x="1507" y="1053"/>
                </a:lnTo>
                <a:lnTo>
                  <a:pt x="1507" y="1053"/>
                </a:lnTo>
                <a:lnTo>
                  <a:pt x="1507" y="1053"/>
                </a:lnTo>
                <a:lnTo>
                  <a:pt x="1509" y="1053"/>
                </a:lnTo>
                <a:lnTo>
                  <a:pt x="1509" y="1053"/>
                </a:lnTo>
                <a:lnTo>
                  <a:pt x="1509" y="1053"/>
                </a:lnTo>
                <a:lnTo>
                  <a:pt x="1509" y="1053"/>
                </a:lnTo>
                <a:lnTo>
                  <a:pt x="1509" y="1055"/>
                </a:lnTo>
                <a:lnTo>
                  <a:pt x="1509" y="1055"/>
                </a:lnTo>
                <a:lnTo>
                  <a:pt x="1509" y="1055"/>
                </a:lnTo>
                <a:lnTo>
                  <a:pt x="1509" y="1055"/>
                </a:lnTo>
                <a:lnTo>
                  <a:pt x="1509" y="1057"/>
                </a:lnTo>
                <a:lnTo>
                  <a:pt x="1509" y="1057"/>
                </a:lnTo>
                <a:lnTo>
                  <a:pt x="1509" y="1057"/>
                </a:lnTo>
                <a:lnTo>
                  <a:pt x="1509" y="1059"/>
                </a:lnTo>
                <a:lnTo>
                  <a:pt x="1511" y="1059"/>
                </a:lnTo>
                <a:lnTo>
                  <a:pt x="1511" y="1059"/>
                </a:lnTo>
                <a:lnTo>
                  <a:pt x="1511" y="1061"/>
                </a:lnTo>
                <a:lnTo>
                  <a:pt x="1511" y="1063"/>
                </a:lnTo>
                <a:lnTo>
                  <a:pt x="1509" y="1065"/>
                </a:lnTo>
                <a:lnTo>
                  <a:pt x="1507" y="1067"/>
                </a:lnTo>
                <a:lnTo>
                  <a:pt x="1507" y="1069"/>
                </a:lnTo>
                <a:lnTo>
                  <a:pt x="1507" y="1071"/>
                </a:lnTo>
                <a:lnTo>
                  <a:pt x="1509" y="1071"/>
                </a:lnTo>
                <a:lnTo>
                  <a:pt x="1509" y="1069"/>
                </a:lnTo>
                <a:lnTo>
                  <a:pt x="1509" y="1067"/>
                </a:lnTo>
                <a:lnTo>
                  <a:pt x="1511" y="1067"/>
                </a:lnTo>
                <a:lnTo>
                  <a:pt x="1511" y="1065"/>
                </a:lnTo>
                <a:lnTo>
                  <a:pt x="1513" y="1065"/>
                </a:lnTo>
                <a:lnTo>
                  <a:pt x="1513" y="1065"/>
                </a:lnTo>
                <a:lnTo>
                  <a:pt x="1513" y="1065"/>
                </a:lnTo>
                <a:lnTo>
                  <a:pt x="1517" y="1057"/>
                </a:lnTo>
                <a:lnTo>
                  <a:pt x="1517" y="1057"/>
                </a:lnTo>
                <a:lnTo>
                  <a:pt x="1517" y="1055"/>
                </a:lnTo>
                <a:lnTo>
                  <a:pt x="1519" y="1055"/>
                </a:lnTo>
                <a:lnTo>
                  <a:pt x="1519" y="1053"/>
                </a:lnTo>
                <a:lnTo>
                  <a:pt x="1519" y="1053"/>
                </a:lnTo>
                <a:lnTo>
                  <a:pt x="1519" y="1050"/>
                </a:lnTo>
                <a:lnTo>
                  <a:pt x="1519" y="1050"/>
                </a:lnTo>
                <a:lnTo>
                  <a:pt x="1519" y="1050"/>
                </a:lnTo>
                <a:lnTo>
                  <a:pt x="1519" y="1053"/>
                </a:lnTo>
                <a:lnTo>
                  <a:pt x="1521" y="1053"/>
                </a:lnTo>
                <a:lnTo>
                  <a:pt x="1521" y="1050"/>
                </a:lnTo>
                <a:lnTo>
                  <a:pt x="1521" y="1050"/>
                </a:lnTo>
                <a:lnTo>
                  <a:pt x="1519" y="1048"/>
                </a:lnTo>
                <a:lnTo>
                  <a:pt x="1519" y="1048"/>
                </a:lnTo>
                <a:lnTo>
                  <a:pt x="1519" y="1048"/>
                </a:lnTo>
                <a:lnTo>
                  <a:pt x="1519" y="1048"/>
                </a:lnTo>
                <a:lnTo>
                  <a:pt x="1519" y="1046"/>
                </a:lnTo>
                <a:lnTo>
                  <a:pt x="1519" y="1044"/>
                </a:lnTo>
                <a:lnTo>
                  <a:pt x="1519" y="1044"/>
                </a:lnTo>
                <a:lnTo>
                  <a:pt x="1517" y="1042"/>
                </a:lnTo>
                <a:lnTo>
                  <a:pt x="1515" y="1040"/>
                </a:lnTo>
                <a:lnTo>
                  <a:pt x="1515" y="1036"/>
                </a:lnTo>
                <a:lnTo>
                  <a:pt x="1513" y="1034"/>
                </a:lnTo>
                <a:lnTo>
                  <a:pt x="1513" y="1034"/>
                </a:lnTo>
                <a:lnTo>
                  <a:pt x="1513" y="1032"/>
                </a:lnTo>
                <a:lnTo>
                  <a:pt x="1513" y="1032"/>
                </a:lnTo>
                <a:lnTo>
                  <a:pt x="1513" y="1032"/>
                </a:lnTo>
                <a:lnTo>
                  <a:pt x="1515" y="1030"/>
                </a:lnTo>
                <a:lnTo>
                  <a:pt x="1515" y="1027"/>
                </a:lnTo>
                <a:lnTo>
                  <a:pt x="1515" y="1027"/>
                </a:lnTo>
                <a:lnTo>
                  <a:pt x="1517" y="1027"/>
                </a:lnTo>
                <a:lnTo>
                  <a:pt x="1519" y="1025"/>
                </a:lnTo>
                <a:lnTo>
                  <a:pt x="1519" y="1025"/>
                </a:lnTo>
                <a:lnTo>
                  <a:pt x="1519" y="1025"/>
                </a:lnTo>
                <a:lnTo>
                  <a:pt x="1519" y="1027"/>
                </a:lnTo>
                <a:lnTo>
                  <a:pt x="1517" y="1027"/>
                </a:lnTo>
                <a:lnTo>
                  <a:pt x="1515" y="1027"/>
                </a:lnTo>
                <a:lnTo>
                  <a:pt x="1515" y="1030"/>
                </a:lnTo>
                <a:lnTo>
                  <a:pt x="1513" y="1032"/>
                </a:lnTo>
                <a:lnTo>
                  <a:pt x="1513" y="1032"/>
                </a:lnTo>
                <a:lnTo>
                  <a:pt x="1513" y="1034"/>
                </a:lnTo>
                <a:lnTo>
                  <a:pt x="1517" y="1036"/>
                </a:lnTo>
                <a:lnTo>
                  <a:pt x="1517" y="1036"/>
                </a:lnTo>
                <a:lnTo>
                  <a:pt x="1519" y="1038"/>
                </a:lnTo>
                <a:lnTo>
                  <a:pt x="1521" y="1038"/>
                </a:lnTo>
                <a:lnTo>
                  <a:pt x="1521" y="1038"/>
                </a:lnTo>
                <a:lnTo>
                  <a:pt x="1523" y="1040"/>
                </a:lnTo>
                <a:lnTo>
                  <a:pt x="1523" y="1040"/>
                </a:lnTo>
                <a:lnTo>
                  <a:pt x="1521" y="1042"/>
                </a:lnTo>
                <a:lnTo>
                  <a:pt x="1523" y="1042"/>
                </a:lnTo>
                <a:lnTo>
                  <a:pt x="1523" y="1042"/>
                </a:lnTo>
                <a:lnTo>
                  <a:pt x="1525" y="1038"/>
                </a:lnTo>
                <a:lnTo>
                  <a:pt x="1527" y="1038"/>
                </a:lnTo>
                <a:lnTo>
                  <a:pt x="1527" y="1036"/>
                </a:lnTo>
                <a:lnTo>
                  <a:pt x="1527" y="1036"/>
                </a:lnTo>
                <a:lnTo>
                  <a:pt x="1527" y="1036"/>
                </a:lnTo>
                <a:lnTo>
                  <a:pt x="1530" y="1036"/>
                </a:lnTo>
                <a:lnTo>
                  <a:pt x="1530" y="1036"/>
                </a:lnTo>
                <a:lnTo>
                  <a:pt x="1530" y="1034"/>
                </a:lnTo>
                <a:lnTo>
                  <a:pt x="1530" y="1034"/>
                </a:lnTo>
                <a:lnTo>
                  <a:pt x="1530" y="1032"/>
                </a:lnTo>
                <a:lnTo>
                  <a:pt x="1532" y="1032"/>
                </a:lnTo>
                <a:lnTo>
                  <a:pt x="1532" y="1032"/>
                </a:lnTo>
                <a:lnTo>
                  <a:pt x="1534" y="1030"/>
                </a:lnTo>
                <a:lnTo>
                  <a:pt x="1534" y="1025"/>
                </a:lnTo>
                <a:lnTo>
                  <a:pt x="1534" y="1025"/>
                </a:lnTo>
                <a:lnTo>
                  <a:pt x="1534" y="1025"/>
                </a:lnTo>
                <a:lnTo>
                  <a:pt x="1534" y="1027"/>
                </a:lnTo>
                <a:lnTo>
                  <a:pt x="1534" y="1027"/>
                </a:lnTo>
                <a:lnTo>
                  <a:pt x="1536" y="1025"/>
                </a:lnTo>
                <a:lnTo>
                  <a:pt x="1536" y="1023"/>
                </a:lnTo>
                <a:lnTo>
                  <a:pt x="1536" y="1021"/>
                </a:lnTo>
                <a:lnTo>
                  <a:pt x="1536" y="1021"/>
                </a:lnTo>
                <a:lnTo>
                  <a:pt x="1536" y="1019"/>
                </a:lnTo>
                <a:lnTo>
                  <a:pt x="1536" y="1017"/>
                </a:lnTo>
                <a:lnTo>
                  <a:pt x="1536" y="1017"/>
                </a:lnTo>
                <a:lnTo>
                  <a:pt x="1536" y="1017"/>
                </a:lnTo>
                <a:lnTo>
                  <a:pt x="1532" y="1017"/>
                </a:lnTo>
                <a:lnTo>
                  <a:pt x="1532" y="1015"/>
                </a:lnTo>
                <a:lnTo>
                  <a:pt x="1532" y="1015"/>
                </a:lnTo>
                <a:lnTo>
                  <a:pt x="1534" y="1013"/>
                </a:lnTo>
                <a:lnTo>
                  <a:pt x="1534" y="1013"/>
                </a:lnTo>
                <a:lnTo>
                  <a:pt x="1534" y="1013"/>
                </a:lnTo>
                <a:lnTo>
                  <a:pt x="1534" y="1013"/>
                </a:lnTo>
                <a:lnTo>
                  <a:pt x="1536" y="1013"/>
                </a:lnTo>
                <a:lnTo>
                  <a:pt x="1536" y="1009"/>
                </a:lnTo>
                <a:lnTo>
                  <a:pt x="1538" y="1009"/>
                </a:lnTo>
                <a:lnTo>
                  <a:pt x="1536" y="1004"/>
                </a:lnTo>
                <a:lnTo>
                  <a:pt x="1536" y="1002"/>
                </a:lnTo>
                <a:lnTo>
                  <a:pt x="1536" y="1004"/>
                </a:lnTo>
                <a:lnTo>
                  <a:pt x="1538" y="1004"/>
                </a:lnTo>
                <a:lnTo>
                  <a:pt x="1538" y="1006"/>
                </a:lnTo>
                <a:lnTo>
                  <a:pt x="1538" y="1009"/>
                </a:lnTo>
                <a:lnTo>
                  <a:pt x="1536" y="1011"/>
                </a:lnTo>
                <a:lnTo>
                  <a:pt x="1536" y="1013"/>
                </a:lnTo>
                <a:lnTo>
                  <a:pt x="1536" y="1011"/>
                </a:lnTo>
                <a:lnTo>
                  <a:pt x="1538" y="1011"/>
                </a:lnTo>
                <a:lnTo>
                  <a:pt x="1538" y="1011"/>
                </a:lnTo>
                <a:lnTo>
                  <a:pt x="1538" y="1011"/>
                </a:lnTo>
                <a:lnTo>
                  <a:pt x="1540" y="1009"/>
                </a:lnTo>
                <a:lnTo>
                  <a:pt x="1542" y="1006"/>
                </a:lnTo>
                <a:lnTo>
                  <a:pt x="1548" y="1004"/>
                </a:lnTo>
                <a:lnTo>
                  <a:pt x="1551" y="1004"/>
                </a:lnTo>
                <a:lnTo>
                  <a:pt x="1551" y="1002"/>
                </a:lnTo>
                <a:lnTo>
                  <a:pt x="1553" y="1002"/>
                </a:lnTo>
                <a:lnTo>
                  <a:pt x="1557" y="1002"/>
                </a:lnTo>
                <a:lnTo>
                  <a:pt x="1559" y="1002"/>
                </a:lnTo>
                <a:lnTo>
                  <a:pt x="1561" y="1002"/>
                </a:lnTo>
                <a:lnTo>
                  <a:pt x="1563" y="1002"/>
                </a:lnTo>
                <a:lnTo>
                  <a:pt x="1565" y="1002"/>
                </a:lnTo>
                <a:lnTo>
                  <a:pt x="1567" y="1002"/>
                </a:lnTo>
                <a:lnTo>
                  <a:pt x="1571" y="1000"/>
                </a:lnTo>
                <a:lnTo>
                  <a:pt x="1574" y="1000"/>
                </a:lnTo>
                <a:lnTo>
                  <a:pt x="1574" y="996"/>
                </a:lnTo>
                <a:lnTo>
                  <a:pt x="1574" y="996"/>
                </a:lnTo>
                <a:lnTo>
                  <a:pt x="1574" y="994"/>
                </a:lnTo>
                <a:lnTo>
                  <a:pt x="1574" y="994"/>
                </a:lnTo>
                <a:lnTo>
                  <a:pt x="1574" y="994"/>
                </a:lnTo>
                <a:lnTo>
                  <a:pt x="1574" y="996"/>
                </a:lnTo>
                <a:lnTo>
                  <a:pt x="1576" y="996"/>
                </a:lnTo>
                <a:lnTo>
                  <a:pt x="1576" y="994"/>
                </a:lnTo>
                <a:lnTo>
                  <a:pt x="1578" y="994"/>
                </a:lnTo>
                <a:lnTo>
                  <a:pt x="1576" y="996"/>
                </a:lnTo>
                <a:lnTo>
                  <a:pt x="1576" y="998"/>
                </a:lnTo>
                <a:lnTo>
                  <a:pt x="1576" y="1000"/>
                </a:lnTo>
                <a:lnTo>
                  <a:pt x="1578" y="998"/>
                </a:lnTo>
                <a:lnTo>
                  <a:pt x="1580" y="998"/>
                </a:lnTo>
                <a:lnTo>
                  <a:pt x="1584" y="996"/>
                </a:lnTo>
                <a:lnTo>
                  <a:pt x="1584" y="996"/>
                </a:lnTo>
                <a:lnTo>
                  <a:pt x="1584" y="998"/>
                </a:lnTo>
                <a:lnTo>
                  <a:pt x="1584" y="998"/>
                </a:lnTo>
                <a:lnTo>
                  <a:pt x="1584" y="998"/>
                </a:lnTo>
                <a:lnTo>
                  <a:pt x="1586" y="998"/>
                </a:lnTo>
                <a:lnTo>
                  <a:pt x="1588" y="996"/>
                </a:lnTo>
                <a:lnTo>
                  <a:pt x="1592" y="996"/>
                </a:lnTo>
                <a:lnTo>
                  <a:pt x="1595" y="996"/>
                </a:lnTo>
                <a:lnTo>
                  <a:pt x="1595" y="996"/>
                </a:lnTo>
                <a:lnTo>
                  <a:pt x="1595" y="996"/>
                </a:lnTo>
                <a:lnTo>
                  <a:pt x="1595" y="994"/>
                </a:lnTo>
                <a:lnTo>
                  <a:pt x="1595" y="992"/>
                </a:lnTo>
                <a:lnTo>
                  <a:pt x="1592" y="990"/>
                </a:lnTo>
                <a:lnTo>
                  <a:pt x="1590" y="990"/>
                </a:lnTo>
                <a:lnTo>
                  <a:pt x="1590" y="990"/>
                </a:lnTo>
                <a:lnTo>
                  <a:pt x="1590" y="990"/>
                </a:lnTo>
                <a:lnTo>
                  <a:pt x="1590" y="990"/>
                </a:lnTo>
                <a:lnTo>
                  <a:pt x="1590" y="990"/>
                </a:lnTo>
                <a:lnTo>
                  <a:pt x="1590" y="990"/>
                </a:lnTo>
                <a:lnTo>
                  <a:pt x="1592" y="990"/>
                </a:lnTo>
                <a:lnTo>
                  <a:pt x="1592" y="992"/>
                </a:lnTo>
                <a:lnTo>
                  <a:pt x="1595" y="992"/>
                </a:lnTo>
                <a:lnTo>
                  <a:pt x="1595" y="994"/>
                </a:lnTo>
                <a:lnTo>
                  <a:pt x="1592" y="994"/>
                </a:lnTo>
                <a:lnTo>
                  <a:pt x="1590" y="996"/>
                </a:lnTo>
                <a:lnTo>
                  <a:pt x="1588" y="994"/>
                </a:lnTo>
                <a:lnTo>
                  <a:pt x="1586" y="994"/>
                </a:lnTo>
                <a:lnTo>
                  <a:pt x="1586" y="992"/>
                </a:lnTo>
                <a:lnTo>
                  <a:pt x="1584" y="990"/>
                </a:lnTo>
                <a:lnTo>
                  <a:pt x="1584" y="990"/>
                </a:lnTo>
                <a:lnTo>
                  <a:pt x="1584" y="990"/>
                </a:lnTo>
                <a:lnTo>
                  <a:pt x="1582" y="986"/>
                </a:lnTo>
                <a:lnTo>
                  <a:pt x="1582" y="986"/>
                </a:lnTo>
                <a:lnTo>
                  <a:pt x="1580" y="986"/>
                </a:lnTo>
                <a:lnTo>
                  <a:pt x="1578" y="986"/>
                </a:lnTo>
                <a:lnTo>
                  <a:pt x="1580" y="983"/>
                </a:lnTo>
                <a:lnTo>
                  <a:pt x="1582" y="981"/>
                </a:lnTo>
                <a:lnTo>
                  <a:pt x="1582" y="981"/>
                </a:lnTo>
                <a:lnTo>
                  <a:pt x="1582" y="981"/>
                </a:lnTo>
                <a:lnTo>
                  <a:pt x="1584" y="979"/>
                </a:lnTo>
                <a:lnTo>
                  <a:pt x="1584" y="979"/>
                </a:lnTo>
                <a:lnTo>
                  <a:pt x="1584" y="979"/>
                </a:lnTo>
                <a:lnTo>
                  <a:pt x="1584" y="979"/>
                </a:lnTo>
                <a:lnTo>
                  <a:pt x="1584" y="979"/>
                </a:lnTo>
                <a:lnTo>
                  <a:pt x="1584" y="979"/>
                </a:lnTo>
                <a:lnTo>
                  <a:pt x="1582" y="979"/>
                </a:lnTo>
                <a:lnTo>
                  <a:pt x="1582" y="977"/>
                </a:lnTo>
                <a:lnTo>
                  <a:pt x="1582" y="977"/>
                </a:lnTo>
                <a:lnTo>
                  <a:pt x="1582" y="977"/>
                </a:lnTo>
                <a:lnTo>
                  <a:pt x="1582" y="975"/>
                </a:lnTo>
                <a:lnTo>
                  <a:pt x="1582" y="971"/>
                </a:lnTo>
                <a:lnTo>
                  <a:pt x="1584" y="971"/>
                </a:lnTo>
                <a:lnTo>
                  <a:pt x="1584" y="971"/>
                </a:lnTo>
                <a:lnTo>
                  <a:pt x="1586" y="967"/>
                </a:lnTo>
                <a:lnTo>
                  <a:pt x="1588" y="965"/>
                </a:lnTo>
                <a:lnTo>
                  <a:pt x="1590" y="962"/>
                </a:lnTo>
                <a:lnTo>
                  <a:pt x="1590" y="962"/>
                </a:lnTo>
                <a:lnTo>
                  <a:pt x="1590" y="960"/>
                </a:lnTo>
                <a:lnTo>
                  <a:pt x="1590" y="960"/>
                </a:lnTo>
                <a:lnTo>
                  <a:pt x="1592" y="958"/>
                </a:lnTo>
                <a:lnTo>
                  <a:pt x="1595" y="958"/>
                </a:lnTo>
                <a:lnTo>
                  <a:pt x="1595" y="958"/>
                </a:lnTo>
                <a:lnTo>
                  <a:pt x="1595" y="960"/>
                </a:lnTo>
                <a:lnTo>
                  <a:pt x="1595" y="958"/>
                </a:lnTo>
                <a:lnTo>
                  <a:pt x="1595" y="958"/>
                </a:lnTo>
                <a:lnTo>
                  <a:pt x="1597" y="960"/>
                </a:lnTo>
                <a:lnTo>
                  <a:pt x="1597" y="960"/>
                </a:lnTo>
                <a:lnTo>
                  <a:pt x="1597" y="958"/>
                </a:lnTo>
                <a:lnTo>
                  <a:pt x="1597" y="958"/>
                </a:lnTo>
                <a:lnTo>
                  <a:pt x="1597" y="956"/>
                </a:lnTo>
                <a:lnTo>
                  <a:pt x="1597" y="958"/>
                </a:lnTo>
                <a:lnTo>
                  <a:pt x="1597" y="958"/>
                </a:lnTo>
                <a:lnTo>
                  <a:pt x="1597" y="958"/>
                </a:lnTo>
                <a:lnTo>
                  <a:pt x="1599" y="956"/>
                </a:lnTo>
                <a:lnTo>
                  <a:pt x="1599" y="956"/>
                </a:lnTo>
                <a:lnTo>
                  <a:pt x="1599" y="956"/>
                </a:lnTo>
                <a:lnTo>
                  <a:pt x="1599" y="958"/>
                </a:lnTo>
                <a:lnTo>
                  <a:pt x="1599" y="958"/>
                </a:lnTo>
                <a:lnTo>
                  <a:pt x="1601" y="956"/>
                </a:lnTo>
                <a:lnTo>
                  <a:pt x="1601" y="956"/>
                </a:lnTo>
                <a:lnTo>
                  <a:pt x="1601" y="958"/>
                </a:lnTo>
                <a:lnTo>
                  <a:pt x="1601" y="958"/>
                </a:lnTo>
                <a:lnTo>
                  <a:pt x="1601" y="956"/>
                </a:lnTo>
                <a:lnTo>
                  <a:pt x="1603" y="956"/>
                </a:lnTo>
                <a:lnTo>
                  <a:pt x="1605" y="956"/>
                </a:lnTo>
                <a:lnTo>
                  <a:pt x="1607" y="954"/>
                </a:lnTo>
                <a:lnTo>
                  <a:pt x="1607" y="954"/>
                </a:lnTo>
                <a:lnTo>
                  <a:pt x="1607" y="952"/>
                </a:lnTo>
                <a:lnTo>
                  <a:pt x="1609" y="950"/>
                </a:lnTo>
                <a:lnTo>
                  <a:pt x="1609" y="948"/>
                </a:lnTo>
                <a:lnTo>
                  <a:pt x="1611" y="948"/>
                </a:lnTo>
                <a:lnTo>
                  <a:pt x="1611" y="946"/>
                </a:lnTo>
                <a:lnTo>
                  <a:pt x="1611" y="946"/>
                </a:lnTo>
                <a:lnTo>
                  <a:pt x="1611" y="946"/>
                </a:lnTo>
                <a:lnTo>
                  <a:pt x="1611" y="948"/>
                </a:lnTo>
                <a:lnTo>
                  <a:pt x="1611" y="948"/>
                </a:lnTo>
                <a:lnTo>
                  <a:pt x="1611" y="948"/>
                </a:lnTo>
                <a:lnTo>
                  <a:pt x="1611" y="948"/>
                </a:lnTo>
                <a:lnTo>
                  <a:pt x="1611" y="950"/>
                </a:lnTo>
                <a:lnTo>
                  <a:pt x="1611" y="950"/>
                </a:lnTo>
                <a:lnTo>
                  <a:pt x="1611" y="950"/>
                </a:lnTo>
                <a:lnTo>
                  <a:pt x="1613" y="950"/>
                </a:lnTo>
                <a:lnTo>
                  <a:pt x="1613" y="950"/>
                </a:lnTo>
                <a:lnTo>
                  <a:pt x="1615" y="952"/>
                </a:lnTo>
                <a:lnTo>
                  <a:pt x="1615" y="950"/>
                </a:lnTo>
                <a:lnTo>
                  <a:pt x="1615" y="950"/>
                </a:lnTo>
                <a:lnTo>
                  <a:pt x="1615" y="948"/>
                </a:lnTo>
                <a:lnTo>
                  <a:pt x="1615" y="946"/>
                </a:lnTo>
                <a:lnTo>
                  <a:pt x="1618" y="948"/>
                </a:lnTo>
                <a:lnTo>
                  <a:pt x="1618" y="948"/>
                </a:lnTo>
                <a:lnTo>
                  <a:pt x="1618" y="948"/>
                </a:lnTo>
                <a:lnTo>
                  <a:pt x="1618" y="946"/>
                </a:lnTo>
                <a:lnTo>
                  <a:pt x="1620" y="946"/>
                </a:lnTo>
                <a:lnTo>
                  <a:pt x="1620" y="946"/>
                </a:lnTo>
                <a:lnTo>
                  <a:pt x="1620" y="948"/>
                </a:lnTo>
                <a:lnTo>
                  <a:pt x="1622" y="948"/>
                </a:lnTo>
                <a:lnTo>
                  <a:pt x="1622" y="948"/>
                </a:lnTo>
                <a:lnTo>
                  <a:pt x="1622" y="950"/>
                </a:lnTo>
                <a:lnTo>
                  <a:pt x="1622" y="948"/>
                </a:lnTo>
                <a:lnTo>
                  <a:pt x="1622" y="948"/>
                </a:lnTo>
                <a:lnTo>
                  <a:pt x="1624" y="948"/>
                </a:lnTo>
                <a:lnTo>
                  <a:pt x="1624" y="948"/>
                </a:lnTo>
                <a:lnTo>
                  <a:pt x="1624" y="946"/>
                </a:lnTo>
                <a:lnTo>
                  <a:pt x="1626" y="946"/>
                </a:lnTo>
                <a:lnTo>
                  <a:pt x="1626" y="946"/>
                </a:lnTo>
                <a:lnTo>
                  <a:pt x="1628" y="946"/>
                </a:lnTo>
                <a:lnTo>
                  <a:pt x="1628" y="946"/>
                </a:lnTo>
                <a:lnTo>
                  <a:pt x="1628" y="944"/>
                </a:lnTo>
                <a:lnTo>
                  <a:pt x="1630" y="944"/>
                </a:lnTo>
                <a:lnTo>
                  <a:pt x="1632" y="944"/>
                </a:lnTo>
                <a:lnTo>
                  <a:pt x="1634" y="944"/>
                </a:lnTo>
                <a:lnTo>
                  <a:pt x="1636" y="941"/>
                </a:lnTo>
                <a:lnTo>
                  <a:pt x="1636" y="941"/>
                </a:lnTo>
                <a:lnTo>
                  <a:pt x="1636" y="939"/>
                </a:lnTo>
                <a:lnTo>
                  <a:pt x="1636" y="939"/>
                </a:lnTo>
                <a:lnTo>
                  <a:pt x="1636" y="939"/>
                </a:lnTo>
                <a:lnTo>
                  <a:pt x="1636" y="937"/>
                </a:lnTo>
                <a:lnTo>
                  <a:pt x="1636" y="937"/>
                </a:lnTo>
                <a:lnTo>
                  <a:pt x="1634" y="935"/>
                </a:lnTo>
                <a:lnTo>
                  <a:pt x="1634" y="935"/>
                </a:lnTo>
                <a:lnTo>
                  <a:pt x="1636" y="935"/>
                </a:lnTo>
                <a:lnTo>
                  <a:pt x="1636" y="935"/>
                </a:lnTo>
                <a:lnTo>
                  <a:pt x="1639" y="935"/>
                </a:lnTo>
                <a:lnTo>
                  <a:pt x="1639" y="935"/>
                </a:lnTo>
                <a:lnTo>
                  <a:pt x="1639" y="937"/>
                </a:lnTo>
                <a:lnTo>
                  <a:pt x="1641" y="937"/>
                </a:lnTo>
                <a:lnTo>
                  <a:pt x="1645" y="935"/>
                </a:lnTo>
                <a:lnTo>
                  <a:pt x="1645" y="937"/>
                </a:lnTo>
                <a:lnTo>
                  <a:pt x="1647" y="935"/>
                </a:lnTo>
                <a:lnTo>
                  <a:pt x="1647" y="935"/>
                </a:lnTo>
                <a:lnTo>
                  <a:pt x="1649" y="933"/>
                </a:lnTo>
                <a:lnTo>
                  <a:pt x="1649" y="933"/>
                </a:lnTo>
                <a:lnTo>
                  <a:pt x="1649" y="931"/>
                </a:lnTo>
                <a:lnTo>
                  <a:pt x="1651" y="931"/>
                </a:lnTo>
                <a:lnTo>
                  <a:pt x="1651" y="931"/>
                </a:lnTo>
                <a:lnTo>
                  <a:pt x="1651" y="931"/>
                </a:lnTo>
                <a:lnTo>
                  <a:pt x="1651" y="931"/>
                </a:lnTo>
                <a:lnTo>
                  <a:pt x="1649" y="933"/>
                </a:lnTo>
                <a:lnTo>
                  <a:pt x="1653" y="933"/>
                </a:lnTo>
                <a:lnTo>
                  <a:pt x="1653" y="933"/>
                </a:lnTo>
                <a:lnTo>
                  <a:pt x="1657" y="931"/>
                </a:lnTo>
                <a:lnTo>
                  <a:pt x="1662" y="929"/>
                </a:lnTo>
                <a:lnTo>
                  <a:pt x="1666" y="929"/>
                </a:lnTo>
                <a:lnTo>
                  <a:pt x="1668" y="927"/>
                </a:lnTo>
                <a:lnTo>
                  <a:pt x="1670" y="927"/>
                </a:lnTo>
                <a:lnTo>
                  <a:pt x="1672" y="923"/>
                </a:lnTo>
                <a:lnTo>
                  <a:pt x="1672" y="923"/>
                </a:lnTo>
                <a:lnTo>
                  <a:pt x="1672" y="921"/>
                </a:lnTo>
                <a:lnTo>
                  <a:pt x="1672" y="923"/>
                </a:lnTo>
                <a:lnTo>
                  <a:pt x="1674" y="923"/>
                </a:lnTo>
                <a:lnTo>
                  <a:pt x="1674" y="923"/>
                </a:lnTo>
                <a:lnTo>
                  <a:pt x="1676" y="923"/>
                </a:lnTo>
                <a:lnTo>
                  <a:pt x="1676" y="925"/>
                </a:lnTo>
                <a:lnTo>
                  <a:pt x="1674" y="925"/>
                </a:lnTo>
                <a:lnTo>
                  <a:pt x="1672" y="927"/>
                </a:lnTo>
                <a:lnTo>
                  <a:pt x="1668" y="929"/>
                </a:lnTo>
                <a:lnTo>
                  <a:pt x="1668" y="931"/>
                </a:lnTo>
                <a:lnTo>
                  <a:pt x="1668" y="931"/>
                </a:lnTo>
                <a:lnTo>
                  <a:pt x="1668" y="931"/>
                </a:lnTo>
                <a:lnTo>
                  <a:pt x="1670" y="933"/>
                </a:lnTo>
                <a:lnTo>
                  <a:pt x="1670" y="931"/>
                </a:lnTo>
                <a:lnTo>
                  <a:pt x="1672" y="931"/>
                </a:lnTo>
                <a:lnTo>
                  <a:pt x="1676" y="931"/>
                </a:lnTo>
                <a:lnTo>
                  <a:pt x="1678" y="931"/>
                </a:lnTo>
                <a:lnTo>
                  <a:pt x="1683" y="931"/>
                </a:lnTo>
                <a:lnTo>
                  <a:pt x="1687" y="931"/>
                </a:lnTo>
                <a:lnTo>
                  <a:pt x="1689" y="931"/>
                </a:lnTo>
                <a:lnTo>
                  <a:pt x="1689" y="933"/>
                </a:lnTo>
                <a:lnTo>
                  <a:pt x="1685" y="933"/>
                </a:lnTo>
                <a:lnTo>
                  <a:pt x="1678" y="933"/>
                </a:lnTo>
                <a:lnTo>
                  <a:pt x="1678" y="935"/>
                </a:lnTo>
                <a:lnTo>
                  <a:pt x="1678" y="937"/>
                </a:lnTo>
                <a:lnTo>
                  <a:pt x="1676" y="935"/>
                </a:lnTo>
                <a:lnTo>
                  <a:pt x="1676" y="935"/>
                </a:lnTo>
                <a:lnTo>
                  <a:pt x="1676" y="935"/>
                </a:lnTo>
                <a:lnTo>
                  <a:pt x="1676" y="933"/>
                </a:lnTo>
                <a:lnTo>
                  <a:pt x="1676" y="933"/>
                </a:lnTo>
                <a:lnTo>
                  <a:pt x="1676" y="933"/>
                </a:lnTo>
                <a:lnTo>
                  <a:pt x="1674" y="931"/>
                </a:lnTo>
                <a:lnTo>
                  <a:pt x="1674" y="933"/>
                </a:lnTo>
                <a:lnTo>
                  <a:pt x="1674" y="933"/>
                </a:lnTo>
                <a:lnTo>
                  <a:pt x="1670" y="935"/>
                </a:lnTo>
                <a:lnTo>
                  <a:pt x="1668" y="935"/>
                </a:lnTo>
                <a:lnTo>
                  <a:pt x="1657" y="941"/>
                </a:lnTo>
                <a:lnTo>
                  <a:pt x="1655" y="944"/>
                </a:lnTo>
                <a:lnTo>
                  <a:pt x="1655" y="944"/>
                </a:lnTo>
                <a:lnTo>
                  <a:pt x="1657" y="944"/>
                </a:lnTo>
                <a:lnTo>
                  <a:pt x="1659" y="941"/>
                </a:lnTo>
                <a:lnTo>
                  <a:pt x="1659" y="944"/>
                </a:lnTo>
                <a:lnTo>
                  <a:pt x="1657" y="944"/>
                </a:lnTo>
                <a:lnTo>
                  <a:pt x="1655" y="944"/>
                </a:lnTo>
                <a:lnTo>
                  <a:pt x="1655" y="944"/>
                </a:lnTo>
                <a:lnTo>
                  <a:pt x="1653" y="946"/>
                </a:lnTo>
                <a:lnTo>
                  <a:pt x="1651" y="946"/>
                </a:lnTo>
                <a:lnTo>
                  <a:pt x="1651" y="948"/>
                </a:lnTo>
                <a:lnTo>
                  <a:pt x="1649" y="948"/>
                </a:lnTo>
                <a:lnTo>
                  <a:pt x="1649" y="948"/>
                </a:lnTo>
                <a:lnTo>
                  <a:pt x="1653" y="946"/>
                </a:lnTo>
                <a:lnTo>
                  <a:pt x="1653" y="946"/>
                </a:lnTo>
                <a:lnTo>
                  <a:pt x="1651" y="950"/>
                </a:lnTo>
                <a:lnTo>
                  <a:pt x="1649" y="954"/>
                </a:lnTo>
                <a:lnTo>
                  <a:pt x="1649" y="954"/>
                </a:lnTo>
                <a:lnTo>
                  <a:pt x="1649" y="958"/>
                </a:lnTo>
                <a:lnTo>
                  <a:pt x="1651" y="960"/>
                </a:lnTo>
                <a:lnTo>
                  <a:pt x="1651" y="960"/>
                </a:lnTo>
                <a:lnTo>
                  <a:pt x="1651" y="958"/>
                </a:lnTo>
                <a:lnTo>
                  <a:pt x="1653" y="958"/>
                </a:lnTo>
                <a:lnTo>
                  <a:pt x="1653" y="960"/>
                </a:lnTo>
                <a:lnTo>
                  <a:pt x="1655" y="962"/>
                </a:lnTo>
                <a:lnTo>
                  <a:pt x="1657" y="965"/>
                </a:lnTo>
                <a:lnTo>
                  <a:pt x="1657" y="962"/>
                </a:lnTo>
                <a:lnTo>
                  <a:pt x="1659" y="965"/>
                </a:lnTo>
                <a:lnTo>
                  <a:pt x="1659" y="965"/>
                </a:lnTo>
                <a:lnTo>
                  <a:pt x="1659" y="962"/>
                </a:lnTo>
                <a:lnTo>
                  <a:pt x="1659" y="962"/>
                </a:lnTo>
                <a:lnTo>
                  <a:pt x="1662" y="965"/>
                </a:lnTo>
                <a:lnTo>
                  <a:pt x="1662" y="962"/>
                </a:lnTo>
                <a:lnTo>
                  <a:pt x="1664" y="960"/>
                </a:lnTo>
                <a:lnTo>
                  <a:pt x="1664" y="960"/>
                </a:lnTo>
                <a:lnTo>
                  <a:pt x="1666" y="960"/>
                </a:lnTo>
                <a:lnTo>
                  <a:pt x="1668" y="958"/>
                </a:lnTo>
                <a:lnTo>
                  <a:pt x="1668" y="956"/>
                </a:lnTo>
                <a:lnTo>
                  <a:pt x="1670" y="956"/>
                </a:lnTo>
                <a:lnTo>
                  <a:pt x="1672" y="954"/>
                </a:lnTo>
                <a:lnTo>
                  <a:pt x="1674" y="952"/>
                </a:lnTo>
                <a:lnTo>
                  <a:pt x="1674" y="950"/>
                </a:lnTo>
                <a:lnTo>
                  <a:pt x="1676" y="950"/>
                </a:lnTo>
                <a:lnTo>
                  <a:pt x="1676" y="950"/>
                </a:lnTo>
                <a:lnTo>
                  <a:pt x="1676" y="948"/>
                </a:lnTo>
                <a:lnTo>
                  <a:pt x="1676" y="948"/>
                </a:lnTo>
                <a:lnTo>
                  <a:pt x="1676" y="946"/>
                </a:lnTo>
                <a:lnTo>
                  <a:pt x="1678" y="946"/>
                </a:lnTo>
                <a:lnTo>
                  <a:pt x="1678" y="948"/>
                </a:lnTo>
                <a:lnTo>
                  <a:pt x="1680" y="946"/>
                </a:lnTo>
                <a:lnTo>
                  <a:pt x="1680" y="946"/>
                </a:lnTo>
                <a:lnTo>
                  <a:pt x="1680" y="944"/>
                </a:lnTo>
                <a:lnTo>
                  <a:pt x="1683" y="946"/>
                </a:lnTo>
                <a:lnTo>
                  <a:pt x="1683" y="946"/>
                </a:lnTo>
                <a:lnTo>
                  <a:pt x="1683" y="946"/>
                </a:lnTo>
                <a:lnTo>
                  <a:pt x="1685" y="948"/>
                </a:lnTo>
                <a:lnTo>
                  <a:pt x="1687" y="948"/>
                </a:lnTo>
                <a:lnTo>
                  <a:pt x="1687" y="946"/>
                </a:lnTo>
                <a:lnTo>
                  <a:pt x="1687" y="946"/>
                </a:lnTo>
                <a:lnTo>
                  <a:pt x="1687" y="946"/>
                </a:lnTo>
                <a:lnTo>
                  <a:pt x="1687" y="944"/>
                </a:lnTo>
                <a:lnTo>
                  <a:pt x="1687" y="944"/>
                </a:lnTo>
                <a:lnTo>
                  <a:pt x="1689" y="944"/>
                </a:lnTo>
                <a:lnTo>
                  <a:pt x="1689" y="944"/>
                </a:lnTo>
                <a:lnTo>
                  <a:pt x="1691" y="944"/>
                </a:lnTo>
                <a:lnTo>
                  <a:pt x="1693" y="944"/>
                </a:lnTo>
                <a:lnTo>
                  <a:pt x="1693" y="944"/>
                </a:lnTo>
                <a:lnTo>
                  <a:pt x="1695" y="944"/>
                </a:lnTo>
                <a:lnTo>
                  <a:pt x="1699" y="941"/>
                </a:lnTo>
                <a:lnTo>
                  <a:pt x="1701" y="941"/>
                </a:lnTo>
                <a:lnTo>
                  <a:pt x="1706" y="939"/>
                </a:lnTo>
                <a:lnTo>
                  <a:pt x="1710" y="937"/>
                </a:lnTo>
                <a:lnTo>
                  <a:pt x="1712" y="937"/>
                </a:lnTo>
                <a:lnTo>
                  <a:pt x="1714" y="937"/>
                </a:lnTo>
                <a:lnTo>
                  <a:pt x="1714" y="935"/>
                </a:lnTo>
                <a:lnTo>
                  <a:pt x="1716" y="935"/>
                </a:lnTo>
                <a:lnTo>
                  <a:pt x="1716" y="935"/>
                </a:lnTo>
                <a:lnTo>
                  <a:pt x="1718" y="935"/>
                </a:lnTo>
                <a:lnTo>
                  <a:pt x="1720" y="933"/>
                </a:lnTo>
                <a:lnTo>
                  <a:pt x="1722" y="933"/>
                </a:lnTo>
                <a:lnTo>
                  <a:pt x="1722" y="933"/>
                </a:lnTo>
                <a:lnTo>
                  <a:pt x="1722" y="933"/>
                </a:lnTo>
                <a:lnTo>
                  <a:pt x="1724" y="933"/>
                </a:lnTo>
                <a:lnTo>
                  <a:pt x="1722" y="933"/>
                </a:lnTo>
                <a:lnTo>
                  <a:pt x="1722" y="931"/>
                </a:lnTo>
                <a:lnTo>
                  <a:pt x="1718" y="931"/>
                </a:lnTo>
                <a:lnTo>
                  <a:pt x="1718" y="931"/>
                </a:lnTo>
                <a:lnTo>
                  <a:pt x="1720" y="931"/>
                </a:lnTo>
                <a:lnTo>
                  <a:pt x="1720" y="929"/>
                </a:lnTo>
                <a:lnTo>
                  <a:pt x="1718" y="927"/>
                </a:lnTo>
                <a:lnTo>
                  <a:pt x="1718" y="927"/>
                </a:lnTo>
                <a:lnTo>
                  <a:pt x="1716" y="925"/>
                </a:lnTo>
                <a:lnTo>
                  <a:pt x="1714" y="927"/>
                </a:lnTo>
                <a:lnTo>
                  <a:pt x="1712" y="927"/>
                </a:lnTo>
                <a:lnTo>
                  <a:pt x="1712" y="925"/>
                </a:lnTo>
                <a:lnTo>
                  <a:pt x="1710" y="925"/>
                </a:lnTo>
                <a:lnTo>
                  <a:pt x="1710" y="923"/>
                </a:lnTo>
                <a:lnTo>
                  <a:pt x="1710" y="923"/>
                </a:lnTo>
                <a:lnTo>
                  <a:pt x="1706" y="925"/>
                </a:lnTo>
                <a:lnTo>
                  <a:pt x="1703" y="927"/>
                </a:lnTo>
                <a:lnTo>
                  <a:pt x="1703" y="927"/>
                </a:lnTo>
                <a:lnTo>
                  <a:pt x="1703" y="927"/>
                </a:lnTo>
                <a:lnTo>
                  <a:pt x="1701" y="927"/>
                </a:lnTo>
                <a:lnTo>
                  <a:pt x="1699" y="927"/>
                </a:lnTo>
                <a:lnTo>
                  <a:pt x="1699" y="925"/>
                </a:lnTo>
                <a:lnTo>
                  <a:pt x="1699" y="925"/>
                </a:lnTo>
                <a:lnTo>
                  <a:pt x="1697" y="925"/>
                </a:lnTo>
                <a:lnTo>
                  <a:pt x="1693" y="925"/>
                </a:lnTo>
                <a:lnTo>
                  <a:pt x="1691" y="925"/>
                </a:lnTo>
                <a:lnTo>
                  <a:pt x="1691" y="925"/>
                </a:lnTo>
                <a:lnTo>
                  <a:pt x="1691" y="925"/>
                </a:lnTo>
                <a:lnTo>
                  <a:pt x="1689" y="923"/>
                </a:lnTo>
                <a:lnTo>
                  <a:pt x="1687" y="923"/>
                </a:lnTo>
                <a:lnTo>
                  <a:pt x="1687" y="923"/>
                </a:lnTo>
                <a:lnTo>
                  <a:pt x="1685" y="923"/>
                </a:lnTo>
                <a:lnTo>
                  <a:pt x="1683" y="921"/>
                </a:lnTo>
                <a:lnTo>
                  <a:pt x="1680" y="921"/>
                </a:lnTo>
                <a:lnTo>
                  <a:pt x="1683" y="918"/>
                </a:lnTo>
                <a:lnTo>
                  <a:pt x="1683" y="918"/>
                </a:lnTo>
                <a:lnTo>
                  <a:pt x="1683" y="916"/>
                </a:lnTo>
                <a:lnTo>
                  <a:pt x="1678" y="916"/>
                </a:lnTo>
                <a:lnTo>
                  <a:pt x="1678" y="916"/>
                </a:lnTo>
                <a:lnTo>
                  <a:pt x="1672" y="916"/>
                </a:lnTo>
                <a:lnTo>
                  <a:pt x="1672" y="914"/>
                </a:lnTo>
                <a:lnTo>
                  <a:pt x="1672" y="914"/>
                </a:lnTo>
                <a:lnTo>
                  <a:pt x="1672" y="912"/>
                </a:lnTo>
                <a:lnTo>
                  <a:pt x="1670" y="910"/>
                </a:lnTo>
                <a:lnTo>
                  <a:pt x="1670" y="908"/>
                </a:lnTo>
                <a:lnTo>
                  <a:pt x="1668" y="908"/>
                </a:lnTo>
                <a:lnTo>
                  <a:pt x="1668" y="906"/>
                </a:lnTo>
                <a:lnTo>
                  <a:pt x="1668" y="904"/>
                </a:lnTo>
                <a:lnTo>
                  <a:pt x="1668" y="904"/>
                </a:lnTo>
                <a:lnTo>
                  <a:pt x="1668" y="902"/>
                </a:lnTo>
                <a:lnTo>
                  <a:pt x="1668" y="900"/>
                </a:lnTo>
                <a:lnTo>
                  <a:pt x="1666" y="900"/>
                </a:lnTo>
                <a:lnTo>
                  <a:pt x="1664" y="902"/>
                </a:lnTo>
                <a:lnTo>
                  <a:pt x="1662" y="902"/>
                </a:lnTo>
                <a:lnTo>
                  <a:pt x="1662" y="900"/>
                </a:lnTo>
                <a:lnTo>
                  <a:pt x="1666" y="897"/>
                </a:lnTo>
                <a:lnTo>
                  <a:pt x="1668" y="895"/>
                </a:lnTo>
                <a:lnTo>
                  <a:pt x="1668" y="891"/>
                </a:lnTo>
                <a:lnTo>
                  <a:pt x="1670" y="889"/>
                </a:lnTo>
                <a:lnTo>
                  <a:pt x="1670" y="889"/>
                </a:lnTo>
                <a:lnTo>
                  <a:pt x="1668" y="887"/>
                </a:lnTo>
                <a:lnTo>
                  <a:pt x="1666" y="887"/>
                </a:lnTo>
                <a:lnTo>
                  <a:pt x="1666" y="887"/>
                </a:lnTo>
                <a:lnTo>
                  <a:pt x="1664" y="887"/>
                </a:lnTo>
                <a:lnTo>
                  <a:pt x="1662" y="889"/>
                </a:lnTo>
                <a:lnTo>
                  <a:pt x="1659" y="889"/>
                </a:lnTo>
                <a:lnTo>
                  <a:pt x="1657" y="889"/>
                </a:lnTo>
                <a:lnTo>
                  <a:pt x="1657" y="889"/>
                </a:lnTo>
                <a:lnTo>
                  <a:pt x="1655" y="887"/>
                </a:lnTo>
                <a:lnTo>
                  <a:pt x="1653" y="885"/>
                </a:lnTo>
                <a:lnTo>
                  <a:pt x="1649" y="885"/>
                </a:lnTo>
                <a:lnTo>
                  <a:pt x="1647" y="883"/>
                </a:lnTo>
                <a:lnTo>
                  <a:pt x="1645" y="883"/>
                </a:lnTo>
                <a:lnTo>
                  <a:pt x="1643" y="883"/>
                </a:lnTo>
                <a:lnTo>
                  <a:pt x="1641" y="883"/>
                </a:lnTo>
                <a:lnTo>
                  <a:pt x="1645" y="881"/>
                </a:lnTo>
                <a:lnTo>
                  <a:pt x="1647" y="883"/>
                </a:lnTo>
                <a:lnTo>
                  <a:pt x="1647" y="883"/>
                </a:lnTo>
                <a:lnTo>
                  <a:pt x="1651" y="883"/>
                </a:lnTo>
                <a:lnTo>
                  <a:pt x="1651" y="881"/>
                </a:lnTo>
                <a:lnTo>
                  <a:pt x="1653" y="881"/>
                </a:lnTo>
                <a:lnTo>
                  <a:pt x="1655" y="883"/>
                </a:lnTo>
                <a:lnTo>
                  <a:pt x="1659" y="883"/>
                </a:lnTo>
                <a:lnTo>
                  <a:pt x="1662" y="883"/>
                </a:lnTo>
                <a:lnTo>
                  <a:pt x="1662" y="883"/>
                </a:lnTo>
                <a:lnTo>
                  <a:pt x="1666" y="883"/>
                </a:lnTo>
                <a:lnTo>
                  <a:pt x="1666" y="881"/>
                </a:lnTo>
                <a:lnTo>
                  <a:pt x="1668" y="881"/>
                </a:lnTo>
                <a:lnTo>
                  <a:pt x="1670" y="881"/>
                </a:lnTo>
                <a:lnTo>
                  <a:pt x="1670" y="879"/>
                </a:lnTo>
                <a:lnTo>
                  <a:pt x="1672" y="876"/>
                </a:lnTo>
                <a:lnTo>
                  <a:pt x="1676" y="876"/>
                </a:lnTo>
                <a:lnTo>
                  <a:pt x="1676" y="874"/>
                </a:lnTo>
                <a:lnTo>
                  <a:pt x="1676" y="870"/>
                </a:lnTo>
                <a:lnTo>
                  <a:pt x="1674" y="868"/>
                </a:lnTo>
                <a:lnTo>
                  <a:pt x="1672" y="868"/>
                </a:lnTo>
                <a:lnTo>
                  <a:pt x="1674" y="868"/>
                </a:lnTo>
                <a:lnTo>
                  <a:pt x="1678" y="868"/>
                </a:lnTo>
                <a:lnTo>
                  <a:pt x="1678" y="868"/>
                </a:lnTo>
                <a:lnTo>
                  <a:pt x="1676" y="866"/>
                </a:lnTo>
                <a:lnTo>
                  <a:pt x="1672" y="864"/>
                </a:lnTo>
                <a:lnTo>
                  <a:pt x="1668" y="862"/>
                </a:lnTo>
                <a:lnTo>
                  <a:pt x="1659" y="860"/>
                </a:lnTo>
                <a:lnTo>
                  <a:pt x="1659" y="860"/>
                </a:lnTo>
                <a:lnTo>
                  <a:pt x="1653" y="862"/>
                </a:lnTo>
                <a:lnTo>
                  <a:pt x="1649" y="862"/>
                </a:lnTo>
                <a:lnTo>
                  <a:pt x="1643" y="864"/>
                </a:lnTo>
                <a:lnTo>
                  <a:pt x="1634" y="866"/>
                </a:lnTo>
                <a:lnTo>
                  <a:pt x="1628" y="868"/>
                </a:lnTo>
                <a:lnTo>
                  <a:pt x="1624" y="870"/>
                </a:lnTo>
                <a:lnTo>
                  <a:pt x="1620" y="872"/>
                </a:lnTo>
                <a:lnTo>
                  <a:pt x="1615" y="874"/>
                </a:lnTo>
                <a:lnTo>
                  <a:pt x="1615" y="876"/>
                </a:lnTo>
                <a:lnTo>
                  <a:pt x="1611" y="876"/>
                </a:lnTo>
                <a:lnTo>
                  <a:pt x="1611" y="876"/>
                </a:lnTo>
                <a:lnTo>
                  <a:pt x="1609" y="879"/>
                </a:lnTo>
                <a:lnTo>
                  <a:pt x="1603" y="883"/>
                </a:lnTo>
                <a:lnTo>
                  <a:pt x="1601" y="885"/>
                </a:lnTo>
                <a:lnTo>
                  <a:pt x="1599" y="887"/>
                </a:lnTo>
                <a:lnTo>
                  <a:pt x="1597" y="891"/>
                </a:lnTo>
                <a:lnTo>
                  <a:pt x="1592" y="893"/>
                </a:lnTo>
                <a:lnTo>
                  <a:pt x="1592" y="895"/>
                </a:lnTo>
                <a:lnTo>
                  <a:pt x="1590" y="897"/>
                </a:lnTo>
                <a:lnTo>
                  <a:pt x="1588" y="900"/>
                </a:lnTo>
                <a:lnTo>
                  <a:pt x="1586" y="902"/>
                </a:lnTo>
                <a:lnTo>
                  <a:pt x="1580" y="904"/>
                </a:lnTo>
                <a:lnTo>
                  <a:pt x="1578" y="906"/>
                </a:lnTo>
                <a:lnTo>
                  <a:pt x="1576" y="906"/>
                </a:lnTo>
                <a:lnTo>
                  <a:pt x="1574" y="908"/>
                </a:lnTo>
                <a:lnTo>
                  <a:pt x="1569" y="908"/>
                </a:lnTo>
                <a:lnTo>
                  <a:pt x="1565" y="908"/>
                </a:lnTo>
                <a:lnTo>
                  <a:pt x="1563" y="910"/>
                </a:lnTo>
                <a:lnTo>
                  <a:pt x="1561" y="910"/>
                </a:lnTo>
                <a:lnTo>
                  <a:pt x="1561" y="912"/>
                </a:lnTo>
                <a:lnTo>
                  <a:pt x="1559" y="912"/>
                </a:lnTo>
                <a:lnTo>
                  <a:pt x="1557" y="914"/>
                </a:lnTo>
                <a:lnTo>
                  <a:pt x="1555" y="916"/>
                </a:lnTo>
                <a:lnTo>
                  <a:pt x="1551" y="918"/>
                </a:lnTo>
                <a:lnTo>
                  <a:pt x="1548" y="921"/>
                </a:lnTo>
                <a:lnTo>
                  <a:pt x="1546" y="923"/>
                </a:lnTo>
                <a:lnTo>
                  <a:pt x="1544" y="925"/>
                </a:lnTo>
                <a:lnTo>
                  <a:pt x="1544" y="927"/>
                </a:lnTo>
                <a:lnTo>
                  <a:pt x="1542" y="927"/>
                </a:lnTo>
                <a:lnTo>
                  <a:pt x="1542" y="929"/>
                </a:lnTo>
                <a:lnTo>
                  <a:pt x="1542" y="931"/>
                </a:lnTo>
                <a:lnTo>
                  <a:pt x="1540" y="931"/>
                </a:lnTo>
                <a:lnTo>
                  <a:pt x="1536" y="933"/>
                </a:lnTo>
                <a:lnTo>
                  <a:pt x="1532" y="935"/>
                </a:lnTo>
                <a:lnTo>
                  <a:pt x="1527" y="937"/>
                </a:lnTo>
                <a:lnTo>
                  <a:pt x="1525" y="937"/>
                </a:lnTo>
                <a:lnTo>
                  <a:pt x="1530" y="935"/>
                </a:lnTo>
                <a:lnTo>
                  <a:pt x="1534" y="933"/>
                </a:lnTo>
                <a:lnTo>
                  <a:pt x="1536" y="931"/>
                </a:lnTo>
                <a:lnTo>
                  <a:pt x="1536" y="931"/>
                </a:lnTo>
                <a:lnTo>
                  <a:pt x="1532" y="929"/>
                </a:lnTo>
                <a:lnTo>
                  <a:pt x="1532" y="929"/>
                </a:lnTo>
                <a:lnTo>
                  <a:pt x="1536" y="929"/>
                </a:lnTo>
                <a:lnTo>
                  <a:pt x="1538" y="929"/>
                </a:lnTo>
                <a:lnTo>
                  <a:pt x="1538" y="927"/>
                </a:lnTo>
                <a:lnTo>
                  <a:pt x="1540" y="925"/>
                </a:lnTo>
                <a:lnTo>
                  <a:pt x="1544" y="925"/>
                </a:lnTo>
                <a:lnTo>
                  <a:pt x="1546" y="923"/>
                </a:lnTo>
                <a:lnTo>
                  <a:pt x="1548" y="921"/>
                </a:lnTo>
                <a:lnTo>
                  <a:pt x="1548" y="918"/>
                </a:lnTo>
                <a:lnTo>
                  <a:pt x="1551" y="918"/>
                </a:lnTo>
                <a:lnTo>
                  <a:pt x="1551" y="916"/>
                </a:lnTo>
                <a:lnTo>
                  <a:pt x="1553" y="916"/>
                </a:lnTo>
                <a:lnTo>
                  <a:pt x="1555" y="914"/>
                </a:lnTo>
                <a:lnTo>
                  <a:pt x="1561" y="912"/>
                </a:lnTo>
                <a:lnTo>
                  <a:pt x="1561" y="910"/>
                </a:lnTo>
                <a:lnTo>
                  <a:pt x="1565" y="910"/>
                </a:lnTo>
                <a:lnTo>
                  <a:pt x="1567" y="908"/>
                </a:lnTo>
                <a:lnTo>
                  <a:pt x="1567" y="908"/>
                </a:lnTo>
                <a:lnTo>
                  <a:pt x="1569" y="908"/>
                </a:lnTo>
                <a:lnTo>
                  <a:pt x="1576" y="906"/>
                </a:lnTo>
                <a:lnTo>
                  <a:pt x="1578" y="904"/>
                </a:lnTo>
                <a:lnTo>
                  <a:pt x="1580" y="902"/>
                </a:lnTo>
                <a:lnTo>
                  <a:pt x="1584" y="900"/>
                </a:lnTo>
                <a:lnTo>
                  <a:pt x="1586" y="895"/>
                </a:lnTo>
                <a:lnTo>
                  <a:pt x="1588" y="893"/>
                </a:lnTo>
                <a:lnTo>
                  <a:pt x="1595" y="889"/>
                </a:lnTo>
                <a:lnTo>
                  <a:pt x="1595" y="887"/>
                </a:lnTo>
                <a:lnTo>
                  <a:pt x="1597" y="885"/>
                </a:lnTo>
                <a:lnTo>
                  <a:pt x="1597" y="883"/>
                </a:lnTo>
                <a:lnTo>
                  <a:pt x="1595" y="881"/>
                </a:lnTo>
                <a:lnTo>
                  <a:pt x="1595" y="881"/>
                </a:lnTo>
                <a:lnTo>
                  <a:pt x="1592" y="879"/>
                </a:lnTo>
                <a:lnTo>
                  <a:pt x="1586" y="876"/>
                </a:lnTo>
                <a:lnTo>
                  <a:pt x="1584" y="876"/>
                </a:lnTo>
                <a:lnTo>
                  <a:pt x="1582" y="876"/>
                </a:lnTo>
                <a:lnTo>
                  <a:pt x="1580" y="876"/>
                </a:lnTo>
                <a:lnTo>
                  <a:pt x="1580" y="876"/>
                </a:lnTo>
                <a:lnTo>
                  <a:pt x="1588" y="876"/>
                </a:lnTo>
                <a:lnTo>
                  <a:pt x="1592" y="879"/>
                </a:lnTo>
                <a:lnTo>
                  <a:pt x="1595" y="879"/>
                </a:lnTo>
                <a:lnTo>
                  <a:pt x="1597" y="881"/>
                </a:lnTo>
                <a:lnTo>
                  <a:pt x="1597" y="881"/>
                </a:lnTo>
                <a:lnTo>
                  <a:pt x="1599" y="881"/>
                </a:lnTo>
                <a:lnTo>
                  <a:pt x="1601" y="879"/>
                </a:lnTo>
                <a:lnTo>
                  <a:pt x="1603" y="876"/>
                </a:lnTo>
                <a:lnTo>
                  <a:pt x="1605" y="874"/>
                </a:lnTo>
                <a:lnTo>
                  <a:pt x="1609" y="868"/>
                </a:lnTo>
                <a:lnTo>
                  <a:pt x="1613" y="866"/>
                </a:lnTo>
                <a:lnTo>
                  <a:pt x="1613" y="866"/>
                </a:lnTo>
                <a:lnTo>
                  <a:pt x="1615" y="864"/>
                </a:lnTo>
                <a:lnTo>
                  <a:pt x="1618" y="864"/>
                </a:lnTo>
                <a:lnTo>
                  <a:pt x="1618" y="864"/>
                </a:lnTo>
                <a:lnTo>
                  <a:pt x="1620" y="862"/>
                </a:lnTo>
                <a:lnTo>
                  <a:pt x="1618" y="862"/>
                </a:lnTo>
                <a:lnTo>
                  <a:pt x="1622" y="860"/>
                </a:lnTo>
                <a:lnTo>
                  <a:pt x="1630" y="860"/>
                </a:lnTo>
                <a:lnTo>
                  <a:pt x="1630" y="860"/>
                </a:lnTo>
                <a:lnTo>
                  <a:pt x="1632" y="860"/>
                </a:lnTo>
                <a:lnTo>
                  <a:pt x="1632" y="858"/>
                </a:lnTo>
                <a:lnTo>
                  <a:pt x="1634" y="853"/>
                </a:lnTo>
                <a:lnTo>
                  <a:pt x="1639" y="847"/>
                </a:lnTo>
                <a:lnTo>
                  <a:pt x="1641" y="845"/>
                </a:lnTo>
                <a:lnTo>
                  <a:pt x="1643" y="843"/>
                </a:lnTo>
                <a:lnTo>
                  <a:pt x="1643" y="843"/>
                </a:lnTo>
                <a:lnTo>
                  <a:pt x="1645" y="843"/>
                </a:lnTo>
                <a:lnTo>
                  <a:pt x="1645" y="843"/>
                </a:lnTo>
                <a:lnTo>
                  <a:pt x="1647" y="843"/>
                </a:lnTo>
                <a:lnTo>
                  <a:pt x="1649" y="843"/>
                </a:lnTo>
                <a:lnTo>
                  <a:pt x="1649" y="843"/>
                </a:lnTo>
                <a:lnTo>
                  <a:pt x="1653" y="841"/>
                </a:lnTo>
                <a:lnTo>
                  <a:pt x="1655" y="843"/>
                </a:lnTo>
                <a:lnTo>
                  <a:pt x="1662" y="841"/>
                </a:lnTo>
                <a:lnTo>
                  <a:pt x="1664" y="841"/>
                </a:lnTo>
                <a:lnTo>
                  <a:pt x="1668" y="841"/>
                </a:lnTo>
                <a:lnTo>
                  <a:pt x="1674" y="841"/>
                </a:lnTo>
                <a:lnTo>
                  <a:pt x="1678" y="841"/>
                </a:lnTo>
                <a:lnTo>
                  <a:pt x="1680" y="841"/>
                </a:lnTo>
                <a:lnTo>
                  <a:pt x="1683" y="841"/>
                </a:lnTo>
                <a:lnTo>
                  <a:pt x="1685" y="841"/>
                </a:lnTo>
                <a:lnTo>
                  <a:pt x="1687" y="843"/>
                </a:lnTo>
                <a:lnTo>
                  <a:pt x="1691" y="843"/>
                </a:lnTo>
                <a:lnTo>
                  <a:pt x="1693" y="841"/>
                </a:lnTo>
                <a:lnTo>
                  <a:pt x="1695" y="841"/>
                </a:lnTo>
                <a:lnTo>
                  <a:pt x="1697" y="841"/>
                </a:lnTo>
                <a:lnTo>
                  <a:pt x="1699" y="841"/>
                </a:lnTo>
                <a:lnTo>
                  <a:pt x="1701" y="841"/>
                </a:lnTo>
                <a:lnTo>
                  <a:pt x="1703" y="841"/>
                </a:lnTo>
                <a:lnTo>
                  <a:pt x="1708" y="843"/>
                </a:lnTo>
                <a:lnTo>
                  <a:pt x="1710" y="843"/>
                </a:lnTo>
                <a:lnTo>
                  <a:pt x="1712" y="843"/>
                </a:lnTo>
                <a:lnTo>
                  <a:pt x="1714" y="845"/>
                </a:lnTo>
                <a:lnTo>
                  <a:pt x="1720" y="843"/>
                </a:lnTo>
                <a:lnTo>
                  <a:pt x="1722" y="843"/>
                </a:lnTo>
                <a:lnTo>
                  <a:pt x="1724" y="843"/>
                </a:lnTo>
                <a:lnTo>
                  <a:pt x="1727" y="843"/>
                </a:lnTo>
                <a:lnTo>
                  <a:pt x="1729" y="843"/>
                </a:lnTo>
                <a:lnTo>
                  <a:pt x="1733" y="843"/>
                </a:lnTo>
                <a:lnTo>
                  <a:pt x="1737" y="843"/>
                </a:lnTo>
                <a:lnTo>
                  <a:pt x="1739" y="841"/>
                </a:lnTo>
                <a:lnTo>
                  <a:pt x="1741" y="839"/>
                </a:lnTo>
                <a:lnTo>
                  <a:pt x="1743" y="837"/>
                </a:lnTo>
                <a:lnTo>
                  <a:pt x="1747" y="835"/>
                </a:lnTo>
                <a:lnTo>
                  <a:pt x="1750" y="832"/>
                </a:lnTo>
                <a:lnTo>
                  <a:pt x="1752" y="830"/>
                </a:lnTo>
                <a:lnTo>
                  <a:pt x="1758" y="824"/>
                </a:lnTo>
                <a:lnTo>
                  <a:pt x="1758" y="824"/>
                </a:lnTo>
                <a:lnTo>
                  <a:pt x="1758" y="824"/>
                </a:lnTo>
                <a:lnTo>
                  <a:pt x="1760" y="822"/>
                </a:lnTo>
                <a:lnTo>
                  <a:pt x="1760" y="822"/>
                </a:lnTo>
                <a:lnTo>
                  <a:pt x="1764" y="822"/>
                </a:lnTo>
                <a:lnTo>
                  <a:pt x="1766" y="822"/>
                </a:lnTo>
                <a:lnTo>
                  <a:pt x="1766" y="822"/>
                </a:lnTo>
                <a:lnTo>
                  <a:pt x="1771" y="820"/>
                </a:lnTo>
                <a:lnTo>
                  <a:pt x="1771" y="820"/>
                </a:lnTo>
                <a:lnTo>
                  <a:pt x="1775" y="820"/>
                </a:lnTo>
                <a:lnTo>
                  <a:pt x="1777" y="820"/>
                </a:lnTo>
                <a:lnTo>
                  <a:pt x="1781" y="820"/>
                </a:lnTo>
                <a:lnTo>
                  <a:pt x="1781" y="820"/>
                </a:lnTo>
                <a:lnTo>
                  <a:pt x="1783" y="820"/>
                </a:lnTo>
                <a:lnTo>
                  <a:pt x="1789" y="816"/>
                </a:lnTo>
                <a:lnTo>
                  <a:pt x="1791" y="814"/>
                </a:lnTo>
                <a:lnTo>
                  <a:pt x="1796" y="809"/>
                </a:lnTo>
                <a:lnTo>
                  <a:pt x="1800" y="807"/>
                </a:lnTo>
                <a:lnTo>
                  <a:pt x="1802" y="805"/>
                </a:lnTo>
                <a:lnTo>
                  <a:pt x="1800" y="805"/>
                </a:lnTo>
                <a:lnTo>
                  <a:pt x="1800" y="803"/>
                </a:lnTo>
                <a:lnTo>
                  <a:pt x="1800" y="803"/>
                </a:lnTo>
                <a:lnTo>
                  <a:pt x="1796" y="801"/>
                </a:lnTo>
                <a:lnTo>
                  <a:pt x="1796" y="801"/>
                </a:lnTo>
                <a:lnTo>
                  <a:pt x="1798" y="801"/>
                </a:lnTo>
                <a:lnTo>
                  <a:pt x="1800" y="801"/>
                </a:lnTo>
                <a:lnTo>
                  <a:pt x="1800" y="801"/>
                </a:lnTo>
                <a:lnTo>
                  <a:pt x="1800" y="801"/>
                </a:lnTo>
                <a:lnTo>
                  <a:pt x="1800" y="799"/>
                </a:lnTo>
                <a:lnTo>
                  <a:pt x="1798" y="799"/>
                </a:lnTo>
                <a:lnTo>
                  <a:pt x="1796" y="799"/>
                </a:lnTo>
                <a:lnTo>
                  <a:pt x="1794" y="799"/>
                </a:lnTo>
                <a:lnTo>
                  <a:pt x="1791" y="799"/>
                </a:lnTo>
                <a:lnTo>
                  <a:pt x="1791" y="797"/>
                </a:lnTo>
                <a:lnTo>
                  <a:pt x="1794" y="797"/>
                </a:lnTo>
                <a:lnTo>
                  <a:pt x="1798" y="797"/>
                </a:lnTo>
                <a:lnTo>
                  <a:pt x="1800" y="797"/>
                </a:lnTo>
                <a:lnTo>
                  <a:pt x="1800" y="797"/>
                </a:lnTo>
                <a:lnTo>
                  <a:pt x="1798" y="795"/>
                </a:lnTo>
                <a:lnTo>
                  <a:pt x="1798" y="793"/>
                </a:lnTo>
                <a:lnTo>
                  <a:pt x="1800" y="793"/>
                </a:lnTo>
                <a:lnTo>
                  <a:pt x="1798" y="791"/>
                </a:lnTo>
                <a:lnTo>
                  <a:pt x="1800" y="786"/>
                </a:lnTo>
                <a:lnTo>
                  <a:pt x="1800" y="786"/>
                </a:lnTo>
                <a:lnTo>
                  <a:pt x="1800" y="784"/>
                </a:lnTo>
                <a:lnTo>
                  <a:pt x="1798" y="784"/>
                </a:lnTo>
                <a:lnTo>
                  <a:pt x="1798" y="784"/>
                </a:lnTo>
                <a:lnTo>
                  <a:pt x="1798" y="782"/>
                </a:lnTo>
                <a:lnTo>
                  <a:pt x="1798" y="782"/>
                </a:lnTo>
                <a:lnTo>
                  <a:pt x="1798" y="780"/>
                </a:lnTo>
                <a:lnTo>
                  <a:pt x="1796" y="778"/>
                </a:lnTo>
                <a:lnTo>
                  <a:pt x="1791" y="778"/>
                </a:lnTo>
                <a:lnTo>
                  <a:pt x="1791" y="778"/>
                </a:lnTo>
                <a:lnTo>
                  <a:pt x="1789" y="776"/>
                </a:lnTo>
                <a:lnTo>
                  <a:pt x="1789" y="774"/>
                </a:lnTo>
                <a:lnTo>
                  <a:pt x="1789" y="774"/>
                </a:lnTo>
                <a:lnTo>
                  <a:pt x="1787" y="774"/>
                </a:lnTo>
                <a:lnTo>
                  <a:pt x="1785" y="776"/>
                </a:lnTo>
                <a:lnTo>
                  <a:pt x="1781" y="776"/>
                </a:lnTo>
                <a:lnTo>
                  <a:pt x="1779" y="780"/>
                </a:lnTo>
                <a:lnTo>
                  <a:pt x="1777" y="780"/>
                </a:lnTo>
                <a:lnTo>
                  <a:pt x="1777" y="778"/>
                </a:lnTo>
                <a:lnTo>
                  <a:pt x="1777" y="778"/>
                </a:lnTo>
                <a:lnTo>
                  <a:pt x="1775" y="778"/>
                </a:lnTo>
                <a:lnTo>
                  <a:pt x="1775" y="778"/>
                </a:lnTo>
                <a:lnTo>
                  <a:pt x="1775" y="778"/>
                </a:lnTo>
                <a:lnTo>
                  <a:pt x="1779" y="776"/>
                </a:lnTo>
                <a:lnTo>
                  <a:pt x="1779" y="776"/>
                </a:lnTo>
                <a:lnTo>
                  <a:pt x="1781" y="774"/>
                </a:lnTo>
                <a:lnTo>
                  <a:pt x="1779" y="774"/>
                </a:lnTo>
                <a:lnTo>
                  <a:pt x="1779" y="772"/>
                </a:lnTo>
                <a:lnTo>
                  <a:pt x="1777" y="767"/>
                </a:lnTo>
                <a:lnTo>
                  <a:pt x="1773" y="765"/>
                </a:lnTo>
                <a:lnTo>
                  <a:pt x="1764" y="765"/>
                </a:lnTo>
                <a:lnTo>
                  <a:pt x="1762" y="765"/>
                </a:lnTo>
                <a:lnTo>
                  <a:pt x="1762" y="767"/>
                </a:lnTo>
                <a:lnTo>
                  <a:pt x="1762" y="767"/>
                </a:lnTo>
                <a:lnTo>
                  <a:pt x="1762" y="767"/>
                </a:lnTo>
                <a:lnTo>
                  <a:pt x="1764" y="767"/>
                </a:lnTo>
                <a:lnTo>
                  <a:pt x="1766" y="767"/>
                </a:lnTo>
                <a:lnTo>
                  <a:pt x="1768" y="767"/>
                </a:lnTo>
                <a:lnTo>
                  <a:pt x="1768" y="767"/>
                </a:lnTo>
                <a:lnTo>
                  <a:pt x="1766" y="767"/>
                </a:lnTo>
                <a:lnTo>
                  <a:pt x="1762" y="770"/>
                </a:lnTo>
                <a:lnTo>
                  <a:pt x="1758" y="770"/>
                </a:lnTo>
                <a:lnTo>
                  <a:pt x="1754" y="772"/>
                </a:lnTo>
                <a:lnTo>
                  <a:pt x="1752" y="776"/>
                </a:lnTo>
                <a:lnTo>
                  <a:pt x="1747" y="778"/>
                </a:lnTo>
                <a:lnTo>
                  <a:pt x="1745" y="778"/>
                </a:lnTo>
                <a:lnTo>
                  <a:pt x="1743" y="780"/>
                </a:lnTo>
                <a:lnTo>
                  <a:pt x="1741" y="780"/>
                </a:lnTo>
                <a:lnTo>
                  <a:pt x="1741" y="780"/>
                </a:lnTo>
                <a:lnTo>
                  <a:pt x="1739" y="782"/>
                </a:lnTo>
                <a:lnTo>
                  <a:pt x="1737" y="784"/>
                </a:lnTo>
                <a:lnTo>
                  <a:pt x="1733" y="784"/>
                </a:lnTo>
                <a:lnTo>
                  <a:pt x="1733" y="784"/>
                </a:lnTo>
                <a:lnTo>
                  <a:pt x="1733" y="784"/>
                </a:lnTo>
                <a:lnTo>
                  <a:pt x="1735" y="784"/>
                </a:lnTo>
                <a:lnTo>
                  <a:pt x="1735" y="782"/>
                </a:lnTo>
                <a:lnTo>
                  <a:pt x="1735" y="782"/>
                </a:lnTo>
                <a:lnTo>
                  <a:pt x="1735" y="782"/>
                </a:lnTo>
                <a:lnTo>
                  <a:pt x="1737" y="780"/>
                </a:lnTo>
                <a:lnTo>
                  <a:pt x="1737" y="780"/>
                </a:lnTo>
                <a:lnTo>
                  <a:pt x="1737" y="780"/>
                </a:lnTo>
                <a:lnTo>
                  <a:pt x="1733" y="778"/>
                </a:lnTo>
                <a:lnTo>
                  <a:pt x="1733" y="776"/>
                </a:lnTo>
                <a:lnTo>
                  <a:pt x="1735" y="778"/>
                </a:lnTo>
                <a:lnTo>
                  <a:pt x="1737" y="778"/>
                </a:lnTo>
                <a:lnTo>
                  <a:pt x="1737" y="778"/>
                </a:lnTo>
                <a:lnTo>
                  <a:pt x="1737" y="778"/>
                </a:lnTo>
                <a:lnTo>
                  <a:pt x="1737" y="776"/>
                </a:lnTo>
                <a:lnTo>
                  <a:pt x="1737" y="776"/>
                </a:lnTo>
                <a:lnTo>
                  <a:pt x="1739" y="774"/>
                </a:lnTo>
                <a:lnTo>
                  <a:pt x="1741" y="774"/>
                </a:lnTo>
                <a:lnTo>
                  <a:pt x="1741" y="774"/>
                </a:lnTo>
                <a:lnTo>
                  <a:pt x="1741" y="774"/>
                </a:lnTo>
                <a:lnTo>
                  <a:pt x="1743" y="774"/>
                </a:lnTo>
                <a:lnTo>
                  <a:pt x="1745" y="774"/>
                </a:lnTo>
                <a:lnTo>
                  <a:pt x="1750" y="772"/>
                </a:lnTo>
                <a:lnTo>
                  <a:pt x="1752" y="772"/>
                </a:lnTo>
                <a:lnTo>
                  <a:pt x="1754" y="770"/>
                </a:lnTo>
                <a:lnTo>
                  <a:pt x="1754" y="770"/>
                </a:lnTo>
                <a:lnTo>
                  <a:pt x="1754" y="770"/>
                </a:lnTo>
                <a:lnTo>
                  <a:pt x="1756" y="770"/>
                </a:lnTo>
                <a:lnTo>
                  <a:pt x="1758" y="770"/>
                </a:lnTo>
                <a:lnTo>
                  <a:pt x="1758" y="770"/>
                </a:lnTo>
                <a:lnTo>
                  <a:pt x="1760" y="767"/>
                </a:lnTo>
                <a:lnTo>
                  <a:pt x="1762" y="765"/>
                </a:lnTo>
                <a:lnTo>
                  <a:pt x="1762" y="765"/>
                </a:lnTo>
                <a:lnTo>
                  <a:pt x="1764" y="765"/>
                </a:lnTo>
                <a:lnTo>
                  <a:pt x="1764" y="763"/>
                </a:lnTo>
                <a:lnTo>
                  <a:pt x="1764" y="763"/>
                </a:lnTo>
                <a:lnTo>
                  <a:pt x="1768" y="763"/>
                </a:lnTo>
                <a:lnTo>
                  <a:pt x="1773" y="763"/>
                </a:lnTo>
                <a:lnTo>
                  <a:pt x="1775" y="761"/>
                </a:lnTo>
                <a:lnTo>
                  <a:pt x="1775" y="759"/>
                </a:lnTo>
                <a:lnTo>
                  <a:pt x="1777" y="759"/>
                </a:lnTo>
                <a:lnTo>
                  <a:pt x="1777" y="759"/>
                </a:lnTo>
                <a:lnTo>
                  <a:pt x="1775" y="757"/>
                </a:lnTo>
                <a:lnTo>
                  <a:pt x="1773" y="757"/>
                </a:lnTo>
                <a:lnTo>
                  <a:pt x="1771" y="757"/>
                </a:lnTo>
                <a:lnTo>
                  <a:pt x="1771" y="755"/>
                </a:lnTo>
                <a:lnTo>
                  <a:pt x="1768" y="755"/>
                </a:lnTo>
                <a:lnTo>
                  <a:pt x="1768" y="753"/>
                </a:lnTo>
                <a:lnTo>
                  <a:pt x="1766" y="753"/>
                </a:lnTo>
                <a:lnTo>
                  <a:pt x="1764" y="753"/>
                </a:lnTo>
                <a:lnTo>
                  <a:pt x="1764" y="755"/>
                </a:lnTo>
                <a:lnTo>
                  <a:pt x="1762" y="755"/>
                </a:lnTo>
                <a:lnTo>
                  <a:pt x="1760" y="755"/>
                </a:lnTo>
                <a:lnTo>
                  <a:pt x="1756" y="753"/>
                </a:lnTo>
                <a:lnTo>
                  <a:pt x="1754" y="751"/>
                </a:lnTo>
                <a:lnTo>
                  <a:pt x="1754" y="749"/>
                </a:lnTo>
                <a:lnTo>
                  <a:pt x="1754" y="747"/>
                </a:lnTo>
                <a:lnTo>
                  <a:pt x="1752" y="747"/>
                </a:lnTo>
                <a:lnTo>
                  <a:pt x="1750" y="747"/>
                </a:lnTo>
                <a:lnTo>
                  <a:pt x="1747" y="747"/>
                </a:lnTo>
                <a:lnTo>
                  <a:pt x="1747" y="749"/>
                </a:lnTo>
                <a:lnTo>
                  <a:pt x="1747" y="749"/>
                </a:lnTo>
                <a:lnTo>
                  <a:pt x="1741" y="753"/>
                </a:lnTo>
                <a:lnTo>
                  <a:pt x="1741" y="755"/>
                </a:lnTo>
                <a:lnTo>
                  <a:pt x="1741" y="753"/>
                </a:lnTo>
                <a:lnTo>
                  <a:pt x="1741" y="751"/>
                </a:lnTo>
                <a:lnTo>
                  <a:pt x="1745" y="749"/>
                </a:lnTo>
                <a:lnTo>
                  <a:pt x="1747" y="747"/>
                </a:lnTo>
                <a:lnTo>
                  <a:pt x="1745" y="747"/>
                </a:lnTo>
                <a:lnTo>
                  <a:pt x="1743" y="747"/>
                </a:lnTo>
                <a:lnTo>
                  <a:pt x="1743" y="747"/>
                </a:lnTo>
                <a:lnTo>
                  <a:pt x="1743" y="744"/>
                </a:lnTo>
                <a:lnTo>
                  <a:pt x="1741" y="744"/>
                </a:lnTo>
                <a:lnTo>
                  <a:pt x="1741" y="744"/>
                </a:lnTo>
                <a:lnTo>
                  <a:pt x="1739" y="744"/>
                </a:lnTo>
                <a:lnTo>
                  <a:pt x="1735" y="747"/>
                </a:lnTo>
                <a:lnTo>
                  <a:pt x="1733" y="747"/>
                </a:lnTo>
                <a:lnTo>
                  <a:pt x="1731" y="749"/>
                </a:lnTo>
                <a:lnTo>
                  <a:pt x="1729" y="749"/>
                </a:lnTo>
                <a:lnTo>
                  <a:pt x="1731" y="749"/>
                </a:lnTo>
                <a:lnTo>
                  <a:pt x="1733" y="747"/>
                </a:lnTo>
                <a:lnTo>
                  <a:pt x="1733" y="744"/>
                </a:lnTo>
                <a:lnTo>
                  <a:pt x="1733" y="742"/>
                </a:lnTo>
                <a:lnTo>
                  <a:pt x="1735" y="742"/>
                </a:lnTo>
                <a:lnTo>
                  <a:pt x="1735" y="740"/>
                </a:lnTo>
                <a:lnTo>
                  <a:pt x="1735" y="738"/>
                </a:lnTo>
                <a:lnTo>
                  <a:pt x="1733" y="738"/>
                </a:lnTo>
                <a:lnTo>
                  <a:pt x="1733" y="738"/>
                </a:lnTo>
                <a:lnTo>
                  <a:pt x="1733" y="736"/>
                </a:lnTo>
                <a:lnTo>
                  <a:pt x="1733" y="734"/>
                </a:lnTo>
                <a:lnTo>
                  <a:pt x="1733" y="734"/>
                </a:lnTo>
                <a:lnTo>
                  <a:pt x="1731" y="734"/>
                </a:lnTo>
                <a:lnTo>
                  <a:pt x="1731" y="736"/>
                </a:lnTo>
                <a:lnTo>
                  <a:pt x="1731" y="734"/>
                </a:lnTo>
                <a:lnTo>
                  <a:pt x="1729" y="734"/>
                </a:lnTo>
                <a:lnTo>
                  <a:pt x="1729" y="732"/>
                </a:lnTo>
                <a:lnTo>
                  <a:pt x="1729" y="732"/>
                </a:lnTo>
                <a:lnTo>
                  <a:pt x="1727" y="732"/>
                </a:lnTo>
                <a:lnTo>
                  <a:pt x="1727" y="732"/>
                </a:lnTo>
                <a:lnTo>
                  <a:pt x="1724" y="734"/>
                </a:lnTo>
                <a:lnTo>
                  <a:pt x="1722" y="732"/>
                </a:lnTo>
                <a:lnTo>
                  <a:pt x="1722" y="732"/>
                </a:lnTo>
                <a:lnTo>
                  <a:pt x="1722" y="732"/>
                </a:lnTo>
                <a:lnTo>
                  <a:pt x="1720" y="732"/>
                </a:lnTo>
                <a:lnTo>
                  <a:pt x="1718" y="730"/>
                </a:lnTo>
                <a:lnTo>
                  <a:pt x="1718" y="730"/>
                </a:lnTo>
                <a:lnTo>
                  <a:pt x="1718" y="730"/>
                </a:lnTo>
                <a:lnTo>
                  <a:pt x="1720" y="730"/>
                </a:lnTo>
                <a:lnTo>
                  <a:pt x="1720" y="728"/>
                </a:lnTo>
                <a:lnTo>
                  <a:pt x="1718" y="726"/>
                </a:lnTo>
                <a:lnTo>
                  <a:pt x="1718" y="726"/>
                </a:lnTo>
                <a:lnTo>
                  <a:pt x="1716" y="726"/>
                </a:lnTo>
                <a:lnTo>
                  <a:pt x="1714" y="726"/>
                </a:lnTo>
                <a:lnTo>
                  <a:pt x="1714" y="723"/>
                </a:lnTo>
                <a:lnTo>
                  <a:pt x="1716" y="723"/>
                </a:lnTo>
                <a:lnTo>
                  <a:pt x="1718" y="723"/>
                </a:lnTo>
                <a:lnTo>
                  <a:pt x="1716" y="721"/>
                </a:lnTo>
                <a:lnTo>
                  <a:pt x="1714" y="721"/>
                </a:lnTo>
                <a:lnTo>
                  <a:pt x="1710" y="721"/>
                </a:lnTo>
                <a:lnTo>
                  <a:pt x="1710" y="721"/>
                </a:lnTo>
                <a:lnTo>
                  <a:pt x="1712" y="719"/>
                </a:lnTo>
                <a:lnTo>
                  <a:pt x="1714" y="719"/>
                </a:lnTo>
                <a:lnTo>
                  <a:pt x="1714" y="719"/>
                </a:lnTo>
                <a:lnTo>
                  <a:pt x="1712" y="719"/>
                </a:lnTo>
                <a:lnTo>
                  <a:pt x="1712" y="719"/>
                </a:lnTo>
                <a:lnTo>
                  <a:pt x="1710" y="717"/>
                </a:lnTo>
                <a:lnTo>
                  <a:pt x="1708" y="717"/>
                </a:lnTo>
                <a:lnTo>
                  <a:pt x="1703" y="715"/>
                </a:lnTo>
                <a:lnTo>
                  <a:pt x="1701" y="713"/>
                </a:lnTo>
                <a:lnTo>
                  <a:pt x="1703" y="713"/>
                </a:lnTo>
                <a:lnTo>
                  <a:pt x="1703" y="713"/>
                </a:lnTo>
                <a:lnTo>
                  <a:pt x="1706" y="713"/>
                </a:lnTo>
                <a:lnTo>
                  <a:pt x="1703" y="715"/>
                </a:lnTo>
                <a:lnTo>
                  <a:pt x="1703" y="715"/>
                </a:lnTo>
                <a:lnTo>
                  <a:pt x="1708" y="715"/>
                </a:lnTo>
                <a:lnTo>
                  <a:pt x="1716" y="717"/>
                </a:lnTo>
                <a:lnTo>
                  <a:pt x="1718" y="717"/>
                </a:lnTo>
                <a:lnTo>
                  <a:pt x="1718" y="715"/>
                </a:lnTo>
                <a:lnTo>
                  <a:pt x="1718" y="713"/>
                </a:lnTo>
                <a:lnTo>
                  <a:pt x="1718" y="711"/>
                </a:lnTo>
                <a:lnTo>
                  <a:pt x="1718" y="709"/>
                </a:lnTo>
                <a:lnTo>
                  <a:pt x="1714" y="707"/>
                </a:lnTo>
                <a:lnTo>
                  <a:pt x="1714" y="707"/>
                </a:lnTo>
                <a:lnTo>
                  <a:pt x="1712" y="707"/>
                </a:lnTo>
                <a:lnTo>
                  <a:pt x="1712" y="707"/>
                </a:lnTo>
                <a:lnTo>
                  <a:pt x="1710" y="705"/>
                </a:lnTo>
                <a:lnTo>
                  <a:pt x="1710" y="705"/>
                </a:lnTo>
                <a:lnTo>
                  <a:pt x="1710" y="705"/>
                </a:lnTo>
                <a:lnTo>
                  <a:pt x="1712" y="702"/>
                </a:lnTo>
                <a:lnTo>
                  <a:pt x="1712" y="702"/>
                </a:lnTo>
                <a:lnTo>
                  <a:pt x="1712" y="702"/>
                </a:lnTo>
                <a:lnTo>
                  <a:pt x="1710" y="700"/>
                </a:lnTo>
                <a:lnTo>
                  <a:pt x="1708" y="700"/>
                </a:lnTo>
                <a:lnTo>
                  <a:pt x="1708" y="700"/>
                </a:lnTo>
                <a:lnTo>
                  <a:pt x="1706" y="700"/>
                </a:lnTo>
                <a:lnTo>
                  <a:pt x="1703" y="700"/>
                </a:lnTo>
                <a:lnTo>
                  <a:pt x="1703" y="700"/>
                </a:lnTo>
                <a:lnTo>
                  <a:pt x="1701" y="700"/>
                </a:lnTo>
                <a:lnTo>
                  <a:pt x="1703" y="700"/>
                </a:lnTo>
                <a:lnTo>
                  <a:pt x="1706" y="700"/>
                </a:lnTo>
                <a:lnTo>
                  <a:pt x="1706" y="698"/>
                </a:lnTo>
                <a:lnTo>
                  <a:pt x="1708" y="698"/>
                </a:lnTo>
                <a:lnTo>
                  <a:pt x="1708" y="698"/>
                </a:lnTo>
                <a:lnTo>
                  <a:pt x="1710" y="696"/>
                </a:lnTo>
                <a:lnTo>
                  <a:pt x="1710" y="696"/>
                </a:lnTo>
                <a:lnTo>
                  <a:pt x="1710" y="694"/>
                </a:lnTo>
                <a:lnTo>
                  <a:pt x="1710" y="694"/>
                </a:lnTo>
                <a:lnTo>
                  <a:pt x="1710" y="692"/>
                </a:lnTo>
                <a:lnTo>
                  <a:pt x="1712" y="692"/>
                </a:lnTo>
                <a:lnTo>
                  <a:pt x="1710" y="690"/>
                </a:lnTo>
                <a:lnTo>
                  <a:pt x="1708" y="690"/>
                </a:lnTo>
                <a:lnTo>
                  <a:pt x="1706" y="690"/>
                </a:lnTo>
                <a:lnTo>
                  <a:pt x="1706" y="690"/>
                </a:lnTo>
                <a:lnTo>
                  <a:pt x="1703" y="686"/>
                </a:lnTo>
                <a:lnTo>
                  <a:pt x="1701" y="686"/>
                </a:lnTo>
                <a:lnTo>
                  <a:pt x="1697" y="686"/>
                </a:lnTo>
                <a:lnTo>
                  <a:pt x="1695" y="688"/>
                </a:lnTo>
                <a:lnTo>
                  <a:pt x="1691" y="690"/>
                </a:lnTo>
                <a:lnTo>
                  <a:pt x="1691" y="688"/>
                </a:lnTo>
                <a:lnTo>
                  <a:pt x="1693" y="688"/>
                </a:lnTo>
                <a:lnTo>
                  <a:pt x="1695" y="686"/>
                </a:lnTo>
                <a:lnTo>
                  <a:pt x="1697" y="686"/>
                </a:lnTo>
                <a:lnTo>
                  <a:pt x="1699" y="682"/>
                </a:lnTo>
                <a:lnTo>
                  <a:pt x="1701" y="679"/>
                </a:lnTo>
                <a:lnTo>
                  <a:pt x="1701" y="679"/>
                </a:lnTo>
                <a:lnTo>
                  <a:pt x="1699" y="679"/>
                </a:lnTo>
                <a:lnTo>
                  <a:pt x="1697" y="679"/>
                </a:lnTo>
                <a:lnTo>
                  <a:pt x="1693" y="679"/>
                </a:lnTo>
                <a:lnTo>
                  <a:pt x="1693" y="682"/>
                </a:lnTo>
                <a:lnTo>
                  <a:pt x="1693" y="679"/>
                </a:lnTo>
                <a:lnTo>
                  <a:pt x="1693" y="679"/>
                </a:lnTo>
                <a:lnTo>
                  <a:pt x="1693" y="679"/>
                </a:lnTo>
                <a:lnTo>
                  <a:pt x="1691" y="679"/>
                </a:lnTo>
                <a:lnTo>
                  <a:pt x="1689" y="682"/>
                </a:lnTo>
                <a:lnTo>
                  <a:pt x="1687" y="682"/>
                </a:lnTo>
                <a:lnTo>
                  <a:pt x="1689" y="682"/>
                </a:lnTo>
                <a:lnTo>
                  <a:pt x="1689" y="679"/>
                </a:lnTo>
                <a:lnTo>
                  <a:pt x="1691" y="677"/>
                </a:lnTo>
                <a:lnTo>
                  <a:pt x="1693" y="677"/>
                </a:lnTo>
                <a:lnTo>
                  <a:pt x="1697" y="675"/>
                </a:lnTo>
                <a:lnTo>
                  <a:pt x="1695" y="673"/>
                </a:lnTo>
                <a:lnTo>
                  <a:pt x="1695" y="671"/>
                </a:lnTo>
                <a:lnTo>
                  <a:pt x="1695" y="671"/>
                </a:lnTo>
                <a:lnTo>
                  <a:pt x="1693" y="671"/>
                </a:lnTo>
                <a:lnTo>
                  <a:pt x="1691" y="671"/>
                </a:lnTo>
                <a:lnTo>
                  <a:pt x="1691" y="671"/>
                </a:lnTo>
                <a:lnTo>
                  <a:pt x="1691" y="669"/>
                </a:lnTo>
                <a:lnTo>
                  <a:pt x="1691" y="669"/>
                </a:lnTo>
                <a:lnTo>
                  <a:pt x="1691" y="667"/>
                </a:lnTo>
                <a:lnTo>
                  <a:pt x="1691" y="667"/>
                </a:lnTo>
                <a:lnTo>
                  <a:pt x="1691" y="667"/>
                </a:lnTo>
                <a:lnTo>
                  <a:pt x="1691" y="667"/>
                </a:lnTo>
                <a:lnTo>
                  <a:pt x="1691" y="667"/>
                </a:lnTo>
                <a:lnTo>
                  <a:pt x="1689" y="667"/>
                </a:lnTo>
                <a:lnTo>
                  <a:pt x="1687" y="667"/>
                </a:lnTo>
                <a:lnTo>
                  <a:pt x="1683" y="667"/>
                </a:lnTo>
                <a:lnTo>
                  <a:pt x="1680" y="667"/>
                </a:lnTo>
                <a:lnTo>
                  <a:pt x="1680" y="667"/>
                </a:lnTo>
                <a:lnTo>
                  <a:pt x="1683" y="667"/>
                </a:lnTo>
                <a:lnTo>
                  <a:pt x="1685" y="667"/>
                </a:lnTo>
                <a:lnTo>
                  <a:pt x="1685" y="667"/>
                </a:lnTo>
                <a:lnTo>
                  <a:pt x="1687" y="665"/>
                </a:lnTo>
                <a:lnTo>
                  <a:pt x="1689" y="665"/>
                </a:lnTo>
                <a:lnTo>
                  <a:pt x="1687" y="661"/>
                </a:lnTo>
                <a:lnTo>
                  <a:pt x="1687" y="661"/>
                </a:lnTo>
                <a:lnTo>
                  <a:pt x="1685" y="663"/>
                </a:lnTo>
                <a:lnTo>
                  <a:pt x="1685" y="663"/>
                </a:lnTo>
                <a:lnTo>
                  <a:pt x="1685" y="661"/>
                </a:lnTo>
                <a:lnTo>
                  <a:pt x="1685" y="661"/>
                </a:lnTo>
                <a:lnTo>
                  <a:pt x="1680" y="661"/>
                </a:lnTo>
                <a:lnTo>
                  <a:pt x="1680" y="658"/>
                </a:lnTo>
                <a:lnTo>
                  <a:pt x="1683" y="658"/>
                </a:lnTo>
                <a:lnTo>
                  <a:pt x="1685" y="656"/>
                </a:lnTo>
                <a:lnTo>
                  <a:pt x="1683" y="656"/>
                </a:lnTo>
                <a:lnTo>
                  <a:pt x="1683" y="654"/>
                </a:lnTo>
                <a:lnTo>
                  <a:pt x="1680" y="654"/>
                </a:lnTo>
                <a:lnTo>
                  <a:pt x="1680" y="652"/>
                </a:lnTo>
                <a:lnTo>
                  <a:pt x="1680" y="650"/>
                </a:lnTo>
                <a:lnTo>
                  <a:pt x="1678" y="652"/>
                </a:lnTo>
                <a:lnTo>
                  <a:pt x="1676" y="652"/>
                </a:lnTo>
                <a:lnTo>
                  <a:pt x="1678" y="650"/>
                </a:lnTo>
                <a:lnTo>
                  <a:pt x="1678" y="648"/>
                </a:lnTo>
                <a:lnTo>
                  <a:pt x="1676" y="646"/>
                </a:lnTo>
                <a:lnTo>
                  <a:pt x="1674" y="646"/>
                </a:lnTo>
                <a:lnTo>
                  <a:pt x="1672" y="646"/>
                </a:lnTo>
                <a:lnTo>
                  <a:pt x="1670" y="646"/>
                </a:lnTo>
                <a:lnTo>
                  <a:pt x="1670" y="646"/>
                </a:lnTo>
                <a:lnTo>
                  <a:pt x="1670" y="646"/>
                </a:lnTo>
                <a:lnTo>
                  <a:pt x="1672" y="644"/>
                </a:lnTo>
                <a:lnTo>
                  <a:pt x="1674" y="644"/>
                </a:lnTo>
                <a:lnTo>
                  <a:pt x="1674" y="642"/>
                </a:lnTo>
                <a:lnTo>
                  <a:pt x="1674" y="642"/>
                </a:lnTo>
                <a:lnTo>
                  <a:pt x="1670" y="640"/>
                </a:lnTo>
                <a:lnTo>
                  <a:pt x="1668" y="640"/>
                </a:lnTo>
                <a:lnTo>
                  <a:pt x="1668" y="640"/>
                </a:lnTo>
                <a:lnTo>
                  <a:pt x="1668" y="642"/>
                </a:lnTo>
                <a:lnTo>
                  <a:pt x="1668" y="642"/>
                </a:lnTo>
                <a:lnTo>
                  <a:pt x="1666" y="646"/>
                </a:lnTo>
                <a:lnTo>
                  <a:pt x="1664" y="648"/>
                </a:lnTo>
                <a:lnTo>
                  <a:pt x="1664" y="648"/>
                </a:lnTo>
                <a:lnTo>
                  <a:pt x="1664" y="650"/>
                </a:lnTo>
                <a:lnTo>
                  <a:pt x="1664" y="650"/>
                </a:lnTo>
                <a:lnTo>
                  <a:pt x="1664" y="650"/>
                </a:lnTo>
                <a:lnTo>
                  <a:pt x="1666" y="652"/>
                </a:lnTo>
                <a:lnTo>
                  <a:pt x="1666" y="652"/>
                </a:lnTo>
                <a:lnTo>
                  <a:pt x="1664" y="650"/>
                </a:lnTo>
                <a:lnTo>
                  <a:pt x="1662" y="650"/>
                </a:lnTo>
                <a:lnTo>
                  <a:pt x="1662" y="650"/>
                </a:lnTo>
                <a:lnTo>
                  <a:pt x="1659" y="652"/>
                </a:lnTo>
                <a:lnTo>
                  <a:pt x="1659" y="652"/>
                </a:lnTo>
                <a:lnTo>
                  <a:pt x="1659" y="654"/>
                </a:lnTo>
                <a:lnTo>
                  <a:pt x="1659" y="654"/>
                </a:lnTo>
                <a:lnTo>
                  <a:pt x="1659" y="654"/>
                </a:lnTo>
                <a:lnTo>
                  <a:pt x="1659" y="656"/>
                </a:lnTo>
                <a:lnTo>
                  <a:pt x="1662" y="656"/>
                </a:lnTo>
                <a:lnTo>
                  <a:pt x="1662" y="658"/>
                </a:lnTo>
                <a:lnTo>
                  <a:pt x="1664" y="658"/>
                </a:lnTo>
                <a:lnTo>
                  <a:pt x="1666" y="658"/>
                </a:lnTo>
                <a:lnTo>
                  <a:pt x="1666" y="661"/>
                </a:lnTo>
                <a:lnTo>
                  <a:pt x="1666" y="661"/>
                </a:lnTo>
                <a:lnTo>
                  <a:pt x="1662" y="658"/>
                </a:lnTo>
                <a:lnTo>
                  <a:pt x="1662" y="658"/>
                </a:lnTo>
                <a:lnTo>
                  <a:pt x="1659" y="658"/>
                </a:lnTo>
                <a:lnTo>
                  <a:pt x="1659" y="658"/>
                </a:lnTo>
                <a:lnTo>
                  <a:pt x="1659" y="661"/>
                </a:lnTo>
                <a:lnTo>
                  <a:pt x="1659" y="661"/>
                </a:lnTo>
                <a:lnTo>
                  <a:pt x="1659" y="661"/>
                </a:lnTo>
                <a:lnTo>
                  <a:pt x="1657" y="661"/>
                </a:lnTo>
                <a:lnTo>
                  <a:pt x="1657" y="663"/>
                </a:lnTo>
                <a:lnTo>
                  <a:pt x="1657" y="663"/>
                </a:lnTo>
                <a:lnTo>
                  <a:pt x="1657" y="663"/>
                </a:lnTo>
                <a:lnTo>
                  <a:pt x="1655" y="663"/>
                </a:lnTo>
                <a:lnTo>
                  <a:pt x="1655" y="663"/>
                </a:lnTo>
                <a:lnTo>
                  <a:pt x="1657" y="665"/>
                </a:lnTo>
                <a:lnTo>
                  <a:pt x="1657" y="665"/>
                </a:lnTo>
                <a:lnTo>
                  <a:pt x="1657" y="665"/>
                </a:lnTo>
                <a:lnTo>
                  <a:pt x="1659" y="667"/>
                </a:lnTo>
                <a:lnTo>
                  <a:pt x="1659" y="667"/>
                </a:lnTo>
                <a:lnTo>
                  <a:pt x="1659" y="667"/>
                </a:lnTo>
                <a:lnTo>
                  <a:pt x="1657" y="667"/>
                </a:lnTo>
                <a:lnTo>
                  <a:pt x="1657" y="667"/>
                </a:lnTo>
                <a:lnTo>
                  <a:pt x="1655" y="667"/>
                </a:lnTo>
                <a:lnTo>
                  <a:pt x="1655" y="667"/>
                </a:lnTo>
                <a:lnTo>
                  <a:pt x="1655" y="669"/>
                </a:lnTo>
                <a:lnTo>
                  <a:pt x="1655" y="669"/>
                </a:lnTo>
                <a:lnTo>
                  <a:pt x="1655" y="669"/>
                </a:lnTo>
                <a:lnTo>
                  <a:pt x="1653" y="669"/>
                </a:lnTo>
                <a:lnTo>
                  <a:pt x="1653" y="669"/>
                </a:lnTo>
                <a:lnTo>
                  <a:pt x="1653" y="671"/>
                </a:lnTo>
                <a:lnTo>
                  <a:pt x="1653" y="671"/>
                </a:lnTo>
                <a:lnTo>
                  <a:pt x="1653" y="671"/>
                </a:lnTo>
                <a:lnTo>
                  <a:pt x="1651" y="671"/>
                </a:lnTo>
                <a:lnTo>
                  <a:pt x="1651" y="671"/>
                </a:lnTo>
                <a:lnTo>
                  <a:pt x="1651" y="673"/>
                </a:lnTo>
                <a:lnTo>
                  <a:pt x="1651" y="673"/>
                </a:lnTo>
                <a:lnTo>
                  <a:pt x="1653" y="675"/>
                </a:lnTo>
                <a:lnTo>
                  <a:pt x="1653" y="677"/>
                </a:lnTo>
                <a:lnTo>
                  <a:pt x="1653" y="677"/>
                </a:lnTo>
                <a:lnTo>
                  <a:pt x="1653" y="677"/>
                </a:lnTo>
                <a:lnTo>
                  <a:pt x="1651" y="679"/>
                </a:lnTo>
                <a:lnTo>
                  <a:pt x="1651" y="679"/>
                </a:lnTo>
                <a:lnTo>
                  <a:pt x="1651" y="677"/>
                </a:lnTo>
                <a:lnTo>
                  <a:pt x="1651" y="677"/>
                </a:lnTo>
                <a:lnTo>
                  <a:pt x="1651" y="675"/>
                </a:lnTo>
                <a:lnTo>
                  <a:pt x="1649" y="673"/>
                </a:lnTo>
                <a:lnTo>
                  <a:pt x="1649" y="673"/>
                </a:lnTo>
                <a:lnTo>
                  <a:pt x="1647" y="673"/>
                </a:lnTo>
                <a:lnTo>
                  <a:pt x="1647" y="673"/>
                </a:lnTo>
                <a:lnTo>
                  <a:pt x="1645" y="673"/>
                </a:lnTo>
                <a:lnTo>
                  <a:pt x="1645" y="675"/>
                </a:lnTo>
                <a:lnTo>
                  <a:pt x="1643" y="675"/>
                </a:lnTo>
                <a:lnTo>
                  <a:pt x="1643" y="677"/>
                </a:lnTo>
                <a:lnTo>
                  <a:pt x="1641" y="679"/>
                </a:lnTo>
                <a:lnTo>
                  <a:pt x="1639" y="679"/>
                </a:lnTo>
                <a:lnTo>
                  <a:pt x="1636" y="679"/>
                </a:lnTo>
                <a:lnTo>
                  <a:pt x="1634" y="682"/>
                </a:lnTo>
                <a:lnTo>
                  <a:pt x="1632" y="684"/>
                </a:lnTo>
                <a:lnTo>
                  <a:pt x="1628" y="684"/>
                </a:lnTo>
                <a:lnTo>
                  <a:pt x="1628" y="686"/>
                </a:lnTo>
                <a:lnTo>
                  <a:pt x="1628" y="686"/>
                </a:lnTo>
                <a:lnTo>
                  <a:pt x="1628" y="688"/>
                </a:lnTo>
                <a:lnTo>
                  <a:pt x="1628" y="690"/>
                </a:lnTo>
                <a:lnTo>
                  <a:pt x="1626" y="690"/>
                </a:lnTo>
                <a:lnTo>
                  <a:pt x="1628" y="688"/>
                </a:lnTo>
                <a:lnTo>
                  <a:pt x="1628" y="686"/>
                </a:lnTo>
                <a:lnTo>
                  <a:pt x="1628" y="684"/>
                </a:lnTo>
                <a:lnTo>
                  <a:pt x="1626" y="682"/>
                </a:lnTo>
                <a:lnTo>
                  <a:pt x="1626" y="682"/>
                </a:lnTo>
                <a:lnTo>
                  <a:pt x="1626" y="682"/>
                </a:lnTo>
                <a:lnTo>
                  <a:pt x="1626" y="684"/>
                </a:lnTo>
                <a:lnTo>
                  <a:pt x="1624" y="684"/>
                </a:lnTo>
                <a:lnTo>
                  <a:pt x="1622" y="686"/>
                </a:lnTo>
                <a:lnTo>
                  <a:pt x="1622" y="686"/>
                </a:lnTo>
                <a:lnTo>
                  <a:pt x="1624" y="684"/>
                </a:lnTo>
                <a:lnTo>
                  <a:pt x="1624" y="684"/>
                </a:lnTo>
                <a:lnTo>
                  <a:pt x="1624" y="682"/>
                </a:lnTo>
                <a:lnTo>
                  <a:pt x="1624" y="679"/>
                </a:lnTo>
                <a:lnTo>
                  <a:pt x="1622" y="679"/>
                </a:lnTo>
                <a:lnTo>
                  <a:pt x="1622" y="679"/>
                </a:lnTo>
                <a:lnTo>
                  <a:pt x="1620" y="682"/>
                </a:lnTo>
                <a:lnTo>
                  <a:pt x="1618" y="686"/>
                </a:lnTo>
                <a:lnTo>
                  <a:pt x="1618" y="688"/>
                </a:lnTo>
                <a:lnTo>
                  <a:pt x="1618" y="688"/>
                </a:lnTo>
                <a:lnTo>
                  <a:pt x="1615" y="688"/>
                </a:lnTo>
                <a:lnTo>
                  <a:pt x="1611" y="690"/>
                </a:lnTo>
                <a:lnTo>
                  <a:pt x="1607" y="692"/>
                </a:lnTo>
                <a:lnTo>
                  <a:pt x="1607" y="690"/>
                </a:lnTo>
                <a:lnTo>
                  <a:pt x="1609" y="690"/>
                </a:lnTo>
                <a:lnTo>
                  <a:pt x="1611" y="690"/>
                </a:lnTo>
                <a:lnTo>
                  <a:pt x="1613" y="688"/>
                </a:lnTo>
                <a:lnTo>
                  <a:pt x="1615" y="688"/>
                </a:lnTo>
                <a:lnTo>
                  <a:pt x="1618" y="686"/>
                </a:lnTo>
                <a:lnTo>
                  <a:pt x="1618" y="684"/>
                </a:lnTo>
                <a:lnTo>
                  <a:pt x="1620" y="682"/>
                </a:lnTo>
                <a:lnTo>
                  <a:pt x="1620" y="679"/>
                </a:lnTo>
                <a:lnTo>
                  <a:pt x="1620" y="677"/>
                </a:lnTo>
                <a:lnTo>
                  <a:pt x="1620" y="677"/>
                </a:lnTo>
                <a:lnTo>
                  <a:pt x="1618" y="677"/>
                </a:lnTo>
                <a:lnTo>
                  <a:pt x="1618" y="673"/>
                </a:lnTo>
                <a:lnTo>
                  <a:pt x="1618" y="673"/>
                </a:lnTo>
                <a:lnTo>
                  <a:pt x="1615" y="671"/>
                </a:lnTo>
                <a:lnTo>
                  <a:pt x="1613" y="671"/>
                </a:lnTo>
                <a:lnTo>
                  <a:pt x="1613" y="671"/>
                </a:lnTo>
                <a:lnTo>
                  <a:pt x="1613" y="671"/>
                </a:lnTo>
                <a:lnTo>
                  <a:pt x="1609" y="671"/>
                </a:lnTo>
                <a:lnTo>
                  <a:pt x="1607" y="671"/>
                </a:lnTo>
                <a:lnTo>
                  <a:pt x="1605" y="671"/>
                </a:lnTo>
                <a:lnTo>
                  <a:pt x="1605" y="671"/>
                </a:lnTo>
                <a:lnTo>
                  <a:pt x="1603" y="671"/>
                </a:lnTo>
                <a:lnTo>
                  <a:pt x="1599" y="673"/>
                </a:lnTo>
                <a:lnTo>
                  <a:pt x="1597" y="675"/>
                </a:lnTo>
                <a:lnTo>
                  <a:pt x="1595" y="675"/>
                </a:lnTo>
                <a:lnTo>
                  <a:pt x="1592" y="673"/>
                </a:lnTo>
                <a:lnTo>
                  <a:pt x="1590" y="673"/>
                </a:lnTo>
                <a:lnTo>
                  <a:pt x="1590" y="673"/>
                </a:lnTo>
                <a:lnTo>
                  <a:pt x="1595" y="671"/>
                </a:lnTo>
                <a:lnTo>
                  <a:pt x="1595" y="671"/>
                </a:lnTo>
                <a:lnTo>
                  <a:pt x="1597" y="671"/>
                </a:lnTo>
                <a:lnTo>
                  <a:pt x="1597" y="671"/>
                </a:lnTo>
                <a:lnTo>
                  <a:pt x="1597" y="669"/>
                </a:lnTo>
                <a:lnTo>
                  <a:pt x="1597" y="669"/>
                </a:lnTo>
                <a:lnTo>
                  <a:pt x="1597" y="669"/>
                </a:lnTo>
                <a:lnTo>
                  <a:pt x="1597" y="669"/>
                </a:lnTo>
                <a:lnTo>
                  <a:pt x="1599" y="671"/>
                </a:lnTo>
                <a:lnTo>
                  <a:pt x="1599" y="671"/>
                </a:lnTo>
                <a:lnTo>
                  <a:pt x="1599" y="671"/>
                </a:lnTo>
                <a:lnTo>
                  <a:pt x="1601" y="671"/>
                </a:lnTo>
                <a:lnTo>
                  <a:pt x="1601" y="669"/>
                </a:lnTo>
                <a:lnTo>
                  <a:pt x="1601" y="669"/>
                </a:lnTo>
                <a:lnTo>
                  <a:pt x="1601" y="667"/>
                </a:lnTo>
                <a:lnTo>
                  <a:pt x="1603" y="667"/>
                </a:lnTo>
                <a:lnTo>
                  <a:pt x="1603" y="667"/>
                </a:lnTo>
                <a:lnTo>
                  <a:pt x="1601" y="665"/>
                </a:lnTo>
                <a:lnTo>
                  <a:pt x="1601" y="665"/>
                </a:lnTo>
                <a:lnTo>
                  <a:pt x="1603" y="663"/>
                </a:lnTo>
                <a:lnTo>
                  <a:pt x="1603" y="663"/>
                </a:lnTo>
                <a:lnTo>
                  <a:pt x="1603" y="661"/>
                </a:lnTo>
                <a:lnTo>
                  <a:pt x="1599" y="661"/>
                </a:lnTo>
                <a:lnTo>
                  <a:pt x="1599" y="661"/>
                </a:lnTo>
                <a:lnTo>
                  <a:pt x="1599" y="658"/>
                </a:lnTo>
                <a:lnTo>
                  <a:pt x="1599" y="656"/>
                </a:lnTo>
                <a:lnTo>
                  <a:pt x="1599" y="654"/>
                </a:lnTo>
                <a:lnTo>
                  <a:pt x="1599" y="654"/>
                </a:lnTo>
                <a:lnTo>
                  <a:pt x="1599" y="652"/>
                </a:lnTo>
                <a:lnTo>
                  <a:pt x="1599" y="650"/>
                </a:lnTo>
                <a:lnTo>
                  <a:pt x="1599" y="650"/>
                </a:lnTo>
                <a:lnTo>
                  <a:pt x="1597" y="648"/>
                </a:lnTo>
                <a:lnTo>
                  <a:pt x="1597" y="648"/>
                </a:lnTo>
                <a:lnTo>
                  <a:pt x="1588" y="648"/>
                </a:lnTo>
                <a:lnTo>
                  <a:pt x="1586" y="648"/>
                </a:lnTo>
                <a:lnTo>
                  <a:pt x="1584" y="648"/>
                </a:lnTo>
                <a:lnTo>
                  <a:pt x="1584" y="646"/>
                </a:lnTo>
                <a:lnTo>
                  <a:pt x="1586" y="646"/>
                </a:lnTo>
                <a:lnTo>
                  <a:pt x="1595" y="646"/>
                </a:lnTo>
                <a:lnTo>
                  <a:pt x="1597" y="646"/>
                </a:lnTo>
                <a:lnTo>
                  <a:pt x="1599" y="646"/>
                </a:lnTo>
                <a:lnTo>
                  <a:pt x="1599" y="644"/>
                </a:lnTo>
                <a:lnTo>
                  <a:pt x="1599" y="644"/>
                </a:lnTo>
                <a:lnTo>
                  <a:pt x="1599" y="642"/>
                </a:lnTo>
                <a:lnTo>
                  <a:pt x="1599" y="642"/>
                </a:lnTo>
                <a:lnTo>
                  <a:pt x="1599" y="642"/>
                </a:lnTo>
                <a:lnTo>
                  <a:pt x="1597" y="640"/>
                </a:lnTo>
                <a:lnTo>
                  <a:pt x="1597" y="637"/>
                </a:lnTo>
                <a:lnTo>
                  <a:pt x="1597" y="637"/>
                </a:lnTo>
                <a:lnTo>
                  <a:pt x="1597" y="635"/>
                </a:lnTo>
                <a:lnTo>
                  <a:pt x="1597" y="635"/>
                </a:lnTo>
                <a:lnTo>
                  <a:pt x="1599" y="631"/>
                </a:lnTo>
                <a:lnTo>
                  <a:pt x="1601" y="631"/>
                </a:lnTo>
                <a:lnTo>
                  <a:pt x="1601" y="629"/>
                </a:lnTo>
                <a:lnTo>
                  <a:pt x="1601" y="629"/>
                </a:lnTo>
                <a:lnTo>
                  <a:pt x="1603" y="629"/>
                </a:lnTo>
                <a:lnTo>
                  <a:pt x="1603" y="627"/>
                </a:lnTo>
                <a:lnTo>
                  <a:pt x="1603" y="627"/>
                </a:lnTo>
                <a:lnTo>
                  <a:pt x="1601" y="625"/>
                </a:lnTo>
                <a:lnTo>
                  <a:pt x="1601" y="625"/>
                </a:lnTo>
                <a:lnTo>
                  <a:pt x="1601" y="625"/>
                </a:lnTo>
                <a:lnTo>
                  <a:pt x="1599" y="625"/>
                </a:lnTo>
                <a:lnTo>
                  <a:pt x="1599" y="625"/>
                </a:lnTo>
                <a:lnTo>
                  <a:pt x="1599" y="627"/>
                </a:lnTo>
                <a:lnTo>
                  <a:pt x="1599" y="627"/>
                </a:lnTo>
                <a:lnTo>
                  <a:pt x="1597" y="627"/>
                </a:lnTo>
                <a:lnTo>
                  <a:pt x="1595" y="629"/>
                </a:lnTo>
                <a:lnTo>
                  <a:pt x="1595" y="629"/>
                </a:lnTo>
                <a:lnTo>
                  <a:pt x="1592" y="627"/>
                </a:lnTo>
                <a:lnTo>
                  <a:pt x="1592" y="627"/>
                </a:lnTo>
                <a:lnTo>
                  <a:pt x="1592" y="625"/>
                </a:lnTo>
                <a:lnTo>
                  <a:pt x="1590" y="625"/>
                </a:lnTo>
                <a:lnTo>
                  <a:pt x="1590" y="625"/>
                </a:lnTo>
                <a:lnTo>
                  <a:pt x="1590" y="623"/>
                </a:lnTo>
                <a:lnTo>
                  <a:pt x="1588" y="623"/>
                </a:lnTo>
                <a:lnTo>
                  <a:pt x="1586" y="625"/>
                </a:lnTo>
                <a:lnTo>
                  <a:pt x="1584" y="625"/>
                </a:lnTo>
                <a:lnTo>
                  <a:pt x="1578" y="623"/>
                </a:lnTo>
                <a:lnTo>
                  <a:pt x="1576" y="623"/>
                </a:lnTo>
                <a:lnTo>
                  <a:pt x="1574" y="623"/>
                </a:lnTo>
                <a:lnTo>
                  <a:pt x="1574" y="621"/>
                </a:lnTo>
                <a:lnTo>
                  <a:pt x="1571" y="621"/>
                </a:lnTo>
                <a:lnTo>
                  <a:pt x="1567" y="619"/>
                </a:lnTo>
                <a:lnTo>
                  <a:pt x="1569" y="617"/>
                </a:lnTo>
                <a:lnTo>
                  <a:pt x="1569" y="617"/>
                </a:lnTo>
                <a:lnTo>
                  <a:pt x="1569" y="617"/>
                </a:lnTo>
                <a:lnTo>
                  <a:pt x="1567" y="617"/>
                </a:lnTo>
                <a:lnTo>
                  <a:pt x="1567" y="617"/>
                </a:lnTo>
                <a:lnTo>
                  <a:pt x="1567" y="614"/>
                </a:lnTo>
                <a:lnTo>
                  <a:pt x="1567" y="614"/>
                </a:lnTo>
                <a:lnTo>
                  <a:pt x="1569" y="612"/>
                </a:lnTo>
                <a:lnTo>
                  <a:pt x="1569" y="612"/>
                </a:lnTo>
                <a:lnTo>
                  <a:pt x="1569" y="612"/>
                </a:lnTo>
                <a:lnTo>
                  <a:pt x="1569" y="612"/>
                </a:lnTo>
                <a:lnTo>
                  <a:pt x="1567" y="610"/>
                </a:lnTo>
                <a:lnTo>
                  <a:pt x="1565" y="610"/>
                </a:lnTo>
                <a:lnTo>
                  <a:pt x="1565" y="610"/>
                </a:lnTo>
                <a:lnTo>
                  <a:pt x="1565" y="612"/>
                </a:lnTo>
                <a:lnTo>
                  <a:pt x="1561" y="612"/>
                </a:lnTo>
                <a:lnTo>
                  <a:pt x="1561" y="612"/>
                </a:lnTo>
                <a:lnTo>
                  <a:pt x="1563" y="610"/>
                </a:lnTo>
                <a:lnTo>
                  <a:pt x="1563" y="610"/>
                </a:lnTo>
                <a:lnTo>
                  <a:pt x="1563" y="610"/>
                </a:lnTo>
                <a:lnTo>
                  <a:pt x="1563" y="610"/>
                </a:lnTo>
                <a:lnTo>
                  <a:pt x="1563" y="608"/>
                </a:lnTo>
                <a:lnTo>
                  <a:pt x="1561" y="608"/>
                </a:lnTo>
                <a:lnTo>
                  <a:pt x="1561" y="606"/>
                </a:lnTo>
                <a:lnTo>
                  <a:pt x="1559" y="606"/>
                </a:lnTo>
                <a:lnTo>
                  <a:pt x="1557" y="604"/>
                </a:lnTo>
                <a:lnTo>
                  <a:pt x="1557" y="606"/>
                </a:lnTo>
                <a:lnTo>
                  <a:pt x="1555" y="606"/>
                </a:lnTo>
                <a:lnTo>
                  <a:pt x="1555" y="606"/>
                </a:lnTo>
                <a:lnTo>
                  <a:pt x="1553" y="606"/>
                </a:lnTo>
                <a:lnTo>
                  <a:pt x="1555" y="604"/>
                </a:lnTo>
                <a:lnTo>
                  <a:pt x="1555" y="602"/>
                </a:lnTo>
                <a:lnTo>
                  <a:pt x="1555" y="602"/>
                </a:lnTo>
                <a:lnTo>
                  <a:pt x="1555" y="602"/>
                </a:lnTo>
                <a:lnTo>
                  <a:pt x="1555" y="600"/>
                </a:lnTo>
                <a:lnTo>
                  <a:pt x="1555" y="600"/>
                </a:lnTo>
                <a:lnTo>
                  <a:pt x="1555" y="600"/>
                </a:lnTo>
                <a:lnTo>
                  <a:pt x="1553" y="600"/>
                </a:lnTo>
                <a:lnTo>
                  <a:pt x="1551" y="600"/>
                </a:lnTo>
                <a:lnTo>
                  <a:pt x="1548" y="600"/>
                </a:lnTo>
                <a:lnTo>
                  <a:pt x="1546" y="598"/>
                </a:lnTo>
                <a:lnTo>
                  <a:pt x="1546" y="596"/>
                </a:lnTo>
                <a:lnTo>
                  <a:pt x="1544" y="596"/>
                </a:lnTo>
                <a:lnTo>
                  <a:pt x="1540" y="593"/>
                </a:lnTo>
                <a:lnTo>
                  <a:pt x="1540" y="593"/>
                </a:lnTo>
                <a:lnTo>
                  <a:pt x="1540" y="593"/>
                </a:lnTo>
                <a:lnTo>
                  <a:pt x="1538" y="593"/>
                </a:lnTo>
                <a:lnTo>
                  <a:pt x="1536" y="596"/>
                </a:lnTo>
                <a:lnTo>
                  <a:pt x="1532" y="596"/>
                </a:lnTo>
                <a:lnTo>
                  <a:pt x="1530" y="598"/>
                </a:lnTo>
                <a:lnTo>
                  <a:pt x="1525" y="598"/>
                </a:lnTo>
                <a:lnTo>
                  <a:pt x="1525" y="600"/>
                </a:lnTo>
                <a:lnTo>
                  <a:pt x="1527" y="600"/>
                </a:lnTo>
                <a:lnTo>
                  <a:pt x="1527" y="600"/>
                </a:lnTo>
                <a:lnTo>
                  <a:pt x="1523" y="598"/>
                </a:lnTo>
                <a:lnTo>
                  <a:pt x="1521" y="598"/>
                </a:lnTo>
                <a:lnTo>
                  <a:pt x="1519" y="598"/>
                </a:lnTo>
                <a:lnTo>
                  <a:pt x="1517" y="596"/>
                </a:lnTo>
                <a:lnTo>
                  <a:pt x="1515" y="596"/>
                </a:lnTo>
                <a:lnTo>
                  <a:pt x="1515" y="598"/>
                </a:lnTo>
                <a:lnTo>
                  <a:pt x="1511" y="600"/>
                </a:lnTo>
                <a:lnTo>
                  <a:pt x="1509" y="600"/>
                </a:lnTo>
                <a:lnTo>
                  <a:pt x="1511" y="598"/>
                </a:lnTo>
                <a:lnTo>
                  <a:pt x="1509" y="596"/>
                </a:lnTo>
                <a:lnTo>
                  <a:pt x="1498" y="593"/>
                </a:lnTo>
                <a:lnTo>
                  <a:pt x="1494" y="591"/>
                </a:lnTo>
                <a:lnTo>
                  <a:pt x="1490" y="591"/>
                </a:lnTo>
                <a:lnTo>
                  <a:pt x="1488" y="591"/>
                </a:lnTo>
                <a:lnTo>
                  <a:pt x="1483" y="591"/>
                </a:lnTo>
                <a:lnTo>
                  <a:pt x="1479" y="593"/>
                </a:lnTo>
                <a:lnTo>
                  <a:pt x="1477" y="596"/>
                </a:lnTo>
                <a:lnTo>
                  <a:pt x="1475" y="596"/>
                </a:lnTo>
                <a:lnTo>
                  <a:pt x="1475" y="598"/>
                </a:lnTo>
                <a:lnTo>
                  <a:pt x="1475" y="598"/>
                </a:lnTo>
                <a:lnTo>
                  <a:pt x="1475" y="602"/>
                </a:lnTo>
                <a:lnTo>
                  <a:pt x="1477" y="604"/>
                </a:lnTo>
                <a:lnTo>
                  <a:pt x="1477" y="606"/>
                </a:lnTo>
                <a:lnTo>
                  <a:pt x="1479" y="608"/>
                </a:lnTo>
                <a:lnTo>
                  <a:pt x="1479" y="610"/>
                </a:lnTo>
                <a:lnTo>
                  <a:pt x="1481" y="610"/>
                </a:lnTo>
                <a:lnTo>
                  <a:pt x="1481" y="612"/>
                </a:lnTo>
                <a:lnTo>
                  <a:pt x="1486" y="612"/>
                </a:lnTo>
                <a:lnTo>
                  <a:pt x="1483" y="614"/>
                </a:lnTo>
                <a:lnTo>
                  <a:pt x="1481" y="617"/>
                </a:lnTo>
                <a:lnTo>
                  <a:pt x="1481" y="617"/>
                </a:lnTo>
                <a:lnTo>
                  <a:pt x="1481" y="621"/>
                </a:lnTo>
                <a:lnTo>
                  <a:pt x="1481" y="621"/>
                </a:lnTo>
                <a:lnTo>
                  <a:pt x="1481" y="623"/>
                </a:lnTo>
                <a:lnTo>
                  <a:pt x="1479" y="623"/>
                </a:lnTo>
                <a:lnTo>
                  <a:pt x="1479" y="625"/>
                </a:lnTo>
                <a:lnTo>
                  <a:pt x="1475" y="629"/>
                </a:lnTo>
                <a:lnTo>
                  <a:pt x="1475" y="629"/>
                </a:lnTo>
                <a:lnTo>
                  <a:pt x="1475" y="629"/>
                </a:lnTo>
                <a:lnTo>
                  <a:pt x="1477" y="629"/>
                </a:lnTo>
                <a:lnTo>
                  <a:pt x="1479" y="629"/>
                </a:lnTo>
                <a:lnTo>
                  <a:pt x="1483" y="629"/>
                </a:lnTo>
                <a:lnTo>
                  <a:pt x="1483" y="629"/>
                </a:lnTo>
                <a:lnTo>
                  <a:pt x="1483" y="629"/>
                </a:lnTo>
                <a:lnTo>
                  <a:pt x="1481" y="631"/>
                </a:lnTo>
                <a:lnTo>
                  <a:pt x="1481" y="631"/>
                </a:lnTo>
                <a:lnTo>
                  <a:pt x="1481" y="633"/>
                </a:lnTo>
                <a:lnTo>
                  <a:pt x="1481" y="635"/>
                </a:lnTo>
                <a:lnTo>
                  <a:pt x="1483" y="635"/>
                </a:lnTo>
                <a:lnTo>
                  <a:pt x="1486" y="635"/>
                </a:lnTo>
                <a:lnTo>
                  <a:pt x="1486" y="635"/>
                </a:lnTo>
                <a:lnTo>
                  <a:pt x="1483" y="635"/>
                </a:lnTo>
                <a:lnTo>
                  <a:pt x="1481" y="637"/>
                </a:lnTo>
                <a:lnTo>
                  <a:pt x="1483" y="640"/>
                </a:lnTo>
                <a:lnTo>
                  <a:pt x="1486" y="644"/>
                </a:lnTo>
                <a:lnTo>
                  <a:pt x="1486" y="644"/>
                </a:lnTo>
                <a:lnTo>
                  <a:pt x="1483" y="644"/>
                </a:lnTo>
                <a:lnTo>
                  <a:pt x="1483" y="646"/>
                </a:lnTo>
                <a:lnTo>
                  <a:pt x="1483" y="646"/>
                </a:lnTo>
                <a:lnTo>
                  <a:pt x="1488" y="646"/>
                </a:lnTo>
                <a:lnTo>
                  <a:pt x="1488" y="646"/>
                </a:lnTo>
                <a:lnTo>
                  <a:pt x="1488" y="648"/>
                </a:lnTo>
                <a:lnTo>
                  <a:pt x="1488" y="650"/>
                </a:lnTo>
                <a:lnTo>
                  <a:pt x="1488" y="650"/>
                </a:lnTo>
                <a:lnTo>
                  <a:pt x="1488" y="652"/>
                </a:lnTo>
                <a:lnTo>
                  <a:pt x="1486" y="652"/>
                </a:lnTo>
                <a:lnTo>
                  <a:pt x="1486" y="654"/>
                </a:lnTo>
                <a:lnTo>
                  <a:pt x="1486" y="654"/>
                </a:lnTo>
                <a:lnTo>
                  <a:pt x="1488" y="656"/>
                </a:lnTo>
                <a:lnTo>
                  <a:pt x="1486" y="656"/>
                </a:lnTo>
                <a:lnTo>
                  <a:pt x="1483" y="654"/>
                </a:lnTo>
                <a:lnTo>
                  <a:pt x="1481" y="654"/>
                </a:lnTo>
                <a:lnTo>
                  <a:pt x="1481" y="654"/>
                </a:lnTo>
                <a:lnTo>
                  <a:pt x="1481" y="656"/>
                </a:lnTo>
                <a:lnTo>
                  <a:pt x="1481" y="656"/>
                </a:lnTo>
                <a:lnTo>
                  <a:pt x="1479" y="658"/>
                </a:lnTo>
                <a:lnTo>
                  <a:pt x="1479" y="658"/>
                </a:lnTo>
                <a:lnTo>
                  <a:pt x="1481" y="658"/>
                </a:lnTo>
                <a:lnTo>
                  <a:pt x="1481" y="661"/>
                </a:lnTo>
                <a:lnTo>
                  <a:pt x="1479" y="663"/>
                </a:lnTo>
                <a:lnTo>
                  <a:pt x="1477" y="663"/>
                </a:lnTo>
                <a:lnTo>
                  <a:pt x="1477" y="665"/>
                </a:lnTo>
                <a:lnTo>
                  <a:pt x="1475" y="665"/>
                </a:lnTo>
                <a:lnTo>
                  <a:pt x="1475" y="667"/>
                </a:lnTo>
                <a:lnTo>
                  <a:pt x="1471" y="671"/>
                </a:lnTo>
                <a:lnTo>
                  <a:pt x="1471" y="671"/>
                </a:lnTo>
                <a:lnTo>
                  <a:pt x="1471" y="671"/>
                </a:lnTo>
                <a:lnTo>
                  <a:pt x="1471" y="673"/>
                </a:lnTo>
                <a:lnTo>
                  <a:pt x="1471" y="675"/>
                </a:lnTo>
                <a:lnTo>
                  <a:pt x="1471" y="675"/>
                </a:lnTo>
                <a:lnTo>
                  <a:pt x="1471" y="677"/>
                </a:lnTo>
                <a:lnTo>
                  <a:pt x="1473" y="677"/>
                </a:lnTo>
                <a:lnTo>
                  <a:pt x="1477" y="682"/>
                </a:lnTo>
                <a:lnTo>
                  <a:pt x="1479" y="682"/>
                </a:lnTo>
                <a:lnTo>
                  <a:pt x="1481" y="684"/>
                </a:lnTo>
                <a:lnTo>
                  <a:pt x="1483" y="684"/>
                </a:lnTo>
                <a:lnTo>
                  <a:pt x="1486" y="686"/>
                </a:lnTo>
                <a:lnTo>
                  <a:pt x="1490" y="688"/>
                </a:lnTo>
                <a:lnTo>
                  <a:pt x="1494" y="694"/>
                </a:lnTo>
                <a:lnTo>
                  <a:pt x="1494" y="696"/>
                </a:lnTo>
                <a:lnTo>
                  <a:pt x="1496" y="698"/>
                </a:lnTo>
                <a:lnTo>
                  <a:pt x="1498" y="702"/>
                </a:lnTo>
                <a:lnTo>
                  <a:pt x="1498" y="705"/>
                </a:lnTo>
                <a:lnTo>
                  <a:pt x="1498" y="707"/>
                </a:lnTo>
                <a:lnTo>
                  <a:pt x="1498" y="713"/>
                </a:lnTo>
                <a:lnTo>
                  <a:pt x="1498" y="715"/>
                </a:lnTo>
                <a:lnTo>
                  <a:pt x="1498" y="719"/>
                </a:lnTo>
                <a:lnTo>
                  <a:pt x="1498" y="723"/>
                </a:lnTo>
                <a:lnTo>
                  <a:pt x="1498" y="726"/>
                </a:lnTo>
                <a:lnTo>
                  <a:pt x="1498" y="728"/>
                </a:lnTo>
                <a:lnTo>
                  <a:pt x="1496" y="730"/>
                </a:lnTo>
                <a:lnTo>
                  <a:pt x="1494" y="732"/>
                </a:lnTo>
                <a:lnTo>
                  <a:pt x="1492" y="736"/>
                </a:lnTo>
                <a:lnTo>
                  <a:pt x="1490" y="736"/>
                </a:lnTo>
                <a:lnTo>
                  <a:pt x="1488" y="738"/>
                </a:lnTo>
                <a:lnTo>
                  <a:pt x="1481" y="742"/>
                </a:lnTo>
                <a:lnTo>
                  <a:pt x="1481" y="744"/>
                </a:lnTo>
                <a:lnTo>
                  <a:pt x="1479" y="747"/>
                </a:lnTo>
                <a:lnTo>
                  <a:pt x="1475" y="747"/>
                </a:lnTo>
                <a:lnTo>
                  <a:pt x="1473" y="749"/>
                </a:lnTo>
                <a:lnTo>
                  <a:pt x="1471" y="751"/>
                </a:lnTo>
                <a:lnTo>
                  <a:pt x="1465" y="753"/>
                </a:lnTo>
                <a:lnTo>
                  <a:pt x="1465" y="753"/>
                </a:lnTo>
                <a:lnTo>
                  <a:pt x="1454" y="757"/>
                </a:lnTo>
                <a:lnTo>
                  <a:pt x="1452" y="757"/>
                </a:lnTo>
                <a:lnTo>
                  <a:pt x="1452" y="757"/>
                </a:lnTo>
                <a:lnTo>
                  <a:pt x="1454" y="757"/>
                </a:lnTo>
                <a:lnTo>
                  <a:pt x="1454" y="757"/>
                </a:lnTo>
                <a:lnTo>
                  <a:pt x="1454" y="759"/>
                </a:lnTo>
                <a:lnTo>
                  <a:pt x="1456" y="761"/>
                </a:lnTo>
                <a:lnTo>
                  <a:pt x="1456" y="763"/>
                </a:lnTo>
                <a:lnTo>
                  <a:pt x="1456" y="763"/>
                </a:lnTo>
                <a:lnTo>
                  <a:pt x="1458" y="765"/>
                </a:lnTo>
                <a:lnTo>
                  <a:pt x="1458" y="765"/>
                </a:lnTo>
                <a:lnTo>
                  <a:pt x="1460" y="765"/>
                </a:lnTo>
                <a:lnTo>
                  <a:pt x="1460" y="767"/>
                </a:lnTo>
                <a:lnTo>
                  <a:pt x="1460" y="767"/>
                </a:lnTo>
                <a:lnTo>
                  <a:pt x="1460" y="767"/>
                </a:lnTo>
                <a:lnTo>
                  <a:pt x="1460" y="767"/>
                </a:lnTo>
                <a:lnTo>
                  <a:pt x="1463" y="770"/>
                </a:lnTo>
                <a:lnTo>
                  <a:pt x="1463" y="770"/>
                </a:lnTo>
                <a:lnTo>
                  <a:pt x="1463" y="770"/>
                </a:lnTo>
                <a:lnTo>
                  <a:pt x="1463" y="772"/>
                </a:lnTo>
                <a:lnTo>
                  <a:pt x="1463" y="772"/>
                </a:lnTo>
                <a:lnTo>
                  <a:pt x="1463" y="772"/>
                </a:lnTo>
                <a:lnTo>
                  <a:pt x="1465" y="774"/>
                </a:lnTo>
                <a:lnTo>
                  <a:pt x="1465" y="774"/>
                </a:lnTo>
                <a:lnTo>
                  <a:pt x="1463" y="774"/>
                </a:lnTo>
                <a:lnTo>
                  <a:pt x="1463" y="774"/>
                </a:lnTo>
                <a:lnTo>
                  <a:pt x="1463" y="776"/>
                </a:lnTo>
                <a:lnTo>
                  <a:pt x="1463" y="776"/>
                </a:lnTo>
                <a:lnTo>
                  <a:pt x="1463" y="776"/>
                </a:lnTo>
                <a:lnTo>
                  <a:pt x="1463" y="778"/>
                </a:lnTo>
                <a:lnTo>
                  <a:pt x="1463" y="782"/>
                </a:lnTo>
                <a:lnTo>
                  <a:pt x="1465" y="786"/>
                </a:lnTo>
                <a:lnTo>
                  <a:pt x="1465" y="788"/>
                </a:lnTo>
                <a:lnTo>
                  <a:pt x="1465" y="791"/>
                </a:lnTo>
                <a:lnTo>
                  <a:pt x="1467" y="791"/>
                </a:lnTo>
                <a:lnTo>
                  <a:pt x="1467" y="793"/>
                </a:lnTo>
                <a:lnTo>
                  <a:pt x="1467" y="793"/>
                </a:lnTo>
                <a:lnTo>
                  <a:pt x="1467" y="795"/>
                </a:lnTo>
                <a:lnTo>
                  <a:pt x="1467" y="797"/>
                </a:lnTo>
                <a:lnTo>
                  <a:pt x="1467" y="797"/>
                </a:lnTo>
                <a:lnTo>
                  <a:pt x="1469" y="799"/>
                </a:lnTo>
                <a:lnTo>
                  <a:pt x="1469" y="799"/>
                </a:lnTo>
                <a:lnTo>
                  <a:pt x="1471" y="801"/>
                </a:lnTo>
                <a:lnTo>
                  <a:pt x="1471" y="803"/>
                </a:lnTo>
                <a:lnTo>
                  <a:pt x="1471" y="803"/>
                </a:lnTo>
                <a:lnTo>
                  <a:pt x="1471" y="803"/>
                </a:lnTo>
                <a:lnTo>
                  <a:pt x="1471" y="803"/>
                </a:lnTo>
                <a:lnTo>
                  <a:pt x="1471" y="805"/>
                </a:lnTo>
                <a:lnTo>
                  <a:pt x="1469" y="805"/>
                </a:lnTo>
                <a:lnTo>
                  <a:pt x="1467" y="807"/>
                </a:lnTo>
                <a:lnTo>
                  <a:pt x="1467" y="809"/>
                </a:lnTo>
                <a:lnTo>
                  <a:pt x="1465" y="811"/>
                </a:lnTo>
                <a:lnTo>
                  <a:pt x="1465" y="811"/>
                </a:lnTo>
                <a:lnTo>
                  <a:pt x="1465" y="814"/>
                </a:lnTo>
                <a:lnTo>
                  <a:pt x="1463" y="814"/>
                </a:lnTo>
                <a:lnTo>
                  <a:pt x="1463" y="814"/>
                </a:lnTo>
                <a:lnTo>
                  <a:pt x="1467" y="818"/>
                </a:lnTo>
                <a:lnTo>
                  <a:pt x="1467" y="818"/>
                </a:lnTo>
                <a:lnTo>
                  <a:pt x="1467" y="818"/>
                </a:lnTo>
                <a:lnTo>
                  <a:pt x="1467" y="820"/>
                </a:lnTo>
                <a:lnTo>
                  <a:pt x="1465" y="820"/>
                </a:lnTo>
                <a:lnTo>
                  <a:pt x="1465" y="822"/>
                </a:lnTo>
                <a:lnTo>
                  <a:pt x="1465" y="824"/>
                </a:lnTo>
                <a:lnTo>
                  <a:pt x="1465" y="824"/>
                </a:lnTo>
                <a:lnTo>
                  <a:pt x="1463" y="820"/>
                </a:lnTo>
                <a:lnTo>
                  <a:pt x="1463" y="820"/>
                </a:lnTo>
                <a:lnTo>
                  <a:pt x="1463" y="820"/>
                </a:lnTo>
                <a:lnTo>
                  <a:pt x="1463" y="818"/>
                </a:lnTo>
                <a:lnTo>
                  <a:pt x="1460" y="818"/>
                </a:lnTo>
                <a:lnTo>
                  <a:pt x="1460" y="818"/>
                </a:lnTo>
                <a:lnTo>
                  <a:pt x="1460" y="818"/>
                </a:lnTo>
                <a:lnTo>
                  <a:pt x="1458" y="816"/>
                </a:lnTo>
                <a:lnTo>
                  <a:pt x="1458" y="816"/>
                </a:lnTo>
                <a:lnTo>
                  <a:pt x="1456" y="818"/>
                </a:lnTo>
                <a:lnTo>
                  <a:pt x="1456" y="818"/>
                </a:lnTo>
                <a:lnTo>
                  <a:pt x="1456" y="818"/>
                </a:lnTo>
                <a:lnTo>
                  <a:pt x="1454" y="820"/>
                </a:lnTo>
                <a:lnTo>
                  <a:pt x="1454" y="820"/>
                </a:lnTo>
                <a:lnTo>
                  <a:pt x="1454" y="822"/>
                </a:lnTo>
                <a:lnTo>
                  <a:pt x="1452" y="824"/>
                </a:lnTo>
                <a:lnTo>
                  <a:pt x="1452" y="824"/>
                </a:lnTo>
                <a:lnTo>
                  <a:pt x="1452" y="826"/>
                </a:lnTo>
                <a:lnTo>
                  <a:pt x="1452" y="826"/>
                </a:lnTo>
                <a:lnTo>
                  <a:pt x="1454" y="826"/>
                </a:lnTo>
                <a:lnTo>
                  <a:pt x="1456" y="830"/>
                </a:lnTo>
                <a:lnTo>
                  <a:pt x="1458" y="830"/>
                </a:lnTo>
                <a:lnTo>
                  <a:pt x="1458" y="832"/>
                </a:lnTo>
                <a:lnTo>
                  <a:pt x="1456" y="830"/>
                </a:lnTo>
                <a:lnTo>
                  <a:pt x="1454" y="828"/>
                </a:lnTo>
                <a:lnTo>
                  <a:pt x="1452" y="824"/>
                </a:lnTo>
                <a:lnTo>
                  <a:pt x="1450" y="824"/>
                </a:lnTo>
                <a:lnTo>
                  <a:pt x="1448" y="822"/>
                </a:lnTo>
                <a:lnTo>
                  <a:pt x="1446" y="822"/>
                </a:lnTo>
                <a:lnTo>
                  <a:pt x="1444" y="822"/>
                </a:lnTo>
                <a:lnTo>
                  <a:pt x="1442" y="822"/>
                </a:lnTo>
                <a:lnTo>
                  <a:pt x="1439" y="824"/>
                </a:lnTo>
                <a:lnTo>
                  <a:pt x="1437" y="826"/>
                </a:lnTo>
                <a:lnTo>
                  <a:pt x="1437" y="826"/>
                </a:lnTo>
                <a:lnTo>
                  <a:pt x="1439" y="822"/>
                </a:lnTo>
                <a:lnTo>
                  <a:pt x="1442" y="822"/>
                </a:lnTo>
                <a:lnTo>
                  <a:pt x="1442" y="820"/>
                </a:lnTo>
                <a:lnTo>
                  <a:pt x="1442" y="820"/>
                </a:lnTo>
                <a:lnTo>
                  <a:pt x="1442" y="818"/>
                </a:lnTo>
                <a:lnTo>
                  <a:pt x="1439" y="816"/>
                </a:lnTo>
                <a:lnTo>
                  <a:pt x="1439" y="814"/>
                </a:lnTo>
                <a:lnTo>
                  <a:pt x="1439" y="814"/>
                </a:lnTo>
                <a:lnTo>
                  <a:pt x="1435" y="809"/>
                </a:lnTo>
                <a:lnTo>
                  <a:pt x="1433" y="807"/>
                </a:lnTo>
                <a:lnTo>
                  <a:pt x="1431" y="807"/>
                </a:lnTo>
                <a:lnTo>
                  <a:pt x="1429" y="805"/>
                </a:lnTo>
                <a:lnTo>
                  <a:pt x="1427" y="805"/>
                </a:lnTo>
                <a:lnTo>
                  <a:pt x="1427" y="805"/>
                </a:lnTo>
                <a:lnTo>
                  <a:pt x="1425" y="805"/>
                </a:lnTo>
                <a:lnTo>
                  <a:pt x="1423" y="805"/>
                </a:lnTo>
                <a:lnTo>
                  <a:pt x="1423" y="805"/>
                </a:lnTo>
                <a:lnTo>
                  <a:pt x="1423" y="803"/>
                </a:lnTo>
                <a:lnTo>
                  <a:pt x="1425" y="803"/>
                </a:lnTo>
                <a:lnTo>
                  <a:pt x="1425" y="803"/>
                </a:lnTo>
                <a:lnTo>
                  <a:pt x="1427" y="801"/>
                </a:lnTo>
                <a:lnTo>
                  <a:pt x="1425" y="801"/>
                </a:lnTo>
                <a:lnTo>
                  <a:pt x="1423" y="799"/>
                </a:lnTo>
                <a:lnTo>
                  <a:pt x="1423" y="797"/>
                </a:lnTo>
                <a:lnTo>
                  <a:pt x="1419" y="793"/>
                </a:lnTo>
                <a:lnTo>
                  <a:pt x="1419" y="793"/>
                </a:lnTo>
                <a:lnTo>
                  <a:pt x="1416" y="791"/>
                </a:lnTo>
                <a:lnTo>
                  <a:pt x="1416" y="791"/>
                </a:lnTo>
                <a:lnTo>
                  <a:pt x="1416" y="788"/>
                </a:lnTo>
                <a:lnTo>
                  <a:pt x="1416" y="788"/>
                </a:lnTo>
                <a:lnTo>
                  <a:pt x="1416" y="786"/>
                </a:lnTo>
                <a:lnTo>
                  <a:pt x="1416" y="786"/>
                </a:lnTo>
                <a:lnTo>
                  <a:pt x="1416" y="784"/>
                </a:lnTo>
                <a:lnTo>
                  <a:pt x="1419" y="782"/>
                </a:lnTo>
                <a:lnTo>
                  <a:pt x="1416" y="780"/>
                </a:lnTo>
                <a:lnTo>
                  <a:pt x="1416" y="778"/>
                </a:lnTo>
                <a:lnTo>
                  <a:pt x="1419" y="776"/>
                </a:lnTo>
                <a:lnTo>
                  <a:pt x="1419" y="774"/>
                </a:lnTo>
                <a:lnTo>
                  <a:pt x="1416" y="772"/>
                </a:lnTo>
                <a:lnTo>
                  <a:pt x="1416" y="770"/>
                </a:lnTo>
                <a:lnTo>
                  <a:pt x="1416" y="770"/>
                </a:lnTo>
                <a:lnTo>
                  <a:pt x="1414" y="767"/>
                </a:lnTo>
                <a:lnTo>
                  <a:pt x="1414" y="765"/>
                </a:lnTo>
                <a:lnTo>
                  <a:pt x="1414" y="763"/>
                </a:lnTo>
                <a:lnTo>
                  <a:pt x="1414" y="761"/>
                </a:lnTo>
                <a:lnTo>
                  <a:pt x="1416" y="755"/>
                </a:lnTo>
                <a:lnTo>
                  <a:pt x="1416" y="753"/>
                </a:lnTo>
                <a:lnTo>
                  <a:pt x="1414" y="751"/>
                </a:lnTo>
                <a:lnTo>
                  <a:pt x="1414" y="749"/>
                </a:lnTo>
                <a:lnTo>
                  <a:pt x="1412" y="747"/>
                </a:lnTo>
                <a:lnTo>
                  <a:pt x="1410" y="747"/>
                </a:lnTo>
                <a:lnTo>
                  <a:pt x="1408" y="747"/>
                </a:lnTo>
                <a:lnTo>
                  <a:pt x="1408" y="747"/>
                </a:lnTo>
                <a:lnTo>
                  <a:pt x="1406" y="747"/>
                </a:lnTo>
                <a:lnTo>
                  <a:pt x="1406" y="747"/>
                </a:lnTo>
                <a:lnTo>
                  <a:pt x="1402" y="747"/>
                </a:lnTo>
                <a:lnTo>
                  <a:pt x="1398" y="744"/>
                </a:lnTo>
                <a:lnTo>
                  <a:pt x="1395" y="744"/>
                </a:lnTo>
                <a:lnTo>
                  <a:pt x="1391" y="744"/>
                </a:lnTo>
                <a:lnTo>
                  <a:pt x="1391" y="744"/>
                </a:lnTo>
                <a:lnTo>
                  <a:pt x="1391" y="744"/>
                </a:lnTo>
                <a:lnTo>
                  <a:pt x="1389" y="744"/>
                </a:lnTo>
                <a:lnTo>
                  <a:pt x="1387" y="744"/>
                </a:lnTo>
                <a:lnTo>
                  <a:pt x="1385" y="744"/>
                </a:lnTo>
                <a:lnTo>
                  <a:pt x="1383" y="744"/>
                </a:lnTo>
                <a:lnTo>
                  <a:pt x="1381" y="744"/>
                </a:lnTo>
                <a:lnTo>
                  <a:pt x="1377" y="744"/>
                </a:lnTo>
                <a:lnTo>
                  <a:pt x="1375" y="744"/>
                </a:lnTo>
                <a:lnTo>
                  <a:pt x="1375" y="744"/>
                </a:lnTo>
                <a:lnTo>
                  <a:pt x="1372" y="747"/>
                </a:lnTo>
                <a:lnTo>
                  <a:pt x="1370" y="749"/>
                </a:lnTo>
                <a:lnTo>
                  <a:pt x="1370" y="749"/>
                </a:lnTo>
                <a:lnTo>
                  <a:pt x="1372" y="744"/>
                </a:lnTo>
                <a:lnTo>
                  <a:pt x="1372" y="742"/>
                </a:lnTo>
                <a:lnTo>
                  <a:pt x="1372" y="742"/>
                </a:lnTo>
                <a:lnTo>
                  <a:pt x="1370" y="742"/>
                </a:lnTo>
                <a:lnTo>
                  <a:pt x="1370" y="740"/>
                </a:lnTo>
                <a:lnTo>
                  <a:pt x="1368" y="740"/>
                </a:lnTo>
                <a:lnTo>
                  <a:pt x="1366" y="738"/>
                </a:lnTo>
                <a:lnTo>
                  <a:pt x="1364" y="736"/>
                </a:lnTo>
                <a:lnTo>
                  <a:pt x="1362" y="736"/>
                </a:lnTo>
                <a:lnTo>
                  <a:pt x="1360" y="736"/>
                </a:lnTo>
                <a:lnTo>
                  <a:pt x="1356" y="734"/>
                </a:lnTo>
                <a:lnTo>
                  <a:pt x="1349" y="732"/>
                </a:lnTo>
                <a:lnTo>
                  <a:pt x="1343" y="730"/>
                </a:lnTo>
                <a:lnTo>
                  <a:pt x="1341" y="730"/>
                </a:lnTo>
                <a:lnTo>
                  <a:pt x="1339" y="730"/>
                </a:lnTo>
                <a:lnTo>
                  <a:pt x="1335" y="723"/>
                </a:lnTo>
                <a:lnTo>
                  <a:pt x="1333" y="721"/>
                </a:lnTo>
                <a:lnTo>
                  <a:pt x="1328" y="719"/>
                </a:lnTo>
                <a:lnTo>
                  <a:pt x="1326" y="717"/>
                </a:lnTo>
                <a:lnTo>
                  <a:pt x="1322" y="715"/>
                </a:lnTo>
                <a:lnTo>
                  <a:pt x="1320" y="713"/>
                </a:lnTo>
                <a:lnTo>
                  <a:pt x="1320" y="713"/>
                </a:lnTo>
                <a:lnTo>
                  <a:pt x="1316" y="713"/>
                </a:lnTo>
                <a:lnTo>
                  <a:pt x="1314" y="711"/>
                </a:lnTo>
                <a:lnTo>
                  <a:pt x="1307" y="711"/>
                </a:lnTo>
                <a:lnTo>
                  <a:pt x="1303" y="709"/>
                </a:lnTo>
                <a:lnTo>
                  <a:pt x="1299" y="707"/>
                </a:lnTo>
                <a:lnTo>
                  <a:pt x="1295" y="705"/>
                </a:lnTo>
                <a:lnTo>
                  <a:pt x="1291" y="705"/>
                </a:lnTo>
                <a:lnTo>
                  <a:pt x="1289" y="705"/>
                </a:lnTo>
                <a:lnTo>
                  <a:pt x="1274" y="709"/>
                </a:lnTo>
                <a:lnTo>
                  <a:pt x="1272" y="709"/>
                </a:lnTo>
                <a:lnTo>
                  <a:pt x="1270" y="711"/>
                </a:lnTo>
                <a:lnTo>
                  <a:pt x="1270" y="711"/>
                </a:lnTo>
                <a:lnTo>
                  <a:pt x="1270" y="709"/>
                </a:lnTo>
                <a:lnTo>
                  <a:pt x="1270" y="709"/>
                </a:lnTo>
                <a:lnTo>
                  <a:pt x="1268" y="709"/>
                </a:lnTo>
                <a:lnTo>
                  <a:pt x="1268" y="709"/>
                </a:lnTo>
                <a:lnTo>
                  <a:pt x="1266" y="711"/>
                </a:lnTo>
                <a:lnTo>
                  <a:pt x="1263" y="711"/>
                </a:lnTo>
                <a:lnTo>
                  <a:pt x="1263" y="711"/>
                </a:lnTo>
                <a:lnTo>
                  <a:pt x="1263" y="711"/>
                </a:lnTo>
                <a:lnTo>
                  <a:pt x="1263" y="711"/>
                </a:lnTo>
                <a:lnTo>
                  <a:pt x="1266" y="711"/>
                </a:lnTo>
                <a:lnTo>
                  <a:pt x="1266" y="709"/>
                </a:lnTo>
                <a:lnTo>
                  <a:pt x="1268" y="707"/>
                </a:lnTo>
                <a:lnTo>
                  <a:pt x="1268" y="705"/>
                </a:lnTo>
                <a:lnTo>
                  <a:pt x="1268" y="705"/>
                </a:lnTo>
                <a:lnTo>
                  <a:pt x="1268" y="702"/>
                </a:lnTo>
                <a:lnTo>
                  <a:pt x="1268" y="702"/>
                </a:lnTo>
                <a:lnTo>
                  <a:pt x="1268" y="700"/>
                </a:lnTo>
                <a:lnTo>
                  <a:pt x="1266" y="694"/>
                </a:lnTo>
                <a:lnTo>
                  <a:pt x="1263" y="692"/>
                </a:lnTo>
                <a:lnTo>
                  <a:pt x="1263" y="688"/>
                </a:lnTo>
                <a:lnTo>
                  <a:pt x="1261" y="684"/>
                </a:lnTo>
                <a:lnTo>
                  <a:pt x="1259" y="679"/>
                </a:lnTo>
                <a:lnTo>
                  <a:pt x="1259" y="677"/>
                </a:lnTo>
                <a:lnTo>
                  <a:pt x="1257" y="675"/>
                </a:lnTo>
                <a:lnTo>
                  <a:pt x="1257" y="673"/>
                </a:lnTo>
                <a:lnTo>
                  <a:pt x="1257" y="673"/>
                </a:lnTo>
                <a:lnTo>
                  <a:pt x="1255" y="673"/>
                </a:lnTo>
                <a:lnTo>
                  <a:pt x="1253" y="673"/>
                </a:lnTo>
                <a:lnTo>
                  <a:pt x="1249" y="673"/>
                </a:lnTo>
                <a:lnTo>
                  <a:pt x="1245" y="673"/>
                </a:lnTo>
                <a:lnTo>
                  <a:pt x="1245" y="673"/>
                </a:lnTo>
                <a:lnTo>
                  <a:pt x="1243" y="675"/>
                </a:lnTo>
                <a:lnTo>
                  <a:pt x="1243" y="682"/>
                </a:lnTo>
                <a:lnTo>
                  <a:pt x="1240" y="684"/>
                </a:lnTo>
                <a:lnTo>
                  <a:pt x="1240" y="682"/>
                </a:lnTo>
                <a:lnTo>
                  <a:pt x="1243" y="675"/>
                </a:lnTo>
                <a:lnTo>
                  <a:pt x="1243" y="673"/>
                </a:lnTo>
                <a:lnTo>
                  <a:pt x="1240" y="673"/>
                </a:lnTo>
                <a:lnTo>
                  <a:pt x="1238" y="671"/>
                </a:lnTo>
                <a:lnTo>
                  <a:pt x="1238" y="671"/>
                </a:lnTo>
                <a:lnTo>
                  <a:pt x="1236" y="671"/>
                </a:lnTo>
                <a:lnTo>
                  <a:pt x="1236" y="671"/>
                </a:lnTo>
                <a:lnTo>
                  <a:pt x="1236" y="671"/>
                </a:lnTo>
                <a:lnTo>
                  <a:pt x="1234" y="669"/>
                </a:lnTo>
                <a:lnTo>
                  <a:pt x="1234" y="667"/>
                </a:lnTo>
                <a:lnTo>
                  <a:pt x="1234" y="667"/>
                </a:lnTo>
                <a:lnTo>
                  <a:pt x="1232" y="667"/>
                </a:lnTo>
                <a:lnTo>
                  <a:pt x="1234" y="667"/>
                </a:lnTo>
                <a:lnTo>
                  <a:pt x="1234" y="665"/>
                </a:lnTo>
                <a:lnTo>
                  <a:pt x="1234" y="663"/>
                </a:lnTo>
                <a:lnTo>
                  <a:pt x="1234" y="658"/>
                </a:lnTo>
                <a:lnTo>
                  <a:pt x="1234" y="648"/>
                </a:lnTo>
                <a:lnTo>
                  <a:pt x="1234" y="644"/>
                </a:lnTo>
                <a:lnTo>
                  <a:pt x="1236" y="640"/>
                </a:lnTo>
                <a:lnTo>
                  <a:pt x="1236" y="637"/>
                </a:lnTo>
                <a:lnTo>
                  <a:pt x="1236" y="637"/>
                </a:lnTo>
                <a:lnTo>
                  <a:pt x="1236" y="637"/>
                </a:lnTo>
                <a:lnTo>
                  <a:pt x="1234" y="635"/>
                </a:lnTo>
                <a:lnTo>
                  <a:pt x="1236" y="635"/>
                </a:lnTo>
                <a:lnTo>
                  <a:pt x="1238" y="635"/>
                </a:lnTo>
                <a:lnTo>
                  <a:pt x="1238" y="633"/>
                </a:lnTo>
                <a:lnTo>
                  <a:pt x="1240" y="631"/>
                </a:lnTo>
                <a:lnTo>
                  <a:pt x="1240" y="627"/>
                </a:lnTo>
                <a:lnTo>
                  <a:pt x="1245" y="625"/>
                </a:lnTo>
                <a:lnTo>
                  <a:pt x="1245" y="623"/>
                </a:lnTo>
                <a:lnTo>
                  <a:pt x="1245" y="621"/>
                </a:lnTo>
                <a:lnTo>
                  <a:pt x="1245" y="619"/>
                </a:lnTo>
                <a:lnTo>
                  <a:pt x="1245" y="619"/>
                </a:lnTo>
                <a:lnTo>
                  <a:pt x="1245" y="619"/>
                </a:lnTo>
                <a:lnTo>
                  <a:pt x="1247" y="619"/>
                </a:lnTo>
                <a:lnTo>
                  <a:pt x="1247" y="619"/>
                </a:lnTo>
                <a:lnTo>
                  <a:pt x="1247" y="617"/>
                </a:lnTo>
                <a:lnTo>
                  <a:pt x="1247" y="617"/>
                </a:lnTo>
                <a:lnTo>
                  <a:pt x="1247" y="614"/>
                </a:lnTo>
                <a:lnTo>
                  <a:pt x="1251" y="612"/>
                </a:lnTo>
                <a:lnTo>
                  <a:pt x="1255" y="610"/>
                </a:lnTo>
                <a:lnTo>
                  <a:pt x="1255" y="608"/>
                </a:lnTo>
                <a:lnTo>
                  <a:pt x="1255" y="608"/>
                </a:lnTo>
                <a:lnTo>
                  <a:pt x="1255" y="608"/>
                </a:lnTo>
                <a:lnTo>
                  <a:pt x="1255" y="608"/>
                </a:lnTo>
                <a:lnTo>
                  <a:pt x="1253" y="606"/>
                </a:lnTo>
                <a:lnTo>
                  <a:pt x="1253" y="606"/>
                </a:lnTo>
                <a:lnTo>
                  <a:pt x="1253" y="604"/>
                </a:lnTo>
                <a:lnTo>
                  <a:pt x="1255" y="604"/>
                </a:lnTo>
                <a:lnTo>
                  <a:pt x="1255" y="604"/>
                </a:lnTo>
                <a:lnTo>
                  <a:pt x="1257" y="604"/>
                </a:lnTo>
                <a:lnTo>
                  <a:pt x="1255" y="604"/>
                </a:lnTo>
                <a:lnTo>
                  <a:pt x="1255" y="604"/>
                </a:lnTo>
                <a:lnTo>
                  <a:pt x="1255" y="602"/>
                </a:lnTo>
                <a:lnTo>
                  <a:pt x="1257" y="602"/>
                </a:lnTo>
                <a:lnTo>
                  <a:pt x="1259" y="602"/>
                </a:lnTo>
                <a:lnTo>
                  <a:pt x="1259" y="602"/>
                </a:lnTo>
                <a:lnTo>
                  <a:pt x="1259" y="602"/>
                </a:lnTo>
                <a:lnTo>
                  <a:pt x="1259" y="600"/>
                </a:lnTo>
                <a:lnTo>
                  <a:pt x="1259" y="600"/>
                </a:lnTo>
                <a:lnTo>
                  <a:pt x="1261" y="598"/>
                </a:lnTo>
                <a:lnTo>
                  <a:pt x="1261" y="598"/>
                </a:lnTo>
                <a:lnTo>
                  <a:pt x="1261" y="598"/>
                </a:lnTo>
                <a:lnTo>
                  <a:pt x="1257" y="596"/>
                </a:lnTo>
                <a:lnTo>
                  <a:pt x="1257" y="596"/>
                </a:lnTo>
                <a:lnTo>
                  <a:pt x="1257" y="596"/>
                </a:lnTo>
                <a:lnTo>
                  <a:pt x="1261" y="596"/>
                </a:lnTo>
                <a:lnTo>
                  <a:pt x="1263" y="598"/>
                </a:lnTo>
                <a:lnTo>
                  <a:pt x="1266" y="598"/>
                </a:lnTo>
                <a:lnTo>
                  <a:pt x="1266" y="600"/>
                </a:lnTo>
                <a:lnTo>
                  <a:pt x="1268" y="600"/>
                </a:lnTo>
                <a:lnTo>
                  <a:pt x="1268" y="600"/>
                </a:lnTo>
                <a:lnTo>
                  <a:pt x="1266" y="598"/>
                </a:lnTo>
                <a:lnTo>
                  <a:pt x="1266" y="596"/>
                </a:lnTo>
                <a:lnTo>
                  <a:pt x="1263" y="596"/>
                </a:lnTo>
                <a:lnTo>
                  <a:pt x="1263" y="596"/>
                </a:lnTo>
                <a:lnTo>
                  <a:pt x="1266" y="593"/>
                </a:lnTo>
                <a:lnTo>
                  <a:pt x="1266" y="593"/>
                </a:lnTo>
                <a:lnTo>
                  <a:pt x="1268" y="591"/>
                </a:lnTo>
                <a:lnTo>
                  <a:pt x="1268" y="591"/>
                </a:lnTo>
                <a:lnTo>
                  <a:pt x="1268" y="591"/>
                </a:lnTo>
                <a:lnTo>
                  <a:pt x="1270" y="591"/>
                </a:lnTo>
                <a:lnTo>
                  <a:pt x="1270" y="591"/>
                </a:lnTo>
                <a:lnTo>
                  <a:pt x="1272" y="589"/>
                </a:lnTo>
                <a:lnTo>
                  <a:pt x="1272" y="589"/>
                </a:lnTo>
                <a:lnTo>
                  <a:pt x="1274" y="591"/>
                </a:lnTo>
                <a:lnTo>
                  <a:pt x="1274" y="591"/>
                </a:lnTo>
                <a:lnTo>
                  <a:pt x="1276" y="591"/>
                </a:lnTo>
                <a:lnTo>
                  <a:pt x="1276" y="589"/>
                </a:lnTo>
                <a:lnTo>
                  <a:pt x="1276" y="589"/>
                </a:lnTo>
                <a:lnTo>
                  <a:pt x="1272" y="589"/>
                </a:lnTo>
                <a:lnTo>
                  <a:pt x="1272" y="587"/>
                </a:lnTo>
                <a:lnTo>
                  <a:pt x="1270" y="587"/>
                </a:lnTo>
                <a:lnTo>
                  <a:pt x="1270" y="587"/>
                </a:lnTo>
                <a:lnTo>
                  <a:pt x="1270" y="585"/>
                </a:lnTo>
                <a:lnTo>
                  <a:pt x="1270" y="585"/>
                </a:lnTo>
                <a:lnTo>
                  <a:pt x="1270" y="585"/>
                </a:lnTo>
                <a:lnTo>
                  <a:pt x="1272" y="585"/>
                </a:lnTo>
                <a:lnTo>
                  <a:pt x="1272" y="585"/>
                </a:lnTo>
                <a:lnTo>
                  <a:pt x="1274" y="583"/>
                </a:lnTo>
                <a:lnTo>
                  <a:pt x="1274" y="583"/>
                </a:lnTo>
                <a:lnTo>
                  <a:pt x="1276" y="585"/>
                </a:lnTo>
                <a:lnTo>
                  <a:pt x="1282" y="585"/>
                </a:lnTo>
                <a:lnTo>
                  <a:pt x="1284" y="585"/>
                </a:lnTo>
                <a:lnTo>
                  <a:pt x="1289" y="583"/>
                </a:lnTo>
                <a:lnTo>
                  <a:pt x="1289" y="583"/>
                </a:lnTo>
                <a:lnTo>
                  <a:pt x="1291" y="583"/>
                </a:lnTo>
                <a:lnTo>
                  <a:pt x="1293" y="581"/>
                </a:lnTo>
                <a:lnTo>
                  <a:pt x="1293" y="581"/>
                </a:lnTo>
                <a:lnTo>
                  <a:pt x="1293" y="579"/>
                </a:lnTo>
                <a:lnTo>
                  <a:pt x="1293" y="579"/>
                </a:lnTo>
                <a:lnTo>
                  <a:pt x="1293" y="575"/>
                </a:lnTo>
                <a:lnTo>
                  <a:pt x="1293" y="572"/>
                </a:lnTo>
                <a:lnTo>
                  <a:pt x="1291" y="570"/>
                </a:lnTo>
                <a:lnTo>
                  <a:pt x="1289" y="570"/>
                </a:lnTo>
                <a:lnTo>
                  <a:pt x="1284" y="570"/>
                </a:lnTo>
                <a:lnTo>
                  <a:pt x="1282" y="568"/>
                </a:lnTo>
                <a:lnTo>
                  <a:pt x="1280" y="566"/>
                </a:lnTo>
                <a:lnTo>
                  <a:pt x="1278" y="564"/>
                </a:lnTo>
                <a:lnTo>
                  <a:pt x="1276" y="566"/>
                </a:lnTo>
                <a:lnTo>
                  <a:pt x="1274" y="566"/>
                </a:lnTo>
                <a:lnTo>
                  <a:pt x="1270" y="568"/>
                </a:lnTo>
                <a:lnTo>
                  <a:pt x="1268" y="568"/>
                </a:lnTo>
                <a:lnTo>
                  <a:pt x="1268" y="568"/>
                </a:lnTo>
                <a:lnTo>
                  <a:pt x="1272" y="566"/>
                </a:lnTo>
                <a:lnTo>
                  <a:pt x="1272" y="566"/>
                </a:lnTo>
                <a:lnTo>
                  <a:pt x="1272" y="564"/>
                </a:lnTo>
                <a:lnTo>
                  <a:pt x="1270" y="564"/>
                </a:lnTo>
                <a:lnTo>
                  <a:pt x="1268" y="564"/>
                </a:lnTo>
                <a:lnTo>
                  <a:pt x="1257" y="560"/>
                </a:lnTo>
                <a:lnTo>
                  <a:pt x="1257" y="560"/>
                </a:lnTo>
                <a:lnTo>
                  <a:pt x="1255" y="560"/>
                </a:lnTo>
                <a:lnTo>
                  <a:pt x="1255" y="560"/>
                </a:lnTo>
                <a:lnTo>
                  <a:pt x="1255" y="560"/>
                </a:lnTo>
                <a:lnTo>
                  <a:pt x="1255" y="562"/>
                </a:lnTo>
                <a:lnTo>
                  <a:pt x="1257" y="562"/>
                </a:lnTo>
                <a:lnTo>
                  <a:pt x="1257" y="562"/>
                </a:lnTo>
                <a:lnTo>
                  <a:pt x="1255" y="562"/>
                </a:lnTo>
                <a:lnTo>
                  <a:pt x="1253" y="562"/>
                </a:lnTo>
                <a:lnTo>
                  <a:pt x="1251" y="560"/>
                </a:lnTo>
                <a:lnTo>
                  <a:pt x="1251" y="558"/>
                </a:lnTo>
                <a:lnTo>
                  <a:pt x="1251" y="558"/>
                </a:lnTo>
                <a:lnTo>
                  <a:pt x="1251" y="558"/>
                </a:lnTo>
                <a:lnTo>
                  <a:pt x="1251" y="556"/>
                </a:lnTo>
                <a:lnTo>
                  <a:pt x="1255" y="558"/>
                </a:lnTo>
                <a:lnTo>
                  <a:pt x="1261" y="560"/>
                </a:lnTo>
                <a:lnTo>
                  <a:pt x="1268" y="562"/>
                </a:lnTo>
                <a:lnTo>
                  <a:pt x="1270" y="562"/>
                </a:lnTo>
                <a:lnTo>
                  <a:pt x="1272" y="564"/>
                </a:lnTo>
                <a:lnTo>
                  <a:pt x="1274" y="564"/>
                </a:lnTo>
                <a:lnTo>
                  <a:pt x="1274" y="562"/>
                </a:lnTo>
                <a:lnTo>
                  <a:pt x="1276" y="562"/>
                </a:lnTo>
                <a:lnTo>
                  <a:pt x="1276" y="562"/>
                </a:lnTo>
                <a:lnTo>
                  <a:pt x="1276" y="562"/>
                </a:lnTo>
                <a:lnTo>
                  <a:pt x="1276" y="564"/>
                </a:lnTo>
                <a:lnTo>
                  <a:pt x="1276" y="564"/>
                </a:lnTo>
                <a:lnTo>
                  <a:pt x="1276" y="564"/>
                </a:lnTo>
                <a:lnTo>
                  <a:pt x="1280" y="564"/>
                </a:lnTo>
                <a:lnTo>
                  <a:pt x="1282" y="564"/>
                </a:lnTo>
                <a:lnTo>
                  <a:pt x="1289" y="566"/>
                </a:lnTo>
                <a:lnTo>
                  <a:pt x="1291" y="568"/>
                </a:lnTo>
                <a:lnTo>
                  <a:pt x="1293" y="568"/>
                </a:lnTo>
                <a:lnTo>
                  <a:pt x="1293" y="568"/>
                </a:lnTo>
                <a:lnTo>
                  <a:pt x="1295" y="566"/>
                </a:lnTo>
                <a:lnTo>
                  <a:pt x="1295" y="566"/>
                </a:lnTo>
                <a:lnTo>
                  <a:pt x="1297" y="566"/>
                </a:lnTo>
                <a:lnTo>
                  <a:pt x="1297" y="566"/>
                </a:lnTo>
                <a:lnTo>
                  <a:pt x="1299" y="566"/>
                </a:lnTo>
                <a:lnTo>
                  <a:pt x="1301" y="566"/>
                </a:lnTo>
                <a:lnTo>
                  <a:pt x="1301" y="566"/>
                </a:lnTo>
                <a:lnTo>
                  <a:pt x="1303" y="562"/>
                </a:lnTo>
                <a:lnTo>
                  <a:pt x="1303" y="562"/>
                </a:lnTo>
                <a:lnTo>
                  <a:pt x="1303" y="562"/>
                </a:lnTo>
                <a:lnTo>
                  <a:pt x="1301" y="558"/>
                </a:lnTo>
                <a:lnTo>
                  <a:pt x="1301" y="558"/>
                </a:lnTo>
                <a:lnTo>
                  <a:pt x="1305" y="560"/>
                </a:lnTo>
                <a:lnTo>
                  <a:pt x="1305" y="560"/>
                </a:lnTo>
                <a:lnTo>
                  <a:pt x="1305" y="558"/>
                </a:lnTo>
                <a:lnTo>
                  <a:pt x="1305" y="556"/>
                </a:lnTo>
                <a:lnTo>
                  <a:pt x="1303" y="556"/>
                </a:lnTo>
                <a:lnTo>
                  <a:pt x="1303" y="556"/>
                </a:lnTo>
                <a:lnTo>
                  <a:pt x="1303" y="556"/>
                </a:lnTo>
                <a:lnTo>
                  <a:pt x="1307" y="554"/>
                </a:lnTo>
                <a:lnTo>
                  <a:pt x="1307" y="554"/>
                </a:lnTo>
                <a:lnTo>
                  <a:pt x="1307" y="556"/>
                </a:lnTo>
                <a:lnTo>
                  <a:pt x="1307" y="556"/>
                </a:lnTo>
                <a:lnTo>
                  <a:pt x="1310" y="558"/>
                </a:lnTo>
                <a:lnTo>
                  <a:pt x="1310" y="558"/>
                </a:lnTo>
                <a:lnTo>
                  <a:pt x="1312" y="558"/>
                </a:lnTo>
                <a:lnTo>
                  <a:pt x="1312" y="558"/>
                </a:lnTo>
                <a:lnTo>
                  <a:pt x="1312" y="558"/>
                </a:lnTo>
                <a:lnTo>
                  <a:pt x="1316" y="558"/>
                </a:lnTo>
                <a:lnTo>
                  <a:pt x="1316" y="560"/>
                </a:lnTo>
                <a:lnTo>
                  <a:pt x="1316" y="558"/>
                </a:lnTo>
                <a:lnTo>
                  <a:pt x="1316" y="556"/>
                </a:lnTo>
                <a:lnTo>
                  <a:pt x="1316" y="556"/>
                </a:lnTo>
                <a:lnTo>
                  <a:pt x="1318" y="558"/>
                </a:lnTo>
                <a:lnTo>
                  <a:pt x="1318" y="558"/>
                </a:lnTo>
                <a:lnTo>
                  <a:pt x="1320" y="558"/>
                </a:lnTo>
                <a:lnTo>
                  <a:pt x="1324" y="558"/>
                </a:lnTo>
                <a:lnTo>
                  <a:pt x="1326" y="556"/>
                </a:lnTo>
                <a:lnTo>
                  <a:pt x="1331" y="554"/>
                </a:lnTo>
                <a:lnTo>
                  <a:pt x="1333" y="554"/>
                </a:lnTo>
                <a:lnTo>
                  <a:pt x="1333" y="552"/>
                </a:lnTo>
                <a:lnTo>
                  <a:pt x="1335" y="549"/>
                </a:lnTo>
                <a:lnTo>
                  <a:pt x="1343" y="539"/>
                </a:lnTo>
                <a:lnTo>
                  <a:pt x="1345" y="537"/>
                </a:lnTo>
                <a:lnTo>
                  <a:pt x="1347" y="533"/>
                </a:lnTo>
                <a:lnTo>
                  <a:pt x="1347" y="533"/>
                </a:lnTo>
                <a:lnTo>
                  <a:pt x="1347" y="531"/>
                </a:lnTo>
                <a:lnTo>
                  <a:pt x="1345" y="531"/>
                </a:lnTo>
                <a:lnTo>
                  <a:pt x="1341" y="528"/>
                </a:lnTo>
                <a:lnTo>
                  <a:pt x="1335" y="528"/>
                </a:lnTo>
                <a:lnTo>
                  <a:pt x="1331" y="528"/>
                </a:lnTo>
                <a:lnTo>
                  <a:pt x="1318" y="526"/>
                </a:lnTo>
                <a:lnTo>
                  <a:pt x="1316" y="526"/>
                </a:lnTo>
                <a:lnTo>
                  <a:pt x="1316" y="524"/>
                </a:lnTo>
                <a:lnTo>
                  <a:pt x="1310" y="520"/>
                </a:lnTo>
                <a:lnTo>
                  <a:pt x="1307" y="518"/>
                </a:lnTo>
                <a:lnTo>
                  <a:pt x="1305" y="516"/>
                </a:lnTo>
                <a:lnTo>
                  <a:pt x="1303" y="516"/>
                </a:lnTo>
                <a:lnTo>
                  <a:pt x="1301" y="516"/>
                </a:lnTo>
                <a:lnTo>
                  <a:pt x="1295" y="514"/>
                </a:lnTo>
                <a:lnTo>
                  <a:pt x="1289" y="514"/>
                </a:lnTo>
                <a:lnTo>
                  <a:pt x="1289" y="514"/>
                </a:lnTo>
                <a:lnTo>
                  <a:pt x="1289" y="514"/>
                </a:lnTo>
                <a:lnTo>
                  <a:pt x="1289" y="516"/>
                </a:lnTo>
                <a:lnTo>
                  <a:pt x="1284" y="514"/>
                </a:lnTo>
                <a:lnTo>
                  <a:pt x="1282" y="514"/>
                </a:lnTo>
                <a:lnTo>
                  <a:pt x="1284" y="512"/>
                </a:lnTo>
                <a:lnTo>
                  <a:pt x="1284" y="512"/>
                </a:lnTo>
                <a:lnTo>
                  <a:pt x="1289" y="512"/>
                </a:lnTo>
                <a:lnTo>
                  <a:pt x="1293" y="512"/>
                </a:lnTo>
                <a:lnTo>
                  <a:pt x="1295" y="514"/>
                </a:lnTo>
                <a:lnTo>
                  <a:pt x="1297" y="514"/>
                </a:lnTo>
                <a:lnTo>
                  <a:pt x="1299" y="514"/>
                </a:lnTo>
                <a:lnTo>
                  <a:pt x="1301" y="514"/>
                </a:lnTo>
                <a:lnTo>
                  <a:pt x="1303" y="514"/>
                </a:lnTo>
                <a:lnTo>
                  <a:pt x="1305" y="514"/>
                </a:lnTo>
                <a:lnTo>
                  <a:pt x="1305" y="514"/>
                </a:lnTo>
                <a:lnTo>
                  <a:pt x="1305" y="514"/>
                </a:lnTo>
                <a:lnTo>
                  <a:pt x="1305" y="514"/>
                </a:lnTo>
                <a:lnTo>
                  <a:pt x="1307" y="514"/>
                </a:lnTo>
                <a:lnTo>
                  <a:pt x="1310" y="514"/>
                </a:lnTo>
                <a:lnTo>
                  <a:pt x="1312" y="516"/>
                </a:lnTo>
                <a:lnTo>
                  <a:pt x="1318" y="518"/>
                </a:lnTo>
                <a:lnTo>
                  <a:pt x="1320" y="518"/>
                </a:lnTo>
                <a:lnTo>
                  <a:pt x="1322" y="518"/>
                </a:lnTo>
                <a:lnTo>
                  <a:pt x="1322" y="520"/>
                </a:lnTo>
                <a:lnTo>
                  <a:pt x="1322" y="520"/>
                </a:lnTo>
                <a:lnTo>
                  <a:pt x="1324" y="522"/>
                </a:lnTo>
                <a:lnTo>
                  <a:pt x="1326" y="522"/>
                </a:lnTo>
                <a:lnTo>
                  <a:pt x="1331" y="526"/>
                </a:lnTo>
                <a:lnTo>
                  <a:pt x="1333" y="526"/>
                </a:lnTo>
                <a:lnTo>
                  <a:pt x="1337" y="526"/>
                </a:lnTo>
                <a:lnTo>
                  <a:pt x="1341" y="526"/>
                </a:lnTo>
                <a:lnTo>
                  <a:pt x="1343" y="526"/>
                </a:lnTo>
                <a:lnTo>
                  <a:pt x="1345" y="526"/>
                </a:lnTo>
                <a:lnTo>
                  <a:pt x="1345" y="524"/>
                </a:lnTo>
                <a:lnTo>
                  <a:pt x="1347" y="522"/>
                </a:lnTo>
                <a:lnTo>
                  <a:pt x="1351" y="520"/>
                </a:lnTo>
                <a:lnTo>
                  <a:pt x="1362" y="512"/>
                </a:lnTo>
                <a:lnTo>
                  <a:pt x="1362" y="510"/>
                </a:lnTo>
                <a:lnTo>
                  <a:pt x="1362" y="510"/>
                </a:lnTo>
                <a:lnTo>
                  <a:pt x="1362" y="508"/>
                </a:lnTo>
                <a:lnTo>
                  <a:pt x="1362" y="508"/>
                </a:lnTo>
                <a:lnTo>
                  <a:pt x="1360" y="505"/>
                </a:lnTo>
                <a:lnTo>
                  <a:pt x="1358" y="505"/>
                </a:lnTo>
                <a:lnTo>
                  <a:pt x="1354" y="503"/>
                </a:lnTo>
                <a:lnTo>
                  <a:pt x="1351" y="503"/>
                </a:lnTo>
                <a:lnTo>
                  <a:pt x="1351" y="501"/>
                </a:lnTo>
                <a:lnTo>
                  <a:pt x="1351" y="501"/>
                </a:lnTo>
                <a:lnTo>
                  <a:pt x="1351" y="501"/>
                </a:lnTo>
                <a:lnTo>
                  <a:pt x="1351" y="501"/>
                </a:lnTo>
                <a:lnTo>
                  <a:pt x="1351" y="499"/>
                </a:lnTo>
                <a:lnTo>
                  <a:pt x="1351" y="499"/>
                </a:lnTo>
                <a:lnTo>
                  <a:pt x="1354" y="499"/>
                </a:lnTo>
                <a:lnTo>
                  <a:pt x="1360" y="499"/>
                </a:lnTo>
                <a:lnTo>
                  <a:pt x="1364" y="499"/>
                </a:lnTo>
                <a:lnTo>
                  <a:pt x="1368" y="497"/>
                </a:lnTo>
                <a:lnTo>
                  <a:pt x="1370" y="499"/>
                </a:lnTo>
                <a:lnTo>
                  <a:pt x="1372" y="501"/>
                </a:lnTo>
                <a:lnTo>
                  <a:pt x="1375" y="503"/>
                </a:lnTo>
                <a:lnTo>
                  <a:pt x="1375" y="503"/>
                </a:lnTo>
                <a:lnTo>
                  <a:pt x="1377" y="505"/>
                </a:lnTo>
                <a:lnTo>
                  <a:pt x="1381" y="508"/>
                </a:lnTo>
                <a:lnTo>
                  <a:pt x="1383" y="508"/>
                </a:lnTo>
                <a:lnTo>
                  <a:pt x="1385" y="508"/>
                </a:lnTo>
                <a:lnTo>
                  <a:pt x="1385" y="505"/>
                </a:lnTo>
                <a:lnTo>
                  <a:pt x="1387" y="505"/>
                </a:lnTo>
                <a:lnTo>
                  <a:pt x="1387" y="505"/>
                </a:lnTo>
                <a:lnTo>
                  <a:pt x="1391" y="505"/>
                </a:lnTo>
                <a:lnTo>
                  <a:pt x="1391" y="508"/>
                </a:lnTo>
                <a:lnTo>
                  <a:pt x="1393" y="508"/>
                </a:lnTo>
                <a:lnTo>
                  <a:pt x="1393" y="505"/>
                </a:lnTo>
                <a:lnTo>
                  <a:pt x="1393" y="505"/>
                </a:lnTo>
                <a:lnTo>
                  <a:pt x="1391" y="501"/>
                </a:lnTo>
                <a:lnTo>
                  <a:pt x="1389" y="499"/>
                </a:lnTo>
                <a:lnTo>
                  <a:pt x="1389" y="497"/>
                </a:lnTo>
                <a:lnTo>
                  <a:pt x="1387" y="497"/>
                </a:lnTo>
                <a:lnTo>
                  <a:pt x="1387" y="495"/>
                </a:lnTo>
                <a:lnTo>
                  <a:pt x="1387" y="495"/>
                </a:lnTo>
                <a:lnTo>
                  <a:pt x="1383" y="491"/>
                </a:lnTo>
                <a:lnTo>
                  <a:pt x="1383" y="491"/>
                </a:lnTo>
                <a:lnTo>
                  <a:pt x="1381" y="491"/>
                </a:lnTo>
                <a:lnTo>
                  <a:pt x="1381" y="489"/>
                </a:lnTo>
                <a:lnTo>
                  <a:pt x="1379" y="489"/>
                </a:lnTo>
                <a:lnTo>
                  <a:pt x="1379" y="489"/>
                </a:lnTo>
                <a:lnTo>
                  <a:pt x="1377" y="491"/>
                </a:lnTo>
                <a:lnTo>
                  <a:pt x="1377" y="491"/>
                </a:lnTo>
                <a:lnTo>
                  <a:pt x="1375" y="491"/>
                </a:lnTo>
                <a:lnTo>
                  <a:pt x="1375" y="491"/>
                </a:lnTo>
                <a:lnTo>
                  <a:pt x="1377" y="489"/>
                </a:lnTo>
                <a:lnTo>
                  <a:pt x="1379" y="487"/>
                </a:lnTo>
                <a:lnTo>
                  <a:pt x="1381" y="487"/>
                </a:lnTo>
                <a:lnTo>
                  <a:pt x="1383" y="489"/>
                </a:lnTo>
                <a:lnTo>
                  <a:pt x="1383" y="489"/>
                </a:lnTo>
                <a:lnTo>
                  <a:pt x="1385" y="489"/>
                </a:lnTo>
                <a:lnTo>
                  <a:pt x="1387" y="491"/>
                </a:lnTo>
                <a:lnTo>
                  <a:pt x="1387" y="491"/>
                </a:lnTo>
                <a:lnTo>
                  <a:pt x="1385" y="493"/>
                </a:lnTo>
                <a:lnTo>
                  <a:pt x="1385" y="493"/>
                </a:lnTo>
                <a:lnTo>
                  <a:pt x="1387" y="493"/>
                </a:lnTo>
                <a:lnTo>
                  <a:pt x="1387" y="495"/>
                </a:lnTo>
                <a:lnTo>
                  <a:pt x="1389" y="495"/>
                </a:lnTo>
                <a:lnTo>
                  <a:pt x="1389" y="495"/>
                </a:lnTo>
                <a:lnTo>
                  <a:pt x="1391" y="495"/>
                </a:lnTo>
                <a:lnTo>
                  <a:pt x="1391" y="495"/>
                </a:lnTo>
                <a:lnTo>
                  <a:pt x="1395" y="499"/>
                </a:lnTo>
                <a:lnTo>
                  <a:pt x="1395" y="499"/>
                </a:lnTo>
                <a:lnTo>
                  <a:pt x="1395" y="501"/>
                </a:lnTo>
                <a:lnTo>
                  <a:pt x="1398" y="503"/>
                </a:lnTo>
                <a:lnTo>
                  <a:pt x="1398" y="503"/>
                </a:lnTo>
                <a:lnTo>
                  <a:pt x="1400" y="503"/>
                </a:lnTo>
                <a:lnTo>
                  <a:pt x="1402" y="501"/>
                </a:lnTo>
                <a:lnTo>
                  <a:pt x="1402" y="501"/>
                </a:lnTo>
                <a:lnTo>
                  <a:pt x="1406" y="499"/>
                </a:lnTo>
                <a:lnTo>
                  <a:pt x="1410" y="497"/>
                </a:lnTo>
                <a:lnTo>
                  <a:pt x="1412" y="497"/>
                </a:lnTo>
                <a:lnTo>
                  <a:pt x="1414" y="495"/>
                </a:lnTo>
                <a:lnTo>
                  <a:pt x="1416" y="495"/>
                </a:lnTo>
                <a:lnTo>
                  <a:pt x="1416" y="493"/>
                </a:lnTo>
                <a:lnTo>
                  <a:pt x="1419" y="493"/>
                </a:lnTo>
                <a:lnTo>
                  <a:pt x="1421" y="489"/>
                </a:lnTo>
                <a:lnTo>
                  <a:pt x="1421" y="489"/>
                </a:lnTo>
                <a:lnTo>
                  <a:pt x="1421" y="489"/>
                </a:lnTo>
                <a:lnTo>
                  <a:pt x="1425" y="489"/>
                </a:lnTo>
                <a:lnTo>
                  <a:pt x="1425" y="487"/>
                </a:lnTo>
                <a:lnTo>
                  <a:pt x="1427" y="487"/>
                </a:lnTo>
                <a:lnTo>
                  <a:pt x="1427" y="484"/>
                </a:lnTo>
                <a:lnTo>
                  <a:pt x="1429" y="482"/>
                </a:lnTo>
                <a:lnTo>
                  <a:pt x="1429" y="478"/>
                </a:lnTo>
                <a:lnTo>
                  <a:pt x="1431" y="476"/>
                </a:lnTo>
                <a:lnTo>
                  <a:pt x="1429" y="476"/>
                </a:lnTo>
                <a:lnTo>
                  <a:pt x="1429" y="474"/>
                </a:lnTo>
                <a:lnTo>
                  <a:pt x="1427" y="472"/>
                </a:lnTo>
                <a:lnTo>
                  <a:pt x="1425" y="470"/>
                </a:lnTo>
                <a:lnTo>
                  <a:pt x="1421" y="468"/>
                </a:lnTo>
                <a:lnTo>
                  <a:pt x="1421" y="466"/>
                </a:lnTo>
                <a:lnTo>
                  <a:pt x="1419" y="466"/>
                </a:lnTo>
                <a:lnTo>
                  <a:pt x="1419" y="463"/>
                </a:lnTo>
                <a:lnTo>
                  <a:pt x="1419" y="463"/>
                </a:lnTo>
                <a:lnTo>
                  <a:pt x="1419" y="461"/>
                </a:lnTo>
                <a:lnTo>
                  <a:pt x="1419" y="459"/>
                </a:lnTo>
                <a:lnTo>
                  <a:pt x="1421" y="459"/>
                </a:lnTo>
                <a:lnTo>
                  <a:pt x="1419" y="459"/>
                </a:lnTo>
                <a:lnTo>
                  <a:pt x="1419" y="459"/>
                </a:lnTo>
                <a:lnTo>
                  <a:pt x="1419" y="459"/>
                </a:lnTo>
                <a:lnTo>
                  <a:pt x="1416" y="459"/>
                </a:lnTo>
                <a:lnTo>
                  <a:pt x="1416" y="459"/>
                </a:lnTo>
                <a:lnTo>
                  <a:pt x="1414" y="455"/>
                </a:lnTo>
                <a:lnTo>
                  <a:pt x="1414" y="455"/>
                </a:lnTo>
                <a:lnTo>
                  <a:pt x="1414" y="455"/>
                </a:lnTo>
                <a:lnTo>
                  <a:pt x="1414" y="455"/>
                </a:lnTo>
                <a:lnTo>
                  <a:pt x="1414" y="455"/>
                </a:lnTo>
                <a:lnTo>
                  <a:pt x="1412" y="453"/>
                </a:lnTo>
                <a:lnTo>
                  <a:pt x="1412" y="453"/>
                </a:lnTo>
                <a:lnTo>
                  <a:pt x="1412" y="451"/>
                </a:lnTo>
                <a:lnTo>
                  <a:pt x="1412" y="451"/>
                </a:lnTo>
                <a:lnTo>
                  <a:pt x="1414" y="451"/>
                </a:lnTo>
                <a:lnTo>
                  <a:pt x="1416" y="451"/>
                </a:lnTo>
                <a:lnTo>
                  <a:pt x="1419" y="451"/>
                </a:lnTo>
                <a:lnTo>
                  <a:pt x="1421" y="451"/>
                </a:lnTo>
                <a:lnTo>
                  <a:pt x="1421" y="451"/>
                </a:lnTo>
                <a:lnTo>
                  <a:pt x="1423" y="451"/>
                </a:lnTo>
                <a:lnTo>
                  <a:pt x="1425" y="451"/>
                </a:lnTo>
                <a:lnTo>
                  <a:pt x="1427" y="449"/>
                </a:lnTo>
                <a:lnTo>
                  <a:pt x="1431" y="447"/>
                </a:lnTo>
                <a:lnTo>
                  <a:pt x="1431" y="447"/>
                </a:lnTo>
                <a:lnTo>
                  <a:pt x="1431" y="445"/>
                </a:lnTo>
                <a:lnTo>
                  <a:pt x="1431" y="445"/>
                </a:lnTo>
                <a:lnTo>
                  <a:pt x="1429" y="443"/>
                </a:lnTo>
                <a:lnTo>
                  <a:pt x="1429" y="443"/>
                </a:lnTo>
                <a:lnTo>
                  <a:pt x="1427" y="443"/>
                </a:lnTo>
                <a:lnTo>
                  <a:pt x="1425" y="440"/>
                </a:lnTo>
                <a:lnTo>
                  <a:pt x="1421" y="440"/>
                </a:lnTo>
                <a:lnTo>
                  <a:pt x="1421" y="440"/>
                </a:lnTo>
                <a:lnTo>
                  <a:pt x="1423" y="438"/>
                </a:lnTo>
                <a:lnTo>
                  <a:pt x="1425" y="438"/>
                </a:lnTo>
                <a:lnTo>
                  <a:pt x="1429" y="436"/>
                </a:lnTo>
                <a:lnTo>
                  <a:pt x="1429" y="434"/>
                </a:lnTo>
                <a:lnTo>
                  <a:pt x="1429" y="434"/>
                </a:lnTo>
                <a:lnTo>
                  <a:pt x="1429" y="434"/>
                </a:lnTo>
                <a:lnTo>
                  <a:pt x="1423" y="432"/>
                </a:lnTo>
                <a:lnTo>
                  <a:pt x="1421" y="432"/>
                </a:lnTo>
                <a:lnTo>
                  <a:pt x="1419" y="432"/>
                </a:lnTo>
                <a:lnTo>
                  <a:pt x="1416" y="432"/>
                </a:lnTo>
                <a:lnTo>
                  <a:pt x="1416" y="432"/>
                </a:lnTo>
                <a:lnTo>
                  <a:pt x="1416" y="430"/>
                </a:lnTo>
                <a:lnTo>
                  <a:pt x="1416" y="430"/>
                </a:lnTo>
                <a:lnTo>
                  <a:pt x="1414" y="428"/>
                </a:lnTo>
                <a:lnTo>
                  <a:pt x="1410" y="426"/>
                </a:lnTo>
                <a:lnTo>
                  <a:pt x="1408" y="426"/>
                </a:lnTo>
                <a:lnTo>
                  <a:pt x="1410" y="426"/>
                </a:lnTo>
                <a:lnTo>
                  <a:pt x="1412" y="426"/>
                </a:lnTo>
                <a:lnTo>
                  <a:pt x="1414" y="424"/>
                </a:lnTo>
                <a:lnTo>
                  <a:pt x="1414" y="422"/>
                </a:lnTo>
                <a:lnTo>
                  <a:pt x="1410" y="422"/>
                </a:lnTo>
                <a:lnTo>
                  <a:pt x="1408" y="422"/>
                </a:lnTo>
                <a:lnTo>
                  <a:pt x="1406" y="422"/>
                </a:lnTo>
                <a:lnTo>
                  <a:pt x="1398" y="419"/>
                </a:lnTo>
                <a:lnTo>
                  <a:pt x="1395" y="422"/>
                </a:lnTo>
                <a:lnTo>
                  <a:pt x="1391" y="419"/>
                </a:lnTo>
                <a:lnTo>
                  <a:pt x="1387" y="417"/>
                </a:lnTo>
                <a:lnTo>
                  <a:pt x="1387" y="417"/>
                </a:lnTo>
                <a:lnTo>
                  <a:pt x="1381" y="417"/>
                </a:lnTo>
                <a:lnTo>
                  <a:pt x="1379" y="417"/>
                </a:lnTo>
                <a:lnTo>
                  <a:pt x="1377" y="417"/>
                </a:lnTo>
                <a:lnTo>
                  <a:pt x="1375" y="417"/>
                </a:lnTo>
                <a:lnTo>
                  <a:pt x="1372" y="417"/>
                </a:lnTo>
                <a:lnTo>
                  <a:pt x="1370" y="417"/>
                </a:lnTo>
                <a:lnTo>
                  <a:pt x="1368" y="417"/>
                </a:lnTo>
                <a:lnTo>
                  <a:pt x="1368" y="417"/>
                </a:lnTo>
                <a:lnTo>
                  <a:pt x="1368" y="417"/>
                </a:lnTo>
                <a:lnTo>
                  <a:pt x="1370" y="419"/>
                </a:lnTo>
                <a:lnTo>
                  <a:pt x="1370" y="419"/>
                </a:lnTo>
                <a:lnTo>
                  <a:pt x="1368" y="422"/>
                </a:lnTo>
                <a:lnTo>
                  <a:pt x="1370" y="424"/>
                </a:lnTo>
                <a:lnTo>
                  <a:pt x="1370" y="424"/>
                </a:lnTo>
                <a:lnTo>
                  <a:pt x="1370" y="424"/>
                </a:lnTo>
                <a:lnTo>
                  <a:pt x="1370" y="426"/>
                </a:lnTo>
                <a:lnTo>
                  <a:pt x="1370" y="426"/>
                </a:lnTo>
                <a:lnTo>
                  <a:pt x="1370" y="428"/>
                </a:lnTo>
                <a:lnTo>
                  <a:pt x="1370" y="428"/>
                </a:lnTo>
                <a:lnTo>
                  <a:pt x="1370" y="428"/>
                </a:lnTo>
                <a:lnTo>
                  <a:pt x="1370" y="430"/>
                </a:lnTo>
                <a:lnTo>
                  <a:pt x="1370" y="430"/>
                </a:lnTo>
                <a:lnTo>
                  <a:pt x="1370" y="432"/>
                </a:lnTo>
                <a:lnTo>
                  <a:pt x="1372" y="434"/>
                </a:lnTo>
                <a:lnTo>
                  <a:pt x="1372" y="434"/>
                </a:lnTo>
                <a:lnTo>
                  <a:pt x="1375" y="434"/>
                </a:lnTo>
                <a:lnTo>
                  <a:pt x="1379" y="436"/>
                </a:lnTo>
                <a:lnTo>
                  <a:pt x="1379" y="436"/>
                </a:lnTo>
                <a:lnTo>
                  <a:pt x="1379" y="438"/>
                </a:lnTo>
                <a:lnTo>
                  <a:pt x="1379" y="438"/>
                </a:lnTo>
                <a:lnTo>
                  <a:pt x="1377" y="438"/>
                </a:lnTo>
                <a:lnTo>
                  <a:pt x="1377" y="440"/>
                </a:lnTo>
                <a:lnTo>
                  <a:pt x="1375" y="440"/>
                </a:lnTo>
                <a:lnTo>
                  <a:pt x="1375" y="443"/>
                </a:lnTo>
                <a:lnTo>
                  <a:pt x="1375" y="443"/>
                </a:lnTo>
                <a:lnTo>
                  <a:pt x="1379" y="443"/>
                </a:lnTo>
                <a:lnTo>
                  <a:pt x="1379" y="445"/>
                </a:lnTo>
                <a:lnTo>
                  <a:pt x="1372" y="445"/>
                </a:lnTo>
                <a:lnTo>
                  <a:pt x="1372" y="445"/>
                </a:lnTo>
                <a:lnTo>
                  <a:pt x="1370" y="445"/>
                </a:lnTo>
                <a:lnTo>
                  <a:pt x="1368" y="445"/>
                </a:lnTo>
                <a:lnTo>
                  <a:pt x="1368" y="445"/>
                </a:lnTo>
                <a:lnTo>
                  <a:pt x="1368" y="445"/>
                </a:lnTo>
                <a:lnTo>
                  <a:pt x="1366" y="447"/>
                </a:lnTo>
                <a:lnTo>
                  <a:pt x="1366" y="447"/>
                </a:lnTo>
                <a:lnTo>
                  <a:pt x="1366" y="447"/>
                </a:lnTo>
                <a:lnTo>
                  <a:pt x="1366" y="449"/>
                </a:lnTo>
                <a:lnTo>
                  <a:pt x="1366" y="451"/>
                </a:lnTo>
                <a:lnTo>
                  <a:pt x="1366" y="453"/>
                </a:lnTo>
                <a:lnTo>
                  <a:pt x="1364" y="455"/>
                </a:lnTo>
                <a:lnTo>
                  <a:pt x="1362" y="461"/>
                </a:lnTo>
                <a:lnTo>
                  <a:pt x="1362" y="461"/>
                </a:lnTo>
                <a:lnTo>
                  <a:pt x="1356" y="468"/>
                </a:lnTo>
                <a:lnTo>
                  <a:pt x="1356" y="468"/>
                </a:lnTo>
                <a:lnTo>
                  <a:pt x="1356" y="470"/>
                </a:lnTo>
                <a:lnTo>
                  <a:pt x="1354" y="472"/>
                </a:lnTo>
                <a:lnTo>
                  <a:pt x="1354" y="476"/>
                </a:lnTo>
                <a:lnTo>
                  <a:pt x="1354" y="476"/>
                </a:lnTo>
                <a:lnTo>
                  <a:pt x="1354" y="476"/>
                </a:lnTo>
                <a:lnTo>
                  <a:pt x="1351" y="478"/>
                </a:lnTo>
                <a:lnTo>
                  <a:pt x="1351" y="478"/>
                </a:lnTo>
                <a:lnTo>
                  <a:pt x="1349" y="478"/>
                </a:lnTo>
                <a:lnTo>
                  <a:pt x="1349" y="478"/>
                </a:lnTo>
                <a:lnTo>
                  <a:pt x="1345" y="480"/>
                </a:lnTo>
                <a:lnTo>
                  <a:pt x="1343" y="482"/>
                </a:lnTo>
                <a:lnTo>
                  <a:pt x="1343" y="484"/>
                </a:lnTo>
                <a:lnTo>
                  <a:pt x="1343" y="482"/>
                </a:lnTo>
                <a:lnTo>
                  <a:pt x="1341" y="482"/>
                </a:lnTo>
                <a:lnTo>
                  <a:pt x="1341" y="482"/>
                </a:lnTo>
                <a:lnTo>
                  <a:pt x="1341" y="480"/>
                </a:lnTo>
                <a:lnTo>
                  <a:pt x="1341" y="478"/>
                </a:lnTo>
                <a:lnTo>
                  <a:pt x="1333" y="472"/>
                </a:lnTo>
                <a:lnTo>
                  <a:pt x="1331" y="470"/>
                </a:lnTo>
                <a:lnTo>
                  <a:pt x="1328" y="463"/>
                </a:lnTo>
                <a:lnTo>
                  <a:pt x="1328" y="463"/>
                </a:lnTo>
                <a:lnTo>
                  <a:pt x="1328" y="459"/>
                </a:lnTo>
                <a:lnTo>
                  <a:pt x="1328" y="457"/>
                </a:lnTo>
                <a:lnTo>
                  <a:pt x="1328" y="455"/>
                </a:lnTo>
                <a:lnTo>
                  <a:pt x="1328" y="455"/>
                </a:lnTo>
                <a:lnTo>
                  <a:pt x="1331" y="455"/>
                </a:lnTo>
                <a:lnTo>
                  <a:pt x="1331" y="457"/>
                </a:lnTo>
                <a:lnTo>
                  <a:pt x="1331" y="457"/>
                </a:lnTo>
                <a:lnTo>
                  <a:pt x="1333" y="457"/>
                </a:lnTo>
                <a:lnTo>
                  <a:pt x="1335" y="457"/>
                </a:lnTo>
                <a:lnTo>
                  <a:pt x="1335" y="457"/>
                </a:lnTo>
                <a:lnTo>
                  <a:pt x="1335" y="455"/>
                </a:lnTo>
                <a:lnTo>
                  <a:pt x="1335" y="455"/>
                </a:lnTo>
                <a:lnTo>
                  <a:pt x="1335" y="453"/>
                </a:lnTo>
                <a:lnTo>
                  <a:pt x="1335" y="453"/>
                </a:lnTo>
                <a:lnTo>
                  <a:pt x="1335" y="451"/>
                </a:lnTo>
                <a:lnTo>
                  <a:pt x="1335" y="449"/>
                </a:lnTo>
                <a:lnTo>
                  <a:pt x="1333" y="445"/>
                </a:lnTo>
                <a:lnTo>
                  <a:pt x="1333" y="443"/>
                </a:lnTo>
                <a:lnTo>
                  <a:pt x="1331" y="440"/>
                </a:lnTo>
                <a:lnTo>
                  <a:pt x="1328" y="440"/>
                </a:lnTo>
                <a:lnTo>
                  <a:pt x="1324" y="436"/>
                </a:lnTo>
                <a:lnTo>
                  <a:pt x="1320" y="434"/>
                </a:lnTo>
                <a:lnTo>
                  <a:pt x="1320" y="432"/>
                </a:lnTo>
                <a:lnTo>
                  <a:pt x="1318" y="432"/>
                </a:lnTo>
                <a:lnTo>
                  <a:pt x="1316" y="432"/>
                </a:lnTo>
                <a:lnTo>
                  <a:pt x="1314" y="432"/>
                </a:lnTo>
                <a:lnTo>
                  <a:pt x="1314" y="432"/>
                </a:lnTo>
                <a:lnTo>
                  <a:pt x="1310" y="436"/>
                </a:lnTo>
                <a:lnTo>
                  <a:pt x="1310" y="438"/>
                </a:lnTo>
                <a:lnTo>
                  <a:pt x="1307" y="440"/>
                </a:lnTo>
                <a:lnTo>
                  <a:pt x="1307" y="443"/>
                </a:lnTo>
                <a:lnTo>
                  <a:pt x="1307" y="445"/>
                </a:lnTo>
                <a:lnTo>
                  <a:pt x="1305" y="447"/>
                </a:lnTo>
                <a:lnTo>
                  <a:pt x="1305" y="449"/>
                </a:lnTo>
                <a:lnTo>
                  <a:pt x="1305" y="451"/>
                </a:lnTo>
                <a:lnTo>
                  <a:pt x="1305" y="451"/>
                </a:lnTo>
                <a:lnTo>
                  <a:pt x="1303" y="453"/>
                </a:lnTo>
                <a:lnTo>
                  <a:pt x="1301" y="455"/>
                </a:lnTo>
                <a:lnTo>
                  <a:pt x="1301" y="455"/>
                </a:lnTo>
                <a:lnTo>
                  <a:pt x="1301" y="457"/>
                </a:lnTo>
                <a:lnTo>
                  <a:pt x="1301" y="457"/>
                </a:lnTo>
                <a:lnTo>
                  <a:pt x="1301" y="457"/>
                </a:lnTo>
                <a:lnTo>
                  <a:pt x="1299" y="455"/>
                </a:lnTo>
                <a:lnTo>
                  <a:pt x="1299" y="455"/>
                </a:lnTo>
                <a:lnTo>
                  <a:pt x="1299" y="455"/>
                </a:lnTo>
                <a:lnTo>
                  <a:pt x="1297" y="453"/>
                </a:lnTo>
                <a:lnTo>
                  <a:pt x="1297" y="453"/>
                </a:lnTo>
                <a:lnTo>
                  <a:pt x="1295" y="451"/>
                </a:lnTo>
                <a:lnTo>
                  <a:pt x="1297" y="449"/>
                </a:lnTo>
                <a:lnTo>
                  <a:pt x="1297" y="447"/>
                </a:lnTo>
                <a:lnTo>
                  <a:pt x="1297" y="445"/>
                </a:lnTo>
                <a:lnTo>
                  <a:pt x="1297" y="443"/>
                </a:lnTo>
                <a:lnTo>
                  <a:pt x="1297" y="443"/>
                </a:lnTo>
                <a:lnTo>
                  <a:pt x="1297" y="440"/>
                </a:lnTo>
                <a:lnTo>
                  <a:pt x="1295" y="440"/>
                </a:lnTo>
                <a:lnTo>
                  <a:pt x="1293" y="436"/>
                </a:lnTo>
                <a:lnTo>
                  <a:pt x="1287" y="432"/>
                </a:lnTo>
                <a:lnTo>
                  <a:pt x="1287" y="430"/>
                </a:lnTo>
                <a:lnTo>
                  <a:pt x="1287" y="430"/>
                </a:lnTo>
                <a:lnTo>
                  <a:pt x="1289" y="430"/>
                </a:lnTo>
                <a:lnTo>
                  <a:pt x="1289" y="430"/>
                </a:lnTo>
                <a:lnTo>
                  <a:pt x="1289" y="430"/>
                </a:lnTo>
                <a:lnTo>
                  <a:pt x="1289" y="432"/>
                </a:lnTo>
                <a:lnTo>
                  <a:pt x="1291" y="432"/>
                </a:lnTo>
                <a:lnTo>
                  <a:pt x="1293" y="430"/>
                </a:lnTo>
                <a:lnTo>
                  <a:pt x="1293" y="430"/>
                </a:lnTo>
                <a:lnTo>
                  <a:pt x="1293" y="428"/>
                </a:lnTo>
                <a:lnTo>
                  <a:pt x="1295" y="428"/>
                </a:lnTo>
                <a:lnTo>
                  <a:pt x="1295" y="428"/>
                </a:lnTo>
                <a:lnTo>
                  <a:pt x="1297" y="428"/>
                </a:lnTo>
                <a:lnTo>
                  <a:pt x="1297" y="426"/>
                </a:lnTo>
                <a:lnTo>
                  <a:pt x="1297" y="426"/>
                </a:lnTo>
                <a:lnTo>
                  <a:pt x="1295" y="426"/>
                </a:lnTo>
                <a:lnTo>
                  <a:pt x="1295" y="426"/>
                </a:lnTo>
                <a:lnTo>
                  <a:pt x="1293" y="426"/>
                </a:lnTo>
                <a:lnTo>
                  <a:pt x="1291" y="426"/>
                </a:lnTo>
                <a:lnTo>
                  <a:pt x="1284" y="424"/>
                </a:lnTo>
                <a:lnTo>
                  <a:pt x="1282" y="426"/>
                </a:lnTo>
                <a:lnTo>
                  <a:pt x="1282" y="424"/>
                </a:lnTo>
                <a:lnTo>
                  <a:pt x="1284" y="424"/>
                </a:lnTo>
                <a:lnTo>
                  <a:pt x="1287" y="422"/>
                </a:lnTo>
                <a:lnTo>
                  <a:pt x="1287" y="422"/>
                </a:lnTo>
                <a:lnTo>
                  <a:pt x="1287" y="422"/>
                </a:lnTo>
                <a:lnTo>
                  <a:pt x="1284" y="422"/>
                </a:lnTo>
                <a:lnTo>
                  <a:pt x="1282" y="424"/>
                </a:lnTo>
                <a:lnTo>
                  <a:pt x="1278" y="424"/>
                </a:lnTo>
                <a:lnTo>
                  <a:pt x="1276" y="426"/>
                </a:lnTo>
                <a:lnTo>
                  <a:pt x="1272" y="424"/>
                </a:lnTo>
                <a:lnTo>
                  <a:pt x="1272" y="422"/>
                </a:lnTo>
                <a:lnTo>
                  <a:pt x="1272" y="422"/>
                </a:lnTo>
                <a:lnTo>
                  <a:pt x="1270" y="422"/>
                </a:lnTo>
                <a:lnTo>
                  <a:pt x="1268" y="422"/>
                </a:lnTo>
                <a:lnTo>
                  <a:pt x="1266" y="422"/>
                </a:lnTo>
                <a:lnTo>
                  <a:pt x="1263" y="422"/>
                </a:lnTo>
                <a:lnTo>
                  <a:pt x="1263" y="422"/>
                </a:lnTo>
                <a:lnTo>
                  <a:pt x="1261" y="422"/>
                </a:lnTo>
                <a:lnTo>
                  <a:pt x="1263" y="419"/>
                </a:lnTo>
                <a:lnTo>
                  <a:pt x="1270" y="415"/>
                </a:lnTo>
                <a:lnTo>
                  <a:pt x="1274" y="413"/>
                </a:lnTo>
                <a:lnTo>
                  <a:pt x="1276" y="411"/>
                </a:lnTo>
                <a:lnTo>
                  <a:pt x="1274" y="411"/>
                </a:lnTo>
                <a:lnTo>
                  <a:pt x="1274" y="411"/>
                </a:lnTo>
                <a:lnTo>
                  <a:pt x="1268" y="411"/>
                </a:lnTo>
                <a:lnTo>
                  <a:pt x="1268" y="411"/>
                </a:lnTo>
                <a:lnTo>
                  <a:pt x="1268" y="409"/>
                </a:lnTo>
                <a:lnTo>
                  <a:pt x="1270" y="407"/>
                </a:lnTo>
                <a:lnTo>
                  <a:pt x="1270" y="407"/>
                </a:lnTo>
                <a:lnTo>
                  <a:pt x="1270" y="407"/>
                </a:lnTo>
                <a:lnTo>
                  <a:pt x="1272" y="407"/>
                </a:lnTo>
                <a:lnTo>
                  <a:pt x="1274" y="409"/>
                </a:lnTo>
                <a:lnTo>
                  <a:pt x="1274" y="409"/>
                </a:lnTo>
                <a:lnTo>
                  <a:pt x="1276" y="409"/>
                </a:lnTo>
                <a:lnTo>
                  <a:pt x="1280" y="409"/>
                </a:lnTo>
                <a:lnTo>
                  <a:pt x="1280" y="409"/>
                </a:lnTo>
                <a:lnTo>
                  <a:pt x="1280" y="409"/>
                </a:lnTo>
                <a:lnTo>
                  <a:pt x="1280" y="407"/>
                </a:lnTo>
                <a:lnTo>
                  <a:pt x="1278" y="405"/>
                </a:lnTo>
                <a:lnTo>
                  <a:pt x="1278" y="405"/>
                </a:lnTo>
                <a:lnTo>
                  <a:pt x="1278" y="405"/>
                </a:lnTo>
                <a:lnTo>
                  <a:pt x="1276" y="405"/>
                </a:lnTo>
                <a:lnTo>
                  <a:pt x="1276" y="405"/>
                </a:lnTo>
                <a:lnTo>
                  <a:pt x="1276" y="405"/>
                </a:lnTo>
                <a:lnTo>
                  <a:pt x="1274" y="405"/>
                </a:lnTo>
                <a:lnTo>
                  <a:pt x="1274" y="405"/>
                </a:lnTo>
                <a:lnTo>
                  <a:pt x="1274" y="403"/>
                </a:lnTo>
                <a:lnTo>
                  <a:pt x="1274" y="403"/>
                </a:lnTo>
                <a:lnTo>
                  <a:pt x="1272" y="401"/>
                </a:lnTo>
                <a:lnTo>
                  <a:pt x="1270" y="396"/>
                </a:lnTo>
                <a:lnTo>
                  <a:pt x="1270" y="396"/>
                </a:lnTo>
                <a:lnTo>
                  <a:pt x="1270" y="396"/>
                </a:lnTo>
                <a:lnTo>
                  <a:pt x="1268" y="394"/>
                </a:lnTo>
                <a:lnTo>
                  <a:pt x="1266" y="394"/>
                </a:lnTo>
                <a:lnTo>
                  <a:pt x="1263" y="392"/>
                </a:lnTo>
                <a:lnTo>
                  <a:pt x="1261" y="392"/>
                </a:lnTo>
                <a:lnTo>
                  <a:pt x="1261" y="390"/>
                </a:lnTo>
                <a:lnTo>
                  <a:pt x="1261" y="390"/>
                </a:lnTo>
                <a:lnTo>
                  <a:pt x="1261" y="390"/>
                </a:lnTo>
                <a:lnTo>
                  <a:pt x="1261" y="386"/>
                </a:lnTo>
                <a:lnTo>
                  <a:pt x="1261" y="384"/>
                </a:lnTo>
                <a:lnTo>
                  <a:pt x="1261" y="380"/>
                </a:lnTo>
                <a:lnTo>
                  <a:pt x="1261" y="380"/>
                </a:lnTo>
                <a:lnTo>
                  <a:pt x="1259" y="378"/>
                </a:lnTo>
                <a:lnTo>
                  <a:pt x="1257" y="375"/>
                </a:lnTo>
                <a:lnTo>
                  <a:pt x="1255" y="373"/>
                </a:lnTo>
                <a:lnTo>
                  <a:pt x="1253" y="371"/>
                </a:lnTo>
                <a:lnTo>
                  <a:pt x="1249" y="369"/>
                </a:lnTo>
                <a:lnTo>
                  <a:pt x="1249" y="369"/>
                </a:lnTo>
                <a:lnTo>
                  <a:pt x="1249" y="367"/>
                </a:lnTo>
                <a:lnTo>
                  <a:pt x="1249" y="367"/>
                </a:lnTo>
                <a:lnTo>
                  <a:pt x="1249" y="367"/>
                </a:lnTo>
                <a:lnTo>
                  <a:pt x="1245" y="367"/>
                </a:lnTo>
                <a:lnTo>
                  <a:pt x="1243" y="367"/>
                </a:lnTo>
                <a:lnTo>
                  <a:pt x="1240" y="367"/>
                </a:lnTo>
                <a:lnTo>
                  <a:pt x="1238" y="365"/>
                </a:lnTo>
                <a:lnTo>
                  <a:pt x="1238" y="363"/>
                </a:lnTo>
                <a:lnTo>
                  <a:pt x="1238" y="361"/>
                </a:lnTo>
                <a:lnTo>
                  <a:pt x="1236" y="361"/>
                </a:lnTo>
                <a:lnTo>
                  <a:pt x="1236" y="361"/>
                </a:lnTo>
                <a:lnTo>
                  <a:pt x="1232" y="361"/>
                </a:lnTo>
                <a:lnTo>
                  <a:pt x="1228" y="363"/>
                </a:lnTo>
                <a:lnTo>
                  <a:pt x="1224" y="367"/>
                </a:lnTo>
                <a:lnTo>
                  <a:pt x="1222" y="369"/>
                </a:lnTo>
                <a:lnTo>
                  <a:pt x="1219" y="371"/>
                </a:lnTo>
                <a:lnTo>
                  <a:pt x="1219" y="371"/>
                </a:lnTo>
                <a:lnTo>
                  <a:pt x="1219" y="373"/>
                </a:lnTo>
                <a:lnTo>
                  <a:pt x="1219" y="373"/>
                </a:lnTo>
                <a:lnTo>
                  <a:pt x="1222" y="373"/>
                </a:lnTo>
                <a:lnTo>
                  <a:pt x="1226" y="373"/>
                </a:lnTo>
                <a:lnTo>
                  <a:pt x="1226" y="373"/>
                </a:lnTo>
                <a:lnTo>
                  <a:pt x="1226" y="375"/>
                </a:lnTo>
                <a:lnTo>
                  <a:pt x="1224" y="378"/>
                </a:lnTo>
                <a:lnTo>
                  <a:pt x="1222" y="378"/>
                </a:lnTo>
                <a:lnTo>
                  <a:pt x="1222" y="378"/>
                </a:lnTo>
                <a:lnTo>
                  <a:pt x="1219" y="378"/>
                </a:lnTo>
                <a:lnTo>
                  <a:pt x="1217" y="378"/>
                </a:lnTo>
                <a:lnTo>
                  <a:pt x="1217" y="375"/>
                </a:lnTo>
                <a:lnTo>
                  <a:pt x="1215" y="375"/>
                </a:lnTo>
                <a:lnTo>
                  <a:pt x="1215" y="378"/>
                </a:lnTo>
                <a:lnTo>
                  <a:pt x="1213" y="378"/>
                </a:lnTo>
                <a:lnTo>
                  <a:pt x="1211" y="380"/>
                </a:lnTo>
                <a:lnTo>
                  <a:pt x="1211" y="380"/>
                </a:lnTo>
                <a:lnTo>
                  <a:pt x="1211" y="382"/>
                </a:lnTo>
                <a:lnTo>
                  <a:pt x="1211" y="382"/>
                </a:lnTo>
                <a:lnTo>
                  <a:pt x="1209" y="384"/>
                </a:lnTo>
                <a:lnTo>
                  <a:pt x="1209" y="384"/>
                </a:lnTo>
                <a:lnTo>
                  <a:pt x="1211" y="386"/>
                </a:lnTo>
                <a:lnTo>
                  <a:pt x="1209" y="386"/>
                </a:lnTo>
                <a:lnTo>
                  <a:pt x="1209" y="390"/>
                </a:lnTo>
                <a:lnTo>
                  <a:pt x="1209" y="392"/>
                </a:lnTo>
                <a:lnTo>
                  <a:pt x="1211" y="394"/>
                </a:lnTo>
                <a:lnTo>
                  <a:pt x="1213" y="396"/>
                </a:lnTo>
                <a:lnTo>
                  <a:pt x="1215" y="396"/>
                </a:lnTo>
                <a:lnTo>
                  <a:pt x="1217" y="394"/>
                </a:lnTo>
                <a:lnTo>
                  <a:pt x="1219" y="394"/>
                </a:lnTo>
                <a:lnTo>
                  <a:pt x="1217" y="396"/>
                </a:lnTo>
                <a:lnTo>
                  <a:pt x="1217" y="398"/>
                </a:lnTo>
                <a:lnTo>
                  <a:pt x="1219" y="398"/>
                </a:lnTo>
                <a:lnTo>
                  <a:pt x="1215" y="398"/>
                </a:lnTo>
                <a:lnTo>
                  <a:pt x="1215" y="398"/>
                </a:lnTo>
                <a:lnTo>
                  <a:pt x="1213" y="398"/>
                </a:lnTo>
                <a:lnTo>
                  <a:pt x="1213" y="401"/>
                </a:lnTo>
                <a:lnTo>
                  <a:pt x="1211" y="401"/>
                </a:lnTo>
                <a:lnTo>
                  <a:pt x="1209" y="405"/>
                </a:lnTo>
                <a:lnTo>
                  <a:pt x="1209" y="407"/>
                </a:lnTo>
                <a:lnTo>
                  <a:pt x="1209" y="407"/>
                </a:lnTo>
                <a:lnTo>
                  <a:pt x="1209" y="409"/>
                </a:lnTo>
                <a:lnTo>
                  <a:pt x="1213" y="413"/>
                </a:lnTo>
                <a:lnTo>
                  <a:pt x="1215" y="415"/>
                </a:lnTo>
                <a:lnTo>
                  <a:pt x="1215" y="415"/>
                </a:lnTo>
                <a:lnTo>
                  <a:pt x="1215" y="417"/>
                </a:lnTo>
                <a:lnTo>
                  <a:pt x="1217" y="417"/>
                </a:lnTo>
                <a:lnTo>
                  <a:pt x="1219" y="417"/>
                </a:lnTo>
                <a:lnTo>
                  <a:pt x="1222" y="419"/>
                </a:lnTo>
                <a:lnTo>
                  <a:pt x="1224" y="419"/>
                </a:lnTo>
                <a:lnTo>
                  <a:pt x="1224" y="419"/>
                </a:lnTo>
                <a:lnTo>
                  <a:pt x="1228" y="422"/>
                </a:lnTo>
                <a:lnTo>
                  <a:pt x="1234" y="424"/>
                </a:lnTo>
                <a:lnTo>
                  <a:pt x="1234" y="424"/>
                </a:lnTo>
                <a:lnTo>
                  <a:pt x="1236" y="422"/>
                </a:lnTo>
                <a:lnTo>
                  <a:pt x="1236" y="422"/>
                </a:lnTo>
                <a:lnTo>
                  <a:pt x="1236" y="422"/>
                </a:lnTo>
                <a:lnTo>
                  <a:pt x="1238" y="424"/>
                </a:lnTo>
                <a:lnTo>
                  <a:pt x="1240" y="426"/>
                </a:lnTo>
                <a:lnTo>
                  <a:pt x="1240" y="426"/>
                </a:lnTo>
                <a:lnTo>
                  <a:pt x="1243" y="426"/>
                </a:lnTo>
                <a:lnTo>
                  <a:pt x="1243" y="428"/>
                </a:lnTo>
                <a:lnTo>
                  <a:pt x="1247" y="428"/>
                </a:lnTo>
                <a:lnTo>
                  <a:pt x="1247" y="426"/>
                </a:lnTo>
                <a:lnTo>
                  <a:pt x="1249" y="426"/>
                </a:lnTo>
                <a:lnTo>
                  <a:pt x="1251" y="426"/>
                </a:lnTo>
                <a:lnTo>
                  <a:pt x="1253" y="426"/>
                </a:lnTo>
                <a:lnTo>
                  <a:pt x="1253" y="428"/>
                </a:lnTo>
                <a:lnTo>
                  <a:pt x="1253" y="428"/>
                </a:lnTo>
                <a:lnTo>
                  <a:pt x="1253" y="428"/>
                </a:lnTo>
                <a:lnTo>
                  <a:pt x="1255" y="428"/>
                </a:lnTo>
                <a:lnTo>
                  <a:pt x="1253" y="430"/>
                </a:lnTo>
                <a:lnTo>
                  <a:pt x="1253" y="430"/>
                </a:lnTo>
                <a:lnTo>
                  <a:pt x="1249" y="432"/>
                </a:lnTo>
                <a:lnTo>
                  <a:pt x="1249" y="432"/>
                </a:lnTo>
                <a:lnTo>
                  <a:pt x="1249" y="432"/>
                </a:lnTo>
                <a:lnTo>
                  <a:pt x="1251" y="428"/>
                </a:lnTo>
                <a:lnTo>
                  <a:pt x="1251" y="428"/>
                </a:lnTo>
                <a:lnTo>
                  <a:pt x="1249" y="428"/>
                </a:lnTo>
                <a:lnTo>
                  <a:pt x="1245" y="430"/>
                </a:lnTo>
                <a:lnTo>
                  <a:pt x="1243" y="430"/>
                </a:lnTo>
                <a:lnTo>
                  <a:pt x="1243" y="432"/>
                </a:lnTo>
                <a:lnTo>
                  <a:pt x="1243" y="432"/>
                </a:lnTo>
                <a:lnTo>
                  <a:pt x="1243" y="434"/>
                </a:lnTo>
                <a:lnTo>
                  <a:pt x="1243" y="434"/>
                </a:lnTo>
                <a:lnTo>
                  <a:pt x="1245" y="434"/>
                </a:lnTo>
                <a:lnTo>
                  <a:pt x="1245" y="434"/>
                </a:lnTo>
                <a:lnTo>
                  <a:pt x="1243" y="436"/>
                </a:lnTo>
                <a:lnTo>
                  <a:pt x="1238" y="438"/>
                </a:lnTo>
                <a:lnTo>
                  <a:pt x="1238" y="440"/>
                </a:lnTo>
                <a:lnTo>
                  <a:pt x="1236" y="443"/>
                </a:lnTo>
                <a:lnTo>
                  <a:pt x="1238" y="445"/>
                </a:lnTo>
                <a:lnTo>
                  <a:pt x="1238" y="445"/>
                </a:lnTo>
                <a:lnTo>
                  <a:pt x="1243" y="445"/>
                </a:lnTo>
                <a:lnTo>
                  <a:pt x="1245" y="445"/>
                </a:lnTo>
                <a:lnTo>
                  <a:pt x="1247" y="443"/>
                </a:lnTo>
                <a:lnTo>
                  <a:pt x="1247" y="440"/>
                </a:lnTo>
                <a:lnTo>
                  <a:pt x="1247" y="438"/>
                </a:lnTo>
                <a:lnTo>
                  <a:pt x="1247" y="438"/>
                </a:lnTo>
                <a:lnTo>
                  <a:pt x="1249" y="438"/>
                </a:lnTo>
                <a:lnTo>
                  <a:pt x="1249" y="438"/>
                </a:lnTo>
                <a:lnTo>
                  <a:pt x="1249" y="438"/>
                </a:lnTo>
                <a:lnTo>
                  <a:pt x="1251" y="440"/>
                </a:lnTo>
                <a:lnTo>
                  <a:pt x="1251" y="440"/>
                </a:lnTo>
                <a:lnTo>
                  <a:pt x="1251" y="443"/>
                </a:lnTo>
                <a:lnTo>
                  <a:pt x="1251" y="445"/>
                </a:lnTo>
                <a:lnTo>
                  <a:pt x="1251" y="447"/>
                </a:lnTo>
                <a:lnTo>
                  <a:pt x="1251" y="447"/>
                </a:lnTo>
                <a:lnTo>
                  <a:pt x="1251" y="447"/>
                </a:lnTo>
                <a:lnTo>
                  <a:pt x="1253" y="449"/>
                </a:lnTo>
                <a:lnTo>
                  <a:pt x="1253" y="449"/>
                </a:lnTo>
                <a:lnTo>
                  <a:pt x="1251" y="449"/>
                </a:lnTo>
                <a:lnTo>
                  <a:pt x="1247" y="451"/>
                </a:lnTo>
                <a:lnTo>
                  <a:pt x="1245" y="453"/>
                </a:lnTo>
                <a:lnTo>
                  <a:pt x="1243" y="455"/>
                </a:lnTo>
                <a:lnTo>
                  <a:pt x="1240" y="457"/>
                </a:lnTo>
                <a:lnTo>
                  <a:pt x="1238" y="459"/>
                </a:lnTo>
                <a:lnTo>
                  <a:pt x="1234" y="461"/>
                </a:lnTo>
                <a:lnTo>
                  <a:pt x="1234" y="461"/>
                </a:lnTo>
                <a:lnTo>
                  <a:pt x="1232" y="461"/>
                </a:lnTo>
                <a:lnTo>
                  <a:pt x="1230" y="461"/>
                </a:lnTo>
                <a:lnTo>
                  <a:pt x="1228" y="461"/>
                </a:lnTo>
                <a:lnTo>
                  <a:pt x="1226" y="461"/>
                </a:lnTo>
                <a:lnTo>
                  <a:pt x="1226" y="461"/>
                </a:lnTo>
                <a:lnTo>
                  <a:pt x="1226" y="463"/>
                </a:lnTo>
                <a:lnTo>
                  <a:pt x="1222" y="470"/>
                </a:lnTo>
                <a:lnTo>
                  <a:pt x="1222" y="470"/>
                </a:lnTo>
                <a:lnTo>
                  <a:pt x="1226" y="472"/>
                </a:lnTo>
                <a:lnTo>
                  <a:pt x="1226" y="474"/>
                </a:lnTo>
                <a:lnTo>
                  <a:pt x="1228" y="478"/>
                </a:lnTo>
                <a:lnTo>
                  <a:pt x="1228" y="480"/>
                </a:lnTo>
                <a:lnTo>
                  <a:pt x="1226" y="484"/>
                </a:lnTo>
                <a:lnTo>
                  <a:pt x="1226" y="489"/>
                </a:lnTo>
                <a:lnTo>
                  <a:pt x="1226" y="489"/>
                </a:lnTo>
                <a:lnTo>
                  <a:pt x="1224" y="489"/>
                </a:lnTo>
                <a:lnTo>
                  <a:pt x="1222" y="489"/>
                </a:lnTo>
                <a:lnTo>
                  <a:pt x="1217" y="489"/>
                </a:lnTo>
                <a:lnTo>
                  <a:pt x="1217" y="489"/>
                </a:lnTo>
                <a:lnTo>
                  <a:pt x="1215" y="489"/>
                </a:lnTo>
                <a:lnTo>
                  <a:pt x="1217" y="491"/>
                </a:lnTo>
                <a:lnTo>
                  <a:pt x="1219" y="495"/>
                </a:lnTo>
                <a:lnTo>
                  <a:pt x="1222" y="495"/>
                </a:lnTo>
                <a:lnTo>
                  <a:pt x="1219" y="497"/>
                </a:lnTo>
                <a:lnTo>
                  <a:pt x="1219" y="497"/>
                </a:lnTo>
                <a:lnTo>
                  <a:pt x="1219" y="495"/>
                </a:lnTo>
                <a:lnTo>
                  <a:pt x="1219" y="493"/>
                </a:lnTo>
                <a:lnTo>
                  <a:pt x="1211" y="489"/>
                </a:lnTo>
                <a:lnTo>
                  <a:pt x="1211" y="487"/>
                </a:lnTo>
                <a:lnTo>
                  <a:pt x="1211" y="487"/>
                </a:lnTo>
                <a:lnTo>
                  <a:pt x="1211" y="487"/>
                </a:lnTo>
                <a:lnTo>
                  <a:pt x="1211" y="487"/>
                </a:lnTo>
                <a:lnTo>
                  <a:pt x="1213" y="489"/>
                </a:lnTo>
                <a:lnTo>
                  <a:pt x="1215" y="489"/>
                </a:lnTo>
                <a:lnTo>
                  <a:pt x="1217" y="487"/>
                </a:lnTo>
                <a:lnTo>
                  <a:pt x="1217" y="487"/>
                </a:lnTo>
                <a:lnTo>
                  <a:pt x="1219" y="489"/>
                </a:lnTo>
                <a:lnTo>
                  <a:pt x="1219" y="489"/>
                </a:lnTo>
                <a:lnTo>
                  <a:pt x="1222" y="489"/>
                </a:lnTo>
                <a:lnTo>
                  <a:pt x="1224" y="489"/>
                </a:lnTo>
                <a:lnTo>
                  <a:pt x="1224" y="489"/>
                </a:lnTo>
                <a:lnTo>
                  <a:pt x="1226" y="489"/>
                </a:lnTo>
                <a:lnTo>
                  <a:pt x="1226" y="487"/>
                </a:lnTo>
                <a:lnTo>
                  <a:pt x="1226" y="487"/>
                </a:lnTo>
                <a:lnTo>
                  <a:pt x="1226" y="484"/>
                </a:lnTo>
                <a:lnTo>
                  <a:pt x="1226" y="484"/>
                </a:lnTo>
                <a:lnTo>
                  <a:pt x="1224" y="482"/>
                </a:lnTo>
                <a:lnTo>
                  <a:pt x="1224" y="482"/>
                </a:lnTo>
                <a:lnTo>
                  <a:pt x="1222" y="482"/>
                </a:lnTo>
                <a:lnTo>
                  <a:pt x="1219" y="482"/>
                </a:lnTo>
                <a:lnTo>
                  <a:pt x="1219" y="482"/>
                </a:lnTo>
                <a:lnTo>
                  <a:pt x="1222" y="480"/>
                </a:lnTo>
                <a:lnTo>
                  <a:pt x="1222" y="480"/>
                </a:lnTo>
                <a:lnTo>
                  <a:pt x="1219" y="480"/>
                </a:lnTo>
                <a:lnTo>
                  <a:pt x="1217" y="480"/>
                </a:lnTo>
                <a:lnTo>
                  <a:pt x="1215" y="480"/>
                </a:lnTo>
                <a:lnTo>
                  <a:pt x="1215" y="480"/>
                </a:lnTo>
                <a:lnTo>
                  <a:pt x="1215" y="478"/>
                </a:lnTo>
                <a:lnTo>
                  <a:pt x="1213" y="478"/>
                </a:lnTo>
                <a:lnTo>
                  <a:pt x="1211" y="476"/>
                </a:lnTo>
                <a:lnTo>
                  <a:pt x="1211" y="474"/>
                </a:lnTo>
                <a:lnTo>
                  <a:pt x="1213" y="472"/>
                </a:lnTo>
                <a:lnTo>
                  <a:pt x="1213" y="470"/>
                </a:lnTo>
                <a:lnTo>
                  <a:pt x="1215" y="468"/>
                </a:lnTo>
                <a:lnTo>
                  <a:pt x="1217" y="459"/>
                </a:lnTo>
                <a:lnTo>
                  <a:pt x="1217" y="457"/>
                </a:lnTo>
                <a:lnTo>
                  <a:pt x="1215" y="457"/>
                </a:lnTo>
                <a:lnTo>
                  <a:pt x="1211" y="459"/>
                </a:lnTo>
                <a:lnTo>
                  <a:pt x="1211" y="459"/>
                </a:lnTo>
                <a:lnTo>
                  <a:pt x="1209" y="461"/>
                </a:lnTo>
                <a:lnTo>
                  <a:pt x="1209" y="461"/>
                </a:lnTo>
                <a:lnTo>
                  <a:pt x="1209" y="461"/>
                </a:lnTo>
                <a:lnTo>
                  <a:pt x="1207" y="461"/>
                </a:lnTo>
                <a:lnTo>
                  <a:pt x="1207" y="461"/>
                </a:lnTo>
                <a:lnTo>
                  <a:pt x="1209" y="457"/>
                </a:lnTo>
                <a:lnTo>
                  <a:pt x="1211" y="455"/>
                </a:lnTo>
                <a:lnTo>
                  <a:pt x="1211" y="455"/>
                </a:lnTo>
                <a:lnTo>
                  <a:pt x="1207" y="457"/>
                </a:lnTo>
                <a:lnTo>
                  <a:pt x="1203" y="457"/>
                </a:lnTo>
                <a:lnTo>
                  <a:pt x="1203" y="457"/>
                </a:lnTo>
                <a:lnTo>
                  <a:pt x="1201" y="455"/>
                </a:lnTo>
                <a:lnTo>
                  <a:pt x="1201" y="453"/>
                </a:lnTo>
                <a:lnTo>
                  <a:pt x="1199" y="453"/>
                </a:lnTo>
                <a:lnTo>
                  <a:pt x="1199" y="451"/>
                </a:lnTo>
                <a:lnTo>
                  <a:pt x="1196" y="451"/>
                </a:lnTo>
                <a:lnTo>
                  <a:pt x="1196" y="451"/>
                </a:lnTo>
                <a:lnTo>
                  <a:pt x="1194" y="451"/>
                </a:lnTo>
                <a:lnTo>
                  <a:pt x="1192" y="451"/>
                </a:lnTo>
                <a:lnTo>
                  <a:pt x="1190" y="451"/>
                </a:lnTo>
                <a:lnTo>
                  <a:pt x="1188" y="451"/>
                </a:lnTo>
                <a:lnTo>
                  <a:pt x="1188" y="451"/>
                </a:lnTo>
                <a:lnTo>
                  <a:pt x="1190" y="453"/>
                </a:lnTo>
                <a:lnTo>
                  <a:pt x="1190" y="453"/>
                </a:lnTo>
                <a:lnTo>
                  <a:pt x="1186" y="455"/>
                </a:lnTo>
                <a:lnTo>
                  <a:pt x="1184" y="455"/>
                </a:lnTo>
                <a:lnTo>
                  <a:pt x="1182" y="453"/>
                </a:lnTo>
                <a:lnTo>
                  <a:pt x="1180" y="453"/>
                </a:lnTo>
                <a:lnTo>
                  <a:pt x="1180" y="453"/>
                </a:lnTo>
                <a:lnTo>
                  <a:pt x="1178" y="455"/>
                </a:lnTo>
                <a:lnTo>
                  <a:pt x="1180" y="455"/>
                </a:lnTo>
                <a:lnTo>
                  <a:pt x="1182" y="457"/>
                </a:lnTo>
                <a:lnTo>
                  <a:pt x="1182" y="457"/>
                </a:lnTo>
                <a:lnTo>
                  <a:pt x="1182" y="459"/>
                </a:lnTo>
                <a:lnTo>
                  <a:pt x="1182" y="459"/>
                </a:lnTo>
                <a:lnTo>
                  <a:pt x="1182" y="459"/>
                </a:lnTo>
                <a:lnTo>
                  <a:pt x="1182" y="459"/>
                </a:lnTo>
                <a:lnTo>
                  <a:pt x="1182" y="461"/>
                </a:lnTo>
                <a:lnTo>
                  <a:pt x="1186" y="466"/>
                </a:lnTo>
                <a:lnTo>
                  <a:pt x="1186" y="466"/>
                </a:lnTo>
                <a:lnTo>
                  <a:pt x="1190" y="463"/>
                </a:lnTo>
                <a:lnTo>
                  <a:pt x="1192" y="463"/>
                </a:lnTo>
                <a:lnTo>
                  <a:pt x="1194" y="463"/>
                </a:lnTo>
                <a:lnTo>
                  <a:pt x="1199" y="466"/>
                </a:lnTo>
                <a:lnTo>
                  <a:pt x="1199" y="468"/>
                </a:lnTo>
                <a:lnTo>
                  <a:pt x="1201" y="468"/>
                </a:lnTo>
                <a:lnTo>
                  <a:pt x="1201" y="468"/>
                </a:lnTo>
                <a:lnTo>
                  <a:pt x="1201" y="470"/>
                </a:lnTo>
                <a:lnTo>
                  <a:pt x="1201" y="470"/>
                </a:lnTo>
                <a:lnTo>
                  <a:pt x="1201" y="470"/>
                </a:lnTo>
                <a:lnTo>
                  <a:pt x="1199" y="472"/>
                </a:lnTo>
                <a:lnTo>
                  <a:pt x="1196" y="472"/>
                </a:lnTo>
                <a:lnTo>
                  <a:pt x="1194" y="472"/>
                </a:lnTo>
                <a:lnTo>
                  <a:pt x="1188" y="470"/>
                </a:lnTo>
                <a:lnTo>
                  <a:pt x="1188" y="470"/>
                </a:lnTo>
                <a:lnTo>
                  <a:pt x="1188" y="470"/>
                </a:lnTo>
                <a:lnTo>
                  <a:pt x="1182" y="463"/>
                </a:lnTo>
                <a:lnTo>
                  <a:pt x="1180" y="461"/>
                </a:lnTo>
                <a:lnTo>
                  <a:pt x="1180" y="461"/>
                </a:lnTo>
                <a:lnTo>
                  <a:pt x="1178" y="461"/>
                </a:lnTo>
                <a:lnTo>
                  <a:pt x="1178" y="461"/>
                </a:lnTo>
                <a:lnTo>
                  <a:pt x="1178" y="463"/>
                </a:lnTo>
                <a:lnTo>
                  <a:pt x="1178" y="463"/>
                </a:lnTo>
                <a:lnTo>
                  <a:pt x="1180" y="466"/>
                </a:lnTo>
                <a:lnTo>
                  <a:pt x="1182" y="468"/>
                </a:lnTo>
                <a:lnTo>
                  <a:pt x="1182" y="468"/>
                </a:lnTo>
                <a:lnTo>
                  <a:pt x="1182" y="468"/>
                </a:lnTo>
                <a:lnTo>
                  <a:pt x="1182" y="468"/>
                </a:lnTo>
                <a:lnTo>
                  <a:pt x="1178" y="468"/>
                </a:lnTo>
                <a:lnTo>
                  <a:pt x="1175" y="470"/>
                </a:lnTo>
                <a:lnTo>
                  <a:pt x="1175" y="470"/>
                </a:lnTo>
                <a:lnTo>
                  <a:pt x="1173" y="470"/>
                </a:lnTo>
                <a:lnTo>
                  <a:pt x="1171" y="470"/>
                </a:lnTo>
                <a:lnTo>
                  <a:pt x="1169" y="470"/>
                </a:lnTo>
                <a:lnTo>
                  <a:pt x="1167" y="468"/>
                </a:lnTo>
                <a:lnTo>
                  <a:pt x="1163" y="468"/>
                </a:lnTo>
                <a:lnTo>
                  <a:pt x="1157" y="468"/>
                </a:lnTo>
                <a:lnTo>
                  <a:pt x="1152" y="468"/>
                </a:lnTo>
                <a:lnTo>
                  <a:pt x="1152" y="468"/>
                </a:lnTo>
                <a:lnTo>
                  <a:pt x="1150" y="468"/>
                </a:lnTo>
                <a:lnTo>
                  <a:pt x="1148" y="468"/>
                </a:lnTo>
                <a:lnTo>
                  <a:pt x="1146" y="468"/>
                </a:lnTo>
                <a:lnTo>
                  <a:pt x="1144" y="470"/>
                </a:lnTo>
                <a:lnTo>
                  <a:pt x="1144" y="470"/>
                </a:lnTo>
                <a:lnTo>
                  <a:pt x="1136" y="470"/>
                </a:lnTo>
                <a:lnTo>
                  <a:pt x="1134" y="470"/>
                </a:lnTo>
                <a:lnTo>
                  <a:pt x="1131" y="470"/>
                </a:lnTo>
                <a:lnTo>
                  <a:pt x="1129" y="470"/>
                </a:lnTo>
                <a:lnTo>
                  <a:pt x="1127" y="470"/>
                </a:lnTo>
                <a:lnTo>
                  <a:pt x="1125" y="470"/>
                </a:lnTo>
                <a:lnTo>
                  <a:pt x="1125" y="470"/>
                </a:lnTo>
                <a:lnTo>
                  <a:pt x="1121" y="468"/>
                </a:lnTo>
                <a:lnTo>
                  <a:pt x="1117" y="468"/>
                </a:lnTo>
                <a:lnTo>
                  <a:pt x="1115" y="466"/>
                </a:lnTo>
                <a:lnTo>
                  <a:pt x="1111" y="461"/>
                </a:lnTo>
                <a:lnTo>
                  <a:pt x="1108" y="459"/>
                </a:lnTo>
                <a:lnTo>
                  <a:pt x="1106" y="461"/>
                </a:lnTo>
                <a:lnTo>
                  <a:pt x="1102" y="461"/>
                </a:lnTo>
                <a:lnTo>
                  <a:pt x="1098" y="461"/>
                </a:lnTo>
                <a:lnTo>
                  <a:pt x="1096" y="461"/>
                </a:lnTo>
                <a:lnTo>
                  <a:pt x="1094" y="461"/>
                </a:lnTo>
                <a:lnTo>
                  <a:pt x="1092" y="459"/>
                </a:lnTo>
                <a:lnTo>
                  <a:pt x="1092" y="459"/>
                </a:lnTo>
                <a:lnTo>
                  <a:pt x="1092" y="457"/>
                </a:lnTo>
                <a:lnTo>
                  <a:pt x="1092" y="457"/>
                </a:lnTo>
                <a:lnTo>
                  <a:pt x="1090" y="457"/>
                </a:lnTo>
                <a:lnTo>
                  <a:pt x="1087" y="457"/>
                </a:lnTo>
                <a:lnTo>
                  <a:pt x="1087" y="457"/>
                </a:lnTo>
                <a:lnTo>
                  <a:pt x="1087" y="455"/>
                </a:lnTo>
                <a:lnTo>
                  <a:pt x="1087" y="455"/>
                </a:lnTo>
                <a:lnTo>
                  <a:pt x="1087" y="455"/>
                </a:lnTo>
                <a:lnTo>
                  <a:pt x="1085" y="455"/>
                </a:lnTo>
                <a:lnTo>
                  <a:pt x="1085" y="455"/>
                </a:lnTo>
                <a:lnTo>
                  <a:pt x="1083" y="455"/>
                </a:lnTo>
                <a:lnTo>
                  <a:pt x="1081" y="453"/>
                </a:lnTo>
                <a:lnTo>
                  <a:pt x="1081" y="451"/>
                </a:lnTo>
                <a:lnTo>
                  <a:pt x="1079" y="449"/>
                </a:lnTo>
                <a:lnTo>
                  <a:pt x="1079" y="445"/>
                </a:lnTo>
                <a:lnTo>
                  <a:pt x="1077" y="445"/>
                </a:lnTo>
                <a:lnTo>
                  <a:pt x="1077" y="443"/>
                </a:lnTo>
                <a:lnTo>
                  <a:pt x="1075" y="443"/>
                </a:lnTo>
                <a:lnTo>
                  <a:pt x="1073" y="440"/>
                </a:lnTo>
                <a:lnTo>
                  <a:pt x="1071" y="440"/>
                </a:lnTo>
                <a:lnTo>
                  <a:pt x="1067" y="440"/>
                </a:lnTo>
                <a:lnTo>
                  <a:pt x="1062" y="443"/>
                </a:lnTo>
                <a:lnTo>
                  <a:pt x="1060" y="443"/>
                </a:lnTo>
                <a:lnTo>
                  <a:pt x="1052" y="447"/>
                </a:lnTo>
                <a:lnTo>
                  <a:pt x="1046" y="447"/>
                </a:lnTo>
                <a:lnTo>
                  <a:pt x="1039" y="449"/>
                </a:lnTo>
                <a:lnTo>
                  <a:pt x="1037" y="449"/>
                </a:lnTo>
                <a:lnTo>
                  <a:pt x="1033" y="453"/>
                </a:lnTo>
                <a:lnTo>
                  <a:pt x="1033" y="455"/>
                </a:lnTo>
                <a:lnTo>
                  <a:pt x="1033" y="457"/>
                </a:lnTo>
                <a:lnTo>
                  <a:pt x="1037" y="459"/>
                </a:lnTo>
                <a:lnTo>
                  <a:pt x="1039" y="459"/>
                </a:lnTo>
                <a:lnTo>
                  <a:pt x="1039" y="459"/>
                </a:lnTo>
                <a:lnTo>
                  <a:pt x="1041" y="459"/>
                </a:lnTo>
                <a:lnTo>
                  <a:pt x="1043" y="459"/>
                </a:lnTo>
                <a:lnTo>
                  <a:pt x="1048" y="459"/>
                </a:lnTo>
                <a:lnTo>
                  <a:pt x="1048" y="457"/>
                </a:lnTo>
                <a:lnTo>
                  <a:pt x="1048" y="457"/>
                </a:lnTo>
                <a:lnTo>
                  <a:pt x="1048" y="455"/>
                </a:lnTo>
                <a:lnTo>
                  <a:pt x="1048" y="455"/>
                </a:lnTo>
                <a:lnTo>
                  <a:pt x="1050" y="455"/>
                </a:lnTo>
                <a:lnTo>
                  <a:pt x="1054" y="455"/>
                </a:lnTo>
                <a:lnTo>
                  <a:pt x="1056" y="455"/>
                </a:lnTo>
                <a:lnTo>
                  <a:pt x="1056" y="455"/>
                </a:lnTo>
                <a:lnTo>
                  <a:pt x="1058" y="453"/>
                </a:lnTo>
                <a:lnTo>
                  <a:pt x="1060" y="453"/>
                </a:lnTo>
                <a:lnTo>
                  <a:pt x="1060" y="453"/>
                </a:lnTo>
                <a:lnTo>
                  <a:pt x="1062" y="455"/>
                </a:lnTo>
                <a:lnTo>
                  <a:pt x="1064" y="453"/>
                </a:lnTo>
                <a:lnTo>
                  <a:pt x="1064" y="451"/>
                </a:lnTo>
                <a:lnTo>
                  <a:pt x="1064" y="451"/>
                </a:lnTo>
                <a:lnTo>
                  <a:pt x="1069" y="449"/>
                </a:lnTo>
                <a:lnTo>
                  <a:pt x="1071" y="447"/>
                </a:lnTo>
                <a:lnTo>
                  <a:pt x="1073" y="447"/>
                </a:lnTo>
                <a:lnTo>
                  <a:pt x="1075" y="449"/>
                </a:lnTo>
                <a:lnTo>
                  <a:pt x="1075" y="449"/>
                </a:lnTo>
                <a:lnTo>
                  <a:pt x="1075" y="451"/>
                </a:lnTo>
                <a:lnTo>
                  <a:pt x="1075" y="451"/>
                </a:lnTo>
                <a:lnTo>
                  <a:pt x="1073" y="453"/>
                </a:lnTo>
                <a:lnTo>
                  <a:pt x="1071" y="453"/>
                </a:lnTo>
                <a:lnTo>
                  <a:pt x="1071" y="453"/>
                </a:lnTo>
                <a:lnTo>
                  <a:pt x="1069" y="453"/>
                </a:lnTo>
                <a:lnTo>
                  <a:pt x="1067" y="455"/>
                </a:lnTo>
                <a:lnTo>
                  <a:pt x="1067" y="455"/>
                </a:lnTo>
                <a:lnTo>
                  <a:pt x="1067" y="457"/>
                </a:lnTo>
                <a:lnTo>
                  <a:pt x="1064" y="459"/>
                </a:lnTo>
                <a:lnTo>
                  <a:pt x="1064" y="457"/>
                </a:lnTo>
                <a:lnTo>
                  <a:pt x="1062" y="457"/>
                </a:lnTo>
                <a:lnTo>
                  <a:pt x="1062" y="457"/>
                </a:lnTo>
                <a:lnTo>
                  <a:pt x="1060" y="459"/>
                </a:lnTo>
                <a:lnTo>
                  <a:pt x="1060" y="459"/>
                </a:lnTo>
                <a:lnTo>
                  <a:pt x="1058" y="461"/>
                </a:lnTo>
                <a:lnTo>
                  <a:pt x="1058" y="461"/>
                </a:lnTo>
                <a:lnTo>
                  <a:pt x="1056" y="461"/>
                </a:lnTo>
                <a:lnTo>
                  <a:pt x="1054" y="461"/>
                </a:lnTo>
                <a:lnTo>
                  <a:pt x="1052" y="461"/>
                </a:lnTo>
                <a:lnTo>
                  <a:pt x="1052" y="461"/>
                </a:lnTo>
                <a:lnTo>
                  <a:pt x="1050" y="461"/>
                </a:lnTo>
                <a:lnTo>
                  <a:pt x="1046" y="461"/>
                </a:lnTo>
                <a:lnTo>
                  <a:pt x="1046" y="461"/>
                </a:lnTo>
                <a:lnTo>
                  <a:pt x="1046" y="463"/>
                </a:lnTo>
                <a:lnTo>
                  <a:pt x="1048" y="463"/>
                </a:lnTo>
                <a:lnTo>
                  <a:pt x="1046" y="466"/>
                </a:lnTo>
                <a:lnTo>
                  <a:pt x="1046" y="468"/>
                </a:lnTo>
                <a:lnTo>
                  <a:pt x="1043" y="468"/>
                </a:lnTo>
                <a:lnTo>
                  <a:pt x="1043" y="470"/>
                </a:lnTo>
                <a:lnTo>
                  <a:pt x="1043" y="470"/>
                </a:lnTo>
                <a:lnTo>
                  <a:pt x="1046" y="472"/>
                </a:lnTo>
                <a:lnTo>
                  <a:pt x="1048" y="474"/>
                </a:lnTo>
                <a:lnTo>
                  <a:pt x="1048" y="476"/>
                </a:lnTo>
                <a:lnTo>
                  <a:pt x="1048" y="476"/>
                </a:lnTo>
                <a:lnTo>
                  <a:pt x="1048" y="478"/>
                </a:lnTo>
                <a:lnTo>
                  <a:pt x="1048" y="478"/>
                </a:lnTo>
                <a:lnTo>
                  <a:pt x="1050" y="480"/>
                </a:lnTo>
                <a:lnTo>
                  <a:pt x="1050" y="482"/>
                </a:lnTo>
                <a:lnTo>
                  <a:pt x="1054" y="484"/>
                </a:lnTo>
                <a:lnTo>
                  <a:pt x="1054" y="484"/>
                </a:lnTo>
                <a:lnTo>
                  <a:pt x="1052" y="487"/>
                </a:lnTo>
                <a:lnTo>
                  <a:pt x="1052" y="487"/>
                </a:lnTo>
                <a:lnTo>
                  <a:pt x="1054" y="489"/>
                </a:lnTo>
                <a:lnTo>
                  <a:pt x="1056" y="491"/>
                </a:lnTo>
                <a:lnTo>
                  <a:pt x="1054" y="491"/>
                </a:lnTo>
                <a:lnTo>
                  <a:pt x="1052" y="489"/>
                </a:lnTo>
                <a:lnTo>
                  <a:pt x="1052" y="489"/>
                </a:lnTo>
                <a:lnTo>
                  <a:pt x="1052" y="489"/>
                </a:lnTo>
                <a:lnTo>
                  <a:pt x="1052" y="489"/>
                </a:lnTo>
                <a:lnTo>
                  <a:pt x="1050" y="489"/>
                </a:lnTo>
                <a:lnTo>
                  <a:pt x="1048" y="487"/>
                </a:lnTo>
                <a:lnTo>
                  <a:pt x="1048" y="489"/>
                </a:lnTo>
                <a:lnTo>
                  <a:pt x="1048" y="489"/>
                </a:lnTo>
                <a:lnTo>
                  <a:pt x="1048" y="493"/>
                </a:lnTo>
                <a:lnTo>
                  <a:pt x="1048" y="493"/>
                </a:lnTo>
                <a:lnTo>
                  <a:pt x="1048" y="493"/>
                </a:lnTo>
                <a:lnTo>
                  <a:pt x="1050" y="497"/>
                </a:lnTo>
                <a:lnTo>
                  <a:pt x="1054" y="501"/>
                </a:lnTo>
                <a:lnTo>
                  <a:pt x="1054" y="501"/>
                </a:lnTo>
                <a:lnTo>
                  <a:pt x="1054" y="501"/>
                </a:lnTo>
                <a:lnTo>
                  <a:pt x="1052" y="501"/>
                </a:lnTo>
                <a:lnTo>
                  <a:pt x="1050" y="499"/>
                </a:lnTo>
                <a:lnTo>
                  <a:pt x="1048" y="497"/>
                </a:lnTo>
                <a:lnTo>
                  <a:pt x="1046" y="495"/>
                </a:lnTo>
                <a:lnTo>
                  <a:pt x="1043" y="493"/>
                </a:lnTo>
                <a:lnTo>
                  <a:pt x="1043" y="493"/>
                </a:lnTo>
                <a:lnTo>
                  <a:pt x="1041" y="491"/>
                </a:lnTo>
                <a:lnTo>
                  <a:pt x="1041" y="491"/>
                </a:lnTo>
                <a:lnTo>
                  <a:pt x="1041" y="491"/>
                </a:lnTo>
                <a:lnTo>
                  <a:pt x="1039" y="489"/>
                </a:lnTo>
                <a:lnTo>
                  <a:pt x="1037" y="487"/>
                </a:lnTo>
                <a:lnTo>
                  <a:pt x="1035" y="484"/>
                </a:lnTo>
                <a:lnTo>
                  <a:pt x="1037" y="484"/>
                </a:lnTo>
                <a:lnTo>
                  <a:pt x="1037" y="487"/>
                </a:lnTo>
                <a:lnTo>
                  <a:pt x="1039" y="487"/>
                </a:lnTo>
                <a:lnTo>
                  <a:pt x="1041" y="487"/>
                </a:lnTo>
                <a:lnTo>
                  <a:pt x="1043" y="484"/>
                </a:lnTo>
                <a:lnTo>
                  <a:pt x="1043" y="484"/>
                </a:lnTo>
                <a:lnTo>
                  <a:pt x="1043" y="484"/>
                </a:lnTo>
                <a:lnTo>
                  <a:pt x="1043" y="482"/>
                </a:lnTo>
                <a:lnTo>
                  <a:pt x="1043" y="482"/>
                </a:lnTo>
                <a:lnTo>
                  <a:pt x="1037" y="478"/>
                </a:lnTo>
                <a:lnTo>
                  <a:pt x="1035" y="476"/>
                </a:lnTo>
                <a:lnTo>
                  <a:pt x="1035" y="474"/>
                </a:lnTo>
                <a:lnTo>
                  <a:pt x="1035" y="474"/>
                </a:lnTo>
                <a:lnTo>
                  <a:pt x="1033" y="472"/>
                </a:lnTo>
                <a:lnTo>
                  <a:pt x="1033" y="474"/>
                </a:lnTo>
                <a:lnTo>
                  <a:pt x="1031" y="476"/>
                </a:lnTo>
                <a:lnTo>
                  <a:pt x="1031" y="478"/>
                </a:lnTo>
                <a:lnTo>
                  <a:pt x="1031" y="476"/>
                </a:lnTo>
                <a:lnTo>
                  <a:pt x="1029" y="476"/>
                </a:lnTo>
                <a:lnTo>
                  <a:pt x="1029" y="474"/>
                </a:lnTo>
                <a:lnTo>
                  <a:pt x="1029" y="472"/>
                </a:lnTo>
                <a:lnTo>
                  <a:pt x="1029" y="470"/>
                </a:lnTo>
                <a:lnTo>
                  <a:pt x="1027" y="470"/>
                </a:lnTo>
                <a:lnTo>
                  <a:pt x="1025" y="470"/>
                </a:lnTo>
                <a:lnTo>
                  <a:pt x="1020" y="470"/>
                </a:lnTo>
                <a:lnTo>
                  <a:pt x="1018" y="470"/>
                </a:lnTo>
                <a:lnTo>
                  <a:pt x="1018" y="468"/>
                </a:lnTo>
                <a:lnTo>
                  <a:pt x="1016" y="466"/>
                </a:lnTo>
                <a:lnTo>
                  <a:pt x="1016" y="466"/>
                </a:lnTo>
                <a:lnTo>
                  <a:pt x="1014" y="466"/>
                </a:lnTo>
                <a:lnTo>
                  <a:pt x="1014" y="463"/>
                </a:lnTo>
                <a:lnTo>
                  <a:pt x="1012" y="463"/>
                </a:lnTo>
                <a:lnTo>
                  <a:pt x="1012" y="463"/>
                </a:lnTo>
                <a:lnTo>
                  <a:pt x="1010" y="463"/>
                </a:lnTo>
                <a:lnTo>
                  <a:pt x="1008" y="463"/>
                </a:lnTo>
                <a:lnTo>
                  <a:pt x="1002" y="468"/>
                </a:lnTo>
                <a:lnTo>
                  <a:pt x="999" y="468"/>
                </a:lnTo>
                <a:lnTo>
                  <a:pt x="997" y="468"/>
                </a:lnTo>
                <a:lnTo>
                  <a:pt x="997" y="468"/>
                </a:lnTo>
                <a:lnTo>
                  <a:pt x="997" y="468"/>
                </a:lnTo>
                <a:lnTo>
                  <a:pt x="995" y="468"/>
                </a:lnTo>
                <a:lnTo>
                  <a:pt x="993" y="468"/>
                </a:lnTo>
                <a:lnTo>
                  <a:pt x="991" y="470"/>
                </a:lnTo>
                <a:lnTo>
                  <a:pt x="989" y="470"/>
                </a:lnTo>
                <a:lnTo>
                  <a:pt x="983" y="470"/>
                </a:lnTo>
                <a:lnTo>
                  <a:pt x="983" y="470"/>
                </a:lnTo>
                <a:lnTo>
                  <a:pt x="981" y="470"/>
                </a:lnTo>
                <a:lnTo>
                  <a:pt x="979" y="472"/>
                </a:lnTo>
                <a:lnTo>
                  <a:pt x="979" y="472"/>
                </a:lnTo>
                <a:lnTo>
                  <a:pt x="972" y="472"/>
                </a:lnTo>
                <a:lnTo>
                  <a:pt x="970" y="472"/>
                </a:lnTo>
                <a:lnTo>
                  <a:pt x="968" y="470"/>
                </a:lnTo>
                <a:lnTo>
                  <a:pt x="962" y="470"/>
                </a:lnTo>
                <a:lnTo>
                  <a:pt x="958" y="470"/>
                </a:lnTo>
                <a:lnTo>
                  <a:pt x="955" y="470"/>
                </a:lnTo>
                <a:lnTo>
                  <a:pt x="953" y="470"/>
                </a:lnTo>
                <a:lnTo>
                  <a:pt x="951" y="470"/>
                </a:lnTo>
                <a:lnTo>
                  <a:pt x="949" y="470"/>
                </a:lnTo>
                <a:lnTo>
                  <a:pt x="947" y="468"/>
                </a:lnTo>
                <a:lnTo>
                  <a:pt x="943" y="468"/>
                </a:lnTo>
                <a:lnTo>
                  <a:pt x="941" y="468"/>
                </a:lnTo>
                <a:lnTo>
                  <a:pt x="939" y="468"/>
                </a:lnTo>
                <a:lnTo>
                  <a:pt x="937" y="466"/>
                </a:lnTo>
                <a:lnTo>
                  <a:pt x="935" y="466"/>
                </a:lnTo>
                <a:lnTo>
                  <a:pt x="935" y="466"/>
                </a:lnTo>
                <a:lnTo>
                  <a:pt x="939" y="463"/>
                </a:lnTo>
                <a:lnTo>
                  <a:pt x="939" y="463"/>
                </a:lnTo>
                <a:lnTo>
                  <a:pt x="939" y="461"/>
                </a:lnTo>
                <a:lnTo>
                  <a:pt x="939" y="461"/>
                </a:lnTo>
                <a:lnTo>
                  <a:pt x="941" y="459"/>
                </a:lnTo>
                <a:lnTo>
                  <a:pt x="943" y="459"/>
                </a:lnTo>
                <a:lnTo>
                  <a:pt x="945" y="457"/>
                </a:lnTo>
                <a:lnTo>
                  <a:pt x="951" y="457"/>
                </a:lnTo>
                <a:lnTo>
                  <a:pt x="955" y="457"/>
                </a:lnTo>
                <a:lnTo>
                  <a:pt x="955" y="457"/>
                </a:lnTo>
                <a:lnTo>
                  <a:pt x="955" y="455"/>
                </a:lnTo>
                <a:lnTo>
                  <a:pt x="958" y="453"/>
                </a:lnTo>
                <a:lnTo>
                  <a:pt x="955" y="453"/>
                </a:lnTo>
                <a:lnTo>
                  <a:pt x="955" y="453"/>
                </a:lnTo>
                <a:lnTo>
                  <a:pt x="955" y="453"/>
                </a:lnTo>
                <a:lnTo>
                  <a:pt x="955" y="451"/>
                </a:lnTo>
                <a:lnTo>
                  <a:pt x="953" y="449"/>
                </a:lnTo>
                <a:lnTo>
                  <a:pt x="949" y="447"/>
                </a:lnTo>
                <a:lnTo>
                  <a:pt x="947" y="445"/>
                </a:lnTo>
                <a:lnTo>
                  <a:pt x="941" y="443"/>
                </a:lnTo>
                <a:lnTo>
                  <a:pt x="939" y="440"/>
                </a:lnTo>
                <a:lnTo>
                  <a:pt x="935" y="440"/>
                </a:lnTo>
                <a:lnTo>
                  <a:pt x="932" y="438"/>
                </a:lnTo>
                <a:lnTo>
                  <a:pt x="930" y="438"/>
                </a:lnTo>
                <a:lnTo>
                  <a:pt x="928" y="438"/>
                </a:lnTo>
                <a:lnTo>
                  <a:pt x="928" y="438"/>
                </a:lnTo>
                <a:lnTo>
                  <a:pt x="924" y="438"/>
                </a:lnTo>
                <a:lnTo>
                  <a:pt x="924" y="438"/>
                </a:lnTo>
                <a:lnTo>
                  <a:pt x="924" y="438"/>
                </a:lnTo>
                <a:lnTo>
                  <a:pt x="926" y="443"/>
                </a:lnTo>
                <a:lnTo>
                  <a:pt x="926" y="443"/>
                </a:lnTo>
                <a:lnTo>
                  <a:pt x="924" y="443"/>
                </a:lnTo>
                <a:lnTo>
                  <a:pt x="922" y="440"/>
                </a:lnTo>
                <a:lnTo>
                  <a:pt x="922" y="440"/>
                </a:lnTo>
                <a:lnTo>
                  <a:pt x="920" y="440"/>
                </a:lnTo>
                <a:lnTo>
                  <a:pt x="911" y="440"/>
                </a:lnTo>
                <a:lnTo>
                  <a:pt x="911" y="440"/>
                </a:lnTo>
                <a:lnTo>
                  <a:pt x="909" y="440"/>
                </a:lnTo>
                <a:lnTo>
                  <a:pt x="907" y="440"/>
                </a:lnTo>
                <a:lnTo>
                  <a:pt x="901" y="438"/>
                </a:lnTo>
                <a:lnTo>
                  <a:pt x="897" y="436"/>
                </a:lnTo>
                <a:lnTo>
                  <a:pt x="895" y="436"/>
                </a:lnTo>
                <a:lnTo>
                  <a:pt x="891" y="434"/>
                </a:lnTo>
                <a:lnTo>
                  <a:pt x="888" y="432"/>
                </a:lnTo>
                <a:lnTo>
                  <a:pt x="886" y="432"/>
                </a:lnTo>
                <a:lnTo>
                  <a:pt x="872" y="430"/>
                </a:lnTo>
                <a:lnTo>
                  <a:pt x="867" y="428"/>
                </a:lnTo>
                <a:lnTo>
                  <a:pt x="865" y="428"/>
                </a:lnTo>
                <a:lnTo>
                  <a:pt x="857" y="424"/>
                </a:lnTo>
                <a:lnTo>
                  <a:pt x="855" y="422"/>
                </a:lnTo>
                <a:lnTo>
                  <a:pt x="851" y="419"/>
                </a:lnTo>
                <a:lnTo>
                  <a:pt x="847" y="419"/>
                </a:lnTo>
                <a:lnTo>
                  <a:pt x="844" y="417"/>
                </a:lnTo>
                <a:lnTo>
                  <a:pt x="840" y="417"/>
                </a:lnTo>
                <a:lnTo>
                  <a:pt x="834" y="417"/>
                </a:lnTo>
                <a:lnTo>
                  <a:pt x="830" y="417"/>
                </a:lnTo>
                <a:lnTo>
                  <a:pt x="830" y="417"/>
                </a:lnTo>
                <a:lnTo>
                  <a:pt x="826" y="417"/>
                </a:lnTo>
                <a:lnTo>
                  <a:pt x="826" y="417"/>
                </a:lnTo>
                <a:lnTo>
                  <a:pt x="826" y="419"/>
                </a:lnTo>
                <a:lnTo>
                  <a:pt x="823" y="419"/>
                </a:lnTo>
                <a:lnTo>
                  <a:pt x="823" y="422"/>
                </a:lnTo>
                <a:lnTo>
                  <a:pt x="823" y="424"/>
                </a:lnTo>
                <a:lnTo>
                  <a:pt x="821" y="426"/>
                </a:lnTo>
                <a:lnTo>
                  <a:pt x="821" y="426"/>
                </a:lnTo>
                <a:lnTo>
                  <a:pt x="819" y="428"/>
                </a:lnTo>
                <a:lnTo>
                  <a:pt x="817" y="428"/>
                </a:lnTo>
                <a:lnTo>
                  <a:pt x="817" y="428"/>
                </a:lnTo>
                <a:lnTo>
                  <a:pt x="811" y="428"/>
                </a:lnTo>
                <a:lnTo>
                  <a:pt x="809" y="430"/>
                </a:lnTo>
                <a:lnTo>
                  <a:pt x="807" y="430"/>
                </a:lnTo>
                <a:lnTo>
                  <a:pt x="805" y="428"/>
                </a:lnTo>
                <a:lnTo>
                  <a:pt x="805" y="428"/>
                </a:lnTo>
                <a:lnTo>
                  <a:pt x="805" y="428"/>
                </a:lnTo>
                <a:lnTo>
                  <a:pt x="805" y="426"/>
                </a:lnTo>
                <a:lnTo>
                  <a:pt x="805" y="426"/>
                </a:lnTo>
                <a:lnTo>
                  <a:pt x="809" y="422"/>
                </a:lnTo>
                <a:lnTo>
                  <a:pt x="809" y="422"/>
                </a:lnTo>
                <a:lnTo>
                  <a:pt x="807" y="419"/>
                </a:lnTo>
                <a:lnTo>
                  <a:pt x="805" y="419"/>
                </a:lnTo>
                <a:lnTo>
                  <a:pt x="805" y="415"/>
                </a:lnTo>
                <a:lnTo>
                  <a:pt x="805" y="413"/>
                </a:lnTo>
                <a:lnTo>
                  <a:pt x="805" y="411"/>
                </a:lnTo>
                <a:lnTo>
                  <a:pt x="805" y="409"/>
                </a:lnTo>
                <a:lnTo>
                  <a:pt x="805" y="409"/>
                </a:lnTo>
                <a:lnTo>
                  <a:pt x="803" y="409"/>
                </a:lnTo>
                <a:lnTo>
                  <a:pt x="803" y="409"/>
                </a:lnTo>
                <a:lnTo>
                  <a:pt x="800" y="409"/>
                </a:lnTo>
                <a:lnTo>
                  <a:pt x="800" y="411"/>
                </a:lnTo>
                <a:lnTo>
                  <a:pt x="798" y="411"/>
                </a:lnTo>
                <a:lnTo>
                  <a:pt x="796" y="413"/>
                </a:lnTo>
                <a:lnTo>
                  <a:pt x="798" y="413"/>
                </a:lnTo>
                <a:lnTo>
                  <a:pt x="798" y="413"/>
                </a:lnTo>
                <a:lnTo>
                  <a:pt x="798" y="413"/>
                </a:lnTo>
                <a:lnTo>
                  <a:pt x="800" y="413"/>
                </a:lnTo>
                <a:lnTo>
                  <a:pt x="800" y="413"/>
                </a:lnTo>
                <a:lnTo>
                  <a:pt x="798" y="415"/>
                </a:lnTo>
                <a:lnTo>
                  <a:pt x="798" y="415"/>
                </a:lnTo>
                <a:lnTo>
                  <a:pt x="796" y="417"/>
                </a:lnTo>
                <a:lnTo>
                  <a:pt x="796" y="417"/>
                </a:lnTo>
                <a:lnTo>
                  <a:pt x="794" y="417"/>
                </a:lnTo>
                <a:lnTo>
                  <a:pt x="794" y="417"/>
                </a:lnTo>
                <a:lnTo>
                  <a:pt x="794" y="419"/>
                </a:lnTo>
                <a:lnTo>
                  <a:pt x="794" y="419"/>
                </a:lnTo>
                <a:lnTo>
                  <a:pt x="792" y="422"/>
                </a:lnTo>
                <a:lnTo>
                  <a:pt x="792" y="422"/>
                </a:lnTo>
                <a:lnTo>
                  <a:pt x="792" y="424"/>
                </a:lnTo>
                <a:lnTo>
                  <a:pt x="794" y="426"/>
                </a:lnTo>
                <a:lnTo>
                  <a:pt x="794" y="428"/>
                </a:lnTo>
                <a:lnTo>
                  <a:pt x="792" y="430"/>
                </a:lnTo>
                <a:lnTo>
                  <a:pt x="790" y="430"/>
                </a:lnTo>
                <a:lnTo>
                  <a:pt x="786" y="428"/>
                </a:lnTo>
                <a:lnTo>
                  <a:pt x="784" y="428"/>
                </a:lnTo>
                <a:lnTo>
                  <a:pt x="782" y="426"/>
                </a:lnTo>
                <a:lnTo>
                  <a:pt x="779" y="424"/>
                </a:lnTo>
                <a:lnTo>
                  <a:pt x="773" y="419"/>
                </a:lnTo>
                <a:lnTo>
                  <a:pt x="773" y="419"/>
                </a:lnTo>
                <a:lnTo>
                  <a:pt x="771" y="417"/>
                </a:lnTo>
                <a:lnTo>
                  <a:pt x="771" y="413"/>
                </a:lnTo>
                <a:lnTo>
                  <a:pt x="769" y="411"/>
                </a:lnTo>
                <a:lnTo>
                  <a:pt x="765" y="407"/>
                </a:lnTo>
                <a:lnTo>
                  <a:pt x="765" y="405"/>
                </a:lnTo>
                <a:lnTo>
                  <a:pt x="763" y="403"/>
                </a:lnTo>
                <a:lnTo>
                  <a:pt x="756" y="398"/>
                </a:lnTo>
                <a:lnTo>
                  <a:pt x="754" y="398"/>
                </a:lnTo>
                <a:lnTo>
                  <a:pt x="754" y="398"/>
                </a:lnTo>
                <a:lnTo>
                  <a:pt x="752" y="398"/>
                </a:lnTo>
                <a:lnTo>
                  <a:pt x="752" y="398"/>
                </a:lnTo>
                <a:lnTo>
                  <a:pt x="750" y="401"/>
                </a:lnTo>
                <a:lnTo>
                  <a:pt x="750" y="403"/>
                </a:lnTo>
                <a:lnTo>
                  <a:pt x="752" y="403"/>
                </a:lnTo>
                <a:lnTo>
                  <a:pt x="754" y="403"/>
                </a:lnTo>
                <a:lnTo>
                  <a:pt x="752" y="405"/>
                </a:lnTo>
                <a:lnTo>
                  <a:pt x="752" y="405"/>
                </a:lnTo>
                <a:lnTo>
                  <a:pt x="754" y="405"/>
                </a:lnTo>
                <a:lnTo>
                  <a:pt x="759" y="407"/>
                </a:lnTo>
                <a:lnTo>
                  <a:pt x="756" y="407"/>
                </a:lnTo>
                <a:lnTo>
                  <a:pt x="752" y="409"/>
                </a:lnTo>
                <a:lnTo>
                  <a:pt x="750" y="411"/>
                </a:lnTo>
                <a:lnTo>
                  <a:pt x="748" y="413"/>
                </a:lnTo>
                <a:lnTo>
                  <a:pt x="748" y="413"/>
                </a:lnTo>
                <a:lnTo>
                  <a:pt x="744" y="417"/>
                </a:lnTo>
                <a:lnTo>
                  <a:pt x="742" y="419"/>
                </a:lnTo>
                <a:lnTo>
                  <a:pt x="740" y="419"/>
                </a:lnTo>
                <a:lnTo>
                  <a:pt x="738" y="422"/>
                </a:lnTo>
                <a:lnTo>
                  <a:pt x="738" y="419"/>
                </a:lnTo>
                <a:lnTo>
                  <a:pt x="738" y="419"/>
                </a:lnTo>
                <a:lnTo>
                  <a:pt x="738" y="417"/>
                </a:lnTo>
                <a:lnTo>
                  <a:pt x="738" y="417"/>
                </a:lnTo>
                <a:lnTo>
                  <a:pt x="740" y="415"/>
                </a:lnTo>
                <a:lnTo>
                  <a:pt x="740" y="415"/>
                </a:lnTo>
                <a:lnTo>
                  <a:pt x="740" y="413"/>
                </a:lnTo>
                <a:lnTo>
                  <a:pt x="740" y="413"/>
                </a:lnTo>
                <a:lnTo>
                  <a:pt x="740" y="415"/>
                </a:lnTo>
                <a:lnTo>
                  <a:pt x="738" y="415"/>
                </a:lnTo>
                <a:lnTo>
                  <a:pt x="738" y="415"/>
                </a:lnTo>
                <a:lnTo>
                  <a:pt x="735" y="417"/>
                </a:lnTo>
                <a:lnTo>
                  <a:pt x="731" y="417"/>
                </a:lnTo>
                <a:lnTo>
                  <a:pt x="723" y="419"/>
                </a:lnTo>
                <a:lnTo>
                  <a:pt x="719" y="422"/>
                </a:lnTo>
                <a:lnTo>
                  <a:pt x="717" y="424"/>
                </a:lnTo>
                <a:lnTo>
                  <a:pt x="715" y="426"/>
                </a:lnTo>
                <a:lnTo>
                  <a:pt x="712" y="430"/>
                </a:lnTo>
                <a:lnTo>
                  <a:pt x="710" y="432"/>
                </a:lnTo>
                <a:lnTo>
                  <a:pt x="710" y="432"/>
                </a:lnTo>
                <a:lnTo>
                  <a:pt x="710" y="432"/>
                </a:lnTo>
                <a:lnTo>
                  <a:pt x="710" y="430"/>
                </a:lnTo>
                <a:lnTo>
                  <a:pt x="710" y="428"/>
                </a:lnTo>
                <a:lnTo>
                  <a:pt x="708" y="428"/>
                </a:lnTo>
                <a:lnTo>
                  <a:pt x="708" y="426"/>
                </a:lnTo>
                <a:lnTo>
                  <a:pt x="708" y="426"/>
                </a:lnTo>
                <a:lnTo>
                  <a:pt x="706" y="428"/>
                </a:lnTo>
                <a:lnTo>
                  <a:pt x="706" y="430"/>
                </a:lnTo>
                <a:lnTo>
                  <a:pt x="706" y="430"/>
                </a:lnTo>
                <a:lnTo>
                  <a:pt x="706" y="428"/>
                </a:lnTo>
                <a:lnTo>
                  <a:pt x="704" y="428"/>
                </a:lnTo>
                <a:lnTo>
                  <a:pt x="702" y="426"/>
                </a:lnTo>
                <a:lnTo>
                  <a:pt x="700" y="426"/>
                </a:lnTo>
                <a:lnTo>
                  <a:pt x="698" y="428"/>
                </a:lnTo>
                <a:lnTo>
                  <a:pt x="698" y="428"/>
                </a:lnTo>
                <a:lnTo>
                  <a:pt x="698" y="428"/>
                </a:lnTo>
                <a:lnTo>
                  <a:pt x="698" y="430"/>
                </a:lnTo>
                <a:lnTo>
                  <a:pt x="698" y="430"/>
                </a:lnTo>
                <a:lnTo>
                  <a:pt x="696" y="430"/>
                </a:lnTo>
                <a:lnTo>
                  <a:pt x="694" y="432"/>
                </a:lnTo>
                <a:lnTo>
                  <a:pt x="691" y="434"/>
                </a:lnTo>
                <a:lnTo>
                  <a:pt x="689" y="434"/>
                </a:lnTo>
                <a:lnTo>
                  <a:pt x="687" y="434"/>
                </a:lnTo>
                <a:lnTo>
                  <a:pt x="685" y="436"/>
                </a:lnTo>
                <a:lnTo>
                  <a:pt x="685" y="436"/>
                </a:lnTo>
                <a:lnTo>
                  <a:pt x="685" y="438"/>
                </a:lnTo>
                <a:lnTo>
                  <a:pt x="685" y="438"/>
                </a:lnTo>
                <a:lnTo>
                  <a:pt x="685" y="440"/>
                </a:lnTo>
                <a:lnTo>
                  <a:pt x="685" y="440"/>
                </a:lnTo>
                <a:lnTo>
                  <a:pt x="687" y="440"/>
                </a:lnTo>
                <a:lnTo>
                  <a:pt x="687" y="440"/>
                </a:lnTo>
                <a:lnTo>
                  <a:pt x="687" y="443"/>
                </a:lnTo>
                <a:lnTo>
                  <a:pt x="685" y="443"/>
                </a:lnTo>
                <a:lnTo>
                  <a:pt x="677" y="443"/>
                </a:lnTo>
                <a:lnTo>
                  <a:pt x="677" y="443"/>
                </a:lnTo>
                <a:lnTo>
                  <a:pt x="677" y="443"/>
                </a:lnTo>
                <a:lnTo>
                  <a:pt x="679" y="445"/>
                </a:lnTo>
                <a:lnTo>
                  <a:pt x="679" y="445"/>
                </a:lnTo>
                <a:lnTo>
                  <a:pt x="679" y="445"/>
                </a:lnTo>
                <a:lnTo>
                  <a:pt x="677" y="445"/>
                </a:lnTo>
                <a:lnTo>
                  <a:pt x="675" y="445"/>
                </a:lnTo>
                <a:lnTo>
                  <a:pt x="675" y="443"/>
                </a:lnTo>
                <a:lnTo>
                  <a:pt x="675" y="440"/>
                </a:lnTo>
                <a:lnTo>
                  <a:pt x="677" y="438"/>
                </a:lnTo>
                <a:lnTo>
                  <a:pt x="679" y="438"/>
                </a:lnTo>
                <a:lnTo>
                  <a:pt x="681" y="436"/>
                </a:lnTo>
                <a:lnTo>
                  <a:pt x="683" y="434"/>
                </a:lnTo>
                <a:lnTo>
                  <a:pt x="685" y="432"/>
                </a:lnTo>
                <a:lnTo>
                  <a:pt x="689" y="432"/>
                </a:lnTo>
                <a:lnTo>
                  <a:pt x="691" y="430"/>
                </a:lnTo>
                <a:lnTo>
                  <a:pt x="694" y="430"/>
                </a:lnTo>
                <a:lnTo>
                  <a:pt x="694" y="428"/>
                </a:lnTo>
                <a:lnTo>
                  <a:pt x="696" y="426"/>
                </a:lnTo>
                <a:lnTo>
                  <a:pt x="696" y="426"/>
                </a:lnTo>
                <a:lnTo>
                  <a:pt x="698" y="424"/>
                </a:lnTo>
                <a:lnTo>
                  <a:pt x="704" y="424"/>
                </a:lnTo>
                <a:lnTo>
                  <a:pt x="706" y="424"/>
                </a:lnTo>
                <a:lnTo>
                  <a:pt x="706" y="424"/>
                </a:lnTo>
                <a:lnTo>
                  <a:pt x="710" y="422"/>
                </a:lnTo>
                <a:lnTo>
                  <a:pt x="712" y="422"/>
                </a:lnTo>
                <a:lnTo>
                  <a:pt x="715" y="422"/>
                </a:lnTo>
                <a:lnTo>
                  <a:pt x="719" y="419"/>
                </a:lnTo>
                <a:lnTo>
                  <a:pt x="729" y="413"/>
                </a:lnTo>
                <a:lnTo>
                  <a:pt x="731" y="411"/>
                </a:lnTo>
                <a:lnTo>
                  <a:pt x="731" y="411"/>
                </a:lnTo>
                <a:lnTo>
                  <a:pt x="729" y="409"/>
                </a:lnTo>
                <a:lnTo>
                  <a:pt x="729" y="407"/>
                </a:lnTo>
                <a:lnTo>
                  <a:pt x="729" y="409"/>
                </a:lnTo>
                <a:lnTo>
                  <a:pt x="725" y="411"/>
                </a:lnTo>
                <a:lnTo>
                  <a:pt x="725" y="411"/>
                </a:lnTo>
                <a:lnTo>
                  <a:pt x="723" y="411"/>
                </a:lnTo>
                <a:lnTo>
                  <a:pt x="721" y="411"/>
                </a:lnTo>
                <a:lnTo>
                  <a:pt x="721" y="411"/>
                </a:lnTo>
                <a:lnTo>
                  <a:pt x="719" y="409"/>
                </a:lnTo>
                <a:lnTo>
                  <a:pt x="717" y="409"/>
                </a:lnTo>
                <a:lnTo>
                  <a:pt x="715" y="409"/>
                </a:lnTo>
                <a:lnTo>
                  <a:pt x="710" y="411"/>
                </a:lnTo>
                <a:lnTo>
                  <a:pt x="710" y="413"/>
                </a:lnTo>
                <a:lnTo>
                  <a:pt x="710" y="413"/>
                </a:lnTo>
                <a:lnTo>
                  <a:pt x="708" y="415"/>
                </a:lnTo>
                <a:lnTo>
                  <a:pt x="706" y="415"/>
                </a:lnTo>
                <a:lnTo>
                  <a:pt x="706" y="415"/>
                </a:lnTo>
                <a:lnTo>
                  <a:pt x="704" y="415"/>
                </a:lnTo>
                <a:lnTo>
                  <a:pt x="702" y="415"/>
                </a:lnTo>
                <a:lnTo>
                  <a:pt x="696" y="419"/>
                </a:lnTo>
                <a:lnTo>
                  <a:pt x="694" y="419"/>
                </a:lnTo>
                <a:lnTo>
                  <a:pt x="691" y="419"/>
                </a:lnTo>
                <a:lnTo>
                  <a:pt x="691" y="419"/>
                </a:lnTo>
                <a:lnTo>
                  <a:pt x="689" y="419"/>
                </a:lnTo>
                <a:lnTo>
                  <a:pt x="687" y="419"/>
                </a:lnTo>
                <a:lnTo>
                  <a:pt x="687" y="419"/>
                </a:lnTo>
                <a:lnTo>
                  <a:pt x="687" y="422"/>
                </a:lnTo>
                <a:lnTo>
                  <a:pt x="689" y="422"/>
                </a:lnTo>
                <a:lnTo>
                  <a:pt x="689" y="422"/>
                </a:lnTo>
                <a:lnTo>
                  <a:pt x="689" y="422"/>
                </a:lnTo>
                <a:lnTo>
                  <a:pt x="689" y="422"/>
                </a:lnTo>
                <a:lnTo>
                  <a:pt x="687" y="422"/>
                </a:lnTo>
                <a:lnTo>
                  <a:pt x="683" y="422"/>
                </a:lnTo>
                <a:lnTo>
                  <a:pt x="683" y="422"/>
                </a:lnTo>
                <a:lnTo>
                  <a:pt x="681" y="426"/>
                </a:lnTo>
                <a:lnTo>
                  <a:pt x="679" y="426"/>
                </a:lnTo>
                <a:lnTo>
                  <a:pt x="679" y="428"/>
                </a:lnTo>
                <a:lnTo>
                  <a:pt x="677" y="428"/>
                </a:lnTo>
                <a:lnTo>
                  <a:pt x="675" y="428"/>
                </a:lnTo>
                <a:lnTo>
                  <a:pt x="671" y="430"/>
                </a:lnTo>
                <a:lnTo>
                  <a:pt x="666" y="430"/>
                </a:lnTo>
                <a:lnTo>
                  <a:pt x="664" y="432"/>
                </a:lnTo>
                <a:lnTo>
                  <a:pt x="664" y="432"/>
                </a:lnTo>
                <a:lnTo>
                  <a:pt x="666" y="428"/>
                </a:lnTo>
                <a:lnTo>
                  <a:pt x="666" y="428"/>
                </a:lnTo>
                <a:lnTo>
                  <a:pt x="668" y="426"/>
                </a:lnTo>
                <a:lnTo>
                  <a:pt x="668" y="426"/>
                </a:lnTo>
                <a:lnTo>
                  <a:pt x="666" y="424"/>
                </a:lnTo>
                <a:lnTo>
                  <a:pt x="664" y="424"/>
                </a:lnTo>
                <a:lnTo>
                  <a:pt x="664" y="422"/>
                </a:lnTo>
                <a:lnTo>
                  <a:pt x="662" y="422"/>
                </a:lnTo>
                <a:lnTo>
                  <a:pt x="660" y="422"/>
                </a:lnTo>
                <a:lnTo>
                  <a:pt x="660" y="422"/>
                </a:lnTo>
                <a:lnTo>
                  <a:pt x="660" y="422"/>
                </a:lnTo>
                <a:lnTo>
                  <a:pt x="660" y="424"/>
                </a:lnTo>
                <a:lnTo>
                  <a:pt x="660" y="424"/>
                </a:lnTo>
                <a:lnTo>
                  <a:pt x="660" y="426"/>
                </a:lnTo>
                <a:lnTo>
                  <a:pt x="660" y="426"/>
                </a:lnTo>
                <a:lnTo>
                  <a:pt x="654" y="426"/>
                </a:lnTo>
                <a:lnTo>
                  <a:pt x="650" y="426"/>
                </a:lnTo>
                <a:lnTo>
                  <a:pt x="650" y="428"/>
                </a:lnTo>
                <a:lnTo>
                  <a:pt x="650" y="428"/>
                </a:lnTo>
                <a:lnTo>
                  <a:pt x="647" y="430"/>
                </a:lnTo>
                <a:lnTo>
                  <a:pt x="647" y="430"/>
                </a:lnTo>
                <a:lnTo>
                  <a:pt x="645" y="430"/>
                </a:lnTo>
                <a:lnTo>
                  <a:pt x="643" y="430"/>
                </a:lnTo>
                <a:lnTo>
                  <a:pt x="641" y="430"/>
                </a:lnTo>
                <a:lnTo>
                  <a:pt x="639" y="436"/>
                </a:lnTo>
                <a:lnTo>
                  <a:pt x="639" y="436"/>
                </a:lnTo>
                <a:lnTo>
                  <a:pt x="641" y="436"/>
                </a:lnTo>
                <a:lnTo>
                  <a:pt x="643" y="438"/>
                </a:lnTo>
                <a:lnTo>
                  <a:pt x="643" y="438"/>
                </a:lnTo>
                <a:lnTo>
                  <a:pt x="643" y="438"/>
                </a:lnTo>
                <a:lnTo>
                  <a:pt x="641" y="438"/>
                </a:lnTo>
                <a:lnTo>
                  <a:pt x="639" y="438"/>
                </a:lnTo>
                <a:lnTo>
                  <a:pt x="639" y="438"/>
                </a:lnTo>
                <a:lnTo>
                  <a:pt x="639" y="438"/>
                </a:lnTo>
                <a:lnTo>
                  <a:pt x="639" y="440"/>
                </a:lnTo>
                <a:lnTo>
                  <a:pt x="639" y="440"/>
                </a:lnTo>
                <a:lnTo>
                  <a:pt x="643" y="440"/>
                </a:lnTo>
                <a:lnTo>
                  <a:pt x="645" y="443"/>
                </a:lnTo>
                <a:lnTo>
                  <a:pt x="645" y="443"/>
                </a:lnTo>
                <a:lnTo>
                  <a:pt x="650" y="447"/>
                </a:lnTo>
                <a:lnTo>
                  <a:pt x="647" y="447"/>
                </a:lnTo>
                <a:lnTo>
                  <a:pt x="647" y="447"/>
                </a:lnTo>
                <a:lnTo>
                  <a:pt x="639" y="443"/>
                </a:lnTo>
                <a:lnTo>
                  <a:pt x="635" y="440"/>
                </a:lnTo>
                <a:lnTo>
                  <a:pt x="631" y="440"/>
                </a:lnTo>
                <a:lnTo>
                  <a:pt x="627" y="440"/>
                </a:lnTo>
                <a:lnTo>
                  <a:pt x="622" y="440"/>
                </a:lnTo>
                <a:lnTo>
                  <a:pt x="620" y="438"/>
                </a:lnTo>
                <a:lnTo>
                  <a:pt x="610" y="436"/>
                </a:lnTo>
                <a:lnTo>
                  <a:pt x="608" y="434"/>
                </a:lnTo>
                <a:lnTo>
                  <a:pt x="603" y="432"/>
                </a:lnTo>
                <a:lnTo>
                  <a:pt x="599" y="430"/>
                </a:lnTo>
                <a:lnTo>
                  <a:pt x="591" y="426"/>
                </a:lnTo>
                <a:lnTo>
                  <a:pt x="580" y="422"/>
                </a:lnTo>
                <a:lnTo>
                  <a:pt x="574" y="424"/>
                </a:lnTo>
                <a:lnTo>
                  <a:pt x="568" y="422"/>
                </a:lnTo>
                <a:lnTo>
                  <a:pt x="566" y="422"/>
                </a:lnTo>
                <a:lnTo>
                  <a:pt x="564" y="422"/>
                </a:lnTo>
                <a:lnTo>
                  <a:pt x="562" y="422"/>
                </a:lnTo>
                <a:lnTo>
                  <a:pt x="559" y="422"/>
                </a:lnTo>
                <a:lnTo>
                  <a:pt x="559" y="422"/>
                </a:lnTo>
                <a:lnTo>
                  <a:pt x="557" y="419"/>
                </a:lnTo>
                <a:lnTo>
                  <a:pt x="555" y="419"/>
                </a:lnTo>
                <a:lnTo>
                  <a:pt x="547" y="415"/>
                </a:lnTo>
                <a:lnTo>
                  <a:pt x="545" y="415"/>
                </a:lnTo>
                <a:lnTo>
                  <a:pt x="541" y="411"/>
                </a:lnTo>
                <a:lnTo>
                  <a:pt x="532" y="409"/>
                </a:lnTo>
                <a:lnTo>
                  <a:pt x="532" y="411"/>
                </a:lnTo>
                <a:lnTo>
                  <a:pt x="530" y="411"/>
                </a:lnTo>
                <a:lnTo>
                  <a:pt x="528" y="411"/>
                </a:lnTo>
                <a:lnTo>
                  <a:pt x="526" y="411"/>
                </a:lnTo>
                <a:lnTo>
                  <a:pt x="520" y="411"/>
                </a:lnTo>
                <a:lnTo>
                  <a:pt x="515" y="411"/>
                </a:lnTo>
                <a:lnTo>
                  <a:pt x="513" y="413"/>
                </a:lnTo>
                <a:lnTo>
                  <a:pt x="505" y="413"/>
                </a:lnTo>
                <a:lnTo>
                  <a:pt x="503" y="411"/>
                </a:lnTo>
                <a:lnTo>
                  <a:pt x="501" y="411"/>
                </a:lnTo>
                <a:lnTo>
                  <a:pt x="495" y="409"/>
                </a:lnTo>
                <a:lnTo>
                  <a:pt x="492" y="409"/>
                </a:lnTo>
                <a:lnTo>
                  <a:pt x="488" y="409"/>
                </a:lnTo>
                <a:lnTo>
                  <a:pt x="482" y="409"/>
                </a:lnTo>
                <a:lnTo>
                  <a:pt x="478" y="409"/>
                </a:lnTo>
                <a:lnTo>
                  <a:pt x="467" y="407"/>
                </a:lnTo>
                <a:lnTo>
                  <a:pt x="467" y="407"/>
                </a:lnTo>
                <a:lnTo>
                  <a:pt x="465" y="405"/>
                </a:lnTo>
                <a:lnTo>
                  <a:pt x="463" y="405"/>
                </a:lnTo>
                <a:lnTo>
                  <a:pt x="461" y="403"/>
                </a:lnTo>
                <a:lnTo>
                  <a:pt x="461" y="403"/>
                </a:lnTo>
                <a:lnTo>
                  <a:pt x="459" y="405"/>
                </a:lnTo>
                <a:lnTo>
                  <a:pt x="457" y="405"/>
                </a:lnTo>
                <a:lnTo>
                  <a:pt x="453" y="403"/>
                </a:lnTo>
                <a:lnTo>
                  <a:pt x="451" y="403"/>
                </a:lnTo>
                <a:lnTo>
                  <a:pt x="444" y="401"/>
                </a:lnTo>
                <a:lnTo>
                  <a:pt x="444" y="401"/>
                </a:lnTo>
                <a:lnTo>
                  <a:pt x="442" y="401"/>
                </a:lnTo>
                <a:lnTo>
                  <a:pt x="436" y="401"/>
                </a:lnTo>
                <a:lnTo>
                  <a:pt x="432" y="401"/>
                </a:lnTo>
                <a:lnTo>
                  <a:pt x="432" y="403"/>
                </a:lnTo>
                <a:lnTo>
                  <a:pt x="430" y="401"/>
                </a:lnTo>
                <a:lnTo>
                  <a:pt x="427" y="401"/>
                </a:lnTo>
                <a:lnTo>
                  <a:pt x="425" y="401"/>
                </a:lnTo>
                <a:lnTo>
                  <a:pt x="421" y="401"/>
                </a:lnTo>
                <a:lnTo>
                  <a:pt x="419" y="401"/>
                </a:lnTo>
                <a:lnTo>
                  <a:pt x="417" y="403"/>
                </a:lnTo>
                <a:lnTo>
                  <a:pt x="407" y="401"/>
                </a:lnTo>
                <a:lnTo>
                  <a:pt x="409" y="401"/>
                </a:lnTo>
                <a:lnTo>
                  <a:pt x="409" y="398"/>
                </a:lnTo>
                <a:lnTo>
                  <a:pt x="409" y="398"/>
                </a:lnTo>
                <a:lnTo>
                  <a:pt x="402" y="398"/>
                </a:lnTo>
                <a:lnTo>
                  <a:pt x="402" y="398"/>
                </a:lnTo>
                <a:lnTo>
                  <a:pt x="402" y="396"/>
                </a:lnTo>
                <a:lnTo>
                  <a:pt x="400" y="396"/>
                </a:lnTo>
                <a:lnTo>
                  <a:pt x="398" y="396"/>
                </a:lnTo>
                <a:lnTo>
                  <a:pt x="400" y="394"/>
                </a:lnTo>
                <a:lnTo>
                  <a:pt x="402" y="392"/>
                </a:lnTo>
                <a:lnTo>
                  <a:pt x="402" y="390"/>
                </a:lnTo>
                <a:lnTo>
                  <a:pt x="398" y="390"/>
                </a:lnTo>
                <a:lnTo>
                  <a:pt x="396" y="390"/>
                </a:lnTo>
                <a:lnTo>
                  <a:pt x="394" y="390"/>
                </a:lnTo>
                <a:lnTo>
                  <a:pt x="388" y="388"/>
                </a:lnTo>
                <a:lnTo>
                  <a:pt x="383" y="390"/>
                </a:lnTo>
                <a:lnTo>
                  <a:pt x="381" y="390"/>
                </a:lnTo>
                <a:lnTo>
                  <a:pt x="377" y="390"/>
                </a:lnTo>
                <a:lnTo>
                  <a:pt x="373" y="392"/>
                </a:lnTo>
                <a:lnTo>
                  <a:pt x="371" y="392"/>
                </a:lnTo>
                <a:lnTo>
                  <a:pt x="369" y="390"/>
                </a:lnTo>
                <a:lnTo>
                  <a:pt x="365" y="390"/>
                </a:lnTo>
                <a:lnTo>
                  <a:pt x="367" y="388"/>
                </a:lnTo>
                <a:lnTo>
                  <a:pt x="367" y="388"/>
                </a:lnTo>
                <a:lnTo>
                  <a:pt x="365" y="386"/>
                </a:lnTo>
                <a:lnTo>
                  <a:pt x="362" y="384"/>
                </a:lnTo>
                <a:lnTo>
                  <a:pt x="360" y="384"/>
                </a:lnTo>
                <a:lnTo>
                  <a:pt x="358" y="384"/>
                </a:lnTo>
                <a:lnTo>
                  <a:pt x="358" y="386"/>
                </a:lnTo>
                <a:lnTo>
                  <a:pt x="354" y="390"/>
                </a:lnTo>
                <a:lnTo>
                  <a:pt x="352" y="390"/>
                </a:lnTo>
                <a:lnTo>
                  <a:pt x="350" y="392"/>
                </a:lnTo>
                <a:lnTo>
                  <a:pt x="348" y="390"/>
                </a:lnTo>
                <a:lnTo>
                  <a:pt x="348" y="390"/>
                </a:lnTo>
                <a:lnTo>
                  <a:pt x="346" y="388"/>
                </a:lnTo>
                <a:lnTo>
                  <a:pt x="350" y="388"/>
                </a:lnTo>
                <a:lnTo>
                  <a:pt x="352" y="386"/>
                </a:lnTo>
                <a:lnTo>
                  <a:pt x="354" y="384"/>
                </a:lnTo>
                <a:lnTo>
                  <a:pt x="352" y="382"/>
                </a:lnTo>
                <a:lnTo>
                  <a:pt x="350" y="382"/>
                </a:lnTo>
                <a:lnTo>
                  <a:pt x="342" y="380"/>
                </a:lnTo>
                <a:lnTo>
                  <a:pt x="339" y="378"/>
                </a:lnTo>
                <a:lnTo>
                  <a:pt x="342" y="378"/>
                </a:lnTo>
                <a:lnTo>
                  <a:pt x="342" y="378"/>
                </a:lnTo>
                <a:lnTo>
                  <a:pt x="342" y="375"/>
                </a:lnTo>
                <a:lnTo>
                  <a:pt x="337" y="378"/>
                </a:lnTo>
                <a:lnTo>
                  <a:pt x="333" y="382"/>
                </a:lnTo>
                <a:lnTo>
                  <a:pt x="331" y="384"/>
                </a:lnTo>
                <a:lnTo>
                  <a:pt x="329" y="386"/>
                </a:lnTo>
                <a:lnTo>
                  <a:pt x="325" y="388"/>
                </a:lnTo>
                <a:lnTo>
                  <a:pt x="321" y="390"/>
                </a:lnTo>
                <a:lnTo>
                  <a:pt x="318" y="390"/>
                </a:lnTo>
                <a:lnTo>
                  <a:pt x="312" y="390"/>
                </a:lnTo>
                <a:lnTo>
                  <a:pt x="312" y="392"/>
                </a:lnTo>
                <a:lnTo>
                  <a:pt x="310" y="392"/>
                </a:lnTo>
                <a:lnTo>
                  <a:pt x="304" y="392"/>
                </a:lnTo>
                <a:lnTo>
                  <a:pt x="304" y="392"/>
                </a:lnTo>
                <a:lnTo>
                  <a:pt x="300" y="394"/>
                </a:lnTo>
                <a:lnTo>
                  <a:pt x="300" y="394"/>
                </a:lnTo>
                <a:lnTo>
                  <a:pt x="300" y="392"/>
                </a:lnTo>
                <a:lnTo>
                  <a:pt x="300" y="392"/>
                </a:lnTo>
                <a:lnTo>
                  <a:pt x="302" y="392"/>
                </a:lnTo>
                <a:lnTo>
                  <a:pt x="302" y="390"/>
                </a:lnTo>
                <a:lnTo>
                  <a:pt x="302" y="390"/>
                </a:lnTo>
                <a:lnTo>
                  <a:pt x="300" y="390"/>
                </a:lnTo>
                <a:lnTo>
                  <a:pt x="293" y="392"/>
                </a:lnTo>
                <a:lnTo>
                  <a:pt x="289" y="396"/>
                </a:lnTo>
                <a:lnTo>
                  <a:pt x="291" y="396"/>
                </a:lnTo>
                <a:lnTo>
                  <a:pt x="293" y="398"/>
                </a:lnTo>
                <a:lnTo>
                  <a:pt x="300" y="398"/>
                </a:lnTo>
                <a:lnTo>
                  <a:pt x="293" y="401"/>
                </a:lnTo>
                <a:lnTo>
                  <a:pt x="293" y="401"/>
                </a:lnTo>
                <a:lnTo>
                  <a:pt x="291" y="401"/>
                </a:lnTo>
                <a:lnTo>
                  <a:pt x="291" y="403"/>
                </a:lnTo>
                <a:lnTo>
                  <a:pt x="291" y="405"/>
                </a:lnTo>
                <a:lnTo>
                  <a:pt x="291" y="405"/>
                </a:lnTo>
                <a:lnTo>
                  <a:pt x="291" y="405"/>
                </a:lnTo>
                <a:lnTo>
                  <a:pt x="289" y="405"/>
                </a:lnTo>
                <a:lnTo>
                  <a:pt x="289" y="401"/>
                </a:lnTo>
                <a:lnTo>
                  <a:pt x="289" y="401"/>
                </a:lnTo>
                <a:lnTo>
                  <a:pt x="291" y="398"/>
                </a:lnTo>
                <a:lnTo>
                  <a:pt x="289" y="398"/>
                </a:lnTo>
                <a:lnTo>
                  <a:pt x="287" y="398"/>
                </a:lnTo>
                <a:lnTo>
                  <a:pt x="281" y="401"/>
                </a:lnTo>
                <a:lnTo>
                  <a:pt x="281" y="403"/>
                </a:lnTo>
                <a:lnTo>
                  <a:pt x="274" y="405"/>
                </a:lnTo>
                <a:lnTo>
                  <a:pt x="266" y="407"/>
                </a:lnTo>
                <a:lnTo>
                  <a:pt x="264" y="407"/>
                </a:lnTo>
                <a:lnTo>
                  <a:pt x="260" y="409"/>
                </a:lnTo>
                <a:lnTo>
                  <a:pt x="260" y="409"/>
                </a:lnTo>
                <a:lnTo>
                  <a:pt x="260" y="409"/>
                </a:lnTo>
                <a:lnTo>
                  <a:pt x="262" y="407"/>
                </a:lnTo>
                <a:lnTo>
                  <a:pt x="264" y="407"/>
                </a:lnTo>
                <a:lnTo>
                  <a:pt x="264" y="407"/>
                </a:lnTo>
                <a:lnTo>
                  <a:pt x="264" y="405"/>
                </a:lnTo>
                <a:lnTo>
                  <a:pt x="264" y="405"/>
                </a:lnTo>
                <a:lnTo>
                  <a:pt x="262" y="405"/>
                </a:lnTo>
                <a:lnTo>
                  <a:pt x="262" y="405"/>
                </a:lnTo>
                <a:lnTo>
                  <a:pt x="260" y="407"/>
                </a:lnTo>
                <a:lnTo>
                  <a:pt x="256" y="411"/>
                </a:lnTo>
                <a:lnTo>
                  <a:pt x="247" y="419"/>
                </a:lnTo>
                <a:lnTo>
                  <a:pt x="245" y="424"/>
                </a:lnTo>
                <a:lnTo>
                  <a:pt x="245" y="428"/>
                </a:lnTo>
                <a:lnTo>
                  <a:pt x="243" y="428"/>
                </a:lnTo>
                <a:lnTo>
                  <a:pt x="243" y="428"/>
                </a:lnTo>
                <a:lnTo>
                  <a:pt x="243" y="428"/>
                </a:lnTo>
                <a:lnTo>
                  <a:pt x="243" y="430"/>
                </a:lnTo>
                <a:lnTo>
                  <a:pt x="239" y="434"/>
                </a:lnTo>
                <a:lnTo>
                  <a:pt x="235" y="438"/>
                </a:lnTo>
                <a:lnTo>
                  <a:pt x="230" y="438"/>
                </a:lnTo>
                <a:lnTo>
                  <a:pt x="228" y="440"/>
                </a:lnTo>
                <a:lnTo>
                  <a:pt x="218" y="440"/>
                </a:lnTo>
                <a:lnTo>
                  <a:pt x="216" y="440"/>
                </a:lnTo>
                <a:lnTo>
                  <a:pt x="210" y="443"/>
                </a:lnTo>
                <a:lnTo>
                  <a:pt x="199" y="440"/>
                </a:lnTo>
                <a:lnTo>
                  <a:pt x="201" y="443"/>
                </a:lnTo>
                <a:lnTo>
                  <a:pt x="199" y="449"/>
                </a:lnTo>
                <a:lnTo>
                  <a:pt x="197" y="453"/>
                </a:lnTo>
                <a:lnTo>
                  <a:pt x="197" y="453"/>
                </a:lnTo>
                <a:lnTo>
                  <a:pt x="195" y="455"/>
                </a:lnTo>
                <a:lnTo>
                  <a:pt x="193" y="453"/>
                </a:lnTo>
                <a:lnTo>
                  <a:pt x="195" y="453"/>
                </a:lnTo>
                <a:lnTo>
                  <a:pt x="193" y="453"/>
                </a:lnTo>
                <a:lnTo>
                  <a:pt x="191" y="455"/>
                </a:lnTo>
                <a:lnTo>
                  <a:pt x="195" y="455"/>
                </a:lnTo>
                <a:lnTo>
                  <a:pt x="197" y="455"/>
                </a:lnTo>
                <a:lnTo>
                  <a:pt x="199" y="457"/>
                </a:lnTo>
                <a:lnTo>
                  <a:pt x="203" y="459"/>
                </a:lnTo>
                <a:lnTo>
                  <a:pt x="212" y="461"/>
                </a:lnTo>
                <a:lnTo>
                  <a:pt x="230" y="472"/>
                </a:lnTo>
                <a:lnTo>
                  <a:pt x="233" y="476"/>
                </a:lnTo>
                <a:lnTo>
                  <a:pt x="235" y="480"/>
                </a:lnTo>
                <a:lnTo>
                  <a:pt x="237" y="482"/>
                </a:lnTo>
                <a:lnTo>
                  <a:pt x="239" y="484"/>
                </a:lnTo>
                <a:lnTo>
                  <a:pt x="247" y="487"/>
                </a:lnTo>
                <a:lnTo>
                  <a:pt x="249" y="487"/>
                </a:lnTo>
                <a:lnTo>
                  <a:pt x="251" y="487"/>
                </a:lnTo>
                <a:lnTo>
                  <a:pt x="256" y="484"/>
                </a:lnTo>
                <a:lnTo>
                  <a:pt x="256" y="487"/>
                </a:lnTo>
                <a:lnTo>
                  <a:pt x="256" y="487"/>
                </a:lnTo>
                <a:lnTo>
                  <a:pt x="262" y="487"/>
                </a:lnTo>
                <a:lnTo>
                  <a:pt x="264" y="487"/>
                </a:lnTo>
                <a:lnTo>
                  <a:pt x="266" y="489"/>
                </a:lnTo>
                <a:lnTo>
                  <a:pt x="264" y="489"/>
                </a:lnTo>
                <a:lnTo>
                  <a:pt x="262" y="493"/>
                </a:lnTo>
                <a:lnTo>
                  <a:pt x="262" y="495"/>
                </a:lnTo>
                <a:lnTo>
                  <a:pt x="266" y="497"/>
                </a:lnTo>
                <a:lnTo>
                  <a:pt x="266" y="497"/>
                </a:lnTo>
                <a:lnTo>
                  <a:pt x="270" y="499"/>
                </a:lnTo>
                <a:lnTo>
                  <a:pt x="274" y="495"/>
                </a:lnTo>
                <a:lnTo>
                  <a:pt x="277" y="495"/>
                </a:lnTo>
                <a:lnTo>
                  <a:pt x="281" y="497"/>
                </a:lnTo>
                <a:lnTo>
                  <a:pt x="285" y="497"/>
                </a:lnTo>
                <a:lnTo>
                  <a:pt x="285" y="497"/>
                </a:lnTo>
                <a:lnTo>
                  <a:pt x="287" y="499"/>
                </a:lnTo>
                <a:lnTo>
                  <a:pt x="287" y="501"/>
                </a:lnTo>
                <a:lnTo>
                  <a:pt x="281" y="503"/>
                </a:lnTo>
                <a:lnTo>
                  <a:pt x="279" y="503"/>
                </a:lnTo>
                <a:lnTo>
                  <a:pt x="274" y="501"/>
                </a:lnTo>
                <a:lnTo>
                  <a:pt x="272" y="499"/>
                </a:lnTo>
                <a:lnTo>
                  <a:pt x="270" y="499"/>
                </a:lnTo>
                <a:lnTo>
                  <a:pt x="266" y="501"/>
                </a:lnTo>
                <a:lnTo>
                  <a:pt x="262" y="499"/>
                </a:lnTo>
                <a:lnTo>
                  <a:pt x="260" y="495"/>
                </a:lnTo>
                <a:lnTo>
                  <a:pt x="260" y="493"/>
                </a:lnTo>
                <a:lnTo>
                  <a:pt x="260" y="493"/>
                </a:lnTo>
                <a:lnTo>
                  <a:pt x="258" y="489"/>
                </a:lnTo>
                <a:lnTo>
                  <a:pt x="256" y="489"/>
                </a:lnTo>
                <a:lnTo>
                  <a:pt x="254" y="489"/>
                </a:lnTo>
                <a:lnTo>
                  <a:pt x="251" y="491"/>
                </a:lnTo>
                <a:lnTo>
                  <a:pt x="254" y="493"/>
                </a:lnTo>
                <a:lnTo>
                  <a:pt x="254" y="495"/>
                </a:lnTo>
                <a:lnTo>
                  <a:pt x="256" y="495"/>
                </a:lnTo>
                <a:lnTo>
                  <a:pt x="258" y="495"/>
                </a:lnTo>
                <a:lnTo>
                  <a:pt x="262" y="499"/>
                </a:lnTo>
                <a:lnTo>
                  <a:pt x="262" y="501"/>
                </a:lnTo>
                <a:lnTo>
                  <a:pt x="264" y="503"/>
                </a:lnTo>
                <a:lnTo>
                  <a:pt x="268" y="501"/>
                </a:lnTo>
                <a:lnTo>
                  <a:pt x="274" y="503"/>
                </a:lnTo>
                <a:lnTo>
                  <a:pt x="274" y="505"/>
                </a:lnTo>
                <a:lnTo>
                  <a:pt x="274" y="508"/>
                </a:lnTo>
                <a:lnTo>
                  <a:pt x="274" y="505"/>
                </a:lnTo>
                <a:lnTo>
                  <a:pt x="272" y="505"/>
                </a:lnTo>
                <a:lnTo>
                  <a:pt x="270" y="505"/>
                </a:lnTo>
                <a:lnTo>
                  <a:pt x="268" y="505"/>
                </a:lnTo>
                <a:lnTo>
                  <a:pt x="268" y="505"/>
                </a:lnTo>
                <a:lnTo>
                  <a:pt x="264" y="510"/>
                </a:lnTo>
                <a:lnTo>
                  <a:pt x="262" y="510"/>
                </a:lnTo>
                <a:lnTo>
                  <a:pt x="258" y="510"/>
                </a:lnTo>
                <a:lnTo>
                  <a:pt x="251" y="510"/>
                </a:lnTo>
                <a:lnTo>
                  <a:pt x="249" y="510"/>
                </a:lnTo>
                <a:lnTo>
                  <a:pt x="247" y="510"/>
                </a:lnTo>
                <a:lnTo>
                  <a:pt x="243" y="510"/>
                </a:lnTo>
                <a:lnTo>
                  <a:pt x="237" y="510"/>
                </a:lnTo>
                <a:lnTo>
                  <a:pt x="230" y="505"/>
                </a:lnTo>
                <a:lnTo>
                  <a:pt x="233" y="505"/>
                </a:lnTo>
                <a:lnTo>
                  <a:pt x="233" y="505"/>
                </a:lnTo>
                <a:lnTo>
                  <a:pt x="233" y="503"/>
                </a:lnTo>
                <a:lnTo>
                  <a:pt x="235" y="499"/>
                </a:lnTo>
                <a:lnTo>
                  <a:pt x="235" y="499"/>
                </a:lnTo>
                <a:lnTo>
                  <a:pt x="235" y="499"/>
                </a:lnTo>
                <a:lnTo>
                  <a:pt x="233" y="497"/>
                </a:lnTo>
                <a:lnTo>
                  <a:pt x="235" y="497"/>
                </a:lnTo>
                <a:lnTo>
                  <a:pt x="237" y="497"/>
                </a:lnTo>
                <a:lnTo>
                  <a:pt x="237" y="497"/>
                </a:lnTo>
                <a:lnTo>
                  <a:pt x="230" y="497"/>
                </a:lnTo>
                <a:lnTo>
                  <a:pt x="224" y="497"/>
                </a:lnTo>
                <a:lnTo>
                  <a:pt x="222" y="499"/>
                </a:lnTo>
                <a:lnTo>
                  <a:pt x="216" y="501"/>
                </a:lnTo>
                <a:lnTo>
                  <a:pt x="214" y="501"/>
                </a:lnTo>
                <a:lnTo>
                  <a:pt x="212" y="501"/>
                </a:lnTo>
                <a:lnTo>
                  <a:pt x="205" y="503"/>
                </a:lnTo>
                <a:lnTo>
                  <a:pt x="205" y="505"/>
                </a:lnTo>
                <a:lnTo>
                  <a:pt x="205" y="505"/>
                </a:lnTo>
                <a:lnTo>
                  <a:pt x="210" y="508"/>
                </a:lnTo>
                <a:lnTo>
                  <a:pt x="210" y="508"/>
                </a:lnTo>
                <a:lnTo>
                  <a:pt x="207" y="508"/>
                </a:lnTo>
                <a:lnTo>
                  <a:pt x="207" y="510"/>
                </a:lnTo>
                <a:lnTo>
                  <a:pt x="203" y="510"/>
                </a:lnTo>
                <a:lnTo>
                  <a:pt x="201" y="508"/>
                </a:lnTo>
                <a:lnTo>
                  <a:pt x="199" y="508"/>
                </a:lnTo>
                <a:lnTo>
                  <a:pt x="197" y="508"/>
                </a:lnTo>
                <a:lnTo>
                  <a:pt x="195" y="510"/>
                </a:lnTo>
                <a:lnTo>
                  <a:pt x="193" y="510"/>
                </a:lnTo>
                <a:lnTo>
                  <a:pt x="191" y="512"/>
                </a:lnTo>
                <a:lnTo>
                  <a:pt x="189" y="514"/>
                </a:lnTo>
                <a:lnTo>
                  <a:pt x="186" y="514"/>
                </a:lnTo>
                <a:lnTo>
                  <a:pt x="182" y="516"/>
                </a:lnTo>
                <a:lnTo>
                  <a:pt x="180" y="518"/>
                </a:lnTo>
                <a:lnTo>
                  <a:pt x="176" y="520"/>
                </a:lnTo>
                <a:lnTo>
                  <a:pt x="174" y="518"/>
                </a:lnTo>
                <a:lnTo>
                  <a:pt x="174" y="518"/>
                </a:lnTo>
                <a:lnTo>
                  <a:pt x="174" y="518"/>
                </a:lnTo>
                <a:lnTo>
                  <a:pt x="172" y="520"/>
                </a:lnTo>
                <a:lnTo>
                  <a:pt x="174" y="520"/>
                </a:lnTo>
                <a:lnTo>
                  <a:pt x="174" y="522"/>
                </a:lnTo>
                <a:lnTo>
                  <a:pt x="182" y="524"/>
                </a:lnTo>
                <a:lnTo>
                  <a:pt x="193" y="526"/>
                </a:lnTo>
                <a:lnTo>
                  <a:pt x="195" y="526"/>
                </a:lnTo>
                <a:lnTo>
                  <a:pt x="199" y="528"/>
                </a:lnTo>
                <a:lnTo>
                  <a:pt x="201" y="528"/>
                </a:lnTo>
                <a:lnTo>
                  <a:pt x="201" y="528"/>
                </a:lnTo>
                <a:lnTo>
                  <a:pt x="199" y="528"/>
                </a:lnTo>
                <a:lnTo>
                  <a:pt x="197" y="528"/>
                </a:lnTo>
                <a:lnTo>
                  <a:pt x="195" y="531"/>
                </a:lnTo>
                <a:lnTo>
                  <a:pt x="193" y="533"/>
                </a:lnTo>
                <a:lnTo>
                  <a:pt x="191" y="533"/>
                </a:lnTo>
                <a:lnTo>
                  <a:pt x="191" y="531"/>
                </a:lnTo>
                <a:lnTo>
                  <a:pt x="189" y="531"/>
                </a:lnTo>
                <a:lnTo>
                  <a:pt x="191" y="533"/>
                </a:lnTo>
                <a:lnTo>
                  <a:pt x="195" y="537"/>
                </a:lnTo>
                <a:lnTo>
                  <a:pt x="197" y="537"/>
                </a:lnTo>
                <a:lnTo>
                  <a:pt x="197" y="539"/>
                </a:lnTo>
                <a:lnTo>
                  <a:pt x="195" y="539"/>
                </a:lnTo>
                <a:lnTo>
                  <a:pt x="195" y="541"/>
                </a:lnTo>
                <a:lnTo>
                  <a:pt x="199" y="543"/>
                </a:lnTo>
                <a:lnTo>
                  <a:pt x="201" y="545"/>
                </a:lnTo>
                <a:lnTo>
                  <a:pt x="212" y="547"/>
                </a:lnTo>
                <a:lnTo>
                  <a:pt x="216" y="547"/>
                </a:lnTo>
                <a:lnTo>
                  <a:pt x="218" y="547"/>
                </a:lnTo>
                <a:lnTo>
                  <a:pt x="218" y="547"/>
                </a:lnTo>
                <a:lnTo>
                  <a:pt x="220" y="547"/>
                </a:lnTo>
                <a:lnTo>
                  <a:pt x="220" y="547"/>
                </a:lnTo>
                <a:lnTo>
                  <a:pt x="220" y="545"/>
                </a:lnTo>
                <a:lnTo>
                  <a:pt x="222" y="545"/>
                </a:lnTo>
                <a:lnTo>
                  <a:pt x="222" y="547"/>
                </a:lnTo>
                <a:lnTo>
                  <a:pt x="228" y="545"/>
                </a:lnTo>
                <a:lnTo>
                  <a:pt x="237" y="545"/>
                </a:lnTo>
                <a:lnTo>
                  <a:pt x="239" y="545"/>
                </a:lnTo>
                <a:lnTo>
                  <a:pt x="243" y="547"/>
                </a:lnTo>
                <a:lnTo>
                  <a:pt x="245" y="549"/>
                </a:lnTo>
                <a:lnTo>
                  <a:pt x="245" y="547"/>
                </a:lnTo>
                <a:lnTo>
                  <a:pt x="245" y="545"/>
                </a:lnTo>
                <a:lnTo>
                  <a:pt x="243" y="545"/>
                </a:lnTo>
                <a:lnTo>
                  <a:pt x="243" y="545"/>
                </a:lnTo>
                <a:lnTo>
                  <a:pt x="241" y="545"/>
                </a:lnTo>
                <a:lnTo>
                  <a:pt x="243" y="543"/>
                </a:lnTo>
                <a:lnTo>
                  <a:pt x="247" y="547"/>
                </a:lnTo>
                <a:lnTo>
                  <a:pt x="249" y="549"/>
                </a:lnTo>
                <a:lnTo>
                  <a:pt x="251" y="549"/>
                </a:lnTo>
                <a:lnTo>
                  <a:pt x="251" y="547"/>
                </a:lnTo>
                <a:lnTo>
                  <a:pt x="256" y="543"/>
                </a:lnTo>
                <a:lnTo>
                  <a:pt x="258" y="543"/>
                </a:lnTo>
                <a:lnTo>
                  <a:pt x="262" y="541"/>
                </a:lnTo>
                <a:lnTo>
                  <a:pt x="264" y="539"/>
                </a:lnTo>
                <a:lnTo>
                  <a:pt x="266" y="539"/>
                </a:lnTo>
                <a:lnTo>
                  <a:pt x="268" y="539"/>
                </a:lnTo>
                <a:lnTo>
                  <a:pt x="272" y="537"/>
                </a:lnTo>
                <a:lnTo>
                  <a:pt x="272" y="537"/>
                </a:lnTo>
                <a:lnTo>
                  <a:pt x="274" y="537"/>
                </a:lnTo>
                <a:lnTo>
                  <a:pt x="277" y="539"/>
                </a:lnTo>
                <a:lnTo>
                  <a:pt x="277" y="539"/>
                </a:lnTo>
                <a:lnTo>
                  <a:pt x="277" y="541"/>
                </a:lnTo>
                <a:lnTo>
                  <a:pt x="279" y="543"/>
                </a:lnTo>
                <a:lnTo>
                  <a:pt x="277" y="543"/>
                </a:lnTo>
                <a:lnTo>
                  <a:pt x="277" y="545"/>
                </a:lnTo>
                <a:lnTo>
                  <a:pt x="274" y="545"/>
                </a:lnTo>
                <a:lnTo>
                  <a:pt x="272" y="547"/>
                </a:lnTo>
                <a:lnTo>
                  <a:pt x="270" y="545"/>
                </a:lnTo>
                <a:lnTo>
                  <a:pt x="268" y="547"/>
                </a:lnTo>
                <a:lnTo>
                  <a:pt x="270" y="547"/>
                </a:lnTo>
                <a:lnTo>
                  <a:pt x="272" y="549"/>
                </a:lnTo>
                <a:lnTo>
                  <a:pt x="274" y="552"/>
                </a:lnTo>
                <a:lnTo>
                  <a:pt x="277" y="558"/>
                </a:lnTo>
                <a:lnTo>
                  <a:pt x="277" y="560"/>
                </a:lnTo>
                <a:lnTo>
                  <a:pt x="279" y="562"/>
                </a:lnTo>
                <a:lnTo>
                  <a:pt x="279" y="564"/>
                </a:lnTo>
                <a:lnTo>
                  <a:pt x="277" y="566"/>
                </a:lnTo>
                <a:lnTo>
                  <a:pt x="274" y="568"/>
                </a:lnTo>
                <a:lnTo>
                  <a:pt x="272" y="570"/>
                </a:lnTo>
                <a:lnTo>
                  <a:pt x="268" y="570"/>
                </a:lnTo>
                <a:lnTo>
                  <a:pt x="262" y="570"/>
                </a:lnTo>
                <a:lnTo>
                  <a:pt x="260" y="570"/>
                </a:lnTo>
                <a:lnTo>
                  <a:pt x="260" y="568"/>
                </a:lnTo>
                <a:lnTo>
                  <a:pt x="258" y="568"/>
                </a:lnTo>
                <a:lnTo>
                  <a:pt x="258" y="568"/>
                </a:lnTo>
                <a:lnTo>
                  <a:pt x="256" y="570"/>
                </a:lnTo>
                <a:lnTo>
                  <a:pt x="251" y="575"/>
                </a:lnTo>
                <a:lnTo>
                  <a:pt x="249" y="577"/>
                </a:lnTo>
                <a:lnTo>
                  <a:pt x="247" y="579"/>
                </a:lnTo>
                <a:lnTo>
                  <a:pt x="245" y="579"/>
                </a:lnTo>
                <a:lnTo>
                  <a:pt x="243" y="581"/>
                </a:lnTo>
                <a:lnTo>
                  <a:pt x="241" y="581"/>
                </a:lnTo>
                <a:lnTo>
                  <a:pt x="241" y="579"/>
                </a:lnTo>
                <a:lnTo>
                  <a:pt x="239" y="579"/>
                </a:lnTo>
                <a:lnTo>
                  <a:pt x="237" y="579"/>
                </a:lnTo>
                <a:lnTo>
                  <a:pt x="235" y="581"/>
                </a:lnTo>
                <a:lnTo>
                  <a:pt x="235" y="581"/>
                </a:lnTo>
                <a:lnTo>
                  <a:pt x="237" y="579"/>
                </a:lnTo>
                <a:lnTo>
                  <a:pt x="237" y="579"/>
                </a:lnTo>
                <a:lnTo>
                  <a:pt x="237" y="579"/>
                </a:lnTo>
                <a:lnTo>
                  <a:pt x="237" y="579"/>
                </a:lnTo>
                <a:lnTo>
                  <a:pt x="235" y="577"/>
                </a:lnTo>
                <a:lnTo>
                  <a:pt x="233" y="575"/>
                </a:lnTo>
                <a:lnTo>
                  <a:pt x="230" y="575"/>
                </a:lnTo>
                <a:lnTo>
                  <a:pt x="226" y="577"/>
                </a:lnTo>
                <a:lnTo>
                  <a:pt x="224" y="577"/>
                </a:lnTo>
                <a:lnTo>
                  <a:pt x="224" y="579"/>
                </a:lnTo>
                <a:lnTo>
                  <a:pt x="226" y="579"/>
                </a:lnTo>
                <a:lnTo>
                  <a:pt x="226" y="581"/>
                </a:lnTo>
                <a:lnTo>
                  <a:pt x="226" y="581"/>
                </a:lnTo>
                <a:lnTo>
                  <a:pt x="222" y="581"/>
                </a:lnTo>
                <a:lnTo>
                  <a:pt x="220" y="581"/>
                </a:lnTo>
                <a:lnTo>
                  <a:pt x="220" y="583"/>
                </a:lnTo>
                <a:lnTo>
                  <a:pt x="220" y="585"/>
                </a:lnTo>
                <a:lnTo>
                  <a:pt x="220" y="587"/>
                </a:lnTo>
                <a:lnTo>
                  <a:pt x="220" y="589"/>
                </a:lnTo>
                <a:lnTo>
                  <a:pt x="222" y="587"/>
                </a:lnTo>
                <a:lnTo>
                  <a:pt x="224" y="587"/>
                </a:lnTo>
                <a:lnTo>
                  <a:pt x="224" y="587"/>
                </a:lnTo>
                <a:lnTo>
                  <a:pt x="222" y="589"/>
                </a:lnTo>
                <a:lnTo>
                  <a:pt x="220" y="589"/>
                </a:lnTo>
                <a:lnTo>
                  <a:pt x="220" y="591"/>
                </a:lnTo>
                <a:lnTo>
                  <a:pt x="220" y="591"/>
                </a:lnTo>
                <a:lnTo>
                  <a:pt x="220" y="593"/>
                </a:lnTo>
                <a:lnTo>
                  <a:pt x="218" y="591"/>
                </a:lnTo>
                <a:lnTo>
                  <a:pt x="218" y="591"/>
                </a:lnTo>
                <a:lnTo>
                  <a:pt x="216" y="591"/>
                </a:lnTo>
                <a:lnTo>
                  <a:pt x="214" y="593"/>
                </a:lnTo>
                <a:lnTo>
                  <a:pt x="212" y="596"/>
                </a:lnTo>
                <a:lnTo>
                  <a:pt x="207" y="602"/>
                </a:lnTo>
                <a:lnTo>
                  <a:pt x="207" y="604"/>
                </a:lnTo>
                <a:lnTo>
                  <a:pt x="207" y="604"/>
                </a:lnTo>
                <a:lnTo>
                  <a:pt x="207" y="604"/>
                </a:lnTo>
                <a:lnTo>
                  <a:pt x="207" y="606"/>
                </a:lnTo>
                <a:lnTo>
                  <a:pt x="205" y="606"/>
                </a:lnTo>
                <a:lnTo>
                  <a:pt x="203" y="606"/>
                </a:lnTo>
                <a:lnTo>
                  <a:pt x="201" y="608"/>
                </a:lnTo>
                <a:lnTo>
                  <a:pt x="203" y="608"/>
                </a:lnTo>
                <a:lnTo>
                  <a:pt x="205" y="610"/>
                </a:lnTo>
                <a:lnTo>
                  <a:pt x="205" y="610"/>
                </a:lnTo>
                <a:lnTo>
                  <a:pt x="201" y="610"/>
                </a:lnTo>
                <a:lnTo>
                  <a:pt x="201" y="610"/>
                </a:lnTo>
                <a:lnTo>
                  <a:pt x="201" y="610"/>
                </a:lnTo>
                <a:lnTo>
                  <a:pt x="201" y="612"/>
                </a:lnTo>
                <a:lnTo>
                  <a:pt x="201" y="612"/>
                </a:lnTo>
                <a:lnTo>
                  <a:pt x="201" y="614"/>
                </a:lnTo>
                <a:lnTo>
                  <a:pt x="203" y="612"/>
                </a:lnTo>
                <a:lnTo>
                  <a:pt x="205" y="614"/>
                </a:lnTo>
                <a:lnTo>
                  <a:pt x="205" y="614"/>
                </a:lnTo>
                <a:lnTo>
                  <a:pt x="203" y="617"/>
                </a:lnTo>
                <a:lnTo>
                  <a:pt x="205" y="619"/>
                </a:lnTo>
                <a:lnTo>
                  <a:pt x="207" y="619"/>
                </a:lnTo>
                <a:lnTo>
                  <a:pt x="207" y="621"/>
                </a:lnTo>
                <a:lnTo>
                  <a:pt x="210" y="623"/>
                </a:lnTo>
                <a:lnTo>
                  <a:pt x="210" y="623"/>
                </a:lnTo>
                <a:lnTo>
                  <a:pt x="212" y="623"/>
                </a:lnTo>
                <a:lnTo>
                  <a:pt x="212" y="621"/>
                </a:lnTo>
                <a:lnTo>
                  <a:pt x="212" y="621"/>
                </a:lnTo>
                <a:lnTo>
                  <a:pt x="212" y="619"/>
                </a:lnTo>
                <a:lnTo>
                  <a:pt x="214" y="619"/>
                </a:lnTo>
                <a:lnTo>
                  <a:pt x="214" y="619"/>
                </a:lnTo>
                <a:lnTo>
                  <a:pt x="214" y="621"/>
                </a:lnTo>
                <a:lnTo>
                  <a:pt x="212" y="621"/>
                </a:lnTo>
                <a:lnTo>
                  <a:pt x="214" y="621"/>
                </a:lnTo>
                <a:lnTo>
                  <a:pt x="214" y="623"/>
                </a:lnTo>
                <a:lnTo>
                  <a:pt x="216" y="621"/>
                </a:lnTo>
                <a:lnTo>
                  <a:pt x="216" y="621"/>
                </a:lnTo>
                <a:lnTo>
                  <a:pt x="216" y="623"/>
                </a:lnTo>
                <a:lnTo>
                  <a:pt x="216" y="623"/>
                </a:lnTo>
                <a:lnTo>
                  <a:pt x="218" y="623"/>
                </a:lnTo>
                <a:lnTo>
                  <a:pt x="220" y="623"/>
                </a:lnTo>
                <a:lnTo>
                  <a:pt x="220" y="623"/>
                </a:lnTo>
                <a:lnTo>
                  <a:pt x="218" y="625"/>
                </a:lnTo>
                <a:lnTo>
                  <a:pt x="214" y="625"/>
                </a:lnTo>
                <a:lnTo>
                  <a:pt x="216" y="627"/>
                </a:lnTo>
                <a:lnTo>
                  <a:pt x="216" y="627"/>
                </a:lnTo>
                <a:lnTo>
                  <a:pt x="220" y="627"/>
                </a:lnTo>
                <a:lnTo>
                  <a:pt x="226" y="627"/>
                </a:lnTo>
                <a:lnTo>
                  <a:pt x="233" y="629"/>
                </a:lnTo>
                <a:lnTo>
                  <a:pt x="235" y="625"/>
                </a:lnTo>
                <a:lnTo>
                  <a:pt x="237" y="627"/>
                </a:lnTo>
                <a:lnTo>
                  <a:pt x="237" y="627"/>
                </a:lnTo>
                <a:lnTo>
                  <a:pt x="237" y="627"/>
                </a:lnTo>
                <a:lnTo>
                  <a:pt x="235" y="627"/>
                </a:lnTo>
                <a:lnTo>
                  <a:pt x="233" y="629"/>
                </a:lnTo>
                <a:lnTo>
                  <a:pt x="237" y="629"/>
                </a:lnTo>
                <a:lnTo>
                  <a:pt x="239" y="629"/>
                </a:lnTo>
                <a:lnTo>
                  <a:pt x="241" y="631"/>
                </a:lnTo>
                <a:lnTo>
                  <a:pt x="239" y="633"/>
                </a:lnTo>
                <a:lnTo>
                  <a:pt x="235" y="633"/>
                </a:lnTo>
                <a:lnTo>
                  <a:pt x="235" y="633"/>
                </a:lnTo>
                <a:lnTo>
                  <a:pt x="233" y="631"/>
                </a:lnTo>
                <a:lnTo>
                  <a:pt x="233" y="631"/>
                </a:lnTo>
                <a:lnTo>
                  <a:pt x="233" y="631"/>
                </a:lnTo>
                <a:lnTo>
                  <a:pt x="230" y="631"/>
                </a:lnTo>
                <a:lnTo>
                  <a:pt x="226" y="633"/>
                </a:lnTo>
                <a:lnTo>
                  <a:pt x="226" y="633"/>
                </a:lnTo>
                <a:lnTo>
                  <a:pt x="226" y="633"/>
                </a:lnTo>
                <a:lnTo>
                  <a:pt x="228" y="631"/>
                </a:lnTo>
                <a:lnTo>
                  <a:pt x="226" y="631"/>
                </a:lnTo>
                <a:lnTo>
                  <a:pt x="226" y="629"/>
                </a:lnTo>
                <a:lnTo>
                  <a:pt x="224" y="629"/>
                </a:lnTo>
                <a:lnTo>
                  <a:pt x="222" y="627"/>
                </a:lnTo>
                <a:lnTo>
                  <a:pt x="220" y="627"/>
                </a:lnTo>
                <a:lnTo>
                  <a:pt x="218" y="627"/>
                </a:lnTo>
                <a:lnTo>
                  <a:pt x="218" y="631"/>
                </a:lnTo>
                <a:lnTo>
                  <a:pt x="212" y="635"/>
                </a:lnTo>
                <a:lnTo>
                  <a:pt x="214" y="635"/>
                </a:lnTo>
                <a:lnTo>
                  <a:pt x="216" y="635"/>
                </a:lnTo>
                <a:lnTo>
                  <a:pt x="218" y="635"/>
                </a:lnTo>
                <a:lnTo>
                  <a:pt x="216" y="637"/>
                </a:lnTo>
                <a:lnTo>
                  <a:pt x="216" y="637"/>
                </a:lnTo>
                <a:lnTo>
                  <a:pt x="218" y="640"/>
                </a:lnTo>
                <a:lnTo>
                  <a:pt x="220" y="640"/>
                </a:lnTo>
                <a:lnTo>
                  <a:pt x="222" y="640"/>
                </a:lnTo>
                <a:lnTo>
                  <a:pt x="224" y="644"/>
                </a:lnTo>
                <a:lnTo>
                  <a:pt x="230" y="648"/>
                </a:lnTo>
                <a:lnTo>
                  <a:pt x="230" y="648"/>
                </a:lnTo>
                <a:lnTo>
                  <a:pt x="230" y="650"/>
                </a:lnTo>
                <a:lnTo>
                  <a:pt x="233" y="650"/>
                </a:lnTo>
                <a:lnTo>
                  <a:pt x="237" y="650"/>
                </a:lnTo>
                <a:lnTo>
                  <a:pt x="243" y="650"/>
                </a:lnTo>
                <a:lnTo>
                  <a:pt x="247" y="648"/>
                </a:lnTo>
                <a:lnTo>
                  <a:pt x="249" y="648"/>
                </a:lnTo>
                <a:lnTo>
                  <a:pt x="254" y="648"/>
                </a:lnTo>
                <a:lnTo>
                  <a:pt x="254" y="646"/>
                </a:lnTo>
                <a:lnTo>
                  <a:pt x="254" y="644"/>
                </a:lnTo>
                <a:lnTo>
                  <a:pt x="254" y="642"/>
                </a:lnTo>
                <a:lnTo>
                  <a:pt x="254" y="642"/>
                </a:lnTo>
                <a:lnTo>
                  <a:pt x="251" y="642"/>
                </a:lnTo>
                <a:lnTo>
                  <a:pt x="251" y="640"/>
                </a:lnTo>
                <a:lnTo>
                  <a:pt x="254" y="637"/>
                </a:lnTo>
                <a:lnTo>
                  <a:pt x="258" y="633"/>
                </a:lnTo>
                <a:lnTo>
                  <a:pt x="258" y="633"/>
                </a:lnTo>
                <a:lnTo>
                  <a:pt x="260" y="631"/>
                </a:lnTo>
                <a:lnTo>
                  <a:pt x="260" y="631"/>
                </a:lnTo>
                <a:lnTo>
                  <a:pt x="262" y="631"/>
                </a:lnTo>
                <a:lnTo>
                  <a:pt x="262" y="631"/>
                </a:lnTo>
                <a:lnTo>
                  <a:pt x="258" y="633"/>
                </a:lnTo>
                <a:lnTo>
                  <a:pt x="256" y="637"/>
                </a:lnTo>
                <a:lnTo>
                  <a:pt x="256" y="642"/>
                </a:lnTo>
                <a:lnTo>
                  <a:pt x="258" y="644"/>
                </a:lnTo>
                <a:lnTo>
                  <a:pt x="260" y="648"/>
                </a:lnTo>
                <a:lnTo>
                  <a:pt x="262" y="652"/>
                </a:lnTo>
                <a:lnTo>
                  <a:pt x="264" y="656"/>
                </a:lnTo>
                <a:lnTo>
                  <a:pt x="264" y="656"/>
                </a:lnTo>
                <a:lnTo>
                  <a:pt x="262" y="658"/>
                </a:lnTo>
                <a:lnTo>
                  <a:pt x="262" y="661"/>
                </a:lnTo>
                <a:lnTo>
                  <a:pt x="260" y="663"/>
                </a:lnTo>
                <a:lnTo>
                  <a:pt x="262" y="665"/>
                </a:lnTo>
                <a:lnTo>
                  <a:pt x="262" y="667"/>
                </a:lnTo>
                <a:lnTo>
                  <a:pt x="264" y="667"/>
                </a:lnTo>
                <a:lnTo>
                  <a:pt x="266" y="667"/>
                </a:lnTo>
                <a:lnTo>
                  <a:pt x="264" y="667"/>
                </a:lnTo>
                <a:lnTo>
                  <a:pt x="264" y="669"/>
                </a:lnTo>
                <a:lnTo>
                  <a:pt x="264" y="671"/>
                </a:lnTo>
                <a:lnTo>
                  <a:pt x="264" y="673"/>
                </a:lnTo>
                <a:lnTo>
                  <a:pt x="262" y="673"/>
                </a:lnTo>
                <a:lnTo>
                  <a:pt x="260" y="675"/>
                </a:lnTo>
                <a:lnTo>
                  <a:pt x="258" y="675"/>
                </a:lnTo>
                <a:lnTo>
                  <a:pt x="264" y="677"/>
                </a:lnTo>
                <a:lnTo>
                  <a:pt x="270" y="675"/>
                </a:lnTo>
                <a:lnTo>
                  <a:pt x="270" y="673"/>
                </a:lnTo>
                <a:lnTo>
                  <a:pt x="270" y="673"/>
                </a:lnTo>
                <a:lnTo>
                  <a:pt x="272" y="673"/>
                </a:lnTo>
                <a:lnTo>
                  <a:pt x="272" y="673"/>
                </a:lnTo>
                <a:lnTo>
                  <a:pt x="277" y="671"/>
                </a:lnTo>
                <a:lnTo>
                  <a:pt x="279" y="671"/>
                </a:lnTo>
                <a:lnTo>
                  <a:pt x="281" y="669"/>
                </a:lnTo>
                <a:lnTo>
                  <a:pt x="283" y="669"/>
                </a:lnTo>
                <a:lnTo>
                  <a:pt x="285" y="667"/>
                </a:lnTo>
                <a:lnTo>
                  <a:pt x="285" y="669"/>
                </a:lnTo>
                <a:lnTo>
                  <a:pt x="287" y="671"/>
                </a:lnTo>
                <a:lnTo>
                  <a:pt x="291" y="671"/>
                </a:lnTo>
                <a:lnTo>
                  <a:pt x="291" y="671"/>
                </a:lnTo>
                <a:lnTo>
                  <a:pt x="293" y="671"/>
                </a:lnTo>
                <a:lnTo>
                  <a:pt x="295" y="671"/>
                </a:lnTo>
                <a:lnTo>
                  <a:pt x="298" y="673"/>
                </a:lnTo>
                <a:lnTo>
                  <a:pt x="300" y="673"/>
                </a:lnTo>
                <a:lnTo>
                  <a:pt x="304" y="679"/>
                </a:lnTo>
                <a:lnTo>
                  <a:pt x="306" y="682"/>
                </a:lnTo>
                <a:lnTo>
                  <a:pt x="308" y="679"/>
                </a:lnTo>
                <a:lnTo>
                  <a:pt x="308" y="677"/>
                </a:lnTo>
                <a:lnTo>
                  <a:pt x="306" y="673"/>
                </a:lnTo>
                <a:lnTo>
                  <a:pt x="306" y="673"/>
                </a:lnTo>
                <a:lnTo>
                  <a:pt x="308" y="671"/>
                </a:lnTo>
                <a:lnTo>
                  <a:pt x="308" y="669"/>
                </a:lnTo>
                <a:lnTo>
                  <a:pt x="308" y="669"/>
                </a:lnTo>
                <a:lnTo>
                  <a:pt x="308" y="669"/>
                </a:lnTo>
                <a:lnTo>
                  <a:pt x="310" y="669"/>
                </a:lnTo>
                <a:lnTo>
                  <a:pt x="312" y="667"/>
                </a:lnTo>
                <a:lnTo>
                  <a:pt x="312" y="667"/>
                </a:lnTo>
                <a:lnTo>
                  <a:pt x="316" y="667"/>
                </a:lnTo>
                <a:lnTo>
                  <a:pt x="318" y="669"/>
                </a:lnTo>
                <a:lnTo>
                  <a:pt x="316" y="669"/>
                </a:lnTo>
                <a:lnTo>
                  <a:pt x="314" y="669"/>
                </a:lnTo>
                <a:lnTo>
                  <a:pt x="312" y="669"/>
                </a:lnTo>
                <a:lnTo>
                  <a:pt x="312" y="669"/>
                </a:lnTo>
                <a:lnTo>
                  <a:pt x="312" y="671"/>
                </a:lnTo>
                <a:lnTo>
                  <a:pt x="312" y="673"/>
                </a:lnTo>
                <a:lnTo>
                  <a:pt x="312" y="673"/>
                </a:lnTo>
                <a:lnTo>
                  <a:pt x="314" y="675"/>
                </a:lnTo>
                <a:lnTo>
                  <a:pt x="316" y="675"/>
                </a:lnTo>
                <a:lnTo>
                  <a:pt x="318" y="675"/>
                </a:lnTo>
                <a:lnTo>
                  <a:pt x="323" y="673"/>
                </a:lnTo>
                <a:lnTo>
                  <a:pt x="331" y="671"/>
                </a:lnTo>
                <a:lnTo>
                  <a:pt x="333" y="669"/>
                </a:lnTo>
                <a:lnTo>
                  <a:pt x="335" y="665"/>
                </a:lnTo>
                <a:lnTo>
                  <a:pt x="335" y="669"/>
                </a:lnTo>
                <a:lnTo>
                  <a:pt x="333" y="673"/>
                </a:lnTo>
                <a:lnTo>
                  <a:pt x="333" y="673"/>
                </a:lnTo>
                <a:lnTo>
                  <a:pt x="333" y="673"/>
                </a:lnTo>
                <a:lnTo>
                  <a:pt x="329" y="675"/>
                </a:lnTo>
                <a:lnTo>
                  <a:pt x="327" y="679"/>
                </a:lnTo>
                <a:lnTo>
                  <a:pt x="325" y="679"/>
                </a:lnTo>
                <a:lnTo>
                  <a:pt x="325" y="682"/>
                </a:lnTo>
                <a:lnTo>
                  <a:pt x="327" y="684"/>
                </a:lnTo>
                <a:lnTo>
                  <a:pt x="327" y="684"/>
                </a:lnTo>
                <a:lnTo>
                  <a:pt x="329" y="684"/>
                </a:lnTo>
                <a:lnTo>
                  <a:pt x="331" y="686"/>
                </a:lnTo>
                <a:lnTo>
                  <a:pt x="327" y="686"/>
                </a:lnTo>
                <a:lnTo>
                  <a:pt x="325" y="686"/>
                </a:lnTo>
                <a:lnTo>
                  <a:pt x="325" y="688"/>
                </a:lnTo>
                <a:lnTo>
                  <a:pt x="325" y="692"/>
                </a:lnTo>
                <a:lnTo>
                  <a:pt x="323" y="694"/>
                </a:lnTo>
                <a:lnTo>
                  <a:pt x="323" y="696"/>
                </a:lnTo>
                <a:lnTo>
                  <a:pt x="323" y="696"/>
                </a:lnTo>
                <a:lnTo>
                  <a:pt x="325" y="698"/>
                </a:lnTo>
                <a:lnTo>
                  <a:pt x="325" y="698"/>
                </a:lnTo>
                <a:lnTo>
                  <a:pt x="325" y="698"/>
                </a:lnTo>
                <a:lnTo>
                  <a:pt x="327" y="698"/>
                </a:lnTo>
                <a:lnTo>
                  <a:pt x="327" y="698"/>
                </a:lnTo>
                <a:lnTo>
                  <a:pt x="325" y="700"/>
                </a:lnTo>
                <a:lnTo>
                  <a:pt x="325" y="700"/>
                </a:lnTo>
                <a:lnTo>
                  <a:pt x="323" y="698"/>
                </a:lnTo>
                <a:lnTo>
                  <a:pt x="323" y="698"/>
                </a:lnTo>
                <a:lnTo>
                  <a:pt x="323" y="698"/>
                </a:lnTo>
                <a:lnTo>
                  <a:pt x="321" y="698"/>
                </a:lnTo>
                <a:lnTo>
                  <a:pt x="321" y="698"/>
                </a:lnTo>
                <a:lnTo>
                  <a:pt x="318" y="700"/>
                </a:lnTo>
                <a:lnTo>
                  <a:pt x="316" y="702"/>
                </a:lnTo>
                <a:lnTo>
                  <a:pt x="316" y="702"/>
                </a:lnTo>
                <a:lnTo>
                  <a:pt x="314" y="705"/>
                </a:lnTo>
                <a:lnTo>
                  <a:pt x="312" y="707"/>
                </a:lnTo>
                <a:lnTo>
                  <a:pt x="310" y="707"/>
                </a:lnTo>
                <a:lnTo>
                  <a:pt x="310" y="709"/>
                </a:lnTo>
                <a:lnTo>
                  <a:pt x="308" y="709"/>
                </a:lnTo>
                <a:lnTo>
                  <a:pt x="308" y="711"/>
                </a:lnTo>
                <a:lnTo>
                  <a:pt x="308" y="713"/>
                </a:lnTo>
                <a:lnTo>
                  <a:pt x="310" y="713"/>
                </a:lnTo>
                <a:lnTo>
                  <a:pt x="308" y="713"/>
                </a:lnTo>
                <a:lnTo>
                  <a:pt x="308" y="715"/>
                </a:lnTo>
                <a:lnTo>
                  <a:pt x="308" y="713"/>
                </a:lnTo>
                <a:lnTo>
                  <a:pt x="306" y="713"/>
                </a:lnTo>
                <a:lnTo>
                  <a:pt x="306" y="713"/>
                </a:lnTo>
                <a:lnTo>
                  <a:pt x="306" y="713"/>
                </a:lnTo>
                <a:lnTo>
                  <a:pt x="304" y="713"/>
                </a:lnTo>
                <a:lnTo>
                  <a:pt x="302" y="715"/>
                </a:lnTo>
                <a:lnTo>
                  <a:pt x="300" y="717"/>
                </a:lnTo>
                <a:lnTo>
                  <a:pt x="293" y="719"/>
                </a:lnTo>
                <a:lnTo>
                  <a:pt x="289" y="721"/>
                </a:lnTo>
                <a:lnTo>
                  <a:pt x="287" y="721"/>
                </a:lnTo>
                <a:lnTo>
                  <a:pt x="285" y="723"/>
                </a:lnTo>
                <a:lnTo>
                  <a:pt x="285" y="726"/>
                </a:lnTo>
                <a:lnTo>
                  <a:pt x="283" y="728"/>
                </a:lnTo>
                <a:lnTo>
                  <a:pt x="283" y="730"/>
                </a:lnTo>
                <a:lnTo>
                  <a:pt x="283" y="730"/>
                </a:lnTo>
                <a:lnTo>
                  <a:pt x="283" y="732"/>
                </a:lnTo>
                <a:lnTo>
                  <a:pt x="283" y="732"/>
                </a:lnTo>
                <a:lnTo>
                  <a:pt x="285" y="732"/>
                </a:lnTo>
                <a:lnTo>
                  <a:pt x="285" y="734"/>
                </a:lnTo>
                <a:lnTo>
                  <a:pt x="285" y="734"/>
                </a:lnTo>
                <a:lnTo>
                  <a:pt x="285" y="734"/>
                </a:lnTo>
                <a:lnTo>
                  <a:pt x="283" y="734"/>
                </a:lnTo>
                <a:lnTo>
                  <a:pt x="283" y="734"/>
                </a:lnTo>
                <a:lnTo>
                  <a:pt x="283" y="734"/>
                </a:lnTo>
                <a:lnTo>
                  <a:pt x="281" y="732"/>
                </a:lnTo>
                <a:lnTo>
                  <a:pt x="279" y="732"/>
                </a:lnTo>
                <a:lnTo>
                  <a:pt x="279" y="734"/>
                </a:lnTo>
                <a:lnTo>
                  <a:pt x="279" y="734"/>
                </a:lnTo>
                <a:lnTo>
                  <a:pt x="279" y="736"/>
                </a:lnTo>
                <a:lnTo>
                  <a:pt x="279" y="736"/>
                </a:lnTo>
                <a:lnTo>
                  <a:pt x="277" y="734"/>
                </a:lnTo>
                <a:lnTo>
                  <a:pt x="274" y="732"/>
                </a:lnTo>
                <a:lnTo>
                  <a:pt x="274" y="732"/>
                </a:lnTo>
                <a:lnTo>
                  <a:pt x="277" y="732"/>
                </a:lnTo>
                <a:lnTo>
                  <a:pt x="277" y="730"/>
                </a:lnTo>
                <a:lnTo>
                  <a:pt x="277" y="730"/>
                </a:lnTo>
                <a:lnTo>
                  <a:pt x="277" y="730"/>
                </a:lnTo>
                <a:lnTo>
                  <a:pt x="272" y="732"/>
                </a:lnTo>
                <a:lnTo>
                  <a:pt x="272" y="732"/>
                </a:lnTo>
                <a:lnTo>
                  <a:pt x="272" y="730"/>
                </a:lnTo>
                <a:lnTo>
                  <a:pt x="272" y="730"/>
                </a:lnTo>
                <a:lnTo>
                  <a:pt x="272" y="730"/>
                </a:lnTo>
                <a:lnTo>
                  <a:pt x="266" y="732"/>
                </a:lnTo>
                <a:lnTo>
                  <a:pt x="262" y="734"/>
                </a:lnTo>
                <a:lnTo>
                  <a:pt x="258" y="736"/>
                </a:lnTo>
                <a:lnTo>
                  <a:pt x="256" y="738"/>
                </a:lnTo>
                <a:lnTo>
                  <a:pt x="254" y="740"/>
                </a:lnTo>
                <a:lnTo>
                  <a:pt x="251" y="742"/>
                </a:lnTo>
                <a:lnTo>
                  <a:pt x="249" y="744"/>
                </a:lnTo>
                <a:lnTo>
                  <a:pt x="249" y="744"/>
                </a:lnTo>
                <a:lnTo>
                  <a:pt x="247" y="747"/>
                </a:lnTo>
                <a:lnTo>
                  <a:pt x="247" y="747"/>
                </a:lnTo>
                <a:lnTo>
                  <a:pt x="247" y="747"/>
                </a:lnTo>
                <a:lnTo>
                  <a:pt x="245" y="747"/>
                </a:lnTo>
                <a:lnTo>
                  <a:pt x="245" y="747"/>
                </a:lnTo>
                <a:lnTo>
                  <a:pt x="245" y="747"/>
                </a:lnTo>
                <a:lnTo>
                  <a:pt x="243" y="749"/>
                </a:lnTo>
                <a:lnTo>
                  <a:pt x="241" y="749"/>
                </a:lnTo>
                <a:lnTo>
                  <a:pt x="241" y="749"/>
                </a:lnTo>
                <a:lnTo>
                  <a:pt x="243" y="751"/>
                </a:lnTo>
                <a:lnTo>
                  <a:pt x="241" y="751"/>
                </a:lnTo>
                <a:lnTo>
                  <a:pt x="241" y="753"/>
                </a:lnTo>
                <a:lnTo>
                  <a:pt x="241" y="753"/>
                </a:lnTo>
                <a:lnTo>
                  <a:pt x="243" y="753"/>
                </a:lnTo>
                <a:lnTo>
                  <a:pt x="243" y="753"/>
                </a:lnTo>
                <a:lnTo>
                  <a:pt x="245" y="753"/>
                </a:lnTo>
                <a:lnTo>
                  <a:pt x="245" y="751"/>
                </a:lnTo>
                <a:lnTo>
                  <a:pt x="245" y="749"/>
                </a:lnTo>
                <a:lnTo>
                  <a:pt x="245" y="749"/>
                </a:lnTo>
                <a:lnTo>
                  <a:pt x="247" y="749"/>
                </a:lnTo>
                <a:lnTo>
                  <a:pt x="247" y="751"/>
                </a:lnTo>
                <a:lnTo>
                  <a:pt x="249" y="751"/>
                </a:lnTo>
                <a:lnTo>
                  <a:pt x="251" y="751"/>
                </a:lnTo>
                <a:lnTo>
                  <a:pt x="251" y="749"/>
                </a:lnTo>
                <a:lnTo>
                  <a:pt x="251" y="749"/>
                </a:lnTo>
                <a:lnTo>
                  <a:pt x="251" y="747"/>
                </a:lnTo>
                <a:lnTo>
                  <a:pt x="251" y="744"/>
                </a:lnTo>
                <a:lnTo>
                  <a:pt x="254" y="744"/>
                </a:lnTo>
                <a:lnTo>
                  <a:pt x="254" y="747"/>
                </a:lnTo>
                <a:lnTo>
                  <a:pt x="256" y="747"/>
                </a:lnTo>
                <a:lnTo>
                  <a:pt x="256" y="749"/>
                </a:lnTo>
                <a:lnTo>
                  <a:pt x="254" y="749"/>
                </a:lnTo>
                <a:lnTo>
                  <a:pt x="254" y="749"/>
                </a:lnTo>
                <a:lnTo>
                  <a:pt x="254" y="749"/>
                </a:lnTo>
                <a:lnTo>
                  <a:pt x="256" y="749"/>
                </a:lnTo>
                <a:lnTo>
                  <a:pt x="256" y="749"/>
                </a:lnTo>
                <a:lnTo>
                  <a:pt x="258" y="749"/>
                </a:lnTo>
                <a:lnTo>
                  <a:pt x="258" y="749"/>
                </a:lnTo>
                <a:lnTo>
                  <a:pt x="258" y="747"/>
                </a:lnTo>
                <a:lnTo>
                  <a:pt x="260" y="747"/>
                </a:lnTo>
                <a:lnTo>
                  <a:pt x="262" y="747"/>
                </a:lnTo>
                <a:lnTo>
                  <a:pt x="264" y="742"/>
                </a:lnTo>
                <a:lnTo>
                  <a:pt x="264" y="742"/>
                </a:lnTo>
                <a:lnTo>
                  <a:pt x="266" y="740"/>
                </a:lnTo>
                <a:lnTo>
                  <a:pt x="266" y="738"/>
                </a:lnTo>
                <a:lnTo>
                  <a:pt x="266" y="738"/>
                </a:lnTo>
                <a:lnTo>
                  <a:pt x="268" y="738"/>
                </a:lnTo>
                <a:lnTo>
                  <a:pt x="268" y="738"/>
                </a:lnTo>
                <a:lnTo>
                  <a:pt x="270" y="738"/>
                </a:lnTo>
                <a:lnTo>
                  <a:pt x="272" y="738"/>
                </a:lnTo>
                <a:lnTo>
                  <a:pt x="272" y="738"/>
                </a:lnTo>
                <a:lnTo>
                  <a:pt x="272" y="740"/>
                </a:lnTo>
                <a:lnTo>
                  <a:pt x="270" y="738"/>
                </a:lnTo>
                <a:lnTo>
                  <a:pt x="270" y="738"/>
                </a:lnTo>
                <a:lnTo>
                  <a:pt x="270" y="740"/>
                </a:lnTo>
                <a:lnTo>
                  <a:pt x="268" y="740"/>
                </a:lnTo>
                <a:lnTo>
                  <a:pt x="268" y="740"/>
                </a:lnTo>
                <a:lnTo>
                  <a:pt x="268" y="742"/>
                </a:lnTo>
                <a:lnTo>
                  <a:pt x="268" y="742"/>
                </a:lnTo>
                <a:lnTo>
                  <a:pt x="270" y="742"/>
                </a:lnTo>
                <a:lnTo>
                  <a:pt x="272" y="742"/>
                </a:lnTo>
                <a:lnTo>
                  <a:pt x="274" y="742"/>
                </a:lnTo>
                <a:lnTo>
                  <a:pt x="274" y="742"/>
                </a:lnTo>
                <a:lnTo>
                  <a:pt x="277" y="740"/>
                </a:lnTo>
                <a:lnTo>
                  <a:pt x="277" y="740"/>
                </a:lnTo>
                <a:lnTo>
                  <a:pt x="279" y="740"/>
                </a:lnTo>
                <a:lnTo>
                  <a:pt x="279" y="740"/>
                </a:lnTo>
                <a:lnTo>
                  <a:pt x="281" y="740"/>
                </a:lnTo>
                <a:lnTo>
                  <a:pt x="281" y="738"/>
                </a:lnTo>
                <a:lnTo>
                  <a:pt x="281" y="740"/>
                </a:lnTo>
                <a:lnTo>
                  <a:pt x="283" y="740"/>
                </a:lnTo>
                <a:lnTo>
                  <a:pt x="283" y="738"/>
                </a:lnTo>
                <a:lnTo>
                  <a:pt x="283" y="738"/>
                </a:lnTo>
                <a:lnTo>
                  <a:pt x="285" y="738"/>
                </a:lnTo>
                <a:lnTo>
                  <a:pt x="287" y="736"/>
                </a:lnTo>
                <a:lnTo>
                  <a:pt x="289" y="734"/>
                </a:lnTo>
                <a:lnTo>
                  <a:pt x="291" y="734"/>
                </a:lnTo>
                <a:lnTo>
                  <a:pt x="291" y="734"/>
                </a:lnTo>
                <a:lnTo>
                  <a:pt x="291" y="734"/>
                </a:lnTo>
                <a:lnTo>
                  <a:pt x="293" y="734"/>
                </a:lnTo>
                <a:lnTo>
                  <a:pt x="293" y="734"/>
                </a:lnTo>
                <a:lnTo>
                  <a:pt x="293" y="734"/>
                </a:lnTo>
                <a:lnTo>
                  <a:pt x="295" y="734"/>
                </a:lnTo>
                <a:lnTo>
                  <a:pt x="295" y="734"/>
                </a:lnTo>
                <a:lnTo>
                  <a:pt x="295" y="738"/>
                </a:lnTo>
                <a:lnTo>
                  <a:pt x="295" y="738"/>
                </a:lnTo>
                <a:lnTo>
                  <a:pt x="295" y="738"/>
                </a:lnTo>
                <a:lnTo>
                  <a:pt x="295" y="736"/>
                </a:lnTo>
                <a:lnTo>
                  <a:pt x="295" y="736"/>
                </a:lnTo>
                <a:lnTo>
                  <a:pt x="298" y="734"/>
                </a:lnTo>
                <a:lnTo>
                  <a:pt x="298" y="734"/>
                </a:lnTo>
                <a:lnTo>
                  <a:pt x="308" y="730"/>
                </a:lnTo>
                <a:lnTo>
                  <a:pt x="308" y="730"/>
                </a:lnTo>
                <a:lnTo>
                  <a:pt x="310" y="728"/>
                </a:lnTo>
                <a:lnTo>
                  <a:pt x="310" y="726"/>
                </a:lnTo>
                <a:lnTo>
                  <a:pt x="310" y="726"/>
                </a:lnTo>
                <a:lnTo>
                  <a:pt x="310" y="728"/>
                </a:lnTo>
                <a:lnTo>
                  <a:pt x="310" y="728"/>
                </a:lnTo>
                <a:lnTo>
                  <a:pt x="312" y="730"/>
                </a:lnTo>
                <a:lnTo>
                  <a:pt x="312" y="728"/>
                </a:lnTo>
                <a:lnTo>
                  <a:pt x="312" y="728"/>
                </a:lnTo>
                <a:lnTo>
                  <a:pt x="314" y="726"/>
                </a:lnTo>
                <a:lnTo>
                  <a:pt x="314" y="726"/>
                </a:lnTo>
                <a:lnTo>
                  <a:pt x="314" y="726"/>
                </a:lnTo>
                <a:lnTo>
                  <a:pt x="314" y="723"/>
                </a:lnTo>
                <a:lnTo>
                  <a:pt x="312" y="723"/>
                </a:lnTo>
                <a:lnTo>
                  <a:pt x="312" y="723"/>
                </a:lnTo>
                <a:lnTo>
                  <a:pt x="310" y="723"/>
                </a:lnTo>
                <a:lnTo>
                  <a:pt x="310" y="723"/>
                </a:lnTo>
                <a:lnTo>
                  <a:pt x="310" y="723"/>
                </a:lnTo>
                <a:lnTo>
                  <a:pt x="312" y="721"/>
                </a:lnTo>
                <a:lnTo>
                  <a:pt x="314" y="721"/>
                </a:lnTo>
                <a:lnTo>
                  <a:pt x="316" y="721"/>
                </a:lnTo>
                <a:lnTo>
                  <a:pt x="316" y="719"/>
                </a:lnTo>
                <a:lnTo>
                  <a:pt x="318" y="719"/>
                </a:lnTo>
                <a:lnTo>
                  <a:pt x="318" y="719"/>
                </a:lnTo>
                <a:lnTo>
                  <a:pt x="321" y="719"/>
                </a:lnTo>
                <a:lnTo>
                  <a:pt x="321" y="719"/>
                </a:lnTo>
                <a:lnTo>
                  <a:pt x="318" y="719"/>
                </a:lnTo>
                <a:lnTo>
                  <a:pt x="318" y="719"/>
                </a:lnTo>
                <a:lnTo>
                  <a:pt x="318" y="717"/>
                </a:lnTo>
                <a:lnTo>
                  <a:pt x="321" y="717"/>
                </a:lnTo>
                <a:lnTo>
                  <a:pt x="323" y="717"/>
                </a:lnTo>
                <a:lnTo>
                  <a:pt x="323" y="717"/>
                </a:lnTo>
                <a:lnTo>
                  <a:pt x="325" y="717"/>
                </a:lnTo>
                <a:lnTo>
                  <a:pt x="325" y="717"/>
                </a:lnTo>
                <a:lnTo>
                  <a:pt x="325" y="717"/>
                </a:lnTo>
                <a:lnTo>
                  <a:pt x="327" y="715"/>
                </a:lnTo>
                <a:lnTo>
                  <a:pt x="327" y="715"/>
                </a:lnTo>
                <a:lnTo>
                  <a:pt x="327" y="713"/>
                </a:lnTo>
                <a:lnTo>
                  <a:pt x="329" y="713"/>
                </a:lnTo>
                <a:lnTo>
                  <a:pt x="329" y="713"/>
                </a:lnTo>
                <a:lnTo>
                  <a:pt x="331" y="713"/>
                </a:lnTo>
                <a:lnTo>
                  <a:pt x="331" y="713"/>
                </a:lnTo>
                <a:lnTo>
                  <a:pt x="333" y="713"/>
                </a:lnTo>
                <a:lnTo>
                  <a:pt x="333" y="711"/>
                </a:lnTo>
                <a:lnTo>
                  <a:pt x="335" y="711"/>
                </a:lnTo>
                <a:lnTo>
                  <a:pt x="335" y="711"/>
                </a:lnTo>
                <a:lnTo>
                  <a:pt x="335" y="711"/>
                </a:lnTo>
                <a:lnTo>
                  <a:pt x="337" y="709"/>
                </a:lnTo>
                <a:lnTo>
                  <a:pt x="337" y="709"/>
                </a:lnTo>
                <a:lnTo>
                  <a:pt x="339" y="709"/>
                </a:lnTo>
                <a:lnTo>
                  <a:pt x="339" y="709"/>
                </a:lnTo>
                <a:lnTo>
                  <a:pt x="339" y="709"/>
                </a:lnTo>
                <a:lnTo>
                  <a:pt x="342" y="707"/>
                </a:lnTo>
                <a:lnTo>
                  <a:pt x="342" y="705"/>
                </a:lnTo>
                <a:lnTo>
                  <a:pt x="342" y="705"/>
                </a:lnTo>
                <a:lnTo>
                  <a:pt x="342" y="705"/>
                </a:lnTo>
                <a:lnTo>
                  <a:pt x="342" y="702"/>
                </a:lnTo>
                <a:lnTo>
                  <a:pt x="342" y="702"/>
                </a:lnTo>
                <a:lnTo>
                  <a:pt x="342" y="702"/>
                </a:lnTo>
                <a:lnTo>
                  <a:pt x="344" y="700"/>
                </a:lnTo>
                <a:lnTo>
                  <a:pt x="346" y="700"/>
                </a:lnTo>
                <a:lnTo>
                  <a:pt x="346" y="700"/>
                </a:lnTo>
                <a:lnTo>
                  <a:pt x="348" y="700"/>
                </a:lnTo>
                <a:lnTo>
                  <a:pt x="348" y="698"/>
                </a:lnTo>
                <a:lnTo>
                  <a:pt x="348" y="698"/>
                </a:lnTo>
                <a:lnTo>
                  <a:pt x="350" y="698"/>
                </a:lnTo>
                <a:lnTo>
                  <a:pt x="350" y="698"/>
                </a:lnTo>
                <a:lnTo>
                  <a:pt x="352" y="696"/>
                </a:lnTo>
                <a:lnTo>
                  <a:pt x="354" y="696"/>
                </a:lnTo>
                <a:lnTo>
                  <a:pt x="354" y="696"/>
                </a:lnTo>
                <a:lnTo>
                  <a:pt x="354" y="694"/>
                </a:lnTo>
                <a:lnTo>
                  <a:pt x="354" y="694"/>
                </a:lnTo>
                <a:lnTo>
                  <a:pt x="356" y="694"/>
                </a:lnTo>
                <a:lnTo>
                  <a:pt x="358" y="694"/>
                </a:lnTo>
                <a:lnTo>
                  <a:pt x="360" y="692"/>
                </a:lnTo>
                <a:lnTo>
                  <a:pt x="360" y="690"/>
                </a:lnTo>
                <a:lnTo>
                  <a:pt x="362" y="688"/>
                </a:lnTo>
                <a:lnTo>
                  <a:pt x="369" y="688"/>
                </a:lnTo>
                <a:lnTo>
                  <a:pt x="369" y="688"/>
                </a:lnTo>
                <a:lnTo>
                  <a:pt x="369" y="686"/>
                </a:lnTo>
                <a:lnTo>
                  <a:pt x="371" y="686"/>
                </a:lnTo>
                <a:lnTo>
                  <a:pt x="373" y="686"/>
                </a:lnTo>
                <a:lnTo>
                  <a:pt x="373" y="686"/>
                </a:lnTo>
                <a:lnTo>
                  <a:pt x="373" y="684"/>
                </a:lnTo>
                <a:lnTo>
                  <a:pt x="373" y="684"/>
                </a:lnTo>
                <a:lnTo>
                  <a:pt x="373" y="684"/>
                </a:lnTo>
                <a:lnTo>
                  <a:pt x="373" y="684"/>
                </a:lnTo>
                <a:lnTo>
                  <a:pt x="375" y="682"/>
                </a:lnTo>
                <a:lnTo>
                  <a:pt x="375" y="682"/>
                </a:lnTo>
                <a:lnTo>
                  <a:pt x="375" y="679"/>
                </a:lnTo>
                <a:lnTo>
                  <a:pt x="377" y="679"/>
                </a:lnTo>
                <a:lnTo>
                  <a:pt x="379" y="677"/>
                </a:lnTo>
                <a:lnTo>
                  <a:pt x="379" y="677"/>
                </a:lnTo>
                <a:lnTo>
                  <a:pt x="381" y="675"/>
                </a:lnTo>
                <a:lnTo>
                  <a:pt x="381" y="675"/>
                </a:lnTo>
                <a:lnTo>
                  <a:pt x="386" y="673"/>
                </a:lnTo>
                <a:lnTo>
                  <a:pt x="386" y="671"/>
                </a:lnTo>
                <a:lnTo>
                  <a:pt x="386" y="671"/>
                </a:lnTo>
                <a:lnTo>
                  <a:pt x="386" y="671"/>
                </a:lnTo>
                <a:lnTo>
                  <a:pt x="386" y="671"/>
                </a:lnTo>
                <a:lnTo>
                  <a:pt x="386" y="669"/>
                </a:lnTo>
                <a:lnTo>
                  <a:pt x="381" y="667"/>
                </a:lnTo>
                <a:lnTo>
                  <a:pt x="379" y="667"/>
                </a:lnTo>
                <a:lnTo>
                  <a:pt x="377" y="667"/>
                </a:lnTo>
                <a:lnTo>
                  <a:pt x="375" y="665"/>
                </a:lnTo>
                <a:lnTo>
                  <a:pt x="375" y="665"/>
                </a:lnTo>
                <a:lnTo>
                  <a:pt x="375" y="663"/>
                </a:lnTo>
                <a:lnTo>
                  <a:pt x="375" y="661"/>
                </a:lnTo>
                <a:lnTo>
                  <a:pt x="375" y="661"/>
                </a:lnTo>
                <a:lnTo>
                  <a:pt x="379" y="658"/>
                </a:lnTo>
                <a:lnTo>
                  <a:pt x="379" y="656"/>
                </a:lnTo>
                <a:lnTo>
                  <a:pt x="381" y="656"/>
                </a:lnTo>
                <a:lnTo>
                  <a:pt x="381" y="656"/>
                </a:lnTo>
                <a:lnTo>
                  <a:pt x="381" y="654"/>
                </a:lnTo>
                <a:lnTo>
                  <a:pt x="381" y="654"/>
                </a:lnTo>
                <a:lnTo>
                  <a:pt x="381" y="654"/>
                </a:lnTo>
                <a:lnTo>
                  <a:pt x="383" y="652"/>
                </a:lnTo>
                <a:lnTo>
                  <a:pt x="386" y="652"/>
                </a:lnTo>
                <a:lnTo>
                  <a:pt x="386" y="652"/>
                </a:lnTo>
                <a:lnTo>
                  <a:pt x="386" y="652"/>
                </a:lnTo>
                <a:lnTo>
                  <a:pt x="386" y="654"/>
                </a:lnTo>
                <a:lnTo>
                  <a:pt x="386" y="654"/>
                </a:lnTo>
                <a:lnTo>
                  <a:pt x="388" y="654"/>
                </a:lnTo>
                <a:lnTo>
                  <a:pt x="390" y="652"/>
                </a:lnTo>
                <a:lnTo>
                  <a:pt x="390" y="652"/>
                </a:lnTo>
                <a:lnTo>
                  <a:pt x="392" y="652"/>
                </a:lnTo>
                <a:lnTo>
                  <a:pt x="390" y="650"/>
                </a:lnTo>
                <a:lnTo>
                  <a:pt x="388" y="650"/>
                </a:lnTo>
                <a:lnTo>
                  <a:pt x="388" y="650"/>
                </a:lnTo>
                <a:lnTo>
                  <a:pt x="390" y="650"/>
                </a:lnTo>
                <a:lnTo>
                  <a:pt x="394" y="648"/>
                </a:lnTo>
                <a:lnTo>
                  <a:pt x="394" y="648"/>
                </a:lnTo>
                <a:lnTo>
                  <a:pt x="396" y="646"/>
                </a:lnTo>
                <a:lnTo>
                  <a:pt x="396" y="646"/>
                </a:lnTo>
                <a:lnTo>
                  <a:pt x="396" y="646"/>
                </a:lnTo>
                <a:lnTo>
                  <a:pt x="396" y="644"/>
                </a:lnTo>
                <a:lnTo>
                  <a:pt x="394" y="644"/>
                </a:lnTo>
                <a:lnTo>
                  <a:pt x="392" y="642"/>
                </a:lnTo>
                <a:lnTo>
                  <a:pt x="390" y="640"/>
                </a:lnTo>
                <a:lnTo>
                  <a:pt x="392" y="640"/>
                </a:lnTo>
                <a:lnTo>
                  <a:pt x="392" y="640"/>
                </a:lnTo>
                <a:lnTo>
                  <a:pt x="394" y="642"/>
                </a:lnTo>
                <a:lnTo>
                  <a:pt x="396" y="642"/>
                </a:lnTo>
                <a:lnTo>
                  <a:pt x="396" y="642"/>
                </a:lnTo>
                <a:lnTo>
                  <a:pt x="398" y="642"/>
                </a:lnTo>
                <a:lnTo>
                  <a:pt x="400" y="640"/>
                </a:lnTo>
                <a:lnTo>
                  <a:pt x="402" y="640"/>
                </a:lnTo>
                <a:lnTo>
                  <a:pt x="402" y="637"/>
                </a:lnTo>
                <a:lnTo>
                  <a:pt x="400" y="637"/>
                </a:lnTo>
                <a:lnTo>
                  <a:pt x="400" y="637"/>
                </a:lnTo>
                <a:lnTo>
                  <a:pt x="402" y="635"/>
                </a:lnTo>
                <a:lnTo>
                  <a:pt x="407" y="631"/>
                </a:lnTo>
                <a:lnTo>
                  <a:pt x="409" y="631"/>
                </a:lnTo>
                <a:lnTo>
                  <a:pt x="409" y="631"/>
                </a:lnTo>
                <a:lnTo>
                  <a:pt x="409" y="631"/>
                </a:lnTo>
                <a:lnTo>
                  <a:pt x="409" y="629"/>
                </a:lnTo>
                <a:lnTo>
                  <a:pt x="409" y="629"/>
                </a:lnTo>
                <a:lnTo>
                  <a:pt x="409" y="627"/>
                </a:lnTo>
                <a:lnTo>
                  <a:pt x="411" y="625"/>
                </a:lnTo>
                <a:lnTo>
                  <a:pt x="413" y="625"/>
                </a:lnTo>
                <a:lnTo>
                  <a:pt x="417" y="625"/>
                </a:lnTo>
                <a:lnTo>
                  <a:pt x="417" y="623"/>
                </a:lnTo>
                <a:lnTo>
                  <a:pt x="419" y="623"/>
                </a:lnTo>
                <a:lnTo>
                  <a:pt x="421" y="621"/>
                </a:lnTo>
                <a:lnTo>
                  <a:pt x="425" y="619"/>
                </a:lnTo>
                <a:lnTo>
                  <a:pt x="427" y="619"/>
                </a:lnTo>
                <a:lnTo>
                  <a:pt x="427" y="619"/>
                </a:lnTo>
                <a:lnTo>
                  <a:pt x="427" y="619"/>
                </a:lnTo>
                <a:lnTo>
                  <a:pt x="434" y="619"/>
                </a:lnTo>
                <a:lnTo>
                  <a:pt x="436" y="619"/>
                </a:lnTo>
                <a:lnTo>
                  <a:pt x="436" y="619"/>
                </a:lnTo>
                <a:lnTo>
                  <a:pt x="436" y="617"/>
                </a:lnTo>
                <a:lnTo>
                  <a:pt x="438" y="617"/>
                </a:lnTo>
                <a:lnTo>
                  <a:pt x="440" y="614"/>
                </a:lnTo>
                <a:lnTo>
                  <a:pt x="440" y="614"/>
                </a:lnTo>
                <a:lnTo>
                  <a:pt x="442" y="614"/>
                </a:lnTo>
                <a:lnTo>
                  <a:pt x="444" y="614"/>
                </a:lnTo>
                <a:lnTo>
                  <a:pt x="440" y="617"/>
                </a:lnTo>
                <a:lnTo>
                  <a:pt x="438" y="617"/>
                </a:lnTo>
                <a:lnTo>
                  <a:pt x="438" y="619"/>
                </a:lnTo>
                <a:lnTo>
                  <a:pt x="436" y="619"/>
                </a:lnTo>
                <a:lnTo>
                  <a:pt x="436" y="621"/>
                </a:lnTo>
                <a:lnTo>
                  <a:pt x="436" y="621"/>
                </a:lnTo>
                <a:lnTo>
                  <a:pt x="434" y="621"/>
                </a:lnTo>
                <a:lnTo>
                  <a:pt x="434" y="621"/>
                </a:lnTo>
                <a:lnTo>
                  <a:pt x="436" y="623"/>
                </a:lnTo>
                <a:lnTo>
                  <a:pt x="440" y="625"/>
                </a:lnTo>
                <a:lnTo>
                  <a:pt x="442" y="627"/>
                </a:lnTo>
                <a:lnTo>
                  <a:pt x="446" y="627"/>
                </a:lnTo>
                <a:lnTo>
                  <a:pt x="448" y="627"/>
                </a:lnTo>
                <a:lnTo>
                  <a:pt x="448" y="627"/>
                </a:lnTo>
                <a:lnTo>
                  <a:pt x="446" y="627"/>
                </a:lnTo>
                <a:lnTo>
                  <a:pt x="440" y="627"/>
                </a:lnTo>
                <a:lnTo>
                  <a:pt x="436" y="627"/>
                </a:lnTo>
                <a:lnTo>
                  <a:pt x="434" y="627"/>
                </a:lnTo>
                <a:lnTo>
                  <a:pt x="434" y="627"/>
                </a:lnTo>
                <a:lnTo>
                  <a:pt x="432" y="627"/>
                </a:lnTo>
                <a:lnTo>
                  <a:pt x="430" y="625"/>
                </a:lnTo>
                <a:lnTo>
                  <a:pt x="430" y="625"/>
                </a:lnTo>
                <a:lnTo>
                  <a:pt x="427" y="625"/>
                </a:lnTo>
                <a:lnTo>
                  <a:pt x="423" y="627"/>
                </a:lnTo>
                <a:lnTo>
                  <a:pt x="421" y="629"/>
                </a:lnTo>
                <a:lnTo>
                  <a:pt x="415" y="631"/>
                </a:lnTo>
                <a:lnTo>
                  <a:pt x="415" y="631"/>
                </a:lnTo>
                <a:lnTo>
                  <a:pt x="415" y="633"/>
                </a:lnTo>
                <a:lnTo>
                  <a:pt x="415" y="635"/>
                </a:lnTo>
                <a:lnTo>
                  <a:pt x="415" y="637"/>
                </a:lnTo>
                <a:lnTo>
                  <a:pt x="415" y="642"/>
                </a:lnTo>
                <a:lnTo>
                  <a:pt x="413" y="642"/>
                </a:lnTo>
                <a:lnTo>
                  <a:pt x="411" y="646"/>
                </a:lnTo>
                <a:lnTo>
                  <a:pt x="409" y="648"/>
                </a:lnTo>
                <a:lnTo>
                  <a:pt x="409" y="648"/>
                </a:lnTo>
                <a:lnTo>
                  <a:pt x="409" y="652"/>
                </a:lnTo>
                <a:lnTo>
                  <a:pt x="409" y="652"/>
                </a:lnTo>
                <a:lnTo>
                  <a:pt x="409" y="654"/>
                </a:lnTo>
                <a:lnTo>
                  <a:pt x="413" y="654"/>
                </a:lnTo>
                <a:lnTo>
                  <a:pt x="413" y="654"/>
                </a:lnTo>
                <a:lnTo>
                  <a:pt x="415" y="654"/>
                </a:lnTo>
                <a:lnTo>
                  <a:pt x="419" y="652"/>
                </a:lnTo>
                <a:lnTo>
                  <a:pt x="419" y="652"/>
                </a:lnTo>
                <a:lnTo>
                  <a:pt x="419" y="652"/>
                </a:lnTo>
                <a:lnTo>
                  <a:pt x="417" y="654"/>
                </a:lnTo>
                <a:lnTo>
                  <a:pt x="417" y="656"/>
                </a:lnTo>
                <a:lnTo>
                  <a:pt x="415" y="656"/>
                </a:lnTo>
                <a:lnTo>
                  <a:pt x="413" y="658"/>
                </a:lnTo>
                <a:lnTo>
                  <a:pt x="411" y="658"/>
                </a:lnTo>
                <a:lnTo>
                  <a:pt x="409" y="661"/>
                </a:lnTo>
                <a:lnTo>
                  <a:pt x="407" y="661"/>
                </a:lnTo>
                <a:lnTo>
                  <a:pt x="407" y="661"/>
                </a:lnTo>
                <a:lnTo>
                  <a:pt x="407" y="663"/>
                </a:lnTo>
                <a:lnTo>
                  <a:pt x="407" y="663"/>
                </a:lnTo>
                <a:lnTo>
                  <a:pt x="407" y="663"/>
                </a:lnTo>
                <a:lnTo>
                  <a:pt x="409" y="665"/>
                </a:lnTo>
                <a:lnTo>
                  <a:pt x="411" y="665"/>
                </a:lnTo>
                <a:lnTo>
                  <a:pt x="413" y="663"/>
                </a:lnTo>
                <a:lnTo>
                  <a:pt x="415" y="663"/>
                </a:lnTo>
                <a:lnTo>
                  <a:pt x="417" y="663"/>
                </a:lnTo>
                <a:lnTo>
                  <a:pt x="417" y="663"/>
                </a:lnTo>
                <a:lnTo>
                  <a:pt x="417" y="663"/>
                </a:lnTo>
                <a:lnTo>
                  <a:pt x="417" y="663"/>
                </a:lnTo>
                <a:lnTo>
                  <a:pt x="417" y="663"/>
                </a:lnTo>
                <a:lnTo>
                  <a:pt x="417" y="663"/>
                </a:lnTo>
                <a:lnTo>
                  <a:pt x="419" y="663"/>
                </a:lnTo>
                <a:lnTo>
                  <a:pt x="421" y="663"/>
                </a:lnTo>
                <a:lnTo>
                  <a:pt x="421" y="663"/>
                </a:lnTo>
                <a:lnTo>
                  <a:pt x="421" y="663"/>
                </a:lnTo>
                <a:lnTo>
                  <a:pt x="423" y="661"/>
                </a:lnTo>
                <a:lnTo>
                  <a:pt x="425" y="658"/>
                </a:lnTo>
                <a:lnTo>
                  <a:pt x="425" y="658"/>
                </a:lnTo>
                <a:lnTo>
                  <a:pt x="425" y="656"/>
                </a:lnTo>
                <a:lnTo>
                  <a:pt x="425" y="656"/>
                </a:lnTo>
                <a:lnTo>
                  <a:pt x="425" y="656"/>
                </a:lnTo>
                <a:lnTo>
                  <a:pt x="427" y="656"/>
                </a:lnTo>
                <a:lnTo>
                  <a:pt x="427" y="656"/>
                </a:lnTo>
                <a:lnTo>
                  <a:pt x="430" y="656"/>
                </a:lnTo>
                <a:lnTo>
                  <a:pt x="430" y="656"/>
                </a:lnTo>
                <a:lnTo>
                  <a:pt x="432" y="656"/>
                </a:lnTo>
                <a:lnTo>
                  <a:pt x="432" y="656"/>
                </a:lnTo>
                <a:lnTo>
                  <a:pt x="436" y="654"/>
                </a:lnTo>
                <a:lnTo>
                  <a:pt x="436" y="652"/>
                </a:lnTo>
                <a:lnTo>
                  <a:pt x="434" y="652"/>
                </a:lnTo>
                <a:lnTo>
                  <a:pt x="434" y="652"/>
                </a:lnTo>
                <a:lnTo>
                  <a:pt x="436" y="652"/>
                </a:lnTo>
                <a:lnTo>
                  <a:pt x="438" y="652"/>
                </a:lnTo>
                <a:lnTo>
                  <a:pt x="438" y="652"/>
                </a:lnTo>
                <a:lnTo>
                  <a:pt x="438" y="650"/>
                </a:lnTo>
                <a:lnTo>
                  <a:pt x="438" y="650"/>
                </a:lnTo>
                <a:lnTo>
                  <a:pt x="438" y="648"/>
                </a:lnTo>
                <a:lnTo>
                  <a:pt x="440" y="650"/>
                </a:lnTo>
                <a:lnTo>
                  <a:pt x="440" y="652"/>
                </a:lnTo>
                <a:lnTo>
                  <a:pt x="440" y="652"/>
                </a:lnTo>
                <a:lnTo>
                  <a:pt x="440" y="652"/>
                </a:lnTo>
                <a:lnTo>
                  <a:pt x="442" y="650"/>
                </a:lnTo>
                <a:lnTo>
                  <a:pt x="442" y="648"/>
                </a:lnTo>
                <a:lnTo>
                  <a:pt x="442" y="646"/>
                </a:lnTo>
                <a:lnTo>
                  <a:pt x="442" y="644"/>
                </a:lnTo>
                <a:lnTo>
                  <a:pt x="444" y="644"/>
                </a:lnTo>
                <a:lnTo>
                  <a:pt x="444" y="646"/>
                </a:lnTo>
                <a:lnTo>
                  <a:pt x="444" y="646"/>
                </a:lnTo>
                <a:lnTo>
                  <a:pt x="448" y="646"/>
                </a:lnTo>
                <a:lnTo>
                  <a:pt x="448" y="646"/>
                </a:lnTo>
                <a:lnTo>
                  <a:pt x="448" y="648"/>
                </a:lnTo>
                <a:lnTo>
                  <a:pt x="451" y="648"/>
                </a:lnTo>
                <a:lnTo>
                  <a:pt x="453" y="648"/>
                </a:lnTo>
                <a:lnTo>
                  <a:pt x="455" y="648"/>
                </a:lnTo>
                <a:lnTo>
                  <a:pt x="455" y="648"/>
                </a:lnTo>
                <a:lnTo>
                  <a:pt x="457" y="648"/>
                </a:lnTo>
                <a:lnTo>
                  <a:pt x="457" y="648"/>
                </a:lnTo>
                <a:lnTo>
                  <a:pt x="457" y="648"/>
                </a:lnTo>
                <a:lnTo>
                  <a:pt x="457" y="648"/>
                </a:lnTo>
                <a:lnTo>
                  <a:pt x="459" y="644"/>
                </a:lnTo>
                <a:lnTo>
                  <a:pt x="459" y="644"/>
                </a:lnTo>
                <a:lnTo>
                  <a:pt x="461" y="644"/>
                </a:lnTo>
                <a:lnTo>
                  <a:pt x="461" y="644"/>
                </a:lnTo>
                <a:lnTo>
                  <a:pt x="461" y="644"/>
                </a:lnTo>
                <a:lnTo>
                  <a:pt x="461" y="642"/>
                </a:lnTo>
                <a:lnTo>
                  <a:pt x="461" y="640"/>
                </a:lnTo>
                <a:lnTo>
                  <a:pt x="461" y="640"/>
                </a:lnTo>
                <a:lnTo>
                  <a:pt x="461" y="637"/>
                </a:lnTo>
                <a:lnTo>
                  <a:pt x="461" y="637"/>
                </a:lnTo>
                <a:lnTo>
                  <a:pt x="463" y="637"/>
                </a:lnTo>
                <a:lnTo>
                  <a:pt x="463" y="637"/>
                </a:lnTo>
                <a:lnTo>
                  <a:pt x="465" y="635"/>
                </a:lnTo>
                <a:lnTo>
                  <a:pt x="463" y="635"/>
                </a:lnTo>
                <a:lnTo>
                  <a:pt x="463" y="635"/>
                </a:lnTo>
                <a:lnTo>
                  <a:pt x="461" y="635"/>
                </a:lnTo>
                <a:lnTo>
                  <a:pt x="461" y="635"/>
                </a:lnTo>
                <a:lnTo>
                  <a:pt x="459" y="635"/>
                </a:lnTo>
                <a:lnTo>
                  <a:pt x="457" y="635"/>
                </a:lnTo>
                <a:lnTo>
                  <a:pt x="455" y="635"/>
                </a:lnTo>
                <a:lnTo>
                  <a:pt x="455" y="635"/>
                </a:lnTo>
                <a:lnTo>
                  <a:pt x="455" y="635"/>
                </a:lnTo>
                <a:lnTo>
                  <a:pt x="455" y="635"/>
                </a:lnTo>
                <a:lnTo>
                  <a:pt x="457" y="635"/>
                </a:lnTo>
                <a:lnTo>
                  <a:pt x="457" y="635"/>
                </a:lnTo>
                <a:lnTo>
                  <a:pt x="459" y="635"/>
                </a:lnTo>
                <a:lnTo>
                  <a:pt x="459" y="633"/>
                </a:lnTo>
                <a:lnTo>
                  <a:pt x="459" y="633"/>
                </a:lnTo>
                <a:lnTo>
                  <a:pt x="459" y="633"/>
                </a:lnTo>
                <a:lnTo>
                  <a:pt x="459" y="631"/>
                </a:lnTo>
                <a:lnTo>
                  <a:pt x="459" y="631"/>
                </a:lnTo>
                <a:lnTo>
                  <a:pt x="457" y="631"/>
                </a:lnTo>
                <a:lnTo>
                  <a:pt x="455" y="629"/>
                </a:lnTo>
                <a:lnTo>
                  <a:pt x="455" y="629"/>
                </a:lnTo>
                <a:lnTo>
                  <a:pt x="457" y="629"/>
                </a:lnTo>
                <a:lnTo>
                  <a:pt x="459" y="629"/>
                </a:lnTo>
                <a:lnTo>
                  <a:pt x="459" y="629"/>
                </a:lnTo>
                <a:lnTo>
                  <a:pt x="459" y="627"/>
                </a:lnTo>
                <a:lnTo>
                  <a:pt x="461" y="625"/>
                </a:lnTo>
                <a:lnTo>
                  <a:pt x="461" y="625"/>
                </a:lnTo>
                <a:lnTo>
                  <a:pt x="459" y="625"/>
                </a:lnTo>
                <a:lnTo>
                  <a:pt x="459" y="625"/>
                </a:lnTo>
                <a:lnTo>
                  <a:pt x="457" y="625"/>
                </a:lnTo>
                <a:lnTo>
                  <a:pt x="459" y="625"/>
                </a:lnTo>
                <a:lnTo>
                  <a:pt x="459" y="625"/>
                </a:lnTo>
                <a:lnTo>
                  <a:pt x="459" y="623"/>
                </a:lnTo>
                <a:lnTo>
                  <a:pt x="461" y="623"/>
                </a:lnTo>
                <a:lnTo>
                  <a:pt x="461" y="623"/>
                </a:lnTo>
                <a:lnTo>
                  <a:pt x="463" y="623"/>
                </a:lnTo>
                <a:lnTo>
                  <a:pt x="463" y="623"/>
                </a:lnTo>
                <a:lnTo>
                  <a:pt x="465" y="621"/>
                </a:lnTo>
                <a:lnTo>
                  <a:pt x="467" y="621"/>
                </a:lnTo>
                <a:lnTo>
                  <a:pt x="467" y="621"/>
                </a:lnTo>
                <a:lnTo>
                  <a:pt x="463" y="625"/>
                </a:lnTo>
                <a:lnTo>
                  <a:pt x="463" y="625"/>
                </a:lnTo>
                <a:lnTo>
                  <a:pt x="463" y="627"/>
                </a:lnTo>
                <a:lnTo>
                  <a:pt x="465" y="627"/>
                </a:lnTo>
                <a:lnTo>
                  <a:pt x="467" y="627"/>
                </a:lnTo>
                <a:lnTo>
                  <a:pt x="469" y="627"/>
                </a:lnTo>
                <a:lnTo>
                  <a:pt x="469" y="627"/>
                </a:lnTo>
                <a:lnTo>
                  <a:pt x="469" y="625"/>
                </a:lnTo>
                <a:lnTo>
                  <a:pt x="469" y="625"/>
                </a:lnTo>
                <a:lnTo>
                  <a:pt x="471" y="625"/>
                </a:lnTo>
                <a:lnTo>
                  <a:pt x="471" y="627"/>
                </a:lnTo>
                <a:lnTo>
                  <a:pt x="471" y="627"/>
                </a:lnTo>
                <a:lnTo>
                  <a:pt x="474" y="627"/>
                </a:lnTo>
                <a:lnTo>
                  <a:pt x="474" y="627"/>
                </a:lnTo>
                <a:lnTo>
                  <a:pt x="474" y="627"/>
                </a:lnTo>
                <a:lnTo>
                  <a:pt x="474" y="625"/>
                </a:lnTo>
                <a:lnTo>
                  <a:pt x="476" y="625"/>
                </a:lnTo>
                <a:lnTo>
                  <a:pt x="476" y="625"/>
                </a:lnTo>
                <a:lnTo>
                  <a:pt x="478" y="625"/>
                </a:lnTo>
                <a:lnTo>
                  <a:pt x="478" y="625"/>
                </a:lnTo>
                <a:lnTo>
                  <a:pt x="480" y="625"/>
                </a:lnTo>
                <a:lnTo>
                  <a:pt x="482" y="623"/>
                </a:lnTo>
                <a:lnTo>
                  <a:pt x="484" y="623"/>
                </a:lnTo>
                <a:lnTo>
                  <a:pt x="486" y="623"/>
                </a:lnTo>
                <a:lnTo>
                  <a:pt x="488" y="623"/>
                </a:lnTo>
                <a:lnTo>
                  <a:pt x="484" y="625"/>
                </a:lnTo>
                <a:lnTo>
                  <a:pt x="484" y="625"/>
                </a:lnTo>
                <a:lnTo>
                  <a:pt x="484" y="627"/>
                </a:lnTo>
                <a:lnTo>
                  <a:pt x="484" y="627"/>
                </a:lnTo>
                <a:lnTo>
                  <a:pt x="484" y="629"/>
                </a:lnTo>
                <a:lnTo>
                  <a:pt x="486" y="629"/>
                </a:lnTo>
                <a:lnTo>
                  <a:pt x="486" y="631"/>
                </a:lnTo>
                <a:lnTo>
                  <a:pt x="484" y="631"/>
                </a:lnTo>
                <a:lnTo>
                  <a:pt x="484" y="631"/>
                </a:lnTo>
                <a:lnTo>
                  <a:pt x="486" y="631"/>
                </a:lnTo>
                <a:lnTo>
                  <a:pt x="488" y="631"/>
                </a:lnTo>
                <a:lnTo>
                  <a:pt x="488" y="631"/>
                </a:lnTo>
                <a:lnTo>
                  <a:pt x="490" y="631"/>
                </a:lnTo>
                <a:lnTo>
                  <a:pt x="490" y="631"/>
                </a:lnTo>
                <a:lnTo>
                  <a:pt x="490" y="631"/>
                </a:lnTo>
                <a:lnTo>
                  <a:pt x="490" y="633"/>
                </a:lnTo>
                <a:lnTo>
                  <a:pt x="497" y="633"/>
                </a:lnTo>
                <a:lnTo>
                  <a:pt x="497" y="633"/>
                </a:lnTo>
                <a:lnTo>
                  <a:pt x="497" y="635"/>
                </a:lnTo>
                <a:lnTo>
                  <a:pt x="495" y="635"/>
                </a:lnTo>
                <a:lnTo>
                  <a:pt x="495" y="637"/>
                </a:lnTo>
                <a:lnTo>
                  <a:pt x="495" y="637"/>
                </a:lnTo>
                <a:lnTo>
                  <a:pt x="497" y="637"/>
                </a:lnTo>
                <a:lnTo>
                  <a:pt x="499" y="637"/>
                </a:lnTo>
                <a:lnTo>
                  <a:pt x="501" y="637"/>
                </a:lnTo>
                <a:lnTo>
                  <a:pt x="503" y="640"/>
                </a:lnTo>
                <a:lnTo>
                  <a:pt x="505" y="637"/>
                </a:lnTo>
                <a:lnTo>
                  <a:pt x="505" y="637"/>
                </a:lnTo>
                <a:lnTo>
                  <a:pt x="507" y="635"/>
                </a:lnTo>
                <a:lnTo>
                  <a:pt x="509" y="633"/>
                </a:lnTo>
                <a:lnTo>
                  <a:pt x="511" y="633"/>
                </a:lnTo>
                <a:lnTo>
                  <a:pt x="511" y="633"/>
                </a:lnTo>
                <a:lnTo>
                  <a:pt x="509" y="633"/>
                </a:lnTo>
                <a:lnTo>
                  <a:pt x="509" y="635"/>
                </a:lnTo>
                <a:lnTo>
                  <a:pt x="509" y="637"/>
                </a:lnTo>
                <a:lnTo>
                  <a:pt x="509" y="640"/>
                </a:lnTo>
                <a:lnTo>
                  <a:pt x="509" y="640"/>
                </a:lnTo>
                <a:lnTo>
                  <a:pt x="511" y="642"/>
                </a:lnTo>
                <a:lnTo>
                  <a:pt x="511" y="642"/>
                </a:lnTo>
                <a:lnTo>
                  <a:pt x="511" y="642"/>
                </a:lnTo>
                <a:lnTo>
                  <a:pt x="513" y="642"/>
                </a:lnTo>
                <a:lnTo>
                  <a:pt x="518" y="642"/>
                </a:lnTo>
                <a:lnTo>
                  <a:pt x="520" y="644"/>
                </a:lnTo>
                <a:lnTo>
                  <a:pt x="520" y="646"/>
                </a:lnTo>
                <a:lnTo>
                  <a:pt x="520" y="646"/>
                </a:lnTo>
                <a:lnTo>
                  <a:pt x="520" y="646"/>
                </a:lnTo>
                <a:lnTo>
                  <a:pt x="520" y="646"/>
                </a:lnTo>
                <a:lnTo>
                  <a:pt x="522" y="646"/>
                </a:lnTo>
                <a:lnTo>
                  <a:pt x="524" y="646"/>
                </a:lnTo>
                <a:lnTo>
                  <a:pt x="528" y="646"/>
                </a:lnTo>
                <a:lnTo>
                  <a:pt x="536" y="644"/>
                </a:lnTo>
                <a:lnTo>
                  <a:pt x="543" y="646"/>
                </a:lnTo>
                <a:lnTo>
                  <a:pt x="549" y="646"/>
                </a:lnTo>
                <a:lnTo>
                  <a:pt x="555" y="648"/>
                </a:lnTo>
                <a:lnTo>
                  <a:pt x="557" y="648"/>
                </a:lnTo>
                <a:lnTo>
                  <a:pt x="559" y="646"/>
                </a:lnTo>
                <a:lnTo>
                  <a:pt x="559" y="646"/>
                </a:lnTo>
                <a:lnTo>
                  <a:pt x="559" y="646"/>
                </a:lnTo>
                <a:lnTo>
                  <a:pt x="559" y="644"/>
                </a:lnTo>
                <a:lnTo>
                  <a:pt x="559" y="644"/>
                </a:lnTo>
                <a:lnTo>
                  <a:pt x="559" y="644"/>
                </a:lnTo>
                <a:lnTo>
                  <a:pt x="559" y="646"/>
                </a:lnTo>
                <a:lnTo>
                  <a:pt x="562" y="646"/>
                </a:lnTo>
                <a:lnTo>
                  <a:pt x="562" y="648"/>
                </a:lnTo>
                <a:lnTo>
                  <a:pt x="559" y="648"/>
                </a:lnTo>
                <a:lnTo>
                  <a:pt x="559" y="650"/>
                </a:lnTo>
                <a:lnTo>
                  <a:pt x="568" y="652"/>
                </a:lnTo>
                <a:lnTo>
                  <a:pt x="570" y="652"/>
                </a:lnTo>
                <a:lnTo>
                  <a:pt x="574" y="652"/>
                </a:lnTo>
                <a:lnTo>
                  <a:pt x="576" y="652"/>
                </a:lnTo>
                <a:lnTo>
                  <a:pt x="580" y="650"/>
                </a:lnTo>
                <a:lnTo>
                  <a:pt x="583" y="650"/>
                </a:lnTo>
                <a:lnTo>
                  <a:pt x="585" y="648"/>
                </a:lnTo>
                <a:lnTo>
                  <a:pt x="587" y="646"/>
                </a:lnTo>
                <a:lnTo>
                  <a:pt x="587" y="646"/>
                </a:lnTo>
                <a:lnTo>
                  <a:pt x="589" y="646"/>
                </a:lnTo>
                <a:lnTo>
                  <a:pt x="591" y="650"/>
                </a:lnTo>
                <a:lnTo>
                  <a:pt x="595" y="650"/>
                </a:lnTo>
                <a:lnTo>
                  <a:pt x="593" y="650"/>
                </a:lnTo>
                <a:lnTo>
                  <a:pt x="591" y="650"/>
                </a:lnTo>
                <a:lnTo>
                  <a:pt x="591" y="650"/>
                </a:lnTo>
                <a:lnTo>
                  <a:pt x="591" y="652"/>
                </a:lnTo>
                <a:lnTo>
                  <a:pt x="591" y="652"/>
                </a:lnTo>
                <a:lnTo>
                  <a:pt x="591" y="654"/>
                </a:lnTo>
                <a:lnTo>
                  <a:pt x="591" y="654"/>
                </a:lnTo>
                <a:lnTo>
                  <a:pt x="589" y="654"/>
                </a:lnTo>
                <a:lnTo>
                  <a:pt x="589" y="652"/>
                </a:lnTo>
                <a:lnTo>
                  <a:pt x="589" y="650"/>
                </a:lnTo>
                <a:lnTo>
                  <a:pt x="589" y="650"/>
                </a:lnTo>
                <a:lnTo>
                  <a:pt x="587" y="648"/>
                </a:lnTo>
                <a:lnTo>
                  <a:pt x="587" y="648"/>
                </a:lnTo>
                <a:lnTo>
                  <a:pt x="587" y="648"/>
                </a:lnTo>
                <a:lnTo>
                  <a:pt x="587" y="648"/>
                </a:lnTo>
                <a:lnTo>
                  <a:pt x="587" y="648"/>
                </a:lnTo>
                <a:lnTo>
                  <a:pt x="585" y="650"/>
                </a:lnTo>
                <a:lnTo>
                  <a:pt x="585" y="650"/>
                </a:lnTo>
                <a:lnTo>
                  <a:pt x="587" y="652"/>
                </a:lnTo>
                <a:lnTo>
                  <a:pt x="587" y="652"/>
                </a:lnTo>
                <a:lnTo>
                  <a:pt x="587" y="654"/>
                </a:lnTo>
                <a:lnTo>
                  <a:pt x="585" y="654"/>
                </a:lnTo>
                <a:lnTo>
                  <a:pt x="585" y="656"/>
                </a:lnTo>
                <a:lnTo>
                  <a:pt x="583" y="656"/>
                </a:lnTo>
                <a:lnTo>
                  <a:pt x="583" y="656"/>
                </a:lnTo>
                <a:lnTo>
                  <a:pt x="583" y="656"/>
                </a:lnTo>
                <a:lnTo>
                  <a:pt x="585" y="658"/>
                </a:lnTo>
                <a:lnTo>
                  <a:pt x="585" y="658"/>
                </a:lnTo>
                <a:lnTo>
                  <a:pt x="589" y="661"/>
                </a:lnTo>
                <a:lnTo>
                  <a:pt x="595" y="663"/>
                </a:lnTo>
                <a:lnTo>
                  <a:pt x="599" y="665"/>
                </a:lnTo>
                <a:lnTo>
                  <a:pt x="601" y="665"/>
                </a:lnTo>
                <a:lnTo>
                  <a:pt x="601" y="665"/>
                </a:lnTo>
                <a:lnTo>
                  <a:pt x="601" y="665"/>
                </a:lnTo>
                <a:lnTo>
                  <a:pt x="601" y="665"/>
                </a:lnTo>
                <a:lnTo>
                  <a:pt x="601" y="665"/>
                </a:lnTo>
                <a:lnTo>
                  <a:pt x="603" y="667"/>
                </a:lnTo>
                <a:lnTo>
                  <a:pt x="606" y="667"/>
                </a:lnTo>
                <a:lnTo>
                  <a:pt x="608" y="669"/>
                </a:lnTo>
                <a:lnTo>
                  <a:pt x="610" y="671"/>
                </a:lnTo>
                <a:lnTo>
                  <a:pt x="610" y="671"/>
                </a:lnTo>
                <a:lnTo>
                  <a:pt x="610" y="673"/>
                </a:lnTo>
                <a:lnTo>
                  <a:pt x="612" y="675"/>
                </a:lnTo>
                <a:lnTo>
                  <a:pt x="614" y="675"/>
                </a:lnTo>
                <a:lnTo>
                  <a:pt x="614" y="675"/>
                </a:lnTo>
                <a:lnTo>
                  <a:pt x="614" y="675"/>
                </a:lnTo>
                <a:lnTo>
                  <a:pt x="614" y="677"/>
                </a:lnTo>
                <a:lnTo>
                  <a:pt x="616" y="677"/>
                </a:lnTo>
                <a:lnTo>
                  <a:pt x="622" y="682"/>
                </a:lnTo>
                <a:lnTo>
                  <a:pt x="624" y="682"/>
                </a:lnTo>
                <a:lnTo>
                  <a:pt x="627" y="684"/>
                </a:lnTo>
                <a:lnTo>
                  <a:pt x="629" y="684"/>
                </a:lnTo>
                <a:lnTo>
                  <a:pt x="629" y="684"/>
                </a:lnTo>
                <a:lnTo>
                  <a:pt x="631" y="682"/>
                </a:lnTo>
                <a:lnTo>
                  <a:pt x="635" y="682"/>
                </a:lnTo>
                <a:lnTo>
                  <a:pt x="637" y="682"/>
                </a:lnTo>
                <a:lnTo>
                  <a:pt x="637" y="682"/>
                </a:lnTo>
                <a:lnTo>
                  <a:pt x="637" y="679"/>
                </a:lnTo>
                <a:lnTo>
                  <a:pt x="637" y="679"/>
                </a:lnTo>
                <a:lnTo>
                  <a:pt x="635" y="677"/>
                </a:lnTo>
                <a:lnTo>
                  <a:pt x="633" y="675"/>
                </a:lnTo>
                <a:lnTo>
                  <a:pt x="631" y="675"/>
                </a:lnTo>
                <a:lnTo>
                  <a:pt x="631" y="675"/>
                </a:lnTo>
                <a:lnTo>
                  <a:pt x="631" y="675"/>
                </a:lnTo>
                <a:lnTo>
                  <a:pt x="631" y="673"/>
                </a:lnTo>
                <a:lnTo>
                  <a:pt x="629" y="673"/>
                </a:lnTo>
                <a:lnTo>
                  <a:pt x="629" y="673"/>
                </a:lnTo>
                <a:lnTo>
                  <a:pt x="629" y="673"/>
                </a:lnTo>
                <a:lnTo>
                  <a:pt x="627" y="671"/>
                </a:lnTo>
                <a:lnTo>
                  <a:pt x="624" y="671"/>
                </a:lnTo>
                <a:lnTo>
                  <a:pt x="624" y="671"/>
                </a:lnTo>
                <a:lnTo>
                  <a:pt x="622" y="671"/>
                </a:lnTo>
                <a:lnTo>
                  <a:pt x="622" y="671"/>
                </a:lnTo>
                <a:lnTo>
                  <a:pt x="622" y="669"/>
                </a:lnTo>
                <a:lnTo>
                  <a:pt x="624" y="669"/>
                </a:lnTo>
                <a:lnTo>
                  <a:pt x="624" y="669"/>
                </a:lnTo>
                <a:lnTo>
                  <a:pt x="622" y="667"/>
                </a:lnTo>
                <a:lnTo>
                  <a:pt x="622" y="667"/>
                </a:lnTo>
                <a:lnTo>
                  <a:pt x="624" y="669"/>
                </a:lnTo>
                <a:lnTo>
                  <a:pt x="629" y="669"/>
                </a:lnTo>
                <a:lnTo>
                  <a:pt x="631" y="671"/>
                </a:lnTo>
                <a:lnTo>
                  <a:pt x="631" y="671"/>
                </a:lnTo>
                <a:lnTo>
                  <a:pt x="631" y="671"/>
                </a:lnTo>
                <a:lnTo>
                  <a:pt x="633" y="671"/>
                </a:lnTo>
                <a:lnTo>
                  <a:pt x="633" y="673"/>
                </a:lnTo>
                <a:lnTo>
                  <a:pt x="635" y="673"/>
                </a:lnTo>
                <a:lnTo>
                  <a:pt x="635" y="673"/>
                </a:lnTo>
                <a:lnTo>
                  <a:pt x="635" y="673"/>
                </a:lnTo>
                <a:lnTo>
                  <a:pt x="635" y="671"/>
                </a:lnTo>
                <a:lnTo>
                  <a:pt x="635" y="671"/>
                </a:lnTo>
                <a:lnTo>
                  <a:pt x="635" y="671"/>
                </a:lnTo>
                <a:lnTo>
                  <a:pt x="635" y="669"/>
                </a:lnTo>
                <a:lnTo>
                  <a:pt x="635" y="667"/>
                </a:lnTo>
                <a:lnTo>
                  <a:pt x="635" y="667"/>
                </a:lnTo>
                <a:lnTo>
                  <a:pt x="637" y="669"/>
                </a:lnTo>
                <a:lnTo>
                  <a:pt x="637" y="671"/>
                </a:lnTo>
                <a:lnTo>
                  <a:pt x="637" y="671"/>
                </a:lnTo>
                <a:lnTo>
                  <a:pt x="639" y="671"/>
                </a:lnTo>
                <a:lnTo>
                  <a:pt x="639" y="671"/>
                </a:lnTo>
                <a:lnTo>
                  <a:pt x="637" y="671"/>
                </a:lnTo>
                <a:lnTo>
                  <a:pt x="637" y="673"/>
                </a:lnTo>
                <a:lnTo>
                  <a:pt x="639" y="675"/>
                </a:lnTo>
                <a:lnTo>
                  <a:pt x="639" y="677"/>
                </a:lnTo>
                <a:lnTo>
                  <a:pt x="639" y="679"/>
                </a:lnTo>
                <a:lnTo>
                  <a:pt x="639" y="682"/>
                </a:lnTo>
                <a:lnTo>
                  <a:pt x="639" y="682"/>
                </a:lnTo>
                <a:lnTo>
                  <a:pt x="643" y="682"/>
                </a:lnTo>
                <a:lnTo>
                  <a:pt x="645" y="682"/>
                </a:lnTo>
                <a:lnTo>
                  <a:pt x="647" y="684"/>
                </a:lnTo>
                <a:lnTo>
                  <a:pt x="647" y="684"/>
                </a:lnTo>
                <a:lnTo>
                  <a:pt x="650" y="684"/>
                </a:lnTo>
                <a:lnTo>
                  <a:pt x="652" y="684"/>
                </a:lnTo>
                <a:lnTo>
                  <a:pt x="652" y="684"/>
                </a:lnTo>
                <a:lnTo>
                  <a:pt x="652" y="684"/>
                </a:lnTo>
                <a:lnTo>
                  <a:pt x="652" y="682"/>
                </a:lnTo>
                <a:lnTo>
                  <a:pt x="650" y="679"/>
                </a:lnTo>
                <a:lnTo>
                  <a:pt x="650" y="677"/>
                </a:lnTo>
                <a:lnTo>
                  <a:pt x="650" y="675"/>
                </a:lnTo>
                <a:lnTo>
                  <a:pt x="647" y="673"/>
                </a:lnTo>
                <a:lnTo>
                  <a:pt x="647" y="671"/>
                </a:lnTo>
                <a:lnTo>
                  <a:pt x="645" y="667"/>
                </a:lnTo>
                <a:lnTo>
                  <a:pt x="645" y="665"/>
                </a:lnTo>
                <a:lnTo>
                  <a:pt x="645" y="663"/>
                </a:lnTo>
                <a:lnTo>
                  <a:pt x="645" y="665"/>
                </a:lnTo>
                <a:lnTo>
                  <a:pt x="645" y="663"/>
                </a:lnTo>
                <a:lnTo>
                  <a:pt x="645" y="661"/>
                </a:lnTo>
                <a:lnTo>
                  <a:pt x="645" y="661"/>
                </a:lnTo>
                <a:lnTo>
                  <a:pt x="645" y="661"/>
                </a:lnTo>
                <a:lnTo>
                  <a:pt x="647" y="658"/>
                </a:lnTo>
                <a:lnTo>
                  <a:pt x="647" y="658"/>
                </a:lnTo>
                <a:lnTo>
                  <a:pt x="647" y="661"/>
                </a:lnTo>
                <a:lnTo>
                  <a:pt x="647" y="663"/>
                </a:lnTo>
                <a:lnTo>
                  <a:pt x="650" y="667"/>
                </a:lnTo>
                <a:lnTo>
                  <a:pt x="650" y="671"/>
                </a:lnTo>
                <a:lnTo>
                  <a:pt x="652" y="673"/>
                </a:lnTo>
                <a:lnTo>
                  <a:pt x="652" y="673"/>
                </a:lnTo>
                <a:lnTo>
                  <a:pt x="652" y="673"/>
                </a:lnTo>
                <a:lnTo>
                  <a:pt x="654" y="675"/>
                </a:lnTo>
                <a:lnTo>
                  <a:pt x="656" y="679"/>
                </a:lnTo>
                <a:lnTo>
                  <a:pt x="656" y="682"/>
                </a:lnTo>
                <a:lnTo>
                  <a:pt x="660" y="682"/>
                </a:lnTo>
                <a:lnTo>
                  <a:pt x="662" y="684"/>
                </a:lnTo>
                <a:lnTo>
                  <a:pt x="662" y="684"/>
                </a:lnTo>
                <a:lnTo>
                  <a:pt x="664" y="684"/>
                </a:lnTo>
                <a:lnTo>
                  <a:pt x="664" y="684"/>
                </a:lnTo>
                <a:lnTo>
                  <a:pt x="666" y="679"/>
                </a:lnTo>
                <a:lnTo>
                  <a:pt x="666" y="679"/>
                </a:lnTo>
                <a:lnTo>
                  <a:pt x="668" y="677"/>
                </a:lnTo>
                <a:lnTo>
                  <a:pt x="668" y="677"/>
                </a:lnTo>
                <a:lnTo>
                  <a:pt x="668" y="679"/>
                </a:lnTo>
                <a:lnTo>
                  <a:pt x="668" y="679"/>
                </a:lnTo>
                <a:lnTo>
                  <a:pt x="666" y="684"/>
                </a:lnTo>
                <a:lnTo>
                  <a:pt x="666" y="686"/>
                </a:lnTo>
                <a:lnTo>
                  <a:pt x="666" y="686"/>
                </a:lnTo>
                <a:lnTo>
                  <a:pt x="666" y="688"/>
                </a:lnTo>
                <a:lnTo>
                  <a:pt x="668" y="690"/>
                </a:lnTo>
                <a:lnTo>
                  <a:pt x="668" y="690"/>
                </a:lnTo>
                <a:lnTo>
                  <a:pt x="671" y="692"/>
                </a:lnTo>
                <a:lnTo>
                  <a:pt x="671" y="692"/>
                </a:lnTo>
                <a:lnTo>
                  <a:pt x="671" y="692"/>
                </a:lnTo>
                <a:lnTo>
                  <a:pt x="673" y="692"/>
                </a:lnTo>
                <a:lnTo>
                  <a:pt x="673" y="690"/>
                </a:lnTo>
                <a:lnTo>
                  <a:pt x="675" y="690"/>
                </a:lnTo>
                <a:lnTo>
                  <a:pt x="679" y="692"/>
                </a:lnTo>
                <a:lnTo>
                  <a:pt x="679" y="692"/>
                </a:lnTo>
                <a:lnTo>
                  <a:pt x="673" y="692"/>
                </a:lnTo>
                <a:lnTo>
                  <a:pt x="673" y="692"/>
                </a:lnTo>
                <a:lnTo>
                  <a:pt x="673" y="692"/>
                </a:lnTo>
                <a:lnTo>
                  <a:pt x="673" y="694"/>
                </a:lnTo>
                <a:lnTo>
                  <a:pt x="675" y="694"/>
                </a:lnTo>
                <a:lnTo>
                  <a:pt x="679" y="698"/>
                </a:lnTo>
                <a:lnTo>
                  <a:pt x="679" y="698"/>
                </a:lnTo>
                <a:lnTo>
                  <a:pt x="677" y="696"/>
                </a:lnTo>
                <a:lnTo>
                  <a:pt x="673" y="696"/>
                </a:lnTo>
                <a:lnTo>
                  <a:pt x="673" y="696"/>
                </a:lnTo>
                <a:lnTo>
                  <a:pt x="673" y="696"/>
                </a:lnTo>
                <a:lnTo>
                  <a:pt x="671" y="696"/>
                </a:lnTo>
                <a:lnTo>
                  <a:pt x="673" y="698"/>
                </a:lnTo>
                <a:lnTo>
                  <a:pt x="675" y="702"/>
                </a:lnTo>
                <a:lnTo>
                  <a:pt x="675" y="707"/>
                </a:lnTo>
                <a:lnTo>
                  <a:pt x="683" y="709"/>
                </a:lnTo>
                <a:lnTo>
                  <a:pt x="683" y="709"/>
                </a:lnTo>
                <a:lnTo>
                  <a:pt x="683" y="709"/>
                </a:lnTo>
                <a:lnTo>
                  <a:pt x="683" y="711"/>
                </a:lnTo>
                <a:lnTo>
                  <a:pt x="683" y="711"/>
                </a:lnTo>
                <a:lnTo>
                  <a:pt x="683" y="711"/>
                </a:lnTo>
                <a:lnTo>
                  <a:pt x="685" y="713"/>
                </a:lnTo>
                <a:lnTo>
                  <a:pt x="685" y="713"/>
                </a:lnTo>
                <a:lnTo>
                  <a:pt x="689" y="715"/>
                </a:lnTo>
                <a:lnTo>
                  <a:pt x="689" y="717"/>
                </a:lnTo>
                <a:lnTo>
                  <a:pt x="689" y="717"/>
                </a:lnTo>
                <a:lnTo>
                  <a:pt x="689" y="717"/>
                </a:lnTo>
                <a:lnTo>
                  <a:pt x="691" y="717"/>
                </a:lnTo>
                <a:lnTo>
                  <a:pt x="691" y="719"/>
                </a:lnTo>
                <a:lnTo>
                  <a:pt x="691" y="719"/>
                </a:lnTo>
                <a:lnTo>
                  <a:pt x="691" y="719"/>
                </a:lnTo>
                <a:lnTo>
                  <a:pt x="694" y="721"/>
                </a:lnTo>
                <a:lnTo>
                  <a:pt x="694" y="721"/>
                </a:lnTo>
                <a:lnTo>
                  <a:pt x="696" y="723"/>
                </a:lnTo>
                <a:lnTo>
                  <a:pt x="696" y="723"/>
                </a:lnTo>
                <a:lnTo>
                  <a:pt x="696" y="726"/>
                </a:lnTo>
                <a:lnTo>
                  <a:pt x="698" y="726"/>
                </a:lnTo>
                <a:lnTo>
                  <a:pt x="698" y="726"/>
                </a:lnTo>
                <a:lnTo>
                  <a:pt x="702" y="726"/>
                </a:lnTo>
                <a:lnTo>
                  <a:pt x="700" y="728"/>
                </a:lnTo>
                <a:lnTo>
                  <a:pt x="698" y="728"/>
                </a:lnTo>
                <a:lnTo>
                  <a:pt x="696" y="732"/>
                </a:lnTo>
                <a:lnTo>
                  <a:pt x="694" y="734"/>
                </a:lnTo>
                <a:lnTo>
                  <a:pt x="694" y="734"/>
                </a:lnTo>
                <a:lnTo>
                  <a:pt x="691" y="736"/>
                </a:lnTo>
                <a:lnTo>
                  <a:pt x="691" y="736"/>
                </a:lnTo>
                <a:lnTo>
                  <a:pt x="694" y="738"/>
                </a:lnTo>
                <a:lnTo>
                  <a:pt x="694" y="738"/>
                </a:lnTo>
                <a:lnTo>
                  <a:pt x="696" y="740"/>
                </a:lnTo>
                <a:lnTo>
                  <a:pt x="696" y="738"/>
                </a:lnTo>
                <a:lnTo>
                  <a:pt x="698" y="738"/>
                </a:lnTo>
                <a:lnTo>
                  <a:pt x="698" y="736"/>
                </a:lnTo>
                <a:lnTo>
                  <a:pt x="698" y="734"/>
                </a:lnTo>
                <a:lnTo>
                  <a:pt x="698" y="734"/>
                </a:lnTo>
                <a:lnTo>
                  <a:pt x="698" y="734"/>
                </a:lnTo>
                <a:lnTo>
                  <a:pt x="698" y="734"/>
                </a:lnTo>
                <a:lnTo>
                  <a:pt x="698" y="732"/>
                </a:lnTo>
                <a:lnTo>
                  <a:pt x="700" y="732"/>
                </a:lnTo>
                <a:lnTo>
                  <a:pt x="706" y="730"/>
                </a:lnTo>
                <a:lnTo>
                  <a:pt x="710" y="728"/>
                </a:lnTo>
                <a:lnTo>
                  <a:pt x="708" y="730"/>
                </a:lnTo>
                <a:lnTo>
                  <a:pt x="708" y="730"/>
                </a:lnTo>
                <a:lnTo>
                  <a:pt x="708" y="732"/>
                </a:lnTo>
                <a:lnTo>
                  <a:pt x="710" y="734"/>
                </a:lnTo>
                <a:lnTo>
                  <a:pt x="710" y="736"/>
                </a:lnTo>
                <a:lnTo>
                  <a:pt x="712" y="738"/>
                </a:lnTo>
                <a:lnTo>
                  <a:pt x="712" y="740"/>
                </a:lnTo>
                <a:lnTo>
                  <a:pt x="712" y="740"/>
                </a:lnTo>
                <a:lnTo>
                  <a:pt x="712" y="742"/>
                </a:lnTo>
                <a:lnTo>
                  <a:pt x="712" y="744"/>
                </a:lnTo>
                <a:lnTo>
                  <a:pt x="715" y="744"/>
                </a:lnTo>
                <a:lnTo>
                  <a:pt x="715" y="744"/>
                </a:lnTo>
                <a:lnTo>
                  <a:pt x="710" y="744"/>
                </a:lnTo>
                <a:lnTo>
                  <a:pt x="708" y="747"/>
                </a:lnTo>
                <a:lnTo>
                  <a:pt x="708" y="747"/>
                </a:lnTo>
                <a:lnTo>
                  <a:pt x="710" y="749"/>
                </a:lnTo>
                <a:lnTo>
                  <a:pt x="710" y="751"/>
                </a:lnTo>
                <a:lnTo>
                  <a:pt x="712" y="755"/>
                </a:lnTo>
                <a:lnTo>
                  <a:pt x="715" y="755"/>
                </a:lnTo>
                <a:lnTo>
                  <a:pt x="717" y="755"/>
                </a:lnTo>
                <a:lnTo>
                  <a:pt x="717" y="755"/>
                </a:lnTo>
                <a:lnTo>
                  <a:pt x="719" y="755"/>
                </a:lnTo>
                <a:lnTo>
                  <a:pt x="721" y="751"/>
                </a:lnTo>
                <a:lnTo>
                  <a:pt x="721" y="751"/>
                </a:lnTo>
                <a:lnTo>
                  <a:pt x="721" y="749"/>
                </a:lnTo>
                <a:lnTo>
                  <a:pt x="723" y="747"/>
                </a:lnTo>
                <a:lnTo>
                  <a:pt x="723" y="744"/>
                </a:lnTo>
                <a:lnTo>
                  <a:pt x="723" y="742"/>
                </a:lnTo>
                <a:lnTo>
                  <a:pt x="723" y="742"/>
                </a:lnTo>
                <a:lnTo>
                  <a:pt x="723" y="740"/>
                </a:lnTo>
                <a:lnTo>
                  <a:pt x="723" y="738"/>
                </a:lnTo>
                <a:lnTo>
                  <a:pt x="723" y="738"/>
                </a:lnTo>
                <a:lnTo>
                  <a:pt x="723" y="736"/>
                </a:lnTo>
                <a:lnTo>
                  <a:pt x="723" y="734"/>
                </a:lnTo>
                <a:lnTo>
                  <a:pt x="723" y="734"/>
                </a:lnTo>
                <a:lnTo>
                  <a:pt x="725" y="732"/>
                </a:lnTo>
                <a:lnTo>
                  <a:pt x="725" y="732"/>
                </a:lnTo>
                <a:lnTo>
                  <a:pt x="723" y="734"/>
                </a:lnTo>
                <a:lnTo>
                  <a:pt x="723" y="736"/>
                </a:lnTo>
                <a:lnTo>
                  <a:pt x="723" y="736"/>
                </a:lnTo>
                <a:lnTo>
                  <a:pt x="723" y="738"/>
                </a:lnTo>
                <a:lnTo>
                  <a:pt x="723" y="738"/>
                </a:lnTo>
                <a:lnTo>
                  <a:pt x="723" y="740"/>
                </a:lnTo>
                <a:lnTo>
                  <a:pt x="725" y="742"/>
                </a:lnTo>
                <a:lnTo>
                  <a:pt x="725" y="744"/>
                </a:lnTo>
                <a:lnTo>
                  <a:pt x="723" y="747"/>
                </a:lnTo>
                <a:lnTo>
                  <a:pt x="723" y="749"/>
                </a:lnTo>
                <a:lnTo>
                  <a:pt x="723" y="749"/>
                </a:lnTo>
                <a:lnTo>
                  <a:pt x="725" y="749"/>
                </a:lnTo>
                <a:lnTo>
                  <a:pt x="727" y="744"/>
                </a:lnTo>
                <a:lnTo>
                  <a:pt x="727" y="744"/>
                </a:lnTo>
                <a:lnTo>
                  <a:pt x="727" y="742"/>
                </a:lnTo>
                <a:lnTo>
                  <a:pt x="727" y="740"/>
                </a:lnTo>
                <a:lnTo>
                  <a:pt x="727" y="738"/>
                </a:lnTo>
                <a:lnTo>
                  <a:pt x="727" y="740"/>
                </a:lnTo>
                <a:lnTo>
                  <a:pt x="729" y="740"/>
                </a:lnTo>
                <a:lnTo>
                  <a:pt x="729" y="742"/>
                </a:lnTo>
                <a:lnTo>
                  <a:pt x="729" y="742"/>
                </a:lnTo>
                <a:lnTo>
                  <a:pt x="729" y="740"/>
                </a:lnTo>
                <a:lnTo>
                  <a:pt x="731" y="740"/>
                </a:lnTo>
                <a:lnTo>
                  <a:pt x="727" y="744"/>
                </a:lnTo>
                <a:lnTo>
                  <a:pt x="725" y="747"/>
                </a:lnTo>
                <a:lnTo>
                  <a:pt x="725" y="749"/>
                </a:lnTo>
                <a:lnTo>
                  <a:pt x="723" y="753"/>
                </a:lnTo>
                <a:lnTo>
                  <a:pt x="723" y="753"/>
                </a:lnTo>
                <a:lnTo>
                  <a:pt x="721" y="755"/>
                </a:lnTo>
                <a:lnTo>
                  <a:pt x="721" y="757"/>
                </a:lnTo>
                <a:lnTo>
                  <a:pt x="719" y="757"/>
                </a:lnTo>
                <a:lnTo>
                  <a:pt x="719" y="757"/>
                </a:lnTo>
                <a:lnTo>
                  <a:pt x="719" y="759"/>
                </a:lnTo>
                <a:lnTo>
                  <a:pt x="719" y="761"/>
                </a:lnTo>
                <a:lnTo>
                  <a:pt x="719" y="761"/>
                </a:lnTo>
                <a:lnTo>
                  <a:pt x="719" y="763"/>
                </a:lnTo>
                <a:lnTo>
                  <a:pt x="721" y="765"/>
                </a:lnTo>
                <a:lnTo>
                  <a:pt x="723" y="767"/>
                </a:lnTo>
                <a:lnTo>
                  <a:pt x="725" y="765"/>
                </a:lnTo>
                <a:lnTo>
                  <a:pt x="727" y="765"/>
                </a:lnTo>
                <a:lnTo>
                  <a:pt x="729" y="765"/>
                </a:lnTo>
                <a:lnTo>
                  <a:pt x="727" y="767"/>
                </a:lnTo>
                <a:lnTo>
                  <a:pt x="723" y="767"/>
                </a:lnTo>
                <a:lnTo>
                  <a:pt x="723" y="767"/>
                </a:lnTo>
                <a:lnTo>
                  <a:pt x="723" y="770"/>
                </a:lnTo>
                <a:lnTo>
                  <a:pt x="721" y="772"/>
                </a:lnTo>
                <a:lnTo>
                  <a:pt x="719" y="776"/>
                </a:lnTo>
                <a:lnTo>
                  <a:pt x="721" y="776"/>
                </a:lnTo>
                <a:lnTo>
                  <a:pt x="723" y="778"/>
                </a:lnTo>
                <a:lnTo>
                  <a:pt x="725" y="778"/>
                </a:lnTo>
                <a:lnTo>
                  <a:pt x="727" y="782"/>
                </a:lnTo>
                <a:lnTo>
                  <a:pt x="729" y="782"/>
                </a:lnTo>
                <a:lnTo>
                  <a:pt x="731" y="784"/>
                </a:lnTo>
                <a:lnTo>
                  <a:pt x="731" y="782"/>
                </a:lnTo>
                <a:lnTo>
                  <a:pt x="735" y="782"/>
                </a:lnTo>
                <a:lnTo>
                  <a:pt x="735" y="782"/>
                </a:lnTo>
                <a:lnTo>
                  <a:pt x="735" y="780"/>
                </a:lnTo>
                <a:lnTo>
                  <a:pt x="735" y="778"/>
                </a:lnTo>
                <a:lnTo>
                  <a:pt x="735" y="778"/>
                </a:lnTo>
                <a:lnTo>
                  <a:pt x="738" y="774"/>
                </a:lnTo>
                <a:lnTo>
                  <a:pt x="740" y="774"/>
                </a:lnTo>
                <a:lnTo>
                  <a:pt x="740" y="774"/>
                </a:lnTo>
                <a:lnTo>
                  <a:pt x="740" y="774"/>
                </a:lnTo>
                <a:lnTo>
                  <a:pt x="740" y="774"/>
                </a:lnTo>
                <a:lnTo>
                  <a:pt x="740" y="774"/>
                </a:lnTo>
                <a:lnTo>
                  <a:pt x="744" y="772"/>
                </a:lnTo>
                <a:lnTo>
                  <a:pt x="744" y="772"/>
                </a:lnTo>
                <a:lnTo>
                  <a:pt x="746" y="774"/>
                </a:lnTo>
                <a:lnTo>
                  <a:pt x="746" y="774"/>
                </a:lnTo>
                <a:lnTo>
                  <a:pt x="744" y="774"/>
                </a:lnTo>
                <a:lnTo>
                  <a:pt x="744" y="774"/>
                </a:lnTo>
                <a:lnTo>
                  <a:pt x="742" y="774"/>
                </a:lnTo>
                <a:lnTo>
                  <a:pt x="742" y="776"/>
                </a:lnTo>
                <a:lnTo>
                  <a:pt x="742" y="776"/>
                </a:lnTo>
                <a:lnTo>
                  <a:pt x="742" y="776"/>
                </a:lnTo>
                <a:lnTo>
                  <a:pt x="744" y="778"/>
                </a:lnTo>
                <a:lnTo>
                  <a:pt x="744" y="780"/>
                </a:lnTo>
                <a:lnTo>
                  <a:pt x="746" y="780"/>
                </a:lnTo>
                <a:lnTo>
                  <a:pt x="746" y="780"/>
                </a:lnTo>
                <a:lnTo>
                  <a:pt x="748" y="780"/>
                </a:lnTo>
                <a:lnTo>
                  <a:pt x="750" y="780"/>
                </a:lnTo>
                <a:lnTo>
                  <a:pt x="752" y="780"/>
                </a:lnTo>
                <a:lnTo>
                  <a:pt x="754" y="782"/>
                </a:lnTo>
                <a:lnTo>
                  <a:pt x="754" y="784"/>
                </a:lnTo>
                <a:lnTo>
                  <a:pt x="752" y="782"/>
                </a:lnTo>
                <a:lnTo>
                  <a:pt x="752" y="782"/>
                </a:lnTo>
                <a:lnTo>
                  <a:pt x="750" y="780"/>
                </a:lnTo>
                <a:lnTo>
                  <a:pt x="748" y="780"/>
                </a:lnTo>
                <a:lnTo>
                  <a:pt x="746" y="782"/>
                </a:lnTo>
                <a:lnTo>
                  <a:pt x="746" y="782"/>
                </a:lnTo>
                <a:lnTo>
                  <a:pt x="742" y="778"/>
                </a:lnTo>
                <a:lnTo>
                  <a:pt x="740" y="778"/>
                </a:lnTo>
                <a:lnTo>
                  <a:pt x="742" y="776"/>
                </a:lnTo>
                <a:lnTo>
                  <a:pt x="742" y="776"/>
                </a:lnTo>
                <a:lnTo>
                  <a:pt x="740" y="776"/>
                </a:lnTo>
                <a:lnTo>
                  <a:pt x="738" y="776"/>
                </a:lnTo>
                <a:lnTo>
                  <a:pt x="738" y="778"/>
                </a:lnTo>
                <a:lnTo>
                  <a:pt x="735" y="780"/>
                </a:lnTo>
                <a:lnTo>
                  <a:pt x="738" y="780"/>
                </a:lnTo>
                <a:lnTo>
                  <a:pt x="738" y="782"/>
                </a:lnTo>
                <a:lnTo>
                  <a:pt x="742" y="784"/>
                </a:lnTo>
                <a:lnTo>
                  <a:pt x="744" y="784"/>
                </a:lnTo>
                <a:lnTo>
                  <a:pt x="746" y="786"/>
                </a:lnTo>
                <a:lnTo>
                  <a:pt x="746" y="793"/>
                </a:lnTo>
                <a:lnTo>
                  <a:pt x="748" y="793"/>
                </a:lnTo>
                <a:lnTo>
                  <a:pt x="752" y="791"/>
                </a:lnTo>
                <a:lnTo>
                  <a:pt x="752" y="791"/>
                </a:lnTo>
                <a:lnTo>
                  <a:pt x="752" y="793"/>
                </a:lnTo>
                <a:lnTo>
                  <a:pt x="752" y="793"/>
                </a:lnTo>
                <a:lnTo>
                  <a:pt x="750" y="797"/>
                </a:lnTo>
                <a:lnTo>
                  <a:pt x="750" y="801"/>
                </a:lnTo>
                <a:lnTo>
                  <a:pt x="750" y="801"/>
                </a:lnTo>
                <a:lnTo>
                  <a:pt x="750" y="801"/>
                </a:lnTo>
                <a:lnTo>
                  <a:pt x="750" y="801"/>
                </a:lnTo>
                <a:lnTo>
                  <a:pt x="752" y="799"/>
                </a:lnTo>
                <a:lnTo>
                  <a:pt x="754" y="799"/>
                </a:lnTo>
                <a:lnTo>
                  <a:pt x="754" y="799"/>
                </a:lnTo>
                <a:lnTo>
                  <a:pt x="752" y="799"/>
                </a:lnTo>
                <a:lnTo>
                  <a:pt x="752" y="801"/>
                </a:lnTo>
                <a:lnTo>
                  <a:pt x="752" y="801"/>
                </a:lnTo>
                <a:lnTo>
                  <a:pt x="752" y="803"/>
                </a:lnTo>
                <a:lnTo>
                  <a:pt x="752" y="803"/>
                </a:lnTo>
                <a:lnTo>
                  <a:pt x="748" y="805"/>
                </a:lnTo>
                <a:lnTo>
                  <a:pt x="750" y="809"/>
                </a:lnTo>
                <a:lnTo>
                  <a:pt x="752" y="814"/>
                </a:lnTo>
                <a:lnTo>
                  <a:pt x="754" y="809"/>
                </a:lnTo>
                <a:lnTo>
                  <a:pt x="754" y="805"/>
                </a:lnTo>
                <a:lnTo>
                  <a:pt x="756" y="803"/>
                </a:lnTo>
                <a:lnTo>
                  <a:pt x="756" y="803"/>
                </a:lnTo>
                <a:lnTo>
                  <a:pt x="759" y="803"/>
                </a:lnTo>
                <a:lnTo>
                  <a:pt x="761" y="803"/>
                </a:lnTo>
                <a:lnTo>
                  <a:pt x="761" y="801"/>
                </a:lnTo>
                <a:lnTo>
                  <a:pt x="767" y="797"/>
                </a:lnTo>
                <a:lnTo>
                  <a:pt x="767" y="797"/>
                </a:lnTo>
                <a:lnTo>
                  <a:pt x="767" y="795"/>
                </a:lnTo>
                <a:lnTo>
                  <a:pt x="767" y="795"/>
                </a:lnTo>
                <a:lnTo>
                  <a:pt x="767" y="795"/>
                </a:lnTo>
                <a:lnTo>
                  <a:pt x="767" y="793"/>
                </a:lnTo>
                <a:lnTo>
                  <a:pt x="767" y="793"/>
                </a:lnTo>
                <a:lnTo>
                  <a:pt x="769" y="795"/>
                </a:lnTo>
                <a:lnTo>
                  <a:pt x="769" y="795"/>
                </a:lnTo>
                <a:lnTo>
                  <a:pt x="769" y="795"/>
                </a:lnTo>
                <a:lnTo>
                  <a:pt x="767" y="797"/>
                </a:lnTo>
                <a:lnTo>
                  <a:pt x="765" y="799"/>
                </a:lnTo>
                <a:lnTo>
                  <a:pt x="765" y="799"/>
                </a:lnTo>
                <a:lnTo>
                  <a:pt x="765" y="801"/>
                </a:lnTo>
                <a:lnTo>
                  <a:pt x="765" y="801"/>
                </a:lnTo>
                <a:lnTo>
                  <a:pt x="767" y="801"/>
                </a:lnTo>
                <a:lnTo>
                  <a:pt x="769" y="803"/>
                </a:lnTo>
                <a:lnTo>
                  <a:pt x="769" y="803"/>
                </a:lnTo>
                <a:lnTo>
                  <a:pt x="769" y="805"/>
                </a:lnTo>
                <a:lnTo>
                  <a:pt x="771" y="807"/>
                </a:lnTo>
                <a:lnTo>
                  <a:pt x="771" y="807"/>
                </a:lnTo>
                <a:lnTo>
                  <a:pt x="771" y="807"/>
                </a:lnTo>
                <a:lnTo>
                  <a:pt x="771" y="807"/>
                </a:lnTo>
                <a:lnTo>
                  <a:pt x="769" y="805"/>
                </a:lnTo>
                <a:lnTo>
                  <a:pt x="769" y="803"/>
                </a:lnTo>
                <a:lnTo>
                  <a:pt x="767" y="803"/>
                </a:lnTo>
                <a:lnTo>
                  <a:pt x="765" y="803"/>
                </a:lnTo>
                <a:lnTo>
                  <a:pt x="765" y="801"/>
                </a:lnTo>
                <a:lnTo>
                  <a:pt x="761" y="801"/>
                </a:lnTo>
                <a:lnTo>
                  <a:pt x="761" y="803"/>
                </a:lnTo>
                <a:lnTo>
                  <a:pt x="759" y="803"/>
                </a:lnTo>
                <a:lnTo>
                  <a:pt x="756" y="805"/>
                </a:lnTo>
                <a:lnTo>
                  <a:pt x="756" y="807"/>
                </a:lnTo>
                <a:lnTo>
                  <a:pt x="756" y="809"/>
                </a:lnTo>
                <a:lnTo>
                  <a:pt x="756" y="809"/>
                </a:lnTo>
                <a:lnTo>
                  <a:pt x="756" y="811"/>
                </a:lnTo>
                <a:lnTo>
                  <a:pt x="754" y="811"/>
                </a:lnTo>
                <a:lnTo>
                  <a:pt x="754" y="814"/>
                </a:lnTo>
                <a:lnTo>
                  <a:pt x="756" y="816"/>
                </a:lnTo>
                <a:lnTo>
                  <a:pt x="756" y="816"/>
                </a:lnTo>
                <a:lnTo>
                  <a:pt x="756" y="818"/>
                </a:lnTo>
                <a:lnTo>
                  <a:pt x="756" y="818"/>
                </a:lnTo>
                <a:lnTo>
                  <a:pt x="759" y="818"/>
                </a:lnTo>
                <a:lnTo>
                  <a:pt x="759" y="820"/>
                </a:lnTo>
                <a:lnTo>
                  <a:pt x="759" y="820"/>
                </a:lnTo>
                <a:lnTo>
                  <a:pt x="759" y="818"/>
                </a:lnTo>
                <a:lnTo>
                  <a:pt x="759" y="818"/>
                </a:lnTo>
                <a:lnTo>
                  <a:pt x="761" y="816"/>
                </a:lnTo>
                <a:lnTo>
                  <a:pt x="763" y="814"/>
                </a:lnTo>
                <a:lnTo>
                  <a:pt x="767" y="814"/>
                </a:lnTo>
                <a:lnTo>
                  <a:pt x="773" y="814"/>
                </a:lnTo>
                <a:lnTo>
                  <a:pt x="771" y="816"/>
                </a:lnTo>
                <a:lnTo>
                  <a:pt x="769" y="816"/>
                </a:lnTo>
                <a:lnTo>
                  <a:pt x="765" y="816"/>
                </a:lnTo>
                <a:lnTo>
                  <a:pt x="763" y="816"/>
                </a:lnTo>
                <a:lnTo>
                  <a:pt x="763" y="816"/>
                </a:lnTo>
                <a:lnTo>
                  <a:pt x="759" y="820"/>
                </a:lnTo>
                <a:lnTo>
                  <a:pt x="759" y="822"/>
                </a:lnTo>
                <a:lnTo>
                  <a:pt x="759" y="822"/>
                </a:lnTo>
                <a:lnTo>
                  <a:pt x="759" y="824"/>
                </a:lnTo>
                <a:lnTo>
                  <a:pt x="759" y="826"/>
                </a:lnTo>
                <a:lnTo>
                  <a:pt x="761" y="828"/>
                </a:lnTo>
                <a:lnTo>
                  <a:pt x="763" y="828"/>
                </a:lnTo>
                <a:lnTo>
                  <a:pt x="765" y="830"/>
                </a:lnTo>
                <a:lnTo>
                  <a:pt x="767" y="830"/>
                </a:lnTo>
                <a:lnTo>
                  <a:pt x="767" y="830"/>
                </a:lnTo>
                <a:lnTo>
                  <a:pt x="769" y="830"/>
                </a:lnTo>
                <a:lnTo>
                  <a:pt x="773" y="830"/>
                </a:lnTo>
                <a:lnTo>
                  <a:pt x="773" y="828"/>
                </a:lnTo>
                <a:lnTo>
                  <a:pt x="775" y="826"/>
                </a:lnTo>
                <a:lnTo>
                  <a:pt x="775" y="828"/>
                </a:lnTo>
                <a:lnTo>
                  <a:pt x="775" y="830"/>
                </a:lnTo>
                <a:lnTo>
                  <a:pt x="775" y="830"/>
                </a:lnTo>
                <a:lnTo>
                  <a:pt x="775" y="830"/>
                </a:lnTo>
                <a:lnTo>
                  <a:pt x="777" y="830"/>
                </a:lnTo>
                <a:lnTo>
                  <a:pt x="777" y="832"/>
                </a:lnTo>
                <a:lnTo>
                  <a:pt x="775" y="832"/>
                </a:lnTo>
                <a:lnTo>
                  <a:pt x="775" y="832"/>
                </a:lnTo>
                <a:lnTo>
                  <a:pt x="775" y="835"/>
                </a:lnTo>
                <a:lnTo>
                  <a:pt x="775" y="835"/>
                </a:lnTo>
                <a:lnTo>
                  <a:pt x="777" y="835"/>
                </a:lnTo>
                <a:lnTo>
                  <a:pt x="782" y="832"/>
                </a:lnTo>
                <a:lnTo>
                  <a:pt x="784" y="835"/>
                </a:lnTo>
                <a:lnTo>
                  <a:pt x="784" y="835"/>
                </a:lnTo>
                <a:lnTo>
                  <a:pt x="782" y="835"/>
                </a:lnTo>
                <a:lnTo>
                  <a:pt x="779" y="835"/>
                </a:lnTo>
                <a:lnTo>
                  <a:pt x="775" y="835"/>
                </a:lnTo>
                <a:lnTo>
                  <a:pt x="775" y="837"/>
                </a:lnTo>
                <a:lnTo>
                  <a:pt x="775" y="837"/>
                </a:lnTo>
                <a:lnTo>
                  <a:pt x="777" y="837"/>
                </a:lnTo>
                <a:lnTo>
                  <a:pt x="779" y="837"/>
                </a:lnTo>
                <a:lnTo>
                  <a:pt x="782" y="837"/>
                </a:lnTo>
                <a:lnTo>
                  <a:pt x="782" y="837"/>
                </a:lnTo>
                <a:lnTo>
                  <a:pt x="784" y="837"/>
                </a:lnTo>
                <a:lnTo>
                  <a:pt x="784" y="837"/>
                </a:lnTo>
                <a:lnTo>
                  <a:pt x="786" y="837"/>
                </a:lnTo>
                <a:lnTo>
                  <a:pt x="786" y="839"/>
                </a:lnTo>
                <a:lnTo>
                  <a:pt x="786" y="839"/>
                </a:lnTo>
                <a:lnTo>
                  <a:pt x="788" y="839"/>
                </a:lnTo>
                <a:lnTo>
                  <a:pt x="788" y="839"/>
                </a:lnTo>
                <a:lnTo>
                  <a:pt x="788" y="837"/>
                </a:lnTo>
                <a:lnTo>
                  <a:pt x="788" y="835"/>
                </a:lnTo>
                <a:lnTo>
                  <a:pt x="790" y="835"/>
                </a:lnTo>
                <a:lnTo>
                  <a:pt x="790" y="837"/>
                </a:lnTo>
                <a:lnTo>
                  <a:pt x="790" y="837"/>
                </a:lnTo>
                <a:lnTo>
                  <a:pt x="790" y="837"/>
                </a:lnTo>
                <a:lnTo>
                  <a:pt x="794" y="839"/>
                </a:lnTo>
                <a:lnTo>
                  <a:pt x="796" y="837"/>
                </a:lnTo>
                <a:lnTo>
                  <a:pt x="796" y="837"/>
                </a:lnTo>
                <a:lnTo>
                  <a:pt x="798" y="835"/>
                </a:lnTo>
                <a:lnTo>
                  <a:pt x="798" y="832"/>
                </a:lnTo>
                <a:lnTo>
                  <a:pt x="798" y="832"/>
                </a:lnTo>
                <a:lnTo>
                  <a:pt x="798" y="832"/>
                </a:lnTo>
                <a:lnTo>
                  <a:pt x="798" y="830"/>
                </a:lnTo>
                <a:lnTo>
                  <a:pt x="798" y="830"/>
                </a:lnTo>
                <a:lnTo>
                  <a:pt x="798" y="832"/>
                </a:lnTo>
                <a:lnTo>
                  <a:pt x="798" y="835"/>
                </a:lnTo>
                <a:lnTo>
                  <a:pt x="798" y="835"/>
                </a:lnTo>
                <a:lnTo>
                  <a:pt x="798" y="837"/>
                </a:lnTo>
                <a:lnTo>
                  <a:pt x="796" y="839"/>
                </a:lnTo>
                <a:lnTo>
                  <a:pt x="796" y="841"/>
                </a:lnTo>
                <a:lnTo>
                  <a:pt x="796" y="841"/>
                </a:lnTo>
                <a:lnTo>
                  <a:pt x="798" y="841"/>
                </a:lnTo>
                <a:lnTo>
                  <a:pt x="798" y="843"/>
                </a:lnTo>
                <a:lnTo>
                  <a:pt x="800" y="845"/>
                </a:lnTo>
                <a:lnTo>
                  <a:pt x="800" y="847"/>
                </a:lnTo>
                <a:lnTo>
                  <a:pt x="800" y="847"/>
                </a:lnTo>
                <a:lnTo>
                  <a:pt x="805" y="851"/>
                </a:lnTo>
                <a:lnTo>
                  <a:pt x="805" y="851"/>
                </a:lnTo>
                <a:lnTo>
                  <a:pt x="807" y="851"/>
                </a:lnTo>
                <a:lnTo>
                  <a:pt x="809" y="851"/>
                </a:lnTo>
                <a:lnTo>
                  <a:pt x="811" y="849"/>
                </a:lnTo>
                <a:lnTo>
                  <a:pt x="811" y="849"/>
                </a:lnTo>
                <a:lnTo>
                  <a:pt x="811" y="849"/>
                </a:lnTo>
                <a:lnTo>
                  <a:pt x="811" y="847"/>
                </a:lnTo>
                <a:lnTo>
                  <a:pt x="811" y="847"/>
                </a:lnTo>
                <a:lnTo>
                  <a:pt x="813" y="845"/>
                </a:lnTo>
                <a:lnTo>
                  <a:pt x="813" y="845"/>
                </a:lnTo>
                <a:lnTo>
                  <a:pt x="813" y="843"/>
                </a:lnTo>
                <a:lnTo>
                  <a:pt x="813" y="843"/>
                </a:lnTo>
                <a:lnTo>
                  <a:pt x="813" y="843"/>
                </a:lnTo>
                <a:lnTo>
                  <a:pt x="813" y="845"/>
                </a:lnTo>
                <a:lnTo>
                  <a:pt x="815" y="845"/>
                </a:lnTo>
                <a:lnTo>
                  <a:pt x="815" y="845"/>
                </a:lnTo>
                <a:lnTo>
                  <a:pt x="813" y="845"/>
                </a:lnTo>
                <a:lnTo>
                  <a:pt x="813" y="847"/>
                </a:lnTo>
                <a:lnTo>
                  <a:pt x="813" y="847"/>
                </a:lnTo>
                <a:lnTo>
                  <a:pt x="813" y="851"/>
                </a:lnTo>
                <a:lnTo>
                  <a:pt x="813" y="851"/>
                </a:lnTo>
                <a:lnTo>
                  <a:pt x="813" y="853"/>
                </a:lnTo>
                <a:lnTo>
                  <a:pt x="815" y="853"/>
                </a:lnTo>
                <a:lnTo>
                  <a:pt x="815" y="853"/>
                </a:lnTo>
                <a:lnTo>
                  <a:pt x="817" y="853"/>
                </a:lnTo>
                <a:lnTo>
                  <a:pt x="817" y="853"/>
                </a:lnTo>
                <a:lnTo>
                  <a:pt x="815" y="853"/>
                </a:lnTo>
                <a:lnTo>
                  <a:pt x="813" y="856"/>
                </a:lnTo>
                <a:lnTo>
                  <a:pt x="813" y="853"/>
                </a:lnTo>
                <a:lnTo>
                  <a:pt x="813" y="851"/>
                </a:lnTo>
                <a:lnTo>
                  <a:pt x="811" y="851"/>
                </a:lnTo>
                <a:lnTo>
                  <a:pt x="811" y="851"/>
                </a:lnTo>
                <a:lnTo>
                  <a:pt x="811" y="851"/>
                </a:lnTo>
                <a:lnTo>
                  <a:pt x="811" y="853"/>
                </a:lnTo>
                <a:lnTo>
                  <a:pt x="811" y="853"/>
                </a:lnTo>
                <a:lnTo>
                  <a:pt x="813" y="856"/>
                </a:lnTo>
                <a:lnTo>
                  <a:pt x="813" y="856"/>
                </a:lnTo>
                <a:lnTo>
                  <a:pt x="813" y="856"/>
                </a:lnTo>
                <a:lnTo>
                  <a:pt x="817" y="858"/>
                </a:lnTo>
                <a:lnTo>
                  <a:pt x="819" y="858"/>
                </a:lnTo>
                <a:lnTo>
                  <a:pt x="819" y="858"/>
                </a:lnTo>
                <a:lnTo>
                  <a:pt x="819" y="858"/>
                </a:lnTo>
                <a:lnTo>
                  <a:pt x="821" y="858"/>
                </a:lnTo>
                <a:lnTo>
                  <a:pt x="821" y="856"/>
                </a:lnTo>
                <a:lnTo>
                  <a:pt x="821" y="856"/>
                </a:lnTo>
                <a:lnTo>
                  <a:pt x="821" y="856"/>
                </a:lnTo>
                <a:lnTo>
                  <a:pt x="823" y="853"/>
                </a:lnTo>
                <a:lnTo>
                  <a:pt x="823" y="853"/>
                </a:lnTo>
                <a:lnTo>
                  <a:pt x="823" y="853"/>
                </a:lnTo>
                <a:lnTo>
                  <a:pt x="823" y="856"/>
                </a:lnTo>
                <a:lnTo>
                  <a:pt x="821" y="858"/>
                </a:lnTo>
                <a:lnTo>
                  <a:pt x="821" y="858"/>
                </a:lnTo>
                <a:lnTo>
                  <a:pt x="821" y="858"/>
                </a:lnTo>
                <a:lnTo>
                  <a:pt x="821" y="860"/>
                </a:lnTo>
                <a:lnTo>
                  <a:pt x="821" y="860"/>
                </a:lnTo>
                <a:lnTo>
                  <a:pt x="823" y="860"/>
                </a:lnTo>
                <a:lnTo>
                  <a:pt x="826" y="860"/>
                </a:lnTo>
                <a:lnTo>
                  <a:pt x="826" y="860"/>
                </a:lnTo>
                <a:lnTo>
                  <a:pt x="828" y="858"/>
                </a:lnTo>
                <a:lnTo>
                  <a:pt x="828" y="860"/>
                </a:lnTo>
                <a:lnTo>
                  <a:pt x="826" y="860"/>
                </a:lnTo>
                <a:lnTo>
                  <a:pt x="826" y="860"/>
                </a:lnTo>
                <a:lnTo>
                  <a:pt x="823" y="860"/>
                </a:lnTo>
                <a:lnTo>
                  <a:pt x="823" y="860"/>
                </a:lnTo>
                <a:lnTo>
                  <a:pt x="823" y="862"/>
                </a:lnTo>
                <a:lnTo>
                  <a:pt x="823" y="862"/>
                </a:lnTo>
                <a:lnTo>
                  <a:pt x="823" y="864"/>
                </a:lnTo>
                <a:lnTo>
                  <a:pt x="823" y="864"/>
                </a:lnTo>
                <a:lnTo>
                  <a:pt x="826" y="864"/>
                </a:lnTo>
                <a:lnTo>
                  <a:pt x="826" y="864"/>
                </a:lnTo>
                <a:lnTo>
                  <a:pt x="823" y="864"/>
                </a:lnTo>
                <a:lnTo>
                  <a:pt x="823" y="864"/>
                </a:lnTo>
                <a:lnTo>
                  <a:pt x="826" y="866"/>
                </a:lnTo>
                <a:lnTo>
                  <a:pt x="826" y="866"/>
                </a:lnTo>
                <a:lnTo>
                  <a:pt x="826" y="866"/>
                </a:lnTo>
                <a:lnTo>
                  <a:pt x="826" y="866"/>
                </a:lnTo>
                <a:lnTo>
                  <a:pt x="826" y="864"/>
                </a:lnTo>
                <a:lnTo>
                  <a:pt x="826" y="864"/>
                </a:lnTo>
                <a:lnTo>
                  <a:pt x="826" y="864"/>
                </a:lnTo>
                <a:lnTo>
                  <a:pt x="828" y="864"/>
                </a:lnTo>
                <a:lnTo>
                  <a:pt x="828" y="864"/>
                </a:lnTo>
                <a:lnTo>
                  <a:pt x="830" y="866"/>
                </a:lnTo>
                <a:lnTo>
                  <a:pt x="830" y="868"/>
                </a:lnTo>
                <a:lnTo>
                  <a:pt x="830" y="870"/>
                </a:lnTo>
                <a:lnTo>
                  <a:pt x="832" y="870"/>
                </a:lnTo>
                <a:lnTo>
                  <a:pt x="832" y="870"/>
                </a:lnTo>
                <a:lnTo>
                  <a:pt x="832" y="870"/>
                </a:lnTo>
                <a:lnTo>
                  <a:pt x="832" y="870"/>
                </a:lnTo>
                <a:lnTo>
                  <a:pt x="832" y="870"/>
                </a:lnTo>
                <a:lnTo>
                  <a:pt x="832" y="872"/>
                </a:lnTo>
                <a:lnTo>
                  <a:pt x="832" y="874"/>
                </a:lnTo>
                <a:lnTo>
                  <a:pt x="834" y="874"/>
                </a:lnTo>
                <a:lnTo>
                  <a:pt x="834" y="874"/>
                </a:lnTo>
                <a:lnTo>
                  <a:pt x="832" y="874"/>
                </a:lnTo>
                <a:lnTo>
                  <a:pt x="832" y="874"/>
                </a:lnTo>
                <a:lnTo>
                  <a:pt x="830" y="874"/>
                </a:lnTo>
                <a:lnTo>
                  <a:pt x="830" y="874"/>
                </a:lnTo>
                <a:lnTo>
                  <a:pt x="830" y="876"/>
                </a:lnTo>
                <a:lnTo>
                  <a:pt x="832" y="876"/>
                </a:lnTo>
                <a:lnTo>
                  <a:pt x="832" y="876"/>
                </a:lnTo>
                <a:lnTo>
                  <a:pt x="832" y="876"/>
                </a:lnTo>
                <a:lnTo>
                  <a:pt x="834" y="876"/>
                </a:lnTo>
                <a:lnTo>
                  <a:pt x="834" y="879"/>
                </a:lnTo>
                <a:lnTo>
                  <a:pt x="834" y="879"/>
                </a:lnTo>
                <a:lnTo>
                  <a:pt x="834" y="879"/>
                </a:lnTo>
                <a:lnTo>
                  <a:pt x="832" y="881"/>
                </a:lnTo>
                <a:lnTo>
                  <a:pt x="832" y="881"/>
                </a:lnTo>
                <a:lnTo>
                  <a:pt x="832" y="881"/>
                </a:lnTo>
                <a:lnTo>
                  <a:pt x="834" y="881"/>
                </a:lnTo>
                <a:lnTo>
                  <a:pt x="834" y="883"/>
                </a:lnTo>
                <a:lnTo>
                  <a:pt x="834" y="883"/>
                </a:lnTo>
                <a:lnTo>
                  <a:pt x="834" y="881"/>
                </a:lnTo>
                <a:lnTo>
                  <a:pt x="834" y="881"/>
                </a:lnTo>
                <a:lnTo>
                  <a:pt x="834" y="881"/>
                </a:lnTo>
                <a:lnTo>
                  <a:pt x="836" y="883"/>
                </a:lnTo>
                <a:lnTo>
                  <a:pt x="836" y="883"/>
                </a:lnTo>
                <a:lnTo>
                  <a:pt x="836" y="883"/>
                </a:lnTo>
                <a:lnTo>
                  <a:pt x="836" y="883"/>
                </a:lnTo>
                <a:lnTo>
                  <a:pt x="836" y="885"/>
                </a:lnTo>
                <a:lnTo>
                  <a:pt x="836" y="885"/>
                </a:lnTo>
                <a:lnTo>
                  <a:pt x="834" y="887"/>
                </a:lnTo>
                <a:lnTo>
                  <a:pt x="834" y="887"/>
                </a:lnTo>
                <a:lnTo>
                  <a:pt x="834" y="889"/>
                </a:lnTo>
                <a:lnTo>
                  <a:pt x="834" y="889"/>
                </a:lnTo>
                <a:lnTo>
                  <a:pt x="834" y="889"/>
                </a:lnTo>
                <a:lnTo>
                  <a:pt x="834" y="891"/>
                </a:lnTo>
                <a:lnTo>
                  <a:pt x="834" y="891"/>
                </a:lnTo>
                <a:lnTo>
                  <a:pt x="834" y="891"/>
                </a:lnTo>
                <a:lnTo>
                  <a:pt x="834" y="893"/>
                </a:lnTo>
                <a:lnTo>
                  <a:pt x="836" y="895"/>
                </a:lnTo>
                <a:lnTo>
                  <a:pt x="836" y="895"/>
                </a:lnTo>
                <a:lnTo>
                  <a:pt x="834" y="897"/>
                </a:lnTo>
                <a:lnTo>
                  <a:pt x="834" y="897"/>
                </a:lnTo>
                <a:lnTo>
                  <a:pt x="832" y="897"/>
                </a:lnTo>
                <a:lnTo>
                  <a:pt x="832" y="897"/>
                </a:lnTo>
                <a:lnTo>
                  <a:pt x="832" y="900"/>
                </a:lnTo>
                <a:lnTo>
                  <a:pt x="832" y="900"/>
                </a:lnTo>
                <a:lnTo>
                  <a:pt x="830" y="900"/>
                </a:lnTo>
                <a:lnTo>
                  <a:pt x="830" y="900"/>
                </a:lnTo>
                <a:lnTo>
                  <a:pt x="828" y="900"/>
                </a:lnTo>
                <a:lnTo>
                  <a:pt x="828" y="900"/>
                </a:lnTo>
                <a:lnTo>
                  <a:pt x="826" y="900"/>
                </a:lnTo>
                <a:lnTo>
                  <a:pt x="826" y="900"/>
                </a:lnTo>
                <a:lnTo>
                  <a:pt x="826" y="897"/>
                </a:lnTo>
                <a:lnTo>
                  <a:pt x="828" y="897"/>
                </a:lnTo>
                <a:lnTo>
                  <a:pt x="828" y="895"/>
                </a:lnTo>
                <a:lnTo>
                  <a:pt x="828" y="895"/>
                </a:lnTo>
                <a:lnTo>
                  <a:pt x="830" y="897"/>
                </a:lnTo>
                <a:lnTo>
                  <a:pt x="830" y="897"/>
                </a:lnTo>
                <a:lnTo>
                  <a:pt x="830" y="897"/>
                </a:lnTo>
                <a:lnTo>
                  <a:pt x="830" y="895"/>
                </a:lnTo>
                <a:lnTo>
                  <a:pt x="832" y="897"/>
                </a:lnTo>
                <a:lnTo>
                  <a:pt x="832" y="897"/>
                </a:lnTo>
                <a:lnTo>
                  <a:pt x="832" y="897"/>
                </a:lnTo>
                <a:lnTo>
                  <a:pt x="832" y="895"/>
                </a:lnTo>
                <a:lnTo>
                  <a:pt x="832" y="893"/>
                </a:lnTo>
                <a:lnTo>
                  <a:pt x="832" y="893"/>
                </a:lnTo>
                <a:lnTo>
                  <a:pt x="830" y="891"/>
                </a:lnTo>
                <a:lnTo>
                  <a:pt x="830" y="891"/>
                </a:lnTo>
                <a:lnTo>
                  <a:pt x="832" y="891"/>
                </a:lnTo>
                <a:lnTo>
                  <a:pt x="832" y="891"/>
                </a:lnTo>
                <a:lnTo>
                  <a:pt x="832" y="889"/>
                </a:lnTo>
                <a:lnTo>
                  <a:pt x="832" y="889"/>
                </a:lnTo>
                <a:lnTo>
                  <a:pt x="832" y="889"/>
                </a:lnTo>
                <a:lnTo>
                  <a:pt x="832" y="887"/>
                </a:lnTo>
                <a:lnTo>
                  <a:pt x="832" y="885"/>
                </a:lnTo>
                <a:lnTo>
                  <a:pt x="832" y="885"/>
                </a:lnTo>
                <a:lnTo>
                  <a:pt x="832" y="885"/>
                </a:lnTo>
                <a:lnTo>
                  <a:pt x="832" y="887"/>
                </a:lnTo>
                <a:lnTo>
                  <a:pt x="832" y="887"/>
                </a:lnTo>
                <a:lnTo>
                  <a:pt x="830" y="889"/>
                </a:lnTo>
                <a:lnTo>
                  <a:pt x="830" y="889"/>
                </a:lnTo>
                <a:lnTo>
                  <a:pt x="828" y="891"/>
                </a:lnTo>
                <a:lnTo>
                  <a:pt x="828" y="891"/>
                </a:lnTo>
                <a:lnTo>
                  <a:pt x="826" y="891"/>
                </a:lnTo>
                <a:lnTo>
                  <a:pt x="826" y="893"/>
                </a:lnTo>
                <a:lnTo>
                  <a:pt x="826" y="893"/>
                </a:lnTo>
                <a:lnTo>
                  <a:pt x="826" y="895"/>
                </a:lnTo>
                <a:lnTo>
                  <a:pt x="826" y="895"/>
                </a:lnTo>
                <a:lnTo>
                  <a:pt x="828" y="895"/>
                </a:lnTo>
                <a:lnTo>
                  <a:pt x="828" y="895"/>
                </a:lnTo>
                <a:lnTo>
                  <a:pt x="826" y="895"/>
                </a:lnTo>
                <a:lnTo>
                  <a:pt x="823" y="895"/>
                </a:lnTo>
                <a:lnTo>
                  <a:pt x="823" y="895"/>
                </a:lnTo>
                <a:lnTo>
                  <a:pt x="823" y="895"/>
                </a:lnTo>
                <a:lnTo>
                  <a:pt x="823" y="893"/>
                </a:lnTo>
                <a:lnTo>
                  <a:pt x="826" y="891"/>
                </a:lnTo>
                <a:lnTo>
                  <a:pt x="828" y="887"/>
                </a:lnTo>
                <a:lnTo>
                  <a:pt x="828" y="887"/>
                </a:lnTo>
                <a:lnTo>
                  <a:pt x="828" y="889"/>
                </a:lnTo>
                <a:lnTo>
                  <a:pt x="830" y="889"/>
                </a:lnTo>
                <a:lnTo>
                  <a:pt x="830" y="887"/>
                </a:lnTo>
                <a:lnTo>
                  <a:pt x="830" y="885"/>
                </a:lnTo>
                <a:lnTo>
                  <a:pt x="830" y="883"/>
                </a:lnTo>
                <a:lnTo>
                  <a:pt x="830" y="883"/>
                </a:lnTo>
                <a:lnTo>
                  <a:pt x="830" y="881"/>
                </a:lnTo>
                <a:lnTo>
                  <a:pt x="830" y="881"/>
                </a:lnTo>
                <a:lnTo>
                  <a:pt x="828" y="883"/>
                </a:lnTo>
                <a:lnTo>
                  <a:pt x="828" y="883"/>
                </a:lnTo>
                <a:lnTo>
                  <a:pt x="826" y="883"/>
                </a:lnTo>
                <a:lnTo>
                  <a:pt x="826" y="883"/>
                </a:lnTo>
                <a:lnTo>
                  <a:pt x="823" y="881"/>
                </a:lnTo>
                <a:lnTo>
                  <a:pt x="823" y="881"/>
                </a:lnTo>
                <a:lnTo>
                  <a:pt x="821" y="881"/>
                </a:lnTo>
                <a:lnTo>
                  <a:pt x="821" y="881"/>
                </a:lnTo>
                <a:lnTo>
                  <a:pt x="811" y="881"/>
                </a:lnTo>
                <a:lnTo>
                  <a:pt x="811" y="881"/>
                </a:lnTo>
                <a:lnTo>
                  <a:pt x="809" y="879"/>
                </a:lnTo>
                <a:lnTo>
                  <a:pt x="805" y="879"/>
                </a:lnTo>
                <a:lnTo>
                  <a:pt x="803" y="876"/>
                </a:lnTo>
                <a:lnTo>
                  <a:pt x="800" y="876"/>
                </a:lnTo>
                <a:lnTo>
                  <a:pt x="800" y="879"/>
                </a:lnTo>
                <a:lnTo>
                  <a:pt x="800" y="881"/>
                </a:lnTo>
                <a:lnTo>
                  <a:pt x="803" y="885"/>
                </a:lnTo>
                <a:lnTo>
                  <a:pt x="803" y="885"/>
                </a:lnTo>
                <a:lnTo>
                  <a:pt x="805" y="887"/>
                </a:lnTo>
                <a:lnTo>
                  <a:pt x="807" y="891"/>
                </a:lnTo>
                <a:lnTo>
                  <a:pt x="807" y="895"/>
                </a:lnTo>
                <a:lnTo>
                  <a:pt x="809" y="897"/>
                </a:lnTo>
                <a:lnTo>
                  <a:pt x="809" y="900"/>
                </a:lnTo>
                <a:lnTo>
                  <a:pt x="809" y="902"/>
                </a:lnTo>
                <a:lnTo>
                  <a:pt x="809" y="904"/>
                </a:lnTo>
                <a:lnTo>
                  <a:pt x="809" y="902"/>
                </a:lnTo>
                <a:lnTo>
                  <a:pt x="809" y="902"/>
                </a:lnTo>
                <a:lnTo>
                  <a:pt x="811" y="902"/>
                </a:lnTo>
                <a:lnTo>
                  <a:pt x="811" y="902"/>
                </a:lnTo>
                <a:lnTo>
                  <a:pt x="813" y="904"/>
                </a:lnTo>
                <a:lnTo>
                  <a:pt x="809" y="904"/>
                </a:lnTo>
                <a:lnTo>
                  <a:pt x="811" y="906"/>
                </a:lnTo>
                <a:lnTo>
                  <a:pt x="811" y="908"/>
                </a:lnTo>
                <a:lnTo>
                  <a:pt x="813" y="908"/>
                </a:lnTo>
                <a:lnTo>
                  <a:pt x="813" y="910"/>
                </a:lnTo>
                <a:lnTo>
                  <a:pt x="813" y="912"/>
                </a:lnTo>
                <a:lnTo>
                  <a:pt x="811" y="910"/>
                </a:lnTo>
                <a:lnTo>
                  <a:pt x="811" y="910"/>
                </a:lnTo>
                <a:lnTo>
                  <a:pt x="811" y="912"/>
                </a:lnTo>
                <a:lnTo>
                  <a:pt x="811" y="914"/>
                </a:lnTo>
                <a:lnTo>
                  <a:pt x="811" y="914"/>
                </a:lnTo>
                <a:lnTo>
                  <a:pt x="811" y="914"/>
                </a:lnTo>
                <a:lnTo>
                  <a:pt x="813" y="916"/>
                </a:lnTo>
                <a:lnTo>
                  <a:pt x="815" y="914"/>
                </a:lnTo>
                <a:lnTo>
                  <a:pt x="817" y="916"/>
                </a:lnTo>
                <a:lnTo>
                  <a:pt x="819" y="914"/>
                </a:lnTo>
                <a:lnTo>
                  <a:pt x="819" y="916"/>
                </a:lnTo>
                <a:lnTo>
                  <a:pt x="821" y="916"/>
                </a:lnTo>
                <a:lnTo>
                  <a:pt x="821" y="916"/>
                </a:lnTo>
                <a:lnTo>
                  <a:pt x="823" y="918"/>
                </a:lnTo>
                <a:lnTo>
                  <a:pt x="821" y="918"/>
                </a:lnTo>
                <a:lnTo>
                  <a:pt x="819" y="916"/>
                </a:lnTo>
                <a:lnTo>
                  <a:pt x="819" y="916"/>
                </a:lnTo>
                <a:lnTo>
                  <a:pt x="817" y="916"/>
                </a:lnTo>
                <a:lnTo>
                  <a:pt x="815" y="916"/>
                </a:lnTo>
                <a:lnTo>
                  <a:pt x="813" y="916"/>
                </a:lnTo>
                <a:lnTo>
                  <a:pt x="811" y="916"/>
                </a:lnTo>
                <a:lnTo>
                  <a:pt x="811" y="916"/>
                </a:lnTo>
                <a:lnTo>
                  <a:pt x="811" y="916"/>
                </a:lnTo>
                <a:lnTo>
                  <a:pt x="813" y="918"/>
                </a:lnTo>
                <a:lnTo>
                  <a:pt x="811" y="923"/>
                </a:lnTo>
                <a:lnTo>
                  <a:pt x="813" y="927"/>
                </a:lnTo>
                <a:lnTo>
                  <a:pt x="811" y="929"/>
                </a:lnTo>
                <a:lnTo>
                  <a:pt x="813" y="931"/>
                </a:lnTo>
                <a:lnTo>
                  <a:pt x="811" y="941"/>
                </a:lnTo>
                <a:lnTo>
                  <a:pt x="811" y="944"/>
                </a:lnTo>
                <a:lnTo>
                  <a:pt x="811" y="946"/>
                </a:lnTo>
                <a:lnTo>
                  <a:pt x="811" y="948"/>
                </a:lnTo>
                <a:lnTo>
                  <a:pt x="811" y="950"/>
                </a:lnTo>
                <a:lnTo>
                  <a:pt x="809" y="954"/>
                </a:lnTo>
                <a:lnTo>
                  <a:pt x="809" y="960"/>
                </a:lnTo>
                <a:lnTo>
                  <a:pt x="809" y="962"/>
                </a:lnTo>
                <a:lnTo>
                  <a:pt x="809" y="965"/>
                </a:lnTo>
                <a:lnTo>
                  <a:pt x="807" y="967"/>
                </a:lnTo>
                <a:lnTo>
                  <a:pt x="809" y="965"/>
                </a:lnTo>
                <a:lnTo>
                  <a:pt x="809" y="967"/>
                </a:lnTo>
                <a:lnTo>
                  <a:pt x="807" y="967"/>
                </a:lnTo>
                <a:lnTo>
                  <a:pt x="807" y="967"/>
                </a:lnTo>
                <a:lnTo>
                  <a:pt x="807" y="967"/>
                </a:lnTo>
                <a:lnTo>
                  <a:pt x="805" y="973"/>
                </a:lnTo>
                <a:lnTo>
                  <a:pt x="805" y="975"/>
                </a:lnTo>
                <a:lnTo>
                  <a:pt x="803" y="977"/>
                </a:lnTo>
                <a:lnTo>
                  <a:pt x="805" y="979"/>
                </a:lnTo>
                <a:lnTo>
                  <a:pt x="805" y="981"/>
                </a:lnTo>
                <a:lnTo>
                  <a:pt x="805" y="983"/>
                </a:lnTo>
                <a:lnTo>
                  <a:pt x="805" y="986"/>
                </a:lnTo>
                <a:lnTo>
                  <a:pt x="807" y="988"/>
                </a:lnTo>
                <a:lnTo>
                  <a:pt x="809" y="990"/>
                </a:lnTo>
                <a:lnTo>
                  <a:pt x="809" y="992"/>
                </a:lnTo>
                <a:lnTo>
                  <a:pt x="809" y="994"/>
                </a:lnTo>
                <a:lnTo>
                  <a:pt x="809" y="996"/>
                </a:lnTo>
                <a:lnTo>
                  <a:pt x="809" y="996"/>
                </a:lnTo>
                <a:lnTo>
                  <a:pt x="811" y="1000"/>
                </a:lnTo>
                <a:lnTo>
                  <a:pt x="811" y="1000"/>
                </a:lnTo>
                <a:lnTo>
                  <a:pt x="809" y="1004"/>
                </a:lnTo>
                <a:lnTo>
                  <a:pt x="809" y="1009"/>
                </a:lnTo>
                <a:lnTo>
                  <a:pt x="809" y="1011"/>
                </a:lnTo>
                <a:lnTo>
                  <a:pt x="809" y="1011"/>
                </a:lnTo>
                <a:lnTo>
                  <a:pt x="809" y="1011"/>
                </a:lnTo>
                <a:lnTo>
                  <a:pt x="809" y="1011"/>
                </a:lnTo>
                <a:lnTo>
                  <a:pt x="809" y="1013"/>
                </a:lnTo>
                <a:lnTo>
                  <a:pt x="809" y="1013"/>
                </a:lnTo>
                <a:lnTo>
                  <a:pt x="807" y="1013"/>
                </a:lnTo>
                <a:lnTo>
                  <a:pt x="809" y="1013"/>
                </a:lnTo>
                <a:lnTo>
                  <a:pt x="807" y="1013"/>
                </a:lnTo>
                <a:lnTo>
                  <a:pt x="807" y="1013"/>
                </a:lnTo>
                <a:lnTo>
                  <a:pt x="807" y="1015"/>
                </a:lnTo>
                <a:lnTo>
                  <a:pt x="807" y="1017"/>
                </a:lnTo>
                <a:lnTo>
                  <a:pt x="807" y="1019"/>
                </a:lnTo>
                <a:lnTo>
                  <a:pt x="807" y="1021"/>
                </a:lnTo>
                <a:lnTo>
                  <a:pt x="809" y="1023"/>
                </a:lnTo>
                <a:lnTo>
                  <a:pt x="813" y="1027"/>
                </a:lnTo>
                <a:lnTo>
                  <a:pt x="813" y="1027"/>
                </a:lnTo>
                <a:lnTo>
                  <a:pt x="815" y="1032"/>
                </a:lnTo>
                <a:lnTo>
                  <a:pt x="815" y="1034"/>
                </a:lnTo>
                <a:lnTo>
                  <a:pt x="813" y="1036"/>
                </a:lnTo>
                <a:lnTo>
                  <a:pt x="815" y="1040"/>
                </a:lnTo>
                <a:lnTo>
                  <a:pt x="815" y="1042"/>
                </a:lnTo>
                <a:lnTo>
                  <a:pt x="819" y="1046"/>
                </a:lnTo>
                <a:lnTo>
                  <a:pt x="821" y="1048"/>
                </a:lnTo>
                <a:lnTo>
                  <a:pt x="823" y="1050"/>
                </a:lnTo>
                <a:lnTo>
                  <a:pt x="826" y="1053"/>
                </a:lnTo>
                <a:lnTo>
                  <a:pt x="826" y="1053"/>
                </a:lnTo>
                <a:lnTo>
                  <a:pt x="828" y="1055"/>
                </a:lnTo>
                <a:lnTo>
                  <a:pt x="828" y="1057"/>
                </a:lnTo>
                <a:lnTo>
                  <a:pt x="826" y="1055"/>
                </a:lnTo>
                <a:lnTo>
                  <a:pt x="826" y="1057"/>
                </a:lnTo>
                <a:lnTo>
                  <a:pt x="826" y="1057"/>
                </a:lnTo>
                <a:lnTo>
                  <a:pt x="826" y="1059"/>
                </a:lnTo>
                <a:lnTo>
                  <a:pt x="828" y="1057"/>
                </a:lnTo>
                <a:lnTo>
                  <a:pt x="828" y="1057"/>
                </a:lnTo>
                <a:lnTo>
                  <a:pt x="830" y="1059"/>
                </a:lnTo>
                <a:lnTo>
                  <a:pt x="830" y="1059"/>
                </a:lnTo>
                <a:lnTo>
                  <a:pt x="832" y="1061"/>
                </a:lnTo>
                <a:lnTo>
                  <a:pt x="832" y="1061"/>
                </a:lnTo>
                <a:lnTo>
                  <a:pt x="834" y="1061"/>
                </a:lnTo>
                <a:lnTo>
                  <a:pt x="834" y="1059"/>
                </a:lnTo>
                <a:lnTo>
                  <a:pt x="834" y="1057"/>
                </a:lnTo>
                <a:lnTo>
                  <a:pt x="834" y="1055"/>
                </a:lnTo>
                <a:lnTo>
                  <a:pt x="836" y="1057"/>
                </a:lnTo>
                <a:lnTo>
                  <a:pt x="838" y="1057"/>
                </a:lnTo>
                <a:lnTo>
                  <a:pt x="838" y="1057"/>
                </a:lnTo>
                <a:lnTo>
                  <a:pt x="840" y="1057"/>
                </a:lnTo>
                <a:lnTo>
                  <a:pt x="840" y="1057"/>
                </a:lnTo>
                <a:lnTo>
                  <a:pt x="840" y="1057"/>
                </a:lnTo>
                <a:lnTo>
                  <a:pt x="842" y="1057"/>
                </a:lnTo>
                <a:lnTo>
                  <a:pt x="844" y="1057"/>
                </a:lnTo>
                <a:lnTo>
                  <a:pt x="844" y="1057"/>
                </a:lnTo>
                <a:lnTo>
                  <a:pt x="847" y="1057"/>
                </a:lnTo>
                <a:lnTo>
                  <a:pt x="847" y="1057"/>
                </a:lnTo>
                <a:lnTo>
                  <a:pt x="847" y="1057"/>
                </a:lnTo>
                <a:lnTo>
                  <a:pt x="847" y="1057"/>
                </a:lnTo>
                <a:lnTo>
                  <a:pt x="844" y="1057"/>
                </a:lnTo>
                <a:lnTo>
                  <a:pt x="838" y="1057"/>
                </a:lnTo>
                <a:lnTo>
                  <a:pt x="838" y="1057"/>
                </a:lnTo>
                <a:lnTo>
                  <a:pt x="836" y="1059"/>
                </a:lnTo>
                <a:lnTo>
                  <a:pt x="834" y="1059"/>
                </a:lnTo>
                <a:lnTo>
                  <a:pt x="834" y="1059"/>
                </a:lnTo>
                <a:lnTo>
                  <a:pt x="836" y="1059"/>
                </a:lnTo>
                <a:lnTo>
                  <a:pt x="836" y="1061"/>
                </a:lnTo>
                <a:lnTo>
                  <a:pt x="836" y="1063"/>
                </a:lnTo>
                <a:lnTo>
                  <a:pt x="838" y="1065"/>
                </a:lnTo>
                <a:lnTo>
                  <a:pt x="838" y="1065"/>
                </a:lnTo>
                <a:lnTo>
                  <a:pt x="838" y="1065"/>
                </a:lnTo>
                <a:lnTo>
                  <a:pt x="840" y="1067"/>
                </a:lnTo>
                <a:lnTo>
                  <a:pt x="838" y="1067"/>
                </a:lnTo>
                <a:lnTo>
                  <a:pt x="838" y="1067"/>
                </a:lnTo>
                <a:lnTo>
                  <a:pt x="836" y="1065"/>
                </a:lnTo>
                <a:lnTo>
                  <a:pt x="836" y="1065"/>
                </a:lnTo>
                <a:lnTo>
                  <a:pt x="834" y="1063"/>
                </a:lnTo>
                <a:lnTo>
                  <a:pt x="834" y="1063"/>
                </a:lnTo>
                <a:lnTo>
                  <a:pt x="834" y="1061"/>
                </a:lnTo>
                <a:lnTo>
                  <a:pt x="834" y="1061"/>
                </a:lnTo>
                <a:lnTo>
                  <a:pt x="832" y="1061"/>
                </a:lnTo>
                <a:lnTo>
                  <a:pt x="834" y="1063"/>
                </a:lnTo>
                <a:lnTo>
                  <a:pt x="834" y="1065"/>
                </a:lnTo>
                <a:lnTo>
                  <a:pt x="834" y="1069"/>
                </a:lnTo>
                <a:lnTo>
                  <a:pt x="834" y="1071"/>
                </a:lnTo>
                <a:lnTo>
                  <a:pt x="838" y="1076"/>
                </a:lnTo>
                <a:lnTo>
                  <a:pt x="842" y="1076"/>
                </a:lnTo>
                <a:lnTo>
                  <a:pt x="842" y="1078"/>
                </a:lnTo>
                <a:lnTo>
                  <a:pt x="842" y="1078"/>
                </a:lnTo>
                <a:lnTo>
                  <a:pt x="842" y="1080"/>
                </a:lnTo>
                <a:lnTo>
                  <a:pt x="842" y="1080"/>
                </a:lnTo>
                <a:lnTo>
                  <a:pt x="842" y="1082"/>
                </a:lnTo>
                <a:lnTo>
                  <a:pt x="842" y="1084"/>
                </a:lnTo>
                <a:lnTo>
                  <a:pt x="842" y="1086"/>
                </a:lnTo>
                <a:lnTo>
                  <a:pt x="844" y="1088"/>
                </a:lnTo>
                <a:lnTo>
                  <a:pt x="849" y="1092"/>
                </a:lnTo>
                <a:lnTo>
                  <a:pt x="849" y="1092"/>
                </a:lnTo>
                <a:lnTo>
                  <a:pt x="851" y="1095"/>
                </a:lnTo>
                <a:lnTo>
                  <a:pt x="851" y="1097"/>
                </a:lnTo>
                <a:lnTo>
                  <a:pt x="853" y="1097"/>
                </a:lnTo>
                <a:lnTo>
                  <a:pt x="855" y="1099"/>
                </a:lnTo>
                <a:lnTo>
                  <a:pt x="857" y="1101"/>
                </a:lnTo>
                <a:lnTo>
                  <a:pt x="857" y="1101"/>
                </a:lnTo>
                <a:lnTo>
                  <a:pt x="857" y="1103"/>
                </a:lnTo>
                <a:lnTo>
                  <a:pt x="857" y="1105"/>
                </a:lnTo>
                <a:lnTo>
                  <a:pt x="859" y="1105"/>
                </a:lnTo>
                <a:lnTo>
                  <a:pt x="859" y="1105"/>
                </a:lnTo>
                <a:lnTo>
                  <a:pt x="859" y="1107"/>
                </a:lnTo>
                <a:lnTo>
                  <a:pt x="859" y="1109"/>
                </a:lnTo>
                <a:lnTo>
                  <a:pt x="861" y="1111"/>
                </a:lnTo>
                <a:lnTo>
                  <a:pt x="859" y="1111"/>
                </a:lnTo>
                <a:lnTo>
                  <a:pt x="861" y="1113"/>
                </a:lnTo>
                <a:lnTo>
                  <a:pt x="859" y="1113"/>
                </a:lnTo>
                <a:lnTo>
                  <a:pt x="861" y="1115"/>
                </a:lnTo>
                <a:lnTo>
                  <a:pt x="863" y="1115"/>
                </a:lnTo>
                <a:lnTo>
                  <a:pt x="863" y="1115"/>
                </a:lnTo>
                <a:lnTo>
                  <a:pt x="867" y="1115"/>
                </a:lnTo>
                <a:lnTo>
                  <a:pt x="867" y="1115"/>
                </a:lnTo>
                <a:lnTo>
                  <a:pt x="872" y="1118"/>
                </a:lnTo>
                <a:lnTo>
                  <a:pt x="874" y="1118"/>
                </a:lnTo>
                <a:lnTo>
                  <a:pt x="876" y="1118"/>
                </a:lnTo>
                <a:lnTo>
                  <a:pt x="878" y="1118"/>
                </a:lnTo>
                <a:lnTo>
                  <a:pt x="880" y="1120"/>
                </a:lnTo>
                <a:lnTo>
                  <a:pt x="880" y="1122"/>
                </a:lnTo>
                <a:lnTo>
                  <a:pt x="882" y="1122"/>
                </a:lnTo>
                <a:lnTo>
                  <a:pt x="886" y="1124"/>
                </a:lnTo>
                <a:lnTo>
                  <a:pt x="891" y="1124"/>
                </a:lnTo>
                <a:lnTo>
                  <a:pt x="891" y="1124"/>
                </a:lnTo>
                <a:lnTo>
                  <a:pt x="893" y="1126"/>
                </a:lnTo>
                <a:lnTo>
                  <a:pt x="893" y="1128"/>
                </a:lnTo>
                <a:lnTo>
                  <a:pt x="895" y="1128"/>
                </a:lnTo>
                <a:lnTo>
                  <a:pt x="895" y="1128"/>
                </a:lnTo>
                <a:lnTo>
                  <a:pt x="897" y="1128"/>
                </a:lnTo>
                <a:lnTo>
                  <a:pt x="897" y="1128"/>
                </a:lnTo>
                <a:lnTo>
                  <a:pt x="899" y="1130"/>
                </a:lnTo>
                <a:lnTo>
                  <a:pt x="901" y="1130"/>
                </a:lnTo>
                <a:lnTo>
                  <a:pt x="905" y="1134"/>
                </a:lnTo>
                <a:lnTo>
                  <a:pt x="907" y="1139"/>
                </a:lnTo>
                <a:lnTo>
                  <a:pt x="909" y="1141"/>
                </a:lnTo>
                <a:lnTo>
                  <a:pt x="909" y="1143"/>
                </a:lnTo>
                <a:lnTo>
                  <a:pt x="909" y="1143"/>
                </a:lnTo>
                <a:lnTo>
                  <a:pt x="909" y="1145"/>
                </a:lnTo>
                <a:lnTo>
                  <a:pt x="909" y="1145"/>
                </a:lnTo>
                <a:lnTo>
                  <a:pt x="911" y="1145"/>
                </a:lnTo>
                <a:lnTo>
                  <a:pt x="911" y="1147"/>
                </a:lnTo>
                <a:lnTo>
                  <a:pt x="911" y="1147"/>
                </a:lnTo>
                <a:lnTo>
                  <a:pt x="911" y="1151"/>
                </a:lnTo>
                <a:lnTo>
                  <a:pt x="911" y="1151"/>
                </a:lnTo>
                <a:lnTo>
                  <a:pt x="914" y="1153"/>
                </a:lnTo>
                <a:lnTo>
                  <a:pt x="916" y="1155"/>
                </a:lnTo>
                <a:lnTo>
                  <a:pt x="918" y="1157"/>
                </a:lnTo>
                <a:lnTo>
                  <a:pt x="918" y="1160"/>
                </a:lnTo>
                <a:lnTo>
                  <a:pt x="918" y="1160"/>
                </a:lnTo>
                <a:lnTo>
                  <a:pt x="918" y="1160"/>
                </a:lnTo>
                <a:lnTo>
                  <a:pt x="918" y="1160"/>
                </a:lnTo>
                <a:lnTo>
                  <a:pt x="918" y="1160"/>
                </a:lnTo>
                <a:lnTo>
                  <a:pt x="918" y="1162"/>
                </a:lnTo>
                <a:lnTo>
                  <a:pt x="918" y="1164"/>
                </a:lnTo>
                <a:lnTo>
                  <a:pt x="920" y="1166"/>
                </a:lnTo>
                <a:lnTo>
                  <a:pt x="922" y="1168"/>
                </a:lnTo>
                <a:lnTo>
                  <a:pt x="922" y="1170"/>
                </a:lnTo>
                <a:lnTo>
                  <a:pt x="922" y="1170"/>
                </a:lnTo>
                <a:lnTo>
                  <a:pt x="922" y="1172"/>
                </a:lnTo>
                <a:lnTo>
                  <a:pt x="926" y="1174"/>
                </a:lnTo>
                <a:lnTo>
                  <a:pt x="926" y="1176"/>
                </a:lnTo>
                <a:lnTo>
                  <a:pt x="926" y="1178"/>
                </a:lnTo>
                <a:lnTo>
                  <a:pt x="928" y="1180"/>
                </a:lnTo>
                <a:lnTo>
                  <a:pt x="928" y="1183"/>
                </a:lnTo>
                <a:lnTo>
                  <a:pt x="930" y="1183"/>
                </a:lnTo>
                <a:lnTo>
                  <a:pt x="930" y="1187"/>
                </a:lnTo>
                <a:lnTo>
                  <a:pt x="930" y="1189"/>
                </a:lnTo>
                <a:lnTo>
                  <a:pt x="930" y="1189"/>
                </a:lnTo>
                <a:lnTo>
                  <a:pt x="932" y="1191"/>
                </a:lnTo>
                <a:lnTo>
                  <a:pt x="935" y="1193"/>
                </a:lnTo>
                <a:lnTo>
                  <a:pt x="937" y="1195"/>
                </a:lnTo>
                <a:lnTo>
                  <a:pt x="939" y="1197"/>
                </a:lnTo>
                <a:lnTo>
                  <a:pt x="941" y="1197"/>
                </a:lnTo>
                <a:lnTo>
                  <a:pt x="943" y="1197"/>
                </a:lnTo>
                <a:lnTo>
                  <a:pt x="943" y="1199"/>
                </a:lnTo>
                <a:lnTo>
                  <a:pt x="947" y="1201"/>
                </a:lnTo>
                <a:lnTo>
                  <a:pt x="951" y="1208"/>
                </a:lnTo>
                <a:lnTo>
                  <a:pt x="953" y="1210"/>
                </a:lnTo>
                <a:lnTo>
                  <a:pt x="955" y="1212"/>
                </a:lnTo>
                <a:lnTo>
                  <a:pt x="955" y="1216"/>
                </a:lnTo>
                <a:lnTo>
                  <a:pt x="953" y="1218"/>
                </a:lnTo>
                <a:lnTo>
                  <a:pt x="951" y="1220"/>
                </a:lnTo>
                <a:lnTo>
                  <a:pt x="953" y="1220"/>
                </a:lnTo>
                <a:lnTo>
                  <a:pt x="953" y="1220"/>
                </a:lnTo>
                <a:lnTo>
                  <a:pt x="953" y="1220"/>
                </a:lnTo>
                <a:lnTo>
                  <a:pt x="953" y="1220"/>
                </a:lnTo>
                <a:lnTo>
                  <a:pt x="953" y="1222"/>
                </a:lnTo>
                <a:lnTo>
                  <a:pt x="955" y="1224"/>
                </a:lnTo>
                <a:lnTo>
                  <a:pt x="953" y="1224"/>
                </a:lnTo>
                <a:lnTo>
                  <a:pt x="953" y="1222"/>
                </a:lnTo>
                <a:lnTo>
                  <a:pt x="951" y="1222"/>
                </a:lnTo>
                <a:lnTo>
                  <a:pt x="951" y="1220"/>
                </a:lnTo>
                <a:lnTo>
                  <a:pt x="951" y="1220"/>
                </a:lnTo>
                <a:lnTo>
                  <a:pt x="951" y="1220"/>
                </a:lnTo>
                <a:lnTo>
                  <a:pt x="949" y="1222"/>
                </a:lnTo>
                <a:lnTo>
                  <a:pt x="947" y="1222"/>
                </a:lnTo>
                <a:lnTo>
                  <a:pt x="945" y="1220"/>
                </a:lnTo>
                <a:lnTo>
                  <a:pt x="941" y="1220"/>
                </a:lnTo>
                <a:lnTo>
                  <a:pt x="941" y="1222"/>
                </a:lnTo>
                <a:lnTo>
                  <a:pt x="941" y="1222"/>
                </a:lnTo>
                <a:lnTo>
                  <a:pt x="943" y="1224"/>
                </a:lnTo>
                <a:lnTo>
                  <a:pt x="945" y="1227"/>
                </a:lnTo>
                <a:lnTo>
                  <a:pt x="949" y="1227"/>
                </a:lnTo>
                <a:lnTo>
                  <a:pt x="949" y="1229"/>
                </a:lnTo>
                <a:lnTo>
                  <a:pt x="949" y="1229"/>
                </a:lnTo>
                <a:lnTo>
                  <a:pt x="949" y="1231"/>
                </a:lnTo>
                <a:lnTo>
                  <a:pt x="951" y="1231"/>
                </a:lnTo>
                <a:lnTo>
                  <a:pt x="953" y="1233"/>
                </a:lnTo>
                <a:lnTo>
                  <a:pt x="955" y="1233"/>
                </a:lnTo>
                <a:lnTo>
                  <a:pt x="955" y="1235"/>
                </a:lnTo>
                <a:lnTo>
                  <a:pt x="958" y="1235"/>
                </a:lnTo>
                <a:lnTo>
                  <a:pt x="958" y="1235"/>
                </a:lnTo>
                <a:lnTo>
                  <a:pt x="960" y="1237"/>
                </a:lnTo>
                <a:lnTo>
                  <a:pt x="960" y="1237"/>
                </a:lnTo>
                <a:lnTo>
                  <a:pt x="962" y="1239"/>
                </a:lnTo>
                <a:lnTo>
                  <a:pt x="964" y="1237"/>
                </a:lnTo>
                <a:lnTo>
                  <a:pt x="966" y="1237"/>
                </a:lnTo>
                <a:lnTo>
                  <a:pt x="968" y="1237"/>
                </a:lnTo>
                <a:lnTo>
                  <a:pt x="968" y="1235"/>
                </a:lnTo>
                <a:lnTo>
                  <a:pt x="968" y="1237"/>
                </a:lnTo>
                <a:lnTo>
                  <a:pt x="968" y="1239"/>
                </a:lnTo>
                <a:lnTo>
                  <a:pt x="970" y="1241"/>
                </a:lnTo>
                <a:lnTo>
                  <a:pt x="976" y="1245"/>
                </a:lnTo>
                <a:lnTo>
                  <a:pt x="979" y="1245"/>
                </a:lnTo>
                <a:lnTo>
                  <a:pt x="981" y="1245"/>
                </a:lnTo>
                <a:lnTo>
                  <a:pt x="983" y="1252"/>
                </a:lnTo>
                <a:lnTo>
                  <a:pt x="983" y="1254"/>
                </a:lnTo>
                <a:lnTo>
                  <a:pt x="983" y="1256"/>
                </a:lnTo>
                <a:lnTo>
                  <a:pt x="985" y="1256"/>
                </a:lnTo>
                <a:lnTo>
                  <a:pt x="985" y="1256"/>
                </a:lnTo>
                <a:lnTo>
                  <a:pt x="985" y="1258"/>
                </a:lnTo>
                <a:lnTo>
                  <a:pt x="985" y="1260"/>
                </a:lnTo>
                <a:lnTo>
                  <a:pt x="983" y="1264"/>
                </a:lnTo>
                <a:lnTo>
                  <a:pt x="983" y="1266"/>
                </a:lnTo>
                <a:lnTo>
                  <a:pt x="985" y="1266"/>
                </a:lnTo>
                <a:lnTo>
                  <a:pt x="987" y="1271"/>
                </a:lnTo>
                <a:lnTo>
                  <a:pt x="987" y="1271"/>
                </a:lnTo>
                <a:lnTo>
                  <a:pt x="987" y="1271"/>
                </a:lnTo>
                <a:lnTo>
                  <a:pt x="989" y="1273"/>
                </a:lnTo>
                <a:lnTo>
                  <a:pt x="989" y="1271"/>
                </a:lnTo>
                <a:lnTo>
                  <a:pt x="989" y="1271"/>
                </a:lnTo>
                <a:lnTo>
                  <a:pt x="991" y="1273"/>
                </a:lnTo>
                <a:lnTo>
                  <a:pt x="993" y="1275"/>
                </a:lnTo>
                <a:lnTo>
                  <a:pt x="999" y="1279"/>
                </a:lnTo>
                <a:lnTo>
                  <a:pt x="1002" y="1281"/>
                </a:lnTo>
                <a:lnTo>
                  <a:pt x="1004" y="1281"/>
                </a:lnTo>
                <a:lnTo>
                  <a:pt x="1006" y="1283"/>
                </a:lnTo>
                <a:lnTo>
                  <a:pt x="1008" y="1285"/>
                </a:lnTo>
                <a:lnTo>
                  <a:pt x="1010" y="1287"/>
                </a:lnTo>
                <a:lnTo>
                  <a:pt x="1010" y="1289"/>
                </a:lnTo>
                <a:lnTo>
                  <a:pt x="1012" y="1289"/>
                </a:lnTo>
                <a:lnTo>
                  <a:pt x="1012" y="1296"/>
                </a:lnTo>
                <a:lnTo>
                  <a:pt x="1014" y="1296"/>
                </a:lnTo>
                <a:lnTo>
                  <a:pt x="1016" y="1298"/>
                </a:lnTo>
                <a:lnTo>
                  <a:pt x="1016" y="1296"/>
                </a:lnTo>
                <a:lnTo>
                  <a:pt x="1018" y="1296"/>
                </a:lnTo>
                <a:lnTo>
                  <a:pt x="1020" y="1294"/>
                </a:lnTo>
                <a:lnTo>
                  <a:pt x="1020" y="1294"/>
                </a:lnTo>
                <a:lnTo>
                  <a:pt x="1023" y="1292"/>
                </a:lnTo>
                <a:lnTo>
                  <a:pt x="1023" y="1289"/>
                </a:lnTo>
                <a:lnTo>
                  <a:pt x="1023" y="1287"/>
                </a:lnTo>
                <a:lnTo>
                  <a:pt x="1020" y="1285"/>
                </a:lnTo>
                <a:lnTo>
                  <a:pt x="1018" y="1285"/>
                </a:lnTo>
                <a:lnTo>
                  <a:pt x="1018" y="1283"/>
                </a:lnTo>
                <a:lnTo>
                  <a:pt x="1018" y="1281"/>
                </a:lnTo>
                <a:lnTo>
                  <a:pt x="1016" y="1281"/>
                </a:lnTo>
                <a:lnTo>
                  <a:pt x="1016" y="1279"/>
                </a:lnTo>
                <a:lnTo>
                  <a:pt x="1014" y="1279"/>
                </a:lnTo>
                <a:lnTo>
                  <a:pt x="1014" y="1277"/>
                </a:lnTo>
                <a:lnTo>
                  <a:pt x="1010" y="1275"/>
                </a:lnTo>
                <a:lnTo>
                  <a:pt x="1010" y="1275"/>
                </a:lnTo>
                <a:lnTo>
                  <a:pt x="1010" y="1275"/>
                </a:lnTo>
                <a:lnTo>
                  <a:pt x="1010" y="1277"/>
                </a:lnTo>
                <a:lnTo>
                  <a:pt x="1010" y="1277"/>
                </a:lnTo>
                <a:lnTo>
                  <a:pt x="1010" y="1277"/>
                </a:lnTo>
                <a:lnTo>
                  <a:pt x="1008" y="1279"/>
                </a:lnTo>
                <a:lnTo>
                  <a:pt x="1008" y="1279"/>
                </a:lnTo>
                <a:lnTo>
                  <a:pt x="1008" y="1277"/>
                </a:lnTo>
                <a:lnTo>
                  <a:pt x="1008" y="1277"/>
                </a:lnTo>
                <a:lnTo>
                  <a:pt x="1006" y="1277"/>
                </a:lnTo>
                <a:lnTo>
                  <a:pt x="1004" y="1275"/>
                </a:lnTo>
                <a:lnTo>
                  <a:pt x="1004" y="1271"/>
                </a:lnTo>
                <a:lnTo>
                  <a:pt x="1004" y="1271"/>
                </a:lnTo>
                <a:lnTo>
                  <a:pt x="1004" y="1269"/>
                </a:lnTo>
                <a:lnTo>
                  <a:pt x="1004" y="1266"/>
                </a:lnTo>
                <a:lnTo>
                  <a:pt x="1004" y="1264"/>
                </a:lnTo>
                <a:lnTo>
                  <a:pt x="1002" y="1262"/>
                </a:lnTo>
                <a:lnTo>
                  <a:pt x="999" y="1258"/>
                </a:lnTo>
                <a:lnTo>
                  <a:pt x="999" y="1256"/>
                </a:lnTo>
                <a:lnTo>
                  <a:pt x="997" y="1256"/>
                </a:lnTo>
                <a:lnTo>
                  <a:pt x="995" y="1252"/>
                </a:lnTo>
                <a:lnTo>
                  <a:pt x="995" y="1250"/>
                </a:lnTo>
                <a:lnTo>
                  <a:pt x="995" y="1248"/>
                </a:lnTo>
                <a:lnTo>
                  <a:pt x="993" y="1245"/>
                </a:lnTo>
                <a:lnTo>
                  <a:pt x="993" y="1243"/>
                </a:lnTo>
                <a:lnTo>
                  <a:pt x="993" y="1243"/>
                </a:lnTo>
                <a:lnTo>
                  <a:pt x="993" y="1241"/>
                </a:lnTo>
                <a:lnTo>
                  <a:pt x="991" y="1241"/>
                </a:lnTo>
                <a:lnTo>
                  <a:pt x="991" y="1239"/>
                </a:lnTo>
                <a:lnTo>
                  <a:pt x="989" y="1235"/>
                </a:lnTo>
                <a:lnTo>
                  <a:pt x="987" y="1237"/>
                </a:lnTo>
                <a:lnTo>
                  <a:pt x="987" y="1237"/>
                </a:lnTo>
                <a:lnTo>
                  <a:pt x="989" y="1239"/>
                </a:lnTo>
                <a:lnTo>
                  <a:pt x="989" y="1241"/>
                </a:lnTo>
                <a:lnTo>
                  <a:pt x="989" y="1241"/>
                </a:lnTo>
                <a:lnTo>
                  <a:pt x="989" y="1241"/>
                </a:lnTo>
                <a:lnTo>
                  <a:pt x="987" y="1239"/>
                </a:lnTo>
                <a:lnTo>
                  <a:pt x="987" y="1237"/>
                </a:lnTo>
                <a:lnTo>
                  <a:pt x="985" y="1235"/>
                </a:lnTo>
                <a:lnTo>
                  <a:pt x="985" y="1233"/>
                </a:lnTo>
                <a:lnTo>
                  <a:pt x="985" y="1233"/>
                </a:lnTo>
                <a:lnTo>
                  <a:pt x="983" y="1231"/>
                </a:lnTo>
                <a:lnTo>
                  <a:pt x="983" y="1231"/>
                </a:lnTo>
                <a:lnTo>
                  <a:pt x="981" y="1229"/>
                </a:lnTo>
                <a:lnTo>
                  <a:pt x="981" y="1227"/>
                </a:lnTo>
                <a:lnTo>
                  <a:pt x="976" y="1224"/>
                </a:lnTo>
                <a:lnTo>
                  <a:pt x="974" y="1220"/>
                </a:lnTo>
                <a:lnTo>
                  <a:pt x="974" y="1220"/>
                </a:lnTo>
                <a:lnTo>
                  <a:pt x="974" y="1218"/>
                </a:lnTo>
                <a:lnTo>
                  <a:pt x="974" y="1216"/>
                </a:lnTo>
                <a:lnTo>
                  <a:pt x="974" y="1216"/>
                </a:lnTo>
                <a:lnTo>
                  <a:pt x="972" y="1214"/>
                </a:lnTo>
                <a:lnTo>
                  <a:pt x="972" y="1214"/>
                </a:lnTo>
                <a:lnTo>
                  <a:pt x="972" y="1212"/>
                </a:lnTo>
                <a:lnTo>
                  <a:pt x="972" y="1212"/>
                </a:lnTo>
                <a:lnTo>
                  <a:pt x="970" y="1212"/>
                </a:lnTo>
                <a:lnTo>
                  <a:pt x="970" y="1210"/>
                </a:lnTo>
                <a:lnTo>
                  <a:pt x="968" y="1206"/>
                </a:lnTo>
                <a:lnTo>
                  <a:pt x="966" y="1206"/>
                </a:lnTo>
                <a:lnTo>
                  <a:pt x="966" y="1206"/>
                </a:lnTo>
                <a:lnTo>
                  <a:pt x="966" y="1206"/>
                </a:lnTo>
                <a:lnTo>
                  <a:pt x="966" y="1206"/>
                </a:lnTo>
                <a:lnTo>
                  <a:pt x="966" y="1204"/>
                </a:lnTo>
                <a:lnTo>
                  <a:pt x="964" y="1204"/>
                </a:lnTo>
                <a:lnTo>
                  <a:pt x="964" y="1204"/>
                </a:lnTo>
                <a:lnTo>
                  <a:pt x="962" y="1201"/>
                </a:lnTo>
                <a:lnTo>
                  <a:pt x="960" y="1197"/>
                </a:lnTo>
                <a:lnTo>
                  <a:pt x="960" y="1195"/>
                </a:lnTo>
                <a:lnTo>
                  <a:pt x="955" y="1193"/>
                </a:lnTo>
                <a:lnTo>
                  <a:pt x="953" y="1191"/>
                </a:lnTo>
                <a:lnTo>
                  <a:pt x="951" y="1191"/>
                </a:lnTo>
                <a:lnTo>
                  <a:pt x="951" y="1189"/>
                </a:lnTo>
                <a:lnTo>
                  <a:pt x="949" y="1187"/>
                </a:lnTo>
                <a:lnTo>
                  <a:pt x="947" y="1185"/>
                </a:lnTo>
                <a:lnTo>
                  <a:pt x="947" y="1183"/>
                </a:lnTo>
                <a:lnTo>
                  <a:pt x="947" y="1178"/>
                </a:lnTo>
                <a:lnTo>
                  <a:pt x="947" y="1178"/>
                </a:lnTo>
                <a:lnTo>
                  <a:pt x="945" y="1176"/>
                </a:lnTo>
                <a:lnTo>
                  <a:pt x="945" y="1172"/>
                </a:lnTo>
                <a:lnTo>
                  <a:pt x="943" y="1170"/>
                </a:lnTo>
                <a:lnTo>
                  <a:pt x="943" y="1170"/>
                </a:lnTo>
                <a:lnTo>
                  <a:pt x="943" y="1164"/>
                </a:lnTo>
                <a:lnTo>
                  <a:pt x="945" y="1162"/>
                </a:lnTo>
                <a:lnTo>
                  <a:pt x="945" y="1160"/>
                </a:lnTo>
                <a:lnTo>
                  <a:pt x="943" y="1157"/>
                </a:lnTo>
                <a:lnTo>
                  <a:pt x="943" y="1157"/>
                </a:lnTo>
                <a:lnTo>
                  <a:pt x="945" y="1160"/>
                </a:lnTo>
                <a:lnTo>
                  <a:pt x="947" y="1160"/>
                </a:lnTo>
                <a:lnTo>
                  <a:pt x="947" y="1160"/>
                </a:lnTo>
                <a:lnTo>
                  <a:pt x="949" y="1160"/>
                </a:lnTo>
                <a:lnTo>
                  <a:pt x="953" y="1164"/>
                </a:lnTo>
                <a:lnTo>
                  <a:pt x="953" y="1164"/>
                </a:lnTo>
                <a:lnTo>
                  <a:pt x="955" y="1164"/>
                </a:lnTo>
                <a:lnTo>
                  <a:pt x="955" y="1164"/>
                </a:lnTo>
                <a:lnTo>
                  <a:pt x="955" y="1162"/>
                </a:lnTo>
                <a:lnTo>
                  <a:pt x="958" y="1162"/>
                </a:lnTo>
                <a:lnTo>
                  <a:pt x="960" y="1164"/>
                </a:lnTo>
                <a:lnTo>
                  <a:pt x="960" y="1164"/>
                </a:lnTo>
                <a:lnTo>
                  <a:pt x="962" y="1164"/>
                </a:lnTo>
                <a:lnTo>
                  <a:pt x="962" y="1166"/>
                </a:lnTo>
                <a:lnTo>
                  <a:pt x="964" y="1168"/>
                </a:lnTo>
                <a:lnTo>
                  <a:pt x="968" y="1168"/>
                </a:lnTo>
                <a:lnTo>
                  <a:pt x="968" y="1168"/>
                </a:lnTo>
                <a:lnTo>
                  <a:pt x="970" y="1168"/>
                </a:lnTo>
                <a:lnTo>
                  <a:pt x="970" y="1168"/>
                </a:lnTo>
                <a:lnTo>
                  <a:pt x="970" y="1170"/>
                </a:lnTo>
                <a:lnTo>
                  <a:pt x="970" y="1170"/>
                </a:lnTo>
                <a:lnTo>
                  <a:pt x="970" y="1170"/>
                </a:lnTo>
                <a:lnTo>
                  <a:pt x="968" y="1170"/>
                </a:lnTo>
                <a:lnTo>
                  <a:pt x="970" y="1172"/>
                </a:lnTo>
                <a:lnTo>
                  <a:pt x="970" y="1172"/>
                </a:lnTo>
                <a:lnTo>
                  <a:pt x="968" y="1174"/>
                </a:lnTo>
                <a:lnTo>
                  <a:pt x="970" y="1176"/>
                </a:lnTo>
                <a:lnTo>
                  <a:pt x="972" y="1178"/>
                </a:lnTo>
                <a:lnTo>
                  <a:pt x="972" y="1183"/>
                </a:lnTo>
                <a:lnTo>
                  <a:pt x="974" y="1185"/>
                </a:lnTo>
                <a:lnTo>
                  <a:pt x="974" y="1187"/>
                </a:lnTo>
                <a:lnTo>
                  <a:pt x="974" y="1189"/>
                </a:lnTo>
                <a:lnTo>
                  <a:pt x="976" y="1189"/>
                </a:lnTo>
                <a:lnTo>
                  <a:pt x="976" y="1191"/>
                </a:lnTo>
                <a:lnTo>
                  <a:pt x="979" y="1195"/>
                </a:lnTo>
                <a:lnTo>
                  <a:pt x="979" y="1195"/>
                </a:lnTo>
                <a:lnTo>
                  <a:pt x="979" y="1197"/>
                </a:lnTo>
                <a:lnTo>
                  <a:pt x="981" y="1197"/>
                </a:lnTo>
                <a:lnTo>
                  <a:pt x="981" y="1197"/>
                </a:lnTo>
                <a:lnTo>
                  <a:pt x="983" y="1199"/>
                </a:lnTo>
                <a:lnTo>
                  <a:pt x="983" y="1201"/>
                </a:lnTo>
                <a:lnTo>
                  <a:pt x="983" y="1204"/>
                </a:lnTo>
                <a:lnTo>
                  <a:pt x="985" y="1206"/>
                </a:lnTo>
                <a:lnTo>
                  <a:pt x="987" y="1206"/>
                </a:lnTo>
                <a:lnTo>
                  <a:pt x="987" y="1206"/>
                </a:lnTo>
                <a:lnTo>
                  <a:pt x="987" y="1208"/>
                </a:lnTo>
                <a:lnTo>
                  <a:pt x="987" y="1208"/>
                </a:lnTo>
                <a:lnTo>
                  <a:pt x="989" y="1210"/>
                </a:lnTo>
                <a:lnTo>
                  <a:pt x="989" y="1212"/>
                </a:lnTo>
                <a:lnTo>
                  <a:pt x="993" y="1212"/>
                </a:lnTo>
                <a:lnTo>
                  <a:pt x="995" y="1216"/>
                </a:lnTo>
                <a:lnTo>
                  <a:pt x="997" y="1218"/>
                </a:lnTo>
                <a:lnTo>
                  <a:pt x="999" y="1220"/>
                </a:lnTo>
                <a:lnTo>
                  <a:pt x="1002" y="1220"/>
                </a:lnTo>
                <a:lnTo>
                  <a:pt x="1002" y="1220"/>
                </a:lnTo>
                <a:lnTo>
                  <a:pt x="1004" y="1220"/>
                </a:lnTo>
                <a:lnTo>
                  <a:pt x="1006" y="1220"/>
                </a:lnTo>
                <a:lnTo>
                  <a:pt x="1006" y="1222"/>
                </a:lnTo>
                <a:lnTo>
                  <a:pt x="1006" y="1224"/>
                </a:lnTo>
                <a:lnTo>
                  <a:pt x="1006" y="1227"/>
                </a:lnTo>
                <a:lnTo>
                  <a:pt x="1006" y="1227"/>
                </a:lnTo>
                <a:lnTo>
                  <a:pt x="1006" y="1229"/>
                </a:lnTo>
                <a:lnTo>
                  <a:pt x="1008" y="1229"/>
                </a:lnTo>
                <a:lnTo>
                  <a:pt x="1008" y="1231"/>
                </a:lnTo>
                <a:lnTo>
                  <a:pt x="1010" y="1231"/>
                </a:lnTo>
                <a:lnTo>
                  <a:pt x="1014" y="1233"/>
                </a:lnTo>
                <a:lnTo>
                  <a:pt x="1016" y="1233"/>
                </a:lnTo>
                <a:lnTo>
                  <a:pt x="1016" y="1235"/>
                </a:lnTo>
                <a:lnTo>
                  <a:pt x="1016" y="1235"/>
                </a:lnTo>
                <a:lnTo>
                  <a:pt x="1016" y="1237"/>
                </a:lnTo>
                <a:lnTo>
                  <a:pt x="1018" y="1239"/>
                </a:lnTo>
                <a:lnTo>
                  <a:pt x="1018" y="1239"/>
                </a:lnTo>
                <a:lnTo>
                  <a:pt x="1023" y="1239"/>
                </a:lnTo>
                <a:lnTo>
                  <a:pt x="1025" y="1241"/>
                </a:lnTo>
                <a:lnTo>
                  <a:pt x="1025" y="1243"/>
                </a:lnTo>
                <a:lnTo>
                  <a:pt x="1025" y="1243"/>
                </a:lnTo>
                <a:lnTo>
                  <a:pt x="1025" y="1243"/>
                </a:lnTo>
                <a:lnTo>
                  <a:pt x="1027" y="1245"/>
                </a:lnTo>
                <a:lnTo>
                  <a:pt x="1027" y="1245"/>
                </a:lnTo>
                <a:lnTo>
                  <a:pt x="1027" y="1245"/>
                </a:lnTo>
                <a:lnTo>
                  <a:pt x="1027" y="1245"/>
                </a:lnTo>
                <a:lnTo>
                  <a:pt x="1025" y="1245"/>
                </a:lnTo>
                <a:lnTo>
                  <a:pt x="1023" y="1248"/>
                </a:lnTo>
                <a:lnTo>
                  <a:pt x="1023" y="1250"/>
                </a:lnTo>
                <a:lnTo>
                  <a:pt x="1023" y="1254"/>
                </a:lnTo>
                <a:lnTo>
                  <a:pt x="1025" y="1256"/>
                </a:lnTo>
                <a:lnTo>
                  <a:pt x="1025" y="1256"/>
                </a:lnTo>
                <a:lnTo>
                  <a:pt x="1027" y="1256"/>
                </a:lnTo>
                <a:lnTo>
                  <a:pt x="1027" y="1256"/>
                </a:lnTo>
                <a:lnTo>
                  <a:pt x="1029" y="1256"/>
                </a:lnTo>
                <a:lnTo>
                  <a:pt x="1029" y="1254"/>
                </a:lnTo>
                <a:lnTo>
                  <a:pt x="1031" y="1254"/>
                </a:lnTo>
                <a:lnTo>
                  <a:pt x="1031" y="1254"/>
                </a:lnTo>
                <a:lnTo>
                  <a:pt x="1029" y="1256"/>
                </a:lnTo>
                <a:lnTo>
                  <a:pt x="1027" y="1256"/>
                </a:lnTo>
                <a:lnTo>
                  <a:pt x="1027" y="1256"/>
                </a:lnTo>
                <a:lnTo>
                  <a:pt x="1029" y="1258"/>
                </a:lnTo>
                <a:lnTo>
                  <a:pt x="1031" y="1256"/>
                </a:lnTo>
                <a:lnTo>
                  <a:pt x="1031" y="1256"/>
                </a:lnTo>
                <a:lnTo>
                  <a:pt x="1031" y="1256"/>
                </a:lnTo>
                <a:lnTo>
                  <a:pt x="1033" y="1258"/>
                </a:lnTo>
                <a:lnTo>
                  <a:pt x="1033" y="1258"/>
                </a:lnTo>
                <a:lnTo>
                  <a:pt x="1037" y="1260"/>
                </a:lnTo>
                <a:lnTo>
                  <a:pt x="1037" y="1262"/>
                </a:lnTo>
                <a:lnTo>
                  <a:pt x="1041" y="1264"/>
                </a:lnTo>
                <a:lnTo>
                  <a:pt x="1041" y="1264"/>
                </a:lnTo>
                <a:lnTo>
                  <a:pt x="1043" y="1264"/>
                </a:lnTo>
                <a:lnTo>
                  <a:pt x="1041" y="1264"/>
                </a:lnTo>
                <a:lnTo>
                  <a:pt x="1041" y="1264"/>
                </a:lnTo>
                <a:lnTo>
                  <a:pt x="1039" y="1264"/>
                </a:lnTo>
                <a:lnTo>
                  <a:pt x="1039" y="1264"/>
                </a:lnTo>
                <a:lnTo>
                  <a:pt x="1039" y="1264"/>
                </a:lnTo>
                <a:lnTo>
                  <a:pt x="1039" y="1264"/>
                </a:lnTo>
                <a:lnTo>
                  <a:pt x="1043" y="1269"/>
                </a:lnTo>
                <a:lnTo>
                  <a:pt x="1043" y="1269"/>
                </a:lnTo>
                <a:lnTo>
                  <a:pt x="1043" y="1271"/>
                </a:lnTo>
                <a:lnTo>
                  <a:pt x="1046" y="1273"/>
                </a:lnTo>
                <a:lnTo>
                  <a:pt x="1048" y="1273"/>
                </a:lnTo>
                <a:lnTo>
                  <a:pt x="1048" y="1273"/>
                </a:lnTo>
                <a:lnTo>
                  <a:pt x="1050" y="1273"/>
                </a:lnTo>
                <a:lnTo>
                  <a:pt x="1050" y="1273"/>
                </a:lnTo>
                <a:lnTo>
                  <a:pt x="1050" y="1273"/>
                </a:lnTo>
                <a:lnTo>
                  <a:pt x="1050" y="1273"/>
                </a:lnTo>
                <a:lnTo>
                  <a:pt x="1050" y="1275"/>
                </a:lnTo>
                <a:lnTo>
                  <a:pt x="1050" y="1275"/>
                </a:lnTo>
                <a:lnTo>
                  <a:pt x="1048" y="1273"/>
                </a:lnTo>
                <a:lnTo>
                  <a:pt x="1046" y="1273"/>
                </a:lnTo>
                <a:lnTo>
                  <a:pt x="1056" y="1279"/>
                </a:lnTo>
                <a:lnTo>
                  <a:pt x="1058" y="1281"/>
                </a:lnTo>
                <a:lnTo>
                  <a:pt x="1062" y="1285"/>
                </a:lnTo>
                <a:lnTo>
                  <a:pt x="1064" y="1287"/>
                </a:lnTo>
                <a:lnTo>
                  <a:pt x="1067" y="1292"/>
                </a:lnTo>
                <a:lnTo>
                  <a:pt x="1069" y="1294"/>
                </a:lnTo>
                <a:lnTo>
                  <a:pt x="1071" y="1298"/>
                </a:lnTo>
                <a:lnTo>
                  <a:pt x="1073" y="1298"/>
                </a:lnTo>
                <a:lnTo>
                  <a:pt x="1075" y="1300"/>
                </a:lnTo>
                <a:lnTo>
                  <a:pt x="1077" y="1306"/>
                </a:lnTo>
                <a:lnTo>
                  <a:pt x="1077" y="1310"/>
                </a:lnTo>
                <a:lnTo>
                  <a:pt x="1079" y="1313"/>
                </a:lnTo>
                <a:lnTo>
                  <a:pt x="1079" y="1315"/>
                </a:lnTo>
                <a:lnTo>
                  <a:pt x="1081" y="1317"/>
                </a:lnTo>
                <a:lnTo>
                  <a:pt x="1083" y="1319"/>
                </a:lnTo>
                <a:lnTo>
                  <a:pt x="1083" y="1319"/>
                </a:lnTo>
                <a:lnTo>
                  <a:pt x="1083" y="1321"/>
                </a:lnTo>
                <a:lnTo>
                  <a:pt x="1083" y="1323"/>
                </a:lnTo>
                <a:lnTo>
                  <a:pt x="1081" y="1325"/>
                </a:lnTo>
                <a:lnTo>
                  <a:pt x="1081" y="1327"/>
                </a:lnTo>
                <a:lnTo>
                  <a:pt x="1079" y="1327"/>
                </a:lnTo>
                <a:lnTo>
                  <a:pt x="1079" y="1327"/>
                </a:lnTo>
                <a:lnTo>
                  <a:pt x="1079" y="1329"/>
                </a:lnTo>
                <a:lnTo>
                  <a:pt x="1081" y="1329"/>
                </a:lnTo>
                <a:lnTo>
                  <a:pt x="1081" y="1329"/>
                </a:lnTo>
                <a:lnTo>
                  <a:pt x="1083" y="1329"/>
                </a:lnTo>
                <a:lnTo>
                  <a:pt x="1083" y="1331"/>
                </a:lnTo>
                <a:lnTo>
                  <a:pt x="1083" y="1331"/>
                </a:lnTo>
                <a:lnTo>
                  <a:pt x="1081" y="1334"/>
                </a:lnTo>
                <a:lnTo>
                  <a:pt x="1079" y="1334"/>
                </a:lnTo>
                <a:lnTo>
                  <a:pt x="1077" y="1334"/>
                </a:lnTo>
                <a:lnTo>
                  <a:pt x="1077" y="1334"/>
                </a:lnTo>
                <a:lnTo>
                  <a:pt x="1077" y="1336"/>
                </a:lnTo>
                <a:lnTo>
                  <a:pt x="1079" y="1338"/>
                </a:lnTo>
                <a:lnTo>
                  <a:pt x="1079" y="1340"/>
                </a:lnTo>
                <a:lnTo>
                  <a:pt x="1079" y="1340"/>
                </a:lnTo>
                <a:lnTo>
                  <a:pt x="1083" y="1344"/>
                </a:lnTo>
                <a:lnTo>
                  <a:pt x="1085" y="1346"/>
                </a:lnTo>
                <a:lnTo>
                  <a:pt x="1085" y="1348"/>
                </a:lnTo>
                <a:lnTo>
                  <a:pt x="1087" y="1350"/>
                </a:lnTo>
                <a:lnTo>
                  <a:pt x="1092" y="1352"/>
                </a:lnTo>
                <a:lnTo>
                  <a:pt x="1096" y="1354"/>
                </a:lnTo>
                <a:lnTo>
                  <a:pt x="1098" y="1354"/>
                </a:lnTo>
                <a:lnTo>
                  <a:pt x="1100" y="1357"/>
                </a:lnTo>
                <a:lnTo>
                  <a:pt x="1102" y="1359"/>
                </a:lnTo>
                <a:lnTo>
                  <a:pt x="1106" y="1361"/>
                </a:lnTo>
                <a:lnTo>
                  <a:pt x="1106" y="1363"/>
                </a:lnTo>
                <a:lnTo>
                  <a:pt x="1108" y="1365"/>
                </a:lnTo>
                <a:lnTo>
                  <a:pt x="1115" y="1367"/>
                </a:lnTo>
                <a:lnTo>
                  <a:pt x="1119" y="1369"/>
                </a:lnTo>
                <a:lnTo>
                  <a:pt x="1123" y="1369"/>
                </a:lnTo>
                <a:lnTo>
                  <a:pt x="1127" y="1371"/>
                </a:lnTo>
                <a:lnTo>
                  <a:pt x="1129" y="1371"/>
                </a:lnTo>
                <a:lnTo>
                  <a:pt x="1131" y="1371"/>
                </a:lnTo>
                <a:lnTo>
                  <a:pt x="1131" y="1371"/>
                </a:lnTo>
                <a:lnTo>
                  <a:pt x="1134" y="1373"/>
                </a:lnTo>
                <a:lnTo>
                  <a:pt x="1136" y="1375"/>
                </a:lnTo>
                <a:lnTo>
                  <a:pt x="1138" y="1375"/>
                </a:lnTo>
                <a:lnTo>
                  <a:pt x="1140" y="1378"/>
                </a:lnTo>
                <a:lnTo>
                  <a:pt x="1142" y="1380"/>
                </a:lnTo>
                <a:lnTo>
                  <a:pt x="1144" y="1382"/>
                </a:lnTo>
                <a:lnTo>
                  <a:pt x="1146" y="1382"/>
                </a:lnTo>
                <a:lnTo>
                  <a:pt x="1152" y="1384"/>
                </a:lnTo>
                <a:lnTo>
                  <a:pt x="1155" y="1386"/>
                </a:lnTo>
                <a:lnTo>
                  <a:pt x="1159" y="1386"/>
                </a:lnTo>
                <a:lnTo>
                  <a:pt x="1163" y="1388"/>
                </a:lnTo>
                <a:lnTo>
                  <a:pt x="1169" y="1390"/>
                </a:lnTo>
                <a:lnTo>
                  <a:pt x="1173" y="1390"/>
                </a:lnTo>
                <a:lnTo>
                  <a:pt x="1175" y="1392"/>
                </a:lnTo>
                <a:lnTo>
                  <a:pt x="1178" y="1392"/>
                </a:lnTo>
                <a:lnTo>
                  <a:pt x="1180" y="1394"/>
                </a:lnTo>
                <a:lnTo>
                  <a:pt x="1186" y="1396"/>
                </a:lnTo>
                <a:lnTo>
                  <a:pt x="1192" y="1401"/>
                </a:lnTo>
                <a:lnTo>
                  <a:pt x="1201" y="1401"/>
                </a:lnTo>
                <a:lnTo>
                  <a:pt x="1205" y="1403"/>
                </a:lnTo>
                <a:lnTo>
                  <a:pt x="1209" y="1405"/>
                </a:lnTo>
                <a:lnTo>
                  <a:pt x="1211" y="1405"/>
                </a:lnTo>
                <a:lnTo>
                  <a:pt x="1213" y="1405"/>
                </a:lnTo>
                <a:lnTo>
                  <a:pt x="1219" y="1401"/>
                </a:lnTo>
                <a:lnTo>
                  <a:pt x="1224" y="1401"/>
                </a:lnTo>
                <a:lnTo>
                  <a:pt x="1230" y="1396"/>
                </a:lnTo>
                <a:lnTo>
                  <a:pt x="1232" y="1396"/>
                </a:lnTo>
                <a:lnTo>
                  <a:pt x="1234" y="1396"/>
                </a:lnTo>
                <a:lnTo>
                  <a:pt x="1234" y="1396"/>
                </a:lnTo>
                <a:lnTo>
                  <a:pt x="1234" y="1396"/>
                </a:lnTo>
                <a:lnTo>
                  <a:pt x="1232" y="1396"/>
                </a:lnTo>
                <a:lnTo>
                  <a:pt x="1232" y="1394"/>
                </a:lnTo>
                <a:lnTo>
                  <a:pt x="1232" y="1394"/>
                </a:lnTo>
                <a:lnTo>
                  <a:pt x="1232" y="1394"/>
                </a:lnTo>
                <a:lnTo>
                  <a:pt x="1234" y="1394"/>
                </a:lnTo>
                <a:lnTo>
                  <a:pt x="1234" y="1394"/>
                </a:lnTo>
                <a:lnTo>
                  <a:pt x="1234" y="1394"/>
                </a:lnTo>
                <a:lnTo>
                  <a:pt x="1234" y="1394"/>
                </a:lnTo>
                <a:lnTo>
                  <a:pt x="1234" y="1394"/>
                </a:lnTo>
                <a:lnTo>
                  <a:pt x="1236" y="1394"/>
                </a:lnTo>
                <a:lnTo>
                  <a:pt x="1236" y="1394"/>
                </a:lnTo>
                <a:lnTo>
                  <a:pt x="1238" y="1394"/>
                </a:lnTo>
                <a:lnTo>
                  <a:pt x="1236" y="1396"/>
                </a:lnTo>
                <a:lnTo>
                  <a:pt x="1236" y="1396"/>
                </a:lnTo>
                <a:lnTo>
                  <a:pt x="1238" y="1396"/>
                </a:lnTo>
                <a:lnTo>
                  <a:pt x="1247" y="1399"/>
                </a:lnTo>
                <a:lnTo>
                  <a:pt x="1245" y="1399"/>
                </a:lnTo>
                <a:lnTo>
                  <a:pt x="1243" y="1396"/>
                </a:lnTo>
                <a:lnTo>
                  <a:pt x="1243" y="1396"/>
                </a:lnTo>
                <a:lnTo>
                  <a:pt x="1243" y="1396"/>
                </a:lnTo>
                <a:lnTo>
                  <a:pt x="1240" y="1396"/>
                </a:lnTo>
                <a:lnTo>
                  <a:pt x="1240" y="1396"/>
                </a:lnTo>
                <a:lnTo>
                  <a:pt x="1240" y="1394"/>
                </a:lnTo>
                <a:lnTo>
                  <a:pt x="1240" y="1394"/>
                </a:lnTo>
                <a:lnTo>
                  <a:pt x="1240" y="1396"/>
                </a:lnTo>
                <a:lnTo>
                  <a:pt x="1243" y="1396"/>
                </a:lnTo>
                <a:lnTo>
                  <a:pt x="1245" y="1396"/>
                </a:lnTo>
                <a:lnTo>
                  <a:pt x="1247" y="1399"/>
                </a:lnTo>
                <a:lnTo>
                  <a:pt x="1249" y="1401"/>
                </a:lnTo>
                <a:lnTo>
                  <a:pt x="1253" y="1403"/>
                </a:lnTo>
                <a:lnTo>
                  <a:pt x="1257" y="1407"/>
                </a:lnTo>
                <a:lnTo>
                  <a:pt x="1259" y="1409"/>
                </a:lnTo>
                <a:lnTo>
                  <a:pt x="1261" y="1411"/>
                </a:lnTo>
                <a:lnTo>
                  <a:pt x="1263" y="1413"/>
                </a:lnTo>
                <a:lnTo>
                  <a:pt x="1268" y="1417"/>
                </a:lnTo>
                <a:lnTo>
                  <a:pt x="1272" y="1422"/>
                </a:lnTo>
                <a:lnTo>
                  <a:pt x="1272" y="1422"/>
                </a:lnTo>
                <a:lnTo>
                  <a:pt x="1278" y="1426"/>
                </a:lnTo>
                <a:lnTo>
                  <a:pt x="1280" y="1428"/>
                </a:lnTo>
                <a:lnTo>
                  <a:pt x="1284" y="1430"/>
                </a:lnTo>
                <a:lnTo>
                  <a:pt x="1287" y="1430"/>
                </a:lnTo>
                <a:lnTo>
                  <a:pt x="1295" y="1430"/>
                </a:lnTo>
                <a:lnTo>
                  <a:pt x="1297" y="1430"/>
                </a:lnTo>
                <a:lnTo>
                  <a:pt x="1303" y="1432"/>
                </a:lnTo>
                <a:lnTo>
                  <a:pt x="1303" y="1434"/>
                </a:lnTo>
                <a:lnTo>
                  <a:pt x="1307" y="1436"/>
                </a:lnTo>
                <a:lnTo>
                  <a:pt x="1312" y="1436"/>
                </a:lnTo>
                <a:lnTo>
                  <a:pt x="1314" y="1436"/>
                </a:lnTo>
                <a:lnTo>
                  <a:pt x="1320" y="1438"/>
                </a:lnTo>
                <a:lnTo>
                  <a:pt x="1326" y="1440"/>
                </a:lnTo>
                <a:lnTo>
                  <a:pt x="1326" y="1440"/>
                </a:lnTo>
                <a:lnTo>
                  <a:pt x="1324" y="1440"/>
                </a:lnTo>
                <a:lnTo>
                  <a:pt x="1324" y="1440"/>
                </a:lnTo>
                <a:lnTo>
                  <a:pt x="1322" y="1440"/>
                </a:lnTo>
                <a:lnTo>
                  <a:pt x="1324" y="1440"/>
                </a:lnTo>
                <a:lnTo>
                  <a:pt x="1326" y="1440"/>
                </a:lnTo>
                <a:lnTo>
                  <a:pt x="1331" y="1440"/>
                </a:lnTo>
                <a:lnTo>
                  <a:pt x="1333" y="1440"/>
                </a:lnTo>
                <a:lnTo>
                  <a:pt x="1335" y="1440"/>
                </a:lnTo>
                <a:lnTo>
                  <a:pt x="1335" y="1440"/>
                </a:lnTo>
                <a:lnTo>
                  <a:pt x="1335" y="1438"/>
                </a:lnTo>
                <a:lnTo>
                  <a:pt x="1335" y="1438"/>
                </a:lnTo>
                <a:lnTo>
                  <a:pt x="1335" y="1438"/>
                </a:lnTo>
                <a:lnTo>
                  <a:pt x="1337" y="1438"/>
                </a:lnTo>
                <a:lnTo>
                  <a:pt x="1337" y="1438"/>
                </a:lnTo>
                <a:lnTo>
                  <a:pt x="1339" y="1438"/>
                </a:lnTo>
                <a:lnTo>
                  <a:pt x="1341" y="1438"/>
                </a:lnTo>
                <a:lnTo>
                  <a:pt x="1341" y="1438"/>
                </a:lnTo>
                <a:lnTo>
                  <a:pt x="1341" y="1440"/>
                </a:lnTo>
                <a:lnTo>
                  <a:pt x="1341" y="1440"/>
                </a:lnTo>
                <a:lnTo>
                  <a:pt x="1341" y="1443"/>
                </a:lnTo>
                <a:lnTo>
                  <a:pt x="1343" y="1443"/>
                </a:lnTo>
                <a:lnTo>
                  <a:pt x="1343" y="1445"/>
                </a:lnTo>
                <a:lnTo>
                  <a:pt x="1343" y="1445"/>
                </a:lnTo>
                <a:lnTo>
                  <a:pt x="1341" y="1445"/>
                </a:lnTo>
                <a:lnTo>
                  <a:pt x="1341" y="1445"/>
                </a:lnTo>
                <a:lnTo>
                  <a:pt x="1341" y="1445"/>
                </a:lnTo>
                <a:lnTo>
                  <a:pt x="1339" y="1443"/>
                </a:lnTo>
                <a:lnTo>
                  <a:pt x="1339" y="1443"/>
                </a:lnTo>
                <a:lnTo>
                  <a:pt x="1337" y="1445"/>
                </a:lnTo>
                <a:lnTo>
                  <a:pt x="1337" y="1445"/>
                </a:lnTo>
                <a:lnTo>
                  <a:pt x="1341" y="1447"/>
                </a:lnTo>
                <a:lnTo>
                  <a:pt x="1345" y="1451"/>
                </a:lnTo>
                <a:lnTo>
                  <a:pt x="1345" y="1451"/>
                </a:lnTo>
                <a:lnTo>
                  <a:pt x="1349" y="1455"/>
                </a:lnTo>
                <a:lnTo>
                  <a:pt x="1351" y="1455"/>
                </a:lnTo>
                <a:lnTo>
                  <a:pt x="1351" y="1459"/>
                </a:lnTo>
                <a:lnTo>
                  <a:pt x="1356" y="1461"/>
                </a:lnTo>
                <a:lnTo>
                  <a:pt x="1362" y="1468"/>
                </a:lnTo>
                <a:lnTo>
                  <a:pt x="1364" y="1470"/>
                </a:lnTo>
                <a:lnTo>
                  <a:pt x="1366" y="1472"/>
                </a:lnTo>
                <a:lnTo>
                  <a:pt x="1366" y="1472"/>
                </a:lnTo>
                <a:lnTo>
                  <a:pt x="1366" y="1472"/>
                </a:lnTo>
                <a:lnTo>
                  <a:pt x="1366" y="1472"/>
                </a:lnTo>
                <a:lnTo>
                  <a:pt x="1364" y="1474"/>
                </a:lnTo>
                <a:lnTo>
                  <a:pt x="1364" y="1474"/>
                </a:lnTo>
                <a:lnTo>
                  <a:pt x="1364" y="1474"/>
                </a:lnTo>
                <a:lnTo>
                  <a:pt x="1366" y="1476"/>
                </a:lnTo>
                <a:lnTo>
                  <a:pt x="1366" y="1476"/>
                </a:lnTo>
                <a:lnTo>
                  <a:pt x="1366" y="1478"/>
                </a:lnTo>
                <a:lnTo>
                  <a:pt x="1366" y="1478"/>
                </a:lnTo>
                <a:lnTo>
                  <a:pt x="1366" y="1478"/>
                </a:lnTo>
                <a:lnTo>
                  <a:pt x="1364" y="1482"/>
                </a:lnTo>
                <a:lnTo>
                  <a:pt x="1364" y="1482"/>
                </a:lnTo>
                <a:lnTo>
                  <a:pt x="1364" y="1484"/>
                </a:lnTo>
                <a:lnTo>
                  <a:pt x="1366" y="1489"/>
                </a:lnTo>
                <a:lnTo>
                  <a:pt x="1368" y="1489"/>
                </a:lnTo>
                <a:lnTo>
                  <a:pt x="1372" y="1491"/>
                </a:lnTo>
                <a:lnTo>
                  <a:pt x="1375" y="1493"/>
                </a:lnTo>
                <a:lnTo>
                  <a:pt x="1375" y="1493"/>
                </a:lnTo>
                <a:lnTo>
                  <a:pt x="1375" y="1493"/>
                </a:lnTo>
                <a:lnTo>
                  <a:pt x="1375" y="1493"/>
                </a:lnTo>
                <a:lnTo>
                  <a:pt x="1377" y="1491"/>
                </a:lnTo>
                <a:lnTo>
                  <a:pt x="1379" y="1491"/>
                </a:lnTo>
                <a:lnTo>
                  <a:pt x="1377" y="1489"/>
                </a:lnTo>
                <a:lnTo>
                  <a:pt x="1377" y="1489"/>
                </a:lnTo>
                <a:lnTo>
                  <a:pt x="1375" y="1487"/>
                </a:lnTo>
                <a:lnTo>
                  <a:pt x="1372" y="1487"/>
                </a:lnTo>
                <a:lnTo>
                  <a:pt x="1372" y="1482"/>
                </a:lnTo>
                <a:lnTo>
                  <a:pt x="1372" y="1484"/>
                </a:lnTo>
                <a:lnTo>
                  <a:pt x="1372" y="1484"/>
                </a:lnTo>
                <a:lnTo>
                  <a:pt x="1377" y="1484"/>
                </a:lnTo>
                <a:lnTo>
                  <a:pt x="1381" y="1489"/>
                </a:lnTo>
                <a:lnTo>
                  <a:pt x="1381" y="1491"/>
                </a:lnTo>
                <a:lnTo>
                  <a:pt x="1381" y="1491"/>
                </a:lnTo>
                <a:lnTo>
                  <a:pt x="1381" y="1493"/>
                </a:lnTo>
                <a:lnTo>
                  <a:pt x="1383" y="1493"/>
                </a:lnTo>
                <a:lnTo>
                  <a:pt x="1383" y="1495"/>
                </a:lnTo>
                <a:lnTo>
                  <a:pt x="1387" y="1495"/>
                </a:lnTo>
                <a:lnTo>
                  <a:pt x="1389" y="1497"/>
                </a:lnTo>
                <a:lnTo>
                  <a:pt x="1391" y="1497"/>
                </a:lnTo>
                <a:lnTo>
                  <a:pt x="1395" y="1499"/>
                </a:lnTo>
                <a:lnTo>
                  <a:pt x="1395" y="1501"/>
                </a:lnTo>
                <a:lnTo>
                  <a:pt x="1395" y="1501"/>
                </a:lnTo>
                <a:lnTo>
                  <a:pt x="1395" y="1505"/>
                </a:lnTo>
                <a:lnTo>
                  <a:pt x="1395" y="1505"/>
                </a:lnTo>
                <a:lnTo>
                  <a:pt x="1395" y="1508"/>
                </a:lnTo>
                <a:lnTo>
                  <a:pt x="1395" y="1510"/>
                </a:lnTo>
                <a:lnTo>
                  <a:pt x="1398" y="1510"/>
                </a:lnTo>
                <a:lnTo>
                  <a:pt x="1400" y="1510"/>
                </a:lnTo>
                <a:lnTo>
                  <a:pt x="1400" y="1510"/>
                </a:lnTo>
                <a:lnTo>
                  <a:pt x="1402" y="1510"/>
                </a:lnTo>
                <a:lnTo>
                  <a:pt x="1402" y="1510"/>
                </a:lnTo>
                <a:lnTo>
                  <a:pt x="1402" y="1510"/>
                </a:lnTo>
                <a:lnTo>
                  <a:pt x="1400" y="1508"/>
                </a:lnTo>
                <a:lnTo>
                  <a:pt x="1398" y="1505"/>
                </a:lnTo>
                <a:lnTo>
                  <a:pt x="1400" y="1505"/>
                </a:lnTo>
                <a:lnTo>
                  <a:pt x="1402" y="1505"/>
                </a:lnTo>
                <a:lnTo>
                  <a:pt x="1404" y="1508"/>
                </a:lnTo>
                <a:lnTo>
                  <a:pt x="1404" y="1510"/>
                </a:lnTo>
                <a:lnTo>
                  <a:pt x="1404" y="1512"/>
                </a:lnTo>
                <a:lnTo>
                  <a:pt x="1404" y="1512"/>
                </a:lnTo>
                <a:lnTo>
                  <a:pt x="1406" y="1514"/>
                </a:lnTo>
                <a:lnTo>
                  <a:pt x="1408" y="1516"/>
                </a:lnTo>
                <a:lnTo>
                  <a:pt x="1408" y="1514"/>
                </a:lnTo>
                <a:lnTo>
                  <a:pt x="1408" y="1512"/>
                </a:lnTo>
                <a:lnTo>
                  <a:pt x="1408" y="1512"/>
                </a:lnTo>
                <a:lnTo>
                  <a:pt x="1410" y="1512"/>
                </a:lnTo>
                <a:lnTo>
                  <a:pt x="1412" y="1512"/>
                </a:lnTo>
                <a:lnTo>
                  <a:pt x="1414" y="1512"/>
                </a:lnTo>
                <a:lnTo>
                  <a:pt x="1416" y="1512"/>
                </a:lnTo>
                <a:lnTo>
                  <a:pt x="1416" y="1512"/>
                </a:lnTo>
                <a:lnTo>
                  <a:pt x="1416" y="1514"/>
                </a:lnTo>
                <a:lnTo>
                  <a:pt x="1419" y="1514"/>
                </a:lnTo>
                <a:lnTo>
                  <a:pt x="1421" y="1514"/>
                </a:lnTo>
                <a:lnTo>
                  <a:pt x="1423" y="1514"/>
                </a:lnTo>
                <a:lnTo>
                  <a:pt x="1423" y="1514"/>
                </a:lnTo>
                <a:lnTo>
                  <a:pt x="1425" y="1516"/>
                </a:lnTo>
                <a:lnTo>
                  <a:pt x="1425" y="1516"/>
                </a:lnTo>
                <a:lnTo>
                  <a:pt x="1427" y="1520"/>
                </a:lnTo>
                <a:lnTo>
                  <a:pt x="1429" y="1520"/>
                </a:lnTo>
                <a:lnTo>
                  <a:pt x="1431" y="1522"/>
                </a:lnTo>
                <a:lnTo>
                  <a:pt x="1431" y="1522"/>
                </a:lnTo>
                <a:lnTo>
                  <a:pt x="1431" y="1520"/>
                </a:lnTo>
                <a:lnTo>
                  <a:pt x="1431" y="1518"/>
                </a:lnTo>
                <a:lnTo>
                  <a:pt x="1431" y="1518"/>
                </a:lnTo>
                <a:lnTo>
                  <a:pt x="1433" y="1518"/>
                </a:lnTo>
                <a:lnTo>
                  <a:pt x="1433" y="1518"/>
                </a:lnTo>
                <a:lnTo>
                  <a:pt x="1433" y="1520"/>
                </a:lnTo>
                <a:lnTo>
                  <a:pt x="1435" y="1524"/>
                </a:lnTo>
                <a:lnTo>
                  <a:pt x="1435" y="1526"/>
                </a:lnTo>
                <a:lnTo>
                  <a:pt x="1437" y="1526"/>
                </a:lnTo>
                <a:lnTo>
                  <a:pt x="1439" y="1526"/>
                </a:lnTo>
                <a:lnTo>
                  <a:pt x="1442" y="1526"/>
                </a:lnTo>
                <a:lnTo>
                  <a:pt x="1444" y="1526"/>
                </a:lnTo>
                <a:lnTo>
                  <a:pt x="1444" y="1524"/>
                </a:lnTo>
                <a:lnTo>
                  <a:pt x="1444" y="1524"/>
                </a:lnTo>
                <a:lnTo>
                  <a:pt x="1448" y="1524"/>
                </a:lnTo>
                <a:lnTo>
                  <a:pt x="1448" y="1524"/>
                </a:lnTo>
                <a:lnTo>
                  <a:pt x="1448" y="1524"/>
                </a:lnTo>
                <a:lnTo>
                  <a:pt x="1448" y="1522"/>
                </a:lnTo>
                <a:lnTo>
                  <a:pt x="1448" y="1520"/>
                </a:lnTo>
                <a:lnTo>
                  <a:pt x="1446" y="1518"/>
                </a:lnTo>
                <a:lnTo>
                  <a:pt x="1444" y="1516"/>
                </a:lnTo>
                <a:lnTo>
                  <a:pt x="1444" y="1516"/>
                </a:lnTo>
                <a:lnTo>
                  <a:pt x="1442" y="1516"/>
                </a:lnTo>
                <a:lnTo>
                  <a:pt x="1442" y="1514"/>
                </a:lnTo>
                <a:lnTo>
                  <a:pt x="1442" y="1514"/>
                </a:lnTo>
                <a:lnTo>
                  <a:pt x="1444" y="1512"/>
                </a:lnTo>
                <a:lnTo>
                  <a:pt x="1444" y="1512"/>
                </a:lnTo>
                <a:lnTo>
                  <a:pt x="1446" y="1512"/>
                </a:lnTo>
                <a:lnTo>
                  <a:pt x="1448" y="1512"/>
                </a:lnTo>
                <a:lnTo>
                  <a:pt x="1452" y="1508"/>
                </a:lnTo>
                <a:lnTo>
                  <a:pt x="1452" y="1508"/>
                </a:lnTo>
                <a:lnTo>
                  <a:pt x="1452" y="1505"/>
                </a:lnTo>
                <a:lnTo>
                  <a:pt x="1452" y="1505"/>
                </a:lnTo>
                <a:lnTo>
                  <a:pt x="1454" y="1503"/>
                </a:lnTo>
                <a:lnTo>
                  <a:pt x="1454" y="1503"/>
                </a:lnTo>
                <a:lnTo>
                  <a:pt x="1456" y="1503"/>
                </a:lnTo>
                <a:lnTo>
                  <a:pt x="1456" y="1501"/>
                </a:lnTo>
                <a:lnTo>
                  <a:pt x="1456" y="1501"/>
                </a:lnTo>
                <a:lnTo>
                  <a:pt x="1460" y="1501"/>
                </a:lnTo>
                <a:lnTo>
                  <a:pt x="1463" y="1501"/>
                </a:lnTo>
                <a:lnTo>
                  <a:pt x="1465" y="1503"/>
                </a:lnTo>
                <a:lnTo>
                  <a:pt x="1465" y="1503"/>
                </a:lnTo>
                <a:lnTo>
                  <a:pt x="1467" y="1503"/>
                </a:lnTo>
                <a:lnTo>
                  <a:pt x="1467" y="1505"/>
                </a:lnTo>
                <a:lnTo>
                  <a:pt x="1469" y="1505"/>
                </a:lnTo>
                <a:lnTo>
                  <a:pt x="1469" y="1505"/>
                </a:lnTo>
                <a:lnTo>
                  <a:pt x="1471" y="1508"/>
                </a:lnTo>
                <a:lnTo>
                  <a:pt x="1471" y="1510"/>
                </a:lnTo>
                <a:lnTo>
                  <a:pt x="1471" y="1510"/>
                </a:lnTo>
                <a:lnTo>
                  <a:pt x="1471" y="1512"/>
                </a:lnTo>
                <a:lnTo>
                  <a:pt x="1473" y="1512"/>
                </a:lnTo>
                <a:lnTo>
                  <a:pt x="1473" y="1510"/>
                </a:lnTo>
                <a:lnTo>
                  <a:pt x="1473" y="1510"/>
                </a:lnTo>
                <a:lnTo>
                  <a:pt x="1471" y="1510"/>
                </a:lnTo>
                <a:lnTo>
                  <a:pt x="1473" y="1510"/>
                </a:lnTo>
                <a:lnTo>
                  <a:pt x="1473" y="1510"/>
                </a:lnTo>
                <a:lnTo>
                  <a:pt x="1473" y="1510"/>
                </a:lnTo>
                <a:lnTo>
                  <a:pt x="1475" y="1510"/>
                </a:lnTo>
                <a:lnTo>
                  <a:pt x="1475" y="1510"/>
                </a:lnTo>
                <a:lnTo>
                  <a:pt x="1475" y="1510"/>
                </a:lnTo>
                <a:lnTo>
                  <a:pt x="1475" y="1510"/>
                </a:lnTo>
                <a:lnTo>
                  <a:pt x="1477" y="1510"/>
                </a:lnTo>
                <a:lnTo>
                  <a:pt x="1477" y="1510"/>
                </a:lnTo>
                <a:lnTo>
                  <a:pt x="1477" y="1512"/>
                </a:lnTo>
                <a:lnTo>
                  <a:pt x="1479" y="1514"/>
                </a:lnTo>
                <a:lnTo>
                  <a:pt x="1481" y="1514"/>
                </a:lnTo>
                <a:lnTo>
                  <a:pt x="1479" y="1514"/>
                </a:lnTo>
                <a:lnTo>
                  <a:pt x="1479" y="1512"/>
                </a:lnTo>
                <a:lnTo>
                  <a:pt x="1477" y="1512"/>
                </a:lnTo>
                <a:lnTo>
                  <a:pt x="1475" y="1510"/>
                </a:lnTo>
                <a:lnTo>
                  <a:pt x="1475" y="1510"/>
                </a:lnTo>
                <a:lnTo>
                  <a:pt x="1475" y="1512"/>
                </a:lnTo>
                <a:lnTo>
                  <a:pt x="1473" y="1512"/>
                </a:lnTo>
                <a:lnTo>
                  <a:pt x="1473" y="1514"/>
                </a:lnTo>
                <a:lnTo>
                  <a:pt x="1473" y="1514"/>
                </a:lnTo>
                <a:lnTo>
                  <a:pt x="1473" y="1516"/>
                </a:lnTo>
                <a:lnTo>
                  <a:pt x="1473" y="1516"/>
                </a:lnTo>
                <a:lnTo>
                  <a:pt x="1471" y="1516"/>
                </a:lnTo>
                <a:lnTo>
                  <a:pt x="1473" y="1518"/>
                </a:lnTo>
                <a:lnTo>
                  <a:pt x="1475" y="1522"/>
                </a:lnTo>
                <a:lnTo>
                  <a:pt x="1479" y="1526"/>
                </a:lnTo>
                <a:lnTo>
                  <a:pt x="1479" y="1526"/>
                </a:lnTo>
                <a:lnTo>
                  <a:pt x="1481" y="1528"/>
                </a:lnTo>
                <a:lnTo>
                  <a:pt x="1481" y="1531"/>
                </a:lnTo>
                <a:lnTo>
                  <a:pt x="1483" y="1533"/>
                </a:lnTo>
                <a:lnTo>
                  <a:pt x="1483" y="1533"/>
                </a:lnTo>
                <a:lnTo>
                  <a:pt x="1486" y="1535"/>
                </a:lnTo>
                <a:lnTo>
                  <a:pt x="1486" y="1535"/>
                </a:lnTo>
                <a:lnTo>
                  <a:pt x="1488" y="1537"/>
                </a:lnTo>
                <a:lnTo>
                  <a:pt x="1488" y="1537"/>
                </a:lnTo>
                <a:lnTo>
                  <a:pt x="1486" y="1541"/>
                </a:lnTo>
                <a:lnTo>
                  <a:pt x="1486" y="1541"/>
                </a:lnTo>
                <a:lnTo>
                  <a:pt x="1486" y="1541"/>
                </a:lnTo>
                <a:lnTo>
                  <a:pt x="1486" y="1543"/>
                </a:lnTo>
                <a:lnTo>
                  <a:pt x="1488" y="1545"/>
                </a:lnTo>
                <a:lnTo>
                  <a:pt x="1488" y="1547"/>
                </a:lnTo>
                <a:lnTo>
                  <a:pt x="1488" y="1549"/>
                </a:lnTo>
                <a:lnTo>
                  <a:pt x="1483" y="1552"/>
                </a:lnTo>
                <a:lnTo>
                  <a:pt x="1486" y="1554"/>
                </a:lnTo>
                <a:lnTo>
                  <a:pt x="1488" y="1554"/>
                </a:lnTo>
                <a:lnTo>
                  <a:pt x="1488" y="1556"/>
                </a:lnTo>
                <a:lnTo>
                  <a:pt x="1488" y="1558"/>
                </a:lnTo>
                <a:lnTo>
                  <a:pt x="1488" y="1562"/>
                </a:lnTo>
                <a:lnTo>
                  <a:pt x="1488" y="1562"/>
                </a:lnTo>
                <a:lnTo>
                  <a:pt x="1488" y="1564"/>
                </a:lnTo>
                <a:lnTo>
                  <a:pt x="1488" y="1564"/>
                </a:lnTo>
                <a:lnTo>
                  <a:pt x="1488" y="1566"/>
                </a:lnTo>
                <a:lnTo>
                  <a:pt x="1488" y="1568"/>
                </a:lnTo>
                <a:lnTo>
                  <a:pt x="1486" y="1568"/>
                </a:lnTo>
                <a:lnTo>
                  <a:pt x="1486" y="1568"/>
                </a:lnTo>
                <a:lnTo>
                  <a:pt x="1486" y="1570"/>
                </a:lnTo>
                <a:lnTo>
                  <a:pt x="1486" y="1570"/>
                </a:lnTo>
                <a:lnTo>
                  <a:pt x="1486" y="1570"/>
                </a:lnTo>
                <a:lnTo>
                  <a:pt x="1486" y="1570"/>
                </a:lnTo>
                <a:lnTo>
                  <a:pt x="1486" y="1573"/>
                </a:lnTo>
                <a:lnTo>
                  <a:pt x="1486" y="1573"/>
                </a:lnTo>
                <a:lnTo>
                  <a:pt x="1488" y="1575"/>
                </a:lnTo>
                <a:lnTo>
                  <a:pt x="1488" y="1573"/>
                </a:lnTo>
                <a:lnTo>
                  <a:pt x="1488" y="1573"/>
                </a:lnTo>
                <a:lnTo>
                  <a:pt x="1488" y="1575"/>
                </a:lnTo>
                <a:lnTo>
                  <a:pt x="1490" y="1575"/>
                </a:lnTo>
                <a:lnTo>
                  <a:pt x="1490" y="1577"/>
                </a:lnTo>
                <a:lnTo>
                  <a:pt x="1490" y="1575"/>
                </a:lnTo>
                <a:lnTo>
                  <a:pt x="1492" y="1575"/>
                </a:lnTo>
                <a:lnTo>
                  <a:pt x="1488" y="1579"/>
                </a:lnTo>
                <a:lnTo>
                  <a:pt x="1488" y="1581"/>
                </a:lnTo>
                <a:lnTo>
                  <a:pt x="1488" y="1583"/>
                </a:lnTo>
                <a:lnTo>
                  <a:pt x="1486" y="1583"/>
                </a:lnTo>
                <a:lnTo>
                  <a:pt x="1486" y="1585"/>
                </a:lnTo>
                <a:lnTo>
                  <a:pt x="1486" y="1585"/>
                </a:lnTo>
                <a:lnTo>
                  <a:pt x="1483" y="1587"/>
                </a:lnTo>
                <a:lnTo>
                  <a:pt x="1483" y="1587"/>
                </a:lnTo>
                <a:lnTo>
                  <a:pt x="1481" y="1587"/>
                </a:lnTo>
                <a:lnTo>
                  <a:pt x="1481" y="1587"/>
                </a:lnTo>
                <a:lnTo>
                  <a:pt x="1483" y="1589"/>
                </a:lnTo>
                <a:lnTo>
                  <a:pt x="1483" y="1589"/>
                </a:lnTo>
                <a:lnTo>
                  <a:pt x="1481" y="1591"/>
                </a:lnTo>
                <a:lnTo>
                  <a:pt x="1481" y="1591"/>
                </a:lnTo>
                <a:lnTo>
                  <a:pt x="1481" y="1591"/>
                </a:lnTo>
                <a:lnTo>
                  <a:pt x="1479" y="1591"/>
                </a:lnTo>
                <a:lnTo>
                  <a:pt x="1479" y="1591"/>
                </a:lnTo>
                <a:lnTo>
                  <a:pt x="1479" y="1593"/>
                </a:lnTo>
                <a:lnTo>
                  <a:pt x="1477" y="1593"/>
                </a:lnTo>
                <a:lnTo>
                  <a:pt x="1477" y="1596"/>
                </a:lnTo>
                <a:lnTo>
                  <a:pt x="1477" y="1596"/>
                </a:lnTo>
                <a:lnTo>
                  <a:pt x="1475" y="1596"/>
                </a:lnTo>
                <a:lnTo>
                  <a:pt x="1473" y="1596"/>
                </a:lnTo>
                <a:lnTo>
                  <a:pt x="1473" y="1596"/>
                </a:lnTo>
                <a:lnTo>
                  <a:pt x="1471" y="1596"/>
                </a:lnTo>
                <a:lnTo>
                  <a:pt x="1471" y="1596"/>
                </a:lnTo>
                <a:lnTo>
                  <a:pt x="1471" y="1596"/>
                </a:lnTo>
                <a:lnTo>
                  <a:pt x="1469" y="1598"/>
                </a:lnTo>
                <a:lnTo>
                  <a:pt x="1469" y="1598"/>
                </a:lnTo>
                <a:lnTo>
                  <a:pt x="1469" y="1602"/>
                </a:lnTo>
                <a:lnTo>
                  <a:pt x="1469" y="1604"/>
                </a:lnTo>
                <a:lnTo>
                  <a:pt x="1469" y="1606"/>
                </a:lnTo>
                <a:lnTo>
                  <a:pt x="1467" y="1604"/>
                </a:lnTo>
                <a:lnTo>
                  <a:pt x="1465" y="1606"/>
                </a:lnTo>
                <a:lnTo>
                  <a:pt x="1463" y="1608"/>
                </a:lnTo>
                <a:lnTo>
                  <a:pt x="1465" y="1610"/>
                </a:lnTo>
                <a:lnTo>
                  <a:pt x="1465" y="1610"/>
                </a:lnTo>
                <a:lnTo>
                  <a:pt x="1467" y="1612"/>
                </a:lnTo>
                <a:lnTo>
                  <a:pt x="1465" y="1614"/>
                </a:lnTo>
                <a:lnTo>
                  <a:pt x="1460" y="1614"/>
                </a:lnTo>
                <a:lnTo>
                  <a:pt x="1456" y="1617"/>
                </a:lnTo>
                <a:lnTo>
                  <a:pt x="1454" y="1617"/>
                </a:lnTo>
                <a:lnTo>
                  <a:pt x="1452" y="1617"/>
                </a:lnTo>
                <a:lnTo>
                  <a:pt x="1452" y="1619"/>
                </a:lnTo>
                <a:lnTo>
                  <a:pt x="1450" y="1619"/>
                </a:lnTo>
                <a:lnTo>
                  <a:pt x="1448" y="1619"/>
                </a:lnTo>
                <a:lnTo>
                  <a:pt x="1448" y="1621"/>
                </a:lnTo>
                <a:lnTo>
                  <a:pt x="1448" y="1623"/>
                </a:lnTo>
                <a:lnTo>
                  <a:pt x="1448" y="1625"/>
                </a:lnTo>
                <a:lnTo>
                  <a:pt x="1448" y="1629"/>
                </a:lnTo>
                <a:lnTo>
                  <a:pt x="1446" y="1631"/>
                </a:lnTo>
                <a:lnTo>
                  <a:pt x="1446" y="1633"/>
                </a:lnTo>
                <a:lnTo>
                  <a:pt x="1444" y="1633"/>
                </a:lnTo>
                <a:lnTo>
                  <a:pt x="1442" y="1635"/>
                </a:lnTo>
                <a:lnTo>
                  <a:pt x="1442" y="1638"/>
                </a:lnTo>
                <a:lnTo>
                  <a:pt x="1444" y="1640"/>
                </a:lnTo>
                <a:lnTo>
                  <a:pt x="1444" y="1640"/>
                </a:lnTo>
                <a:lnTo>
                  <a:pt x="1444" y="1640"/>
                </a:lnTo>
                <a:lnTo>
                  <a:pt x="1442" y="1640"/>
                </a:lnTo>
                <a:lnTo>
                  <a:pt x="1442" y="1642"/>
                </a:lnTo>
                <a:lnTo>
                  <a:pt x="1442" y="1644"/>
                </a:lnTo>
                <a:lnTo>
                  <a:pt x="1439" y="1644"/>
                </a:lnTo>
                <a:lnTo>
                  <a:pt x="1437" y="1646"/>
                </a:lnTo>
                <a:lnTo>
                  <a:pt x="1435" y="1646"/>
                </a:lnTo>
                <a:lnTo>
                  <a:pt x="1437" y="1650"/>
                </a:lnTo>
                <a:lnTo>
                  <a:pt x="1437" y="1650"/>
                </a:lnTo>
                <a:lnTo>
                  <a:pt x="1437" y="1654"/>
                </a:lnTo>
                <a:lnTo>
                  <a:pt x="1437" y="1656"/>
                </a:lnTo>
                <a:lnTo>
                  <a:pt x="1437" y="1658"/>
                </a:lnTo>
                <a:lnTo>
                  <a:pt x="1437" y="1661"/>
                </a:lnTo>
                <a:lnTo>
                  <a:pt x="1435" y="1663"/>
                </a:lnTo>
                <a:lnTo>
                  <a:pt x="1435" y="1663"/>
                </a:lnTo>
                <a:lnTo>
                  <a:pt x="1435" y="1663"/>
                </a:lnTo>
                <a:lnTo>
                  <a:pt x="1435" y="1665"/>
                </a:lnTo>
                <a:lnTo>
                  <a:pt x="1437" y="1665"/>
                </a:lnTo>
                <a:lnTo>
                  <a:pt x="1439" y="1665"/>
                </a:lnTo>
                <a:lnTo>
                  <a:pt x="1442" y="1669"/>
                </a:lnTo>
                <a:lnTo>
                  <a:pt x="1444" y="1669"/>
                </a:lnTo>
                <a:lnTo>
                  <a:pt x="1444" y="1669"/>
                </a:lnTo>
                <a:lnTo>
                  <a:pt x="1446" y="1669"/>
                </a:lnTo>
                <a:lnTo>
                  <a:pt x="1446" y="1669"/>
                </a:lnTo>
                <a:lnTo>
                  <a:pt x="1448" y="1667"/>
                </a:lnTo>
                <a:lnTo>
                  <a:pt x="1448" y="1665"/>
                </a:lnTo>
                <a:lnTo>
                  <a:pt x="1448" y="1665"/>
                </a:lnTo>
                <a:lnTo>
                  <a:pt x="1448" y="1667"/>
                </a:lnTo>
                <a:lnTo>
                  <a:pt x="1448" y="1669"/>
                </a:lnTo>
                <a:lnTo>
                  <a:pt x="1450" y="1667"/>
                </a:lnTo>
                <a:lnTo>
                  <a:pt x="1450" y="1667"/>
                </a:lnTo>
                <a:lnTo>
                  <a:pt x="1450" y="1663"/>
                </a:lnTo>
                <a:lnTo>
                  <a:pt x="1452" y="1661"/>
                </a:lnTo>
                <a:lnTo>
                  <a:pt x="1452" y="1661"/>
                </a:lnTo>
                <a:lnTo>
                  <a:pt x="1452" y="1663"/>
                </a:lnTo>
                <a:lnTo>
                  <a:pt x="1452" y="1665"/>
                </a:lnTo>
                <a:lnTo>
                  <a:pt x="1452" y="1667"/>
                </a:lnTo>
                <a:lnTo>
                  <a:pt x="1452" y="1669"/>
                </a:lnTo>
                <a:lnTo>
                  <a:pt x="1452" y="1671"/>
                </a:lnTo>
                <a:lnTo>
                  <a:pt x="1450" y="1675"/>
                </a:lnTo>
                <a:lnTo>
                  <a:pt x="1450" y="1677"/>
                </a:lnTo>
                <a:lnTo>
                  <a:pt x="1448" y="1677"/>
                </a:lnTo>
                <a:lnTo>
                  <a:pt x="1448" y="1677"/>
                </a:lnTo>
                <a:lnTo>
                  <a:pt x="1446" y="1679"/>
                </a:lnTo>
                <a:lnTo>
                  <a:pt x="1444" y="1679"/>
                </a:lnTo>
                <a:lnTo>
                  <a:pt x="1444" y="1679"/>
                </a:lnTo>
                <a:lnTo>
                  <a:pt x="1442" y="1682"/>
                </a:lnTo>
                <a:lnTo>
                  <a:pt x="1439" y="1684"/>
                </a:lnTo>
                <a:lnTo>
                  <a:pt x="1437" y="1686"/>
                </a:lnTo>
                <a:lnTo>
                  <a:pt x="1435" y="1688"/>
                </a:lnTo>
                <a:lnTo>
                  <a:pt x="1431" y="1692"/>
                </a:lnTo>
                <a:lnTo>
                  <a:pt x="1431" y="1694"/>
                </a:lnTo>
                <a:lnTo>
                  <a:pt x="1429" y="1698"/>
                </a:lnTo>
                <a:lnTo>
                  <a:pt x="1431" y="1700"/>
                </a:lnTo>
                <a:lnTo>
                  <a:pt x="1431" y="1700"/>
                </a:lnTo>
                <a:lnTo>
                  <a:pt x="1433" y="1702"/>
                </a:lnTo>
                <a:lnTo>
                  <a:pt x="1431" y="1705"/>
                </a:lnTo>
                <a:lnTo>
                  <a:pt x="1431" y="1705"/>
                </a:lnTo>
                <a:lnTo>
                  <a:pt x="1435" y="1709"/>
                </a:lnTo>
                <a:lnTo>
                  <a:pt x="1435" y="1713"/>
                </a:lnTo>
                <a:lnTo>
                  <a:pt x="1435" y="1713"/>
                </a:lnTo>
                <a:lnTo>
                  <a:pt x="1435" y="1715"/>
                </a:lnTo>
                <a:lnTo>
                  <a:pt x="1435" y="1715"/>
                </a:lnTo>
                <a:lnTo>
                  <a:pt x="1433" y="1715"/>
                </a:lnTo>
                <a:lnTo>
                  <a:pt x="1431" y="1715"/>
                </a:lnTo>
                <a:lnTo>
                  <a:pt x="1431" y="1717"/>
                </a:lnTo>
                <a:lnTo>
                  <a:pt x="1433" y="1717"/>
                </a:lnTo>
                <a:lnTo>
                  <a:pt x="1433" y="1719"/>
                </a:lnTo>
                <a:lnTo>
                  <a:pt x="1437" y="1721"/>
                </a:lnTo>
                <a:lnTo>
                  <a:pt x="1448" y="1728"/>
                </a:lnTo>
                <a:lnTo>
                  <a:pt x="1448" y="1728"/>
                </a:lnTo>
                <a:lnTo>
                  <a:pt x="1450" y="1730"/>
                </a:lnTo>
                <a:lnTo>
                  <a:pt x="1452" y="1732"/>
                </a:lnTo>
                <a:lnTo>
                  <a:pt x="1454" y="1736"/>
                </a:lnTo>
                <a:lnTo>
                  <a:pt x="1454" y="1738"/>
                </a:lnTo>
                <a:lnTo>
                  <a:pt x="1458" y="1744"/>
                </a:lnTo>
                <a:lnTo>
                  <a:pt x="1458" y="1744"/>
                </a:lnTo>
                <a:lnTo>
                  <a:pt x="1460" y="1747"/>
                </a:lnTo>
                <a:lnTo>
                  <a:pt x="1463" y="1749"/>
                </a:lnTo>
                <a:lnTo>
                  <a:pt x="1465" y="1753"/>
                </a:lnTo>
                <a:lnTo>
                  <a:pt x="1467" y="1755"/>
                </a:lnTo>
                <a:lnTo>
                  <a:pt x="1467" y="1757"/>
                </a:lnTo>
                <a:lnTo>
                  <a:pt x="1469" y="1761"/>
                </a:lnTo>
                <a:lnTo>
                  <a:pt x="1469" y="1763"/>
                </a:lnTo>
                <a:lnTo>
                  <a:pt x="1471" y="1765"/>
                </a:lnTo>
                <a:lnTo>
                  <a:pt x="1473" y="1770"/>
                </a:lnTo>
                <a:lnTo>
                  <a:pt x="1473" y="1772"/>
                </a:lnTo>
                <a:lnTo>
                  <a:pt x="1475" y="1776"/>
                </a:lnTo>
                <a:lnTo>
                  <a:pt x="1477" y="1778"/>
                </a:lnTo>
                <a:lnTo>
                  <a:pt x="1481" y="1786"/>
                </a:lnTo>
                <a:lnTo>
                  <a:pt x="1483" y="1791"/>
                </a:lnTo>
                <a:lnTo>
                  <a:pt x="1483" y="1793"/>
                </a:lnTo>
                <a:lnTo>
                  <a:pt x="1483" y="1795"/>
                </a:lnTo>
                <a:lnTo>
                  <a:pt x="1488" y="1797"/>
                </a:lnTo>
                <a:lnTo>
                  <a:pt x="1490" y="1799"/>
                </a:lnTo>
                <a:lnTo>
                  <a:pt x="1490" y="1803"/>
                </a:lnTo>
                <a:lnTo>
                  <a:pt x="1490" y="1805"/>
                </a:lnTo>
                <a:lnTo>
                  <a:pt x="1492" y="1805"/>
                </a:lnTo>
                <a:lnTo>
                  <a:pt x="1492" y="1807"/>
                </a:lnTo>
                <a:lnTo>
                  <a:pt x="1492" y="1807"/>
                </a:lnTo>
                <a:lnTo>
                  <a:pt x="1494" y="1809"/>
                </a:lnTo>
                <a:lnTo>
                  <a:pt x="1496" y="1812"/>
                </a:lnTo>
                <a:lnTo>
                  <a:pt x="1498" y="1816"/>
                </a:lnTo>
                <a:lnTo>
                  <a:pt x="1498" y="1816"/>
                </a:lnTo>
                <a:lnTo>
                  <a:pt x="1500" y="1818"/>
                </a:lnTo>
                <a:lnTo>
                  <a:pt x="1500" y="1820"/>
                </a:lnTo>
                <a:lnTo>
                  <a:pt x="1504" y="1824"/>
                </a:lnTo>
                <a:lnTo>
                  <a:pt x="1504" y="1826"/>
                </a:lnTo>
                <a:lnTo>
                  <a:pt x="1502" y="1830"/>
                </a:lnTo>
                <a:lnTo>
                  <a:pt x="1502" y="1830"/>
                </a:lnTo>
                <a:lnTo>
                  <a:pt x="1500" y="1830"/>
                </a:lnTo>
                <a:lnTo>
                  <a:pt x="1502" y="1832"/>
                </a:lnTo>
                <a:lnTo>
                  <a:pt x="1502" y="1835"/>
                </a:lnTo>
                <a:lnTo>
                  <a:pt x="1504" y="1837"/>
                </a:lnTo>
                <a:lnTo>
                  <a:pt x="1504" y="1839"/>
                </a:lnTo>
                <a:lnTo>
                  <a:pt x="1507" y="1841"/>
                </a:lnTo>
                <a:lnTo>
                  <a:pt x="1509" y="1843"/>
                </a:lnTo>
                <a:lnTo>
                  <a:pt x="1511" y="1845"/>
                </a:lnTo>
                <a:lnTo>
                  <a:pt x="1513" y="1847"/>
                </a:lnTo>
                <a:lnTo>
                  <a:pt x="1515" y="1849"/>
                </a:lnTo>
                <a:lnTo>
                  <a:pt x="1517" y="1851"/>
                </a:lnTo>
                <a:lnTo>
                  <a:pt x="1519" y="1853"/>
                </a:lnTo>
                <a:lnTo>
                  <a:pt x="1519" y="1853"/>
                </a:lnTo>
                <a:lnTo>
                  <a:pt x="1527" y="1858"/>
                </a:lnTo>
                <a:lnTo>
                  <a:pt x="1530" y="1860"/>
                </a:lnTo>
                <a:lnTo>
                  <a:pt x="1534" y="1862"/>
                </a:lnTo>
                <a:lnTo>
                  <a:pt x="1538" y="1866"/>
                </a:lnTo>
                <a:lnTo>
                  <a:pt x="1540" y="1866"/>
                </a:lnTo>
                <a:lnTo>
                  <a:pt x="1544" y="1868"/>
                </a:lnTo>
                <a:lnTo>
                  <a:pt x="1546" y="1868"/>
                </a:lnTo>
                <a:lnTo>
                  <a:pt x="1551" y="1870"/>
                </a:lnTo>
                <a:lnTo>
                  <a:pt x="1553" y="1872"/>
                </a:lnTo>
                <a:lnTo>
                  <a:pt x="1557" y="1872"/>
                </a:lnTo>
                <a:lnTo>
                  <a:pt x="1559" y="1874"/>
                </a:lnTo>
                <a:lnTo>
                  <a:pt x="1561" y="1877"/>
                </a:lnTo>
                <a:lnTo>
                  <a:pt x="1563" y="1877"/>
                </a:lnTo>
                <a:lnTo>
                  <a:pt x="1565" y="1879"/>
                </a:lnTo>
                <a:lnTo>
                  <a:pt x="1567" y="1881"/>
                </a:lnTo>
                <a:lnTo>
                  <a:pt x="1567" y="1881"/>
                </a:lnTo>
                <a:lnTo>
                  <a:pt x="1571" y="1883"/>
                </a:lnTo>
                <a:lnTo>
                  <a:pt x="1574" y="1883"/>
                </a:lnTo>
                <a:lnTo>
                  <a:pt x="1574" y="1883"/>
                </a:lnTo>
                <a:lnTo>
                  <a:pt x="1574" y="1887"/>
                </a:lnTo>
                <a:lnTo>
                  <a:pt x="1574" y="1887"/>
                </a:lnTo>
                <a:lnTo>
                  <a:pt x="1578" y="1891"/>
                </a:lnTo>
                <a:lnTo>
                  <a:pt x="1580" y="1891"/>
                </a:lnTo>
                <a:lnTo>
                  <a:pt x="1582" y="1893"/>
                </a:lnTo>
                <a:lnTo>
                  <a:pt x="1586" y="1895"/>
                </a:lnTo>
                <a:lnTo>
                  <a:pt x="1588" y="1897"/>
                </a:lnTo>
                <a:lnTo>
                  <a:pt x="1588" y="1897"/>
                </a:lnTo>
                <a:lnTo>
                  <a:pt x="1588" y="1902"/>
                </a:lnTo>
                <a:lnTo>
                  <a:pt x="1588" y="1904"/>
                </a:lnTo>
                <a:lnTo>
                  <a:pt x="1590" y="1912"/>
                </a:lnTo>
                <a:lnTo>
                  <a:pt x="1590" y="1914"/>
                </a:lnTo>
                <a:lnTo>
                  <a:pt x="1590" y="1916"/>
                </a:lnTo>
                <a:lnTo>
                  <a:pt x="1590" y="1918"/>
                </a:lnTo>
                <a:lnTo>
                  <a:pt x="1592" y="1918"/>
                </a:lnTo>
                <a:lnTo>
                  <a:pt x="1592" y="1925"/>
                </a:lnTo>
                <a:lnTo>
                  <a:pt x="1590" y="1931"/>
                </a:lnTo>
                <a:lnTo>
                  <a:pt x="1590" y="1933"/>
                </a:lnTo>
                <a:lnTo>
                  <a:pt x="1592" y="1941"/>
                </a:lnTo>
                <a:lnTo>
                  <a:pt x="1592" y="1941"/>
                </a:lnTo>
                <a:lnTo>
                  <a:pt x="1592" y="1944"/>
                </a:lnTo>
                <a:lnTo>
                  <a:pt x="1592" y="1946"/>
                </a:lnTo>
                <a:lnTo>
                  <a:pt x="1590" y="1950"/>
                </a:lnTo>
                <a:lnTo>
                  <a:pt x="1590" y="1952"/>
                </a:lnTo>
                <a:lnTo>
                  <a:pt x="1590" y="1954"/>
                </a:lnTo>
                <a:lnTo>
                  <a:pt x="1590" y="1960"/>
                </a:lnTo>
                <a:lnTo>
                  <a:pt x="1588" y="1965"/>
                </a:lnTo>
                <a:lnTo>
                  <a:pt x="1588" y="1967"/>
                </a:lnTo>
                <a:lnTo>
                  <a:pt x="1586" y="1967"/>
                </a:lnTo>
                <a:lnTo>
                  <a:pt x="1586" y="1969"/>
                </a:lnTo>
                <a:lnTo>
                  <a:pt x="1586" y="1969"/>
                </a:lnTo>
                <a:lnTo>
                  <a:pt x="1584" y="1971"/>
                </a:lnTo>
                <a:lnTo>
                  <a:pt x="1584" y="1973"/>
                </a:lnTo>
                <a:lnTo>
                  <a:pt x="1586" y="1975"/>
                </a:lnTo>
                <a:lnTo>
                  <a:pt x="1588" y="1975"/>
                </a:lnTo>
                <a:lnTo>
                  <a:pt x="1588" y="1975"/>
                </a:lnTo>
                <a:lnTo>
                  <a:pt x="1588" y="1977"/>
                </a:lnTo>
                <a:lnTo>
                  <a:pt x="1586" y="1979"/>
                </a:lnTo>
                <a:lnTo>
                  <a:pt x="1586" y="1981"/>
                </a:lnTo>
                <a:lnTo>
                  <a:pt x="1586" y="1981"/>
                </a:lnTo>
                <a:lnTo>
                  <a:pt x="1586" y="1983"/>
                </a:lnTo>
                <a:lnTo>
                  <a:pt x="1586" y="1988"/>
                </a:lnTo>
                <a:lnTo>
                  <a:pt x="1586" y="1992"/>
                </a:lnTo>
                <a:lnTo>
                  <a:pt x="1586" y="1994"/>
                </a:lnTo>
                <a:lnTo>
                  <a:pt x="1586" y="2000"/>
                </a:lnTo>
                <a:lnTo>
                  <a:pt x="1586" y="2002"/>
                </a:lnTo>
                <a:lnTo>
                  <a:pt x="1586" y="2002"/>
                </a:lnTo>
                <a:lnTo>
                  <a:pt x="1586" y="2004"/>
                </a:lnTo>
                <a:lnTo>
                  <a:pt x="1584" y="2006"/>
                </a:lnTo>
                <a:lnTo>
                  <a:pt x="1584" y="2009"/>
                </a:lnTo>
                <a:lnTo>
                  <a:pt x="1584" y="2011"/>
                </a:lnTo>
                <a:lnTo>
                  <a:pt x="1584" y="2013"/>
                </a:lnTo>
                <a:lnTo>
                  <a:pt x="1584" y="2017"/>
                </a:lnTo>
                <a:lnTo>
                  <a:pt x="1584" y="2017"/>
                </a:lnTo>
                <a:lnTo>
                  <a:pt x="1584" y="2019"/>
                </a:lnTo>
                <a:lnTo>
                  <a:pt x="1584" y="2021"/>
                </a:lnTo>
                <a:lnTo>
                  <a:pt x="1582" y="2025"/>
                </a:lnTo>
                <a:lnTo>
                  <a:pt x="1582" y="2027"/>
                </a:lnTo>
                <a:lnTo>
                  <a:pt x="1580" y="2032"/>
                </a:lnTo>
                <a:lnTo>
                  <a:pt x="1580" y="2034"/>
                </a:lnTo>
                <a:lnTo>
                  <a:pt x="1580" y="2036"/>
                </a:lnTo>
                <a:lnTo>
                  <a:pt x="1580" y="2038"/>
                </a:lnTo>
                <a:lnTo>
                  <a:pt x="1580" y="2038"/>
                </a:lnTo>
                <a:lnTo>
                  <a:pt x="1578" y="2040"/>
                </a:lnTo>
                <a:lnTo>
                  <a:pt x="1578" y="2040"/>
                </a:lnTo>
                <a:lnTo>
                  <a:pt x="1578" y="2044"/>
                </a:lnTo>
                <a:lnTo>
                  <a:pt x="1576" y="2051"/>
                </a:lnTo>
                <a:lnTo>
                  <a:pt x="1576" y="2053"/>
                </a:lnTo>
                <a:lnTo>
                  <a:pt x="1576" y="2055"/>
                </a:lnTo>
                <a:lnTo>
                  <a:pt x="1574" y="2057"/>
                </a:lnTo>
                <a:lnTo>
                  <a:pt x="1571" y="2057"/>
                </a:lnTo>
                <a:lnTo>
                  <a:pt x="1571" y="2059"/>
                </a:lnTo>
                <a:lnTo>
                  <a:pt x="1571" y="2063"/>
                </a:lnTo>
                <a:lnTo>
                  <a:pt x="1574" y="2065"/>
                </a:lnTo>
                <a:lnTo>
                  <a:pt x="1574" y="2065"/>
                </a:lnTo>
                <a:lnTo>
                  <a:pt x="1574" y="2069"/>
                </a:lnTo>
                <a:lnTo>
                  <a:pt x="1574" y="2074"/>
                </a:lnTo>
                <a:lnTo>
                  <a:pt x="1574" y="2078"/>
                </a:lnTo>
                <a:lnTo>
                  <a:pt x="1569" y="2080"/>
                </a:lnTo>
                <a:lnTo>
                  <a:pt x="1569" y="2084"/>
                </a:lnTo>
                <a:lnTo>
                  <a:pt x="1569" y="2086"/>
                </a:lnTo>
                <a:lnTo>
                  <a:pt x="1569" y="2090"/>
                </a:lnTo>
                <a:lnTo>
                  <a:pt x="1569" y="2092"/>
                </a:lnTo>
                <a:lnTo>
                  <a:pt x="1571" y="2099"/>
                </a:lnTo>
                <a:lnTo>
                  <a:pt x="1571" y="2103"/>
                </a:lnTo>
                <a:lnTo>
                  <a:pt x="1571" y="2109"/>
                </a:lnTo>
                <a:lnTo>
                  <a:pt x="1574" y="2113"/>
                </a:lnTo>
                <a:lnTo>
                  <a:pt x="1571" y="2115"/>
                </a:lnTo>
                <a:lnTo>
                  <a:pt x="1574" y="2118"/>
                </a:lnTo>
                <a:lnTo>
                  <a:pt x="1571" y="2122"/>
                </a:lnTo>
                <a:lnTo>
                  <a:pt x="1569" y="2124"/>
                </a:lnTo>
                <a:lnTo>
                  <a:pt x="1569" y="2124"/>
                </a:lnTo>
                <a:lnTo>
                  <a:pt x="1569" y="2128"/>
                </a:lnTo>
                <a:lnTo>
                  <a:pt x="1569" y="2130"/>
                </a:lnTo>
                <a:lnTo>
                  <a:pt x="1569" y="2130"/>
                </a:lnTo>
                <a:lnTo>
                  <a:pt x="1569" y="2132"/>
                </a:lnTo>
                <a:lnTo>
                  <a:pt x="1567" y="2136"/>
                </a:lnTo>
                <a:lnTo>
                  <a:pt x="1567" y="2136"/>
                </a:lnTo>
                <a:lnTo>
                  <a:pt x="1565" y="2139"/>
                </a:lnTo>
                <a:lnTo>
                  <a:pt x="1565" y="2141"/>
                </a:lnTo>
                <a:lnTo>
                  <a:pt x="1565" y="2143"/>
                </a:lnTo>
                <a:lnTo>
                  <a:pt x="1565" y="2145"/>
                </a:lnTo>
                <a:lnTo>
                  <a:pt x="1563" y="2149"/>
                </a:lnTo>
                <a:lnTo>
                  <a:pt x="1561" y="2153"/>
                </a:lnTo>
                <a:lnTo>
                  <a:pt x="1561" y="2155"/>
                </a:lnTo>
                <a:lnTo>
                  <a:pt x="1559" y="2160"/>
                </a:lnTo>
                <a:lnTo>
                  <a:pt x="1559" y="2160"/>
                </a:lnTo>
                <a:lnTo>
                  <a:pt x="1557" y="2162"/>
                </a:lnTo>
                <a:lnTo>
                  <a:pt x="1557" y="2164"/>
                </a:lnTo>
                <a:lnTo>
                  <a:pt x="1555" y="2164"/>
                </a:lnTo>
                <a:lnTo>
                  <a:pt x="1557" y="2168"/>
                </a:lnTo>
                <a:lnTo>
                  <a:pt x="1555" y="2170"/>
                </a:lnTo>
                <a:lnTo>
                  <a:pt x="1553" y="2170"/>
                </a:lnTo>
                <a:lnTo>
                  <a:pt x="1553" y="2178"/>
                </a:lnTo>
                <a:lnTo>
                  <a:pt x="1551" y="2180"/>
                </a:lnTo>
                <a:lnTo>
                  <a:pt x="1551" y="2183"/>
                </a:lnTo>
                <a:lnTo>
                  <a:pt x="1548" y="2183"/>
                </a:lnTo>
                <a:lnTo>
                  <a:pt x="1548" y="2185"/>
                </a:lnTo>
                <a:lnTo>
                  <a:pt x="1548" y="2185"/>
                </a:lnTo>
                <a:lnTo>
                  <a:pt x="1548" y="2189"/>
                </a:lnTo>
                <a:lnTo>
                  <a:pt x="1546" y="2191"/>
                </a:lnTo>
                <a:lnTo>
                  <a:pt x="1546" y="2191"/>
                </a:lnTo>
                <a:lnTo>
                  <a:pt x="1544" y="2191"/>
                </a:lnTo>
                <a:lnTo>
                  <a:pt x="1542" y="2191"/>
                </a:lnTo>
                <a:lnTo>
                  <a:pt x="1540" y="2191"/>
                </a:lnTo>
                <a:lnTo>
                  <a:pt x="1540" y="2193"/>
                </a:lnTo>
                <a:lnTo>
                  <a:pt x="1542" y="2195"/>
                </a:lnTo>
                <a:lnTo>
                  <a:pt x="1540" y="2197"/>
                </a:lnTo>
                <a:lnTo>
                  <a:pt x="1540" y="2199"/>
                </a:lnTo>
                <a:lnTo>
                  <a:pt x="1542" y="2204"/>
                </a:lnTo>
                <a:lnTo>
                  <a:pt x="1544" y="2206"/>
                </a:lnTo>
                <a:lnTo>
                  <a:pt x="1544" y="2206"/>
                </a:lnTo>
                <a:lnTo>
                  <a:pt x="1542" y="2210"/>
                </a:lnTo>
                <a:lnTo>
                  <a:pt x="1542" y="2212"/>
                </a:lnTo>
                <a:lnTo>
                  <a:pt x="1542" y="2214"/>
                </a:lnTo>
                <a:lnTo>
                  <a:pt x="1546" y="2225"/>
                </a:lnTo>
                <a:lnTo>
                  <a:pt x="1546" y="2229"/>
                </a:lnTo>
                <a:lnTo>
                  <a:pt x="1544" y="2235"/>
                </a:lnTo>
                <a:lnTo>
                  <a:pt x="1542" y="2235"/>
                </a:lnTo>
                <a:lnTo>
                  <a:pt x="1540" y="2237"/>
                </a:lnTo>
                <a:lnTo>
                  <a:pt x="1540" y="2239"/>
                </a:lnTo>
                <a:lnTo>
                  <a:pt x="1540" y="2241"/>
                </a:lnTo>
                <a:lnTo>
                  <a:pt x="1538" y="2245"/>
                </a:lnTo>
                <a:lnTo>
                  <a:pt x="1536" y="2252"/>
                </a:lnTo>
                <a:lnTo>
                  <a:pt x="1536" y="2254"/>
                </a:lnTo>
                <a:lnTo>
                  <a:pt x="1536" y="2256"/>
                </a:lnTo>
                <a:lnTo>
                  <a:pt x="1538" y="2260"/>
                </a:lnTo>
                <a:lnTo>
                  <a:pt x="1538" y="2262"/>
                </a:lnTo>
                <a:lnTo>
                  <a:pt x="1538" y="2264"/>
                </a:lnTo>
                <a:lnTo>
                  <a:pt x="1540" y="2264"/>
                </a:lnTo>
                <a:lnTo>
                  <a:pt x="1542" y="2264"/>
                </a:lnTo>
                <a:lnTo>
                  <a:pt x="1540" y="2264"/>
                </a:lnTo>
                <a:lnTo>
                  <a:pt x="1540" y="2266"/>
                </a:lnTo>
                <a:lnTo>
                  <a:pt x="1540" y="2266"/>
                </a:lnTo>
                <a:lnTo>
                  <a:pt x="1540" y="2266"/>
                </a:lnTo>
                <a:lnTo>
                  <a:pt x="1542" y="2269"/>
                </a:lnTo>
                <a:lnTo>
                  <a:pt x="1542" y="2269"/>
                </a:lnTo>
                <a:lnTo>
                  <a:pt x="1546" y="2269"/>
                </a:lnTo>
                <a:lnTo>
                  <a:pt x="1548" y="2269"/>
                </a:lnTo>
                <a:lnTo>
                  <a:pt x="1551" y="2264"/>
                </a:lnTo>
                <a:lnTo>
                  <a:pt x="1551" y="2264"/>
                </a:lnTo>
                <a:lnTo>
                  <a:pt x="1553" y="2264"/>
                </a:lnTo>
                <a:lnTo>
                  <a:pt x="1553" y="2264"/>
                </a:lnTo>
                <a:lnTo>
                  <a:pt x="1555" y="2266"/>
                </a:lnTo>
                <a:lnTo>
                  <a:pt x="1557" y="2266"/>
                </a:lnTo>
                <a:lnTo>
                  <a:pt x="1557" y="2266"/>
                </a:lnTo>
                <a:lnTo>
                  <a:pt x="1559" y="2266"/>
                </a:lnTo>
                <a:lnTo>
                  <a:pt x="1559" y="2264"/>
                </a:lnTo>
                <a:lnTo>
                  <a:pt x="1561" y="2262"/>
                </a:lnTo>
                <a:lnTo>
                  <a:pt x="1559" y="2266"/>
                </a:lnTo>
                <a:lnTo>
                  <a:pt x="1557" y="2266"/>
                </a:lnTo>
                <a:lnTo>
                  <a:pt x="1555" y="2266"/>
                </a:lnTo>
                <a:lnTo>
                  <a:pt x="1555" y="2269"/>
                </a:lnTo>
                <a:lnTo>
                  <a:pt x="1553" y="2269"/>
                </a:lnTo>
                <a:lnTo>
                  <a:pt x="1553" y="2271"/>
                </a:lnTo>
                <a:lnTo>
                  <a:pt x="1553" y="2271"/>
                </a:lnTo>
                <a:lnTo>
                  <a:pt x="1555" y="2273"/>
                </a:lnTo>
                <a:lnTo>
                  <a:pt x="1555" y="2273"/>
                </a:lnTo>
                <a:lnTo>
                  <a:pt x="1557" y="2271"/>
                </a:lnTo>
                <a:lnTo>
                  <a:pt x="1559" y="2275"/>
                </a:lnTo>
                <a:lnTo>
                  <a:pt x="1559" y="2279"/>
                </a:lnTo>
                <a:lnTo>
                  <a:pt x="1559" y="2279"/>
                </a:lnTo>
                <a:lnTo>
                  <a:pt x="1557" y="2277"/>
                </a:lnTo>
                <a:lnTo>
                  <a:pt x="1555" y="2275"/>
                </a:lnTo>
                <a:lnTo>
                  <a:pt x="1555" y="2275"/>
                </a:lnTo>
                <a:lnTo>
                  <a:pt x="1553" y="2277"/>
                </a:lnTo>
                <a:lnTo>
                  <a:pt x="1553" y="2277"/>
                </a:lnTo>
                <a:lnTo>
                  <a:pt x="1555" y="2279"/>
                </a:lnTo>
                <a:lnTo>
                  <a:pt x="1555" y="2281"/>
                </a:lnTo>
                <a:lnTo>
                  <a:pt x="1555" y="2281"/>
                </a:lnTo>
                <a:lnTo>
                  <a:pt x="1553" y="2281"/>
                </a:lnTo>
                <a:lnTo>
                  <a:pt x="1553" y="2283"/>
                </a:lnTo>
                <a:lnTo>
                  <a:pt x="1553" y="2285"/>
                </a:lnTo>
                <a:lnTo>
                  <a:pt x="1553" y="2287"/>
                </a:lnTo>
                <a:lnTo>
                  <a:pt x="1555" y="2290"/>
                </a:lnTo>
                <a:lnTo>
                  <a:pt x="1553" y="2290"/>
                </a:lnTo>
                <a:lnTo>
                  <a:pt x="1553" y="2290"/>
                </a:lnTo>
                <a:lnTo>
                  <a:pt x="1551" y="2292"/>
                </a:lnTo>
                <a:lnTo>
                  <a:pt x="1551" y="2294"/>
                </a:lnTo>
                <a:lnTo>
                  <a:pt x="1548" y="2296"/>
                </a:lnTo>
                <a:lnTo>
                  <a:pt x="1548" y="2298"/>
                </a:lnTo>
                <a:lnTo>
                  <a:pt x="1551" y="2300"/>
                </a:lnTo>
                <a:lnTo>
                  <a:pt x="1548" y="2304"/>
                </a:lnTo>
                <a:lnTo>
                  <a:pt x="1546" y="2304"/>
                </a:lnTo>
                <a:lnTo>
                  <a:pt x="1546" y="2308"/>
                </a:lnTo>
                <a:lnTo>
                  <a:pt x="1546" y="2310"/>
                </a:lnTo>
                <a:lnTo>
                  <a:pt x="1548" y="2310"/>
                </a:lnTo>
                <a:lnTo>
                  <a:pt x="1551" y="2313"/>
                </a:lnTo>
                <a:lnTo>
                  <a:pt x="1553" y="2315"/>
                </a:lnTo>
                <a:lnTo>
                  <a:pt x="1555" y="2315"/>
                </a:lnTo>
                <a:lnTo>
                  <a:pt x="1555" y="2317"/>
                </a:lnTo>
                <a:lnTo>
                  <a:pt x="1555" y="2319"/>
                </a:lnTo>
                <a:lnTo>
                  <a:pt x="1548" y="2323"/>
                </a:lnTo>
                <a:lnTo>
                  <a:pt x="1546" y="2323"/>
                </a:lnTo>
                <a:lnTo>
                  <a:pt x="1544" y="2323"/>
                </a:lnTo>
                <a:lnTo>
                  <a:pt x="1544" y="2325"/>
                </a:lnTo>
                <a:lnTo>
                  <a:pt x="1544" y="2329"/>
                </a:lnTo>
                <a:lnTo>
                  <a:pt x="1546" y="2329"/>
                </a:lnTo>
                <a:lnTo>
                  <a:pt x="1548" y="2331"/>
                </a:lnTo>
                <a:lnTo>
                  <a:pt x="1551" y="2331"/>
                </a:lnTo>
                <a:lnTo>
                  <a:pt x="1551" y="2331"/>
                </a:lnTo>
                <a:lnTo>
                  <a:pt x="1551" y="2331"/>
                </a:lnTo>
                <a:lnTo>
                  <a:pt x="1551" y="2331"/>
                </a:lnTo>
                <a:lnTo>
                  <a:pt x="1546" y="2331"/>
                </a:lnTo>
                <a:lnTo>
                  <a:pt x="1546" y="2331"/>
                </a:lnTo>
                <a:lnTo>
                  <a:pt x="1544" y="2331"/>
                </a:lnTo>
                <a:lnTo>
                  <a:pt x="1542" y="2334"/>
                </a:lnTo>
                <a:lnTo>
                  <a:pt x="1540" y="2334"/>
                </a:lnTo>
                <a:lnTo>
                  <a:pt x="1538" y="2336"/>
                </a:lnTo>
                <a:lnTo>
                  <a:pt x="1540" y="2338"/>
                </a:lnTo>
                <a:lnTo>
                  <a:pt x="1540" y="2338"/>
                </a:lnTo>
                <a:lnTo>
                  <a:pt x="1542" y="2338"/>
                </a:lnTo>
                <a:lnTo>
                  <a:pt x="1542" y="2340"/>
                </a:lnTo>
                <a:lnTo>
                  <a:pt x="1540" y="2342"/>
                </a:lnTo>
                <a:lnTo>
                  <a:pt x="1540" y="2344"/>
                </a:lnTo>
                <a:lnTo>
                  <a:pt x="1540" y="2346"/>
                </a:lnTo>
                <a:lnTo>
                  <a:pt x="1540" y="2348"/>
                </a:lnTo>
                <a:lnTo>
                  <a:pt x="1540" y="2350"/>
                </a:lnTo>
                <a:lnTo>
                  <a:pt x="1538" y="2350"/>
                </a:lnTo>
                <a:lnTo>
                  <a:pt x="1538" y="2352"/>
                </a:lnTo>
                <a:lnTo>
                  <a:pt x="1536" y="2352"/>
                </a:lnTo>
                <a:lnTo>
                  <a:pt x="1536" y="2352"/>
                </a:lnTo>
                <a:lnTo>
                  <a:pt x="1536" y="2350"/>
                </a:lnTo>
                <a:lnTo>
                  <a:pt x="1538" y="2348"/>
                </a:lnTo>
                <a:lnTo>
                  <a:pt x="1540" y="2344"/>
                </a:lnTo>
                <a:lnTo>
                  <a:pt x="1540" y="2342"/>
                </a:lnTo>
                <a:lnTo>
                  <a:pt x="1540" y="2340"/>
                </a:lnTo>
                <a:lnTo>
                  <a:pt x="1540" y="2340"/>
                </a:lnTo>
                <a:lnTo>
                  <a:pt x="1538" y="2340"/>
                </a:lnTo>
                <a:lnTo>
                  <a:pt x="1538" y="2340"/>
                </a:lnTo>
                <a:lnTo>
                  <a:pt x="1536" y="2344"/>
                </a:lnTo>
                <a:lnTo>
                  <a:pt x="1536" y="2344"/>
                </a:lnTo>
                <a:lnTo>
                  <a:pt x="1534" y="2346"/>
                </a:lnTo>
                <a:lnTo>
                  <a:pt x="1532" y="2346"/>
                </a:lnTo>
                <a:lnTo>
                  <a:pt x="1530" y="2346"/>
                </a:lnTo>
                <a:lnTo>
                  <a:pt x="1530" y="2346"/>
                </a:lnTo>
                <a:lnTo>
                  <a:pt x="1530" y="2346"/>
                </a:lnTo>
                <a:lnTo>
                  <a:pt x="1534" y="2344"/>
                </a:lnTo>
                <a:lnTo>
                  <a:pt x="1536" y="2344"/>
                </a:lnTo>
                <a:lnTo>
                  <a:pt x="1534" y="2342"/>
                </a:lnTo>
                <a:lnTo>
                  <a:pt x="1536" y="2340"/>
                </a:lnTo>
                <a:lnTo>
                  <a:pt x="1536" y="2340"/>
                </a:lnTo>
                <a:lnTo>
                  <a:pt x="1538" y="2334"/>
                </a:lnTo>
                <a:lnTo>
                  <a:pt x="1538" y="2334"/>
                </a:lnTo>
                <a:lnTo>
                  <a:pt x="1538" y="2331"/>
                </a:lnTo>
                <a:lnTo>
                  <a:pt x="1536" y="2331"/>
                </a:lnTo>
                <a:lnTo>
                  <a:pt x="1536" y="2331"/>
                </a:lnTo>
                <a:lnTo>
                  <a:pt x="1536" y="2331"/>
                </a:lnTo>
                <a:lnTo>
                  <a:pt x="1534" y="2334"/>
                </a:lnTo>
                <a:lnTo>
                  <a:pt x="1534" y="2334"/>
                </a:lnTo>
                <a:lnTo>
                  <a:pt x="1534" y="2336"/>
                </a:lnTo>
                <a:lnTo>
                  <a:pt x="1534" y="2336"/>
                </a:lnTo>
                <a:lnTo>
                  <a:pt x="1534" y="2336"/>
                </a:lnTo>
                <a:lnTo>
                  <a:pt x="1534" y="2338"/>
                </a:lnTo>
                <a:lnTo>
                  <a:pt x="1534" y="2338"/>
                </a:lnTo>
                <a:lnTo>
                  <a:pt x="1532" y="2338"/>
                </a:lnTo>
                <a:lnTo>
                  <a:pt x="1530" y="2338"/>
                </a:lnTo>
                <a:lnTo>
                  <a:pt x="1530" y="2340"/>
                </a:lnTo>
                <a:lnTo>
                  <a:pt x="1527" y="2340"/>
                </a:lnTo>
                <a:lnTo>
                  <a:pt x="1525" y="2340"/>
                </a:lnTo>
                <a:lnTo>
                  <a:pt x="1521" y="2340"/>
                </a:lnTo>
                <a:lnTo>
                  <a:pt x="1519" y="2342"/>
                </a:lnTo>
                <a:lnTo>
                  <a:pt x="1521" y="2344"/>
                </a:lnTo>
                <a:lnTo>
                  <a:pt x="1523" y="2344"/>
                </a:lnTo>
                <a:lnTo>
                  <a:pt x="1519" y="2346"/>
                </a:lnTo>
                <a:lnTo>
                  <a:pt x="1517" y="2348"/>
                </a:lnTo>
                <a:lnTo>
                  <a:pt x="1515" y="2350"/>
                </a:lnTo>
                <a:lnTo>
                  <a:pt x="1515" y="2350"/>
                </a:lnTo>
                <a:lnTo>
                  <a:pt x="1511" y="2352"/>
                </a:lnTo>
                <a:lnTo>
                  <a:pt x="1511" y="2354"/>
                </a:lnTo>
                <a:lnTo>
                  <a:pt x="1511" y="2357"/>
                </a:lnTo>
                <a:lnTo>
                  <a:pt x="1513" y="2359"/>
                </a:lnTo>
                <a:lnTo>
                  <a:pt x="1515" y="2359"/>
                </a:lnTo>
                <a:lnTo>
                  <a:pt x="1515" y="2359"/>
                </a:lnTo>
                <a:lnTo>
                  <a:pt x="1515" y="2359"/>
                </a:lnTo>
                <a:lnTo>
                  <a:pt x="1515" y="2359"/>
                </a:lnTo>
                <a:lnTo>
                  <a:pt x="1515" y="2357"/>
                </a:lnTo>
                <a:lnTo>
                  <a:pt x="1513" y="2357"/>
                </a:lnTo>
                <a:lnTo>
                  <a:pt x="1513" y="2354"/>
                </a:lnTo>
                <a:lnTo>
                  <a:pt x="1513" y="2354"/>
                </a:lnTo>
                <a:lnTo>
                  <a:pt x="1515" y="2354"/>
                </a:lnTo>
                <a:lnTo>
                  <a:pt x="1517" y="2354"/>
                </a:lnTo>
                <a:lnTo>
                  <a:pt x="1519" y="2352"/>
                </a:lnTo>
                <a:lnTo>
                  <a:pt x="1521" y="2350"/>
                </a:lnTo>
                <a:lnTo>
                  <a:pt x="1521" y="2352"/>
                </a:lnTo>
                <a:lnTo>
                  <a:pt x="1521" y="2352"/>
                </a:lnTo>
                <a:lnTo>
                  <a:pt x="1521" y="2354"/>
                </a:lnTo>
                <a:lnTo>
                  <a:pt x="1521" y="2354"/>
                </a:lnTo>
                <a:lnTo>
                  <a:pt x="1523" y="2357"/>
                </a:lnTo>
                <a:lnTo>
                  <a:pt x="1525" y="2359"/>
                </a:lnTo>
                <a:lnTo>
                  <a:pt x="1527" y="2359"/>
                </a:lnTo>
                <a:lnTo>
                  <a:pt x="1530" y="2359"/>
                </a:lnTo>
                <a:lnTo>
                  <a:pt x="1530" y="2359"/>
                </a:lnTo>
                <a:lnTo>
                  <a:pt x="1530" y="2357"/>
                </a:lnTo>
                <a:lnTo>
                  <a:pt x="1530" y="2357"/>
                </a:lnTo>
                <a:lnTo>
                  <a:pt x="1530" y="2357"/>
                </a:lnTo>
                <a:lnTo>
                  <a:pt x="1532" y="2357"/>
                </a:lnTo>
                <a:lnTo>
                  <a:pt x="1532" y="2359"/>
                </a:lnTo>
                <a:lnTo>
                  <a:pt x="1534" y="2359"/>
                </a:lnTo>
                <a:lnTo>
                  <a:pt x="1532" y="2361"/>
                </a:lnTo>
                <a:lnTo>
                  <a:pt x="1534" y="2363"/>
                </a:lnTo>
                <a:lnTo>
                  <a:pt x="1532" y="2365"/>
                </a:lnTo>
                <a:lnTo>
                  <a:pt x="1530" y="2367"/>
                </a:lnTo>
                <a:lnTo>
                  <a:pt x="1530" y="2367"/>
                </a:lnTo>
                <a:lnTo>
                  <a:pt x="1532" y="2369"/>
                </a:lnTo>
                <a:lnTo>
                  <a:pt x="1532" y="2371"/>
                </a:lnTo>
                <a:lnTo>
                  <a:pt x="1534" y="2371"/>
                </a:lnTo>
                <a:lnTo>
                  <a:pt x="1534" y="2371"/>
                </a:lnTo>
                <a:lnTo>
                  <a:pt x="1534" y="2371"/>
                </a:lnTo>
                <a:lnTo>
                  <a:pt x="1532" y="2373"/>
                </a:lnTo>
                <a:lnTo>
                  <a:pt x="1532" y="2371"/>
                </a:lnTo>
                <a:lnTo>
                  <a:pt x="1530" y="2371"/>
                </a:lnTo>
                <a:lnTo>
                  <a:pt x="1530" y="2371"/>
                </a:lnTo>
                <a:lnTo>
                  <a:pt x="1527" y="2371"/>
                </a:lnTo>
                <a:lnTo>
                  <a:pt x="1527" y="2371"/>
                </a:lnTo>
                <a:lnTo>
                  <a:pt x="1525" y="2373"/>
                </a:lnTo>
                <a:lnTo>
                  <a:pt x="1527" y="2373"/>
                </a:lnTo>
                <a:lnTo>
                  <a:pt x="1527" y="2373"/>
                </a:lnTo>
                <a:lnTo>
                  <a:pt x="1530" y="2375"/>
                </a:lnTo>
                <a:lnTo>
                  <a:pt x="1530" y="2375"/>
                </a:lnTo>
                <a:lnTo>
                  <a:pt x="1530" y="2375"/>
                </a:lnTo>
                <a:lnTo>
                  <a:pt x="1530" y="2378"/>
                </a:lnTo>
                <a:lnTo>
                  <a:pt x="1532" y="2378"/>
                </a:lnTo>
                <a:lnTo>
                  <a:pt x="1534" y="2378"/>
                </a:lnTo>
                <a:lnTo>
                  <a:pt x="1536" y="2378"/>
                </a:lnTo>
                <a:lnTo>
                  <a:pt x="1538" y="2375"/>
                </a:lnTo>
                <a:lnTo>
                  <a:pt x="1538" y="2373"/>
                </a:lnTo>
                <a:lnTo>
                  <a:pt x="1540" y="2371"/>
                </a:lnTo>
                <a:lnTo>
                  <a:pt x="1540" y="2371"/>
                </a:lnTo>
                <a:lnTo>
                  <a:pt x="1540" y="2375"/>
                </a:lnTo>
                <a:lnTo>
                  <a:pt x="1540" y="2378"/>
                </a:lnTo>
                <a:lnTo>
                  <a:pt x="1542" y="2378"/>
                </a:lnTo>
                <a:lnTo>
                  <a:pt x="1542" y="2380"/>
                </a:lnTo>
                <a:lnTo>
                  <a:pt x="1542" y="2380"/>
                </a:lnTo>
                <a:lnTo>
                  <a:pt x="1544" y="2382"/>
                </a:lnTo>
                <a:lnTo>
                  <a:pt x="1544" y="2382"/>
                </a:lnTo>
                <a:lnTo>
                  <a:pt x="1542" y="2382"/>
                </a:lnTo>
                <a:lnTo>
                  <a:pt x="1538" y="2380"/>
                </a:lnTo>
                <a:lnTo>
                  <a:pt x="1532" y="2380"/>
                </a:lnTo>
                <a:lnTo>
                  <a:pt x="1530" y="2380"/>
                </a:lnTo>
                <a:lnTo>
                  <a:pt x="1527" y="2378"/>
                </a:lnTo>
                <a:lnTo>
                  <a:pt x="1527" y="2382"/>
                </a:lnTo>
                <a:lnTo>
                  <a:pt x="1527" y="2384"/>
                </a:lnTo>
                <a:lnTo>
                  <a:pt x="1527" y="2386"/>
                </a:lnTo>
                <a:lnTo>
                  <a:pt x="1530" y="2386"/>
                </a:lnTo>
                <a:lnTo>
                  <a:pt x="1532" y="2388"/>
                </a:lnTo>
                <a:lnTo>
                  <a:pt x="1532" y="2386"/>
                </a:lnTo>
                <a:lnTo>
                  <a:pt x="1534" y="2386"/>
                </a:lnTo>
                <a:lnTo>
                  <a:pt x="1536" y="2388"/>
                </a:lnTo>
                <a:lnTo>
                  <a:pt x="1536" y="2388"/>
                </a:lnTo>
                <a:lnTo>
                  <a:pt x="1534" y="2388"/>
                </a:lnTo>
                <a:lnTo>
                  <a:pt x="1534" y="2388"/>
                </a:lnTo>
                <a:lnTo>
                  <a:pt x="1532" y="2388"/>
                </a:lnTo>
                <a:lnTo>
                  <a:pt x="1532" y="2390"/>
                </a:lnTo>
                <a:lnTo>
                  <a:pt x="1530" y="2392"/>
                </a:lnTo>
                <a:lnTo>
                  <a:pt x="1530" y="2399"/>
                </a:lnTo>
                <a:lnTo>
                  <a:pt x="1530" y="2403"/>
                </a:lnTo>
                <a:lnTo>
                  <a:pt x="1530" y="2405"/>
                </a:lnTo>
                <a:lnTo>
                  <a:pt x="1530" y="2405"/>
                </a:lnTo>
                <a:lnTo>
                  <a:pt x="1532" y="2405"/>
                </a:lnTo>
                <a:lnTo>
                  <a:pt x="1532" y="2407"/>
                </a:lnTo>
                <a:lnTo>
                  <a:pt x="1534" y="2405"/>
                </a:lnTo>
                <a:lnTo>
                  <a:pt x="1534" y="2403"/>
                </a:lnTo>
                <a:lnTo>
                  <a:pt x="1534" y="2401"/>
                </a:lnTo>
                <a:lnTo>
                  <a:pt x="1534" y="2401"/>
                </a:lnTo>
                <a:lnTo>
                  <a:pt x="1534" y="2399"/>
                </a:lnTo>
                <a:lnTo>
                  <a:pt x="1536" y="2396"/>
                </a:lnTo>
                <a:lnTo>
                  <a:pt x="1536" y="2396"/>
                </a:lnTo>
                <a:lnTo>
                  <a:pt x="1536" y="2399"/>
                </a:lnTo>
                <a:lnTo>
                  <a:pt x="1536" y="2399"/>
                </a:lnTo>
                <a:lnTo>
                  <a:pt x="1536" y="2399"/>
                </a:lnTo>
                <a:lnTo>
                  <a:pt x="1536" y="2401"/>
                </a:lnTo>
                <a:lnTo>
                  <a:pt x="1536" y="2401"/>
                </a:lnTo>
                <a:lnTo>
                  <a:pt x="1536" y="2403"/>
                </a:lnTo>
                <a:lnTo>
                  <a:pt x="1534" y="2403"/>
                </a:lnTo>
                <a:lnTo>
                  <a:pt x="1534" y="2405"/>
                </a:lnTo>
                <a:lnTo>
                  <a:pt x="1536" y="2407"/>
                </a:lnTo>
                <a:lnTo>
                  <a:pt x="1538" y="2407"/>
                </a:lnTo>
                <a:lnTo>
                  <a:pt x="1538" y="2409"/>
                </a:lnTo>
                <a:lnTo>
                  <a:pt x="1538" y="2409"/>
                </a:lnTo>
                <a:lnTo>
                  <a:pt x="1536" y="2407"/>
                </a:lnTo>
                <a:lnTo>
                  <a:pt x="1534" y="2407"/>
                </a:lnTo>
                <a:lnTo>
                  <a:pt x="1532" y="2407"/>
                </a:lnTo>
                <a:lnTo>
                  <a:pt x="1532" y="2409"/>
                </a:lnTo>
                <a:lnTo>
                  <a:pt x="1532" y="2411"/>
                </a:lnTo>
                <a:lnTo>
                  <a:pt x="1532" y="2411"/>
                </a:lnTo>
                <a:lnTo>
                  <a:pt x="1534" y="2413"/>
                </a:lnTo>
                <a:lnTo>
                  <a:pt x="1534" y="2415"/>
                </a:lnTo>
                <a:lnTo>
                  <a:pt x="1536" y="2413"/>
                </a:lnTo>
                <a:lnTo>
                  <a:pt x="1536" y="2415"/>
                </a:lnTo>
                <a:lnTo>
                  <a:pt x="1536" y="2415"/>
                </a:lnTo>
                <a:lnTo>
                  <a:pt x="1532" y="2415"/>
                </a:lnTo>
                <a:lnTo>
                  <a:pt x="1530" y="2417"/>
                </a:lnTo>
                <a:lnTo>
                  <a:pt x="1527" y="2419"/>
                </a:lnTo>
                <a:lnTo>
                  <a:pt x="1527" y="2419"/>
                </a:lnTo>
                <a:lnTo>
                  <a:pt x="1530" y="2422"/>
                </a:lnTo>
                <a:lnTo>
                  <a:pt x="1530" y="2422"/>
                </a:lnTo>
                <a:lnTo>
                  <a:pt x="1532" y="2424"/>
                </a:lnTo>
                <a:lnTo>
                  <a:pt x="1536" y="2424"/>
                </a:lnTo>
                <a:lnTo>
                  <a:pt x="1536" y="2426"/>
                </a:lnTo>
                <a:lnTo>
                  <a:pt x="1534" y="2424"/>
                </a:lnTo>
                <a:lnTo>
                  <a:pt x="1534" y="2428"/>
                </a:lnTo>
                <a:lnTo>
                  <a:pt x="1534" y="2428"/>
                </a:lnTo>
                <a:lnTo>
                  <a:pt x="1534" y="2430"/>
                </a:lnTo>
                <a:lnTo>
                  <a:pt x="1536" y="2430"/>
                </a:lnTo>
                <a:lnTo>
                  <a:pt x="1538" y="2430"/>
                </a:lnTo>
                <a:lnTo>
                  <a:pt x="1540" y="2426"/>
                </a:lnTo>
                <a:lnTo>
                  <a:pt x="1540" y="2424"/>
                </a:lnTo>
                <a:lnTo>
                  <a:pt x="1540" y="2424"/>
                </a:lnTo>
                <a:lnTo>
                  <a:pt x="1540" y="2426"/>
                </a:lnTo>
                <a:lnTo>
                  <a:pt x="1542" y="2428"/>
                </a:lnTo>
                <a:lnTo>
                  <a:pt x="1542" y="2428"/>
                </a:lnTo>
                <a:lnTo>
                  <a:pt x="1540" y="2428"/>
                </a:lnTo>
                <a:lnTo>
                  <a:pt x="1540" y="2428"/>
                </a:lnTo>
                <a:lnTo>
                  <a:pt x="1538" y="2432"/>
                </a:lnTo>
                <a:lnTo>
                  <a:pt x="1538" y="2434"/>
                </a:lnTo>
                <a:lnTo>
                  <a:pt x="1538" y="2434"/>
                </a:lnTo>
                <a:lnTo>
                  <a:pt x="1534" y="2430"/>
                </a:lnTo>
                <a:lnTo>
                  <a:pt x="1534" y="2430"/>
                </a:lnTo>
                <a:lnTo>
                  <a:pt x="1534" y="2430"/>
                </a:lnTo>
                <a:lnTo>
                  <a:pt x="1532" y="2426"/>
                </a:lnTo>
                <a:lnTo>
                  <a:pt x="1530" y="2424"/>
                </a:lnTo>
                <a:lnTo>
                  <a:pt x="1527" y="2422"/>
                </a:lnTo>
                <a:lnTo>
                  <a:pt x="1525" y="2422"/>
                </a:lnTo>
                <a:lnTo>
                  <a:pt x="1525" y="2424"/>
                </a:lnTo>
                <a:lnTo>
                  <a:pt x="1525" y="2424"/>
                </a:lnTo>
                <a:lnTo>
                  <a:pt x="1525" y="2426"/>
                </a:lnTo>
                <a:lnTo>
                  <a:pt x="1525" y="2428"/>
                </a:lnTo>
                <a:lnTo>
                  <a:pt x="1525" y="2428"/>
                </a:lnTo>
                <a:lnTo>
                  <a:pt x="1523" y="2428"/>
                </a:lnTo>
                <a:lnTo>
                  <a:pt x="1519" y="2428"/>
                </a:lnTo>
                <a:lnTo>
                  <a:pt x="1521" y="2430"/>
                </a:lnTo>
                <a:lnTo>
                  <a:pt x="1521" y="2432"/>
                </a:lnTo>
                <a:lnTo>
                  <a:pt x="1523" y="2436"/>
                </a:lnTo>
                <a:lnTo>
                  <a:pt x="1525" y="2436"/>
                </a:lnTo>
                <a:lnTo>
                  <a:pt x="1527" y="2436"/>
                </a:lnTo>
                <a:lnTo>
                  <a:pt x="1527" y="2436"/>
                </a:lnTo>
                <a:lnTo>
                  <a:pt x="1530" y="2438"/>
                </a:lnTo>
                <a:lnTo>
                  <a:pt x="1532" y="2438"/>
                </a:lnTo>
                <a:lnTo>
                  <a:pt x="1532" y="2438"/>
                </a:lnTo>
                <a:lnTo>
                  <a:pt x="1534" y="2438"/>
                </a:lnTo>
                <a:lnTo>
                  <a:pt x="1536" y="2438"/>
                </a:lnTo>
                <a:lnTo>
                  <a:pt x="1538" y="2440"/>
                </a:lnTo>
                <a:lnTo>
                  <a:pt x="1536" y="2447"/>
                </a:lnTo>
                <a:lnTo>
                  <a:pt x="1534" y="2445"/>
                </a:lnTo>
                <a:lnTo>
                  <a:pt x="1534" y="2447"/>
                </a:lnTo>
                <a:lnTo>
                  <a:pt x="1534" y="2449"/>
                </a:lnTo>
                <a:lnTo>
                  <a:pt x="1536" y="2449"/>
                </a:lnTo>
                <a:lnTo>
                  <a:pt x="1538" y="2449"/>
                </a:lnTo>
                <a:lnTo>
                  <a:pt x="1538" y="2449"/>
                </a:lnTo>
                <a:lnTo>
                  <a:pt x="1538" y="2449"/>
                </a:lnTo>
                <a:lnTo>
                  <a:pt x="1540" y="2449"/>
                </a:lnTo>
                <a:lnTo>
                  <a:pt x="1540" y="2451"/>
                </a:lnTo>
                <a:lnTo>
                  <a:pt x="1542" y="2453"/>
                </a:lnTo>
                <a:lnTo>
                  <a:pt x="1542" y="2455"/>
                </a:lnTo>
                <a:lnTo>
                  <a:pt x="1544" y="2455"/>
                </a:lnTo>
                <a:lnTo>
                  <a:pt x="1548" y="2453"/>
                </a:lnTo>
                <a:lnTo>
                  <a:pt x="1551" y="2451"/>
                </a:lnTo>
                <a:lnTo>
                  <a:pt x="1557" y="2449"/>
                </a:lnTo>
                <a:lnTo>
                  <a:pt x="1557" y="2449"/>
                </a:lnTo>
                <a:lnTo>
                  <a:pt x="1555" y="2447"/>
                </a:lnTo>
                <a:lnTo>
                  <a:pt x="1555" y="2447"/>
                </a:lnTo>
                <a:lnTo>
                  <a:pt x="1553" y="2447"/>
                </a:lnTo>
                <a:lnTo>
                  <a:pt x="1548" y="2445"/>
                </a:lnTo>
                <a:lnTo>
                  <a:pt x="1548" y="2445"/>
                </a:lnTo>
                <a:lnTo>
                  <a:pt x="1546" y="2443"/>
                </a:lnTo>
                <a:lnTo>
                  <a:pt x="1548" y="2443"/>
                </a:lnTo>
                <a:lnTo>
                  <a:pt x="1548" y="2443"/>
                </a:lnTo>
                <a:lnTo>
                  <a:pt x="1553" y="2445"/>
                </a:lnTo>
                <a:lnTo>
                  <a:pt x="1557" y="2447"/>
                </a:lnTo>
                <a:lnTo>
                  <a:pt x="1557" y="2449"/>
                </a:lnTo>
                <a:lnTo>
                  <a:pt x="1557" y="2451"/>
                </a:lnTo>
                <a:lnTo>
                  <a:pt x="1557" y="2451"/>
                </a:lnTo>
                <a:lnTo>
                  <a:pt x="1555" y="2453"/>
                </a:lnTo>
                <a:lnTo>
                  <a:pt x="1555" y="2453"/>
                </a:lnTo>
                <a:lnTo>
                  <a:pt x="1555" y="2453"/>
                </a:lnTo>
                <a:lnTo>
                  <a:pt x="1557" y="2457"/>
                </a:lnTo>
                <a:lnTo>
                  <a:pt x="1557" y="2457"/>
                </a:lnTo>
                <a:lnTo>
                  <a:pt x="1557" y="2457"/>
                </a:lnTo>
                <a:lnTo>
                  <a:pt x="1557" y="2459"/>
                </a:lnTo>
                <a:lnTo>
                  <a:pt x="1557" y="2459"/>
                </a:lnTo>
                <a:lnTo>
                  <a:pt x="1555" y="2461"/>
                </a:lnTo>
                <a:lnTo>
                  <a:pt x="1555" y="2461"/>
                </a:lnTo>
                <a:lnTo>
                  <a:pt x="1555" y="2459"/>
                </a:lnTo>
                <a:lnTo>
                  <a:pt x="1555" y="2459"/>
                </a:lnTo>
                <a:lnTo>
                  <a:pt x="1557" y="2457"/>
                </a:lnTo>
                <a:lnTo>
                  <a:pt x="1557" y="2457"/>
                </a:lnTo>
                <a:lnTo>
                  <a:pt x="1557" y="2455"/>
                </a:lnTo>
                <a:lnTo>
                  <a:pt x="1555" y="2455"/>
                </a:lnTo>
                <a:lnTo>
                  <a:pt x="1555" y="2455"/>
                </a:lnTo>
                <a:lnTo>
                  <a:pt x="1555" y="2453"/>
                </a:lnTo>
                <a:lnTo>
                  <a:pt x="1555" y="2453"/>
                </a:lnTo>
                <a:lnTo>
                  <a:pt x="1553" y="2453"/>
                </a:lnTo>
                <a:lnTo>
                  <a:pt x="1553" y="2453"/>
                </a:lnTo>
                <a:lnTo>
                  <a:pt x="1551" y="2455"/>
                </a:lnTo>
                <a:lnTo>
                  <a:pt x="1548" y="2455"/>
                </a:lnTo>
                <a:lnTo>
                  <a:pt x="1546" y="2457"/>
                </a:lnTo>
                <a:lnTo>
                  <a:pt x="1546" y="2457"/>
                </a:lnTo>
                <a:lnTo>
                  <a:pt x="1544" y="2455"/>
                </a:lnTo>
                <a:lnTo>
                  <a:pt x="1542" y="2457"/>
                </a:lnTo>
                <a:lnTo>
                  <a:pt x="1540" y="2455"/>
                </a:lnTo>
                <a:lnTo>
                  <a:pt x="1540" y="2455"/>
                </a:lnTo>
                <a:lnTo>
                  <a:pt x="1540" y="2455"/>
                </a:lnTo>
                <a:lnTo>
                  <a:pt x="1540" y="2457"/>
                </a:lnTo>
                <a:lnTo>
                  <a:pt x="1540" y="2457"/>
                </a:lnTo>
                <a:lnTo>
                  <a:pt x="1538" y="2457"/>
                </a:lnTo>
                <a:lnTo>
                  <a:pt x="1536" y="2457"/>
                </a:lnTo>
                <a:lnTo>
                  <a:pt x="1534" y="2457"/>
                </a:lnTo>
                <a:lnTo>
                  <a:pt x="1534" y="2455"/>
                </a:lnTo>
                <a:lnTo>
                  <a:pt x="1532" y="2455"/>
                </a:lnTo>
                <a:lnTo>
                  <a:pt x="1532" y="2455"/>
                </a:lnTo>
                <a:lnTo>
                  <a:pt x="1532" y="2457"/>
                </a:lnTo>
                <a:lnTo>
                  <a:pt x="1532" y="2457"/>
                </a:lnTo>
                <a:lnTo>
                  <a:pt x="1534" y="2459"/>
                </a:lnTo>
                <a:lnTo>
                  <a:pt x="1534" y="2461"/>
                </a:lnTo>
                <a:lnTo>
                  <a:pt x="1534" y="2461"/>
                </a:lnTo>
                <a:lnTo>
                  <a:pt x="1536" y="2461"/>
                </a:lnTo>
                <a:lnTo>
                  <a:pt x="1536" y="2464"/>
                </a:lnTo>
                <a:lnTo>
                  <a:pt x="1536" y="2464"/>
                </a:lnTo>
                <a:lnTo>
                  <a:pt x="1536" y="2466"/>
                </a:lnTo>
                <a:lnTo>
                  <a:pt x="1536" y="2466"/>
                </a:lnTo>
                <a:lnTo>
                  <a:pt x="1540" y="2466"/>
                </a:lnTo>
                <a:lnTo>
                  <a:pt x="1542" y="2466"/>
                </a:lnTo>
                <a:lnTo>
                  <a:pt x="1544" y="2466"/>
                </a:lnTo>
                <a:lnTo>
                  <a:pt x="1546" y="2466"/>
                </a:lnTo>
                <a:lnTo>
                  <a:pt x="1548" y="2464"/>
                </a:lnTo>
                <a:lnTo>
                  <a:pt x="1548" y="2464"/>
                </a:lnTo>
                <a:lnTo>
                  <a:pt x="1548" y="2464"/>
                </a:lnTo>
                <a:lnTo>
                  <a:pt x="1548" y="2464"/>
                </a:lnTo>
                <a:lnTo>
                  <a:pt x="1548" y="2466"/>
                </a:lnTo>
                <a:lnTo>
                  <a:pt x="1546" y="2468"/>
                </a:lnTo>
                <a:lnTo>
                  <a:pt x="1544" y="2468"/>
                </a:lnTo>
                <a:lnTo>
                  <a:pt x="1540" y="2470"/>
                </a:lnTo>
                <a:lnTo>
                  <a:pt x="1542" y="2470"/>
                </a:lnTo>
                <a:lnTo>
                  <a:pt x="1544" y="2472"/>
                </a:lnTo>
                <a:lnTo>
                  <a:pt x="1544" y="2474"/>
                </a:lnTo>
                <a:lnTo>
                  <a:pt x="1548" y="2474"/>
                </a:lnTo>
                <a:lnTo>
                  <a:pt x="1548" y="2474"/>
                </a:lnTo>
                <a:lnTo>
                  <a:pt x="1551" y="2474"/>
                </a:lnTo>
                <a:lnTo>
                  <a:pt x="1551" y="2472"/>
                </a:lnTo>
                <a:lnTo>
                  <a:pt x="1551" y="2470"/>
                </a:lnTo>
                <a:lnTo>
                  <a:pt x="1551" y="2468"/>
                </a:lnTo>
                <a:lnTo>
                  <a:pt x="1553" y="2468"/>
                </a:lnTo>
                <a:lnTo>
                  <a:pt x="1553" y="2466"/>
                </a:lnTo>
                <a:lnTo>
                  <a:pt x="1553" y="2464"/>
                </a:lnTo>
                <a:lnTo>
                  <a:pt x="1555" y="2464"/>
                </a:lnTo>
                <a:lnTo>
                  <a:pt x="1555" y="2464"/>
                </a:lnTo>
                <a:lnTo>
                  <a:pt x="1557" y="2464"/>
                </a:lnTo>
                <a:lnTo>
                  <a:pt x="1557" y="2466"/>
                </a:lnTo>
                <a:lnTo>
                  <a:pt x="1559" y="2466"/>
                </a:lnTo>
                <a:lnTo>
                  <a:pt x="1561" y="2464"/>
                </a:lnTo>
                <a:lnTo>
                  <a:pt x="1561" y="2464"/>
                </a:lnTo>
                <a:lnTo>
                  <a:pt x="1567" y="2464"/>
                </a:lnTo>
                <a:lnTo>
                  <a:pt x="1569" y="2464"/>
                </a:lnTo>
                <a:lnTo>
                  <a:pt x="1571" y="2466"/>
                </a:lnTo>
                <a:lnTo>
                  <a:pt x="1571" y="2466"/>
                </a:lnTo>
                <a:lnTo>
                  <a:pt x="1571" y="2466"/>
                </a:lnTo>
                <a:lnTo>
                  <a:pt x="1567" y="2466"/>
                </a:lnTo>
                <a:lnTo>
                  <a:pt x="1565" y="2466"/>
                </a:lnTo>
                <a:lnTo>
                  <a:pt x="1563" y="2466"/>
                </a:lnTo>
                <a:lnTo>
                  <a:pt x="1559" y="2470"/>
                </a:lnTo>
                <a:lnTo>
                  <a:pt x="1555" y="2470"/>
                </a:lnTo>
                <a:lnTo>
                  <a:pt x="1555" y="2468"/>
                </a:lnTo>
                <a:lnTo>
                  <a:pt x="1555" y="2468"/>
                </a:lnTo>
                <a:lnTo>
                  <a:pt x="1555" y="2468"/>
                </a:lnTo>
                <a:lnTo>
                  <a:pt x="1553" y="2470"/>
                </a:lnTo>
                <a:lnTo>
                  <a:pt x="1553" y="2470"/>
                </a:lnTo>
                <a:lnTo>
                  <a:pt x="1551" y="2472"/>
                </a:lnTo>
                <a:lnTo>
                  <a:pt x="1551" y="2476"/>
                </a:lnTo>
                <a:lnTo>
                  <a:pt x="1551" y="2476"/>
                </a:lnTo>
                <a:lnTo>
                  <a:pt x="1548" y="2478"/>
                </a:lnTo>
                <a:lnTo>
                  <a:pt x="1551" y="2478"/>
                </a:lnTo>
                <a:lnTo>
                  <a:pt x="1555" y="2480"/>
                </a:lnTo>
                <a:lnTo>
                  <a:pt x="1557" y="2482"/>
                </a:lnTo>
                <a:lnTo>
                  <a:pt x="1557" y="2480"/>
                </a:lnTo>
                <a:lnTo>
                  <a:pt x="1557" y="2478"/>
                </a:lnTo>
                <a:lnTo>
                  <a:pt x="1559" y="2478"/>
                </a:lnTo>
                <a:lnTo>
                  <a:pt x="1561" y="2476"/>
                </a:lnTo>
                <a:lnTo>
                  <a:pt x="1563" y="2474"/>
                </a:lnTo>
                <a:lnTo>
                  <a:pt x="1565" y="2472"/>
                </a:lnTo>
                <a:lnTo>
                  <a:pt x="1574" y="2468"/>
                </a:lnTo>
                <a:lnTo>
                  <a:pt x="1576" y="2470"/>
                </a:lnTo>
                <a:lnTo>
                  <a:pt x="1578" y="2470"/>
                </a:lnTo>
                <a:lnTo>
                  <a:pt x="1578" y="2470"/>
                </a:lnTo>
                <a:lnTo>
                  <a:pt x="1576" y="2472"/>
                </a:lnTo>
                <a:lnTo>
                  <a:pt x="1576" y="2474"/>
                </a:lnTo>
                <a:lnTo>
                  <a:pt x="1574" y="2474"/>
                </a:lnTo>
                <a:lnTo>
                  <a:pt x="1569" y="2478"/>
                </a:lnTo>
                <a:lnTo>
                  <a:pt x="1567" y="2482"/>
                </a:lnTo>
                <a:lnTo>
                  <a:pt x="1565" y="2482"/>
                </a:lnTo>
                <a:lnTo>
                  <a:pt x="1565" y="2482"/>
                </a:lnTo>
                <a:lnTo>
                  <a:pt x="1567" y="2482"/>
                </a:lnTo>
                <a:lnTo>
                  <a:pt x="1567" y="2480"/>
                </a:lnTo>
                <a:lnTo>
                  <a:pt x="1567" y="2478"/>
                </a:lnTo>
                <a:lnTo>
                  <a:pt x="1565" y="2478"/>
                </a:lnTo>
                <a:lnTo>
                  <a:pt x="1563" y="2478"/>
                </a:lnTo>
                <a:lnTo>
                  <a:pt x="1561" y="2478"/>
                </a:lnTo>
                <a:lnTo>
                  <a:pt x="1561" y="2478"/>
                </a:lnTo>
                <a:lnTo>
                  <a:pt x="1559" y="2480"/>
                </a:lnTo>
                <a:lnTo>
                  <a:pt x="1559" y="2480"/>
                </a:lnTo>
                <a:lnTo>
                  <a:pt x="1559" y="2482"/>
                </a:lnTo>
                <a:lnTo>
                  <a:pt x="1563" y="2484"/>
                </a:lnTo>
                <a:lnTo>
                  <a:pt x="1563" y="2487"/>
                </a:lnTo>
                <a:lnTo>
                  <a:pt x="1567" y="2487"/>
                </a:lnTo>
                <a:lnTo>
                  <a:pt x="1569" y="2489"/>
                </a:lnTo>
                <a:lnTo>
                  <a:pt x="1574" y="2489"/>
                </a:lnTo>
                <a:lnTo>
                  <a:pt x="1576" y="2491"/>
                </a:lnTo>
                <a:lnTo>
                  <a:pt x="1578" y="2489"/>
                </a:lnTo>
                <a:lnTo>
                  <a:pt x="1580" y="2489"/>
                </a:lnTo>
                <a:lnTo>
                  <a:pt x="1580" y="2484"/>
                </a:lnTo>
                <a:lnTo>
                  <a:pt x="1580" y="2482"/>
                </a:lnTo>
                <a:lnTo>
                  <a:pt x="1580" y="2480"/>
                </a:lnTo>
                <a:lnTo>
                  <a:pt x="1580" y="2476"/>
                </a:lnTo>
                <a:lnTo>
                  <a:pt x="1582" y="2472"/>
                </a:lnTo>
                <a:lnTo>
                  <a:pt x="1582" y="2470"/>
                </a:lnTo>
                <a:lnTo>
                  <a:pt x="1582" y="2468"/>
                </a:lnTo>
                <a:lnTo>
                  <a:pt x="1584" y="2468"/>
                </a:lnTo>
                <a:lnTo>
                  <a:pt x="1586" y="2466"/>
                </a:lnTo>
                <a:lnTo>
                  <a:pt x="1588" y="2466"/>
                </a:lnTo>
                <a:lnTo>
                  <a:pt x="1595" y="2464"/>
                </a:lnTo>
                <a:lnTo>
                  <a:pt x="1597" y="2464"/>
                </a:lnTo>
                <a:lnTo>
                  <a:pt x="1599" y="2461"/>
                </a:lnTo>
                <a:lnTo>
                  <a:pt x="1601" y="2461"/>
                </a:lnTo>
                <a:lnTo>
                  <a:pt x="1601" y="2459"/>
                </a:lnTo>
                <a:lnTo>
                  <a:pt x="1605" y="2457"/>
                </a:lnTo>
                <a:lnTo>
                  <a:pt x="1607" y="2457"/>
                </a:lnTo>
                <a:lnTo>
                  <a:pt x="1607" y="2459"/>
                </a:lnTo>
                <a:lnTo>
                  <a:pt x="1615" y="2459"/>
                </a:lnTo>
                <a:lnTo>
                  <a:pt x="1618" y="2459"/>
                </a:lnTo>
                <a:lnTo>
                  <a:pt x="1615" y="2457"/>
                </a:lnTo>
                <a:lnTo>
                  <a:pt x="1613" y="2453"/>
                </a:lnTo>
                <a:lnTo>
                  <a:pt x="1609" y="2449"/>
                </a:lnTo>
                <a:lnTo>
                  <a:pt x="1609" y="2447"/>
                </a:lnTo>
                <a:lnTo>
                  <a:pt x="1607" y="2447"/>
                </a:lnTo>
                <a:lnTo>
                  <a:pt x="1605" y="2447"/>
                </a:lnTo>
                <a:lnTo>
                  <a:pt x="1603" y="2447"/>
                </a:lnTo>
                <a:lnTo>
                  <a:pt x="1603" y="2447"/>
                </a:lnTo>
                <a:lnTo>
                  <a:pt x="1601" y="2445"/>
                </a:lnTo>
                <a:lnTo>
                  <a:pt x="1603" y="2445"/>
                </a:lnTo>
                <a:lnTo>
                  <a:pt x="1605" y="2445"/>
                </a:lnTo>
                <a:lnTo>
                  <a:pt x="1607" y="2445"/>
                </a:lnTo>
                <a:lnTo>
                  <a:pt x="1607" y="2443"/>
                </a:lnTo>
                <a:lnTo>
                  <a:pt x="1607" y="2443"/>
                </a:lnTo>
                <a:lnTo>
                  <a:pt x="1607" y="2440"/>
                </a:lnTo>
                <a:lnTo>
                  <a:pt x="1605" y="2436"/>
                </a:lnTo>
                <a:lnTo>
                  <a:pt x="1605" y="2434"/>
                </a:lnTo>
                <a:lnTo>
                  <a:pt x="1605" y="2434"/>
                </a:lnTo>
                <a:lnTo>
                  <a:pt x="1603" y="2434"/>
                </a:lnTo>
                <a:lnTo>
                  <a:pt x="1603" y="2434"/>
                </a:lnTo>
                <a:lnTo>
                  <a:pt x="1605" y="2434"/>
                </a:lnTo>
                <a:lnTo>
                  <a:pt x="1605" y="2432"/>
                </a:lnTo>
                <a:lnTo>
                  <a:pt x="1605" y="2430"/>
                </a:lnTo>
                <a:lnTo>
                  <a:pt x="1607" y="2426"/>
                </a:lnTo>
                <a:lnTo>
                  <a:pt x="1607" y="2426"/>
                </a:lnTo>
                <a:lnTo>
                  <a:pt x="1609" y="2422"/>
                </a:lnTo>
                <a:lnTo>
                  <a:pt x="1611" y="2422"/>
                </a:lnTo>
                <a:lnTo>
                  <a:pt x="1613" y="2419"/>
                </a:lnTo>
                <a:lnTo>
                  <a:pt x="1615" y="2419"/>
                </a:lnTo>
                <a:lnTo>
                  <a:pt x="1615" y="2417"/>
                </a:lnTo>
                <a:lnTo>
                  <a:pt x="1615" y="2417"/>
                </a:lnTo>
                <a:lnTo>
                  <a:pt x="1615" y="2415"/>
                </a:lnTo>
                <a:lnTo>
                  <a:pt x="1613" y="2415"/>
                </a:lnTo>
                <a:lnTo>
                  <a:pt x="1611" y="2415"/>
                </a:lnTo>
                <a:lnTo>
                  <a:pt x="1609" y="2415"/>
                </a:lnTo>
                <a:lnTo>
                  <a:pt x="1609" y="2415"/>
                </a:lnTo>
                <a:lnTo>
                  <a:pt x="1613" y="2413"/>
                </a:lnTo>
                <a:lnTo>
                  <a:pt x="1613" y="2413"/>
                </a:lnTo>
                <a:lnTo>
                  <a:pt x="1613" y="2411"/>
                </a:lnTo>
                <a:lnTo>
                  <a:pt x="1613" y="2411"/>
                </a:lnTo>
                <a:lnTo>
                  <a:pt x="1613" y="2413"/>
                </a:lnTo>
                <a:lnTo>
                  <a:pt x="1615" y="2415"/>
                </a:lnTo>
                <a:lnTo>
                  <a:pt x="1618" y="2415"/>
                </a:lnTo>
                <a:lnTo>
                  <a:pt x="1620" y="2417"/>
                </a:lnTo>
                <a:lnTo>
                  <a:pt x="1620" y="2417"/>
                </a:lnTo>
                <a:lnTo>
                  <a:pt x="1624" y="2415"/>
                </a:lnTo>
                <a:lnTo>
                  <a:pt x="1626" y="2413"/>
                </a:lnTo>
                <a:lnTo>
                  <a:pt x="1626" y="2413"/>
                </a:lnTo>
                <a:lnTo>
                  <a:pt x="1628" y="2403"/>
                </a:lnTo>
                <a:lnTo>
                  <a:pt x="1628" y="2403"/>
                </a:lnTo>
                <a:lnTo>
                  <a:pt x="1628" y="2401"/>
                </a:lnTo>
                <a:lnTo>
                  <a:pt x="1630" y="2396"/>
                </a:lnTo>
                <a:lnTo>
                  <a:pt x="1632" y="2394"/>
                </a:lnTo>
                <a:lnTo>
                  <a:pt x="1634" y="2390"/>
                </a:lnTo>
                <a:lnTo>
                  <a:pt x="1636" y="2390"/>
                </a:lnTo>
                <a:lnTo>
                  <a:pt x="1641" y="2388"/>
                </a:lnTo>
                <a:lnTo>
                  <a:pt x="1643" y="2386"/>
                </a:lnTo>
                <a:lnTo>
                  <a:pt x="1645" y="2384"/>
                </a:lnTo>
                <a:lnTo>
                  <a:pt x="1651" y="2380"/>
                </a:lnTo>
                <a:lnTo>
                  <a:pt x="1653" y="2380"/>
                </a:lnTo>
                <a:lnTo>
                  <a:pt x="1653" y="2378"/>
                </a:lnTo>
                <a:lnTo>
                  <a:pt x="1655" y="2378"/>
                </a:lnTo>
                <a:lnTo>
                  <a:pt x="1653" y="2375"/>
                </a:lnTo>
                <a:lnTo>
                  <a:pt x="1653" y="2375"/>
                </a:lnTo>
                <a:lnTo>
                  <a:pt x="1651" y="2375"/>
                </a:lnTo>
                <a:lnTo>
                  <a:pt x="1649" y="2375"/>
                </a:lnTo>
                <a:lnTo>
                  <a:pt x="1649" y="2375"/>
                </a:lnTo>
                <a:lnTo>
                  <a:pt x="1651" y="2375"/>
                </a:lnTo>
                <a:lnTo>
                  <a:pt x="1653" y="2373"/>
                </a:lnTo>
                <a:lnTo>
                  <a:pt x="1653" y="2371"/>
                </a:lnTo>
                <a:lnTo>
                  <a:pt x="1655" y="2371"/>
                </a:lnTo>
                <a:lnTo>
                  <a:pt x="1655" y="2367"/>
                </a:lnTo>
                <a:lnTo>
                  <a:pt x="1655" y="2365"/>
                </a:lnTo>
                <a:lnTo>
                  <a:pt x="1653" y="2363"/>
                </a:lnTo>
                <a:lnTo>
                  <a:pt x="1651" y="2363"/>
                </a:lnTo>
                <a:lnTo>
                  <a:pt x="1643" y="2361"/>
                </a:lnTo>
                <a:lnTo>
                  <a:pt x="1641" y="2361"/>
                </a:lnTo>
                <a:lnTo>
                  <a:pt x="1632" y="2352"/>
                </a:lnTo>
                <a:lnTo>
                  <a:pt x="1630" y="2350"/>
                </a:lnTo>
                <a:lnTo>
                  <a:pt x="1628" y="2348"/>
                </a:lnTo>
                <a:lnTo>
                  <a:pt x="1628" y="2346"/>
                </a:lnTo>
                <a:lnTo>
                  <a:pt x="1628" y="2346"/>
                </a:lnTo>
                <a:lnTo>
                  <a:pt x="1628" y="2344"/>
                </a:lnTo>
                <a:lnTo>
                  <a:pt x="1628" y="2342"/>
                </a:lnTo>
                <a:lnTo>
                  <a:pt x="1632" y="2338"/>
                </a:lnTo>
                <a:lnTo>
                  <a:pt x="1634" y="2336"/>
                </a:lnTo>
                <a:lnTo>
                  <a:pt x="1639" y="2329"/>
                </a:lnTo>
                <a:lnTo>
                  <a:pt x="1639" y="2329"/>
                </a:lnTo>
                <a:lnTo>
                  <a:pt x="1643" y="2327"/>
                </a:lnTo>
                <a:lnTo>
                  <a:pt x="1645" y="2327"/>
                </a:lnTo>
                <a:lnTo>
                  <a:pt x="1645" y="2327"/>
                </a:lnTo>
                <a:lnTo>
                  <a:pt x="1647" y="2325"/>
                </a:lnTo>
                <a:lnTo>
                  <a:pt x="1649" y="2323"/>
                </a:lnTo>
                <a:lnTo>
                  <a:pt x="1655" y="2325"/>
                </a:lnTo>
                <a:lnTo>
                  <a:pt x="1657" y="2325"/>
                </a:lnTo>
                <a:lnTo>
                  <a:pt x="1657" y="2323"/>
                </a:lnTo>
                <a:lnTo>
                  <a:pt x="1657" y="2323"/>
                </a:lnTo>
                <a:lnTo>
                  <a:pt x="1655" y="2321"/>
                </a:lnTo>
                <a:lnTo>
                  <a:pt x="1657" y="2319"/>
                </a:lnTo>
                <a:lnTo>
                  <a:pt x="1662" y="2315"/>
                </a:lnTo>
                <a:lnTo>
                  <a:pt x="1662" y="2313"/>
                </a:lnTo>
                <a:lnTo>
                  <a:pt x="1662" y="2313"/>
                </a:lnTo>
                <a:lnTo>
                  <a:pt x="1662" y="2310"/>
                </a:lnTo>
                <a:lnTo>
                  <a:pt x="1662" y="2308"/>
                </a:lnTo>
                <a:lnTo>
                  <a:pt x="1662" y="2302"/>
                </a:lnTo>
                <a:lnTo>
                  <a:pt x="1662" y="2300"/>
                </a:lnTo>
                <a:lnTo>
                  <a:pt x="1662" y="2300"/>
                </a:lnTo>
                <a:lnTo>
                  <a:pt x="1664" y="2298"/>
                </a:lnTo>
                <a:lnTo>
                  <a:pt x="1666" y="2294"/>
                </a:lnTo>
                <a:lnTo>
                  <a:pt x="1668" y="2292"/>
                </a:lnTo>
                <a:lnTo>
                  <a:pt x="1670" y="2292"/>
                </a:lnTo>
                <a:lnTo>
                  <a:pt x="1674" y="2290"/>
                </a:lnTo>
                <a:lnTo>
                  <a:pt x="1674" y="2290"/>
                </a:lnTo>
                <a:lnTo>
                  <a:pt x="1676" y="2290"/>
                </a:lnTo>
                <a:lnTo>
                  <a:pt x="1674" y="2287"/>
                </a:lnTo>
                <a:lnTo>
                  <a:pt x="1674" y="2287"/>
                </a:lnTo>
                <a:lnTo>
                  <a:pt x="1672" y="2287"/>
                </a:lnTo>
                <a:lnTo>
                  <a:pt x="1666" y="2285"/>
                </a:lnTo>
                <a:lnTo>
                  <a:pt x="1666" y="2283"/>
                </a:lnTo>
                <a:lnTo>
                  <a:pt x="1668" y="2283"/>
                </a:lnTo>
                <a:lnTo>
                  <a:pt x="1672" y="2281"/>
                </a:lnTo>
                <a:lnTo>
                  <a:pt x="1674" y="2281"/>
                </a:lnTo>
                <a:lnTo>
                  <a:pt x="1676" y="2281"/>
                </a:lnTo>
                <a:lnTo>
                  <a:pt x="1676" y="2283"/>
                </a:lnTo>
                <a:lnTo>
                  <a:pt x="1678" y="2285"/>
                </a:lnTo>
                <a:lnTo>
                  <a:pt x="1678" y="2287"/>
                </a:lnTo>
                <a:lnTo>
                  <a:pt x="1680" y="2287"/>
                </a:lnTo>
                <a:lnTo>
                  <a:pt x="1685" y="2285"/>
                </a:lnTo>
                <a:lnTo>
                  <a:pt x="1685" y="2285"/>
                </a:lnTo>
                <a:lnTo>
                  <a:pt x="1687" y="2283"/>
                </a:lnTo>
                <a:lnTo>
                  <a:pt x="1687" y="2281"/>
                </a:lnTo>
                <a:lnTo>
                  <a:pt x="1687" y="2279"/>
                </a:lnTo>
                <a:lnTo>
                  <a:pt x="1687" y="2277"/>
                </a:lnTo>
                <a:lnTo>
                  <a:pt x="1685" y="2275"/>
                </a:lnTo>
                <a:lnTo>
                  <a:pt x="1685" y="2275"/>
                </a:lnTo>
                <a:lnTo>
                  <a:pt x="1683" y="2275"/>
                </a:lnTo>
                <a:lnTo>
                  <a:pt x="1683" y="2275"/>
                </a:lnTo>
                <a:lnTo>
                  <a:pt x="1678" y="2275"/>
                </a:lnTo>
                <a:lnTo>
                  <a:pt x="1676" y="2275"/>
                </a:lnTo>
                <a:lnTo>
                  <a:pt x="1676" y="2277"/>
                </a:lnTo>
                <a:lnTo>
                  <a:pt x="1680" y="2277"/>
                </a:lnTo>
                <a:lnTo>
                  <a:pt x="1680" y="2277"/>
                </a:lnTo>
                <a:lnTo>
                  <a:pt x="1678" y="2279"/>
                </a:lnTo>
                <a:lnTo>
                  <a:pt x="1676" y="2279"/>
                </a:lnTo>
                <a:lnTo>
                  <a:pt x="1674" y="2279"/>
                </a:lnTo>
                <a:lnTo>
                  <a:pt x="1672" y="2279"/>
                </a:lnTo>
                <a:lnTo>
                  <a:pt x="1672" y="2279"/>
                </a:lnTo>
                <a:lnTo>
                  <a:pt x="1672" y="2277"/>
                </a:lnTo>
                <a:lnTo>
                  <a:pt x="1674" y="2277"/>
                </a:lnTo>
                <a:lnTo>
                  <a:pt x="1672" y="2277"/>
                </a:lnTo>
                <a:lnTo>
                  <a:pt x="1672" y="2277"/>
                </a:lnTo>
                <a:lnTo>
                  <a:pt x="1670" y="2275"/>
                </a:lnTo>
                <a:lnTo>
                  <a:pt x="1668" y="2275"/>
                </a:lnTo>
                <a:lnTo>
                  <a:pt x="1666" y="2273"/>
                </a:lnTo>
                <a:lnTo>
                  <a:pt x="1666" y="2271"/>
                </a:lnTo>
                <a:lnTo>
                  <a:pt x="1666" y="2266"/>
                </a:lnTo>
                <a:lnTo>
                  <a:pt x="1666" y="2264"/>
                </a:lnTo>
                <a:lnTo>
                  <a:pt x="1664" y="2258"/>
                </a:lnTo>
                <a:lnTo>
                  <a:pt x="1664" y="2256"/>
                </a:lnTo>
                <a:lnTo>
                  <a:pt x="1664" y="2254"/>
                </a:lnTo>
                <a:lnTo>
                  <a:pt x="1664" y="2252"/>
                </a:lnTo>
                <a:lnTo>
                  <a:pt x="1666" y="2252"/>
                </a:lnTo>
                <a:lnTo>
                  <a:pt x="1668" y="2250"/>
                </a:lnTo>
                <a:lnTo>
                  <a:pt x="1668" y="2250"/>
                </a:lnTo>
                <a:lnTo>
                  <a:pt x="1668" y="2250"/>
                </a:lnTo>
                <a:lnTo>
                  <a:pt x="1668" y="2252"/>
                </a:lnTo>
                <a:lnTo>
                  <a:pt x="1668" y="2252"/>
                </a:lnTo>
                <a:lnTo>
                  <a:pt x="1672" y="2252"/>
                </a:lnTo>
                <a:lnTo>
                  <a:pt x="1674" y="2254"/>
                </a:lnTo>
                <a:lnTo>
                  <a:pt x="1678" y="2254"/>
                </a:lnTo>
                <a:lnTo>
                  <a:pt x="1685" y="2258"/>
                </a:lnTo>
                <a:lnTo>
                  <a:pt x="1687" y="2258"/>
                </a:lnTo>
                <a:lnTo>
                  <a:pt x="1691" y="2258"/>
                </a:lnTo>
                <a:lnTo>
                  <a:pt x="1695" y="2256"/>
                </a:lnTo>
                <a:lnTo>
                  <a:pt x="1697" y="2256"/>
                </a:lnTo>
                <a:lnTo>
                  <a:pt x="1703" y="2254"/>
                </a:lnTo>
                <a:lnTo>
                  <a:pt x="1706" y="2252"/>
                </a:lnTo>
                <a:lnTo>
                  <a:pt x="1706" y="2250"/>
                </a:lnTo>
                <a:lnTo>
                  <a:pt x="1703" y="2245"/>
                </a:lnTo>
                <a:lnTo>
                  <a:pt x="1703" y="2243"/>
                </a:lnTo>
                <a:lnTo>
                  <a:pt x="1703" y="2241"/>
                </a:lnTo>
                <a:lnTo>
                  <a:pt x="1706" y="2237"/>
                </a:lnTo>
                <a:lnTo>
                  <a:pt x="1706" y="2235"/>
                </a:lnTo>
                <a:lnTo>
                  <a:pt x="1706" y="2235"/>
                </a:lnTo>
                <a:lnTo>
                  <a:pt x="1708" y="2235"/>
                </a:lnTo>
                <a:lnTo>
                  <a:pt x="1708" y="2231"/>
                </a:lnTo>
                <a:lnTo>
                  <a:pt x="1708" y="2229"/>
                </a:lnTo>
                <a:lnTo>
                  <a:pt x="1708" y="2229"/>
                </a:lnTo>
                <a:lnTo>
                  <a:pt x="1708" y="2227"/>
                </a:lnTo>
                <a:lnTo>
                  <a:pt x="1708" y="2227"/>
                </a:lnTo>
                <a:lnTo>
                  <a:pt x="1708" y="2227"/>
                </a:lnTo>
                <a:lnTo>
                  <a:pt x="1706" y="2225"/>
                </a:lnTo>
                <a:lnTo>
                  <a:pt x="1706" y="2225"/>
                </a:lnTo>
                <a:lnTo>
                  <a:pt x="1706" y="2222"/>
                </a:lnTo>
                <a:lnTo>
                  <a:pt x="1706" y="2220"/>
                </a:lnTo>
                <a:lnTo>
                  <a:pt x="1703" y="2218"/>
                </a:lnTo>
                <a:lnTo>
                  <a:pt x="1706" y="2218"/>
                </a:lnTo>
                <a:lnTo>
                  <a:pt x="1708" y="2218"/>
                </a:lnTo>
                <a:lnTo>
                  <a:pt x="1708" y="2220"/>
                </a:lnTo>
                <a:lnTo>
                  <a:pt x="1712" y="2220"/>
                </a:lnTo>
                <a:lnTo>
                  <a:pt x="1716" y="2220"/>
                </a:lnTo>
                <a:lnTo>
                  <a:pt x="1718" y="2220"/>
                </a:lnTo>
                <a:lnTo>
                  <a:pt x="1722" y="2220"/>
                </a:lnTo>
                <a:lnTo>
                  <a:pt x="1724" y="2220"/>
                </a:lnTo>
                <a:lnTo>
                  <a:pt x="1741" y="2218"/>
                </a:lnTo>
                <a:lnTo>
                  <a:pt x="1743" y="2218"/>
                </a:lnTo>
                <a:lnTo>
                  <a:pt x="1754" y="2216"/>
                </a:lnTo>
                <a:lnTo>
                  <a:pt x="1764" y="2212"/>
                </a:lnTo>
                <a:lnTo>
                  <a:pt x="1773" y="2208"/>
                </a:lnTo>
                <a:lnTo>
                  <a:pt x="1775" y="2206"/>
                </a:lnTo>
                <a:lnTo>
                  <a:pt x="1775" y="2204"/>
                </a:lnTo>
                <a:lnTo>
                  <a:pt x="1777" y="2199"/>
                </a:lnTo>
                <a:lnTo>
                  <a:pt x="1781" y="2195"/>
                </a:lnTo>
                <a:lnTo>
                  <a:pt x="1785" y="2187"/>
                </a:lnTo>
                <a:lnTo>
                  <a:pt x="1787" y="2185"/>
                </a:lnTo>
                <a:lnTo>
                  <a:pt x="1787" y="2183"/>
                </a:lnTo>
                <a:lnTo>
                  <a:pt x="1787" y="2178"/>
                </a:lnTo>
                <a:lnTo>
                  <a:pt x="1785" y="2178"/>
                </a:lnTo>
                <a:lnTo>
                  <a:pt x="1785" y="2176"/>
                </a:lnTo>
                <a:lnTo>
                  <a:pt x="1783" y="2176"/>
                </a:lnTo>
                <a:lnTo>
                  <a:pt x="1781" y="2176"/>
                </a:lnTo>
                <a:lnTo>
                  <a:pt x="1779" y="2174"/>
                </a:lnTo>
                <a:lnTo>
                  <a:pt x="1777" y="2172"/>
                </a:lnTo>
                <a:lnTo>
                  <a:pt x="1777" y="2170"/>
                </a:lnTo>
                <a:lnTo>
                  <a:pt x="1777" y="2166"/>
                </a:lnTo>
                <a:lnTo>
                  <a:pt x="1779" y="2164"/>
                </a:lnTo>
                <a:lnTo>
                  <a:pt x="1779" y="2162"/>
                </a:lnTo>
                <a:lnTo>
                  <a:pt x="1777" y="2157"/>
                </a:lnTo>
                <a:lnTo>
                  <a:pt x="1775" y="2155"/>
                </a:lnTo>
                <a:lnTo>
                  <a:pt x="1771" y="2153"/>
                </a:lnTo>
                <a:lnTo>
                  <a:pt x="1764" y="2149"/>
                </a:lnTo>
                <a:lnTo>
                  <a:pt x="1762" y="2147"/>
                </a:lnTo>
                <a:lnTo>
                  <a:pt x="1760" y="2147"/>
                </a:lnTo>
                <a:lnTo>
                  <a:pt x="1760" y="2143"/>
                </a:lnTo>
                <a:lnTo>
                  <a:pt x="1760" y="2143"/>
                </a:lnTo>
                <a:lnTo>
                  <a:pt x="1762" y="2143"/>
                </a:lnTo>
                <a:lnTo>
                  <a:pt x="1762" y="2143"/>
                </a:lnTo>
                <a:lnTo>
                  <a:pt x="1762" y="2139"/>
                </a:lnTo>
                <a:lnTo>
                  <a:pt x="1762" y="2139"/>
                </a:lnTo>
                <a:lnTo>
                  <a:pt x="1760" y="2136"/>
                </a:lnTo>
                <a:lnTo>
                  <a:pt x="1760" y="2134"/>
                </a:lnTo>
                <a:lnTo>
                  <a:pt x="1760" y="2132"/>
                </a:lnTo>
                <a:lnTo>
                  <a:pt x="1760" y="2128"/>
                </a:lnTo>
                <a:lnTo>
                  <a:pt x="1762" y="2124"/>
                </a:lnTo>
                <a:lnTo>
                  <a:pt x="1762" y="2124"/>
                </a:lnTo>
                <a:lnTo>
                  <a:pt x="1762" y="2124"/>
                </a:lnTo>
                <a:lnTo>
                  <a:pt x="1764" y="2124"/>
                </a:lnTo>
                <a:lnTo>
                  <a:pt x="1764" y="2122"/>
                </a:lnTo>
                <a:lnTo>
                  <a:pt x="1764" y="2122"/>
                </a:lnTo>
                <a:lnTo>
                  <a:pt x="1764" y="2115"/>
                </a:lnTo>
                <a:lnTo>
                  <a:pt x="1764" y="2113"/>
                </a:lnTo>
                <a:lnTo>
                  <a:pt x="1764" y="2115"/>
                </a:lnTo>
                <a:lnTo>
                  <a:pt x="1766" y="2120"/>
                </a:lnTo>
                <a:lnTo>
                  <a:pt x="1766" y="2122"/>
                </a:lnTo>
                <a:lnTo>
                  <a:pt x="1766" y="2122"/>
                </a:lnTo>
                <a:lnTo>
                  <a:pt x="1764" y="2124"/>
                </a:lnTo>
                <a:lnTo>
                  <a:pt x="1764" y="2124"/>
                </a:lnTo>
                <a:lnTo>
                  <a:pt x="1764" y="2124"/>
                </a:lnTo>
                <a:lnTo>
                  <a:pt x="1762" y="2126"/>
                </a:lnTo>
                <a:lnTo>
                  <a:pt x="1762" y="2126"/>
                </a:lnTo>
                <a:lnTo>
                  <a:pt x="1762" y="2130"/>
                </a:lnTo>
                <a:lnTo>
                  <a:pt x="1760" y="2134"/>
                </a:lnTo>
                <a:lnTo>
                  <a:pt x="1762" y="2136"/>
                </a:lnTo>
                <a:lnTo>
                  <a:pt x="1764" y="2141"/>
                </a:lnTo>
                <a:lnTo>
                  <a:pt x="1768" y="2143"/>
                </a:lnTo>
                <a:lnTo>
                  <a:pt x="1768" y="2145"/>
                </a:lnTo>
                <a:lnTo>
                  <a:pt x="1768" y="2145"/>
                </a:lnTo>
                <a:lnTo>
                  <a:pt x="1771" y="2147"/>
                </a:lnTo>
                <a:lnTo>
                  <a:pt x="1775" y="2145"/>
                </a:lnTo>
                <a:lnTo>
                  <a:pt x="1779" y="2147"/>
                </a:lnTo>
                <a:lnTo>
                  <a:pt x="1783" y="2149"/>
                </a:lnTo>
                <a:lnTo>
                  <a:pt x="1789" y="2151"/>
                </a:lnTo>
                <a:lnTo>
                  <a:pt x="1791" y="2153"/>
                </a:lnTo>
                <a:lnTo>
                  <a:pt x="1794" y="2153"/>
                </a:lnTo>
                <a:lnTo>
                  <a:pt x="1794" y="2153"/>
                </a:lnTo>
                <a:lnTo>
                  <a:pt x="1796" y="2153"/>
                </a:lnTo>
                <a:lnTo>
                  <a:pt x="1798" y="2151"/>
                </a:lnTo>
                <a:lnTo>
                  <a:pt x="1802" y="2151"/>
                </a:lnTo>
                <a:lnTo>
                  <a:pt x="1806" y="2151"/>
                </a:lnTo>
                <a:lnTo>
                  <a:pt x="1808" y="2153"/>
                </a:lnTo>
                <a:lnTo>
                  <a:pt x="1810" y="2153"/>
                </a:lnTo>
                <a:lnTo>
                  <a:pt x="1812" y="2153"/>
                </a:lnTo>
                <a:lnTo>
                  <a:pt x="1821" y="2151"/>
                </a:lnTo>
                <a:lnTo>
                  <a:pt x="1821" y="2149"/>
                </a:lnTo>
                <a:lnTo>
                  <a:pt x="1823" y="2149"/>
                </a:lnTo>
                <a:lnTo>
                  <a:pt x="1825" y="2147"/>
                </a:lnTo>
                <a:lnTo>
                  <a:pt x="1829" y="2145"/>
                </a:lnTo>
                <a:lnTo>
                  <a:pt x="1829" y="2143"/>
                </a:lnTo>
                <a:lnTo>
                  <a:pt x="1831" y="2139"/>
                </a:lnTo>
                <a:lnTo>
                  <a:pt x="1833" y="2136"/>
                </a:lnTo>
                <a:lnTo>
                  <a:pt x="1833" y="2134"/>
                </a:lnTo>
                <a:lnTo>
                  <a:pt x="1835" y="2134"/>
                </a:lnTo>
                <a:lnTo>
                  <a:pt x="1842" y="2128"/>
                </a:lnTo>
                <a:lnTo>
                  <a:pt x="1844" y="2126"/>
                </a:lnTo>
                <a:lnTo>
                  <a:pt x="1846" y="2124"/>
                </a:lnTo>
                <a:lnTo>
                  <a:pt x="1846" y="2120"/>
                </a:lnTo>
                <a:lnTo>
                  <a:pt x="1850" y="2113"/>
                </a:lnTo>
                <a:lnTo>
                  <a:pt x="1850" y="2111"/>
                </a:lnTo>
                <a:lnTo>
                  <a:pt x="1852" y="2109"/>
                </a:lnTo>
                <a:lnTo>
                  <a:pt x="1852" y="2109"/>
                </a:lnTo>
                <a:lnTo>
                  <a:pt x="1852" y="2107"/>
                </a:lnTo>
                <a:lnTo>
                  <a:pt x="1852" y="2105"/>
                </a:lnTo>
                <a:lnTo>
                  <a:pt x="1852" y="2105"/>
                </a:lnTo>
                <a:lnTo>
                  <a:pt x="1852" y="2101"/>
                </a:lnTo>
                <a:lnTo>
                  <a:pt x="1854" y="2101"/>
                </a:lnTo>
                <a:lnTo>
                  <a:pt x="1854" y="2099"/>
                </a:lnTo>
                <a:lnTo>
                  <a:pt x="1854" y="2097"/>
                </a:lnTo>
                <a:lnTo>
                  <a:pt x="1856" y="2097"/>
                </a:lnTo>
                <a:lnTo>
                  <a:pt x="1859" y="2095"/>
                </a:lnTo>
                <a:lnTo>
                  <a:pt x="1861" y="2092"/>
                </a:lnTo>
                <a:lnTo>
                  <a:pt x="1863" y="2092"/>
                </a:lnTo>
                <a:lnTo>
                  <a:pt x="1863" y="2090"/>
                </a:lnTo>
                <a:lnTo>
                  <a:pt x="1863" y="2090"/>
                </a:lnTo>
                <a:lnTo>
                  <a:pt x="1863" y="2088"/>
                </a:lnTo>
                <a:lnTo>
                  <a:pt x="1863" y="2086"/>
                </a:lnTo>
                <a:lnTo>
                  <a:pt x="1865" y="2086"/>
                </a:lnTo>
                <a:lnTo>
                  <a:pt x="1865" y="2086"/>
                </a:lnTo>
                <a:lnTo>
                  <a:pt x="1865" y="2084"/>
                </a:lnTo>
                <a:lnTo>
                  <a:pt x="1865" y="2082"/>
                </a:lnTo>
                <a:lnTo>
                  <a:pt x="1867" y="2082"/>
                </a:lnTo>
                <a:lnTo>
                  <a:pt x="1867" y="2080"/>
                </a:lnTo>
                <a:lnTo>
                  <a:pt x="1865" y="2078"/>
                </a:lnTo>
                <a:lnTo>
                  <a:pt x="1865" y="2078"/>
                </a:lnTo>
                <a:lnTo>
                  <a:pt x="1865" y="2076"/>
                </a:lnTo>
                <a:lnTo>
                  <a:pt x="1865" y="2076"/>
                </a:lnTo>
                <a:lnTo>
                  <a:pt x="1865" y="2078"/>
                </a:lnTo>
                <a:lnTo>
                  <a:pt x="1867" y="2078"/>
                </a:lnTo>
                <a:lnTo>
                  <a:pt x="1869" y="2080"/>
                </a:lnTo>
                <a:lnTo>
                  <a:pt x="1869" y="2080"/>
                </a:lnTo>
                <a:lnTo>
                  <a:pt x="1869" y="2080"/>
                </a:lnTo>
                <a:lnTo>
                  <a:pt x="1873" y="2078"/>
                </a:lnTo>
                <a:lnTo>
                  <a:pt x="1875" y="2080"/>
                </a:lnTo>
                <a:lnTo>
                  <a:pt x="1875" y="2080"/>
                </a:lnTo>
                <a:lnTo>
                  <a:pt x="1875" y="2082"/>
                </a:lnTo>
                <a:lnTo>
                  <a:pt x="1875" y="2082"/>
                </a:lnTo>
                <a:lnTo>
                  <a:pt x="1873" y="2082"/>
                </a:lnTo>
                <a:lnTo>
                  <a:pt x="1873" y="2082"/>
                </a:lnTo>
                <a:lnTo>
                  <a:pt x="1873" y="2086"/>
                </a:lnTo>
                <a:lnTo>
                  <a:pt x="1873" y="2088"/>
                </a:lnTo>
                <a:lnTo>
                  <a:pt x="1869" y="2088"/>
                </a:lnTo>
                <a:lnTo>
                  <a:pt x="1869" y="2090"/>
                </a:lnTo>
                <a:lnTo>
                  <a:pt x="1869" y="2092"/>
                </a:lnTo>
                <a:lnTo>
                  <a:pt x="1869" y="2092"/>
                </a:lnTo>
                <a:lnTo>
                  <a:pt x="1867" y="2092"/>
                </a:lnTo>
                <a:lnTo>
                  <a:pt x="1867" y="2092"/>
                </a:lnTo>
                <a:lnTo>
                  <a:pt x="1867" y="2095"/>
                </a:lnTo>
                <a:lnTo>
                  <a:pt x="1867" y="2097"/>
                </a:lnTo>
                <a:lnTo>
                  <a:pt x="1865" y="2099"/>
                </a:lnTo>
                <a:lnTo>
                  <a:pt x="1863" y="2099"/>
                </a:lnTo>
                <a:lnTo>
                  <a:pt x="1859" y="2103"/>
                </a:lnTo>
                <a:lnTo>
                  <a:pt x="1856" y="2103"/>
                </a:lnTo>
                <a:lnTo>
                  <a:pt x="1856" y="2103"/>
                </a:lnTo>
                <a:lnTo>
                  <a:pt x="1856" y="2105"/>
                </a:lnTo>
                <a:lnTo>
                  <a:pt x="1854" y="2103"/>
                </a:lnTo>
                <a:lnTo>
                  <a:pt x="1854" y="2103"/>
                </a:lnTo>
                <a:lnTo>
                  <a:pt x="1854" y="2105"/>
                </a:lnTo>
                <a:lnTo>
                  <a:pt x="1854" y="2107"/>
                </a:lnTo>
                <a:lnTo>
                  <a:pt x="1854" y="2107"/>
                </a:lnTo>
                <a:lnTo>
                  <a:pt x="1854" y="2109"/>
                </a:lnTo>
                <a:lnTo>
                  <a:pt x="1856" y="2107"/>
                </a:lnTo>
                <a:lnTo>
                  <a:pt x="1856" y="2105"/>
                </a:lnTo>
                <a:lnTo>
                  <a:pt x="1863" y="2101"/>
                </a:lnTo>
                <a:lnTo>
                  <a:pt x="1867" y="2099"/>
                </a:lnTo>
                <a:lnTo>
                  <a:pt x="1869" y="2095"/>
                </a:lnTo>
                <a:lnTo>
                  <a:pt x="1873" y="2092"/>
                </a:lnTo>
                <a:lnTo>
                  <a:pt x="1875" y="2088"/>
                </a:lnTo>
                <a:lnTo>
                  <a:pt x="1879" y="2082"/>
                </a:lnTo>
                <a:lnTo>
                  <a:pt x="1884" y="2071"/>
                </a:lnTo>
                <a:lnTo>
                  <a:pt x="1888" y="2065"/>
                </a:lnTo>
                <a:lnTo>
                  <a:pt x="1890" y="2061"/>
                </a:lnTo>
                <a:lnTo>
                  <a:pt x="1894" y="2057"/>
                </a:lnTo>
                <a:lnTo>
                  <a:pt x="1898" y="2055"/>
                </a:lnTo>
                <a:lnTo>
                  <a:pt x="1900" y="2053"/>
                </a:lnTo>
                <a:lnTo>
                  <a:pt x="1900" y="2051"/>
                </a:lnTo>
                <a:lnTo>
                  <a:pt x="1903" y="2048"/>
                </a:lnTo>
                <a:lnTo>
                  <a:pt x="1903" y="2046"/>
                </a:lnTo>
                <a:lnTo>
                  <a:pt x="1903" y="2044"/>
                </a:lnTo>
                <a:lnTo>
                  <a:pt x="1903" y="2040"/>
                </a:lnTo>
                <a:lnTo>
                  <a:pt x="1903" y="2036"/>
                </a:lnTo>
                <a:lnTo>
                  <a:pt x="1905" y="2034"/>
                </a:lnTo>
                <a:lnTo>
                  <a:pt x="1905" y="2032"/>
                </a:lnTo>
                <a:lnTo>
                  <a:pt x="1905" y="2032"/>
                </a:lnTo>
                <a:lnTo>
                  <a:pt x="1905" y="2030"/>
                </a:lnTo>
                <a:lnTo>
                  <a:pt x="1905" y="2030"/>
                </a:lnTo>
                <a:lnTo>
                  <a:pt x="1903" y="2025"/>
                </a:lnTo>
                <a:lnTo>
                  <a:pt x="1903" y="2023"/>
                </a:lnTo>
                <a:lnTo>
                  <a:pt x="1903" y="2023"/>
                </a:lnTo>
                <a:lnTo>
                  <a:pt x="1903" y="2021"/>
                </a:lnTo>
                <a:lnTo>
                  <a:pt x="1903" y="2019"/>
                </a:lnTo>
                <a:lnTo>
                  <a:pt x="1903" y="2019"/>
                </a:lnTo>
                <a:lnTo>
                  <a:pt x="1900" y="2017"/>
                </a:lnTo>
                <a:lnTo>
                  <a:pt x="1903" y="2017"/>
                </a:lnTo>
                <a:lnTo>
                  <a:pt x="1903" y="2017"/>
                </a:lnTo>
                <a:lnTo>
                  <a:pt x="1903" y="2015"/>
                </a:lnTo>
                <a:lnTo>
                  <a:pt x="1905" y="2013"/>
                </a:lnTo>
                <a:lnTo>
                  <a:pt x="1903" y="2011"/>
                </a:lnTo>
                <a:lnTo>
                  <a:pt x="1903" y="2011"/>
                </a:lnTo>
                <a:lnTo>
                  <a:pt x="1903" y="2011"/>
                </a:lnTo>
                <a:lnTo>
                  <a:pt x="1905" y="2011"/>
                </a:lnTo>
                <a:lnTo>
                  <a:pt x="1907" y="2006"/>
                </a:lnTo>
                <a:lnTo>
                  <a:pt x="1907" y="2006"/>
                </a:lnTo>
                <a:lnTo>
                  <a:pt x="1905" y="2006"/>
                </a:lnTo>
                <a:lnTo>
                  <a:pt x="1903" y="2004"/>
                </a:lnTo>
                <a:lnTo>
                  <a:pt x="1903" y="2002"/>
                </a:lnTo>
                <a:lnTo>
                  <a:pt x="1903" y="2004"/>
                </a:lnTo>
                <a:lnTo>
                  <a:pt x="1905" y="2004"/>
                </a:lnTo>
                <a:lnTo>
                  <a:pt x="1905" y="2004"/>
                </a:lnTo>
                <a:lnTo>
                  <a:pt x="1907" y="2004"/>
                </a:lnTo>
                <a:lnTo>
                  <a:pt x="1905" y="2002"/>
                </a:lnTo>
                <a:lnTo>
                  <a:pt x="1907" y="2002"/>
                </a:lnTo>
                <a:lnTo>
                  <a:pt x="1909" y="2002"/>
                </a:lnTo>
                <a:lnTo>
                  <a:pt x="1909" y="2002"/>
                </a:lnTo>
                <a:lnTo>
                  <a:pt x="1909" y="2004"/>
                </a:lnTo>
                <a:lnTo>
                  <a:pt x="1909" y="2004"/>
                </a:lnTo>
                <a:lnTo>
                  <a:pt x="1911" y="2000"/>
                </a:lnTo>
                <a:lnTo>
                  <a:pt x="1913" y="2000"/>
                </a:lnTo>
                <a:lnTo>
                  <a:pt x="1913" y="1998"/>
                </a:lnTo>
                <a:lnTo>
                  <a:pt x="1913" y="1998"/>
                </a:lnTo>
                <a:lnTo>
                  <a:pt x="1913" y="1998"/>
                </a:lnTo>
                <a:lnTo>
                  <a:pt x="1913" y="1998"/>
                </a:lnTo>
                <a:lnTo>
                  <a:pt x="1915" y="1998"/>
                </a:lnTo>
                <a:lnTo>
                  <a:pt x="1915" y="1996"/>
                </a:lnTo>
                <a:lnTo>
                  <a:pt x="1917" y="1994"/>
                </a:lnTo>
                <a:lnTo>
                  <a:pt x="1926" y="1990"/>
                </a:lnTo>
                <a:lnTo>
                  <a:pt x="1930" y="1986"/>
                </a:lnTo>
                <a:lnTo>
                  <a:pt x="1932" y="1983"/>
                </a:lnTo>
                <a:lnTo>
                  <a:pt x="1942" y="1979"/>
                </a:lnTo>
                <a:lnTo>
                  <a:pt x="1944" y="1979"/>
                </a:lnTo>
                <a:lnTo>
                  <a:pt x="1947" y="1979"/>
                </a:lnTo>
                <a:lnTo>
                  <a:pt x="1949" y="1979"/>
                </a:lnTo>
                <a:lnTo>
                  <a:pt x="1949" y="1979"/>
                </a:lnTo>
                <a:lnTo>
                  <a:pt x="1949" y="1979"/>
                </a:lnTo>
                <a:lnTo>
                  <a:pt x="1949" y="1977"/>
                </a:lnTo>
                <a:lnTo>
                  <a:pt x="1951" y="1977"/>
                </a:lnTo>
                <a:lnTo>
                  <a:pt x="1953" y="1975"/>
                </a:lnTo>
                <a:lnTo>
                  <a:pt x="1957" y="1973"/>
                </a:lnTo>
                <a:lnTo>
                  <a:pt x="1961" y="1973"/>
                </a:lnTo>
                <a:lnTo>
                  <a:pt x="1961" y="1971"/>
                </a:lnTo>
                <a:lnTo>
                  <a:pt x="1961" y="1971"/>
                </a:lnTo>
                <a:lnTo>
                  <a:pt x="1961" y="1971"/>
                </a:lnTo>
                <a:lnTo>
                  <a:pt x="1961" y="1971"/>
                </a:lnTo>
                <a:lnTo>
                  <a:pt x="1961" y="1969"/>
                </a:lnTo>
                <a:lnTo>
                  <a:pt x="1961" y="1969"/>
                </a:lnTo>
                <a:lnTo>
                  <a:pt x="1965" y="1967"/>
                </a:lnTo>
                <a:lnTo>
                  <a:pt x="1967" y="1967"/>
                </a:lnTo>
                <a:lnTo>
                  <a:pt x="1970" y="1967"/>
                </a:lnTo>
                <a:lnTo>
                  <a:pt x="1972" y="1967"/>
                </a:lnTo>
                <a:lnTo>
                  <a:pt x="1974" y="1967"/>
                </a:lnTo>
                <a:lnTo>
                  <a:pt x="1976" y="1967"/>
                </a:lnTo>
                <a:lnTo>
                  <a:pt x="1974" y="1969"/>
                </a:lnTo>
                <a:lnTo>
                  <a:pt x="1972" y="1967"/>
                </a:lnTo>
                <a:lnTo>
                  <a:pt x="1972" y="1969"/>
                </a:lnTo>
                <a:lnTo>
                  <a:pt x="1972" y="1969"/>
                </a:lnTo>
                <a:lnTo>
                  <a:pt x="1974" y="1969"/>
                </a:lnTo>
                <a:lnTo>
                  <a:pt x="1978" y="1969"/>
                </a:lnTo>
                <a:lnTo>
                  <a:pt x="1980" y="1967"/>
                </a:lnTo>
                <a:lnTo>
                  <a:pt x="1982" y="1967"/>
                </a:lnTo>
                <a:lnTo>
                  <a:pt x="1982" y="1967"/>
                </a:lnTo>
                <a:lnTo>
                  <a:pt x="1982" y="1965"/>
                </a:lnTo>
                <a:lnTo>
                  <a:pt x="1982" y="1965"/>
                </a:lnTo>
                <a:lnTo>
                  <a:pt x="1982" y="1965"/>
                </a:lnTo>
                <a:lnTo>
                  <a:pt x="1982" y="1962"/>
                </a:lnTo>
                <a:lnTo>
                  <a:pt x="1982" y="1962"/>
                </a:lnTo>
                <a:lnTo>
                  <a:pt x="1984" y="1962"/>
                </a:lnTo>
                <a:lnTo>
                  <a:pt x="1984" y="1965"/>
                </a:lnTo>
                <a:lnTo>
                  <a:pt x="1984" y="1965"/>
                </a:lnTo>
                <a:lnTo>
                  <a:pt x="1984" y="1967"/>
                </a:lnTo>
                <a:lnTo>
                  <a:pt x="1984" y="1967"/>
                </a:lnTo>
                <a:lnTo>
                  <a:pt x="1986" y="1967"/>
                </a:lnTo>
                <a:lnTo>
                  <a:pt x="1986" y="1967"/>
                </a:lnTo>
                <a:lnTo>
                  <a:pt x="1991" y="1967"/>
                </a:lnTo>
                <a:lnTo>
                  <a:pt x="1997" y="1967"/>
                </a:lnTo>
                <a:lnTo>
                  <a:pt x="1999" y="1967"/>
                </a:lnTo>
                <a:lnTo>
                  <a:pt x="1999" y="1965"/>
                </a:lnTo>
                <a:lnTo>
                  <a:pt x="2001" y="1965"/>
                </a:lnTo>
                <a:lnTo>
                  <a:pt x="1999" y="1962"/>
                </a:lnTo>
                <a:lnTo>
                  <a:pt x="1999" y="1962"/>
                </a:lnTo>
                <a:lnTo>
                  <a:pt x="1999" y="1960"/>
                </a:lnTo>
                <a:lnTo>
                  <a:pt x="2003" y="1956"/>
                </a:lnTo>
                <a:lnTo>
                  <a:pt x="2005" y="1956"/>
                </a:lnTo>
                <a:lnTo>
                  <a:pt x="2011" y="1954"/>
                </a:lnTo>
                <a:lnTo>
                  <a:pt x="2014" y="1952"/>
                </a:lnTo>
                <a:lnTo>
                  <a:pt x="2014" y="1950"/>
                </a:lnTo>
                <a:lnTo>
                  <a:pt x="2014" y="1946"/>
                </a:lnTo>
                <a:lnTo>
                  <a:pt x="2014" y="1944"/>
                </a:lnTo>
                <a:lnTo>
                  <a:pt x="2014" y="1941"/>
                </a:lnTo>
                <a:lnTo>
                  <a:pt x="2016" y="1937"/>
                </a:lnTo>
                <a:lnTo>
                  <a:pt x="2018" y="1935"/>
                </a:lnTo>
                <a:lnTo>
                  <a:pt x="2018" y="1935"/>
                </a:lnTo>
                <a:lnTo>
                  <a:pt x="2020" y="1933"/>
                </a:lnTo>
                <a:lnTo>
                  <a:pt x="2022" y="1931"/>
                </a:lnTo>
                <a:lnTo>
                  <a:pt x="2024" y="1929"/>
                </a:lnTo>
                <a:lnTo>
                  <a:pt x="2024" y="1927"/>
                </a:lnTo>
                <a:lnTo>
                  <a:pt x="2026" y="1925"/>
                </a:lnTo>
                <a:lnTo>
                  <a:pt x="2026" y="1921"/>
                </a:lnTo>
                <a:lnTo>
                  <a:pt x="2028" y="1918"/>
                </a:lnTo>
                <a:lnTo>
                  <a:pt x="2030" y="1916"/>
                </a:lnTo>
                <a:lnTo>
                  <a:pt x="2030" y="1916"/>
                </a:lnTo>
                <a:lnTo>
                  <a:pt x="2032" y="1914"/>
                </a:lnTo>
                <a:lnTo>
                  <a:pt x="2032" y="1912"/>
                </a:lnTo>
                <a:lnTo>
                  <a:pt x="2032" y="1906"/>
                </a:lnTo>
                <a:lnTo>
                  <a:pt x="2032" y="1902"/>
                </a:lnTo>
                <a:lnTo>
                  <a:pt x="2032" y="1895"/>
                </a:lnTo>
                <a:lnTo>
                  <a:pt x="2037" y="1891"/>
                </a:lnTo>
                <a:lnTo>
                  <a:pt x="2037" y="1891"/>
                </a:lnTo>
                <a:lnTo>
                  <a:pt x="2039" y="1889"/>
                </a:lnTo>
                <a:lnTo>
                  <a:pt x="2041" y="1887"/>
                </a:lnTo>
                <a:lnTo>
                  <a:pt x="2041" y="1887"/>
                </a:lnTo>
                <a:lnTo>
                  <a:pt x="2039" y="1883"/>
                </a:lnTo>
                <a:lnTo>
                  <a:pt x="2039" y="1881"/>
                </a:lnTo>
                <a:lnTo>
                  <a:pt x="2041" y="1879"/>
                </a:lnTo>
                <a:lnTo>
                  <a:pt x="2041" y="1874"/>
                </a:lnTo>
                <a:lnTo>
                  <a:pt x="2041" y="1870"/>
                </a:lnTo>
                <a:lnTo>
                  <a:pt x="2043" y="1866"/>
                </a:lnTo>
                <a:lnTo>
                  <a:pt x="2045" y="1860"/>
                </a:lnTo>
                <a:lnTo>
                  <a:pt x="2045" y="1860"/>
                </a:lnTo>
                <a:lnTo>
                  <a:pt x="2043" y="1856"/>
                </a:lnTo>
                <a:lnTo>
                  <a:pt x="2043" y="1851"/>
                </a:lnTo>
                <a:lnTo>
                  <a:pt x="2043" y="1847"/>
                </a:lnTo>
                <a:lnTo>
                  <a:pt x="2041" y="1843"/>
                </a:lnTo>
                <a:lnTo>
                  <a:pt x="2043" y="1835"/>
                </a:lnTo>
                <a:lnTo>
                  <a:pt x="2043" y="1832"/>
                </a:lnTo>
                <a:lnTo>
                  <a:pt x="2043" y="1835"/>
                </a:lnTo>
                <a:lnTo>
                  <a:pt x="2043" y="1835"/>
                </a:lnTo>
                <a:lnTo>
                  <a:pt x="2043" y="1832"/>
                </a:lnTo>
                <a:lnTo>
                  <a:pt x="2043" y="1830"/>
                </a:lnTo>
                <a:lnTo>
                  <a:pt x="2043" y="1828"/>
                </a:lnTo>
                <a:lnTo>
                  <a:pt x="2043" y="1828"/>
                </a:lnTo>
                <a:lnTo>
                  <a:pt x="2043" y="1828"/>
                </a:lnTo>
                <a:lnTo>
                  <a:pt x="2043" y="1826"/>
                </a:lnTo>
                <a:lnTo>
                  <a:pt x="2041" y="1828"/>
                </a:lnTo>
                <a:lnTo>
                  <a:pt x="2041" y="1826"/>
                </a:lnTo>
                <a:lnTo>
                  <a:pt x="2043" y="1824"/>
                </a:lnTo>
                <a:lnTo>
                  <a:pt x="2043" y="1822"/>
                </a:lnTo>
                <a:lnTo>
                  <a:pt x="2045" y="1820"/>
                </a:lnTo>
                <a:lnTo>
                  <a:pt x="2045" y="1820"/>
                </a:lnTo>
                <a:lnTo>
                  <a:pt x="2047" y="1818"/>
                </a:lnTo>
                <a:lnTo>
                  <a:pt x="2045" y="1816"/>
                </a:lnTo>
                <a:lnTo>
                  <a:pt x="2045" y="1816"/>
                </a:lnTo>
                <a:lnTo>
                  <a:pt x="2045" y="1816"/>
                </a:lnTo>
                <a:lnTo>
                  <a:pt x="2047" y="1816"/>
                </a:lnTo>
                <a:lnTo>
                  <a:pt x="2047" y="1814"/>
                </a:lnTo>
                <a:lnTo>
                  <a:pt x="2047" y="1814"/>
                </a:lnTo>
                <a:lnTo>
                  <a:pt x="2049" y="1816"/>
                </a:lnTo>
                <a:lnTo>
                  <a:pt x="2049" y="1818"/>
                </a:lnTo>
                <a:lnTo>
                  <a:pt x="2051" y="1818"/>
                </a:lnTo>
                <a:lnTo>
                  <a:pt x="2051" y="1818"/>
                </a:lnTo>
                <a:lnTo>
                  <a:pt x="2053" y="1816"/>
                </a:lnTo>
                <a:lnTo>
                  <a:pt x="2058" y="1814"/>
                </a:lnTo>
                <a:lnTo>
                  <a:pt x="2058" y="1812"/>
                </a:lnTo>
                <a:lnTo>
                  <a:pt x="2062" y="1805"/>
                </a:lnTo>
                <a:lnTo>
                  <a:pt x="2064" y="1799"/>
                </a:lnTo>
                <a:lnTo>
                  <a:pt x="2066" y="1797"/>
                </a:lnTo>
                <a:lnTo>
                  <a:pt x="2066" y="1795"/>
                </a:lnTo>
                <a:lnTo>
                  <a:pt x="2066" y="1793"/>
                </a:lnTo>
                <a:lnTo>
                  <a:pt x="2066" y="1793"/>
                </a:lnTo>
                <a:lnTo>
                  <a:pt x="2068" y="1793"/>
                </a:lnTo>
                <a:lnTo>
                  <a:pt x="2066" y="1795"/>
                </a:lnTo>
                <a:lnTo>
                  <a:pt x="2066" y="1795"/>
                </a:lnTo>
                <a:lnTo>
                  <a:pt x="2066" y="1795"/>
                </a:lnTo>
                <a:lnTo>
                  <a:pt x="2068" y="1795"/>
                </a:lnTo>
                <a:lnTo>
                  <a:pt x="2068" y="1793"/>
                </a:lnTo>
                <a:lnTo>
                  <a:pt x="2068" y="1791"/>
                </a:lnTo>
                <a:lnTo>
                  <a:pt x="2070" y="1791"/>
                </a:lnTo>
                <a:lnTo>
                  <a:pt x="2070" y="1791"/>
                </a:lnTo>
                <a:lnTo>
                  <a:pt x="2072" y="1786"/>
                </a:lnTo>
                <a:lnTo>
                  <a:pt x="2074" y="1784"/>
                </a:lnTo>
                <a:lnTo>
                  <a:pt x="2076" y="1784"/>
                </a:lnTo>
                <a:lnTo>
                  <a:pt x="2081" y="1782"/>
                </a:lnTo>
                <a:lnTo>
                  <a:pt x="2081" y="1782"/>
                </a:lnTo>
                <a:lnTo>
                  <a:pt x="2083" y="1778"/>
                </a:lnTo>
                <a:lnTo>
                  <a:pt x="2085" y="1776"/>
                </a:lnTo>
                <a:lnTo>
                  <a:pt x="2087" y="1774"/>
                </a:lnTo>
                <a:lnTo>
                  <a:pt x="2089" y="1772"/>
                </a:lnTo>
                <a:lnTo>
                  <a:pt x="2087" y="1770"/>
                </a:lnTo>
                <a:lnTo>
                  <a:pt x="2089" y="1772"/>
                </a:lnTo>
                <a:lnTo>
                  <a:pt x="2089" y="1772"/>
                </a:lnTo>
                <a:lnTo>
                  <a:pt x="2091" y="1767"/>
                </a:lnTo>
                <a:lnTo>
                  <a:pt x="2095" y="1763"/>
                </a:lnTo>
                <a:lnTo>
                  <a:pt x="2097" y="1759"/>
                </a:lnTo>
                <a:lnTo>
                  <a:pt x="2102" y="1753"/>
                </a:lnTo>
                <a:lnTo>
                  <a:pt x="2102" y="1747"/>
                </a:lnTo>
                <a:lnTo>
                  <a:pt x="2104" y="1747"/>
                </a:lnTo>
                <a:lnTo>
                  <a:pt x="2104" y="1744"/>
                </a:lnTo>
                <a:lnTo>
                  <a:pt x="2102" y="1742"/>
                </a:lnTo>
                <a:lnTo>
                  <a:pt x="2102" y="1742"/>
                </a:lnTo>
                <a:lnTo>
                  <a:pt x="2104" y="1740"/>
                </a:lnTo>
                <a:lnTo>
                  <a:pt x="2104" y="1740"/>
                </a:lnTo>
                <a:lnTo>
                  <a:pt x="2104" y="1740"/>
                </a:lnTo>
                <a:lnTo>
                  <a:pt x="2104" y="1738"/>
                </a:lnTo>
                <a:lnTo>
                  <a:pt x="2104" y="1736"/>
                </a:lnTo>
                <a:lnTo>
                  <a:pt x="2104" y="1732"/>
                </a:lnTo>
                <a:lnTo>
                  <a:pt x="2102" y="1732"/>
                </a:lnTo>
                <a:close/>
                <a:moveTo>
                  <a:pt x="1475" y="977"/>
                </a:moveTo>
                <a:lnTo>
                  <a:pt x="1475" y="977"/>
                </a:lnTo>
                <a:lnTo>
                  <a:pt x="1475" y="977"/>
                </a:lnTo>
                <a:lnTo>
                  <a:pt x="1473" y="979"/>
                </a:lnTo>
                <a:lnTo>
                  <a:pt x="1473" y="979"/>
                </a:lnTo>
                <a:lnTo>
                  <a:pt x="1471" y="981"/>
                </a:lnTo>
                <a:lnTo>
                  <a:pt x="1469" y="981"/>
                </a:lnTo>
                <a:lnTo>
                  <a:pt x="1469" y="983"/>
                </a:lnTo>
                <a:lnTo>
                  <a:pt x="1467" y="983"/>
                </a:lnTo>
                <a:lnTo>
                  <a:pt x="1465" y="986"/>
                </a:lnTo>
                <a:lnTo>
                  <a:pt x="1458" y="988"/>
                </a:lnTo>
                <a:lnTo>
                  <a:pt x="1458" y="988"/>
                </a:lnTo>
                <a:lnTo>
                  <a:pt x="1458" y="988"/>
                </a:lnTo>
                <a:lnTo>
                  <a:pt x="1456" y="990"/>
                </a:lnTo>
                <a:lnTo>
                  <a:pt x="1456" y="990"/>
                </a:lnTo>
                <a:lnTo>
                  <a:pt x="1448" y="992"/>
                </a:lnTo>
                <a:lnTo>
                  <a:pt x="1442" y="994"/>
                </a:lnTo>
                <a:lnTo>
                  <a:pt x="1439" y="996"/>
                </a:lnTo>
                <a:lnTo>
                  <a:pt x="1437" y="998"/>
                </a:lnTo>
                <a:lnTo>
                  <a:pt x="1435" y="998"/>
                </a:lnTo>
                <a:lnTo>
                  <a:pt x="1433" y="998"/>
                </a:lnTo>
                <a:lnTo>
                  <a:pt x="1431" y="998"/>
                </a:lnTo>
                <a:lnTo>
                  <a:pt x="1429" y="998"/>
                </a:lnTo>
                <a:lnTo>
                  <a:pt x="1427" y="1000"/>
                </a:lnTo>
                <a:lnTo>
                  <a:pt x="1425" y="1000"/>
                </a:lnTo>
                <a:lnTo>
                  <a:pt x="1425" y="1000"/>
                </a:lnTo>
                <a:lnTo>
                  <a:pt x="1425" y="1000"/>
                </a:lnTo>
                <a:lnTo>
                  <a:pt x="1425" y="1000"/>
                </a:lnTo>
                <a:lnTo>
                  <a:pt x="1423" y="1000"/>
                </a:lnTo>
                <a:lnTo>
                  <a:pt x="1423" y="1000"/>
                </a:lnTo>
                <a:lnTo>
                  <a:pt x="1421" y="1000"/>
                </a:lnTo>
                <a:lnTo>
                  <a:pt x="1421" y="1000"/>
                </a:lnTo>
                <a:lnTo>
                  <a:pt x="1419" y="1000"/>
                </a:lnTo>
                <a:lnTo>
                  <a:pt x="1419" y="1000"/>
                </a:lnTo>
                <a:lnTo>
                  <a:pt x="1419" y="1000"/>
                </a:lnTo>
                <a:lnTo>
                  <a:pt x="1416" y="1000"/>
                </a:lnTo>
                <a:lnTo>
                  <a:pt x="1416" y="1000"/>
                </a:lnTo>
                <a:lnTo>
                  <a:pt x="1421" y="998"/>
                </a:lnTo>
                <a:lnTo>
                  <a:pt x="1421" y="998"/>
                </a:lnTo>
                <a:lnTo>
                  <a:pt x="1421" y="998"/>
                </a:lnTo>
                <a:lnTo>
                  <a:pt x="1419" y="998"/>
                </a:lnTo>
                <a:lnTo>
                  <a:pt x="1419" y="998"/>
                </a:lnTo>
                <a:lnTo>
                  <a:pt x="1419" y="998"/>
                </a:lnTo>
                <a:lnTo>
                  <a:pt x="1419" y="998"/>
                </a:lnTo>
                <a:lnTo>
                  <a:pt x="1419" y="998"/>
                </a:lnTo>
                <a:lnTo>
                  <a:pt x="1416" y="998"/>
                </a:lnTo>
                <a:lnTo>
                  <a:pt x="1416" y="998"/>
                </a:lnTo>
                <a:lnTo>
                  <a:pt x="1414" y="996"/>
                </a:lnTo>
                <a:lnTo>
                  <a:pt x="1412" y="996"/>
                </a:lnTo>
                <a:lnTo>
                  <a:pt x="1412" y="996"/>
                </a:lnTo>
                <a:lnTo>
                  <a:pt x="1410" y="996"/>
                </a:lnTo>
                <a:lnTo>
                  <a:pt x="1410" y="994"/>
                </a:lnTo>
                <a:lnTo>
                  <a:pt x="1410" y="994"/>
                </a:lnTo>
                <a:lnTo>
                  <a:pt x="1412" y="992"/>
                </a:lnTo>
                <a:lnTo>
                  <a:pt x="1412" y="992"/>
                </a:lnTo>
                <a:lnTo>
                  <a:pt x="1412" y="992"/>
                </a:lnTo>
                <a:lnTo>
                  <a:pt x="1412" y="992"/>
                </a:lnTo>
                <a:lnTo>
                  <a:pt x="1412" y="992"/>
                </a:lnTo>
                <a:lnTo>
                  <a:pt x="1412" y="992"/>
                </a:lnTo>
                <a:lnTo>
                  <a:pt x="1414" y="990"/>
                </a:lnTo>
                <a:lnTo>
                  <a:pt x="1414" y="990"/>
                </a:lnTo>
                <a:lnTo>
                  <a:pt x="1414" y="990"/>
                </a:lnTo>
                <a:lnTo>
                  <a:pt x="1414" y="990"/>
                </a:lnTo>
                <a:lnTo>
                  <a:pt x="1414" y="988"/>
                </a:lnTo>
                <a:lnTo>
                  <a:pt x="1414" y="986"/>
                </a:lnTo>
                <a:lnTo>
                  <a:pt x="1416" y="986"/>
                </a:lnTo>
                <a:lnTo>
                  <a:pt x="1416" y="986"/>
                </a:lnTo>
                <a:lnTo>
                  <a:pt x="1416" y="983"/>
                </a:lnTo>
                <a:lnTo>
                  <a:pt x="1419" y="983"/>
                </a:lnTo>
                <a:lnTo>
                  <a:pt x="1419" y="983"/>
                </a:lnTo>
                <a:lnTo>
                  <a:pt x="1419" y="983"/>
                </a:lnTo>
                <a:lnTo>
                  <a:pt x="1419" y="981"/>
                </a:lnTo>
                <a:lnTo>
                  <a:pt x="1419" y="981"/>
                </a:lnTo>
                <a:lnTo>
                  <a:pt x="1421" y="979"/>
                </a:lnTo>
                <a:lnTo>
                  <a:pt x="1421" y="979"/>
                </a:lnTo>
                <a:lnTo>
                  <a:pt x="1421" y="979"/>
                </a:lnTo>
                <a:lnTo>
                  <a:pt x="1421" y="979"/>
                </a:lnTo>
                <a:lnTo>
                  <a:pt x="1421" y="979"/>
                </a:lnTo>
                <a:lnTo>
                  <a:pt x="1421" y="979"/>
                </a:lnTo>
                <a:lnTo>
                  <a:pt x="1423" y="979"/>
                </a:lnTo>
                <a:lnTo>
                  <a:pt x="1423" y="979"/>
                </a:lnTo>
                <a:lnTo>
                  <a:pt x="1423" y="979"/>
                </a:lnTo>
                <a:lnTo>
                  <a:pt x="1423" y="981"/>
                </a:lnTo>
                <a:lnTo>
                  <a:pt x="1423" y="981"/>
                </a:lnTo>
                <a:lnTo>
                  <a:pt x="1423" y="981"/>
                </a:lnTo>
                <a:lnTo>
                  <a:pt x="1423" y="981"/>
                </a:lnTo>
                <a:lnTo>
                  <a:pt x="1425" y="981"/>
                </a:lnTo>
                <a:lnTo>
                  <a:pt x="1425" y="981"/>
                </a:lnTo>
                <a:lnTo>
                  <a:pt x="1425" y="981"/>
                </a:lnTo>
                <a:lnTo>
                  <a:pt x="1425" y="981"/>
                </a:lnTo>
                <a:lnTo>
                  <a:pt x="1425" y="983"/>
                </a:lnTo>
                <a:lnTo>
                  <a:pt x="1425" y="983"/>
                </a:lnTo>
                <a:lnTo>
                  <a:pt x="1425" y="986"/>
                </a:lnTo>
                <a:lnTo>
                  <a:pt x="1425" y="986"/>
                </a:lnTo>
                <a:lnTo>
                  <a:pt x="1423" y="986"/>
                </a:lnTo>
                <a:lnTo>
                  <a:pt x="1419" y="986"/>
                </a:lnTo>
                <a:lnTo>
                  <a:pt x="1416" y="986"/>
                </a:lnTo>
                <a:lnTo>
                  <a:pt x="1416" y="986"/>
                </a:lnTo>
                <a:lnTo>
                  <a:pt x="1416" y="986"/>
                </a:lnTo>
                <a:lnTo>
                  <a:pt x="1416" y="986"/>
                </a:lnTo>
                <a:lnTo>
                  <a:pt x="1416" y="988"/>
                </a:lnTo>
                <a:lnTo>
                  <a:pt x="1414" y="988"/>
                </a:lnTo>
                <a:lnTo>
                  <a:pt x="1416" y="990"/>
                </a:lnTo>
                <a:lnTo>
                  <a:pt x="1416" y="990"/>
                </a:lnTo>
                <a:lnTo>
                  <a:pt x="1419" y="990"/>
                </a:lnTo>
                <a:lnTo>
                  <a:pt x="1419" y="990"/>
                </a:lnTo>
                <a:lnTo>
                  <a:pt x="1421" y="990"/>
                </a:lnTo>
                <a:lnTo>
                  <a:pt x="1423" y="990"/>
                </a:lnTo>
                <a:lnTo>
                  <a:pt x="1423" y="990"/>
                </a:lnTo>
                <a:lnTo>
                  <a:pt x="1423" y="990"/>
                </a:lnTo>
                <a:lnTo>
                  <a:pt x="1425" y="992"/>
                </a:lnTo>
                <a:lnTo>
                  <a:pt x="1425" y="992"/>
                </a:lnTo>
                <a:lnTo>
                  <a:pt x="1425" y="990"/>
                </a:lnTo>
                <a:lnTo>
                  <a:pt x="1425" y="990"/>
                </a:lnTo>
                <a:lnTo>
                  <a:pt x="1425" y="988"/>
                </a:lnTo>
                <a:lnTo>
                  <a:pt x="1427" y="988"/>
                </a:lnTo>
                <a:lnTo>
                  <a:pt x="1429" y="988"/>
                </a:lnTo>
                <a:lnTo>
                  <a:pt x="1431" y="986"/>
                </a:lnTo>
                <a:lnTo>
                  <a:pt x="1433" y="986"/>
                </a:lnTo>
                <a:lnTo>
                  <a:pt x="1433" y="986"/>
                </a:lnTo>
                <a:lnTo>
                  <a:pt x="1433" y="986"/>
                </a:lnTo>
                <a:lnTo>
                  <a:pt x="1433" y="986"/>
                </a:lnTo>
                <a:lnTo>
                  <a:pt x="1433" y="986"/>
                </a:lnTo>
                <a:lnTo>
                  <a:pt x="1433" y="986"/>
                </a:lnTo>
                <a:lnTo>
                  <a:pt x="1433" y="986"/>
                </a:lnTo>
                <a:lnTo>
                  <a:pt x="1433" y="986"/>
                </a:lnTo>
                <a:lnTo>
                  <a:pt x="1433" y="983"/>
                </a:lnTo>
                <a:lnTo>
                  <a:pt x="1435" y="983"/>
                </a:lnTo>
                <a:lnTo>
                  <a:pt x="1439" y="979"/>
                </a:lnTo>
                <a:lnTo>
                  <a:pt x="1439" y="979"/>
                </a:lnTo>
                <a:lnTo>
                  <a:pt x="1442" y="979"/>
                </a:lnTo>
                <a:lnTo>
                  <a:pt x="1446" y="979"/>
                </a:lnTo>
                <a:lnTo>
                  <a:pt x="1448" y="979"/>
                </a:lnTo>
                <a:lnTo>
                  <a:pt x="1452" y="979"/>
                </a:lnTo>
                <a:lnTo>
                  <a:pt x="1454" y="981"/>
                </a:lnTo>
                <a:lnTo>
                  <a:pt x="1454" y="981"/>
                </a:lnTo>
                <a:lnTo>
                  <a:pt x="1458" y="981"/>
                </a:lnTo>
                <a:lnTo>
                  <a:pt x="1458" y="981"/>
                </a:lnTo>
                <a:lnTo>
                  <a:pt x="1458" y="981"/>
                </a:lnTo>
                <a:lnTo>
                  <a:pt x="1456" y="979"/>
                </a:lnTo>
                <a:lnTo>
                  <a:pt x="1454" y="979"/>
                </a:lnTo>
                <a:lnTo>
                  <a:pt x="1454" y="979"/>
                </a:lnTo>
                <a:lnTo>
                  <a:pt x="1454" y="979"/>
                </a:lnTo>
                <a:lnTo>
                  <a:pt x="1454" y="979"/>
                </a:lnTo>
                <a:lnTo>
                  <a:pt x="1454" y="979"/>
                </a:lnTo>
                <a:lnTo>
                  <a:pt x="1456" y="979"/>
                </a:lnTo>
                <a:lnTo>
                  <a:pt x="1456" y="977"/>
                </a:lnTo>
                <a:lnTo>
                  <a:pt x="1456" y="977"/>
                </a:lnTo>
                <a:lnTo>
                  <a:pt x="1458" y="977"/>
                </a:lnTo>
                <a:lnTo>
                  <a:pt x="1460" y="977"/>
                </a:lnTo>
                <a:lnTo>
                  <a:pt x="1465" y="975"/>
                </a:lnTo>
                <a:lnTo>
                  <a:pt x="1465" y="975"/>
                </a:lnTo>
                <a:lnTo>
                  <a:pt x="1465" y="975"/>
                </a:lnTo>
                <a:lnTo>
                  <a:pt x="1467" y="975"/>
                </a:lnTo>
                <a:lnTo>
                  <a:pt x="1469" y="975"/>
                </a:lnTo>
                <a:lnTo>
                  <a:pt x="1471" y="975"/>
                </a:lnTo>
                <a:lnTo>
                  <a:pt x="1471" y="975"/>
                </a:lnTo>
                <a:lnTo>
                  <a:pt x="1473" y="975"/>
                </a:lnTo>
                <a:lnTo>
                  <a:pt x="1473" y="975"/>
                </a:lnTo>
                <a:lnTo>
                  <a:pt x="1475" y="975"/>
                </a:lnTo>
                <a:lnTo>
                  <a:pt x="1475" y="975"/>
                </a:lnTo>
                <a:lnTo>
                  <a:pt x="1475" y="973"/>
                </a:lnTo>
                <a:lnTo>
                  <a:pt x="1475" y="973"/>
                </a:lnTo>
                <a:lnTo>
                  <a:pt x="1473" y="973"/>
                </a:lnTo>
                <a:lnTo>
                  <a:pt x="1473" y="973"/>
                </a:lnTo>
                <a:lnTo>
                  <a:pt x="1473" y="973"/>
                </a:lnTo>
                <a:lnTo>
                  <a:pt x="1473" y="971"/>
                </a:lnTo>
                <a:lnTo>
                  <a:pt x="1473" y="971"/>
                </a:lnTo>
                <a:lnTo>
                  <a:pt x="1475" y="971"/>
                </a:lnTo>
                <a:lnTo>
                  <a:pt x="1475" y="973"/>
                </a:lnTo>
                <a:lnTo>
                  <a:pt x="1475" y="973"/>
                </a:lnTo>
                <a:lnTo>
                  <a:pt x="1475" y="973"/>
                </a:lnTo>
                <a:lnTo>
                  <a:pt x="1475" y="975"/>
                </a:lnTo>
                <a:lnTo>
                  <a:pt x="1475" y="975"/>
                </a:lnTo>
                <a:lnTo>
                  <a:pt x="1477" y="975"/>
                </a:lnTo>
                <a:lnTo>
                  <a:pt x="1475" y="977"/>
                </a:lnTo>
                <a:close/>
                <a:moveTo>
                  <a:pt x="1465" y="965"/>
                </a:moveTo>
                <a:lnTo>
                  <a:pt x="1465" y="965"/>
                </a:lnTo>
                <a:lnTo>
                  <a:pt x="1467" y="962"/>
                </a:lnTo>
                <a:lnTo>
                  <a:pt x="1467" y="962"/>
                </a:lnTo>
                <a:lnTo>
                  <a:pt x="1467" y="962"/>
                </a:lnTo>
                <a:lnTo>
                  <a:pt x="1467" y="962"/>
                </a:lnTo>
                <a:lnTo>
                  <a:pt x="1469" y="962"/>
                </a:lnTo>
                <a:lnTo>
                  <a:pt x="1469" y="962"/>
                </a:lnTo>
                <a:lnTo>
                  <a:pt x="1471" y="960"/>
                </a:lnTo>
                <a:lnTo>
                  <a:pt x="1473" y="960"/>
                </a:lnTo>
                <a:lnTo>
                  <a:pt x="1473" y="958"/>
                </a:lnTo>
                <a:lnTo>
                  <a:pt x="1475" y="958"/>
                </a:lnTo>
                <a:lnTo>
                  <a:pt x="1477" y="958"/>
                </a:lnTo>
                <a:lnTo>
                  <a:pt x="1479" y="958"/>
                </a:lnTo>
                <a:lnTo>
                  <a:pt x="1481" y="956"/>
                </a:lnTo>
                <a:lnTo>
                  <a:pt x="1481" y="958"/>
                </a:lnTo>
                <a:lnTo>
                  <a:pt x="1481" y="956"/>
                </a:lnTo>
                <a:lnTo>
                  <a:pt x="1483" y="956"/>
                </a:lnTo>
                <a:lnTo>
                  <a:pt x="1486" y="956"/>
                </a:lnTo>
                <a:lnTo>
                  <a:pt x="1488" y="956"/>
                </a:lnTo>
                <a:lnTo>
                  <a:pt x="1490" y="956"/>
                </a:lnTo>
                <a:lnTo>
                  <a:pt x="1492" y="956"/>
                </a:lnTo>
                <a:lnTo>
                  <a:pt x="1492" y="956"/>
                </a:lnTo>
                <a:lnTo>
                  <a:pt x="1492" y="954"/>
                </a:lnTo>
                <a:lnTo>
                  <a:pt x="1494" y="954"/>
                </a:lnTo>
                <a:lnTo>
                  <a:pt x="1494" y="954"/>
                </a:lnTo>
                <a:lnTo>
                  <a:pt x="1496" y="956"/>
                </a:lnTo>
                <a:lnTo>
                  <a:pt x="1496" y="956"/>
                </a:lnTo>
                <a:lnTo>
                  <a:pt x="1494" y="956"/>
                </a:lnTo>
                <a:lnTo>
                  <a:pt x="1496" y="956"/>
                </a:lnTo>
                <a:lnTo>
                  <a:pt x="1496" y="956"/>
                </a:lnTo>
                <a:lnTo>
                  <a:pt x="1496" y="956"/>
                </a:lnTo>
                <a:lnTo>
                  <a:pt x="1498" y="956"/>
                </a:lnTo>
                <a:lnTo>
                  <a:pt x="1500" y="956"/>
                </a:lnTo>
                <a:lnTo>
                  <a:pt x="1498" y="956"/>
                </a:lnTo>
                <a:lnTo>
                  <a:pt x="1498" y="956"/>
                </a:lnTo>
                <a:lnTo>
                  <a:pt x="1498" y="956"/>
                </a:lnTo>
                <a:lnTo>
                  <a:pt x="1498" y="956"/>
                </a:lnTo>
                <a:lnTo>
                  <a:pt x="1500" y="956"/>
                </a:lnTo>
                <a:lnTo>
                  <a:pt x="1500" y="956"/>
                </a:lnTo>
                <a:lnTo>
                  <a:pt x="1500" y="956"/>
                </a:lnTo>
                <a:lnTo>
                  <a:pt x="1500" y="958"/>
                </a:lnTo>
                <a:lnTo>
                  <a:pt x="1500" y="958"/>
                </a:lnTo>
                <a:lnTo>
                  <a:pt x="1500" y="958"/>
                </a:lnTo>
                <a:lnTo>
                  <a:pt x="1502" y="958"/>
                </a:lnTo>
                <a:lnTo>
                  <a:pt x="1504" y="956"/>
                </a:lnTo>
                <a:lnTo>
                  <a:pt x="1504" y="956"/>
                </a:lnTo>
                <a:lnTo>
                  <a:pt x="1504" y="956"/>
                </a:lnTo>
                <a:lnTo>
                  <a:pt x="1504" y="956"/>
                </a:lnTo>
                <a:lnTo>
                  <a:pt x="1502" y="956"/>
                </a:lnTo>
                <a:lnTo>
                  <a:pt x="1502" y="956"/>
                </a:lnTo>
                <a:lnTo>
                  <a:pt x="1502" y="956"/>
                </a:lnTo>
                <a:lnTo>
                  <a:pt x="1502" y="956"/>
                </a:lnTo>
                <a:lnTo>
                  <a:pt x="1504" y="954"/>
                </a:lnTo>
                <a:lnTo>
                  <a:pt x="1504" y="954"/>
                </a:lnTo>
                <a:lnTo>
                  <a:pt x="1504" y="954"/>
                </a:lnTo>
                <a:lnTo>
                  <a:pt x="1504" y="954"/>
                </a:lnTo>
                <a:lnTo>
                  <a:pt x="1504" y="954"/>
                </a:lnTo>
                <a:lnTo>
                  <a:pt x="1502" y="954"/>
                </a:lnTo>
                <a:lnTo>
                  <a:pt x="1502" y="954"/>
                </a:lnTo>
                <a:lnTo>
                  <a:pt x="1502" y="954"/>
                </a:lnTo>
                <a:lnTo>
                  <a:pt x="1502" y="954"/>
                </a:lnTo>
                <a:lnTo>
                  <a:pt x="1502" y="952"/>
                </a:lnTo>
                <a:lnTo>
                  <a:pt x="1498" y="954"/>
                </a:lnTo>
                <a:lnTo>
                  <a:pt x="1498" y="954"/>
                </a:lnTo>
                <a:lnTo>
                  <a:pt x="1498" y="954"/>
                </a:lnTo>
                <a:lnTo>
                  <a:pt x="1498" y="954"/>
                </a:lnTo>
                <a:lnTo>
                  <a:pt x="1498" y="954"/>
                </a:lnTo>
                <a:lnTo>
                  <a:pt x="1498" y="954"/>
                </a:lnTo>
                <a:lnTo>
                  <a:pt x="1498" y="954"/>
                </a:lnTo>
                <a:lnTo>
                  <a:pt x="1498" y="954"/>
                </a:lnTo>
                <a:lnTo>
                  <a:pt x="1498" y="954"/>
                </a:lnTo>
                <a:lnTo>
                  <a:pt x="1498" y="952"/>
                </a:lnTo>
                <a:lnTo>
                  <a:pt x="1498" y="954"/>
                </a:lnTo>
                <a:lnTo>
                  <a:pt x="1496" y="954"/>
                </a:lnTo>
                <a:lnTo>
                  <a:pt x="1494" y="954"/>
                </a:lnTo>
                <a:lnTo>
                  <a:pt x="1494" y="954"/>
                </a:lnTo>
                <a:lnTo>
                  <a:pt x="1496" y="954"/>
                </a:lnTo>
                <a:lnTo>
                  <a:pt x="1498" y="952"/>
                </a:lnTo>
                <a:lnTo>
                  <a:pt x="1498" y="952"/>
                </a:lnTo>
                <a:lnTo>
                  <a:pt x="1498" y="952"/>
                </a:lnTo>
                <a:lnTo>
                  <a:pt x="1500" y="952"/>
                </a:lnTo>
                <a:lnTo>
                  <a:pt x="1500" y="952"/>
                </a:lnTo>
                <a:lnTo>
                  <a:pt x="1500" y="952"/>
                </a:lnTo>
                <a:lnTo>
                  <a:pt x="1500" y="952"/>
                </a:lnTo>
                <a:lnTo>
                  <a:pt x="1502" y="952"/>
                </a:lnTo>
                <a:lnTo>
                  <a:pt x="1502" y="952"/>
                </a:lnTo>
                <a:lnTo>
                  <a:pt x="1502" y="952"/>
                </a:lnTo>
                <a:lnTo>
                  <a:pt x="1502" y="952"/>
                </a:lnTo>
                <a:lnTo>
                  <a:pt x="1504" y="952"/>
                </a:lnTo>
                <a:lnTo>
                  <a:pt x="1504" y="952"/>
                </a:lnTo>
                <a:lnTo>
                  <a:pt x="1504" y="952"/>
                </a:lnTo>
                <a:lnTo>
                  <a:pt x="1502" y="954"/>
                </a:lnTo>
                <a:lnTo>
                  <a:pt x="1502" y="954"/>
                </a:lnTo>
                <a:lnTo>
                  <a:pt x="1502" y="954"/>
                </a:lnTo>
                <a:lnTo>
                  <a:pt x="1502" y="954"/>
                </a:lnTo>
                <a:lnTo>
                  <a:pt x="1502" y="954"/>
                </a:lnTo>
                <a:lnTo>
                  <a:pt x="1507" y="952"/>
                </a:lnTo>
                <a:lnTo>
                  <a:pt x="1507" y="952"/>
                </a:lnTo>
                <a:lnTo>
                  <a:pt x="1509" y="952"/>
                </a:lnTo>
                <a:lnTo>
                  <a:pt x="1511" y="952"/>
                </a:lnTo>
                <a:lnTo>
                  <a:pt x="1511" y="952"/>
                </a:lnTo>
                <a:lnTo>
                  <a:pt x="1513" y="950"/>
                </a:lnTo>
                <a:lnTo>
                  <a:pt x="1517" y="950"/>
                </a:lnTo>
                <a:lnTo>
                  <a:pt x="1519" y="948"/>
                </a:lnTo>
                <a:lnTo>
                  <a:pt x="1519" y="948"/>
                </a:lnTo>
                <a:lnTo>
                  <a:pt x="1521" y="948"/>
                </a:lnTo>
                <a:lnTo>
                  <a:pt x="1521" y="948"/>
                </a:lnTo>
                <a:lnTo>
                  <a:pt x="1521" y="948"/>
                </a:lnTo>
                <a:lnTo>
                  <a:pt x="1521" y="948"/>
                </a:lnTo>
                <a:lnTo>
                  <a:pt x="1519" y="948"/>
                </a:lnTo>
                <a:lnTo>
                  <a:pt x="1515" y="952"/>
                </a:lnTo>
                <a:lnTo>
                  <a:pt x="1513" y="954"/>
                </a:lnTo>
                <a:lnTo>
                  <a:pt x="1513" y="954"/>
                </a:lnTo>
                <a:lnTo>
                  <a:pt x="1513" y="954"/>
                </a:lnTo>
                <a:lnTo>
                  <a:pt x="1513" y="954"/>
                </a:lnTo>
                <a:lnTo>
                  <a:pt x="1515" y="954"/>
                </a:lnTo>
                <a:lnTo>
                  <a:pt x="1515" y="954"/>
                </a:lnTo>
                <a:lnTo>
                  <a:pt x="1515" y="954"/>
                </a:lnTo>
                <a:lnTo>
                  <a:pt x="1515" y="954"/>
                </a:lnTo>
                <a:lnTo>
                  <a:pt x="1515" y="956"/>
                </a:lnTo>
                <a:lnTo>
                  <a:pt x="1515" y="956"/>
                </a:lnTo>
                <a:lnTo>
                  <a:pt x="1515" y="956"/>
                </a:lnTo>
                <a:lnTo>
                  <a:pt x="1517" y="956"/>
                </a:lnTo>
                <a:lnTo>
                  <a:pt x="1517" y="956"/>
                </a:lnTo>
                <a:lnTo>
                  <a:pt x="1515" y="956"/>
                </a:lnTo>
                <a:lnTo>
                  <a:pt x="1515" y="956"/>
                </a:lnTo>
                <a:lnTo>
                  <a:pt x="1515" y="958"/>
                </a:lnTo>
                <a:lnTo>
                  <a:pt x="1515" y="958"/>
                </a:lnTo>
                <a:lnTo>
                  <a:pt x="1515" y="958"/>
                </a:lnTo>
                <a:lnTo>
                  <a:pt x="1515" y="958"/>
                </a:lnTo>
                <a:lnTo>
                  <a:pt x="1513" y="958"/>
                </a:lnTo>
                <a:lnTo>
                  <a:pt x="1513" y="958"/>
                </a:lnTo>
                <a:lnTo>
                  <a:pt x="1513" y="958"/>
                </a:lnTo>
                <a:lnTo>
                  <a:pt x="1515" y="958"/>
                </a:lnTo>
                <a:lnTo>
                  <a:pt x="1515" y="960"/>
                </a:lnTo>
                <a:lnTo>
                  <a:pt x="1515" y="960"/>
                </a:lnTo>
                <a:lnTo>
                  <a:pt x="1515" y="962"/>
                </a:lnTo>
                <a:lnTo>
                  <a:pt x="1515" y="962"/>
                </a:lnTo>
                <a:lnTo>
                  <a:pt x="1515" y="962"/>
                </a:lnTo>
                <a:lnTo>
                  <a:pt x="1515" y="962"/>
                </a:lnTo>
                <a:lnTo>
                  <a:pt x="1515" y="962"/>
                </a:lnTo>
                <a:lnTo>
                  <a:pt x="1515" y="962"/>
                </a:lnTo>
                <a:lnTo>
                  <a:pt x="1515" y="965"/>
                </a:lnTo>
                <a:lnTo>
                  <a:pt x="1513" y="965"/>
                </a:lnTo>
                <a:lnTo>
                  <a:pt x="1513" y="965"/>
                </a:lnTo>
                <a:lnTo>
                  <a:pt x="1511" y="965"/>
                </a:lnTo>
                <a:lnTo>
                  <a:pt x="1509" y="965"/>
                </a:lnTo>
                <a:lnTo>
                  <a:pt x="1509" y="967"/>
                </a:lnTo>
                <a:lnTo>
                  <a:pt x="1507" y="967"/>
                </a:lnTo>
                <a:lnTo>
                  <a:pt x="1507" y="967"/>
                </a:lnTo>
                <a:lnTo>
                  <a:pt x="1507" y="967"/>
                </a:lnTo>
                <a:lnTo>
                  <a:pt x="1504" y="967"/>
                </a:lnTo>
                <a:lnTo>
                  <a:pt x="1504" y="969"/>
                </a:lnTo>
                <a:lnTo>
                  <a:pt x="1504" y="969"/>
                </a:lnTo>
                <a:lnTo>
                  <a:pt x="1504" y="969"/>
                </a:lnTo>
                <a:lnTo>
                  <a:pt x="1504" y="969"/>
                </a:lnTo>
                <a:lnTo>
                  <a:pt x="1502" y="969"/>
                </a:lnTo>
                <a:lnTo>
                  <a:pt x="1498" y="969"/>
                </a:lnTo>
                <a:lnTo>
                  <a:pt x="1496" y="969"/>
                </a:lnTo>
                <a:lnTo>
                  <a:pt x="1496" y="969"/>
                </a:lnTo>
                <a:lnTo>
                  <a:pt x="1494" y="969"/>
                </a:lnTo>
                <a:lnTo>
                  <a:pt x="1494" y="967"/>
                </a:lnTo>
                <a:lnTo>
                  <a:pt x="1492" y="967"/>
                </a:lnTo>
                <a:lnTo>
                  <a:pt x="1486" y="967"/>
                </a:lnTo>
                <a:lnTo>
                  <a:pt x="1481" y="967"/>
                </a:lnTo>
                <a:lnTo>
                  <a:pt x="1479" y="967"/>
                </a:lnTo>
                <a:lnTo>
                  <a:pt x="1473" y="969"/>
                </a:lnTo>
                <a:lnTo>
                  <a:pt x="1471" y="969"/>
                </a:lnTo>
                <a:lnTo>
                  <a:pt x="1471" y="969"/>
                </a:lnTo>
                <a:lnTo>
                  <a:pt x="1469" y="969"/>
                </a:lnTo>
                <a:lnTo>
                  <a:pt x="1469" y="969"/>
                </a:lnTo>
                <a:lnTo>
                  <a:pt x="1467" y="969"/>
                </a:lnTo>
                <a:lnTo>
                  <a:pt x="1465" y="969"/>
                </a:lnTo>
                <a:lnTo>
                  <a:pt x="1465" y="969"/>
                </a:lnTo>
                <a:lnTo>
                  <a:pt x="1463" y="969"/>
                </a:lnTo>
                <a:lnTo>
                  <a:pt x="1463" y="967"/>
                </a:lnTo>
                <a:lnTo>
                  <a:pt x="1465" y="965"/>
                </a:lnTo>
                <a:close/>
                <a:moveTo>
                  <a:pt x="1287" y="906"/>
                </a:moveTo>
                <a:lnTo>
                  <a:pt x="1287" y="906"/>
                </a:lnTo>
                <a:lnTo>
                  <a:pt x="1293" y="902"/>
                </a:lnTo>
                <a:lnTo>
                  <a:pt x="1297" y="897"/>
                </a:lnTo>
                <a:lnTo>
                  <a:pt x="1303" y="893"/>
                </a:lnTo>
                <a:lnTo>
                  <a:pt x="1305" y="891"/>
                </a:lnTo>
                <a:lnTo>
                  <a:pt x="1307" y="889"/>
                </a:lnTo>
                <a:lnTo>
                  <a:pt x="1314" y="887"/>
                </a:lnTo>
                <a:lnTo>
                  <a:pt x="1316" y="887"/>
                </a:lnTo>
                <a:lnTo>
                  <a:pt x="1320" y="885"/>
                </a:lnTo>
                <a:lnTo>
                  <a:pt x="1320" y="885"/>
                </a:lnTo>
                <a:lnTo>
                  <a:pt x="1322" y="885"/>
                </a:lnTo>
                <a:lnTo>
                  <a:pt x="1322" y="885"/>
                </a:lnTo>
                <a:lnTo>
                  <a:pt x="1322" y="885"/>
                </a:lnTo>
                <a:lnTo>
                  <a:pt x="1322" y="883"/>
                </a:lnTo>
                <a:lnTo>
                  <a:pt x="1324" y="883"/>
                </a:lnTo>
                <a:lnTo>
                  <a:pt x="1324" y="883"/>
                </a:lnTo>
                <a:lnTo>
                  <a:pt x="1326" y="881"/>
                </a:lnTo>
                <a:lnTo>
                  <a:pt x="1326" y="881"/>
                </a:lnTo>
                <a:lnTo>
                  <a:pt x="1326" y="881"/>
                </a:lnTo>
                <a:lnTo>
                  <a:pt x="1326" y="879"/>
                </a:lnTo>
                <a:lnTo>
                  <a:pt x="1328" y="879"/>
                </a:lnTo>
                <a:lnTo>
                  <a:pt x="1328" y="879"/>
                </a:lnTo>
                <a:lnTo>
                  <a:pt x="1328" y="876"/>
                </a:lnTo>
                <a:lnTo>
                  <a:pt x="1328" y="876"/>
                </a:lnTo>
                <a:lnTo>
                  <a:pt x="1328" y="876"/>
                </a:lnTo>
                <a:lnTo>
                  <a:pt x="1331" y="874"/>
                </a:lnTo>
                <a:lnTo>
                  <a:pt x="1335" y="872"/>
                </a:lnTo>
                <a:lnTo>
                  <a:pt x="1335" y="874"/>
                </a:lnTo>
                <a:lnTo>
                  <a:pt x="1333" y="874"/>
                </a:lnTo>
                <a:lnTo>
                  <a:pt x="1333" y="876"/>
                </a:lnTo>
                <a:lnTo>
                  <a:pt x="1333" y="876"/>
                </a:lnTo>
                <a:lnTo>
                  <a:pt x="1333" y="876"/>
                </a:lnTo>
                <a:lnTo>
                  <a:pt x="1333" y="879"/>
                </a:lnTo>
                <a:lnTo>
                  <a:pt x="1333" y="879"/>
                </a:lnTo>
                <a:lnTo>
                  <a:pt x="1335" y="876"/>
                </a:lnTo>
                <a:lnTo>
                  <a:pt x="1335" y="876"/>
                </a:lnTo>
                <a:lnTo>
                  <a:pt x="1335" y="876"/>
                </a:lnTo>
                <a:lnTo>
                  <a:pt x="1335" y="874"/>
                </a:lnTo>
                <a:lnTo>
                  <a:pt x="1335" y="874"/>
                </a:lnTo>
                <a:lnTo>
                  <a:pt x="1337" y="874"/>
                </a:lnTo>
                <a:lnTo>
                  <a:pt x="1337" y="874"/>
                </a:lnTo>
                <a:lnTo>
                  <a:pt x="1337" y="872"/>
                </a:lnTo>
                <a:lnTo>
                  <a:pt x="1337" y="872"/>
                </a:lnTo>
                <a:lnTo>
                  <a:pt x="1337" y="872"/>
                </a:lnTo>
                <a:lnTo>
                  <a:pt x="1337" y="872"/>
                </a:lnTo>
                <a:lnTo>
                  <a:pt x="1337" y="872"/>
                </a:lnTo>
                <a:lnTo>
                  <a:pt x="1337" y="870"/>
                </a:lnTo>
                <a:lnTo>
                  <a:pt x="1337" y="870"/>
                </a:lnTo>
                <a:lnTo>
                  <a:pt x="1339" y="868"/>
                </a:lnTo>
                <a:lnTo>
                  <a:pt x="1339" y="868"/>
                </a:lnTo>
                <a:lnTo>
                  <a:pt x="1339" y="868"/>
                </a:lnTo>
                <a:lnTo>
                  <a:pt x="1341" y="868"/>
                </a:lnTo>
                <a:lnTo>
                  <a:pt x="1341" y="870"/>
                </a:lnTo>
                <a:lnTo>
                  <a:pt x="1341" y="870"/>
                </a:lnTo>
                <a:lnTo>
                  <a:pt x="1341" y="870"/>
                </a:lnTo>
                <a:lnTo>
                  <a:pt x="1339" y="872"/>
                </a:lnTo>
                <a:lnTo>
                  <a:pt x="1337" y="874"/>
                </a:lnTo>
                <a:lnTo>
                  <a:pt x="1337" y="874"/>
                </a:lnTo>
                <a:lnTo>
                  <a:pt x="1337" y="874"/>
                </a:lnTo>
                <a:lnTo>
                  <a:pt x="1337" y="876"/>
                </a:lnTo>
                <a:lnTo>
                  <a:pt x="1337" y="876"/>
                </a:lnTo>
                <a:lnTo>
                  <a:pt x="1339" y="874"/>
                </a:lnTo>
                <a:lnTo>
                  <a:pt x="1339" y="874"/>
                </a:lnTo>
                <a:lnTo>
                  <a:pt x="1339" y="874"/>
                </a:lnTo>
                <a:lnTo>
                  <a:pt x="1339" y="874"/>
                </a:lnTo>
                <a:lnTo>
                  <a:pt x="1339" y="874"/>
                </a:lnTo>
                <a:lnTo>
                  <a:pt x="1339" y="874"/>
                </a:lnTo>
                <a:lnTo>
                  <a:pt x="1339" y="874"/>
                </a:lnTo>
                <a:lnTo>
                  <a:pt x="1341" y="874"/>
                </a:lnTo>
                <a:lnTo>
                  <a:pt x="1341" y="872"/>
                </a:lnTo>
                <a:lnTo>
                  <a:pt x="1341" y="872"/>
                </a:lnTo>
                <a:lnTo>
                  <a:pt x="1341" y="872"/>
                </a:lnTo>
                <a:lnTo>
                  <a:pt x="1343" y="872"/>
                </a:lnTo>
                <a:lnTo>
                  <a:pt x="1343" y="870"/>
                </a:lnTo>
                <a:lnTo>
                  <a:pt x="1343" y="870"/>
                </a:lnTo>
                <a:lnTo>
                  <a:pt x="1343" y="868"/>
                </a:lnTo>
                <a:lnTo>
                  <a:pt x="1341" y="868"/>
                </a:lnTo>
                <a:lnTo>
                  <a:pt x="1341" y="866"/>
                </a:lnTo>
                <a:lnTo>
                  <a:pt x="1341" y="866"/>
                </a:lnTo>
                <a:lnTo>
                  <a:pt x="1341" y="866"/>
                </a:lnTo>
                <a:lnTo>
                  <a:pt x="1341" y="866"/>
                </a:lnTo>
                <a:lnTo>
                  <a:pt x="1343" y="866"/>
                </a:lnTo>
                <a:lnTo>
                  <a:pt x="1343" y="866"/>
                </a:lnTo>
                <a:lnTo>
                  <a:pt x="1343" y="866"/>
                </a:lnTo>
                <a:lnTo>
                  <a:pt x="1345" y="866"/>
                </a:lnTo>
                <a:lnTo>
                  <a:pt x="1345" y="866"/>
                </a:lnTo>
                <a:lnTo>
                  <a:pt x="1345" y="866"/>
                </a:lnTo>
                <a:lnTo>
                  <a:pt x="1349" y="866"/>
                </a:lnTo>
                <a:lnTo>
                  <a:pt x="1349" y="868"/>
                </a:lnTo>
                <a:lnTo>
                  <a:pt x="1351" y="868"/>
                </a:lnTo>
                <a:lnTo>
                  <a:pt x="1351" y="868"/>
                </a:lnTo>
                <a:lnTo>
                  <a:pt x="1351" y="868"/>
                </a:lnTo>
                <a:lnTo>
                  <a:pt x="1351" y="868"/>
                </a:lnTo>
                <a:lnTo>
                  <a:pt x="1354" y="868"/>
                </a:lnTo>
                <a:lnTo>
                  <a:pt x="1354" y="868"/>
                </a:lnTo>
                <a:lnTo>
                  <a:pt x="1356" y="870"/>
                </a:lnTo>
                <a:lnTo>
                  <a:pt x="1356" y="870"/>
                </a:lnTo>
                <a:lnTo>
                  <a:pt x="1358" y="870"/>
                </a:lnTo>
                <a:lnTo>
                  <a:pt x="1360" y="870"/>
                </a:lnTo>
                <a:lnTo>
                  <a:pt x="1362" y="870"/>
                </a:lnTo>
                <a:lnTo>
                  <a:pt x="1362" y="870"/>
                </a:lnTo>
                <a:lnTo>
                  <a:pt x="1364" y="870"/>
                </a:lnTo>
                <a:lnTo>
                  <a:pt x="1364" y="868"/>
                </a:lnTo>
                <a:lnTo>
                  <a:pt x="1364" y="870"/>
                </a:lnTo>
                <a:lnTo>
                  <a:pt x="1364" y="870"/>
                </a:lnTo>
                <a:lnTo>
                  <a:pt x="1366" y="870"/>
                </a:lnTo>
                <a:lnTo>
                  <a:pt x="1368" y="870"/>
                </a:lnTo>
                <a:lnTo>
                  <a:pt x="1368" y="870"/>
                </a:lnTo>
                <a:lnTo>
                  <a:pt x="1368" y="870"/>
                </a:lnTo>
                <a:lnTo>
                  <a:pt x="1368" y="870"/>
                </a:lnTo>
                <a:lnTo>
                  <a:pt x="1368" y="870"/>
                </a:lnTo>
                <a:lnTo>
                  <a:pt x="1368" y="872"/>
                </a:lnTo>
                <a:lnTo>
                  <a:pt x="1370" y="872"/>
                </a:lnTo>
                <a:lnTo>
                  <a:pt x="1370" y="872"/>
                </a:lnTo>
                <a:lnTo>
                  <a:pt x="1370" y="874"/>
                </a:lnTo>
                <a:lnTo>
                  <a:pt x="1370" y="874"/>
                </a:lnTo>
                <a:lnTo>
                  <a:pt x="1370" y="876"/>
                </a:lnTo>
                <a:lnTo>
                  <a:pt x="1370" y="876"/>
                </a:lnTo>
                <a:lnTo>
                  <a:pt x="1370" y="876"/>
                </a:lnTo>
                <a:lnTo>
                  <a:pt x="1372" y="879"/>
                </a:lnTo>
                <a:lnTo>
                  <a:pt x="1372" y="881"/>
                </a:lnTo>
                <a:lnTo>
                  <a:pt x="1375" y="881"/>
                </a:lnTo>
                <a:lnTo>
                  <a:pt x="1375" y="883"/>
                </a:lnTo>
                <a:lnTo>
                  <a:pt x="1377" y="885"/>
                </a:lnTo>
                <a:lnTo>
                  <a:pt x="1379" y="885"/>
                </a:lnTo>
                <a:lnTo>
                  <a:pt x="1381" y="885"/>
                </a:lnTo>
                <a:lnTo>
                  <a:pt x="1383" y="885"/>
                </a:lnTo>
                <a:lnTo>
                  <a:pt x="1385" y="885"/>
                </a:lnTo>
                <a:lnTo>
                  <a:pt x="1389" y="885"/>
                </a:lnTo>
                <a:lnTo>
                  <a:pt x="1391" y="885"/>
                </a:lnTo>
                <a:lnTo>
                  <a:pt x="1391" y="885"/>
                </a:lnTo>
                <a:lnTo>
                  <a:pt x="1389" y="885"/>
                </a:lnTo>
                <a:lnTo>
                  <a:pt x="1389" y="887"/>
                </a:lnTo>
                <a:lnTo>
                  <a:pt x="1389" y="887"/>
                </a:lnTo>
                <a:lnTo>
                  <a:pt x="1389" y="887"/>
                </a:lnTo>
                <a:lnTo>
                  <a:pt x="1389" y="889"/>
                </a:lnTo>
                <a:lnTo>
                  <a:pt x="1389" y="889"/>
                </a:lnTo>
                <a:lnTo>
                  <a:pt x="1389" y="889"/>
                </a:lnTo>
                <a:lnTo>
                  <a:pt x="1389" y="889"/>
                </a:lnTo>
                <a:lnTo>
                  <a:pt x="1387" y="891"/>
                </a:lnTo>
                <a:lnTo>
                  <a:pt x="1389" y="891"/>
                </a:lnTo>
                <a:lnTo>
                  <a:pt x="1389" y="893"/>
                </a:lnTo>
                <a:lnTo>
                  <a:pt x="1391" y="893"/>
                </a:lnTo>
                <a:lnTo>
                  <a:pt x="1391" y="893"/>
                </a:lnTo>
                <a:lnTo>
                  <a:pt x="1393" y="895"/>
                </a:lnTo>
                <a:lnTo>
                  <a:pt x="1393" y="895"/>
                </a:lnTo>
                <a:lnTo>
                  <a:pt x="1393" y="895"/>
                </a:lnTo>
                <a:lnTo>
                  <a:pt x="1393" y="895"/>
                </a:lnTo>
                <a:lnTo>
                  <a:pt x="1393" y="895"/>
                </a:lnTo>
                <a:lnTo>
                  <a:pt x="1393" y="895"/>
                </a:lnTo>
                <a:lnTo>
                  <a:pt x="1393" y="897"/>
                </a:lnTo>
                <a:lnTo>
                  <a:pt x="1393" y="900"/>
                </a:lnTo>
                <a:lnTo>
                  <a:pt x="1391" y="900"/>
                </a:lnTo>
                <a:lnTo>
                  <a:pt x="1393" y="900"/>
                </a:lnTo>
                <a:lnTo>
                  <a:pt x="1391" y="902"/>
                </a:lnTo>
                <a:lnTo>
                  <a:pt x="1391" y="902"/>
                </a:lnTo>
                <a:lnTo>
                  <a:pt x="1391" y="902"/>
                </a:lnTo>
                <a:lnTo>
                  <a:pt x="1393" y="904"/>
                </a:lnTo>
                <a:lnTo>
                  <a:pt x="1393" y="904"/>
                </a:lnTo>
                <a:lnTo>
                  <a:pt x="1393" y="904"/>
                </a:lnTo>
                <a:lnTo>
                  <a:pt x="1393" y="904"/>
                </a:lnTo>
                <a:lnTo>
                  <a:pt x="1395" y="904"/>
                </a:lnTo>
                <a:lnTo>
                  <a:pt x="1395" y="904"/>
                </a:lnTo>
                <a:lnTo>
                  <a:pt x="1395" y="904"/>
                </a:lnTo>
                <a:lnTo>
                  <a:pt x="1398" y="904"/>
                </a:lnTo>
                <a:lnTo>
                  <a:pt x="1398" y="904"/>
                </a:lnTo>
                <a:lnTo>
                  <a:pt x="1398" y="904"/>
                </a:lnTo>
                <a:lnTo>
                  <a:pt x="1398" y="906"/>
                </a:lnTo>
                <a:lnTo>
                  <a:pt x="1395" y="906"/>
                </a:lnTo>
                <a:lnTo>
                  <a:pt x="1395" y="906"/>
                </a:lnTo>
                <a:lnTo>
                  <a:pt x="1395" y="906"/>
                </a:lnTo>
                <a:lnTo>
                  <a:pt x="1395" y="908"/>
                </a:lnTo>
                <a:lnTo>
                  <a:pt x="1395" y="908"/>
                </a:lnTo>
                <a:lnTo>
                  <a:pt x="1395" y="908"/>
                </a:lnTo>
                <a:lnTo>
                  <a:pt x="1395" y="908"/>
                </a:lnTo>
                <a:lnTo>
                  <a:pt x="1395" y="906"/>
                </a:lnTo>
                <a:lnTo>
                  <a:pt x="1395" y="906"/>
                </a:lnTo>
                <a:lnTo>
                  <a:pt x="1395" y="908"/>
                </a:lnTo>
                <a:lnTo>
                  <a:pt x="1395" y="908"/>
                </a:lnTo>
                <a:lnTo>
                  <a:pt x="1395" y="910"/>
                </a:lnTo>
                <a:lnTo>
                  <a:pt x="1395" y="910"/>
                </a:lnTo>
                <a:lnTo>
                  <a:pt x="1395" y="910"/>
                </a:lnTo>
                <a:lnTo>
                  <a:pt x="1395" y="912"/>
                </a:lnTo>
                <a:lnTo>
                  <a:pt x="1395" y="912"/>
                </a:lnTo>
                <a:lnTo>
                  <a:pt x="1395" y="910"/>
                </a:lnTo>
                <a:lnTo>
                  <a:pt x="1395" y="910"/>
                </a:lnTo>
                <a:lnTo>
                  <a:pt x="1398" y="910"/>
                </a:lnTo>
                <a:lnTo>
                  <a:pt x="1400" y="910"/>
                </a:lnTo>
                <a:lnTo>
                  <a:pt x="1400" y="910"/>
                </a:lnTo>
                <a:lnTo>
                  <a:pt x="1402" y="910"/>
                </a:lnTo>
                <a:lnTo>
                  <a:pt x="1402" y="910"/>
                </a:lnTo>
                <a:lnTo>
                  <a:pt x="1402" y="912"/>
                </a:lnTo>
                <a:lnTo>
                  <a:pt x="1402" y="912"/>
                </a:lnTo>
                <a:lnTo>
                  <a:pt x="1402" y="912"/>
                </a:lnTo>
                <a:lnTo>
                  <a:pt x="1402" y="914"/>
                </a:lnTo>
                <a:lnTo>
                  <a:pt x="1402" y="914"/>
                </a:lnTo>
                <a:lnTo>
                  <a:pt x="1404" y="914"/>
                </a:lnTo>
                <a:lnTo>
                  <a:pt x="1404" y="914"/>
                </a:lnTo>
                <a:lnTo>
                  <a:pt x="1404" y="914"/>
                </a:lnTo>
                <a:lnTo>
                  <a:pt x="1404" y="914"/>
                </a:lnTo>
                <a:lnTo>
                  <a:pt x="1408" y="914"/>
                </a:lnTo>
                <a:lnTo>
                  <a:pt x="1408" y="914"/>
                </a:lnTo>
                <a:lnTo>
                  <a:pt x="1408" y="916"/>
                </a:lnTo>
                <a:lnTo>
                  <a:pt x="1410" y="916"/>
                </a:lnTo>
                <a:lnTo>
                  <a:pt x="1416" y="916"/>
                </a:lnTo>
                <a:lnTo>
                  <a:pt x="1419" y="916"/>
                </a:lnTo>
                <a:lnTo>
                  <a:pt x="1421" y="916"/>
                </a:lnTo>
                <a:lnTo>
                  <a:pt x="1423" y="916"/>
                </a:lnTo>
                <a:lnTo>
                  <a:pt x="1423" y="916"/>
                </a:lnTo>
                <a:lnTo>
                  <a:pt x="1423" y="916"/>
                </a:lnTo>
                <a:lnTo>
                  <a:pt x="1427" y="916"/>
                </a:lnTo>
                <a:lnTo>
                  <a:pt x="1427" y="916"/>
                </a:lnTo>
                <a:lnTo>
                  <a:pt x="1429" y="918"/>
                </a:lnTo>
                <a:lnTo>
                  <a:pt x="1429" y="918"/>
                </a:lnTo>
                <a:lnTo>
                  <a:pt x="1431" y="918"/>
                </a:lnTo>
                <a:lnTo>
                  <a:pt x="1433" y="918"/>
                </a:lnTo>
                <a:lnTo>
                  <a:pt x="1435" y="918"/>
                </a:lnTo>
                <a:lnTo>
                  <a:pt x="1435" y="918"/>
                </a:lnTo>
                <a:lnTo>
                  <a:pt x="1435" y="918"/>
                </a:lnTo>
                <a:lnTo>
                  <a:pt x="1435" y="918"/>
                </a:lnTo>
                <a:lnTo>
                  <a:pt x="1435" y="918"/>
                </a:lnTo>
                <a:lnTo>
                  <a:pt x="1435" y="918"/>
                </a:lnTo>
                <a:lnTo>
                  <a:pt x="1435" y="918"/>
                </a:lnTo>
                <a:lnTo>
                  <a:pt x="1437" y="918"/>
                </a:lnTo>
                <a:lnTo>
                  <a:pt x="1437" y="918"/>
                </a:lnTo>
                <a:lnTo>
                  <a:pt x="1437" y="918"/>
                </a:lnTo>
                <a:lnTo>
                  <a:pt x="1437" y="918"/>
                </a:lnTo>
                <a:lnTo>
                  <a:pt x="1437" y="918"/>
                </a:lnTo>
                <a:lnTo>
                  <a:pt x="1437" y="921"/>
                </a:lnTo>
                <a:lnTo>
                  <a:pt x="1437" y="921"/>
                </a:lnTo>
                <a:lnTo>
                  <a:pt x="1437" y="921"/>
                </a:lnTo>
                <a:lnTo>
                  <a:pt x="1437" y="921"/>
                </a:lnTo>
                <a:lnTo>
                  <a:pt x="1437" y="921"/>
                </a:lnTo>
                <a:lnTo>
                  <a:pt x="1437" y="921"/>
                </a:lnTo>
                <a:lnTo>
                  <a:pt x="1439" y="921"/>
                </a:lnTo>
                <a:lnTo>
                  <a:pt x="1439" y="921"/>
                </a:lnTo>
                <a:lnTo>
                  <a:pt x="1442" y="921"/>
                </a:lnTo>
                <a:lnTo>
                  <a:pt x="1442" y="921"/>
                </a:lnTo>
                <a:lnTo>
                  <a:pt x="1444" y="921"/>
                </a:lnTo>
                <a:lnTo>
                  <a:pt x="1444" y="921"/>
                </a:lnTo>
                <a:lnTo>
                  <a:pt x="1444" y="921"/>
                </a:lnTo>
                <a:lnTo>
                  <a:pt x="1444" y="921"/>
                </a:lnTo>
                <a:lnTo>
                  <a:pt x="1444" y="921"/>
                </a:lnTo>
                <a:lnTo>
                  <a:pt x="1444" y="921"/>
                </a:lnTo>
                <a:lnTo>
                  <a:pt x="1444" y="921"/>
                </a:lnTo>
                <a:lnTo>
                  <a:pt x="1446" y="921"/>
                </a:lnTo>
                <a:lnTo>
                  <a:pt x="1448" y="921"/>
                </a:lnTo>
                <a:lnTo>
                  <a:pt x="1448" y="921"/>
                </a:lnTo>
                <a:lnTo>
                  <a:pt x="1448" y="921"/>
                </a:lnTo>
                <a:lnTo>
                  <a:pt x="1448" y="923"/>
                </a:lnTo>
                <a:lnTo>
                  <a:pt x="1450" y="923"/>
                </a:lnTo>
                <a:lnTo>
                  <a:pt x="1450" y="923"/>
                </a:lnTo>
                <a:lnTo>
                  <a:pt x="1450" y="923"/>
                </a:lnTo>
                <a:lnTo>
                  <a:pt x="1450" y="925"/>
                </a:lnTo>
                <a:lnTo>
                  <a:pt x="1450" y="925"/>
                </a:lnTo>
                <a:lnTo>
                  <a:pt x="1450" y="925"/>
                </a:lnTo>
                <a:lnTo>
                  <a:pt x="1450" y="925"/>
                </a:lnTo>
                <a:lnTo>
                  <a:pt x="1452" y="927"/>
                </a:lnTo>
                <a:lnTo>
                  <a:pt x="1452" y="927"/>
                </a:lnTo>
                <a:lnTo>
                  <a:pt x="1452" y="927"/>
                </a:lnTo>
                <a:lnTo>
                  <a:pt x="1452" y="927"/>
                </a:lnTo>
                <a:lnTo>
                  <a:pt x="1452" y="927"/>
                </a:lnTo>
                <a:lnTo>
                  <a:pt x="1454" y="927"/>
                </a:lnTo>
                <a:lnTo>
                  <a:pt x="1454" y="927"/>
                </a:lnTo>
                <a:lnTo>
                  <a:pt x="1454" y="927"/>
                </a:lnTo>
                <a:lnTo>
                  <a:pt x="1454" y="927"/>
                </a:lnTo>
                <a:lnTo>
                  <a:pt x="1454" y="927"/>
                </a:lnTo>
                <a:lnTo>
                  <a:pt x="1454" y="929"/>
                </a:lnTo>
                <a:lnTo>
                  <a:pt x="1454" y="929"/>
                </a:lnTo>
                <a:lnTo>
                  <a:pt x="1454" y="931"/>
                </a:lnTo>
                <a:lnTo>
                  <a:pt x="1456" y="931"/>
                </a:lnTo>
                <a:lnTo>
                  <a:pt x="1456" y="931"/>
                </a:lnTo>
                <a:lnTo>
                  <a:pt x="1458" y="931"/>
                </a:lnTo>
                <a:lnTo>
                  <a:pt x="1458" y="931"/>
                </a:lnTo>
                <a:lnTo>
                  <a:pt x="1458" y="931"/>
                </a:lnTo>
                <a:lnTo>
                  <a:pt x="1458" y="931"/>
                </a:lnTo>
                <a:lnTo>
                  <a:pt x="1458" y="931"/>
                </a:lnTo>
                <a:lnTo>
                  <a:pt x="1458" y="931"/>
                </a:lnTo>
                <a:lnTo>
                  <a:pt x="1458" y="931"/>
                </a:lnTo>
                <a:lnTo>
                  <a:pt x="1460" y="931"/>
                </a:lnTo>
                <a:lnTo>
                  <a:pt x="1458" y="933"/>
                </a:lnTo>
                <a:lnTo>
                  <a:pt x="1458" y="933"/>
                </a:lnTo>
                <a:lnTo>
                  <a:pt x="1458" y="933"/>
                </a:lnTo>
                <a:lnTo>
                  <a:pt x="1458" y="935"/>
                </a:lnTo>
                <a:lnTo>
                  <a:pt x="1458" y="935"/>
                </a:lnTo>
                <a:lnTo>
                  <a:pt x="1458" y="935"/>
                </a:lnTo>
                <a:lnTo>
                  <a:pt x="1458" y="935"/>
                </a:lnTo>
                <a:lnTo>
                  <a:pt x="1460" y="935"/>
                </a:lnTo>
                <a:lnTo>
                  <a:pt x="1460" y="935"/>
                </a:lnTo>
                <a:lnTo>
                  <a:pt x="1460" y="935"/>
                </a:lnTo>
                <a:lnTo>
                  <a:pt x="1458" y="935"/>
                </a:lnTo>
                <a:lnTo>
                  <a:pt x="1458" y="935"/>
                </a:lnTo>
                <a:lnTo>
                  <a:pt x="1460" y="937"/>
                </a:lnTo>
                <a:lnTo>
                  <a:pt x="1460" y="937"/>
                </a:lnTo>
                <a:lnTo>
                  <a:pt x="1460" y="937"/>
                </a:lnTo>
                <a:lnTo>
                  <a:pt x="1460" y="937"/>
                </a:lnTo>
                <a:lnTo>
                  <a:pt x="1460" y="939"/>
                </a:lnTo>
                <a:lnTo>
                  <a:pt x="1460" y="939"/>
                </a:lnTo>
                <a:lnTo>
                  <a:pt x="1463" y="939"/>
                </a:lnTo>
                <a:lnTo>
                  <a:pt x="1463" y="939"/>
                </a:lnTo>
                <a:lnTo>
                  <a:pt x="1463" y="941"/>
                </a:lnTo>
                <a:lnTo>
                  <a:pt x="1463" y="941"/>
                </a:lnTo>
                <a:lnTo>
                  <a:pt x="1465" y="941"/>
                </a:lnTo>
                <a:lnTo>
                  <a:pt x="1465" y="941"/>
                </a:lnTo>
                <a:lnTo>
                  <a:pt x="1465" y="939"/>
                </a:lnTo>
                <a:lnTo>
                  <a:pt x="1465" y="939"/>
                </a:lnTo>
                <a:lnTo>
                  <a:pt x="1465" y="941"/>
                </a:lnTo>
                <a:lnTo>
                  <a:pt x="1465" y="941"/>
                </a:lnTo>
                <a:lnTo>
                  <a:pt x="1465" y="941"/>
                </a:lnTo>
                <a:lnTo>
                  <a:pt x="1465" y="941"/>
                </a:lnTo>
                <a:lnTo>
                  <a:pt x="1465" y="941"/>
                </a:lnTo>
                <a:lnTo>
                  <a:pt x="1463" y="941"/>
                </a:lnTo>
                <a:lnTo>
                  <a:pt x="1463" y="941"/>
                </a:lnTo>
                <a:lnTo>
                  <a:pt x="1463" y="941"/>
                </a:lnTo>
                <a:lnTo>
                  <a:pt x="1460" y="941"/>
                </a:lnTo>
                <a:lnTo>
                  <a:pt x="1460" y="941"/>
                </a:lnTo>
                <a:lnTo>
                  <a:pt x="1460" y="941"/>
                </a:lnTo>
                <a:lnTo>
                  <a:pt x="1460" y="939"/>
                </a:lnTo>
                <a:lnTo>
                  <a:pt x="1460" y="941"/>
                </a:lnTo>
                <a:lnTo>
                  <a:pt x="1458" y="941"/>
                </a:lnTo>
                <a:lnTo>
                  <a:pt x="1458" y="941"/>
                </a:lnTo>
                <a:lnTo>
                  <a:pt x="1458" y="941"/>
                </a:lnTo>
                <a:lnTo>
                  <a:pt x="1458" y="941"/>
                </a:lnTo>
                <a:lnTo>
                  <a:pt x="1460" y="944"/>
                </a:lnTo>
                <a:lnTo>
                  <a:pt x="1460" y="944"/>
                </a:lnTo>
                <a:lnTo>
                  <a:pt x="1460" y="946"/>
                </a:lnTo>
                <a:lnTo>
                  <a:pt x="1460" y="946"/>
                </a:lnTo>
                <a:lnTo>
                  <a:pt x="1458" y="948"/>
                </a:lnTo>
                <a:lnTo>
                  <a:pt x="1456" y="946"/>
                </a:lnTo>
                <a:lnTo>
                  <a:pt x="1454" y="946"/>
                </a:lnTo>
                <a:lnTo>
                  <a:pt x="1452" y="944"/>
                </a:lnTo>
                <a:lnTo>
                  <a:pt x="1450" y="944"/>
                </a:lnTo>
                <a:lnTo>
                  <a:pt x="1450" y="944"/>
                </a:lnTo>
                <a:lnTo>
                  <a:pt x="1448" y="944"/>
                </a:lnTo>
                <a:lnTo>
                  <a:pt x="1448" y="944"/>
                </a:lnTo>
                <a:lnTo>
                  <a:pt x="1448" y="946"/>
                </a:lnTo>
                <a:lnTo>
                  <a:pt x="1446" y="944"/>
                </a:lnTo>
                <a:lnTo>
                  <a:pt x="1448" y="944"/>
                </a:lnTo>
                <a:lnTo>
                  <a:pt x="1448" y="941"/>
                </a:lnTo>
                <a:lnTo>
                  <a:pt x="1448" y="941"/>
                </a:lnTo>
                <a:lnTo>
                  <a:pt x="1448" y="941"/>
                </a:lnTo>
                <a:lnTo>
                  <a:pt x="1446" y="941"/>
                </a:lnTo>
                <a:lnTo>
                  <a:pt x="1446" y="941"/>
                </a:lnTo>
                <a:lnTo>
                  <a:pt x="1444" y="941"/>
                </a:lnTo>
                <a:lnTo>
                  <a:pt x="1444" y="941"/>
                </a:lnTo>
                <a:lnTo>
                  <a:pt x="1444" y="941"/>
                </a:lnTo>
                <a:lnTo>
                  <a:pt x="1446" y="941"/>
                </a:lnTo>
                <a:lnTo>
                  <a:pt x="1446" y="939"/>
                </a:lnTo>
                <a:lnTo>
                  <a:pt x="1446" y="939"/>
                </a:lnTo>
                <a:lnTo>
                  <a:pt x="1446" y="939"/>
                </a:lnTo>
                <a:lnTo>
                  <a:pt x="1446" y="939"/>
                </a:lnTo>
                <a:lnTo>
                  <a:pt x="1446" y="939"/>
                </a:lnTo>
                <a:lnTo>
                  <a:pt x="1446" y="939"/>
                </a:lnTo>
                <a:lnTo>
                  <a:pt x="1446" y="939"/>
                </a:lnTo>
                <a:lnTo>
                  <a:pt x="1444" y="939"/>
                </a:lnTo>
                <a:lnTo>
                  <a:pt x="1444" y="939"/>
                </a:lnTo>
                <a:lnTo>
                  <a:pt x="1444" y="939"/>
                </a:lnTo>
                <a:lnTo>
                  <a:pt x="1444" y="939"/>
                </a:lnTo>
                <a:lnTo>
                  <a:pt x="1444" y="939"/>
                </a:lnTo>
                <a:lnTo>
                  <a:pt x="1444" y="939"/>
                </a:lnTo>
                <a:lnTo>
                  <a:pt x="1444" y="937"/>
                </a:lnTo>
                <a:lnTo>
                  <a:pt x="1444" y="937"/>
                </a:lnTo>
                <a:lnTo>
                  <a:pt x="1442" y="937"/>
                </a:lnTo>
                <a:lnTo>
                  <a:pt x="1442" y="937"/>
                </a:lnTo>
                <a:lnTo>
                  <a:pt x="1442" y="935"/>
                </a:lnTo>
                <a:lnTo>
                  <a:pt x="1442" y="935"/>
                </a:lnTo>
                <a:lnTo>
                  <a:pt x="1442" y="935"/>
                </a:lnTo>
                <a:lnTo>
                  <a:pt x="1442" y="933"/>
                </a:lnTo>
                <a:lnTo>
                  <a:pt x="1442" y="933"/>
                </a:lnTo>
                <a:lnTo>
                  <a:pt x="1439" y="933"/>
                </a:lnTo>
                <a:lnTo>
                  <a:pt x="1437" y="933"/>
                </a:lnTo>
                <a:lnTo>
                  <a:pt x="1435" y="933"/>
                </a:lnTo>
                <a:lnTo>
                  <a:pt x="1435" y="933"/>
                </a:lnTo>
                <a:lnTo>
                  <a:pt x="1435" y="935"/>
                </a:lnTo>
                <a:lnTo>
                  <a:pt x="1437" y="935"/>
                </a:lnTo>
                <a:lnTo>
                  <a:pt x="1437" y="935"/>
                </a:lnTo>
                <a:lnTo>
                  <a:pt x="1437" y="935"/>
                </a:lnTo>
                <a:lnTo>
                  <a:pt x="1437" y="935"/>
                </a:lnTo>
                <a:lnTo>
                  <a:pt x="1439" y="937"/>
                </a:lnTo>
                <a:lnTo>
                  <a:pt x="1439" y="937"/>
                </a:lnTo>
                <a:lnTo>
                  <a:pt x="1439" y="937"/>
                </a:lnTo>
                <a:lnTo>
                  <a:pt x="1439" y="937"/>
                </a:lnTo>
                <a:lnTo>
                  <a:pt x="1442" y="939"/>
                </a:lnTo>
                <a:lnTo>
                  <a:pt x="1442" y="939"/>
                </a:lnTo>
                <a:lnTo>
                  <a:pt x="1442" y="939"/>
                </a:lnTo>
                <a:lnTo>
                  <a:pt x="1442" y="941"/>
                </a:lnTo>
                <a:lnTo>
                  <a:pt x="1442" y="941"/>
                </a:lnTo>
                <a:lnTo>
                  <a:pt x="1442" y="944"/>
                </a:lnTo>
                <a:lnTo>
                  <a:pt x="1442" y="944"/>
                </a:lnTo>
                <a:lnTo>
                  <a:pt x="1442" y="946"/>
                </a:lnTo>
                <a:lnTo>
                  <a:pt x="1442" y="946"/>
                </a:lnTo>
                <a:lnTo>
                  <a:pt x="1439" y="948"/>
                </a:lnTo>
                <a:lnTo>
                  <a:pt x="1439" y="948"/>
                </a:lnTo>
                <a:lnTo>
                  <a:pt x="1439" y="948"/>
                </a:lnTo>
                <a:lnTo>
                  <a:pt x="1439" y="948"/>
                </a:lnTo>
                <a:lnTo>
                  <a:pt x="1437" y="948"/>
                </a:lnTo>
                <a:lnTo>
                  <a:pt x="1437" y="950"/>
                </a:lnTo>
                <a:lnTo>
                  <a:pt x="1437" y="950"/>
                </a:lnTo>
                <a:lnTo>
                  <a:pt x="1437" y="952"/>
                </a:lnTo>
                <a:lnTo>
                  <a:pt x="1437" y="952"/>
                </a:lnTo>
                <a:lnTo>
                  <a:pt x="1435" y="954"/>
                </a:lnTo>
                <a:lnTo>
                  <a:pt x="1435" y="954"/>
                </a:lnTo>
                <a:lnTo>
                  <a:pt x="1435" y="956"/>
                </a:lnTo>
                <a:lnTo>
                  <a:pt x="1435" y="962"/>
                </a:lnTo>
                <a:lnTo>
                  <a:pt x="1435" y="962"/>
                </a:lnTo>
                <a:lnTo>
                  <a:pt x="1435" y="965"/>
                </a:lnTo>
                <a:lnTo>
                  <a:pt x="1435" y="967"/>
                </a:lnTo>
                <a:lnTo>
                  <a:pt x="1435" y="967"/>
                </a:lnTo>
                <a:lnTo>
                  <a:pt x="1433" y="969"/>
                </a:lnTo>
                <a:lnTo>
                  <a:pt x="1433" y="969"/>
                </a:lnTo>
                <a:lnTo>
                  <a:pt x="1431" y="969"/>
                </a:lnTo>
                <a:lnTo>
                  <a:pt x="1431" y="971"/>
                </a:lnTo>
                <a:lnTo>
                  <a:pt x="1431" y="971"/>
                </a:lnTo>
                <a:lnTo>
                  <a:pt x="1429" y="971"/>
                </a:lnTo>
                <a:lnTo>
                  <a:pt x="1427" y="973"/>
                </a:lnTo>
                <a:lnTo>
                  <a:pt x="1425" y="973"/>
                </a:lnTo>
                <a:lnTo>
                  <a:pt x="1425" y="973"/>
                </a:lnTo>
                <a:lnTo>
                  <a:pt x="1425" y="971"/>
                </a:lnTo>
                <a:lnTo>
                  <a:pt x="1425" y="969"/>
                </a:lnTo>
                <a:lnTo>
                  <a:pt x="1423" y="962"/>
                </a:lnTo>
                <a:lnTo>
                  <a:pt x="1423" y="958"/>
                </a:lnTo>
                <a:lnTo>
                  <a:pt x="1421" y="956"/>
                </a:lnTo>
                <a:lnTo>
                  <a:pt x="1421" y="956"/>
                </a:lnTo>
                <a:lnTo>
                  <a:pt x="1419" y="954"/>
                </a:lnTo>
                <a:lnTo>
                  <a:pt x="1419" y="954"/>
                </a:lnTo>
                <a:lnTo>
                  <a:pt x="1416" y="954"/>
                </a:lnTo>
                <a:lnTo>
                  <a:pt x="1416" y="956"/>
                </a:lnTo>
                <a:lnTo>
                  <a:pt x="1414" y="956"/>
                </a:lnTo>
                <a:lnTo>
                  <a:pt x="1412" y="956"/>
                </a:lnTo>
                <a:lnTo>
                  <a:pt x="1412" y="956"/>
                </a:lnTo>
                <a:lnTo>
                  <a:pt x="1412" y="956"/>
                </a:lnTo>
                <a:lnTo>
                  <a:pt x="1412" y="956"/>
                </a:lnTo>
                <a:lnTo>
                  <a:pt x="1412" y="956"/>
                </a:lnTo>
                <a:lnTo>
                  <a:pt x="1412" y="958"/>
                </a:lnTo>
                <a:lnTo>
                  <a:pt x="1412" y="958"/>
                </a:lnTo>
                <a:lnTo>
                  <a:pt x="1410" y="960"/>
                </a:lnTo>
                <a:lnTo>
                  <a:pt x="1410" y="960"/>
                </a:lnTo>
                <a:lnTo>
                  <a:pt x="1410" y="960"/>
                </a:lnTo>
                <a:lnTo>
                  <a:pt x="1408" y="960"/>
                </a:lnTo>
                <a:lnTo>
                  <a:pt x="1408" y="962"/>
                </a:lnTo>
                <a:lnTo>
                  <a:pt x="1408" y="962"/>
                </a:lnTo>
                <a:lnTo>
                  <a:pt x="1406" y="962"/>
                </a:lnTo>
                <a:lnTo>
                  <a:pt x="1404" y="962"/>
                </a:lnTo>
                <a:lnTo>
                  <a:pt x="1404" y="960"/>
                </a:lnTo>
                <a:lnTo>
                  <a:pt x="1404" y="960"/>
                </a:lnTo>
                <a:lnTo>
                  <a:pt x="1404" y="960"/>
                </a:lnTo>
                <a:lnTo>
                  <a:pt x="1404" y="958"/>
                </a:lnTo>
                <a:lnTo>
                  <a:pt x="1404" y="958"/>
                </a:lnTo>
                <a:lnTo>
                  <a:pt x="1404" y="956"/>
                </a:lnTo>
                <a:lnTo>
                  <a:pt x="1406" y="956"/>
                </a:lnTo>
                <a:lnTo>
                  <a:pt x="1406" y="956"/>
                </a:lnTo>
                <a:lnTo>
                  <a:pt x="1408" y="956"/>
                </a:lnTo>
                <a:lnTo>
                  <a:pt x="1408" y="954"/>
                </a:lnTo>
                <a:lnTo>
                  <a:pt x="1408" y="954"/>
                </a:lnTo>
                <a:lnTo>
                  <a:pt x="1408" y="954"/>
                </a:lnTo>
                <a:lnTo>
                  <a:pt x="1408" y="954"/>
                </a:lnTo>
                <a:lnTo>
                  <a:pt x="1410" y="952"/>
                </a:lnTo>
                <a:lnTo>
                  <a:pt x="1410" y="950"/>
                </a:lnTo>
                <a:lnTo>
                  <a:pt x="1410" y="950"/>
                </a:lnTo>
                <a:lnTo>
                  <a:pt x="1410" y="950"/>
                </a:lnTo>
                <a:lnTo>
                  <a:pt x="1410" y="952"/>
                </a:lnTo>
                <a:lnTo>
                  <a:pt x="1412" y="950"/>
                </a:lnTo>
                <a:lnTo>
                  <a:pt x="1412" y="950"/>
                </a:lnTo>
                <a:lnTo>
                  <a:pt x="1412" y="948"/>
                </a:lnTo>
                <a:lnTo>
                  <a:pt x="1412" y="946"/>
                </a:lnTo>
                <a:lnTo>
                  <a:pt x="1412" y="944"/>
                </a:lnTo>
                <a:lnTo>
                  <a:pt x="1412" y="944"/>
                </a:lnTo>
                <a:lnTo>
                  <a:pt x="1412" y="941"/>
                </a:lnTo>
                <a:lnTo>
                  <a:pt x="1412" y="939"/>
                </a:lnTo>
                <a:lnTo>
                  <a:pt x="1410" y="939"/>
                </a:lnTo>
                <a:lnTo>
                  <a:pt x="1410" y="937"/>
                </a:lnTo>
                <a:lnTo>
                  <a:pt x="1410" y="937"/>
                </a:lnTo>
                <a:lnTo>
                  <a:pt x="1410" y="937"/>
                </a:lnTo>
                <a:lnTo>
                  <a:pt x="1412" y="937"/>
                </a:lnTo>
                <a:lnTo>
                  <a:pt x="1412" y="937"/>
                </a:lnTo>
                <a:lnTo>
                  <a:pt x="1412" y="937"/>
                </a:lnTo>
                <a:lnTo>
                  <a:pt x="1412" y="937"/>
                </a:lnTo>
                <a:lnTo>
                  <a:pt x="1412" y="937"/>
                </a:lnTo>
                <a:lnTo>
                  <a:pt x="1412" y="935"/>
                </a:lnTo>
                <a:lnTo>
                  <a:pt x="1412" y="935"/>
                </a:lnTo>
                <a:lnTo>
                  <a:pt x="1412" y="935"/>
                </a:lnTo>
                <a:lnTo>
                  <a:pt x="1412" y="933"/>
                </a:lnTo>
                <a:lnTo>
                  <a:pt x="1412" y="933"/>
                </a:lnTo>
                <a:lnTo>
                  <a:pt x="1412" y="933"/>
                </a:lnTo>
                <a:lnTo>
                  <a:pt x="1410" y="933"/>
                </a:lnTo>
                <a:lnTo>
                  <a:pt x="1410" y="931"/>
                </a:lnTo>
                <a:lnTo>
                  <a:pt x="1408" y="931"/>
                </a:lnTo>
                <a:lnTo>
                  <a:pt x="1404" y="929"/>
                </a:lnTo>
                <a:lnTo>
                  <a:pt x="1404" y="929"/>
                </a:lnTo>
                <a:lnTo>
                  <a:pt x="1404" y="929"/>
                </a:lnTo>
                <a:lnTo>
                  <a:pt x="1402" y="929"/>
                </a:lnTo>
                <a:lnTo>
                  <a:pt x="1402" y="929"/>
                </a:lnTo>
                <a:lnTo>
                  <a:pt x="1400" y="927"/>
                </a:lnTo>
                <a:lnTo>
                  <a:pt x="1400" y="927"/>
                </a:lnTo>
                <a:lnTo>
                  <a:pt x="1400" y="927"/>
                </a:lnTo>
                <a:lnTo>
                  <a:pt x="1398" y="927"/>
                </a:lnTo>
                <a:lnTo>
                  <a:pt x="1395" y="927"/>
                </a:lnTo>
                <a:lnTo>
                  <a:pt x="1395" y="925"/>
                </a:lnTo>
                <a:lnTo>
                  <a:pt x="1393" y="925"/>
                </a:lnTo>
                <a:lnTo>
                  <a:pt x="1391" y="925"/>
                </a:lnTo>
                <a:lnTo>
                  <a:pt x="1391" y="925"/>
                </a:lnTo>
                <a:lnTo>
                  <a:pt x="1389" y="925"/>
                </a:lnTo>
                <a:lnTo>
                  <a:pt x="1389" y="925"/>
                </a:lnTo>
                <a:lnTo>
                  <a:pt x="1389" y="925"/>
                </a:lnTo>
                <a:lnTo>
                  <a:pt x="1389" y="925"/>
                </a:lnTo>
                <a:lnTo>
                  <a:pt x="1389" y="925"/>
                </a:lnTo>
                <a:lnTo>
                  <a:pt x="1387" y="927"/>
                </a:lnTo>
                <a:lnTo>
                  <a:pt x="1387" y="927"/>
                </a:lnTo>
                <a:lnTo>
                  <a:pt x="1387" y="929"/>
                </a:lnTo>
                <a:lnTo>
                  <a:pt x="1387" y="929"/>
                </a:lnTo>
                <a:lnTo>
                  <a:pt x="1387" y="929"/>
                </a:lnTo>
                <a:lnTo>
                  <a:pt x="1389" y="931"/>
                </a:lnTo>
                <a:lnTo>
                  <a:pt x="1389" y="931"/>
                </a:lnTo>
                <a:lnTo>
                  <a:pt x="1389" y="931"/>
                </a:lnTo>
                <a:lnTo>
                  <a:pt x="1389" y="931"/>
                </a:lnTo>
                <a:lnTo>
                  <a:pt x="1387" y="931"/>
                </a:lnTo>
                <a:lnTo>
                  <a:pt x="1387" y="931"/>
                </a:lnTo>
                <a:lnTo>
                  <a:pt x="1385" y="931"/>
                </a:lnTo>
                <a:lnTo>
                  <a:pt x="1383" y="933"/>
                </a:lnTo>
                <a:lnTo>
                  <a:pt x="1383" y="933"/>
                </a:lnTo>
                <a:lnTo>
                  <a:pt x="1383" y="933"/>
                </a:lnTo>
                <a:lnTo>
                  <a:pt x="1383" y="935"/>
                </a:lnTo>
                <a:lnTo>
                  <a:pt x="1383" y="937"/>
                </a:lnTo>
                <a:lnTo>
                  <a:pt x="1383" y="937"/>
                </a:lnTo>
                <a:lnTo>
                  <a:pt x="1383" y="939"/>
                </a:lnTo>
                <a:lnTo>
                  <a:pt x="1381" y="941"/>
                </a:lnTo>
                <a:lnTo>
                  <a:pt x="1381" y="941"/>
                </a:lnTo>
                <a:lnTo>
                  <a:pt x="1381" y="941"/>
                </a:lnTo>
                <a:lnTo>
                  <a:pt x="1381" y="941"/>
                </a:lnTo>
                <a:lnTo>
                  <a:pt x="1381" y="939"/>
                </a:lnTo>
                <a:lnTo>
                  <a:pt x="1381" y="939"/>
                </a:lnTo>
                <a:lnTo>
                  <a:pt x="1381" y="937"/>
                </a:lnTo>
                <a:lnTo>
                  <a:pt x="1381" y="937"/>
                </a:lnTo>
                <a:lnTo>
                  <a:pt x="1381" y="939"/>
                </a:lnTo>
                <a:lnTo>
                  <a:pt x="1381" y="939"/>
                </a:lnTo>
                <a:lnTo>
                  <a:pt x="1381" y="939"/>
                </a:lnTo>
                <a:lnTo>
                  <a:pt x="1381" y="939"/>
                </a:lnTo>
                <a:lnTo>
                  <a:pt x="1381" y="939"/>
                </a:lnTo>
                <a:lnTo>
                  <a:pt x="1381" y="941"/>
                </a:lnTo>
                <a:lnTo>
                  <a:pt x="1379" y="941"/>
                </a:lnTo>
                <a:lnTo>
                  <a:pt x="1379" y="941"/>
                </a:lnTo>
                <a:lnTo>
                  <a:pt x="1379" y="939"/>
                </a:lnTo>
                <a:lnTo>
                  <a:pt x="1379" y="939"/>
                </a:lnTo>
                <a:lnTo>
                  <a:pt x="1379" y="937"/>
                </a:lnTo>
                <a:lnTo>
                  <a:pt x="1379" y="937"/>
                </a:lnTo>
                <a:lnTo>
                  <a:pt x="1381" y="937"/>
                </a:lnTo>
                <a:lnTo>
                  <a:pt x="1379" y="935"/>
                </a:lnTo>
                <a:lnTo>
                  <a:pt x="1381" y="935"/>
                </a:lnTo>
                <a:lnTo>
                  <a:pt x="1381" y="935"/>
                </a:lnTo>
                <a:lnTo>
                  <a:pt x="1381" y="935"/>
                </a:lnTo>
                <a:lnTo>
                  <a:pt x="1379" y="935"/>
                </a:lnTo>
                <a:lnTo>
                  <a:pt x="1379" y="935"/>
                </a:lnTo>
                <a:lnTo>
                  <a:pt x="1377" y="937"/>
                </a:lnTo>
                <a:lnTo>
                  <a:pt x="1377" y="939"/>
                </a:lnTo>
                <a:lnTo>
                  <a:pt x="1375" y="939"/>
                </a:lnTo>
                <a:lnTo>
                  <a:pt x="1375" y="939"/>
                </a:lnTo>
                <a:lnTo>
                  <a:pt x="1375" y="939"/>
                </a:lnTo>
                <a:lnTo>
                  <a:pt x="1375" y="939"/>
                </a:lnTo>
                <a:lnTo>
                  <a:pt x="1372" y="939"/>
                </a:lnTo>
                <a:lnTo>
                  <a:pt x="1372" y="939"/>
                </a:lnTo>
                <a:lnTo>
                  <a:pt x="1372" y="941"/>
                </a:lnTo>
                <a:lnTo>
                  <a:pt x="1372" y="941"/>
                </a:lnTo>
                <a:lnTo>
                  <a:pt x="1370" y="944"/>
                </a:lnTo>
                <a:lnTo>
                  <a:pt x="1370" y="944"/>
                </a:lnTo>
                <a:lnTo>
                  <a:pt x="1370" y="944"/>
                </a:lnTo>
                <a:lnTo>
                  <a:pt x="1370" y="944"/>
                </a:lnTo>
                <a:lnTo>
                  <a:pt x="1370" y="946"/>
                </a:lnTo>
                <a:lnTo>
                  <a:pt x="1370" y="948"/>
                </a:lnTo>
                <a:lnTo>
                  <a:pt x="1370" y="950"/>
                </a:lnTo>
                <a:lnTo>
                  <a:pt x="1368" y="952"/>
                </a:lnTo>
                <a:lnTo>
                  <a:pt x="1368" y="952"/>
                </a:lnTo>
                <a:lnTo>
                  <a:pt x="1366" y="954"/>
                </a:lnTo>
                <a:lnTo>
                  <a:pt x="1366" y="954"/>
                </a:lnTo>
                <a:lnTo>
                  <a:pt x="1368" y="956"/>
                </a:lnTo>
                <a:lnTo>
                  <a:pt x="1368" y="956"/>
                </a:lnTo>
                <a:lnTo>
                  <a:pt x="1368" y="958"/>
                </a:lnTo>
                <a:lnTo>
                  <a:pt x="1368" y="958"/>
                </a:lnTo>
                <a:lnTo>
                  <a:pt x="1366" y="962"/>
                </a:lnTo>
                <a:lnTo>
                  <a:pt x="1366" y="962"/>
                </a:lnTo>
                <a:lnTo>
                  <a:pt x="1368" y="967"/>
                </a:lnTo>
                <a:lnTo>
                  <a:pt x="1368" y="969"/>
                </a:lnTo>
                <a:lnTo>
                  <a:pt x="1368" y="969"/>
                </a:lnTo>
                <a:lnTo>
                  <a:pt x="1370" y="971"/>
                </a:lnTo>
                <a:lnTo>
                  <a:pt x="1370" y="973"/>
                </a:lnTo>
                <a:lnTo>
                  <a:pt x="1370" y="975"/>
                </a:lnTo>
                <a:lnTo>
                  <a:pt x="1370" y="977"/>
                </a:lnTo>
                <a:lnTo>
                  <a:pt x="1370" y="979"/>
                </a:lnTo>
                <a:lnTo>
                  <a:pt x="1370" y="981"/>
                </a:lnTo>
                <a:lnTo>
                  <a:pt x="1370" y="983"/>
                </a:lnTo>
                <a:lnTo>
                  <a:pt x="1368" y="986"/>
                </a:lnTo>
                <a:lnTo>
                  <a:pt x="1368" y="986"/>
                </a:lnTo>
                <a:lnTo>
                  <a:pt x="1366" y="990"/>
                </a:lnTo>
                <a:lnTo>
                  <a:pt x="1366" y="990"/>
                </a:lnTo>
                <a:lnTo>
                  <a:pt x="1364" y="992"/>
                </a:lnTo>
                <a:lnTo>
                  <a:pt x="1364" y="994"/>
                </a:lnTo>
                <a:lnTo>
                  <a:pt x="1362" y="994"/>
                </a:lnTo>
                <a:lnTo>
                  <a:pt x="1358" y="996"/>
                </a:lnTo>
                <a:lnTo>
                  <a:pt x="1358" y="996"/>
                </a:lnTo>
                <a:lnTo>
                  <a:pt x="1356" y="996"/>
                </a:lnTo>
                <a:lnTo>
                  <a:pt x="1354" y="996"/>
                </a:lnTo>
                <a:lnTo>
                  <a:pt x="1354" y="996"/>
                </a:lnTo>
                <a:lnTo>
                  <a:pt x="1354" y="996"/>
                </a:lnTo>
                <a:lnTo>
                  <a:pt x="1354" y="996"/>
                </a:lnTo>
                <a:lnTo>
                  <a:pt x="1354" y="996"/>
                </a:lnTo>
                <a:lnTo>
                  <a:pt x="1351" y="996"/>
                </a:lnTo>
                <a:lnTo>
                  <a:pt x="1351" y="994"/>
                </a:lnTo>
                <a:lnTo>
                  <a:pt x="1351" y="992"/>
                </a:lnTo>
                <a:lnTo>
                  <a:pt x="1349" y="990"/>
                </a:lnTo>
                <a:lnTo>
                  <a:pt x="1349" y="990"/>
                </a:lnTo>
                <a:lnTo>
                  <a:pt x="1349" y="988"/>
                </a:lnTo>
                <a:lnTo>
                  <a:pt x="1349" y="988"/>
                </a:lnTo>
                <a:lnTo>
                  <a:pt x="1347" y="988"/>
                </a:lnTo>
                <a:lnTo>
                  <a:pt x="1347" y="986"/>
                </a:lnTo>
                <a:lnTo>
                  <a:pt x="1347" y="981"/>
                </a:lnTo>
                <a:lnTo>
                  <a:pt x="1347" y="979"/>
                </a:lnTo>
                <a:lnTo>
                  <a:pt x="1349" y="977"/>
                </a:lnTo>
                <a:lnTo>
                  <a:pt x="1347" y="977"/>
                </a:lnTo>
                <a:lnTo>
                  <a:pt x="1347" y="975"/>
                </a:lnTo>
                <a:lnTo>
                  <a:pt x="1347" y="975"/>
                </a:lnTo>
                <a:lnTo>
                  <a:pt x="1347" y="973"/>
                </a:lnTo>
                <a:lnTo>
                  <a:pt x="1347" y="973"/>
                </a:lnTo>
                <a:lnTo>
                  <a:pt x="1347" y="973"/>
                </a:lnTo>
                <a:lnTo>
                  <a:pt x="1347" y="973"/>
                </a:lnTo>
                <a:lnTo>
                  <a:pt x="1347" y="971"/>
                </a:lnTo>
                <a:lnTo>
                  <a:pt x="1347" y="971"/>
                </a:lnTo>
                <a:lnTo>
                  <a:pt x="1347" y="971"/>
                </a:lnTo>
                <a:lnTo>
                  <a:pt x="1347" y="971"/>
                </a:lnTo>
                <a:lnTo>
                  <a:pt x="1347" y="971"/>
                </a:lnTo>
                <a:lnTo>
                  <a:pt x="1347" y="969"/>
                </a:lnTo>
                <a:lnTo>
                  <a:pt x="1347" y="969"/>
                </a:lnTo>
                <a:lnTo>
                  <a:pt x="1347" y="967"/>
                </a:lnTo>
                <a:lnTo>
                  <a:pt x="1347" y="965"/>
                </a:lnTo>
                <a:lnTo>
                  <a:pt x="1347" y="965"/>
                </a:lnTo>
                <a:lnTo>
                  <a:pt x="1347" y="965"/>
                </a:lnTo>
                <a:lnTo>
                  <a:pt x="1349" y="962"/>
                </a:lnTo>
                <a:lnTo>
                  <a:pt x="1349" y="960"/>
                </a:lnTo>
                <a:lnTo>
                  <a:pt x="1349" y="960"/>
                </a:lnTo>
                <a:lnTo>
                  <a:pt x="1349" y="958"/>
                </a:lnTo>
                <a:lnTo>
                  <a:pt x="1349" y="958"/>
                </a:lnTo>
                <a:lnTo>
                  <a:pt x="1349" y="958"/>
                </a:lnTo>
                <a:lnTo>
                  <a:pt x="1349" y="956"/>
                </a:lnTo>
                <a:lnTo>
                  <a:pt x="1349" y="954"/>
                </a:lnTo>
                <a:lnTo>
                  <a:pt x="1351" y="954"/>
                </a:lnTo>
                <a:lnTo>
                  <a:pt x="1351" y="952"/>
                </a:lnTo>
                <a:lnTo>
                  <a:pt x="1351" y="952"/>
                </a:lnTo>
                <a:lnTo>
                  <a:pt x="1351" y="950"/>
                </a:lnTo>
                <a:lnTo>
                  <a:pt x="1351" y="950"/>
                </a:lnTo>
                <a:lnTo>
                  <a:pt x="1354" y="946"/>
                </a:lnTo>
                <a:lnTo>
                  <a:pt x="1354" y="946"/>
                </a:lnTo>
                <a:lnTo>
                  <a:pt x="1354" y="944"/>
                </a:lnTo>
                <a:lnTo>
                  <a:pt x="1354" y="944"/>
                </a:lnTo>
                <a:lnTo>
                  <a:pt x="1356" y="941"/>
                </a:lnTo>
                <a:lnTo>
                  <a:pt x="1356" y="941"/>
                </a:lnTo>
                <a:lnTo>
                  <a:pt x="1354" y="941"/>
                </a:lnTo>
                <a:lnTo>
                  <a:pt x="1354" y="939"/>
                </a:lnTo>
                <a:lnTo>
                  <a:pt x="1354" y="939"/>
                </a:lnTo>
                <a:lnTo>
                  <a:pt x="1351" y="941"/>
                </a:lnTo>
                <a:lnTo>
                  <a:pt x="1351" y="941"/>
                </a:lnTo>
                <a:lnTo>
                  <a:pt x="1351" y="941"/>
                </a:lnTo>
                <a:lnTo>
                  <a:pt x="1349" y="941"/>
                </a:lnTo>
                <a:lnTo>
                  <a:pt x="1349" y="944"/>
                </a:lnTo>
                <a:lnTo>
                  <a:pt x="1347" y="944"/>
                </a:lnTo>
                <a:lnTo>
                  <a:pt x="1347" y="944"/>
                </a:lnTo>
                <a:lnTo>
                  <a:pt x="1347" y="946"/>
                </a:lnTo>
                <a:lnTo>
                  <a:pt x="1347" y="946"/>
                </a:lnTo>
                <a:lnTo>
                  <a:pt x="1345" y="946"/>
                </a:lnTo>
                <a:lnTo>
                  <a:pt x="1345" y="946"/>
                </a:lnTo>
                <a:lnTo>
                  <a:pt x="1345" y="946"/>
                </a:lnTo>
                <a:lnTo>
                  <a:pt x="1345" y="944"/>
                </a:lnTo>
                <a:lnTo>
                  <a:pt x="1345" y="941"/>
                </a:lnTo>
                <a:lnTo>
                  <a:pt x="1347" y="939"/>
                </a:lnTo>
                <a:lnTo>
                  <a:pt x="1347" y="939"/>
                </a:lnTo>
                <a:lnTo>
                  <a:pt x="1347" y="939"/>
                </a:lnTo>
                <a:lnTo>
                  <a:pt x="1349" y="937"/>
                </a:lnTo>
                <a:lnTo>
                  <a:pt x="1351" y="937"/>
                </a:lnTo>
                <a:lnTo>
                  <a:pt x="1351" y="937"/>
                </a:lnTo>
                <a:lnTo>
                  <a:pt x="1351" y="935"/>
                </a:lnTo>
                <a:lnTo>
                  <a:pt x="1351" y="935"/>
                </a:lnTo>
                <a:lnTo>
                  <a:pt x="1351" y="935"/>
                </a:lnTo>
                <a:lnTo>
                  <a:pt x="1351" y="933"/>
                </a:lnTo>
                <a:lnTo>
                  <a:pt x="1354" y="931"/>
                </a:lnTo>
                <a:lnTo>
                  <a:pt x="1356" y="929"/>
                </a:lnTo>
                <a:lnTo>
                  <a:pt x="1356" y="927"/>
                </a:lnTo>
                <a:lnTo>
                  <a:pt x="1358" y="927"/>
                </a:lnTo>
                <a:lnTo>
                  <a:pt x="1358" y="925"/>
                </a:lnTo>
                <a:lnTo>
                  <a:pt x="1358" y="925"/>
                </a:lnTo>
                <a:lnTo>
                  <a:pt x="1360" y="923"/>
                </a:lnTo>
                <a:lnTo>
                  <a:pt x="1360" y="923"/>
                </a:lnTo>
                <a:lnTo>
                  <a:pt x="1360" y="923"/>
                </a:lnTo>
                <a:lnTo>
                  <a:pt x="1360" y="923"/>
                </a:lnTo>
                <a:lnTo>
                  <a:pt x="1360" y="923"/>
                </a:lnTo>
                <a:lnTo>
                  <a:pt x="1360" y="925"/>
                </a:lnTo>
                <a:lnTo>
                  <a:pt x="1360" y="925"/>
                </a:lnTo>
                <a:lnTo>
                  <a:pt x="1360" y="925"/>
                </a:lnTo>
                <a:lnTo>
                  <a:pt x="1362" y="925"/>
                </a:lnTo>
                <a:lnTo>
                  <a:pt x="1362" y="925"/>
                </a:lnTo>
                <a:lnTo>
                  <a:pt x="1362" y="923"/>
                </a:lnTo>
                <a:lnTo>
                  <a:pt x="1364" y="923"/>
                </a:lnTo>
                <a:lnTo>
                  <a:pt x="1364" y="923"/>
                </a:lnTo>
                <a:lnTo>
                  <a:pt x="1364" y="923"/>
                </a:lnTo>
                <a:lnTo>
                  <a:pt x="1364" y="923"/>
                </a:lnTo>
                <a:lnTo>
                  <a:pt x="1366" y="923"/>
                </a:lnTo>
                <a:lnTo>
                  <a:pt x="1366" y="923"/>
                </a:lnTo>
                <a:lnTo>
                  <a:pt x="1366" y="923"/>
                </a:lnTo>
                <a:lnTo>
                  <a:pt x="1366" y="925"/>
                </a:lnTo>
                <a:lnTo>
                  <a:pt x="1366" y="925"/>
                </a:lnTo>
                <a:lnTo>
                  <a:pt x="1364" y="925"/>
                </a:lnTo>
                <a:lnTo>
                  <a:pt x="1364" y="925"/>
                </a:lnTo>
                <a:lnTo>
                  <a:pt x="1364" y="927"/>
                </a:lnTo>
                <a:lnTo>
                  <a:pt x="1364" y="927"/>
                </a:lnTo>
                <a:lnTo>
                  <a:pt x="1364" y="927"/>
                </a:lnTo>
                <a:lnTo>
                  <a:pt x="1364" y="927"/>
                </a:lnTo>
                <a:lnTo>
                  <a:pt x="1366" y="927"/>
                </a:lnTo>
                <a:lnTo>
                  <a:pt x="1366" y="925"/>
                </a:lnTo>
                <a:lnTo>
                  <a:pt x="1366" y="925"/>
                </a:lnTo>
                <a:lnTo>
                  <a:pt x="1368" y="925"/>
                </a:lnTo>
                <a:lnTo>
                  <a:pt x="1368" y="923"/>
                </a:lnTo>
                <a:lnTo>
                  <a:pt x="1368" y="923"/>
                </a:lnTo>
                <a:lnTo>
                  <a:pt x="1370" y="921"/>
                </a:lnTo>
                <a:lnTo>
                  <a:pt x="1370" y="921"/>
                </a:lnTo>
                <a:lnTo>
                  <a:pt x="1372" y="921"/>
                </a:lnTo>
                <a:lnTo>
                  <a:pt x="1372" y="921"/>
                </a:lnTo>
                <a:lnTo>
                  <a:pt x="1375" y="921"/>
                </a:lnTo>
                <a:lnTo>
                  <a:pt x="1375" y="921"/>
                </a:lnTo>
                <a:lnTo>
                  <a:pt x="1375" y="921"/>
                </a:lnTo>
                <a:lnTo>
                  <a:pt x="1377" y="921"/>
                </a:lnTo>
                <a:lnTo>
                  <a:pt x="1379" y="921"/>
                </a:lnTo>
                <a:lnTo>
                  <a:pt x="1379" y="921"/>
                </a:lnTo>
                <a:lnTo>
                  <a:pt x="1381" y="918"/>
                </a:lnTo>
                <a:lnTo>
                  <a:pt x="1381" y="918"/>
                </a:lnTo>
                <a:lnTo>
                  <a:pt x="1383" y="918"/>
                </a:lnTo>
                <a:lnTo>
                  <a:pt x="1385" y="918"/>
                </a:lnTo>
                <a:lnTo>
                  <a:pt x="1387" y="918"/>
                </a:lnTo>
                <a:lnTo>
                  <a:pt x="1389" y="921"/>
                </a:lnTo>
                <a:lnTo>
                  <a:pt x="1391" y="923"/>
                </a:lnTo>
                <a:lnTo>
                  <a:pt x="1391" y="923"/>
                </a:lnTo>
                <a:lnTo>
                  <a:pt x="1391" y="923"/>
                </a:lnTo>
                <a:lnTo>
                  <a:pt x="1393" y="923"/>
                </a:lnTo>
                <a:lnTo>
                  <a:pt x="1393" y="923"/>
                </a:lnTo>
                <a:lnTo>
                  <a:pt x="1391" y="923"/>
                </a:lnTo>
                <a:lnTo>
                  <a:pt x="1393" y="921"/>
                </a:lnTo>
                <a:lnTo>
                  <a:pt x="1391" y="921"/>
                </a:lnTo>
                <a:lnTo>
                  <a:pt x="1393" y="921"/>
                </a:lnTo>
                <a:lnTo>
                  <a:pt x="1393" y="918"/>
                </a:lnTo>
                <a:lnTo>
                  <a:pt x="1393" y="918"/>
                </a:lnTo>
                <a:lnTo>
                  <a:pt x="1395" y="921"/>
                </a:lnTo>
                <a:lnTo>
                  <a:pt x="1395" y="921"/>
                </a:lnTo>
                <a:lnTo>
                  <a:pt x="1395" y="921"/>
                </a:lnTo>
                <a:lnTo>
                  <a:pt x="1395" y="921"/>
                </a:lnTo>
                <a:lnTo>
                  <a:pt x="1395" y="921"/>
                </a:lnTo>
                <a:lnTo>
                  <a:pt x="1395" y="921"/>
                </a:lnTo>
                <a:lnTo>
                  <a:pt x="1395" y="921"/>
                </a:lnTo>
                <a:lnTo>
                  <a:pt x="1398" y="921"/>
                </a:lnTo>
                <a:lnTo>
                  <a:pt x="1404" y="921"/>
                </a:lnTo>
                <a:lnTo>
                  <a:pt x="1404" y="921"/>
                </a:lnTo>
                <a:lnTo>
                  <a:pt x="1404" y="921"/>
                </a:lnTo>
                <a:lnTo>
                  <a:pt x="1404" y="921"/>
                </a:lnTo>
                <a:lnTo>
                  <a:pt x="1404" y="921"/>
                </a:lnTo>
                <a:lnTo>
                  <a:pt x="1402" y="918"/>
                </a:lnTo>
                <a:lnTo>
                  <a:pt x="1402" y="918"/>
                </a:lnTo>
                <a:lnTo>
                  <a:pt x="1402" y="918"/>
                </a:lnTo>
                <a:lnTo>
                  <a:pt x="1402" y="918"/>
                </a:lnTo>
                <a:lnTo>
                  <a:pt x="1402" y="916"/>
                </a:lnTo>
                <a:lnTo>
                  <a:pt x="1402" y="916"/>
                </a:lnTo>
                <a:lnTo>
                  <a:pt x="1400" y="916"/>
                </a:lnTo>
                <a:lnTo>
                  <a:pt x="1400" y="916"/>
                </a:lnTo>
                <a:lnTo>
                  <a:pt x="1400" y="916"/>
                </a:lnTo>
                <a:lnTo>
                  <a:pt x="1400" y="916"/>
                </a:lnTo>
                <a:lnTo>
                  <a:pt x="1400" y="914"/>
                </a:lnTo>
                <a:lnTo>
                  <a:pt x="1400" y="914"/>
                </a:lnTo>
                <a:lnTo>
                  <a:pt x="1400" y="914"/>
                </a:lnTo>
                <a:lnTo>
                  <a:pt x="1400" y="912"/>
                </a:lnTo>
                <a:lnTo>
                  <a:pt x="1398" y="912"/>
                </a:lnTo>
                <a:lnTo>
                  <a:pt x="1398" y="912"/>
                </a:lnTo>
                <a:lnTo>
                  <a:pt x="1398" y="910"/>
                </a:lnTo>
                <a:lnTo>
                  <a:pt x="1398" y="912"/>
                </a:lnTo>
                <a:lnTo>
                  <a:pt x="1398" y="912"/>
                </a:lnTo>
                <a:lnTo>
                  <a:pt x="1395" y="912"/>
                </a:lnTo>
                <a:lnTo>
                  <a:pt x="1395" y="912"/>
                </a:lnTo>
                <a:lnTo>
                  <a:pt x="1393" y="912"/>
                </a:lnTo>
                <a:lnTo>
                  <a:pt x="1393" y="912"/>
                </a:lnTo>
                <a:lnTo>
                  <a:pt x="1393" y="912"/>
                </a:lnTo>
                <a:lnTo>
                  <a:pt x="1391" y="912"/>
                </a:lnTo>
                <a:lnTo>
                  <a:pt x="1391" y="912"/>
                </a:lnTo>
                <a:lnTo>
                  <a:pt x="1389" y="912"/>
                </a:lnTo>
                <a:lnTo>
                  <a:pt x="1387" y="910"/>
                </a:lnTo>
                <a:lnTo>
                  <a:pt x="1387" y="910"/>
                </a:lnTo>
                <a:lnTo>
                  <a:pt x="1387" y="910"/>
                </a:lnTo>
                <a:lnTo>
                  <a:pt x="1387" y="910"/>
                </a:lnTo>
                <a:lnTo>
                  <a:pt x="1387" y="910"/>
                </a:lnTo>
                <a:lnTo>
                  <a:pt x="1387" y="908"/>
                </a:lnTo>
                <a:lnTo>
                  <a:pt x="1389" y="906"/>
                </a:lnTo>
                <a:lnTo>
                  <a:pt x="1389" y="906"/>
                </a:lnTo>
                <a:lnTo>
                  <a:pt x="1387" y="906"/>
                </a:lnTo>
                <a:lnTo>
                  <a:pt x="1387" y="906"/>
                </a:lnTo>
                <a:lnTo>
                  <a:pt x="1385" y="906"/>
                </a:lnTo>
                <a:lnTo>
                  <a:pt x="1383" y="908"/>
                </a:lnTo>
                <a:lnTo>
                  <a:pt x="1379" y="908"/>
                </a:lnTo>
                <a:lnTo>
                  <a:pt x="1377" y="908"/>
                </a:lnTo>
                <a:lnTo>
                  <a:pt x="1375" y="908"/>
                </a:lnTo>
                <a:lnTo>
                  <a:pt x="1372" y="908"/>
                </a:lnTo>
                <a:lnTo>
                  <a:pt x="1372" y="908"/>
                </a:lnTo>
                <a:lnTo>
                  <a:pt x="1370" y="908"/>
                </a:lnTo>
                <a:lnTo>
                  <a:pt x="1368" y="910"/>
                </a:lnTo>
                <a:lnTo>
                  <a:pt x="1366" y="910"/>
                </a:lnTo>
                <a:lnTo>
                  <a:pt x="1364" y="912"/>
                </a:lnTo>
                <a:lnTo>
                  <a:pt x="1364" y="912"/>
                </a:lnTo>
                <a:lnTo>
                  <a:pt x="1364" y="912"/>
                </a:lnTo>
                <a:lnTo>
                  <a:pt x="1364" y="912"/>
                </a:lnTo>
                <a:lnTo>
                  <a:pt x="1362" y="912"/>
                </a:lnTo>
                <a:lnTo>
                  <a:pt x="1362" y="912"/>
                </a:lnTo>
                <a:lnTo>
                  <a:pt x="1360" y="912"/>
                </a:lnTo>
                <a:lnTo>
                  <a:pt x="1360" y="910"/>
                </a:lnTo>
                <a:lnTo>
                  <a:pt x="1360" y="910"/>
                </a:lnTo>
                <a:lnTo>
                  <a:pt x="1358" y="910"/>
                </a:lnTo>
                <a:lnTo>
                  <a:pt x="1358" y="910"/>
                </a:lnTo>
                <a:lnTo>
                  <a:pt x="1354" y="910"/>
                </a:lnTo>
                <a:lnTo>
                  <a:pt x="1354" y="910"/>
                </a:lnTo>
                <a:lnTo>
                  <a:pt x="1354" y="910"/>
                </a:lnTo>
                <a:lnTo>
                  <a:pt x="1354" y="910"/>
                </a:lnTo>
                <a:lnTo>
                  <a:pt x="1354" y="908"/>
                </a:lnTo>
                <a:lnTo>
                  <a:pt x="1351" y="908"/>
                </a:lnTo>
                <a:lnTo>
                  <a:pt x="1351" y="906"/>
                </a:lnTo>
                <a:lnTo>
                  <a:pt x="1349" y="906"/>
                </a:lnTo>
                <a:lnTo>
                  <a:pt x="1349" y="904"/>
                </a:lnTo>
                <a:lnTo>
                  <a:pt x="1347" y="904"/>
                </a:lnTo>
                <a:lnTo>
                  <a:pt x="1343" y="904"/>
                </a:lnTo>
                <a:lnTo>
                  <a:pt x="1343" y="904"/>
                </a:lnTo>
                <a:lnTo>
                  <a:pt x="1343" y="904"/>
                </a:lnTo>
                <a:lnTo>
                  <a:pt x="1339" y="904"/>
                </a:lnTo>
                <a:lnTo>
                  <a:pt x="1339" y="904"/>
                </a:lnTo>
                <a:lnTo>
                  <a:pt x="1339" y="906"/>
                </a:lnTo>
                <a:lnTo>
                  <a:pt x="1339" y="906"/>
                </a:lnTo>
                <a:lnTo>
                  <a:pt x="1339" y="906"/>
                </a:lnTo>
                <a:lnTo>
                  <a:pt x="1339" y="906"/>
                </a:lnTo>
                <a:lnTo>
                  <a:pt x="1339" y="906"/>
                </a:lnTo>
                <a:lnTo>
                  <a:pt x="1339" y="904"/>
                </a:lnTo>
                <a:lnTo>
                  <a:pt x="1339" y="904"/>
                </a:lnTo>
                <a:lnTo>
                  <a:pt x="1339" y="902"/>
                </a:lnTo>
                <a:lnTo>
                  <a:pt x="1339" y="902"/>
                </a:lnTo>
                <a:lnTo>
                  <a:pt x="1337" y="902"/>
                </a:lnTo>
                <a:lnTo>
                  <a:pt x="1337" y="900"/>
                </a:lnTo>
                <a:lnTo>
                  <a:pt x="1337" y="900"/>
                </a:lnTo>
                <a:lnTo>
                  <a:pt x="1337" y="900"/>
                </a:lnTo>
                <a:lnTo>
                  <a:pt x="1337" y="900"/>
                </a:lnTo>
                <a:lnTo>
                  <a:pt x="1337" y="900"/>
                </a:lnTo>
                <a:lnTo>
                  <a:pt x="1337" y="897"/>
                </a:lnTo>
                <a:lnTo>
                  <a:pt x="1337" y="897"/>
                </a:lnTo>
                <a:lnTo>
                  <a:pt x="1335" y="897"/>
                </a:lnTo>
                <a:lnTo>
                  <a:pt x="1333" y="900"/>
                </a:lnTo>
                <a:lnTo>
                  <a:pt x="1333" y="900"/>
                </a:lnTo>
                <a:lnTo>
                  <a:pt x="1333" y="902"/>
                </a:lnTo>
                <a:lnTo>
                  <a:pt x="1331" y="902"/>
                </a:lnTo>
                <a:lnTo>
                  <a:pt x="1331" y="902"/>
                </a:lnTo>
                <a:lnTo>
                  <a:pt x="1328" y="902"/>
                </a:lnTo>
                <a:lnTo>
                  <a:pt x="1326" y="904"/>
                </a:lnTo>
                <a:lnTo>
                  <a:pt x="1326" y="904"/>
                </a:lnTo>
                <a:lnTo>
                  <a:pt x="1324" y="904"/>
                </a:lnTo>
                <a:lnTo>
                  <a:pt x="1320" y="906"/>
                </a:lnTo>
                <a:lnTo>
                  <a:pt x="1318" y="906"/>
                </a:lnTo>
                <a:lnTo>
                  <a:pt x="1316" y="908"/>
                </a:lnTo>
                <a:lnTo>
                  <a:pt x="1314" y="908"/>
                </a:lnTo>
                <a:lnTo>
                  <a:pt x="1312" y="910"/>
                </a:lnTo>
                <a:lnTo>
                  <a:pt x="1310" y="910"/>
                </a:lnTo>
                <a:lnTo>
                  <a:pt x="1310" y="910"/>
                </a:lnTo>
                <a:lnTo>
                  <a:pt x="1307" y="908"/>
                </a:lnTo>
                <a:lnTo>
                  <a:pt x="1305" y="908"/>
                </a:lnTo>
                <a:lnTo>
                  <a:pt x="1305" y="908"/>
                </a:lnTo>
                <a:lnTo>
                  <a:pt x="1305" y="908"/>
                </a:lnTo>
                <a:lnTo>
                  <a:pt x="1305" y="908"/>
                </a:lnTo>
                <a:lnTo>
                  <a:pt x="1305" y="908"/>
                </a:lnTo>
                <a:lnTo>
                  <a:pt x="1303" y="910"/>
                </a:lnTo>
                <a:lnTo>
                  <a:pt x="1303" y="910"/>
                </a:lnTo>
                <a:lnTo>
                  <a:pt x="1303" y="908"/>
                </a:lnTo>
                <a:lnTo>
                  <a:pt x="1303" y="908"/>
                </a:lnTo>
                <a:lnTo>
                  <a:pt x="1303" y="906"/>
                </a:lnTo>
                <a:lnTo>
                  <a:pt x="1305" y="906"/>
                </a:lnTo>
                <a:lnTo>
                  <a:pt x="1305" y="904"/>
                </a:lnTo>
                <a:lnTo>
                  <a:pt x="1305" y="904"/>
                </a:lnTo>
                <a:lnTo>
                  <a:pt x="1305" y="904"/>
                </a:lnTo>
                <a:lnTo>
                  <a:pt x="1305" y="904"/>
                </a:lnTo>
                <a:lnTo>
                  <a:pt x="1303" y="904"/>
                </a:lnTo>
                <a:lnTo>
                  <a:pt x="1303" y="904"/>
                </a:lnTo>
                <a:lnTo>
                  <a:pt x="1301" y="904"/>
                </a:lnTo>
                <a:lnTo>
                  <a:pt x="1299" y="904"/>
                </a:lnTo>
                <a:lnTo>
                  <a:pt x="1299" y="904"/>
                </a:lnTo>
                <a:lnTo>
                  <a:pt x="1299" y="904"/>
                </a:lnTo>
                <a:lnTo>
                  <a:pt x="1297" y="906"/>
                </a:lnTo>
                <a:lnTo>
                  <a:pt x="1295" y="906"/>
                </a:lnTo>
                <a:lnTo>
                  <a:pt x="1291" y="908"/>
                </a:lnTo>
                <a:lnTo>
                  <a:pt x="1289" y="908"/>
                </a:lnTo>
                <a:lnTo>
                  <a:pt x="1289" y="908"/>
                </a:lnTo>
                <a:lnTo>
                  <a:pt x="1287" y="906"/>
                </a:lnTo>
                <a:lnTo>
                  <a:pt x="1287" y="906"/>
                </a:lnTo>
                <a:lnTo>
                  <a:pt x="1287" y="906"/>
                </a:lnTo>
                <a:close/>
                <a:moveTo>
                  <a:pt x="1310" y="902"/>
                </a:moveTo>
                <a:lnTo>
                  <a:pt x="1312" y="902"/>
                </a:lnTo>
                <a:lnTo>
                  <a:pt x="1312" y="902"/>
                </a:lnTo>
                <a:lnTo>
                  <a:pt x="1310" y="902"/>
                </a:lnTo>
                <a:lnTo>
                  <a:pt x="1310" y="902"/>
                </a:lnTo>
                <a:lnTo>
                  <a:pt x="1310" y="902"/>
                </a:lnTo>
                <a:lnTo>
                  <a:pt x="1310" y="902"/>
                </a:lnTo>
                <a:lnTo>
                  <a:pt x="1310" y="902"/>
                </a:lnTo>
                <a:lnTo>
                  <a:pt x="1310" y="902"/>
                </a:lnTo>
                <a:close/>
                <a:moveTo>
                  <a:pt x="1310" y="904"/>
                </a:moveTo>
                <a:lnTo>
                  <a:pt x="1310" y="904"/>
                </a:lnTo>
                <a:lnTo>
                  <a:pt x="1310" y="904"/>
                </a:lnTo>
                <a:lnTo>
                  <a:pt x="1307" y="904"/>
                </a:lnTo>
                <a:lnTo>
                  <a:pt x="1307" y="904"/>
                </a:lnTo>
                <a:lnTo>
                  <a:pt x="1307" y="904"/>
                </a:lnTo>
                <a:lnTo>
                  <a:pt x="1307" y="904"/>
                </a:lnTo>
                <a:lnTo>
                  <a:pt x="1310" y="904"/>
                </a:lnTo>
                <a:close/>
                <a:moveTo>
                  <a:pt x="1337" y="897"/>
                </a:moveTo>
                <a:lnTo>
                  <a:pt x="1337" y="900"/>
                </a:lnTo>
                <a:lnTo>
                  <a:pt x="1337" y="900"/>
                </a:lnTo>
                <a:lnTo>
                  <a:pt x="1339" y="900"/>
                </a:lnTo>
                <a:lnTo>
                  <a:pt x="1339" y="900"/>
                </a:lnTo>
                <a:lnTo>
                  <a:pt x="1339" y="900"/>
                </a:lnTo>
                <a:lnTo>
                  <a:pt x="1339" y="900"/>
                </a:lnTo>
                <a:lnTo>
                  <a:pt x="1339" y="900"/>
                </a:lnTo>
                <a:lnTo>
                  <a:pt x="1339" y="900"/>
                </a:lnTo>
                <a:lnTo>
                  <a:pt x="1339" y="900"/>
                </a:lnTo>
                <a:lnTo>
                  <a:pt x="1339" y="900"/>
                </a:lnTo>
                <a:lnTo>
                  <a:pt x="1339" y="902"/>
                </a:lnTo>
                <a:lnTo>
                  <a:pt x="1339" y="902"/>
                </a:lnTo>
                <a:lnTo>
                  <a:pt x="1339" y="902"/>
                </a:lnTo>
                <a:lnTo>
                  <a:pt x="1339" y="902"/>
                </a:lnTo>
                <a:lnTo>
                  <a:pt x="1341" y="902"/>
                </a:lnTo>
                <a:lnTo>
                  <a:pt x="1341" y="900"/>
                </a:lnTo>
                <a:lnTo>
                  <a:pt x="1341" y="900"/>
                </a:lnTo>
                <a:lnTo>
                  <a:pt x="1343" y="897"/>
                </a:lnTo>
                <a:lnTo>
                  <a:pt x="1345" y="895"/>
                </a:lnTo>
                <a:lnTo>
                  <a:pt x="1345" y="895"/>
                </a:lnTo>
                <a:lnTo>
                  <a:pt x="1345" y="895"/>
                </a:lnTo>
                <a:lnTo>
                  <a:pt x="1345" y="895"/>
                </a:lnTo>
                <a:lnTo>
                  <a:pt x="1345" y="895"/>
                </a:lnTo>
                <a:lnTo>
                  <a:pt x="1347" y="895"/>
                </a:lnTo>
                <a:lnTo>
                  <a:pt x="1349" y="893"/>
                </a:lnTo>
                <a:lnTo>
                  <a:pt x="1347" y="893"/>
                </a:lnTo>
                <a:lnTo>
                  <a:pt x="1347" y="893"/>
                </a:lnTo>
                <a:lnTo>
                  <a:pt x="1345" y="893"/>
                </a:lnTo>
                <a:lnTo>
                  <a:pt x="1343" y="893"/>
                </a:lnTo>
                <a:lnTo>
                  <a:pt x="1341" y="895"/>
                </a:lnTo>
                <a:lnTo>
                  <a:pt x="1339" y="895"/>
                </a:lnTo>
                <a:lnTo>
                  <a:pt x="1337" y="897"/>
                </a:lnTo>
                <a:lnTo>
                  <a:pt x="1337" y="897"/>
                </a:lnTo>
                <a:close/>
                <a:moveTo>
                  <a:pt x="1345" y="870"/>
                </a:moveTo>
                <a:lnTo>
                  <a:pt x="1345" y="870"/>
                </a:lnTo>
                <a:lnTo>
                  <a:pt x="1345" y="870"/>
                </a:lnTo>
                <a:lnTo>
                  <a:pt x="1345" y="870"/>
                </a:lnTo>
                <a:lnTo>
                  <a:pt x="1347" y="870"/>
                </a:lnTo>
                <a:lnTo>
                  <a:pt x="1347" y="870"/>
                </a:lnTo>
                <a:lnTo>
                  <a:pt x="1347" y="870"/>
                </a:lnTo>
                <a:lnTo>
                  <a:pt x="1349" y="870"/>
                </a:lnTo>
                <a:lnTo>
                  <a:pt x="1349" y="868"/>
                </a:lnTo>
                <a:lnTo>
                  <a:pt x="1349" y="868"/>
                </a:lnTo>
                <a:lnTo>
                  <a:pt x="1347" y="868"/>
                </a:lnTo>
                <a:lnTo>
                  <a:pt x="1347" y="868"/>
                </a:lnTo>
                <a:lnTo>
                  <a:pt x="1345" y="868"/>
                </a:lnTo>
                <a:lnTo>
                  <a:pt x="1345" y="868"/>
                </a:lnTo>
                <a:lnTo>
                  <a:pt x="1343" y="868"/>
                </a:lnTo>
                <a:lnTo>
                  <a:pt x="1345" y="870"/>
                </a:lnTo>
                <a:lnTo>
                  <a:pt x="1345" y="870"/>
                </a:lnTo>
                <a:close/>
                <a:moveTo>
                  <a:pt x="1328" y="885"/>
                </a:moveTo>
                <a:lnTo>
                  <a:pt x="1328" y="887"/>
                </a:lnTo>
                <a:lnTo>
                  <a:pt x="1328" y="887"/>
                </a:lnTo>
                <a:lnTo>
                  <a:pt x="1328" y="887"/>
                </a:lnTo>
                <a:lnTo>
                  <a:pt x="1331" y="887"/>
                </a:lnTo>
                <a:lnTo>
                  <a:pt x="1331" y="887"/>
                </a:lnTo>
                <a:lnTo>
                  <a:pt x="1333" y="885"/>
                </a:lnTo>
                <a:lnTo>
                  <a:pt x="1333" y="885"/>
                </a:lnTo>
                <a:lnTo>
                  <a:pt x="1331" y="885"/>
                </a:lnTo>
                <a:lnTo>
                  <a:pt x="1331" y="885"/>
                </a:lnTo>
                <a:lnTo>
                  <a:pt x="1333" y="885"/>
                </a:lnTo>
                <a:lnTo>
                  <a:pt x="1337" y="883"/>
                </a:lnTo>
                <a:lnTo>
                  <a:pt x="1337" y="883"/>
                </a:lnTo>
                <a:lnTo>
                  <a:pt x="1337" y="883"/>
                </a:lnTo>
                <a:lnTo>
                  <a:pt x="1337" y="883"/>
                </a:lnTo>
                <a:lnTo>
                  <a:pt x="1339" y="881"/>
                </a:lnTo>
                <a:lnTo>
                  <a:pt x="1339" y="881"/>
                </a:lnTo>
                <a:lnTo>
                  <a:pt x="1337" y="881"/>
                </a:lnTo>
                <a:lnTo>
                  <a:pt x="1335" y="883"/>
                </a:lnTo>
                <a:lnTo>
                  <a:pt x="1328" y="885"/>
                </a:lnTo>
                <a:lnTo>
                  <a:pt x="1328" y="885"/>
                </a:lnTo>
                <a:lnTo>
                  <a:pt x="1328" y="885"/>
                </a:lnTo>
                <a:lnTo>
                  <a:pt x="1328" y="885"/>
                </a:lnTo>
                <a:lnTo>
                  <a:pt x="1328" y="885"/>
                </a:lnTo>
                <a:close/>
                <a:moveTo>
                  <a:pt x="1307" y="904"/>
                </a:moveTo>
                <a:lnTo>
                  <a:pt x="1305" y="906"/>
                </a:lnTo>
                <a:lnTo>
                  <a:pt x="1305" y="906"/>
                </a:lnTo>
                <a:lnTo>
                  <a:pt x="1305" y="906"/>
                </a:lnTo>
                <a:lnTo>
                  <a:pt x="1305" y="906"/>
                </a:lnTo>
                <a:lnTo>
                  <a:pt x="1305" y="906"/>
                </a:lnTo>
                <a:lnTo>
                  <a:pt x="1307" y="906"/>
                </a:lnTo>
                <a:lnTo>
                  <a:pt x="1307" y="906"/>
                </a:lnTo>
                <a:lnTo>
                  <a:pt x="1307" y="906"/>
                </a:lnTo>
                <a:lnTo>
                  <a:pt x="1307" y="904"/>
                </a:lnTo>
                <a:lnTo>
                  <a:pt x="1307" y="904"/>
                </a:lnTo>
                <a:lnTo>
                  <a:pt x="1307" y="904"/>
                </a:lnTo>
                <a:close/>
                <a:moveTo>
                  <a:pt x="1400" y="914"/>
                </a:moveTo>
                <a:lnTo>
                  <a:pt x="1400" y="914"/>
                </a:lnTo>
                <a:lnTo>
                  <a:pt x="1400" y="914"/>
                </a:lnTo>
                <a:lnTo>
                  <a:pt x="1400" y="914"/>
                </a:lnTo>
                <a:lnTo>
                  <a:pt x="1400" y="916"/>
                </a:lnTo>
                <a:lnTo>
                  <a:pt x="1402" y="916"/>
                </a:lnTo>
                <a:lnTo>
                  <a:pt x="1402" y="916"/>
                </a:lnTo>
                <a:lnTo>
                  <a:pt x="1402" y="914"/>
                </a:lnTo>
                <a:lnTo>
                  <a:pt x="1400" y="914"/>
                </a:lnTo>
                <a:lnTo>
                  <a:pt x="1400" y="914"/>
                </a:lnTo>
                <a:close/>
                <a:moveTo>
                  <a:pt x="2047" y="1818"/>
                </a:moveTo>
                <a:lnTo>
                  <a:pt x="2047" y="1818"/>
                </a:lnTo>
                <a:lnTo>
                  <a:pt x="2045" y="1820"/>
                </a:lnTo>
                <a:lnTo>
                  <a:pt x="2045" y="1820"/>
                </a:lnTo>
                <a:lnTo>
                  <a:pt x="2047" y="1820"/>
                </a:lnTo>
                <a:lnTo>
                  <a:pt x="2049" y="1818"/>
                </a:lnTo>
                <a:lnTo>
                  <a:pt x="2049" y="1818"/>
                </a:lnTo>
                <a:lnTo>
                  <a:pt x="2049" y="1818"/>
                </a:lnTo>
                <a:lnTo>
                  <a:pt x="2047" y="1818"/>
                </a:lnTo>
                <a:close/>
                <a:moveTo>
                  <a:pt x="1953" y="1979"/>
                </a:moveTo>
                <a:lnTo>
                  <a:pt x="1951" y="1977"/>
                </a:lnTo>
                <a:lnTo>
                  <a:pt x="1949" y="1981"/>
                </a:lnTo>
                <a:lnTo>
                  <a:pt x="1951" y="1981"/>
                </a:lnTo>
                <a:lnTo>
                  <a:pt x="1951" y="1981"/>
                </a:lnTo>
                <a:lnTo>
                  <a:pt x="1953" y="1981"/>
                </a:lnTo>
                <a:lnTo>
                  <a:pt x="1953" y="1981"/>
                </a:lnTo>
                <a:lnTo>
                  <a:pt x="1953" y="1979"/>
                </a:lnTo>
                <a:lnTo>
                  <a:pt x="1953" y="1979"/>
                </a:lnTo>
                <a:lnTo>
                  <a:pt x="1953" y="1979"/>
                </a:lnTo>
                <a:lnTo>
                  <a:pt x="1953" y="1979"/>
                </a:lnTo>
                <a:close/>
                <a:moveTo>
                  <a:pt x="1967" y="1969"/>
                </a:moveTo>
                <a:lnTo>
                  <a:pt x="1967" y="1969"/>
                </a:lnTo>
                <a:lnTo>
                  <a:pt x="1967" y="1969"/>
                </a:lnTo>
                <a:lnTo>
                  <a:pt x="1965" y="1969"/>
                </a:lnTo>
                <a:lnTo>
                  <a:pt x="1965" y="1969"/>
                </a:lnTo>
                <a:lnTo>
                  <a:pt x="1965" y="1971"/>
                </a:lnTo>
                <a:lnTo>
                  <a:pt x="1967" y="1971"/>
                </a:lnTo>
                <a:lnTo>
                  <a:pt x="1967" y="1969"/>
                </a:lnTo>
                <a:lnTo>
                  <a:pt x="1970" y="1969"/>
                </a:lnTo>
                <a:lnTo>
                  <a:pt x="1967" y="1969"/>
                </a:lnTo>
                <a:lnTo>
                  <a:pt x="1967" y="1969"/>
                </a:lnTo>
                <a:close/>
                <a:moveTo>
                  <a:pt x="2087" y="2505"/>
                </a:moveTo>
                <a:lnTo>
                  <a:pt x="2087" y="2503"/>
                </a:lnTo>
                <a:lnTo>
                  <a:pt x="2087" y="2503"/>
                </a:lnTo>
                <a:lnTo>
                  <a:pt x="2085" y="2503"/>
                </a:lnTo>
                <a:lnTo>
                  <a:pt x="2085" y="2503"/>
                </a:lnTo>
                <a:lnTo>
                  <a:pt x="2085" y="2501"/>
                </a:lnTo>
                <a:lnTo>
                  <a:pt x="2083" y="2499"/>
                </a:lnTo>
                <a:lnTo>
                  <a:pt x="2083" y="2499"/>
                </a:lnTo>
                <a:lnTo>
                  <a:pt x="2083" y="2497"/>
                </a:lnTo>
                <a:lnTo>
                  <a:pt x="2081" y="2497"/>
                </a:lnTo>
                <a:lnTo>
                  <a:pt x="2081" y="2497"/>
                </a:lnTo>
                <a:lnTo>
                  <a:pt x="2081" y="2499"/>
                </a:lnTo>
                <a:lnTo>
                  <a:pt x="2081" y="2499"/>
                </a:lnTo>
                <a:lnTo>
                  <a:pt x="2079" y="2497"/>
                </a:lnTo>
                <a:lnTo>
                  <a:pt x="2076" y="2497"/>
                </a:lnTo>
                <a:lnTo>
                  <a:pt x="2076" y="2495"/>
                </a:lnTo>
                <a:lnTo>
                  <a:pt x="2076" y="2495"/>
                </a:lnTo>
                <a:lnTo>
                  <a:pt x="2074" y="2495"/>
                </a:lnTo>
                <a:lnTo>
                  <a:pt x="2074" y="2495"/>
                </a:lnTo>
                <a:lnTo>
                  <a:pt x="2074" y="2493"/>
                </a:lnTo>
                <a:lnTo>
                  <a:pt x="2072" y="2493"/>
                </a:lnTo>
                <a:lnTo>
                  <a:pt x="2072" y="2495"/>
                </a:lnTo>
                <a:lnTo>
                  <a:pt x="2070" y="2493"/>
                </a:lnTo>
                <a:lnTo>
                  <a:pt x="2068" y="2493"/>
                </a:lnTo>
                <a:lnTo>
                  <a:pt x="2066" y="2493"/>
                </a:lnTo>
                <a:lnTo>
                  <a:pt x="2066" y="2493"/>
                </a:lnTo>
                <a:lnTo>
                  <a:pt x="2064" y="2493"/>
                </a:lnTo>
                <a:lnTo>
                  <a:pt x="2058" y="2493"/>
                </a:lnTo>
                <a:lnTo>
                  <a:pt x="2058" y="2493"/>
                </a:lnTo>
                <a:lnTo>
                  <a:pt x="2058" y="2493"/>
                </a:lnTo>
                <a:lnTo>
                  <a:pt x="2062" y="2493"/>
                </a:lnTo>
                <a:lnTo>
                  <a:pt x="2062" y="2493"/>
                </a:lnTo>
                <a:lnTo>
                  <a:pt x="2062" y="2495"/>
                </a:lnTo>
                <a:lnTo>
                  <a:pt x="2062" y="2495"/>
                </a:lnTo>
                <a:lnTo>
                  <a:pt x="2064" y="2495"/>
                </a:lnTo>
                <a:lnTo>
                  <a:pt x="2070" y="2497"/>
                </a:lnTo>
                <a:lnTo>
                  <a:pt x="2070" y="2499"/>
                </a:lnTo>
                <a:lnTo>
                  <a:pt x="2072" y="2499"/>
                </a:lnTo>
                <a:lnTo>
                  <a:pt x="2074" y="2499"/>
                </a:lnTo>
                <a:lnTo>
                  <a:pt x="2074" y="2499"/>
                </a:lnTo>
                <a:lnTo>
                  <a:pt x="2074" y="2501"/>
                </a:lnTo>
                <a:lnTo>
                  <a:pt x="2076" y="2501"/>
                </a:lnTo>
                <a:lnTo>
                  <a:pt x="2076" y="2501"/>
                </a:lnTo>
                <a:lnTo>
                  <a:pt x="2079" y="2503"/>
                </a:lnTo>
                <a:lnTo>
                  <a:pt x="2079" y="2503"/>
                </a:lnTo>
                <a:lnTo>
                  <a:pt x="2081" y="2503"/>
                </a:lnTo>
                <a:lnTo>
                  <a:pt x="2081" y="2505"/>
                </a:lnTo>
                <a:lnTo>
                  <a:pt x="2083" y="2508"/>
                </a:lnTo>
                <a:lnTo>
                  <a:pt x="2085" y="2510"/>
                </a:lnTo>
                <a:lnTo>
                  <a:pt x="2085" y="2510"/>
                </a:lnTo>
                <a:lnTo>
                  <a:pt x="2087" y="2510"/>
                </a:lnTo>
                <a:lnTo>
                  <a:pt x="2089" y="2508"/>
                </a:lnTo>
                <a:lnTo>
                  <a:pt x="2089" y="2508"/>
                </a:lnTo>
                <a:lnTo>
                  <a:pt x="2087" y="2505"/>
                </a:lnTo>
                <a:lnTo>
                  <a:pt x="2087" y="2505"/>
                </a:lnTo>
                <a:close/>
                <a:moveTo>
                  <a:pt x="1823" y="891"/>
                </a:moveTo>
                <a:lnTo>
                  <a:pt x="1823" y="891"/>
                </a:lnTo>
                <a:lnTo>
                  <a:pt x="1823" y="891"/>
                </a:lnTo>
                <a:lnTo>
                  <a:pt x="1823" y="891"/>
                </a:lnTo>
                <a:lnTo>
                  <a:pt x="1823" y="893"/>
                </a:lnTo>
                <a:lnTo>
                  <a:pt x="1821" y="893"/>
                </a:lnTo>
                <a:lnTo>
                  <a:pt x="1821" y="893"/>
                </a:lnTo>
                <a:lnTo>
                  <a:pt x="1821" y="895"/>
                </a:lnTo>
                <a:lnTo>
                  <a:pt x="1821" y="895"/>
                </a:lnTo>
                <a:lnTo>
                  <a:pt x="1823" y="893"/>
                </a:lnTo>
                <a:lnTo>
                  <a:pt x="1823" y="891"/>
                </a:lnTo>
                <a:lnTo>
                  <a:pt x="1823" y="891"/>
                </a:lnTo>
                <a:close/>
                <a:moveTo>
                  <a:pt x="1768" y="2445"/>
                </a:moveTo>
                <a:lnTo>
                  <a:pt x="1768" y="2445"/>
                </a:lnTo>
                <a:lnTo>
                  <a:pt x="1771" y="2445"/>
                </a:lnTo>
                <a:lnTo>
                  <a:pt x="1768" y="2443"/>
                </a:lnTo>
                <a:lnTo>
                  <a:pt x="1768" y="2443"/>
                </a:lnTo>
                <a:lnTo>
                  <a:pt x="1764" y="2443"/>
                </a:lnTo>
                <a:lnTo>
                  <a:pt x="1764" y="2443"/>
                </a:lnTo>
                <a:lnTo>
                  <a:pt x="1764" y="2443"/>
                </a:lnTo>
                <a:lnTo>
                  <a:pt x="1764" y="2445"/>
                </a:lnTo>
                <a:lnTo>
                  <a:pt x="1764" y="2445"/>
                </a:lnTo>
                <a:lnTo>
                  <a:pt x="1764" y="2445"/>
                </a:lnTo>
                <a:lnTo>
                  <a:pt x="1764" y="2445"/>
                </a:lnTo>
                <a:lnTo>
                  <a:pt x="1760" y="2445"/>
                </a:lnTo>
                <a:lnTo>
                  <a:pt x="1760" y="2443"/>
                </a:lnTo>
                <a:lnTo>
                  <a:pt x="1760" y="2443"/>
                </a:lnTo>
                <a:lnTo>
                  <a:pt x="1760" y="2443"/>
                </a:lnTo>
                <a:lnTo>
                  <a:pt x="1762" y="2443"/>
                </a:lnTo>
                <a:lnTo>
                  <a:pt x="1762" y="2440"/>
                </a:lnTo>
                <a:lnTo>
                  <a:pt x="1762" y="2440"/>
                </a:lnTo>
                <a:lnTo>
                  <a:pt x="1760" y="2440"/>
                </a:lnTo>
                <a:lnTo>
                  <a:pt x="1758" y="2440"/>
                </a:lnTo>
                <a:lnTo>
                  <a:pt x="1756" y="2440"/>
                </a:lnTo>
                <a:lnTo>
                  <a:pt x="1754" y="2440"/>
                </a:lnTo>
                <a:lnTo>
                  <a:pt x="1754" y="2440"/>
                </a:lnTo>
                <a:lnTo>
                  <a:pt x="1752" y="2445"/>
                </a:lnTo>
                <a:lnTo>
                  <a:pt x="1752" y="2445"/>
                </a:lnTo>
                <a:lnTo>
                  <a:pt x="1752" y="2447"/>
                </a:lnTo>
                <a:lnTo>
                  <a:pt x="1752" y="2447"/>
                </a:lnTo>
                <a:lnTo>
                  <a:pt x="1752" y="2447"/>
                </a:lnTo>
                <a:lnTo>
                  <a:pt x="1750" y="2449"/>
                </a:lnTo>
                <a:lnTo>
                  <a:pt x="1750" y="2449"/>
                </a:lnTo>
                <a:lnTo>
                  <a:pt x="1747" y="2449"/>
                </a:lnTo>
                <a:lnTo>
                  <a:pt x="1745" y="2451"/>
                </a:lnTo>
                <a:lnTo>
                  <a:pt x="1745" y="2453"/>
                </a:lnTo>
                <a:lnTo>
                  <a:pt x="1743" y="2455"/>
                </a:lnTo>
                <a:lnTo>
                  <a:pt x="1743" y="2455"/>
                </a:lnTo>
                <a:lnTo>
                  <a:pt x="1745" y="2457"/>
                </a:lnTo>
                <a:lnTo>
                  <a:pt x="1747" y="2459"/>
                </a:lnTo>
                <a:lnTo>
                  <a:pt x="1747" y="2457"/>
                </a:lnTo>
                <a:lnTo>
                  <a:pt x="1750" y="2457"/>
                </a:lnTo>
                <a:lnTo>
                  <a:pt x="1750" y="2457"/>
                </a:lnTo>
                <a:lnTo>
                  <a:pt x="1752" y="2457"/>
                </a:lnTo>
                <a:lnTo>
                  <a:pt x="1750" y="2453"/>
                </a:lnTo>
                <a:lnTo>
                  <a:pt x="1752" y="2453"/>
                </a:lnTo>
                <a:lnTo>
                  <a:pt x="1758" y="2455"/>
                </a:lnTo>
                <a:lnTo>
                  <a:pt x="1758" y="2453"/>
                </a:lnTo>
                <a:lnTo>
                  <a:pt x="1758" y="2453"/>
                </a:lnTo>
                <a:lnTo>
                  <a:pt x="1758" y="2453"/>
                </a:lnTo>
                <a:lnTo>
                  <a:pt x="1762" y="2451"/>
                </a:lnTo>
                <a:lnTo>
                  <a:pt x="1764" y="2451"/>
                </a:lnTo>
                <a:lnTo>
                  <a:pt x="1764" y="2449"/>
                </a:lnTo>
                <a:lnTo>
                  <a:pt x="1768" y="2449"/>
                </a:lnTo>
                <a:lnTo>
                  <a:pt x="1771" y="2447"/>
                </a:lnTo>
                <a:lnTo>
                  <a:pt x="1771" y="2447"/>
                </a:lnTo>
                <a:lnTo>
                  <a:pt x="1771" y="2447"/>
                </a:lnTo>
                <a:lnTo>
                  <a:pt x="1768" y="2447"/>
                </a:lnTo>
                <a:lnTo>
                  <a:pt x="1768" y="2445"/>
                </a:lnTo>
                <a:close/>
                <a:moveTo>
                  <a:pt x="1398" y="923"/>
                </a:moveTo>
                <a:lnTo>
                  <a:pt x="1395" y="923"/>
                </a:lnTo>
                <a:lnTo>
                  <a:pt x="1395" y="923"/>
                </a:lnTo>
                <a:lnTo>
                  <a:pt x="1395" y="923"/>
                </a:lnTo>
                <a:lnTo>
                  <a:pt x="1395" y="925"/>
                </a:lnTo>
                <a:lnTo>
                  <a:pt x="1395" y="925"/>
                </a:lnTo>
                <a:lnTo>
                  <a:pt x="1398" y="925"/>
                </a:lnTo>
                <a:lnTo>
                  <a:pt x="1398" y="925"/>
                </a:lnTo>
                <a:lnTo>
                  <a:pt x="1398" y="925"/>
                </a:lnTo>
                <a:lnTo>
                  <a:pt x="1398" y="925"/>
                </a:lnTo>
                <a:lnTo>
                  <a:pt x="1398" y="923"/>
                </a:lnTo>
                <a:close/>
                <a:moveTo>
                  <a:pt x="1905" y="2036"/>
                </a:moveTo>
                <a:lnTo>
                  <a:pt x="1905" y="2036"/>
                </a:lnTo>
                <a:lnTo>
                  <a:pt x="1905" y="2038"/>
                </a:lnTo>
                <a:lnTo>
                  <a:pt x="1905" y="2040"/>
                </a:lnTo>
                <a:lnTo>
                  <a:pt x="1905" y="2040"/>
                </a:lnTo>
                <a:lnTo>
                  <a:pt x="1905" y="2040"/>
                </a:lnTo>
                <a:lnTo>
                  <a:pt x="1907" y="2038"/>
                </a:lnTo>
                <a:lnTo>
                  <a:pt x="1907" y="2036"/>
                </a:lnTo>
                <a:lnTo>
                  <a:pt x="1907" y="2034"/>
                </a:lnTo>
                <a:lnTo>
                  <a:pt x="1905" y="2036"/>
                </a:lnTo>
                <a:close/>
                <a:moveTo>
                  <a:pt x="1475" y="973"/>
                </a:moveTo>
                <a:lnTo>
                  <a:pt x="1475" y="973"/>
                </a:lnTo>
                <a:lnTo>
                  <a:pt x="1475" y="973"/>
                </a:lnTo>
                <a:lnTo>
                  <a:pt x="1475" y="973"/>
                </a:lnTo>
                <a:lnTo>
                  <a:pt x="1475" y="973"/>
                </a:lnTo>
                <a:lnTo>
                  <a:pt x="1475" y="973"/>
                </a:lnTo>
                <a:lnTo>
                  <a:pt x="1475" y="973"/>
                </a:lnTo>
                <a:lnTo>
                  <a:pt x="1475" y="973"/>
                </a:lnTo>
                <a:lnTo>
                  <a:pt x="1475" y="973"/>
                </a:lnTo>
                <a:lnTo>
                  <a:pt x="1475" y="973"/>
                </a:lnTo>
                <a:close/>
                <a:moveTo>
                  <a:pt x="1760" y="2453"/>
                </a:moveTo>
                <a:lnTo>
                  <a:pt x="1760" y="2453"/>
                </a:lnTo>
                <a:lnTo>
                  <a:pt x="1760" y="2453"/>
                </a:lnTo>
                <a:lnTo>
                  <a:pt x="1760" y="2455"/>
                </a:lnTo>
                <a:lnTo>
                  <a:pt x="1762" y="2455"/>
                </a:lnTo>
                <a:lnTo>
                  <a:pt x="1760" y="2453"/>
                </a:lnTo>
                <a:lnTo>
                  <a:pt x="1760" y="2453"/>
                </a:lnTo>
                <a:close/>
                <a:moveTo>
                  <a:pt x="1375" y="935"/>
                </a:moveTo>
                <a:lnTo>
                  <a:pt x="1372" y="935"/>
                </a:lnTo>
                <a:lnTo>
                  <a:pt x="1372" y="935"/>
                </a:lnTo>
                <a:lnTo>
                  <a:pt x="1372" y="935"/>
                </a:lnTo>
                <a:lnTo>
                  <a:pt x="1375" y="937"/>
                </a:lnTo>
                <a:lnTo>
                  <a:pt x="1375" y="937"/>
                </a:lnTo>
                <a:lnTo>
                  <a:pt x="1375" y="935"/>
                </a:lnTo>
                <a:lnTo>
                  <a:pt x="1375" y="935"/>
                </a:lnTo>
                <a:lnTo>
                  <a:pt x="1375" y="935"/>
                </a:lnTo>
                <a:close/>
                <a:moveTo>
                  <a:pt x="1741" y="2455"/>
                </a:moveTo>
                <a:lnTo>
                  <a:pt x="1741" y="2457"/>
                </a:lnTo>
                <a:lnTo>
                  <a:pt x="1741" y="2457"/>
                </a:lnTo>
                <a:lnTo>
                  <a:pt x="1741" y="2457"/>
                </a:lnTo>
                <a:lnTo>
                  <a:pt x="1741" y="2457"/>
                </a:lnTo>
                <a:lnTo>
                  <a:pt x="1743" y="2457"/>
                </a:lnTo>
                <a:lnTo>
                  <a:pt x="1743" y="2457"/>
                </a:lnTo>
                <a:lnTo>
                  <a:pt x="1741" y="2455"/>
                </a:lnTo>
                <a:lnTo>
                  <a:pt x="1741" y="2455"/>
                </a:lnTo>
                <a:close/>
                <a:moveTo>
                  <a:pt x="1381" y="925"/>
                </a:moveTo>
                <a:lnTo>
                  <a:pt x="1381" y="925"/>
                </a:lnTo>
                <a:lnTo>
                  <a:pt x="1379" y="927"/>
                </a:lnTo>
                <a:lnTo>
                  <a:pt x="1379" y="927"/>
                </a:lnTo>
                <a:lnTo>
                  <a:pt x="1381" y="927"/>
                </a:lnTo>
                <a:lnTo>
                  <a:pt x="1381" y="927"/>
                </a:lnTo>
                <a:lnTo>
                  <a:pt x="1381" y="927"/>
                </a:lnTo>
                <a:lnTo>
                  <a:pt x="1381" y="927"/>
                </a:lnTo>
                <a:lnTo>
                  <a:pt x="1381" y="925"/>
                </a:lnTo>
                <a:lnTo>
                  <a:pt x="1381" y="925"/>
                </a:lnTo>
                <a:lnTo>
                  <a:pt x="1381" y="925"/>
                </a:lnTo>
                <a:close/>
                <a:moveTo>
                  <a:pt x="1360" y="933"/>
                </a:moveTo>
                <a:lnTo>
                  <a:pt x="1358" y="933"/>
                </a:lnTo>
                <a:lnTo>
                  <a:pt x="1358" y="933"/>
                </a:lnTo>
                <a:lnTo>
                  <a:pt x="1358" y="935"/>
                </a:lnTo>
                <a:lnTo>
                  <a:pt x="1356" y="935"/>
                </a:lnTo>
                <a:lnTo>
                  <a:pt x="1356" y="935"/>
                </a:lnTo>
                <a:lnTo>
                  <a:pt x="1356" y="937"/>
                </a:lnTo>
                <a:lnTo>
                  <a:pt x="1356" y="937"/>
                </a:lnTo>
                <a:lnTo>
                  <a:pt x="1354" y="939"/>
                </a:lnTo>
                <a:lnTo>
                  <a:pt x="1354" y="939"/>
                </a:lnTo>
                <a:lnTo>
                  <a:pt x="1354" y="939"/>
                </a:lnTo>
                <a:lnTo>
                  <a:pt x="1354" y="939"/>
                </a:lnTo>
                <a:lnTo>
                  <a:pt x="1354" y="941"/>
                </a:lnTo>
                <a:lnTo>
                  <a:pt x="1356" y="941"/>
                </a:lnTo>
                <a:lnTo>
                  <a:pt x="1356" y="941"/>
                </a:lnTo>
                <a:lnTo>
                  <a:pt x="1358" y="939"/>
                </a:lnTo>
                <a:lnTo>
                  <a:pt x="1358" y="939"/>
                </a:lnTo>
                <a:lnTo>
                  <a:pt x="1358" y="939"/>
                </a:lnTo>
                <a:lnTo>
                  <a:pt x="1358" y="937"/>
                </a:lnTo>
                <a:lnTo>
                  <a:pt x="1358" y="937"/>
                </a:lnTo>
                <a:lnTo>
                  <a:pt x="1358" y="937"/>
                </a:lnTo>
                <a:lnTo>
                  <a:pt x="1358" y="937"/>
                </a:lnTo>
                <a:lnTo>
                  <a:pt x="1358" y="937"/>
                </a:lnTo>
                <a:lnTo>
                  <a:pt x="1358" y="935"/>
                </a:lnTo>
                <a:lnTo>
                  <a:pt x="1358" y="935"/>
                </a:lnTo>
                <a:lnTo>
                  <a:pt x="1358" y="935"/>
                </a:lnTo>
                <a:lnTo>
                  <a:pt x="1358" y="935"/>
                </a:lnTo>
                <a:lnTo>
                  <a:pt x="1358" y="935"/>
                </a:lnTo>
                <a:lnTo>
                  <a:pt x="1360" y="935"/>
                </a:lnTo>
                <a:lnTo>
                  <a:pt x="1360" y="933"/>
                </a:lnTo>
                <a:lnTo>
                  <a:pt x="1360" y="933"/>
                </a:lnTo>
                <a:lnTo>
                  <a:pt x="1360" y="933"/>
                </a:lnTo>
                <a:lnTo>
                  <a:pt x="1360" y="933"/>
                </a:lnTo>
                <a:lnTo>
                  <a:pt x="1360" y="933"/>
                </a:lnTo>
                <a:lnTo>
                  <a:pt x="1360" y="933"/>
                </a:lnTo>
                <a:lnTo>
                  <a:pt x="1360" y="933"/>
                </a:lnTo>
                <a:close/>
                <a:moveTo>
                  <a:pt x="1515" y="950"/>
                </a:moveTo>
                <a:lnTo>
                  <a:pt x="1517" y="950"/>
                </a:lnTo>
                <a:lnTo>
                  <a:pt x="1517" y="950"/>
                </a:lnTo>
                <a:lnTo>
                  <a:pt x="1515" y="950"/>
                </a:lnTo>
                <a:lnTo>
                  <a:pt x="1515" y="950"/>
                </a:lnTo>
                <a:lnTo>
                  <a:pt x="1515" y="950"/>
                </a:lnTo>
                <a:lnTo>
                  <a:pt x="1515" y="950"/>
                </a:lnTo>
                <a:lnTo>
                  <a:pt x="1515" y="950"/>
                </a:lnTo>
                <a:close/>
                <a:moveTo>
                  <a:pt x="1515" y="956"/>
                </a:moveTo>
                <a:lnTo>
                  <a:pt x="1515" y="956"/>
                </a:lnTo>
                <a:lnTo>
                  <a:pt x="1513" y="956"/>
                </a:lnTo>
                <a:lnTo>
                  <a:pt x="1513" y="956"/>
                </a:lnTo>
                <a:lnTo>
                  <a:pt x="1513" y="956"/>
                </a:lnTo>
                <a:lnTo>
                  <a:pt x="1513" y="956"/>
                </a:lnTo>
                <a:lnTo>
                  <a:pt x="1515" y="956"/>
                </a:lnTo>
                <a:close/>
                <a:moveTo>
                  <a:pt x="1423" y="994"/>
                </a:moveTo>
                <a:lnTo>
                  <a:pt x="1421" y="994"/>
                </a:lnTo>
                <a:lnTo>
                  <a:pt x="1421" y="994"/>
                </a:lnTo>
                <a:lnTo>
                  <a:pt x="1421" y="996"/>
                </a:lnTo>
                <a:lnTo>
                  <a:pt x="1423" y="994"/>
                </a:lnTo>
                <a:lnTo>
                  <a:pt x="1423" y="994"/>
                </a:lnTo>
                <a:lnTo>
                  <a:pt x="1423" y="994"/>
                </a:lnTo>
                <a:lnTo>
                  <a:pt x="1423" y="994"/>
                </a:lnTo>
                <a:close/>
                <a:moveTo>
                  <a:pt x="1511" y="954"/>
                </a:moveTo>
                <a:lnTo>
                  <a:pt x="1511" y="954"/>
                </a:lnTo>
                <a:lnTo>
                  <a:pt x="1511" y="954"/>
                </a:lnTo>
                <a:lnTo>
                  <a:pt x="1511" y="954"/>
                </a:lnTo>
                <a:lnTo>
                  <a:pt x="1513" y="952"/>
                </a:lnTo>
                <a:lnTo>
                  <a:pt x="1513" y="952"/>
                </a:lnTo>
                <a:lnTo>
                  <a:pt x="1513" y="952"/>
                </a:lnTo>
                <a:lnTo>
                  <a:pt x="1515" y="952"/>
                </a:lnTo>
                <a:lnTo>
                  <a:pt x="1515" y="952"/>
                </a:lnTo>
                <a:lnTo>
                  <a:pt x="1513" y="952"/>
                </a:lnTo>
                <a:lnTo>
                  <a:pt x="1513" y="952"/>
                </a:lnTo>
                <a:lnTo>
                  <a:pt x="1511" y="952"/>
                </a:lnTo>
                <a:lnTo>
                  <a:pt x="1511" y="952"/>
                </a:lnTo>
                <a:lnTo>
                  <a:pt x="1511" y="952"/>
                </a:lnTo>
                <a:lnTo>
                  <a:pt x="1511" y="952"/>
                </a:lnTo>
                <a:lnTo>
                  <a:pt x="1511" y="952"/>
                </a:lnTo>
                <a:lnTo>
                  <a:pt x="1511" y="954"/>
                </a:lnTo>
                <a:close/>
                <a:moveTo>
                  <a:pt x="1507" y="954"/>
                </a:moveTo>
                <a:lnTo>
                  <a:pt x="1507" y="954"/>
                </a:lnTo>
                <a:lnTo>
                  <a:pt x="1509" y="952"/>
                </a:lnTo>
                <a:lnTo>
                  <a:pt x="1509" y="952"/>
                </a:lnTo>
                <a:lnTo>
                  <a:pt x="1507" y="952"/>
                </a:lnTo>
                <a:lnTo>
                  <a:pt x="1507" y="952"/>
                </a:lnTo>
                <a:lnTo>
                  <a:pt x="1507" y="954"/>
                </a:lnTo>
                <a:lnTo>
                  <a:pt x="1507" y="954"/>
                </a:lnTo>
                <a:lnTo>
                  <a:pt x="1507" y="954"/>
                </a:lnTo>
                <a:close/>
                <a:moveTo>
                  <a:pt x="1362" y="931"/>
                </a:moveTo>
                <a:lnTo>
                  <a:pt x="1360" y="931"/>
                </a:lnTo>
                <a:lnTo>
                  <a:pt x="1360" y="931"/>
                </a:lnTo>
                <a:lnTo>
                  <a:pt x="1360" y="931"/>
                </a:lnTo>
                <a:lnTo>
                  <a:pt x="1360" y="931"/>
                </a:lnTo>
                <a:lnTo>
                  <a:pt x="1362" y="931"/>
                </a:lnTo>
                <a:lnTo>
                  <a:pt x="1362" y="931"/>
                </a:lnTo>
                <a:lnTo>
                  <a:pt x="1362" y="931"/>
                </a:lnTo>
                <a:lnTo>
                  <a:pt x="1362" y="931"/>
                </a:lnTo>
                <a:lnTo>
                  <a:pt x="1362" y="931"/>
                </a:lnTo>
                <a:close/>
                <a:moveTo>
                  <a:pt x="277" y="677"/>
                </a:moveTo>
                <a:lnTo>
                  <a:pt x="279" y="673"/>
                </a:lnTo>
                <a:lnTo>
                  <a:pt x="279" y="673"/>
                </a:lnTo>
                <a:lnTo>
                  <a:pt x="274" y="673"/>
                </a:lnTo>
                <a:lnTo>
                  <a:pt x="274" y="675"/>
                </a:lnTo>
                <a:lnTo>
                  <a:pt x="272" y="675"/>
                </a:lnTo>
                <a:lnTo>
                  <a:pt x="274" y="677"/>
                </a:lnTo>
                <a:lnTo>
                  <a:pt x="274" y="677"/>
                </a:lnTo>
                <a:lnTo>
                  <a:pt x="277" y="677"/>
                </a:lnTo>
                <a:close/>
                <a:moveTo>
                  <a:pt x="828" y="897"/>
                </a:moveTo>
                <a:lnTo>
                  <a:pt x="828" y="900"/>
                </a:lnTo>
                <a:lnTo>
                  <a:pt x="828" y="900"/>
                </a:lnTo>
                <a:lnTo>
                  <a:pt x="828" y="897"/>
                </a:lnTo>
                <a:lnTo>
                  <a:pt x="828" y="897"/>
                </a:lnTo>
                <a:lnTo>
                  <a:pt x="828" y="897"/>
                </a:lnTo>
                <a:lnTo>
                  <a:pt x="828" y="897"/>
                </a:lnTo>
                <a:lnTo>
                  <a:pt x="828" y="897"/>
                </a:lnTo>
                <a:close/>
                <a:moveTo>
                  <a:pt x="205" y="503"/>
                </a:moveTo>
                <a:lnTo>
                  <a:pt x="205" y="503"/>
                </a:lnTo>
                <a:lnTo>
                  <a:pt x="203" y="505"/>
                </a:lnTo>
                <a:lnTo>
                  <a:pt x="201" y="505"/>
                </a:lnTo>
                <a:lnTo>
                  <a:pt x="201" y="505"/>
                </a:lnTo>
                <a:lnTo>
                  <a:pt x="201" y="505"/>
                </a:lnTo>
                <a:lnTo>
                  <a:pt x="203" y="505"/>
                </a:lnTo>
                <a:lnTo>
                  <a:pt x="205" y="503"/>
                </a:lnTo>
                <a:close/>
                <a:moveTo>
                  <a:pt x="1257" y="606"/>
                </a:moveTo>
                <a:lnTo>
                  <a:pt x="1257" y="606"/>
                </a:lnTo>
                <a:lnTo>
                  <a:pt x="1259" y="606"/>
                </a:lnTo>
                <a:lnTo>
                  <a:pt x="1259" y="606"/>
                </a:lnTo>
                <a:lnTo>
                  <a:pt x="1261" y="606"/>
                </a:lnTo>
                <a:lnTo>
                  <a:pt x="1261" y="606"/>
                </a:lnTo>
                <a:lnTo>
                  <a:pt x="1259" y="604"/>
                </a:lnTo>
                <a:lnTo>
                  <a:pt x="1257" y="606"/>
                </a:lnTo>
                <a:close/>
                <a:moveTo>
                  <a:pt x="1041" y="487"/>
                </a:moveTo>
                <a:lnTo>
                  <a:pt x="1041" y="489"/>
                </a:lnTo>
                <a:lnTo>
                  <a:pt x="1043" y="491"/>
                </a:lnTo>
                <a:lnTo>
                  <a:pt x="1043" y="491"/>
                </a:lnTo>
                <a:lnTo>
                  <a:pt x="1046" y="491"/>
                </a:lnTo>
                <a:lnTo>
                  <a:pt x="1046" y="489"/>
                </a:lnTo>
                <a:lnTo>
                  <a:pt x="1046" y="489"/>
                </a:lnTo>
                <a:lnTo>
                  <a:pt x="1043" y="489"/>
                </a:lnTo>
                <a:lnTo>
                  <a:pt x="1041" y="487"/>
                </a:lnTo>
                <a:close/>
                <a:moveTo>
                  <a:pt x="1041" y="478"/>
                </a:moveTo>
                <a:lnTo>
                  <a:pt x="1041" y="478"/>
                </a:lnTo>
                <a:lnTo>
                  <a:pt x="1043" y="478"/>
                </a:lnTo>
                <a:lnTo>
                  <a:pt x="1043" y="480"/>
                </a:lnTo>
                <a:lnTo>
                  <a:pt x="1043" y="480"/>
                </a:lnTo>
                <a:lnTo>
                  <a:pt x="1046" y="478"/>
                </a:lnTo>
                <a:lnTo>
                  <a:pt x="1046" y="476"/>
                </a:lnTo>
                <a:lnTo>
                  <a:pt x="1043" y="476"/>
                </a:lnTo>
                <a:lnTo>
                  <a:pt x="1043" y="476"/>
                </a:lnTo>
                <a:lnTo>
                  <a:pt x="1043" y="476"/>
                </a:lnTo>
                <a:lnTo>
                  <a:pt x="1043" y="474"/>
                </a:lnTo>
                <a:lnTo>
                  <a:pt x="1043" y="472"/>
                </a:lnTo>
                <a:lnTo>
                  <a:pt x="1041" y="472"/>
                </a:lnTo>
                <a:lnTo>
                  <a:pt x="1041" y="472"/>
                </a:lnTo>
                <a:lnTo>
                  <a:pt x="1041" y="474"/>
                </a:lnTo>
                <a:lnTo>
                  <a:pt x="1041" y="474"/>
                </a:lnTo>
                <a:lnTo>
                  <a:pt x="1041" y="478"/>
                </a:lnTo>
                <a:close/>
                <a:moveTo>
                  <a:pt x="832" y="879"/>
                </a:moveTo>
                <a:lnTo>
                  <a:pt x="832" y="879"/>
                </a:lnTo>
                <a:lnTo>
                  <a:pt x="832" y="876"/>
                </a:lnTo>
                <a:lnTo>
                  <a:pt x="832" y="876"/>
                </a:lnTo>
                <a:lnTo>
                  <a:pt x="832" y="876"/>
                </a:lnTo>
                <a:lnTo>
                  <a:pt x="830" y="876"/>
                </a:lnTo>
                <a:lnTo>
                  <a:pt x="830" y="879"/>
                </a:lnTo>
                <a:lnTo>
                  <a:pt x="830" y="879"/>
                </a:lnTo>
                <a:lnTo>
                  <a:pt x="830" y="881"/>
                </a:lnTo>
                <a:lnTo>
                  <a:pt x="830" y="881"/>
                </a:lnTo>
                <a:lnTo>
                  <a:pt x="830" y="881"/>
                </a:lnTo>
                <a:lnTo>
                  <a:pt x="832" y="881"/>
                </a:lnTo>
                <a:lnTo>
                  <a:pt x="832" y="881"/>
                </a:lnTo>
                <a:lnTo>
                  <a:pt x="832" y="883"/>
                </a:lnTo>
                <a:lnTo>
                  <a:pt x="832" y="883"/>
                </a:lnTo>
                <a:lnTo>
                  <a:pt x="832" y="885"/>
                </a:lnTo>
                <a:lnTo>
                  <a:pt x="834" y="885"/>
                </a:lnTo>
                <a:lnTo>
                  <a:pt x="834" y="885"/>
                </a:lnTo>
                <a:lnTo>
                  <a:pt x="834" y="885"/>
                </a:lnTo>
                <a:lnTo>
                  <a:pt x="834" y="885"/>
                </a:lnTo>
                <a:lnTo>
                  <a:pt x="834" y="885"/>
                </a:lnTo>
                <a:lnTo>
                  <a:pt x="834" y="885"/>
                </a:lnTo>
                <a:lnTo>
                  <a:pt x="834" y="885"/>
                </a:lnTo>
                <a:lnTo>
                  <a:pt x="834" y="883"/>
                </a:lnTo>
                <a:lnTo>
                  <a:pt x="832" y="883"/>
                </a:lnTo>
                <a:lnTo>
                  <a:pt x="832" y="881"/>
                </a:lnTo>
                <a:lnTo>
                  <a:pt x="832" y="881"/>
                </a:lnTo>
                <a:lnTo>
                  <a:pt x="832" y="881"/>
                </a:lnTo>
                <a:lnTo>
                  <a:pt x="830" y="881"/>
                </a:lnTo>
                <a:lnTo>
                  <a:pt x="830" y="879"/>
                </a:lnTo>
                <a:lnTo>
                  <a:pt x="832" y="879"/>
                </a:lnTo>
                <a:close/>
                <a:moveTo>
                  <a:pt x="826" y="874"/>
                </a:moveTo>
                <a:lnTo>
                  <a:pt x="823" y="872"/>
                </a:lnTo>
                <a:lnTo>
                  <a:pt x="823" y="872"/>
                </a:lnTo>
                <a:lnTo>
                  <a:pt x="823" y="872"/>
                </a:lnTo>
                <a:lnTo>
                  <a:pt x="823" y="874"/>
                </a:lnTo>
                <a:lnTo>
                  <a:pt x="823" y="874"/>
                </a:lnTo>
                <a:lnTo>
                  <a:pt x="823" y="874"/>
                </a:lnTo>
                <a:lnTo>
                  <a:pt x="826" y="874"/>
                </a:lnTo>
                <a:lnTo>
                  <a:pt x="826" y="874"/>
                </a:lnTo>
                <a:lnTo>
                  <a:pt x="826" y="874"/>
                </a:lnTo>
                <a:close/>
                <a:moveTo>
                  <a:pt x="834" y="891"/>
                </a:moveTo>
                <a:lnTo>
                  <a:pt x="834" y="889"/>
                </a:lnTo>
                <a:lnTo>
                  <a:pt x="832" y="889"/>
                </a:lnTo>
                <a:lnTo>
                  <a:pt x="832" y="889"/>
                </a:lnTo>
                <a:lnTo>
                  <a:pt x="832" y="889"/>
                </a:lnTo>
                <a:lnTo>
                  <a:pt x="832" y="889"/>
                </a:lnTo>
                <a:lnTo>
                  <a:pt x="832" y="891"/>
                </a:lnTo>
                <a:lnTo>
                  <a:pt x="832" y="891"/>
                </a:lnTo>
                <a:lnTo>
                  <a:pt x="834" y="891"/>
                </a:lnTo>
                <a:lnTo>
                  <a:pt x="834" y="891"/>
                </a:lnTo>
                <a:close/>
                <a:moveTo>
                  <a:pt x="834" y="895"/>
                </a:moveTo>
                <a:lnTo>
                  <a:pt x="834" y="895"/>
                </a:lnTo>
                <a:lnTo>
                  <a:pt x="834" y="895"/>
                </a:lnTo>
                <a:lnTo>
                  <a:pt x="834" y="895"/>
                </a:lnTo>
                <a:lnTo>
                  <a:pt x="834" y="895"/>
                </a:lnTo>
                <a:lnTo>
                  <a:pt x="834" y="893"/>
                </a:lnTo>
                <a:lnTo>
                  <a:pt x="834" y="893"/>
                </a:lnTo>
                <a:lnTo>
                  <a:pt x="834" y="893"/>
                </a:lnTo>
                <a:lnTo>
                  <a:pt x="834" y="895"/>
                </a:lnTo>
                <a:lnTo>
                  <a:pt x="832" y="895"/>
                </a:lnTo>
                <a:lnTo>
                  <a:pt x="834" y="895"/>
                </a:lnTo>
                <a:lnTo>
                  <a:pt x="834" y="895"/>
                </a:lnTo>
                <a:close/>
                <a:moveTo>
                  <a:pt x="1802" y="832"/>
                </a:moveTo>
                <a:lnTo>
                  <a:pt x="1802" y="832"/>
                </a:lnTo>
                <a:lnTo>
                  <a:pt x="1802" y="832"/>
                </a:lnTo>
                <a:lnTo>
                  <a:pt x="1802" y="832"/>
                </a:lnTo>
                <a:lnTo>
                  <a:pt x="1804" y="832"/>
                </a:lnTo>
                <a:lnTo>
                  <a:pt x="1804" y="832"/>
                </a:lnTo>
                <a:lnTo>
                  <a:pt x="1804" y="832"/>
                </a:lnTo>
                <a:lnTo>
                  <a:pt x="1804" y="832"/>
                </a:lnTo>
                <a:lnTo>
                  <a:pt x="1804" y="832"/>
                </a:lnTo>
                <a:lnTo>
                  <a:pt x="1802" y="832"/>
                </a:lnTo>
                <a:lnTo>
                  <a:pt x="1802" y="832"/>
                </a:lnTo>
                <a:close/>
                <a:moveTo>
                  <a:pt x="1823" y="851"/>
                </a:moveTo>
                <a:lnTo>
                  <a:pt x="1823" y="853"/>
                </a:lnTo>
                <a:lnTo>
                  <a:pt x="1821" y="851"/>
                </a:lnTo>
                <a:lnTo>
                  <a:pt x="1821" y="851"/>
                </a:lnTo>
                <a:lnTo>
                  <a:pt x="1821" y="853"/>
                </a:lnTo>
                <a:lnTo>
                  <a:pt x="1821" y="853"/>
                </a:lnTo>
                <a:lnTo>
                  <a:pt x="1821" y="856"/>
                </a:lnTo>
                <a:lnTo>
                  <a:pt x="1823" y="853"/>
                </a:lnTo>
                <a:lnTo>
                  <a:pt x="1825" y="853"/>
                </a:lnTo>
                <a:lnTo>
                  <a:pt x="1825" y="853"/>
                </a:lnTo>
                <a:lnTo>
                  <a:pt x="1825" y="851"/>
                </a:lnTo>
                <a:lnTo>
                  <a:pt x="1823" y="851"/>
                </a:lnTo>
                <a:close/>
                <a:moveTo>
                  <a:pt x="1817" y="413"/>
                </a:moveTo>
                <a:lnTo>
                  <a:pt x="1815" y="413"/>
                </a:lnTo>
                <a:lnTo>
                  <a:pt x="1812" y="415"/>
                </a:lnTo>
                <a:lnTo>
                  <a:pt x="1812" y="419"/>
                </a:lnTo>
                <a:lnTo>
                  <a:pt x="1812" y="422"/>
                </a:lnTo>
                <a:lnTo>
                  <a:pt x="1815" y="422"/>
                </a:lnTo>
                <a:lnTo>
                  <a:pt x="1815" y="424"/>
                </a:lnTo>
                <a:lnTo>
                  <a:pt x="1819" y="424"/>
                </a:lnTo>
                <a:lnTo>
                  <a:pt x="1823" y="424"/>
                </a:lnTo>
                <a:lnTo>
                  <a:pt x="1825" y="424"/>
                </a:lnTo>
                <a:lnTo>
                  <a:pt x="1827" y="426"/>
                </a:lnTo>
                <a:lnTo>
                  <a:pt x="1827" y="424"/>
                </a:lnTo>
                <a:lnTo>
                  <a:pt x="1829" y="426"/>
                </a:lnTo>
                <a:lnTo>
                  <a:pt x="1829" y="426"/>
                </a:lnTo>
                <a:lnTo>
                  <a:pt x="1831" y="426"/>
                </a:lnTo>
                <a:lnTo>
                  <a:pt x="1827" y="428"/>
                </a:lnTo>
                <a:lnTo>
                  <a:pt x="1825" y="428"/>
                </a:lnTo>
                <a:lnTo>
                  <a:pt x="1823" y="428"/>
                </a:lnTo>
                <a:lnTo>
                  <a:pt x="1823" y="428"/>
                </a:lnTo>
                <a:lnTo>
                  <a:pt x="1823" y="430"/>
                </a:lnTo>
                <a:lnTo>
                  <a:pt x="1825" y="430"/>
                </a:lnTo>
                <a:lnTo>
                  <a:pt x="1827" y="430"/>
                </a:lnTo>
                <a:lnTo>
                  <a:pt x="1829" y="432"/>
                </a:lnTo>
                <a:lnTo>
                  <a:pt x="1829" y="432"/>
                </a:lnTo>
                <a:lnTo>
                  <a:pt x="1831" y="432"/>
                </a:lnTo>
                <a:lnTo>
                  <a:pt x="1840" y="430"/>
                </a:lnTo>
                <a:lnTo>
                  <a:pt x="1844" y="430"/>
                </a:lnTo>
                <a:lnTo>
                  <a:pt x="1852" y="426"/>
                </a:lnTo>
                <a:lnTo>
                  <a:pt x="1854" y="424"/>
                </a:lnTo>
                <a:lnTo>
                  <a:pt x="1856" y="424"/>
                </a:lnTo>
                <a:lnTo>
                  <a:pt x="1856" y="422"/>
                </a:lnTo>
                <a:lnTo>
                  <a:pt x="1854" y="422"/>
                </a:lnTo>
                <a:lnTo>
                  <a:pt x="1854" y="422"/>
                </a:lnTo>
                <a:lnTo>
                  <a:pt x="1854" y="419"/>
                </a:lnTo>
                <a:lnTo>
                  <a:pt x="1854" y="419"/>
                </a:lnTo>
                <a:lnTo>
                  <a:pt x="1854" y="419"/>
                </a:lnTo>
                <a:lnTo>
                  <a:pt x="1854" y="419"/>
                </a:lnTo>
                <a:lnTo>
                  <a:pt x="1854" y="417"/>
                </a:lnTo>
                <a:lnTo>
                  <a:pt x="1848" y="417"/>
                </a:lnTo>
                <a:lnTo>
                  <a:pt x="1844" y="415"/>
                </a:lnTo>
                <a:lnTo>
                  <a:pt x="1838" y="409"/>
                </a:lnTo>
                <a:lnTo>
                  <a:pt x="1835" y="407"/>
                </a:lnTo>
                <a:lnTo>
                  <a:pt x="1835" y="407"/>
                </a:lnTo>
                <a:lnTo>
                  <a:pt x="1825" y="405"/>
                </a:lnTo>
                <a:lnTo>
                  <a:pt x="1821" y="405"/>
                </a:lnTo>
                <a:lnTo>
                  <a:pt x="1815" y="407"/>
                </a:lnTo>
                <a:lnTo>
                  <a:pt x="1815" y="407"/>
                </a:lnTo>
                <a:lnTo>
                  <a:pt x="1815" y="409"/>
                </a:lnTo>
                <a:lnTo>
                  <a:pt x="1812" y="409"/>
                </a:lnTo>
                <a:lnTo>
                  <a:pt x="1812" y="409"/>
                </a:lnTo>
                <a:lnTo>
                  <a:pt x="1815" y="411"/>
                </a:lnTo>
                <a:lnTo>
                  <a:pt x="1815" y="411"/>
                </a:lnTo>
                <a:lnTo>
                  <a:pt x="1817" y="413"/>
                </a:lnTo>
                <a:lnTo>
                  <a:pt x="1821" y="415"/>
                </a:lnTo>
                <a:lnTo>
                  <a:pt x="1821" y="415"/>
                </a:lnTo>
                <a:lnTo>
                  <a:pt x="1817" y="413"/>
                </a:lnTo>
                <a:close/>
                <a:moveTo>
                  <a:pt x="1806" y="809"/>
                </a:moveTo>
                <a:lnTo>
                  <a:pt x="1806" y="809"/>
                </a:lnTo>
                <a:lnTo>
                  <a:pt x="1806" y="809"/>
                </a:lnTo>
                <a:lnTo>
                  <a:pt x="1806" y="809"/>
                </a:lnTo>
                <a:lnTo>
                  <a:pt x="1804" y="811"/>
                </a:lnTo>
                <a:lnTo>
                  <a:pt x="1804" y="811"/>
                </a:lnTo>
                <a:lnTo>
                  <a:pt x="1806" y="811"/>
                </a:lnTo>
                <a:lnTo>
                  <a:pt x="1806" y="809"/>
                </a:lnTo>
                <a:close/>
                <a:moveTo>
                  <a:pt x="1815" y="856"/>
                </a:moveTo>
                <a:lnTo>
                  <a:pt x="1815" y="856"/>
                </a:lnTo>
                <a:lnTo>
                  <a:pt x="1815" y="856"/>
                </a:lnTo>
                <a:lnTo>
                  <a:pt x="1815" y="856"/>
                </a:lnTo>
                <a:lnTo>
                  <a:pt x="1815" y="853"/>
                </a:lnTo>
                <a:lnTo>
                  <a:pt x="1812" y="853"/>
                </a:lnTo>
                <a:lnTo>
                  <a:pt x="1812" y="856"/>
                </a:lnTo>
                <a:lnTo>
                  <a:pt x="1815" y="856"/>
                </a:lnTo>
                <a:lnTo>
                  <a:pt x="1815" y="856"/>
                </a:lnTo>
                <a:lnTo>
                  <a:pt x="1815" y="856"/>
                </a:lnTo>
                <a:lnTo>
                  <a:pt x="1815" y="856"/>
                </a:lnTo>
                <a:lnTo>
                  <a:pt x="1817" y="856"/>
                </a:lnTo>
                <a:lnTo>
                  <a:pt x="1817" y="853"/>
                </a:lnTo>
                <a:lnTo>
                  <a:pt x="1817" y="853"/>
                </a:lnTo>
                <a:lnTo>
                  <a:pt x="1817" y="853"/>
                </a:lnTo>
                <a:lnTo>
                  <a:pt x="1815" y="856"/>
                </a:lnTo>
                <a:close/>
                <a:moveTo>
                  <a:pt x="1724" y="728"/>
                </a:moveTo>
                <a:lnTo>
                  <a:pt x="1722" y="728"/>
                </a:lnTo>
                <a:lnTo>
                  <a:pt x="1722" y="728"/>
                </a:lnTo>
                <a:lnTo>
                  <a:pt x="1722" y="728"/>
                </a:lnTo>
                <a:lnTo>
                  <a:pt x="1720" y="728"/>
                </a:lnTo>
                <a:lnTo>
                  <a:pt x="1720" y="730"/>
                </a:lnTo>
                <a:lnTo>
                  <a:pt x="1720" y="730"/>
                </a:lnTo>
                <a:lnTo>
                  <a:pt x="1722" y="730"/>
                </a:lnTo>
                <a:lnTo>
                  <a:pt x="1724" y="730"/>
                </a:lnTo>
                <a:lnTo>
                  <a:pt x="1724" y="730"/>
                </a:lnTo>
                <a:lnTo>
                  <a:pt x="1724" y="728"/>
                </a:lnTo>
                <a:lnTo>
                  <a:pt x="1724" y="728"/>
                </a:lnTo>
                <a:close/>
                <a:moveTo>
                  <a:pt x="828" y="874"/>
                </a:moveTo>
                <a:lnTo>
                  <a:pt x="828" y="874"/>
                </a:lnTo>
                <a:lnTo>
                  <a:pt x="828" y="874"/>
                </a:lnTo>
                <a:lnTo>
                  <a:pt x="828" y="874"/>
                </a:lnTo>
                <a:lnTo>
                  <a:pt x="828" y="876"/>
                </a:lnTo>
                <a:lnTo>
                  <a:pt x="828" y="876"/>
                </a:lnTo>
                <a:lnTo>
                  <a:pt x="828" y="876"/>
                </a:lnTo>
                <a:lnTo>
                  <a:pt x="828" y="876"/>
                </a:lnTo>
                <a:lnTo>
                  <a:pt x="828" y="876"/>
                </a:lnTo>
                <a:lnTo>
                  <a:pt x="828" y="874"/>
                </a:lnTo>
                <a:lnTo>
                  <a:pt x="828" y="874"/>
                </a:lnTo>
                <a:close/>
                <a:moveTo>
                  <a:pt x="1456" y="809"/>
                </a:moveTo>
                <a:lnTo>
                  <a:pt x="1456" y="809"/>
                </a:lnTo>
                <a:lnTo>
                  <a:pt x="1458" y="809"/>
                </a:lnTo>
                <a:lnTo>
                  <a:pt x="1458" y="809"/>
                </a:lnTo>
                <a:lnTo>
                  <a:pt x="1458" y="809"/>
                </a:lnTo>
                <a:lnTo>
                  <a:pt x="1458" y="809"/>
                </a:lnTo>
                <a:lnTo>
                  <a:pt x="1458" y="807"/>
                </a:lnTo>
                <a:lnTo>
                  <a:pt x="1458" y="807"/>
                </a:lnTo>
                <a:lnTo>
                  <a:pt x="1458" y="807"/>
                </a:lnTo>
                <a:lnTo>
                  <a:pt x="1454" y="809"/>
                </a:lnTo>
                <a:lnTo>
                  <a:pt x="1454" y="809"/>
                </a:lnTo>
                <a:lnTo>
                  <a:pt x="1456" y="809"/>
                </a:lnTo>
                <a:close/>
                <a:moveTo>
                  <a:pt x="1798" y="342"/>
                </a:moveTo>
                <a:lnTo>
                  <a:pt x="1798" y="342"/>
                </a:lnTo>
                <a:lnTo>
                  <a:pt x="1800" y="342"/>
                </a:lnTo>
                <a:lnTo>
                  <a:pt x="1800" y="344"/>
                </a:lnTo>
                <a:lnTo>
                  <a:pt x="1800" y="344"/>
                </a:lnTo>
                <a:lnTo>
                  <a:pt x="1802" y="344"/>
                </a:lnTo>
                <a:lnTo>
                  <a:pt x="1802" y="344"/>
                </a:lnTo>
                <a:lnTo>
                  <a:pt x="1802" y="346"/>
                </a:lnTo>
                <a:lnTo>
                  <a:pt x="1804" y="346"/>
                </a:lnTo>
                <a:lnTo>
                  <a:pt x="1806" y="342"/>
                </a:lnTo>
                <a:lnTo>
                  <a:pt x="1808" y="342"/>
                </a:lnTo>
                <a:lnTo>
                  <a:pt x="1810" y="340"/>
                </a:lnTo>
                <a:lnTo>
                  <a:pt x="1810" y="338"/>
                </a:lnTo>
                <a:lnTo>
                  <a:pt x="1808" y="338"/>
                </a:lnTo>
                <a:lnTo>
                  <a:pt x="1808" y="338"/>
                </a:lnTo>
                <a:lnTo>
                  <a:pt x="1804" y="340"/>
                </a:lnTo>
                <a:lnTo>
                  <a:pt x="1804" y="340"/>
                </a:lnTo>
                <a:lnTo>
                  <a:pt x="1802" y="340"/>
                </a:lnTo>
                <a:lnTo>
                  <a:pt x="1802" y="340"/>
                </a:lnTo>
                <a:lnTo>
                  <a:pt x="1796" y="340"/>
                </a:lnTo>
                <a:lnTo>
                  <a:pt x="1796" y="340"/>
                </a:lnTo>
                <a:lnTo>
                  <a:pt x="1794" y="342"/>
                </a:lnTo>
                <a:lnTo>
                  <a:pt x="1794" y="342"/>
                </a:lnTo>
                <a:lnTo>
                  <a:pt x="1796" y="342"/>
                </a:lnTo>
                <a:lnTo>
                  <a:pt x="1798" y="342"/>
                </a:lnTo>
                <a:close/>
                <a:moveTo>
                  <a:pt x="1804" y="818"/>
                </a:moveTo>
                <a:lnTo>
                  <a:pt x="1804" y="818"/>
                </a:lnTo>
                <a:lnTo>
                  <a:pt x="1804" y="816"/>
                </a:lnTo>
                <a:lnTo>
                  <a:pt x="1802" y="818"/>
                </a:lnTo>
                <a:lnTo>
                  <a:pt x="1800" y="818"/>
                </a:lnTo>
                <a:lnTo>
                  <a:pt x="1802" y="818"/>
                </a:lnTo>
                <a:lnTo>
                  <a:pt x="1800" y="820"/>
                </a:lnTo>
                <a:lnTo>
                  <a:pt x="1798" y="818"/>
                </a:lnTo>
                <a:lnTo>
                  <a:pt x="1798" y="818"/>
                </a:lnTo>
                <a:lnTo>
                  <a:pt x="1796" y="818"/>
                </a:lnTo>
                <a:lnTo>
                  <a:pt x="1794" y="818"/>
                </a:lnTo>
                <a:lnTo>
                  <a:pt x="1789" y="820"/>
                </a:lnTo>
                <a:lnTo>
                  <a:pt x="1787" y="822"/>
                </a:lnTo>
                <a:lnTo>
                  <a:pt x="1787" y="822"/>
                </a:lnTo>
                <a:lnTo>
                  <a:pt x="1785" y="822"/>
                </a:lnTo>
                <a:lnTo>
                  <a:pt x="1785" y="826"/>
                </a:lnTo>
                <a:lnTo>
                  <a:pt x="1785" y="826"/>
                </a:lnTo>
                <a:lnTo>
                  <a:pt x="1783" y="828"/>
                </a:lnTo>
                <a:lnTo>
                  <a:pt x="1781" y="828"/>
                </a:lnTo>
                <a:lnTo>
                  <a:pt x="1781" y="828"/>
                </a:lnTo>
                <a:lnTo>
                  <a:pt x="1781" y="828"/>
                </a:lnTo>
                <a:lnTo>
                  <a:pt x="1781" y="828"/>
                </a:lnTo>
                <a:lnTo>
                  <a:pt x="1781" y="830"/>
                </a:lnTo>
                <a:lnTo>
                  <a:pt x="1781" y="832"/>
                </a:lnTo>
                <a:lnTo>
                  <a:pt x="1779" y="832"/>
                </a:lnTo>
                <a:lnTo>
                  <a:pt x="1779" y="832"/>
                </a:lnTo>
                <a:lnTo>
                  <a:pt x="1777" y="835"/>
                </a:lnTo>
                <a:lnTo>
                  <a:pt x="1777" y="835"/>
                </a:lnTo>
                <a:lnTo>
                  <a:pt x="1779" y="835"/>
                </a:lnTo>
                <a:lnTo>
                  <a:pt x="1779" y="835"/>
                </a:lnTo>
                <a:lnTo>
                  <a:pt x="1779" y="835"/>
                </a:lnTo>
                <a:lnTo>
                  <a:pt x="1777" y="835"/>
                </a:lnTo>
                <a:lnTo>
                  <a:pt x="1777" y="837"/>
                </a:lnTo>
                <a:lnTo>
                  <a:pt x="1775" y="837"/>
                </a:lnTo>
                <a:lnTo>
                  <a:pt x="1775" y="839"/>
                </a:lnTo>
                <a:lnTo>
                  <a:pt x="1773" y="843"/>
                </a:lnTo>
                <a:lnTo>
                  <a:pt x="1773" y="847"/>
                </a:lnTo>
                <a:lnTo>
                  <a:pt x="1768" y="853"/>
                </a:lnTo>
                <a:lnTo>
                  <a:pt x="1768" y="853"/>
                </a:lnTo>
                <a:lnTo>
                  <a:pt x="1768" y="853"/>
                </a:lnTo>
                <a:lnTo>
                  <a:pt x="1771" y="856"/>
                </a:lnTo>
                <a:lnTo>
                  <a:pt x="1771" y="856"/>
                </a:lnTo>
                <a:lnTo>
                  <a:pt x="1771" y="858"/>
                </a:lnTo>
                <a:lnTo>
                  <a:pt x="1768" y="856"/>
                </a:lnTo>
                <a:lnTo>
                  <a:pt x="1766" y="856"/>
                </a:lnTo>
                <a:lnTo>
                  <a:pt x="1766" y="856"/>
                </a:lnTo>
                <a:lnTo>
                  <a:pt x="1764" y="858"/>
                </a:lnTo>
                <a:lnTo>
                  <a:pt x="1764" y="858"/>
                </a:lnTo>
                <a:lnTo>
                  <a:pt x="1764" y="860"/>
                </a:lnTo>
                <a:lnTo>
                  <a:pt x="1764" y="860"/>
                </a:lnTo>
                <a:lnTo>
                  <a:pt x="1766" y="862"/>
                </a:lnTo>
                <a:lnTo>
                  <a:pt x="1768" y="862"/>
                </a:lnTo>
                <a:lnTo>
                  <a:pt x="1768" y="862"/>
                </a:lnTo>
                <a:lnTo>
                  <a:pt x="1766" y="862"/>
                </a:lnTo>
                <a:lnTo>
                  <a:pt x="1766" y="864"/>
                </a:lnTo>
                <a:lnTo>
                  <a:pt x="1766" y="864"/>
                </a:lnTo>
                <a:lnTo>
                  <a:pt x="1766" y="866"/>
                </a:lnTo>
                <a:lnTo>
                  <a:pt x="1768" y="866"/>
                </a:lnTo>
                <a:lnTo>
                  <a:pt x="1766" y="866"/>
                </a:lnTo>
                <a:lnTo>
                  <a:pt x="1766" y="866"/>
                </a:lnTo>
                <a:lnTo>
                  <a:pt x="1764" y="864"/>
                </a:lnTo>
                <a:lnTo>
                  <a:pt x="1762" y="864"/>
                </a:lnTo>
                <a:lnTo>
                  <a:pt x="1762" y="864"/>
                </a:lnTo>
                <a:lnTo>
                  <a:pt x="1762" y="864"/>
                </a:lnTo>
                <a:lnTo>
                  <a:pt x="1760" y="866"/>
                </a:lnTo>
                <a:lnTo>
                  <a:pt x="1760" y="868"/>
                </a:lnTo>
                <a:lnTo>
                  <a:pt x="1758" y="870"/>
                </a:lnTo>
                <a:lnTo>
                  <a:pt x="1758" y="872"/>
                </a:lnTo>
                <a:lnTo>
                  <a:pt x="1758" y="872"/>
                </a:lnTo>
                <a:lnTo>
                  <a:pt x="1756" y="872"/>
                </a:lnTo>
                <a:lnTo>
                  <a:pt x="1754" y="872"/>
                </a:lnTo>
                <a:lnTo>
                  <a:pt x="1754" y="872"/>
                </a:lnTo>
                <a:lnTo>
                  <a:pt x="1754" y="870"/>
                </a:lnTo>
                <a:lnTo>
                  <a:pt x="1756" y="870"/>
                </a:lnTo>
                <a:lnTo>
                  <a:pt x="1756" y="870"/>
                </a:lnTo>
                <a:lnTo>
                  <a:pt x="1752" y="872"/>
                </a:lnTo>
                <a:lnTo>
                  <a:pt x="1750" y="874"/>
                </a:lnTo>
                <a:lnTo>
                  <a:pt x="1750" y="874"/>
                </a:lnTo>
                <a:lnTo>
                  <a:pt x="1754" y="874"/>
                </a:lnTo>
                <a:lnTo>
                  <a:pt x="1758" y="874"/>
                </a:lnTo>
                <a:lnTo>
                  <a:pt x="1758" y="874"/>
                </a:lnTo>
                <a:lnTo>
                  <a:pt x="1760" y="874"/>
                </a:lnTo>
                <a:lnTo>
                  <a:pt x="1762" y="874"/>
                </a:lnTo>
                <a:lnTo>
                  <a:pt x="1762" y="874"/>
                </a:lnTo>
                <a:lnTo>
                  <a:pt x="1760" y="876"/>
                </a:lnTo>
                <a:lnTo>
                  <a:pt x="1758" y="876"/>
                </a:lnTo>
                <a:lnTo>
                  <a:pt x="1758" y="879"/>
                </a:lnTo>
                <a:lnTo>
                  <a:pt x="1754" y="881"/>
                </a:lnTo>
                <a:lnTo>
                  <a:pt x="1750" y="885"/>
                </a:lnTo>
                <a:lnTo>
                  <a:pt x="1747" y="885"/>
                </a:lnTo>
                <a:lnTo>
                  <a:pt x="1747" y="887"/>
                </a:lnTo>
                <a:lnTo>
                  <a:pt x="1747" y="887"/>
                </a:lnTo>
                <a:lnTo>
                  <a:pt x="1747" y="889"/>
                </a:lnTo>
                <a:lnTo>
                  <a:pt x="1750" y="891"/>
                </a:lnTo>
                <a:lnTo>
                  <a:pt x="1750" y="891"/>
                </a:lnTo>
                <a:lnTo>
                  <a:pt x="1752" y="891"/>
                </a:lnTo>
                <a:lnTo>
                  <a:pt x="1754" y="891"/>
                </a:lnTo>
                <a:lnTo>
                  <a:pt x="1758" y="891"/>
                </a:lnTo>
                <a:lnTo>
                  <a:pt x="1760" y="891"/>
                </a:lnTo>
                <a:lnTo>
                  <a:pt x="1762" y="889"/>
                </a:lnTo>
                <a:lnTo>
                  <a:pt x="1762" y="889"/>
                </a:lnTo>
                <a:lnTo>
                  <a:pt x="1762" y="889"/>
                </a:lnTo>
                <a:lnTo>
                  <a:pt x="1762" y="889"/>
                </a:lnTo>
                <a:lnTo>
                  <a:pt x="1764" y="889"/>
                </a:lnTo>
                <a:lnTo>
                  <a:pt x="1768" y="889"/>
                </a:lnTo>
                <a:lnTo>
                  <a:pt x="1768" y="889"/>
                </a:lnTo>
                <a:lnTo>
                  <a:pt x="1773" y="891"/>
                </a:lnTo>
                <a:lnTo>
                  <a:pt x="1775" y="891"/>
                </a:lnTo>
                <a:lnTo>
                  <a:pt x="1783" y="891"/>
                </a:lnTo>
                <a:lnTo>
                  <a:pt x="1785" y="891"/>
                </a:lnTo>
                <a:lnTo>
                  <a:pt x="1785" y="891"/>
                </a:lnTo>
                <a:lnTo>
                  <a:pt x="1789" y="891"/>
                </a:lnTo>
                <a:lnTo>
                  <a:pt x="1791" y="891"/>
                </a:lnTo>
                <a:lnTo>
                  <a:pt x="1794" y="891"/>
                </a:lnTo>
                <a:lnTo>
                  <a:pt x="1794" y="889"/>
                </a:lnTo>
                <a:lnTo>
                  <a:pt x="1794" y="887"/>
                </a:lnTo>
                <a:lnTo>
                  <a:pt x="1796" y="887"/>
                </a:lnTo>
                <a:lnTo>
                  <a:pt x="1796" y="889"/>
                </a:lnTo>
                <a:lnTo>
                  <a:pt x="1796" y="889"/>
                </a:lnTo>
                <a:lnTo>
                  <a:pt x="1798" y="887"/>
                </a:lnTo>
                <a:lnTo>
                  <a:pt x="1798" y="887"/>
                </a:lnTo>
                <a:lnTo>
                  <a:pt x="1798" y="887"/>
                </a:lnTo>
                <a:lnTo>
                  <a:pt x="1798" y="891"/>
                </a:lnTo>
                <a:lnTo>
                  <a:pt x="1796" y="893"/>
                </a:lnTo>
                <a:lnTo>
                  <a:pt x="1794" y="893"/>
                </a:lnTo>
                <a:lnTo>
                  <a:pt x="1796" y="893"/>
                </a:lnTo>
                <a:lnTo>
                  <a:pt x="1798" y="893"/>
                </a:lnTo>
                <a:lnTo>
                  <a:pt x="1800" y="893"/>
                </a:lnTo>
                <a:lnTo>
                  <a:pt x="1800" y="893"/>
                </a:lnTo>
                <a:lnTo>
                  <a:pt x="1802" y="893"/>
                </a:lnTo>
                <a:lnTo>
                  <a:pt x="1804" y="893"/>
                </a:lnTo>
                <a:lnTo>
                  <a:pt x="1804" y="893"/>
                </a:lnTo>
                <a:lnTo>
                  <a:pt x="1804" y="893"/>
                </a:lnTo>
                <a:lnTo>
                  <a:pt x="1804" y="891"/>
                </a:lnTo>
                <a:lnTo>
                  <a:pt x="1806" y="891"/>
                </a:lnTo>
                <a:lnTo>
                  <a:pt x="1806" y="889"/>
                </a:lnTo>
                <a:lnTo>
                  <a:pt x="1808" y="891"/>
                </a:lnTo>
                <a:lnTo>
                  <a:pt x="1810" y="891"/>
                </a:lnTo>
                <a:lnTo>
                  <a:pt x="1810" y="891"/>
                </a:lnTo>
                <a:lnTo>
                  <a:pt x="1812" y="891"/>
                </a:lnTo>
                <a:lnTo>
                  <a:pt x="1812" y="891"/>
                </a:lnTo>
                <a:lnTo>
                  <a:pt x="1815" y="889"/>
                </a:lnTo>
                <a:lnTo>
                  <a:pt x="1815" y="891"/>
                </a:lnTo>
                <a:lnTo>
                  <a:pt x="1812" y="891"/>
                </a:lnTo>
                <a:lnTo>
                  <a:pt x="1810" y="893"/>
                </a:lnTo>
                <a:lnTo>
                  <a:pt x="1808" y="893"/>
                </a:lnTo>
                <a:lnTo>
                  <a:pt x="1806" y="897"/>
                </a:lnTo>
                <a:lnTo>
                  <a:pt x="1804" y="897"/>
                </a:lnTo>
                <a:lnTo>
                  <a:pt x="1804" y="900"/>
                </a:lnTo>
                <a:lnTo>
                  <a:pt x="1802" y="900"/>
                </a:lnTo>
                <a:lnTo>
                  <a:pt x="1800" y="900"/>
                </a:lnTo>
                <a:lnTo>
                  <a:pt x="1798" y="902"/>
                </a:lnTo>
                <a:lnTo>
                  <a:pt x="1798" y="902"/>
                </a:lnTo>
                <a:lnTo>
                  <a:pt x="1798" y="902"/>
                </a:lnTo>
                <a:lnTo>
                  <a:pt x="1798" y="904"/>
                </a:lnTo>
                <a:lnTo>
                  <a:pt x="1798" y="904"/>
                </a:lnTo>
                <a:lnTo>
                  <a:pt x="1798" y="904"/>
                </a:lnTo>
                <a:lnTo>
                  <a:pt x="1798" y="904"/>
                </a:lnTo>
                <a:lnTo>
                  <a:pt x="1800" y="904"/>
                </a:lnTo>
                <a:lnTo>
                  <a:pt x="1802" y="904"/>
                </a:lnTo>
                <a:lnTo>
                  <a:pt x="1804" y="904"/>
                </a:lnTo>
                <a:lnTo>
                  <a:pt x="1804" y="904"/>
                </a:lnTo>
                <a:lnTo>
                  <a:pt x="1804" y="904"/>
                </a:lnTo>
                <a:lnTo>
                  <a:pt x="1806" y="904"/>
                </a:lnTo>
                <a:lnTo>
                  <a:pt x="1808" y="904"/>
                </a:lnTo>
                <a:lnTo>
                  <a:pt x="1808" y="902"/>
                </a:lnTo>
                <a:lnTo>
                  <a:pt x="1810" y="900"/>
                </a:lnTo>
                <a:lnTo>
                  <a:pt x="1810" y="900"/>
                </a:lnTo>
                <a:lnTo>
                  <a:pt x="1812" y="895"/>
                </a:lnTo>
                <a:lnTo>
                  <a:pt x="1815" y="895"/>
                </a:lnTo>
                <a:lnTo>
                  <a:pt x="1815" y="895"/>
                </a:lnTo>
                <a:lnTo>
                  <a:pt x="1817" y="895"/>
                </a:lnTo>
                <a:lnTo>
                  <a:pt x="1817" y="893"/>
                </a:lnTo>
                <a:lnTo>
                  <a:pt x="1819" y="891"/>
                </a:lnTo>
                <a:lnTo>
                  <a:pt x="1819" y="893"/>
                </a:lnTo>
                <a:lnTo>
                  <a:pt x="1817" y="895"/>
                </a:lnTo>
                <a:lnTo>
                  <a:pt x="1817" y="895"/>
                </a:lnTo>
                <a:lnTo>
                  <a:pt x="1819" y="895"/>
                </a:lnTo>
                <a:lnTo>
                  <a:pt x="1819" y="895"/>
                </a:lnTo>
                <a:lnTo>
                  <a:pt x="1819" y="893"/>
                </a:lnTo>
                <a:lnTo>
                  <a:pt x="1819" y="891"/>
                </a:lnTo>
                <a:lnTo>
                  <a:pt x="1823" y="889"/>
                </a:lnTo>
                <a:lnTo>
                  <a:pt x="1823" y="887"/>
                </a:lnTo>
                <a:lnTo>
                  <a:pt x="1823" y="887"/>
                </a:lnTo>
                <a:lnTo>
                  <a:pt x="1825" y="887"/>
                </a:lnTo>
                <a:lnTo>
                  <a:pt x="1825" y="889"/>
                </a:lnTo>
                <a:lnTo>
                  <a:pt x="1827" y="891"/>
                </a:lnTo>
                <a:lnTo>
                  <a:pt x="1827" y="893"/>
                </a:lnTo>
                <a:lnTo>
                  <a:pt x="1827" y="893"/>
                </a:lnTo>
                <a:lnTo>
                  <a:pt x="1827" y="893"/>
                </a:lnTo>
                <a:lnTo>
                  <a:pt x="1827" y="895"/>
                </a:lnTo>
                <a:lnTo>
                  <a:pt x="1825" y="897"/>
                </a:lnTo>
                <a:lnTo>
                  <a:pt x="1825" y="900"/>
                </a:lnTo>
                <a:lnTo>
                  <a:pt x="1823" y="904"/>
                </a:lnTo>
                <a:lnTo>
                  <a:pt x="1823" y="904"/>
                </a:lnTo>
                <a:lnTo>
                  <a:pt x="1823" y="904"/>
                </a:lnTo>
                <a:lnTo>
                  <a:pt x="1823" y="906"/>
                </a:lnTo>
                <a:lnTo>
                  <a:pt x="1823" y="906"/>
                </a:lnTo>
                <a:lnTo>
                  <a:pt x="1825" y="906"/>
                </a:lnTo>
                <a:lnTo>
                  <a:pt x="1825" y="906"/>
                </a:lnTo>
                <a:lnTo>
                  <a:pt x="1827" y="904"/>
                </a:lnTo>
                <a:lnTo>
                  <a:pt x="1829" y="902"/>
                </a:lnTo>
                <a:lnTo>
                  <a:pt x="1829" y="900"/>
                </a:lnTo>
                <a:lnTo>
                  <a:pt x="1831" y="900"/>
                </a:lnTo>
                <a:lnTo>
                  <a:pt x="1831" y="900"/>
                </a:lnTo>
                <a:lnTo>
                  <a:pt x="1831" y="900"/>
                </a:lnTo>
                <a:lnTo>
                  <a:pt x="1831" y="900"/>
                </a:lnTo>
                <a:lnTo>
                  <a:pt x="1831" y="902"/>
                </a:lnTo>
                <a:lnTo>
                  <a:pt x="1831" y="904"/>
                </a:lnTo>
                <a:lnTo>
                  <a:pt x="1831" y="904"/>
                </a:lnTo>
                <a:lnTo>
                  <a:pt x="1831" y="908"/>
                </a:lnTo>
                <a:lnTo>
                  <a:pt x="1831" y="908"/>
                </a:lnTo>
                <a:lnTo>
                  <a:pt x="1831" y="908"/>
                </a:lnTo>
                <a:lnTo>
                  <a:pt x="1831" y="908"/>
                </a:lnTo>
                <a:lnTo>
                  <a:pt x="1833" y="908"/>
                </a:lnTo>
                <a:lnTo>
                  <a:pt x="1835" y="908"/>
                </a:lnTo>
                <a:lnTo>
                  <a:pt x="1835" y="908"/>
                </a:lnTo>
                <a:lnTo>
                  <a:pt x="1835" y="908"/>
                </a:lnTo>
                <a:lnTo>
                  <a:pt x="1838" y="908"/>
                </a:lnTo>
                <a:lnTo>
                  <a:pt x="1838" y="908"/>
                </a:lnTo>
                <a:lnTo>
                  <a:pt x="1838" y="908"/>
                </a:lnTo>
                <a:lnTo>
                  <a:pt x="1840" y="908"/>
                </a:lnTo>
                <a:lnTo>
                  <a:pt x="1840" y="908"/>
                </a:lnTo>
                <a:lnTo>
                  <a:pt x="1840" y="906"/>
                </a:lnTo>
                <a:lnTo>
                  <a:pt x="1842" y="902"/>
                </a:lnTo>
                <a:lnTo>
                  <a:pt x="1842" y="902"/>
                </a:lnTo>
                <a:lnTo>
                  <a:pt x="1842" y="902"/>
                </a:lnTo>
                <a:lnTo>
                  <a:pt x="1842" y="900"/>
                </a:lnTo>
                <a:lnTo>
                  <a:pt x="1844" y="895"/>
                </a:lnTo>
                <a:lnTo>
                  <a:pt x="1844" y="893"/>
                </a:lnTo>
                <a:lnTo>
                  <a:pt x="1844" y="891"/>
                </a:lnTo>
                <a:lnTo>
                  <a:pt x="1844" y="891"/>
                </a:lnTo>
                <a:lnTo>
                  <a:pt x="1844" y="889"/>
                </a:lnTo>
                <a:lnTo>
                  <a:pt x="1844" y="889"/>
                </a:lnTo>
                <a:lnTo>
                  <a:pt x="1844" y="889"/>
                </a:lnTo>
                <a:lnTo>
                  <a:pt x="1844" y="889"/>
                </a:lnTo>
                <a:lnTo>
                  <a:pt x="1842" y="889"/>
                </a:lnTo>
                <a:lnTo>
                  <a:pt x="1842" y="891"/>
                </a:lnTo>
                <a:lnTo>
                  <a:pt x="1840" y="891"/>
                </a:lnTo>
                <a:lnTo>
                  <a:pt x="1840" y="893"/>
                </a:lnTo>
                <a:lnTo>
                  <a:pt x="1838" y="893"/>
                </a:lnTo>
                <a:lnTo>
                  <a:pt x="1838" y="893"/>
                </a:lnTo>
                <a:lnTo>
                  <a:pt x="1838" y="893"/>
                </a:lnTo>
                <a:lnTo>
                  <a:pt x="1838" y="891"/>
                </a:lnTo>
                <a:lnTo>
                  <a:pt x="1838" y="889"/>
                </a:lnTo>
                <a:lnTo>
                  <a:pt x="1838" y="887"/>
                </a:lnTo>
                <a:lnTo>
                  <a:pt x="1840" y="885"/>
                </a:lnTo>
                <a:lnTo>
                  <a:pt x="1840" y="883"/>
                </a:lnTo>
                <a:lnTo>
                  <a:pt x="1842" y="883"/>
                </a:lnTo>
                <a:lnTo>
                  <a:pt x="1842" y="883"/>
                </a:lnTo>
                <a:lnTo>
                  <a:pt x="1842" y="881"/>
                </a:lnTo>
                <a:lnTo>
                  <a:pt x="1842" y="881"/>
                </a:lnTo>
                <a:lnTo>
                  <a:pt x="1840" y="883"/>
                </a:lnTo>
                <a:lnTo>
                  <a:pt x="1835" y="885"/>
                </a:lnTo>
                <a:lnTo>
                  <a:pt x="1833" y="889"/>
                </a:lnTo>
                <a:lnTo>
                  <a:pt x="1831" y="889"/>
                </a:lnTo>
                <a:lnTo>
                  <a:pt x="1829" y="891"/>
                </a:lnTo>
                <a:lnTo>
                  <a:pt x="1829" y="891"/>
                </a:lnTo>
                <a:lnTo>
                  <a:pt x="1829" y="889"/>
                </a:lnTo>
                <a:lnTo>
                  <a:pt x="1827" y="889"/>
                </a:lnTo>
                <a:lnTo>
                  <a:pt x="1827" y="887"/>
                </a:lnTo>
                <a:lnTo>
                  <a:pt x="1827" y="887"/>
                </a:lnTo>
                <a:lnTo>
                  <a:pt x="1829" y="885"/>
                </a:lnTo>
                <a:lnTo>
                  <a:pt x="1831" y="885"/>
                </a:lnTo>
                <a:lnTo>
                  <a:pt x="1831" y="883"/>
                </a:lnTo>
                <a:lnTo>
                  <a:pt x="1831" y="883"/>
                </a:lnTo>
                <a:lnTo>
                  <a:pt x="1829" y="883"/>
                </a:lnTo>
                <a:lnTo>
                  <a:pt x="1827" y="883"/>
                </a:lnTo>
                <a:lnTo>
                  <a:pt x="1829" y="883"/>
                </a:lnTo>
                <a:lnTo>
                  <a:pt x="1829" y="883"/>
                </a:lnTo>
                <a:lnTo>
                  <a:pt x="1829" y="883"/>
                </a:lnTo>
                <a:lnTo>
                  <a:pt x="1831" y="883"/>
                </a:lnTo>
                <a:lnTo>
                  <a:pt x="1831" y="883"/>
                </a:lnTo>
                <a:lnTo>
                  <a:pt x="1831" y="881"/>
                </a:lnTo>
                <a:lnTo>
                  <a:pt x="1831" y="881"/>
                </a:lnTo>
                <a:lnTo>
                  <a:pt x="1831" y="881"/>
                </a:lnTo>
                <a:lnTo>
                  <a:pt x="1833" y="879"/>
                </a:lnTo>
                <a:lnTo>
                  <a:pt x="1835" y="876"/>
                </a:lnTo>
                <a:lnTo>
                  <a:pt x="1835" y="876"/>
                </a:lnTo>
                <a:lnTo>
                  <a:pt x="1838" y="876"/>
                </a:lnTo>
                <a:lnTo>
                  <a:pt x="1838" y="876"/>
                </a:lnTo>
                <a:lnTo>
                  <a:pt x="1838" y="876"/>
                </a:lnTo>
                <a:lnTo>
                  <a:pt x="1840" y="874"/>
                </a:lnTo>
                <a:lnTo>
                  <a:pt x="1840" y="874"/>
                </a:lnTo>
                <a:lnTo>
                  <a:pt x="1840" y="874"/>
                </a:lnTo>
                <a:lnTo>
                  <a:pt x="1840" y="872"/>
                </a:lnTo>
                <a:lnTo>
                  <a:pt x="1840" y="872"/>
                </a:lnTo>
                <a:lnTo>
                  <a:pt x="1840" y="872"/>
                </a:lnTo>
                <a:lnTo>
                  <a:pt x="1838" y="872"/>
                </a:lnTo>
                <a:lnTo>
                  <a:pt x="1838" y="872"/>
                </a:lnTo>
                <a:lnTo>
                  <a:pt x="1835" y="874"/>
                </a:lnTo>
                <a:lnTo>
                  <a:pt x="1835" y="874"/>
                </a:lnTo>
                <a:lnTo>
                  <a:pt x="1833" y="874"/>
                </a:lnTo>
                <a:lnTo>
                  <a:pt x="1831" y="874"/>
                </a:lnTo>
                <a:lnTo>
                  <a:pt x="1831" y="874"/>
                </a:lnTo>
                <a:lnTo>
                  <a:pt x="1829" y="874"/>
                </a:lnTo>
                <a:lnTo>
                  <a:pt x="1829" y="876"/>
                </a:lnTo>
                <a:lnTo>
                  <a:pt x="1827" y="876"/>
                </a:lnTo>
                <a:lnTo>
                  <a:pt x="1827" y="876"/>
                </a:lnTo>
                <a:lnTo>
                  <a:pt x="1823" y="876"/>
                </a:lnTo>
                <a:lnTo>
                  <a:pt x="1823" y="876"/>
                </a:lnTo>
                <a:lnTo>
                  <a:pt x="1825" y="876"/>
                </a:lnTo>
                <a:lnTo>
                  <a:pt x="1827" y="874"/>
                </a:lnTo>
                <a:lnTo>
                  <a:pt x="1829" y="874"/>
                </a:lnTo>
                <a:lnTo>
                  <a:pt x="1829" y="872"/>
                </a:lnTo>
                <a:lnTo>
                  <a:pt x="1829" y="872"/>
                </a:lnTo>
                <a:lnTo>
                  <a:pt x="1829" y="872"/>
                </a:lnTo>
                <a:lnTo>
                  <a:pt x="1829" y="870"/>
                </a:lnTo>
                <a:lnTo>
                  <a:pt x="1827" y="872"/>
                </a:lnTo>
                <a:lnTo>
                  <a:pt x="1825" y="870"/>
                </a:lnTo>
                <a:lnTo>
                  <a:pt x="1825" y="870"/>
                </a:lnTo>
                <a:lnTo>
                  <a:pt x="1825" y="870"/>
                </a:lnTo>
                <a:lnTo>
                  <a:pt x="1827" y="870"/>
                </a:lnTo>
                <a:lnTo>
                  <a:pt x="1827" y="870"/>
                </a:lnTo>
                <a:lnTo>
                  <a:pt x="1827" y="868"/>
                </a:lnTo>
                <a:lnTo>
                  <a:pt x="1827" y="868"/>
                </a:lnTo>
                <a:lnTo>
                  <a:pt x="1823" y="870"/>
                </a:lnTo>
                <a:lnTo>
                  <a:pt x="1823" y="870"/>
                </a:lnTo>
                <a:lnTo>
                  <a:pt x="1827" y="868"/>
                </a:lnTo>
                <a:lnTo>
                  <a:pt x="1827" y="866"/>
                </a:lnTo>
                <a:lnTo>
                  <a:pt x="1827" y="866"/>
                </a:lnTo>
                <a:lnTo>
                  <a:pt x="1827" y="866"/>
                </a:lnTo>
                <a:lnTo>
                  <a:pt x="1829" y="864"/>
                </a:lnTo>
                <a:lnTo>
                  <a:pt x="1829" y="864"/>
                </a:lnTo>
                <a:lnTo>
                  <a:pt x="1831" y="862"/>
                </a:lnTo>
                <a:lnTo>
                  <a:pt x="1831" y="862"/>
                </a:lnTo>
                <a:lnTo>
                  <a:pt x="1831" y="860"/>
                </a:lnTo>
                <a:lnTo>
                  <a:pt x="1831" y="860"/>
                </a:lnTo>
                <a:lnTo>
                  <a:pt x="1829" y="858"/>
                </a:lnTo>
                <a:lnTo>
                  <a:pt x="1827" y="858"/>
                </a:lnTo>
                <a:lnTo>
                  <a:pt x="1825" y="858"/>
                </a:lnTo>
                <a:lnTo>
                  <a:pt x="1821" y="858"/>
                </a:lnTo>
                <a:lnTo>
                  <a:pt x="1821" y="858"/>
                </a:lnTo>
                <a:lnTo>
                  <a:pt x="1821" y="858"/>
                </a:lnTo>
                <a:lnTo>
                  <a:pt x="1819" y="858"/>
                </a:lnTo>
                <a:lnTo>
                  <a:pt x="1819" y="860"/>
                </a:lnTo>
                <a:lnTo>
                  <a:pt x="1819" y="860"/>
                </a:lnTo>
                <a:lnTo>
                  <a:pt x="1819" y="858"/>
                </a:lnTo>
                <a:lnTo>
                  <a:pt x="1819" y="858"/>
                </a:lnTo>
                <a:lnTo>
                  <a:pt x="1819" y="856"/>
                </a:lnTo>
                <a:lnTo>
                  <a:pt x="1819" y="856"/>
                </a:lnTo>
                <a:lnTo>
                  <a:pt x="1817" y="856"/>
                </a:lnTo>
                <a:lnTo>
                  <a:pt x="1817" y="858"/>
                </a:lnTo>
                <a:lnTo>
                  <a:pt x="1815" y="858"/>
                </a:lnTo>
                <a:lnTo>
                  <a:pt x="1815" y="860"/>
                </a:lnTo>
                <a:lnTo>
                  <a:pt x="1812" y="860"/>
                </a:lnTo>
                <a:lnTo>
                  <a:pt x="1812" y="860"/>
                </a:lnTo>
                <a:lnTo>
                  <a:pt x="1810" y="860"/>
                </a:lnTo>
                <a:lnTo>
                  <a:pt x="1810" y="860"/>
                </a:lnTo>
                <a:lnTo>
                  <a:pt x="1810" y="860"/>
                </a:lnTo>
                <a:lnTo>
                  <a:pt x="1810" y="860"/>
                </a:lnTo>
                <a:lnTo>
                  <a:pt x="1810" y="860"/>
                </a:lnTo>
                <a:lnTo>
                  <a:pt x="1808" y="862"/>
                </a:lnTo>
                <a:lnTo>
                  <a:pt x="1808" y="862"/>
                </a:lnTo>
                <a:lnTo>
                  <a:pt x="1808" y="862"/>
                </a:lnTo>
                <a:lnTo>
                  <a:pt x="1808" y="864"/>
                </a:lnTo>
                <a:lnTo>
                  <a:pt x="1808" y="864"/>
                </a:lnTo>
                <a:lnTo>
                  <a:pt x="1806" y="864"/>
                </a:lnTo>
                <a:lnTo>
                  <a:pt x="1806" y="864"/>
                </a:lnTo>
                <a:lnTo>
                  <a:pt x="1806" y="864"/>
                </a:lnTo>
                <a:lnTo>
                  <a:pt x="1806" y="862"/>
                </a:lnTo>
                <a:lnTo>
                  <a:pt x="1806" y="860"/>
                </a:lnTo>
                <a:lnTo>
                  <a:pt x="1808" y="860"/>
                </a:lnTo>
                <a:lnTo>
                  <a:pt x="1808" y="858"/>
                </a:lnTo>
                <a:lnTo>
                  <a:pt x="1808" y="856"/>
                </a:lnTo>
                <a:lnTo>
                  <a:pt x="1808" y="856"/>
                </a:lnTo>
                <a:lnTo>
                  <a:pt x="1806" y="856"/>
                </a:lnTo>
                <a:lnTo>
                  <a:pt x="1806" y="856"/>
                </a:lnTo>
                <a:lnTo>
                  <a:pt x="1806" y="858"/>
                </a:lnTo>
                <a:lnTo>
                  <a:pt x="1806" y="858"/>
                </a:lnTo>
                <a:lnTo>
                  <a:pt x="1806" y="858"/>
                </a:lnTo>
                <a:lnTo>
                  <a:pt x="1806" y="858"/>
                </a:lnTo>
                <a:lnTo>
                  <a:pt x="1806" y="858"/>
                </a:lnTo>
                <a:lnTo>
                  <a:pt x="1806" y="858"/>
                </a:lnTo>
                <a:lnTo>
                  <a:pt x="1806" y="856"/>
                </a:lnTo>
                <a:lnTo>
                  <a:pt x="1804" y="858"/>
                </a:lnTo>
                <a:lnTo>
                  <a:pt x="1802" y="858"/>
                </a:lnTo>
                <a:lnTo>
                  <a:pt x="1800" y="856"/>
                </a:lnTo>
                <a:lnTo>
                  <a:pt x="1796" y="858"/>
                </a:lnTo>
                <a:lnTo>
                  <a:pt x="1796" y="858"/>
                </a:lnTo>
                <a:lnTo>
                  <a:pt x="1798" y="856"/>
                </a:lnTo>
                <a:lnTo>
                  <a:pt x="1798" y="853"/>
                </a:lnTo>
                <a:lnTo>
                  <a:pt x="1798" y="853"/>
                </a:lnTo>
                <a:lnTo>
                  <a:pt x="1798" y="853"/>
                </a:lnTo>
                <a:lnTo>
                  <a:pt x="1798" y="853"/>
                </a:lnTo>
                <a:lnTo>
                  <a:pt x="1796" y="853"/>
                </a:lnTo>
                <a:lnTo>
                  <a:pt x="1796" y="853"/>
                </a:lnTo>
                <a:lnTo>
                  <a:pt x="1794" y="853"/>
                </a:lnTo>
                <a:lnTo>
                  <a:pt x="1796" y="851"/>
                </a:lnTo>
                <a:lnTo>
                  <a:pt x="1800" y="849"/>
                </a:lnTo>
                <a:lnTo>
                  <a:pt x="1802" y="849"/>
                </a:lnTo>
                <a:lnTo>
                  <a:pt x="1804" y="847"/>
                </a:lnTo>
                <a:lnTo>
                  <a:pt x="1804" y="847"/>
                </a:lnTo>
                <a:lnTo>
                  <a:pt x="1804" y="847"/>
                </a:lnTo>
                <a:lnTo>
                  <a:pt x="1802" y="847"/>
                </a:lnTo>
                <a:lnTo>
                  <a:pt x="1800" y="847"/>
                </a:lnTo>
                <a:lnTo>
                  <a:pt x="1798" y="847"/>
                </a:lnTo>
                <a:lnTo>
                  <a:pt x="1798" y="847"/>
                </a:lnTo>
                <a:lnTo>
                  <a:pt x="1796" y="847"/>
                </a:lnTo>
                <a:lnTo>
                  <a:pt x="1794" y="847"/>
                </a:lnTo>
                <a:lnTo>
                  <a:pt x="1794" y="847"/>
                </a:lnTo>
                <a:lnTo>
                  <a:pt x="1794" y="847"/>
                </a:lnTo>
                <a:lnTo>
                  <a:pt x="1796" y="845"/>
                </a:lnTo>
                <a:lnTo>
                  <a:pt x="1794" y="845"/>
                </a:lnTo>
                <a:lnTo>
                  <a:pt x="1794" y="845"/>
                </a:lnTo>
                <a:lnTo>
                  <a:pt x="1794" y="845"/>
                </a:lnTo>
                <a:lnTo>
                  <a:pt x="1791" y="847"/>
                </a:lnTo>
                <a:lnTo>
                  <a:pt x="1791" y="847"/>
                </a:lnTo>
                <a:lnTo>
                  <a:pt x="1789" y="849"/>
                </a:lnTo>
                <a:lnTo>
                  <a:pt x="1789" y="849"/>
                </a:lnTo>
                <a:lnTo>
                  <a:pt x="1787" y="851"/>
                </a:lnTo>
                <a:lnTo>
                  <a:pt x="1785" y="853"/>
                </a:lnTo>
                <a:lnTo>
                  <a:pt x="1785" y="853"/>
                </a:lnTo>
                <a:lnTo>
                  <a:pt x="1785" y="853"/>
                </a:lnTo>
                <a:lnTo>
                  <a:pt x="1785" y="851"/>
                </a:lnTo>
                <a:lnTo>
                  <a:pt x="1785" y="851"/>
                </a:lnTo>
                <a:lnTo>
                  <a:pt x="1783" y="851"/>
                </a:lnTo>
                <a:lnTo>
                  <a:pt x="1785" y="851"/>
                </a:lnTo>
                <a:lnTo>
                  <a:pt x="1785" y="849"/>
                </a:lnTo>
                <a:lnTo>
                  <a:pt x="1785" y="849"/>
                </a:lnTo>
                <a:lnTo>
                  <a:pt x="1785" y="849"/>
                </a:lnTo>
                <a:lnTo>
                  <a:pt x="1785" y="847"/>
                </a:lnTo>
                <a:lnTo>
                  <a:pt x="1785" y="847"/>
                </a:lnTo>
                <a:lnTo>
                  <a:pt x="1787" y="845"/>
                </a:lnTo>
                <a:lnTo>
                  <a:pt x="1789" y="843"/>
                </a:lnTo>
                <a:lnTo>
                  <a:pt x="1789" y="841"/>
                </a:lnTo>
                <a:lnTo>
                  <a:pt x="1789" y="841"/>
                </a:lnTo>
                <a:lnTo>
                  <a:pt x="1789" y="839"/>
                </a:lnTo>
                <a:lnTo>
                  <a:pt x="1791" y="839"/>
                </a:lnTo>
                <a:lnTo>
                  <a:pt x="1794" y="837"/>
                </a:lnTo>
                <a:lnTo>
                  <a:pt x="1794" y="835"/>
                </a:lnTo>
                <a:lnTo>
                  <a:pt x="1796" y="832"/>
                </a:lnTo>
                <a:lnTo>
                  <a:pt x="1796" y="832"/>
                </a:lnTo>
                <a:lnTo>
                  <a:pt x="1796" y="832"/>
                </a:lnTo>
                <a:lnTo>
                  <a:pt x="1798" y="830"/>
                </a:lnTo>
                <a:lnTo>
                  <a:pt x="1798" y="830"/>
                </a:lnTo>
                <a:lnTo>
                  <a:pt x="1800" y="828"/>
                </a:lnTo>
                <a:lnTo>
                  <a:pt x="1800" y="826"/>
                </a:lnTo>
                <a:lnTo>
                  <a:pt x="1800" y="826"/>
                </a:lnTo>
                <a:lnTo>
                  <a:pt x="1800" y="824"/>
                </a:lnTo>
                <a:lnTo>
                  <a:pt x="1800" y="824"/>
                </a:lnTo>
                <a:lnTo>
                  <a:pt x="1798" y="824"/>
                </a:lnTo>
                <a:lnTo>
                  <a:pt x="1798" y="824"/>
                </a:lnTo>
                <a:lnTo>
                  <a:pt x="1798" y="824"/>
                </a:lnTo>
                <a:lnTo>
                  <a:pt x="1796" y="824"/>
                </a:lnTo>
                <a:lnTo>
                  <a:pt x="1796" y="824"/>
                </a:lnTo>
                <a:lnTo>
                  <a:pt x="1796" y="822"/>
                </a:lnTo>
                <a:lnTo>
                  <a:pt x="1796" y="822"/>
                </a:lnTo>
                <a:lnTo>
                  <a:pt x="1798" y="822"/>
                </a:lnTo>
                <a:lnTo>
                  <a:pt x="1800" y="822"/>
                </a:lnTo>
                <a:lnTo>
                  <a:pt x="1802" y="820"/>
                </a:lnTo>
                <a:lnTo>
                  <a:pt x="1802" y="820"/>
                </a:lnTo>
                <a:lnTo>
                  <a:pt x="1804" y="820"/>
                </a:lnTo>
                <a:lnTo>
                  <a:pt x="1804" y="818"/>
                </a:lnTo>
                <a:lnTo>
                  <a:pt x="1804" y="818"/>
                </a:lnTo>
                <a:close/>
                <a:moveTo>
                  <a:pt x="1475" y="1596"/>
                </a:moveTo>
                <a:lnTo>
                  <a:pt x="1475" y="1593"/>
                </a:lnTo>
                <a:lnTo>
                  <a:pt x="1475" y="1593"/>
                </a:lnTo>
                <a:lnTo>
                  <a:pt x="1475" y="1593"/>
                </a:lnTo>
                <a:lnTo>
                  <a:pt x="1475" y="1593"/>
                </a:lnTo>
                <a:lnTo>
                  <a:pt x="1475" y="1593"/>
                </a:lnTo>
                <a:lnTo>
                  <a:pt x="1475" y="1596"/>
                </a:lnTo>
                <a:lnTo>
                  <a:pt x="1475" y="1596"/>
                </a:lnTo>
                <a:close/>
                <a:moveTo>
                  <a:pt x="1525" y="2336"/>
                </a:moveTo>
                <a:lnTo>
                  <a:pt x="1525" y="2338"/>
                </a:lnTo>
                <a:lnTo>
                  <a:pt x="1527" y="2338"/>
                </a:lnTo>
                <a:lnTo>
                  <a:pt x="1530" y="2338"/>
                </a:lnTo>
                <a:lnTo>
                  <a:pt x="1530" y="2338"/>
                </a:lnTo>
                <a:lnTo>
                  <a:pt x="1532" y="2336"/>
                </a:lnTo>
                <a:lnTo>
                  <a:pt x="1532" y="2336"/>
                </a:lnTo>
                <a:lnTo>
                  <a:pt x="1532" y="2336"/>
                </a:lnTo>
                <a:lnTo>
                  <a:pt x="1532" y="2334"/>
                </a:lnTo>
                <a:lnTo>
                  <a:pt x="1532" y="2334"/>
                </a:lnTo>
                <a:lnTo>
                  <a:pt x="1532" y="2329"/>
                </a:lnTo>
                <a:lnTo>
                  <a:pt x="1532" y="2327"/>
                </a:lnTo>
                <a:lnTo>
                  <a:pt x="1530" y="2327"/>
                </a:lnTo>
                <a:lnTo>
                  <a:pt x="1530" y="2329"/>
                </a:lnTo>
                <a:lnTo>
                  <a:pt x="1527" y="2329"/>
                </a:lnTo>
                <a:lnTo>
                  <a:pt x="1527" y="2331"/>
                </a:lnTo>
                <a:lnTo>
                  <a:pt x="1527" y="2334"/>
                </a:lnTo>
                <a:lnTo>
                  <a:pt x="1525" y="2336"/>
                </a:lnTo>
                <a:lnTo>
                  <a:pt x="1525" y="2336"/>
                </a:lnTo>
                <a:close/>
                <a:moveTo>
                  <a:pt x="1538" y="2302"/>
                </a:moveTo>
                <a:lnTo>
                  <a:pt x="1536" y="2304"/>
                </a:lnTo>
                <a:lnTo>
                  <a:pt x="1534" y="2304"/>
                </a:lnTo>
                <a:lnTo>
                  <a:pt x="1534" y="2304"/>
                </a:lnTo>
                <a:lnTo>
                  <a:pt x="1534" y="2304"/>
                </a:lnTo>
                <a:lnTo>
                  <a:pt x="1536" y="2306"/>
                </a:lnTo>
                <a:lnTo>
                  <a:pt x="1536" y="2304"/>
                </a:lnTo>
                <a:lnTo>
                  <a:pt x="1538" y="2304"/>
                </a:lnTo>
                <a:lnTo>
                  <a:pt x="1538" y="2304"/>
                </a:lnTo>
                <a:lnTo>
                  <a:pt x="1538" y="2304"/>
                </a:lnTo>
                <a:lnTo>
                  <a:pt x="1538" y="2304"/>
                </a:lnTo>
                <a:lnTo>
                  <a:pt x="1538" y="2302"/>
                </a:lnTo>
                <a:lnTo>
                  <a:pt x="1538" y="2302"/>
                </a:lnTo>
                <a:close/>
                <a:moveTo>
                  <a:pt x="830" y="872"/>
                </a:moveTo>
                <a:lnTo>
                  <a:pt x="830" y="872"/>
                </a:lnTo>
                <a:lnTo>
                  <a:pt x="828" y="870"/>
                </a:lnTo>
                <a:lnTo>
                  <a:pt x="828" y="870"/>
                </a:lnTo>
                <a:lnTo>
                  <a:pt x="826" y="872"/>
                </a:lnTo>
                <a:lnTo>
                  <a:pt x="826" y="872"/>
                </a:lnTo>
                <a:lnTo>
                  <a:pt x="826" y="872"/>
                </a:lnTo>
                <a:lnTo>
                  <a:pt x="828" y="872"/>
                </a:lnTo>
                <a:lnTo>
                  <a:pt x="828" y="872"/>
                </a:lnTo>
                <a:lnTo>
                  <a:pt x="828" y="872"/>
                </a:lnTo>
                <a:lnTo>
                  <a:pt x="828" y="872"/>
                </a:lnTo>
                <a:lnTo>
                  <a:pt x="828" y="872"/>
                </a:lnTo>
                <a:lnTo>
                  <a:pt x="828" y="872"/>
                </a:lnTo>
                <a:lnTo>
                  <a:pt x="830" y="872"/>
                </a:lnTo>
                <a:close/>
                <a:moveTo>
                  <a:pt x="1448" y="1673"/>
                </a:moveTo>
                <a:lnTo>
                  <a:pt x="1448" y="1671"/>
                </a:lnTo>
                <a:lnTo>
                  <a:pt x="1448" y="1671"/>
                </a:lnTo>
                <a:lnTo>
                  <a:pt x="1448" y="1671"/>
                </a:lnTo>
                <a:lnTo>
                  <a:pt x="1450" y="1671"/>
                </a:lnTo>
                <a:lnTo>
                  <a:pt x="1448" y="1669"/>
                </a:lnTo>
                <a:lnTo>
                  <a:pt x="1448" y="1669"/>
                </a:lnTo>
                <a:lnTo>
                  <a:pt x="1446" y="1669"/>
                </a:lnTo>
                <a:lnTo>
                  <a:pt x="1446" y="1671"/>
                </a:lnTo>
                <a:lnTo>
                  <a:pt x="1446" y="1671"/>
                </a:lnTo>
                <a:lnTo>
                  <a:pt x="1446" y="1673"/>
                </a:lnTo>
                <a:lnTo>
                  <a:pt x="1446" y="1673"/>
                </a:lnTo>
                <a:lnTo>
                  <a:pt x="1446" y="1675"/>
                </a:lnTo>
                <a:lnTo>
                  <a:pt x="1446" y="1675"/>
                </a:lnTo>
                <a:lnTo>
                  <a:pt x="1448" y="1673"/>
                </a:lnTo>
                <a:close/>
                <a:moveTo>
                  <a:pt x="1463" y="1512"/>
                </a:moveTo>
                <a:lnTo>
                  <a:pt x="1463" y="1512"/>
                </a:lnTo>
                <a:lnTo>
                  <a:pt x="1460" y="1512"/>
                </a:lnTo>
                <a:lnTo>
                  <a:pt x="1463" y="1514"/>
                </a:lnTo>
                <a:lnTo>
                  <a:pt x="1463" y="1512"/>
                </a:lnTo>
                <a:lnTo>
                  <a:pt x="1463" y="1512"/>
                </a:lnTo>
                <a:close/>
                <a:moveTo>
                  <a:pt x="1532" y="2292"/>
                </a:moveTo>
                <a:lnTo>
                  <a:pt x="1530" y="2292"/>
                </a:lnTo>
                <a:lnTo>
                  <a:pt x="1530" y="2294"/>
                </a:lnTo>
                <a:lnTo>
                  <a:pt x="1530" y="2294"/>
                </a:lnTo>
                <a:lnTo>
                  <a:pt x="1532" y="2294"/>
                </a:lnTo>
                <a:lnTo>
                  <a:pt x="1534" y="2296"/>
                </a:lnTo>
                <a:lnTo>
                  <a:pt x="1536" y="2296"/>
                </a:lnTo>
                <a:lnTo>
                  <a:pt x="1536" y="2296"/>
                </a:lnTo>
                <a:lnTo>
                  <a:pt x="1538" y="2296"/>
                </a:lnTo>
                <a:lnTo>
                  <a:pt x="1538" y="2296"/>
                </a:lnTo>
                <a:lnTo>
                  <a:pt x="1540" y="2294"/>
                </a:lnTo>
                <a:lnTo>
                  <a:pt x="1540" y="2292"/>
                </a:lnTo>
                <a:lnTo>
                  <a:pt x="1540" y="2292"/>
                </a:lnTo>
                <a:lnTo>
                  <a:pt x="1542" y="2290"/>
                </a:lnTo>
                <a:lnTo>
                  <a:pt x="1544" y="2290"/>
                </a:lnTo>
                <a:lnTo>
                  <a:pt x="1544" y="2287"/>
                </a:lnTo>
                <a:lnTo>
                  <a:pt x="1542" y="2287"/>
                </a:lnTo>
                <a:lnTo>
                  <a:pt x="1542" y="2285"/>
                </a:lnTo>
                <a:lnTo>
                  <a:pt x="1540" y="2283"/>
                </a:lnTo>
                <a:lnTo>
                  <a:pt x="1540" y="2283"/>
                </a:lnTo>
                <a:lnTo>
                  <a:pt x="1538" y="2281"/>
                </a:lnTo>
                <a:lnTo>
                  <a:pt x="1540" y="2281"/>
                </a:lnTo>
                <a:lnTo>
                  <a:pt x="1540" y="2281"/>
                </a:lnTo>
                <a:lnTo>
                  <a:pt x="1540" y="2281"/>
                </a:lnTo>
                <a:lnTo>
                  <a:pt x="1542" y="2281"/>
                </a:lnTo>
                <a:lnTo>
                  <a:pt x="1544" y="2279"/>
                </a:lnTo>
                <a:lnTo>
                  <a:pt x="1542" y="2279"/>
                </a:lnTo>
                <a:lnTo>
                  <a:pt x="1542" y="2277"/>
                </a:lnTo>
                <a:lnTo>
                  <a:pt x="1544" y="2277"/>
                </a:lnTo>
                <a:lnTo>
                  <a:pt x="1544" y="2275"/>
                </a:lnTo>
                <a:lnTo>
                  <a:pt x="1544" y="2275"/>
                </a:lnTo>
                <a:lnTo>
                  <a:pt x="1544" y="2273"/>
                </a:lnTo>
                <a:lnTo>
                  <a:pt x="1542" y="2271"/>
                </a:lnTo>
                <a:lnTo>
                  <a:pt x="1542" y="2271"/>
                </a:lnTo>
                <a:lnTo>
                  <a:pt x="1540" y="2271"/>
                </a:lnTo>
                <a:lnTo>
                  <a:pt x="1536" y="2269"/>
                </a:lnTo>
                <a:lnTo>
                  <a:pt x="1534" y="2269"/>
                </a:lnTo>
                <a:lnTo>
                  <a:pt x="1536" y="2269"/>
                </a:lnTo>
                <a:lnTo>
                  <a:pt x="1536" y="2271"/>
                </a:lnTo>
                <a:lnTo>
                  <a:pt x="1536" y="2273"/>
                </a:lnTo>
                <a:lnTo>
                  <a:pt x="1534" y="2273"/>
                </a:lnTo>
                <a:lnTo>
                  <a:pt x="1534" y="2273"/>
                </a:lnTo>
                <a:lnTo>
                  <a:pt x="1534" y="2275"/>
                </a:lnTo>
                <a:lnTo>
                  <a:pt x="1534" y="2277"/>
                </a:lnTo>
                <a:lnTo>
                  <a:pt x="1534" y="2277"/>
                </a:lnTo>
                <a:lnTo>
                  <a:pt x="1534" y="2279"/>
                </a:lnTo>
                <a:lnTo>
                  <a:pt x="1534" y="2279"/>
                </a:lnTo>
                <a:lnTo>
                  <a:pt x="1534" y="2281"/>
                </a:lnTo>
                <a:lnTo>
                  <a:pt x="1534" y="2281"/>
                </a:lnTo>
                <a:lnTo>
                  <a:pt x="1532" y="2287"/>
                </a:lnTo>
                <a:lnTo>
                  <a:pt x="1532" y="2292"/>
                </a:lnTo>
                <a:close/>
                <a:moveTo>
                  <a:pt x="1540" y="2317"/>
                </a:moveTo>
                <a:lnTo>
                  <a:pt x="1540" y="2317"/>
                </a:lnTo>
                <a:lnTo>
                  <a:pt x="1538" y="2317"/>
                </a:lnTo>
                <a:lnTo>
                  <a:pt x="1538" y="2317"/>
                </a:lnTo>
                <a:lnTo>
                  <a:pt x="1538" y="2319"/>
                </a:lnTo>
                <a:lnTo>
                  <a:pt x="1538" y="2319"/>
                </a:lnTo>
                <a:lnTo>
                  <a:pt x="1540" y="2321"/>
                </a:lnTo>
                <a:lnTo>
                  <a:pt x="1540" y="2321"/>
                </a:lnTo>
                <a:lnTo>
                  <a:pt x="1540" y="2321"/>
                </a:lnTo>
                <a:lnTo>
                  <a:pt x="1540" y="2321"/>
                </a:lnTo>
                <a:lnTo>
                  <a:pt x="1540" y="2321"/>
                </a:lnTo>
                <a:lnTo>
                  <a:pt x="1542" y="2321"/>
                </a:lnTo>
                <a:lnTo>
                  <a:pt x="1540" y="2319"/>
                </a:lnTo>
                <a:lnTo>
                  <a:pt x="1540" y="2317"/>
                </a:lnTo>
                <a:lnTo>
                  <a:pt x="1540" y="2317"/>
                </a:lnTo>
                <a:close/>
                <a:moveTo>
                  <a:pt x="1527" y="2319"/>
                </a:moveTo>
                <a:lnTo>
                  <a:pt x="1530" y="2321"/>
                </a:lnTo>
                <a:lnTo>
                  <a:pt x="1530" y="2323"/>
                </a:lnTo>
                <a:lnTo>
                  <a:pt x="1532" y="2325"/>
                </a:lnTo>
                <a:lnTo>
                  <a:pt x="1534" y="2327"/>
                </a:lnTo>
                <a:lnTo>
                  <a:pt x="1534" y="2327"/>
                </a:lnTo>
                <a:lnTo>
                  <a:pt x="1534" y="2329"/>
                </a:lnTo>
                <a:lnTo>
                  <a:pt x="1536" y="2331"/>
                </a:lnTo>
                <a:lnTo>
                  <a:pt x="1538" y="2329"/>
                </a:lnTo>
                <a:lnTo>
                  <a:pt x="1538" y="2329"/>
                </a:lnTo>
                <a:lnTo>
                  <a:pt x="1538" y="2329"/>
                </a:lnTo>
                <a:lnTo>
                  <a:pt x="1538" y="2329"/>
                </a:lnTo>
                <a:lnTo>
                  <a:pt x="1540" y="2329"/>
                </a:lnTo>
                <a:lnTo>
                  <a:pt x="1540" y="2327"/>
                </a:lnTo>
                <a:lnTo>
                  <a:pt x="1540" y="2327"/>
                </a:lnTo>
                <a:lnTo>
                  <a:pt x="1540" y="2327"/>
                </a:lnTo>
                <a:lnTo>
                  <a:pt x="1538" y="2325"/>
                </a:lnTo>
                <a:lnTo>
                  <a:pt x="1538" y="2323"/>
                </a:lnTo>
                <a:lnTo>
                  <a:pt x="1538" y="2323"/>
                </a:lnTo>
                <a:lnTo>
                  <a:pt x="1538" y="2321"/>
                </a:lnTo>
                <a:lnTo>
                  <a:pt x="1538" y="2319"/>
                </a:lnTo>
                <a:lnTo>
                  <a:pt x="1536" y="2319"/>
                </a:lnTo>
                <a:lnTo>
                  <a:pt x="1536" y="2317"/>
                </a:lnTo>
                <a:lnTo>
                  <a:pt x="1536" y="2317"/>
                </a:lnTo>
                <a:lnTo>
                  <a:pt x="1536" y="2315"/>
                </a:lnTo>
                <a:lnTo>
                  <a:pt x="1538" y="2315"/>
                </a:lnTo>
                <a:lnTo>
                  <a:pt x="1538" y="2315"/>
                </a:lnTo>
                <a:lnTo>
                  <a:pt x="1540" y="2313"/>
                </a:lnTo>
                <a:lnTo>
                  <a:pt x="1540" y="2313"/>
                </a:lnTo>
                <a:lnTo>
                  <a:pt x="1540" y="2310"/>
                </a:lnTo>
                <a:lnTo>
                  <a:pt x="1538" y="2310"/>
                </a:lnTo>
                <a:lnTo>
                  <a:pt x="1538" y="2310"/>
                </a:lnTo>
                <a:lnTo>
                  <a:pt x="1538" y="2308"/>
                </a:lnTo>
                <a:lnTo>
                  <a:pt x="1536" y="2308"/>
                </a:lnTo>
                <a:lnTo>
                  <a:pt x="1534" y="2310"/>
                </a:lnTo>
                <a:lnTo>
                  <a:pt x="1534" y="2310"/>
                </a:lnTo>
                <a:lnTo>
                  <a:pt x="1534" y="2313"/>
                </a:lnTo>
                <a:lnTo>
                  <a:pt x="1534" y="2315"/>
                </a:lnTo>
                <a:lnTo>
                  <a:pt x="1532" y="2315"/>
                </a:lnTo>
                <a:lnTo>
                  <a:pt x="1532" y="2315"/>
                </a:lnTo>
                <a:lnTo>
                  <a:pt x="1530" y="2315"/>
                </a:lnTo>
                <a:lnTo>
                  <a:pt x="1527" y="2315"/>
                </a:lnTo>
                <a:lnTo>
                  <a:pt x="1530" y="2317"/>
                </a:lnTo>
                <a:lnTo>
                  <a:pt x="1527" y="2319"/>
                </a:lnTo>
                <a:lnTo>
                  <a:pt x="1527" y="2319"/>
                </a:lnTo>
                <a:close/>
                <a:moveTo>
                  <a:pt x="1546" y="2317"/>
                </a:moveTo>
                <a:lnTo>
                  <a:pt x="1544" y="2317"/>
                </a:lnTo>
                <a:lnTo>
                  <a:pt x="1544" y="2319"/>
                </a:lnTo>
                <a:lnTo>
                  <a:pt x="1544" y="2319"/>
                </a:lnTo>
                <a:lnTo>
                  <a:pt x="1544" y="2321"/>
                </a:lnTo>
                <a:lnTo>
                  <a:pt x="1544" y="2321"/>
                </a:lnTo>
                <a:lnTo>
                  <a:pt x="1546" y="2321"/>
                </a:lnTo>
                <a:lnTo>
                  <a:pt x="1551" y="2321"/>
                </a:lnTo>
                <a:lnTo>
                  <a:pt x="1553" y="2319"/>
                </a:lnTo>
                <a:lnTo>
                  <a:pt x="1553" y="2319"/>
                </a:lnTo>
                <a:lnTo>
                  <a:pt x="1553" y="2317"/>
                </a:lnTo>
                <a:lnTo>
                  <a:pt x="1553" y="2315"/>
                </a:lnTo>
                <a:lnTo>
                  <a:pt x="1553" y="2315"/>
                </a:lnTo>
                <a:lnTo>
                  <a:pt x="1551" y="2313"/>
                </a:lnTo>
                <a:lnTo>
                  <a:pt x="1546" y="2313"/>
                </a:lnTo>
                <a:lnTo>
                  <a:pt x="1546" y="2313"/>
                </a:lnTo>
                <a:lnTo>
                  <a:pt x="1546" y="2313"/>
                </a:lnTo>
                <a:lnTo>
                  <a:pt x="1546" y="2315"/>
                </a:lnTo>
                <a:lnTo>
                  <a:pt x="1546" y="2315"/>
                </a:lnTo>
                <a:lnTo>
                  <a:pt x="1546" y="2317"/>
                </a:lnTo>
                <a:close/>
                <a:moveTo>
                  <a:pt x="1525" y="2298"/>
                </a:moveTo>
                <a:lnTo>
                  <a:pt x="1525" y="2298"/>
                </a:lnTo>
                <a:lnTo>
                  <a:pt x="1523" y="2298"/>
                </a:lnTo>
                <a:lnTo>
                  <a:pt x="1523" y="2300"/>
                </a:lnTo>
                <a:lnTo>
                  <a:pt x="1523" y="2300"/>
                </a:lnTo>
                <a:lnTo>
                  <a:pt x="1523" y="2300"/>
                </a:lnTo>
                <a:lnTo>
                  <a:pt x="1525" y="2300"/>
                </a:lnTo>
                <a:lnTo>
                  <a:pt x="1525" y="2300"/>
                </a:lnTo>
                <a:lnTo>
                  <a:pt x="1525" y="2300"/>
                </a:lnTo>
                <a:lnTo>
                  <a:pt x="1525" y="2298"/>
                </a:lnTo>
                <a:close/>
                <a:moveTo>
                  <a:pt x="599" y="1782"/>
                </a:moveTo>
                <a:lnTo>
                  <a:pt x="599" y="1782"/>
                </a:lnTo>
                <a:lnTo>
                  <a:pt x="599" y="1782"/>
                </a:lnTo>
                <a:lnTo>
                  <a:pt x="599" y="1782"/>
                </a:lnTo>
                <a:lnTo>
                  <a:pt x="599" y="1782"/>
                </a:lnTo>
                <a:lnTo>
                  <a:pt x="599" y="1782"/>
                </a:lnTo>
                <a:lnTo>
                  <a:pt x="599" y="1782"/>
                </a:lnTo>
                <a:close/>
                <a:moveTo>
                  <a:pt x="966" y="1197"/>
                </a:moveTo>
                <a:lnTo>
                  <a:pt x="966" y="1197"/>
                </a:lnTo>
                <a:lnTo>
                  <a:pt x="964" y="1195"/>
                </a:lnTo>
                <a:lnTo>
                  <a:pt x="964" y="1195"/>
                </a:lnTo>
                <a:lnTo>
                  <a:pt x="962" y="1193"/>
                </a:lnTo>
                <a:lnTo>
                  <a:pt x="962" y="1195"/>
                </a:lnTo>
                <a:lnTo>
                  <a:pt x="962" y="1197"/>
                </a:lnTo>
                <a:lnTo>
                  <a:pt x="964" y="1197"/>
                </a:lnTo>
                <a:lnTo>
                  <a:pt x="966" y="1201"/>
                </a:lnTo>
                <a:lnTo>
                  <a:pt x="968" y="1201"/>
                </a:lnTo>
                <a:lnTo>
                  <a:pt x="968" y="1201"/>
                </a:lnTo>
                <a:lnTo>
                  <a:pt x="968" y="1201"/>
                </a:lnTo>
                <a:lnTo>
                  <a:pt x="968" y="1197"/>
                </a:lnTo>
                <a:lnTo>
                  <a:pt x="966" y="1197"/>
                </a:lnTo>
                <a:close/>
                <a:moveTo>
                  <a:pt x="997" y="1248"/>
                </a:moveTo>
                <a:lnTo>
                  <a:pt x="997" y="1250"/>
                </a:lnTo>
                <a:lnTo>
                  <a:pt x="997" y="1252"/>
                </a:lnTo>
                <a:lnTo>
                  <a:pt x="997" y="1252"/>
                </a:lnTo>
                <a:lnTo>
                  <a:pt x="997" y="1250"/>
                </a:lnTo>
                <a:lnTo>
                  <a:pt x="997" y="1250"/>
                </a:lnTo>
                <a:lnTo>
                  <a:pt x="997" y="1250"/>
                </a:lnTo>
                <a:lnTo>
                  <a:pt x="997" y="1250"/>
                </a:lnTo>
                <a:lnTo>
                  <a:pt x="997" y="1248"/>
                </a:lnTo>
                <a:lnTo>
                  <a:pt x="997" y="1248"/>
                </a:lnTo>
                <a:close/>
                <a:moveTo>
                  <a:pt x="945" y="1160"/>
                </a:moveTo>
                <a:lnTo>
                  <a:pt x="945" y="1160"/>
                </a:lnTo>
                <a:lnTo>
                  <a:pt x="945" y="1160"/>
                </a:lnTo>
                <a:lnTo>
                  <a:pt x="945" y="1160"/>
                </a:lnTo>
                <a:lnTo>
                  <a:pt x="947" y="1160"/>
                </a:lnTo>
                <a:lnTo>
                  <a:pt x="947" y="1160"/>
                </a:lnTo>
                <a:lnTo>
                  <a:pt x="945" y="1160"/>
                </a:lnTo>
                <a:lnTo>
                  <a:pt x="945" y="1160"/>
                </a:lnTo>
                <a:close/>
                <a:moveTo>
                  <a:pt x="981" y="1199"/>
                </a:moveTo>
                <a:lnTo>
                  <a:pt x="981" y="1199"/>
                </a:lnTo>
                <a:lnTo>
                  <a:pt x="979" y="1199"/>
                </a:lnTo>
                <a:lnTo>
                  <a:pt x="979" y="1199"/>
                </a:lnTo>
                <a:lnTo>
                  <a:pt x="976" y="1206"/>
                </a:lnTo>
                <a:lnTo>
                  <a:pt x="979" y="1206"/>
                </a:lnTo>
                <a:lnTo>
                  <a:pt x="981" y="1206"/>
                </a:lnTo>
                <a:lnTo>
                  <a:pt x="981" y="1206"/>
                </a:lnTo>
                <a:lnTo>
                  <a:pt x="983" y="1204"/>
                </a:lnTo>
                <a:lnTo>
                  <a:pt x="981" y="1201"/>
                </a:lnTo>
                <a:lnTo>
                  <a:pt x="981" y="1199"/>
                </a:lnTo>
                <a:close/>
                <a:moveTo>
                  <a:pt x="1521" y="2323"/>
                </a:moveTo>
                <a:lnTo>
                  <a:pt x="1521" y="2323"/>
                </a:lnTo>
                <a:lnTo>
                  <a:pt x="1521" y="2323"/>
                </a:lnTo>
                <a:lnTo>
                  <a:pt x="1521" y="2321"/>
                </a:lnTo>
                <a:lnTo>
                  <a:pt x="1519" y="2321"/>
                </a:lnTo>
                <a:lnTo>
                  <a:pt x="1519" y="2321"/>
                </a:lnTo>
                <a:lnTo>
                  <a:pt x="1519" y="2321"/>
                </a:lnTo>
                <a:lnTo>
                  <a:pt x="1519" y="2323"/>
                </a:lnTo>
                <a:lnTo>
                  <a:pt x="1519" y="2323"/>
                </a:lnTo>
                <a:lnTo>
                  <a:pt x="1521" y="2323"/>
                </a:lnTo>
                <a:close/>
                <a:moveTo>
                  <a:pt x="1465" y="1512"/>
                </a:moveTo>
                <a:lnTo>
                  <a:pt x="1465" y="1512"/>
                </a:lnTo>
                <a:lnTo>
                  <a:pt x="1465" y="1512"/>
                </a:lnTo>
                <a:lnTo>
                  <a:pt x="1465" y="1512"/>
                </a:lnTo>
                <a:lnTo>
                  <a:pt x="1465" y="1510"/>
                </a:lnTo>
                <a:lnTo>
                  <a:pt x="1465" y="1510"/>
                </a:lnTo>
                <a:lnTo>
                  <a:pt x="1465" y="1510"/>
                </a:lnTo>
                <a:lnTo>
                  <a:pt x="1465" y="1510"/>
                </a:lnTo>
                <a:lnTo>
                  <a:pt x="1465" y="1512"/>
                </a:lnTo>
                <a:lnTo>
                  <a:pt x="1465" y="1512"/>
                </a:lnTo>
                <a:lnTo>
                  <a:pt x="1465" y="1512"/>
                </a:lnTo>
                <a:close/>
                <a:moveTo>
                  <a:pt x="1006" y="1264"/>
                </a:moveTo>
                <a:lnTo>
                  <a:pt x="1004" y="1264"/>
                </a:lnTo>
                <a:lnTo>
                  <a:pt x="1004" y="1264"/>
                </a:lnTo>
                <a:lnTo>
                  <a:pt x="1004" y="1264"/>
                </a:lnTo>
                <a:lnTo>
                  <a:pt x="1004" y="1264"/>
                </a:lnTo>
                <a:lnTo>
                  <a:pt x="1006" y="1266"/>
                </a:lnTo>
                <a:lnTo>
                  <a:pt x="1006" y="1266"/>
                </a:lnTo>
                <a:lnTo>
                  <a:pt x="1006" y="1264"/>
                </a:lnTo>
                <a:lnTo>
                  <a:pt x="1006" y="1264"/>
                </a:lnTo>
                <a:close/>
                <a:moveTo>
                  <a:pt x="1016" y="1275"/>
                </a:moveTo>
                <a:lnTo>
                  <a:pt x="1016" y="1277"/>
                </a:lnTo>
                <a:lnTo>
                  <a:pt x="1016" y="1277"/>
                </a:lnTo>
                <a:lnTo>
                  <a:pt x="1016" y="1277"/>
                </a:lnTo>
                <a:lnTo>
                  <a:pt x="1016" y="1277"/>
                </a:lnTo>
                <a:lnTo>
                  <a:pt x="1016" y="1277"/>
                </a:lnTo>
                <a:lnTo>
                  <a:pt x="1016" y="1275"/>
                </a:lnTo>
                <a:lnTo>
                  <a:pt x="1016" y="1275"/>
                </a:lnTo>
                <a:close/>
                <a:moveTo>
                  <a:pt x="1905" y="2015"/>
                </a:moveTo>
                <a:lnTo>
                  <a:pt x="1903" y="2017"/>
                </a:lnTo>
                <a:lnTo>
                  <a:pt x="1903" y="2019"/>
                </a:lnTo>
                <a:lnTo>
                  <a:pt x="1905" y="2019"/>
                </a:lnTo>
                <a:lnTo>
                  <a:pt x="1905" y="2019"/>
                </a:lnTo>
                <a:lnTo>
                  <a:pt x="1905" y="2017"/>
                </a:lnTo>
                <a:lnTo>
                  <a:pt x="1905" y="2017"/>
                </a:lnTo>
                <a:lnTo>
                  <a:pt x="1905" y="2015"/>
                </a:lnTo>
                <a:close/>
                <a:moveTo>
                  <a:pt x="744" y="788"/>
                </a:moveTo>
                <a:lnTo>
                  <a:pt x="742" y="786"/>
                </a:lnTo>
                <a:lnTo>
                  <a:pt x="742" y="784"/>
                </a:lnTo>
                <a:lnTo>
                  <a:pt x="740" y="784"/>
                </a:lnTo>
                <a:lnTo>
                  <a:pt x="738" y="784"/>
                </a:lnTo>
                <a:lnTo>
                  <a:pt x="738" y="784"/>
                </a:lnTo>
                <a:lnTo>
                  <a:pt x="738" y="786"/>
                </a:lnTo>
                <a:lnTo>
                  <a:pt x="738" y="788"/>
                </a:lnTo>
                <a:lnTo>
                  <a:pt x="735" y="788"/>
                </a:lnTo>
                <a:lnTo>
                  <a:pt x="735" y="791"/>
                </a:lnTo>
                <a:lnTo>
                  <a:pt x="735" y="791"/>
                </a:lnTo>
                <a:lnTo>
                  <a:pt x="738" y="793"/>
                </a:lnTo>
                <a:lnTo>
                  <a:pt x="738" y="793"/>
                </a:lnTo>
                <a:lnTo>
                  <a:pt x="738" y="795"/>
                </a:lnTo>
                <a:lnTo>
                  <a:pt x="740" y="797"/>
                </a:lnTo>
                <a:lnTo>
                  <a:pt x="742" y="797"/>
                </a:lnTo>
                <a:lnTo>
                  <a:pt x="742" y="795"/>
                </a:lnTo>
                <a:lnTo>
                  <a:pt x="742" y="795"/>
                </a:lnTo>
                <a:lnTo>
                  <a:pt x="742" y="797"/>
                </a:lnTo>
                <a:lnTo>
                  <a:pt x="742" y="799"/>
                </a:lnTo>
                <a:lnTo>
                  <a:pt x="742" y="799"/>
                </a:lnTo>
                <a:lnTo>
                  <a:pt x="742" y="801"/>
                </a:lnTo>
                <a:lnTo>
                  <a:pt x="744" y="803"/>
                </a:lnTo>
                <a:lnTo>
                  <a:pt x="744" y="803"/>
                </a:lnTo>
                <a:lnTo>
                  <a:pt x="746" y="801"/>
                </a:lnTo>
                <a:lnTo>
                  <a:pt x="746" y="799"/>
                </a:lnTo>
                <a:lnTo>
                  <a:pt x="746" y="797"/>
                </a:lnTo>
                <a:lnTo>
                  <a:pt x="746" y="791"/>
                </a:lnTo>
                <a:lnTo>
                  <a:pt x="744" y="788"/>
                </a:lnTo>
                <a:close/>
                <a:moveTo>
                  <a:pt x="740" y="797"/>
                </a:moveTo>
                <a:lnTo>
                  <a:pt x="735" y="793"/>
                </a:lnTo>
                <a:lnTo>
                  <a:pt x="735" y="793"/>
                </a:lnTo>
                <a:lnTo>
                  <a:pt x="735" y="793"/>
                </a:lnTo>
                <a:lnTo>
                  <a:pt x="735" y="793"/>
                </a:lnTo>
                <a:lnTo>
                  <a:pt x="735" y="795"/>
                </a:lnTo>
                <a:lnTo>
                  <a:pt x="735" y="795"/>
                </a:lnTo>
                <a:lnTo>
                  <a:pt x="738" y="797"/>
                </a:lnTo>
                <a:lnTo>
                  <a:pt x="738" y="797"/>
                </a:lnTo>
                <a:lnTo>
                  <a:pt x="740" y="801"/>
                </a:lnTo>
                <a:lnTo>
                  <a:pt x="740" y="799"/>
                </a:lnTo>
                <a:lnTo>
                  <a:pt x="740" y="797"/>
                </a:lnTo>
                <a:lnTo>
                  <a:pt x="740" y="797"/>
                </a:lnTo>
                <a:close/>
                <a:moveTo>
                  <a:pt x="748" y="801"/>
                </a:moveTo>
                <a:lnTo>
                  <a:pt x="748" y="799"/>
                </a:lnTo>
                <a:lnTo>
                  <a:pt x="750" y="795"/>
                </a:lnTo>
                <a:lnTo>
                  <a:pt x="750" y="795"/>
                </a:lnTo>
                <a:lnTo>
                  <a:pt x="748" y="795"/>
                </a:lnTo>
                <a:lnTo>
                  <a:pt x="746" y="795"/>
                </a:lnTo>
                <a:lnTo>
                  <a:pt x="748" y="799"/>
                </a:lnTo>
                <a:lnTo>
                  <a:pt x="748" y="799"/>
                </a:lnTo>
                <a:lnTo>
                  <a:pt x="748" y="799"/>
                </a:lnTo>
                <a:lnTo>
                  <a:pt x="748" y="801"/>
                </a:lnTo>
                <a:lnTo>
                  <a:pt x="746" y="801"/>
                </a:lnTo>
                <a:lnTo>
                  <a:pt x="748" y="801"/>
                </a:lnTo>
                <a:lnTo>
                  <a:pt x="748" y="801"/>
                </a:lnTo>
                <a:lnTo>
                  <a:pt x="748" y="801"/>
                </a:lnTo>
                <a:close/>
                <a:moveTo>
                  <a:pt x="748" y="1988"/>
                </a:moveTo>
                <a:lnTo>
                  <a:pt x="748" y="1988"/>
                </a:lnTo>
                <a:lnTo>
                  <a:pt x="748" y="1988"/>
                </a:lnTo>
                <a:lnTo>
                  <a:pt x="748" y="1988"/>
                </a:lnTo>
                <a:lnTo>
                  <a:pt x="748" y="1988"/>
                </a:lnTo>
                <a:lnTo>
                  <a:pt x="748" y="1988"/>
                </a:lnTo>
                <a:lnTo>
                  <a:pt x="750" y="1988"/>
                </a:lnTo>
                <a:lnTo>
                  <a:pt x="750" y="1988"/>
                </a:lnTo>
                <a:lnTo>
                  <a:pt x="748" y="1988"/>
                </a:lnTo>
                <a:close/>
                <a:moveTo>
                  <a:pt x="773" y="851"/>
                </a:moveTo>
                <a:lnTo>
                  <a:pt x="773" y="851"/>
                </a:lnTo>
                <a:lnTo>
                  <a:pt x="771" y="849"/>
                </a:lnTo>
                <a:lnTo>
                  <a:pt x="771" y="849"/>
                </a:lnTo>
                <a:lnTo>
                  <a:pt x="769" y="849"/>
                </a:lnTo>
                <a:lnTo>
                  <a:pt x="769" y="851"/>
                </a:lnTo>
                <a:lnTo>
                  <a:pt x="769" y="851"/>
                </a:lnTo>
                <a:lnTo>
                  <a:pt x="769" y="851"/>
                </a:lnTo>
                <a:lnTo>
                  <a:pt x="769" y="851"/>
                </a:lnTo>
                <a:lnTo>
                  <a:pt x="769" y="851"/>
                </a:lnTo>
                <a:lnTo>
                  <a:pt x="771" y="853"/>
                </a:lnTo>
                <a:lnTo>
                  <a:pt x="771" y="853"/>
                </a:lnTo>
                <a:lnTo>
                  <a:pt x="773" y="853"/>
                </a:lnTo>
                <a:lnTo>
                  <a:pt x="773" y="853"/>
                </a:lnTo>
                <a:lnTo>
                  <a:pt x="773" y="853"/>
                </a:lnTo>
                <a:lnTo>
                  <a:pt x="773" y="853"/>
                </a:lnTo>
                <a:lnTo>
                  <a:pt x="773" y="851"/>
                </a:lnTo>
                <a:close/>
                <a:moveTo>
                  <a:pt x="733" y="786"/>
                </a:moveTo>
                <a:lnTo>
                  <a:pt x="731" y="786"/>
                </a:lnTo>
                <a:lnTo>
                  <a:pt x="731" y="786"/>
                </a:lnTo>
                <a:lnTo>
                  <a:pt x="731" y="786"/>
                </a:lnTo>
                <a:lnTo>
                  <a:pt x="731" y="786"/>
                </a:lnTo>
                <a:lnTo>
                  <a:pt x="731" y="788"/>
                </a:lnTo>
                <a:lnTo>
                  <a:pt x="733" y="788"/>
                </a:lnTo>
                <a:lnTo>
                  <a:pt x="733" y="791"/>
                </a:lnTo>
                <a:lnTo>
                  <a:pt x="733" y="791"/>
                </a:lnTo>
                <a:lnTo>
                  <a:pt x="733" y="791"/>
                </a:lnTo>
                <a:lnTo>
                  <a:pt x="733" y="788"/>
                </a:lnTo>
                <a:lnTo>
                  <a:pt x="733" y="786"/>
                </a:lnTo>
                <a:close/>
                <a:moveTo>
                  <a:pt x="723" y="780"/>
                </a:moveTo>
                <a:lnTo>
                  <a:pt x="721" y="778"/>
                </a:lnTo>
                <a:lnTo>
                  <a:pt x="719" y="778"/>
                </a:lnTo>
                <a:lnTo>
                  <a:pt x="719" y="778"/>
                </a:lnTo>
                <a:lnTo>
                  <a:pt x="717" y="778"/>
                </a:lnTo>
                <a:lnTo>
                  <a:pt x="719" y="780"/>
                </a:lnTo>
                <a:lnTo>
                  <a:pt x="721" y="782"/>
                </a:lnTo>
                <a:lnTo>
                  <a:pt x="723" y="782"/>
                </a:lnTo>
                <a:lnTo>
                  <a:pt x="725" y="786"/>
                </a:lnTo>
                <a:lnTo>
                  <a:pt x="727" y="786"/>
                </a:lnTo>
                <a:lnTo>
                  <a:pt x="727" y="786"/>
                </a:lnTo>
                <a:lnTo>
                  <a:pt x="727" y="786"/>
                </a:lnTo>
                <a:lnTo>
                  <a:pt x="727" y="784"/>
                </a:lnTo>
                <a:lnTo>
                  <a:pt x="725" y="780"/>
                </a:lnTo>
                <a:lnTo>
                  <a:pt x="723" y="780"/>
                </a:lnTo>
                <a:close/>
                <a:moveTo>
                  <a:pt x="719" y="774"/>
                </a:moveTo>
                <a:lnTo>
                  <a:pt x="719" y="774"/>
                </a:lnTo>
                <a:lnTo>
                  <a:pt x="719" y="772"/>
                </a:lnTo>
                <a:lnTo>
                  <a:pt x="721" y="772"/>
                </a:lnTo>
                <a:lnTo>
                  <a:pt x="721" y="772"/>
                </a:lnTo>
                <a:lnTo>
                  <a:pt x="721" y="770"/>
                </a:lnTo>
                <a:lnTo>
                  <a:pt x="721" y="770"/>
                </a:lnTo>
                <a:lnTo>
                  <a:pt x="719" y="767"/>
                </a:lnTo>
                <a:lnTo>
                  <a:pt x="719" y="767"/>
                </a:lnTo>
                <a:lnTo>
                  <a:pt x="717" y="770"/>
                </a:lnTo>
                <a:lnTo>
                  <a:pt x="715" y="770"/>
                </a:lnTo>
                <a:lnTo>
                  <a:pt x="715" y="772"/>
                </a:lnTo>
                <a:lnTo>
                  <a:pt x="715" y="772"/>
                </a:lnTo>
                <a:lnTo>
                  <a:pt x="715" y="772"/>
                </a:lnTo>
                <a:lnTo>
                  <a:pt x="715" y="774"/>
                </a:lnTo>
                <a:lnTo>
                  <a:pt x="715" y="774"/>
                </a:lnTo>
                <a:lnTo>
                  <a:pt x="715" y="774"/>
                </a:lnTo>
                <a:lnTo>
                  <a:pt x="715" y="774"/>
                </a:lnTo>
                <a:lnTo>
                  <a:pt x="715" y="772"/>
                </a:lnTo>
                <a:lnTo>
                  <a:pt x="715" y="772"/>
                </a:lnTo>
                <a:lnTo>
                  <a:pt x="715" y="772"/>
                </a:lnTo>
                <a:lnTo>
                  <a:pt x="717" y="772"/>
                </a:lnTo>
                <a:lnTo>
                  <a:pt x="717" y="772"/>
                </a:lnTo>
                <a:lnTo>
                  <a:pt x="717" y="774"/>
                </a:lnTo>
                <a:lnTo>
                  <a:pt x="719" y="774"/>
                </a:lnTo>
                <a:close/>
                <a:moveTo>
                  <a:pt x="735" y="786"/>
                </a:moveTo>
                <a:lnTo>
                  <a:pt x="735" y="784"/>
                </a:lnTo>
                <a:lnTo>
                  <a:pt x="735" y="784"/>
                </a:lnTo>
                <a:lnTo>
                  <a:pt x="735" y="782"/>
                </a:lnTo>
                <a:lnTo>
                  <a:pt x="735" y="784"/>
                </a:lnTo>
                <a:lnTo>
                  <a:pt x="735" y="784"/>
                </a:lnTo>
                <a:lnTo>
                  <a:pt x="733" y="786"/>
                </a:lnTo>
                <a:lnTo>
                  <a:pt x="733" y="786"/>
                </a:lnTo>
                <a:lnTo>
                  <a:pt x="733" y="786"/>
                </a:lnTo>
                <a:lnTo>
                  <a:pt x="735" y="786"/>
                </a:lnTo>
                <a:lnTo>
                  <a:pt x="735" y="788"/>
                </a:lnTo>
                <a:lnTo>
                  <a:pt x="735" y="788"/>
                </a:lnTo>
                <a:lnTo>
                  <a:pt x="735" y="786"/>
                </a:lnTo>
                <a:close/>
                <a:moveTo>
                  <a:pt x="712" y="757"/>
                </a:moveTo>
                <a:lnTo>
                  <a:pt x="710" y="757"/>
                </a:lnTo>
                <a:lnTo>
                  <a:pt x="710" y="757"/>
                </a:lnTo>
                <a:lnTo>
                  <a:pt x="710" y="759"/>
                </a:lnTo>
                <a:lnTo>
                  <a:pt x="710" y="761"/>
                </a:lnTo>
                <a:lnTo>
                  <a:pt x="710" y="761"/>
                </a:lnTo>
                <a:lnTo>
                  <a:pt x="710" y="761"/>
                </a:lnTo>
                <a:lnTo>
                  <a:pt x="712" y="759"/>
                </a:lnTo>
                <a:lnTo>
                  <a:pt x="712" y="759"/>
                </a:lnTo>
                <a:lnTo>
                  <a:pt x="712" y="759"/>
                </a:lnTo>
                <a:lnTo>
                  <a:pt x="712" y="757"/>
                </a:lnTo>
                <a:lnTo>
                  <a:pt x="712" y="757"/>
                </a:lnTo>
                <a:close/>
                <a:moveTo>
                  <a:pt x="782" y="860"/>
                </a:moveTo>
                <a:lnTo>
                  <a:pt x="779" y="858"/>
                </a:lnTo>
                <a:lnTo>
                  <a:pt x="779" y="860"/>
                </a:lnTo>
                <a:lnTo>
                  <a:pt x="779" y="860"/>
                </a:lnTo>
                <a:lnTo>
                  <a:pt x="779" y="860"/>
                </a:lnTo>
                <a:lnTo>
                  <a:pt x="782" y="860"/>
                </a:lnTo>
                <a:lnTo>
                  <a:pt x="782" y="860"/>
                </a:lnTo>
                <a:lnTo>
                  <a:pt x="782" y="860"/>
                </a:lnTo>
                <a:close/>
                <a:moveTo>
                  <a:pt x="876" y="1134"/>
                </a:moveTo>
                <a:lnTo>
                  <a:pt x="876" y="1134"/>
                </a:lnTo>
                <a:lnTo>
                  <a:pt x="876" y="1134"/>
                </a:lnTo>
                <a:lnTo>
                  <a:pt x="876" y="1136"/>
                </a:lnTo>
                <a:lnTo>
                  <a:pt x="876" y="1136"/>
                </a:lnTo>
                <a:lnTo>
                  <a:pt x="878" y="1136"/>
                </a:lnTo>
                <a:lnTo>
                  <a:pt x="878" y="1136"/>
                </a:lnTo>
                <a:lnTo>
                  <a:pt x="876" y="1134"/>
                </a:lnTo>
                <a:close/>
                <a:moveTo>
                  <a:pt x="863" y="1122"/>
                </a:moveTo>
                <a:lnTo>
                  <a:pt x="863" y="1122"/>
                </a:lnTo>
                <a:lnTo>
                  <a:pt x="863" y="1124"/>
                </a:lnTo>
                <a:lnTo>
                  <a:pt x="863" y="1124"/>
                </a:lnTo>
                <a:lnTo>
                  <a:pt x="865" y="1124"/>
                </a:lnTo>
                <a:lnTo>
                  <a:pt x="863" y="1122"/>
                </a:lnTo>
                <a:lnTo>
                  <a:pt x="863" y="1122"/>
                </a:lnTo>
                <a:close/>
                <a:moveTo>
                  <a:pt x="807" y="874"/>
                </a:moveTo>
                <a:lnTo>
                  <a:pt x="809" y="876"/>
                </a:lnTo>
                <a:lnTo>
                  <a:pt x="813" y="876"/>
                </a:lnTo>
                <a:lnTo>
                  <a:pt x="817" y="879"/>
                </a:lnTo>
                <a:lnTo>
                  <a:pt x="817" y="879"/>
                </a:lnTo>
                <a:lnTo>
                  <a:pt x="817" y="879"/>
                </a:lnTo>
                <a:lnTo>
                  <a:pt x="819" y="876"/>
                </a:lnTo>
                <a:lnTo>
                  <a:pt x="819" y="876"/>
                </a:lnTo>
                <a:lnTo>
                  <a:pt x="821" y="876"/>
                </a:lnTo>
                <a:lnTo>
                  <a:pt x="821" y="876"/>
                </a:lnTo>
                <a:lnTo>
                  <a:pt x="821" y="876"/>
                </a:lnTo>
                <a:lnTo>
                  <a:pt x="821" y="872"/>
                </a:lnTo>
                <a:lnTo>
                  <a:pt x="819" y="872"/>
                </a:lnTo>
                <a:lnTo>
                  <a:pt x="819" y="870"/>
                </a:lnTo>
                <a:lnTo>
                  <a:pt x="819" y="870"/>
                </a:lnTo>
                <a:lnTo>
                  <a:pt x="819" y="872"/>
                </a:lnTo>
                <a:lnTo>
                  <a:pt x="819" y="872"/>
                </a:lnTo>
                <a:lnTo>
                  <a:pt x="819" y="872"/>
                </a:lnTo>
                <a:lnTo>
                  <a:pt x="817" y="868"/>
                </a:lnTo>
                <a:lnTo>
                  <a:pt x="815" y="866"/>
                </a:lnTo>
                <a:lnTo>
                  <a:pt x="813" y="864"/>
                </a:lnTo>
                <a:lnTo>
                  <a:pt x="813" y="864"/>
                </a:lnTo>
                <a:lnTo>
                  <a:pt x="813" y="862"/>
                </a:lnTo>
                <a:lnTo>
                  <a:pt x="811" y="862"/>
                </a:lnTo>
                <a:lnTo>
                  <a:pt x="809" y="860"/>
                </a:lnTo>
                <a:lnTo>
                  <a:pt x="805" y="858"/>
                </a:lnTo>
                <a:lnTo>
                  <a:pt x="803" y="858"/>
                </a:lnTo>
                <a:lnTo>
                  <a:pt x="798" y="856"/>
                </a:lnTo>
                <a:lnTo>
                  <a:pt x="798" y="853"/>
                </a:lnTo>
                <a:lnTo>
                  <a:pt x="798" y="853"/>
                </a:lnTo>
                <a:lnTo>
                  <a:pt x="798" y="853"/>
                </a:lnTo>
                <a:lnTo>
                  <a:pt x="798" y="851"/>
                </a:lnTo>
                <a:lnTo>
                  <a:pt x="796" y="849"/>
                </a:lnTo>
                <a:lnTo>
                  <a:pt x="794" y="847"/>
                </a:lnTo>
                <a:lnTo>
                  <a:pt x="792" y="845"/>
                </a:lnTo>
                <a:lnTo>
                  <a:pt x="790" y="843"/>
                </a:lnTo>
                <a:lnTo>
                  <a:pt x="790" y="841"/>
                </a:lnTo>
                <a:lnTo>
                  <a:pt x="790" y="841"/>
                </a:lnTo>
                <a:lnTo>
                  <a:pt x="788" y="841"/>
                </a:lnTo>
                <a:lnTo>
                  <a:pt x="784" y="839"/>
                </a:lnTo>
                <a:lnTo>
                  <a:pt x="779" y="839"/>
                </a:lnTo>
                <a:lnTo>
                  <a:pt x="773" y="837"/>
                </a:lnTo>
                <a:lnTo>
                  <a:pt x="765" y="835"/>
                </a:lnTo>
                <a:lnTo>
                  <a:pt x="759" y="830"/>
                </a:lnTo>
                <a:lnTo>
                  <a:pt x="754" y="830"/>
                </a:lnTo>
                <a:lnTo>
                  <a:pt x="752" y="830"/>
                </a:lnTo>
                <a:lnTo>
                  <a:pt x="750" y="830"/>
                </a:lnTo>
                <a:lnTo>
                  <a:pt x="748" y="832"/>
                </a:lnTo>
                <a:lnTo>
                  <a:pt x="748" y="832"/>
                </a:lnTo>
                <a:lnTo>
                  <a:pt x="748" y="835"/>
                </a:lnTo>
                <a:lnTo>
                  <a:pt x="750" y="835"/>
                </a:lnTo>
                <a:lnTo>
                  <a:pt x="752" y="837"/>
                </a:lnTo>
                <a:lnTo>
                  <a:pt x="752" y="837"/>
                </a:lnTo>
                <a:lnTo>
                  <a:pt x="754" y="837"/>
                </a:lnTo>
                <a:lnTo>
                  <a:pt x="754" y="837"/>
                </a:lnTo>
                <a:lnTo>
                  <a:pt x="756" y="837"/>
                </a:lnTo>
                <a:lnTo>
                  <a:pt x="756" y="837"/>
                </a:lnTo>
                <a:lnTo>
                  <a:pt x="756" y="835"/>
                </a:lnTo>
                <a:lnTo>
                  <a:pt x="761" y="837"/>
                </a:lnTo>
                <a:lnTo>
                  <a:pt x="761" y="837"/>
                </a:lnTo>
                <a:lnTo>
                  <a:pt x="761" y="837"/>
                </a:lnTo>
                <a:lnTo>
                  <a:pt x="761" y="837"/>
                </a:lnTo>
                <a:lnTo>
                  <a:pt x="761" y="839"/>
                </a:lnTo>
                <a:lnTo>
                  <a:pt x="761" y="839"/>
                </a:lnTo>
                <a:lnTo>
                  <a:pt x="759" y="839"/>
                </a:lnTo>
                <a:lnTo>
                  <a:pt x="759" y="839"/>
                </a:lnTo>
                <a:lnTo>
                  <a:pt x="756" y="839"/>
                </a:lnTo>
                <a:lnTo>
                  <a:pt x="754" y="839"/>
                </a:lnTo>
                <a:lnTo>
                  <a:pt x="754" y="839"/>
                </a:lnTo>
                <a:lnTo>
                  <a:pt x="754" y="841"/>
                </a:lnTo>
                <a:lnTo>
                  <a:pt x="754" y="841"/>
                </a:lnTo>
                <a:lnTo>
                  <a:pt x="756" y="841"/>
                </a:lnTo>
                <a:lnTo>
                  <a:pt x="756" y="841"/>
                </a:lnTo>
                <a:lnTo>
                  <a:pt x="756" y="843"/>
                </a:lnTo>
                <a:lnTo>
                  <a:pt x="754" y="845"/>
                </a:lnTo>
                <a:lnTo>
                  <a:pt x="754" y="845"/>
                </a:lnTo>
                <a:lnTo>
                  <a:pt x="756" y="845"/>
                </a:lnTo>
                <a:lnTo>
                  <a:pt x="756" y="845"/>
                </a:lnTo>
                <a:lnTo>
                  <a:pt x="759" y="843"/>
                </a:lnTo>
                <a:lnTo>
                  <a:pt x="761" y="843"/>
                </a:lnTo>
                <a:lnTo>
                  <a:pt x="761" y="845"/>
                </a:lnTo>
                <a:lnTo>
                  <a:pt x="763" y="845"/>
                </a:lnTo>
                <a:lnTo>
                  <a:pt x="763" y="845"/>
                </a:lnTo>
                <a:lnTo>
                  <a:pt x="763" y="845"/>
                </a:lnTo>
                <a:lnTo>
                  <a:pt x="765" y="845"/>
                </a:lnTo>
                <a:lnTo>
                  <a:pt x="765" y="845"/>
                </a:lnTo>
                <a:lnTo>
                  <a:pt x="765" y="845"/>
                </a:lnTo>
                <a:lnTo>
                  <a:pt x="765" y="845"/>
                </a:lnTo>
                <a:lnTo>
                  <a:pt x="765" y="845"/>
                </a:lnTo>
                <a:lnTo>
                  <a:pt x="765" y="845"/>
                </a:lnTo>
                <a:lnTo>
                  <a:pt x="765" y="845"/>
                </a:lnTo>
                <a:lnTo>
                  <a:pt x="765" y="847"/>
                </a:lnTo>
                <a:lnTo>
                  <a:pt x="765" y="847"/>
                </a:lnTo>
                <a:lnTo>
                  <a:pt x="765" y="849"/>
                </a:lnTo>
                <a:lnTo>
                  <a:pt x="767" y="849"/>
                </a:lnTo>
                <a:lnTo>
                  <a:pt x="767" y="849"/>
                </a:lnTo>
                <a:lnTo>
                  <a:pt x="769" y="849"/>
                </a:lnTo>
                <a:lnTo>
                  <a:pt x="769" y="849"/>
                </a:lnTo>
                <a:lnTo>
                  <a:pt x="769" y="847"/>
                </a:lnTo>
                <a:lnTo>
                  <a:pt x="769" y="847"/>
                </a:lnTo>
                <a:lnTo>
                  <a:pt x="769" y="849"/>
                </a:lnTo>
                <a:lnTo>
                  <a:pt x="771" y="849"/>
                </a:lnTo>
                <a:lnTo>
                  <a:pt x="773" y="849"/>
                </a:lnTo>
                <a:lnTo>
                  <a:pt x="773" y="851"/>
                </a:lnTo>
                <a:lnTo>
                  <a:pt x="775" y="851"/>
                </a:lnTo>
                <a:lnTo>
                  <a:pt x="775" y="851"/>
                </a:lnTo>
                <a:lnTo>
                  <a:pt x="775" y="851"/>
                </a:lnTo>
                <a:lnTo>
                  <a:pt x="777" y="853"/>
                </a:lnTo>
                <a:lnTo>
                  <a:pt x="777" y="853"/>
                </a:lnTo>
                <a:lnTo>
                  <a:pt x="779" y="853"/>
                </a:lnTo>
                <a:lnTo>
                  <a:pt x="779" y="853"/>
                </a:lnTo>
                <a:lnTo>
                  <a:pt x="775" y="853"/>
                </a:lnTo>
                <a:lnTo>
                  <a:pt x="775" y="856"/>
                </a:lnTo>
                <a:lnTo>
                  <a:pt x="775" y="856"/>
                </a:lnTo>
                <a:lnTo>
                  <a:pt x="773" y="856"/>
                </a:lnTo>
                <a:lnTo>
                  <a:pt x="775" y="858"/>
                </a:lnTo>
                <a:lnTo>
                  <a:pt x="775" y="858"/>
                </a:lnTo>
                <a:lnTo>
                  <a:pt x="775" y="858"/>
                </a:lnTo>
                <a:lnTo>
                  <a:pt x="775" y="858"/>
                </a:lnTo>
                <a:lnTo>
                  <a:pt x="775" y="858"/>
                </a:lnTo>
                <a:lnTo>
                  <a:pt x="777" y="858"/>
                </a:lnTo>
                <a:lnTo>
                  <a:pt x="777" y="858"/>
                </a:lnTo>
                <a:lnTo>
                  <a:pt x="779" y="858"/>
                </a:lnTo>
                <a:lnTo>
                  <a:pt x="779" y="858"/>
                </a:lnTo>
                <a:lnTo>
                  <a:pt x="779" y="858"/>
                </a:lnTo>
                <a:lnTo>
                  <a:pt x="782" y="858"/>
                </a:lnTo>
                <a:lnTo>
                  <a:pt x="782" y="858"/>
                </a:lnTo>
                <a:lnTo>
                  <a:pt x="782" y="858"/>
                </a:lnTo>
                <a:lnTo>
                  <a:pt x="782" y="858"/>
                </a:lnTo>
                <a:lnTo>
                  <a:pt x="784" y="858"/>
                </a:lnTo>
                <a:lnTo>
                  <a:pt x="784" y="858"/>
                </a:lnTo>
                <a:lnTo>
                  <a:pt x="782" y="860"/>
                </a:lnTo>
                <a:lnTo>
                  <a:pt x="784" y="862"/>
                </a:lnTo>
                <a:lnTo>
                  <a:pt x="784" y="862"/>
                </a:lnTo>
                <a:lnTo>
                  <a:pt x="786" y="860"/>
                </a:lnTo>
                <a:lnTo>
                  <a:pt x="786" y="860"/>
                </a:lnTo>
                <a:lnTo>
                  <a:pt x="786" y="862"/>
                </a:lnTo>
                <a:lnTo>
                  <a:pt x="786" y="862"/>
                </a:lnTo>
                <a:lnTo>
                  <a:pt x="788" y="862"/>
                </a:lnTo>
                <a:lnTo>
                  <a:pt x="788" y="862"/>
                </a:lnTo>
                <a:lnTo>
                  <a:pt x="786" y="864"/>
                </a:lnTo>
                <a:lnTo>
                  <a:pt x="786" y="864"/>
                </a:lnTo>
                <a:lnTo>
                  <a:pt x="786" y="864"/>
                </a:lnTo>
                <a:lnTo>
                  <a:pt x="788" y="864"/>
                </a:lnTo>
                <a:lnTo>
                  <a:pt x="790" y="866"/>
                </a:lnTo>
                <a:lnTo>
                  <a:pt x="790" y="866"/>
                </a:lnTo>
                <a:lnTo>
                  <a:pt x="790" y="866"/>
                </a:lnTo>
                <a:lnTo>
                  <a:pt x="792" y="866"/>
                </a:lnTo>
                <a:lnTo>
                  <a:pt x="794" y="866"/>
                </a:lnTo>
                <a:lnTo>
                  <a:pt x="798" y="866"/>
                </a:lnTo>
                <a:lnTo>
                  <a:pt x="798" y="864"/>
                </a:lnTo>
                <a:lnTo>
                  <a:pt x="798" y="864"/>
                </a:lnTo>
                <a:lnTo>
                  <a:pt x="798" y="864"/>
                </a:lnTo>
                <a:lnTo>
                  <a:pt x="800" y="862"/>
                </a:lnTo>
                <a:lnTo>
                  <a:pt x="800" y="862"/>
                </a:lnTo>
                <a:lnTo>
                  <a:pt x="800" y="862"/>
                </a:lnTo>
                <a:lnTo>
                  <a:pt x="800" y="864"/>
                </a:lnTo>
                <a:lnTo>
                  <a:pt x="798" y="864"/>
                </a:lnTo>
                <a:lnTo>
                  <a:pt x="798" y="866"/>
                </a:lnTo>
                <a:lnTo>
                  <a:pt x="794" y="868"/>
                </a:lnTo>
                <a:lnTo>
                  <a:pt x="794" y="868"/>
                </a:lnTo>
                <a:lnTo>
                  <a:pt x="794" y="870"/>
                </a:lnTo>
                <a:lnTo>
                  <a:pt x="796" y="870"/>
                </a:lnTo>
                <a:lnTo>
                  <a:pt x="798" y="872"/>
                </a:lnTo>
                <a:lnTo>
                  <a:pt x="800" y="872"/>
                </a:lnTo>
                <a:lnTo>
                  <a:pt x="807" y="874"/>
                </a:lnTo>
                <a:close/>
                <a:moveTo>
                  <a:pt x="817" y="866"/>
                </a:moveTo>
                <a:lnTo>
                  <a:pt x="817" y="866"/>
                </a:lnTo>
                <a:lnTo>
                  <a:pt x="819" y="870"/>
                </a:lnTo>
                <a:lnTo>
                  <a:pt x="819" y="870"/>
                </a:lnTo>
                <a:lnTo>
                  <a:pt x="819" y="870"/>
                </a:lnTo>
                <a:lnTo>
                  <a:pt x="819" y="870"/>
                </a:lnTo>
                <a:lnTo>
                  <a:pt x="819" y="870"/>
                </a:lnTo>
                <a:lnTo>
                  <a:pt x="819" y="870"/>
                </a:lnTo>
                <a:lnTo>
                  <a:pt x="819" y="868"/>
                </a:lnTo>
                <a:lnTo>
                  <a:pt x="819" y="868"/>
                </a:lnTo>
                <a:lnTo>
                  <a:pt x="817" y="866"/>
                </a:lnTo>
                <a:close/>
                <a:moveTo>
                  <a:pt x="867" y="1124"/>
                </a:moveTo>
                <a:lnTo>
                  <a:pt x="865" y="1124"/>
                </a:lnTo>
                <a:lnTo>
                  <a:pt x="867" y="1126"/>
                </a:lnTo>
                <a:lnTo>
                  <a:pt x="867" y="1126"/>
                </a:lnTo>
                <a:lnTo>
                  <a:pt x="870" y="1126"/>
                </a:lnTo>
                <a:lnTo>
                  <a:pt x="870" y="1124"/>
                </a:lnTo>
                <a:lnTo>
                  <a:pt x="870" y="1124"/>
                </a:lnTo>
                <a:lnTo>
                  <a:pt x="867" y="1124"/>
                </a:lnTo>
                <a:close/>
                <a:moveTo>
                  <a:pt x="876" y="1124"/>
                </a:moveTo>
                <a:lnTo>
                  <a:pt x="876" y="1122"/>
                </a:lnTo>
                <a:lnTo>
                  <a:pt x="874" y="1124"/>
                </a:lnTo>
                <a:lnTo>
                  <a:pt x="872" y="1122"/>
                </a:lnTo>
                <a:lnTo>
                  <a:pt x="870" y="1122"/>
                </a:lnTo>
                <a:lnTo>
                  <a:pt x="872" y="1124"/>
                </a:lnTo>
                <a:lnTo>
                  <a:pt x="872" y="1124"/>
                </a:lnTo>
                <a:lnTo>
                  <a:pt x="872" y="1124"/>
                </a:lnTo>
                <a:lnTo>
                  <a:pt x="876" y="1124"/>
                </a:lnTo>
                <a:lnTo>
                  <a:pt x="876" y="1124"/>
                </a:lnTo>
                <a:close/>
                <a:moveTo>
                  <a:pt x="805" y="853"/>
                </a:moveTo>
                <a:lnTo>
                  <a:pt x="805" y="853"/>
                </a:lnTo>
                <a:lnTo>
                  <a:pt x="805" y="853"/>
                </a:lnTo>
                <a:lnTo>
                  <a:pt x="807" y="856"/>
                </a:lnTo>
                <a:lnTo>
                  <a:pt x="809" y="856"/>
                </a:lnTo>
                <a:lnTo>
                  <a:pt x="809" y="856"/>
                </a:lnTo>
                <a:lnTo>
                  <a:pt x="807" y="853"/>
                </a:lnTo>
                <a:lnTo>
                  <a:pt x="805" y="851"/>
                </a:lnTo>
                <a:lnTo>
                  <a:pt x="803" y="851"/>
                </a:lnTo>
                <a:lnTo>
                  <a:pt x="803" y="851"/>
                </a:lnTo>
                <a:lnTo>
                  <a:pt x="803" y="851"/>
                </a:lnTo>
                <a:lnTo>
                  <a:pt x="803" y="851"/>
                </a:lnTo>
                <a:lnTo>
                  <a:pt x="805" y="853"/>
                </a:lnTo>
                <a:close/>
                <a:moveTo>
                  <a:pt x="794" y="845"/>
                </a:moveTo>
                <a:lnTo>
                  <a:pt x="794" y="845"/>
                </a:lnTo>
                <a:lnTo>
                  <a:pt x="794" y="843"/>
                </a:lnTo>
                <a:lnTo>
                  <a:pt x="796" y="843"/>
                </a:lnTo>
                <a:lnTo>
                  <a:pt x="796" y="841"/>
                </a:lnTo>
                <a:lnTo>
                  <a:pt x="794" y="841"/>
                </a:lnTo>
                <a:lnTo>
                  <a:pt x="794" y="841"/>
                </a:lnTo>
                <a:lnTo>
                  <a:pt x="794" y="839"/>
                </a:lnTo>
                <a:lnTo>
                  <a:pt x="792" y="839"/>
                </a:lnTo>
                <a:lnTo>
                  <a:pt x="792" y="839"/>
                </a:lnTo>
                <a:lnTo>
                  <a:pt x="792" y="841"/>
                </a:lnTo>
                <a:lnTo>
                  <a:pt x="792" y="841"/>
                </a:lnTo>
                <a:lnTo>
                  <a:pt x="792" y="845"/>
                </a:lnTo>
                <a:lnTo>
                  <a:pt x="794" y="845"/>
                </a:lnTo>
                <a:close/>
                <a:moveTo>
                  <a:pt x="752" y="820"/>
                </a:moveTo>
                <a:lnTo>
                  <a:pt x="754" y="820"/>
                </a:lnTo>
                <a:lnTo>
                  <a:pt x="754" y="820"/>
                </a:lnTo>
                <a:lnTo>
                  <a:pt x="754" y="820"/>
                </a:lnTo>
                <a:lnTo>
                  <a:pt x="754" y="818"/>
                </a:lnTo>
                <a:lnTo>
                  <a:pt x="754" y="818"/>
                </a:lnTo>
                <a:lnTo>
                  <a:pt x="754" y="816"/>
                </a:lnTo>
                <a:lnTo>
                  <a:pt x="754" y="816"/>
                </a:lnTo>
                <a:lnTo>
                  <a:pt x="754" y="814"/>
                </a:lnTo>
                <a:lnTo>
                  <a:pt x="752" y="814"/>
                </a:lnTo>
                <a:lnTo>
                  <a:pt x="752" y="816"/>
                </a:lnTo>
                <a:lnTo>
                  <a:pt x="752" y="816"/>
                </a:lnTo>
                <a:lnTo>
                  <a:pt x="752" y="816"/>
                </a:lnTo>
                <a:lnTo>
                  <a:pt x="752" y="818"/>
                </a:lnTo>
                <a:lnTo>
                  <a:pt x="752" y="820"/>
                </a:lnTo>
                <a:close/>
                <a:moveTo>
                  <a:pt x="796" y="845"/>
                </a:moveTo>
                <a:lnTo>
                  <a:pt x="796" y="847"/>
                </a:lnTo>
                <a:lnTo>
                  <a:pt x="796" y="847"/>
                </a:lnTo>
                <a:lnTo>
                  <a:pt x="798" y="845"/>
                </a:lnTo>
                <a:lnTo>
                  <a:pt x="798" y="845"/>
                </a:lnTo>
                <a:lnTo>
                  <a:pt x="798" y="845"/>
                </a:lnTo>
                <a:lnTo>
                  <a:pt x="798" y="843"/>
                </a:lnTo>
                <a:lnTo>
                  <a:pt x="796" y="843"/>
                </a:lnTo>
                <a:lnTo>
                  <a:pt x="796" y="843"/>
                </a:lnTo>
                <a:lnTo>
                  <a:pt x="796" y="843"/>
                </a:lnTo>
                <a:lnTo>
                  <a:pt x="796" y="845"/>
                </a:lnTo>
                <a:close/>
                <a:moveTo>
                  <a:pt x="821" y="868"/>
                </a:moveTo>
                <a:lnTo>
                  <a:pt x="819" y="868"/>
                </a:lnTo>
                <a:lnTo>
                  <a:pt x="819" y="866"/>
                </a:lnTo>
                <a:lnTo>
                  <a:pt x="815" y="864"/>
                </a:lnTo>
                <a:lnTo>
                  <a:pt x="817" y="864"/>
                </a:lnTo>
                <a:lnTo>
                  <a:pt x="817" y="866"/>
                </a:lnTo>
                <a:lnTo>
                  <a:pt x="819" y="868"/>
                </a:lnTo>
                <a:lnTo>
                  <a:pt x="821" y="868"/>
                </a:lnTo>
                <a:close/>
                <a:moveTo>
                  <a:pt x="658" y="715"/>
                </a:moveTo>
                <a:lnTo>
                  <a:pt x="656" y="713"/>
                </a:lnTo>
                <a:lnTo>
                  <a:pt x="656" y="709"/>
                </a:lnTo>
                <a:lnTo>
                  <a:pt x="654" y="707"/>
                </a:lnTo>
                <a:lnTo>
                  <a:pt x="654" y="705"/>
                </a:lnTo>
                <a:lnTo>
                  <a:pt x="652" y="702"/>
                </a:lnTo>
                <a:lnTo>
                  <a:pt x="652" y="700"/>
                </a:lnTo>
                <a:lnTo>
                  <a:pt x="650" y="700"/>
                </a:lnTo>
                <a:lnTo>
                  <a:pt x="647" y="698"/>
                </a:lnTo>
                <a:lnTo>
                  <a:pt x="645" y="698"/>
                </a:lnTo>
                <a:lnTo>
                  <a:pt x="645" y="698"/>
                </a:lnTo>
                <a:lnTo>
                  <a:pt x="643" y="700"/>
                </a:lnTo>
                <a:lnTo>
                  <a:pt x="643" y="702"/>
                </a:lnTo>
                <a:lnTo>
                  <a:pt x="643" y="702"/>
                </a:lnTo>
                <a:lnTo>
                  <a:pt x="641" y="702"/>
                </a:lnTo>
                <a:lnTo>
                  <a:pt x="641" y="702"/>
                </a:lnTo>
                <a:lnTo>
                  <a:pt x="639" y="705"/>
                </a:lnTo>
                <a:lnTo>
                  <a:pt x="639" y="705"/>
                </a:lnTo>
                <a:lnTo>
                  <a:pt x="641" y="707"/>
                </a:lnTo>
                <a:lnTo>
                  <a:pt x="641" y="709"/>
                </a:lnTo>
                <a:lnTo>
                  <a:pt x="641" y="709"/>
                </a:lnTo>
                <a:lnTo>
                  <a:pt x="643" y="709"/>
                </a:lnTo>
                <a:lnTo>
                  <a:pt x="643" y="709"/>
                </a:lnTo>
                <a:lnTo>
                  <a:pt x="645" y="705"/>
                </a:lnTo>
                <a:lnTo>
                  <a:pt x="645" y="705"/>
                </a:lnTo>
                <a:lnTo>
                  <a:pt x="647" y="707"/>
                </a:lnTo>
                <a:lnTo>
                  <a:pt x="647" y="709"/>
                </a:lnTo>
                <a:lnTo>
                  <a:pt x="647" y="709"/>
                </a:lnTo>
                <a:lnTo>
                  <a:pt x="650" y="709"/>
                </a:lnTo>
                <a:lnTo>
                  <a:pt x="650" y="709"/>
                </a:lnTo>
                <a:lnTo>
                  <a:pt x="647" y="711"/>
                </a:lnTo>
                <a:lnTo>
                  <a:pt x="647" y="713"/>
                </a:lnTo>
                <a:lnTo>
                  <a:pt x="647" y="713"/>
                </a:lnTo>
                <a:lnTo>
                  <a:pt x="647" y="713"/>
                </a:lnTo>
                <a:lnTo>
                  <a:pt x="647" y="713"/>
                </a:lnTo>
                <a:lnTo>
                  <a:pt x="650" y="713"/>
                </a:lnTo>
                <a:lnTo>
                  <a:pt x="650" y="713"/>
                </a:lnTo>
                <a:lnTo>
                  <a:pt x="650" y="715"/>
                </a:lnTo>
                <a:lnTo>
                  <a:pt x="650" y="715"/>
                </a:lnTo>
                <a:lnTo>
                  <a:pt x="652" y="717"/>
                </a:lnTo>
                <a:lnTo>
                  <a:pt x="654" y="717"/>
                </a:lnTo>
                <a:lnTo>
                  <a:pt x="654" y="717"/>
                </a:lnTo>
                <a:lnTo>
                  <a:pt x="654" y="717"/>
                </a:lnTo>
                <a:lnTo>
                  <a:pt x="654" y="717"/>
                </a:lnTo>
                <a:lnTo>
                  <a:pt x="652" y="717"/>
                </a:lnTo>
                <a:lnTo>
                  <a:pt x="652" y="719"/>
                </a:lnTo>
                <a:lnTo>
                  <a:pt x="652" y="719"/>
                </a:lnTo>
                <a:lnTo>
                  <a:pt x="652" y="721"/>
                </a:lnTo>
                <a:lnTo>
                  <a:pt x="654" y="723"/>
                </a:lnTo>
                <a:lnTo>
                  <a:pt x="654" y="723"/>
                </a:lnTo>
                <a:lnTo>
                  <a:pt x="656" y="726"/>
                </a:lnTo>
                <a:lnTo>
                  <a:pt x="656" y="726"/>
                </a:lnTo>
                <a:lnTo>
                  <a:pt x="658" y="726"/>
                </a:lnTo>
                <a:lnTo>
                  <a:pt x="658" y="723"/>
                </a:lnTo>
                <a:lnTo>
                  <a:pt x="658" y="721"/>
                </a:lnTo>
                <a:lnTo>
                  <a:pt x="658" y="719"/>
                </a:lnTo>
                <a:lnTo>
                  <a:pt x="658" y="719"/>
                </a:lnTo>
                <a:lnTo>
                  <a:pt x="658" y="719"/>
                </a:lnTo>
                <a:lnTo>
                  <a:pt x="658" y="717"/>
                </a:lnTo>
                <a:lnTo>
                  <a:pt x="658" y="715"/>
                </a:lnTo>
                <a:lnTo>
                  <a:pt x="658" y="715"/>
                </a:lnTo>
                <a:close/>
                <a:moveTo>
                  <a:pt x="681" y="723"/>
                </a:moveTo>
                <a:lnTo>
                  <a:pt x="681" y="723"/>
                </a:lnTo>
                <a:lnTo>
                  <a:pt x="683" y="726"/>
                </a:lnTo>
                <a:lnTo>
                  <a:pt x="683" y="726"/>
                </a:lnTo>
                <a:lnTo>
                  <a:pt x="683" y="726"/>
                </a:lnTo>
                <a:lnTo>
                  <a:pt x="685" y="723"/>
                </a:lnTo>
                <a:lnTo>
                  <a:pt x="685" y="723"/>
                </a:lnTo>
                <a:lnTo>
                  <a:pt x="685" y="723"/>
                </a:lnTo>
                <a:lnTo>
                  <a:pt x="685" y="723"/>
                </a:lnTo>
                <a:lnTo>
                  <a:pt x="687" y="721"/>
                </a:lnTo>
                <a:lnTo>
                  <a:pt x="687" y="721"/>
                </a:lnTo>
                <a:lnTo>
                  <a:pt x="685" y="721"/>
                </a:lnTo>
                <a:lnTo>
                  <a:pt x="685" y="721"/>
                </a:lnTo>
                <a:lnTo>
                  <a:pt x="683" y="721"/>
                </a:lnTo>
                <a:lnTo>
                  <a:pt x="681" y="721"/>
                </a:lnTo>
                <a:lnTo>
                  <a:pt x="681" y="721"/>
                </a:lnTo>
                <a:lnTo>
                  <a:pt x="681" y="723"/>
                </a:lnTo>
                <a:close/>
                <a:moveTo>
                  <a:pt x="664" y="705"/>
                </a:moveTo>
                <a:lnTo>
                  <a:pt x="668" y="702"/>
                </a:lnTo>
                <a:lnTo>
                  <a:pt x="668" y="702"/>
                </a:lnTo>
                <a:lnTo>
                  <a:pt x="668" y="702"/>
                </a:lnTo>
                <a:lnTo>
                  <a:pt x="666" y="700"/>
                </a:lnTo>
                <a:lnTo>
                  <a:pt x="668" y="700"/>
                </a:lnTo>
                <a:lnTo>
                  <a:pt x="666" y="698"/>
                </a:lnTo>
                <a:lnTo>
                  <a:pt x="666" y="696"/>
                </a:lnTo>
                <a:lnTo>
                  <a:pt x="664" y="694"/>
                </a:lnTo>
                <a:lnTo>
                  <a:pt x="662" y="692"/>
                </a:lnTo>
                <a:lnTo>
                  <a:pt x="662" y="690"/>
                </a:lnTo>
                <a:lnTo>
                  <a:pt x="662" y="688"/>
                </a:lnTo>
                <a:lnTo>
                  <a:pt x="662" y="688"/>
                </a:lnTo>
                <a:lnTo>
                  <a:pt x="662" y="688"/>
                </a:lnTo>
                <a:lnTo>
                  <a:pt x="664" y="688"/>
                </a:lnTo>
                <a:lnTo>
                  <a:pt x="664" y="690"/>
                </a:lnTo>
                <a:lnTo>
                  <a:pt x="664" y="690"/>
                </a:lnTo>
                <a:lnTo>
                  <a:pt x="664" y="692"/>
                </a:lnTo>
                <a:lnTo>
                  <a:pt x="666" y="692"/>
                </a:lnTo>
                <a:lnTo>
                  <a:pt x="666" y="692"/>
                </a:lnTo>
                <a:lnTo>
                  <a:pt x="666" y="694"/>
                </a:lnTo>
                <a:lnTo>
                  <a:pt x="668" y="696"/>
                </a:lnTo>
                <a:lnTo>
                  <a:pt x="668" y="696"/>
                </a:lnTo>
                <a:lnTo>
                  <a:pt x="668" y="696"/>
                </a:lnTo>
                <a:lnTo>
                  <a:pt x="668" y="696"/>
                </a:lnTo>
                <a:lnTo>
                  <a:pt x="668" y="694"/>
                </a:lnTo>
                <a:lnTo>
                  <a:pt x="666" y="692"/>
                </a:lnTo>
                <a:lnTo>
                  <a:pt x="666" y="690"/>
                </a:lnTo>
                <a:lnTo>
                  <a:pt x="662" y="686"/>
                </a:lnTo>
                <a:lnTo>
                  <a:pt x="660" y="686"/>
                </a:lnTo>
                <a:lnTo>
                  <a:pt x="656" y="686"/>
                </a:lnTo>
                <a:lnTo>
                  <a:pt x="656" y="684"/>
                </a:lnTo>
                <a:lnTo>
                  <a:pt x="654" y="682"/>
                </a:lnTo>
                <a:lnTo>
                  <a:pt x="654" y="682"/>
                </a:lnTo>
                <a:lnTo>
                  <a:pt x="654" y="682"/>
                </a:lnTo>
                <a:lnTo>
                  <a:pt x="654" y="684"/>
                </a:lnTo>
                <a:lnTo>
                  <a:pt x="654" y="686"/>
                </a:lnTo>
                <a:lnTo>
                  <a:pt x="654" y="686"/>
                </a:lnTo>
                <a:lnTo>
                  <a:pt x="656" y="688"/>
                </a:lnTo>
                <a:lnTo>
                  <a:pt x="656" y="690"/>
                </a:lnTo>
                <a:lnTo>
                  <a:pt x="656" y="694"/>
                </a:lnTo>
                <a:lnTo>
                  <a:pt x="656" y="696"/>
                </a:lnTo>
                <a:lnTo>
                  <a:pt x="658" y="698"/>
                </a:lnTo>
                <a:lnTo>
                  <a:pt x="660" y="700"/>
                </a:lnTo>
                <a:lnTo>
                  <a:pt x="660" y="700"/>
                </a:lnTo>
                <a:lnTo>
                  <a:pt x="658" y="705"/>
                </a:lnTo>
                <a:lnTo>
                  <a:pt x="658" y="707"/>
                </a:lnTo>
                <a:lnTo>
                  <a:pt x="658" y="707"/>
                </a:lnTo>
                <a:lnTo>
                  <a:pt x="658" y="709"/>
                </a:lnTo>
                <a:lnTo>
                  <a:pt x="658" y="709"/>
                </a:lnTo>
                <a:lnTo>
                  <a:pt x="658" y="709"/>
                </a:lnTo>
                <a:lnTo>
                  <a:pt x="660" y="709"/>
                </a:lnTo>
                <a:lnTo>
                  <a:pt x="662" y="707"/>
                </a:lnTo>
                <a:lnTo>
                  <a:pt x="664" y="705"/>
                </a:lnTo>
                <a:close/>
                <a:moveTo>
                  <a:pt x="689" y="732"/>
                </a:moveTo>
                <a:lnTo>
                  <a:pt x="689" y="732"/>
                </a:lnTo>
                <a:lnTo>
                  <a:pt x="691" y="732"/>
                </a:lnTo>
                <a:lnTo>
                  <a:pt x="691" y="732"/>
                </a:lnTo>
                <a:lnTo>
                  <a:pt x="694" y="732"/>
                </a:lnTo>
                <a:lnTo>
                  <a:pt x="694" y="732"/>
                </a:lnTo>
                <a:lnTo>
                  <a:pt x="694" y="728"/>
                </a:lnTo>
                <a:lnTo>
                  <a:pt x="694" y="726"/>
                </a:lnTo>
                <a:lnTo>
                  <a:pt x="691" y="721"/>
                </a:lnTo>
                <a:lnTo>
                  <a:pt x="691" y="719"/>
                </a:lnTo>
                <a:lnTo>
                  <a:pt x="689" y="719"/>
                </a:lnTo>
                <a:lnTo>
                  <a:pt x="687" y="723"/>
                </a:lnTo>
                <a:lnTo>
                  <a:pt x="687" y="723"/>
                </a:lnTo>
                <a:lnTo>
                  <a:pt x="687" y="726"/>
                </a:lnTo>
                <a:lnTo>
                  <a:pt x="685" y="726"/>
                </a:lnTo>
                <a:lnTo>
                  <a:pt x="685" y="726"/>
                </a:lnTo>
                <a:lnTo>
                  <a:pt x="685" y="728"/>
                </a:lnTo>
                <a:lnTo>
                  <a:pt x="685" y="728"/>
                </a:lnTo>
                <a:lnTo>
                  <a:pt x="687" y="730"/>
                </a:lnTo>
                <a:lnTo>
                  <a:pt x="689" y="730"/>
                </a:lnTo>
                <a:lnTo>
                  <a:pt x="689" y="730"/>
                </a:lnTo>
                <a:lnTo>
                  <a:pt x="689" y="730"/>
                </a:lnTo>
                <a:lnTo>
                  <a:pt x="689" y="732"/>
                </a:lnTo>
                <a:close/>
                <a:moveTo>
                  <a:pt x="685" y="717"/>
                </a:moveTo>
                <a:lnTo>
                  <a:pt x="683" y="713"/>
                </a:lnTo>
                <a:lnTo>
                  <a:pt x="683" y="715"/>
                </a:lnTo>
                <a:lnTo>
                  <a:pt x="683" y="717"/>
                </a:lnTo>
                <a:lnTo>
                  <a:pt x="681" y="717"/>
                </a:lnTo>
                <a:lnTo>
                  <a:pt x="681" y="719"/>
                </a:lnTo>
                <a:lnTo>
                  <a:pt x="681" y="719"/>
                </a:lnTo>
                <a:lnTo>
                  <a:pt x="683" y="719"/>
                </a:lnTo>
                <a:lnTo>
                  <a:pt x="685" y="719"/>
                </a:lnTo>
                <a:lnTo>
                  <a:pt x="685" y="719"/>
                </a:lnTo>
                <a:lnTo>
                  <a:pt x="685" y="719"/>
                </a:lnTo>
                <a:lnTo>
                  <a:pt x="685" y="719"/>
                </a:lnTo>
                <a:lnTo>
                  <a:pt x="687" y="719"/>
                </a:lnTo>
                <a:lnTo>
                  <a:pt x="687" y="717"/>
                </a:lnTo>
                <a:lnTo>
                  <a:pt x="685" y="717"/>
                </a:lnTo>
                <a:close/>
                <a:moveTo>
                  <a:pt x="662" y="686"/>
                </a:moveTo>
                <a:lnTo>
                  <a:pt x="662" y="684"/>
                </a:lnTo>
                <a:lnTo>
                  <a:pt x="660" y="684"/>
                </a:lnTo>
                <a:lnTo>
                  <a:pt x="658" y="682"/>
                </a:lnTo>
                <a:lnTo>
                  <a:pt x="658" y="684"/>
                </a:lnTo>
                <a:lnTo>
                  <a:pt x="656" y="684"/>
                </a:lnTo>
                <a:lnTo>
                  <a:pt x="658" y="684"/>
                </a:lnTo>
                <a:lnTo>
                  <a:pt x="660" y="686"/>
                </a:lnTo>
                <a:lnTo>
                  <a:pt x="662" y="686"/>
                </a:lnTo>
                <a:close/>
                <a:moveTo>
                  <a:pt x="643" y="700"/>
                </a:moveTo>
                <a:lnTo>
                  <a:pt x="643" y="698"/>
                </a:lnTo>
                <a:lnTo>
                  <a:pt x="643" y="696"/>
                </a:lnTo>
                <a:lnTo>
                  <a:pt x="643" y="696"/>
                </a:lnTo>
                <a:lnTo>
                  <a:pt x="645" y="696"/>
                </a:lnTo>
                <a:lnTo>
                  <a:pt x="650" y="698"/>
                </a:lnTo>
                <a:lnTo>
                  <a:pt x="652" y="698"/>
                </a:lnTo>
                <a:lnTo>
                  <a:pt x="654" y="700"/>
                </a:lnTo>
                <a:lnTo>
                  <a:pt x="654" y="698"/>
                </a:lnTo>
                <a:lnTo>
                  <a:pt x="654" y="696"/>
                </a:lnTo>
                <a:lnTo>
                  <a:pt x="652" y="694"/>
                </a:lnTo>
                <a:lnTo>
                  <a:pt x="647" y="694"/>
                </a:lnTo>
                <a:lnTo>
                  <a:pt x="647" y="694"/>
                </a:lnTo>
                <a:lnTo>
                  <a:pt x="650" y="692"/>
                </a:lnTo>
                <a:lnTo>
                  <a:pt x="650" y="694"/>
                </a:lnTo>
                <a:lnTo>
                  <a:pt x="650" y="694"/>
                </a:lnTo>
                <a:lnTo>
                  <a:pt x="652" y="692"/>
                </a:lnTo>
                <a:lnTo>
                  <a:pt x="654" y="690"/>
                </a:lnTo>
                <a:lnTo>
                  <a:pt x="652" y="688"/>
                </a:lnTo>
                <a:lnTo>
                  <a:pt x="652" y="688"/>
                </a:lnTo>
                <a:lnTo>
                  <a:pt x="650" y="688"/>
                </a:lnTo>
                <a:lnTo>
                  <a:pt x="647" y="686"/>
                </a:lnTo>
                <a:lnTo>
                  <a:pt x="647" y="686"/>
                </a:lnTo>
                <a:lnTo>
                  <a:pt x="645" y="688"/>
                </a:lnTo>
                <a:lnTo>
                  <a:pt x="643" y="690"/>
                </a:lnTo>
                <a:lnTo>
                  <a:pt x="643" y="690"/>
                </a:lnTo>
                <a:lnTo>
                  <a:pt x="641" y="688"/>
                </a:lnTo>
                <a:lnTo>
                  <a:pt x="641" y="688"/>
                </a:lnTo>
                <a:lnTo>
                  <a:pt x="643" y="688"/>
                </a:lnTo>
                <a:lnTo>
                  <a:pt x="643" y="686"/>
                </a:lnTo>
                <a:lnTo>
                  <a:pt x="643" y="686"/>
                </a:lnTo>
                <a:lnTo>
                  <a:pt x="641" y="684"/>
                </a:lnTo>
                <a:lnTo>
                  <a:pt x="641" y="684"/>
                </a:lnTo>
                <a:lnTo>
                  <a:pt x="639" y="684"/>
                </a:lnTo>
                <a:lnTo>
                  <a:pt x="639" y="686"/>
                </a:lnTo>
                <a:lnTo>
                  <a:pt x="637" y="686"/>
                </a:lnTo>
                <a:lnTo>
                  <a:pt x="637" y="686"/>
                </a:lnTo>
                <a:lnTo>
                  <a:pt x="635" y="686"/>
                </a:lnTo>
                <a:lnTo>
                  <a:pt x="635" y="688"/>
                </a:lnTo>
                <a:lnTo>
                  <a:pt x="635" y="686"/>
                </a:lnTo>
                <a:lnTo>
                  <a:pt x="633" y="684"/>
                </a:lnTo>
                <a:lnTo>
                  <a:pt x="633" y="686"/>
                </a:lnTo>
                <a:lnTo>
                  <a:pt x="631" y="688"/>
                </a:lnTo>
                <a:lnTo>
                  <a:pt x="631" y="688"/>
                </a:lnTo>
                <a:lnTo>
                  <a:pt x="631" y="688"/>
                </a:lnTo>
                <a:lnTo>
                  <a:pt x="629" y="690"/>
                </a:lnTo>
                <a:lnTo>
                  <a:pt x="631" y="692"/>
                </a:lnTo>
                <a:lnTo>
                  <a:pt x="633" y="692"/>
                </a:lnTo>
                <a:lnTo>
                  <a:pt x="637" y="696"/>
                </a:lnTo>
                <a:lnTo>
                  <a:pt x="637" y="698"/>
                </a:lnTo>
                <a:lnTo>
                  <a:pt x="639" y="700"/>
                </a:lnTo>
                <a:lnTo>
                  <a:pt x="641" y="700"/>
                </a:lnTo>
                <a:lnTo>
                  <a:pt x="643" y="700"/>
                </a:lnTo>
                <a:close/>
                <a:moveTo>
                  <a:pt x="622" y="1895"/>
                </a:moveTo>
                <a:lnTo>
                  <a:pt x="624" y="1897"/>
                </a:lnTo>
                <a:lnTo>
                  <a:pt x="624" y="1897"/>
                </a:lnTo>
                <a:lnTo>
                  <a:pt x="622" y="1895"/>
                </a:lnTo>
                <a:lnTo>
                  <a:pt x="622" y="1895"/>
                </a:lnTo>
                <a:close/>
                <a:moveTo>
                  <a:pt x="601" y="1933"/>
                </a:moveTo>
                <a:lnTo>
                  <a:pt x="599" y="1933"/>
                </a:lnTo>
                <a:lnTo>
                  <a:pt x="601" y="1933"/>
                </a:lnTo>
                <a:lnTo>
                  <a:pt x="601" y="1935"/>
                </a:lnTo>
                <a:lnTo>
                  <a:pt x="601" y="1935"/>
                </a:lnTo>
                <a:lnTo>
                  <a:pt x="601" y="1935"/>
                </a:lnTo>
                <a:lnTo>
                  <a:pt x="601" y="1935"/>
                </a:lnTo>
                <a:lnTo>
                  <a:pt x="601" y="1933"/>
                </a:lnTo>
                <a:close/>
                <a:moveTo>
                  <a:pt x="633" y="1900"/>
                </a:moveTo>
                <a:lnTo>
                  <a:pt x="631" y="1900"/>
                </a:lnTo>
                <a:lnTo>
                  <a:pt x="631" y="1900"/>
                </a:lnTo>
                <a:lnTo>
                  <a:pt x="631" y="1900"/>
                </a:lnTo>
                <a:lnTo>
                  <a:pt x="631" y="1900"/>
                </a:lnTo>
                <a:lnTo>
                  <a:pt x="631" y="1900"/>
                </a:lnTo>
                <a:lnTo>
                  <a:pt x="633" y="1900"/>
                </a:lnTo>
                <a:lnTo>
                  <a:pt x="633" y="1900"/>
                </a:lnTo>
                <a:lnTo>
                  <a:pt x="633" y="1900"/>
                </a:lnTo>
                <a:lnTo>
                  <a:pt x="633" y="1902"/>
                </a:lnTo>
                <a:lnTo>
                  <a:pt x="633" y="1900"/>
                </a:lnTo>
                <a:lnTo>
                  <a:pt x="633" y="1900"/>
                </a:lnTo>
                <a:lnTo>
                  <a:pt x="633" y="1900"/>
                </a:lnTo>
                <a:close/>
                <a:moveTo>
                  <a:pt x="679" y="753"/>
                </a:moveTo>
                <a:lnTo>
                  <a:pt x="681" y="753"/>
                </a:lnTo>
                <a:lnTo>
                  <a:pt x="683" y="755"/>
                </a:lnTo>
                <a:lnTo>
                  <a:pt x="683" y="757"/>
                </a:lnTo>
                <a:lnTo>
                  <a:pt x="685" y="757"/>
                </a:lnTo>
                <a:lnTo>
                  <a:pt x="685" y="755"/>
                </a:lnTo>
                <a:lnTo>
                  <a:pt x="685" y="755"/>
                </a:lnTo>
                <a:lnTo>
                  <a:pt x="685" y="753"/>
                </a:lnTo>
                <a:lnTo>
                  <a:pt x="687" y="753"/>
                </a:lnTo>
                <a:lnTo>
                  <a:pt x="685" y="753"/>
                </a:lnTo>
                <a:lnTo>
                  <a:pt x="685" y="753"/>
                </a:lnTo>
                <a:lnTo>
                  <a:pt x="685" y="751"/>
                </a:lnTo>
                <a:lnTo>
                  <a:pt x="683" y="753"/>
                </a:lnTo>
                <a:lnTo>
                  <a:pt x="683" y="753"/>
                </a:lnTo>
                <a:lnTo>
                  <a:pt x="683" y="753"/>
                </a:lnTo>
                <a:lnTo>
                  <a:pt x="681" y="751"/>
                </a:lnTo>
                <a:lnTo>
                  <a:pt x="681" y="749"/>
                </a:lnTo>
                <a:lnTo>
                  <a:pt x="681" y="749"/>
                </a:lnTo>
                <a:lnTo>
                  <a:pt x="681" y="747"/>
                </a:lnTo>
                <a:lnTo>
                  <a:pt x="679" y="747"/>
                </a:lnTo>
                <a:lnTo>
                  <a:pt x="677" y="744"/>
                </a:lnTo>
                <a:lnTo>
                  <a:pt x="675" y="744"/>
                </a:lnTo>
                <a:lnTo>
                  <a:pt x="675" y="744"/>
                </a:lnTo>
                <a:lnTo>
                  <a:pt x="675" y="747"/>
                </a:lnTo>
                <a:lnTo>
                  <a:pt x="677" y="747"/>
                </a:lnTo>
                <a:lnTo>
                  <a:pt x="677" y="747"/>
                </a:lnTo>
                <a:lnTo>
                  <a:pt x="679" y="749"/>
                </a:lnTo>
                <a:lnTo>
                  <a:pt x="679" y="751"/>
                </a:lnTo>
                <a:lnTo>
                  <a:pt x="679" y="751"/>
                </a:lnTo>
                <a:lnTo>
                  <a:pt x="679" y="753"/>
                </a:lnTo>
                <a:close/>
                <a:moveTo>
                  <a:pt x="689" y="786"/>
                </a:moveTo>
                <a:lnTo>
                  <a:pt x="696" y="784"/>
                </a:lnTo>
                <a:lnTo>
                  <a:pt x="696" y="784"/>
                </a:lnTo>
                <a:lnTo>
                  <a:pt x="696" y="782"/>
                </a:lnTo>
                <a:lnTo>
                  <a:pt x="696" y="778"/>
                </a:lnTo>
                <a:lnTo>
                  <a:pt x="698" y="776"/>
                </a:lnTo>
                <a:lnTo>
                  <a:pt x="698" y="774"/>
                </a:lnTo>
                <a:lnTo>
                  <a:pt x="700" y="770"/>
                </a:lnTo>
                <a:lnTo>
                  <a:pt x="700" y="770"/>
                </a:lnTo>
                <a:lnTo>
                  <a:pt x="700" y="767"/>
                </a:lnTo>
                <a:lnTo>
                  <a:pt x="700" y="767"/>
                </a:lnTo>
                <a:lnTo>
                  <a:pt x="698" y="767"/>
                </a:lnTo>
                <a:lnTo>
                  <a:pt x="696" y="770"/>
                </a:lnTo>
                <a:lnTo>
                  <a:pt x="694" y="770"/>
                </a:lnTo>
                <a:lnTo>
                  <a:pt x="694" y="770"/>
                </a:lnTo>
                <a:lnTo>
                  <a:pt x="694" y="772"/>
                </a:lnTo>
                <a:lnTo>
                  <a:pt x="694" y="774"/>
                </a:lnTo>
                <a:lnTo>
                  <a:pt x="694" y="774"/>
                </a:lnTo>
                <a:lnTo>
                  <a:pt x="694" y="776"/>
                </a:lnTo>
                <a:lnTo>
                  <a:pt x="694" y="776"/>
                </a:lnTo>
                <a:lnTo>
                  <a:pt x="689" y="776"/>
                </a:lnTo>
                <a:lnTo>
                  <a:pt x="687" y="776"/>
                </a:lnTo>
                <a:lnTo>
                  <a:pt x="687" y="776"/>
                </a:lnTo>
                <a:lnTo>
                  <a:pt x="687" y="776"/>
                </a:lnTo>
                <a:lnTo>
                  <a:pt x="687" y="776"/>
                </a:lnTo>
                <a:lnTo>
                  <a:pt x="691" y="774"/>
                </a:lnTo>
                <a:lnTo>
                  <a:pt x="694" y="774"/>
                </a:lnTo>
                <a:lnTo>
                  <a:pt x="694" y="772"/>
                </a:lnTo>
                <a:lnTo>
                  <a:pt x="694" y="772"/>
                </a:lnTo>
                <a:lnTo>
                  <a:pt x="691" y="770"/>
                </a:lnTo>
                <a:lnTo>
                  <a:pt x="691" y="770"/>
                </a:lnTo>
                <a:lnTo>
                  <a:pt x="691" y="767"/>
                </a:lnTo>
                <a:lnTo>
                  <a:pt x="689" y="767"/>
                </a:lnTo>
                <a:lnTo>
                  <a:pt x="687" y="770"/>
                </a:lnTo>
                <a:lnTo>
                  <a:pt x="685" y="767"/>
                </a:lnTo>
                <a:lnTo>
                  <a:pt x="683" y="767"/>
                </a:lnTo>
                <a:lnTo>
                  <a:pt x="681" y="767"/>
                </a:lnTo>
                <a:lnTo>
                  <a:pt x="681" y="767"/>
                </a:lnTo>
                <a:lnTo>
                  <a:pt x="681" y="767"/>
                </a:lnTo>
                <a:lnTo>
                  <a:pt x="679" y="770"/>
                </a:lnTo>
                <a:lnTo>
                  <a:pt x="679" y="772"/>
                </a:lnTo>
                <a:lnTo>
                  <a:pt x="679" y="774"/>
                </a:lnTo>
                <a:lnTo>
                  <a:pt x="681" y="774"/>
                </a:lnTo>
                <a:lnTo>
                  <a:pt x="683" y="778"/>
                </a:lnTo>
                <a:lnTo>
                  <a:pt x="683" y="778"/>
                </a:lnTo>
                <a:lnTo>
                  <a:pt x="683" y="778"/>
                </a:lnTo>
                <a:lnTo>
                  <a:pt x="683" y="780"/>
                </a:lnTo>
                <a:lnTo>
                  <a:pt x="685" y="780"/>
                </a:lnTo>
                <a:lnTo>
                  <a:pt x="689" y="782"/>
                </a:lnTo>
                <a:lnTo>
                  <a:pt x="689" y="782"/>
                </a:lnTo>
                <a:lnTo>
                  <a:pt x="689" y="782"/>
                </a:lnTo>
                <a:lnTo>
                  <a:pt x="687" y="782"/>
                </a:lnTo>
                <a:lnTo>
                  <a:pt x="685" y="782"/>
                </a:lnTo>
                <a:lnTo>
                  <a:pt x="685" y="782"/>
                </a:lnTo>
                <a:lnTo>
                  <a:pt x="685" y="784"/>
                </a:lnTo>
                <a:lnTo>
                  <a:pt x="685" y="784"/>
                </a:lnTo>
                <a:lnTo>
                  <a:pt x="687" y="786"/>
                </a:lnTo>
                <a:lnTo>
                  <a:pt x="689" y="786"/>
                </a:lnTo>
                <a:close/>
                <a:moveTo>
                  <a:pt x="704" y="753"/>
                </a:moveTo>
                <a:lnTo>
                  <a:pt x="704" y="753"/>
                </a:lnTo>
                <a:lnTo>
                  <a:pt x="706" y="753"/>
                </a:lnTo>
                <a:lnTo>
                  <a:pt x="706" y="753"/>
                </a:lnTo>
                <a:lnTo>
                  <a:pt x="706" y="751"/>
                </a:lnTo>
                <a:lnTo>
                  <a:pt x="704" y="749"/>
                </a:lnTo>
                <a:lnTo>
                  <a:pt x="704" y="747"/>
                </a:lnTo>
                <a:lnTo>
                  <a:pt x="702" y="744"/>
                </a:lnTo>
                <a:lnTo>
                  <a:pt x="702" y="744"/>
                </a:lnTo>
                <a:lnTo>
                  <a:pt x="702" y="744"/>
                </a:lnTo>
                <a:lnTo>
                  <a:pt x="702" y="747"/>
                </a:lnTo>
                <a:lnTo>
                  <a:pt x="702" y="747"/>
                </a:lnTo>
                <a:lnTo>
                  <a:pt x="702" y="749"/>
                </a:lnTo>
                <a:lnTo>
                  <a:pt x="702" y="751"/>
                </a:lnTo>
                <a:lnTo>
                  <a:pt x="702" y="749"/>
                </a:lnTo>
                <a:lnTo>
                  <a:pt x="702" y="749"/>
                </a:lnTo>
                <a:lnTo>
                  <a:pt x="704" y="751"/>
                </a:lnTo>
                <a:lnTo>
                  <a:pt x="704" y="751"/>
                </a:lnTo>
                <a:lnTo>
                  <a:pt x="704" y="753"/>
                </a:lnTo>
                <a:close/>
                <a:moveTo>
                  <a:pt x="708" y="744"/>
                </a:moveTo>
                <a:lnTo>
                  <a:pt x="710" y="742"/>
                </a:lnTo>
                <a:lnTo>
                  <a:pt x="710" y="740"/>
                </a:lnTo>
                <a:lnTo>
                  <a:pt x="710" y="738"/>
                </a:lnTo>
                <a:lnTo>
                  <a:pt x="710" y="736"/>
                </a:lnTo>
                <a:lnTo>
                  <a:pt x="710" y="736"/>
                </a:lnTo>
                <a:lnTo>
                  <a:pt x="708" y="734"/>
                </a:lnTo>
                <a:lnTo>
                  <a:pt x="706" y="732"/>
                </a:lnTo>
                <a:lnTo>
                  <a:pt x="706" y="732"/>
                </a:lnTo>
                <a:lnTo>
                  <a:pt x="700" y="734"/>
                </a:lnTo>
                <a:lnTo>
                  <a:pt x="700" y="738"/>
                </a:lnTo>
                <a:lnTo>
                  <a:pt x="700" y="740"/>
                </a:lnTo>
                <a:lnTo>
                  <a:pt x="698" y="742"/>
                </a:lnTo>
                <a:lnTo>
                  <a:pt x="698" y="742"/>
                </a:lnTo>
                <a:lnTo>
                  <a:pt x="698" y="747"/>
                </a:lnTo>
                <a:lnTo>
                  <a:pt x="700" y="747"/>
                </a:lnTo>
                <a:lnTo>
                  <a:pt x="700" y="747"/>
                </a:lnTo>
                <a:lnTo>
                  <a:pt x="700" y="744"/>
                </a:lnTo>
                <a:lnTo>
                  <a:pt x="702" y="744"/>
                </a:lnTo>
                <a:lnTo>
                  <a:pt x="704" y="742"/>
                </a:lnTo>
                <a:lnTo>
                  <a:pt x="704" y="742"/>
                </a:lnTo>
                <a:lnTo>
                  <a:pt x="704" y="742"/>
                </a:lnTo>
                <a:lnTo>
                  <a:pt x="704" y="744"/>
                </a:lnTo>
                <a:lnTo>
                  <a:pt x="704" y="744"/>
                </a:lnTo>
                <a:lnTo>
                  <a:pt x="704" y="744"/>
                </a:lnTo>
                <a:lnTo>
                  <a:pt x="706" y="744"/>
                </a:lnTo>
                <a:lnTo>
                  <a:pt x="706" y="747"/>
                </a:lnTo>
                <a:lnTo>
                  <a:pt x="706" y="747"/>
                </a:lnTo>
                <a:lnTo>
                  <a:pt x="708" y="744"/>
                </a:lnTo>
                <a:close/>
                <a:moveTo>
                  <a:pt x="708" y="803"/>
                </a:moveTo>
                <a:lnTo>
                  <a:pt x="706" y="803"/>
                </a:lnTo>
                <a:lnTo>
                  <a:pt x="706" y="803"/>
                </a:lnTo>
                <a:lnTo>
                  <a:pt x="706" y="803"/>
                </a:lnTo>
                <a:lnTo>
                  <a:pt x="706" y="801"/>
                </a:lnTo>
                <a:lnTo>
                  <a:pt x="706" y="801"/>
                </a:lnTo>
                <a:lnTo>
                  <a:pt x="706" y="801"/>
                </a:lnTo>
                <a:lnTo>
                  <a:pt x="704" y="801"/>
                </a:lnTo>
                <a:lnTo>
                  <a:pt x="704" y="801"/>
                </a:lnTo>
                <a:lnTo>
                  <a:pt x="704" y="801"/>
                </a:lnTo>
                <a:lnTo>
                  <a:pt x="702" y="797"/>
                </a:lnTo>
                <a:lnTo>
                  <a:pt x="702" y="797"/>
                </a:lnTo>
                <a:lnTo>
                  <a:pt x="704" y="795"/>
                </a:lnTo>
                <a:lnTo>
                  <a:pt x="702" y="795"/>
                </a:lnTo>
                <a:lnTo>
                  <a:pt x="700" y="795"/>
                </a:lnTo>
                <a:lnTo>
                  <a:pt x="698" y="793"/>
                </a:lnTo>
                <a:lnTo>
                  <a:pt x="698" y="793"/>
                </a:lnTo>
                <a:lnTo>
                  <a:pt x="696" y="793"/>
                </a:lnTo>
                <a:lnTo>
                  <a:pt x="696" y="791"/>
                </a:lnTo>
                <a:lnTo>
                  <a:pt x="698" y="791"/>
                </a:lnTo>
                <a:lnTo>
                  <a:pt x="698" y="793"/>
                </a:lnTo>
                <a:lnTo>
                  <a:pt x="700" y="791"/>
                </a:lnTo>
                <a:lnTo>
                  <a:pt x="700" y="788"/>
                </a:lnTo>
                <a:lnTo>
                  <a:pt x="700" y="788"/>
                </a:lnTo>
                <a:lnTo>
                  <a:pt x="700" y="786"/>
                </a:lnTo>
                <a:lnTo>
                  <a:pt x="698" y="784"/>
                </a:lnTo>
                <a:lnTo>
                  <a:pt x="698" y="784"/>
                </a:lnTo>
                <a:lnTo>
                  <a:pt x="696" y="786"/>
                </a:lnTo>
                <a:lnTo>
                  <a:pt x="696" y="786"/>
                </a:lnTo>
                <a:lnTo>
                  <a:pt x="694" y="786"/>
                </a:lnTo>
                <a:lnTo>
                  <a:pt x="689" y="786"/>
                </a:lnTo>
                <a:lnTo>
                  <a:pt x="687" y="786"/>
                </a:lnTo>
                <a:lnTo>
                  <a:pt x="687" y="786"/>
                </a:lnTo>
                <a:lnTo>
                  <a:pt x="687" y="788"/>
                </a:lnTo>
                <a:lnTo>
                  <a:pt x="689" y="788"/>
                </a:lnTo>
                <a:lnTo>
                  <a:pt x="694" y="791"/>
                </a:lnTo>
                <a:lnTo>
                  <a:pt x="694" y="791"/>
                </a:lnTo>
                <a:lnTo>
                  <a:pt x="691" y="791"/>
                </a:lnTo>
                <a:lnTo>
                  <a:pt x="691" y="791"/>
                </a:lnTo>
                <a:lnTo>
                  <a:pt x="691" y="791"/>
                </a:lnTo>
                <a:lnTo>
                  <a:pt x="691" y="793"/>
                </a:lnTo>
                <a:lnTo>
                  <a:pt x="694" y="795"/>
                </a:lnTo>
                <a:lnTo>
                  <a:pt x="694" y="795"/>
                </a:lnTo>
                <a:lnTo>
                  <a:pt x="698" y="799"/>
                </a:lnTo>
                <a:lnTo>
                  <a:pt x="700" y="801"/>
                </a:lnTo>
                <a:lnTo>
                  <a:pt x="702" y="801"/>
                </a:lnTo>
                <a:lnTo>
                  <a:pt x="702" y="803"/>
                </a:lnTo>
                <a:lnTo>
                  <a:pt x="704" y="805"/>
                </a:lnTo>
                <a:lnTo>
                  <a:pt x="706" y="805"/>
                </a:lnTo>
                <a:lnTo>
                  <a:pt x="708" y="805"/>
                </a:lnTo>
                <a:lnTo>
                  <a:pt x="708" y="803"/>
                </a:lnTo>
                <a:close/>
                <a:moveTo>
                  <a:pt x="681" y="713"/>
                </a:moveTo>
                <a:lnTo>
                  <a:pt x="681" y="711"/>
                </a:lnTo>
                <a:lnTo>
                  <a:pt x="679" y="711"/>
                </a:lnTo>
                <a:lnTo>
                  <a:pt x="679" y="709"/>
                </a:lnTo>
                <a:lnTo>
                  <a:pt x="677" y="709"/>
                </a:lnTo>
                <a:lnTo>
                  <a:pt x="677" y="711"/>
                </a:lnTo>
                <a:lnTo>
                  <a:pt x="675" y="709"/>
                </a:lnTo>
                <a:lnTo>
                  <a:pt x="671" y="709"/>
                </a:lnTo>
                <a:lnTo>
                  <a:pt x="668" y="709"/>
                </a:lnTo>
                <a:lnTo>
                  <a:pt x="666" y="709"/>
                </a:lnTo>
                <a:lnTo>
                  <a:pt x="666" y="709"/>
                </a:lnTo>
                <a:lnTo>
                  <a:pt x="668" y="711"/>
                </a:lnTo>
                <a:lnTo>
                  <a:pt x="668" y="711"/>
                </a:lnTo>
                <a:lnTo>
                  <a:pt x="671" y="713"/>
                </a:lnTo>
                <a:lnTo>
                  <a:pt x="671" y="713"/>
                </a:lnTo>
                <a:lnTo>
                  <a:pt x="671" y="715"/>
                </a:lnTo>
                <a:lnTo>
                  <a:pt x="671" y="717"/>
                </a:lnTo>
                <a:lnTo>
                  <a:pt x="671" y="719"/>
                </a:lnTo>
                <a:lnTo>
                  <a:pt x="673" y="721"/>
                </a:lnTo>
                <a:lnTo>
                  <a:pt x="673" y="721"/>
                </a:lnTo>
                <a:lnTo>
                  <a:pt x="675" y="721"/>
                </a:lnTo>
                <a:lnTo>
                  <a:pt x="675" y="721"/>
                </a:lnTo>
                <a:lnTo>
                  <a:pt x="677" y="721"/>
                </a:lnTo>
                <a:lnTo>
                  <a:pt x="679" y="721"/>
                </a:lnTo>
                <a:lnTo>
                  <a:pt x="679" y="719"/>
                </a:lnTo>
                <a:lnTo>
                  <a:pt x="679" y="719"/>
                </a:lnTo>
                <a:lnTo>
                  <a:pt x="679" y="719"/>
                </a:lnTo>
                <a:lnTo>
                  <a:pt x="679" y="717"/>
                </a:lnTo>
                <a:lnTo>
                  <a:pt x="679" y="717"/>
                </a:lnTo>
                <a:lnTo>
                  <a:pt x="677" y="717"/>
                </a:lnTo>
                <a:lnTo>
                  <a:pt x="677" y="715"/>
                </a:lnTo>
                <a:lnTo>
                  <a:pt x="677" y="715"/>
                </a:lnTo>
                <a:lnTo>
                  <a:pt x="677" y="713"/>
                </a:lnTo>
                <a:lnTo>
                  <a:pt x="677" y="713"/>
                </a:lnTo>
                <a:lnTo>
                  <a:pt x="677" y="713"/>
                </a:lnTo>
                <a:lnTo>
                  <a:pt x="679" y="717"/>
                </a:lnTo>
                <a:lnTo>
                  <a:pt x="681" y="717"/>
                </a:lnTo>
                <a:lnTo>
                  <a:pt x="681" y="717"/>
                </a:lnTo>
                <a:lnTo>
                  <a:pt x="681" y="717"/>
                </a:lnTo>
                <a:lnTo>
                  <a:pt x="681" y="717"/>
                </a:lnTo>
                <a:lnTo>
                  <a:pt x="681" y="715"/>
                </a:lnTo>
                <a:lnTo>
                  <a:pt x="681" y="715"/>
                </a:lnTo>
                <a:lnTo>
                  <a:pt x="681" y="713"/>
                </a:lnTo>
                <a:lnTo>
                  <a:pt x="681" y="713"/>
                </a:lnTo>
                <a:close/>
                <a:moveTo>
                  <a:pt x="673" y="730"/>
                </a:moveTo>
                <a:lnTo>
                  <a:pt x="675" y="730"/>
                </a:lnTo>
                <a:lnTo>
                  <a:pt x="677" y="730"/>
                </a:lnTo>
                <a:lnTo>
                  <a:pt x="677" y="732"/>
                </a:lnTo>
                <a:lnTo>
                  <a:pt x="677" y="732"/>
                </a:lnTo>
                <a:lnTo>
                  <a:pt x="677" y="732"/>
                </a:lnTo>
                <a:lnTo>
                  <a:pt x="677" y="734"/>
                </a:lnTo>
                <a:lnTo>
                  <a:pt x="675" y="734"/>
                </a:lnTo>
                <a:lnTo>
                  <a:pt x="675" y="734"/>
                </a:lnTo>
                <a:lnTo>
                  <a:pt x="673" y="734"/>
                </a:lnTo>
                <a:lnTo>
                  <a:pt x="673" y="734"/>
                </a:lnTo>
                <a:lnTo>
                  <a:pt x="671" y="734"/>
                </a:lnTo>
                <a:lnTo>
                  <a:pt x="671" y="734"/>
                </a:lnTo>
                <a:lnTo>
                  <a:pt x="673" y="736"/>
                </a:lnTo>
                <a:lnTo>
                  <a:pt x="673" y="736"/>
                </a:lnTo>
                <a:lnTo>
                  <a:pt x="673" y="736"/>
                </a:lnTo>
                <a:lnTo>
                  <a:pt x="675" y="736"/>
                </a:lnTo>
                <a:lnTo>
                  <a:pt x="677" y="738"/>
                </a:lnTo>
                <a:lnTo>
                  <a:pt x="677" y="738"/>
                </a:lnTo>
                <a:lnTo>
                  <a:pt x="677" y="738"/>
                </a:lnTo>
                <a:lnTo>
                  <a:pt x="679" y="738"/>
                </a:lnTo>
                <a:lnTo>
                  <a:pt x="681" y="738"/>
                </a:lnTo>
                <a:lnTo>
                  <a:pt x="679" y="740"/>
                </a:lnTo>
                <a:lnTo>
                  <a:pt x="679" y="740"/>
                </a:lnTo>
                <a:lnTo>
                  <a:pt x="681" y="742"/>
                </a:lnTo>
                <a:lnTo>
                  <a:pt x="681" y="742"/>
                </a:lnTo>
                <a:lnTo>
                  <a:pt x="681" y="742"/>
                </a:lnTo>
                <a:lnTo>
                  <a:pt x="679" y="742"/>
                </a:lnTo>
                <a:lnTo>
                  <a:pt x="679" y="744"/>
                </a:lnTo>
                <a:lnTo>
                  <a:pt x="681" y="744"/>
                </a:lnTo>
                <a:lnTo>
                  <a:pt x="683" y="747"/>
                </a:lnTo>
                <a:lnTo>
                  <a:pt x="683" y="749"/>
                </a:lnTo>
                <a:lnTo>
                  <a:pt x="685" y="749"/>
                </a:lnTo>
                <a:lnTo>
                  <a:pt x="685" y="749"/>
                </a:lnTo>
                <a:lnTo>
                  <a:pt x="685" y="749"/>
                </a:lnTo>
                <a:lnTo>
                  <a:pt x="685" y="747"/>
                </a:lnTo>
                <a:lnTo>
                  <a:pt x="687" y="747"/>
                </a:lnTo>
                <a:lnTo>
                  <a:pt x="687" y="749"/>
                </a:lnTo>
                <a:lnTo>
                  <a:pt x="687" y="749"/>
                </a:lnTo>
                <a:lnTo>
                  <a:pt x="687" y="751"/>
                </a:lnTo>
                <a:lnTo>
                  <a:pt x="687" y="751"/>
                </a:lnTo>
                <a:lnTo>
                  <a:pt x="689" y="751"/>
                </a:lnTo>
                <a:lnTo>
                  <a:pt x="689" y="751"/>
                </a:lnTo>
                <a:lnTo>
                  <a:pt x="689" y="753"/>
                </a:lnTo>
                <a:lnTo>
                  <a:pt x="691" y="753"/>
                </a:lnTo>
                <a:lnTo>
                  <a:pt x="691" y="755"/>
                </a:lnTo>
                <a:lnTo>
                  <a:pt x="694" y="755"/>
                </a:lnTo>
                <a:lnTo>
                  <a:pt x="694" y="755"/>
                </a:lnTo>
                <a:lnTo>
                  <a:pt x="694" y="755"/>
                </a:lnTo>
                <a:lnTo>
                  <a:pt x="696" y="755"/>
                </a:lnTo>
                <a:lnTo>
                  <a:pt x="696" y="755"/>
                </a:lnTo>
                <a:lnTo>
                  <a:pt x="696" y="753"/>
                </a:lnTo>
                <a:lnTo>
                  <a:pt x="696" y="753"/>
                </a:lnTo>
                <a:lnTo>
                  <a:pt x="696" y="753"/>
                </a:lnTo>
                <a:lnTo>
                  <a:pt x="696" y="751"/>
                </a:lnTo>
                <a:lnTo>
                  <a:pt x="696" y="751"/>
                </a:lnTo>
                <a:lnTo>
                  <a:pt x="696" y="749"/>
                </a:lnTo>
                <a:lnTo>
                  <a:pt x="696" y="747"/>
                </a:lnTo>
                <a:lnTo>
                  <a:pt x="696" y="747"/>
                </a:lnTo>
                <a:lnTo>
                  <a:pt x="694" y="747"/>
                </a:lnTo>
                <a:lnTo>
                  <a:pt x="691" y="747"/>
                </a:lnTo>
                <a:lnTo>
                  <a:pt x="691" y="747"/>
                </a:lnTo>
                <a:lnTo>
                  <a:pt x="694" y="744"/>
                </a:lnTo>
                <a:lnTo>
                  <a:pt x="694" y="744"/>
                </a:lnTo>
                <a:lnTo>
                  <a:pt x="694" y="744"/>
                </a:lnTo>
                <a:lnTo>
                  <a:pt x="691" y="742"/>
                </a:lnTo>
                <a:lnTo>
                  <a:pt x="691" y="742"/>
                </a:lnTo>
                <a:lnTo>
                  <a:pt x="689" y="740"/>
                </a:lnTo>
                <a:lnTo>
                  <a:pt x="687" y="740"/>
                </a:lnTo>
                <a:lnTo>
                  <a:pt x="687" y="740"/>
                </a:lnTo>
                <a:lnTo>
                  <a:pt x="687" y="740"/>
                </a:lnTo>
                <a:lnTo>
                  <a:pt x="687" y="740"/>
                </a:lnTo>
                <a:lnTo>
                  <a:pt x="687" y="738"/>
                </a:lnTo>
                <a:lnTo>
                  <a:pt x="687" y="738"/>
                </a:lnTo>
                <a:lnTo>
                  <a:pt x="691" y="740"/>
                </a:lnTo>
                <a:lnTo>
                  <a:pt x="694" y="740"/>
                </a:lnTo>
                <a:lnTo>
                  <a:pt x="694" y="740"/>
                </a:lnTo>
                <a:lnTo>
                  <a:pt x="691" y="740"/>
                </a:lnTo>
                <a:lnTo>
                  <a:pt x="691" y="738"/>
                </a:lnTo>
                <a:lnTo>
                  <a:pt x="689" y="736"/>
                </a:lnTo>
                <a:lnTo>
                  <a:pt x="687" y="734"/>
                </a:lnTo>
                <a:lnTo>
                  <a:pt x="687" y="734"/>
                </a:lnTo>
                <a:lnTo>
                  <a:pt x="687" y="732"/>
                </a:lnTo>
                <a:lnTo>
                  <a:pt x="685" y="730"/>
                </a:lnTo>
                <a:lnTo>
                  <a:pt x="679" y="728"/>
                </a:lnTo>
                <a:lnTo>
                  <a:pt x="679" y="728"/>
                </a:lnTo>
                <a:lnTo>
                  <a:pt x="679" y="728"/>
                </a:lnTo>
                <a:lnTo>
                  <a:pt x="679" y="728"/>
                </a:lnTo>
                <a:lnTo>
                  <a:pt x="679" y="726"/>
                </a:lnTo>
                <a:lnTo>
                  <a:pt x="679" y="726"/>
                </a:lnTo>
                <a:lnTo>
                  <a:pt x="679" y="723"/>
                </a:lnTo>
                <a:lnTo>
                  <a:pt x="679" y="723"/>
                </a:lnTo>
                <a:lnTo>
                  <a:pt x="675" y="723"/>
                </a:lnTo>
                <a:lnTo>
                  <a:pt x="673" y="723"/>
                </a:lnTo>
                <a:lnTo>
                  <a:pt x="673" y="723"/>
                </a:lnTo>
                <a:lnTo>
                  <a:pt x="673" y="726"/>
                </a:lnTo>
                <a:lnTo>
                  <a:pt x="673" y="726"/>
                </a:lnTo>
                <a:lnTo>
                  <a:pt x="673" y="728"/>
                </a:lnTo>
                <a:lnTo>
                  <a:pt x="673" y="728"/>
                </a:lnTo>
                <a:lnTo>
                  <a:pt x="671" y="730"/>
                </a:lnTo>
                <a:lnTo>
                  <a:pt x="671" y="732"/>
                </a:lnTo>
                <a:lnTo>
                  <a:pt x="671" y="732"/>
                </a:lnTo>
                <a:lnTo>
                  <a:pt x="673" y="730"/>
                </a:lnTo>
                <a:close/>
                <a:moveTo>
                  <a:pt x="708" y="807"/>
                </a:moveTo>
                <a:lnTo>
                  <a:pt x="708" y="807"/>
                </a:lnTo>
                <a:lnTo>
                  <a:pt x="708" y="809"/>
                </a:lnTo>
                <a:lnTo>
                  <a:pt x="708" y="809"/>
                </a:lnTo>
                <a:lnTo>
                  <a:pt x="708" y="809"/>
                </a:lnTo>
                <a:lnTo>
                  <a:pt x="710" y="809"/>
                </a:lnTo>
                <a:lnTo>
                  <a:pt x="710" y="807"/>
                </a:lnTo>
                <a:lnTo>
                  <a:pt x="708" y="805"/>
                </a:lnTo>
                <a:lnTo>
                  <a:pt x="708" y="807"/>
                </a:lnTo>
                <a:close/>
                <a:moveTo>
                  <a:pt x="671" y="715"/>
                </a:moveTo>
                <a:lnTo>
                  <a:pt x="668" y="715"/>
                </a:lnTo>
                <a:lnTo>
                  <a:pt x="668" y="715"/>
                </a:lnTo>
                <a:lnTo>
                  <a:pt x="666" y="713"/>
                </a:lnTo>
                <a:lnTo>
                  <a:pt x="666" y="713"/>
                </a:lnTo>
                <a:lnTo>
                  <a:pt x="666" y="711"/>
                </a:lnTo>
                <a:lnTo>
                  <a:pt x="664" y="711"/>
                </a:lnTo>
                <a:lnTo>
                  <a:pt x="662" y="711"/>
                </a:lnTo>
                <a:lnTo>
                  <a:pt x="660" y="713"/>
                </a:lnTo>
                <a:lnTo>
                  <a:pt x="660" y="715"/>
                </a:lnTo>
                <a:lnTo>
                  <a:pt x="660" y="715"/>
                </a:lnTo>
                <a:lnTo>
                  <a:pt x="662" y="717"/>
                </a:lnTo>
                <a:lnTo>
                  <a:pt x="662" y="719"/>
                </a:lnTo>
                <a:lnTo>
                  <a:pt x="664" y="719"/>
                </a:lnTo>
                <a:lnTo>
                  <a:pt x="664" y="721"/>
                </a:lnTo>
                <a:lnTo>
                  <a:pt x="664" y="721"/>
                </a:lnTo>
                <a:lnTo>
                  <a:pt x="662" y="726"/>
                </a:lnTo>
                <a:lnTo>
                  <a:pt x="664" y="728"/>
                </a:lnTo>
                <a:lnTo>
                  <a:pt x="664" y="728"/>
                </a:lnTo>
                <a:lnTo>
                  <a:pt x="666" y="728"/>
                </a:lnTo>
                <a:lnTo>
                  <a:pt x="666" y="728"/>
                </a:lnTo>
                <a:lnTo>
                  <a:pt x="666" y="728"/>
                </a:lnTo>
                <a:lnTo>
                  <a:pt x="666" y="728"/>
                </a:lnTo>
                <a:lnTo>
                  <a:pt x="666" y="728"/>
                </a:lnTo>
                <a:lnTo>
                  <a:pt x="666" y="726"/>
                </a:lnTo>
                <a:lnTo>
                  <a:pt x="668" y="723"/>
                </a:lnTo>
                <a:lnTo>
                  <a:pt x="668" y="721"/>
                </a:lnTo>
                <a:lnTo>
                  <a:pt x="668" y="719"/>
                </a:lnTo>
                <a:lnTo>
                  <a:pt x="668" y="719"/>
                </a:lnTo>
                <a:lnTo>
                  <a:pt x="668" y="717"/>
                </a:lnTo>
                <a:lnTo>
                  <a:pt x="671" y="717"/>
                </a:lnTo>
                <a:lnTo>
                  <a:pt x="671" y="717"/>
                </a:lnTo>
                <a:lnTo>
                  <a:pt x="671" y="715"/>
                </a:lnTo>
                <a:close/>
                <a:moveTo>
                  <a:pt x="675" y="742"/>
                </a:moveTo>
                <a:lnTo>
                  <a:pt x="677" y="740"/>
                </a:lnTo>
                <a:lnTo>
                  <a:pt x="677" y="740"/>
                </a:lnTo>
                <a:lnTo>
                  <a:pt x="677" y="740"/>
                </a:lnTo>
                <a:lnTo>
                  <a:pt x="677" y="738"/>
                </a:lnTo>
                <a:lnTo>
                  <a:pt x="675" y="740"/>
                </a:lnTo>
                <a:lnTo>
                  <a:pt x="673" y="740"/>
                </a:lnTo>
                <a:lnTo>
                  <a:pt x="673" y="740"/>
                </a:lnTo>
                <a:lnTo>
                  <a:pt x="671" y="740"/>
                </a:lnTo>
                <a:lnTo>
                  <a:pt x="673" y="742"/>
                </a:lnTo>
                <a:lnTo>
                  <a:pt x="671" y="744"/>
                </a:lnTo>
                <a:lnTo>
                  <a:pt x="673" y="744"/>
                </a:lnTo>
                <a:lnTo>
                  <a:pt x="675" y="742"/>
                </a:lnTo>
                <a:lnTo>
                  <a:pt x="675" y="742"/>
                </a:lnTo>
                <a:lnTo>
                  <a:pt x="675" y="742"/>
                </a:lnTo>
                <a:lnTo>
                  <a:pt x="675" y="742"/>
                </a:lnTo>
                <a:close/>
                <a:moveTo>
                  <a:pt x="1662" y="2505"/>
                </a:moveTo>
                <a:lnTo>
                  <a:pt x="1655" y="2505"/>
                </a:lnTo>
                <a:lnTo>
                  <a:pt x="1651" y="2503"/>
                </a:lnTo>
                <a:lnTo>
                  <a:pt x="1649" y="2503"/>
                </a:lnTo>
                <a:lnTo>
                  <a:pt x="1645" y="2501"/>
                </a:lnTo>
                <a:lnTo>
                  <a:pt x="1643" y="2499"/>
                </a:lnTo>
                <a:lnTo>
                  <a:pt x="1639" y="2497"/>
                </a:lnTo>
                <a:lnTo>
                  <a:pt x="1636" y="2495"/>
                </a:lnTo>
                <a:lnTo>
                  <a:pt x="1632" y="2493"/>
                </a:lnTo>
                <a:lnTo>
                  <a:pt x="1630" y="2491"/>
                </a:lnTo>
                <a:lnTo>
                  <a:pt x="1628" y="2489"/>
                </a:lnTo>
                <a:lnTo>
                  <a:pt x="1624" y="2487"/>
                </a:lnTo>
                <a:lnTo>
                  <a:pt x="1624" y="2484"/>
                </a:lnTo>
                <a:lnTo>
                  <a:pt x="1622" y="2484"/>
                </a:lnTo>
                <a:lnTo>
                  <a:pt x="1620" y="2478"/>
                </a:lnTo>
                <a:lnTo>
                  <a:pt x="1620" y="2478"/>
                </a:lnTo>
                <a:lnTo>
                  <a:pt x="1618" y="2478"/>
                </a:lnTo>
                <a:lnTo>
                  <a:pt x="1615" y="2478"/>
                </a:lnTo>
                <a:lnTo>
                  <a:pt x="1615" y="2476"/>
                </a:lnTo>
                <a:lnTo>
                  <a:pt x="1615" y="2476"/>
                </a:lnTo>
                <a:lnTo>
                  <a:pt x="1615" y="2474"/>
                </a:lnTo>
                <a:lnTo>
                  <a:pt x="1615" y="2474"/>
                </a:lnTo>
                <a:lnTo>
                  <a:pt x="1618" y="2474"/>
                </a:lnTo>
                <a:lnTo>
                  <a:pt x="1620" y="2474"/>
                </a:lnTo>
                <a:lnTo>
                  <a:pt x="1618" y="2472"/>
                </a:lnTo>
                <a:lnTo>
                  <a:pt x="1618" y="2470"/>
                </a:lnTo>
                <a:lnTo>
                  <a:pt x="1613" y="2468"/>
                </a:lnTo>
                <a:lnTo>
                  <a:pt x="1613" y="2466"/>
                </a:lnTo>
                <a:lnTo>
                  <a:pt x="1613" y="2466"/>
                </a:lnTo>
                <a:lnTo>
                  <a:pt x="1611" y="2466"/>
                </a:lnTo>
                <a:lnTo>
                  <a:pt x="1611" y="2464"/>
                </a:lnTo>
                <a:lnTo>
                  <a:pt x="1607" y="2466"/>
                </a:lnTo>
                <a:lnTo>
                  <a:pt x="1605" y="2466"/>
                </a:lnTo>
                <a:lnTo>
                  <a:pt x="1603" y="2464"/>
                </a:lnTo>
                <a:lnTo>
                  <a:pt x="1601" y="2464"/>
                </a:lnTo>
                <a:lnTo>
                  <a:pt x="1601" y="2464"/>
                </a:lnTo>
                <a:lnTo>
                  <a:pt x="1599" y="2466"/>
                </a:lnTo>
                <a:lnTo>
                  <a:pt x="1597" y="2468"/>
                </a:lnTo>
                <a:lnTo>
                  <a:pt x="1595" y="2470"/>
                </a:lnTo>
                <a:lnTo>
                  <a:pt x="1595" y="2470"/>
                </a:lnTo>
                <a:lnTo>
                  <a:pt x="1595" y="2470"/>
                </a:lnTo>
                <a:lnTo>
                  <a:pt x="1592" y="2468"/>
                </a:lnTo>
                <a:lnTo>
                  <a:pt x="1590" y="2468"/>
                </a:lnTo>
                <a:lnTo>
                  <a:pt x="1588" y="2468"/>
                </a:lnTo>
                <a:lnTo>
                  <a:pt x="1588" y="2468"/>
                </a:lnTo>
                <a:lnTo>
                  <a:pt x="1590" y="2470"/>
                </a:lnTo>
                <a:lnTo>
                  <a:pt x="1590" y="2470"/>
                </a:lnTo>
                <a:lnTo>
                  <a:pt x="1590" y="2470"/>
                </a:lnTo>
                <a:lnTo>
                  <a:pt x="1592" y="2472"/>
                </a:lnTo>
                <a:lnTo>
                  <a:pt x="1592" y="2472"/>
                </a:lnTo>
                <a:lnTo>
                  <a:pt x="1590" y="2472"/>
                </a:lnTo>
                <a:lnTo>
                  <a:pt x="1590" y="2472"/>
                </a:lnTo>
                <a:lnTo>
                  <a:pt x="1590" y="2472"/>
                </a:lnTo>
                <a:lnTo>
                  <a:pt x="1588" y="2472"/>
                </a:lnTo>
                <a:lnTo>
                  <a:pt x="1588" y="2474"/>
                </a:lnTo>
                <a:lnTo>
                  <a:pt x="1586" y="2474"/>
                </a:lnTo>
                <a:lnTo>
                  <a:pt x="1586" y="2476"/>
                </a:lnTo>
                <a:lnTo>
                  <a:pt x="1586" y="2476"/>
                </a:lnTo>
                <a:lnTo>
                  <a:pt x="1588" y="2478"/>
                </a:lnTo>
                <a:lnTo>
                  <a:pt x="1588" y="2480"/>
                </a:lnTo>
                <a:lnTo>
                  <a:pt x="1590" y="2480"/>
                </a:lnTo>
                <a:lnTo>
                  <a:pt x="1592" y="2480"/>
                </a:lnTo>
                <a:lnTo>
                  <a:pt x="1595" y="2480"/>
                </a:lnTo>
                <a:lnTo>
                  <a:pt x="1597" y="2480"/>
                </a:lnTo>
                <a:lnTo>
                  <a:pt x="1599" y="2478"/>
                </a:lnTo>
                <a:lnTo>
                  <a:pt x="1601" y="2480"/>
                </a:lnTo>
                <a:lnTo>
                  <a:pt x="1603" y="2480"/>
                </a:lnTo>
                <a:lnTo>
                  <a:pt x="1603" y="2480"/>
                </a:lnTo>
                <a:lnTo>
                  <a:pt x="1603" y="2482"/>
                </a:lnTo>
                <a:lnTo>
                  <a:pt x="1603" y="2482"/>
                </a:lnTo>
                <a:lnTo>
                  <a:pt x="1599" y="2484"/>
                </a:lnTo>
                <a:lnTo>
                  <a:pt x="1595" y="2487"/>
                </a:lnTo>
                <a:lnTo>
                  <a:pt x="1592" y="2487"/>
                </a:lnTo>
                <a:lnTo>
                  <a:pt x="1592" y="2487"/>
                </a:lnTo>
                <a:lnTo>
                  <a:pt x="1592" y="2491"/>
                </a:lnTo>
                <a:lnTo>
                  <a:pt x="1592" y="2493"/>
                </a:lnTo>
                <a:lnTo>
                  <a:pt x="1595" y="2495"/>
                </a:lnTo>
                <a:lnTo>
                  <a:pt x="1605" y="2499"/>
                </a:lnTo>
                <a:lnTo>
                  <a:pt x="1607" y="2501"/>
                </a:lnTo>
                <a:lnTo>
                  <a:pt x="1607" y="2501"/>
                </a:lnTo>
                <a:lnTo>
                  <a:pt x="1607" y="2501"/>
                </a:lnTo>
                <a:lnTo>
                  <a:pt x="1607" y="2501"/>
                </a:lnTo>
                <a:lnTo>
                  <a:pt x="1605" y="2501"/>
                </a:lnTo>
                <a:lnTo>
                  <a:pt x="1605" y="2503"/>
                </a:lnTo>
                <a:lnTo>
                  <a:pt x="1603" y="2503"/>
                </a:lnTo>
                <a:lnTo>
                  <a:pt x="1603" y="2503"/>
                </a:lnTo>
                <a:lnTo>
                  <a:pt x="1603" y="2501"/>
                </a:lnTo>
                <a:lnTo>
                  <a:pt x="1603" y="2501"/>
                </a:lnTo>
                <a:lnTo>
                  <a:pt x="1603" y="2501"/>
                </a:lnTo>
                <a:lnTo>
                  <a:pt x="1599" y="2499"/>
                </a:lnTo>
                <a:lnTo>
                  <a:pt x="1597" y="2499"/>
                </a:lnTo>
                <a:lnTo>
                  <a:pt x="1597" y="2499"/>
                </a:lnTo>
                <a:lnTo>
                  <a:pt x="1595" y="2499"/>
                </a:lnTo>
                <a:lnTo>
                  <a:pt x="1595" y="2499"/>
                </a:lnTo>
                <a:lnTo>
                  <a:pt x="1590" y="2499"/>
                </a:lnTo>
                <a:lnTo>
                  <a:pt x="1590" y="2499"/>
                </a:lnTo>
                <a:lnTo>
                  <a:pt x="1590" y="2497"/>
                </a:lnTo>
                <a:lnTo>
                  <a:pt x="1588" y="2495"/>
                </a:lnTo>
                <a:lnTo>
                  <a:pt x="1586" y="2495"/>
                </a:lnTo>
                <a:lnTo>
                  <a:pt x="1584" y="2493"/>
                </a:lnTo>
                <a:lnTo>
                  <a:pt x="1586" y="2493"/>
                </a:lnTo>
                <a:lnTo>
                  <a:pt x="1588" y="2493"/>
                </a:lnTo>
                <a:lnTo>
                  <a:pt x="1586" y="2491"/>
                </a:lnTo>
                <a:lnTo>
                  <a:pt x="1586" y="2484"/>
                </a:lnTo>
                <a:lnTo>
                  <a:pt x="1584" y="2484"/>
                </a:lnTo>
                <a:lnTo>
                  <a:pt x="1584" y="2487"/>
                </a:lnTo>
                <a:lnTo>
                  <a:pt x="1584" y="2489"/>
                </a:lnTo>
                <a:lnTo>
                  <a:pt x="1582" y="2491"/>
                </a:lnTo>
                <a:lnTo>
                  <a:pt x="1582" y="2493"/>
                </a:lnTo>
                <a:lnTo>
                  <a:pt x="1582" y="2495"/>
                </a:lnTo>
                <a:lnTo>
                  <a:pt x="1582" y="2497"/>
                </a:lnTo>
                <a:lnTo>
                  <a:pt x="1584" y="2497"/>
                </a:lnTo>
                <a:lnTo>
                  <a:pt x="1586" y="2499"/>
                </a:lnTo>
                <a:lnTo>
                  <a:pt x="1586" y="2499"/>
                </a:lnTo>
                <a:lnTo>
                  <a:pt x="1590" y="2501"/>
                </a:lnTo>
                <a:lnTo>
                  <a:pt x="1588" y="2503"/>
                </a:lnTo>
                <a:lnTo>
                  <a:pt x="1588" y="2501"/>
                </a:lnTo>
                <a:lnTo>
                  <a:pt x="1586" y="2501"/>
                </a:lnTo>
                <a:lnTo>
                  <a:pt x="1584" y="2501"/>
                </a:lnTo>
                <a:lnTo>
                  <a:pt x="1584" y="2501"/>
                </a:lnTo>
                <a:lnTo>
                  <a:pt x="1584" y="2499"/>
                </a:lnTo>
                <a:lnTo>
                  <a:pt x="1582" y="2499"/>
                </a:lnTo>
                <a:lnTo>
                  <a:pt x="1580" y="2499"/>
                </a:lnTo>
                <a:lnTo>
                  <a:pt x="1580" y="2499"/>
                </a:lnTo>
                <a:lnTo>
                  <a:pt x="1580" y="2499"/>
                </a:lnTo>
                <a:lnTo>
                  <a:pt x="1580" y="2501"/>
                </a:lnTo>
                <a:lnTo>
                  <a:pt x="1578" y="2501"/>
                </a:lnTo>
                <a:lnTo>
                  <a:pt x="1578" y="2501"/>
                </a:lnTo>
                <a:lnTo>
                  <a:pt x="1574" y="2499"/>
                </a:lnTo>
                <a:lnTo>
                  <a:pt x="1574" y="2499"/>
                </a:lnTo>
                <a:lnTo>
                  <a:pt x="1571" y="2501"/>
                </a:lnTo>
                <a:lnTo>
                  <a:pt x="1571" y="2501"/>
                </a:lnTo>
                <a:lnTo>
                  <a:pt x="1569" y="2501"/>
                </a:lnTo>
                <a:lnTo>
                  <a:pt x="1569" y="2501"/>
                </a:lnTo>
                <a:lnTo>
                  <a:pt x="1567" y="2501"/>
                </a:lnTo>
                <a:lnTo>
                  <a:pt x="1567" y="2501"/>
                </a:lnTo>
                <a:lnTo>
                  <a:pt x="1565" y="2501"/>
                </a:lnTo>
                <a:lnTo>
                  <a:pt x="1565" y="2503"/>
                </a:lnTo>
                <a:lnTo>
                  <a:pt x="1565" y="2503"/>
                </a:lnTo>
                <a:lnTo>
                  <a:pt x="1567" y="2505"/>
                </a:lnTo>
                <a:lnTo>
                  <a:pt x="1574" y="2505"/>
                </a:lnTo>
                <a:lnTo>
                  <a:pt x="1576" y="2505"/>
                </a:lnTo>
                <a:lnTo>
                  <a:pt x="1580" y="2505"/>
                </a:lnTo>
                <a:lnTo>
                  <a:pt x="1582" y="2508"/>
                </a:lnTo>
                <a:lnTo>
                  <a:pt x="1586" y="2508"/>
                </a:lnTo>
                <a:lnTo>
                  <a:pt x="1590" y="2508"/>
                </a:lnTo>
                <a:lnTo>
                  <a:pt x="1590" y="2508"/>
                </a:lnTo>
                <a:lnTo>
                  <a:pt x="1590" y="2508"/>
                </a:lnTo>
                <a:lnTo>
                  <a:pt x="1592" y="2508"/>
                </a:lnTo>
                <a:lnTo>
                  <a:pt x="1592" y="2508"/>
                </a:lnTo>
                <a:lnTo>
                  <a:pt x="1595" y="2508"/>
                </a:lnTo>
                <a:lnTo>
                  <a:pt x="1597" y="2508"/>
                </a:lnTo>
                <a:lnTo>
                  <a:pt x="1597" y="2505"/>
                </a:lnTo>
                <a:lnTo>
                  <a:pt x="1599" y="2508"/>
                </a:lnTo>
                <a:lnTo>
                  <a:pt x="1601" y="2510"/>
                </a:lnTo>
                <a:lnTo>
                  <a:pt x="1607" y="2510"/>
                </a:lnTo>
                <a:lnTo>
                  <a:pt x="1611" y="2510"/>
                </a:lnTo>
                <a:lnTo>
                  <a:pt x="1611" y="2510"/>
                </a:lnTo>
                <a:lnTo>
                  <a:pt x="1613" y="2510"/>
                </a:lnTo>
                <a:lnTo>
                  <a:pt x="1613" y="2510"/>
                </a:lnTo>
                <a:lnTo>
                  <a:pt x="1615" y="2510"/>
                </a:lnTo>
                <a:lnTo>
                  <a:pt x="1618" y="2508"/>
                </a:lnTo>
                <a:lnTo>
                  <a:pt x="1620" y="2508"/>
                </a:lnTo>
                <a:lnTo>
                  <a:pt x="1622" y="2510"/>
                </a:lnTo>
                <a:lnTo>
                  <a:pt x="1626" y="2510"/>
                </a:lnTo>
                <a:lnTo>
                  <a:pt x="1634" y="2510"/>
                </a:lnTo>
                <a:lnTo>
                  <a:pt x="1639" y="2510"/>
                </a:lnTo>
                <a:lnTo>
                  <a:pt x="1643" y="2512"/>
                </a:lnTo>
                <a:lnTo>
                  <a:pt x="1645" y="2512"/>
                </a:lnTo>
                <a:lnTo>
                  <a:pt x="1645" y="2512"/>
                </a:lnTo>
                <a:lnTo>
                  <a:pt x="1647" y="2512"/>
                </a:lnTo>
                <a:lnTo>
                  <a:pt x="1649" y="2512"/>
                </a:lnTo>
                <a:lnTo>
                  <a:pt x="1651" y="2512"/>
                </a:lnTo>
                <a:lnTo>
                  <a:pt x="1653" y="2510"/>
                </a:lnTo>
                <a:lnTo>
                  <a:pt x="1653" y="2510"/>
                </a:lnTo>
                <a:lnTo>
                  <a:pt x="1655" y="2510"/>
                </a:lnTo>
                <a:lnTo>
                  <a:pt x="1657" y="2510"/>
                </a:lnTo>
                <a:lnTo>
                  <a:pt x="1659" y="2510"/>
                </a:lnTo>
                <a:lnTo>
                  <a:pt x="1662" y="2510"/>
                </a:lnTo>
                <a:lnTo>
                  <a:pt x="1662" y="2508"/>
                </a:lnTo>
                <a:lnTo>
                  <a:pt x="1664" y="2505"/>
                </a:lnTo>
                <a:lnTo>
                  <a:pt x="1662" y="2505"/>
                </a:lnTo>
                <a:lnTo>
                  <a:pt x="1662" y="2505"/>
                </a:lnTo>
                <a:close/>
                <a:moveTo>
                  <a:pt x="1530" y="2451"/>
                </a:moveTo>
                <a:lnTo>
                  <a:pt x="1532" y="2451"/>
                </a:lnTo>
                <a:lnTo>
                  <a:pt x="1532" y="2451"/>
                </a:lnTo>
                <a:lnTo>
                  <a:pt x="1534" y="2453"/>
                </a:lnTo>
                <a:lnTo>
                  <a:pt x="1534" y="2453"/>
                </a:lnTo>
                <a:lnTo>
                  <a:pt x="1534" y="2451"/>
                </a:lnTo>
                <a:lnTo>
                  <a:pt x="1534" y="2451"/>
                </a:lnTo>
                <a:lnTo>
                  <a:pt x="1534" y="2451"/>
                </a:lnTo>
                <a:lnTo>
                  <a:pt x="1532" y="2449"/>
                </a:lnTo>
                <a:lnTo>
                  <a:pt x="1532" y="2449"/>
                </a:lnTo>
                <a:lnTo>
                  <a:pt x="1530" y="2449"/>
                </a:lnTo>
                <a:lnTo>
                  <a:pt x="1530" y="2449"/>
                </a:lnTo>
                <a:lnTo>
                  <a:pt x="1530" y="2449"/>
                </a:lnTo>
                <a:lnTo>
                  <a:pt x="1530" y="2449"/>
                </a:lnTo>
                <a:lnTo>
                  <a:pt x="1530" y="2451"/>
                </a:lnTo>
                <a:close/>
                <a:moveTo>
                  <a:pt x="1561" y="2487"/>
                </a:moveTo>
                <a:lnTo>
                  <a:pt x="1559" y="2487"/>
                </a:lnTo>
                <a:lnTo>
                  <a:pt x="1559" y="2484"/>
                </a:lnTo>
                <a:lnTo>
                  <a:pt x="1557" y="2484"/>
                </a:lnTo>
                <a:lnTo>
                  <a:pt x="1555" y="2484"/>
                </a:lnTo>
                <a:lnTo>
                  <a:pt x="1553" y="2484"/>
                </a:lnTo>
                <a:lnTo>
                  <a:pt x="1553" y="2484"/>
                </a:lnTo>
                <a:lnTo>
                  <a:pt x="1553" y="2484"/>
                </a:lnTo>
                <a:lnTo>
                  <a:pt x="1551" y="2482"/>
                </a:lnTo>
                <a:lnTo>
                  <a:pt x="1551" y="2480"/>
                </a:lnTo>
                <a:lnTo>
                  <a:pt x="1551" y="2480"/>
                </a:lnTo>
                <a:lnTo>
                  <a:pt x="1551" y="2480"/>
                </a:lnTo>
                <a:lnTo>
                  <a:pt x="1548" y="2480"/>
                </a:lnTo>
                <a:lnTo>
                  <a:pt x="1548" y="2480"/>
                </a:lnTo>
                <a:lnTo>
                  <a:pt x="1548" y="2480"/>
                </a:lnTo>
                <a:lnTo>
                  <a:pt x="1548" y="2482"/>
                </a:lnTo>
                <a:lnTo>
                  <a:pt x="1548" y="2482"/>
                </a:lnTo>
                <a:lnTo>
                  <a:pt x="1544" y="2482"/>
                </a:lnTo>
                <a:lnTo>
                  <a:pt x="1544" y="2480"/>
                </a:lnTo>
                <a:lnTo>
                  <a:pt x="1540" y="2480"/>
                </a:lnTo>
                <a:lnTo>
                  <a:pt x="1538" y="2482"/>
                </a:lnTo>
                <a:lnTo>
                  <a:pt x="1540" y="2484"/>
                </a:lnTo>
                <a:lnTo>
                  <a:pt x="1542" y="2484"/>
                </a:lnTo>
                <a:lnTo>
                  <a:pt x="1544" y="2487"/>
                </a:lnTo>
                <a:lnTo>
                  <a:pt x="1544" y="2487"/>
                </a:lnTo>
                <a:lnTo>
                  <a:pt x="1546" y="2487"/>
                </a:lnTo>
                <a:lnTo>
                  <a:pt x="1546" y="2487"/>
                </a:lnTo>
                <a:lnTo>
                  <a:pt x="1546" y="2489"/>
                </a:lnTo>
                <a:lnTo>
                  <a:pt x="1546" y="2489"/>
                </a:lnTo>
                <a:lnTo>
                  <a:pt x="1546" y="2491"/>
                </a:lnTo>
                <a:lnTo>
                  <a:pt x="1546" y="2491"/>
                </a:lnTo>
                <a:lnTo>
                  <a:pt x="1546" y="2493"/>
                </a:lnTo>
                <a:lnTo>
                  <a:pt x="1548" y="2493"/>
                </a:lnTo>
                <a:lnTo>
                  <a:pt x="1548" y="2493"/>
                </a:lnTo>
                <a:lnTo>
                  <a:pt x="1548" y="2491"/>
                </a:lnTo>
                <a:lnTo>
                  <a:pt x="1548" y="2491"/>
                </a:lnTo>
                <a:lnTo>
                  <a:pt x="1548" y="2491"/>
                </a:lnTo>
                <a:lnTo>
                  <a:pt x="1551" y="2489"/>
                </a:lnTo>
                <a:lnTo>
                  <a:pt x="1551" y="2489"/>
                </a:lnTo>
                <a:lnTo>
                  <a:pt x="1551" y="2489"/>
                </a:lnTo>
                <a:lnTo>
                  <a:pt x="1553" y="2489"/>
                </a:lnTo>
                <a:lnTo>
                  <a:pt x="1553" y="2489"/>
                </a:lnTo>
                <a:lnTo>
                  <a:pt x="1553" y="2491"/>
                </a:lnTo>
                <a:lnTo>
                  <a:pt x="1553" y="2493"/>
                </a:lnTo>
                <a:lnTo>
                  <a:pt x="1551" y="2493"/>
                </a:lnTo>
                <a:lnTo>
                  <a:pt x="1551" y="2495"/>
                </a:lnTo>
                <a:lnTo>
                  <a:pt x="1551" y="2495"/>
                </a:lnTo>
                <a:lnTo>
                  <a:pt x="1553" y="2495"/>
                </a:lnTo>
                <a:lnTo>
                  <a:pt x="1553" y="2495"/>
                </a:lnTo>
                <a:lnTo>
                  <a:pt x="1553" y="2495"/>
                </a:lnTo>
                <a:lnTo>
                  <a:pt x="1555" y="2493"/>
                </a:lnTo>
                <a:lnTo>
                  <a:pt x="1557" y="2493"/>
                </a:lnTo>
                <a:lnTo>
                  <a:pt x="1557" y="2493"/>
                </a:lnTo>
                <a:lnTo>
                  <a:pt x="1559" y="2493"/>
                </a:lnTo>
                <a:lnTo>
                  <a:pt x="1559" y="2493"/>
                </a:lnTo>
                <a:lnTo>
                  <a:pt x="1559" y="2491"/>
                </a:lnTo>
                <a:lnTo>
                  <a:pt x="1561" y="2489"/>
                </a:lnTo>
                <a:lnTo>
                  <a:pt x="1561" y="2489"/>
                </a:lnTo>
                <a:lnTo>
                  <a:pt x="1561" y="2487"/>
                </a:lnTo>
                <a:close/>
                <a:moveTo>
                  <a:pt x="1622" y="2522"/>
                </a:moveTo>
                <a:lnTo>
                  <a:pt x="1620" y="2520"/>
                </a:lnTo>
                <a:lnTo>
                  <a:pt x="1618" y="2520"/>
                </a:lnTo>
                <a:lnTo>
                  <a:pt x="1618" y="2518"/>
                </a:lnTo>
                <a:lnTo>
                  <a:pt x="1618" y="2518"/>
                </a:lnTo>
                <a:lnTo>
                  <a:pt x="1618" y="2518"/>
                </a:lnTo>
                <a:lnTo>
                  <a:pt x="1618" y="2516"/>
                </a:lnTo>
                <a:lnTo>
                  <a:pt x="1618" y="2516"/>
                </a:lnTo>
                <a:lnTo>
                  <a:pt x="1613" y="2516"/>
                </a:lnTo>
                <a:lnTo>
                  <a:pt x="1613" y="2516"/>
                </a:lnTo>
                <a:lnTo>
                  <a:pt x="1613" y="2514"/>
                </a:lnTo>
                <a:lnTo>
                  <a:pt x="1618" y="2514"/>
                </a:lnTo>
                <a:lnTo>
                  <a:pt x="1615" y="2512"/>
                </a:lnTo>
                <a:lnTo>
                  <a:pt x="1613" y="2512"/>
                </a:lnTo>
                <a:lnTo>
                  <a:pt x="1609" y="2512"/>
                </a:lnTo>
                <a:lnTo>
                  <a:pt x="1599" y="2510"/>
                </a:lnTo>
                <a:lnTo>
                  <a:pt x="1595" y="2510"/>
                </a:lnTo>
                <a:lnTo>
                  <a:pt x="1595" y="2514"/>
                </a:lnTo>
                <a:lnTo>
                  <a:pt x="1595" y="2514"/>
                </a:lnTo>
                <a:lnTo>
                  <a:pt x="1595" y="2514"/>
                </a:lnTo>
                <a:lnTo>
                  <a:pt x="1595" y="2516"/>
                </a:lnTo>
                <a:lnTo>
                  <a:pt x="1595" y="2516"/>
                </a:lnTo>
                <a:lnTo>
                  <a:pt x="1595" y="2516"/>
                </a:lnTo>
                <a:lnTo>
                  <a:pt x="1597" y="2516"/>
                </a:lnTo>
                <a:lnTo>
                  <a:pt x="1597" y="2516"/>
                </a:lnTo>
                <a:lnTo>
                  <a:pt x="1599" y="2516"/>
                </a:lnTo>
                <a:lnTo>
                  <a:pt x="1599" y="2516"/>
                </a:lnTo>
                <a:lnTo>
                  <a:pt x="1599" y="2518"/>
                </a:lnTo>
                <a:lnTo>
                  <a:pt x="1599" y="2518"/>
                </a:lnTo>
                <a:lnTo>
                  <a:pt x="1599" y="2518"/>
                </a:lnTo>
                <a:lnTo>
                  <a:pt x="1601" y="2520"/>
                </a:lnTo>
                <a:lnTo>
                  <a:pt x="1601" y="2520"/>
                </a:lnTo>
                <a:lnTo>
                  <a:pt x="1603" y="2520"/>
                </a:lnTo>
                <a:lnTo>
                  <a:pt x="1605" y="2522"/>
                </a:lnTo>
                <a:lnTo>
                  <a:pt x="1605" y="2522"/>
                </a:lnTo>
                <a:lnTo>
                  <a:pt x="1603" y="2520"/>
                </a:lnTo>
                <a:lnTo>
                  <a:pt x="1603" y="2518"/>
                </a:lnTo>
                <a:lnTo>
                  <a:pt x="1603" y="2518"/>
                </a:lnTo>
                <a:lnTo>
                  <a:pt x="1603" y="2516"/>
                </a:lnTo>
                <a:lnTo>
                  <a:pt x="1605" y="2516"/>
                </a:lnTo>
                <a:lnTo>
                  <a:pt x="1605" y="2516"/>
                </a:lnTo>
                <a:lnTo>
                  <a:pt x="1607" y="2516"/>
                </a:lnTo>
                <a:lnTo>
                  <a:pt x="1607" y="2518"/>
                </a:lnTo>
                <a:lnTo>
                  <a:pt x="1609" y="2516"/>
                </a:lnTo>
                <a:lnTo>
                  <a:pt x="1609" y="2516"/>
                </a:lnTo>
                <a:lnTo>
                  <a:pt x="1609" y="2518"/>
                </a:lnTo>
                <a:lnTo>
                  <a:pt x="1609" y="2518"/>
                </a:lnTo>
                <a:lnTo>
                  <a:pt x="1609" y="2520"/>
                </a:lnTo>
                <a:lnTo>
                  <a:pt x="1609" y="2520"/>
                </a:lnTo>
                <a:lnTo>
                  <a:pt x="1609" y="2520"/>
                </a:lnTo>
                <a:lnTo>
                  <a:pt x="1611" y="2520"/>
                </a:lnTo>
                <a:lnTo>
                  <a:pt x="1613" y="2520"/>
                </a:lnTo>
                <a:lnTo>
                  <a:pt x="1613" y="2520"/>
                </a:lnTo>
                <a:lnTo>
                  <a:pt x="1615" y="2522"/>
                </a:lnTo>
                <a:lnTo>
                  <a:pt x="1618" y="2522"/>
                </a:lnTo>
                <a:lnTo>
                  <a:pt x="1618" y="2522"/>
                </a:lnTo>
                <a:lnTo>
                  <a:pt x="1620" y="2524"/>
                </a:lnTo>
                <a:lnTo>
                  <a:pt x="1620" y="2524"/>
                </a:lnTo>
                <a:lnTo>
                  <a:pt x="1622" y="2524"/>
                </a:lnTo>
                <a:lnTo>
                  <a:pt x="1622" y="2524"/>
                </a:lnTo>
                <a:lnTo>
                  <a:pt x="1622" y="2524"/>
                </a:lnTo>
                <a:lnTo>
                  <a:pt x="1622" y="2522"/>
                </a:lnTo>
                <a:lnTo>
                  <a:pt x="1622" y="2522"/>
                </a:lnTo>
                <a:close/>
                <a:moveTo>
                  <a:pt x="1542" y="2478"/>
                </a:moveTo>
                <a:lnTo>
                  <a:pt x="1542" y="2478"/>
                </a:lnTo>
                <a:lnTo>
                  <a:pt x="1542" y="2478"/>
                </a:lnTo>
                <a:lnTo>
                  <a:pt x="1542" y="2478"/>
                </a:lnTo>
                <a:lnTo>
                  <a:pt x="1542" y="2478"/>
                </a:lnTo>
                <a:lnTo>
                  <a:pt x="1544" y="2478"/>
                </a:lnTo>
                <a:lnTo>
                  <a:pt x="1546" y="2480"/>
                </a:lnTo>
                <a:lnTo>
                  <a:pt x="1548" y="2480"/>
                </a:lnTo>
                <a:lnTo>
                  <a:pt x="1548" y="2480"/>
                </a:lnTo>
                <a:lnTo>
                  <a:pt x="1546" y="2478"/>
                </a:lnTo>
                <a:lnTo>
                  <a:pt x="1546" y="2478"/>
                </a:lnTo>
                <a:lnTo>
                  <a:pt x="1544" y="2476"/>
                </a:lnTo>
                <a:lnTo>
                  <a:pt x="1542" y="2476"/>
                </a:lnTo>
                <a:lnTo>
                  <a:pt x="1542" y="2476"/>
                </a:lnTo>
                <a:lnTo>
                  <a:pt x="1540" y="2474"/>
                </a:lnTo>
                <a:lnTo>
                  <a:pt x="1538" y="2474"/>
                </a:lnTo>
                <a:lnTo>
                  <a:pt x="1538" y="2472"/>
                </a:lnTo>
                <a:lnTo>
                  <a:pt x="1534" y="2472"/>
                </a:lnTo>
                <a:lnTo>
                  <a:pt x="1532" y="2472"/>
                </a:lnTo>
                <a:lnTo>
                  <a:pt x="1532" y="2472"/>
                </a:lnTo>
                <a:lnTo>
                  <a:pt x="1530" y="2472"/>
                </a:lnTo>
                <a:lnTo>
                  <a:pt x="1530" y="2472"/>
                </a:lnTo>
                <a:lnTo>
                  <a:pt x="1530" y="2470"/>
                </a:lnTo>
                <a:lnTo>
                  <a:pt x="1530" y="2470"/>
                </a:lnTo>
                <a:lnTo>
                  <a:pt x="1527" y="2468"/>
                </a:lnTo>
                <a:lnTo>
                  <a:pt x="1525" y="2468"/>
                </a:lnTo>
                <a:lnTo>
                  <a:pt x="1525" y="2468"/>
                </a:lnTo>
                <a:lnTo>
                  <a:pt x="1525" y="2468"/>
                </a:lnTo>
                <a:lnTo>
                  <a:pt x="1527" y="2470"/>
                </a:lnTo>
                <a:lnTo>
                  <a:pt x="1527" y="2472"/>
                </a:lnTo>
                <a:lnTo>
                  <a:pt x="1530" y="2472"/>
                </a:lnTo>
                <a:lnTo>
                  <a:pt x="1532" y="2474"/>
                </a:lnTo>
                <a:lnTo>
                  <a:pt x="1532" y="2474"/>
                </a:lnTo>
                <a:lnTo>
                  <a:pt x="1534" y="2474"/>
                </a:lnTo>
                <a:lnTo>
                  <a:pt x="1536" y="2474"/>
                </a:lnTo>
                <a:lnTo>
                  <a:pt x="1538" y="2474"/>
                </a:lnTo>
                <a:lnTo>
                  <a:pt x="1538" y="2474"/>
                </a:lnTo>
                <a:lnTo>
                  <a:pt x="1542" y="2478"/>
                </a:lnTo>
                <a:close/>
                <a:moveTo>
                  <a:pt x="1517" y="2413"/>
                </a:moveTo>
                <a:lnTo>
                  <a:pt x="1519" y="2413"/>
                </a:lnTo>
                <a:lnTo>
                  <a:pt x="1521" y="2413"/>
                </a:lnTo>
                <a:lnTo>
                  <a:pt x="1521" y="2413"/>
                </a:lnTo>
                <a:lnTo>
                  <a:pt x="1521" y="2411"/>
                </a:lnTo>
                <a:lnTo>
                  <a:pt x="1521" y="2409"/>
                </a:lnTo>
                <a:lnTo>
                  <a:pt x="1521" y="2407"/>
                </a:lnTo>
                <a:lnTo>
                  <a:pt x="1521" y="2407"/>
                </a:lnTo>
                <a:lnTo>
                  <a:pt x="1525" y="2405"/>
                </a:lnTo>
                <a:lnTo>
                  <a:pt x="1525" y="2405"/>
                </a:lnTo>
                <a:lnTo>
                  <a:pt x="1525" y="2405"/>
                </a:lnTo>
                <a:lnTo>
                  <a:pt x="1525" y="2405"/>
                </a:lnTo>
                <a:lnTo>
                  <a:pt x="1523" y="2407"/>
                </a:lnTo>
                <a:lnTo>
                  <a:pt x="1523" y="2407"/>
                </a:lnTo>
                <a:lnTo>
                  <a:pt x="1523" y="2409"/>
                </a:lnTo>
                <a:lnTo>
                  <a:pt x="1523" y="2409"/>
                </a:lnTo>
                <a:lnTo>
                  <a:pt x="1523" y="2409"/>
                </a:lnTo>
                <a:lnTo>
                  <a:pt x="1523" y="2411"/>
                </a:lnTo>
                <a:lnTo>
                  <a:pt x="1523" y="2411"/>
                </a:lnTo>
                <a:lnTo>
                  <a:pt x="1523" y="2413"/>
                </a:lnTo>
                <a:lnTo>
                  <a:pt x="1523" y="2413"/>
                </a:lnTo>
                <a:lnTo>
                  <a:pt x="1525" y="2415"/>
                </a:lnTo>
                <a:lnTo>
                  <a:pt x="1525" y="2415"/>
                </a:lnTo>
                <a:lnTo>
                  <a:pt x="1527" y="2415"/>
                </a:lnTo>
                <a:lnTo>
                  <a:pt x="1527" y="2415"/>
                </a:lnTo>
                <a:lnTo>
                  <a:pt x="1527" y="2413"/>
                </a:lnTo>
                <a:lnTo>
                  <a:pt x="1527" y="2413"/>
                </a:lnTo>
                <a:lnTo>
                  <a:pt x="1530" y="2411"/>
                </a:lnTo>
                <a:lnTo>
                  <a:pt x="1530" y="2409"/>
                </a:lnTo>
                <a:lnTo>
                  <a:pt x="1530" y="2409"/>
                </a:lnTo>
                <a:lnTo>
                  <a:pt x="1527" y="2409"/>
                </a:lnTo>
                <a:lnTo>
                  <a:pt x="1527" y="2409"/>
                </a:lnTo>
                <a:lnTo>
                  <a:pt x="1530" y="2405"/>
                </a:lnTo>
                <a:lnTo>
                  <a:pt x="1530" y="2403"/>
                </a:lnTo>
                <a:lnTo>
                  <a:pt x="1530" y="2399"/>
                </a:lnTo>
                <a:lnTo>
                  <a:pt x="1527" y="2394"/>
                </a:lnTo>
                <a:lnTo>
                  <a:pt x="1527" y="2392"/>
                </a:lnTo>
                <a:lnTo>
                  <a:pt x="1527" y="2392"/>
                </a:lnTo>
                <a:lnTo>
                  <a:pt x="1525" y="2392"/>
                </a:lnTo>
                <a:lnTo>
                  <a:pt x="1525" y="2392"/>
                </a:lnTo>
                <a:lnTo>
                  <a:pt x="1523" y="2392"/>
                </a:lnTo>
                <a:lnTo>
                  <a:pt x="1523" y="2392"/>
                </a:lnTo>
                <a:lnTo>
                  <a:pt x="1521" y="2392"/>
                </a:lnTo>
                <a:lnTo>
                  <a:pt x="1521" y="2394"/>
                </a:lnTo>
                <a:lnTo>
                  <a:pt x="1521" y="2394"/>
                </a:lnTo>
                <a:lnTo>
                  <a:pt x="1521" y="2396"/>
                </a:lnTo>
                <a:lnTo>
                  <a:pt x="1521" y="2396"/>
                </a:lnTo>
                <a:lnTo>
                  <a:pt x="1519" y="2399"/>
                </a:lnTo>
                <a:lnTo>
                  <a:pt x="1519" y="2399"/>
                </a:lnTo>
                <a:lnTo>
                  <a:pt x="1519" y="2401"/>
                </a:lnTo>
                <a:lnTo>
                  <a:pt x="1519" y="2403"/>
                </a:lnTo>
                <a:lnTo>
                  <a:pt x="1517" y="2403"/>
                </a:lnTo>
                <a:lnTo>
                  <a:pt x="1517" y="2403"/>
                </a:lnTo>
                <a:lnTo>
                  <a:pt x="1517" y="2403"/>
                </a:lnTo>
                <a:lnTo>
                  <a:pt x="1515" y="2403"/>
                </a:lnTo>
                <a:lnTo>
                  <a:pt x="1515" y="2403"/>
                </a:lnTo>
                <a:lnTo>
                  <a:pt x="1515" y="2405"/>
                </a:lnTo>
                <a:lnTo>
                  <a:pt x="1515" y="2405"/>
                </a:lnTo>
                <a:lnTo>
                  <a:pt x="1517" y="2407"/>
                </a:lnTo>
                <a:lnTo>
                  <a:pt x="1517" y="2409"/>
                </a:lnTo>
                <a:lnTo>
                  <a:pt x="1513" y="2409"/>
                </a:lnTo>
                <a:lnTo>
                  <a:pt x="1513" y="2409"/>
                </a:lnTo>
                <a:lnTo>
                  <a:pt x="1513" y="2411"/>
                </a:lnTo>
                <a:lnTo>
                  <a:pt x="1515" y="2411"/>
                </a:lnTo>
                <a:lnTo>
                  <a:pt x="1517" y="2413"/>
                </a:lnTo>
                <a:close/>
                <a:moveTo>
                  <a:pt x="1586" y="2510"/>
                </a:moveTo>
                <a:lnTo>
                  <a:pt x="1584" y="2512"/>
                </a:lnTo>
                <a:lnTo>
                  <a:pt x="1582" y="2512"/>
                </a:lnTo>
                <a:lnTo>
                  <a:pt x="1582" y="2512"/>
                </a:lnTo>
                <a:lnTo>
                  <a:pt x="1580" y="2512"/>
                </a:lnTo>
                <a:lnTo>
                  <a:pt x="1580" y="2512"/>
                </a:lnTo>
                <a:lnTo>
                  <a:pt x="1580" y="2510"/>
                </a:lnTo>
                <a:lnTo>
                  <a:pt x="1578" y="2510"/>
                </a:lnTo>
                <a:lnTo>
                  <a:pt x="1576" y="2510"/>
                </a:lnTo>
                <a:lnTo>
                  <a:pt x="1574" y="2510"/>
                </a:lnTo>
                <a:lnTo>
                  <a:pt x="1574" y="2510"/>
                </a:lnTo>
                <a:lnTo>
                  <a:pt x="1574" y="2510"/>
                </a:lnTo>
                <a:lnTo>
                  <a:pt x="1574" y="2510"/>
                </a:lnTo>
                <a:lnTo>
                  <a:pt x="1574" y="2510"/>
                </a:lnTo>
                <a:lnTo>
                  <a:pt x="1574" y="2512"/>
                </a:lnTo>
                <a:lnTo>
                  <a:pt x="1574" y="2510"/>
                </a:lnTo>
                <a:lnTo>
                  <a:pt x="1576" y="2510"/>
                </a:lnTo>
                <a:lnTo>
                  <a:pt x="1576" y="2510"/>
                </a:lnTo>
                <a:lnTo>
                  <a:pt x="1576" y="2510"/>
                </a:lnTo>
                <a:lnTo>
                  <a:pt x="1578" y="2512"/>
                </a:lnTo>
                <a:lnTo>
                  <a:pt x="1580" y="2512"/>
                </a:lnTo>
                <a:lnTo>
                  <a:pt x="1580" y="2512"/>
                </a:lnTo>
                <a:lnTo>
                  <a:pt x="1580" y="2514"/>
                </a:lnTo>
                <a:lnTo>
                  <a:pt x="1580" y="2514"/>
                </a:lnTo>
                <a:lnTo>
                  <a:pt x="1582" y="2514"/>
                </a:lnTo>
                <a:lnTo>
                  <a:pt x="1582" y="2514"/>
                </a:lnTo>
                <a:lnTo>
                  <a:pt x="1584" y="2514"/>
                </a:lnTo>
                <a:lnTo>
                  <a:pt x="1584" y="2514"/>
                </a:lnTo>
                <a:lnTo>
                  <a:pt x="1584" y="2514"/>
                </a:lnTo>
                <a:lnTo>
                  <a:pt x="1586" y="2514"/>
                </a:lnTo>
                <a:lnTo>
                  <a:pt x="1586" y="2514"/>
                </a:lnTo>
                <a:lnTo>
                  <a:pt x="1586" y="2516"/>
                </a:lnTo>
                <a:lnTo>
                  <a:pt x="1586" y="2516"/>
                </a:lnTo>
                <a:lnTo>
                  <a:pt x="1588" y="2516"/>
                </a:lnTo>
                <a:lnTo>
                  <a:pt x="1588" y="2514"/>
                </a:lnTo>
                <a:lnTo>
                  <a:pt x="1590" y="2514"/>
                </a:lnTo>
                <a:lnTo>
                  <a:pt x="1588" y="2510"/>
                </a:lnTo>
                <a:lnTo>
                  <a:pt x="1586" y="2510"/>
                </a:lnTo>
                <a:close/>
                <a:moveTo>
                  <a:pt x="1519" y="2417"/>
                </a:moveTo>
                <a:lnTo>
                  <a:pt x="1519" y="2415"/>
                </a:lnTo>
                <a:lnTo>
                  <a:pt x="1517" y="2415"/>
                </a:lnTo>
                <a:lnTo>
                  <a:pt x="1515" y="2417"/>
                </a:lnTo>
                <a:lnTo>
                  <a:pt x="1515" y="2419"/>
                </a:lnTo>
                <a:lnTo>
                  <a:pt x="1515" y="2419"/>
                </a:lnTo>
                <a:lnTo>
                  <a:pt x="1515" y="2419"/>
                </a:lnTo>
                <a:lnTo>
                  <a:pt x="1515" y="2422"/>
                </a:lnTo>
                <a:lnTo>
                  <a:pt x="1517" y="2422"/>
                </a:lnTo>
                <a:lnTo>
                  <a:pt x="1517" y="2422"/>
                </a:lnTo>
                <a:lnTo>
                  <a:pt x="1521" y="2422"/>
                </a:lnTo>
                <a:lnTo>
                  <a:pt x="1521" y="2419"/>
                </a:lnTo>
                <a:lnTo>
                  <a:pt x="1523" y="2419"/>
                </a:lnTo>
                <a:lnTo>
                  <a:pt x="1523" y="2417"/>
                </a:lnTo>
                <a:lnTo>
                  <a:pt x="1521" y="2417"/>
                </a:lnTo>
                <a:lnTo>
                  <a:pt x="1519" y="2417"/>
                </a:lnTo>
                <a:close/>
                <a:moveTo>
                  <a:pt x="1519" y="2426"/>
                </a:moveTo>
                <a:lnTo>
                  <a:pt x="1519" y="2426"/>
                </a:lnTo>
                <a:lnTo>
                  <a:pt x="1519" y="2426"/>
                </a:lnTo>
                <a:lnTo>
                  <a:pt x="1519" y="2426"/>
                </a:lnTo>
                <a:lnTo>
                  <a:pt x="1517" y="2424"/>
                </a:lnTo>
                <a:lnTo>
                  <a:pt x="1515" y="2424"/>
                </a:lnTo>
                <a:lnTo>
                  <a:pt x="1515" y="2426"/>
                </a:lnTo>
                <a:lnTo>
                  <a:pt x="1515" y="2426"/>
                </a:lnTo>
                <a:lnTo>
                  <a:pt x="1515" y="2428"/>
                </a:lnTo>
                <a:lnTo>
                  <a:pt x="1515" y="2428"/>
                </a:lnTo>
                <a:lnTo>
                  <a:pt x="1515" y="2430"/>
                </a:lnTo>
                <a:lnTo>
                  <a:pt x="1515" y="2430"/>
                </a:lnTo>
                <a:lnTo>
                  <a:pt x="1517" y="2430"/>
                </a:lnTo>
                <a:lnTo>
                  <a:pt x="1517" y="2428"/>
                </a:lnTo>
                <a:lnTo>
                  <a:pt x="1517" y="2426"/>
                </a:lnTo>
                <a:lnTo>
                  <a:pt x="1519" y="2426"/>
                </a:lnTo>
                <a:close/>
                <a:moveTo>
                  <a:pt x="1521" y="2443"/>
                </a:moveTo>
                <a:lnTo>
                  <a:pt x="1523" y="2443"/>
                </a:lnTo>
                <a:lnTo>
                  <a:pt x="1523" y="2443"/>
                </a:lnTo>
                <a:lnTo>
                  <a:pt x="1525" y="2440"/>
                </a:lnTo>
                <a:lnTo>
                  <a:pt x="1525" y="2440"/>
                </a:lnTo>
                <a:lnTo>
                  <a:pt x="1527" y="2443"/>
                </a:lnTo>
                <a:lnTo>
                  <a:pt x="1527" y="2443"/>
                </a:lnTo>
                <a:lnTo>
                  <a:pt x="1527" y="2440"/>
                </a:lnTo>
                <a:lnTo>
                  <a:pt x="1527" y="2440"/>
                </a:lnTo>
                <a:lnTo>
                  <a:pt x="1527" y="2438"/>
                </a:lnTo>
                <a:lnTo>
                  <a:pt x="1527" y="2438"/>
                </a:lnTo>
                <a:lnTo>
                  <a:pt x="1525" y="2438"/>
                </a:lnTo>
                <a:lnTo>
                  <a:pt x="1523" y="2440"/>
                </a:lnTo>
                <a:lnTo>
                  <a:pt x="1521" y="2440"/>
                </a:lnTo>
                <a:lnTo>
                  <a:pt x="1519" y="2440"/>
                </a:lnTo>
                <a:lnTo>
                  <a:pt x="1519" y="2443"/>
                </a:lnTo>
                <a:lnTo>
                  <a:pt x="1517" y="2443"/>
                </a:lnTo>
                <a:lnTo>
                  <a:pt x="1517" y="2445"/>
                </a:lnTo>
                <a:lnTo>
                  <a:pt x="1517" y="2447"/>
                </a:lnTo>
                <a:lnTo>
                  <a:pt x="1519" y="2445"/>
                </a:lnTo>
                <a:lnTo>
                  <a:pt x="1519" y="2445"/>
                </a:lnTo>
                <a:lnTo>
                  <a:pt x="1521" y="2443"/>
                </a:lnTo>
                <a:lnTo>
                  <a:pt x="1521" y="2443"/>
                </a:lnTo>
                <a:close/>
                <a:moveTo>
                  <a:pt x="1525" y="2457"/>
                </a:moveTo>
                <a:lnTo>
                  <a:pt x="1527" y="2453"/>
                </a:lnTo>
                <a:lnTo>
                  <a:pt x="1527" y="2453"/>
                </a:lnTo>
                <a:lnTo>
                  <a:pt x="1525" y="2451"/>
                </a:lnTo>
                <a:lnTo>
                  <a:pt x="1525" y="2451"/>
                </a:lnTo>
                <a:lnTo>
                  <a:pt x="1525" y="2451"/>
                </a:lnTo>
                <a:lnTo>
                  <a:pt x="1523" y="2447"/>
                </a:lnTo>
                <a:lnTo>
                  <a:pt x="1523" y="2447"/>
                </a:lnTo>
                <a:lnTo>
                  <a:pt x="1523" y="2449"/>
                </a:lnTo>
                <a:lnTo>
                  <a:pt x="1521" y="2449"/>
                </a:lnTo>
                <a:lnTo>
                  <a:pt x="1519" y="2449"/>
                </a:lnTo>
                <a:lnTo>
                  <a:pt x="1521" y="2451"/>
                </a:lnTo>
                <a:lnTo>
                  <a:pt x="1521" y="2455"/>
                </a:lnTo>
                <a:lnTo>
                  <a:pt x="1523" y="2457"/>
                </a:lnTo>
                <a:lnTo>
                  <a:pt x="1523" y="2459"/>
                </a:lnTo>
                <a:lnTo>
                  <a:pt x="1525" y="2459"/>
                </a:lnTo>
                <a:lnTo>
                  <a:pt x="1525" y="2457"/>
                </a:lnTo>
                <a:close/>
                <a:moveTo>
                  <a:pt x="1567" y="2497"/>
                </a:moveTo>
                <a:lnTo>
                  <a:pt x="1569" y="2497"/>
                </a:lnTo>
                <a:lnTo>
                  <a:pt x="1571" y="2497"/>
                </a:lnTo>
                <a:lnTo>
                  <a:pt x="1571" y="2497"/>
                </a:lnTo>
                <a:lnTo>
                  <a:pt x="1576" y="2499"/>
                </a:lnTo>
                <a:lnTo>
                  <a:pt x="1578" y="2499"/>
                </a:lnTo>
                <a:lnTo>
                  <a:pt x="1578" y="2499"/>
                </a:lnTo>
                <a:lnTo>
                  <a:pt x="1578" y="2499"/>
                </a:lnTo>
                <a:lnTo>
                  <a:pt x="1578" y="2497"/>
                </a:lnTo>
                <a:lnTo>
                  <a:pt x="1580" y="2497"/>
                </a:lnTo>
                <a:lnTo>
                  <a:pt x="1578" y="2495"/>
                </a:lnTo>
                <a:lnTo>
                  <a:pt x="1578" y="2495"/>
                </a:lnTo>
                <a:lnTo>
                  <a:pt x="1576" y="2495"/>
                </a:lnTo>
                <a:lnTo>
                  <a:pt x="1574" y="2493"/>
                </a:lnTo>
                <a:lnTo>
                  <a:pt x="1571" y="2491"/>
                </a:lnTo>
                <a:lnTo>
                  <a:pt x="1569" y="2491"/>
                </a:lnTo>
                <a:lnTo>
                  <a:pt x="1565" y="2491"/>
                </a:lnTo>
                <a:lnTo>
                  <a:pt x="1563" y="2491"/>
                </a:lnTo>
                <a:lnTo>
                  <a:pt x="1563" y="2491"/>
                </a:lnTo>
                <a:lnTo>
                  <a:pt x="1561" y="2493"/>
                </a:lnTo>
                <a:lnTo>
                  <a:pt x="1563" y="2495"/>
                </a:lnTo>
                <a:lnTo>
                  <a:pt x="1565" y="2497"/>
                </a:lnTo>
                <a:lnTo>
                  <a:pt x="1565" y="2499"/>
                </a:lnTo>
                <a:lnTo>
                  <a:pt x="1567" y="2497"/>
                </a:lnTo>
                <a:lnTo>
                  <a:pt x="1567" y="2497"/>
                </a:lnTo>
                <a:close/>
                <a:moveTo>
                  <a:pt x="1712" y="2222"/>
                </a:moveTo>
                <a:lnTo>
                  <a:pt x="1710" y="2222"/>
                </a:lnTo>
                <a:lnTo>
                  <a:pt x="1708" y="2222"/>
                </a:lnTo>
                <a:lnTo>
                  <a:pt x="1708" y="2222"/>
                </a:lnTo>
                <a:lnTo>
                  <a:pt x="1710" y="2225"/>
                </a:lnTo>
                <a:lnTo>
                  <a:pt x="1710" y="2225"/>
                </a:lnTo>
                <a:lnTo>
                  <a:pt x="1712" y="2225"/>
                </a:lnTo>
                <a:lnTo>
                  <a:pt x="1712" y="2225"/>
                </a:lnTo>
                <a:lnTo>
                  <a:pt x="1712" y="2222"/>
                </a:lnTo>
                <a:close/>
                <a:moveTo>
                  <a:pt x="1680" y="2508"/>
                </a:moveTo>
                <a:lnTo>
                  <a:pt x="1680" y="2508"/>
                </a:lnTo>
                <a:lnTo>
                  <a:pt x="1678" y="2508"/>
                </a:lnTo>
                <a:lnTo>
                  <a:pt x="1678" y="2508"/>
                </a:lnTo>
                <a:lnTo>
                  <a:pt x="1674" y="2508"/>
                </a:lnTo>
                <a:lnTo>
                  <a:pt x="1672" y="2505"/>
                </a:lnTo>
                <a:lnTo>
                  <a:pt x="1672" y="2508"/>
                </a:lnTo>
                <a:lnTo>
                  <a:pt x="1672" y="2508"/>
                </a:lnTo>
                <a:lnTo>
                  <a:pt x="1670" y="2508"/>
                </a:lnTo>
                <a:lnTo>
                  <a:pt x="1670" y="2510"/>
                </a:lnTo>
                <a:lnTo>
                  <a:pt x="1670" y="2510"/>
                </a:lnTo>
                <a:lnTo>
                  <a:pt x="1672" y="2510"/>
                </a:lnTo>
                <a:lnTo>
                  <a:pt x="1674" y="2510"/>
                </a:lnTo>
                <a:lnTo>
                  <a:pt x="1674" y="2510"/>
                </a:lnTo>
                <a:lnTo>
                  <a:pt x="1676" y="2508"/>
                </a:lnTo>
                <a:lnTo>
                  <a:pt x="1680" y="2508"/>
                </a:lnTo>
                <a:lnTo>
                  <a:pt x="1680" y="2508"/>
                </a:lnTo>
                <a:lnTo>
                  <a:pt x="1683" y="2508"/>
                </a:lnTo>
                <a:lnTo>
                  <a:pt x="1683" y="2508"/>
                </a:lnTo>
                <a:lnTo>
                  <a:pt x="1683" y="2508"/>
                </a:lnTo>
                <a:lnTo>
                  <a:pt x="1680" y="2508"/>
                </a:lnTo>
                <a:close/>
                <a:moveTo>
                  <a:pt x="1724" y="2451"/>
                </a:moveTo>
                <a:lnTo>
                  <a:pt x="1727" y="2449"/>
                </a:lnTo>
                <a:lnTo>
                  <a:pt x="1724" y="2449"/>
                </a:lnTo>
                <a:lnTo>
                  <a:pt x="1724" y="2449"/>
                </a:lnTo>
                <a:lnTo>
                  <a:pt x="1722" y="2449"/>
                </a:lnTo>
                <a:lnTo>
                  <a:pt x="1722" y="2451"/>
                </a:lnTo>
                <a:lnTo>
                  <a:pt x="1722" y="2451"/>
                </a:lnTo>
                <a:lnTo>
                  <a:pt x="1724" y="2453"/>
                </a:lnTo>
                <a:lnTo>
                  <a:pt x="1724" y="2453"/>
                </a:lnTo>
                <a:lnTo>
                  <a:pt x="1724" y="2451"/>
                </a:lnTo>
                <a:close/>
                <a:moveTo>
                  <a:pt x="1745" y="2447"/>
                </a:moveTo>
                <a:lnTo>
                  <a:pt x="1745" y="2447"/>
                </a:lnTo>
                <a:lnTo>
                  <a:pt x="1747" y="2445"/>
                </a:lnTo>
                <a:lnTo>
                  <a:pt x="1747" y="2445"/>
                </a:lnTo>
                <a:lnTo>
                  <a:pt x="1747" y="2445"/>
                </a:lnTo>
                <a:lnTo>
                  <a:pt x="1750" y="2443"/>
                </a:lnTo>
                <a:lnTo>
                  <a:pt x="1750" y="2443"/>
                </a:lnTo>
                <a:lnTo>
                  <a:pt x="1747" y="2443"/>
                </a:lnTo>
                <a:lnTo>
                  <a:pt x="1747" y="2440"/>
                </a:lnTo>
                <a:lnTo>
                  <a:pt x="1745" y="2443"/>
                </a:lnTo>
                <a:lnTo>
                  <a:pt x="1745" y="2443"/>
                </a:lnTo>
                <a:lnTo>
                  <a:pt x="1743" y="2443"/>
                </a:lnTo>
                <a:lnTo>
                  <a:pt x="1741" y="2443"/>
                </a:lnTo>
                <a:lnTo>
                  <a:pt x="1741" y="2443"/>
                </a:lnTo>
                <a:lnTo>
                  <a:pt x="1739" y="2443"/>
                </a:lnTo>
                <a:lnTo>
                  <a:pt x="1739" y="2443"/>
                </a:lnTo>
                <a:lnTo>
                  <a:pt x="1737" y="2443"/>
                </a:lnTo>
                <a:lnTo>
                  <a:pt x="1735" y="2443"/>
                </a:lnTo>
                <a:lnTo>
                  <a:pt x="1733" y="2443"/>
                </a:lnTo>
                <a:lnTo>
                  <a:pt x="1731" y="2440"/>
                </a:lnTo>
                <a:lnTo>
                  <a:pt x="1731" y="2440"/>
                </a:lnTo>
                <a:lnTo>
                  <a:pt x="1731" y="2443"/>
                </a:lnTo>
                <a:lnTo>
                  <a:pt x="1731" y="2443"/>
                </a:lnTo>
                <a:lnTo>
                  <a:pt x="1731" y="2443"/>
                </a:lnTo>
                <a:lnTo>
                  <a:pt x="1733" y="2445"/>
                </a:lnTo>
                <a:lnTo>
                  <a:pt x="1735" y="2445"/>
                </a:lnTo>
                <a:lnTo>
                  <a:pt x="1735" y="2447"/>
                </a:lnTo>
                <a:lnTo>
                  <a:pt x="1735" y="2447"/>
                </a:lnTo>
                <a:lnTo>
                  <a:pt x="1731" y="2447"/>
                </a:lnTo>
                <a:lnTo>
                  <a:pt x="1731" y="2447"/>
                </a:lnTo>
                <a:lnTo>
                  <a:pt x="1731" y="2449"/>
                </a:lnTo>
                <a:lnTo>
                  <a:pt x="1731" y="2449"/>
                </a:lnTo>
                <a:lnTo>
                  <a:pt x="1733" y="2449"/>
                </a:lnTo>
                <a:lnTo>
                  <a:pt x="1733" y="2449"/>
                </a:lnTo>
                <a:lnTo>
                  <a:pt x="1735" y="2449"/>
                </a:lnTo>
                <a:lnTo>
                  <a:pt x="1735" y="2449"/>
                </a:lnTo>
                <a:lnTo>
                  <a:pt x="1735" y="2449"/>
                </a:lnTo>
                <a:lnTo>
                  <a:pt x="1735" y="2449"/>
                </a:lnTo>
                <a:lnTo>
                  <a:pt x="1733" y="2451"/>
                </a:lnTo>
                <a:lnTo>
                  <a:pt x="1733" y="2451"/>
                </a:lnTo>
                <a:lnTo>
                  <a:pt x="1731" y="2453"/>
                </a:lnTo>
                <a:lnTo>
                  <a:pt x="1727" y="2453"/>
                </a:lnTo>
                <a:lnTo>
                  <a:pt x="1724" y="2455"/>
                </a:lnTo>
                <a:lnTo>
                  <a:pt x="1727" y="2457"/>
                </a:lnTo>
                <a:lnTo>
                  <a:pt x="1729" y="2457"/>
                </a:lnTo>
                <a:lnTo>
                  <a:pt x="1731" y="2457"/>
                </a:lnTo>
                <a:lnTo>
                  <a:pt x="1731" y="2457"/>
                </a:lnTo>
                <a:lnTo>
                  <a:pt x="1733" y="2457"/>
                </a:lnTo>
                <a:lnTo>
                  <a:pt x="1733" y="2457"/>
                </a:lnTo>
                <a:lnTo>
                  <a:pt x="1733" y="2455"/>
                </a:lnTo>
                <a:lnTo>
                  <a:pt x="1735" y="2455"/>
                </a:lnTo>
                <a:lnTo>
                  <a:pt x="1735" y="2453"/>
                </a:lnTo>
                <a:lnTo>
                  <a:pt x="1735" y="2453"/>
                </a:lnTo>
                <a:lnTo>
                  <a:pt x="1737" y="2453"/>
                </a:lnTo>
                <a:lnTo>
                  <a:pt x="1739" y="2453"/>
                </a:lnTo>
                <a:lnTo>
                  <a:pt x="1739" y="2453"/>
                </a:lnTo>
                <a:lnTo>
                  <a:pt x="1743" y="2449"/>
                </a:lnTo>
                <a:lnTo>
                  <a:pt x="1745" y="2447"/>
                </a:lnTo>
                <a:close/>
                <a:moveTo>
                  <a:pt x="1630" y="2529"/>
                </a:moveTo>
                <a:lnTo>
                  <a:pt x="1626" y="2529"/>
                </a:lnTo>
                <a:lnTo>
                  <a:pt x="1626" y="2529"/>
                </a:lnTo>
                <a:lnTo>
                  <a:pt x="1624" y="2529"/>
                </a:lnTo>
                <a:lnTo>
                  <a:pt x="1624" y="2529"/>
                </a:lnTo>
                <a:lnTo>
                  <a:pt x="1626" y="2529"/>
                </a:lnTo>
                <a:lnTo>
                  <a:pt x="1626" y="2531"/>
                </a:lnTo>
                <a:lnTo>
                  <a:pt x="1628" y="2531"/>
                </a:lnTo>
                <a:lnTo>
                  <a:pt x="1628" y="2531"/>
                </a:lnTo>
                <a:lnTo>
                  <a:pt x="1630" y="2531"/>
                </a:lnTo>
                <a:lnTo>
                  <a:pt x="1630" y="2529"/>
                </a:lnTo>
                <a:lnTo>
                  <a:pt x="1630" y="2529"/>
                </a:lnTo>
                <a:lnTo>
                  <a:pt x="1630" y="2529"/>
                </a:lnTo>
                <a:close/>
                <a:moveTo>
                  <a:pt x="1636" y="2514"/>
                </a:moveTo>
                <a:lnTo>
                  <a:pt x="1634" y="2512"/>
                </a:lnTo>
                <a:lnTo>
                  <a:pt x="1630" y="2512"/>
                </a:lnTo>
                <a:lnTo>
                  <a:pt x="1624" y="2510"/>
                </a:lnTo>
                <a:lnTo>
                  <a:pt x="1622" y="2510"/>
                </a:lnTo>
                <a:lnTo>
                  <a:pt x="1618" y="2512"/>
                </a:lnTo>
                <a:lnTo>
                  <a:pt x="1620" y="2514"/>
                </a:lnTo>
                <a:lnTo>
                  <a:pt x="1620" y="2516"/>
                </a:lnTo>
                <a:lnTo>
                  <a:pt x="1622" y="2516"/>
                </a:lnTo>
                <a:lnTo>
                  <a:pt x="1622" y="2516"/>
                </a:lnTo>
                <a:lnTo>
                  <a:pt x="1626" y="2518"/>
                </a:lnTo>
                <a:lnTo>
                  <a:pt x="1626" y="2518"/>
                </a:lnTo>
                <a:lnTo>
                  <a:pt x="1628" y="2516"/>
                </a:lnTo>
                <a:lnTo>
                  <a:pt x="1628" y="2516"/>
                </a:lnTo>
                <a:lnTo>
                  <a:pt x="1630" y="2516"/>
                </a:lnTo>
                <a:lnTo>
                  <a:pt x="1630" y="2516"/>
                </a:lnTo>
                <a:lnTo>
                  <a:pt x="1630" y="2516"/>
                </a:lnTo>
                <a:lnTo>
                  <a:pt x="1630" y="2516"/>
                </a:lnTo>
                <a:lnTo>
                  <a:pt x="1630" y="2516"/>
                </a:lnTo>
                <a:lnTo>
                  <a:pt x="1632" y="2518"/>
                </a:lnTo>
                <a:lnTo>
                  <a:pt x="1632" y="2518"/>
                </a:lnTo>
                <a:lnTo>
                  <a:pt x="1634" y="2518"/>
                </a:lnTo>
                <a:lnTo>
                  <a:pt x="1634" y="2516"/>
                </a:lnTo>
                <a:lnTo>
                  <a:pt x="1636" y="2516"/>
                </a:lnTo>
                <a:lnTo>
                  <a:pt x="1636" y="2516"/>
                </a:lnTo>
                <a:lnTo>
                  <a:pt x="1636" y="2514"/>
                </a:lnTo>
                <a:lnTo>
                  <a:pt x="1636" y="2514"/>
                </a:lnTo>
                <a:close/>
                <a:moveTo>
                  <a:pt x="1632" y="2524"/>
                </a:moveTo>
                <a:lnTo>
                  <a:pt x="1632" y="2524"/>
                </a:lnTo>
                <a:lnTo>
                  <a:pt x="1632" y="2524"/>
                </a:lnTo>
                <a:lnTo>
                  <a:pt x="1630" y="2524"/>
                </a:lnTo>
                <a:lnTo>
                  <a:pt x="1630" y="2524"/>
                </a:lnTo>
                <a:lnTo>
                  <a:pt x="1630" y="2526"/>
                </a:lnTo>
                <a:lnTo>
                  <a:pt x="1628" y="2526"/>
                </a:lnTo>
                <a:lnTo>
                  <a:pt x="1628" y="2526"/>
                </a:lnTo>
                <a:lnTo>
                  <a:pt x="1632" y="2526"/>
                </a:lnTo>
                <a:lnTo>
                  <a:pt x="1632" y="2526"/>
                </a:lnTo>
                <a:lnTo>
                  <a:pt x="1632" y="2529"/>
                </a:lnTo>
                <a:lnTo>
                  <a:pt x="1632" y="2529"/>
                </a:lnTo>
                <a:lnTo>
                  <a:pt x="1632" y="2526"/>
                </a:lnTo>
                <a:lnTo>
                  <a:pt x="1632" y="2526"/>
                </a:lnTo>
                <a:lnTo>
                  <a:pt x="1632" y="2526"/>
                </a:lnTo>
                <a:lnTo>
                  <a:pt x="1632" y="2524"/>
                </a:lnTo>
                <a:close/>
                <a:moveTo>
                  <a:pt x="1643" y="2516"/>
                </a:moveTo>
                <a:lnTo>
                  <a:pt x="1643" y="2516"/>
                </a:lnTo>
                <a:lnTo>
                  <a:pt x="1643" y="2516"/>
                </a:lnTo>
                <a:lnTo>
                  <a:pt x="1643" y="2516"/>
                </a:lnTo>
                <a:lnTo>
                  <a:pt x="1643" y="2518"/>
                </a:lnTo>
                <a:lnTo>
                  <a:pt x="1643" y="2518"/>
                </a:lnTo>
                <a:lnTo>
                  <a:pt x="1643" y="2518"/>
                </a:lnTo>
                <a:lnTo>
                  <a:pt x="1645" y="2516"/>
                </a:lnTo>
                <a:lnTo>
                  <a:pt x="1645" y="2516"/>
                </a:lnTo>
                <a:lnTo>
                  <a:pt x="1645" y="2516"/>
                </a:lnTo>
                <a:lnTo>
                  <a:pt x="1643" y="2516"/>
                </a:lnTo>
                <a:close/>
                <a:moveTo>
                  <a:pt x="1737" y="2440"/>
                </a:moveTo>
                <a:lnTo>
                  <a:pt x="1737" y="2440"/>
                </a:lnTo>
                <a:lnTo>
                  <a:pt x="1737" y="2440"/>
                </a:lnTo>
                <a:lnTo>
                  <a:pt x="1735" y="2440"/>
                </a:lnTo>
                <a:lnTo>
                  <a:pt x="1735" y="2440"/>
                </a:lnTo>
                <a:lnTo>
                  <a:pt x="1735" y="2443"/>
                </a:lnTo>
                <a:lnTo>
                  <a:pt x="1737" y="2443"/>
                </a:lnTo>
                <a:lnTo>
                  <a:pt x="1737" y="2440"/>
                </a:lnTo>
                <a:close/>
                <a:moveTo>
                  <a:pt x="1297" y="1640"/>
                </a:moveTo>
                <a:lnTo>
                  <a:pt x="1297" y="1640"/>
                </a:lnTo>
                <a:lnTo>
                  <a:pt x="1297" y="1642"/>
                </a:lnTo>
                <a:lnTo>
                  <a:pt x="1299" y="1642"/>
                </a:lnTo>
                <a:lnTo>
                  <a:pt x="1299" y="1642"/>
                </a:lnTo>
                <a:lnTo>
                  <a:pt x="1299" y="1642"/>
                </a:lnTo>
                <a:lnTo>
                  <a:pt x="1299" y="1642"/>
                </a:lnTo>
                <a:lnTo>
                  <a:pt x="1301" y="1640"/>
                </a:lnTo>
                <a:lnTo>
                  <a:pt x="1301" y="1640"/>
                </a:lnTo>
                <a:lnTo>
                  <a:pt x="1299" y="1638"/>
                </a:lnTo>
                <a:lnTo>
                  <a:pt x="1297" y="1640"/>
                </a:lnTo>
                <a:close/>
                <a:moveTo>
                  <a:pt x="1291" y="1640"/>
                </a:moveTo>
                <a:lnTo>
                  <a:pt x="1291" y="1640"/>
                </a:lnTo>
                <a:lnTo>
                  <a:pt x="1291" y="1640"/>
                </a:lnTo>
                <a:lnTo>
                  <a:pt x="1291" y="1638"/>
                </a:lnTo>
                <a:lnTo>
                  <a:pt x="1287" y="1633"/>
                </a:lnTo>
                <a:lnTo>
                  <a:pt x="1287" y="1631"/>
                </a:lnTo>
                <a:lnTo>
                  <a:pt x="1284" y="1631"/>
                </a:lnTo>
                <a:lnTo>
                  <a:pt x="1284" y="1629"/>
                </a:lnTo>
                <a:lnTo>
                  <a:pt x="1284" y="1629"/>
                </a:lnTo>
                <a:lnTo>
                  <a:pt x="1282" y="1629"/>
                </a:lnTo>
                <a:lnTo>
                  <a:pt x="1282" y="1631"/>
                </a:lnTo>
                <a:lnTo>
                  <a:pt x="1280" y="1631"/>
                </a:lnTo>
                <a:lnTo>
                  <a:pt x="1280" y="1631"/>
                </a:lnTo>
                <a:lnTo>
                  <a:pt x="1282" y="1631"/>
                </a:lnTo>
                <a:lnTo>
                  <a:pt x="1282" y="1631"/>
                </a:lnTo>
                <a:lnTo>
                  <a:pt x="1282" y="1631"/>
                </a:lnTo>
                <a:lnTo>
                  <a:pt x="1284" y="1635"/>
                </a:lnTo>
                <a:lnTo>
                  <a:pt x="1287" y="1638"/>
                </a:lnTo>
                <a:lnTo>
                  <a:pt x="1287" y="1638"/>
                </a:lnTo>
                <a:lnTo>
                  <a:pt x="1289" y="1640"/>
                </a:lnTo>
                <a:lnTo>
                  <a:pt x="1287" y="1640"/>
                </a:lnTo>
                <a:lnTo>
                  <a:pt x="1284" y="1642"/>
                </a:lnTo>
                <a:lnTo>
                  <a:pt x="1282" y="1642"/>
                </a:lnTo>
                <a:lnTo>
                  <a:pt x="1282" y="1644"/>
                </a:lnTo>
                <a:lnTo>
                  <a:pt x="1282" y="1644"/>
                </a:lnTo>
                <a:lnTo>
                  <a:pt x="1282" y="1646"/>
                </a:lnTo>
                <a:lnTo>
                  <a:pt x="1284" y="1646"/>
                </a:lnTo>
                <a:lnTo>
                  <a:pt x="1287" y="1646"/>
                </a:lnTo>
                <a:lnTo>
                  <a:pt x="1291" y="1644"/>
                </a:lnTo>
                <a:lnTo>
                  <a:pt x="1293" y="1642"/>
                </a:lnTo>
                <a:lnTo>
                  <a:pt x="1291" y="1642"/>
                </a:lnTo>
                <a:lnTo>
                  <a:pt x="1291" y="1640"/>
                </a:lnTo>
                <a:close/>
                <a:moveTo>
                  <a:pt x="1023" y="2030"/>
                </a:moveTo>
                <a:lnTo>
                  <a:pt x="1023" y="2030"/>
                </a:lnTo>
                <a:lnTo>
                  <a:pt x="1023" y="2032"/>
                </a:lnTo>
                <a:lnTo>
                  <a:pt x="1025" y="2030"/>
                </a:lnTo>
                <a:lnTo>
                  <a:pt x="1025" y="2030"/>
                </a:lnTo>
                <a:lnTo>
                  <a:pt x="1025" y="2030"/>
                </a:lnTo>
                <a:lnTo>
                  <a:pt x="1023" y="2030"/>
                </a:lnTo>
                <a:close/>
                <a:moveTo>
                  <a:pt x="1284" y="1638"/>
                </a:moveTo>
                <a:lnTo>
                  <a:pt x="1284" y="1635"/>
                </a:lnTo>
                <a:lnTo>
                  <a:pt x="1282" y="1635"/>
                </a:lnTo>
                <a:lnTo>
                  <a:pt x="1280" y="1635"/>
                </a:lnTo>
                <a:lnTo>
                  <a:pt x="1280" y="1635"/>
                </a:lnTo>
                <a:lnTo>
                  <a:pt x="1280" y="1638"/>
                </a:lnTo>
                <a:lnTo>
                  <a:pt x="1280" y="1638"/>
                </a:lnTo>
                <a:lnTo>
                  <a:pt x="1282" y="1638"/>
                </a:lnTo>
                <a:lnTo>
                  <a:pt x="1282" y="1638"/>
                </a:lnTo>
                <a:lnTo>
                  <a:pt x="1284" y="1638"/>
                </a:lnTo>
                <a:close/>
                <a:moveTo>
                  <a:pt x="987" y="1271"/>
                </a:moveTo>
                <a:lnTo>
                  <a:pt x="985" y="1273"/>
                </a:lnTo>
                <a:lnTo>
                  <a:pt x="989" y="1275"/>
                </a:lnTo>
                <a:lnTo>
                  <a:pt x="989" y="1275"/>
                </a:lnTo>
                <a:lnTo>
                  <a:pt x="987" y="1273"/>
                </a:lnTo>
                <a:lnTo>
                  <a:pt x="987" y="1271"/>
                </a:lnTo>
                <a:close/>
                <a:moveTo>
                  <a:pt x="1064" y="1315"/>
                </a:moveTo>
                <a:lnTo>
                  <a:pt x="1062" y="1315"/>
                </a:lnTo>
                <a:lnTo>
                  <a:pt x="1062" y="1317"/>
                </a:lnTo>
                <a:lnTo>
                  <a:pt x="1062" y="1317"/>
                </a:lnTo>
                <a:lnTo>
                  <a:pt x="1064" y="1317"/>
                </a:lnTo>
                <a:lnTo>
                  <a:pt x="1064" y="1317"/>
                </a:lnTo>
                <a:lnTo>
                  <a:pt x="1064" y="1315"/>
                </a:lnTo>
                <a:lnTo>
                  <a:pt x="1064" y="1315"/>
                </a:lnTo>
                <a:close/>
                <a:moveTo>
                  <a:pt x="999" y="1357"/>
                </a:moveTo>
                <a:lnTo>
                  <a:pt x="999" y="1359"/>
                </a:lnTo>
                <a:lnTo>
                  <a:pt x="999" y="1359"/>
                </a:lnTo>
                <a:lnTo>
                  <a:pt x="999" y="1359"/>
                </a:lnTo>
                <a:lnTo>
                  <a:pt x="1002" y="1359"/>
                </a:lnTo>
                <a:lnTo>
                  <a:pt x="999" y="1359"/>
                </a:lnTo>
                <a:lnTo>
                  <a:pt x="999" y="1357"/>
                </a:lnTo>
                <a:close/>
                <a:moveTo>
                  <a:pt x="891" y="1132"/>
                </a:moveTo>
                <a:lnTo>
                  <a:pt x="891" y="1132"/>
                </a:lnTo>
                <a:lnTo>
                  <a:pt x="891" y="1134"/>
                </a:lnTo>
                <a:lnTo>
                  <a:pt x="893" y="1134"/>
                </a:lnTo>
                <a:lnTo>
                  <a:pt x="893" y="1134"/>
                </a:lnTo>
                <a:lnTo>
                  <a:pt x="895" y="1134"/>
                </a:lnTo>
                <a:lnTo>
                  <a:pt x="893" y="1134"/>
                </a:lnTo>
                <a:lnTo>
                  <a:pt x="893" y="1132"/>
                </a:lnTo>
                <a:lnTo>
                  <a:pt x="891" y="1132"/>
                </a:lnTo>
                <a:lnTo>
                  <a:pt x="891" y="1132"/>
                </a:lnTo>
                <a:lnTo>
                  <a:pt x="891" y="1132"/>
                </a:lnTo>
                <a:lnTo>
                  <a:pt x="891" y="1132"/>
                </a:lnTo>
                <a:lnTo>
                  <a:pt x="891" y="1132"/>
                </a:lnTo>
                <a:close/>
                <a:moveTo>
                  <a:pt x="1515" y="2401"/>
                </a:moveTo>
                <a:lnTo>
                  <a:pt x="1517" y="2399"/>
                </a:lnTo>
                <a:lnTo>
                  <a:pt x="1519" y="2394"/>
                </a:lnTo>
                <a:lnTo>
                  <a:pt x="1519" y="2394"/>
                </a:lnTo>
                <a:lnTo>
                  <a:pt x="1519" y="2392"/>
                </a:lnTo>
                <a:lnTo>
                  <a:pt x="1517" y="2392"/>
                </a:lnTo>
                <a:lnTo>
                  <a:pt x="1517" y="2394"/>
                </a:lnTo>
                <a:lnTo>
                  <a:pt x="1515" y="2394"/>
                </a:lnTo>
                <a:lnTo>
                  <a:pt x="1513" y="2394"/>
                </a:lnTo>
                <a:lnTo>
                  <a:pt x="1513" y="2394"/>
                </a:lnTo>
                <a:lnTo>
                  <a:pt x="1513" y="2394"/>
                </a:lnTo>
                <a:lnTo>
                  <a:pt x="1513" y="2396"/>
                </a:lnTo>
                <a:lnTo>
                  <a:pt x="1513" y="2396"/>
                </a:lnTo>
                <a:lnTo>
                  <a:pt x="1513" y="2396"/>
                </a:lnTo>
                <a:lnTo>
                  <a:pt x="1513" y="2396"/>
                </a:lnTo>
                <a:lnTo>
                  <a:pt x="1515" y="2399"/>
                </a:lnTo>
                <a:lnTo>
                  <a:pt x="1513" y="2399"/>
                </a:lnTo>
                <a:lnTo>
                  <a:pt x="1513" y="2401"/>
                </a:lnTo>
                <a:lnTo>
                  <a:pt x="1513" y="2401"/>
                </a:lnTo>
                <a:lnTo>
                  <a:pt x="1513" y="2401"/>
                </a:lnTo>
                <a:lnTo>
                  <a:pt x="1515" y="2401"/>
                </a:lnTo>
                <a:close/>
                <a:moveTo>
                  <a:pt x="939" y="1212"/>
                </a:moveTo>
                <a:lnTo>
                  <a:pt x="939" y="1214"/>
                </a:lnTo>
                <a:lnTo>
                  <a:pt x="939" y="1216"/>
                </a:lnTo>
                <a:lnTo>
                  <a:pt x="937" y="1216"/>
                </a:lnTo>
                <a:lnTo>
                  <a:pt x="939" y="1218"/>
                </a:lnTo>
                <a:lnTo>
                  <a:pt x="939" y="1218"/>
                </a:lnTo>
                <a:lnTo>
                  <a:pt x="939" y="1216"/>
                </a:lnTo>
                <a:lnTo>
                  <a:pt x="939" y="1214"/>
                </a:lnTo>
                <a:lnTo>
                  <a:pt x="939" y="1212"/>
                </a:lnTo>
                <a:close/>
                <a:moveTo>
                  <a:pt x="983" y="1271"/>
                </a:moveTo>
                <a:lnTo>
                  <a:pt x="983" y="1269"/>
                </a:lnTo>
                <a:lnTo>
                  <a:pt x="983" y="1269"/>
                </a:lnTo>
                <a:lnTo>
                  <a:pt x="983" y="1266"/>
                </a:lnTo>
                <a:lnTo>
                  <a:pt x="983" y="1266"/>
                </a:lnTo>
                <a:lnTo>
                  <a:pt x="983" y="1262"/>
                </a:lnTo>
                <a:lnTo>
                  <a:pt x="983" y="1260"/>
                </a:lnTo>
                <a:lnTo>
                  <a:pt x="983" y="1266"/>
                </a:lnTo>
                <a:lnTo>
                  <a:pt x="981" y="1269"/>
                </a:lnTo>
                <a:lnTo>
                  <a:pt x="983" y="1269"/>
                </a:lnTo>
                <a:lnTo>
                  <a:pt x="983" y="1269"/>
                </a:lnTo>
                <a:lnTo>
                  <a:pt x="983" y="1271"/>
                </a:lnTo>
                <a:lnTo>
                  <a:pt x="985" y="1273"/>
                </a:lnTo>
                <a:lnTo>
                  <a:pt x="985" y="1273"/>
                </a:lnTo>
                <a:lnTo>
                  <a:pt x="985" y="1271"/>
                </a:lnTo>
                <a:lnTo>
                  <a:pt x="983" y="1271"/>
                </a:lnTo>
                <a:close/>
                <a:moveTo>
                  <a:pt x="895" y="1201"/>
                </a:moveTo>
                <a:lnTo>
                  <a:pt x="895" y="1201"/>
                </a:lnTo>
                <a:lnTo>
                  <a:pt x="895" y="1199"/>
                </a:lnTo>
                <a:lnTo>
                  <a:pt x="893" y="1199"/>
                </a:lnTo>
                <a:lnTo>
                  <a:pt x="893" y="1201"/>
                </a:lnTo>
                <a:lnTo>
                  <a:pt x="893" y="1201"/>
                </a:lnTo>
                <a:lnTo>
                  <a:pt x="895" y="1204"/>
                </a:lnTo>
                <a:lnTo>
                  <a:pt x="895" y="1204"/>
                </a:lnTo>
                <a:lnTo>
                  <a:pt x="895" y="1201"/>
                </a:lnTo>
                <a:lnTo>
                  <a:pt x="895" y="1201"/>
                </a:lnTo>
                <a:close/>
                <a:moveTo>
                  <a:pt x="1523" y="2375"/>
                </a:moveTo>
                <a:lnTo>
                  <a:pt x="1521" y="2378"/>
                </a:lnTo>
                <a:lnTo>
                  <a:pt x="1519" y="2378"/>
                </a:lnTo>
                <a:lnTo>
                  <a:pt x="1517" y="2380"/>
                </a:lnTo>
                <a:lnTo>
                  <a:pt x="1517" y="2380"/>
                </a:lnTo>
                <a:lnTo>
                  <a:pt x="1519" y="2382"/>
                </a:lnTo>
                <a:lnTo>
                  <a:pt x="1519" y="2382"/>
                </a:lnTo>
                <a:lnTo>
                  <a:pt x="1519" y="2384"/>
                </a:lnTo>
                <a:lnTo>
                  <a:pt x="1519" y="2386"/>
                </a:lnTo>
                <a:lnTo>
                  <a:pt x="1521" y="2386"/>
                </a:lnTo>
                <a:lnTo>
                  <a:pt x="1521" y="2388"/>
                </a:lnTo>
                <a:lnTo>
                  <a:pt x="1523" y="2390"/>
                </a:lnTo>
                <a:lnTo>
                  <a:pt x="1525" y="2390"/>
                </a:lnTo>
                <a:lnTo>
                  <a:pt x="1527" y="2390"/>
                </a:lnTo>
                <a:lnTo>
                  <a:pt x="1527" y="2390"/>
                </a:lnTo>
                <a:lnTo>
                  <a:pt x="1527" y="2386"/>
                </a:lnTo>
                <a:lnTo>
                  <a:pt x="1527" y="2386"/>
                </a:lnTo>
                <a:lnTo>
                  <a:pt x="1527" y="2386"/>
                </a:lnTo>
                <a:lnTo>
                  <a:pt x="1527" y="2384"/>
                </a:lnTo>
                <a:lnTo>
                  <a:pt x="1525" y="2384"/>
                </a:lnTo>
                <a:lnTo>
                  <a:pt x="1525" y="2382"/>
                </a:lnTo>
                <a:lnTo>
                  <a:pt x="1525" y="2382"/>
                </a:lnTo>
                <a:lnTo>
                  <a:pt x="1525" y="2380"/>
                </a:lnTo>
                <a:lnTo>
                  <a:pt x="1523" y="2380"/>
                </a:lnTo>
                <a:lnTo>
                  <a:pt x="1523" y="2380"/>
                </a:lnTo>
                <a:lnTo>
                  <a:pt x="1523" y="2375"/>
                </a:lnTo>
                <a:lnTo>
                  <a:pt x="1523" y="2375"/>
                </a:lnTo>
                <a:close/>
                <a:moveTo>
                  <a:pt x="1511" y="2390"/>
                </a:moveTo>
                <a:lnTo>
                  <a:pt x="1513" y="2392"/>
                </a:lnTo>
                <a:lnTo>
                  <a:pt x="1513" y="2392"/>
                </a:lnTo>
                <a:lnTo>
                  <a:pt x="1515" y="2392"/>
                </a:lnTo>
                <a:lnTo>
                  <a:pt x="1517" y="2390"/>
                </a:lnTo>
                <a:lnTo>
                  <a:pt x="1519" y="2390"/>
                </a:lnTo>
                <a:lnTo>
                  <a:pt x="1519" y="2386"/>
                </a:lnTo>
                <a:lnTo>
                  <a:pt x="1517" y="2382"/>
                </a:lnTo>
                <a:lnTo>
                  <a:pt x="1517" y="2380"/>
                </a:lnTo>
                <a:lnTo>
                  <a:pt x="1515" y="2380"/>
                </a:lnTo>
                <a:lnTo>
                  <a:pt x="1513" y="2380"/>
                </a:lnTo>
                <a:lnTo>
                  <a:pt x="1513" y="2380"/>
                </a:lnTo>
                <a:lnTo>
                  <a:pt x="1513" y="2382"/>
                </a:lnTo>
                <a:lnTo>
                  <a:pt x="1513" y="2382"/>
                </a:lnTo>
                <a:lnTo>
                  <a:pt x="1513" y="2384"/>
                </a:lnTo>
                <a:lnTo>
                  <a:pt x="1511" y="2390"/>
                </a:lnTo>
                <a:close/>
                <a:moveTo>
                  <a:pt x="1465" y="2132"/>
                </a:moveTo>
                <a:lnTo>
                  <a:pt x="1465" y="2132"/>
                </a:lnTo>
                <a:lnTo>
                  <a:pt x="1465" y="2132"/>
                </a:lnTo>
                <a:lnTo>
                  <a:pt x="1465" y="2132"/>
                </a:lnTo>
                <a:lnTo>
                  <a:pt x="1465" y="2132"/>
                </a:lnTo>
                <a:lnTo>
                  <a:pt x="1463" y="2132"/>
                </a:lnTo>
                <a:lnTo>
                  <a:pt x="1463" y="2132"/>
                </a:lnTo>
                <a:lnTo>
                  <a:pt x="1463" y="2132"/>
                </a:lnTo>
                <a:lnTo>
                  <a:pt x="1467" y="2132"/>
                </a:lnTo>
                <a:lnTo>
                  <a:pt x="1467" y="2132"/>
                </a:lnTo>
                <a:lnTo>
                  <a:pt x="1467" y="2132"/>
                </a:lnTo>
                <a:lnTo>
                  <a:pt x="1467" y="2132"/>
                </a:lnTo>
                <a:lnTo>
                  <a:pt x="1465" y="2132"/>
                </a:lnTo>
                <a:close/>
                <a:moveTo>
                  <a:pt x="1521" y="2373"/>
                </a:moveTo>
                <a:lnTo>
                  <a:pt x="1519" y="2373"/>
                </a:lnTo>
                <a:lnTo>
                  <a:pt x="1519" y="2373"/>
                </a:lnTo>
                <a:lnTo>
                  <a:pt x="1517" y="2373"/>
                </a:lnTo>
                <a:lnTo>
                  <a:pt x="1519" y="2375"/>
                </a:lnTo>
                <a:lnTo>
                  <a:pt x="1519" y="2375"/>
                </a:lnTo>
                <a:lnTo>
                  <a:pt x="1519" y="2375"/>
                </a:lnTo>
                <a:lnTo>
                  <a:pt x="1519" y="2375"/>
                </a:lnTo>
                <a:lnTo>
                  <a:pt x="1521" y="2375"/>
                </a:lnTo>
                <a:lnTo>
                  <a:pt x="1523" y="2373"/>
                </a:lnTo>
                <a:lnTo>
                  <a:pt x="1521" y="2373"/>
                </a:lnTo>
                <a:lnTo>
                  <a:pt x="1521" y="2373"/>
                </a:lnTo>
                <a:close/>
                <a:moveTo>
                  <a:pt x="1314" y="1642"/>
                </a:moveTo>
                <a:lnTo>
                  <a:pt x="1314" y="1642"/>
                </a:lnTo>
                <a:lnTo>
                  <a:pt x="1312" y="1642"/>
                </a:lnTo>
                <a:lnTo>
                  <a:pt x="1312" y="1642"/>
                </a:lnTo>
                <a:lnTo>
                  <a:pt x="1310" y="1644"/>
                </a:lnTo>
                <a:lnTo>
                  <a:pt x="1310" y="1644"/>
                </a:lnTo>
                <a:lnTo>
                  <a:pt x="1310" y="1644"/>
                </a:lnTo>
                <a:lnTo>
                  <a:pt x="1310" y="1644"/>
                </a:lnTo>
                <a:lnTo>
                  <a:pt x="1310" y="1644"/>
                </a:lnTo>
                <a:lnTo>
                  <a:pt x="1312" y="1644"/>
                </a:lnTo>
                <a:lnTo>
                  <a:pt x="1314" y="1644"/>
                </a:lnTo>
                <a:lnTo>
                  <a:pt x="1314" y="1642"/>
                </a:lnTo>
                <a:lnTo>
                  <a:pt x="1314" y="1642"/>
                </a:lnTo>
                <a:lnTo>
                  <a:pt x="1314" y="1642"/>
                </a:lnTo>
                <a:lnTo>
                  <a:pt x="1314" y="1642"/>
                </a:lnTo>
                <a:close/>
                <a:moveTo>
                  <a:pt x="1297" y="1648"/>
                </a:moveTo>
                <a:lnTo>
                  <a:pt x="1297" y="1648"/>
                </a:lnTo>
                <a:lnTo>
                  <a:pt x="1297" y="1650"/>
                </a:lnTo>
                <a:lnTo>
                  <a:pt x="1297" y="1650"/>
                </a:lnTo>
                <a:lnTo>
                  <a:pt x="1297" y="1650"/>
                </a:lnTo>
                <a:lnTo>
                  <a:pt x="1299" y="1650"/>
                </a:lnTo>
                <a:lnTo>
                  <a:pt x="1299" y="1650"/>
                </a:lnTo>
                <a:lnTo>
                  <a:pt x="1297" y="1648"/>
                </a:lnTo>
                <a:close/>
                <a:moveTo>
                  <a:pt x="893" y="1143"/>
                </a:moveTo>
                <a:lnTo>
                  <a:pt x="891" y="1141"/>
                </a:lnTo>
                <a:lnTo>
                  <a:pt x="891" y="1139"/>
                </a:lnTo>
                <a:lnTo>
                  <a:pt x="891" y="1139"/>
                </a:lnTo>
                <a:lnTo>
                  <a:pt x="891" y="1141"/>
                </a:lnTo>
                <a:lnTo>
                  <a:pt x="891" y="1143"/>
                </a:lnTo>
                <a:lnTo>
                  <a:pt x="893" y="1143"/>
                </a:lnTo>
                <a:lnTo>
                  <a:pt x="893" y="1143"/>
                </a:lnTo>
                <a:lnTo>
                  <a:pt x="893" y="1143"/>
                </a:lnTo>
                <a:close/>
                <a:moveTo>
                  <a:pt x="1293" y="1633"/>
                </a:moveTo>
                <a:lnTo>
                  <a:pt x="1293" y="1633"/>
                </a:lnTo>
                <a:lnTo>
                  <a:pt x="1291" y="1635"/>
                </a:lnTo>
                <a:lnTo>
                  <a:pt x="1293" y="1635"/>
                </a:lnTo>
                <a:lnTo>
                  <a:pt x="1295" y="1635"/>
                </a:lnTo>
                <a:lnTo>
                  <a:pt x="1295" y="1635"/>
                </a:lnTo>
                <a:lnTo>
                  <a:pt x="1295" y="1635"/>
                </a:lnTo>
                <a:lnTo>
                  <a:pt x="1295" y="1633"/>
                </a:lnTo>
                <a:lnTo>
                  <a:pt x="1293" y="1633"/>
                </a:lnTo>
                <a:close/>
                <a:moveTo>
                  <a:pt x="1425" y="1524"/>
                </a:moveTo>
                <a:lnTo>
                  <a:pt x="1425" y="1524"/>
                </a:lnTo>
                <a:lnTo>
                  <a:pt x="1425" y="1522"/>
                </a:lnTo>
                <a:lnTo>
                  <a:pt x="1423" y="1522"/>
                </a:lnTo>
                <a:lnTo>
                  <a:pt x="1423" y="1522"/>
                </a:lnTo>
                <a:lnTo>
                  <a:pt x="1423" y="1522"/>
                </a:lnTo>
                <a:lnTo>
                  <a:pt x="1423" y="1522"/>
                </a:lnTo>
                <a:lnTo>
                  <a:pt x="1423" y="1524"/>
                </a:lnTo>
                <a:lnTo>
                  <a:pt x="1423" y="1524"/>
                </a:lnTo>
                <a:lnTo>
                  <a:pt x="1423" y="1524"/>
                </a:lnTo>
                <a:lnTo>
                  <a:pt x="1425" y="1526"/>
                </a:lnTo>
                <a:lnTo>
                  <a:pt x="1425" y="1526"/>
                </a:lnTo>
                <a:lnTo>
                  <a:pt x="1425" y="1524"/>
                </a:lnTo>
                <a:lnTo>
                  <a:pt x="1425" y="1524"/>
                </a:lnTo>
                <a:close/>
                <a:moveTo>
                  <a:pt x="1465" y="1612"/>
                </a:moveTo>
                <a:lnTo>
                  <a:pt x="1465" y="1612"/>
                </a:lnTo>
                <a:lnTo>
                  <a:pt x="1463" y="1612"/>
                </a:lnTo>
                <a:lnTo>
                  <a:pt x="1465" y="1612"/>
                </a:lnTo>
                <a:lnTo>
                  <a:pt x="1465" y="1612"/>
                </a:lnTo>
                <a:lnTo>
                  <a:pt x="1465" y="1612"/>
                </a:lnTo>
                <a:close/>
                <a:moveTo>
                  <a:pt x="1320" y="1191"/>
                </a:moveTo>
                <a:lnTo>
                  <a:pt x="1320" y="1189"/>
                </a:lnTo>
                <a:lnTo>
                  <a:pt x="1320" y="1187"/>
                </a:lnTo>
                <a:lnTo>
                  <a:pt x="1320" y="1187"/>
                </a:lnTo>
                <a:lnTo>
                  <a:pt x="1320" y="1189"/>
                </a:lnTo>
                <a:lnTo>
                  <a:pt x="1320" y="1191"/>
                </a:lnTo>
                <a:lnTo>
                  <a:pt x="1320" y="1191"/>
                </a:lnTo>
                <a:close/>
                <a:moveTo>
                  <a:pt x="1905" y="1642"/>
                </a:moveTo>
                <a:lnTo>
                  <a:pt x="1905" y="1640"/>
                </a:lnTo>
                <a:lnTo>
                  <a:pt x="1907" y="1638"/>
                </a:lnTo>
                <a:lnTo>
                  <a:pt x="1907" y="1635"/>
                </a:lnTo>
                <a:lnTo>
                  <a:pt x="1907" y="1635"/>
                </a:lnTo>
                <a:lnTo>
                  <a:pt x="1907" y="1635"/>
                </a:lnTo>
                <a:lnTo>
                  <a:pt x="1905" y="1635"/>
                </a:lnTo>
                <a:lnTo>
                  <a:pt x="1905" y="1635"/>
                </a:lnTo>
                <a:lnTo>
                  <a:pt x="1900" y="1633"/>
                </a:lnTo>
                <a:lnTo>
                  <a:pt x="1896" y="1633"/>
                </a:lnTo>
                <a:lnTo>
                  <a:pt x="1894" y="1633"/>
                </a:lnTo>
                <a:lnTo>
                  <a:pt x="1894" y="1633"/>
                </a:lnTo>
                <a:lnTo>
                  <a:pt x="1892" y="1633"/>
                </a:lnTo>
                <a:lnTo>
                  <a:pt x="1890" y="1635"/>
                </a:lnTo>
                <a:lnTo>
                  <a:pt x="1888" y="1635"/>
                </a:lnTo>
                <a:lnTo>
                  <a:pt x="1879" y="1633"/>
                </a:lnTo>
                <a:lnTo>
                  <a:pt x="1877" y="1633"/>
                </a:lnTo>
                <a:lnTo>
                  <a:pt x="1873" y="1635"/>
                </a:lnTo>
                <a:lnTo>
                  <a:pt x="1873" y="1635"/>
                </a:lnTo>
                <a:lnTo>
                  <a:pt x="1873" y="1638"/>
                </a:lnTo>
                <a:lnTo>
                  <a:pt x="1873" y="1640"/>
                </a:lnTo>
                <a:lnTo>
                  <a:pt x="1873" y="1640"/>
                </a:lnTo>
                <a:lnTo>
                  <a:pt x="1873" y="1640"/>
                </a:lnTo>
                <a:lnTo>
                  <a:pt x="1871" y="1642"/>
                </a:lnTo>
                <a:lnTo>
                  <a:pt x="1871" y="1644"/>
                </a:lnTo>
                <a:lnTo>
                  <a:pt x="1871" y="1646"/>
                </a:lnTo>
                <a:lnTo>
                  <a:pt x="1873" y="1646"/>
                </a:lnTo>
                <a:lnTo>
                  <a:pt x="1875" y="1646"/>
                </a:lnTo>
                <a:lnTo>
                  <a:pt x="1875" y="1648"/>
                </a:lnTo>
                <a:lnTo>
                  <a:pt x="1875" y="1648"/>
                </a:lnTo>
                <a:lnTo>
                  <a:pt x="1875" y="1648"/>
                </a:lnTo>
                <a:lnTo>
                  <a:pt x="1873" y="1648"/>
                </a:lnTo>
                <a:lnTo>
                  <a:pt x="1873" y="1648"/>
                </a:lnTo>
                <a:lnTo>
                  <a:pt x="1873" y="1648"/>
                </a:lnTo>
                <a:lnTo>
                  <a:pt x="1873" y="1650"/>
                </a:lnTo>
                <a:lnTo>
                  <a:pt x="1873" y="1652"/>
                </a:lnTo>
                <a:lnTo>
                  <a:pt x="1875" y="1654"/>
                </a:lnTo>
                <a:lnTo>
                  <a:pt x="1875" y="1656"/>
                </a:lnTo>
                <a:lnTo>
                  <a:pt x="1875" y="1656"/>
                </a:lnTo>
                <a:lnTo>
                  <a:pt x="1877" y="1656"/>
                </a:lnTo>
                <a:lnTo>
                  <a:pt x="1877" y="1656"/>
                </a:lnTo>
                <a:lnTo>
                  <a:pt x="1882" y="1656"/>
                </a:lnTo>
                <a:lnTo>
                  <a:pt x="1882" y="1656"/>
                </a:lnTo>
                <a:lnTo>
                  <a:pt x="1884" y="1656"/>
                </a:lnTo>
                <a:lnTo>
                  <a:pt x="1884" y="1656"/>
                </a:lnTo>
                <a:lnTo>
                  <a:pt x="1886" y="1656"/>
                </a:lnTo>
                <a:lnTo>
                  <a:pt x="1888" y="1656"/>
                </a:lnTo>
                <a:lnTo>
                  <a:pt x="1888" y="1656"/>
                </a:lnTo>
                <a:lnTo>
                  <a:pt x="1890" y="1656"/>
                </a:lnTo>
                <a:lnTo>
                  <a:pt x="1890" y="1654"/>
                </a:lnTo>
                <a:lnTo>
                  <a:pt x="1890" y="1652"/>
                </a:lnTo>
                <a:lnTo>
                  <a:pt x="1892" y="1654"/>
                </a:lnTo>
                <a:lnTo>
                  <a:pt x="1892" y="1654"/>
                </a:lnTo>
                <a:lnTo>
                  <a:pt x="1894" y="1654"/>
                </a:lnTo>
                <a:lnTo>
                  <a:pt x="1894" y="1654"/>
                </a:lnTo>
                <a:lnTo>
                  <a:pt x="1894" y="1652"/>
                </a:lnTo>
                <a:lnTo>
                  <a:pt x="1896" y="1652"/>
                </a:lnTo>
                <a:lnTo>
                  <a:pt x="1896" y="1652"/>
                </a:lnTo>
                <a:lnTo>
                  <a:pt x="1896" y="1652"/>
                </a:lnTo>
                <a:lnTo>
                  <a:pt x="1898" y="1652"/>
                </a:lnTo>
                <a:lnTo>
                  <a:pt x="1898" y="1652"/>
                </a:lnTo>
                <a:lnTo>
                  <a:pt x="1900" y="1650"/>
                </a:lnTo>
                <a:lnTo>
                  <a:pt x="1900" y="1650"/>
                </a:lnTo>
                <a:lnTo>
                  <a:pt x="1900" y="1650"/>
                </a:lnTo>
                <a:lnTo>
                  <a:pt x="1900" y="1648"/>
                </a:lnTo>
                <a:lnTo>
                  <a:pt x="1900" y="1648"/>
                </a:lnTo>
                <a:lnTo>
                  <a:pt x="1903" y="1648"/>
                </a:lnTo>
                <a:lnTo>
                  <a:pt x="1903" y="1648"/>
                </a:lnTo>
                <a:lnTo>
                  <a:pt x="1903" y="1646"/>
                </a:lnTo>
                <a:lnTo>
                  <a:pt x="1905" y="1644"/>
                </a:lnTo>
                <a:lnTo>
                  <a:pt x="1905" y="1644"/>
                </a:lnTo>
                <a:lnTo>
                  <a:pt x="1905" y="1642"/>
                </a:lnTo>
                <a:lnTo>
                  <a:pt x="1905" y="1642"/>
                </a:lnTo>
                <a:lnTo>
                  <a:pt x="1905" y="1642"/>
                </a:lnTo>
                <a:lnTo>
                  <a:pt x="1905" y="1642"/>
                </a:lnTo>
                <a:close/>
                <a:moveTo>
                  <a:pt x="1322" y="1183"/>
                </a:moveTo>
                <a:lnTo>
                  <a:pt x="1324" y="1185"/>
                </a:lnTo>
                <a:lnTo>
                  <a:pt x="1324" y="1185"/>
                </a:lnTo>
                <a:lnTo>
                  <a:pt x="1324" y="1185"/>
                </a:lnTo>
                <a:lnTo>
                  <a:pt x="1324" y="1185"/>
                </a:lnTo>
                <a:lnTo>
                  <a:pt x="1322" y="1183"/>
                </a:lnTo>
                <a:lnTo>
                  <a:pt x="1322" y="1183"/>
                </a:lnTo>
                <a:close/>
                <a:moveTo>
                  <a:pt x="1320" y="1193"/>
                </a:moveTo>
                <a:lnTo>
                  <a:pt x="1320" y="1191"/>
                </a:lnTo>
                <a:lnTo>
                  <a:pt x="1320" y="1191"/>
                </a:lnTo>
                <a:lnTo>
                  <a:pt x="1320" y="1191"/>
                </a:lnTo>
                <a:lnTo>
                  <a:pt x="1320" y="1193"/>
                </a:lnTo>
                <a:lnTo>
                  <a:pt x="1320" y="1193"/>
                </a:lnTo>
                <a:close/>
                <a:moveTo>
                  <a:pt x="1316" y="1185"/>
                </a:moveTo>
                <a:lnTo>
                  <a:pt x="1314" y="1185"/>
                </a:lnTo>
                <a:lnTo>
                  <a:pt x="1314" y="1187"/>
                </a:lnTo>
                <a:lnTo>
                  <a:pt x="1314" y="1187"/>
                </a:lnTo>
                <a:lnTo>
                  <a:pt x="1314" y="1187"/>
                </a:lnTo>
                <a:lnTo>
                  <a:pt x="1314" y="1187"/>
                </a:lnTo>
                <a:lnTo>
                  <a:pt x="1316" y="1187"/>
                </a:lnTo>
                <a:lnTo>
                  <a:pt x="1316" y="1187"/>
                </a:lnTo>
                <a:lnTo>
                  <a:pt x="1316" y="1185"/>
                </a:lnTo>
                <a:lnTo>
                  <a:pt x="1316" y="1185"/>
                </a:lnTo>
                <a:close/>
                <a:moveTo>
                  <a:pt x="1349" y="1331"/>
                </a:moveTo>
                <a:lnTo>
                  <a:pt x="1347" y="1334"/>
                </a:lnTo>
                <a:lnTo>
                  <a:pt x="1347" y="1334"/>
                </a:lnTo>
                <a:lnTo>
                  <a:pt x="1347" y="1336"/>
                </a:lnTo>
                <a:lnTo>
                  <a:pt x="1347" y="1336"/>
                </a:lnTo>
                <a:lnTo>
                  <a:pt x="1349" y="1334"/>
                </a:lnTo>
                <a:lnTo>
                  <a:pt x="1351" y="1331"/>
                </a:lnTo>
                <a:lnTo>
                  <a:pt x="1351" y="1331"/>
                </a:lnTo>
                <a:lnTo>
                  <a:pt x="1349" y="1331"/>
                </a:lnTo>
                <a:lnTo>
                  <a:pt x="1349" y="1331"/>
                </a:lnTo>
                <a:close/>
                <a:moveTo>
                  <a:pt x="1362" y="1392"/>
                </a:moveTo>
                <a:lnTo>
                  <a:pt x="1362" y="1392"/>
                </a:lnTo>
                <a:lnTo>
                  <a:pt x="1362" y="1394"/>
                </a:lnTo>
                <a:lnTo>
                  <a:pt x="1364" y="1392"/>
                </a:lnTo>
                <a:lnTo>
                  <a:pt x="1364" y="1392"/>
                </a:lnTo>
                <a:lnTo>
                  <a:pt x="1364" y="1392"/>
                </a:lnTo>
                <a:lnTo>
                  <a:pt x="1364" y="1392"/>
                </a:lnTo>
                <a:lnTo>
                  <a:pt x="1362" y="1392"/>
                </a:lnTo>
                <a:close/>
                <a:moveTo>
                  <a:pt x="1280" y="1361"/>
                </a:moveTo>
                <a:lnTo>
                  <a:pt x="1280" y="1359"/>
                </a:lnTo>
                <a:lnTo>
                  <a:pt x="1282" y="1359"/>
                </a:lnTo>
                <a:lnTo>
                  <a:pt x="1282" y="1359"/>
                </a:lnTo>
                <a:lnTo>
                  <a:pt x="1280" y="1359"/>
                </a:lnTo>
                <a:lnTo>
                  <a:pt x="1278" y="1361"/>
                </a:lnTo>
                <a:lnTo>
                  <a:pt x="1278" y="1361"/>
                </a:lnTo>
                <a:lnTo>
                  <a:pt x="1280" y="1361"/>
                </a:lnTo>
                <a:close/>
                <a:moveTo>
                  <a:pt x="1354" y="1394"/>
                </a:moveTo>
                <a:lnTo>
                  <a:pt x="1354" y="1394"/>
                </a:lnTo>
                <a:lnTo>
                  <a:pt x="1354" y="1394"/>
                </a:lnTo>
                <a:lnTo>
                  <a:pt x="1356" y="1394"/>
                </a:lnTo>
                <a:lnTo>
                  <a:pt x="1358" y="1392"/>
                </a:lnTo>
                <a:lnTo>
                  <a:pt x="1358" y="1392"/>
                </a:lnTo>
                <a:lnTo>
                  <a:pt x="1356" y="1394"/>
                </a:lnTo>
                <a:lnTo>
                  <a:pt x="1354" y="1394"/>
                </a:lnTo>
                <a:close/>
                <a:moveTo>
                  <a:pt x="1351" y="1321"/>
                </a:moveTo>
                <a:lnTo>
                  <a:pt x="1351" y="1321"/>
                </a:lnTo>
                <a:lnTo>
                  <a:pt x="1351" y="1321"/>
                </a:lnTo>
                <a:lnTo>
                  <a:pt x="1351" y="1323"/>
                </a:lnTo>
                <a:lnTo>
                  <a:pt x="1351" y="1323"/>
                </a:lnTo>
                <a:lnTo>
                  <a:pt x="1351" y="1321"/>
                </a:lnTo>
                <a:lnTo>
                  <a:pt x="1351" y="1321"/>
                </a:lnTo>
                <a:lnTo>
                  <a:pt x="1351" y="1321"/>
                </a:lnTo>
                <a:close/>
                <a:moveTo>
                  <a:pt x="1427" y="1174"/>
                </a:moveTo>
                <a:lnTo>
                  <a:pt x="1427" y="1174"/>
                </a:lnTo>
                <a:lnTo>
                  <a:pt x="1427" y="1176"/>
                </a:lnTo>
                <a:lnTo>
                  <a:pt x="1429" y="1172"/>
                </a:lnTo>
                <a:lnTo>
                  <a:pt x="1427" y="1172"/>
                </a:lnTo>
                <a:lnTo>
                  <a:pt x="1427" y="1174"/>
                </a:lnTo>
                <a:close/>
                <a:moveTo>
                  <a:pt x="1335" y="1378"/>
                </a:moveTo>
                <a:lnTo>
                  <a:pt x="1335" y="1378"/>
                </a:lnTo>
                <a:lnTo>
                  <a:pt x="1337" y="1378"/>
                </a:lnTo>
                <a:lnTo>
                  <a:pt x="1335" y="1378"/>
                </a:lnTo>
                <a:lnTo>
                  <a:pt x="1335" y="1378"/>
                </a:lnTo>
                <a:lnTo>
                  <a:pt x="1335" y="1378"/>
                </a:lnTo>
                <a:lnTo>
                  <a:pt x="1335" y="1378"/>
                </a:lnTo>
                <a:lnTo>
                  <a:pt x="1335" y="1380"/>
                </a:lnTo>
                <a:lnTo>
                  <a:pt x="1335" y="1380"/>
                </a:lnTo>
                <a:lnTo>
                  <a:pt x="1335" y="1378"/>
                </a:lnTo>
                <a:close/>
                <a:moveTo>
                  <a:pt x="1335" y="1367"/>
                </a:moveTo>
                <a:lnTo>
                  <a:pt x="1335" y="1367"/>
                </a:lnTo>
                <a:lnTo>
                  <a:pt x="1333" y="1369"/>
                </a:lnTo>
                <a:lnTo>
                  <a:pt x="1333" y="1371"/>
                </a:lnTo>
                <a:lnTo>
                  <a:pt x="1333" y="1371"/>
                </a:lnTo>
                <a:lnTo>
                  <a:pt x="1333" y="1371"/>
                </a:lnTo>
                <a:lnTo>
                  <a:pt x="1335" y="1367"/>
                </a:lnTo>
                <a:lnTo>
                  <a:pt x="1335" y="1367"/>
                </a:lnTo>
                <a:close/>
                <a:moveTo>
                  <a:pt x="1196" y="1231"/>
                </a:moveTo>
                <a:lnTo>
                  <a:pt x="1196" y="1233"/>
                </a:lnTo>
                <a:lnTo>
                  <a:pt x="1196" y="1237"/>
                </a:lnTo>
                <a:lnTo>
                  <a:pt x="1199" y="1243"/>
                </a:lnTo>
                <a:lnTo>
                  <a:pt x="1201" y="1248"/>
                </a:lnTo>
                <a:lnTo>
                  <a:pt x="1201" y="1248"/>
                </a:lnTo>
                <a:lnTo>
                  <a:pt x="1199" y="1245"/>
                </a:lnTo>
                <a:lnTo>
                  <a:pt x="1196" y="1237"/>
                </a:lnTo>
                <a:lnTo>
                  <a:pt x="1196" y="1231"/>
                </a:lnTo>
                <a:close/>
                <a:moveTo>
                  <a:pt x="1877" y="1604"/>
                </a:moveTo>
                <a:lnTo>
                  <a:pt x="1879" y="1604"/>
                </a:lnTo>
                <a:lnTo>
                  <a:pt x="1879" y="1602"/>
                </a:lnTo>
                <a:lnTo>
                  <a:pt x="1877" y="1600"/>
                </a:lnTo>
                <a:lnTo>
                  <a:pt x="1877" y="1600"/>
                </a:lnTo>
                <a:lnTo>
                  <a:pt x="1877" y="1600"/>
                </a:lnTo>
                <a:lnTo>
                  <a:pt x="1875" y="1600"/>
                </a:lnTo>
                <a:lnTo>
                  <a:pt x="1875" y="1602"/>
                </a:lnTo>
                <a:lnTo>
                  <a:pt x="1877" y="1604"/>
                </a:lnTo>
                <a:lnTo>
                  <a:pt x="1877" y="1604"/>
                </a:lnTo>
                <a:close/>
                <a:moveTo>
                  <a:pt x="1209" y="1214"/>
                </a:moveTo>
                <a:lnTo>
                  <a:pt x="1207" y="1214"/>
                </a:lnTo>
                <a:lnTo>
                  <a:pt x="1207" y="1216"/>
                </a:lnTo>
                <a:lnTo>
                  <a:pt x="1205" y="1216"/>
                </a:lnTo>
                <a:lnTo>
                  <a:pt x="1207" y="1216"/>
                </a:lnTo>
                <a:lnTo>
                  <a:pt x="1209" y="1214"/>
                </a:lnTo>
                <a:lnTo>
                  <a:pt x="1211" y="1214"/>
                </a:lnTo>
                <a:lnTo>
                  <a:pt x="1211" y="1212"/>
                </a:lnTo>
                <a:lnTo>
                  <a:pt x="1211" y="1212"/>
                </a:lnTo>
                <a:lnTo>
                  <a:pt x="1211" y="1214"/>
                </a:lnTo>
                <a:lnTo>
                  <a:pt x="1209" y="1214"/>
                </a:lnTo>
                <a:close/>
                <a:moveTo>
                  <a:pt x="1201" y="1222"/>
                </a:moveTo>
                <a:lnTo>
                  <a:pt x="1199" y="1227"/>
                </a:lnTo>
                <a:lnTo>
                  <a:pt x="1196" y="1229"/>
                </a:lnTo>
                <a:lnTo>
                  <a:pt x="1196" y="1231"/>
                </a:lnTo>
                <a:lnTo>
                  <a:pt x="1196" y="1229"/>
                </a:lnTo>
                <a:lnTo>
                  <a:pt x="1199" y="1227"/>
                </a:lnTo>
                <a:lnTo>
                  <a:pt x="1201" y="1220"/>
                </a:lnTo>
                <a:lnTo>
                  <a:pt x="1201" y="1222"/>
                </a:lnTo>
                <a:close/>
                <a:moveTo>
                  <a:pt x="1278" y="1195"/>
                </a:moveTo>
                <a:lnTo>
                  <a:pt x="1278" y="1193"/>
                </a:lnTo>
                <a:lnTo>
                  <a:pt x="1278" y="1193"/>
                </a:lnTo>
                <a:lnTo>
                  <a:pt x="1276" y="1193"/>
                </a:lnTo>
                <a:lnTo>
                  <a:pt x="1276" y="1193"/>
                </a:lnTo>
                <a:lnTo>
                  <a:pt x="1274" y="1193"/>
                </a:lnTo>
                <a:lnTo>
                  <a:pt x="1274" y="1193"/>
                </a:lnTo>
                <a:lnTo>
                  <a:pt x="1278" y="1195"/>
                </a:lnTo>
                <a:lnTo>
                  <a:pt x="1278" y="1195"/>
                </a:lnTo>
                <a:lnTo>
                  <a:pt x="1278" y="1195"/>
                </a:lnTo>
                <a:lnTo>
                  <a:pt x="1278" y="1195"/>
                </a:lnTo>
                <a:close/>
                <a:moveTo>
                  <a:pt x="1234" y="1199"/>
                </a:moveTo>
                <a:lnTo>
                  <a:pt x="1230" y="1201"/>
                </a:lnTo>
                <a:lnTo>
                  <a:pt x="1230" y="1201"/>
                </a:lnTo>
                <a:lnTo>
                  <a:pt x="1234" y="1199"/>
                </a:lnTo>
                <a:lnTo>
                  <a:pt x="1234" y="1197"/>
                </a:lnTo>
                <a:lnTo>
                  <a:pt x="1234" y="1197"/>
                </a:lnTo>
                <a:lnTo>
                  <a:pt x="1234" y="1199"/>
                </a:lnTo>
                <a:close/>
                <a:moveTo>
                  <a:pt x="1203" y="1218"/>
                </a:moveTo>
                <a:lnTo>
                  <a:pt x="1203" y="1218"/>
                </a:lnTo>
                <a:lnTo>
                  <a:pt x="1203" y="1220"/>
                </a:lnTo>
                <a:lnTo>
                  <a:pt x="1203" y="1220"/>
                </a:lnTo>
                <a:lnTo>
                  <a:pt x="1203" y="1218"/>
                </a:lnTo>
                <a:lnTo>
                  <a:pt x="1205" y="1218"/>
                </a:lnTo>
                <a:lnTo>
                  <a:pt x="1205" y="1216"/>
                </a:lnTo>
                <a:lnTo>
                  <a:pt x="1205" y="1216"/>
                </a:lnTo>
                <a:lnTo>
                  <a:pt x="1203" y="1218"/>
                </a:lnTo>
                <a:close/>
                <a:moveTo>
                  <a:pt x="1328" y="1183"/>
                </a:moveTo>
                <a:lnTo>
                  <a:pt x="1328" y="1183"/>
                </a:lnTo>
                <a:lnTo>
                  <a:pt x="1328" y="1185"/>
                </a:lnTo>
                <a:lnTo>
                  <a:pt x="1331" y="1185"/>
                </a:lnTo>
                <a:lnTo>
                  <a:pt x="1333" y="1183"/>
                </a:lnTo>
                <a:lnTo>
                  <a:pt x="1331" y="1183"/>
                </a:lnTo>
                <a:lnTo>
                  <a:pt x="1328" y="1183"/>
                </a:lnTo>
                <a:close/>
                <a:moveTo>
                  <a:pt x="1444" y="1224"/>
                </a:moveTo>
                <a:lnTo>
                  <a:pt x="1444" y="1222"/>
                </a:lnTo>
                <a:lnTo>
                  <a:pt x="1442" y="1220"/>
                </a:lnTo>
                <a:lnTo>
                  <a:pt x="1444" y="1224"/>
                </a:lnTo>
                <a:lnTo>
                  <a:pt x="1446" y="1229"/>
                </a:lnTo>
                <a:lnTo>
                  <a:pt x="1446" y="1231"/>
                </a:lnTo>
                <a:lnTo>
                  <a:pt x="1446" y="1231"/>
                </a:lnTo>
                <a:lnTo>
                  <a:pt x="1444" y="1224"/>
                </a:lnTo>
                <a:close/>
                <a:moveTo>
                  <a:pt x="1540" y="1325"/>
                </a:moveTo>
                <a:lnTo>
                  <a:pt x="1540" y="1327"/>
                </a:lnTo>
                <a:lnTo>
                  <a:pt x="1544" y="1325"/>
                </a:lnTo>
                <a:lnTo>
                  <a:pt x="1548" y="1325"/>
                </a:lnTo>
                <a:lnTo>
                  <a:pt x="1548" y="1323"/>
                </a:lnTo>
                <a:lnTo>
                  <a:pt x="1551" y="1323"/>
                </a:lnTo>
                <a:lnTo>
                  <a:pt x="1551" y="1321"/>
                </a:lnTo>
                <a:lnTo>
                  <a:pt x="1548" y="1321"/>
                </a:lnTo>
                <a:lnTo>
                  <a:pt x="1548" y="1323"/>
                </a:lnTo>
                <a:lnTo>
                  <a:pt x="1546" y="1323"/>
                </a:lnTo>
                <a:lnTo>
                  <a:pt x="1546" y="1323"/>
                </a:lnTo>
                <a:lnTo>
                  <a:pt x="1544" y="1323"/>
                </a:lnTo>
                <a:lnTo>
                  <a:pt x="1542" y="1323"/>
                </a:lnTo>
                <a:lnTo>
                  <a:pt x="1542" y="1323"/>
                </a:lnTo>
                <a:lnTo>
                  <a:pt x="1540" y="1323"/>
                </a:lnTo>
                <a:lnTo>
                  <a:pt x="1540" y="1323"/>
                </a:lnTo>
                <a:lnTo>
                  <a:pt x="1540" y="1325"/>
                </a:lnTo>
                <a:lnTo>
                  <a:pt x="1540" y="1325"/>
                </a:lnTo>
                <a:lnTo>
                  <a:pt x="1540" y="1325"/>
                </a:lnTo>
                <a:close/>
                <a:moveTo>
                  <a:pt x="1553" y="1359"/>
                </a:moveTo>
                <a:lnTo>
                  <a:pt x="1551" y="1357"/>
                </a:lnTo>
                <a:lnTo>
                  <a:pt x="1548" y="1357"/>
                </a:lnTo>
                <a:lnTo>
                  <a:pt x="1548" y="1357"/>
                </a:lnTo>
                <a:lnTo>
                  <a:pt x="1546" y="1357"/>
                </a:lnTo>
                <a:lnTo>
                  <a:pt x="1546" y="1357"/>
                </a:lnTo>
                <a:lnTo>
                  <a:pt x="1548" y="1359"/>
                </a:lnTo>
                <a:lnTo>
                  <a:pt x="1553" y="1359"/>
                </a:lnTo>
                <a:lnTo>
                  <a:pt x="1553" y="1359"/>
                </a:lnTo>
                <a:close/>
                <a:moveTo>
                  <a:pt x="1551" y="1317"/>
                </a:moveTo>
                <a:lnTo>
                  <a:pt x="1548" y="1317"/>
                </a:lnTo>
                <a:lnTo>
                  <a:pt x="1548" y="1319"/>
                </a:lnTo>
                <a:lnTo>
                  <a:pt x="1551" y="1317"/>
                </a:lnTo>
                <a:lnTo>
                  <a:pt x="1551" y="1317"/>
                </a:lnTo>
                <a:close/>
                <a:moveTo>
                  <a:pt x="1559" y="1313"/>
                </a:moveTo>
                <a:lnTo>
                  <a:pt x="1559" y="1313"/>
                </a:lnTo>
                <a:lnTo>
                  <a:pt x="1559" y="1315"/>
                </a:lnTo>
                <a:lnTo>
                  <a:pt x="1561" y="1315"/>
                </a:lnTo>
                <a:lnTo>
                  <a:pt x="1561" y="1315"/>
                </a:lnTo>
                <a:lnTo>
                  <a:pt x="1561" y="1313"/>
                </a:lnTo>
                <a:lnTo>
                  <a:pt x="1563" y="1313"/>
                </a:lnTo>
                <a:lnTo>
                  <a:pt x="1563" y="1313"/>
                </a:lnTo>
                <a:lnTo>
                  <a:pt x="1561" y="1313"/>
                </a:lnTo>
                <a:lnTo>
                  <a:pt x="1559" y="1313"/>
                </a:lnTo>
                <a:close/>
                <a:moveTo>
                  <a:pt x="1553" y="1340"/>
                </a:moveTo>
                <a:lnTo>
                  <a:pt x="1553" y="1340"/>
                </a:lnTo>
                <a:lnTo>
                  <a:pt x="1555" y="1340"/>
                </a:lnTo>
                <a:lnTo>
                  <a:pt x="1555" y="1340"/>
                </a:lnTo>
                <a:lnTo>
                  <a:pt x="1555" y="1340"/>
                </a:lnTo>
                <a:lnTo>
                  <a:pt x="1555" y="1340"/>
                </a:lnTo>
                <a:lnTo>
                  <a:pt x="1553" y="1340"/>
                </a:lnTo>
                <a:lnTo>
                  <a:pt x="1553" y="1340"/>
                </a:lnTo>
                <a:lnTo>
                  <a:pt x="1551" y="1340"/>
                </a:lnTo>
                <a:lnTo>
                  <a:pt x="1551" y="1340"/>
                </a:lnTo>
                <a:lnTo>
                  <a:pt x="1553" y="1340"/>
                </a:lnTo>
                <a:lnTo>
                  <a:pt x="1553" y="1340"/>
                </a:lnTo>
                <a:close/>
                <a:moveTo>
                  <a:pt x="1534" y="1030"/>
                </a:moveTo>
                <a:lnTo>
                  <a:pt x="1532" y="1032"/>
                </a:lnTo>
                <a:lnTo>
                  <a:pt x="1532" y="1032"/>
                </a:lnTo>
                <a:lnTo>
                  <a:pt x="1534" y="1030"/>
                </a:lnTo>
                <a:lnTo>
                  <a:pt x="1534" y="1030"/>
                </a:lnTo>
                <a:close/>
                <a:moveTo>
                  <a:pt x="1536" y="1304"/>
                </a:moveTo>
                <a:lnTo>
                  <a:pt x="1536" y="1304"/>
                </a:lnTo>
                <a:lnTo>
                  <a:pt x="1536" y="1304"/>
                </a:lnTo>
                <a:lnTo>
                  <a:pt x="1534" y="1306"/>
                </a:lnTo>
                <a:lnTo>
                  <a:pt x="1532" y="1306"/>
                </a:lnTo>
                <a:lnTo>
                  <a:pt x="1532" y="1308"/>
                </a:lnTo>
                <a:lnTo>
                  <a:pt x="1532" y="1306"/>
                </a:lnTo>
                <a:lnTo>
                  <a:pt x="1534" y="1306"/>
                </a:lnTo>
                <a:lnTo>
                  <a:pt x="1536" y="1304"/>
                </a:lnTo>
                <a:lnTo>
                  <a:pt x="1538" y="1302"/>
                </a:lnTo>
                <a:lnTo>
                  <a:pt x="1538" y="1300"/>
                </a:lnTo>
                <a:lnTo>
                  <a:pt x="1538" y="1300"/>
                </a:lnTo>
                <a:lnTo>
                  <a:pt x="1536" y="1300"/>
                </a:lnTo>
                <a:lnTo>
                  <a:pt x="1536" y="1300"/>
                </a:lnTo>
                <a:lnTo>
                  <a:pt x="1536" y="1300"/>
                </a:lnTo>
                <a:lnTo>
                  <a:pt x="1536" y="1302"/>
                </a:lnTo>
                <a:lnTo>
                  <a:pt x="1538" y="1302"/>
                </a:lnTo>
                <a:lnTo>
                  <a:pt x="1536" y="1302"/>
                </a:lnTo>
                <a:lnTo>
                  <a:pt x="1536" y="1304"/>
                </a:lnTo>
                <a:close/>
                <a:moveTo>
                  <a:pt x="1559" y="1006"/>
                </a:moveTo>
                <a:lnTo>
                  <a:pt x="1561" y="1004"/>
                </a:lnTo>
                <a:lnTo>
                  <a:pt x="1559" y="1004"/>
                </a:lnTo>
                <a:lnTo>
                  <a:pt x="1557" y="1006"/>
                </a:lnTo>
                <a:lnTo>
                  <a:pt x="1555" y="1009"/>
                </a:lnTo>
                <a:lnTo>
                  <a:pt x="1553" y="1009"/>
                </a:lnTo>
                <a:lnTo>
                  <a:pt x="1551" y="1009"/>
                </a:lnTo>
                <a:lnTo>
                  <a:pt x="1548" y="1009"/>
                </a:lnTo>
                <a:lnTo>
                  <a:pt x="1548" y="1009"/>
                </a:lnTo>
                <a:lnTo>
                  <a:pt x="1546" y="1009"/>
                </a:lnTo>
                <a:lnTo>
                  <a:pt x="1544" y="1009"/>
                </a:lnTo>
                <a:lnTo>
                  <a:pt x="1544" y="1009"/>
                </a:lnTo>
                <a:lnTo>
                  <a:pt x="1544" y="1009"/>
                </a:lnTo>
                <a:lnTo>
                  <a:pt x="1542" y="1009"/>
                </a:lnTo>
                <a:lnTo>
                  <a:pt x="1542" y="1009"/>
                </a:lnTo>
                <a:lnTo>
                  <a:pt x="1542" y="1009"/>
                </a:lnTo>
                <a:lnTo>
                  <a:pt x="1540" y="1009"/>
                </a:lnTo>
                <a:lnTo>
                  <a:pt x="1540" y="1011"/>
                </a:lnTo>
                <a:lnTo>
                  <a:pt x="1540" y="1011"/>
                </a:lnTo>
                <a:lnTo>
                  <a:pt x="1540" y="1011"/>
                </a:lnTo>
                <a:lnTo>
                  <a:pt x="1538" y="1011"/>
                </a:lnTo>
                <a:lnTo>
                  <a:pt x="1536" y="1013"/>
                </a:lnTo>
                <a:lnTo>
                  <a:pt x="1536" y="1013"/>
                </a:lnTo>
                <a:lnTo>
                  <a:pt x="1536" y="1013"/>
                </a:lnTo>
                <a:lnTo>
                  <a:pt x="1536" y="1015"/>
                </a:lnTo>
                <a:lnTo>
                  <a:pt x="1536" y="1015"/>
                </a:lnTo>
                <a:lnTo>
                  <a:pt x="1538" y="1013"/>
                </a:lnTo>
                <a:lnTo>
                  <a:pt x="1538" y="1013"/>
                </a:lnTo>
                <a:lnTo>
                  <a:pt x="1538" y="1013"/>
                </a:lnTo>
                <a:lnTo>
                  <a:pt x="1538" y="1015"/>
                </a:lnTo>
                <a:lnTo>
                  <a:pt x="1538" y="1015"/>
                </a:lnTo>
                <a:lnTo>
                  <a:pt x="1540" y="1015"/>
                </a:lnTo>
                <a:lnTo>
                  <a:pt x="1542" y="1015"/>
                </a:lnTo>
                <a:lnTo>
                  <a:pt x="1546" y="1013"/>
                </a:lnTo>
                <a:lnTo>
                  <a:pt x="1546" y="1013"/>
                </a:lnTo>
                <a:lnTo>
                  <a:pt x="1546" y="1013"/>
                </a:lnTo>
                <a:lnTo>
                  <a:pt x="1553" y="1011"/>
                </a:lnTo>
                <a:lnTo>
                  <a:pt x="1555" y="1011"/>
                </a:lnTo>
                <a:lnTo>
                  <a:pt x="1557" y="1011"/>
                </a:lnTo>
                <a:lnTo>
                  <a:pt x="1559" y="1011"/>
                </a:lnTo>
                <a:lnTo>
                  <a:pt x="1559" y="1009"/>
                </a:lnTo>
                <a:lnTo>
                  <a:pt x="1565" y="1006"/>
                </a:lnTo>
                <a:lnTo>
                  <a:pt x="1565" y="1006"/>
                </a:lnTo>
                <a:lnTo>
                  <a:pt x="1563" y="1006"/>
                </a:lnTo>
                <a:lnTo>
                  <a:pt x="1563" y="1006"/>
                </a:lnTo>
                <a:lnTo>
                  <a:pt x="1561" y="1006"/>
                </a:lnTo>
                <a:lnTo>
                  <a:pt x="1561" y="1006"/>
                </a:lnTo>
                <a:lnTo>
                  <a:pt x="1559" y="1009"/>
                </a:lnTo>
                <a:lnTo>
                  <a:pt x="1559" y="1009"/>
                </a:lnTo>
                <a:lnTo>
                  <a:pt x="1557" y="1009"/>
                </a:lnTo>
                <a:lnTo>
                  <a:pt x="1557" y="1009"/>
                </a:lnTo>
                <a:lnTo>
                  <a:pt x="1557" y="1009"/>
                </a:lnTo>
                <a:lnTo>
                  <a:pt x="1559" y="1006"/>
                </a:lnTo>
                <a:close/>
                <a:moveTo>
                  <a:pt x="1565" y="1310"/>
                </a:moveTo>
                <a:lnTo>
                  <a:pt x="1565" y="1313"/>
                </a:lnTo>
                <a:lnTo>
                  <a:pt x="1565" y="1313"/>
                </a:lnTo>
                <a:lnTo>
                  <a:pt x="1565" y="1313"/>
                </a:lnTo>
                <a:lnTo>
                  <a:pt x="1565" y="1313"/>
                </a:lnTo>
                <a:lnTo>
                  <a:pt x="1567" y="1313"/>
                </a:lnTo>
                <a:lnTo>
                  <a:pt x="1565" y="1313"/>
                </a:lnTo>
                <a:lnTo>
                  <a:pt x="1565" y="1310"/>
                </a:lnTo>
                <a:lnTo>
                  <a:pt x="1565" y="1310"/>
                </a:lnTo>
                <a:lnTo>
                  <a:pt x="1565" y="1310"/>
                </a:lnTo>
                <a:close/>
                <a:moveTo>
                  <a:pt x="1551" y="1304"/>
                </a:moveTo>
                <a:lnTo>
                  <a:pt x="1553" y="1304"/>
                </a:lnTo>
                <a:lnTo>
                  <a:pt x="1553" y="1306"/>
                </a:lnTo>
                <a:lnTo>
                  <a:pt x="1555" y="1306"/>
                </a:lnTo>
                <a:lnTo>
                  <a:pt x="1553" y="1304"/>
                </a:lnTo>
                <a:lnTo>
                  <a:pt x="1553" y="1304"/>
                </a:lnTo>
                <a:lnTo>
                  <a:pt x="1551" y="1304"/>
                </a:lnTo>
                <a:lnTo>
                  <a:pt x="1551" y="1304"/>
                </a:lnTo>
                <a:lnTo>
                  <a:pt x="1551" y="1304"/>
                </a:lnTo>
                <a:lnTo>
                  <a:pt x="1548" y="1304"/>
                </a:lnTo>
                <a:lnTo>
                  <a:pt x="1548" y="1304"/>
                </a:lnTo>
                <a:lnTo>
                  <a:pt x="1548" y="1304"/>
                </a:lnTo>
                <a:lnTo>
                  <a:pt x="1551" y="1304"/>
                </a:lnTo>
                <a:close/>
                <a:moveTo>
                  <a:pt x="1618" y="1455"/>
                </a:moveTo>
                <a:lnTo>
                  <a:pt x="1618" y="1455"/>
                </a:lnTo>
                <a:lnTo>
                  <a:pt x="1618" y="1457"/>
                </a:lnTo>
                <a:lnTo>
                  <a:pt x="1620" y="1457"/>
                </a:lnTo>
                <a:lnTo>
                  <a:pt x="1620" y="1455"/>
                </a:lnTo>
                <a:lnTo>
                  <a:pt x="1620" y="1455"/>
                </a:lnTo>
                <a:lnTo>
                  <a:pt x="1618" y="1453"/>
                </a:lnTo>
                <a:lnTo>
                  <a:pt x="1618" y="1455"/>
                </a:lnTo>
                <a:lnTo>
                  <a:pt x="1618" y="1455"/>
                </a:lnTo>
                <a:lnTo>
                  <a:pt x="1618" y="1455"/>
                </a:lnTo>
                <a:close/>
                <a:moveTo>
                  <a:pt x="1620" y="950"/>
                </a:moveTo>
                <a:lnTo>
                  <a:pt x="1620" y="948"/>
                </a:lnTo>
                <a:lnTo>
                  <a:pt x="1618" y="948"/>
                </a:lnTo>
                <a:lnTo>
                  <a:pt x="1618" y="948"/>
                </a:lnTo>
                <a:lnTo>
                  <a:pt x="1618" y="950"/>
                </a:lnTo>
                <a:lnTo>
                  <a:pt x="1618" y="950"/>
                </a:lnTo>
                <a:lnTo>
                  <a:pt x="1618" y="950"/>
                </a:lnTo>
                <a:lnTo>
                  <a:pt x="1618" y="952"/>
                </a:lnTo>
                <a:lnTo>
                  <a:pt x="1618" y="950"/>
                </a:lnTo>
                <a:lnTo>
                  <a:pt x="1618" y="950"/>
                </a:lnTo>
                <a:lnTo>
                  <a:pt x="1620" y="950"/>
                </a:lnTo>
                <a:lnTo>
                  <a:pt x="1620" y="950"/>
                </a:lnTo>
                <a:lnTo>
                  <a:pt x="1620" y="950"/>
                </a:lnTo>
                <a:close/>
                <a:moveTo>
                  <a:pt x="1613" y="952"/>
                </a:moveTo>
                <a:lnTo>
                  <a:pt x="1613" y="952"/>
                </a:lnTo>
                <a:lnTo>
                  <a:pt x="1613" y="952"/>
                </a:lnTo>
                <a:lnTo>
                  <a:pt x="1613" y="952"/>
                </a:lnTo>
                <a:lnTo>
                  <a:pt x="1613" y="952"/>
                </a:lnTo>
                <a:lnTo>
                  <a:pt x="1613" y="952"/>
                </a:lnTo>
                <a:lnTo>
                  <a:pt x="1613" y="952"/>
                </a:lnTo>
                <a:lnTo>
                  <a:pt x="1613" y="952"/>
                </a:lnTo>
                <a:close/>
                <a:moveTo>
                  <a:pt x="1532" y="1298"/>
                </a:moveTo>
                <a:lnTo>
                  <a:pt x="1532" y="1298"/>
                </a:lnTo>
                <a:lnTo>
                  <a:pt x="1532" y="1300"/>
                </a:lnTo>
                <a:lnTo>
                  <a:pt x="1532" y="1300"/>
                </a:lnTo>
                <a:lnTo>
                  <a:pt x="1534" y="1300"/>
                </a:lnTo>
                <a:lnTo>
                  <a:pt x="1536" y="1300"/>
                </a:lnTo>
                <a:lnTo>
                  <a:pt x="1534" y="1300"/>
                </a:lnTo>
                <a:lnTo>
                  <a:pt x="1534" y="1298"/>
                </a:lnTo>
                <a:lnTo>
                  <a:pt x="1532" y="1298"/>
                </a:lnTo>
                <a:lnTo>
                  <a:pt x="1532" y="1298"/>
                </a:lnTo>
                <a:lnTo>
                  <a:pt x="1532" y="1298"/>
                </a:lnTo>
                <a:close/>
                <a:moveTo>
                  <a:pt x="1586" y="1000"/>
                </a:moveTo>
                <a:lnTo>
                  <a:pt x="1586" y="1000"/>
                </a:lnTo>
                <a:lnTo>
                  <a:pt x="1584" y="1000"/>
                </a:lnTo>
                <a:lnTo>
                  <a:pt x="1584" y="1000"/>
                </a:lnTo>
                <a:lnTo>
                  <a:pt x="1582" y="1000"/>
                </a:lnTo>
                <a:lnTo>
                  <a:pt x="1582" y="1002"/>
                </a:lnTo>
                <a:lnTo>
                  <a:pt x="1582" y="1002"/>
                </a:lnTo>
                <a:lnTo>
                  <a:pt x="1586" y="1000"/>
                </a:lnTo>
                <a:close/>
                <a:moveTo>
                  <a:pt x="1574" y="998"/>
                </a:moveTo>
                <a:lnTo>
                  <a:pt x="1574" y="998"/>
                </a:lnTo>
                <a:lnTo>
                  <a:pt x="1574" y="998"/>
                </a:lnTo>
                <a:lnTo>
                  <a:pt x="1574" y="998"/>
                </a:lnTo>
                <a:lnTo>
                  <a:pt x="1574" y="1000"/>
                </a:lnTo>
                <a:lnTo>
                  <a:pt x="1574" y="1000"/>
                </a:lnTo>
                <a:lnTo>
                  <a:pt x="1574" y="998"/>
                </a:lnTo>
                <a:close/>
                <a:moveTo>
                  <a:pt x="1576" y="996"/>
                </a:moveTo>
                <a:lnTo>
                  <a:pt x="1576" y="996"/>
                </a:lnTo>
                <a:lnTo>
                  <a:pt x="1576" y="996"/>
                </a:lnTo>
                <a:lnTo>
                  <a:pt x="1576" y="998"/>
                </a:lnTo>
                <a:lnTo>
                  <a:pt x="1574" y="998"/>
                </a:lnTo>
                <a:lnTo>
                  <a:pt x="1574" y="1000"/>
                </a:lnTo>
                <a:lnTo>
                  <a:pt x="1576" y="1000"/>
                </a:lnTo>
                <a:lnTo>
                  <a:pt x="1576" y="1000"/>
                </a:lnTo>
                <a:lnTo>
                  <a:pt x="1576" y="996"/>
                </a:lnTo>
                <a:close/>
                <a:moveTo>
                  <a:pt x="1569" y="1313"/>
                </a:moveTo>
                <a:lnTo>
                  <a:pt x="1569" y="1315"/>
                </a:lnTo>
                <a:lnTo>
                  <a:pt x="1569" y="1315"/>
                </a:lnTo>
                <a:lnTo>
                  <a:pt x="1569" y="1313"/>
                </a:lnTo>
                <a:lnTo>
                  <a:pt x="1569" y="1313"/>
                </a:lnTo>
                <a:lnTo>
                  <a:pt x="1567" y="1313"/>
                </a:lnTo>
                <a:lnTo>
                  <a:pt x="1567" y="1313"/>
                </a:lnTo>
                <a:lnTo>
                  <a:pt x="1567" y="1313"/>
                </a:lnTo>
                <a:lnTo>
                  <a:pt x="1569" y="1313"/>
                </a:lnTo>
                <a:close/>
                <a:moveTo>
                  <a:pt x="1595" y="1002"/>
                </a:moveTo>
                <a:lnTo>
                  <a:pt x="1595" y="1002"/>
                </a:lnTo>
                <a:lnTo>
                  <a:pt x="1592" y="1000"/>
                </a:lnTo>
                <a:lnTo>
                  <a:pt x="1592" y="1000"/>
                </a:lnTo>
                <a:lnTo>
                  <a:pt x="1592" y="1002"/>
                </a:lnTo>
                <a:lnTo>
                  <a:pt x="1592" y="1002"/>
                </a:lnTo>
                <a:lnTo>
                  <a:pt x="1590" y="1002"/>
                </a:lnTo>
                <a:lnTo>
                  <a:pt x="1592" y="1002"/>
                </a:lnTo>
                <a:lnTo>
                  <a:pt x="1595" y="1002"/>
                </a:lnTo>
                <a:close/>
                <a:moveTo>
                  <a:pt x="1534" y="1015"/>
                </a:moveTo>
                <a:lnTo>
                  <a:pt x="1532" y="1015"/>
                </a:lnTo>
                <a:lnTo>
                  <a:pt x="1534" y="1015"/>
                </a:lnTo>
                <a:lnTo>
                  <a:pt x="1534" y="1015"/>
                </a:lnTo>
                <a:lnTo>
                  <a:pt x="1534" y="1015"/>
                </a:lnTo>
                <a:lnTo>
                  <a:pt x="1534" y="1015"/>
                </a:lnTo>
                <a:lnTo>
                  <a:pt x="1534" y="1013"/>
                </a:lnTo>
                <a:lnTo>
                  <a:pt x="1534" y="1013"/>
                </a:lnTo>
                <a:lnTo>
                  <a:pt x="1534" y="1015"/>
                </a:lnTo>
                <a:close/>
                <a:moveTo>
                  <a:pt x="2334" y="174"/>
                </a:moveTo>
                <a:lnTo>
                  <a:pt x="2332" y="174"/>
                </a:lnTo>
                <a:lnTo>
                  <a:pt x="2330" y="174"/>
                </a:lnTo>
                <a:lnTo>
                  <a:pt x="2328" y="176"/>
                </a:lnTo>
                <a:lnTo>
                  <a:pt x="2328" y="183"/>
                </a:lnTo>
                <a:lnTo>
                  <a:pt x="2330" y="187"/>
                </a:lnTo>
                <a:lnTo>
                  <a:pt x="2330" y="189"/>
                </a:lnTo>
                <a:lnTo>
                  <a:pt x="2332" y="189"/>
                </a:lnTo>
                <a:lnTo>
                  <a:pt x="2334" y="185"/>
                </a:lnTo>
                <a:lnTo>
                  <a:pt x="2334" y="180"/>
                </a:lnTo>
                <a:lnTo>
                  <a:pt x="2334" y="176"/>
                </a:lnTo>
                <a:lnTo>
                  <a:pt x="2334" y="174"/>
                </a:lnTo>
                <a:close/>
                <a:moveTo>
                  <a:pt x="2343" y="277"/>
                </a:moveTo>
                <a:lnTo>
                  <a:pt x="2353" y="277"/>
                </a:lnTo>
                <a:lnTo>
                  <a:pt x="2355" y="277"/>
                </a:lnTo>
                <a:lnTo>
                  <a:pt x="2355" y="273"/>
                </a:lnTo>
                <a:lnTo>
                  <a:pt x="2351" y="273"/>
                </a:lnTo>
                <a:lnTo>
                  <a:pt x="2349" y="271"/>
                </a:lnTo>
                <a:lnTo>
                  <a:pt x="2349" y="269"/>
                </a:lnTo>
                <a:lnTo>
                  <a:pt x="2347" y="266"/>
                </a:lnTo>
                <a:lnTo>
                  <a:pt x="2345" y="266"/>
                </a:lnTo>
                <a:lnTo>
                  <a:pt x="2340" y="269"/>
                </a:lnTo>
                <a:lnTo>
                  <a:pt x="2338" y="266"/>
                </a:lnTo>
                <a:lnTo>
                  <a:pt x="2334" y="269"/>
                </a:lnTo>
                <a:lnTo>
                  <a:pt x="2334" y="271"/>
                </a:lnTo>
                <a:lnTo>
                  <a:pt x="2334" y="275"/>
                </a:lnTo>
                <a:lnTo>
                  <a:pt x="2336" y="277"/>
                </a:lnTo>
                <a:lnTo>
                  <a:pt x="2343" y="277"/>
                </a:lnTo>
                <a:close/>
                <a:moveTo>
                  <a:pt x="2338" y="248"/>
                </a:moveTo>
                <a:lnTo>
                  <a:pt x="2338" y="237"/>
                </a:lnTo>
                <a:lnTo>
                  <a:pt x="2336" y="229"/>
                </a:lnTo>
                <a:lnTo>
                  <a:pt x="2334" y="227"/>
                </a:lnTo>
                <a:lnTo>
                  <a:pt x="2332" y="227"/>
                </a:lnTo>
                <a:lnTo>
                  <a:pt x="2332" y="231"/>
                </a:lnTo>
                <a:lnTo>
                  <a:pt x="2332" y="235"/>
                </a:lnTo>
                <a:lnTo>
                  <a:pt x="2336" y="248"/>
                </a:lnTo>
                <a:lnTo>
                  <a:pt x="2338" y="248"/>
                </a:lnTo>
                <a:close/>
                <a:moveTo>
                  <a:pt x="2347" y="134"/>
                </a:moveTo>
                <a:lnTo>
                  <a:pt x="2353" y="130"/>
                </a:lnTo>
                <a:lnTo>
                  <a:pt x="2355" y="126"/>
                </a:lnTo>
                <a:lnTo>
                  <a:pt x="2355" y="124"/>
                </a:lnTo>
                <a:lnTo>
                  <a:pt x="2347" y="122"/>
                </a:lnTo>
                <a:lnTo>
                  <a:pt x="2338" y="124"/>
                </a:lnTo>
                <a:lnTo>
                  <a:pt x="2332" y="126"/>
                </a:lnTo>
                <a:lnTo>
                  <a:pt x="2330" y="128"/>
                </a:lnTo>
                <a:lnTo>
                  <a:pt x="2332" y="132"/>
                </a:lnTo>
                <a:lnTo>
                  <a:pt x="2338" y="132"/>
                </a:lnTo>
                <a:lnTo>
                  <a:pt x="2347" y="134"/>
                </a:lnTo>
                <a:close/>
                <a:moveTo>
                  <a:pt x="2349" y="193"/>
                </a:moveTo>
                <a:lnTo>
                  <a:pt x="2345" y="197"/>
                </a:lnTo>
                <a:lnTo>
                  <a:pt x="2345" y="197"/>
                </a:lnTo>
                <a:lnTo>
                  <a:pt x="2345" y="199"/>
                </a:lnTo>
                <a:lnTo>
                  <a:pt x="2347" y="199"/>
                </a:lnTo>
                <a:lnTo>
                  <a:pt x="2351" y="197"/>
                </a:lnTo>
                <a:lnTo>
                  <a:pt x="2353" y="195"/>
                </a:lnTo>
                <a:lnTo>
                  <a:pt x="2351" y="193"/>
                </a:lnTo>
                <a:lnTo>
                  <a:pt x="2349" y="191"/>
                </a:lnTo>
                <a:lnTo>
                  <a:pt x="2349" y="193"/>
                </a:lnTo>
                <a:close/>
                <a:moveTo>
                  <a:pt x="2202" y="396"/>
                </a:moveTo>
                <a:lnTo>
                  <a:pt x="2202" y="398"/>
                </a:lnTo>
                <a:lnTo>
                  <a:pt x="2202" y="401"/>
                </a:lnTo>
                <a:lnTo>
                  <a:pt x="2202" y="401"/>
                </a:lnTo>
                <a:lnTo>
                  <a:pt x="2202" y="401"/>
                </a:lnTo>
                <a:lnTo>
                  <a:pt x="2204" y="401"/>
                </a:lnTo>
                <a:lnTo>
                  <a:pt x="2206" y="401"/>
                </a:lnTo>
                <a:lnTo>
                  <a:pt x="2215" y="398"/>
                </a:lnTo>
                <a:lnTo>
                  <a:pt x="2223" y="398"/>
                </a:lnTo>
                <a:lnTo>
                  <a:pt x="2225" y="401"/>
                </a:lnTo>
                <a:lnTo>
                  <a:pt x="2227" y="401"/>
                </a:lnTo>
                <a:lnTo>
                  <a:pt x="2227" y="401"/>
                </a:lnTo>
                <a:lnTo>
                  <a:pt x="2229" y="401"/>
                </a:lnTo>
                <a:lnTo>
                  <a:pt x="2231" y="398"/>
                </a:lnTo>
                <a:lnTo>
                  <a:pt x="2234" y="396"/>
                </a:lnTo>
                <a:lnTo>
                  <a:pt x="2240" y="396"/>
                </a:lnTo>
                <a:lnTo>
                  <a:pt x="2240" y="394"/>
                </a:lnTo>
                <a:lnTo>
                  <a:pt x="2240" y="394"/>
                </a:lnTo>
                <a:lnTo>
                  <a:pt x="2240" y="394"/>
                </a:lnTo>
                <a:lnTo>
                  <a:pt x="2238" y="392"/>
                </a:lnTo>
                <a:lnTo>
                  <a:pt x="2240" y="392"/>
                </a:lnTo>
                <a:lnTo>
                  <a:pt x="2240" y="392"/>
                </a:lnTo>
                <a:lnTo>
                  <a:pt x="2240" y="392"/>
                </a:lnTo>
                <a:lnTo>
                  <a:pt x="2240" y="390"/>
                </a:lnTo>
                <a:lnTo>
                  <a:pt x="2240" y="388"/>
                </a:lnTo>
                <a:lnTo>
                  <a:pt x="2240" y="388"/>
                </a:lnTo>
                <a:lnTo>
                  <a:pt x="2236" y="388"/>
                </a:lnTo>
                <a:lnTo>
                  <a:pt x="2236" y="388"/>
                </a:lnTo>
                <a:lnTo>
                  <a:pt x="2236" y="386"/>
                </a:lnTo>
                <a:lnTo>
                  <a:pt x="2234" y="386"/>
                </a:lnTo>
                <a:lnTo>
                  <a:pt x="2225" y="388"/>
                </a:lnTo>
                <a:lnTo>
                  <a:pt x="2221" y="390"/>
                </a:lnTo>
                <a:lnTo>
                  <a:pt x="2217" y="390"/>
                </a:lnTo>
                <a:lnTo>
                  <a:pt x="2213" y="390"/>
                </a:lnTo>
                <a:lnTo>
                  <a:pt x="2211" y="390"/>
                </a:lnTo>
                <a:lnTo>
                  <a:pt x="2208" y="390"/>
                </a:lnTo>
                <a:lnTo>
                  <a:pt x="2206" y="390"/>
                </a:lnTo>
                <a:lnTo>
                  <a:pt x="2206" y="392"/>
                </a:lnTo>
                <a:lnTo>
                  <a:pt x="2206" y="394"/>
                </a:lnTo>
                <a:lnTo>
                  <a:pt x="2204" y="396"/>
                </a:lnTo>
                <a:lnTo>
                  <a:pt x="2202" y="396"/>
                </a:lnTo>
                <a:close/>
                <a:moveTo>
                  <a:pt x="2405" y="1208"/>
                </a:moveTo>
                <a:lnTo>
                  <a:pt x="2405" y="1208"/>
                </a:lnTo>
                <a:lnTo>
                  <a:pt x="2405" y="1210"/>
                </a:lnTo>
                <a:lnTo>
                  <a:pt x="2403" y="1212"/>
                </a:lnTo>
                <a:lnTo>
                  <a:pt x="2401" y="1216"/>
                </a:lnTo>
                <a:lnTo>
                  <a:pt x="2399" y="1216"/>
                </a:lnTo>
                <a:lnTo>
                  <a:pt x="2397" y="1216"/>
                </a:lnTo>
                <a:lnTo>
                  <a:pt x="2399" y="1218"/>
                </a:lnTo>
                <a:lnTo>
                  <a:pt x="2399" y="1218"/>
                </a:lnTo>
                <a:lnTo>
                  <a:pt x="2401" y="1216"/>
                </a:lnTo>
                <a:lnTo>
                  <a:pt x="2405" y="1214"/>
                </a:lnTo>
                <a:lnTo>
                  <a:pt x="2408" y="1212"/>
                </a:lnTo>
                <a:lnTo>
                  <a:pt x="2408" y="1210"/>
                </a:lnTo>
                <a:lnTo>
                  <a:pt x="2408" y="1208"/>
                </a:lnTo>
                <a:lnTo>
                  <a:pt x="2408" y="1208"/>
                </a:lnTo>
                <a:lnTo>
                  <a:pt x="2408" y="1208"/>
                </a:lnTo>
                <a:lnTo>
                  <a:pt x="2405" y="1208"/>
                </a:lnTo>
                <a:close/>
                <a:moveTo>
                  <a:pt x="1856" y="390"/>
                </a:moveTo>
                <a:lnTo>
                  <a:pt x="1859" y="390"/>
                </a:lnTo>
                <a:lnTo>
                  <a:pt x="1861" y="390"/>
                </a:lnTo>
                <a:lnTo>
                  <a:pt x="1861" y="390"/>
                </a:lnTo>
                <a:lnTo>
                  <a:pt x="1856" y="388"/>
                </a:lnTo>
                <a:lnTo>
                  <a:pt x="1854" y="388"/>
                </a:lnTo>
                <a:lnTo>
                  <a:pt x="1852" y="388"/>
                </a:lnTo>
                <a:lnTo>
                  <a:pt x="1852" y="390"/>
                </a:lnTo>
                <a:lnTo>
                  <a:pt x="1852" y="390"/>
                </a:lnTo>
                <a:lnTo>
                  <a:pt x="1852" y="390"/>
                </a:lnTo>
                <a:lnTo>
                  <a:pt x="1856" y="390"/>
                </a:lnTo>
                <a:close/>
                <a:moveTo>
                  <a:pt x="1831" y="386"/>
                </a:moveTo>
                <a:lnTo>
                  <a:pt x="1831" y="386"/>
                </a:lnTo>
                <a:lnTo>
                  <a:pt x="1833" y="386"/>
                </a:lnTo>
                <a:lnTo>
                  <a:pt x="1833" y="384"/>
                </a:lnTo>
                <a:lnTo>
                  <a:pt x="1833" y="384"/>
                </a:lnTo>
                <a:lnTo>
                  <a:pt x="1833" y="384"/>
                </a:lnTo>
                <a:lnTo>
                  <a:pt x="1833" y="382"/>
                </a:lnTo>
                <a:lnTo>
                  <a:pt x="1833" y="380"/>
                </a:lnTo>
                <a:lnTo>
                  <a:pt x="1831" y="380"/>
                </a:lnTo>
                <a:lnTo>
                  <a:pt x="1829" y="380"/>
                </a:lnTo>
                <a:lnTo>
                  <a:pt x="1827" y="382"/>
                </a:lnTo>
                <a:lnTo>
                  <a:pt x="1827" y="384"/>
                </a:lnTo>
                <a:lnTo>
                  <a:pt x="1825" y="384"/>
                </a:lnTo>
                <a:lnTo>
                  <a:pt x="1827" y="384"/>
                </a:lnTo>
                <a:lnTo>
                  <a:pt x="1827" y="384"/>
                </a:lnTo>
                <a:lnTo>
                  <a:pt x="1831" y="386"/>
                </a:lnTo>
                <a:close/>
                <a:moveTo>
                  <a:pt x="2410" y="1204"/>
                </a:moveTo>
                <a:lnTo>
                  <a:pt x="2412" y="1204"/>
                </a:lnTo>
                <a:lnTo>
                  <a:pt x="2412" y="1204"/>
                </a:lnTo>
                <a:lnTo>
                  <a:pt x="2414" y="1201"/>
                </a:lnTo>
                <a:lnTo>
                  <a:pt x="2414" y="1199"/>
                </a:lnTo>
                <a:lnTo>
                  <a:pt x="2412" y="1199"/>
                </a:lnTo>
                <a:lnTo>
                  <a:pt x="2412" y="1199"/>
                </a:lnTo>
                <a:lnTo>
                  <a:pt x="2412" y="1201"/>
                </a:lnTo>
                <a:lnTo>
                  <a:pt x="2410" y="1201"/>
                </a:lnTo>
                <a:lnTo>
                  <a:pt x="2408" y="1201"/>
                </a:lnTo>
                <a:lnTo>
                  <a:pt x="2408" y="1204"/>
                </a:lnTo>
                <a:lnTo>
                  <a:pt x="2408" y="1206"/>
                </a:lnTo>
                <a:lnTo>
                  <a:pt x="2408" y="1206"/>
                </a:lnTo>
                <a:lnTo>
                  <a:pt x="2410" y="1204"/>
                </a:lnTo>
                <a:close/>
                <a:moveTo>
                  <a:pt x="2259" y="1390"/>
                </a:moveTo>
                <a:lnTo>
                  <a:pt x="2257" y="1390"/>
                </a:lnTo>
                <a:lnTo>
                  <a:pt x="2255" y="1390"/>
                </a:lnTo>
                <a:lnTo>
                  <a:pt x="2255" y="1390"/>
                </a:lnTo>
                <a:lnTo>
                  <a:pt x="2255" y="1390"/>
                </a:lnTo>
                <a:lnTo>
                  <a:pt x="2255" y="1392"/>
                </a:lnTo>
                <a:lnTo>
                  <a:pt x="2257" y="1390"/>
                </a:lnTo>
                <a:lnTo>
                  <a:pt x="2257" y="1390"/>
                </a:lnTo>
                <a:lnTo>
                  <a:pt x="2259" y="1392"/>
                </a:lnTo>
                <a:lnTo>
                  <a:pt x="2259" y="1390"/>
                </a:lnTo>
                <a:lnTo>
                  <a:pt x="2259" y="1390"/>
                </a:lnTo>
                <a:lnTo>
                  <a:pt x="2259" y="1390"/>
                </a:lnTo>
                <a:close/>
                <a:moveTo>
                  <a:pt x="2351" y="1206"/>
                </a:moveTo>
                <a:lnTo>
                  <a:pt x="2349" y="1206"/>
                </a:lnTo>
                <a:lnTo>
                  <a:pt x="2349" y="1206"/>
                </a:lnTo>
                <a:lnTo>
                  <a:pt x="2347" y="1208"/>
                </a:lnTo>
                <a:lnTo>
                  <a:pt x="2349" y="1210"/>
                </a:lnTo>
                <a:lnTo>
                  <a:pt x="2349" y="1212"/>
                </a:lnTo>
                <a:lnTo>
                  <a:pt x="2349" y="1212"/>
                </a:lnTo>
                <a:lnTo>
                  <a:pt x="2351" y="1210"/>
                </a:lnTo>
                <a:lnTo>
                  <a:pt x="2351" y="1210"/>
                </a:lnTo>
                <a:lnTo>
                  <a:pt x="2351" y="1208"/>
                </a:lnTo>
                <a:lnTo>
                  <a:pt x="2351" y="1208"/>
                </a:lnTo>
                <a:lnTo>
                  <a:pt x="2351" y="1206"/>
                </a:lnTo>
                <a:close/>
                <a:moveTo>
                  <a:pt x="2347" y="1222"/>
                </a:moveTo>
                <a:lnTo>
                  <a:pt x="2345" y="1222"/>
                </a:lnTo>
                <a:lnTo>
                  <a:pt x="2345" y="1222"/>
                </a:lnTo>
                <a:lnTo>
                  <a:pt x="2345" y="1222"/>
                </a:lnTo>
                <a:lnTo>
                  <a:pt x="2347" y="1224"/>
                </a:lnTo>
                <a:lnTo>
                  <a:pt x="2349" y="1222"/>
                </a:lnTo>
                <a:lnTo>
                  <a:pt x="2349" y="1220"/>
                </a:lnTo>
                <a:lnTo>
                  <a:pt x="2347" y="1222"/>
                </a:lnTo>
                <a:close/>
                <a:moveTo>
                  <a:pt x="2361" y="562"/>
                </a:moveTo>
                <a:lnTo>
                  <a:pt x="2366" y="562"/>
                </a:lnTo>
                <a:lnTo>
                  <a:pt x="2366" y="562"/>
                </a:lnTo>
                <a:lnTo>
                  <a:pt x="2370" y="560"/>
                </a:lnTo>
                <a:lnTo>
                  <a:pt x="2372" y="558"/>
                </a:lnTo>
                <a:lnTo>
                  <a:pt x="2376" y="556"/>
                </a:lnTo>
                <a:lnTo>
                  <a:pt x="2378" y="554"/>
                </a:lnTo>
                <a:lnTo>
                  <a:pt x="2382" y="552"/>
                </a:lnTo>
                <a:lnTo>
                  <a:pt x="2387" y="552"/>
                </a:lnTo>
                <a:lnTo>
                  <a:pt x="2391" y="552"/>
                </a:lnTo>
                <a:lnTo>
                  <a:pt x="2391" y="552"/>
                </a:lnTo>
                <a:lnTo>
                  <a:pt x="2393" y="549"/>
                </a:lnTo>
                <a:lnTo>
                  <a:pt x="2395" y="549"/>
                </a:lnTo>
                <a:lnTo>
                  <a:pt x="2397" y="547"/>
                </a:lnTo>
                <a:lnTo>
                  <a:pt x="2397" y="547"/>
                </a:lnTo>
                <a:lnTo>
                  <a:pt x="2399" y="545"/>
                </a:lnTo>
                <a:lnTo>
                  <a:pt x="2399" y="545"/>
                </a:lnTo>
                <a:lnTo>
                  <a:pt x="2399" y="545"/>
                </a:lnTo>
                <a:lnTo>
                  <a:pt x="2399" y="543"/>
                </a:lnTo>
                <a:lnTo>
                  <a:pt x="2399" y="543"/>
                </a:lnTo>
                <a:lnTo>
                  <a:pt x="2399" y="541"/>
                </a:lnTo>
                <a:lnTo>
                  <a:pt x="2401" y="541"/>
                </a:lnTo>
                <a:lnTo>
                  <a:pt x="2403" y="541"/>
                </a:lnTo>
                <a:lnTo>
                  <a:pt x="2403" y="541"/>
                </a:lnTo>
                <a:lnTo>
                  <a:pt x="2405" y="541"/>
                </a:lnTo>
                <a:lnTo>
                  <a:pt x="2408" y="539"/>
                </a:lnTo>
                <a:lnTo>
                  <a:pt x="2408" y="537"/>
                </a:lnTo>
                <a:lnTo>
                  <a:pt x="2408" y="537"/>
                </a:lnTo>
                <a:lnTo>
                  <a:pt x="2408" y="535"/>
                </a:lnTo>
                <a:lnTo>
                  <a:pt x="2408" y="535"/>
                </a:lnTo>
                <a:lnTo>
                  <a:pt x="2410" y="535"/>
                </a:lnTo>
                <a:lnTo>
                  <a:pt x="2412" y="535"/>
                </a:lnTo>
                <a:lnTo>
                  <a:pt x="2412" y="533"/>
                </a:lnTo>
                <a:lnTo>
                  <a:pt x="2412" y="533"/>
                </a:lnTo>
                <a:lnTo>
                  <a:pt x="2412" y="533"/>
                </a:lnTo>
                <a:lnTo>
                  <a:pt x="2412" y="533"/>
                </a:lnTo>
                <a:lnTo>
                  <a:pt x="2408" y="531"/>
                </a:lnTo>
                <a:lnTo>
                  <a:pt x="2410" y="531"/>
                </a:lnTo>
                <a:lnTo>
                  <a:pt x="2410" y="531"/>
                </a:lnTo>
                <a:lnTo>
                  <a:pt x="2410" y="531"/>
                </a:lnTo>
                <a:lnTo>
                  <a:pt x="2410" y="528"/>
                </a:lnTo>
                <a:lnTo>
                  <a:pt x="2410" y="528"/>
                </a:lnTo>
                <a:lnTo>
                  <a:pt x="2410" y="528"/>
                </a:lnTo>
                <a:lnTo>
                  <a:pt x="2410" y="528"/>
                </a:lnTo>
                <a:lnTo>
                  <a:pt x="2408" y="528"/>
                </a:lnTo>
                <a:lnTo>
                  <a:pt x="2408" y="526"/>
                </a:lnTo>
                <a:lnTo>
                  <a:pt x="2408" y="526"/>
                </a:lnTo>
                <a:lnTo>
                  <a:pt x="2410" y="526"/>
                </a:lnTo>
                <a:lnTo>
                  <a:pt x="2410" y="526"/>
                </a:lnTo>
                <a:lnTo>
                  <a:pt x="2410" y="524"/>
                </a:lnTo>
                <a:lnTo>
                  <a:pt x="2410" y="524"/>
                </a:lnTo>
                <a:lnTo>
                  <a:pt x="2410" y="522"/>
                </a:lnTo>
                <a:lnTo>
                  <a:pt x="2410" y="522"/>
                </a:lnTo>
                <a:lnTo>
                  <a:pt x="2410" y="522"/>
                </a:lnTo>
                <a:lnTo>
                  <a:pt x="2408" y="522"/>
                </a:lnTo>
                <a:lnTo>
                  <a:pt x="2408" y="522"/>
                </a:lnTo>
                <a:lnTo>
                  <a:pt x="2405" y="520"/>
                </a:lnTo>
                <a:lnTo>
                  <a:pt x="2403" y="520"/>
                </a:lnTo>
                <a:lnTo>
                  <a:pt x="2401" y="520"/>
                </a:lnTo>
                <a:lnTo>
                  <a:pt x="2397" y="522"/>
                </a:lnTo>
                <a:lnTo>
                  <a:pt x="2399" y="520"/>
                </a:lnTo>
                <a:lnTo>
                  <a:pt x="2401" y="518"/>
                </a:lnTo>
                <a:lnTo>
                  <a:pt x="2399" y="518"/>
                </a:lnTo>
                <a:lnTo>
                  <a:pt x="2399" y="518"/>
                </a:lnTo>
                <a:lnTo>
                  <a:pt x="2399" y="518"/>
                </a:lnTo>
                <a:lnTo>
                  <a:pt x="2399" y="516"/>
                </a:lnTo>
                <a:lnTo>
                  <a:pt x="2399" y="516"/>
                </a:lnTo>
                <a:lnTo>
                  <a:pt x="2395" y="518"/>
                </a:lnTo>
                <a:lnTo>
                  <a:pt x="2393" y="518"/>
                </a:lnTo>
                <a:lnTo>
                  <a:pt x="2393" y="516"/>
                </a:lnTo>
                <a:lnTo>
                  <a:pt x="2395" y="516"/>
                </a:lnTo>
                <a:lnTo>
                  <a:pt x="2395" y="514"/>
                </a:lnTo>
                <a:lnTo>
                  <a:pt x="2395" y="512"/>
                </a:lnTo>
                <a:lnTo>
                  <a:pt x="2395" y="512"/>
                </a:lnTo>
                <a:lnTo>
                  <a:pt x="2395" y="512"/>
                </a:lnTo>
                <a:lnTo>
                  <a:pt x="2395" y="510"/>
                </a:lnTo>
                <a:lnTo>
                  <a:pt x="2393" y="510"/>
                </a:lnTo>
                <a:lnTo>
                  <a:pt x="2393" y="512"/>
                </a:lnTo>
                <a:lnTo>
                  <a:pt x="2391" y="510"/>
                </a:lnTo>
                <a:lnTo>
                  <a:pt x="2389" y="510"/>
                </a:lnTo>
                <a:lnTo>
                  <a:pt x="2389" y="510"/>
                </a:lnTo>
                <a:lnTo>
                  <a:pt x="2391" y="508"/>
                </a:lnTo>
                <a:lnTo>
                  <a:pt x="2391" y="505"/>
                </a:lnTo>
                <a:lnTo>
                  <a:pt x="2393" y="503"/>
                </a:lnTo>
                <a:lnTo>
                  <a:pt x="2395" y="503"/>
                </a:lnTo>
                <a:lnTo>
                  <a:pt x="2397" y="503"/>
                </a:lnTo>
                <a:lnTo>
                  <a:pt x="2397" y="503"/>
                </a:lnTo>
                <a:lnTo>
                  <a:pt x="2395" y="503"/>
                </a:lnTo>
                <a:lnTo>
                  <a:pt x="2393" y="503"/>
                </a:lnTo>
                <a:lnTo>
                  <a:pt x="2391" y="503"/>
                </a:lnTo>
                <a:lnTo>
                  <a:pt x="2389" y="505"/>
                </a:lnTo>
                <a:lnTo>
                  <a:pt x="2387" y="505"/>
                </a:lnTo>
                <a:lnTo>
                  <a:pt x="2384" y="505"/>
                </a:lnTo>
                <a:lnTo>
                  <a:pt x="2382" y="505"/>
                </a:lnTo>
                <a:lnTo>
                  <a:pt x="2380" y="505"/>
                </a:lnTo>
                <a:lnTo>
                  <a:pt x="2380" y="505"/>
                </a:lnTo>
                <a:lnTo>
                  <a:pt x="2380" y="503"/>
                </a:lnTo>
                <a:lnTo>
                  <a:pt x="2380" y="501"/>
                </a:lnTo>
                <a:lnTo>
                  <a:pt x="2378" y="501"/>
                </a:lnTo>
                <a:lnTo>
                  <a:pt x="2376" y="499"/>
                </a:lnTo>
                <a:lnTo>
                  <a:pt x="2376" y="499"/>
                </a:lnTo>
                <a:lnTo>
                  <a:pt x="2372" y="499"/>
                </a:lnTo>
                <a:lnTo>
                  <a:pt x="2370" y="499"/>
                </a:lnTo>
                <a:lnTo>
                  <a:pt x="2368" y="501"/>
                </a:lnTo>
                <a:lnTo>
                  <a:pt x="2370" y="505"/>
                </a:lnTo>
                <a:lnTo>
                  <a:pt x="2370" y="505"/>
                </a:lnTo>
                <a:lnTo>
                  <a:pt x="2370" y="508"/>
                </a:lnTo>
                <a:lnTo>
                  <a:pt x="2368" y="508"/>
                </a:lnTo>
                <a:lnTo>
                  <a:pt x="2366" y="508"/>
                </a:lnTo>
                <a:lnTo>
                  <a:pt x="2364" y="510"/>
                </a:lnTo>
                <a:lnTo>
                  <a:pt x="2364" y="508"/>
                </a:lnTo>
                <a:lnTo>
                  <a:pt x="2361" y="508"/>
                </a:lnTo>
                <a:lnTo>
                  <a:pt x="2361" y="508"/>
                </a:lnTo>
                <a:lnTo>
                  <a:pt x="2359" y="508"/>
                </a:lnTo>
                <a:lnTo>
                  <a:pt x="2359" y="508"/>
                </a:lnTo>
                <a:lnTo>
                  <a:pt x="2357" y="510"/>
                </a:lnTo>
                <a:lnTo>
                  <a:pt x="2355" y="512"/>
                </a:lnTo>
                <a:lnTo>
                  <a:pt x="2355" y="512"/>
                </a:lnTo>
                <a:lnTo>
                  <a:pt x="2353" y="512"/>
                </a:lnTo>
                <a:lnTo>
                  <a:pt x="2353" y="512"/>
                </a:lnTo>
                <a:lnTo>
                  <a:pt x="2353" y="512"/>
                </a:lnTo>
                <a:lnTo>
                  <a:pt x="2353" y="512"/>
                </a:lnTo>
                <a:lnTo>
                  <a:pt x="2349" y="510"/>
                </a:lnTo>
                <a:lnTo>
                  <a:pt x="2349" y="508"/>
                </a:lnTo>
                <a:lnTo>
                  <a:pt x="2345" y="508"/>
                </a:lnTo>
                <a:lnTo>
                  <a:pt x="2343" y="508"/>
                </a:lnTo>
                <a:lnTo>
                  <a:pt x="2343" y="508"/>
                </a:lnTo>
                <a:lnTo>
                  <a:pt x="2343" y="510"/>
                </a:lnTo>
                <a:lnTo>
                  <a:pt x="2345" y="514"/>
                </a:lnTo>
                <a:lnTo>
                  <a:pt x="2345" y="516"/>
                </a:lnTo>
                <a:lnTo>
                  <a:pt x="2345" y="516"/>
                </a:lnTo>
                <a:lnTo>
                  <a:pt x="2345" y="518"/>
                </a:lnTo>
                <a:lnTo>
                  <a:pt x="2345" y="518"/>
                </a:lnTo>
                <a:lnTo>
                  <a:pt x="2345" y="518"/>
                </a:lnTo>
                <a:lnTo>
                  <a:pt x="2345" y="518"/>
                </a:lnTo>
                <a:lnTo>
                  <a:pt x="2343" y="514"/>
                </a:lnTo>
                <a:lnTo>
                  <a:pt x="2340" y="512"/>
                </a:lnTo>
                <a:lnTo>
                  <a:pt x="2338" y="510"/>
                </a:lnTo>
                <a:lnTo>
                  <a:pt x="2336" y="508"/>
                </a:lnTo>
                <a:lnTo>
                  <a:pt x="2336" y="508"/>
                </a:lnTo>
                <a:lnTo>
                  <a:pt x="2334" y="508"/>
                </a:lnTo>
                <a:lnTo>
                  <a:pt x="2334" y="508"/>
                </a:lnTo>
                <a:lnTo>
                  <a:pt x="2332" y="508"/>
                </a:lnTo>
                <a:lnTo>
                  <a:pt x="2332" y="510"/>
                </a:lnTo>
                <a:lnTo>
                  <a:pt x="2330" y="510"/>
                </a:lnTo>
                <a:lnTo>
                  <a:pt x="2328" y="510"/>
                </a:lnTo>
                <a:lnTo>
                  <a:pt x="2326" y="512"/>
                </a:lnTo>
                <a:lnTo>
                  <a:pt x="2326" y="512"/>
                </a:lnTo>
                <a:lnTo>
                  <a:pt x="2326" y="516"/>
                </a:lnTo>
                <a:lnTo>
                  <a:pt x="2326" y="516"/>
                </a:lnTo>
                <a:lnTo>
                  <a:pt x="2326" y="518"/>
                </a:lnTo>
                <a:lnTo>
                  <a:pt x="2326" y="518"/>
                </a:lnTo>
                <a:lnTo>
                  <a:pt x="2324" y="516"/>
                </a:lnTo>
                <a:lnTo>
                  <a:pt x="2324" y="516"/>
                </a:lnTo>
                <a:lnTo>
                  <a:pt x="2322" y="514"/>
                </a:lnTo>
                <a:lnTo>
                  <a:pt x="2320" y="514"/>
                </a:lnTo>
                <a:lnTo>
                  <a:pt x="2317" y="510"/>
                </a:lnTo>
                <a:lnTo>
                  <a:pt x="2317" y="510"/>
                </a:lnTo>
                <a:lnTo>
                  <a:pt x="2315" y="510"/>
                </a:lnTo>
                <a:lnTo>
                  <a:pt x="2313" y="510"/>
                </a:lnTo>
                <a:lnTo>
                  <a:pt x="2313" y="512"/>
                </a:lnTo>
                <a:lnTo>
                  <a:pt x="2313" y="514"/>
                </a:lnTo>
                <a:lnTo>
                  <a:pt x="2313" y="516"/>
                </a:lnTo>
                <a:lnTo>
                  <a:pt x="2313" y="518"/>
                </a:lnTo>
                <a:lnTo>
                  <a:pt x="2311" y="520"/>
                </a:lnTo>
                <a:lnTo>
                  <a:pt x="2311" y="522"/>
                </a:lnTo>
                <a:lnTo>
                  <a:pt x="2311" y="522"/>
                </a:lnTo>
                <a:lnTo>
                  <a:pt x="2309" y="522"/>
                </a:lnTo>
                <a:lnTo>
                  <a:pt x="2309" y="520"/>
                </a:lnTo>
                <a:lnTo>
                  <a:pt x="2309" y="520"/>
                </a:lnTo>
                <a:lnTo>
                  <a:pt x="2307" y="520"/>
                </a:lnTo>
                <a:lnTo>
                  <a:pt x="2307" y="520"/>
                </a:lnTo>
                <a:lnTo>
                  <a:pt x="2305" y="522"/>
                </a:lnTo>
                <a:lnTo>
                  <a:pt x="2303" y="524"/>
                </a:lnTo>
                <a:lnTo>
                  <a:pt x="2303" y="524"/>
                </a:lnTo>
                <a:lnTo>
                  <a:pt x="2303" y="524"/>
                </a:lnTo>
                <a:lnTo>
                  <a:pt x="2303" y="524"/>
                </a:lnTo>
                <a:lnTo>
                  <a:pt x="2303" y="526"/>
                </a:lnTo>
                <a:lnTo>
                  <a:pt x="2303" y="528"/>
                </a:lnTo>
                <a:lnTo>
                  <a:pt x="2301" y="528"/>
                </a:lnTo>
                <a:lnTo>
                  <a:pt x="2301" y="528"/>
                </a:lnTo>
                <a:lnTo>
                  <a:pt x="2301" y="524"/>
                </a:lnTo>
                <a:lnTo>
                  <a:pt x="2299" y="524"/>
                </a:lnTo>
                <a:lnTo>
                  <a:pt x="2299" y="524"/>
                </a:lnTo>
                <a:lnTo>
                  <a:pt x="2296" y="524"/>
                </a:lnTo>
                <a:lnTo>
                  <a:pt x="2296" y="524"/>
                </a:lnTo>
                <a:lnTo>
                  <a:pt x="2299" y="524"/>
                </a:lnTo>
                <a:lnTo>
                  <a:pt x="2299" y="522"/>
                </a:lnTo>
                <a:lnTo>
                  <a:pt x="2299" y="522"/>
                </a:lnTo>
                <a:lnTo>
                  <a:pt x="2299" y="522"/>
                </a:lnTo>
                <a:lnTo>
                  <a:pt x="2296" y="522"/>
                </a:lnTo>
                <a:lnTo>
                  <a:pt x="2296" y="522"/>
                </a:lnTo>
                <a:lnTo>
                  <a:pt x="2296" y="520"/>
                </a:lnTo>
                <a:lnTo>
                  <a:pt x="2296" y="520"/>
                </a:lnTo>
                <a:lnTo>
                  <a:pt x="2294" y="520"/>
                </a:lnTo>
                <a:lnTo>
                  <a:pt x="2294" y="518"/>
                </a:lnTo>
                <a:lnTo>
                  <a:pt x="2296" y="518"/>
                </a:lnTo>
                <a:lnTo>
                  <a:pt x="2296" y="518"/>
                </a:lnTo>
                <a:lnTo>
                  <a:pt x="2299" y="518"/>
                </a:lnTo>
                <a:lnTo>
                  <a:pt x="2299" y="514"/>
                </a:lnTo>
                <a:lnTo>
                  <a:pt x="2299" y="514"/>
                </a:lnTo>
                <a:lnTo>
                  <a:pt x="2299" y="514"/>
                </a:lnTo>
                <a:lnTo>
                  <a:pt x="2296" y="512"/>
                </a:lnTo>
                <a:lnTo>
                  <a:pt x="2296" y="512"/>
                </a:lnTo>
                <a:lnTo>
                  <a:pt x="2296" y="512"/>
                </a:lnTo>
                <a:lnTo>
                  <a:pt x="2299" y="512"/>
                </a:lnTo>
                <a:lnTo>
                  <a:pt x="2299" y="512"/>
                </a:lnTo>
                <a:lnTo>
                  <a:pt x="2294" y="510"/>
                </a:lnTo>
                <a:lnTo>
                  <a:pt x="2292" y="508"/>
                </a:lnTo>
                <a:lnTo>
                  <a:pt x="2290" y="505"/>
                </a:lnTo>
                <a:lnTo>
                  <a:pt x="2290" y="505"/>
                </a:lnTo>
                <a:lnTo>
                  <a:pt x="2286" y="503"/>
                </a:lnTo>
                <a:lnTo>
                  <a:pt x="2284" y="503"/>
                </a:lnTo>
                <a:lnTo>
                  <a:pt x="2282" y="501"/>
                </a:lnTo>
                <a:lnTo>
                  <a:pt x="2282" y="501"/>
                </a:lnTo>
                <a:lnTo>
                  <a:pt x="2278" y="501"/>
                </a:lnTo>
                <a:lnTo>
                  <a:pt x="2276" y="501"/>
                </a:lnTo>
                <a:lnTo>
                  <a:pt x="2276" y="501"/>
                </a:lnTo>
                <a:lnTo>
                  <a:pt x="2273" y="503"/>
                </a:lnTo>
                <a:lnTo>
                  <a:pt x="2273" y="503"/>
                </a:lnTo>
                <a:lnTo>
                  <a:pt x="2273" y="503"/>
                </a:lnTo>
                <a:lnTo>
                  <a:pt x="2276" y="503"/>
                </a:lnTo>
                <a:lnTo>
                  <a:pt x="2278" y="503"/>
                </a:lnTo>
                <a:lnTo>
                  <a:pt x="2280" y="503"/>
                </a:lnTo>
                <a:lnTo>
                  <a:pt x="2280" y="503"/>
                </a:lnTo>
                <a:lnTo>
                  <a:pt x="2280" y="505"/>
                </a:lnTo>
                <a:lnTo>
                  <a:pt x="2282" y="505"/>
                </a:lnTo>
                <a:lnTo>
                  <a:pt x="2282" y="505"/>
                </a:lnTo>
                <a:lnTo>
                  <a:pt x="2282" y="505"/>
                </a:lnTo>
                <a:lnTo>
                  <a:pt x="2278" y="505"/>
                </a:lnTo>
                <a:lnTo>
                  <a:pt x="2276" y="505"/>
                </a:lnTo>
                <a:lnTo>
                  <a:pt x="2276" y="505"/>
                </a:lnTo>
                <a:lnTo>
                  <a:pt x="2276" y="508"/>
                </a:lnTo>
                <a:lnTo>
                  <a:pt x="2276" y="508"/>
                </a:lnTo>
                <a:lnTo>
                  <a:pt x="2278" y="508"/>
                </a:lnTo>
                <a:lnTo>
                  <a:pt x="2282" y="510"/>
                </a:lnTo>
                <a:lnTo>
                  <a:pt x="2282" y="510"/>
                </a:lnTo>
                <a:lnTo>
                  <a:pt x="2284" y="512"/>
                </a:lnTo>
                <a:lnTo>
                  <a:pt x="2282" y="514"/>
                </a:lnTo>
                <a:lnTo>
                  <a:pt x="2282" y="514"/>
                </a:lnTo>
                <a:lnTo>
                  <a:pt x="2282" y="514"/>
                </a:lnTo>
                <a:lnTo>
                  <a:pt x="2280" y="514"/>
                </a:lnTo>
                <a:lnTo>
                  <a:pt x="2280" y="514"/>
                </a:lnTo>
                <a:lnTo>
                  <a:pt x="2280" y="514"/>
                </a:lnTo>
                <a:lnTo>
                  <a:pt x="2280" y="512"/>
                </a:lnTo>
                <a:lnTo>
                  <a:pt x="2280" y="512"/>
                </a:lnTo>
                <a:lnTo>
                  <a:pt x="2280" y="512"/>
                </a:lnTo>
                <a:lnTo>
                  <a:pt x="2278" y="510"/>
                </a:lnTo>
                <a:lnTo>
                  <a:pt x="2278" y="512"/>
                </a:lnTo>
                <a:lnTo>
                  <a:pt x="2278" y="512"/>
                </a:lnTo>
                <a:lnTo>
                  <a:pt x="2276" y="512"/>
                </a:lnTo>
                <a:lnTo>
                  <a:pt x="2273" y="512"/>
                </a:lnTo>
                <a:lnTo>
                  <a:pt x="2273" y="512"/>
                </a:lnTo>
                <a:lnTo>
                  <a:pt x="2273" y="512"/>
                </a:lnTo>
                <a:lnTo>
                  <a:pt x="2273" y="510"/>
                </a:lnTo>
                <a:lnTo>
                  <a:pt x="2273" y="510"/>
                </a:lnTo>
                <a:lnTo>
                  <a:pt x="2269" y="508"/>
                </a:lnTo>
                <a:lnTo>
                  <a:pt x="2269" y="508"/>
                </a:lnTo>
                <a:lnTo>
                  <a:pt x="2267" y="508"/>
                </a:lnTo>
                <a:lnTo>
                  <a:pt x="2267" y="508"/>
                </a:lnTo>
                <a:lnTo>
                  <a:pt x="2267" y="508"/>
                </a:lnTo>
                <a:lnTo>
                  <a:pt x="2267" y="510"/>
                </a:lnTo>
                <a:lnTo>
                  <a:pt x="2265" y="510"/>
                </a:lnTo>
                <a:lnTo>
                  <a:pt x="2265" y="510"/>
                </a:lnTo>
                <a:lnTo>
                  <a:pt x="2267" y="510"/>
                </a:lnTo>
                <a:lnTo>
                  <a:pt x="2269" y="512"/>
                </a:lnTo>
                <a:lnTo>
                  <a:pt x="2267" y="512"/>
                </a:lnTo>
                <a:lnTo>
                  <a:pt x="2263" y="510"/>
                </a:lnTo>
                <a:lnTo>
                  <a:pt x="2263" y="510"/>
                </a:lnTo>
                <a:lnTo>
                  <a:pt x="2263" y="510"/>
                </a:lnTo>
                <a:lnTo>
                  <a:pt x="2263" y="512"/>
                </a:lnTo>
                <a:lnTo>
                  <a:pt x="2263" y="512"/>
                </a:lnTo>
                <a:lnTo>
                  <a:pt x="2265" y="512"/>
                </a:lnTo>
                <a:lnTo>
                  <a:pt x="2267" y="514"/>
                </a:lnTo>
                <a:lnTo>
                  <a:pt x="2263" y="514"/>
                </a:lnTo>
                <a:lnTo>
                  <a:pt x="2263" y="514"/>
                </a:lnTo>
                <a:lnTo>
                  <a:pt x="2263" y="516"/>
                </a:lnTo>
                <a:lnTo>
                  <a:pt x="2263" y="516"/>
                </a:lnTo>
                <a:lnTo>
                  <a:pt x="2265" y="516"/>
                </a:lnTo>
                <a:lnTo>
                  <a:pt x="2267" y="518"/>
                </a:lnTo>
                <a:lnTo>
                  <a:pt x="2269" y="518"/>
                </a:lnTo>
                <a:lnTo>
                  <a:pt x="2271" y="518"/>
                </a:lnTo>
                <a:lnTo>
                  <a:pt x="2269" y="518"/>
                </a:lnTo>
                <a:lnTo>
                  <a:pt x="2267" y="518"/>
                </a:lnTo>
                <a:lnTo>
                  <a:pt x="2265" y="520"/>
                </a:lnTo>
                <a:lnTo>
                  <a:pt x="2261" y="518"/>
                </a:lnTo>
                <a:lnTo>
                  <a:pt x="2259" y="516"/>
                </a:lnTo>
                <a:lnTo>
                  <a:pt x="2259" y="516"/>
                </a:lnTo>
                <a:lnTo>
                  <a:pt x="2259" y="518"/>
                </a:lnTo>
                <a:lnTo>
                  <a:pt x="2259" y="518"/>
                </a:lnTo>
                <a:lnTo>
                  <a:pt x="2259" y="518"/>
                </a:lnTo>
                <a:lnTo>
                  <a:pt x="2261" y="520"/>
                </a:lnTo>
                <a:lnTo>
                  <a:pt x="2261" y="520"/>
                </a:lnTo>
                <a:lnTo>
                  <a:pt x="2263" y="522"/>
                </a:lnTo>
                <a:lnTo>
                  <a:pt x="2261" y="522"/>
                </a:lnTo>
                <a:lnTo>
                  <a:pt x="2259" y="520"/>
                </a:lnTo>
                <a:lnTo>
                  <a:pt x="2257" y="520"/>
                </a:lnTo>
                <a:lnTo>
                  <a:pt x="2255" y="520"/>
                </a:lnTo>
                <a:lnTo>
                  <a:pt x="2252" y="522"/>
                </a:lnTo>
                <a:lnTo>
                  <a:pt x="2252" y="524"/>
                </a:lnTo>
                <a:lnTo>
                  <a:pt x="2257" y="524"/>
                </a:lnTo>
                <a:lnTo>
                  <a:pt x="2259" y="524"/>
                </a:lnTo>
                <a:lnTo>
                  <a:pt x="2261" y="526"/>
                </a:lnTo>
                <a:lnTo>
                  <a:pt x="2263" y="524"/>
                </a:lnTo>
                <a:lnTo>
                  <a:pt x="2265" y="524"/>
                </a:lnTo>
                <a:lnTo>
                  <a:pt x="2273" y="522"/>
                </a:lnTo>
                <a:lnTo>
                  <a:pt x="2276" y="522"/>
                </a:lnTo>
                <a:lnTo>
                  <a:pt x="2278" y="522"/>
                </a:lnTo>
                <a:lnTo>
                  <a:pt x="2280" y="522"/>
                </a:lnTo>
                <a:lnTo>
                  <a:pt x="2284" y="522"/>
                </a:lnTo>
                <a:lnTo>
                  <a:pt x="2284" y="524"/>
                </a:lnTo>
                <a:lnTo>
                  <a:pt x="2288" y="524"/>
                </a:lnTo>
                <a:lnTo>
                  <a:pt x="2292" y="524"/>
                </a:lnTo>
                <a:lnTo>
                  <a:pt x="2290" y="524"/>
                </a:lnTo>
                <a:lnTo>
                  <a:pt x="2290" y="526"/>
                </a:lnTo>
                <a:lnTo>
                  <a:pt x="2286" y="526"/>
                </a:lnTo>
                <a:lnTo>
                  <a:pt x="2284" y="528"/>
                </a:lnTo>
                <a:lnTo>
                  <a:pt x="2282" y="531"/>
                </a:lnTo>
                <a:lnTo>
                  <a:pt x="2282" y="531"/>
                </a:lnTo>
                <a:lnTo>
                  <a:pt x="2284" y="531"/>
                </a:lnTo>
                <a:lnTo>
                  <a:pt x="2288" y="533"/>
                </a:lnTo>
                <a:lnTo>
                  <a:pt x="2288" y="533"/>
                </a:lnTo>
                <a:lnTo>
                  <a:pt x="2292" y="531"/>
                </a:lnTo>
                <a:lnTo>
                  <a:pt x="2292" y="531"/>
                </a:lnTo>
                <a:lnTo>
                  <a:pt x="2292" y="533"/>
                </a:lnTo>
                <a:lnTo>
                  <a:pt x="2292" y="533"/>
                </a:lnTo>
                <a:lnTo>
                  <a:pt x="2290" y="535"/>
                </a:lnTo>
                <a:lnTo>
                  <a:pt x="2284" y="535"/>
                </a:lnTo>
                <a:lnTo>
                  <a:pt x="2282" y="535"/>
                </a:lnTo>
                <a:lnTo>
                  <a:pt x="2280" y="535"/>
                </a:lnTo>
                <a:lnTo>
                  <a:pt x="2280" y="535"/>
                </a:lnTo>
                <a:lnTo>
                  <a:pt x="2278" y="535"/>
                </a:lnTo>
                <a:lnTo>
                  <a:pt x="2278" y="535"/>
                </a:lnTo>
                <a:lnTo>
                  <a:pt x="2278" y="535"/>
                </a:lnTo>
                <a:lnTo>
                  <a:pt x="2276" y="535"/>
                </a:lnTo>
                <a:lnTo>
                  <a:pt x="2273" y="537"/>
                </a:lnTo>
                <a:lnTo>
                  <a:pt x="2273" y="535"/>
                </a:lnTo>
                <a:lnTo>
                  <a:pt x="2271" y="535"/>
                </a:lnTo>
                <a:lnTo>
                  <a:pt x="2271" y="535"/>
                </a:lnTo>
                <a:lnTo>
                  <a:pt x="2269" y="537"/>
                </a:lnTo>
                <a:lnTo>
                  <a:pt x="2269" y="537"/>
                </a:lnTo>
                <a:lnTo>
                  <a:pt x="2267" y="537"/>
                </a:lnTo>
                <a:lnTo>
                  <a:pt x="2265" y="537"/>
                </a:lnTo>
                <a:lnTo>
                  <a:pt x="2263" y="537"/>
                </a:lnTo>
                <a:lnTo>
                  <a:pt x="2261" y="537"/>
                </a:lnTo>
                <a:lnTo>
                  <a:pt x="2261" y="537"/>
                </a:lnTo>
                <a:lnTo>
                  <a:pt x="2259" y="539"/>
                </a:lnTo>
                <a:lnTo>
                  <a:pt x="2261" y="539"/>
                </a:lnTo>
                <a:lnTo>
                  <a:pt x="2261" y="541"/>
                </a:lnTo>
                <a:lnTo>
                  <a:pt x="2261" y="541"/>
                </a:lnTo>
                <a:lnTo>
                  <a:pt x="2263" y="541"/>
                </a:lnTo>
                <a:lnTo>
                  <a:pt x="2265" y="541"/>
                </a:lnTo>
                <a:lnTo>
                  <a:pt x="2267" y="539"/>
                </a:lnTo>
                <a:lnTo>
                  <a:pt x="2269" y="539"/>
                </a:lnTo>
                <a:lnTo>
                  <a:pt x="2278" y="541"/>
                </a:lnTo>
                <a:lnTo>
                  <a:pt x="2282" y="539"/>
                </a:lnTo>
                <a:lnTo>
                  <a:pt x="2284" y="541"/>
                </a:lnTo>
                <a:lnTo>
                  <a:pt x="2286" y="541"/>
                </a:lnTo>
                <a:lnTo>
                  <a:pt x="2286" y="541"/>
                </a:lnTo>
                <a:lnTo>
                  <a:pt x="2284" y="543"/>
                </a:lnTo>
                <a:lnTo>
                  <a:pt x="2284" y="543"/>
                </a:lnTo>
                <a:lnTo>
                  <a:pt x="2284" y="545"/>
                </a:lnTo>
                <a:lnTo>
                  <a:pt x="2286" y="545"/>
                </a:lnTo>
                <a:lnTo>
                  <a:pt x="2286" y="545"/>
                </a:lnTo>
                <a:lnTo>
                  <a:pt x="2288" y="545"/>
                </a:lnTo>
                <a:lnTo>
                  <a:pt x="2290" y="545"/>
                </a:lnTo>
                <a:lnTo>
                  <a:pt x="2294" y="543"/>
                </a:lnTo>
                <a:lnTo>
                  <a:pt x="2294" y="543"/>
                </a:lnTo>
                <a:lnTo>
                  <a:pt x="2294" y="543"/>
                </a:lnTo>
                <a:lnTo>
                  <a:pt x="2294" y="543"/>
                </a:lnTo>
                <a:lnTo>
                  <a:pt x="2292" y="545"/>
                </a:lnTo>
                <a:lnTo>
                  <a:pt x="2290" y="547"/>
                </a:lnTo>
                <a:lnTo>
                  <a:pt x="2288" y="547"/>
                </a:lnTo>
                <a:lnTo>
                  <a:pt x="2288" y="549"/>
                </a:lnTo>
                <a:lnTo>
                  <a:pt x="2290" y="549"/>
                </a:lnTo>
                <a:lnTo>
                  <a:pt x="2290" y="549"/>
                </a:lnTo>
                <a:lnTo>
                  <a:pt x="2288" y="549"/>
                </a:lnTo>
                <a:lnTo>
                  <a:pt x="2288" y="552"/>
                </a:lnTo>
                <a:lnTo>
                  <a:pt x="2288" y="552"/>
                </a:lnTo>
                <a:lnTo>
                  <a:pt x="2290" y="552"/>
                </a:lnTo>
                <a:lnTo>
                  <a:pt x="2294" y="549"/>
                </a:lnTo>
                <a:lnTo>
                  <a:pt x="2294" y="549"/>
                </a:lnTo>
                <a:lnTo>
                  <a:pt x="2296" y="549"/>
                </a:lnTo>
                <a:lnTo>
                  <a:pt x="2294" y="549"/>
                </a:lnTo>
                <a:lnTo>
                  <a:pt x="2294" y="549"/>
                </a:lnTo>
                <a:lnTo>
                  <a:pt x="2292" y="552"/>
                </a:lnTo>
                <a:lnTo>
                  <a:pt x="2292" y="552"/>
                </a:lnTo>
                <a:lnTo>
                  <a:pt x="2292" y="554"/>
                </a:lnTo>
                <a:lnTo>
                  <a:pt x="2290" y="554"/>
                </a:lnTo>
                <a:lnTo>
                  <a:pt x="2290" y="554"/>
                </a:lnTo>
                <a:lnTo>
                  <a:pt x="2288" y="556"/>
                </a:lnTo>
                <a:lnTo>
                  <a:pt x="2288" y="556"/>
                </a:lnTo>
                <a:lnTo>
                  <a:pt x="2286" y="558"/>
                </a:lnTo>
                <a:lnTo>
                  <a:pt x="2282" y="558"/>
                </a:lnTo>
                <a:lnTo>
                  <a:pt x="2282" y="558"/>
                </a:lnTo>
                <a:lnTo>
                  <a:pt x="2280" y="558"/>
                </a:lnTo>
                <a:lnTo>
                  <a:pt x="2280" y="556"/>
                </a:lnTo>
                <a:lnTo>
                  <a:pt x="2280" y="556"/>
                </a:lnTo>
                <a:lnTo>
                  <a:pt x="2278" y="558"/>
                </a:lnTo>
                <a:lnTo>
                  <a:pt x="2278" y="558"/>
                </a:lnTo>
                <a:lnTo>
                  <a:pt x="2278" y="560"/>
                </a:lnTo>
                <a:lnTo>
                  <a:pt x="2280" y="562"/>
                </a:lnTo>
                <a:lnTo>
                  <a:pt x="2280" y="562"/>
                </a:lnTo>
                <a:lnTo>
                  <a:pt x="2280" y="562"/>
                </a:lnTo>
                <a:lnTo>
                  <a:pt x="2284" y="562"/>
                </a:lnTo>
                <a:lnTo>
                  <a:pt x="2296" y="562"/>
                </a:lnTo>
                <a:lnTo>
                  <a:pt x="2299" y="562"/>
                </a:lnTo>
                <a:lnTo>
                  <a:pt x="2301" y="560"/>
                </a:lnTo>
                <a:lnTo>
                  <a:pt x="2301" y="560"/>
                </a:lnTo>
                <a:lnTo>
                  <a:pt x="2303" y="560"/>
                </a:lnTo>
                <a:lnTo>
                  <a:pt x="2303" y="560"/>
                </a:lnTo>
                <a:lnTo>
                  <a:pt x="2301" y="560"/>
                </a:lnTo>
                <a:lnTo>
                  <a:pt x="2301" y="560"/>
                </a:lnTo>
                <a:lnTo>
                  <a:pt x="2303" y="562"/>
                </a:lnTo>
                <a:lnTo>
                  <a:pt x="2305" y="562"/>
                </a:lnTo>
                <a:lnTo>
                  <a:pt x="2307" y="562"/>
                </a:lnTo>
                <a:lnTo>
                  <a:pt x="2307" y="564"/>
                </a:lnTo>
                <a:lnTo>
                  <a:pt x="2309" y="564"/>
                </a:lnTo>
                <a:lnTo>
                  <a:pt x="2309" y="564"/>
                </a:lnTo>
                <a:lnTo>
                  <a:pt x="2311" y="562"/>
                </a:lnTo>
                <a:lnTo>
                  <a:pt x="2311" y="562"/>
                </a:lnTo>
                <a:lnTo>
                  <a:pt x="2313" y="564"/>
                </a:lnTo>
                <a:lnTo>
                  <a:pt x="2313" y="564"/>
                </a:lnTo>
                <a:lnTo>
                  <a:pt x="2311" y="564"/>
                </a:lnTo>
                <a:lnTo>
                  <a:pt x="2311" y="564"/>
                </a:lnTo>
                <a:lnTo>
                  <a:pt x="2311" y="564"/>
                </a:lnTo>
                <a:lnTo>
                  <a:pt x="2311" y="564"/>
                </a:lnTo>
                <a:lnTo>
                  <a:pt x="2311" y="566"/>
                </a:lnTo>
                <a:lnTo>
                  <a:pt x="2311" y="566"/>
                </a:lnTo>
                <a:lnTo>
                  <a:pt x="2315" y="568"/>
                </a:lnTo>
                <a:lnTo>
                  <a:pt x="2320" y="568"/>
                </a:lnTo>
                <a:lnTo>
                  <a:pt x="2322" y="568"/>
                </a:lnTo>
                <a:lnTo>
                  <a:pt x="2326" y="570"/>
                </a:lnTo>
                <a:lnTo>
                  <a:pt x="2328" y="570"/>
                </a:lnTo>
                <a:lnTo>
                  <a:pt x="2338" y="572"/>
                </a:lnTo>
                <a:lnTo>
                  <a:pt x="2343" y="570"/>
                </a:lnTo>
                <a:lnTo>
                  <a:pt x="2345" y="570"/>
                </a:lnTo>
                <a:lnTo>
                  <a:pt x="2343" y="568"/>
                </a:lnTo>
                <a:lnTo>
                  <a:pt x="2343" y="568"/>
                </a:lnTo>
                <a:lnTo>
                  <a:pt x="2343" y="568"/>
                </a:lnTo>
                <a:lnTo>
                  <a:pt x="2345" y="568"/>
                </a:lnTo>
                <a:lnTo>
                  <a:pt x="2345" y="570"/>
                </a:lnTo>
                <a:lnTo>
                  <a:pt x="2347" y="570"/>
                </a:lnTo>
                <a:lnTo>
                  <a:pt x="2347" y="568"/>
                </a:lnTo>
                <a:lnTo>
                  <a:pt x="2349" y="568"/>
                </a:lnTo>
                <a:lnTo>
                  <a:pt x="2349" y="566"/>
                </a:lnTo>
                <a:lnTo>
                  <a:pt x="2349" y="566"/>
                </a:lnTo>
                <a:lnTo>
                  <a:pt x="2349" y="566"/>
                </a:lnTo>
                <a:lnTo>
                  <a:pt x="2349" y="566"/>
                </a:lnTo>
                <a:lnTo>
                  <a:pt x="2349" y="564"/>
                </a:lnTo>
                <a:lnTo>
                  <a:pt x="2353" y="564"/>
                </a:lnTo>
                <a:lnTo>
                  <a:pt x="2359" y="562"/>
                </a:lnTo>
                <a:lnTo>
                  <a:pt x="2361" y="562"/>
                </a:lnTo>
                <a:close/>
                <a:moveTo>
                  <a:pt x="1869" y="1635"/>
                </a:moveTo>
                <a:lnTo>
                  <a:pt x="1869" y="1635"/>
                </a:lnTo>
                <a:lnTo>
                  <a:pt x="1873" y="1633"/>
                </a:lnTo>
                <a:lnTo>
                  <a:pt x="1873" y="1633"/>
                </a:lnTo>
                <a:lnTo>
                  <a:pt x="1873" y="1631"/>
                </a:lnTo>
                <a:lnTo>
                  <a:pt x="1873" y="1631"/>
                </a:lnTo>
                <a:lnTo>
                  <a:pt x="1871" y="1631"/>
                </a:lnTo>
                <a:lnTo>
                  <a:pt x="1869" y="1633"/>
                </a:lnTo>
                <a:lnTo>
                  <a:pt x="1869" y="1633"/>
                </a:lnTo>
                <a:lnTo>
                  <a:pt x="1869" y="1633"/>
                </a:lnTo>
                <a:lnTo>
                  <a:pt x="1869" y="1635"/>
                </a:lnTo>
                <a:lnTo>
                  <a:pt x="1869" y="1635"/>
                </a:lnTo>
                <a:close/>
                <a:moveTo>
                  <a:pt x="1871" y="419"/>
                </a:moveTo>
                <a:lnTo>
                  <a:pt x="1873" y="417"/>
                </a:lnTo>
                <a:lnTo>
                  <a:pt x="1873" y="417"/>
                </a:lnTo>
                <a:lnTo>
                  <a:pt x="1873" y="417"/>
                </a:lnTo>
                <a:lnTo>
                  <a:pt x="1869" y="415"/>
                </a:lnTo>
                <a:lnTo>
                  <a:pt x="1867" y="415"/>
                </a:lnTo>
                <a:lnTo>
                  <a:pt x="1865" y="415"/>
                </a:lnTo>
                <a:lnTo>
                  <a:pt x="1865" y="417"/>
                </a:lnTo>
                <a:lnTo>
                  <a:pt x="1865" y="417"/>
                </a:lnTo>
                <a:lnTo>
                  <a:pt x="1865" y="419"/>
                </a:lnTo>
                <a:lnTo>
                  <a:pt x="1865" y="422"/>
                </a:lnTo>
                <a:lnTo>
                  <a:pt x="1865" y="424"/>
                </a:lnTo>
                <a:lnTo>
                  <a:pt x="1867" y="426"/>
                </a:lnTo>
                <a:lnTo>
                  <a:pt x="1867" y="426"/>
                </a:lnTo>
                <a:lnTo>
                  <a:pt x="1869" y="424"/>
                </a:lnTo>
                <a:lnTo>
                  <a:pt x="1869" y="424"/>
                </a:lnTo>
                <a:lnTo>
                  <a:pt x="1869" y="424"/>
                </a:lnTo>
                <a:lnTo>
                  <a:pt x="1869" y="422"/>
                </a:lnTo>
                <a:lnTo>
                  <a:pt x="1871" y="419"/>
                </a:lnTo>
                <a:close/>
                <a:moveTo>
                  <a:pt x="2255" y="1413"/>
                </a:moveTo>
                <a:lnTo>
                  <a:pt x="2252" y="1415"/>
                </a:lnTo>
                <a:lnTo>
                  <a:pt x="2252" y="1415"/>
                </a:lnTo>
                <a:lnTo>
                  <a:pt x="2252" y="1415"/>
                </a:lnTo>
                <a:lnTo>
                  <a:pt x="2255" y="1417"/>
                </a:lnTo>
                <a:lnTo>
                  <a:pt x="2255" y="1417"/>
                </a:lnTo>
                <a:lnTo>
                  <a:pt x="2255" y="1417"/>
                </a:lnTo>
                <a:lnTo>
                  <a:pt x="2257" y="1415"/>
                </a:lnTo>
                <a:lnTo>
                  <a:pt x="2255" y="1413"/>
                </a:lnTo>
                <a:lnTo>
                  <a:pt x="2255" y="1413"/>
                </a:lnTo>
                <a:close/>
                <a:moveTo>
                  <a:pt x="2267" y="1411"/>
                </a:moveTo>
                <a:lnTo>
                  <a:pt x="2265" y="1411"/>
                </a:lnTo>
                <a:lnTo>
                  <a:pt x="2265" y="1409"/>
                </a:lnTo>
                <a:lnTo>
                  <a:pt x="2263" y="1409"/>
                </a:lnTo>
                <a:lnTo>
                  <a:pt x="2263" y="1409"/>
                </a:lnTo>
                <a:lnTo>
                  <a:pt x="2263" y="1411"/>
                </a:lnTo>
                <a:lnTo>
                  <a:pt x="2263" y="1411"/>
                </a:lnTo>
                <a:lnTo>
                  <a:pt x="2263" y="1413"/>
                </a:lnTo>
                <a:lnTo>
                  <a:pt x="2265" y="1415"/>
                </a:lnTo>
                <a:lnTo>
                  <a:pt x="2265" y="1415"/>
                </a:lnTo>
                <a:lnTo>
                  <a:pt x="2267" y="1415"/>
                </a:lnTo>
                <a:lnTo>
                  <a:pt x="2267" y="1413"/>
                </a:lnTo>
                <a:lnTo>
                  <a:pt x="2267" y="1413"/>
                </a:lnTo>
                <a:lnTo>
                  <a:pt x="2267" y="1411"/>
                </a:lnTo>
                <a:close/>
                <a:moveTo>
                  <a:pt x="2276" y="1390"/>
                </a:moveTo>
                <a:lnTo>
                  <a:pt x="2276" y="1390"/>
                </a:lnTo>
                <a:lnTo>
                  <a:pt x="2276" y="1388"/>
                </a:lnTo>
                <a:lnTo>
                  <a:pt x="2276" y="1388"/>
                </a:lnTo>
                <a:lnTo>
                  <a:pt x="2276" y="1388"/>
                </a:lnTo>
                <a:lnTo>
                  <a:pt x="2276" y="1388"/>
                </a:lnTo>
                <a:lnTo>
                  <a:pt x="2276" y="1390"/>
                </a:lnTo>
                <a:lnTo>
                  <a:pt x="2276" y="1390"/>
                </a:lnTo>
                <a:lnTo>
                  <a:pt x="2276" y="1390"/>
                </a:lnTo>
                <a:close/>
                <a:moveTo>
                  <a:pt x="2273" y="1409"/>
                </a:moveTo>
                <a:lnTo>
                  <a:pt x="2271" y="1409"/>
                </a:lnTo>
                <a:lnTo>
                  <a:pt x="2271" y="1411"/>
                </a:lnTo>
                <a:lnTo>
                  <a:pt x="2271" y="1411"/>
                </a:lnTo>
                <a:lnTo>
                  <a:pt x="2271" y="1411"/>
                </a:lnTo>
                <a:lnTo>
                  <a:pt x="2271" y="1413"/>
                </a:lnTo>
                <a:lnTo>
                  <a:pt x="2271" y="1413"/>
                </a:lnTo>
                <a:lnTo>
                  <a:pt x="2273" y="1411"/>
                </a:lnTo>
                <a:lnTo>
                  <a:pt x="2273" y="1411"/>
                </a:lnTo>
                <a:lnTo>
                  <a:pt x="2273" y="1409"/>
                </a:lnTo>
                <a:close/>
                <a:moveTo>
                  <a:pt x="2278" y="1396"/>
                </a:moveTo>
                <a:lnTo>
                  <a:pt x="2278" y="1396"/>
                </a:lnTo>
                <a:lnTo>
                  <a:pt x="2278" y="1396"/>
                </a:lnTo>
                <a:lnTo>
                  <a:pt x="2276" y="1396"/>
                </a:lnTo>
                <a:lnTo>
                  <a:pt x="2276" y="1396"/>
                </a:lnTo>
                <a:lnTo>
                  <a:pt x="2276" y="1399"/>
                </a:lnTo>
                <a:lnTo>
                  <a:pt x="2276" y="1401"/>
                </a:lnTo>
                <a:lnTo>
                  <a:pt x="2278" y="1401"/>
                </a:lnTo>
                <a:lnTo>
                  <a:pt x="2280" y="1399"/>
                </a:lnTo>
                <a:lnTo>
                  <a:pt x="2280" y="1399"/>
                </a:lnTo>
                <a:lnTo>
                  <a:pt x="2280" y="1396"/>
                </a:lnTo>
                <a:lnTo>
                  <a:pt x="2278" y="1396"/>
                </a:lnTo>
                <a:close/>
                <a:moveTo>
                  <a:pt x="1934" y="631"/>
                </a:moveTo>
                <a:lnTo>
                  <a:pt x="1934" y="631"/>
                </a:lnTo>
                <a:lnTo>
                  <a:pt x="1936" y="633"/>
                </a:lnTo>
                <a:lnTo>
                  <a:pt x="1938" y="629"/>
                </a:lnTo>
                <a:lnTo>
                  <a:pt x="1938" y="629"/>
                </a:lnTo>
                <a:lnTo>
                  <a:pt x="1938" y="627"/>
                </a:lnTo>
                <a:lnTo>
                  <a:pt x="1938" y="627"/>
                </a:lnTo>
                <a:lnTo>
                  <a:pt x="1936" y="627"/>
                </a:lnTo>
                <a:lnTo>
                  <a:pt x="1930" y="629"/>
                </a:lnTo>
                <a:lnTo>
                  <a:pt x="1930" y="631"/>
                </a:lnTo>
                <a:lnTo>
                  <a:pt x="1932" y="631"/>
                </a:lnTo>
                <a:lnTo>
                  <a:pt x="1934" y="631"/>
                </a:lnTo>
                <a:close/>
                <a:moveTo>
                  <a:pt x="1957" y="1650"/>
                </a:moveTo>
                <a:lnTo>
                  <a:pt x="1957" y="1650"/>
                </a:lnTo>
                <a:lnTo>
                  <a:pt x="1957" y="1650"/>
                </a:lnTo>
                <a:lnTo>
                  <a:pt x="1955" y="1650"/>
                </a:lnTo>
                <a:lnTo>
                  <a:pt x="1955" y="1650"/>
                </a:lnTo>
                <a:lnTo>
                  <a:pt x="1955" y="1650"/>
                </a:lnTo>
                <a:lnTo>
                  <a:pt x="1957" y="1650"/>
                </a:lnTo>
                <a:lnTo>
                  <a:pt x="1957" y="1650"/>
                </a:lnTo>
                <a:lnTo>
                  <a:pt x="1957" y="1650"/>
                </a:lnTo>
                <a:close/>
                <a:moveTo>
                  <a:pt x="2072" y="522"/>
                </a:moveTo>
                <a:lnTo>
                  <a:pt x="2072" y="520"/>
                </a:lnTo>
                <a:lnTo>
                  <a:pt x="2070" y="518"/>
                </a:lnTo>
                <a:lnTo>
                  <a:pt x="2068" y="518"/>
                </a:lnTo>
                <a:lnTo>
                  <a:pt x="2068" y="520"/>
                </a:lnTo>
                <a:lnTo>
                  <a:pt x="2068" y="522"/>
                </a:lnTo>
                <a:lnTo>
                  <a:pt x="2072" y="522"/>
                </a:lnTo>
                <a:lnTo>
                  <a:pt x="2072" y="522"/>
                </a:lnTo>
                <a:close/>
                <a:moveTo>
                  <a:pt x="1861" y="1640"/>
                </a:moveTo>
                <a:lnTo>
                  <a:pt x="1859" y="1644"/>
                </a:lnTo>
                <a:lnTo>
                  <a:pt x="1859" y="1646"/>
                </a:lnTo>
                <a:lnTo>
                  <a:pt x="1856" y="1648"/>
                </a:lnTo>
                <a:lnTo>
                  <a:pt x="1854" y="1652"/>
                </a:lnTo>
                <a:lnTo>
                  <a:pt x="1856" y="1652"/>
                </a:lnTo>
                <a:lnTo>
                  <a:pt x="1861" y="1650"/>
                </a:lnTo>
                <a:lnTo>
                  <a:pt x="1863" y="1648"/>
                </a:lnTo>
                <a:lnTo>
                  <a:pt x="1865" y="1646"/>
                </a:lnTo>
                <a:lnTo>
                  <a:pt x="1865" y="1646"/>
                </a:lnTo>
                <a:lnTo>
                  <a:pt x="1867" y="1642"/>
                </a:lnTo>
                <a:lnTo>
                  <a:pt x="1865" y="1640"/>
                </a:lnTo>
                <a:lnTo>
                  <a:pt x="1863" y="1640"/>
                </a:lnTo>
                <a:lnTo>
                  <a:pt x="1861" y="1640"/>
                </a:lnTo>
                <a:close/>
                <a:moveTo>
                  <a:pt x="2257" y="428"/>
                </a:moveTo>
                <a:lnTo>
                  <a:pt x="2257" y="426"/>
                </a:lnTo>
                <a:lnTo>
                  <a:pt x="2257" y="426"/>
                </a:lnTo>
                <a:lnTo>
                  <a:pt x="2257" y="424"/>
                </a:lnTo>
                <a:lnTo>
                  <a:pt x="2257" y="424"/>
                </a:lnTo>
                <a:lnTo>
                  <a:pt x="2257" y="424"/>
                </a:lnTo>
                <a:lnTo>
                  <a:pt x="2261" y="424"/>
                </a:lnTo>
                <a:lnTo>
                  <a:pt x="2263" y="424"/>
                </a:lnTo>
                <a:lnTo>
                  <a:pt x="2263" y="424"/>
                </a:lnTo>
                <a:lnTo>
                  <a:pt x="2265" y="422"/>
                </a:lnTo>
                <a:lnTo>
                  <a:pt x="2263" y="422"/>
                </a:lnTo>
                <a:lnTo>
                  <a:pt x="2263" y="419"/>
                </a:lnTo>
                <a:lnTo>
                  <a:pt x="2263" y="419"/>
                </a:lnTo>
                <a:lnTo>
                  <a:pt x="2263" y="419"/>
                </a:lnTo>
                <a:lnTo>
                  <a:pt x="2267" y="419"/>
                </a:lnTo>
                <a:lnTo>
                  <a:pt x="2271" y="417"/>
                </a:lnTo>
                <a:lnTo>
                  <a:pt x="2273" y="417"/>
                </a:lnTo>
                <a:lnTo>
                  <a:pt x="2273" y="417"/>
                </a:lnTo>
                <a:lnTo>
                  <a:pt x="2273" y="415"/>
                </a:lnTo>
                <a:lnTo>
                  <a:pt x="2273" y="415"/>
                </a:lnTo>
                <a:lnTo>
                  <a:pt x="2278" y="415"/>
                </a:lnTo>
                <a:lnTo>
                  <a:pt x="2278" y="415"/>
                </a:lnTo>
                <a:lnTo>
                  <a:pt x="2280" y="413"/>
                </a:lnTo>
                <a:lnTo>
                  <a:pt x="2282" y="413"/>
                </a:lnTo>
                <a:lnTo>
                  <a:pt x="2284" y="411"/>
                </a:lnTo>
                <a:lnTo>
                  <a:pt x="2286" y="411"/>
                </a:lnTo>
                <a:lnTo>
                  <a:pt x="2286" y="411"/>
                </a:lnTo>
                <a:lnTo>
                  <a:pt x="2284" y="409"/>
                </a:lnTo>
                <a:lnTo>
                  <a:pt x="2271" y="409"/>
                </a:lnTo>
                <a:lnTo>
                  <a:pt x="2265" y="409"/>
                </a:lnTo>
                <a:lnTo>
                  <a:pt x="2259" y="409"/>
                </a:lnTo>
                <a:lnTo>
                  <a:pt x="2248" y="405"/>
                </a:lnTo>
                <a:lnTo>
                  <a:pt x="2238" y="405"/>
                </a:lnTo>
                <a:lnTo>
                  <a:pt x="2236" y="405"/>
                </a:lnTo>
                <a:lnTo>
                  <a:pt x="2229" y="407"/>
                </a:lnTo>
                <a:lnTo>
                  <a:pt x="2225" y="407"/>
                </a:lnTo>
                <a:lnTo>
                  <a:pt x="2221" y="407"/>
                </a:lnTo>
                <a:lnTo>
                  <a:pt x="2217" y="407"/>
                </a:lnTo>
                <a:lnTo>
                  <a:pt x="2215" y="409"/>
                </a:lnTo>
                <a:lnTo>
                  <a:pt x="2213" y="411"/>
                </a:lnTo>
                <a:lnTo>
                  <a:pt x="2211" y="413"/>
                </a:lnTo>
                <a:lnTo>
                  <a:pt x="2208" y="413"/>
                </a:lnTo>
                <a:lnTo>
                  <a:pt x="2208" y="409"/>
                </a:lnTo>
                <a:lnTo>
                  <a:pt x="2213" y="407"/>
                </a:lnTo>
                <a:lnTo>
                  <a:pt x="2213" y="407"/>
                </a:lnTo>
                <a:lnTo>
                  <a:pt x="2215" y="405"/>
                </a:lnTo>
                <a:lnTo>
                  <a:pt x="2219" y="405"/>
                </a:lnTo>
                <a:lnTo>
                  <a:pt x="2223" y="403"/>
                </a:lnTo>
                <a:lnTo>
                  <a:pt x="2223" y="403"/>
                </a:lnTo>
                <a:lnTo>
                  <a:pt x="2223" y="401"/>
                </a:lnTo>
                <a:lnTo>
                  <a:pt x="2221" y="401"/>
                </a:lnTo>
                <a:lnTo>
                  <a:pt x="2221" y="401"/>
                </a:lnTo>
                <a:lnTo>
                  <a:pt x="2221" y="401"/>
                </a:lnTo>
                <a:lnTo>
                  <a:pt x="2208" y="403"/>
                </a:lnTo>
                <a:lnTo>
                  <a:pt x="2202" y="403"/>
                </a:lnTo>
                <a:lnTo>
                  <a:pt x="2194" y="401"/>
                </a:lnTo>
                <a:lnTo>
                  <a:pt x="2194" y="401"/>
                </a:lnTo>
                <a:lnTo>
                  <a:pt x="2187" y="401"/>
                </a:lnTo>
                <a:lnTo>
                  <a:pt x="2187" y="401"/>
                </a:lnTo>
                <a:lnTo>
                  <a:pt x="2187" y="401"/>
                </a:lnTo>
                <a:lnTo>
                  <a:pt x="2194" y="398"/>
                </a:lnTo>
                <a:lnTo>
                  <a:pt x="2196" y="398"/>
                </a:lnTo>
                <a:lnTo>
                  <a:pt x="2200" y="396"/>
                </a:lnTo>
                <a:lnTo>
                  <a:pt x="2200" y="394"/>
                </a:lnTo>
                <a:lnTo>
                  <a:pt x="2202" y="394"/>
                </a:lnTo>
                <a:lnTo>
                  <a:pt x="2202" y="390"/>
                </a:lnTo>
                <a:lnTo>
                  <a:pt x="2202" y="390"/>
                </a:lnTo>
                <a:lnTo>
                  <a:pt x="2200" y="388"/>
                </a:lnTo>
                <a:lnTo>
                  <a:pt x="2198" y="388"/>
                </a:lnTo>
                <a:lnTo>
                  <a:pt x="2196" y="388"/>
                </a:lnTo>
                <a:lnTo>
                  <a:pt x="2198" y="386"/>
                </a:lnTo>
                <a:lnTo>
                  <a:pt x="2204" y="386"/>
                </a:lnTo>
                <a:lnTo>
                  <a:pt x="2206" y="388"/>
                </a:lnTo>
                <a:lnTo>
                  <a:pt x="2213" y="388"/>
                </a:lnTo>
                <a:lnTo>
                  <a:pt x="2215" y="388"/>
                </a:lnTo>
                <a:lnTo>
                  <a:pt x="2221" y="388"/>
                </a:lnTo>
                <a:lnTo>
                  <a:pt x="2223" y="388"/>
                </a:lnTo>
                <a:lnTo>
                  <a:pt x="2229" y="386"/>
                </a:lnTo>
                <a:lnTo>
                  <a:pt x="2231" y="384"/>
                </a:lnTo>
                <a:lnTo>
                  <a:pt x="2236" y="382"/>
                </a:lnTo>
                <a:lnTo>
                  <a:pt x="2236" y="380"/>
                </a:lnTo>
                <a:lnTo>
                  <a:pt x="2236" y="378"/>
                </a:lnTo>
                <a:lnTo>
                  <a:pt x="2234" y="375"/>
                </a:lnTo>
                <a:lnTo>
                  <a:pt x="2234" y="373"/>
                </a:lnTo>
                <a:lnTo>
                  <a:pt x="2229" y="373"/>
                </a:lnTo>
                <a:lnTo>
                  <a:pt x="2225" y="373"/>
                </a:lnTo>
                <a:lnTo>
                  <a:pt x="2221" y="373"/>
                </a:lnTo>
                <a:lnTo>
                  <a:pt x="2215" y="373"/>
                </a:lnTo>
                <a:lnTo>
                  <a:pt x="2215" y="371"/>
                </a:lnTo>
                <a:lnTo>
                  <a:pt x="2215" y="371"/>
                </a:lnTo>
                <a:lnTo>
                  <a:pt x="2217" y="371"/>
                </a:lnTo>
                <a:lnTo>
                  <a:pt x="2221" y="371"/>
                </a:lnTo>
                <a:lnTo>
                  <a:pt x="2227" y="371"/>
                </a:lnTo>
                <a:lnTo>
                  <a:pt x="2234" y="371"/>
                </a:lnTo>
                <a:lnTo>
                  <a:pt x="2236" y="373"/>
                </a:lnTo>
                <a:lnTo>
                  <a:pt x="2240" y="375"/>
                </a:lnTo>
                <a:lnTo>
                  <a:pt x="2242" y="378"/>
                </a:lnTo>
                <a:lnTo>
                  <a:pt x="2244" y="378"/>
                </a:lnTo>
                <a:lnTo>
                  <a:pt x="2248" y="380"/>
                </a:lnTo>
                <a:lnTo>
                  <a:pt x="2252" y="382"/>
                </a:lnTo>
                <a:lnTo>
                  <a:pt x="2255" y="384"/>
                </a:lnTo>
                <a:lnTo>
                  <a:pt x="2257" y="386"/>
                </a:lnTo>
                <a:lnTo>
                  <a:pt x="2257" y="388"/>
                </a:lnTo>
                <a:lnTo>
                  <a:pt x="2259" y="392"/>
                </a:lnTo>
                <a:lnTo>
                  <a:pt x="2261" y="396"/>
                </a:lnTo>
                <a:lnTo>
                  <a:pt x="2263" y="398"/>
                </a:lnTo>
                <a:lnTo>
                  <a:pt x="2269" y="401"/>
                </a:lnTo>
                <a:lnTo>
                  <a:pt x="2271" y="401"/>
                </a:lnTo>
                <a:lnTo>
                  <a:pt x="2276" y="401"/>
                </a:lnTo>
                <a:lnTo>
                  <a:pt x="2280" y="401"/>
                </a:lnTo>
                <a:lnTo>
                  <a:pt x="2280" y="401"/>
                </a:lnTo>
                <a:lnTo>
                  <a:pt x="2282" y="394"/>
                </a:lnTo>
                <a:lnTo>
                  <a:pt x="2282" y="392"/>
                </a:lnTo>
                <a:lnTo>
                  <a:pt x="2282" y="392"/>
                </a:lnTo>
                <a:lnTo>
                  <a:pt x="2282" y="390"/>
                </a:lnTo>
                <a:lnTo>
                  <a:pt x="2284" y="396"/>
                </a:lnTo>
                <a:lnTo>
                  <a:pt x="2284" y="396"/>
                </a:lnTo>
                <a:lnTo>
                  <a:pt x="2284" y="398"/>
                </a:lnTo>
                <a:lnTo>
                  <a:pt x="2284" y="401"/>
                </a:lnTo>
                <a:lnTo>
                  <a:pt x="2284" y="401"/>
                </a:lnTo>
                <a:lnTo>
                  <a:pt x="2288" y="401"/>
                </a:lnTo>
                <a:lnTo>
                  <a:pt x="2290" y="401"/>
                </a:lnTo>
                <a:lnTo>
                  <a:pt x="2294" y="401"/>
                </a:lnTo>
                <a:lnTo>
                  <a:pt x="2296" y="398"/>
                </a:lnTo>
                <a:lnTo>
                  <a:pt x="2294" y="398"/>
                </a:lnTo>
                <a:lnTo>
                  <a:pt x="2294" y="392"/>
                </a:lnTo>
                <a:lnTo>
                  <a:pt x="2294" y="390"/>
                </a:lnTo>
                <a:lnTo>
                  <a:pt x="2294" y="390"/>
                </a:lnTo>
                <a:lnTo>
                  <a:pt x="2294" y="384"/>
                </a:lnTo>
                <a:lnTo>
                  <a:pt x="2294" y="382"/>
                </a:lnTo>
                <a:lnTo>
                  <a:pt x="2294" y="378"/>
                </a:lnTo>
                <a:lnTo>
                  <a:pt x="2292" y="373"/>
                </a:lnTo>
                <a:lnTo>
                  <a:pt x="2290" y="373"/>
                </a:lnTo>
                <a:lnTo>
                  <a:pt x="2286" y="375"/>
                </a:lnTo>
                <a:lnTo>
                  <a:pt x="2286" y="375"/>
                </a:lnTo>
                <a:lnTo>
                  <a:pt x="2284" y="375"/>
                </a:lnTo>
                <a:lnTo>
                  <a:pt x="2284" y="378"/>
                </a:lnTo>
                <a:lnTo>
                  <a:pt x="2284" y="380"/>
                </a:lnTo>
                <a:lnTo>
                  <a:pt x="2282" y="378"/>
                </a:lnTo>
                <a:lnTo>
                  <a:pt x="2282" y="375"/>
                </a:lnTo>
                <a:lnTo>
                  <a:pt x="2282" y="373"/>
                </a:lnTo>
                <a:lnTo>
                  <a:pt x="2282" y="373"/>
                </a:lnTo>
                <a:lnTo>
                  <a:pt x="2284" y="371"/>
                </a:lnTo>
                <a:lnTo>
                  <a:pt x="2288" y="369"/>
                </a:lnTo>
                <a:lnTo>
                  <a:pt x="2290" y="367"/>
                </a:lnTo>
                <a:lnTo>
                  <a:pt x="2286" y="367"/>
                </a:lnTo>
                <a:lnTo>
                  <a:pt x="2284" y="367"/>
                </a:lnTo>
                <a:lnTo>
                  <a:pt x="2282" y="363"/>
                </a:lnTo>
                <a:lnTo>
                  <a:pt x="2282" y="363"/>
                </a:lnTo>
                <a:lnTo>
                  <a:pt x="2276" y="361"/>
                </a:lnTo>
                <a:lnTo>
                  <a:pt x="2276" y="361"/>
                </a:lnTo>
                <a:lnTo>
                  <a:pt x="2271" y="359"/>
                </a:lnTo>
                <a:lnTo>
                  <a:pt x="2265" y="357"/>
                </a:lnTo>
                <a:lnTo>
                  <a:pt x="2263" y="354"/>
                </a:lnTo>
                <a:lnTo>
                  <a:pt x="2257" y="352"/>
                </a:lnTo>
                <a:lnTo>
                  <a:pt x="2255" y="350"/>
                </a:lnTo>
                <a:lnTo>
                  <a:pt x="2252" y="348"/>
                </a:lnTo>
                <a:lnTo>
                  <a:pt x="2250" y="348"/>
                </a:lnTo>
                <a:lnTo>
                  <a:pt x="2248" y="350"/>
                </a:lnTo>
                <a:lnTo>
                  <a:pt x="2244" y="350"/>
                </a:lnTo>
                <a:lnTo>
                  <a:pt x="2242" y="350"/>
                </a:lnTo>
                <a:lnTo>
                  <a:pt x="2244" y="348"/>
                </a:lnTo>
                <a:lnTo>
                  <a:pt x="2248" y="348"/>
                </a:lnTo>
                <a:lnTo>
                  <a:pt x="2250" y="346"/>
                </a:lnTo>
                <a:lnTo>
                  <a:pt x="2250" y="344"/>
                </a:lnTo>
                <a:lnTo>
                  <a:pt x="2248" y="338"/>
                </a:lnTo>
                <a:lnTo>
                  <a:pt x="2248" y="336"/>
                </a:lnTo>
                <a:lnTo>
                  <a:pt x="2248" y="336"/>
                </a:lnTo>
                <a:lnTo>
                  <a:pt x="2246" y="336"/>
                </a:lnTo>
                <a:lnTo>
                  <a:pt x="2242" y="338"/>
                </a:lnTo>
                <a:lnTo>
                  <a:pt x="2240" y="338"/>
                </a:lnTo>
                <a:lnTo>
                  <a:pt x="2236" y="340"/>
                </a:lnTo>
                <a:lnTo>
                  <a:pt x="2229" y="342"/>
                </a:lnTo>
                <a:lnTo>
                  <a:pt x="2227" y="342"/>
                </a:lnTo>
                <a:lnTo>
                  <a:pt x="2225" y="342"/>
                </a:lnTo>
                <a:lnTo>
                  <a:pt x="2223" y="342"/>
                </a:lnTo>
                <a:lnTo>
                  <a:pt x="2221" y="342"/>
                </a:lnTo>
                <a:lnTo>
                  <a:pt x="2227" y="340"/>
                </a:lnTo>
                <a:lnTo>
                  <a:pt x="2229" y="340"/>
                </a:lnTo>
                <a:lnTo>
                  <a:pt x="2234" y="338"/>
                </a:lnTo>
                <a:lnTo>
                  <a:pt x="2242" y="336"/>
                </a:lnTo>
                <a:lnTo>
                  <a:pt x="2244" y="333"/>
                </a:lnTo>
                <a:lnTo>
                  <a:pt x="2246" y="333"/>
                </a:lnTo>
                <a:lnTo>
                  <a:pt x="2248" y="331"/>
                </a:lnTo>
                <a:lnTo>
                  <a:pt x="2250" y="331"/>
                </a:lnTo>
                <a:lnTo>
                  <a:pt x="2252" y="336"/>
                </a:lnTo>
                <a:lnTo>
                  <a:pt x="2255" y="342"/>
                </a:lnTo>
                <a:lnTo>
                  <a:pt x="2259" y="346"/>
                </a:lnTo>
                <a:lnTo>
                  <a:pt x="2263" y="348"/>
                </a:lnTo>
                <a:lnTo>
                  <a:pt x="2265" y="350"/>
                </a:lnTo>
                <a:lnTo>
                  <a:pt x="2271" y="352"/>
                </a:lnTo>
                <a:lnTo>
                  <a:pt x="2280" y="354"/>
                </a:lnTo>
                <a:lnTo>
                  <a:pt x="2282" y="357"/>
                </a:lnTo>
                <a:lnTo>
                  <a:pt x="2284" y="357"/>
                </a:lnTo>
                <a:lnTo>
                  <a:pt x="2286" y="354"/>
                </a:lnTo>
                <a:lnTo>
                  <a:pt x="2284" y="350"/>
                </a:lnTo>
                <a:lnTo>
                  <a:pt x="2288" y="350"/>
                </a:lnTo>
                <a:lnTo>
                  <a:pt x="2288" y="344"/>
                </a:lnTo>
                <a:lnTo>
                  <a:pt x="2288" y="342"/>
                </a:lnTo>
                <a:lnTo>
                  <a:pt x="2288" y="336"/>
                </a:lnTo>
                <a:lnTo>
                  <a:pt x="2286" y="333"/>
                </a:lnTo>
                <a:lnTo>
                  <a:pt x="2282" y="333"/>
                </a:lnTo>
                <a:lnTo>
                  <a:pt x="2278" y="331"/>
                </a:lnTo>
                <a:lnTo>
                  <a:pt x="2276" y="329"/>
                </a:lnTo>
                <a:lnTo>
                  <a:pt x="2271" y="327"/>
                </a:lnTo>
                <a:lnTo>
                  <a:pt x="2267" y="327"/>
                </a:lnTo>
                <a:lnTo>
                  <a:pt x="2265" y="325"/>
                </a:lnTo>
                <a:lnTo>
                  <a:pt x="2261" y="323"/>
                </a:lnTo>
                <a:lnTo>
                  <a:pt x="2259" y="323"/>
                </a:lnTo>
                <a:lnTo>
                  <a:pt x="2252" y="321"/>
                </a:lnTo>
                <a:lnTo>
                  <a:pt x="2244" y="323"/>
                </a:lnTo>
                <a:lnTo>
                  <a:pt x="2242" y="323"/>
                </a:lnTo>
                <a:lnTo>
                  <a:pt x="2240" y="325"/>
                </a:lnTo>
                <a:lnTo>
                  <a:pt x="2231" y="327"/>
                </a:lnTo>
                <a:lnTo>
                  <a:pt x="2227" y="327"/>
                </a:lnTo>
                <a:lnTo>
                  <a:pt x="2225" y="329"/>
                </a:lnTo>
                <a:lnTo>
                  <a:pt x="2221" y="329"/>
                </a:lnTo>
                <a:lnTo>
                  <a:pt x="2215" y="329"/>
                </a:lnTo>
                <a:lnTo>
                  <a:pt x="2215" y="329"/>
                </a:lnTo>
                <a:lnTo>
                  <a:pt x="2211" y="331"/>
                </a:lnTo>
                <a:lnTo>
                  <a:pt x="2211" y="331"/>
                </a:lnTo>
                <a:lnTo>
                  <a:pt x="2211" y="331"/>
                </a:lnTo>
                <a:lnTo>
                  <a:pt x="2208" y="329"/>
                </a:lnTo>
                <a:lnTo>
                  <a:pt x="2208" y="329"/>
                </a:lnTo>
                <a:lnTo>
                  <a:pt x="2211" y="329"/>
                </a:lnTo>
                <a:lnTo>
                  <a:pt x="2213" y="329"/>
                </a:lnTo>
                <a:lnTo>
                  <a:pt x="2215" y="329"/>
                </a:lnTo>
                <a:lnTo>
                  <a:pt x="2219" y="329"/>
                </a:lnTo>
                <a:lnTo>
                  <a:pt x="2221" y="329"/>
                </a:lnTo>
                <a:lnTo>
                  <a:pt x="2221" y="327"/>
                </a:lnTo>
                <a:lnTo>
                  <a:pt x="2223" y="327"/>
                </a:lnTo>
                <a:lnTo>
                  <a:pt x="2223" y="325"/>
                </a:lnTo>
                <a:lnTo>
                  <a:pt x="2215" y="323"/>
                </a:lnTo>
                <a:lnTo>
                  <a:pt x="2213" y="321"/>
                </a:lnTo>
                <a:lnTo>
                  <a:pt x="2217" y="323"/>
                </a:lnTo>
                <a:lnTo>
                  <a:pt x="2219" y="323"/>
                </a:lnTo>
                <a:lnTo>
                  <a:pt x="2225" y="325"/>
                </a:lnTo>
                <a:lnTo>
                  <a:pt x="2229" y="327"/>
                </a:lnTo>
                <a:lnTo>
                  <a:pt x="2229" y="327"/>
                </a:lnTo>
                <a:lnTo>
                  <a:pt x="2236" y="325"/>
                </a:lnTo>
                <a:lnTo>
                  <a:pt x="2236" y="325"/>
                </a:lnTo>
                <a:lnTo>
                  <a:pt x="2240" y="323"/>
                </a:lnTo>
                <a:lnTo>
                  <a:pt x="2242" y="321"/>
                </a:lnTo>
                <a:lnTo>
                  <a:pt x="2246" y="321"/>
                </a:lnTo>
                <a:lnTo>
                  <a:pt x="2248" y="319"/>
                </a:lnTo>
                <a:lnTo>
                  <a:pt x="2248" y="319"/>
                </a:lnTo>
                <a:lnTo>
                  <a:pt x="2246" y="317"/>
                </a:lnTo>
                <a:lnTo>
                  <a:pt x="2242" y="313"/>
                </a:lnTo>
                <a:lnTo>
                  <a:pt x="2240" y="310"/>
                </a:lnTo>
                <a:lnTo>
                  <a:pt x="2238" y="310"/>
                </a:lnTo>
                <a:lnTo>
                  <a:pt x="2238" y="310"/>
                </a:lnTo>
                <a:lnTo>
                  <a:pt x="2240" y="310"/>
                </a:lnTo>
                <a:lnTo>
                  <a:pt x="2244" y="313"/>
                </a:lnTo>
                <a:lnTo>
                  <a:pt x="2246" y="315"/>
                </a:lnTo>
                <a:lnTo>
                  <a:pt x="2248" y="317"/>
                </a:lnTo>
                <a:lnTo>
                  <a:pt x="2250" y="317"/>
                </a:lnTo>
                <a:lnTo>
                  <a:pt x="2252" y="317"/>
                </a:lnTo>
                <a:lnTo>
                  <a:pt x="2252" y="317"/>
                </a:lnTo>
                <a:lnTo>
                  <a:pt x="2255" y="315"/>
                </a:lnTo>
                <a:lnTo>
                  <a:pt x="2259" y="313"/>
                </a:lnTo>
                <a:lnTo>
                  <a:pt x="2263" y="319"/>
                </a:lnTo>
                <a:lnTo>
                  <a:pt x="2271" y="323"/>
                </a:lnTo>
                <a:lnTo>
                  <a:pt x="2276" y="323"/>
                </a:lnTo>
                <a:lnTo>
                  <a:pt x="2284" y="325"/>
                </a:lnTo>
                <a:lnTo>
                  <a:pt x="2286" y="325"/>
                </a:lnTo>
                <a:lnTo>
                  <a:pt x="2290" y="323"/>
                </a:lnTo>
                <a:lnTo>
                  <a:pt x="2296" y="321"/>
                </a:lnTo>
                <a:lnTo>
                  <a:pt x="2299" y="321"/>
                </a:lnTo>
                <a:lnTo>
                  <a:pt x="2309" y="321"/>
                </a:lnTo>
                <a:lnTo>
                  <a:pt x="2311" y="319"/>
                </a:lnTo>
                <a:lnTo>
                  <a:pt x="2311" y="315"/>
                </a:lnTo>
                <a:lnTo>
                  <a:pt x="2313" y="310"/>
                </a:lnTo>
                <a:lnTo>
                  <a:pt x="2313" y="310"/>
                </a:lnTo>
                <a:lnTo>
                  <a:pt x="2303" y="306"/>
                </a:lnTo>
                <a:lnTo>
                  <a:pt x="2299" y="306"/>
                </a:lnTo>
                <a:lnTo>
                  <a:pt x="2290" y="306"/>
                </a:lnTo>
                <a:lnTo>
                  <a:pt x="2288" y="306"/>
                </a:lnTo>
                <a:lnTo>
                  <a:pt x="2286" y="304"/>
                </a:lnTo>
                <a:lnTo>
                  <a:pt x="2284" y="304"/>
                </a:lnTo>
                <a:lnTo>
                  <a:pt x="2284" y="302"/>
                </a:lnTo>
                <a:lnTo>
                  <a:pt x="2284" y="302"/>
                </a:lnTo>
                <a:lnTo>
                  <a:pt x="2286" y="300"/>
                </a:lnTo>
                <a:lnTo>
                  <a:pt x="2286" y="300"/>
                </a:lnTo>
                <a:lnTo>
                  <a:pt x="2286" y="298"/>
                </a:lnTo>
                <a:lnTo>
                  <a:pt x="2286" y="298"/>
                </a:lnTo>
                <a:lnTo>
                  <a:pt x="2284" y="298"/>
                </a:lnTo>
                <a:lnTo>
                  <a:pt x="2284" y="298"/>
                </a:lnTo>
                <a:lnTo>
                  <a:pt x="2286" y="296"/>
                </a:lnTo>
                <a:lnTo>
                  <a:pt x="2290" y="294"/>
                </a:lnTo>
                <a:lnTo>
                  <a:pt x="2290" y="294"/>
                </a:lnTo>
                <a:lnTo>
                  <a:pt x="2290" y="289"/>
                </a:lnTo>
                <a:lnTo>
                  <a:pt x="2290" y="289"/>
                </a:lnTo>
                <a:lnTo>
                  <a:pt x="2292" y="292"/>
                </a:lnTo>
                <a:lnTo>
                  <a:pt x="2292" y="296"/>
                </a:lnTo>
                <a:lnTo>
                  <a:pt x="2290" y="298"/>
                </a:lnTo>
                <a:lnTo>
                  <a:pt x="2294" y="302"/>
                </a:lnTo>
                <a:lnTo>
                  <a:pt x="2301" y="302"/>
                </a:lnTo>
                <a:lnTo>
                  <a:pt x="2309" y="302"/>
                </a:lnTo>
                <a:lnTo>
                  <a:pt x="2315" y="300"/>
                </a:lnTo>
                <a:lnTo>
                  <a:pt x="2313" y="298"/>
                </a:lnTo>
                <a:lnTo>
                  <a:pt x="2317" y="298"/>
                </a:lnTo>
                <a:lnTo>
                  <a:pt x="2324" y="298"/>
                </a:lnTo>
                <a:lnTo>
                  <a:pt x="2326" y="298"/>
                </a:lnTo>
                <a:lnTo>
                  <a:pt x="2328" y="298"/>
                </a:lnTo>
                <a:lnTo>
                  <a:pt x="2328" y="298"/>
                </a:lnTo>
                <a:lnTo>
                  <a:pt x="2328" y="296"/>
                </a:lnTo>
                <a:lnTo>
                  <a:pt x="2330" y="294"/>
                </a:lnTo>
                <a:lnTo>
                  <a:pt x="2330" y="292"/>
                </a:lnTo>
                <a:lnTo>
                  <a:pt x="2328" y="289"/>
                </a:lnTo>
                <a:lnTo>
                  <a:pt x="2326" y="289"/>
                </a:lnTo>
                <a:lnTo>
                  <a:pt x="2324" y="287"/>
                </a:lnTo>
                <a:lnTo>
                  <a:pt x="2322" y="281"/>
                </a:lnTo>
                <a:lnTo>
                  <a:pt x="2317" y="279"/>
                </a:lnTo>
                <a:lnTo>
                  <a:pt x="2315" y="277"/>
                </a:lnTo>
                <a:lnTo>
                  <a:pt x="2311" y="279"/>
                </a:lnTo>
                <a:lnTo>
                  <a:pt x="2311" y="281"/>
                </a:lnTo>
                <a:lnTo>
                  <a:pt x="2309" y="285"/>
                </a:lnTo>
                <a:lnTo>
                  <a:pt x="2305" y="287"/>
                </a:lnTo>
                <a:lnTo>
                  <a:pt x="2303" y="287"/>
                </a:lnTo>
                <a:lnTo>
                  <a:pt x="2303" y="287"/>
                </a:lnTo>
                <a:lnTo>
                  <a:pt x="2305" y="285"/>
                </a:lnTo>
                <a:lnTo>
                  <a:pt x="2305" y="285"/>
                </a:lnTo>
                <a:lnTo>
                  <a:pt x="2307" y="283"/>
                </a:lnTo>
                <a:lnTo>
                  <a:pt x="2307" y="281"/>
                </a:lnTo>
                <a:lnTo>
                  <a:pt x="2305" y="277"/>
                </a:lnTo>
                <a:lnTo>
                  <a:pt x="2305" y="275"/>
                </a:lnTo>
                <a:lnTo>
                  <a:pt x="2303" y="275"/>
                </a:lnTo>
                <a:lnTo>
                  <a:pt x="2303" y="275"/>
                </a:lnTo>
                <a:lnTo>
                  <a:pt x="2301" y="275"/>
                </a:lnTo>
                <a:lnTo>
                  <a:pt x="2296" y="277"/>
                </a:lnTo>
                <a:lnTo>
                  <a:pt x="2294" y="279"/>
                </a:lnTo>
                <a:lnTo>
                  <a:pt x="2294" y="279"/>
                </a:lnTo>
                <a:lnTo>
                  <a:pt x="2292" y="279"/>
                </a:lnTo>
                <a:lnTo>
                  <a:pt x="2290" y="277"/>
                </a:lnTo>
                <a:lnTo>
                  <a:pt x="2288" y="275"/>
                </a:lnTo>
                <a:lnTo>
                  <a:pt x="2286" y="275"/>
                </a:lnTo>
                <a:lnTo>
                  <a:pt x="2290" y="277"/>
                </a:lnTo>
                <a:lnTo>
                  <a:pt x="2294" y="277"/>
                </a:lnTo>
                <a:lnTo>
                  <a:pt x="2299" y="275"/>
                </a:lnTo>
                <a:lnTo>
                  <a:pt x="2301" y="273"/>
                </a:lnTo>
                <a:lnTo>
                  <a:pt x="2303" y="273"/>
                </a:lnTo>
                <a:lnTo>
                  <a:pt x="2305" y="273"/>
                </a:lnTo>
                <a:lnTo>
                  <a:pt x="2311" y="269"/>
                </a:lnTo>
                <a:lnTo>
                  <a:pt x="2315" y="269"/>
                </a:lnTo>
                <a:lnTo>
                  <a:pt x="2317" y="271"/>
                </a:lnTo>
                <a:lnTo>
                  <a:pt x="2320" y="271"/>
                </a:lnTo>
                <a:lnTo>
                  <a:pt x="2322" y="273"/>
                </a:lnTo>
                <a:lnTo>
                  <a:pt x="2324" y="273"/>
                </a:lnTo>
                <a:lnTo>
                  <a:pt x="2326" y="273"/>
                </a:lnTo>
                <a:lnTo>
                  <a:pt x="2326" y="271"/>
                </a:lnTo>
                <a:lnTo>
                  <a:pt x="2328" y="269"/>
                </a:lnTo>
                <a:lnTo>
                  <a:pt x="2328" y="266"/>
                </a:lnTo>
                <a:lnTo>
                  <a:pt x="2326" y="262"/>
                </a:lnTo>
                <a:lnTo>
                  <a:pt x="2326" y="260"/>
                </a:lnTo>
                <a:lnTo>
                  <a:pt x="2326" y="260"/>
                </a:lnTo>
                <a:lnTo>
                  <a:pt x="2326" y="258"/>
                </a:lnTo>
                <a:lnTo>
                  <a:pt x="2326" y="258"/>
                </a:lnTo>
                <a:lnTo>
                  <a:pt x="2326" y="256"/>
                </a:lnTo>
                <a:lnTo>
                  <a:pt x="2324" y="254"/>
                </a:lnTo>
                <a:lnTo>
                  <a:pt x="2322" y="252"/>
                </a:lnTo>
                <a:lnTo>
                  <a:pt x="2320" y="248"/>
                </a:lnTo>
                <a:lnTo>
                  <a:pt x="2320" y="245"/>
                </a:lnTo>
                <a:lnTo>
                  <a:pt x="2317" y="241"/>
                </a:lnTo>
                <a:lnTo>
                  <a:pt x="2313" y="241"/>
                </a:lnTo>
                <a:lnTo>
                  <a:pt x="2311" y="241"/>
                </a:lnTo>
                <a:lnTo>
                  <a:pt x="2309" y="241"/>
                </a:lnTo>
                <a:lnTo>
                  <a:pt x="2307" y="239"/>
                </a:lnTo>
                <a:lnTo>
                  <a:pt x="2305" y="239"/>
                </a:lnTo>
                <a:lnTo>
                  <a:pt x="2301" y="241"/>
                </a:lnTo>
                <a:lnTo>
                  <a:pt x="2296" y="241"/>
                </a:lnTo>
                <a:lnTo>
                  <a:pt x="2296" y="239"/>
                </a:lnTo>
                <a:lnTo>
                  <a:pt x="2294" y="239"/>
                </a:lnTo>
                <a:lnTo>
                  <a:pt x="2292" y="237"/>
                </a:lnTo>
                <a:lnTo>
                  <a:pt x="2290" y="231"/>
                </a:lnTo>
                <a:lnTo>
                  <a:pt x="2288" y="231"/>
                </a:lnTo>
                <a:lnTo>
                  <a:pt x="2284" y="231"/>
                </a:lnTo>
                <a:lnTo>
                  <a:pt x="2284" y="231"/>
                </a:lnTo>
                <a:lnTo>
                  <a:pt x="2282" y="229"/>
                </a:lnTo>
                <a:lnTo>
                  <a:pt x="2280" y="229"/>
                </a:lnTo>
                <a:lnTo>
                  <a:pt x="2280" y="227"/>
                </a:lnTo>
                <a:lnTo>
                  <a:pt x="2282" y="227"/>
                </a:lnTo>
                <a:lnTo>
                  <a:pt x="2284" y="224"/>
                </a:lnTo>
                <a:lnTo>
                  <a:pt x="2286" y="224"/>
                </a:lnTo>
                <a:lnTo>
                  <a:pt x="2290" y="227"/>
                </a:lnTo>
                <a:lnTo>
                  <a:pt x="2292" y="229"/>
                </a:lnTo>
                <a:lnTo>
                  <a:pt x="2294" y="229"/>
                </a:lnTo>
                <a:lnTo>
                  <a:pt x="2305" y="222"/>
                </a:lnTo>
                <a:lnTo>
                  <a:pt x="2305" y="222"/>
                </a:lnTo>
                <a:lnTo>
                  <a:pt x="2311" y="220"/>
                </a:lnTo>
                <a:lnTo>
                  <a:pt x="2317" y="220"/>
                </a:lnTo>
                <a:lnTo>
                  <a:pt x="2320" y="220"/>
                </a:lnTo>
                <a:lnTo>
                  <a:pt x="2326" y="222"/>
                </a:lnTo>
                <a:lnTo>
                  <a:pt x="2330" y="222"/>
                </a:lnTo>
                <a:lnTo>
                  <a:pt x="2332" y="224"/>
                </a:lnTo>
                <a:lnTo>
                  <a:pt x="2334" y="224"/>
                </a:lnTo>
                <a:lnTo>
                  <a:pt x="2336" y="224"/>
                </a:lnTo>
                <a:lnTo>
                  <a:pt x="2338" y="224"/>
                </a:lnTo>
                <a:lnTo>
                  <a:pt x="2340" y="224"/>
                </a:lnTo>
                <a:lnTo>
                  <a:pt x="2340" y="222"/>
                </a:lnTo>
                <a:lnTo>
                  <a:pt x="2343" y="220"/>
                </a:lnTo>
                <a:lnTo>
                  <a:pt x="2343" y="218"/>
                </a:lnTo>
                <a:lnTo>
                  <a:pt x="2343" y="214"/>
                </a:lnTo>
                <a:lnTo>
                  <a:pt x="2343" y="212"/>
                </a:lnTo>
                <a:lnTo>
                  <a:pt x="2340" y="210"/>
                </a:lnTo>
                <a:lnTo>
                  <a:pt x="2338" y="210"/>
                </a:lnTo>
                <a:lnTo>
                  <a:pt x="2334" y="210"/>
                </a:lnTo>
                <a:lnTo>
                  <a:pt x="2330" y="212"/>
                </a:lnTo>
                <a:lnTo>
                  <a:pt x="2328" y="212"/>
                </a:lnTo>
                <a:lnTo>
                  <a:pt x="2326" y="212"/>
                </a:lnTo>
                <a:lnTo>
                  <a:pt x="2324" y="210"/>
                </a:lnTo>
                <a:lnTo>
                  <a:pt x="2322" y="208"/>
                </a:lnTo>
                <a:lnTo>
                  <a:pt x="2315" y="208"/>
                </a:lnTo>
                <a:lnTo>
                  <a:pt x="2311" y="206"/>
                </a:lnTo>
                <a:lnTo>
                  <a:pt x="2309" y="199"/>
                </a:lnTo>
                <a:lnTo>
                  <a:pt x="2311" y="197"/>
                </a:lnTo>
                <a:lnTo>
                  <a:pt x="2315" y="197"/>
                </a:lnTo>
                <a:lnTo>
                  <a:pt x="2320" y="197"/>
                </a:lnTo>
                <a:lnTo>
                  <a:pt x="2326" y="201"/>
                </a:lnTo>
                <a:lnTo>
                  <a:pt x="2326" y="201"/>
                </a:lnTo>
                <a:lnTo>
                  <a:pt x="2328" y="201"/>
                </a:lnTo>
                <a:lnTo>
                  <a:pt x="2328" y="199"/>
                </a:lnTo>
                <a:lnTo>
                  <a:pt x="2326" y="197"/>
                </a:lnTo>
                <a:lnTo>
                  <a:pt x="2326" y="197"/>
                </a:lnTo>
                <a:lnTo>
                  <a:pt x="2322" y="195"/>
                </a:lnTo>
                <a:lnTo>
                  <a:pt x="2317" y="193"/>
                </a:lnTo>
                <a:lnTo>
                  <a:pt x="2313" y="193"/>
                </a:lnTo>
                <a:lnTo>
                  <a:pt x="2309" y="191"/>
                </a:lnTo>
                <a:lnTo>
                  <a:pt x="2305" y="191"/>
                </a:lnTo>
                <a:lnTo>
                  <a:pt x="2301" y="193"/>
                </a:lnTo>
                <a:lnTo>
                  <a:pt x="2299" y="197"/>
                </a:lnTo>
                <a:lnTo>
                  <a:pt x="2294" y="199"/>
                </a:lnTo>
                <a:lnTo>
                  <a:pt x="2292" y="197"/>
                </a:lnTo>
                <a:lnTo>
                  <a:pt x="2292" y="195"/>
                </a:lnTo>
                <a:lnTo>
                  <a:pt x="2294" y="191"/>
                </a:lnTo>
                <a:lnTo>
                  <a:pt x="2296" y="189"/>
                </a:lnTo>
                <a:lnTo>
                  <a:pt x="2299" y="185"/>
                </a:lnTo>
                <a:lnTo>
                  <a:pt x="2299" y="183"/>
                </a:lnTo>
                <a:lnTo>
                  <a:pt x="2301" y="178"/>
                </a:lnTo>
                <a:lnTo>
                  <a:pt x="2301" y="176"/>
                </a:lnTo>
                <a:lnTo>
                  <a:pt x="2305" y="170"/>
                </a:lnTo>
                <a:lnTo>
                  <a:pt x="2305" y="170"/>
                </a:lnTo>
                <a:lnTo>
                  <a:pt x="2301" y="168"/>
                </a:lnTo>
                <a:lnTo>
                  <a:pt x="2301" y="168"/>
                </a:lnTo>
                <a:lnTo>
                  <a:pt x="2309" y="164"/>
                </a:lnTo>
                <a:lnTo>
                  <a:pt x="2313" y="162"/>
                </a:lnTo>
                <a:lnTo>
                  <a:pt x="2315" y="162"/>
                </a:lnTo>
                <a:lnTo>
                  <a:pt x="2317" y="162"/>
                </a:lnTo>
                <a:lnTo>
                  <a:pt x="2317" y="162"/>
                </a:lnTo>
                <a:lnTo>
                  <a:pt x="2320" y="159"/>
                </a:lnTo>
                <a:lnTo>
                  <a:pt x="2320" y="157"/>
                </a:lnTo>
                <a:lnTo>
                  <a:pt x="2322" y="155"/>
                </a:lnTo>
                <a:lnTo>
                  <a:pt x="2322" y="155"/>
                </a:lnTo>
                <a:lnTo>
                  <a:pt x="2322" y="155"/>
                </a:lnTo>
                <a:lnTo>
                  <a:pt x="2328" y="153"/>
                </a:lnTo>
                <a:lnTo>
                  <a:pt x="2332" y="151"/>
                </a:lnTo>
                <a:lnTo>
                  <a:pt x="2332" y="151"/>
                </a:lnTo>
                <a:lnTo>
                  <a:pt x="2332" y="149"/>
                </a:lnTo>
                <a:lnTo>
                  <a:pt x="2332" y="149"/>
                </a:lnTo>
                <a:lnTo>
                  <a:pt x="2332" y="147"/>
                </a:lnTo>
                <a:lnTo>
                  <a:pt x="2330" y="147"/>
                </a:lnTo>
                <a:lnTo>
                  <a:pt x="2330" y="145"/>
                </a:lnTo>
                <a:lnTo>
                  <a:pt x="2328" y="145"/>
                </a:lnTo>
                <a:lnTo>
                  <a:pt x="2326" y="145"/>
                </a:lnTo>
                <a:lnTo>
                  <a:pt x="2326" y="143"/>
                </a:lnTo>
                <a:lnTo>
                  <a:pt x="2326" y="141"/>
                </a:lnTo>
                <a:lnTo>
                  <a:pt x="2328" y="139"/>
                </a:lnTo>
                <a:lnTo>
                  <a:pt x="2328" y="136"/>
                </a:lnTo>
                <a:lnTo>
                  <a:pt x="2328" y="134"/>
                </a:lnTo>
                <a:lnTo>
                  <a:pt x="2328" y="132"/>
                </a:lnTo>
                <a:lnTo>
                  <a:pt x="2326" y="132"/>
                </a:lnTo>
                <a:lnTo>
                  <a:pt x="2326" y="132"/>
                </a:lnTo>
                <a:lnTo>
                  <a:pt x="2320" y="132"/>
                </a:lnTo>
                <a:lnTo>
                  <a:pt x="2317" y="132"/>
                </a:lnTo>
                <a:lnTo>
                  <a:pt x="2317" y="132"/>
                </a:lnTo>
                <a:lnTo>
                  <a:pt x="2315" y="130"/>
                </a:lnTo>
                <a:lnTo>
                  <a:pt x="2315" y="128"/>
                </a:lnTo>
                <a:lnTo>
                  <a:pt x="2315" y="126"/>
                </a:lnTo>
                <a:lnTo>
                  <a:pt x="2315" y="124"/>
                </a:lnTo>
                <a:lnTo>
                  <a:pt x="2317" y="122"/>
                </a:lnTo>
                <a:lnTo>
                  <a:pt x="2320" y="120"/>
                </a:lnTo>
                <a:lnTo>
                  <a:pt x="2326" y="115"/>
                </a:lnTo>
                <a:lnTo>
                  <a:pt x="2326" y="115"/>
                </a:lnTo>
                <a:lnTo>
                  <a:pt x="2330" y="115"/>
                </a:lnTo>
                <a:lnTo>
                  <a:pt x="2332" y="115"/>
                </a:lnTo>
                <a:lnTo>
                  <a:pt x="2336" y="118"/>
                </a:lnTo>
                <a:lnTo>
                  <a:pt x="2347" y="118"/>
                </a:lnTo>
                <a:lnTo>
                  <a:pt x="2351" y="118"/>
                </a:lnTo>
                <a:lnTo>
                  <a:pt x="2357" y="118"/>
                </a:lnTo>
                <a:lnTo>
                  <a:pt x="2359" y="118"/>
                </a:lnTo>
                <a:lnTo>
                  <a:pt x="2361" y="118"/>
                </a:lnTo>
                <a:lnTo>
                  <a:pt x="2364" y="118"/>
                </a:lnTo>
                <a:lnTo>
                  <a:pt x="2370" y="115"/>
                </a:lnTo>
                <a:lnTo>
                  <a:pt x="2374" y="113"/>
                </a:lnTo>
                <a:lnTo>
                  <a:pt x="2376" y="111"/>
                </a:lnTo>
                <a:lnTo>
                  <a:pt x="2376" y="109"/>
                </a:lnTo>
                <a:lnTo>
                  <a:pt x="2370" y="109"/>
                </a:lnTo>
                <a:lnTo>
                  <a:pt x="2368" y="107"/>
                </a:lnTo>
                <a:lnTo>
                  <a:pt x="2366" y="105"/>
                </a:lnTo>
                <a:lnTo>
                  <a:pt x="2372" y="103"/>
                </a:lnTo>
                <a:lnTo>
                  <a:pt x="2376" y="103"/>
                </a:lnTo>
                <a:lnTo>
                  <a:pt x="2382" y="103"/>
                </a:lnTo>
                <a:lnTo>
                  <a:pt x="2387" y="101"/>
                </a:lnTo>
                <a:lnTo>
                  <a:pt x="2397" y="99"/>
                </a:lnTo>
                <a:lnTo>
                  <a:pt x="2399" y="99"/>
                </a:lnTo>
                <a:lnTo>
                  <a:pt x="2401" y="97"/>
                </a:lnTo>
                <a:lnTo>
                  <a:pt x="2401" y="95"/>
                </a:lnTo>
                <a:lnTo>
                  <a:pt x="2401" y="95"/>
                </a:lnTo>
                <a:lnTo>
                  <a:pt x="2397" y="92"/>
                </a:lnTo>
                <a:lnTo>
                  <a:pt x="2399" y="90"/>
                </a:lnTo>
                <a:lnTo>
                  <a:pt x="2401" y="90"/>
                </a:lnTo>
                <a:lnTo>
                  <a:pt x="2408" y="90"/>
                </a:lnTo>
                <a:lnTo>
                  <a:pt x="2414" y="90"/>
                </a:lnTo>
                <a:lnTo>
                  <a:pt x="2418" y="88"/>
                </a:lnTo>
                <a:lnTo>
                  <a:pt x="2426" y="84"/>
                </a:lnTo>
                <a:lnTo>
                  <a:pt x="2431" y="80"/>
                </a:lnTo>
                <a:lnTo>
                  <a:pt x="2441" y="76"/>
                </a:lnTo>
                <a:lnTo>
                  <a:pt x="2443" y="76"/>
                </a:lnTo>
                <a:lnTo>
                  <a:pt x="2443" y="76"/>
                </a:lnTo>
                <a:lnTo>
                  <a:pt x="2441" y="74"/>
                </a:lnTo>
                <a:lnTo>
                  <a:pt x="2437" y="71"/>
                </a:lnTo>
                <a:lnTo>
                  <a:pt x="2431" y="69"/>
                </a:lnTo>
                <a:lnTo>
                  <a:pt x="2428" y="67"/>
                </a:lnTo>
                <a:lnTo>
                  <a:pt x="2420" y="67"/>
                </a:lnTo>
                <a:lnTo>
                  <a:pt x="2410" y="63"/>
                </a:lnTo>
                <a:lnTo>
                  <a:pt x="2401" y="63"/>
                </a:lnTo>
                <a:lnTo>
                  <a:pt x="2387" y="63"/>
                </a:lnTo>
                <a:lnTo>
                  <a:pt x="2384" y="63"/>
                </a:lnTo>
                <a:lnTo>
                  <a:pt x="2382" y="63"/>
                </a:lnTo>
                <a:lnTo>
                  <a:pt x="2376" y="65"/>
                </a:lnTo>
                <a:lnTo>
                  <a:pt x="2374" y="65"/>
                </a:lnTo>
                <a:lnTo>
                  <a:pt x="2372" y="65"/>
                </a:lnTo>
                <a:lnTo>
                  <a:pt x="2370" y="65"/>
                </a:lnTo>
                <a:lnTo>
                  <a:pt x="2368" y="69"/>
                </a:lnTo>
                <a:lnTo>
                  <a:pt x="2361" y="71"/>
                </a:lnTo>
                <a:lnTo>
                  <a:pt x="2359" y="76"/>
                </a:lnTo>
                <a:lnTo>
                  <a:pt x="2357" y="76"/>
                </a:lnTo>
                <a:lnTo>
                  <a:pt x="2355" y="78"/>
                </a:lnTo>
                <a:lnTo>
                  <a:pt x="2351" y="76"/>
                </a:lnTo>
                <a:lnTo>
                  <a:pt x="2347" y="76"/>
                </a:lnTo>
                <a:lnTo>
                  <a:pt x="2345" y="76"/>
                </a:lnTo>
                <a:lnTo>
                  <a:pt x="2340" y="74"/>
                </a:lnTo>
                <a:lnTo>
                  <a:pt x="2336" y="74"/>
                </a:lnTo>
                <a:lnTo>
                  <a:pt x="2330" y="74"/>
                </a:lnTo>
                <a:lnTo>
                  <a:pt x="2330" y="69"/>
                </a:lnTo>
                <a:lnTo>
                  <a:pt x="2324" y="69"/>
                </a:lnTo>
                <a:lnTo>
                  <a:pt x="2317" y="71"/>
                </a:lnTo>
                <a:lnTo>
                  <a:pt x="2307" y="80"/>
                </a:lnTo>
                <a:lnTo>
                  <a:pt x="2305" y="82"/>
                </a:lnTo>
                <a:lnTo>
                  <a:pt x="2301" y="84"/>
                </a:lnTo>
                <a:lnTo>
                  <a:pt x="2296" y="84"/>
                </a:lnTo>
                <a:lnTo>
                  <a:pt x="2290" y="88"/>
                </a:lnTo>
                <a:lnTo>
                  <a:pt x="2288" y="90"/>
                </a:lnTo>
                <a:lnTo>
                  <a:pt x="2278" y="95"/>
                </a:lnTo>
                <a:lnTo>
                  <a:pt x="2276" y="95"/>
                </a:lnTo>
                <a:lnTo>
                  <a:pt x="2276" y="97"/>
                </a:lnTo>
                <a:lnTo>
                  <a:pt x="2273" y="99"/>
                </a:lnTo>
                <a:lnTo>
                  <a:pt x="2271" y="99"/>
                </a:lnTo>
                <a:lnTo>
                  <a:pt x="2271" y="97"/>
                </a:lnTo>
                <a:lnTo>
                  <a:pt x="2273" y="92"/>
                </a:lnTo>
                <a:lnTo>
                  <a:pt x="2280" y="88"/>
                </a:lnTo>
                <a:lnTo>
                  <a:pt x="2284" y="86"/>
                </a:lnTo>
                <a:lnTo>
                  <a:pt x="2290" y="82"/>
                </a:lnTo>
                <a:lnTo>
                  <a:pt x="2292" y="80"/>
                </a:lnTo>
                <a:lnTo>
                  <a:pt x="2296" y="76"/>
                </a:lnTo>
                <a:lnTo>
                  <a:pt x="2301" y="71"/>
                </a:lnTo>
                <a:lnTo>
                  <a:pt x="2301" y="67"/>
                </a:lnTo>
                <a:lnTo>
                  <a:pt x="2301" y="63"/>
                </a:lnTo>
                <a:lnTo>
                  <a:pt x="2303" y="61"/>
                </a:lnTo>
                <a:lnTo>
                  <a:pt x="2301" y="59"/>
                </a:lnTo>
                <a:lnTo>
                  <a:pt x="2301" y="57"/>
                </a:lnTo>
                <a:lnTo>
                  <a:pt x="2299" y="55"/>
                </a:lnTo>
                <a:lnTo>
                  <a:pt x="2294" y="55"/>
                </a:lnTo>
                <a:lnTo>
                  <a:pt x="2282" y="55"/>
                </a:lnTo>
                <a:lnTo>
                  <a:pt x="2276" y="55"/>
                </a:lnTo>
                <a:lnTo>
                  <a:pt x="2273" y="57"/>
                </a:lnTo>
                <a:lnTo>
                  <a:pt x="2271" y="57"/>
                </a:lnTo>
                <a:lnTo>
                  <a:pt x="2271" y="59"/>
                </a:lnTo>
                <a:lnTo>
                  <a:pt x="2269" y="61"/>
                </a:lnTo>
                <a:lnTo>
                  <a:pt x="2269" y="63"/>
                </a:lnTo>
                <a:lnTo>
                  <a:pt x="2267" y="65"/>
                </a:lnTo>
                <a:lnTo>
                  <a:pt x="2265" y="65"/>
                </a:lnTo>
                <a:lnTo>
                  <a:pt x="2257" y="67"/>
                </a:lnTo>
                <a:lnTo>
                  <a:pt x="2252" y="61"/>
                </a:lnTo>
                <a:lnTo>
                  <a:pt x="2244" y="57"/>
                </a:lnTo>
                <a:lnTo>
                  <a:pt x="2217" y="55"/>
                </a:lnTo>
                <a:lnTo>
                  <a:pt x="2204" y="55"/>
                </a:lnTo>
                <a:lnTo>
                  <a:pt x="2190" y="57"/>
                </a:lnTo>
                <a:lnTo>
                  <a:pt x="2179" y="59"/>
                </a:lnTo>
                <a:lnTo>
                  <a:pt x="2175" y="59"/>
                </a:lnTo>
                <a:lnTo>
                  <a:pt x="2175" y="55"/>
                </a:lnTo>
                <a:lnTo>
                  <a:pt x="2177" y="53"/>
                </a:lnTo>
                <a:lnTo>
                  <a:pt x="2179" y="50"/>
                </a:lnTo>
                <a:lnTo>
                  <a:pt x="2263" y="46"/>
                </a:lnTo>
                <a:lnTo>
                  <a:pt x="2273" y="46"/>
                </a:lnTo>
                <a:lnTo>
                  <a:pt x="2282" y="44"/>
                </a:lnTo>
                <a:lnTo>
                  <a:pt x="2288" y="40"/>
                </a:lnTo>
                <a:lnTo>
                  <a:pt x="2294" y="38"/>
                </a:lnTo>
                <a:lnTo>
                  <a:pt x="2296" y="36"/>
                </a:lnTo>
                <a:lnTo>
                  <a:pt x="2294" y="34"/>
                </a:lnTo>
                <a:lnTo>
                  <a:pt x="2294" y="34"/>
                </a:lnTo>
                <a:lnTo>
                  <a:pt x="2290" y="32"/>
                </a:lnTo>
                <a:lnTo>
                  <a:pt x="2282" y="30"/>
                </a:lnTo>
                <a:lnTo>
                  <a:pt x="2269" y="27"/>
                </a:lnTo>
                <a:lnTo>
                  <a:pt x="2265" y="27"/>
                </a:lnTo>
                <a:lnTo>
                  <a:pt x="2263" y="27"/>
                </a:lnTo>
                <a:lnTo>
                  <a:pt x="2261" y="25"/>
                </a:lnTo>
                <a:lnTo>
                  <a:pt x="2257" y="25"/>
                </a:lnTo>
                <a:lnTo>
                  <a:pt x="2252" y="25"/>
                </a:lnTo>
                <a:lnTo>
                  <a:pt x="2248" y="21"/>
                </a:lnTo>
                <a:lnTo>
                  <a:pt x="2244" y="15"/>
                </a:lnTo>
                <a:lnTo>
                  <a:pt x="2229" y="17"/>
                </a:lnTo>
                <a:lnTo>
                  <a:pt x="2217" y="19"/>
                </a:lnTo>
                <a:lnTo>
                  <a:pt x="2206" y="19"/>
                </a:lnTo>
                <a:lnTo>
                  <a:pt x="2200" y="19"/>
                </a:lnTo>
                <a:lnTo>
                  <a:pt x="2185" y="17"/>
                </a:lnTo>
                <a:lnTo>
                  <a:pt x="2173" y="17"/>
                </a:lnTo>
                <a:lnTo>
                  <a:pt x="2167" y="19"/>
                </a:lnTo>
                <a:lnTo>
                  <a:pt x="2152" y="21"/>
                </a:lnTo>
                <a:lnTo>
                  <a:pt x="2146" y="23"/>
                </a:lnTo>
                <a:lnTo>
                  <a:pt x="2143" y="21"/>
                </a:lnTo>
                <a:lnTo>
                  <a:pt x="2143" y="19"/>
                </a:lnTo>
                <a:lnTo>
                  <a:pt x="2152" y="19"/>
                </a:lnTo>
                <a:lnTo>
                  <a:pt x="2171" y="15"/>
                </a:lnTo>
                <a:lnTo>
                  <a:pt x="2208" y="15"/>
                </a:lnTo>
                <a:lnTo>
                  <a:pt x="2229" y="13"/>
                </a:lnTo>
                <a:lnTo>
                  <a:pt x="2231" y="13"/>
                </a:lnTo>
                <a:lnTo>
                  <a:pt x="2234" y="13"/>
                </a:lnTo>
                <a:lnTo>
                  <a:pt x="2231" y="11"/>
                </a:lnTo>
                <a:lnTo>
                  <a:pt x="2217" y="9"/>
                </a:lnTo>
                <a:lnTo>
                  <a:pt x="2206" y="6"/>
                </a:lnTo>
                <a:lnTo>
                  <a:pt x="2196" y="6"/>
                </a:lnTo>
                <a:lnTo>
                  <a:pt x="2196" y="6"/>
                </a:lnTo>
                <a:lnTo>
                  <a:pt x="2187" y="2"/>
                </a:lnTo>
                <a:lnTo>
                  <a:pt x="2173" y="0"/>
                </a:lnTo>
                <a:lnTo>
                  <a:pt x="2162" y="0"/>
                </a:lnTo>
                <a:lnTo>
                  <a:pt x="2129" y="0"/>
                </a:lnTo>
                <a:lnTo>
                  <a:pt x="2125" y="0"/>
                </a:lnTo>
                <a:lnTo>
                  <a:pt x="2118" y="2"/>
                </a:lnTo>
                <a:lnTo>
                  <a:pt x="2114" y="2"/>
                </a:lnTo>
                <a:lnTo>
                  <a:pt x="2110" y="2"/>
                </a:lnTo>
                <a:lnTo>
                  <a:pt x="2106" y="0"/>
                </a:lnTo>
                <a:lnTo>
                  <a:pt x="2102" y="0"/>
                </a:lnTo>
                <a:lnTo>
                  <a:pt x="2097" y="2"/>
                </a:lnTo>
                <a:lnTo>
                  <a:pt x="2093" y="2"/>
                </a:lnTo>
                <a:lnTo>
                  <a:pt x="2076" y="2"/>
                </a:lnTo>
                <a:lnTo>
                  <a:pt x="2076" y="2"/>
                </a:lnTo>
                <a:lnTo>
                  <a:pt x="2076" y="2"/>
                </a:lnTo>
                <a:lnTo>
                  <a:pt x="2076" y="4"/>
                </a:lnTo>
                <a:lnTo>
                  <a:pt x="2074" y="4"/>
                </a:lnTo>
                <a:lnTo>
                  <a:pt x="2070" y="4"/>
                </a:lnTo>
                <a:lnTo>
                  <a:pt x="2064" y="4"/>
                </a:lnTo>
                <a:lnTo>
                  <a:pt x="2062" y="4"/>
                </a:lnTo>
                <a:lnTo>
                  <a:pt x="2060" y="4"/>
                </a:lnTo>
                <a:lnTo>
                  <a:pt x="2058" y="6"/>
                </a:lnTo>
                <a:lnTo>
                  <a:pt x="2055" y="6"/>
                </a:lnTo>
                <a:lnTo>
                  <a:pt x="2055" y="6"/>
                </a:lnTo>
                <a:lnTo>
                  <a:pt x="2049" y="6"/>
                </a:lnTo>
                <a:lnTo>
                  <a:pt x="2047" y="6"/>
                </a:lnTo>
                <a:lnTo>
                  <a:pt x="2047" y="9"/>
                </a:lnTo>
                <a:lnTo>
                  <a:pt x="2047" y="9"/>
                </a:lnTo>
                <a:lnTo>
                  <a:pt x="2047" y="11"/>
                </a:lnTo>
                <a:lnTo>
                  <a:pt x="2049" y="13"/>
                </a:lnTo>
                <a:lnTo>
                  <a:pt x="2058" y="15"/>
                </a:lnTo>
                <a:lnTo>
                  <a:pt x="2058" y="15"/>
                </a:lnTo>
                <a:lnTo>
                  <a:pt x="2058" y="19"/>
                </a:lnTo>
                <a:lnTo>
                  <a:pt x="2058" y="19"/>
                </a:lnTo>
                <a:lnTo>
                  <a:pt x="2055" y="21"/>
                </a:lnTo>
                <a:lnTo>
                  <a:pt x="2055" y="21"/>
                </a:lnTo>
                <a:lnTo>
                  <a:pt x="2053" y="21"/>
                </a:lnTo>
                <a:lnTo>
                  <a:pt x="2043" y="15"/>
                </a:lnTo>
                <a:lnTo>
                  <a:pt x="2039" y="15"/>
                </a:lnTo>
                <a:lnTo>
                  <a:pt x="2035" y="13"/>
                </a:lnTo>
                <a:lnTo>
                  <a:pt x="2030" y="11"/>
                </a:lnTo>
                <a:lnTo>
                  <a:pt x="2024" y="9"/>
                </a:lnTo>
                <a:lnTo>
                  <a:pt x="2018" y="11"/>
                </a:lnTo>
                <a:lnTo>
                  <a:pt x="2014" y="15"/>
                </a:lnTo>
                <a:lnTo>
                  <a:pt x="2009" y="17"/>
                </a:lnTo>
                <a:lnTo>
                  <a:pt x="2005" y="17"/>
                </a:lnTo>
                <a:lnTo>
                  <a:pt x="2003" y="17"/>
                </a:lnTo>
                <a:lnTo>
                  <a:pt x="2001" y="17"/>
                </a:lnTo>
                <a:lnTo>
                  <a:pt x="1999" y="15"/>
                </a:lnTo>
                <a:lnTo>
                  <a:pt x="1995" y="13"/>
                </a:lnTo>
                <a:lnTo>
                  <a:pt x="1988" y="13"/>
                </a:lnTo>
                <a:lnTo>
                  <a:pt x="1984" y="13"/>
                </a:lnTo>
                <a:lnTo>
                  <a:pt x="1982" y="13"/>
                </a:lnTo>
                <a:lnTo>
                  <a:pt x="1967" y="17"/>
                </a:lnTo>
                <a:lnTo>
                  <a:pt x="1961" y="17"/>
                </a:lnTo>
                <a:lnTo>
                  <a:pt x="1955" y="19"/>
                </a:lnTo>
                <a:lnTo>
                  <a:pt x="1951" y="21"/>
                </a:lnTo>
                <a:lnTo>
                  <a:pt x="1942" y="19"/>
                </a:lnTo>
                <a:lnTo>
                  <a:pt x="1938" y="19"/>
                </a:lnTo>
                <a:lnTo>
                  <a:pt x="1934" y="23"/>
                </a:lnTo>
                <a:lnTo>
                  <a:pt x="1940" y="27"/>
                </a:lnTo>
                <a:lnTo>
                  <a:pt x="1942" y="27"/>
                </a:lnTo>
                <a:lnTo>
                  <a:pt x="1951" y="25"/>
                </a:lnTo>
                <a:lnTo>
                  <a:pt x="1955" y="25"/>
                </a:lnTo>
                <a:lnTo>
                  <a:pt x="1959" y="25"/>
                </a:lnTo>
                <a:lnTo>
                  <a:pt x="1967" y="27"/>
                </a:lnTo>
                <a:lnTo>
                  <a:pt x="2007" y="30"/>
                </a:lnTo>
                <a:lnTo>
                  <a:pt x="2009" y="30"/>
                </a:lnTo>
                <a:lnTo>
                  <a:pt x="2009" y="32"/>
                </a:lnTo>
                <a:lnTo>
                  <a:pt x="2001" y="34"/>
                </a:lnTo>
                <a:lnTo>
                  <a:pt x="1999" y="32"/>
                </a:lnTo>
                <a:lnTo>
                  <a:pt x="1999" y="32"/>
                </a:lnTo>
                <a:lnTo>
                  <a:pt x="1997" y="32"/>
                </a:lnTo>
                <a:lnTo>
                  <a:pt x="1991" y="32"/>
                </a:lnTo>
                <a:lnTo>
                  <a:pt x="1955" y="30"/>
                </a:lnTo>
                <a:lnTo>
                  <a:pt x="1951" y="30"/>
                </a:lnTo>
                <a:lnTo>
                  <a:pt x="1949" y="30"/>
                </a:lnTo>
                <a:lnTo>
                  <a:pt x="1949" y="32"/>
                </a:lnTo>
                <a:lnTo>
                  <a:pt x="1961" y="38"/>
                </a:lnTo>
                <a:lnTo>
                  <a:pt x="1965" y="40"/>
                </a:lnTo>
                <a:lnTo>
                  <a:pt x="1967" y="44"/>
                </a:lnTo>
                <a:lnTo>
                  <a:pt x="1965" y="46"/>
                </a:lnTo>
                <a:lnTo>
                  <a:pt x="1963" y="48"/>
                </a:lnTo>
                <a:lnTo>
                  <a:pt x="1961" y="53"/>
                </a:lnTo>
                <a:lnTo>
                  <a:pt x="1961" y="57"/>
                </a:lnTo>
                <a:lnTo>
                  <a:pt x="1961" y="59"/>
                </a:lnTo>
                <a:lnTo>
                  <a:pt x="1963" y="61"/>
                </a:lnTo>
                <a:lnTo>
                  <a:pt x="1963" y="61"/>
                </a:lnTo>
                <a:lnTo>
                  <a:pt x="1961" y="63"/>
                </a:lnTo>
                <a:lnTo>
                  <a:pt x="1959" y="65"/>
                </a:lnTo>
                <a:lnTo>
                  <a:pt x="1957" y="63"/>
                </a:lnTo>
                <a:lnTo>
                  <a:pt x="1951" y="63"/>
                </a:lnTo>
                <a:lnTo>
                  <a:pt x="1932" y="53"/>
                </a:lnTo>
                <a:lnTo>
                  <a:pt x="1921" y="50"/>
                </a:lnTo>
                <a:lnTo>
                  <a:pt x="1900" y="42"/>
                </a:lnTo>
                <a:lnTo>
                  <a:pt x="1884" y="40"/>
                </a:lnTo>
                <a:lnTo>
                  <a:pt x="1871" y="40"/>
                </a:lnTo>
                <a:lnTo>
                  <a:pt x="1869" y="40"/>
                </a:lnTo>
                <a:lnTo>
                  <a:pt x="1869" y="44"/>
                </a:lnTo>
                <a:lnTo>
                  <a:pt x="1873" y="48"/>
                </a:lnTo>
                <a:lnTo>
                  <a:pt x="1877" y="53"/>
                </a:lnTo>
                <a:lnTo>
                  <a:pt x="1888" y="57"/>
                </a:lnTo>
                <a:lnTo>
                  <a:pt x="1890" y="59"/>
                </a:lnTo>
                <a:lnTo>
                  <a:pt x="1888" y="61"/>
                </a:lnTo>
                <a:lnTo>
                  <a:pt x="1886" y="61"/>
                </a:lnTo>
                <a:lnTo>
                  <a:pt x="1877" y="59"/>
                </a:lnTo>
                <a:lnTo>
                  <a:pt x="1871" y="61"/>
                </a:lnTo>
                <a:lnTo>
                  <a:pt x="1863" y="57"/>
                </a:lnTo>
                <a:lnTo>
                  <a:pt x="1859" y="55"/>
                </a:lnTo>
                <a:lnTo>
                  <a:pt x="1844" y="46"/>
                </a:lnTo>
                <a:lnTo>
                  <a:pt x="1840" y="46"/>
                </a:lnTo>
                <a:lnTo>
                  <a:pt x="1838" y="48"/>
                </a:lnTo>
                <a:lnTo>
                  <a:pt x="1838" y="53"/>
                </a:lnTo>
                <a:lnTo>
                  <a:pt x="1842" y="55"/>
                </a:lnTo>
                <a:lnTo>
                  <a:pt x="1840" y="59"/>
                </a:lnTo>
                <a:lnTo>
                  <a:pt x="1840" y="61"/>
                </a:lnTo>
                <a:lnTo>
                  <a:pt x="1838" y="63"/>
                </a:lnTo>
                <a:lnTo>
                  <a:pt x="1835" y="65"/>
                </a:lnTo>
                <a:lnTo>
                  <a:pt x="1833" y="67"/>
                </a:lnTo>
                <a:lnTo>
                  <a:pt x="1831" y="69"/>
                </a:lnTo>
                <a:lnTo>
                  <a:pt x="1831" y="67"/>
                </a:lnTo>
                <a:lnTo>
                  <a:pt x="1831" y="65"/>
                </a:lnTo>
                <a:lnTo>
                  <a:pt x="1831" y="55"/>
                </a:lnTo>
                <a:lnTo>
                  <a:pt x="1829" y="50"/>
                </a:lnTo>
                <a:lnTo>
                  <a:pt x="1827" y="48"/>
                </a:lnTo>
                <a:lnTo>
                  <a:pt x="1825" y="46"/>
                </a:lnTo>
                <a:lnTo>
                  <a:pt x="1821" y="46"/>
                </a:lnTo>
                <a:lnTo>
                  <a:pt x="1817" y="44"/>
                </a:lnTo>
                <a:lnTo>
                  <a:pt x="1815" y="44"/>
                </a:lnTo>
                <a:lnTo>
                  <a:pt x="1806" y="46"/>
                </a:lnTo>
                <a:lnTo>
                  <a:pt x="1804" y="46"/>
                </a:lnTo>
                <a:lnTo>
                  <a:pt x="1802" y="48"/>
                </a:lnTo>
                <a:lnTo>
                  <a:pt x="1794" y="48"/>
                </a:lnTo>
                <a:lnTo>
                  <a:pt x="1787" y="48"/>
                </a:lnTo>
                <a:lnTo>
                  <a:pt x="1771" y="50"/>
                </a:lnTo>
                <a:lnTo>
                  <a:pt x="1758" y="53"/>
                </a:lnTo>
                <a:lnTo>
                  <a:pt x="1750" y="57"/>
                </a:lnTo>
                <a:lnTo>
                  <a:pt x="1750" y="57"/>
                </a:lnTo>
                <a:lnTo>
                  <a:pt x="1756" y="59"/>
                </a:lnTo>
                <a:lnTo>
                  <a:pt x="1760" y="61"/>
                </a:lnTo>
                <a:lnTo>
                  <a:pt x="1764" y="65"/>
                </a:lnTo>
                <a:lnTo>
                  <a:pt x="1771" y="69"/>
                </a:lnTo>
                <a:lnTo>
                  <a:pt x="1779" y="74"/>
                </a:lnTo>
                <a:lnTo>
                  <a:pt x="1783" y="76"/>
                </a:lnTo>
                <a:lnTo>
                  <a:pt x="1787" y="78"/>
                </a:lnTo>
                <a:lnTo>
                  <a:pt x="1787" y="78"/>
                </a:lnTo>
                <a:lnTo>
                  <a:pt x="1785" y="78"/>
                </a:lnTo>
                <a:lnTo>
                  <a:pt x="1783" y="78"/>
                </a:lnTo>
                <a:lnTo>
                  <a:pt x="1781" y="76"/>
                </a:lnTo>
                <a:lnTo>
                  <a:pt x="1775" y="74"/>
                </a:lnTo>
                <a:lnTo>
                  <a:pt x="1771" y="71"/>
                </a:lnTo>
                <a:lnTo>
                  <a:pt x="1766" y="69"/>
                </a:lnTo>
                <a:lnTo>
                  <a:pt x="1762" y="67"/>
                </a:lnTo>
                <a:lnTo>
                  <a:pt x="1754" y="63"/>
                </a:lnTo>
                <a:lnTo>
                  <a:pt x="1750" y="61"/>
                </a:lnTo>
                <a:lnTo>
                  <a:pt x="1743" y="61"/>
                </a:lnTo>
                <a:lnTo>
                  <a:pt x="1739" y="59"/>
                </a:lnTo>
                <a:lnTo>
                  <a:pt x="1737" y="59"/>
                </a:lnTo>
                <a:lnTo>
                  <a:pt x="1733" y="59"/>
                </a:lnTo>
                <a:lnTo>
                  <a:pt x="1727" y="61"/>
                </a:lnTo>
                <a:lnTo>
                  <a:pt x="1724" y="63"/>
                </a:lnTo>
                <a:lnTo>
                  <a:pt x="1720" y="65"/>
                </a:lnTo>
                <a:lnTo>
                  <a:pt x="1720" y="67"/>
                </a:lnTo>
                <a:lnTo>
                  <a:pt x="1722" y="69"/>
                </a:lnTo>
                <a:lnTo>
                  <a:pt x="1722" y="74"/>
                </a:lnTo>
                <a:lnTo>
                  <a:pt x="1722" y="78"/>
                </a:lnTo>
                <a:lnTo>
                  <a:pt x="1722" y="82"/>
                </a:lnTo>
                <a:lnTo>
                  <a:pt x="1720" y="84"/>
                </a:lnTo>
                <a:lnTo>
                  <a:pt x="1718" y="86"/>
                </a:lnTo>
                <a:lnTo>
                  <a:pt x="1716" y="86"/>
                </a:lnTo>
                <a:lnTo>
                  <a:pt x="1714" y="86"/>
                </a:lnTo>
                <a:lnTo>
                  <a:pt x="1712" y="86"/>
                </a:lnTo>
                <a:lnTo>
                  <a:pt x="1710" y="86"/>
                </a:lnTo>
                <a:lnTo>
                  <a:pt x="1706" y="84"/>
                </a:lnTo>
                <a:lnTo>
                  <a:pt x="1699" y="84"/>
                </a:lnTo>
                <a:lnTo>
                  <a:pt x="1697" y="84"/>
                </a:lnTo>
                <a:lnTo>
                  <a:pt x="1695" y="84"/>
                </a:lnTo>
                <a:lnTo>
                  <a:pt x="1691" y="86"/>
                </a:lnTo>
                <a:lnTo>
                  <a:pt x="1691" y="88"/>
                </a:lnTo>
                <a:lnTo>
                  <a:pt x="1693" y="92"/>
                </a:lnTo>
                <a:lnTo>
                  <a:pt x="1695" y="95"/>
                </a:lnTo>
                <a:lnTo>
                  <a:pt x="1695" y="95"/>
                </a:lnTo>
                <a:lnTo>
                  <a:pt x="1689" y="90"/>
                </a:lnTo>
                <a:lnTo>
                  <a:pt x="1687" y="90"/>
                </a:lnTo>
                <a:lnTo>
                  <a:pt x="1685" y="88"/>
                </a:lnTo>
                <a:lnTo>
                  <a:pt x="1683" y="88"/>
                </a:lnTo>
                <a:lnTo>
                  <a:pt x="1672" y="90"/>
                </a:lnTo>
                <a:lnTo>
                  <a:pt x="1670" y="92"/>
                </a:lnTo>
                <a:lnTo>
                  <a:pt x="1666" y="97"/>
                </a:lnTo>
                <a:lnTo>
                  <a:pt x="1662" y="99"/>
                </a:lnTo>
                <a:lnTo>
                  <a:pt x="1657" y="101"/>
                </a:lnTo>
                <a:lnTo>
                  <a:pt x="1655" y="103"/>
                </a:lnTo>
                <a:lnTo>
                  <a:pt x="1651" y="103"/>
                </a:lnTo>
                <a:lnTo>
                  <a:pt x="1649" y="103"/>
                </a:lnTo>
                <a:lnTo>
                  <a:pt x="1647" y="105"/>
                </a:lnTo>
                <a:lnTo>
                  <a:pt x="1643" y="107"/>
                </a:lnTo>
                <a:lnTo>
                  <a:pt x="1636" y="111"/>
                </a:lnTo>
                <a:lnTo>
                  <a:pt x="1636" y="111"/>
                </a:lnTo>
                <a:lnTo>
                  <a:pt x="1634" y="115"/>
                </a:lnTo>
                <a:lnTo>
                  <a:pt x="1634" y="118"/>
                </a:lnTo>
                <a:lnTo>
                  <a:pt x="1634" y="120"/>
                </a:lnTo>
                <a:lnTo>
                  <a:pt x="1636" y="120"/>
                </a:lnTo>
                <a:lnTo>
                  <a:pt x="1639" y="122"/>
                </a:lnTo>
                <a:lnTo>
                  <a:pt x="1639" y="122"/>
                </a:lnTo>
                <a:lnTo>
                  <a:pt x="1645" y="122"/>
                </a:lnTo>
                <a:lnTo>
                  <a:pt x="1647" y="122"/>
                </a:lnTo>
                <a:lnTo>
                  <a:pt x="1651" y="124"/>
                </a:lnTo>
                <a:lnTo>
                  <a:pt x="1655" y="124"/>
                </a:lnTo>
                <a:lnTo>
                  <a:pt x="1657" y="122"/>
                </a:lnTo>
                <a:lnTo>
                  <a:pt x="1659" y="122"/>
                </a:lnTo>
                <a:lnTo>
                  <a:pt x="1664" y="122"/>
                </a:lnTo>
                <a:lnTo>
                  <a:pt x="1666" y="122"/>
                </a:lnTo>
                <a:lnTo>
                  <a:pt x="1670" y="122"/>
                </a:lnTo>
                <a:lnTo>
                  <a:pt x="1672" y="120"/>
                </a:lnTo>
                <a:lnTo>
                  <a:pt x="1674" y="120"/>
                </a:lnTo>
                <a:lnTo>
                  <a:pt x="1676" y="120"/>
                </a:lnTo>
                <a:lnTo>
                  <a:pt x="1678" y="120"/>
                </a:lnTo>
                <a:lnTo>
                  <a:pt x="1678" y="122"/>
                </a:lnTo>
                <a:lnTo>
                  <a:pt x="1674" y="122"/>
                </a:lnTo>
                <a:lnTo>
                  <a:pt x="1672" y="122"/>
                </a:lnTo>
                <a:lnTo>
                  <a:pt x="1670" y="124"/>
                </a:lnTo>
                <a:lnTo>
                  <a:pt x="1668" y="126"/>
                </a:lnTo>
                <a:lnTo>
                  <a:pt x="1668" y="128"/>
                </a:lnTo>
                <a:lnTo>
                  <a:pt x="1666" y="132"/>
                </a:lnTo>
                <a:lnTo>
                  <a:pt x="1664" y="139"/>
                </a:lnTo>
                <a:lnTo>
                  <a:pt x="1662" y="143"/>
                </a:lnTo>
                <a:lnTo>
                  <a:pt x="1659" y="145"/>
                </a:lnTo>
                <a:lnTo>
                  <a:pt x="1657" y="147"/>
                </a:lnTo>
                <a:lnTo>
                  <a:pt x="1653" y="151"/>
                </a:lnTo>
                <a:lnTo>
                  <a:pt x="1651" y="153"/>
                </a:lnTo>
                <a:lnTo>
                  <a:pt x="1651" y="153"/>
                </a:lnTo>
                <a:lnTo>
                  <a:pt x="1649" y="153"/>
                </a:lnTo>
                <a:lnTo>
                  <a:pt x="1643" y="151"/>
                </a:lnTo>
                <a:lnTo>
                  <a:pt x="1632" y="153"/>
                </a:lnTo>
                <a:lnTo>
                  <a:pt x="1630" y="153"/>
                </a:lnTo>
                <a:lnTo>
                  <a:pt x="1626" y="153"/>
                </a:lnTo>
                <a:lnTo>
                  <a:pt x="1624" y="155"/>
                </a:lnTo>
                <a:lnTo>
                  <a:pt x="1622" y="155"/>
                </a:lnTo>
                <a:lnTo>
                  <a:pt x="1618" y="155"/>
                </a:lnTo>
                <a:lnTo>
                  <a:pt x="1611" y="157"/>
                </a:lnTo>
                <a:lnTo>
                  <a:pt x="1607" y="157"/>
                </a:lnTo>
                <a:lnTo>
                  <a:pt x="1607" y="159"/>
                </a:lnTo>
                <a:lnTo>
                  <a:pt x="1609" y="159"/>
                </a:lnTo>
                <a:lnTo>
                  <a:pt x="1609" y="162"/>
                </a:lnTo>
                <a:lnTo>
                  <a:pt x="1609" y="162"/>
                </a:lnTo>
                <a:lnTo>
                  <a:pt x="1595" y="164"/>
                </a:lnTo>
                <a:lnTo>
                  <a:pt x="1588" y="166"/>
                </a:lnTo>
                <a:lnTo>
                  <a:pt x="1584" y="166"/>
                </a:lnTo>
                <a:lnTo>
                  <a:pt x="1582" y="168"/>
                </a:lnTo>
                <a:lnTo>
                  <a:pt x="1580" y="168"/>
                </a:lnTo>
                <a:lnTo>
                  <a:pt x="1574" y="168"/>
                </a:lnTo>
                <a:lnTo>
                  <a:pt x="1571" y="168"/>
                </a:lnTo>
                <a:lnTo>
                  <a:pt x="1569" y="168"/>
                </a:lnTo>
                <a:lnTo>
                  <a:pt x="1565" y="170"/>
                </a:lnTo>
                <a:lnTo>
                  <a:pt x="1559" y="172"/>
                </a:lnTo>
                <a:lnTo>
                  <a:pt x="1557" y="172"/>
                </a:lnTo>
                <a:lnTo>
                  <a:pt x="1555" y="176"/>
                </a:lnTo>
                <a:lnTo>
                  <a:pt x="1555" y="176"/>
                </a:lnTo>
                <a:lnTo>
                  <a:pt x="1555" y="178"/>
                </a:lnTo>
                <a:lnTo>
                  <a:pt x="1557" y="178"/>
                </a:lnTo>
                <a:lnTo>
                  <a:pt x="1557" y="178"/>
                </a:lnTo>
                <a:lnTo>
                  <a:pt x="1553" y="183"/>
                </a:lnTo>
                <a:lnTo>
                  <a:pt x="1553" y="183"/>
                </a:lnTo>
                <a:lnTo>
                  <a:pt x="1557" y="185"/>
                </a:lnTo>
                <a:lnTo>
                  <a:pt x="1561" y="189"/>
                </a:lnTo>
                <a:lnTo>
                  <a:pt x="1563" y="189"/>
                </a:lnTo>
                <a:lnTo>
                  <a:pt x="1563" y="189"/>
                </a:lnTo>
                <a:lnTo>
                  <a:pt x="1569" y="191"/>
                </a:lnTo>
                <a:lnTo>
                  <a:pt x="1571" y="191"/>
                </a:lnTo>
                <a:lnTo>
                  <a:pt x="1574" y="193"/>
                </a:lnTo>
                <a:lnTo>
                  <a:pt x="1576" y="193"/>
                </a:lnTo>
                <a:lnTo>
                  <a:pt x="1580" y="195"/>
                </a:lnTo>
                <a:lnTo>
                  <a:pt x="1584" y="195"/>
                </a:lnTo>
                <a:lnTo>
                  <a:pt x="1584" y="193"/>
                </a:lnTo>
                <a:lnTo>
                  <a:pt x="1588" y="193"/>
                </a:lnTo>
                <a:lnTo>
                  <a:pt x="1592" y="193"/>
                </a:lnTo>
                <a:lnTo>
                  <a:pt x="1592" y="193"/>
                </a:lnTo>
                <a:lnTo>
                  <a:pt x="1590" y="193"/>
                </a:lnTo>
                <a:lnTo>
                  <a:pt x="1586" y="197"/>
                </a:lnTo>
                <a:lnTo>
                  <a:pt x="1586" y="197"/>
                </a:lnTo>
                <a:lnTo>
                  <a:pt x="1588" y="197"/>
                </a:lnTo>
                <a:lnTo>
                  <a:pt x="1592" y="199"/>
                </a:lnTo>
                <a:lnTo>
                  <a:pt x="1592" y="201"/>
                </a:lnTo>
                <a:lnTo>
                  <a:pt x="1595" y="201"/>
                </a:lnTo>
                <a:lnTo>
                  <a:pt x="1603" y="204"/>
                </a:lnTo>
                <a:lnTo>
                  <a:pt x="1605" y="204"/>
                </a:lnTo>
                <a:lnTo>
                  <a:pt x="1607" y="204"/>
                </a:lnTo>
                <a:lnTo>
                  <a:pt x="1609" y="204"/>
                </a:lnTo>
                <a:lnTo>
                  <a:pt x="1609" y="201"/>
                </a:lnTo>
                <a:lnTo>
                  <a:pt x="1611" y="201"/>
                </a:lnTo>
                <a:lnTo>
                  <a:pt x="1613" y="199"/>
                </a:lnTo>
                <a:lnTo>
                  <a:pt x="1615" y="199"/>
                </a:lnTo>
                <a:lnTo>
                  <a:pt x="1618" y="201"/>
                </a:lnTo>
                <a:lnTo>
                  <a:pt x="1620" y="201"/>
                </a:lnTo>
                <a:lnTo>
                  <a:pt x="1624" y="204"/>
                </a:lnTo>
                <a:lnTo>
                  <a:pt x="1628" y="204"/>
                </a:lnTo>
                <a:lnTo>
                  <a:pt x="1630" y="201"/>
                </a:lnTo>
                <a:lnTo>
                  <a:pt x="1634" y="199"/>
                </a:lnTo>
                <a:lnTo>
                  <a:pt x="1639" y="197"/>
                </a:lnTo>
                <a:lnTo>
                  <a:pt x="1641" y="197"/>
                </a:lnTo>
                <a:lnTo>
                  <a:pt x="1641" y="197"/>
                </a:lnTo>
                <a:lnTo>
                  <a:pt x="1645" y="199"/>
                </a:lnTo>
                <a:lnTo>
                  <a:pt x="1647" y="201"/>
                </a:lnTo>
                <a:lnTo>
                  <a:pt x="1647" y="204"/>
                </a:lnTo>
                <a:lnTo>
                  <a:pt x="1647" y="204"/>
                </a:lnTo>
                <a:lnTo>
                  <a:pt x="1645" y="206"/>
                </a:lnTo>
                <a:lnTo>
                  <a:pt x="1645" y="208"/>
                </a:lnTo>
                <a:lnTo>
                  <a:pt x="1647" y="210"/>
                </a:lnTo>
                <a:lnTo>
                  <a:pt x="1647" y="210"/>
                </a:lnTo>
                <a:lnTo>
                  <a:pt x="1641" y="208"/>
                </a:lnTo>
                <a:lnTo>
                  <a:pt x="1639" y="208"/>
                </a:lnTo>
                <a:lnTo>
                  <a:pt x="1630" y="208"/>
                </a:lnTo>
                <a:lnTo>
                  <a:pt x="1620" y="208"/>
                </a:lnTo>
                <a:lnTo>
                  <a:pt x="1613" y="208"/>
                </a:lnTo>
                <a:lnTo>
                  <a:pt x="1611" y="210"/>
                </a:lnTo>
                <a:lnTo>
                  <a:pt x="1609" y="212"/>
                </a:lnTo>
                <a:lnTo>
                  <a:pt x="1599" y="212"/>
                </a:lnTo>
                <a:lnTo>
                  <a:pt x="1584" y="212"/>
                </a:lnTo>
                <a:lnTo>
                  <a:pt x="1582" y="214"/>
                </a:lnTo>
                <a:lnTo>
                  <a:pt x="1580" y="214"/>
                </a:lnTo>
                <a:lnTo>
                  <a:pt x="1578" y="214"/>
                </a:lnTo>
                <a:lnTo>
                  <a:pt x="1578" y="216"/>
                </a:lnTo>
                <a:lnTo>
                  <a:pt x="1578" y="218"/>
                </a:lnTo>
                <a:lnTo>
                  <a:pt x="1580" y="218"/>
                </a:lnTo>
                <a:lnTo>
                  <a:pt x="1582" y="220"/>
                </a:lnTo>
                <a:lnTo>
                  <a:pt x="1582" y="220"/>
                </a:lnTo>
                <a:lnTo>
                  <a:pt x="1582" y="222"/>
                </a:lnTo>
                <a:lnTo>
                  <a:pt x="1582" y="222"/>
                </a:lnTo>
                <a:lnTo>
                  <a:pt x="1582" y="222"/>
                </a:lnTo>
                <a:lnTo>
                  <a:pt x="1584" y="224"/>
                </a:lnTo>
                <a:lnTo>
                  <a:pt x="1588" y="224"/>
                </a:lnTo>
                <a:lnTo>
                  <a:pt x="1590" y="222"/>
                </a:lnTo>
                <a:lnTo>
                  <a:pt x="1599" y="218"/>
                </a:lnTo>
                <a:lnTo>
                  <a:pt x="1599" y="220"/>
                </a:lnTo>
                <a:lnTo>
                  <a:pt x="1597" y="220"/>
                </a:lnTo>
                <a:lnTo>
                  <a:pt x="1595" y="222"/>
                </a:lnTo>
                <a:lnTo>
                  <a:pt x="1595" y="224"/>
                </a:lnTo>
                <a:lnTo>
                  <a:pt x="1597" y="224"/>
                </a:lnTo>
                <a:lnTo>
                  <a:pt x="1597" y="227"/>
                </a:lnTo>
                <a:lnTo>
                  <a:pt x="1599" y="227"/>
                </a:lnTo>
                <a:lnTo>
                  <a:pt x="1605" y="229"/>
                </a:lnTo>
                <a:lnTo>
                  <a:pt x="1611" y="229"/>
                </a:lnTo>
                <a:lnTo>
                  <a:pt x="1620" y="229"/>
                </a:lnTo>
                <a:lnTo>
                  <a:pt x="1622" y="229"/>
                </a:lnTo>
                <a:lnTo>
                  <a:pt x="1620" y="229"/>
                </a:lnTo>
                <a:lnTo>
                  <a:pt x="1620" y="231"/>
                </a:lnTo>
                <a:lnTo>
                  <a:pt x="1613" y="231"/>
                </a:lnTo>
                <a:lnTo>
                  <a:pt x="1609" y="231"/>
                </a:lnTo>
                <a:lnTo>
                  <a:pt x="1603" y="235"/>
                </a:lnTo>
                <a:lnTo>
                  <a:pt x="1601" y="237"/>
                </a:lnTo>
                <a:lnTo>
                  <a:pt x="1601" y="237"/>
                </a:lnTo>
                <a:lnTo>
                  <a:pt x="1603" y="239"/>
                </a:lnTo>
                <a:lnTo>
                  <a:pt x="1607" y="239"/>
                </a:lnTo>
                <a:lnTo>
                  <a:pt x="1611" y="243"/>
                </a:lnTo>
                <a:lnTo>
                  <a:pt x="1615" y="243"/>
                </a:lnTo>
                <a:lnTo>
                  <a:pt x="1618" y="245"/>
                </a:lnTo>
                <a:lnTo>
                  <a:pt x="1620" y="245"/>
                </a:lnTo>
                <a:lnTo>
                  <a:pt x="1641" y="250"/>
                </a:lnTo>
                <a:lnTo>
                  <a:pt x="1643" y="250"/>
                </a:lnTo>
                <a:lnTo>
                  <a:pt x="1639" y="248"/>
                </a:lnTo>
                <a:lnTo>
                  <a:pt x="1636" y="243"/>
                </a:lnTo>
                <a:lnTo>
                  <a:pt x="1636" y="243"/>
                </a:lnTo>
                <a:lnTo>
                  <a:pt x="1636" y="241"/>
                </a:lnTo>
                <a:lnTo>
                  <a:pt x="1639" y="241"/>
                </a:lnTo>
                <a:lnTo>
                  <a:pt x="1643" y="243"/>
                </a:lnTo>
                <a:lnTo>
                  <a:pt x="1643" y="243"/>
                </a:lnTo>
                <a:lnTo>
                  <a:pt x="1645" y="243"/>
                </a:lnTo>
                <a:lnTo>
                  <a:pt x="1647" y="243"/>
                </a:lnTo>
                <a:lnTo>
                  <a:pt x="1649" y="241"/>
                </a:lnTo>
                <a:lnTo>
                  <a:pt x="1653" y="241"/>
                </a:lnTo>
                <a:lnTo>
                  <a:pt x="1653" y="241"/>
                </a:lnTo>
                <a:lnTo>
                  <a:pt x="1655" y="241"/>
                </a:lnTo>
                <a:lnTo>
                  <a:pt x="1655" y="243"/>
                </a:lnTo>
                <a:lnTo>
                  <a:pt x="1657" y="243"/>
                </a:lnTo>
                <a:lnTo>
                  <a:pt x="1659" y="243"/>
                </a:lnTo>
                <a:lnTo>
                  <a:pt x="1662" y="243"/>
                </a:lnTo>
                <a:lnTo>
                  <a:pt x="1662" y="243"/>
                </a:lnTo>
                <a:lnTo>
                  <a:pt x="1666" y="243"/>
                </a:lnTo>
                <a:lnTo>
                  <a:pt x="1668" y="243"/>
                </a:lnTo>
                <a:lnTo>
                  <a:pt x="1670" y="241"/>
                </a:lnTo>
                <a:lnTo>
                  <a:pt x="1672" y="241"/>
                </a:lnTo>
                <a:lnTo>
                  <a:pt x="1674" y="239"/>
                </a:lnTo>
                <a:lnTo>
                  <a:pt x="1676" y="239"/>
                </a:lnTo>
                <a:lnTo>
                  <a:pt x="1676" y="239"/>
                </a:lnTo>
                <a:lnTo>
                  <a:pt x="1678" y="241"/>
                </a:lnTo>
                <a:lnTo>
                  <a:pt x="1680" y="241"/>
                </a:lnTo>
                <a:lnTo>
                  <a:pt x="1683" y="241"/>
                </a:lnTo>
                <a:lnTo>
                  <a:pt x="1687" y="239"/>
                </a:lnTo>
                <a:lnTo>
                  <a:pt x="1689" y="239"/>
                </a:lnTo>
                <a:lnTo>
                  <a:pt x="1691" y="237"/>
                </a:lnTo>
                <a:lnTo>
                  <a:pt x="1695" y="239"/>
                </a:lnTo>
                <a:lnTo>
                  <a:pt x="1697" y="241"/>
                </a:lnTo>
                <a:lnTo>
                  <a:pt x="1699" y="241"/>
                </a:lnTo>
                <a:lnTo>
                  <a:pt x="1701" y="241"/>
                </a:lnTo>
                <a:lnTo>
                  <a:pt x="1708" y="241"/>
                </a:lnTo>
                <a:lnTo>
                  <a:pt x="1714" y="243"/>
                </a:lnTo>
                <a:lnTo>
                  <a:pt x="1718" y="243"/>
                </a:lnTo>
                <a:lnTo>
                  <a:pt x="1720" y="243"/>
                </a:lnTo>
                <a:lnTo>
                  <a:pt x="1727" y="245"/>
                </a:lnTo>
                <a:lnTo>
                  <a:pt x="1737" y="248"/>
                </a:lnTo>
                <a:lnTo>
                  <a:pt x="1743" y="252"/>
                </a:lnTo>
                <a:lnTo>
                  <a:pt x="1747" y="252"/>
                </a:lnTo>
                <a:lnTo>
                  <a:pt x="1750" y="254"/>
                </a:lnTo>
                <a:lnTo>
                  <a:pt x="1752" y="256"/>
                </a:lnTo>
                <a:lnTo>
                  <a:pt x="1754" y="256"/>
                </a:lnTo>
                <a:lnTo>
                  <a:pt x="1758" y="256"/>
                </a:lnTo>
                <a:lnTo>
                  <a:pt x="1760" y="258"/>
                </a:lnTo>
                <a:lnTo>
                  <a:pt x="1762" y="260"/>
                </a:lnTo>
                <a:lnTo>
                  <a:pt x="1764" y="262"/>
                </a:lnTo>
                <a:lnTo>
                  <a:pt x="1764" y="264"/>
                </a:lnTo>
                <a:lnTo>
                  <a:pt x="1758" y="266"/>
                </a:lnTo>
                <a:lnTo>
                  <a:pt x="1760" y="266"/>
                </a:lnTo>
                <a:lnTo>
                  <a:pt x="1764" y="269"/>
                </a:lnTo>
                <a:lnTo>
                  <a:pt x="1764" y="271"/>
                </a:lnTo>
                <a:lnTo>
                  <a:pt x="1766" y="271"/>
                </a:lnTo>
                <a:lnTo>
                  <a:pt x="1768" y="275"/>
                </a:lnTo>
                <a:lnTo>
                  <a:pt x="1771" y="277"/>
                </a:lnTo>
                <a:lnTo>
                  <a:pt x="1777" y="279"/>
                </a:lnTo>
                <a:lnTo>
                  <a:pt x="1779" y="281"/>
                </a:lnTo>
                <a:lnTo>
                  <a:pt x="1781" y="281"/>
                </a:lnTo>
                <a:lnTo>
                  <a:pt x="1783" y="283"/>
                </a:lnTo>
                <a:lnTo>
                  <a:pt x="1783" y="285"/>
                </a:lnTo>
                <a:lnTo>
                  <a:pt x="1783" y="285"/>
                </a:lnTo>
                <a:lnTo>
                  <a:pt x="1785" y="287"/>
                </a:lnTo>
                <a:lnTo>
                  <a:pt x="1789" y="287"/>
                </a:lnTo>
                <a:lnTo>
                  <a:pt x="1794" y="292"/>
                </a:lnTo>
                <a:lnTo>
                  <a:pt x="1791" y="292"/>
                </a:lnTo>
                <a:lnTo>
                  <a:pt x="1789" y="292"/>
                </a:lnTo>
                <a:lnTo>
                  <a:pt x="1787" y="294"/>
                </a:lnTo>
                <a:lnTo>
                  <a:pt x="1785" y="294"/>
                </a:lnTo>
                <a:lnTo>
                  <a:pt x="1787" y="296"/>
                </a:lnTo>
                <a:lnTo>
                  <a:pt x="1787" y="296"/>
                </a:lnTo>
                <a:lnTo>
                  <a:pt x="1787" y="298"/>
                </a:lnTo>
                <a:lnTo>
                  <a:pt x="1785" y="300"/>
                </a:lnTo>
                <a:lnTo>
                  <a:pt x="1783" y="300"/>
                </a:lnTo>
                <a:lnTo>
                  <a:pt x="1781" y="302"/>
                </a:lnTo>
                <a:lnTo>
                  <a:pt x="1779" y="302"/>
                </a:lnTo>
                <a:lnTo>
                  <a:pt x="1779" y="302"/>
                </a:lnTo>
                <a:lnTo>
                  <a:pt x="1783" y="302"/>
                </a:lnTo>
                <a:lnTo>
                  <a:pt x="1787" y="302"/>
                </a:lnTo>
                <a:lnTo>
                  <a:pt x="1789" y="300"/>
                </a:lnTo>
                <a:lnTo>
                  <a:pt x="1791" y="300"/>
                </a:lnTo>
                <a:lnTo>
                  <a:pt x="1791" y="302"/>
                </a:lnTo>
                <a:lnTo>
                  <a:pt x="1794" y="302"/>
                </a:lnTo>
                <a:lnTo>
                  <a:pt x="1794" y="304"/>
                </a:lnTo>
                <a:lnTo>
                  <a:pt x="1796" y="306"/>
                </a:lnTo>
                <a:lnTo>
                  <a:pt x="1796" y="306"/>
                </a:lnTo>
                <a:lnTo>
                  <a:pt x="1796" y="306"/>
                </a:lnTo>
                <a:lnTo>
                  <a:pt x="1796" y="308"/>
                </a:lnTo>
                <a:lnTo>
                  <a:pt x="1798" y="308"/>
                </a:lnTo>
                <a:lnTo>
                  <a:pt x="1798" y="310"/>
                </a:lnTo>
                <a:lnTo>
                  <a:pt x="1798" y="313"/>
                </a:lnTo>
                <a:lnTo>
                  <a:pt x="1798" y="313"/>
                </a:lnTo>
                <a:lnTo>
                  <a:pt x="1798" y="313"/>
                </a:lnTo>
                <a:lnTo>
                  <a:pt x="1796" y="315"/>
                </a:lnTo>
                <a:lnTo>
                  <a:pt x="1796" y="317"/>
                </a:lnTo>
                <a:lnTo>
                  <a:pt x="1796" y="317"/>
                </a:lnTo>
                <a:lnTo>
                  <a:pt x="1796" y="319"/>
                </a:lnTo>
                <a:lnTo>
                  <a:pt x="1796" y="319"/>
                </a:lnTo>
                <a:lnTo>
                  <a:pt x="1798" y="319"/>
                </a:lnTo>
                <a:lnTo>
                  <a:pt x="1800" y="321"/>
                </a:lnTo>
                <a:lnTo>
                  <a:pt x="1800" y="321"/>
                </a:lnTo>
                <a:lnTo>
                  <a:pt x="1800" y="323"/>
                </a:lnTo>
                <a:lnTo>
                  <a:pt x="1802" y="323"/>
                </a:lnTo>
                <a:lnTo>
                  <a:pt x="1804" y="321"/>
                </a:lnTo>
                <a:lnTo>
                  <a:pt x="1806" y="323"/>
                </a:lnTo>
                <a:lnTo>
                  <a:pt x="1806" y="325"/>
                </a:lnTo>
                <a:lnTo>
                  <a:pt x="1806" y="325"/>
                </a:lnTo>
                <a:lnTo>
                  <a:pt x="1806" y="327"/>
                </a:lnTo>
                <a:lnTo>
                  <a:pt x="1804" y="329"/>
                </a:lnTo>
                <a:lnTo>
                  <a:pt x="1802" y="329"/>
                </a:lnTo>
                <a:lnTo>
                  <a:pt x="1800" y="329"/>
                </a:lnTo>
                <a:lnTo>
                  <a:pt x="1800" y="331"/>
                </a:lnTo>
                <a:lnTo>
                  <a:pt x="1802" y="333"/>
                </a:lnTo>
                <a:lnTo>
                  <a:pt x="1802" y="333"/>
                </a:lnTo>
                <a:lnTo>
                  <a:pt x="1802" y="333"/>
                </a:lnTo>
                <a:lnTo>
                  <a:pt x="1804" y="333"/>
                </a:lnTo>
                <a:lnTo>
                  <a:pt x="1806" y="333"/>
                </a:lnTo>
                <a:lnTo>
                  <a:pt x="1806" y="336"/>
                </a:lnTo>
                <a:lnTo>
                  <a:pt x="1808" y="336"/>
                </a:lnTo>
                <a:lnTo>
                  <a:pt x="1808" y="333"/>
                </a:lnTo>
                <a:lnTo>
                  <a:pt x="1810" y="333"/>
                </a:lnTo>
                <a:lnTo>
                  <a:pt x="1812" y="333"/>
                </a:lnTo>
                <a:lnTo>
                  <a:pt x="1815" y="336"/>
                </a:lnTo>
                <a:lnTo>
                  <a:pt x="1815" y="338"/>
                </a:lnTo>
                <a:lnTo>
                  <a:pt x="1815" y="338"/>
                </a:lnTo>
                <a:lnTo>
                  <a:pt x="1815" y="340"/>
                </a:lnTo>
                <a:lnTo>
                  <a:pt x="1815" y="340"/>
                </a:lnTo>
                <a:lnTo>
                  <a:pt x="1815" y="342"/>
                </a:lnTo>
                <a:lnTo>
                  <a:pt x="1815" y="344"/>
                </a:lnTo>
                <a:lnTo>
                  <a:pt x="1812" y="344"/>
                </a:lnTo>
                <a:lnTo>
                  <a:pt x="1810" y="346"/>
                </a:lnTo>
                <a:lnTo>
                  <a:pt x="1808" y="346"/>
                </a:lnTo>
                <a:lnTo>
                  <a:pt x="1804" y="346"/>
                </a:lnTo>
                <a:lnTo>
                  <a:pt x="1802" y="348"/>
                </a:lnTo>
                <a:lnTo>
                  <a:pt x="1802" y="348"/>
                </a:lnTo>
                <a:lnTo>
                  <a:pt x="1804" y="348"/>
                </a:lnTo>
                <a:lnTo>
                  <a:pt x="1806" y="350"/>
                </a:lnTo>
                <a:lnTo>
                  <a:pt x="1806" y="352"/>
                </a:lnTo>
                <a:lnTo>
                  <a:pt x="1802" y="352"/>
                </a:lnTo>
                <a:lnTo>
                  <a:pt x="1802" y="352"/>
                </a:lnTo>
                <a:lnTo>
                  <a:pt x="1802" y="354"/>
                </a:lnTo>
                <a:lnTo>
                  <a:pt x="1802" y="357"/>
                </a:lnTo>
                <a:lnTo>
                  <a:pt x="1806" y="354"/>
                </a:lnTo>
                <a:lnTo>
                  <a:pt x="1812" y="350"/>
                </a:lnTo>
                <a:lnTo>
                  <a:pt x="1812" y="350"/>
                </a:lnTo>
                <a:lnTo>
                  <a:pt x="1812" y="350"/>
                </a:lnTo>
                <a:lnTo>
                  <a:pt x="1812" y="352"/>
                </a:lnTo>
                <a:lnTo>
                  <a:pt x="1810" y="352"/>
                </a:lnTo>
                <a:lnTo>
                  <a:pt x="1806" y="357"/>
                </a:lnTo>
                <a:lnTo>
                  <a:pt x="1804" y="361"/>
                </a:lnTo>
                <a:lnTo>
                  <a:pt x="1802" y="367"/>
                </a:lnTo>
                <a:lnTo>
                  <a:pt x="1802" y="367"/>
                </a:lnTo>
                <a:lnTo>
                  <a:pt x="1802" y="369"/>
                </a:lnTo>
                <a:lnTo>
                  <a:pt x="1802" y="371"/>
                </a:lnTo>
                <a:lnTo>
                  <a:pt x="1802" y="373"/>
                </a:lnTo>
                <a:lnTo>
                  <a:pt x="1804" y="375"/>
                </a:lnTo>
                <a:lnTo>
                  <a:pt x="1806" y="375"/>
                </a:lnTo>
                <a:lnTo>
                  <a:pt x="1810" y="375"/>
                </a:lnTo>
                <a:lnTo>
                  <a:pt x="1815" y="378"/>
                </a:lnTo>
                <a:lnTo>
                  <a:pt x="1815" y="378"/>
                </a:lnTo>
                <a:lnTo>
                  <a:pt x="1821" y="378"/>
                </a:lnTo>
                <a:lnTo>
                  <a:pt x="1823" y="375"/>
                </a:lnTo>
                <a:lnTo>
                  <a:pt x="1823" y="375"/>
                </a:lnTo>
                <a:lnTo>
                  <a:pt x="1825" y="375"/>
                </a:lnTo>
                <a:lnTo>
                  <a:pt x="1827" y="373"/>
                </a:lnTo>
                <a:lnTo>
                  <a:pt x="1825" y="371"/>
                </a:lnTo>
                <a:lnTo>
                  <a:pt x="1825" y="369"/>
                </a:lnTo>
                <a:lnTo>
                  <a:pt x="1825" y="369"/>
                </a:lnTo>
                <a:lnTo>
                  <a:pt x="1827" y="369"/>
                </a:lnTo>
                <a:lnTo>
                  <a:pt x="1829" y="369"/>
                </a:lnTo>
                <a:lnTo>
                  <a:pt x="1829" y="367"/>
                </a:lnTo>
                <a:lnTo>
                  <a:pt x="1829" y="367"/>
                </a:lnTo>
                <a:lnTo>
                  <a:pt x="1831" y="365"/>
                </a:lnTo>
                <a:lnTo>
                  <a:pt x="1833" y="365"/>
                </a:lnTo>
                <a:lnTo>
                  <a:pt x="1833" y="363"/>
                </a:lnTo>
                <a:lnTo>
                  <a:pt x="1833" y="361"/>
                </a:lnTo>
                <a:lnTo>
                  <a:pt x="1831" y="359"/>
                </a:lnTo>
                <a:lnTo>
                  <a:pt x="1829" y="359"/>
                </a:lnTo>
                <a:lnTo>
                  <a:pt x="1829" y="357"/>
                </a:lnTo>
                <a:lnTo>
                  <a:pt x="1827" y="354"/>
                </a:lnTo>
                <a:lnTo>
                  <a:pt x="1827" y="354"/>
                </a:lnTo>
                <a:lnTo>
                  <a:pt x="1827" y="352"/>
                </a:lnTo>
                <a:lnTo>
                  <a:pt x="1827" y="352"/>
                </a:lnTo>
                <a:lnTo>
                  <a:pt x="1827" y="350"/>
                </a:lnTo>
                <a:lnTo>
                  <a:pt x="1831" y="350"/>
                </a:lnTo>
                <a:lnTo>
                  <a:pt x="1829" y="350"/>
                </a:lnTo>
                <a:lnTo>
                  <a:pt x="1829" y="352"/>
                </a:lnTo>
                <a:lnTo>
                  <a:pt x="1827" y="352"/>
                </a:lnTo>
                <a:lnTo>
                  <a:pt x="1829" y="357"/>
                </a:lnTo>
                <a:lnTo>
                  <a:pt x="1831" y="357"/>
                </a:lnTo>
                <a:lnTo>
                  <a:pt x="1831" y="359"/>
                </a:lnTo>
                <a:lnTo>
                  <a:pt x="1833" y="361"/>
                </a:lnTo>
                <a:lnTo>
                  <a:pt x="1835" y="363"/>
                </a:lnTo>
                <a:lnTo>
                  <a:pt x="1835" y="363"/>
                </a:lnTo>
                <a:lnTo>
                  <a:pt x="1835" y="365"/>
                </a:lnTo>
                <a:lnTo>
                  <a:pt x="1835" y="367"/>
                </a:lnTo>
                <a:lnTo>
                  <a:pt x="1838" y="365"/>
                </a:lnTo>
                <a:lnTo>
                  <a:pt x="1838" y="367"/>
                </a:lnTo>
                <a:lnTo>
                  <a:pt x="1835" y="369"/>
                </a:lnTo>
                <a:lnTo>
                  <a:pt x="1835" y="369"/>
                </a:lnTo>
                <a:lnTo>
                  <a:pt x="1833" y="369"/>
                </a:lnTo>
                <a:lnTo>
                  <a:pt x="1833" y="371"/>
                </a:lnTo>
                <a:lnTo>
                  <a:pt x="1833" y="371"/>
                </a:lnTo>
                <a:lnTo>
                  <a:pt x="1835" y="373"/>
                </a:lnTo>
                <a:lnTo>
                  <a:pt x="1838" y="373"/>
                </a:lnTo>
                <a:lnTo>
                  <a:pt x="1842" y="371"/>
                </a:lnTo>
                <a:lnTo>
                  <a:pt x="1844" y="369"/>
                </a:lnTo>
                <a:lnTo>
                  <a:pt x="1844" y="369"/>
                </a:lnTo>
                <a:lnTo>
                  <a:pt x="1852" y="371"/>
                </a:lnTo>
                <a:lnTo>
                  <a:pt x="1852" y="369"/>
                </a:lnTo>
                <a:lnTo>
                  <a:pt x="1856" y="369"/>
                </a:lnTo>
                <a:lnTo>
                  <a:pt x="1859" y="369"/>
                </a:lnTo>
                <a:lnTo>
                  <a:pt x="1859" y="369"/>
                </a:lnTo>
                <a:lnTo>
                  <a:pt x="1854" y="371"/>
                </a:lnTo>
                <a:lnTo>
                  <a:pt x="1844" y="373"/>
                </a:lnTo>
                <a:lnTo>
                  <a:pt x="1842" y="375"/>
                </a:lnTo>
                <a:lnTo>
                  <a:pt x="1842" y="375"/>
                </a:lnTo>
                <a:lnTo>
                  <a:pt x="1840" y="378"/>
                </a:lnTo>
                <a:lnTo>
                  <a:pt x="1838" y="378"/>
                </a:lnTo>
                <a:lnTo>
                  <a:pt x="1838" y="380"/>
                </a:lnTo>
                <a:lnTo>
                  <a:pt x="1840" y="382"/>
                </a:lnTo>
                <a:lnTo>
                  <a:pt x="1842" y="382"/>
                </a:lnTo>
                <a:lnTo>
                  <a:pt x="1844" y="382"/>
                </a:lnTo>
                <a:lnTo>
                  <a:pt x="1846" y="382"/>
                </a:lnTo>
                <a:lnTo>
                  <a:pt x="1848" y="382"/>
                </a:lnTo>
                <a:lnTo>
                  <a:pt x="1850" y="384"/>
                </a:lnTo>
                <a:lnTo>
                  <a:pt x="1854" y="384"/>
                </a:lnTo>
                <a:lnTo>
                  <a:pt x="1856" y="384"/>
                </a:lnTo>
                <a:lnTo>
                  <a:pt x="1863" y="384"/>
                </a:lnTo>
                <a:lnTo>
                  <a:pt x="1867" y="386"/>
                </a:lnTo>
                <a:lnTo>
                  <a:pt x="1869" y="386"/>
                </a:lnTo>
                <a:lnTo>
                  <a:pt x="1869" y="388"/>
                </a:lnTo>
                <a:lnTo>
                  <a:pt x="1867" y="388"/>
                </a:lnTo>
                <a:lnTo>
                  <a:pt x="1865" y="388"/>
                </a:lnTo>
                <a:lnTo>
                  <a:pt x="1861" y="386"/>
                </a:lnTo>
                <a:lnTo>
                  <a:pt x="1859" y="386"/>
                </a:lnTo>
                <a:lnTo>
                  <a:pt x="1859" y="386"/>
                </a:lnTo>
                <a:lnTo>
                  <a:pt x="1859" y="388"/>
                </a:lnTo>
                <a:lnTo>
                  <a:pt x="1863" y="388"/>
                </a:lnTo>
                <a:lnTo>
                  <a:pt x="1863" y="390"/>
                </a:lnTo>
                <a:lnTo>
                  <a:pt x="1865" y="390"/>
                </a:lnTo>
                <a:lnTo>
                  <a:pt x="1865" y="392"/>
                </a:lnTo>
                <a:lnTo>
                  <a:pt x="1865" y="394"/>
                </a:lnTo>
                <a:lnTo>
                  <a:pt x="1865" y="394"/>
                </a:lnTo>
                <a:lnTo>
                  <a:pt x="1865" y="398"/>
                </a:lnTo>
                <a:lnTo>
                  <a:pt x="1867" y="398"/>
                </a:lnTo>
                <a:lnTo>
                  <a:pt x="1869" y="401"/>
                </a:lnTo>
                <a:lnTo>
                  <a:pt x="1873" y="401"/>
                </a:lnTo>
                <a:lnTo>
                  <a:pt x="1873" y="403"/>
                </a:lnTo>
                <a:lnTo>
                  <a:pt x="1873" y="403"/>
                </a:lnTo>
                <a:lnTo>
                  <a:pt x="1871" y="403"/>
                </a:lnTo>
                <a:lnTo>
                  <a:pt x="1869" y="403"/>
                </a:lnTo>
                <a:lnTo>
                  <a:pt x="1863" y="403"/>
                </a:lnTo>
                <a:lnTo>
                  <a:pt x="1861" y="401"/>
                </a:lnTo>
                <a:lnTo>
                  <a:pt x="1859" y="401"/>
                </a:lnTo>
                <a:lnTo>
                  <a:pt x="1848" y="394"/>
                </a:lnTo>
                <a:lnTo>
                  <a:pt x="1846" y="394"/>
                </a:lnTo>
                <a:lnTo>
                  <a:pt x="1842" y="394"/>
                </a:lnTo>
                <a:lnTo>
                  <a:pt x="1838" y="392"/>
                </a:lnTo>
                <a:lnTo>
                  <a:pt x="1833" y="392"/>
                </a:lnTo>
                <a:lnTo>
                  <a:pt x="1833" y="392"/>
                </a:lnTo>
                <a:lnTo>
                  <a:pt x="1829" y="392"/>
                </a:lnTo>
                <a:lnTo>
                  <a:pt x="1827" y="392"/>
                </a:lnTo>
                <a:lnTo>
                  <a:pt x="1823" y="392"/>
                </a:lnTo>
                <a:lnTo>
                  <a:pt x="1821" y="392"/>
                </a:lnTo>
                <a:lnTo>
                  <a:pt x="1819" y="394"/>
                </a:lnTo>
                <a:lnTo>
                  <a:pt x="1819" y="394"/>
                </a:lnTo>
                <a:lnTo>
                  <a:pt x="1819" y="396"/>
                </a:lnTo>
                <a:lnTo>
                  <a:pt x="1821" y="398"/>
                </a:lnTo>
                <a:lnTo>
                  <a:pt x="1823" y="401"/>
                </a:lnTo>
                <a:lnTo>
                  <a:pt x="1825" y="403"/>
                </a:lnTo>
                <a:lnTo>
                  <a:pt x="1829" y="403"/>
                </a:lnTo>
                <a:lnTo>
                  <a:pt x="1835" y="405"/>
                </a:lnTo>
                <a:lnTo>
                  <a:pt x="1840" y="405"/>
                </a:lnTo>
                <a:lnTo>
                  <a:pt x="1844" y="407"/>
                </a:lnTo>
                <a:lnTo>
                  <a:pt x="1846" y="409"/>
                </a:lnTo>
                <a:lnTo>
                  <a:pt x="1850" y="411"/>
                </a:lnTo>
                <a:lnTo>
                  <a:pt x="1850" y="411"/>
                </a:lnTo>
                <a:lnTo>
                  <a:pt x="1861" y="413"/>
                </a:lnTo>
                <a:lnTo>
                  <a:pt x="1861" y="413"/>
                </a:lnTo>
                <a:lnTo>
                  <a:pt x="1863" y="413"/>
                </a:lnTo>
                <a:lnTo>
                  <a:pt x="1867" y="411"/>
                </a:lnTo>
                <a:lnTo>
                  <a:pt x="1867" y="411"/>
                </a:lnTo>
                <a:lnTo>
                  <a:pt x="1869" y="411"/>
                </a:lnTo>
                <a:lnTo>
                  <a:pt x="1871" y="413"/>
                </a:lnTo>
                <a:lnTo>
                  <a:pt x="1875" y="413"/>
                </a:lnTo>
                <a:lnTo>
                  <a:pt x="1877" y="411"/>
                </a:lnTo>
                <a:lnTo>
                  <a:pt x="1879" y="413"/>
                </a:lnTo>
                <a:lnTo>
                  <a:pt x="1879" y="413"/>
                </a:lnTo>
                <a:lnTo>
                  <a:pt x="1879" y="413"/>
                </a:lnTo>
                <a:lnTo>
                  <a:pt x="1877" y="413"/>
                </a:lnTo>
                <a:lnTo>
                  <a:pt x="1875" y="415"/>
                </a:lnTo>
                <a:lnTo>
                  <a:pt x="1877" y="417"/>
                </a:lnTo>
                <a:lnTo>
                  <a:pt x="1877" y="417"/>
                </a:lnTo>
                <a:lnTo>
                  <a:pt x="1877" y="419"/>
                </a:lnTo>
                <a:lnTo>
                  <a:pt x="1873" y="419"/>
                </a:lnTo>
                <a:lnTo>
                  <a:pt x="1871" y="422"/>
                </a:lnTo>
                <a:lnTo>
                  <a:pt x="1871" y="424"/>
                </a:lnTo>
                <a:lnTo>
                  <a:pt x="1871" y="426"/>
                </a:lnTo>
                <a:lnTo>
                  <a:pt x="1871" y="428"/>
                </a:lnTo>
                <a:lnTo>
                  <a:pt x="1869" y="432"/>
                </a:lnTo>
                <a:lnTo>
                  <a:pt x="1867" y="432"/>
                </a:lnTo>
                <a:lnTo>
                  <a:pt x="1871" y="432"/>
                </a:lnTo>
                <a:lnTo>
                  <a:pt x="1873" y="432"/>
                </a:lnTo>
                <a:lnTo>
                  <a:pt x="1875" y="432"/>
                </a:lnTo>
                <a:lnTo>
                  <a:pt x="1877" y="434"/>
                </a:lnTo>
                <a:lnTo>
                  <a:pt x="1879" y="434"/>
                </a:lnTo>
                <a:lnTo>
                  <a:pt x="1879" y="434"/>
                </a:lnTo>
                <a:lnTo>
                  <a:pt x="1877" y="434"/>
                </a:lnTo>
                <a:lnTo>
                  <a:pt x="1871" y="436"/>
                </a:lnTo>
                <a:lnTo>
                  <a:pt x="1867" y="434"/>
                </a:lnTo>
                <a:lnTo>
                  <a:pt x="1867" y="436"/>
                </a:lnTo>
                <a:lnTo>
                  <a:pt x="1867" y="440"/>
                </a:lnTo>
                <a:lnTo>
                  <a:pt x="1865" y="445"/>
                </a:lnTo>
                <a:lnTo>
                  <a:pt x="1867" y="445"/>
                </a:lnTo>
                <a:lnTo>
                  <a:pt x="1869" y="445"/>
                </a:lnTo>
                <a:lnTo>
                  <a:pt x="1871" y="443"/>
                </a:lnTo>
                <a:lnTo>
                  <a:pt x="1871" y="443"/>
                </a:lnTo>
                <a:lnTo>
                  <a:pt x="1869" y="447"/>
                </a:lnTo>
                <a:lnTo>
                  <a:pt x="1867" y="449"/>
                </a:lnTo>
                <a:lnTo>
                  <a:pt x="1867" y="449"/>
                </a:lnTo>
                <a:lnTo>
                  <a:pt x="1863" y="449"/>
                </a:lnTo>
                <a:lnTo>
                  <a:pt x="1861" y="451"/>
                </a:lnTo>
                <a:lnTo>
                  <a:pt x="1859" y="449"/>
                </a:lnTo>
                <a:lnTo>
                  <a:pt x="1850" y="447"/>
                </a:lnTo>
                <a:lnTo>
                  <a:pt x="1846" y="445"/>
                </a:lnTo>
                <a:lnTo>
                  <a:pt x="1842" y="447"/>
                </a:lnTo>
                <a:lnTo>
                  <a:pt x="1840" y="449"/>
                </a:lnTo>
                <a:lnTo>
                  <a:pt x="1838" y="453"/>
                </a:lnTo>
                <a:lnTo>
                  <a:pt x="1835" y="455"/>
                </a:lnTo>
                <a:lnTo>
                  <a:pt x="1833" y="455"/>
                </a:lnTo>
                <a:lnTo>
                  <a:pt x="1835" y="455"/>
                </a:lnTo>
                <a:lnTo>
                  <a:pt x="1838" y="455"/>
                </a:lnTo>
                <a:lnTo>
                  <a:pt x="1844" y="455"/>
                </a:lnTo>
                <a:lnTo>
                  <a:pt x="1844" y="457"/>
                </a:lnTo>
                <a:lnTo>
                  <a:pt x="1844" y="457"/>
                </a:lnTo>
                <a:lnTo>
                  <a:pt x="1848" y="457"/>
                </a:lnTo>
                <a:lnTo>
                  <a:pt x="1852" y="457"/>
                </a:lnTo>
                <a:lnTo>
                  <a:pt x="1856" y="457"/>
                </a:lnTo>
                <a:lnTo>
                  <a:pt x="1861" y="457"/>
                </a:lnTo>
                <a:lnTo>
                  <a:pt x="1863" y="455"/>
                </a:lnTo>
                <a:lnTo>
                  <a:pt x="1863" y="453"/>
                </a:lnTo>
                <a:lnTo>
                  <a:pt x="1863" y="453"/>
                </a:lnTo>
                <a:lnTo>
                  <a:pt x="1865" y="453"/>
                </a:lnTo>
                <a:lnTo>
                  <a:pt x="1865" y="453"/>
                </a:lnTo>
                <a:lnTo>
                  <a:pt x="1867" y="453"/>
                </a:lnTo>
                <a:lnTo>
                  <a:pt x="1865" y="455"/>
                </a:lnTo>
                <a:lnTo>
                  <a:pt x="1865" y="457"/>
                </a:lnTo>
                <a:lnTo>
                  <a:pt x="1863" y="457"/>
                </a:lnTo>
                <a:lnTo>
                  <a:pt x="1863" y="459"/>
                </a:lnTo>
                <a:lnTo>
                  <a:pt x="1863" y="459"/>
                </a:lnTo>
                <a:lnTo>
                  <a:pt x="1863" y="459"/>
                </a:lnTo>
                <a:lnTo>
                  <a:pt x="1861" y="461"/>
                </a:lnTo>
                <a:lnTo>
                  <a:pt x="1861" y="461"/>
                </a:lnTo>
                <a:lnTo>
                  <a:pt x="1859" y="461"/>
                </a:lnTo>
                <a:lnTo>
                  <a:pt x="1854" y="461"/>
                </a:lnTo>
                <a:lnTo>
                  <a:pt x="1848" y="459"/>
                </a:lnTo>
                <a:lnTo>
                  <a:pt x="1842" y="457"/>
                </a:lnTo>
                <a:lnTo>
                  <a:pt x="1840" y="457"/>
                </a:lnTo>
                <a:lnTo>
                  <a:pt x="1838" y="457"/>
                </a:lnTo>
                <a:lnTo>
                  <a:pt x="1838" y="459"/>
                </a:lnTo>
                <a:lnTo>
                  <a:pt x="1835" y="463"/>
                </a:lnTo>
                <a:lnTo>
                  <a:pt x="1831" y="468"/>
                </a:lnTo>
                <a:lnTo>
                  <a:pt x="1831" y="470"/>
                </a:lnTo>
                <a:lnTo>
                  <a:pt x="1831" y="470"/>
                </a:lnTo>
                <a:lnTo>
                  <a:pt x="1831" y="472"/>
                </a:lnTo>
                <a:lnTo>
                  <a:pt x="1829" y="474"/>
                </a:lnTo>
                <a:lnTo>
                  <a:pt x="1831" y="474"/>
                </a:lnTo>
                <a:lnTo>
                  <a:pt x="1833" y="474"/>
                </a:lnTo>
                <a:lnTo>
                  <a:pt x="1840" y="470"/>
                </a:lnTo>
                <a:lnTo>
                  <a:pt x="1842" y="470"/>
                </a:lnTo>
                <a:lnTo>
                  <a:pt x="1844" y="468"/>
                </a:lnTo>
                <a:lnTo>
                  <a:pt x="1846" y="468"/>
                </a:lnTo>
                <a:lnTo>
                  <a:pt x="1850" y="468"/>
                </a:lnTo>
                <a:lnTo>
                  <a:pt x="1852" y="468"/>
                </a:lnTo>
                <a:lnTo>
                  <a:pt x="1854" y="470"/>
                </a:lnTo>
                <a:lnTo>
                  <a:pt x="1859" y="470"/>
                </a:lnTo>
                <a:lnTo>
                  <a:pt x="1863" y="470"/>
                </a:lnTo>
                <a:lnTo>
                  <a:pt x="1865" y="468"/>
                </a:lnTo>
                <a:lnTo>
                  <a:pt x="1869" y="468"/>
                </a:lnTo>
                <a:lnTo>
                  <a:pt x="1871" y="468"/>
                </a:lnTo>
                <a:lnTo>
                  <a:pt x="1869" y="470"/>
                </a:lnTo>
                <a:lnTo>
                  <a:pt x="1867" y="470"/>
                </a:lnTo>
                <a:lnTo>
                  <a:pt x="1867" y="470"/>
                </a:lnTo>
                <a:lnTo>
                  <a:pt x="1873" y="474"/>
                </a:lnTo>
                <a:lnTo>
                  <a:pt x="1875" y="474"/>
                </a:lnTo>
                <a:lnTo>
                  <a:pt x="1873" y="476"/>
                </a:lnTo>
                <a:lnTo>
                  <a:pt x="1867" y="472"/>
                </a:lnTo>
                <a:lnTo>
                  <a:pt x="1863" y="472"/>
                </a:lnTo>
                <a:lnTo>
                  <a:pt x="1859" y="472"/>
                </a:lnTo>
                <a:lnTo>
                  <a:pt x="1856" y="472"/>
                </a:lnTo>
                <a:lnTo>
                  <a:pt x="1848" y="470"/>
                </a:lnTo>
                <a:lnTo>
                  <a:pt x="1846" y="470"/>
                </a:lnTo>
                <a:lnTo>
                  <a:pt x="1844" y="470"/>
                </a:lnTo>
                <a:lnTo>
                  <a:pt x="1840" y="472"/>
                </a:lnTo>
                <a:lnTo>
                  <a:pt x="1838" y="474"/>
                </a:lnTo>
                <a:lnTo>
                  <a:pt x="1833" y="474"/>
                </a:lnTo>
                <a:lnTo>
                  <a:pt x="1831" y="476"/>
                </a:lnTo>
                <a:lnTo>
                  <a:pt x="1829" y="478"/>
                </a:lnTo>
                <a:lnTo>
                  <a:pt x="1829" y="480"/>
                </a:lnTo>
                <a:lnTo>
                  <a:pt x="1827" y="484"/>
                </a:lnTo>
                <a:lnTo>
                  <a:pt x="1829" y="489"/>
                </a:lnTo>
                <a:lnTo>
                  <a:pt x="1831" y="489"/>
                </a:lnTo>
                <a:lnTo>
                  <a:pt x="1833" y="489"/>
                </a:lnTo>
                <a:lnTo>
                  <a:pt x="1835" y="489"/>
                </a:lnTo>
                <a:lnTo>
                  <a:pt x="1838" y="489"/>
                </a:lnTo>
                <a:lnTo>
                  <a:pt x="1842" y="491"/>
                </a:lnTo>
                <a:lnTo>
                  <a:pt x="1846" y="491"/>
                </a:lnTo>
                <a:lnTo>
                  <a:pt x="1848" y="491"/>
                </a:lnTo>
                <a:lnTo>
                  <a:pt x="1848" y="491"/>
                </a:lnTo>
                <a:lnTo>
                  <a:pt x="1848" y="491"/>
                </a:lnTo>
                <a:lnTo>
                  <a:pt x="1848" y="491"/>
                </a:lnTo>
                <a:lnTo>
                  <a:pt x="1846" y="491"/>
                </a:lnTo>
                <a:lnTo>
                  <a:pt x="1840" y="491"/>
                </a:lnTo>
                <a:lnTo>
                  <a:pt x="1838" y="493"/>
                </a:lnTo>
                <a:lnTo>
                  <a:pt x="1838" y="495"/>
                </a:lnTo>
                <a:lnTo>
                  <a:pt x="1833" y="497"/>
                </a:lnTo>
                <a:lnTo>
                  <a:pt x="1833" y="497"/>
                </a:lnTo>
                <a:lnTo>
                  <a:pt x="1833" y="497"/>
                </a:lnTo>
                <a:lnTo>
                  <a:pt x="1831" y="499"/>
                </a:lnTo>
                <a:lnTo>
                  <a:pt x="1831" y="501"/>
                </a:lnTo>
                <a:lnTo>
                  <a:pt x="1831" y="503"/>
                </a:lnTo>
                <a:lnTo>
                  <a:pt x="1831" y="505"/>
                </a:lnTo>
                <a:lnTo>
                  <a:pt x="1831" y="508"/>
                </a:lnTo>
                <a:lnTo>
                  <a:pt x="1831" y="508"/>
                </a:lnTo>
                <a:lnTo>
                  <a:pt x="1833" y="508"/>
                </a:lnTo>
                <a:lnTo>
                  <a:pt x="1838" y="508"/>
                </a:lnTo>
                <a:lnTo>
                  <a:pt x="1840" y="508"/>
                </a:lnTo>
                <a:lnTo>
                  <a:pt x="1842" y="505"/>
                </a:lnTo>
                <a:lnTo>
                  <a:pt x="1842" y="505"/>
                </a:lnTo>
                <a:lnTo>
                  <a:pt x="1844" y="503"/>
                </a:lnTo>
                <a:lnTo>
                  <a:pt x="1848" y="501"/>
                </a:lnTo>
                <a:lnTo>
                  <a:pt x="1856" y="495"/>
                </a:lnTo>
                <a:lnTo>
                  <a:pt x="1859" y="493"/>
                </a:lnTo>
                <a:lnTo>
                  <a:pt x="1863" y="491"/>
                </a:lnTo>
                <a:lnTo>
                  <a:pt x="1865" y="491"/>
                </a:lnTo>
                <a:lnTo>
                  <a:pt x="1865" y="491"/>
                </a:lnTo>
                <a:lnTo>
                  <a:pt x="1865" y="491"/>
                </a:lnTo>
                <a:lnTo>
                  <a:pt x="1861" y="495"/>
                </a:lnTo>
                <a:lnTo>
                  <a:pt x="1859" y="495"/>
                </a:lnTo>
                <a:lnTo>
                  <a:pt x="1856" y="497"/>
                </a:lnTo>
                <a:lnTo>
                  <a:pt x="1856" y="497"/>
                </a:lnTo>
                <a:lnTo>
                  <a:pt x="1854" y="497"/>
                </a:lnTo>
                <a:lnTo>
                  <a:pt x="1854" y="499"/>
                </a:lnTo>
                <a:lnTo>
                  <a:pt x="1852" y="501"/>
                </a:lnTo>
                <a:lnTo>
                  <a:pt x="1850" y="501"/>
                </a:lnTo>
                <a:lnTo>
                  <a:pt x="1846" y="503"/>
                </a:lnTo>
                <a:lnTo>
                  <a:pt x="1840" y="508"/>
                </a:lnTo>
                <a:lnTo>
                  <a:pt x="1835" y="510"/>
                </a:lnTo>
                <a:lnTo>
                  <a:pt x="1833" y="510"/>
                </a:lnTo>
                <a:lnTo>
                  <a:pt x="1835" y="512"/>
                </a:lnTo>
                <a:lnTo>
                  <a:pt x="1835" y="512"/>
                </a:lnTo>
                <a:lnTo>
                  <a:pt x="1835" y="512"/>
                </a:lnTo>
                <a:lnTo>
                  <a:pt x="1838" y="512"/>
                </a:lnTo>
                <a:lnTo>
                  <a:pt x="1835" y="518"/>
                </a:lnTo>
                <a:lnTo>
                  <a:pt x="1838" y="522"/>
                </a:lnTo>
                <a:lnTo>
                  <a:pt x="1838" y="522"/>
                </a:lnTo>
                <a:lnTo>
                  <a:pt x="1840" y="522"/>
                </a:lnTo>
                <a:lnTo>
                  <a:pt x="1844" y="522"/>
                </a:lnTo>
                <a:lnTo>
                  <a:pt x="1846" y="524"/>
                </a:lnTo>
                <a:lnTo>
                  <a:pt x="1850" y="524"/>
                </a:lnTo>
                <a:lnTo>
                  <a:pt x="1854" y="522"/>
                </a:lnTo>
                <a:lnTo>
                  <a:pt x="1856" y="520"/>
                </a:lnTo>
                <a:lnTo>
                  <a:pt x="1859" y="518"/>
                </a:lnTo>
                <a:lnTo>
                  <a:pt x="1859" y="518"/>
                </a:lnTo>
                <a:lnTo>
                  <a:pt x="1863" y="516"/>
                </a:lnTo>
                <a:lnTo>
                  <a:pt x="1867" y="516"/>
                </a:lnTo>
                <a:lnTo>
                  <a:pt x="1867" y="516"/>
                </a:lnTo>
                <a:lnTo>
                  <a:pt x="1867" y="518"/>
                </a:lnTo>
                <a:lnTo>
                  <a:pt x="1865" y="518"/>
                </a:lnTo>
                <a:lnTo>
                  <a:pt x="1861" y="518"/>
                </a:lnTo>
                <a:lnTo>
                  <a:pt x="1859" y="520"/>
                </a:lnTo>
                <a:lnTo>
                  <a:pt x="1854" y="522"/>
                </a:lnTo>
                <a:lnTo>
                  <a:pt x="1852" y="524"/>
                </a:lnTo>
                <a:lnTo>
                  <a:pt x="1848" y="526"/>
                </a:lnTo>
                <a:lnTo>
                  <a:pt x="1848" y="526"/>
                </a:lnTo>
                <a:lnTo>
                  <a:pt x="1846" y="526"/>
                </a:lnTo>
                <a:lnTo>
                  <a:pt x="1848" y="528"/>
                </a:lnTo>
                <a:lnTo>
                  <a:pt x="1848" y="531"/>
                </a:lnTo>
                <a:lnTo>
                  <a:pt x="1848" y="531"/>
                </a:lnTo>
                <a:lnTo>
                  <a:pt x="1850" y="531"/>
                </a:lnTo>
                <a:lnTo>
                  <a:pt x="1850" y="533"/>
                </a:lnTo>
                <a:lnTo>
                  <a:pt x="1852" y="539"/>
                </a:lnTo>
                <a:lnTo>
                  <a:pt x="1852" y="543"/>
                </a:lnTo>
                <a:lnTo>
                  <a:pt x="1852" y="545"/>
                </a:lnTo>
                <a:lnTo>
                  <a:pt x="1852" y="549"/>
                </a:lnTo>
                <a:lnTo>
                  <a:pt x="1854" y="549"/>
                </a:lnTo>
                <a:lnTo>
                  <a:pt x="1854" y="552"/>
                </a:lnTo>
                <a:lnTo>
                  <a:pt x="1856" y="554"/>
                </a:lnTo>
                <a:lnTo>
                  <a:pt x="1856" y="554"/>
                </a:lnTo>
                <a:lnTo>
                  <a:pt x="1859" y="552"/>
                </a:lnTo>
                <a:lnTo>
                  <a:pt x="1859" y="549"/>
                </a:lnTo>
                <a:lnTo>
                  <a:pt x="1863" y="545"/>
                </a:lnTo>
                <a:lnTo>
                  <a:pt x="1863" y="543"/>
                </a:lnTo>
                <a:lnTo>
                  <a:pt x="1863" y="541"/>
                </a:lnTo>
                <a:lnTo>
                  <a:pt x="1865" y="541"/>
                </a:lnTo>
                <a:lnTo>
                  <a:pt x="1867" y="541"/>
                </a:lnTo>
                <a:lnTo>
                  <a:pt x="1867" y="541"/>
                </a:lnTo>
                <a:lnTo>
                  <a:pt x="1865" y="543"/>
                </a:lnTo>
                <a:lnTo>
                  <a:pt x="1869" y="543"/>
                </a:lnTo>
                <a:lnTo>
                  <a:pt x="1871" y="543"/>
                </a:lnTo>
                <a:lnTo>
                  <a:pt x="1871" y="541"/>
                </a:lnTo>
                <a:lnTo>
                  <a:pt x="1873" y="539"/>
                </a:lnTo>
                <a:lnTo>
                  <a:pt x="1873" y="539"/>
                </a:lnTo>
                <a:lnTo>
                  <a:pt x="1871" y="535"/>
                </a:lnTo>
                <a:lnTo>
                  <a:pt x="1871" y="533"/>
                </a:lnTo>
                <a:lnTo>
                  <a:pt x="1869" y="531"/>
                </a:lnTo>
                <a:lnTo>
                  <a:pt x="1869" y="531"/>
                </a:lnTo>
                <a:lnTo>
                  <a:pt x="1871" y="533"/>
                </a:lnTo>
                <a:lnTo>
                  <a:pt x="1871" y="535"/>
                </a:lnTo>
                <a:lnTo>
                  <a:pt x="1873" y="537"/>
                </a:lnTo>
                <a:lnTo>
                  <a:pt x="1873" y="537"/>
                </a:lnTo>
                <a:lnTo>
                  <a:pt x="1873" y="539"/>
                </a:lnTo>
                <a:lnTo>
                  <a:pt x="1875" y="541"/>
                </a:lnTo>
                <a:lnTo>
                  <a:pt x="1879" y="541"/>
                </a:lnTo>
                <a:lnTo>
                  <a:pt x="1879" y="541"/>
                </a:lnTo>
                <a:lnTo>
                  <a:pt x="1882" y="541"/>
                </a:lnTo>
                <a:lnTo>
                  <a:pt x="1882" y="545"/>
                </a:lnTo>
                <a:lnTo>
                  <a:pt x="1884" y="547"/>
                </a:lnTo>
                <a:lnTo>
                  <a:pt x="1884" y="547"/>
                </a:lnTo>
                <a:lnTo>
                  <a:pt x="1882" y="547"/>
                </a:lnTo>
                <a:lnTo>
                  <a:pt x="1879" y="543"/>
                </a:lnTo>
                <a:lnTo>
                  <a:pt x="1877" y="543"/>
                </a:lnTo>
                <a:lnTo>
                  <a:pt x="1875" y="543"/>
                </a:lnTo>
                <a:lnTo>
                  <a:pt x="1873" y="543"/>
                </a:lnTo>
                <a:lnTo>
                  <a:pt x="1871" y="543"/>
                </a:lnTo>
                <a:lnTo>
                  <a:pt x="1871" y="543"/>
                </a:lnTo>
                <a:lnTo>
                  <a:pt x="1871" y="545"/>
                </a:lnTo>
                <a:lnTo>
                  <a:pt x="1871" y="545"/>
                </a:lnTo>
                <a:lnTo>
                  <a:pt x="1867" y="545"/>
                </a:lnTo>
                <a:lnTo>
                  <a:pt x="1865" y="545"/>
                </a:lnTo>
                <a:lnTo>
                  <a:pt x="1863" y="547"/>
                </a:lnTo>
                <a:lnTo>
                  <a:pt x="1861" y="552"/>
                </a:lnTo>
                <a:lnTo>
                  <a:pt x="1859" y="554"/>
                </a:lnTo>
                <a:lnTo>
                  <a:pt x="1859" y="554"/>
                </a:lnTo>
                <a:lnTo>
                  <a:pt x="1861" y="556"/>
                </a:lnTo>
                <a:lnTo>
                  <a:pt x="1861" y="556"/>
                </a:lnTo>
                <a:lnTo>
                  <a:pt x="1863" y="556"/>
                </a:lnTo>
                <a:lnTo>
                  <a:pt x="1863" y="556"/>
                </a:lnTo>
                <a:lnTo>
                  <a:pt x="1865" y="556"/>
                </a:lnTo>
                <a:lnTo>
                  <a:pt x="1867" y="554"/>
                </a:lnTo>
                <a:lnTo>
                  <a:pt x="1873" y="554"/>
                </a:lnTo>
                <a:lnTo>
                  <a:pt x="1875" y="552"/>
                </a:lnTo>
                <a:lnTo>
                  <a:pt x="1877" y="552"/>
                </a:lnTo>
                <a:lnTo>
                  <a:pt x="1877" y="552"/>
                </a:lnTo>
                <a:lnTo>
                  <a:pt x="1875" y="554"/>
                </a:lnTo>
                <a:lnTo>
                  <a:pt x="1875" y="554"/>
                </a:lnTo>
                <a:lnTo>
                  <a:pt x="1877" y="554"/>
                </a:lnTo>
                <a:lnTo>
                  <a:pt x="1879" y="554"/>
                </a:lnTo>
                <a:lnTo>
                  <a:pt x="1877" y="554"/>
                </a:lnTo>
                <a:lnTo>
                  <a:pt x="1875" y="554"/>
                </a:lnTo>
                <a:lnTo>
                  <a:pt x="1873" y="556"/>
                </a:lnTo>
                <a:lnTo>
                  <a:pt x="1871" y="556"/>
                </a:lnTo>
                <a:lnTo>
                  <a:pt x="1865" y="558"/>
                </a:lnTo>
                <a:lnTo>
                  <a:pt x="1861" y="558"/>
                </a:lnTo>
                <a:lnTo>
                  <a:pt x="1863" y="560"/>
                </a:lnTo>
                <a:lnTo>
                  <a:pt x="1861" y="564"/>
                </a:lnTo>
                <a:lnTo>
                  <a:pt x="1863" y="566"/>
                </a:lnTo>
                <a:lnTo>
                  <a:pt x="1867" y="570"/>
                </a:lnTo>
                <a:lnTo>
                  <a:pt x="1869" y="575"/>
                </a:lnTo>
                <a:lnTo>
                  <a:pt x="1871" y="577"/>
                </a:lnTo>
                <a:lnTo>
                  <a:pt x="1871" y="579"/>
                </a:lnTo>
                <a:lnTo>
                  <a:pt x="1873" y="579"/>
                </a:lnTo>
                <a:lnTo>
                  <a:pt x="1875" y="581"/>
                </a:lnTo>
                <a:lnTo>
                  <a:pt x="1875" y="581"/>
                </a:lnTo>
                <a:lnTo>
                  <a:pt x="1875" y="583"/>
                </a:lnTo>
                <a:lnTo>
                  <a:pt x="1877" y="585"/>
                </a:lnTo>
                <a:lnTo>
                  <a:pt x="1877" y="585"/>
                </a:lnTo>
                <a:lnTo>
                  <a:pt x="1877" y="585"/>
                </a:lnTo>
                <a:lnTo>
                  <a:pt x="1882" y="581"/>
                </a:lnTo>
                <a:lnTo>
                  <a:pt x="1886" y="581"/>
                </a:lnTo>
                <a:lnTo>
                  <a:pt x="1882" y="583"/>
                </a:lnTo>
                <a:lnTo>
                  <a:pt x="1879" y="585"/>
                </a:lnTo>
                <a:lnTo>
                  <a:pt x="1879" y="587"/>
                </a:lnTo>
                <a:lnTo>
                  <a:pt x="1879" y="587"/>
                </a:lnTo>
                <a:lnTo>
                  <a:pt x="1879" y="591"/>
                </a:lnTo>
                <a:lnTo>
                  <a:pt x="1879" y="591"/>
                </a:lnTo>
                <a:lnTo>
                  <a:pt x="1879" y="593"/>
                </a:lnTo>
                <a:lnTo>
                  <a:pt x="1879" y="593"/>
                </a:lnTo>
                <a:lnTo>
                  <a:pt x="1882" y="593"/>
                </a:lnTo>
                <a:lnTo>
                  <a:pt x="1882" y="596"/>
                </a:lnTo>
                <a:lnTo>
                  <a:pt x="1884" y="596"/>
                </a:lnTo>
                <a:lnTo>
                  <a:pt x="1886" y="598"/>
                </a:lnTo>
                <a:lnTo>
                  <a:pt x="1888" y="598"/>
                </a:lnTo>
                <a:lnTo>
                  <a:pt x="1890" y="598"/>
                </a:lnTo>
                <a:lnTo>
                  <a:pt x="1888" y="600"/>
                </a:lnTo>
                <a:lnTo>
                  <a:pt x="1888" y="602"/>
                </a:lnTo>
                <a:lnTo>
                  <a:pt x="1888" y="602"/>
                </a:lnTo>
                <a:lnTo>
                  <a:pt x="1888" y="604"/>
                </a:lnTo>
                <a:lnTo>
                  <a:pt x="1892" y="604"/>
                </a:lnTo>
                <a:lnTo>
                  <a:pt x="1894" y="602"/>
                </a:lnTo>
                <a:lnTo>
                  <a:pt x="1894" y="602"/>
                </a:lnTo>
                <a:lnTo>
                  <a:pt x="1896" y="600"/>
                </a:lnTo>
                <a:lnTo>
                  <a:pt x="1898" y="602"/>
                </a:lnTo>
                <a:lnTo>
                  <a:pt x="1900" y="602"/>
                </a:lnTo>
                <a:lnTo>
                  <a:pt x="1896" y="602"/>
                </a:lnTo>
                <a:lnTo>
                  <a:pt x="1896" y="604"/>
                </a:lnTo>
                <a:lnTo>
                  <a:pt x="1896" y="604"/>
                </a:lnTo>
                <a:lnTo>
                  <a:pt x="1894" y="604"/>
                </a:lnTo>
                <a:lnTo>
                  <a:pt x="1892" y="606"/>
                </a:lnTo>
                <a:lnTo>
                  <a:pt x="1892" y="606"/>
                </a:lnTo>
                <a:lnTo>
                  <a:pt x="1894" y="608"/>
                </a:lnTo>
                <a:lnTo>
                  <a:pt x="1894" y="608"/>
                </a:lnTo>
                <a:lnTo>
                  <a:pt x="1894" y="610"/>
                </a:lnTo>
                <a:lnTo>
                  <a:pt x="1894" y="610"/>
                </a:lnTo>
                <a:lnTo>
                  <a:pt x="1894" y="612"/>
                </a:lnTo>
                <a:lnTo>
                  <a:pt x="1894" y="612"/>
                </a:lnTo>
                <a:lnTo>
                  <a:pt x="1894" y="612"/>
                </a:lnTo>
                <a:lnTo>
                  <a:pt x="1896" y="614"/>
                </a:lnTo>
                <a:lnTo>
                  <a:pt x="1898" y="617"/>
                </a:lnTo>
                <a:lnTo>
                  <a:pt x="1898" y="617"/>
                </a:lnTo>
                <a:lnTo>
                  <a:pt x="1898" y="619"/>
                </a:lnTo>
                <a:lnTo>
                  <a:pt x="1905" y="621"/>
                </a:lnTo>
                <a:lnTo>
                  <a:pt x="1905" y="621"/>
                </a:lnTo>
                <a:lnTo>
                  <a:pt x="1905" y="621"/>
                </a:lnTo>
                <a:lnTo>
                  <a:pt x="1907" y="621"/>
                </a:lnTo>
                <a:lnTo>
                  <a:pt x="1907" y="621"/>
                </a:lnTo>
                <a:lnTo>
                  <a:pt x="1907" y="623"/>
                </a:lnTo>
                <a:lnTo>
                  <a:pt x="1907" y="625"/>
                </a:lnTo>
                <a:lnTo>
                  <a:pt x="1909" y="625"/>
                </a:lnTo>
                <a:lnTo>
                  <a:pt x="1911" y="625"/>
                </a:lnTo>
                <a:lnTo>
                  <a:pt x="1915" y="625"/>
                </a:lnTo>
                <a:lnTo>
                  <a:pt x="1915" y="625"/>
                </a:lnTo>
                <a:lnTo>
                  <a:pt x="1913" y="627"/>
                </a:lnTo>
                <a:lnTo>
                  <a:pt x="1909" y="629"/>
                </a:lnTo>
                <a:lnTo>
                  <a:pt x="1909" y="629"/>
                </a:lnTo>
                <a:lnTo>
                  <a:pt x="1909" y="631"/>
                </a:lnTo>
                <a:lnTo>
                  <a:pt x="1911" y="631"/>
                </a:lnTo>
                <a:lnTo>
                  <a:pt x="1913" y="631"/>
                </a:lnTo>
                <a:lnTo>
                  <a:pt x="1915" y="631"/>
                </a:lnTo>
                <a:lnTo>
                  <a:pt x="1917" y="631"/>
                </a:lnTo>
                <a:lnTo>
                  <a:pt x="1915" y="629"/>
                </a:lnTo>
                <a:lnTo>
                  <a:pt x="1915" y="629"/>
                </a:lnTo>
                <a:lnTo>
                  <a:pt x="1917" y="629"/>
                </a:lnTo>
                <a:lnTo>
                  <a:pt x="1919" y="629"/>
                </a:lnTo>
                <a:lnTo>
                  <a:pt x="1919" y="629"/>
                </a:lnTo>
                <a:lnTo>
                  <a:pt x="1921" y="629"/>
                </a:lnTo>
                <a:lnTo>
                  <a:pt x="1923" y="629"/>
                </a:lnTo>
                <a:lnTo>
                  <a:pt x="1926" y="629"/>
                </a:lnTo>
                <a:lnTo>
                  <a:pt x="1928" y="629"/>
                </a:lnTo>
                <a:lnTo>
                  <a:pt x="1928" y="629"/>
                </a:lnTo>
                <a:lnTo>
                  <a:pt x="1930" y="629"/>
                </a:lnTo>
                <a:lnTo>
                  <a:pt x="1932" y="627"/>
                </a:lnTo>
                <a:lnTo>
                  <a:pt x="1932" y="627"/>
                </a:lnTo>
                <a:lnTo>
                  <a:pt x="1936" y="625"/>
                </a:lnTo>
                <a:lnTo>
                  <a:pt x="1940" y="623"/>
                </a:lnTo>
                <a:lnTo>
                  <a:pt x="1942" y="623"/>
                </a:lnTo>
                <a:lnTo>
                  <a:pt x="1942" y="621"/>
                </a:lnTo>
                <a:lnTo>
                  <a:pt x="1942" y="621"/>
                </a:lnTo>
                <a:lnTo>
                  <a:pt x="1942" y="621"/>
                </a:lnTo>
                <a:lnTo>
                  <a:pt x="1944" y="621"/>
                </a:lnTo>
                <a:lnTo>
                  <a:pt x="1942" y="623"/>
                </a:lnTo>
                <a:lnTo>
                  <a:pt x="1942" y="625"/>
                </a:lnTo>
                <a:lnTo>
                  <a:pt x="1940" y="625"/>
                </a:lnTo>
                <a:lnTo>
                  <a:pt x="1940" y="629"/>
                </a:lnTo>
                <a:lnTo>
                  <a:pt x="1940" y="633"/>
                </a:lnTo>
                <a:lnTo>
                  <a:pt x="1942" y="633"/>
                </a:lnTo>
                <a:lnTo>
                  <a:pt x="1942" y="633"/>
                </a:lnTo>
                <a:lnTo>
                  <a:pt x="1947" y="635"/>
                </a:lnTo>
                <a:lnTo>
                  <a:pt x="1947" y="635"/>
                </a:lnTo>
                <a:lnTo>
                  <a:pt x="1949" y="637"/>
                </a:lnTo>
                <a:lnTo>
                  <a:pt x="1951" y="637"/>
                </a:lnTo>
                <a:lnTo>
                  <a:pt x="1951" y="637"/>
                </a:lnTo>
                <a:lnTo>
                  <a:pt x="1955" y="635"/>
                </a:lnTo>
                <a:lnTo>
                  <a:pt x="1959" y="633"/>
                </a:lnTo>
                <a:lnTo>
                  <a:pt x="1959" y="633"/>
                </a:lnTo>
                <a:lnTo>
                  <a:pt x="1957" y="635"/>
                </a:lnTo>
                <a:lnTo>
                  <a:pt x="1957" y="637"/>
                </a:lnTo>
                <a:lnTo>
                  <a:pt x="1955" y="637"/>
                </a:lnTo>
                <a:lnTo>
                  <a:pt x="1953" y="640"/>
                </a:lnTo>
                <a:lnTo>
                  <a:pt x="1951" y="640"/>
                </a:lnTo>
                <a:lnTo>
                  <a:pt x="1951" y="640"/>
                </a:lnTo>
                <a:lnTo>
                  <a:pt x="1951" y="642"/>
                </a:lnTo>
                <a:lnTo>
                  <a:pt x="1959" y="646"/>
                </a:lnTo>
                <a:lnTo>
                  <a:pt x="1961" y="646"/>
                </a:lnTo>
                <a:lnTo>
                  <a:pt x="1963" y="646"/>
                </a:lnTo>
                <a:lnTo>
                  <a:pt x="1963" y="644"/>
                </a:lnTo>
                <a:lnTo>
                  <a:pt x="1965" y="642"/>
                </a:lnTo>
                <a:lnTo>
                  <a:pt x="1967" y="642"/>
                </a:lnTo>
                <a:lnTo>
                  <a:pt x="1967" y="642"/>
                </a:lnTo>
                <a:lnTo>
                  <a:pt x="1967" y="644"/>
                </a:lnTo>
                <a:lnTo>
                  <a:pt x="1965" y="646"/>
                </a:lnTo>
                <a:lnTo>
                  <a:pt x="1963" y="646"/>
                </a:lnTo>
                <a:lnTo>
                  <a:pt x="1963" y="648"/>
                </a:lnTo>
                <a:lnTo>
                  <a:pt x="1965" y="648"/>
                </a:lnTo>
                <a:lnTo>
                  <a:pt x="1965" y="648"/>
                </a:lnTo>
                <a:lnTo>
                  <a:pt x="1965" y="650"/>
                </a:lnTo>
                <a:lnTo>
                  <a:pt x="1967" y="648"/>
                </a:lnTo>
                <a:lnTo>
                  <a:pt x="1970" y="648"/>
                </a:lnTo>
                <a:lnTo>
                  <a:pt x="1970" y="650"/>
                </a:lnTo>
                <a:lnTo>
                  <a:pt x="1970" y="650"/>
                </a:lnTo>
                <a:lnTo>
                  <a:pt x="1972" y="650"/>
                </a:lnTo>
                <a:lnTo>
                  <a:pt x="1974" y="650"/>
                </a:lnTo>
                <a:lnTo>
                  <a:pt x="1974" y="650"/>
                </a:lnTo>
                <a:lnTo>
                  <a:pt x="1976" y="650"/>
                </a:lnTo>
                <a:lnTo>
                  <a:pt x="1974" y="648"/>
                </a:lnTo>
                <a:lnTo>
                  <a:pt x="1972" y="648"/>
                </a:lnTo>
                <a:lnTo>
                  <a:pt x="1972" y="646"/>
                </a:lnTo>
                <a:lnTo>
                  <a:pt x="1976" y="648"/>
                </a:lnTo>
                <a:lnTo>
                  <a:pt x="1976" y="648"/>
                </a:lnTo>
                <a:lnTo>
                  <a:pt x="1980" y="648"/>
                </a:lnTo>
                <a:lnTo>
                  <a:pt x="1982" y="648"/>
                </a:lnTo>
                <a:lnTo>
                  <a:pt x="1982" y="646"/>
                </a:lnTo>
                <a:lnTo>
                  <a:pt x="1982" y="642"/>
                </a:lnTo>
                <a:lnTo>
                  <a:pt x="1982" y="640"/>
                </a:lnTo>
                <a:lnTo>
                  <a:pt x="1982" y="640"/>
                </a:lnTo>
                <a:lnTo>
                  <a:pt x="1982" y="637"/>
                </a:lnTo>
                <a:lnTo>
                  <a:pt x="1980" y="637"/>
                </a:lnTo>
                <a:lnTo>
                  <a:pt x="1978" y="637"/>
                </a:lnTo>
                <a:lnTo>
                  <a:pt x="1976" y="635"/>
                </a:lnTo>
                <a:lnTo>
                  <a:pt x="1972" y="635"/>
                </a:lnTo>
                <a:lnTo>
                  <a:pt x="1972" y="635"/>
                </a:lnTo>
                <a:lnTo>
                  <a:pt x="1972" y="633"/>
                </a:lnTo>
                <a:lnTo>
                  <a:pt x="1974" y="633"/>
                </a:lnTo>
                <a:lnTo>
                  <a:pt x="1976" y="635"/>
                </a:lnTo>
                <a:lnTo>
                  <a:pt x="1980" y="635"/>
                </a:lnTo>
                <a:lnTo>
                  <a:pt x="1982" y="635"/>
                </a:lnTo>
                <a:lnTo>
                  <a:pt x="1982" y="635"/>
                </a:lnTo>
                <a:lnTo>
                  <a:pt x="1984" y="635"/>
                </a:lnTo>
                <a:lnTo>
                  <a:pt x="1988" y="631"/>
                </a:lnTo>
                <a:lnTo>
                  <a:pt x="1991" y="623"/>
                </a:lnTo>
                <a:lnTo>
                  <a:pt x="1993" y="617"/>
                </a:lnTo>
                <a:lnTo>
                  <a:pt x="1993" y="614"/>
                </a:lnTo>
                <a:lnTo>
                  <a:pt x="1995" y="612"/>
                </a:lnTo>
                <a:lnTo>
                  <a:pt x="1995" y="610"/>
                </a:lnTo>
                <a:lnTo>
                  <a:pt x="1991" y="610"/>
                </a:lnTo>
                <a:lnTo>
                  <a:pt x="1991" y="608"/>
                </a:lnTo>
                <a:lnTo>
                  <a:pt x="1995" y="608"/>
                </a:lnTo>
                <a:lnTo>
                  <a:pt x="1995" y="608"/>
                </a:lnTo>
                <a:lnTo>
                  <a:pt x="1997" y="606"/>
                </a:lnTo>
                <a:lnTo>
                  <a:pt x="1997" y="604"/>
                </a:lnTo>
                <a:lnTo>
                  <a:pt x="1997" y="604"/>
                </a:lnTo>
                <a:lnTo>
                  <a:pt x="1997" y="602"/>
                </a:lnTo>
                <a:lnTo>
                  <a:pt x="1995" y="600"/>
                </a:lnTo>
                <a:lnTo>
                  <a:pt x="1995" y="598"/>
                </a:lnTo>
                <a:lnTo>
                  <a:pt x="1997" y="596"/>
                </a:lnTo>
                <a:lnTo>
                  <a:pt x="1997" y="593"/>
                </a:lnTo>
                <a:lnTo>
                  <a:pt x="1995" y="593"/>
                </a:lnTo>
                <a:lnTo>
                  <a:pt x="1997" y="591"/>
                </a:lnTo>
                <a:lnTo>
                  <a:pt x="1997" y="591"/>
                </a:lnTo>
                <a:lnTo>
                  <a:pt x="1993" y="589"/>
                </a:lnTo>
                <a:lnTo>
                  <a:pt x="1988" y="589"/>
                </a:lnTo>
                <a:lnTo>
                  <a:pt x="1986" y="587"/>
                </a:lnTo>
                <a:lnTo>
                  <a:pt x="1986" y="587"/>
                </a:lnTo>
                <a:lnTo>
                  <a:pt x="1986" y="587"/>
                </a:lnTo>
                <a:lnTo>
                  <a:pt x="1988" y="587"/>
                </a:lnTo>
                <a:lnTo>
                  <a:pt x="1993" y="587"/>
                </a:lnTo>
                <a:lnTo>
                  <a:pt x="1995" y="587"/>
                </a:lnTo>
                <a:lnTo>
                  <a:pt x="1999" y="587"/>
                </a:lnTo>
                <a:lnTo>
                  <a:pt x="1999" y="587"/>
                </a:lnTo>
                <a:lnTo>
                  <a:pt x="2001" y="587"/>
                </a:lnTo>
                <a:lnTo>
                  <a:pt x="2003" y="583"/>
                </a:lnTo>
                <a:lnTo>
                  <a:pt x="2005" y="583"/>
                </a:lnTo>
                <a:lnTo>
                  <a:pt x="2005" y="581"/>
                </a:lnTo>
                <a:lnTo>
                  <a:pt x="2001" y="579"/>
                </a:lnTo>
                <a:lnTo>
                  <a:pt x="1999" y="579"/>
                </a:lnTo>
                <a:lnTo>
                  <a:pt x="1997" y="577"/>
                </a:lnTo>
                <a:lnTo>
                  <a:pt x="1997" y="577"/>
                </a:lnTo>
                <a:lnTo>
                  <a:pt x="1999" y="577"/>
                </a:lnTo>
                <a:lnTo>
                  <a:pt x="1999" y="577"/>
                </a:lnTo>
                <a:lnTo>
                  <a:pt x="2001" y="579"/>
                </a:lnTo>
                <a:lnTo>
                  <a:pt x="2005" y="579"/>
                </a:lnTo>
                <a:lnTo>
                  <a:pt x="2007" y="579"/>
                </a:lnTo>
                <a:lnTo>
                  <a:pt x="2007" y="579"/>
                </a:lnTo>
                <a:lnTo>
                  <a:pt x="2009" y="579"/>
                </a:lnTo>
                <a:lnTo>
                  <a:pt x="2011" y="577"/>
                </a:lnTo>
                <a:lnTo>
                  <a:pt x="2011" y="575"/>
                </a:lnTo>
                <a:lnTo>
                  <a:pt x="2011" y="575"/>
                </a:lnTo>
                <a:lnTo>
                  <a:pt x="2011" y="572"/>
                </a:lnTo>
                <a:lnTo>
                  <a:pt x="2014" y="572"/>
                </a:lnTo>
                <a:lnTo>
                  <a:pt x="2014" y="568"/>
                </a:lnTo>
                <a:lnTo>
                  <a:pt x="2016" y="570"/>
                </a:lnTo>
                <a:lnTo>
                  <a:pt x="2018" y="568"/>
                </a:lnTo>
                <a:lnTo>
                  <a:pt x="2018" y="566"/>
                </a:lnTo>
                <a:lnTo>
                  <a:pt x="2020" y="564"/>
                </a:lnTo>
                <a:lnTo>
                  <a:pt x="2020" y="564"/>
                </a:lnTo>
                <a:lnTo>
                  <a:pt x="2018" y="560"/>
                </a:lnTo>
                <a:lnTo>
                  <a:pt x="2020" y="556"/>
                </a:lnTo>
                <a:lnTo>
                  <a:pt x="2016" y="554"/>
                </a:lnTo>
                <a:lnTo>
                  <a:pt x="2014" y="554"/>
                </a:lnTo>
                <a:lnTo>
                  <a:pt x="2014" y="556"/>
                </a:lnTo>
                <a:lnTo>
                  <a:pt x="2011" y="554"/>
                </a:lnTo>
                <a:lnTo>
                  <a:pt x="2005" y="552"/>
                </a:lnTo>
                <a:lnTo>
                  <a:pt x="2011" y="552"/>
                </a:lnTo>
                <a:lnTo>
                  <a:pt x="2014" y="552"/>
                </a:lnTo>
                <a:lnTo>
                  <a:pt x="2014" y="554"/>
                </a:lnTo>
                <a:lnTo>
                  <a:pt x="2018" y="554"/>
                </a:lnTo>
                <a:lnTo>
                  <a:pt x="2018" y="552"/>
                </a:lnTo>
                <a:lnTo>
                  <a:pt x="2018" y="552"/>
                </a:lnTo>
                <a:lnTo>
                  <a:pt x="2022" y="549"/>
                </a:lnTo>
                <a:lnTo>
                  <a:pt x="2024" y="549"/>
                </a:lnTo>
                <a:lnTo>
                  <a:pt x="2026" y="547"/>
                </a:lnTo>
                <a:lnTo>
                  <a:pt x="2026" y="545"/>
                </a:lnTo>
                <a:lnTo>
                  <a:pt x="2024" y="545"/>
                </a:lnTo>
                <a:lnTo>
                  <a:pt x="2022" y="543"/>
                </a:lnTo>
                <a:lnTo>
                  <a:pt x="2020" y="539"/>
                </a:lnTo>
                <a:lnTo>
                  <a:pt x="2018" y="537"/>
                </a:lnTo>
                <a:lnTo>
                  <a:pt x="2016" y="539"/>
                </a:lnTo>
                <a:lnTo>
                  <a:pt x="2014" y="539"/>
                </a:lnTo>
                <a:lnTo>
                  <a:pt x="2014" y="535"/>
                </a:lnTo>
                <a:lnTo>
                  <a:pt x="2011" y="535"/>
                </a:lnTo>
                <a:lnTo>
                  <a:pt x="2011" y="533"/>
                </a:lnTo>
                <a:lnTo>
                  <a:pt x="2016" y="533"/>
                </a:lnTo>
                <a:lnTo>
                  <a:pt x="2018" y="533"/>
                </a:lnTo>
                <a:lnTo>
                  <a:pt x="2024" y="535"/>
                </a:lnTo>
                <a:lnTo>
                  <a:pt x="2028" y="533"/>
                </a:lnTo>
                <a:lnTo>
                  <a:pt x="2028" y="533"/>
                </a:lnTo>
                <a:lnTo>
                  <a:pt x="2032" y="528"/>
                </a:lnTo>
                <a:lnTo>
                  <a:pt x="2032" y="528"/>
                </a:lnTo>
                <a:lnTo>
                  <a:pt x="2035" y="526"/>
                </a:lnTo>
                <a:lnTo>
                  <a:pt x="2032" y="526"/>
                </a:lnTo>
                <a:lnTo>
                  <a:pt x="2026" y="522"/>
                </a:lnTo>
                <a:lnTo>
                  <a:pt x="2026" y="522"/>
                </a:lnTo>
                <a:lnTo>
                  <a:pt x="2028" y="522"/>
                </a:lnTo>
                <a:lnTo>
                  <a:pt x="2037" y="522"/>
                </a:lnTo>
                <a:lnTo>
                  <a:pt x="2041" y="520"/>
                </a:lnTo>
                <a:lnTo>
                  <a:pt x="2047" y="520"/>
                </a:lnTo>
                <a:lnTo>
                  <a:pt x="2053" y="518"/>
                </a:lnTo>
                <a:lnTo>
                  <a:pt x="2053" y="516"/>
                </a:lnTo>
                <a:lnTo>
                  <a:pt x="2053" y="516"/>
                </a:lnTo>
                <a:lnTo>
                  <a:pt x="2051" y="514"/>
                </a:lnTo>
                <a:lnTo>
                  <a:pt x="2049" y="512"/>
                </a:lnTo>
                <a:lnTo>
                  <a:pt x="2051" y="512"/>
                </a:lnTo>
                <a:lnTo>
                  <a:pt x="2055" y="514"/>
                </a:lnTo>
                <a:lnTo>
                  <a:pt x="2055" y="512"/>
                </a:lnTo>
                <a:lnTo>
                  <a:pt x="2058" y="508"/>
                </a:lnTo>
                <a:lnTo>
                  <a:pt x="2060" y="508"/>
                </a:lnTo>
                <a:lnTo>
                  <a:pt x="2062" y="505"/>
                </a:lnTo>
                <a:lnTo>
                  <a:pt x="2058" y="503"/>
                </a:lnTo>
                <a:lnTo>
                  <a:pt x="2055" y="503"/>
                </a:lnTo>
                <a:lnTo>
                  <a:pt x="2055" y="501"/>
                </a:lnTo>
                <a:lnTo>
                  <a:pt x="2060" y="503"/>
                </a:lnTo>
                <a:lnTo>
                  <a:pt x="2064" y="503"/>
                </a:lnTo>
                <a:lnTo>
                  <a:pt x="2068" y="503"/>
                </a:lnTo>
                <a:lnTo>
                  <a:pt x="2068" y="503"/>
                </a:lnTo>
                <a:lnTo>
                  <a:pt x="2064" y="508"/>
                </a:lnTo>
                <a:lnTo>
                  <a:pt x="2060" y="512"/>
                </a:lnTo>
                <a:lnTo>
                  <a:pt x="2060" y="514"/>
                </a:lnTo>
                <a:lnTo>
                  <a:pt x="2060" y="516"/>
                </a:lnTo>
                <a:lnTo>
                  <a:pt x="2060" y="516"/>
                </a:lnTo>
                <a:lnTo>
                  <a:pt x="2058" y="518"/>
                </a:lnTo>
                <a:lnTo>
                  <a:pt x="2058" y="520"/>
                </a:lnTo>
                <a:lnTo>
                  <a:pt x="2062" y="522"/>
                </a:lnTo>
                <a:lnTo>
                  <a:pt x="2062" y="520"/>
                </a:lnTo>
                <a:lnTo>
                  <a:pt x="2064" y="520"/>
                </a:lnTo>
                <a:lnTo>
                  <a:pt x="2066" y="520"/>
                </a:lnTo>
                <a:lnTo>
                  <a:pt x="2066" y="518"/>
                </a:lnTo>
                <a:lnTo>
                  <a:pt x="2068" y="516"/>
                </a:lnTo>
                <a:lnTo>
                  <a:pt x="2068" y="516"/>
                </a:lnTo>
                <a:lnTo>
                  <a:pt x="2070" y="514"/>
                </a:lnTo>
                <a:lnTo>
                  <a:pt x="2072" y="516"/>
                </a:lnTo>
                <a:lnTo>
                  <a:pt x="2072" y="516"/>
                </a:lnTo>
                <a:lnTo>
                  <a:pt x="2074" y="518"/>
                </a:lnTo>
                <a:lnTo>
                  <a:pt x="2076" y="516"/>
                </a:lnTo>
                <a:lnTo>
                  <a:pt x="2076" y="516"/>
                </a:lnTo>
                <a:lnTo>
                  <a:pt x="2076" y="516"/>
                </a:lnTo>
                <a:lnTo>
                  <a:pt x="2079" y="514"/>
                </a:lnTo>
                <a:lnTo>
                  <a:pt x="2079" y="512"/>
                </a:lnTo>
                <a:lnTo>
                  <a:pt x="2079" y="512"/>
                </a:lnTo>
                <a:lnTo>
                  <a:pt x="2081" y="512"/>
                </a:lnTo>
                <a:lnTo>
                  <a:pt x="2081" y="514"/>
                </a:lnTo>
                <a:lnTo>
                  <a:pt x="2081" y="516"/>
                </a:lnTo>
                <a:lnTo>
                  <a:pt x="2083" y="514"/>
                </a:lnTo>
                <a:lnTo>
                  <a:pt x="2085" y="512"/>
                </a:lnTo>
                <a:lnTo>
                  <a:pt x="2089" y="510"/>
                </a:lnTo>
                <a:lnTo>
                  <a:pt x="2091" y="510"/>
                </a:lnTo>
                <a:lnTo>
                  <a:pt x="2091" y="508"/>
                </a:lnTo>
                <a:lnTo>
                  <a:pt x="2089" y="503"/>
                </a:lnTo>
                <a:lnTo>
                  <a:pt x="2089" y="503"/>
                </a:lnTo>
                <a:lnTo>
                  <a:pt x="2089" y="503"/>
                </a:lnTo>
                <a:lnTo>
                  <a:pt x="2089" y="501"/>
                </a:lnTo>
                <a:lnTo>
                  <a:pt x="2089" y="501"/>
                </a:lnTo>
                <a:lnTo>
                  <a:pt x="2091" y="503"/>
                </a:lnTo>
                <a:lnTo>
                  <a:pt x="2091" y="503"/>
                </a:lnTo>
                <a:lnTo>
                  <a:pt x="2095" y="505"/>
                </a:lnTo>
                <a:lnTo>
                  <a:pt x="2097" y="505"/>
                </a:lnTo>
                <a:lnTo>
                  <a:pt x="2097" y="505"/>
                </a:lnTo>
                <a:lnTo>
                  <a:pt x="2099" y="505"/>
                </a:lnTo>
                <a:lnTo>
                  <a:pt x="2106" y="501"/>
                </a:lnTo>
                <a:lnTo>
                  <a:pt x="2106" y="501"/>
                </a:lnTo>
                <a:lnTo>
                  <a:pt x="2108" y="499"/>
                </a:lnTo>
                <a:lnTo>
                  <a:pt x="2108" y="497"/>
                </a:lnTo>
                <a:lnTo>
                  <a:pt x="2110" y="497"/>
                </a:lnTo>
                <a:lnTo>
                  <a:pt x="2110" y="497"/>
                </a:lnTo>
                <a:lnTo>
                  <a:pt x="2112" y="497"/>
                </a:lnTo>
                <a:lnTo>
                  <a:pt x="2112" y="495"/>
                </a:lnTo>
                <a:lnTo>
                  <a:pt x="2114" y="495"/>
                </a:lnTo>
                <a:lnTo>
                  <a:pt x="2116" y="489"/>
                </a:lnTo>
                <a:lnTo>
                  <a:pt x="2120" y="482"/>
                </a:lnTo>
                <a:lnTo>
                  <a:pt x="2123" y="482"/>
                </a:lnTo>
                <a:lnTo>
                  <a:pt x="2123" y="480"/>
                </a:lnTo>
                <a:lnTo>
                  <a:pt x="2123" y="478"/>
                </a:lnTo>
                <a:lnTo>
                  <a:pt x="2123" y="478"/>
                </a:lnTo>
                <a:lnTo>
                  <a:pt x="2123" y="478"/>
                </a:lnTo>
                <a:lnTo>
                  <a:pt x="2125" y="476"/>
                </a:lnTo>
                <a:lnTo>
                  <a:pt x="2125" y="476"/>
                </a:lnTo>
                <a:lnTo>
                  <a:pt x="2127" y="472"/>
                </a:lnTo>
                <a:lnTo>
                  <a:pt x="2129" y="472"/>
                </a:lnTo>
                <a:lnTo>
                  <a:pt x="2129" y="472"/>
                </a:lnTo>
                <a:lnTo>
                  <a:pt x="2131" y="470"/>
                </a:lnTo>
                <a:lnTo>
                  <a:pt x="2137" y="466"/>
                </a:lnTo>
                <a:lnTo>
                  <a:pt x="2139" y="466"/>
                </a:lnTo>
                <a:lnTo>
                  <a:pt x="2139" y="466"/>
                </a:lnTo>
                <a:lnTo>
                  <a:pt x="2141" y="463"/>
                </a:lnTo>
                <a:lnTo>
                  <a:pt x="2141" y="461"/>
                </a:lnTo>
                <a:lnTo>
                  <a:pt x="2141" y="459"/>
                </a:lnTo>
                <a:lnTo>
                  <a:pt x="2139" y="457"/>
                </a:lnTo>
                <a:lnTo>
                  <a:pt x="2139" y="457"/>
                </a:lnTo>
                <a:lnTo>
                  <a:pt x="2139" y="457"/>
                </a:lnTo>
                <a:lnTo>
                  <a:pt x="2141" y="457"/>
                </a:lnTo>
                <a:lnTo>
                  <a:pt x="2141" y="457"/>
                </a:lnTo>
                <a:lnTo>
                  <a:pt x="2141" y="455"/>
                </a:lnTo>
                <a:lnTo>
                  <a:pt x="2139" y="455"/>
                </a:lnTo>
                <a:lnTo>
                  <a:pt x="2139" y="453"/>
                </a:lnTo>
                <a:lnTo>
                  <a:pt x="2139" y="453"/>
                </a:lnTo>
                <a:lnTo>
                  <a:pt x="2141" y="453"/>
                </a:lnTo>
                <a:lnTo>
                  <a:pt x="2148" y="457"/>
                </a:lnTo>
                <a:lnTo>
                  <a:pt x="2152" y="459"/>
                </a:lnTo>
                <a:lnTo>
                  <a:pt x="2156" y="461"/>
                </a:lnTo>
                <a:lnTo>
                  <a:pt x="2158" y="461"/>
                </a:lnTo>
                <a:lnTo>
                  <a:pt x="2160" y="461"/>
                </a:lnTo>
                <a:lnTo>
                  <a:pt x="2164" y="459"/>
                </a:lnTo>
                <a:lnTo>
                  <a:pt x="2164" y="459"/>
                </a:lnTo>
                <a:lnTo>
                  <a:pt x="2162" y="457"/>
                </a:lnTo>
                <a:lnTo>
                  <a:pt x="2162" y="457"/>
                </a:lnTo>
                <a:lnTo>
                  <a:pt x="2169" y="459"/>
                </a:lnTo>
                <a:lnTo>
                  <a:pt x="2171" y="459"/>
                </a:lnTo>
                <a:lnTo>
                  <a:pt x="2173" y="457"/>
                </a:lnTo>
                <a:lnTo>
                  <a:pt x="2173" y="455"/>
                </a:lnTo>
                <a:lnTo>
                  <a:pt x="2175" y="455"/>
                </a:lnTo>
                <a:lnTo>
                  <a:pt x="2177" y="455"/>
                </a:lnTo>
                <a:lnTo>
                  <a:pt x="2181" y="455"/>
                </a:lnTo>
                <a:lnTo>
                  <a:pt x="2183" y="455"/>
                </a:lnTo>
                <a:lnTo>
                  <a:pt x="2185" y="455"/>
                </a:lnTo>
                <a:lnTo>
                  <a:pt x="2190" y="455"/>
                </a:lnTo>
                <a:lnTo>
                  <a:pt x="2196" y="453"/>
                </a:lnTo>
                <a:lnTo>
                  <a:pt x="2200" y="451"/>
                </a:lnTo>
                <a:lnTo>
                  <a:pt x="2204" y="451"/>
                </a:lnTo>
                <a:lnTo>
                  <a:pt x="2213" y="449"/>
                </a:lnTo>
                <a:lnTo>
                  <a:pt x="2215" y="449"/>
                </a:lnTo>
                <a:lnTo>
                  <a:pt x="2219" y="447"/>
                </a:lnTo>
                <a:lnTo>
                  <a:pt x="2221" y="447"/>
                </a:lnTo>
                <a:lnTo>
                  <a:pt x="2223" y="447"/>
                </a:lnTo>
                <a:lnTo>
                  <a:pt x="2225" y="447"/>
                </a:lnTo>
                <a:lnTo>
                  <a:pt x="2227" y="445"/>
                </a:lnTo>
                <a:lnTo>
                  <a:pt x="2229" y="445"/>
                </a:lnTo>
                <a:lnTo>
                  <a:pt x="2231" y="443"/>
                </a:lnTo>
                <a:lnTo>
                  <a:pt x="2236" y="440"/>
                </a:lnTo>
                <a:lnTo>
                  <a:pt x="2236" y="440"/>
                </a:lnTo>
                <a:lnTo>
                  <a:pt x="2236" y="440"/>
                </a:lnTo>
                <a:lnTo>
                  <a:pt x="2238" y="438"/>
                </a:lnTo>
                <a:lnTo>
                  <a:pt x="2238" y="436"/>
                </a:lnTo>
                <a:lnTo>
                  <a:pt x="2242" y="436"/>
                </a:lnTo>
                <a:lnTo>
                  <a:pt x="2244" y="434"/>
                </a:lnTo>
                <a:lnTo>
                  <a:pt x="2244" y="434"/>
                </a:lnTo>
                <a:lnTo>
                  <a:pt x="2242" y="432"/>
                </a:lnTo>
                <a:lnTo>
                  <a:pt x="2244" y="432"/>
                </a:lnTo>
                <a:lnTo>
                  <a:pt x="2248" y="430"/>
                </a:lnTo>
                <a:lnTo>
                  <a:pt x="2248" y="430"/>
                </a:lnTo>
                <a:lnTo>
                  <a:pt x="2252" y="428"/>
                </a:lnTo>
                <a:lnTo>
                  <a:pt x="2257" y="428"/>
                </a:lnTo>
                <a:close/>
                <a:moveTo>
                  <a:pt x="1886" y="1627"/>
                </a:moveTo>
                <a:lnTo>
                  <a:pt x="1882" y="1627"/>
                </a:lnTo>
                <a:lnTo>
                  <a:pt x="1879" y="1627"/>
                </a:lnTo>
                <a:lnTo>
                  <a:pt x="1877" y="1629"/>
                </a:lnTo>
                <a:lnTo>
                  <a:pt x="1877" y="1631"/>
                </a:lnTo>
                <a:lnTo>
                  <a:pt x="1879" y="1631"/>
                </a:lnTo>
                <a:lnTo>
                  <a:pt x="1882" y="1631"/>
                </a:lnTo>
                <a:lnTo>
                  <a:pt x="1884" y="1631"/>
                </a:lnTo>
                <a:lnTo>
                  <a:pt x="1884" y="1631"/>
                </a:lnTo>
                <a:lnTo>
                  <a:pt x="1886" y="1631"/>
                </a:lnTo>
                <a:lnTo>
                  <a:pt x="1888" y="1627"/>
                </a:lnTo>
                <a:lnTo>
                  <a:pt x="1888" y="1627"/>
                </a:lnTo>
                <a:lnTo>
                  <a:pt x="1886" y="1627"/>
                </a:lnTo>
                <a:close/>
                <a:moveTo>
                  <a:pt x="1882" y="1625"/>
                </a:moveTo>
                <a:lnTo>
                  <a:pt x="1884" y="1623"/>
                </a:lnTo>
                <a:lnTo>
                  <a:pt x="1884" y="1623"/>
                </a:lnTo>
                <a:lnTo>
                  <a:pt x="1882" y="1623"/>
                </a:lnTo>
                <a:lnTo>
                  <a:pt x="1882" y="1623"/>
                </a:lnTo>
                <a:lnTo>
                  <a:pt x="1882" y="1623"/>
                </a:lnTo>
                <a:lnTo>
                  <a:pt x="1879" y="1623"/>
                </a:lnTo>
                <a:lnTo>
                  <a:pt x="1879" y="1623"/>
                </a:lnTo>
                <a:lnTo>
                  <a:pt x="1879" y="1625"/>
                </a:lnTo>
                <a:lnTo>
                  <a:pt x="1879" y="1627"/>
                </a:lnTo>
                <a:lnTo>
                  <a:pt x="1882" y="1625"/>
                </a:lnTo>
                <a:close/>
                <a:moveTo>
                  <a:pt x="1877" y="1629"/>
                </a:moveTo>
                <a:lnTo>
                  <a:pt x="1879" y="1627"/>
                </a:lnTo>
                <a:lnTo>
                  <a:pt x="1877" y="1625"/>
                </a:lnTo>
                <a:lnTo>
                  <a:pt x="1877" y="1623"/>
                </a:lnTo>
                <a:lnTo>
                  <a:pt x="1877" y="1623"/>
                </a:lnTo>
                <a:lnTo>
                  <a:pt x="1877" y="1623"/>
                </a:lnTo>
                <a:lnTo>
                  <a:pt x="1877" y="1623"/>
                </a:lnTo>
                <a:lnTo>
                  <a:pt x="1877" y="1625"/>
                </a:lnTo>
                <a:lnTo>
                  <a:pt x="1877" y="1627"/>
                </a:lnTo>
                <a:lnTo>
                  <a:pt x="1875" y="1627"/>
                </a:lnTo>
                <a:lnTo>
                  <a:pt x="1875" y="1629"/>
                </a:lnTo>
                <a:lnTo>
                  <a:pt x="1875" y="1631"/>
                </a:lnTo>
                <a:lnTo>
                  <a:pt x="1877" y="1631"/>
                </a:lnTo>
                <a:lnTo>
                  <a:pt x="1877" y="1629"/>
                </a:lnTo>
                <a:close/>
                <a:moveTo>
                  <a:pt x="1890" y="1629"/>
                </a:moveTo>
                <a:lnTo>
                  <a:pt x="1890" y="1631"/>
                </a:lnTo>
                <a:lnTo>
                  <a:pt x="1888" y="1631"/>
                </a:lnTo>
                <a:lnTo>
                  <a:pt x="1886" y="1631"/>
                </a:lnTo>
                <a:lnTo>
                  <a:pt x="1886" y="1633"/>
                </a:lnTo>
                <a:lnTo>
                  <a:pt x="1888" y="1633"/>
                </a:lnTo>
                <a:lnTo>
                  <a:pt x="1892" y="1633"/>
                </a:lnTo>
                <a:lnTo>
                  <a:pt x="1892" y="1631"/>
                </a:lnTo>
                <a:lnTo>
                  <a:pt x="1892" y="1631"/>
                </a:lnTo>
                <a:lnTo>
                  <a:pt x="1892" y="1631"/>
                </a:lnTo>
                <a:lnTo>
                  <a:pt x="1890" y="1629"/>
                </a:lnTo>
                <a:close/>
                <a:moveTo>
                  <a:pt x="2156" y="1032"/>
                </a:moveTo>
                <a:lnTo>
                  <a:pt x="2154" y="1034"/>
                </a:lnTo>
                <a:lnTo>
                  <a:pt x="2154" y="1036"/>
                </a:lnTo>
                <a:lnTo>
                  <a:pt x="2154" y="1036"/>
                </a:lnTo>
                <a:lnTo>
                  <a:pt x="2156" y="1036"/>
                </a:lnTo>
                <a:lnTo>
                  <a:pt x="2156" y="1034"/>
                </a:lnTo>
                <a:lnTo>
                  <a:pt x="2156" y="1034"/>
                </a:lnTo>
                <a:lnTo>
                  <a:pt x="2156" y="1032"/>
                </a:lnTo>
                <a:close/>
                <a:moveTo>
                  <a:pt x="1963" y="1671"/>
                </a:moveTo>
                <a:lnTo>
                  <a:pt x="1961" y="1671"/>
                </a:lnTo>
                <a:lnTo>
                  <a:pt x="1961" y="1671"/>
                </a:lnTo>
                <a:lnTo>
                  <a:pt x="1961" y="1673"/>
                </a:lnTo>
                <a:lnTo>
                  <a:pt x="1961" y="1675"/>
                </a:lnTo>
                <a:lnTo>
                  <a:pt x="1963" y="1673"/>
                </a:lnTo>
                <a:lnTo>
                  <a:pt x="1963" y="1671"/>
                </a:lnTo>
                <a:lnTo>
                  <a:pt x="1963" y="1671"/>
                </a:lnTo>
                <a:lnTo>
                  <a:pt x="1963" y="1671"/>
                </a:lnTo>
                <a:lnTo>
                  <a:pt x="1963" y="1671"/>
                </a:lnTo>
                <a:close/>
                <a:moveTo>
                  <a:pt x="2242" y="1063"/>
                </a:moveTo>
                <a:lnTo>
                  <a:pt x="2242" y="1061"/>
                </a:lnTo>
                <a:lnTo>
                  <a:pt x="2242" y="1061"/>
                </a:lnTo>
                <a:lnTo>
                  <a:pt x="2238" y="1061"/>
                </a:lnTo>
                <a:lnTo>
                  <a:pt x="2236" y="1061"/>
                </a:lnTo>
                <a:lnTo>
                  <a:pt x="2234" y="1059"/>
                </a:lnTo>
                <a:lnTo>
                  <a:pt x="2234" y="1059"/>
                </a:lnTo>
                <a:lnTo>
                  <a:pt x="2234" y="1061"/>
                </a:lnTo>
                <a:lnTo>
                  <a:pt x="2234" y="1061"/>
                </a:lnTo>
                <a:lnTo>
                  <a:pt x="2236" y="1063"/>
                </a:lnTo>
                <a:lnTo>
                  <a:pt x="2240" y="1063"/>
                </a:lnTo>
                <a:lnTo>
                  <a:pt x="2242" y="1063"/>
                </a:lnTo>
                <a:lnTo>
                  <a:pt x="2242" y="1063"/>
                </a:lnTo>
                <a:close/>
                <a:moveTo>
                  <a:pt x="2246" y="1384"/>
                </a:moveTo>
                <a:lnTo>
                  <a:pt x="2244" y="1382"/>
                </a:lnTo>
                <a:lnTo>
                  <a:pt x="2244" y="1382"/>
                </a:lnTo>
                <a:lnTo>
                  <a:pt x="2240" y="1384"/>
                </a:lnTo>
                <a:lnTo>
                  <a:pt x="2240" y="1384"/>
                </a:lnTo>
                <a:lnTo>
                  <a:pt x="2240" y="1384"/>
                </a:lnTo>
                <a:lnTo>
                  <a:pt x="2242" y="1386"/>
                </a:lnTo>
                <a:lnTo>
                  <a:pt x="2242" y="1386"/>
                </a:lnTo>
                <a:lnTo>
                  <a:pt x="2244" y="1386"/>
                </a:lnTo>
                <a:lnTo>
                  <a:pt x="2246" y="1384"/>
                </a:lnTo>
                <a:lnTo>
                  <a:pt x="2246" y="1384"/>
                </a:lnTo>
                <a:close/>
                <a:moveTo>
                  <a:pt x="2244" y="1076"/>
                </a:moveTo>
                <a:lnTo>
                  <a:pt x="2244" y="1076"/>
                </a:lnTo>
                <a:lnTo>
                  <a:pt x="2244" y="1076"/>
                </a:lnTo>
                <a:lnTo>
                  <a:pt x="2246" y="1076"/>
                </a:lnTo>
                <a:lnTo>
                  <a:pt x="2244" y="1076"/>
                </a:lnTo>
                <a:lnTo>
                  <a:pt x="2244" y="1074"/>
                </a:lnTo>
                <a:lnTo>
                  <a:pt x="2244" y="1074"/>
                </a:lnTo>
                <a:lnTo>
                  <a:pt x="2242" y="1076"/>
                </a:lnTo>
                <a:lnTo>
                  <a:pt x="2244" y="1076"/>
                </a:lnTo>
                <a:close/>
                <a:moveTo>
                  <a:pt x="2246" y="1386"/>
                </a:moveTo>
                <a:lnTo>
                  <a:pt x="2246" y="1386"/>
                </a:lnTo>
                <a:lnTo>
                  <a:pt x="2244" y="1386"/>
                </a:lnTo>
                <a:lnTo>
                  <a:pt x="2244" y="1388"/>
                </a:lnTo>
                <a:lnTo>
                  <a:pt x="2246" y="1388"/>
                </a:lnTo>
                <a:lnTo>
                  <a:pt x="2246" y="1388"/>
                </a:lnTo>
                <a:lnTo>
                  <a:pt x="2246" y="1388"/>
                </a:lnTo>
                <a:lnTo>
                  <a:pt x="2246" y="1388"/>
                </a:lnTo>
                <a:lnTo>
                  <a:pt x="2246" y="1386"/>
                </a:lnTo>
                <a:close/>
                <a:moveTo>
                  <a:pt x="2213" y="1044"/>
                </a:moveTo>
                <a:lnTo>
                  <a:pt x="2211" y="1044"/>
                </a:lnTo>
                <a:lnTo>
                  <a:pt x="2211" y="1046"/>
                </a:lnTo>
                <a:lnTo>
                  <a:pt x="2211" y="1046"/>
                </a:lnTo>
                <a:lnTo>
                  <a:pt x="2213" y="1046"/>
                </a:lnTo>
                <a:lnTo>
                  <a:pt x="2215" y="1048"/>
                </a:lnTo>
                <a:lnTo>
                  <a:pt x="2215" y="1048"/>
                </a:lnTo>
                <a:lnTo>
                  <a:pt x="2217" y="1046"/>
                </a:lnTo>
                <a:lnTo>
                  <a:pt x="2217" y="1046"/>
                </a:lnTo>
                <a:lnTo>
                  <a:pt x="2215" y="1044"/>
                </a:lnTo>
                <a:lnTo>
                  <a:pt x="2213" y="1044"/>
                </a:lnTo>
                <a:close/>
                <a:moveTo>
                  <a:pt x="2227" y="2581"/>
                </a:moveTo>
                <a:lnTo>
                  <a:pt x="2227" y="2581"/>
                </a:lnTo>
                <a:lnTo>
                  <a:pt x="2225" y="2581"/>
                </a:lnTo>
                <a:lnTo>
                  <a:pt x="2225" y="2581"/>
                </a:lnTo>
                <a:lnTo>
                  <a:pt x="2225" y="2583"/>
                </a:lnTo>
                <a:lnTo>
                  <a:pt x="2227" y="2583"/>
                </a:lnTo>
                <a:lnTo>
                  <a:pt x="2227" y="2583"/>
                </a:lnTo>
                <a:lnTo>
                  <a:pt x="2227" y="2581"/>
                </a:lnTo>
                <a:close/>
                <a:moveTo>
                  <a:pt x="2196" y="1048"/>
                </a:moveTo>
                <a:lnTo>
                  <a:pt x="2194" y="1048"/>
                </a:lnTo>
                <a:lnTo>
                  <a:pt x="2194" y="1050"/>
                </a:lnTo>
                <a:lnTo>
                  <a:pt x="2194" y="1050"/>
                </a:lnTo>
                <a:lnTo>
                  <a:pt x="2196" y="1050"/>
                </a:lnTo>
                <a:lnTo>
                  <a:pt x="2198" y="1050"/>
                </a:lnTo>
                <a:lnTo>
                  <a:pt x="2198" y="1053"/>
                </a:lnTo>
                <a:lnTo>
                  <a:pt x="2200" y="1050"/>
                </a:lnTo>
                <a:lnTo>
                  <a:pt x="2202" y="1050"/>
                </a:lnTo>
                <a:lnTo>
                  <a:pt x="2200" y="1050"/>
                </a:lnTo>
                <a:lnTo>
                  <a:pt x="2196" y="1048"/>
                </a:lnTo>
                <a:close/>
                <a:moveTo>
                  <a:pt x="2198" y="1046"/>
                </a:moveTo>
                <a:lnTo>
                  <a:pt x="2200" y="1046"/>
                </a:lnTo>
                <a:lnTo>
                  <a:pt x="2200" y="1048"/>
                </a:lnTo>
                <a:lnTo>
                  <a:pt x="2204" y="1048"/>
                </a:lnTo>
                <a:lnTo>
                  <a:pt x="2204" y="1048"/>
                </a:lnTo>
                <a:lnTo>
                  <a:pt x="2202" y="1048"/>
                </a:lnTo>
                <a:lnTo>
                  <a:pt x="2198" y="1046"/>
                </a:lnTo>
                <a:close/>
                <a:moveTo>
                  <a:pt x="2192" y="1048"/>
                </a:moveTo>
                <a:lnTo>
                  <a:pt x="2192" y="1048"/>
                </a:lnTo>
                <a:lnTo>
                  <a:pt x="2190" y="1048"/>
                </a:lnTo>
                <a:lnTo>
                  <a:pt x="2192" y="1048"/>
                </a:lnTo>
                <a:lnTo>
                  <a:pt x="2194" y="1048"/>
                </a:lnTo>
                <a:lnTo>
                  <a:pt x="2194" y="1048"/>
                </a:lnTo>
                <a:lnTo>
                  <a:pt x="2194" y="1048"/>
                </a:lnTo>
                <a:lnTo>
                  <a:pt x="2192" y="1048"/>
                </a:lnTo>
                <a:close/>
                <a:moveTo>
                  <a:pt x="1720" y="1401"/>
                </a:moveTo>
                <a:lnTo>
                  <a:pt x="1720" y="1399"/>
                </a:lnTo>
                <a:lnTo>
                  <a:pt x="1720" y="1401"/>
                </a:lnTo>
                <a:lnTo>
                  <a:pt x="1720" y="1401"/>
                </a:lnTo>
                <a:lnTo>
                  <a:pt x="1720" y="1401"/>
                </a:lnTo>
                <a:lnTo>
                  <a:pt x="1720" y="1401"/>
                </a:lnTo>
                <a:lnTo>
                  <a:pt x="1720" y="1401"/>
                </a:lnTo>
                <a:lnTo>
                  <a:pt x="1720" y="1401"/>
                </a:lnTo>
                <a:lnTo>
                  <a:pt x="1720" y="1401"/>
                </a:lnTo>
                <a:close/>
                <a:moveTo>
                  <a:pt x="1695" y="1367"/>
                </a:moveTo>
                <a:lnTo>
                  <a:pt x="1695" y="1365"/>
                </a:lnTo>
                <a:lnTo>
                  <a:pt x="1693" y="1367"/>
                </a:lnTo>
                <a:lnTo>
                  <a:pt x="1693" y="1367"/>
                </a:lnTo>
                <a:lnTo>
                  <a:pt x="1695" y="1367"/>
                </a:lnTo>
                <a:lnTo>
                  <a:pt x="1695" y="1367"/>
                </a:lnTo>
                <a:close/>
                <a:moveTo>
                  <a:pt x="1674" y="883"/>
                </a:moveTo>
                <a:lnTo>
                  <a:pt x="1674" y="883"/>
                </a:lnTo>
                <a:lnTo>
                  <a:pt x="1672" y="883"/>
                </a:lnTo>
                <a:lnTo>
                  <a:pt x="1672" y="885"/>
                </a:lnTo>
                <a:lnTo>
                  <a:pt x="1672" y="885"/>
                </a:lnTo>
                <a:lnTo>
                  <a:pt x="1674" y="885"/>
                </a:lnTo>
                <a:lnTo>
                  <a:pt x="1674" y="883"/>
                </a:lnTo>
                <a:close/>
                <a:moveTo>
                  <a:pt x="1670" y="889"/>
                </a:moveTo>
                <a:lnTo>
                  <a:pt x="1672" y="889"/>
                </a:lnTo>
                <a:lnTo>
                  <a:pt x="1672" y="887"/>
                </a:lnTo>
                <a:lnTo>
                  <a:pt x="1674" y="887"/>
                </a:lnTo>
                <a:lnTo>
                  <a:pt x="1672" y="887"/>
                </a:lnTo>
                <a:lnTo>
                  <a:pt x="1672" y="887"/>
                </a:lnTo>
                <a:lnTo>
                  <a:pt x="1670" y="887"/>
                </a:lnTo>
                <a:lnTo>
                  <a:pt x="1670" y="887"/>
                </a:lnTo>
                <a:lnTo>
                  <a:pt x="1670" y="889"/>
                </a:lnTo>
                <a:lnTo>
                  <a:pt x="1670" y="889"/>
                </a:lnTo>
                <a:close/>
                <a:moveTo>
                  <a:pt x="1701" y="1382"/>
                </a:moveTo>
                <a:lnTo>
                  <a:pt x="1701" y="1384"/>
                </a:lnTo>
                <a:lnTo>
                  <a:pt x="1701" y="1384"/>
                </a:lnTo>
                <a:lnTo>
                  <a:pt x="1701" y="1384"/>
                </a:lnTo>
                <a:lnTo>
                  <a:pt x="1701" y="1382"/>
                </a:lnTo>
                <a:lnTo>
                  <a:pt x="1701" y="1382"/>
                </a:lnTo>
                <a:lnTo>
                  <a:pt x="1701" y="1382"/>
                </a:lnTo>
                <a:close/>
                <a:moveTo>
                  <a:pt x="1714" y="864"/>
                </a:moveTo>
                <a:lnTo>
                  <a:pt x="1714" y="864"/>
                </a:lnTo>
                <a:lnTo>
                  <a:pt x="1714" y="862"/>
                </a:lnTo>
                <a:lnTo>
                  <a:pt x="1712" y="860"/>
                </a:lnTo>
                <a:lnTo>
                  <a:pt x="1710" y="858"/>
                </a:lnTo>
                <a:lnTo>
                  <a:pt x="1708" y="858"/>
                </a:lnTo>
                <a:lnTo>
                  <a:pt x="1699" y="853"/>
                </a:lnTo>
                <a:lnTo>
                  <a:pt x="1697" y="851"/>
                </a:lnTo>
                <a:lnTo>
                  <a:pt x="1693" y="851"/>
                </a:lnTo>
                <a:lnTo>
                  <a:pt x="1691" y="849"/>
                </a:lnTo>
                <a:lnTo>
                  <a:pt x="1685" y="849"/>
                </a:lnTo>
                <a:lnTo>
                  <a:pt x="1678" y="847"/>
                </a:lnTo>
                <a:lnTo>
                  <a:pt x="1676" y="847"/>
                </a:lnTo>
                <a:lnTo>
                  <a:pt x="1674" y="849"/>
                </a:lnTo>
                <a:lnTo>
                  <a:pt x="1674" y="849"/>
                </a:lnTo>
                <a:lnTo>
                  <a:pt x="1674" y="849"/>
                </a:lnTo>
                <a:lnTo>
                  <a:pt x="1683" y="853"/>
                </a:lnTo>
                <a:lnTo>
                  <a:pt x="1685" y="853"/>
                </a:lnTo>
                <a:lnTo>
                  <a:pt x="1685" y="856"/>
                </a:lnTo>
                <a:lnTo>
                  <a:pt x="1687" y="858"/>
                </a:lnTo>
                <a:lnTo>
                  <a:pt x="1687" y="858"/>
                </a:lnTo>
                <a:lnTo>
                  <a:pt x="1695" y="862"/>
                </a:lnTo>
                <a:lnTo>
                  <a:pt x="1697" y="862"/>
                </a:lnTo>
                <a:lnTo>
                  <a:pt x="1701" y="862"/>
                </a:lnTo>
                <a:lnTo>
                  <a:pt x="1706" y="864"/>
                </a:lnTo>
                <a:lnTo>
                  <a:pt x="1712" y="864"/>
                </a:lnTo>
                <a:lnTo>
                  <a:pt x="1714" y="864"/>
                </a:lnTo>
                <a:close/>
                <a:moveTo>
                  <a:pt x="1706" y="1388"/>
                </a:moveTo>
                <a:lnTo>
                  <a:pt x="1706" y="1390"/>
                </a:lnTo>
                <a:lnTo>
                  <a:pt x="1708" y="1390"/>
                </a:lnTo>
                <a:lnTo>
                  <a:pt x="1708" y="1388"/>
                </a:lnTo>
                <a:lnTo>
                  <a:pt x="1708" y="1388"/>
                </a:lnTo>
                <a:lnTo>
                  <a:pt x="1708" y="1388"/>
                </a:lnTo>
                <a:lnTo>
                  <a:pt x="1706" y="1388"/>
                </a:lnTo>
                <a:close/>
                <a:moveTo>
                  <a:pt x="1540" y="927"/>
                </a:moveTo>
                <a:lnTo>
                  <a:pt x="1542" y="925"/>
                </a:lnTo>
                <a:lnTo>
                  <a:pt x="1540" y="927"/>
                </a:lnTo>
                <a:lnTo>
                  <a:pt x="1538" y="927"/>
                </a:lnTo>
                <a:lnTo>
                  <a:pt x="1538" y="929"/>
                </a:lnTo>
                <a:lnTo>
                  <a:pt x="1540" y="927"/>
                </a:lnTo>
                <a:close/>
                <a:moveTo>
                  <a:pt x="1578" y="904"/>
                </a:moveTo>
                <a:lnTo>
                  <a:pt x="1578" y="904"/>
                </a:lnTo>
                <a:lnTo>
                  <a:pt x="1578" y="904"/>
                </a:lnTo>
                <a:lnTo>
                  <a:pt x="1580" y="904"/>
                </a:lnTo>
                <a:lnTo>
                  <a:pt x="1582" y="902"/>
                </a:lnTo>
                <a:lnTo>
                  <a:pt x="1580" y="902"/>
                </a:lnTo>
                <a:lnTo>
                  <a:pt x="1580" y="904"/>
                </a:lnTo>
                <a:lnTo>
                  <a:pt x="1578" y="904"/>
                </a:lnTo>
                <a:close/>
                <a:moveTo>
                  <a:pt x="1737" y="958"/>
                </a:moveTo>
                <a:lnTo>
                  <a:pt x="1739" y="958"/>
                </a:lnTo>
                <a:lnTo>
                  <a:pt x="1741" y="956"/>
                </a:lnTo>
                <a:lnTo>
                  <a:pt x="1743" y="956"/>
                </a:lnTo>
                <a:lnTo>
                  <a:pt x="1741" y="956"/>
                </a:lnTo>
                <a:lnTo>
                  <a:pt x="1739" y="956"/>
                </a:lnTo>
                <a:lnTo>
                  <a:pt x="1737" y="956"/>
                </a:lnTo>
                <a:lnTo>
                  <a:pt x="1737" y="956"/>
                </a:lnTo>
                <a:lnTo>
                  <a:pt x="1737" y="958"/>
                </a:lnTo>
                <a:close/>
                <a:moveTo>
                  <a:pt x="1536" y="931"/>
                </a:moveTo>
                <a:lnTo>
                  <a:pt x="1538" y="929"/>
                </a:lnTo>
                <a:lnTo>
                  <a:pt x="1540" y="931"/>
                </a:lnTo>
                <a:lnTo>
                  <a:pt x="1542" y="929"/>
                </a:lnTo>
                <a:lnTo>
                  <a:pt x="1542" y="929"/>
                </a:lnTo>
                <a:lnTo>
                  <a:pt x="1542" y="929"/>
                </a:lnTo>
                <a:lnTo>
                  <a:pt x="1544" y="925"/>
                </a:lnTo>
                <a:lnTo>
                  <a:pt x="1542" y="925"/>
                </a:lnTo>
                <a:lnTo>
                  <a:pt x="1540" y="929"/>
                </a:lnTo>
                <a:lnTo>
                  <a:pt x="1538" y="929"/>
                </a:lnTo>
                <a:lnTo>
                  <a:pt x="1536" y="931"/>
                </a:lnTo>
                <a:lnTo>
                  <a:pt x="1536" y="931"/>
                </a:lnTo>
                <a:close/>
                <a:moveTo>
                  <a:pt x="1699" y="1380"/>
                </a:moveTo>
                <a:lnTo>
                  <a:pt x="1697" y="1380"/>
                </a:lnTo>
                <a:lnTo>
                  <a:pt x="1697" y="1380"/>
                </a:lnTo>
                <a:lnTo>
                  <a:pt x="1697" y="1380"/>
                </a:lnTo>
                <a:lnTo>
                  <a:pt x="1697" y="1380"/>
                </a:lnTo>
                <a:lnTo>
                  <a:pt x="1697" y="1380"/>
                </a:lnTo>
                <a:lnTo>
                  <a:pt x="1699" y="1380"/>
                </a:lnTo>
                <a:lnTo>
                  <a:pt x="1699" y="1380"/>
                </a:lnTo>
                <a:lnTo>
                  <a:pt x="1699" y="1382"/>
                </a:lnTo>
                <a:lnTo>
                  <a:pt x="1701" y="1382"/>
                </a:lnTo>
                <a:lnTo>
                  <a:pt x="1699" y="1382"/>
                </a:lnTo>
                <a:lnTo>
                  <a:pt x="1699" y="1380"/>
                </a:lnTo>
                <a:lnTo>
                  <a:pt x="1699" y="1380"/>
                </a:lnTo>
                <a:close/>
                <a:moveTo>
                  <a:pt x="1672" y="1373"/>
                </a:moveTo>
                <a:lnTo>
                  <a:pt x="1670" y="1373"/>
                </a:lnTo>
                <a:lnTo>
                  <a:pt x="1670" y="1373"/>
                </a:lnTo>
                <a:lnTo>
                  <a:pt x="1668" y="1373"/>
                </a:lnTo>
                <a:lnTo>
                  <a:pt x="1668" y="1375"/>
                </a:lnTo>
                <a:lnTo>
                  <a:pt x="1670" y="1373"/>
                </a:lnTo>
                <a:lnTo>
                  <a:pt x="1672" y="1373"/>
                </a:lnTo>
                <a:close/>
                <a:moveTo>
                  <a:pt x="1672" y="1363"/>
                </a:moveTo>
                <a:lnTo>
                  <a:pt x="1672" y="1363"/>
                </a:lnTo>
                <a:lnTo>
                  <a:pt x="1670" y="1363"/>
                </a:lnTo>
                <a:lnTo>
                  <a:pt x="1670" y="1365"/>
                </a:lnTo>
                <a:lnTo>
                  <a:pt x="1672" y="1365"/>
                </a:lnTo>
                <a:lnTo>
                  <a:pt x="1672" y="1363"/>
                </a:lnTo>
                <a:lnTo>
                  <a:pt x="1672" y="1363"/>
                </a:lnTo>
                <a:close/>
                <a:moveTo>
                  <a:pt x="1668" y="1365"/>
                </a:moveTo>
                <a:lnTo>
                  <a:pt x="1666" y="1365"/>
                </a:lnTo>
                <a:lnTo>
                  <a:pt x="1668" y="1365"/>
                </a:lnTo>
                <a:lnTo>
                  <a:pt x="1668" y="1365"/>
                </a:lnTo>
                <a:lnTo>
                  <a:pt x="1668" y="1365"/>
                </a:lnTo>
                <a:lnTo>
                  <a:pt x="1668" y="1365"/>
                </a:lnTo>
                <a:close/>
                <a:moveTo>
                  <a:pt x="1662" y="1474"/>
                </a:moveTo>
                <a:lnTo>
                  <a:pt x="1664" y="1474"/>
                </a:lnTo>
                <a:lnTo>
                  <a:pt x="1664" y="1474"/>
                </a:lnTo>
                <a:lnTo>
                  <a:pt x="1662" y="1474"/>
                </a:lnTo>
                <a:lnTo>
                  <a:pt x="1659" y="1474"/>
                </a:lnTo>
                <a:lnTo>
                  <a:pt x="1659" y="1474"/>
                </a:lnTo>
                <a:lnTo>
                  <a:pt x="1662" y="1474"/>
                </a:lnTo>
                <a:lnTo>
                  <a:pt x="1662" y="1474"/>
                </a:lnTo>
                <a:close/>
                <a:moveTo>
                  <a:pt x="1693" y="1369"/>
                </a:moveTo>
                <a:lnTo>
                  <a:pt x="1693" y="1369"/>
                </a:lnTo>
                <a:lnTo>
                  <a:pt x="1693" y="1369"/>
                </a:lnTo>
                <a:lnTo>
                  <a:pt x="1695" y="1369"/>
                </a:lnTo>
                <a:lnTo>
                  <a:pt x="1695" y="1369"/>
                </a:lnTo>
                <a:lnTo>
                  <a:pt x="1695" y="1369"/>
                </a:lnTo>
                <a:lnTo>
                  <a:pt x="1695" y="1369"/>
                </a:lnTo>
                <a:lnTo>
                  <a:pt x="1695" y="1369"/>
                </a:lnTo>
                <a:lnTo>
                  <a:pt x="1693" y="1369"/>
                </a:lnTo>
                <a:close/>
                <a:moveTo>
                  <a:pt x="1678" y="1474"/>
                </a:moveTo>
                <a:lnTo>
                  <a:pt x="1678" y="1474"/>
                </a:lnTo>
                <a:lnTo>
                  <a:pt x="1678" y="1474"/>
                </a:lnTo>
                <a:lnTo>
                  <a:pt x="1680" y="1474"/>
                </a:lnTo>
                <a:lnTo>
                  <a:pt x="1680" y="1474"/>
                </a:lnTo>
                <a:lnTo>
                  <a:pt x="1683" y="1474"/>
                </a:lnTo>
                <a:lnTo>
                  <a:pt x="1683" y="1474"/>
                </a:lnTo>
                <a:lnTo>
                  <a:pt x="1683" y="1472"/>
                </a:lnTo>
                <a:lnTo>
                  <a:pt x="1683" y="1470"/>
                </a:lnTo>
                <a:lnTo>
                  <a:pt x="1683" y="1470"/>
                </a:lnTo>
                <a:lnTo>
                  <a:pt x="1680" y="1472"/>
                </a:lnTo>
                <a:lnTo>
                  <a:pt x="1680" y="1472"/>
                </a:lnTo>
                <a:lnTo>
                  <a:pt x="1678" y="1472"/>
                </a:lnTo>
                <a:lnTo>
                  <a:pt x="1678" y="1472"/>
                </a:lnTo>
                <a:lnTo>
                  <a:pt x="1678" y="1472"/>
                </a:lnTo>
                <a:lnTo>
                  <a:pt x="1676" y="1472"/>
                </a:lnTo>
                <a:lnTo>
                  <a:pt x="1676" y="1472"/>
                </a:lnTo>
                <a:lnTo>
                  <a:pt x="1674" y="1472"/>
                </a:lnTo>
                <a:lnTo>
                  <a:pt x="1676" y="1474"/>
                </a:lnTo>
                <a:lnTo>
                  <a:pt x="1678" y="1474"/>
                </a:lnTo>
                <a:close/>
                <a:moveTo>
                  <a:pt x="1674" y="1363"/>
                </a:moveTo>
                <a:lnTo>
                  <a:pt x="1674" y="1363"/>
                </a:lnTo>
                <a:lnTo>
                  <a:pt x="1674" y="1363"/>
                </a:lnTo>
                <a:lnTo>
                  <a:pt x="1674" y="1363"/>
                </a:lnTo>
                <a:lnTo>
                  <a:pt x="1674" y="1363"/>
                </a:lnTo>
                <a:lnTo>
                  <a:pt x="1676" y="1363"/>
                </a:lnTo>
                <a:lnTo>
                  <a:pt x="1674" y="1363"/>
                </a:lnTo>
                <a:close/>
                <a:moveTo>
                  <a:pt x="1670" y="1365"/>
                </a:moveTo>
                <a:lnTo>
                  <a:pt x="1670" y="1365"/>
                </a:lnTo>
                <a:lnTo>
                  <a:pt x="1670" y="1365"/>
                </a:lnTo>
                <a:lnTo>
                  <a:pt x="1670" y="1365"/>
                </a:lnTo>
                <a:lnTo>
                  <a:pt x="1670" y="1365"/>
                </a:lnTo>
                <a:lnTo>
                  <a:pt x="1670" y="1365"/>
                </a:lnTo>
                <a:close/>
                <a:moveTo>
                  <a:pt x="1662" y="1367"/>
                </a:moveTo>
                <a:lnTo>
                  <a:pt x="1662" y="1367"/>
                </a:lnTo>
                <a:lnTo>
                  <a:pt x="1659" y="1367"/>
                </a:lnTo>
                <a:lnTo>
                  <a:pt x="1657" y="1367"/>
                </a:lnTo>
                <a:lnTo>
                  <a:pt x="1657" y="1369"/>
                </a:lnTo>
                <a:lnTo>
                  <a:pt x="1659" y="1369"/>
                </a:lnTo>
                <a:lnTo>
                  <a:pt x="1659" y="1369"/>
                </a:lnTo>
                <a:lnTo>
                  <a:pt x="1662" y="1367"/>
                </a:lnTo>
                <a:lnTo>
                  <a:pt x="1662" y="1367"/>
                </a:lnTo>
                <a:close/>
                <a:moveTo>
                  <a:pt x="1670" y="1149"/>
                </a:moveTo>
                <a:lnTo>
                  <a:pt x="1670" y="1151"/>
                </a:lnTo>
                <a:lnTo>
                  <a:pt x="1668" y="1151"/>
                </a:lnTo>
                <a:lnTo>
                  <a:pt x="1668" y="1151"/>
                </a:lnTo>
                <a:lnTo>
                  <a:pt x="1668" y="1151"/>
                </a:lnTo>
                <a:lnTo>
                  <a:pt x="1670" y="1151"/>
                </a:lnTo>
                <a:lnTo>
                  <a:pt x="1670" y="1149"/>
                </a:lnTo>
                <a:lnTo>
                  <a:pt x="1670" y="1149"/>
                </a:lnTo>
                <a:close/>
                <a:moveTo>
                  <a:pt x="1735" y="925"/>
                </a:moveTo>
                <a:lnTo>
                  <a:pt x="1737" y="923"/>
                </a:lnTo>
                <a:lnTo>
                  <a:pt x="1739" y="923"/>
                </a:lnTo>
                <a:lnTo>
                  <a:pt x="1741" y="921"/>
                </a:lnTo>
                <a:lnTo>
                  <a:pt x="1741" y="921"/>
                </a:lnTo>
                <a:lnTo>
                  <a:pt x="1739" y="921"/>
                </a:lnTo>
                <a:lnTo>
                  <a:pt x="1741" y="918"/>
                </a:lnTo>
                <a:lnTo>
                  <a:pt x="1741" y="918"/>
                </a:lnTo>
                <a:lnTo>
                  <a:pt x="1741" y="918"/>
                </a:lnTo>
                <a:lnTo>
                  <a:pt x="1741" y="916"/>
                </a:lnTo>
                <a:lnTo>
                  <a:pt x="1739" y="916"/>
                </a:lnTo>
                <a:lnTo>
                  <a:pt x="1737" y="916"/>
                </a:lnTo>
                <a:lnTo>
                  <a:pt x="1735" y="916"/>
                </a:lnTo>
                <a:lnTo>
                  <a:pt x="1735" y="916"/>
                </a:lnTo>
                <a:lnTo>
                  <a:pt x="1735" y="914"/>
                </a:lnTo>
                <a:lnTo>
                  <a:pt x="1733" y="914"/>
                </a:lnTo>
                <a:lnTo>
                  <a:pt x="1733" y="916"/>
                </a:lnTo>
                <a:lnTo>
                  <a:pt x="1731" y="916"/>
                </a:lnTo>
                <a:lnTo>
                  <a:pt x="1731" y="918"/>
                </a:lnTo>
                <a:lnTo>
                  <a:pt x="1731" y="918"/>
                </a:lnTo>
                <a:lnTo>
                  <a:pt x="1729" y="921"/>
                </a:lnTo>
                <a:lnTo>
                  <a:pt x="1729" y="921"/>
                </a:lnTo>
                <a:lnTo>
                  <a:pt x="1733" y="921"/>
                </a:lnTo>
                <a:lnTo>
                  <a:pt x="1731" y="921"/>
                </a:lnTo>
                <a:lnTo>
                  <a:pt x="1729" y="925"/>
                </a:lnTo>
                <a:lnTo>
                  <a:pt x="1729" y="925"/>
                </a:lnTo>
                <a:lnTo>
                  <a:pt x="1727" y="925"/>
                </a:lnTo>
                <a:lnTo>
                  <a:pt x="1727" y="925"/>
                </a:lnTo>
                <a:lnTo>
                  <a:pt x="1724" y="925"/>
                </a:lnTo>
                <a:lnTo>
                  <a:pt x="1722" y="925"/>
                </a:lnTo>
                <a:lnTo>
                  <a:pt x="1722" y="925"/>
                </a:lnTo>
                <a:lnTo>
                  <a:pt x="1722" y="925"/>
                </a:lnTo>
                <a:lnTo>
                  <a:pt x="1724" y="923"/>
                </a:lnTo>
                <a:lnTo>
                  <a:pt x="1724" y="923"/>
                </a:lnTo>
                <a:lnTo>
                  <a:pt x="1724" y="923"/>
                </a:lnTo>
                <a:lnTo>
                  <a:pt x="1724" y="923"/>
                </a:lnTo>
                <a:lnTo>
                  <a:pt x="1727" y="921"/>
                </a:lnTo>
                <a:lnTo>
                  <a:pt x="1727" y="921"/>
                </a:lnTo>
                <a:lnTo>
                  <a:pt x="1724" y="921"/>
                </a:lnTo>
                <a:lnTo>
                  <a:pt x="1722" y="921"/>
                </a:lnTo>
                <a:lnTo>
                  <a:pt x="1722" y="921"/>
                </a:lnTo>
                <a:lnTo>
                  <a:pt x="1724" y="918"/>
                </a:lnTo>
                <a:lnTo>
                  <a:pt x="1727" y="918"/>
                </a:lnTo>
                <a:lnTo>
                  <a:pt x="1729" y="918"/>
                </a:lnTo>
                <a:lnTo>
                  <a:pt x="1731" y="916"/>
                </a:lnTo>
                <a:lnTo>
                  <a:pt x="1731" y="916"/>
                </a:lnTo>
                <a:lnTo>
                  <a:pt x="1731" y="916"/>
                </a:lnTo>
                <a:lnTo>
                  <a:pt x="1731" y="914"/>
                </a:lnTo>
                <a:lnTo>
                  <a:pt x="1731" y="912"/>
                </a:lnTo>
                <a:lnTo>
                  <a:pt x="1733" y="910"/>
                </a:lnTo>
                <a:lnTo>
                  <a:pt x="1733" y="906"/>
                </a:lnTo>
                <a:lnTo>
                  <a:pt x="1733" y="906"/>
                </a:lnTo>
                <a:lnTo>
                  <a:pt x="1733" y="904"/>
                </a:lnTo>
                <a:lnTo>
                  <a:pt x="1733" y="904"/>
                </a:lnTo>
                <a:lnTo>
                  <a:pt x="1733" y="902"/>
                </a:lnTo>
                <a:lnTo>
                  <a:pt x="1731" y="902"/>
                </a:lnTo>
                <a:lnTo>
                  <a:pt x="1731" y="902"/>
                </a:lnTo>
                <a:lnTo>
                  <a:pt x="1729" y="902"/>
                </a:lnTo>
                <a:lnTo>
                  <a:pt x="1727" y="904"/>
                </a:lnTo>
                <a:lnTo>
                  <a:pt x="1727" y="906"/>
                </a:lnTo>
                <a:lnTo>
                  <a:pt x="1724" y="908"/>
                </a:lnTo>
                <a:lnTo>
                  <a:pt x="1724" y="908"/>
                </a:lnTo>
                <a:lnTo>
                  <a:pt x="1720" y="914"/>
                </a:lnTo>
                <a:lnTo>
                  <a:pt x="1720" y="916"/>
                </a:lnTo>
                <a:lnTo>
                  <a:pt x="1718" y="916"/>
                </a:lnTo>
                <a:lnTo>
                  <a:pt x="1716" y="918"/>
                </a:lnTo>
                <a:lnTo>
                  <a:pt x="1716" y="921"/>
                </a:lnTo>
                <a:lnTo>
                  <a:pt x="1718" y="925"/>
                </a:lnTo>
                <a:lnTo>
                  <a:pt x="1718" y="927"/>
                </a:lnTo>
                <a:lnTo>
                  <a:pt x="1720" y="927"/>
                </a:lnTo>
                <a:lnTo>
                  <a:pt x="1720" y="927"/>
                </a:lnTo>
                <a:lnTo>
                  <a:pt x="1720" y="927"/>
                </a:lnTo>
                <a:lnTo>
                  <a:pt x="1720" y="927"/>
                </a:lnTo>
                <a:lnTo>
                  <a:pt x="1722" y="927"/>
                </a:lnTo>
                <a:lnTo>
                  <a:pt x="1724" y="927"/>
                </a:lnTo>
                <a:lnTo>
                  <a:pt x="1727" y="927"/>
                </a:lnTo>
                <a:lnTo>
                  <a:pt x="1727" y="927"/>
                </a:lnTo>
                <a:lnTo>
                  <a:pt x="1729" y="927"/>
                </a:lnTo>
                <a:lnTo>
                  <a:pt x="1733" y="927"/>
                </a:lnTo>
                <a:lnTo>
                  <a:pt x="1735" y="925"/>
                </a:lnTo>
                <a:close/>
                <a:moveTo>
                  <a:pt x="1724" y="1474"/>
                </a:moveTo>
                <a:lnTo>
                  <a:pt x="1722" y="1476"/>
                </a:lnTo>
                <a:lnTo>
                  <a:pt x="1722" y="1476"/>
                </a:lnTo>
                <a:lnTo>
                  <a:pt x="1718" y="1476"/>
                </a:lnTo>
                <a:lnTo>
                  <a:pt x="1718" y="1476"/>
                </a:lnTo>
                <a:lnTo>
                  <a:pt x="1716" y="1476"/>
                </a:lnTo>
                <a:lnTo>
                  <a:pt x="1714" y="1476"/>
                </a:lnTo>
                <a:lnTo>
                  <a:pt x="1714" y="1476"/>
                </a:lnTo>
                <a:lnTo>
                  <a:pt x="1716" y="1478"/>
                </a:lnTo>
                <a:lnTo>
                  <a:pt x="1716" y="1478"/>
                </a:lnTo>
                <a:lnTo>
                  <a:pt x="1716" y="1478"/>
                </a:lnTo>
                <a:lnTo>
                  <a:pt x="1718" y="1480"/>
                </a:lnTo>
                <a:lnTo>
                  <a:pt x="1716" y="1482"/>
                </a:lnTo>
                <a:lnTo>
                  <a:pt x="1716" y="1484"/>
                </a:lnTo>
                <a:lnTo>
                  <a:pt x="1714" y="1484"/>
                </a:lnTo>
                <a:lnTo>
                  <a:pt x="1714" y="1484"/>
                </a:lnTo>
                <a:lnTo>
                  <a:pt x="1712" y="1487"/>
                </a:lnTo>
                <a:lnTo>
                  <a:pt x="1712" y="1487"/>
                </a:lnTo>
                <a:lnTo>
                  <a:pt x="1716" y="1487"/>
                </a:lnTo>
                <a:lnTo>
                  <a:pt x="1722" y="1487"/>
                </a:lnTo>
                <a:lnTo>
                  <a:pt x="1724" y="1484"/>
                </a:lnTo>
                <a:lnTo>
                  <a:pt x="1724" y="1484"/>
                </a:lnTo>
                <a:lnTo>
                  <a:pt x="1724" y="1482"/>
                </a:lnTo>
                <a:lnTo>
                  <a:pt x="1724" y="1482"/>
                </a:lnTo>
                <a:lnTo>
                  <a:pt x="1724" y="1482"/>
                </a:lnTo>
                <a:lnTo>
                  <a:pt x="1724" y="1480"/>
                </a:lnTo>
                <a:lnTo>
                  <a:pt x="1724" y="1478"/>
                </a:lnTo>
                <a:lnTo>
                  <a:pt x="1724" y="1478"/>
                </a:lnTo>
                <a:lnTo>
                  <a:pt x="1724" y="1476"/>
                </a:lnTo>
                <a:lnTo>
                  <a:pt x="1724" y="1474"/>
                </a:lnTo>
                <a:close/>
                <a:moveTo>
                  <a:pt x="1712" y="1384"/>
                </a:moveTo>
                <a:lnTo>
                  <a:pt x="1712" y="1384"/>
                </a:lnTo>
                <a:lnTo>
                  <a:pt x="1714" y="1384"/>
                </a:lnTo>
                <a:lnTo>
                  <a:pt x="1714" y="1384"/>
                </a:lnTo>
                <a:lnTo>
                  <a:pt x="1714" y="1384"/>
                </a:lnTo>
                <a:lnTo>
                  <a:pt x="1714" y="1384"/>
                </a:lnTo>
                <a:lnTo>
                  <a:pt x="1714" y="1384"/>
                </a:lnTo>
                <a:lnTo>
                  <a:pt x="1714" y="1384"/>
                </a:lnTo>
                <a:lnTo>
                  <a:pt x="1714" y="1382"/>
                </a:lnTo>
                <a:lnTo>
                  <a:pt x="1712" y="1382"/>
                </a:lnTo>
                <a:lnTo>
                  <a:pt x="1712" y="1384"/>
                </a:lnTo>
                <a:lnTo>
                  <a:pt x="1712" y="1384"/>
                </a:lnTo>
                <a:close/>
                <a:moveTo>
                  <a:pt x="1714" y="1375"/>
                </a:moveTo>
                <a:lnTo>
                  <a:pt x="1714" y="1375"/>
                </a:lnTo>
                <a:lnTo>
                  <a:pt x="1712" y="1375"/>
                </a:lnTo>
                <a:lnTo>
                  <a:pt x="1712" y="1375"/>
                </a:lnTo>
                <a:lnTo>
                  <a:pt x="1712" y="1373"/>
                </a:lnTo>
                <a:lnTo>
                  <a:pt x="1712" y="1373"/>
                </a:lnTo>
                <a:lnTo>
                  <a:pt x="1712" y="1375"/>
                </a:lnTo>
                <a:lnTo>
                  <a:pt x="1712" y="1375"/>
                </a:lnTo>
                <a:lnTo>
                  <a:pt x="1714" y="1378"/>
                </a:lnTo>
                <a:lnTo>
                  <a:pt x="1714" y="1375"/>
                </a:lnTo>
                <a:close/>
                <a:moveTo>
                  <a:pt x="1731" y="1468"/>
                </a:moveTo>
                <a:lnTo>
                  <a:pt x="1731" y="1468"/>
                </a:lnTo>
                <a:lnTo>
                  <a:pt x="1729" y="1468"/>
                </a:lnTo>
                <a:lnTo>
                  <a:pt x="1727" y="1470"/>
                </a:lnTo>
                <a:lnTo>
                  <a:pt x="1727" y="1470"/>
                </a:lnTo>
                <a:lnTo>
                  <a:pt x="1727" y="1470"/>
                </a:lnTo>
                <a:lnTo>
                  <a:pt x="1731" y="1470"/>
                </a:lnTo>
                <a:lnTo>
                  <a:pt x="1731" y="1468"/>
                </a:lnTo>
                <a:close/>
                <a:moveTo>
                  <a:pt x="1791" y="906"/>
                </a:moveTo>
                <a:lnTo>
                  <a:pt x="1791" y="906"/>
                </a:lnTo>
                <a:lnTo>
                  <a:pt x="1794" y="906"/>
                </a:lnTo>
                <a:lnTo>
                  <a:pt x="1794" y="904"/>
                </a:lnTo>
                <a:lnTo>
                  <a:pt x="1791" y="904"/>
                </a:lnTo>
                <a:lnTo>
                  <a:pt x="1791" y="904"/>
                </a:lnTo>
                <a:lnTo>
                  <a:pt x="1791" y="902"/>
                </a:lnTo>
                <a:lnTo>
                  <a:pt x="1791" y="902"/>
                </a:lnTo>
                <a:lnTo>
                  <a:pt x="1791" y="900"/>
                </a:lnTo>
                <a:lnTo>
                  <a:pt x="1791" y="900"/>
                </a:lnTo>
                <a:lnTo>
                  <a:pt x="1791" y="902"/>
                </a:lnTo>
                <a:lnTo>
                  <a:pt x="1791" y="904"/>
                </a:lnTo>
                <a:lnTo>
                  <a:pt x="1791" y="904"/>
                </a:lnTo>
                <a:lnTo>
                  <a:pt x="1791" y="906"/>
                </a:lnTo>
                <a:lnTo>
                  <a:pt x="1791" y="906"/>
                </a:lnTo>
                <a:close/>
                <a:moveTo>
                  <a:pt x="1716" y="1394"/>
                </a:moveTo>
                <a:lnTo>
                  <a:pt x="1714" y="1394"/>
                </a:lnTo>
                <a:lnTo>
                  <a:pt x="1714" y="1394"/>
                </a:lnTo>
                <a:lnTo>
                  <a:pt x="1712" y="1394"/>
                </a:lnTo>
                <a:lnTo>
                  <a:pt x="1712" y="1394"/>
                </a:lnTo>
                <a:lnTo>
                  <a:pt x="1714" y="1399"/>
                </a:lnTo>
                <a:lnTo>
                  <a:pt x="1714" y="1401"/>
                </a:lnTo>
                <a:lnTo>
                  <a:pt x="1714" y="1401"/>
                </a:lnTo>
                <a:lnTo>
                  <a:pt x="1716" y="1399"/>
                </a:lnTo>
                <a:lnTo>
                  <a:pt x="1716" y="1399"/>
                </a:lnTo>
                <a:lnTo>
                  <a:pt x="1716" y="1396"/>
                </a:lnTo>
                <a:lnTo>
                  <a:pt x="1716" y="1396"/>
                </a:lnTo>
                <a:lnTo>
                  <a:pt x="1716" y="1394"/>
                </a:lnTo>
                <a:close/>
                <a:moveTo>
                  <a:pt x="1743" y="1438"/>
                </a:moveTo>
                <a:lnTo>
                  <a:pt x="1743" y="1440"/>
                </a:lnTo>
                <a:lnTo>
                  <a:pt x="1743" y="1443"/>
                </a:lnTo>
                <a:lnTo>
                  <a:pt x="1745" y="1443"/>
                </a:lnTo>
                <a:lnTo>
                  <a:pt x="1745" y="1443"/>
                </a:lnTo>
                <a:lnTo>
                  <a:pt x="1747" y="1440"/>
                </a:lnTo>
                <a:lnTo>
                  <a:pt x="1745" y="1440"/>
                </a:lnTo>
                <a:lnTo>
                  <a:pt x="1745" y="1438"/>
                </a:lnTo>
                <a:lnTo>
                  <a:pt x="1743" y="1438"/>
                </a:lnTo>
                <a:close/>
                <a:moveTo>
                  <a:pt x="1724" y="1501"/>
                </a:moveTo>
                <a:lnTo>
                  <a:pt x="1724" y="1501"/>
                </a:lnTo>
                <a:lnTo>
                  <a:pt x="1722" y="1501"/>
                </a:lnTo>
                <a:lnTo>
                  <a:pt x="1722" y="1503"/>
                </a:lnTo>
                <a:lnTo>
                  <a:pt x="1722" y="1503"/>
                </a:lnTo>
                <a:lnTo>
                  <a:pt x="1724" y="1503"/>
                </a:lnTo>
                <a:lnTo>
                  <a:pt x="1724" y="1503"/>
                </a:lnTo>
                <a:lnTo>
                  <a:pt x="1727" y="1503"/>
                </a:lnTo>
                <a:lnTo>
                  <a:pt x="1727" y="1501"/>
                </a:lnTo>
                <a:lnTo>
                  <a:pt x="1724" y="1501"/>
                </a:lnTo>
                <a:lnTo>
                  <a:pt x="1727" y="1501"/>
                </a:lnTo>
                <a:lnTo>
                  <a:pt x="1724" y="1501"/>
                </a:lnTo>
                <a:close/>
                <a:moveTo>
                  <a:pt x="1727" y="1499"/>
                </a:moveTo>
                <a:lnTo>
                  <a:pt x="1729" y="1499"/>
                </a:lnTo>
                <a:lnTo>
                  <a:pt x="1727" y="1499"/>
                </a:lnTo>
                <a:lnTo>
                  <a:pt x="1727" y="1499"/>
                </a:lnTo>
                <a:lnTo>
                  <a:pt x="1727" y="1499"/>
                </a:lnTo>
                <a:lnTo>
                  <a:pt x="1727" y="1499"/>
                </a:lnTo>
                <a:lnTo>
                  <a:pt x="1724" y="1499"/>
                </a:lnTo>
                <a:lnTo>
                  <a:pt x="1724" y="1499"/>
                </a:lnTo>
                <a:lnTo>
                  <a:pt x="1724" y="1499"/>
                </a:lnTo>
                <a:lnTo>
                  <a:pt x="1727" y="1499"/>
                </a:lnTo>
                <a:lnTo>
                  <a:pt x="1727" y="1499"/>
                </a:lnTo>
                <a:close/>
                <a:moveTo>
                  <a:pt x="1714" y="1457"/>
                </a:moveTo>
                <a:lnTo>
                  <a:pt x="1714" y="1457"/>
                </a:lnTo>
                <a:lnTo>
                  <a:pt x="1712" y="1457"/>
                </a:lnTo>
                <a:lnTo>
                  <a:pt x="1714" y="1457"/>
                </a:lnTo>
                <a:lnTo>
                  <a:pt x="1714" y="1457"/>
                </a:lnTo>
                <a:lnTo>
                  <a:pt x="1716" y="1455"/>
                </a:lnTo>
                <a:lnTo>
                  <a:pt x="1714" y="1455"/>
                </a:lnTo>
                <a:lnTo>
                  <a:pt x="1714" y="1455"/>
                </a:lnTo>
                <a:lnTo>
                  <a:pt x="1714" y="1457"/>
                </a:lnTo>
                <a:close/>
                <a:moveTo>
                  <a:pt x="1724" y="929"/>
                </a:moveTo>
                <a:lnTo>
                  <a:pt x="1724" y="929"/>
                </a:lnTo>
                <a:lnTo>
                  <a:pt x="1724" y="929"/>
                </a:lnTo>
                <a:lnTo>
                  <a:pt x="1724" y="927"/>
                </a:lnTo>
                <a:lnTo>
                  <a:pt x="1722" y="929"/>
                </a:lnTo>
                <a:lnTo>
                  <a:pt x="1722" y="929"/>
                </a:lnTo>
                <a:lnTo>
                  <a:pt x="1724" y="929"/>
                </a:lnTo>
                <a:lnTo>
                  <a:pt x="1724" y="929"/>
                </a:lnTo>
                <a:lnTo>
                  <a:pt x="1724" y="929"/>
                </a:lnTo>
                <a:close/>
                <a:moveTo>
                  <a:pt x="1727" y="1422"/>
                </a:moveTo>
                <a:lnTo>
                  <a:pt x="1727" y="1422"/>
                </a:lnTo>
                <a:lnTo>
                  <a:pt x="1727" y="1419"/>
                </a:lnTo>
                <a:lnTo>
                  <a:pt x="1727" y="1419"/>
                </a:lnTo>
                <a:lnTo>
                  <a:pt x="1724" y="1419"/>
                </a:lnTo>
                <a:lnTo>
                  <a:pt x="1724" y="1417"/>
                </a:lnTo>
                <a:lnTo>
                  <a:pt x="1724" y="1417"/>
                </a:lnTo>
                <a:lnTo>
                  <a:pt x="1724" y="1417"/>
                </a:lnTo>
                <a:lnTo>
                  <a:pt x="1724" y="1417"/>
                </a:lnTo>
                <a:lnTo>
                  <a:pt x="1722" y="1415"/>
                </a:lnTo>
                <a:lnTo>
                  <a:pt x="1722" y="1415"/>
                </a:lnTo>
                <a:lnTo>
                  <a:pt x="1720" y="1417"/>
                </a:lnTo>
                <a:lnTo>
                  <a:pt x="1720" y="1417"/>
                </a:lnTo>
                <a:lnTo>
                  <a:pt x="1722" y="1419"/>
                </a:lnTo>
                <a:lnTo>
                  <a:pt x="1722" y="1419"/>
                </a:lnTo>
                <a:lnTo>
                  <a:pt x="1724" y="1419"/>
                </a:lnTo>
                <a:lnTo>
                  <a:pt x="1722" y="1422"/>
                </a:lnTo>
                <a:lnTo>
                  <a:pt x="1722" y="1422"/>
                </a:lnTo>
                <a:lnTo>
                  <a:pt x="1722" y="1422"/>
                </a:lnTo>
                <a:lnTo>
                  <a:pt x="1724" y="1422"/>
                </a:lnTo>
                <a:lnTo>
                  <a:pt x="1727" y="1424"/>
                </a:lnTo>
                <a:lnTo>
                  <a:pt x="1727" y="1422"/>
                </a:lnTo>
                <a:close/>
                <a:moveTo>
                  <a:pt x="1706" y="914"/>
                </a:moveTo>
                <a:lnTo>
                  <a:pt x="1708" y="914"/>
                </a:lnTo>
                <a:lnTo>
                  <a:pt x="1710" y="912"/>
                </a:lnTo>
                <a:lnTo>
                  <a:pt x="1710" y="912"/>
                </a:lnTo>
                <a:lnTo>
                  <a:pt x="1708" y="912"/>
                </a:lnTo>
                <a:lnTo>
                  <a:pt x="1708" y="912"/>
                </a:lnTo>
                <a:lnTo>
                  <a:pt x="1703" y="912"/>
                </a:lnTo>
                <a:lnTo>
                  <a:pt x="1699" y="912"/>
                </a:lnTo>
                <a:lnTo>
                  <a:pt x="1699" y="912"/>
                </a:lnTo>
                <a:lnTo>
                  <a:pt x="1695" y="912"/>
                </a:lnTo>
                <a:lnTo>
                  <a:pt x="1693" y="912"/>
                </a:lnTo>
                <a:lnTo>
                  <a:pt x="1691" y="912"/>
                </a:lnTo>
                <a:lnTo>
                  <a:pt x="1689" y="910"/>
                </a:lnTo>
                <a:lnTo>
                  <a:pt x="1689" y="910"/>
                </a:lnTo>
                <a:lnTo>
                  <a:pt x="1689" y="910"/>
                </a:lnTo>
                <a:lnTo>
                  <a:pt x="1687" y="910"/>
                </a:lnTo>
                <a:lnTo>
                  <a:pt x="1685" y="910"/>
                </a:lnTo>
                <a:lnTo>
                  <a:pt x="1685" y="912"/>
                </a:lnTo>
                <a:lnTo>
                  <a:pt x="1685" y="912"/>
                </a:lnTo>
                <a:lnTo>
                  <a:pt x="1683" y="912"/>
                </a:lnTo>
                <a:lnTo>
                  <a:pt x="1683" y="912"/>
                </a:lnTo>
                <a:lnTo>
                  <a:pt x="1683" y="910"/>
                </a:lnTo>
                <a:lnTo>
                  <a:pt x="1683" y="910"/>
                </a:lnTo>
                <a:lnTo>
                  <a:pt x="1683" y="910"/>
                </a:lnTo>
                <a:lnTo>
                  <a:pt x="1683" y="910"/>
                </a:lnTo>
                <a:lnTo>
                  <a:pt x="1683" y="908"/>
                </a:lnTo>
                <a:lnTo>
                  <a:pt x="1678" y="906"/>
                </a:lnTo>
                <a:lnTo>
                  <a:pt x="1680" y="904"/>
                </a:lnTo>
                <a:lnTo>
                  <a:pt x="1680" y="902"/>
                </a:lnTo>
                <a:lnTo>
                  <a:pt x="1680" y="902"/>
                </a:lnTo>
                <a:lnTo>
                  <a:pt x="1678" y="904"/>
                </a:lnTo>
                <a:lnTo>
                  <a:pt x="1676" y="904"/>
                </a:lnTo>
                <a:lnTo>
                  <a:pt x="1676" y="906"/>
                </a:lnTo>
                <a:lnTo>
                  <a:pt x="1676" y="906"/>
                </a:lnTo>
                <a:lnTo>
                  <a:pt x="1674" y="908"/>
                </a:lnTo>
                <a:lnTo>
                  <a:pt x="1674" y="908"/>
                </a:lnTo>
                <a:lnTo>
                  <a:pt x="1676" y="908"/>
                </a:lnTo>
                <a:lnTo>
                  <a:pt x="1678" y="910"/>
                </a:lnTo>
                <a:lnTo>
                  <a:pt x="1678" y="910"/>
                </a:lnTo>
                <a:lnTo>
                  <a:pt x="1678" y="912"/>
                </a:lnTo>
                <a:lnTo>
                  <a:pt x="1680" y="912"/>
                </a:lnTo>
                <a:lnTo>
                  <a:pt x="1683" y="912"/>
                </a:lnTo>
                <a:lnTo>
                  <a:pt x="1685" y="912"/>
                </a:lnTo>
                <a:lnTo>
                  <a:pt x="1685" y="914"/>
                </a:lnTo>
                <a:lnTo>
                  <a:pt x="1685" y="914"/>
                </a:lnTo>
                <a:lnTo>
                  <a:pt x="1683" y="914"/>
                </a:lnTo>
                <a:lnTo>
                  <a:pt x="1685" y="914"/>
                </a:lnTo>
                <a:lnTo>
                  <a:pt x="1687" y="916"/>
                </a:lnTo>
                <a:lnTo>
                  <a:pt x="1687" y="916"/>
                </a:lnTo>
                <a:lnTo>
                  <a:pt x="1691" y="918"/>
                </a:lnTo>
                <a:lnTo>
                  <a:pt x="1691" y="916"/>
                </a:lnTo>
                <a:lnTo>
                  <a:pt x="1693" y="916"/>
                </a:lnTo>
                <a:lnTo>
                  <a:pt x="1691" y="916"/>
                </a:lnTo>
                <a:lnTo>
                  <a:pt x="1693" y="916"/>
                </a:lnTo>
                <a:lnTo>
                  <a:pt x="1693" y="916"/>
                </a:lnTo>
                <a:lnTo>
                  <a:pt x="1695" y="914"/>
                </a:lnTo>
                <a:lnTo>
                  <a:pt x="1695" y="914"/>
                </a:lnTo>
                <a:lnTo>
                  <a:pt x="1695" y="914"/>
                </a:lnTo>
                <a:lnTo>
                  <a:pt x="1695" y="916"/>
                </a:lnTo>
                <a:lnTo>
                  <a:pt x="1695" y="916"/>
                </a:lnTo>
                <a:lnTo>
                  <a:pt x="1695" y="916"/>
                </a:lnTo>
                <a:lnTo>
                  <a:pt x="1695" y="916"/>
                </a:lnTo>
                <a:lnTo>
                  <a:pt x="1697" y="918"/>
                </a:lnTo>
                <a:lnTo>
                  <a:pt x="1695" y="918"/>
                </a:lnTo>
                <a:lnTo>
                  <a:pt x="1695" y="918"/>
                </a:lnTo>
                <a:lnTo>
                  <a:pt x="1697" y="918"/>
                </a:lnTo>
                <a:lnTo>
                  <a:pt x="1697" y="921"/>
                </a:lnTo>
                <a:lnTo>
                  <a:pt x="1697" y="921"/>
                </a:lnTo>
                <a:lnTo>
                  <a:pt x="1699" y="921"/>
                </a:lnTo>
                <a:lnTo>
                  <a:pt x="1701" y="921"/>
                </a:lnTo>
                <a:lnTo>
                  <a:pt x="1703" y="921"/>
                </a:lnTo>
                <a:lnTo>
                  <a:pt x="1701" y="921"/>
                </a:lnTo>
                <a:lnTo>
                  <a:pt x="1701" y="921"/>
                </a:lnTo>
                <a:lnTo>
                  <a:pt x="1701" y="918"/>
                </a:lnTo>
                <a:lnTo>
                  <a:pt x="1701" y="916"/>
                </a:lnTo>
                <a:lnTo>
                  <a:pt x="1701" y="916"/>
                </a:lnTo>
                <a:lnTo>
                  <a:pt x="1706" y="914"/>
                </a:lnTo>
                <a:close/>
                <a:moveTo>
                  <a:pt x="1712" y="895"/>
                </a:moveTo>
                <a:lnTo>
                  <a:pt x="1714" y="893"/>
                </a:lnTo>
                <a:lnTo>
                  <a:pt x="1714" y="893"/>
                </a:lnTo>
                <a:lnTo>
                  <a:pt x="1716" y="891"/>
                </a:lnTo>
                <a:lnTo>
                  <a:pt x="1716" y="891"/>
                </a:lnTo>
                <a:lnTo>
                  <a:pt x="1718" y="891"/>
                </a:lnTo>
                <a:lnTo>
                  <a:pt x="1718" y="891"/>
                </a:lnTo>
                <a:lnTo>
                  <a:pt x="1716" y="891"/>
                </a:lnTo>
                <a:lnTo>
                  <a:pt x="1714" y="891"/>
                </a:lnTo>
                <a:lnTo>
                  <a:pt x="1712" y="893"/>
                </a:lnTo>
                <a:lnTo>
                  <a:pt x="1710" y="895"/>
                </a:lnTo>
                <a:lnTo>
                  <a:pt x="1710" y="897"/>
                </a:lnTo>
                <a:lnTo>
                  <a:pt x="1710" y="897"/>
                </a:lnTo>
                <a:lnTo>
                  <a:pt x="1712" y="897"/>
                </a:lnTo>
                <a:lnTo>
                  <a:pt x="1712" y="897"/>
                </a:lnTo>
                <a:lnTo>
                  <a:pt x="1712" y="897"/>
                </a:lnTo>
                <a:lnTo>
                  <a:pt x="1712" y="897"/>
                </a:lnTo>
                <a:lnTo>
                  <a:pt x="1710" y="897"/>
                </a:lnTo>
                <a:lnTo>
                  <a:pt x="1712" y="895"/>
                </a:lnTo>
                <a:lnTo>
                  <a:pt x="1712" y="895"/>
                </a:lnTo>
                <a:close/>
                <a:moveTo>
                  <a:pt x="1727" y="1428"/>
                </a:moveTo>
                <a:lnTo>
                  <a:pt x="1724" y="1428"/>
                </a:lnTo>
                <a:lnTo>
                  <a:pt x="1724" y="1428"/>
                </a:lnTo>
                <a:lnTo>
                  <a:pt x="1724" y="1428"/>
                </a:lnTo>
                <a:lnTo>
                  <a:pt x="1722" y="1430"/>
                </a:lnTo>
                <a:lnTo>
                  <a:pt x="1722" y="1430"/>
                </a:lnTo>
                <a:lnTo>
                  <a:pt x="1722" y="1432"/>
                </a:lnTo>
                <a:lnTo>
                  <a:pt x="1724" y="1432"/>
                </a:lnTo>
                <a:lnTo>
                  <a:pt x="1727" y="1432"/>
                </a:lnTo>
                <a:lnTo>
                  <a:pt x="1727" y="1428"/>
                </a:lnTo>
                <a:close/>
                <a:moveTo>
                  <a:pt x="1716" y="1396"/>
                </a:moveTo>
                <a:lnTo>
                  <a:pt x="1718" y="1396"/>
                </a:lnTo>
                <a:lnTo>
                  <a:pt x="1720" y="1396"/>
                </a:lnTo>
                <a:lnTo>
                  <a:pt x="1722" y="1396"/>
                </a:lnTo>
                <a:lnTo>
                  <a:pt x="1718" y="1394"/>
                </a:lnTo>
                <a:lnTo>
                  <a:pt x="1718" y="1394"/>
                </a:lnTo>
                <a:lnTo>
                  <a:pt x="1718" y="1392"/>
                </a:lnTo>
                <a:lnTo>
                  <a:pt x="1718" y="1392"/>
                </a:lnTo>
                <a:lnTo>
                  <a:pt x="1716" y="1392"/>
                </a:lnTo>
                <a:lnTo>
                  <a:pt x="1716" y="1392"/>
                </a:lnTo>
                <a:lnTo>
                  <a:pt x="1716" y="1394"/>
                </a:lnTo>
                <a:lnTo>
                  <a:pt x="1716" y="1394"/>
                </a:lnTo>
                <a:lnTo>
                  <a:pt x="1716" y="1396"/>
                </a:lnTo>
                <a:close/>
                <a:moveTo>
                  <a:pt x="1722" y="1440"/>
                </a:moveTo>
                <a:lnTo>
                  <a:pt x="1722" y="1440"/>
                </a:lnTo>
                <a:lnTo>
                  <a:pt x="1722" y="1438"/>
                </a:lnTo>
                <a:lnTo>
                  <a:pt x="1722" y="1438"/>
                </a:lnTo>
                <a:lnTo>
                  <a:pt x="1722" y="1438"/>
                </a:lnTo>
                <a:lnTo>
                  <a:pt x="1720" y="1438"/>
                </a:lnTo>
                <a:lnTo>
                  <a:pt x="1720" y="1438"/>
                </a:lnTo>
                <a:lnTo>
                  <a:pt x="1720" y="1440"/>
                </a:lnTo>
                <a:lnTo>
                  <a:pt x="1720" y="1440"/>
                </a:lnTo>
                <a:lnTo>
                  <a:pt x="1722" y="1440"/>
                </a:lnTo>
                <a:close/>
                <a:moveTo>
                  <a:pt x="1794" y="906"/>
                </a:moveTo>
                <a:lnTo>
                  <a:pt x="1794" y="906"/>
                </a:lnTo>
                <a:lnTo>
                  <a:pt x="1794" y="906"/>
                </a:lnTo>
                <a:lnTo>
                  <a:pt x="1794" y="906"/>
                </a:lnTo>
                <a:lnTo>
                  <a:pt x="1794" y="906"/>
                </a:lnTo>
                <a:lnTo>
                  <a:pt x="1794" y="906"/>
                </a:lnTo>
                <a:lnTo>
                  <a:pt x="1794" y="906"/>
                </a:lnTo>
                <a:lnTo>
                  <a:pt x="1794" y="906"/>
                </a:lnTo>
                <a:lnTo>
                  <a:pt x="1794" y="906"/>
                </a:lnTo>
                <a:close/>
                <a:moveTo>
                  <a:pt x="1720" y="1407"/>
                </a:moveTo>
                <a:lnTo>
                  <a:pt x="1720" y="1405"/>
                </a:lnTo>
                <a:lnTo>
                  <a:pt x="1718" y="1405"/>
                </a:lnTo>
                <a:lnTo>
                  <a:pt x="1718" y="1405"/>
                </a:lnTo>
                <a:lnTo>
                  <a:pt x="1716" y="1407"/>
                </a:lnTo>
                <a:lnTo>
                  <a:pt x="1718" y="1409"/>
                </a:lnTo>
                <a:lnTo>
                  <a:pt x="1718" y="1411"/>
                </a:lnTo>
                <a:lnTo>
                  <a:pt x="1720" y="1411"/>
                </a:lnTo>
                <a:lnTo>
                  <a:pt x="1720" y="1409"/>
                </a:lnTo>
                <a:lnTo>
                  <a:pt x="1720" y="1407"/>
                </a:lnTo>
                <a:close/>
                <a:moveTo>
                  <a:pt x="1507" y="1285"/>
                </a:moveTo>
                <a:lnTo>
                  <a:pt x="1507" y="1285"/>
                </a:lnTo>
                <a:lnTo>
                  <a:pt x="1511" y="1287"/>
                </a:lnTo>
                <a:lnTo>
                  <a:pt x="1511" y="1287"/>
                </a:lnTo>
                <a:lnTo>
                  <a:pt x="1511" y="1287"/>
                </a:lnTo>
                <a:lnTo>
                  <a:pt x="1511" y="1287"/>
                </a:lnTo>
                <a:lnTo>
                  <a:pt x="1509" y="1287"/>
                </a:lnTo>
                <a:lnTo>
                  <a:pt x="1507" y="1285"/>
                </a:lnTo>
                <a:lnTo>
                  <a:pt x="1507" y="1285"/>
                </a:lnTo>
                <a:lnTo>
                  <a:pt x="1507" y="1285"/>
                </a:lnTo>
                <a:close/>
                <a:moveTo>
                  <a:pt x="1634" y="1369"/>
                </a:moveTo>
                <a:lnTo>
                  <a:pt x="1634" y="1371"/>
                </a:lnTo>
                <a:lnTo>
                  <a:pt x="1636" y="1371"/>
                </a:lnTo>
                <a:lnTo>
                  <a:pt x="1639" y="1371"/>
                </a:lnTo>
                <a:lnTo>
                  <a:pt x="1639" y="1371"/>
                </a:lnTo>
                <a:lnTo>
                  <a:pt x="1639" y="1371"/>
                </a:lnTo>
                <a:lnTo>
                  <a:pt x="1641" y="1369"/>
                </a:lnTo>
                <a:lnTo>
                  <a:pt x="1643" y="1371"/>
                </a:lnTo>
                <a:lnTo>
                  <a:pt x="1645" y="1369"/>
                </a:lnTo>
                <a:lnTo>
                  <a:pt x="1645" y="1371"/>
                </a:lnTo>
                <a:lnTo>
                  <a:pt x="1647" y="1371"/>
                </a:lnTo>
                <a:lnTo>
                  <a:pt x="1647" y="1371"/>
                </a:lnTo>
                <a:lnTo>
                  <a:pt x="1649" y="1371"/>
                </a:lnTo>
                <a:lnTo>
                  <a:pt x="1649" y="1371"/>
                </a:lnTo>
                <a:lnTo>
                  <a:pt x="1651" y="1371"/>
                </a:lnTo>
                <a:lnTo>
                  <a:pt x="1653" y="1369"/>
                </a:lnTo>
                <a:lnTo>
                  <a:pt x="1655" y="1367"/>
                </a:lnTo>
                <a:lnTo>
                  <a:pt x="1655" y="1367"/>
                </a:lnTo>
                <a:lnTo>
                  <a:pt x="1657" y="1367"/>
                </a:lnTo>
                <a:lnTo>
                  <a:pt x="1657" y="1365"/>
                </a:lnTo>
                <a:lnTo>
                  <a:pt x="1655" y="1365"/>
                </a:lnTo>
                <a:lnTo>
                  <a:pt x="1653" y="1363"/>
                </a:lnTo>
                <a:lnTo>
                  <a:pt x="1651" y="1363"/>
                </a:lnTo>
                <a:lnTo>
                  <a:pt x="1651" y="1363"/>
                </a:lnTo>
                <a:lnTo>
                  <a:pt x="1651" y="1363"/>
                </a:lnTo>
                <a:lnTo>
                  <a:pt x="1651" y="1363"/>
                </a:lnTo>
                <a:lnTo>
                  <a:pt x="1649" y="1363"/>
                </a:lnTo>
                <a:lnTo>
                  <a:pt x="1649" y="1363"/>
                </a:lnTo>
                <a:lnTo>
                  <a:pt x="1649" y="1363"/>
                </a:lnTo>
                <a:lnTo>
                  <a:pt x="1641" y="1363"/>
                </a:lnTo>
                <a:lnTo>
                  <a:pt x="1636" y="1363"/>
                </a:lnTo>
                <a:lnTo>
                  <a:pt x="1636" y="1363"/>
                </a:lnTo>
                <a:lnTo>
                  <a:pt x="1634" y="1363"/>
                </a:lnTo>
                <a:lnTo>
                  <a:pt x="1634" y="1363"/>
                </a:lnTo>
                <a:lnTo>
                  <a:pt x="1634" y="1365"/>
                </a:lnTo>
                <a:lnTo>
                  <a:pt x="1632" y="1365"/>
                </a:lnTo>
                <a:lnTo>
                  <a:pt x="1634" y="1365"/>
                </a:lnTo>
                <a:lnTo>
                  <a:pt x="1634" y="1365"/>
                </a:lnTo>
                <a:lnTo>
                  <a:pt x="1634" y="1367"/>
                </a:lnTo>
                <a:lnTo>
                  <a:pt x="1634" y="1367"/>
                </a:lnTo>
                <a:lnTo>
                  <a:pt x="1634" y="1369"/>
                </a:lnTo>
                <a:close/>
                <a:moveTo>
                  <a:pt x="1479" y="1308"/>
                </a:moveTo>
                <a:lnTo>
                  <a:pt x="1479" y="1308"/>
                </a:lnTo>
                <a:lnTo>
                  <a:pt x="1479" y="1308"/>
                </a:lnTo>
                <a:lnTo>
                  <a:pt x="1479" y="1306"/>
                </a:lnTo>
                <a:lnTo>
                  <a:pt x="1479" y="1306"/>
                </a:lnTo>
                <a:lnTo>
                  <a:pt x="1477" y="1306"/>
                </a:lnTo>
                <a:lnTo>
                  <a:pt x="1477" y="1306"/>
                </a:lnTo>
                <a:lnTo>
                  <a:pt x="1477" y="1306"/>
                </a:lnTo>
                <a:lnTo>
                  <a:pt x="1477" y="1306"/>
                </a:lnTo>
                <a:lnTo>
                  <a:pt x="1477" y="1306"/>
                </a:lnTo>
                <a:lnTo>
                  <a:pt x="1477" y="1308"/>
                </a:lnTo>
                <a:lnTo>
                  <a:pt x="1479" y="1308"/>
                </a:lnTo>
                <a:close/>
                <a:moveTo>
                  <a:pt x="1486" y="1281"/>
                </a:moveTo>
                <a:lnTo>
                  <a:pt x="1486" y="1281"/>
                </a:lnTo>
                <a:lnTo>
                  <a:pt x="1483" y="1281"/>
                </a:lnTo>
                <a:lnTo>
                  <a:pt x="1483" y="1281"/>
                </a:lnTo>
                <a:lnTo>
                  <a:pt x="1483" y="1281"/>
                </a:lnTo>
                <a:lnTo>
                  <a:pt x="1483" y="1277"/>
                </a:lnTo>
                <a:lnTo>
                  <a:pt x="1483" y="1277"/>
                </a:lnTo>
                <a:lnTo>
                  <a:pt x="1481" y="1279"/>
                </a:lnTo>
                <a:lnTo>
                  <a:pt x="1481" y="1277"/>
                </a:lnTo>
                <a:lnTo>
                  <a:pt x="1483" y="1277"/>
                </a:lnTo>
                <a:lnTo>
                  <a:pt x="1483" y="1277"/>
                </a:lnTo>
                <a:lnTo>
                  <a:pt x="1481" y="1275"/>
                </a:lnTo>
                <a:lnTo>
                  <a:pt x="1481" y="1277"/>
                </a:lnTo>
                <a:lnTo>
                  <a:pt x="1479" y="1277"/>
                </a:lnTo>
                <a:lnTo>
                  <a:pt x="1479" y="1277"/>
                </a:lnTo>
                <a:lnTo>
                  <a:pt x="1479" y="1277"/>
                </a:lnTo>
                <a:lnTo>
                  <a:pt x="1477" y="1277"/>
                </a:lnTo>
                <a:lnTo>
                  <a:pt x="1479" y="1279"/>
                </a:lnTo>
                <a:lnTo>
                  <a:pt x="1479" y="1279"/>
                </a:lnTo>
                <a:lnTo>
                  <a:pt x="1481" y="1281"/>
                </a:lnTo>
                <a:lnTo>
                  <a:pt x="1481" y="1281"/>
                </a:lnTo>
                <a:lnTo>
                  <a:pt x="1481" y="1283"/>
                </a:lnTo>
                <a:lnTo>
                  <a:pt x="1483" y="1283"/>
                </a:lnTo>
                <a:lnTo>
                  <a:pt x="1486" y="1281"/>
                </a:lnTo>
                <a:close/>
                <a:moveTo>
                  <a:pt x="1488" y="1264"/>
                </a:moveTo>
                <a:lnTo>
                  <a:pt x="1488" y="1264"/>
                </a:lnTo>
                <a:lnTo>
                  <a:pt x="1488" y="1264"/>
                </a:lnTo>
                <a:lnTo>
                  <a:pt x="1488" y="1264"/>
                </a:lnTo>
                <a:lnTo>
                  <a:pt x="1486" y="1264"/>
                </a:lnTo>
                <a:lnTo>
                  <a:pt x="1486" y="1264"/>
                </a:lnTo>
                <a:lnTo>
                  <a:pt x="1483" y="1264"/>
                </a:lnTo>
                <a:lnTo>
                  <a:pt x="1483" y="1264"/>
                </a:lnTo>
                <a:lnTo>
                  <a:pt x="1486" y="1264"/>
                </a:lnTo>
                <a:lnTo>
                  <a:pt x="1488" y="1264"/>
                </a:lnTo>
                <a:close/>
                <a:moveTo>
                  <a:pt x="1475" y="1304"/>
                </a:moveTo>
                <a:lnTo>
                  <a:pt x="1475" y="1306"/>
                </a:lnTo>
                <a:lnTo>
                  <a:pt x="1477" y="1306"/>
                </a:lnTo>
                <a:lnTo>
                  <a:pt x="1477" y="1306"/>
                </a:lnTo>
                <a:lnTo>
                  <a:pt x="1477" y="1306"/>
                </a:lnTo>
                <a:lnTo>
                  <a:pt x="1477" y="1306"/>
                </a:lnTo>
                <a:lnTo>
                  <a:pt x="1477" y="1304"/>
                </a:lnTo>
                <a:lnTo>
                  <a:pt x="1475" y="1304"/>
                </a:lnTo>
                <a:lnTo>
                  <a:pt x="1475" y="1304"/>
                </a:lnTo>
                <a:lnTo>
                  <a:pt x="1473" y="1304"/>
                </a:lnTo>
                <a:lnTo>
                  <a:pt x="1473" y="1304"/>
                </a:lnTo>
                <a:lnTo>
                  <a:pt x="1475" y="1304"/>
                </a:lnTo>
                <a:close/>
                <a:moveTo>
                  <a:pt x="1496" y="1256"/>
                </a:moveTo>
                <a:lnTo>
                  <a:pt x="1496" y="1258"/>
                </a:lnTo>
                <a:lnTo>
                  <a:pt x="1496" y="1258"/>
                </a:lnTo>
                <a:lnTo>
                  <a:pt x="1496" y="1258"/>
                </a:lnTo>
                <a:lnTo>
                  <a:pt x="1498" y="1258"/>
                </a:lnTo>
                <a:lnTo>
                  <a:pt x="1500" y="1260"/>
                </a:lnTo>
                <a:lnTo>
                  <a:pt x="1502" y="1260"/>
                </a:lnTo>
                <a:lnTo>
                  <a:pt x="1502" y="1262"/>
                </a:lnTo>
                <a:lnTo>
                  <a:pt x="1504" y="1262"/>
                </a:lnTo>
                <a:lnTo>
                  <a:pt x="1504" y="1264"/>
                </a:lnTo>
                <a:lnTo>
                  <a:pt x="1504" y="1266"/>
                </a:lnTo>
                <a:lnTo>
                  <a:pt x="1504" y="1266"/>
                </a:lnTo>
                <a:lnTo>
                  <a:pt x="1502" y="1269"/>
                </a:lnTo>
                <a:lnTo>
                  <a:pt x="1502" y="1269"/>
                </a:lnTo>
                <a:lnTo>
                  <a:pt x="1502" y="1269"/>
                </a:lnTo>
                <a:lnTo>
                  <a:pt x="1504" y="1271"/>
                </a:lnTo>
                <a:lnTo>
                  <a:pt x="1504" y="1271"/>
                </a:lnTo>
                <a:lnTo>
                  <a:pt x="1504" y="1269"/>
                </a:lnTo>
                <a:lnTo>
                  <a:pt x="1504" y="1266"/>
                </a:lnTo>
                <a:lnTo>
                  <a:pt x="1504" y="1264"/>
                </a:lnTo>
                <a:lnTo>
                  <a:pt x="1504" y="1262"/>
                </a:lnTo>
                <a:lnTo>
                  <a:pt x="1504" y="1262"/>
                </a:lnTo>
                <a:lnTo>
                  <a:pt x="1502" y="1260"/>
                </a:lnTo>
                <a:lnTo>
                  <a:pt x="1500" y="1258"/>
                </a:lnTo>
                <a:lnTo>
                  <a:pt x="1498" y="1258"/>
                </a:lnTo>
                <a:lnTo>
                  <a:pt x="1496" y="1256"/>
                </a:lnTo>
                <a:lnTo>
                  <a:pt x="1496" y="1256"/>
                </a:lnTo>
                <a:close/>
                <a:moveTo>
                  <a:pt x="1467" y="1241"/>
                </a:moveTo>
                <a:lnTo>
                  <a:pt x="1467" y="1241"/>
                </a:lnTo>
                <a:lnTo>
                  <a:pt x="1465" y="1239"/>
                </a:lnTo>
                <a:lnTo>
                  <a:pt x="1463" y="1239"/>
                </a:lnTo>
                <a:lnTo>
                  <a:pt x="1467" y="1241"/>
                </a:lnTo>
                <a:lnTo>
                  <a:pt x="1467" y="1241"/>
                </a:lnTo>
                <a:lnTo>
                  <a:pt x="1469" y="1241"/>
                </a:lnTo>
                <a:lnTo>
                  <a:pt x="1471" y="1241"/>
                </a:lnTo>
                <a:lnTo>
                  <a:pt x="1475" y="1239"/>
                </a:lnTo>
                <a:lnTo>
                  <a:pt x="1479" y="1239"/>
                </a:lnTo>
                <a:lnTo>
                  <a:pt x="1479" y="1239"/>
                </a:lnTo>
                <a:lnTo>
                  <a:pt x="1479" y="1237"/>
                </a:lnTo>
                <a:lnTo>
                  <a:pt x="1477" y="1239"/>
                </a:lnTo>
                <a:lnTo>
                  <a:pt x="1473" y="1239"/>
                </a:lnTo>
                <a:lnTo>
                  <a:pt x="1473" y="1239"/>
                </a:lnTo>
                <a:lnTo>
                  <a:pt x="1473" y="1239"/>
                </a:lnTo>
                <a:lnTo>
                  <a:pt x="1471" y="1239"/>
                </a:lnTo>
                <a:lnTo>
                  <a:pt x="1469" y="1237"/>
                </a:lnTo>
                <a:lnTo>
                  <a:pt x="1469" y="1239"/>
                </a:lnTo>
                <a:lnTo>
                  <a:pt x="1469" y="1239"/>
                </a:lnTo>
                <a:lnTo>
                  <a:pt x="1469" y="1239"/>
                </a:lnTo>
                <a:lnTo>
                  <a:pt x="1467" y="1241"/>
                </a:lnTo>
                <a:close/>
                <a:moveTo>
                  <a:pt x="1488" y="1239"/>
                </a:moveTo>
                <a:lnTo>
                  <a:pt x="1488" y="1237"/>
                </a:lnTo>
                <a:lnTo>
                  <a:pt x="1486" y="1237"/>
                </a:lnTo>
                <a:lnTo>
                  <a:pt x="1483" y="1235"/>
                </a:lnTo>
                <a:lnTo>
                  <a:pt x="1483" y="1235"/>
                </a:lnTo>
                <a:lnTo>
                  <a:pt x="1481" y="1235"/>
                </a:lnTo>
                <a:lnTo>
                  <a:pt x="1479" y="1235"/>
                </a:lnTo>
                <a:lnTo>
                  <a:pt x="1479" y="1235"/>
                </a:lnTo>
                <a:lnTo>
                  <a:pt x="1481" y="1235"/>
                </a:lnTo>
                <a:lnTo>
                  <a:pt x="1486" y="1237"/>
                </a:lnTo>
                <a:lnTo>
                  <a:pt x="1488" y="1239"/>
                </a:lnTo>
                <a:lnTo>
                  <a:pt x="1490" y="1241"/>
                </a:lnTo>
                <a:lnTo>
                  <a:pt x="1490" y="1241"/>
                </a:lnTo>
                <a:lnTo>
                  <a:pt x="1490" y="1243"/>
                </a:lnTo>
                <a:lnTo>
                  <a:pt x="1490" y="1243"/>
                </a:lnTo>
                <a:lnTo>
                  <a:pt x="1488" y="1245"/>
                </a:lnTo>
                <a:lnTo>
                  <a:pt x="1488" y="1248"/>
                </a:lnTo>
                <a:lnTo>
                  <a:pt x="1488" y="1248"/>
                </a:lnTo>
                <a:lnTo>
                  <a:pt x="1486" y="1250"/>
                </a:lnTo>
                <a:lnTo>
                  <a:pt x="1488" y="1250"/>
                </a:lnTo>
                <a:lnTo>
                  <a:pt x="1488" y="1252"/>
                </a:lnTo>
                <a:lnTo>
                  <a:pt x="1490" y="1252"/>
                </a:lnTo>
                <a:lnTo>
                  <a:pt x="1490" y="1250"/>
                </a:lnTo>
                <a:lnTo>
                  <a:pt x="1490" y="1245"/>
                </a:lnTo>
                <a:lnTo>
                  <a:pt x="1492" y="1243"/>
                </a:lnTo>
                <a:lnTo>
                  <a:pt x="1492" y="1241"/>
                </a:lnTo>
                <a:lnTo>
                  <a:pt x="1490" y="1241"/>
                </a:lnTo>
                <a:lnTo>
                  <a:pt x="1488" y="1239"/>
                </a:lnTo>
                <a:lnTo>
                  <a:pt x="1488" y="1239"/>
                </a:lnTo>
                <a:lnTo>
                  <a:pt x="1488" y="1239"/>
                </a:lnTo>
                <a:lnTo>
                  <a:pt x="1488" y="1239"/>
                </a:lnTo>
                <a:close/>
                <a:moveTo>
                  <a:pt x="1475" y="1273"/>
                </a:moveTo>
                <a:lnTo>
                  <a:pt x="1475" y="1273"/>
                </a:lnTo>
                <a:lnTo>
                  <a:pt x="1475" y="1273"/>
                </a:lnTo>
                <a:lnTo>
                  <a:pt x="1477" y="1275"/>
                </a:lnTo>
                <a:lnTo>
                  <a:pt x="1477" y="1275"/>
                </a:lnTo>
                <a:lnTo>
                  <a:pt x="1477" y="1275"/>
                </a:lnTo>
                <a:lnTo>
                  <a:pt x="1479" y="1275"/>
                </a:lnTo>
                <a:lnTo>
                  <a:pt x="1479" y="1275"/>
                </a:lnTo>
                <a:lnTo>
                  <a:pt x="1481" y="1273"/>
                </a:lnTo>
                <a:lnTo>
                  <a:pt x="1481" y="1273"/>
                </a:lnTo>
                <a:lnTo>
                  <a:pt x="1481" y="1271"/>
                </a:lnTo>
                <a:lnTo>
                  <a:pt x="1481" y="1269"/>
                </a:lnTo>
                <a:lnTo>
                  <a:pt x="1479" y="1269"/>
                </a:lnTo>
                <a:lnTo>
                  <a:pt x="1479" y="1266"/>
                </a:lnTo>
                <a:lnTo>
                  <a:pt x="1477" y="1264"/>
                </a:lnTo>
                <a:lnTo>
                  <a:pt x="1477" y="1264"/>
                </a:lnTo>
                <a:lnTo>
                  <a:pt x="1477" y="1262"/>
                </a:lnTo>
                <a:lnTo>
                  <a:pt x="1475" y="1262"/>
                </a:lnTo>
                <a:lnTo>
                  <a:pt x="1475" y="1262"/>
                </a:lnTo>
                <a:lnTo>
                  <a:pt x="1475" y="1264"/>
                </a:lnTo>
                <a:lnTo>
                  <a:pt x="1475" y="1266"/>
                </a:lnTo>
                <a:lnTo>
                  <a:pt x="1473" y="1269"/>
                </a:lnTo>
                <a:lnTo>
                  <a:pt x="1473" y="1269"/>
                </a:lnTo>
                <a:lnTo>
                  <a:pt x="1473" y="1269"/>
                </a:lnTo>
                <a:lnTo>
                  <a:pt x="1475" y="1271"/>
                </a:lnTo>
                <a:lnTo>
                  <a:pt x="1473" y="1271"/>
                </a:lnTo>
                <a:lnTo>
                  <a:pt x="1473" y="1271"/>
                </a:lnTo>
                <a:lnTo>
                  <a:pt x="1471" y="1271"/>
                </a:lnTo>
                <a:lnTo>
                  <a:pt x="1473" y="1273"/>
                </a:lnTo>
                <a:lnTo>
                  <a:pt x="1473" y="1273"/>
                </a:lnTo>
                <a:lnTo>
                  <a:pt x="1475" y="1273"/>
                </a:lnTo>
                <a:close/>
                <a:moveTo>
                  <a:pt x="1471" y="1302"/>
                </a:moveTo>
                <a:lnTo>
                  <a:pt x="1471" y="1302"/>
                </a:lnTo>
                <a:lnTo>
                  <a:pt x="1469" y="1302"/>
                </a:lnTo>
                <a:lnTo>
                  <a:pt x="1467" y="1302"/>
                </a:lnTo>
                <a:lnTo>
                  <a:pt x="1469" y="1302"/>
                </a:lnTo>
                <a:lnTo>
                  <a:pt x="1469" y="1302"/>
                </a:lnTo>
                <a:lnTo>
                  <a:pt x="1469" y="1304"/>
                </a:lnTo>
                <a:lnTo>
                  <a:pt x="1471" y="1304"/>
                </a:lnTo>
                <a:lnTo>
                  <a:pt x="1473" y="1304"/>
                </a:lnTo>
                <a:lnTo>
                  <a:pt x="1473" y="1304"/>
                </a:lnTo>
                <a:lnTo>
                  <a:pt x="1473" y="1304"/>
                </a:lnTo>
                <a:lnTo>
                  <a:pt x="1473" y="1302"/>
                </a:lnTo>
                <a:lnTo>
                  <a:pt x="1471" y="1302"/>
                </a:lnTo>
                <a:lnTo>
                  <a:pt x="1471" y="1302"/>
                </a:lnTo>
                <a:close/>
                <a:moveTo>
                  <a:pt x="1509" y="1105"/>
                </a:moveTo>
                <a:lnTo>
                  <a:pt x="1507" y="1105"/>
                </a:lnTo>
                <a:lnTo>
                  <a:pt x="1507" y="1105"/>
                </a:lnTo>
                <a:lnTo>
                  <a:pt x="1511" y="1105"/>
                </a:lnTo>
                <a:lnTo>
                  <a:pt x="1509" y="1105"/>
                </a:lnTo>
                <a:close/>
                <a:moveTo>
                  <a:pt x="1511" y="1271"/>
                </a:moveTo>
                <a:lnTo>
                  <a:pt x="1511" y="1271"/>
                </a:lnTo>
                <a:lnTo>
                  <a:pt x="1513" y="1273"/>
                </a:lnTo>
                <a:lnTo>
                  <a:pt x="1513" y="1273"/>
                </a:lnTo>
                <a:lnTo>
                  <a:pt x="1515" y="1275"/>
                </a:lnTo>
                <a:lnTo>
                  <a:pt x="1515" y="1277"/>
                </a:lnTo>
                <a:lnTo>
                  <a:pt x="1515" y="1277"/>
                </a:lnTo>
                <a:lnTo>
                  <a:pt x="1515" y="1277"/>
                </a:lnTo>
                <a:lnTo>
                  <a:pt x="1515" y="1277"/>
                </a:lnTo>
                <a:lnTo>
                  <a:pt x="1515" y="1277"/>
                </a:lnTo>
                <a:lnTo>
                  <a:pt x="1515" y="1277"/>
                </a:lnTo>
                <a:lnTo>
                  <a:pt x="1517" y="1277"/>
                </a:lnTo>
                <a:lnTo>
                  <a:pt x="1517" y="1277"/>
                </a:lnTo>
                <a:lnTo>
                  <a:pt x="1513" y="1273"/>
                </a:lnTo>
                <a:lnTo>
                  <a:pt x="1513" y="1273"/>
                </a:lnTo>
                <a:lnTo>
                  <a:pt x="1511" y="1271"/>
                </a:lnTo>
                <a:lnTo>
                  <a:pt x="1511" y="1269"/>
                </a:lnTo>
                <a:lnTo>
                  <a:pt x="1511" y="1269"/>
                </a:lnTo>
                <a:lnTo>
                  <a:pt x="1511" y="1271"/>
                </a:lnTo>
                <a:close/>
                <a:moveTo>
                  <a:pt x="1519" y="1292"/>
                </a:moveTo>
                <a:lnTo>
                  <a:pt x="1517" y="1294"/>
                </a:lnTo>
                <a:lnTo>
                  <a:pt x="1519" y="1294"/>
                </a:lnTo>
                <a:lnTo>
                  <a:pt x="1521" y="1294"/>
                </a:lnTo>
                <a:lnTo>
                  <a:pt x="1523" y="1298"/>
                </a:lnTo>
                <a:lnTo>
                  <a:pt x="1523" y="1296"/>
                </a:lnTo>
                <a:lnTo>
                  <a:pt x="1523" y="1296"/>
                </a:lnTo>
                <a:lnTo>
                  <a:pt x="1521" y="1294"/>
                </a:lnTo>
                <a:lnTo>
                  <a:pt x="1521" y="1294"/>
                </a:lnTo>
                <a:lnTo>
                  <a:pt x="1519" y="1289"/>
                </a:lnTo>
                <a:lnTo>
                  <a:pt x="1519" y="1289"/>
                </a:lnTo>
                <a:lnTo>
                  <a:pt x="1517" y="1287"/>
                </a:lnTo>
                <a:lnTo>
                  <a:pt x="1517" y="1285"/>
                </a:lnTo>
                <a:lnTo>
                  <a:pt x="1517" y="1285"/>
                </a:lnTo>
                <a:lnTo>
                  <a:pt x="1517" y="1287"/>
                </a:lnTo>
                <a:lnTo>
                  <a:pt x="1517" y="1287"/>
                </a:lnTo>
                <a:lnTo>
                  <a:pt x="1519" y="1289"/>
                </a:lnTo>
                <a:lnTo>
                  <a:pt x="1519" y="1292"/>
                </a:lnTo>
                <a:lnTo>
                  <a:pt x="1519" y="1292"/>
                </a:lnTo>
                <a:lnTo>
                  <a:pt x="1519" y="1292"/>
                </a:lnTo>
                <a:close/>
                <a:moveTo>
                  <a:pt x="1511" y="1092"/>
                </a:moveTo>
                <a:lnTo>
                  <a:pt x="1511" y="1092"/>
                </a:lnTo>
                <a:lnTo>
                  <a:pt x="1511" y="1095"/>
                </a:lnTo>
                <a:lnTo>
                  <a:pt x="1513" y="1095"/>
                </a:lnTo>
                <a:lnTo>
                  <a:pt x="1513" y="1092"/>
                </a:lnTo>
                <a:lnTo>
                  <a:pt x="1511" y="1092"/>
                </a:lnTo>
                <a:close/>
                <a:moveTo>
                  <a:pt x="1517" y="1057"/>
                </a:moveTo>
                <a:lnTo>
                  <a:pt x="1515" y="1061"/>
                </a:lnTo>
                <a:lnTo>
                  <a:pt x="1517" y="1061"/>
                </a:lnTo>
                <a:lnTo>
                  <a:pt x="1519" y="1057"/>
                </a:lnTo>
                <a:lnTo>
                  <a:pt x="1519" y="1055"/>
                </a:lnTo>
                <a:lnTo>
                  <a:pt x="1519" y="1053"/>
                </a:lnTo>
                <a:lnTo>
                  <a:pt x="1519" y="1055"/>
                </a:lnTo>
                <a:lnTo>
                  <a:pt x="1517" y="1057"/>
                </a:lnTo>
                <a:close/>
                <a:moveTo>
                  <a:pt x="1504" y="1109"/>
                </a:moveTo>
                <a:lnTo>
                  <a:pt x="1502" y="1109"/>
                </a:lnTo>
                <a:lnTo>
                  <a:pt x="1500" y="1111"/>
                </a:lnTo>
                <a:lnTo>
                  <a:pt x="1498" y="1113"/>
                </a:lnTo>
                <a:lnTo>
                  <a:pt x="1500" y="1113"/>
                </a:lnTo>
                <a:lnTo>
                  <a:pt x="1502" y="1111"/>
                </a:lnTo>
                <a:lnTo>
                  <a:pt x="1504" y="1109"/>
                </a:lnTo>
                <a:close/>
                <a:moveTo>
                  <a:pt x="1513" y="1103"/>
                </a:moveTo>
                <a:lnTo>
                  <a:pt x="1511" y="1103"/>
                </a:lnTo>
                <a:lnTo>
                  <a:pt x="1511" y="1105"/>
                </a:lnTo>
                <a:lnTo>
                  <a:pt x="1513" y="1103"/>
                </a:lnTo>
                <a:lnTo>
                  <a:pt x="1513" y="1103"/>
                </a:lnTo>
                <a:lnTo>
                  <a:pt x="1515" y="1101"/>
                </a:lnTo>
                <a:lnTo>
                  <a:pt x="1515" y="1099"/>
                </a:lnTo>
                <a:lnTo>
                  <a:pt x="1515" y="1097"/>
                </a:lnTo>
                <a:lnTo>
                  <a:pt x="1515" y="1095"/>
                </a:lnTo>
                <a:lnTo>
                  <a:pt x="1513" y="1095"/>
                </a:lnTo>
                <a:lnTo>
                  <a:pt x="1515" y="1099"/>
                </a:lnTo>
                <a:lnTo>
                  <a:pt x="1515" y="1099"/>
                </a:lnTo>
                <a:lnTo>
                  <a:pt x="1513" y="1103"/>
                </a:lnTo>
                <a:close/>
                <a:moveTo>
                  <a:pt x="1498" y="1113"/>
                </a:moveTo>
                <a:lnTo>
                  <a:pt x="1498" y="1113"/>
                </a:lnTo>
                <a:lnTo>
                  <a:pt x="1498" y="1113"/>
                </a:lnTo>
                <a:lnTo>
                  <a:pt x="1496" y="1111"/>
                </a:lnTo>
                <a:lnTo>
                  <a:pt x="1496" y="1113"/>
                </a:lnTo>
                <a:lnTo>
                  <a:pt x="1498" y="1113"/>
                </a:lnTo>
                <a:lnTo>
                  <a:pt x="1498" y="1113"/>
                </a:lnTo>
                <a:close/>
                <a:moveTo>
                  <a:pt x="1530" y="1279"/>
                </a:moveTo>
                <a:lnTo>
                  <a:pt x="1530" y="1279"/>
                </a:lnTo>
                <a:lnTo>
                  <a:pt x="1530" y="1279"/>
                </a:lnTo>
                <a:lnTo>
                  <a:pt x="1527" y="1279"/>
                </a:lnTo>
                <a:lnTo>
                  <a:pt x="1527" y="1281"/>
                </a:lnTo>
                <a:lnTo>
                  <a:pt x="1527" y="1281"/>
                </a:lnTo>
                <a:lnTo>
                  <a:pt x="1530" y="1279"/>
                </a:lnTo>
                <a:close/>
                <a:moveTo>
                  <a:pt x="1458" y="1300"/>
                </a:moveTo>
                <a:lnTo>
                  <a:pt x="1458" y="1300"/>
                </a:lnTo>
                <a:lnTo>
                  <a:pt x="1458" y="1300"/>
                </a:lnTo>
                <a:lnTo>
                  <a:pt x="1454" y="1298"/>
                </a:lnTo>
                <a:lnTo>
                  <a:pt x="1454" y="1298"/>
                </a:lnTo>
                <a:lnTo>
                  <a:pt x="1454" y="1298"/>
                </a:lnTo>
                <a:lnTo>
                  <a:pt x="1456" y="1300"/>
                </a:lnTo>
                <a:lnTo>
                  <a:pt x="1458" y="1300"/>
                </a:lnTo>
                <a:close/>
                <a:moveTo>
                  <a:pt x="1479" y="1310"/>
                </a:moveTo>
                <a:lnTo>
                  <a:pt x="1481" y="1310"/>
                </a:lnTo>
                <a:lnTo>
                  <a:pt x="1481" y="1310"/>
                </a:lnTo>
                <a:lnTo>
                  <a:pt x="1481" y="1310"/>
                </a:lnTo>
                <a:lnTo>
                  <a:pt x="1483" y="1310"/>
                </a:lnTo>
                <a:lnTo>
                  <a:pt x="1483" y="1310"/>
                </a:lnTo>
                <a:lnTo>
                  <a:pt x="1483" y="1310"/>
                </a:lnTo>
                <a:lnTo>
                  <a:pt x="1481" y="1308"/>
                </a:lnTo>
                <a:lnTo>
                  <a:pt x="1479" y="1308"/>
                </a:lnTo>
                <a:lnTo>
                  <a:pt x="1479" y="1308"/>
                </a:lnTo>
                <a:lnTo>
                  <a:pt x="1479" y="1310"/>
                </a:lnTo>
                <a:lnTo>
                  <a:pt x="1479" y="1310"/>
                </a:lnTo>
                <a:close/>
                <a:moveTo>
                  <a:pt x="1595" y="1451"/>
                </a:moveTo>
                <a:lnTo>
                  <a:pt x="1595" y="1449"/>
                </a:lnTo>
                <a:lnTo>
                  <a:pt x="1592" y="1449"/>
                </a:lnTo>
                <a:lnTo>
                  <a:pt x="1592" y="1449"/>
                </a:lnTo>
                <a:lnTo>
                  <a:pt x="1592" y="1451"/>
                </a:lnTo>
                <a:lnTo>
                  <a:pt x="1595" y="1451"/>
                </a:lnTo>
                <a:lnTo>
                  <a:pt x="1595" y="1451"/>
                </a:lnTo>
                <a:lnTo>
                  <a:pt x="1595" y="1451"/>
                </a:lnTo>
                <a:lnTo>
                  <a:pt x="1595" y="1451"/>
                </a:lnTo>
                <a:lnTo>
                  <a:pt x="1595" y="1451"/>
                </a:lnTo>
                <a:close/>
                <a:moveTo>
                  <a:pt x="1496" y="1371"/>
                </a:moveTo>
                <a:lnTo>
                  <a:pt x="1498" y="1371"/>
                </a:lnTo>
                <a:lnTo>
                  <a:pt x="1498" y="1371"/>
                </a:lnTo>
                <a:lnTo>
                  <a:pt x="1500" y="1371"/>
                </a:lnTo>
                <a:lnTo>
                  <a:pt x="1502" y="1371"/>
                </a:lnTo>
                <a:lnTo>
                  <a:pt x="1504" y="1371"/>
                </a:lnTo>
                <a:lnTo>
                  <a:pt x="1502" y="1371"/>
                </a:lnTo>
                <a:lnTo>
                  <a:pt x="1502" y="1367"/>
                </a:lnTo>
                <a:lnTo>
                  <a:pt x="1496" y="1367"/>
                </a:lnTo>
                <a:lnTo>
                  <a:pt x="1496" y="1365"/>
                </a:lnTo>
                <a:lnTo>
                  <a:pt x="1494" y="1365"/>
                </a:lnTo>
                <a:lnTo>
                  <a:pt x="1492" y="1365"/>
                </a:lnTo>
                <a:lnTo>
                  <a:pt x="1492" y="1365"/>
                </a:lnTo>
                <a:lnTo>
                  <a:pt x="1490" y="1363"/>
                </a:lnTo>
                <a:lnTo>
                  <a:pt x="1488" y="1363"/>
                </a:lnTo>
                <a:lnTo>
                  <a:pt x="1488" y="1363"/>
                </a:lnTo>
                <a:lnTo>
                  <a:pt x="1486" y="1363"/>
                </a:lnTo>
                <a:lnTo>
                  <a:pt x="1479" y="1363"/>
                </a:lnTo>
                <a:lnTo>
                  <a:pt x="1479" y="1363"/>
                </a:lnTo>
                <a:lnTo>
                  <a:pt x="1477" y="1363"/>
                </a:lnTo>
                <a:lnTo>
                  <a:pt x="1477" y="1363"/>
                </a:lnTo>
                <a:lnTo>
                  <a:pt x="1475" y="1363"/>
                </a:lnTo>
                <a:lnTo>
                  <a:pt x="1473" y="1363"/>
                </a:lnTo>
                <a:lnTo>
                  <a:pt x="1473" y="1365"/>
                </a:lnTo>
                <a:lnTo>
                  <a:pt x="1473" y="1365"/>
                </a:lnTo>
                <a:lnTo>
                  <a:pt x="1473" y="1367"/>
                </a:lnTo>
                <a:lnTo>
                  <a:pt x="1477" y="1367"/>
                </a:lnTo>
                <a:lnTo>
                  <a:pt x="1477" y="1367"/>
                </a:lnTo>
                <a:lnTo>
                  <a:pt x="1477" y="1369"/>
                </a:lnTo>
                <a:lnTo>
                  <a:pt x="1479" y="1369"/>
                </a:lnTo>
                <a:lnTo>
                  <a:pt x="1479" y="1369"/>
                </a:lnTo>
                <a:lnTo>
                  <a:pt x="1481" y="1371"/>
                </a:lnTo>
                <a:lnTo>
                  <a:pt x="1483" y="1371"/>
                </a:lnTo>
                <a:lnTo>
                  <a:pt x="1486" y="1371"/>
                </a:lnTo>
                <a:lnTo>
                  <a:pt x="1488" y="1373"/>
                </a:lnTo>
                <a:lnTo>
                  <a:pt x="1488" y="1373"/>
                </a:lnTo>
                <a:lnTo>
                  <a:pt x="1490" y="1373"/>
                </a:lnTo>
                <a:lnTo>
                  <a:pt x="1490" y="1371"/>
                </a:lnTo>
                <a:lnTo>
                  <a:pt x="1490" y="1371"/>
                </a:lnTo>
                <a:lnTo>
                  <a:pt x="1492" y="1371"/>
                </a:lnTo>
                <a:lnTo>
                  <a:pt x="1492" y="1371"/>
                </a:lnTo>
                <a:lnTo>
                  <a:pt x="1494" y="1371"/>
                </a:lnTo>
                <a:lnTo>
                  <a:pt x="1494" y="1371"/>
                </a:lnTo>
                <a:lnTo>
                  <a:pt x="1494" y="1371"/>
                </a:lnTo>
                <a:lnTo>
                  <a:pt x="1496" y="1371"/>
                </a:lnTo>
                <a:lnTo>
                  <a:pt x="1496" y="1371"/>
                </a:lnTo>
                <a:lnTo>
                  <a:pt x="1496" y="1371"/>
                </a:lnTo>
                <a:lnTo>
                  <a:pt x="1496" y="1371"/>
                </a:lnTo>
                <a:close/>
                <a:moveTo>
                  <a:pt x="1404" y="1317"/>
                </a:moveTo>
                <a:lnTo>
                  <a:pt x="1404" y="1317"/>
                </a:lnTo>
                <a:lnTo>
                  <a:pt x="1402" y="1317"/>
                </a:lnTo>
                <a:lnTo>
                  <a:pt x="1402" y="1317"/>
                </a:lnTo>
                <a:lnTo>
                  <a:pt x="1404" y="1317"/>
                </a:lnTo>
                <a:lnTo>
                  <a:pt x="1404" y="1319"/>
                </a:lnTo>
                <a:lnTo>
                  <a:pt x="1406" y="1319"/>
                </a:lnTo>
                <a:lnTo>
                  <a:pt x="1408" y="1319"/>
                </a:lnTo>
                <a:lnTo>
                  <a:pt x="1410" y="1317"/>
                </a:lnTo>
                <a:lnTo>
                  <a:pt x="1412" y="1317"/>
                </a:lnTo>
                <a:lnTo>
                  <a:pt x="1412" y="1317"/>
                </a:lnTo>
                <a:lnTo>
                  <a:pt x="1410" y="1315"/>
                </a:lnTo>
                <a:lnTo>
                  <a:pt x="1410" y="1313"/>
                </a:lnTo>
                <a:lnTo>
                  <a:pt x="1410" y="1313"/>
                </a:lnTo>
                <a:lnTo>
                  <a:pt x="1408" y="1313"/>
                </a:lnTo>
                <a:lnTo>
                  <a:pt x="1406" y="1310"/>
                </a:lnTo>
                <a:lnTo>
                  <a:pt x="1404" y="1313"/>
                </a:lnTo>
                <a:lnTo>
                  <a:pt x="1404" y="1313"/>
                </a:lnTo>
                <a:lnTo>
                  <a:pt x="1406" y="1317"/>
                </a:lnTo>
                <a:lnTo>
                  <a:pt x="1406" y="1317"/>
                </a:lnTo>
                <a:lnTo>
                  <a:pt x="1404" y="1317"/>
                </a:lnTo>
                <a:close/>
                <a:moveTo>
                  <a:pt x="1414" y="1495"/>
                </a:moveTo>
                <a:lnTo>
                  <a:pt x="1416" y="1497"/>
                </a:lnTo>
                <a:lnTo>
                  <a:pt x="1416" y="1497"/>
                </a:lnTo>
                <a:lnTo>
                  <a:pt x="1416" y="1495"/>
                </a:lnTo>
                <a:lnTo>
                  <a:pt x="1416" y="1495"/>
                </a:lnTo>
                <a:lnTo>
                  <a:pt x="1414" y="1495"/>
                </a:lnTo>
                <a:close/>
                <a:moveTo>
                  <a:pt x="1431" y="1350"/>
                </a:moveTo>
                <a:lnTo>
                  <a:pt x="1429" y="1350"/>
                </a:lnTo>
                <a:lnTo>
                  <a:pt x="1429" y="1350"/>
                </a:lnTo>
                <a:lnTo>
                  <a:pt x="1429" y="1350"/>
                </a:lnTo>
                <a:lnTo>
                  <a:pt x="1429" y="1350"/>
                </a:lnTo>
                <a:lnTo>
                  <a:pt x="1429" y="1350"/>
                </a:lnTo>
                <a:lnTo>
                  <a:pt x="1429" y="1350"/>
                </a:lnTo>
                <a:lnTo>
                  <a:pt x="1429" y="1350"/>
                </a:lnTo>
                <a:lnTo>
                  <a:pt x="1431" y="1350"/>
                </a:lnTo>
                <a:lnTo>
                  <a:pt x="1431" y="1350"/>
                </a:lnTo>
                <a:lnTo>
                  <a:pt x="1433" y="1350"/>
                </a:lnTo>
                <a:lnTo>
                  <a:pt x="1433" y="1350"/>
                </a:lnTo>
                <a:lnTo>
                  <a:pt x="1431" y="1350"/>
                </a:lnTo>
                <a:close/>
                <a:moveTo>
                  <a:pt x="1519" y="1342"/>
                </a:moveTo>
                <a:lnTo>
                  <a:pt x="1521" y="1342"/>
                </a:lnTo>
                <a:lnTo>
                  <a:pt x="1521" y="1342"/>
                </a:lnTo>
                <a:lnTo>
                  <a:pt x="1523" y="1340"/>
                </a:lnTo>
                <a:lnTo>
                  <a:pt x="1527" y="1340"/>
                </a:lnTo>
                <a:lnTo>
                  <a:pt x="1530" y="1340"/>
                </a:lnTo>
                <a:lnTo>
                  <a:pt x="1532" y="1340"/>
                </a:lnTo>
                <a:lnTo>
                  <a:pt x="1532" y="1338"/>
                </a:lnTo>
                <a:lnTo>
                  <a:pt x="1534" y="1338"/>
                </a:lnTo>
                <a:lnTo>
                  <a:pt x="1534" y="1338"/>
                </a:lnTo>
                <a:lnTo>
                  <a:pt x="1534" y="1336"/>
                </a:lnTo>
                <a:lnTo>
                  <a:pt x="1534" y="1336"/>
                </a:lnTo>
                <a:lnTo>
                  <a:pt x="1532" y="1336"/>
                </a:lnTo>
                <a:lnTo>
                  <a:pt x="1532" y="1336"/>
                </a:lnTo>
                <a:lnTo>
                  <a:pt x="1530" y="1336"/>
                </a:lnTo>
                <a:lnTo>
                  <a:pt x="1527" y="1334"/>
                </a:lnTo>
                <a:lnTo>
                  <a:pt x="1525" y="1331"/>
                </a:lnTo>
                <a:lnTo>
                  <a:pt x="1525" y="1331"/>
                </a:lnTo>
                <a:lnTo>
                  <a:pt x="1523" y="1331"/>
                </a:lnTo>
                <a:lnTo>
                  <a:pt x="1521" y="1329"/>
                </a:lnTo>
                <a:lnTo>
                  <a:pt x="1519" y="1329"/>
                </a:lnTo>
                <a:lnTo>
                  <a:pt x="1517" y="1329"/>
                </a:lnTo>
                <a:lnTo>
                  <a:pt x="1513" y="1329"/>
                </a:lnTo>
                <a:lnTo>
                  <a:pt x="1513" y="1329"/>
                </a:lnTo>
                <a:lnTo>
                  <a:pt x="1511" y="1329"/>
                </a:lnTo>
                <a:lnTo>
                  <a:pt x="1511" y="1329"/>
                </a:lnTo>
                <a:lnTo>
                  <a:pt x="1511" y="1329"/>
                </a:lnTo>
                <a:lnTo>
                  <a:pt x="1511" y="1327"/>
                </a:lnTo>
                <a:lnTo>
                  <a:pt x="1513" y="1327"/>
                </a:lnTo>
                <a:lnTo>
                  <a:pt x="1511" y="1327"/>
                </a:lnTo>
                <a:lnTo>
                  <a:pt x="1513" y="1325"/>
                </a:lnTo>
                <a:lnTo>
                  <a:pt x="1513" y="1325"/>
                </a:lnTo>
                <a:lnTo>
                  <a:pt x="1513" y="1325"/>
                </a:lnTo>
                <a:lnTo>
                  <a:pt x="1511" y="1323"/>
                </a:lnTo>
                <a:lnTo>
                  <a:pt x="1509" y="1323"/>
                </a:lnTo>
                <a:lnTo>
                  <a:pt x="1507" y="1323"/>
                </a:lnTo>
                <a:lnTo>
                  <a:pt x="1502" y="1321"/>
                </a:lnTo>
                <a:lnTo>
                  <a:pt x="1500" y="1321"/>
                </a:lnTo>
                <a:lnTo>
                  <a:pt x="1498" y="1321"/>
                </a:lnTo>
                <a:lnTo>
                  <a:pt x="1498" y="1321"/>
                </a:lnTo>
                <a:lnTo>
                  <a:pt x="1496" y="1321"/>
                </a:lnTo>
                <a:lnTo>
                  <a:pt x="1496" y="1321"/>
                </a:lnTo>
                <a:lnTo>
                  <a:pt x="1496" y="1319"/>
                </a:lnTo>
                <a:lnTo>
                  <a:pt x="1494" y="1321"/>
                </a:lnTo>
                <a:lnTo>
                  <a:pt x="1494" y="1319"/>
                </a:lnTo>
                <a:lnTo>
                  <a:pt x="1494" y="1319"/>
                </a:lnTo>
                <a:lnTo>
                  <a:pt x="1494" y="1319"/>
                </a:lnTo>
                <a:lnTo>
                  <a:pt x="1490" y="1317"/>
                </a:lnTo>
                <a:lnTo>
                  <a:pt x="1490" y="1317"/>
                </a:lnTo>
                <a:lnTo>
                  <a:pt x="1490" y="1319"/>
                </a:lnTo>
                <a:lnTo>
                  <a:pt x="1488" y="1319"/>
                </a:lnTo>
                <a:lnTo>
                  <a:pt x="1488" y="1317"/>
                </a:lnTo>
                <a:lnTo>
                  <a:pt x="1488" y="1317"/>
                </a:lnTo>
                <a:lnTo>
                  <a:pt x="1488" y="1317"/>
                </a:lnTo>
                <a:lnTo>
                  <a:pt x="1490" y="1317"/>
                </a:lnTo>
                <a:lnTo>
                  <a:pt x="1490" y="1315"/>
                </a:lnTo>
                <a:lnTo>
                  <a:pt x="1490" y="1315"/>
                </a:lnTo>
                <a:lnTo>
                  <a:pt x="1488" y="1315"/>
                </a:lnTo>
                <a:lnTo>
                  <a:pt x="1488" y="1315"/>
                </a:lnTo>
                <a:lnTo>
                  <a:pt x="1486" y="1313"/>
                </a:lnTo>
                <a:lnTo>
                  <a:pt x="1483" y="1313"/>
                </a:lnTo>
                <a:lnTo>
                  <a:pt x="1483" y="1313"/>
                </a:lnTo>
                <a:lnTo>
                  <a:pt x="1486" y="1313"/>
                </a:lnTo>
                <a:lnTo>
                  <a:pt x="1486" y="1313"/>
                </a:lnTo>
                <a:lnTo>
                  <a:pt x="1483" y="1315"/>
                </a:lnTo>
                <a:lnTo>
                  <a:pt x="1483" y="1313"/>
                </a:lnTo>
                <a:lnTo>
                  <a:pt x="1479" y="1313"/>
                </a:lnTo>
                <a:lnTo>
                  <a:pt x="1477" y="1310"/>
                </a:lnTo>
                <a:lnTo>
                  <a:pt x="1475" y="1308"/>
                </a:lnTo>
                <a:lnTo>
                  <a:pt x="1467" y="1304"/>
                </a:lnTo>
                <a:lnTo>
                  <a:pt x="1467" y="1304"/>
                </a:lnTo>
                <a:lnTo>
                  <a:pt x="1467" y="1304"/>
                </a:lnTo>
                <a:lnTo>
                  <a:pt x="1465" y="1304"/>
                </a:lnTo>
                <a:lnTo>
                  <a:pt x="1465" y="1304"/>
                </a:lnTo>
                <a:lnTo>
                  <a:pt x="1460" y="1304"/>
                </a:lnTo>
                <a:lnTo>
                  <a:pt x="1458" y="1304"/>
                </a:lnTo>
                <a:lnTo>
                  <a:pt x="1458" y="1304"/>
                </a:lnTo>
                <a:lnTo>
                  <a:pt x="1456" y="1302"/>
                </a:lnTo>
                <a:lnTo>
                  <a:pt x="1456" y="1302"/>
                </a:lnTo>
                <a:lnTo>
                  <a:pt x="1454" y="1300"/>
                </a:lnTo>
                <a:lnTo>
                  <a:pt x="1450" y="1298"/>
                </a:lnTo>
                <a:lnTo>
                  <a:pt x="1452" y="1298"/>
                </a:lnTo>
                <a:lnTo>
                  <a:pt x="1450" y="1298"/>
                </a:lnTo>
                <a:lnTo>
                  <a:pt x="1450" y="1298"/>
                </a:lnTo>
                <a:lnTo>
                  <a:pt x="1448" y="1296"/>
                </a:lnTo>
                <a:lnTo>
                  <a:pt x="1446" y="1296"/>
                </a:lnTo>
                <a:lnTo>
                  <a:pt x="1446" y="1296"/>
                </a:lnTo>
                <a:lnTo>
                  <a:pt x="1444" y="1296"/>
                </a:lnTo>
                <a:lnTo>
                  <a:pt x="1442" y="1296"/>
                </a:lnTo>
                <a:lnTo>
                  <a:pt x="1442" y="1296"/>
                </a:lnTo>
                <a:lnTo>
                  <a:pt x="1439" y="1294"/>
                </a:lnTo>
                <a:lnTo>
                  <a:pt x="1439" y="1294"/>
                </a:lnTo>
                <a:lnTo>
                  <a:pt x="1433" y="1294"/>
                </a:lnTo>
                <a:lnTo>
                  <a:pt x="1433" y="1294"/>
                </a:lnTo>
                <a:lnTo>
                  <a:pt x="1431" y="1294"/>
                </a:lnTo>
                <a:lnTo>
                  <a:pt x="1431" y="1294"/>
                </a:lnTo>
                <a:lnTo>
                  <a:pt x="1431" y="1294"/>
                </a:lnTo>
                <a:lnTo>
                  <a:pt x="1429" y="1294"/>
                </a:lnTo>
                <a:lnTo>
                  <a:pt x="1427" y="1294"/>
                </a:lnTo>
                <a:lnTo>
                  <a:pt x="1423" y="1294"/>
                </a:lnTo>
                <a:lnTo>
                  <a:pt x="1419" y="1292"/>
                </a:lnTo>
                <a:lnTo>
                  <a:pt x="1414" y="1294"/>
                </a:lnTo>
                <a:lnTo>
                  <a:pt x="1412" y="1294"/>
                </a:lnTo>
                <a:lnTo>
                  <a:pt x="1410" y="1294"/>
                </a:lnTo>
                <a:lnTo>
                  <a:pt x="1402" y="1296"/>
                </a:lnTo>
                <a:lnTo>
                  <a:pt x="1402" y="1296"/>
                </a:lnTo>
                <a:lnTo>
                  <a:pt x="1389" y="1300"/>
                </a:lnTo>
                <a:lnTo>
                  <a:pt x="1389" y="1300"/>
                </a:lnTo>
                <a:lnTo>
                  <a:pt x="1387" y="1302"/>
                </a:lnTo>
                <a:lnTo>
                  <a:pt x="1385" y="1304"/>
                </a:lnTo>
                <a:lnTo>
                  <a:pt x="1385" y="1306"/>
                </a:lnTo>
                <a:lnTo>
                  <a:pt x="1387" y="1308"/>
                </a:lnTo>
                <a:lnTo>
                  <a:pt x="1385" y="1310"/>
                </a:lnTo>
                <a:lnTo>
                  <a:pt x="1385" y="1310"/>
                </a:lnTo>
                <a:lnTo>
                  <a:pt x="1383" y="1310"/>
                </a:lnTo>
                <a:lnTo>
                  <a:pt x="1383" y="1310"/>
                </a:lnTo>
                <a:lnTo>
                  <a:pt x="1379" y="1313"/>
                </a:lnTo>
                <a:lnTo>
                  <a:pt x="1379" y="1313"/>
                </a:lnTo>
                <a:lnTo>
                  <a:pt x="1379" y="1313"/>
                </a:lnTo>
                <a:lnTo>
                  <a:pt x="1379" y="1313"/>
                </a:lnTo>
                <a:lnTo>
                  <a:pt x="1381" y="1313"/>
                </a:lnTo>
                <a:lnTo>
                  <a:pt x="1381" y="1310"/>
                </a:lnTo>
                <a:lnTo>
                  <a:pt x="1383" y="1310"/>
                </a:lnTo>
                <a:lnTo>
                  <a:pt x="1383" y="1310"/>
                </a:lnTo>
                <a:lnTo>
                  <a:pt x="1383" y="1313"/>
                </a:lnTo>
                <a:lnTo>
                  <a:pt x="1383" y="1315"/>
                </a:lnTo>
                <a:lnTo>
                  <a:pt x="1385" y="1313"/>
                </a:lnTo>
                <a:lnTo>
                  <a:pt x="1387" y="1313"/>
                </a:lnTo>
                <a:lnTo>
                  <a:pt x="1389" y="1310"/>
                </a:lnTo>
                <a:lnTo>
                  <a:pt x="1391" y="1310"/>
                </a:lnTo>
                <a:lnTo>
                  <a:pt x="1391" y="1310"/>
                </a:lnTo>
                <a:lnTo>
                  <a:pt x="1391" y="1308"/>
                </a:lnTo>
                <a:lnTo>
                  <a:pt x="1391" y="1308"/>
                </a:lnTo>
                <a:lnTo>
                  <a:pt x="1391" y="1308"/>
                </a:lnTo>
                <a:lnTo>
                  <a:pt x="1395" y="1308"/>
                </a:lnTo>
                <a:lnTo>
                  <a:pt x="1395" y="1308"/>
                </a:lnTo>
                <a:lnTo>
                  <a:pt x="1398" y="1306"/>
                </a:lnTo>
                <a:lnTo>
                  <a:pt x="1398" y="1306"/>
                </a:lnTo>
                <a:lnTo>
                  <a:pt x="1398" y="1308"/>
                </a:lnTo>
                <a:lnTo>
                  <a:pt x="1400" y="1306"/>
                </a:lnTo>
                <a:lnTo>
                  <a:pt x="1402" y="1306"/>
                </a:lnTo>
                <a:lnTo>
                  <a:pt x="1402" y="1304"/>
                </a:lnTo>
                <a:lnTo>
                  <a:pt x="1404" y="1304"/>
                </a:lnTo>
                <a:lnTo>
                  <a:pt x="1404" y="1304"/>
                </a:lnTo>
                <a:lnTo>
                  <a:pt x="1406" y="1302"/>
                </a:lnTo>
                <a:lnTo>
                  <a:pt x="1408" y="1302"/>
                </a:lnTo>
                <a:lnTo>
                  <a:pt x="1408" y="1300"/>
                </a:lnTo>
                <a:lnTo>
                  <a:pt x="1408" y="1300"/>
                </a:lnTo>
                <a:lnTo>
                  <a:pt x="1421" y="1300"/>
                </a:lnTo>
                <a:lnTo>
                  <a:pt x="1423" y="1300"/>
                </a:lnTo>
                <a:lnTo>
                  <a:pt x="1423" y="1300"/>
                </a:lnTo>
                <a:lnTo>
                  <a:pt x="1423" y="1300"/>
                </a:lnTo>
                <a:lnTo>
                  <a:pt x="1425" y="1302"/>
                </a:lnTo>
                <a:lnTo>
                  <a:pt x="1425" y="1302"/>
                </a:lnTo>
                <a:lnTo>
                  <a:pt x="1425" y="1302"/>
                </a:lnTo>
                <a:lnTo>
                  <a:pt x="1423" y="1304"/>
                </a:lnTo>
                <a:lnTo>
                  <a:pt x="1421" y="1304"/>
                </a:lnTo>
                <a:lnTo>
                  <a:pt x="1419" y="1304"/>
                </a:lnTo>
                <a:lnTo>
                  <a:pt x="1421" y="1306"/>
                </a:lnTo>
                <a:lnTo>
                  <a:pt x="1423" y="1306"/>
                </a:lnTo>
                <a:lnTo>
                  <a:pt x="1423" y="1306"/>
                </a:lnTo>
                <a:lnTo>
                  <a:pt x="1427" y="1308"/>
                </a:lnTo>
                <a:lnTo>
                  <a:pt x="1429" y="1308"/>
                </a:lnTo>
                <a:lnTo>
                  <a:pt x="1431" y="1308"/>
                </a:lnTo>
                <a:lnTo>
                  <a:pt x="1431" y="1308"/>
                </a:lnTo>
                <a:lnTo>
                  <a:pt x="1431" y="1306"/>
                </a:lnTo>
                <a:lnTo>
                  <a:pt x="1431" y="1306"/>
                </a:lnTo>
                <a:lnTo>
                  <a:pt x="1433" y="1306"/>
                </a:lnTo>
                <a:lnTo>
                  <a:pt x="1433" y="1308"/>
                </a:lnTo>
                <a:lnTo>
                  <a:pt x="1433" y="1308"/>
                </a:lnTo>
                <a:lnTo>
                  <a:pt x="1433" y="1308"/>
                </a:lnTo>
                <a:lnTo>
                  <a:pt x="1435" y="1310"/>
                </a:lnTo>
                <a:lnTo>
                  <a:pt x="1442" y="1308"/>
                </a:lnTo>
                <a:lnTo>
                  <a:pt x="1442" y="1308"/>
                </a:lnTo>
                <a:lnTo>
                  <a:pt x="1442" y="1308"/>
                </a:lnTo>
                <a:lnTo>
                  <a:pt x="1444" y="1310"/>
                </a:lnTo>
                <a:lnTo>
                  <a:pt x="1444" y="1310"/>
                </a:lnTo>
                <a:lnTo>
                  <a:pt x="1446" y="1313"/>
                </a:lnTo>
                <a:lnTo>
                  <a:pt x="1446" y="1313"/>
                </a:lnTo>
                <a:lnTo>
                  <a:pt x="1450" y="1315"/>
                </a:lnTo>
                <a:lnTo>
                  <a:pt x="1458" y="1317"/>
                </a:lnTo>
                <a:lnTo>
                  <a:pt x="1458" y="1317"/>
                </a:lnTo>
                <a:lnTo>
                  <a:pt x="1460" y="1317"/>
                </a:lnTo>
                <a:lnTo>
                  <a:pt x="1467" y="1317"/>
                </a:lnTo>
                <a:lnTo>
                  <a:pt x="1467" y="1317"/>
                </a:lnTo>
                <a:lnTo>
                  <a:pt x="1469" y="1317"/>
                </a:lnTo>
                <a:lnTo>
                  <a:pt x="1469" y="1319"/>
                </a:lnTo>
                <a:lnTo>
                  <a:pt x="1471" y="1321"/>
                </a:lnTo>
                <a:lnTo>
                  <a:pt x="1471" y="1325"/>
                </a:lnTo>
                <a:lnTo>
                  <a:pt x="1471" y="1325"/>
                </a:lnTo>
                <a:lnTo>
                  <a:pt x="1471" y="1325"/>
                </a:lnTo>
                <a:lnTo>
                  <a:pt x="1473" y="1327"/>
                </a:lnTo>
                <a:lnTo>
                  <a:pt x="1475" y="1329"/>
                </a:lnTo>
                <a:lnTo>
                  <a:pt x="1477" y="1329"/>
                </a:lnTo>
                <a:lnTo>
                  <a:pt x="1479" y="1329"/>
                </a:lnTo>
                <a:lnTo>
                  <a:pt x="1483" y="1329"/>
                </a:lnTo>
                <a:lnTo>
                  <a:pt x="1486" y="1329"/>
                </a:lnTo>
                <a:lnTo>
                  <a:pt x="1488" y="1329"/>
                </a:lnTo>
                <a:lnTo>
                  <a:pt x="1490" y="1331"/>
                </a:lnTo>
                <a:lnTo>
                  <a:pt x="1490" y="1331"/>
                </a:lnTo>
                <a:lnTo>
                  <a:pt x="1490" y="1331"/>
                </a:lnTo>
                <a:lnTo>
                  <a:pt x="1490" y="1334"/>
                </a:lnTo>
                <a:lnTo>
                  <a:pt x="1492" y="1334"/>
                </a:lnTo>
                <a:lnTo>
                  <a:pt x="1490" y="1334"/>
                </a:lnTo>
                <a:lnTo>
                  <a:pt x="1490" y="1336"/>
                </a:lnTo>
                <a:lnTo>
                  <a:pt x="1490" y="1336"/>
                </a:lnTo>
                <a:lnTo>
                  <a:pt x="1483" y="1340"/>
                </a:lnTo>
                <a:lnTo>
                  <a:pt x="1481" y="1342"/>
                </a:lnTo>
                <a:lnTo>
                  <a:pt x="1486" y="1342"/>
                </a:lnTo>
                <a:lnTo>
                  <a:pt x="1490" y="1342"/>
                </a:lnTo>
                <a:lnTo>
                  <a:pt x="1492" y="1342"/>
                </a:lnTo>
                <a:lnTo>
                  <a:pt x="1494" y="1342"/>
                </a:lnTo>
                <a:lnTo>
                  <a:pt x="1496" y="1342"/>
                </a:lnTo>
                <a:lnTo>
                  <a:pt x="1500" y="1342"/>
                </a:lnTo>
                <a:lnTo>
                  <a:pt x="1502" y="1340"/>
                </a:lnTo>
                <a:lnTo>
                  <a:pt x="1504" y="1340"/>
                </a:lnTo>
                <a:lnTo>
                  <a:pt x="1511" y="1340"/>
                </a:lnTo>
                <a:lnTo>
                  <a:pt x="1511" y="1342"/>
                </a:lnTo>
                <a:lnTo>
                  <a:pt x="1513" y="1342"/>
                </a:lnTo>
                <a:lnTo>
                  <a:pt x="1517" y="1342"/>
                </a:lnTo>
                <a:lnTo>
                  <a:pt x="1517" y="1342"/>
                </a:lnTo>
                <a:lnTo>
                  <a:pt x="1519" y="1342"/>
                </a:lnTo>
                <a:lnTo>
                  <a:pt x="1519" y="1340"/>
                </a:lnTo>
                <a:lnTo>
                  <a:pt x="1519" y="1342"/>
                </a:lnTo>
                <a:lnTo>
                  <a:pt x="1519" y="1342"/>
                </a:lnTo>
                <a:lnTo>
                  <a:pt x="1519" y="1342"/>
                </a:lnTo>
                <a:close/>
                <a:moveTo>
                  <a:pt x="1641" y="944"/>
                </a:moveTo>
                <a:lnTo>
                  <a:pt x="1641" y="941"/>
                </a:lnTo>
                <a:lnTo>
                  <a:pt x="1641" y="941"/>
                </a:lnTo>
                <a:lnTo>
                  <a:pt x="1639" y="941"/>
                </a:lnTo>
                <a:lnTo>
                  <a:pt x="1639" y="944"/>
                </a:lnTo>
                <a:lnTo>
                  <a:pt x="1641" y="944"/>
                </a:lnTo>
                <a:lnTo>
                  <a:pt x="1641" y="944"/>
                </a:lnTo>
                <a:close/>
                <a:moveTo>
                  <a:pt x="1607" y="1455"/>
                </a:moveTo>
                <a:lnTo>
                  <a:pt x="1607" y="1453"/>
                </a:lnTo>
                <a:lnTo>
                  <a:pt x="1607" y="1453"/>
                </a:lnTo>
                <a:lnTo>
                  <a:pt x="1605" y="1453"/>
                </a:lnTo>
                <a:lnTo>
                  <a:pt x="1605" y="1453"/>
                </a:lnTo>
                <a:lnTo>
                  <a:pt x="1609" y="1455"/>
                </a:lnTo>
                <a:lnTo>
                  <a:pt x="1611" y="1457"/>
                </a:lnTo>
                <a:lnTo>
                  <a:pt x="1611" y="1457"/>
                </a:lnTo>
                <a:lnTo>
                  <a:pt x="1611" y="1455"/>
                </a:lnTo>
                <a:lnTo>
                  <a:pt x="1607" y="1455"/>
                </a:lnTo>
                <a:close/>
                <a:moveTo>
                  <a:pt x="1647" y="950"/>
                </a:moveTo>
                <a:lnTo>
                  <a:pt x="1647" y="950"/>
                </a:lnTo>
                <a:lnTo>
                  <a:pt x="1647" y="952"/>
                </a:lnTo>
                <a:lnTo>
                  <a:pt x="1647" y="950"/>
                </a:lnTo>
                <a:lnTo>
                  <a:pt x="1649" y="948"/>
                </a:lnTo>
                <a:lnTo>
                  <a:pt x="1647" y="950"/>
                </a:lnTo>
                <a:close/>
                <a:moveTo>
                  <a:pt x="1613" y="1367"/>
                </a:moveTo>
                <a:lnTo>
                  <a:pt x="1613" y="1367"/>
                </a:lnTo>
                <a:lnTo>
                  <a:pt x="1613" y="1365"/>
                </a:lnTo>
                <a:lnTo>
                  <a:pt x="1613" y="1365"/>
                </a:lnTo>
                <a:lnTo>
                  <a:pt x="1615" y="1365"/>
                </a:lnTo>
                <a:lnTo>
                  <a:pt x="1615" y="1363"/>
                </a:lnTo>
                <a:lnTo>
                  <a:pt x="1618" y="1363"/>
                </a:lnTo>
                <a:lnTo>
                  <a:pt x="1618" y="1361"/>
                </a:lnTo>
                <a:lnTo>
                  <a:pt x="1618" y="1361"/>
                </a:lnTo>
                <a:lnTo>
                  <a:pt x="1615" y="1359"/>
                </a:lnTo>
                <a:lnTo>
                  <a:pt x="1613" y="1357"/>
                </a:lnTo>
                <a:lnTo>
                  <a:pt x="1609" y="1354"/>
                </a:lnTo>
                <a:lnTo>
                  <a:pt x="1607" y="1354"/>
                </a:lnTo>
                <a:lnTo>
                  <a:pt x="1605" y="1354"/>
                </a:lnTo>
                <a:lnTo>
                  <a:pt x="1605" y="1354"/>
                </a:lnTo>
                <a:lnTo>
                  <a:pt x="1603" y="1354"/>
                </a:lnTo>
                <a:lnTo>
                  <a:pt x="1601" y="1354"/>
                </a:lnTo>
                <a:lnTo>
                  <a:pt x="1599" y="1352"/>
                </a:lnTo>
                <a:lnTo>
                  <a:pt x="1599" y="1352"/>
                </a:lnTo>
                <a:lnTo>
                  <a:pt x="1599" y="1352"/>
                </a:lnTo>
                <a:lnTo>
                  <a:pt x="1601" y="1352"/>
                </a:lnTo>
                <a:lnTo>
                  <a:pt x="1603" y="1352"/>
                </a:lnTo>
                <a:lnTo>
                  <a:pt x="1605" y="1352"/>
                </a:lnTo>
                <a:lnTo>
                  <a:pt x="1605" y="1350"/>
                </a:lnTo>
                <a:lnTo>
                  <a:pt x="1603" y="1350"/>
                </a:lnTo>
                <a:lnTo>
                  <a:pt x="1597" y="1350"/>
                </a:lnTo>
                <a:lnTo>
                  <a:pt x="1597" y="1350"/>
                </a:lnTo>
                <a:lnTo>
                  <a:pt x="1595" y="1348"/>
                </a:lnTo>
                <a:lnTo>
                  <a:pt x="1595" y="1346"/>
                </a:lnTo>
                <a:lnTo>
                  <a:pt x="1595" y="1346"/>
                </a:lnTo>
                <a:lnTo>
                  <a:pt x="1592" y="1346"/>
                </a:lnTo>
                <a:lnTo>
                  <a:pt x="1592" y="1346"/>
                </a:lnTo>
                <a:lnTo>
                  <a:pt x="1590" y="1346"/>
                </a:lnTo>
                <a:lnTo>
                  <a:pt x="1588" y="1346"/>
                </a:lnTo>
                <a:lnTo>
                  <a:pt x="1588" y="1344"/>
                </a:lnTo>
                <a:lnTo>
                  <a:pt x="1586" y="1344"/>
                </a:lnTo>
                <a:lnTo>
                  <a:pt x="1584" y="1344"/>
                </a:lnTo>
                <a:lnTo>
                  <a:pt x="1584" y="1344"/>
                </a:lnTo>
                <a:lnTo>
                  <a:pt x="1582" y="1342"/>
                </a:lnTo>
                <a:lnTo>
                  <a:pt x="1582" y="1342"/>
                </a:lnTo>
                <a:lnTo>
                  <a:pt x="1580" y="1342"/>
                </a:lnTo>
                <a:lnTo>
                  <a:pt x="1578" y="1342"/>
                </a:lnTo>
                <a:lnTo>
                  <a:pt x="1576" y="1342"/>
                </a:lnTo>
                <a:lnTo>
                  <a:pt x="1576" y="1342"/>
                </a:lnTo>
                <a:lnTo>
                  <a:pt x="1574" y="1342"/>
                </a:lnTo>
                <a:lnTo>
                  <a:pt x="1571" y="1342"/>
                </a:lnTo>
                <a:lnTo>
                  <a:pt x="1569" y="1342"/>
                </a:lnTo>
                <a:lnTo>
                  <a:pt x="1569" y="1342"/>
                </a:lnTo>
                <a:lnTo>
                  <a:pt x="1569" y="1344"/>
                </a:lnTo>
                <a:lnTo>
                  <a:pt x="1569" y="1344"/>
                </a:lnTo>
                <a:lnTo>
                  <a:pt x="1567" y="1344"/>
                </a:lnTo>
                <a:lnTo>
                  <a:pt x="1567" y="1344"/>
                </a:lnTo>
                <a:lnTo>
                  <a:pt x="1565" y="1344"/>
                </a:lnTo>
                <a:lnTo>
                  <a:pt x="1561" y="1344"/>
                </a:lnTo>
                <a:lnTo>
                  <a:pt x="1559" y="1344"/>
                </a:lnTo>
                <a:lnTo>
                  <a:pt x="1555" y="1342"/>
                </a:lnTo>
                <a:lnTo>
                  <a:pt x="1553" y="1342"/>
                </a:lnTo>
                <a:lnTo>
                  <a:pt x="1548" y="1342"/>
                </a:lnTo>
                <a:lnTo>
                  <a:pt x="1546" y="1342"/>
                </a:lnTo>
                <a:lnTo>
                  <a:pt x="1546" y="1342"/>
                </a:lnTo>
                <a:lnTo>
                  <a:pt x="1544" y="1344"/>
                </a:lnTo>
                <a:lnTo>
                  <a:pt x="1544" y="1344"/>
                </a:lnTo>
                <a:lnTo>
                  <a:pt x="1544" y="1346"/>
                </a:lnTo>
                <a:lnTo>
                  <a:pt x="1546" y="1346"/>
                </a:lnTo>
                <a:lnTo>
                  <a:pt x="1548" y="1346"/>
                </a:lnTo>
                <a:lnTo>
                  <a:pt x="1553" y="1348"/>
                </a:lnTo>
                <a:lnTo>
                  <a:pt x="1555" y="1348"/>
                </a:lnTo>
                <a:lnTo>
                  <a:pt x="1555" y="1350"/>
                </a:lnTo>
                <a:lnTo>
                  <a:pt x="1553" y="1352"/>
                </a:lnTo>
                <a:lnTo>
                  <a:pt x="1555" y="1352"/>
                </a:lnTo>
                <a:lnTo>
                  <a:pt x="1553" y="1354"/>
                </a:lnTo>
                <a:lnTo>
                  <a:pt x="1555" y="1357"/>
                </a:lnTo>
                <a:lnTo>
                  <a:pt x="1559" y="1359"/>
                </a:lnTo>
                <a:lnTo>
                  <a:pt x="1559" y="1361"/>
                </a:lnTo>
                <a:lnTo>
                  <a:pt x="1559" y="1361"/>
                </a:lnTo>
                <a:lnTo>
                  <a:pt x="1559" y="1361"/>
                </a:lnTo>
                <a:lnTo>
                  <a:pt x="1559" y="1361"/>
                </a:lnTo>
                <a:lnTo>
                  <a:pt x="1555" y="1363"/>
                </a:lnTo>
                <a:lnTo>
                  <a:pt x="1555" y="1363"/>
                </a:lnTo>
                <a:lnTo>
                  <a:pt x="1555" y="1363"/>
                </a:lnTo>
                <a:lnTo>
                  <a:pt x="1555" y="1363"/>
                </a:lnTo>
                <a:lnTo>
                  <a:pt x="1553" y="1363"/>
                </a:lnTo>
                <a:lnTo>
                  <a:pt x="1551" y="1363"/>
                </a:lnTo>
                <a:lnTo>
                  <a:pt x="1542" y="1363"/>
                </a:lnTo>
                <a:lnTo>
                  <a:pt x="1540" y="1361"/>
                </a:lnTo>
                <a:lnTo>
                  <a:pt x="1538" y="1361"/>
                </a:lnTo>
                <a:lnTo>
                  <a:pt x="1536" y="1361"/>
                </a:lnTo>
                <a:lnTo>
                  <a:pt x="1534" y="1361"/>
                </a:lnTo>
                <a:lnTo>
                  <a:pt x="1532" y="1361"/>
                </a:lnTo>
                <a:lnTo>
                  <a:pt x="1532" y="1361"/>
                </a:lnTo>
                <a:lnTo>
                  <a:pt x="1530" y="1361"/>
                </a:lnTo>
                <a:lnTo>
                  <a:pt x="1530" y="1363"/>
                </a:lnTo>
                <a:lnTo>
                  <a:pt x="1530" y="1365"/>
                </a:lnTo>
                <a:lnTo>
                  <a:pt x="1530" y="1365"/>
                </a:lnTo>
                <a:lnTo>
                  <a:pt x="1534" y="1365"/>
                </a:lnTo>
                <a:lnTo>
                  <a:pt x="1534" y="1367"/>
                </a:lnTo>
                <a:lnTo>
                  <a:pt x="1536" y="1367"/>
                </a:lnTo>
                <a:lnTo>
                  <a:pt x="1538" y="1369"/>
                </a:lnTo>
                <a:lnTo>
                  <a:pt x="1538" y="1369"/>
                </a:lnTo>
                <a:lnTo>
                  <a:pt x="1538" y="1369"/>
                </a:lnTo>
                <a:lnTo>
                  <a:pt x="1540" y="1367"/>
                </a:lnTo>
                <a:lnTo>
                  <a:pt x="1540" y="1367"/>
                </a:lnTo>
                <a:lnTo>
                  <a:pt x="1542" y="1367"/>
                </a:lnTo>
                <a:lnTo>
                  <a:pt x="1544" y="1367"/>
                </a:lnTo>
                <a:lnTo>
                  <a:pt x="1546" y="1367"/>
                </a:lnTo>
                <a:lnTo>
                  <a:pt x="1548" y="1367"/>
                </a:lnTo>
                <a:lnTo>
                  <a:pt x="1553" y="1367"/>
                </a:lnTo>
                <a:lnTo>
                  <a:pt x="1555" y="1367"/>
                </a:lnTo>
                <a:lnTo>
                  <a:pt x="1555" y="1367"/>
                </a:lnTo>
                <a:lnTo>
                  <a:pt x="1557" y="1367"/>
                </a:lnTo>
                <a:lnTo>
                  <a:pt x="1557" y="1367"/>
                </a:lnTo>
                <a:lnTo>
                  <a:pt x="1557" y="1367"/>
                </a:lnTo>
                <a:lnTo>
                  <a:pt x="1563" y="1367"/>
                </a:lnTo>
                <a:lnTo>
                  <a:pt x="1565" y="1367"/>
                </a:lnTo>
                <a:lnTo>
                  <a:pt x="1565" y="1367"/>
                </a:lnTo>
                <a:lnTo>
                  <a:pt x="1567" y="1369"/>
                </a:lnTo>
                <a:lnTo>
                  <a:pt x="1567" y="1369"/>
                </a:lnTo>
                <a:lnTo>
                  <a:pt x="1569" y="1369"/>
                </a:lnTo>
                <a:lnTo>
                  <a:pt x="1569" y="1371"/>
                </a:lnTo>
                <a:lnTo>
                  <a:pt x="1569" y="1371"/>
                </a:lnTo>
                <a:lnTo>
                  <a:pt x="1569" y="1373"/>
                </a:lnTo>
                <a:lnTo>
                  <a:pt x="1569" y="1373"/>
                </a:lnTo>
                <a:lnTo>
                  <a:pt x="1571" y="1373"/>
                </a:lnTo>
                <a:lnTo>
                  <a:pt x="1571" y="1373"/>
                </a:lnTo>
                <a:lnTo>
                  <a:pt x="1574" y="1375"/>
                </a:lnTo>
                <a:lnTo>
                  <a:pt x="1574" y="1375"/>
                </a:lnTo>
                <a:lnTo>
                  <a:pt x="1574" y="1375"/>
                </a:lnTo>
                <a:lnTo>
                  <a:pt x="1576" y="1371"/>
                </a:lnTo>
                <a:lnTo>
                  <a:pt x="1578" y="1369"/>
                </a:lnTo>
                <a:lnTo>
                  <a:pt x="1578" y="1367"/>
                </a:lnTo>
                <a:lnTo>
                  <a:pt x="1578" y="1367"/>
                </a:lnTo>
                <a:lnTo>
                  <a:pt x="1578" y="1367"/>
                </a:lnTo>
                <a:lnTo>
                  <a:pt x="1578" y="1365"/>
                </a:lnTo>
                <a:lnTo>
                  <a:pt x="1580" y="1365"/>
                </a:lnTo>
                <a:lnTo>
                  <a:pt x="1582" y="1365"/>
                </a:lnTo>
                <a:lnTo>
                  <a:pt x="1584" y="1365"/>
                </a:lnTo>
                <a:lnTo>
                  <a:pt x="1586" y="1367"/>
                </a:lnTo>
                <a:lnTo>
                  <a:pt x="1586" y="1367"/>
                </a:lnTo>
                <a:lnTo>
                  <a:pt x="1590" y="1367"/>
                </a:lnTo>
                <a:lnTo>
                  <a:pt x="1592" y="1365"/>
                </a:lnTo>
                <a:lnTo>
                  <a:pt x="1592" y="1365"/>
                </a:lnTo>
                <a:lnTo>
                  <a:pt x="1592" y="1365"/>
                </a:lnTo>
                <a:lnTo>
                  <a:pt x="1595" y="1363"/>
                </a:lnTo>
                <a:lnTo>
                  <a:pt x="1597" y="1363"/>
                </a:lnTo>
                <a:lnTo>
                  <a:pt x="1599" y="1363"/>
                </a:lnTo>
                <a:lnTo>
                  <a:pt x="1601" y="1363"/>
                </a:lnTo>
                <a:lnTo>
                  <a:pt x="1603" y="1363"/>
                </a:lnTo>
                <a:lnTo>
                  <a:pt x="1605" y="1363"/>
                </a:lnTo>
                <a:lnTo>
                  <a:pt x="1607" y="1365"/>
                </a:lnTo>
                <a:lnTo>
                  <a:pt x="1609" y="1365"/>
                </a:lnTo>
                <a:lnTo>
                  <a:pt x="1611" y="1365"/>
                </a:lnTo>
                <a:lnTo>
                  <a:pt x="1611" y="1367"/>
                </a:lnTo>
                <a:lnTo>
                  <a:pt x="1611" y="1367"/>
                </a:lnTo>
                <a:lnTo>
                  <a:pt x="1613" y="1367"/>
                </a:lnTo>
                <a:close/>
                <a:moveTo>
                  <a:pt x="1435" y="1269"/>
                </a:moveTo>
                <a:lnTo>
                  <a:pt x="1435" y="1269"/>
                </a:lnTo>
                <a:lnTo>
                  <a:pt x="1433" y="1269"/>
                </a:lnTo>
                <a:lnTo>
                  <a:pt x="1433" y="1269"/>
                </a:lnTo>
                <a:lnTo>
                  <a:pt x="1433" y="1269"/>
                </a:lnTo>
                <a:lnTo>
                  <a:pt x="1433" y="1269"/>
                </a:lnTo>
                <a:lnTo>
                  <a:pt x="1435" y="1269"/>
                </a:lnTo>
                <a:close/>
                <a:moveTo>
                  <a:pt x="1437" y="1266"/>
                </a:moveTo>
                <a:lnTo>
                  <a:pt x="1437" y="1266"/>
                </a:lnTo>
                <a:lnTo>
                  <a:pt x="1437" y="1269"/>
                </a:lnTo>
                <a:lnTo>
                  <a:pt x="1437" y="1269"/>
                </a:lnTo>
                <a:lnTo>
                  <a:pt x="1437" y="1269"/>
                </a:lnTo>
                <a:lnTo>
                  <a:pt x="1437" y="1269"/>
                </a:lnTo>
                <a:lnTo>
                  <a:pt x="1437" y="1266"/>
                </a:lnTo>
                <a:close/>
                <a:moveTo>
                  <a:pt x="1446" y="1260"/>
                </a:moveTo>
                <a:lnTo>
                  <a:pt x="1444" y="1260"/>
                </a:lnTo>
                <a:lnTo>
                  <a:pt x="1444" y="1260"/>
                </a:lnTo>
                <a:lnTo>
                  <a:pt x="1444" y="1262"/>
                </a:lnTo>
                <a:lnTo>
                  <a:pt x="1444" y="1262"/>
                </a:lnTo>
                <a:lnTo>
                  <a:pt x="1442" y="1262"/>
                </a:lnTo>
                <a:lnTo>
                  <a:pt x="1442" y="1262"/>
                </a:lnTo>
                <a:lnTo>
                  <a:pt x="1442" y="1264"/>
                </a:lnTo>
                <a:lnTo>
                  <a:pt x="1439" y="1266"/>
                </a:lnTo>
                <a:lnTo>
                  <a:pt x="1444" y="1262"/>
                </a:lnTo>
                <a:lnTo>
                  <a:pt x="1446" y="1260"/>
                </a:lnTo>
                <a:close/>
                <a:moveTo>
                  <a:pt x="1429" y="1271"/>
                </a:moveTo>
                <a:lnTo>
                  <a:pt x="1429" y="1271"/>
                </a:lnTo>
                <a:lnTo>
                  <a:pt x="1429" y="1271"/>
                </a:lnTo>
                <a:lnTo>
                  <a:pt x="1429" y="1271"/>
                </a:lnTo>
                <a:lnTo>
                  <a:pt x="1429" y="1269"/>
                </a:lnTo>
                <a:lnTo>
                  <a:pt x="1429" y="1269"/>
                </a:lnTo>
                <a:lnTo>
                  <a:pt x="1429" y="1271"/>
                </a:lnTo>
                <a:lnTo>
                  <a:pt x="1429" y="1271"/>
                </a:lnTo>
                <a:lnTo>
                  <a:pt x="1429" y="1271"/>
                </a:lnTo>
                <a:close/>
                <a:moveTo>
                  <a:pt x="1439" y="1266"/>
                </a:moveTo>
                <a:lnTo>
                  <a:pt x="1439" y="1266"/>
                </a:lnTo>
                <a:lnTo>
                  <a:pt x="1439" y="1266"/>
                </a:lnTo>
                <a:lnTo>
                  <a:pt x="1439" y="1266"/>
                </a:lnTo>
                <a:lnTo>
                  <a:pt x="1439" y="1266"/>
                </a:lnTo>
                <a:close/>
                <a:moveTo>
                  <a:pt x="1379" y="1191"/>
                </a:moveTo>
                <a:lnTo>
                  <a:pt x="1379" y="1193"/>
                </a:lnTo>
                <a:lnTo>
                  <a:pt x="1377" y="1193"/>
                </a:lnTo>
                <a:lnTo>
                  <a:pt x="1377" y="1193"/>
                </a:lnTo>
                <a:lnTo>
                  <a:pt x="1375" y="1193"/>
                </a:lnTo>
                <a:lnTo>
                  <a:pt x="1377" y="1193"/>
                </a:lnTo>
                <a:lnTo>
                  <a:pt x="1377" y="1193"/>
                </a:lnTo>
                <a:lnTo>
                  <a:pt x="1381" y="1191"/>
                </a:lnTo>
                <a:lnTo>
                  <a:pt x="1379" y="1191"/>
                </a:lnTo>
                <a:close/>
                <a:moveTo>
                  <a:pt x="1416" y="1241"/>
                </a:moveTo>
                <a:lnTo>
                  <a:pt x="1419" y="1243"/>
                </a:lnTo>
                <a:lnTo>
                  <a:pt x="1419" y="1243"/>
                </a:lnTo>
                <a:lnTo>
                  <a:pt x="1419" y="1243"/>
                </a:lnTo>
                <a:lnTo>
                  <a:pt x="1419" y="1243"/>
                </a:lnTo>
                <a:lnTo>
                  <a:pt x="1419" y="1241"/>
                </a:lnTo>
                <a:lnTo>
                  <a:pt x="1416" y="1241"/>
                </a:lnTo>
                <a:lnTo>
                  <a:pt x="1416" y="1241"/>
                </a:lnTo>
                <a:close/>
                <a:moveTo>
                  <a:pt x="1419" y="1241"/>
                </a:moveTo>
                <a:lnTo>
                  <a:pt x="1419" y="1241"/>
                </a:lnTo>
                <a:lnTo>
                  <a:pt x="1419" y="1239"/>
                </a:lnTo>
                <a:lnTo>
                  <a:pt x="1416" y="1239"/>
                </a:lnTo>
                <a:lnTo>
                  <a:pt x="1419" y="1241"/>
                </a:lnTo>
                <a:lnTo>
                  <a:pt x="1419" y="1241"/>
                </a:lnTo>
                <a:close/>
                <a:moveTo>
                  <a:pt x="1427" y="1271"/>
                </a:moveTo>
                <a:lnTo>
                  <a:pt x="1427" y="1271"/>
                </a:lnTo>
                <a:lnTo>
                  <a:pt x="1427" y="1269"/>
                </a:lnTo>
                <a:lnTo>
                  <a:pt x="1425" y="1271"/>
                </a:lnTo>
                <a:lnTo>
                  <a:pt x="1425" y="1271"/>
                </a:lnTo>
                <a:lnTo>
                  <a:pt x="1427" y="1271"/>
                </a:lnTo>
                <a:lnTo>
                  <a:pt x="1427" y="1271"/>
                </a:lnTo>
                <a:close/>
                <a:moveTo>
                  <a:pt x="1423" y="1271"/>
                </a:moveTo>
                <a:lnTo>
                  <a:pt x="1423" y="1271"/>
                </a:lnTo>
                <a:lnTo>
                  <a:pt x="1423" y="1271"/>
                </a:lnTo>
                <a:lnTo>
                  <a:pt x="1423" y="1271"/>
                </a:lnTo>
                <a:lnTo>
                  <a:pt x="1423" y="1273"/>
                </a:lnTo>
                <a:lnTo>
                  <a:pt x="1423" y="1273"/>
                </a:lnTo>
                <a:lnTo>
                  <a:pt x="1423" y="1271"/>
                </a:lnTo>
                <a:close/>
                <a:moveTo>
                  <a:pt x="1159" y="440"/>
                </a:moveTo>
                <a:lnTo>
                  <a:pt x="1159" y="438"/>
                </a:lnTo>
                <a:lnTo>
                  <a:pt x="1159" y="436"/>
                </a:lnTo>
                <a:lnTo>
                  <a:pt x="1159" y="436"/>
                </a:lnTo>
                <a:lnTo>
                  <a:pt x="1159" y="436"/>
                </a:lnTo>
                <a:lnTo>
                  <a:pt x="1157" y="434"/>
                </a:lnTo>
                <a:lnTo>
                  <a:pt x="1157" y="436"/>
                </a:lnTo>
                <a:lnTo>
                  <a:pt x="1155" y="436"/>
                </a:lnTo>
                <a:lnTo>
                  <a:pt x="1155" y="436"/>
                </a:lnTo>
                <a:lnTo>
                  <a:pt x="1155" y="436"/>
                </a:lnTo>
                <a:lnTo>
                  <a:pt x="1157" y="438"/>
                </a:lnTo>
                <a:lnTo>
                  <a:pt x="1157" y="438"/>
                </a:lnTo>
                <a:lnTo>
                  <a:pt x="1159" y="440"/>
                </a:lnTo>
                <a:close/>
                <a:moveTo>
                  <a:pt x="2565" y="673"/>
                </a:moveTo>
                <a:lnTo>
                  <a:pt x="2565" y="673"/>
                </a:lnTo>
                <a:lnTo>
                  <a:pt x="2565" y="673"/>
                </a:lnTo>
                <a:lnTo>
                  <a:pt x="2565" y="673"/>
                </a:lnTo>
                <a:lnTo>
                  <a:pt x="2567" y="671"/>
                </a:lnTo>
                <a:lnTo>
                  <a:pt x="2565" y="671"/>
                </a:lnTo>
                <a:lnTo>
                  <a:pt x="2565" y="671"/>
                </a:lnTo>
                <a:lnTo>
                  <a:pt x="2565" y="673"/>
                </a:lnTo>
                <a:close/>
                <a:moveTo>
                  <a:pt x="2525" y="702"/>
                </a:moveTo>
                <a:lnTo>
                  <a:pt x="2527" y="705"/>
                </a:lnTo>
                <a:lnTo>
                  <a:pt x="2527" y="705"/>
                </a:lnTo>
                <a:lnTo>
                  <a:pt x="2527" y="707"/>
                </a:lnTo>
                <a:lnTo>
                  <a:pt x="2525" y="711"/>
                </a:lnTo>
                <a:lnTo>
                  <a:pt x="2523" y="711"/>
                </a:lnTo>
                <a:lnTo>
                  <a:pt x="2523" y="711"/>
                </a:lnTo>
                <a:lnTo>
                  <a:pt x="2525" y="713"/>
                </a:lnTo>
                <a:lnTo>
                  <a:pt x="2523" y="715"/>
                </a:lnTo>
                <a:lnTo>
                  <a:pt x="2521" y="715"/>
                </a:lnTo>
                <a:lnTo>
                  <a:pt x="2519" y="715"/>
                </a:lnTo>
                <a:lnTo>
                  <a:pt x="2519" y="715"/>
                </a:lnTo>
                <a:lnTo>
                  <a:pt x="2521" y="715"/>
                </a:lnTo>
                <a:lnTo>
                  <a:pt x="2521" y="715"/>
                </a:lnTo>
                <a:lnTo>
                  <a:pt x="2521" y="717"/>
                </a:lnTo>
                <a:lnTo>
                  <a:pt x="2523" y="719"/>
                </a:lnTo>
                <a:lnTo>
                  <a:pt x="2525" y="719"/>
                </a:lnTo>
                <a:lnTo>
                  <a:pt x="2525" y="719"/>
                </a:lnTo>
                <a:lnTo>
                  <a:pt x="2527" y="719"/>
                </a:lnTo>
                <a:lnTo>
                  <a:pt x="2531" y="715"/>
                </a:lnTo>
                <a:lnTo>
                  <a:pt x="2533" y="715"/>
                </a:lnTo>
                <a:lnTo>
                  <a:pt x="2531" y="717"/>
                </a:lnTo>
                <a:lnTo>
                  <a:pt x="2531" y="717"/>
                </a:lnTo>
                <a:lnTo>
                  <a:pt x="2531" y="719"/>
                </a:lnTo>
                <a:lnTo>
                  <a:pt x="2529" y="719"/>
                </a:lnTo>
                <a:lnTo>
                  <a:pt x="2529" y="721"/>
                </a:lnTo>
                <a:lnTo>
                  <a:pt x="2529" y="723"/>
                </a:lnTo>
                <a:lnTo>
                  <a:pt x="2527" y="726"/>
                </a:lnTo>
                <a:lnTo>
                  <a:pt x="2527" y="728"/>
                </a:lnTo>
                <a:lnTo>
                  <a:pt x="2527" y="730"/>
                </a:lnTo>
                <a:lnTo>
                  <a:pt x="2527" y="734"/>
                </a:lnTo>
                <a:lnTo>
                  <a:pt x="2527" y="734"/>
                </a:lnTo>
                <a:lnTo>
                  <a:pt x="2527" y="734"/>
                </a:lnTo>
                <a:lnTo>
                  <a:pt x="2527" y="734"/>
                </a:lnTo>
                <a:lnTo>
                  <a:pt x="2527" y="734"/>
                </a:lnTo>
                <a:lnTo>
                  <a:pt x="2527" y="736"/>
                </a:lnTo>
                <a:lnTo>
                  <a:pt x="2525" y="736"/>
                </a:lnTo>
                <a:lnTo>
                  <a:pt x="2525" y="738"/>
                </a:lnTo>
                <a:lnTo>
                  <a:pt x="2525" y="742"/>
                </a:lnTo>
                <a:lnTo>
                  <a:pt x="2525" y="742"/>
                </a:lnTo>
                <a:lnTo>
                  <a:pt x="2525" y="742"/>
                </a:lnTo>
                <a:lnTo>
                  <a:pt x="2525" y="744"/>
                </a:lnTo>
                <a:lnTo>
                  <a:pt x="2527" y="744"/>
                </a:lnTo>
                <a:lnTo>
                  <a:pt x="2527" y="744"/>
                </a:lnTo>
                <a:lnTo>
                  <a:pt x="2527" y="742"/>
                </a:lnTo>
                <a:lnTo>
                  <a:pt x="2527" y="742"/>
                </a:lnTo>
                <a:lnTo>
                  <a:pt x="2529" y="734"/>
                </a:lnTo>
                <a:lnTo>
                  <a:pt x="2529" y="734"/>
                </a:lnTo>
                <a:lnTo>
                  <a:pt x="2529" y="732"/>
                </a:lnTo>
                <a:lnTo>
                  <a:pt x="2529" y="730"/>
                </a:lnTo>
                <a:lnTo>
                  <a:pt x="2529" y="730"/>
                </a:lnTo>
                <a:lnTo>
                  <a:pt x="2529" y="730"/>
                </a:lnTo>
                <a:lnTo>
                  <a:pt x="2531" y="728"/>
                </a:lnTo>
                <a:lnTo>
                  <a:pt x="2533" y="726"/>
                </a:lnTo>
                <a:lnTo>
                  <a:pt x="2535" y="726"/>
                </a:lnTo>
                <a:lnTo>
                  <a:pt x="2533" y="728"/>
                </a:lnTo>
                <a:lnTo>
                  <a:pt x="2531" y="730"/>
                </a:lnTo>
                <a:lnTo>
                  <a:pt x="2531" y="730"/>
                </a:lnTo>
                <a:lnTo>
                  <a:pt x="2531" y="732"/>
                </a:lnTo>
                <a:lnTo>
                  <a:pt x="2531" y="732"/>
                </a:lnTo>
                <a:lnTo>
                  <a:pt x="2531" y="732"/>
                </a:lnTo>
                <a:lnTo>
                  <a:pt x="2533" y="732"/>
                </a:lnTo>
                <a:lnTo>
                  <a:pt x="2533" y="732"/>
                </a:lnTo>
                <a:lnTo>
                  <a:pt x="2533" y="732"/>
                </a:lnTo>
                <a:lnTo>
                  <a:pt x="2533" y="730"/>
                </a:lnTo>
                <a:lnTo>
                  <a:pt x="2535" y="730"/>
                </a:lnTo>
                <a:lnTo>
                  <a:pt x="2535" y="730"/>
                </a:lnTo>
                <a:lnTo>
                  <a:pt x="2537" y="728"/>
                </a:lnTo>
                <a:lnTo>
                  <a:pt x="2537" y="728"/>
                </a:lnTo>
                <a:lnTo>
                  <a:pt x="2537" y="728"/>
                </a:lnTo>
                <a:lnTo>
                  <a:pt x="2537" y="728"/>
                </a:lnTo>
                <a:lnTo>
                  <a:pt x="2537" y="730"/>
                </a:lnTo>
                <a:lnTo>
                  <a:pt x="2540" y="730"/>
                </a:lnTo>
                <a:lnTo>
                  <a:pt x="2542" y="732"/>
                </a:lnTo>
                <a:lnTo>
                  <a:pt x="2537" y="732"/>
                </a:lnTo>
                <a:lnTo>
                  <a:pt x="2537" y="732"/>
                </a:lnTo>
                <a:lnTo>
                  <a:pt x="2537" y="732"/>
                </a:lnTo>
                <a:lnTo>
                  <a:pt x="2537" y="734"/>
                </a:lnTo>
                <a:lnTo>
                  <a:pt x="2537" y="736"/>
                </a:lnTo>
                <a:lnTo>
                  <a:pt x="2540" y="738"/>
                </a:lnTo>
                <a:lnTo>
                  <a:pt x="2540" y="738"/>
                </a:lnTo>
                <a:lnTo>
                  <a:pt x="2540" y="740"/>
                </a:lnTo>
                <a:lnTo>
                  <a:pt x="2540" y="742"/>
                </a:lnTo>
                <a:lnTo>
                  <a:pt x="2537" y="742"/>
                </a:lnTo>
                <a:lnTo>
                  <a:pt x="2535" y="747"/>
                </a:lnTo>
                <a:lnTo>
                  <a:pt x="2535" y="751"/>
                </a:lnTo>
                <a:lnTo>
                  <a:pt x="2533" y="751"/>
                </a:lnTo>
                <a:lnTo>
                  <a:pt x="2533" y="751"/>
                </a:lnTo>
                <a:lnTo>
                  <a:pt x="2533" y="753"/>
                </a:lnTo>
                <a:lnTo>
                  <a:pt x="2533" y="753"/>
                </a:lnTo>
                <a:lnTo>
                  <a:pt x="2535" y="755"/>
                </a:lnTo>
                <a:lnTo>
                  <a:pt x="2537" y="757"/>
                </a:lnTo>
                <a:lnTo>
                  <a:pt x="2537" y="755"/>
                </a:lnTo>
                <a:lnTo>
                  <a:pt x="2537" y="753"/>
                </a:lnTo>
                <a:lnTo>
                  <a:pt x="2537" y="753"/>
                </a:lnTo>
                <a:lnTo>
                  <a:pt x="2540" y="755"/>
                </a:lnTo>
                <a:lnTo>
                  <a:pt x="2542" y="755"/>
                </a:lnTo>
                <a:lnTo>
                  <a:pt x="2544" y="755"/>
                </a:lnTo>
                <a:lnTo>
                  <a:pt x="2546" y="753"/>
                </a:lnTo>
                <a:lnTo>
                  <a:pt x="2546" y="753"/>
                </a:lnTo>
                <a:lnTo>
                  <a:pt x="2546" y="753"/>
                </a:lnTo>
                <a:lnTo>
                  <a:pt x="2548" y="755"/>
                </a:lnTo>
                <a:lnTo>
                  <a:pt x="2548" y="755"/>
                </a:lnTo>
                <a:lnTo>
                  <a:pt x="2548" y="755"/>
                </a:lnTo>
                <a:lnTo>
                  <a:pt x="2550" y="755"/>
                </a:lnTo>
                <a:lnTo>
                  <a:pt x="2552" y="755"/>
                </a:lnTo>
                <a:lnTo>
                  <a:pt x="2552" y="753"/>
                </a:lnTo>
                <a:lnTo>
                  <a:pt x="2552" y="753"/>
                </a:lnTo>
                <a:lnTo>
                  <a:pt x="2554" y="753"/>
                </a:lnTo>
                <a:lnTo>
                  <a:pt x="2554" y="753"/>
                </a:lnTo>
                <a:lnTo>
                  <a:pt x="2556" y="751"/>
                </a:lnTo>
                <a:lnTo>
                  <a:pt x="2558" y="751"/>
                </a:lnTo>
                <a:lnTo>
                  <a:pt x="2563" y="751"/>
                </a:lnTo>
                <a:lnTo>
                  <a:pt x="2565" y="751"/>
                </a:lnTo>
                <a:lnTo>
                  <a:pt x="2560" y="753"/>
                </a:lnTo>
                <a:lnTo>
                  <a:pt x="2558" y="755"/>
                </a:lnTo>
                <a:lnTo>
                  <a:pt x="2556" y="759"/>
                </a:lnTo>
                <a:lnTo>
                  <a:pt x="2556" y="761"/>
                </a:lnTo>
                <a:lnTo>
                  <a:pt x="2558" y="763"/>
                </a:lnTo>
                <a:lnTo>
                  <a:pt x="2560" y="765"/>
                </a:lnTo>
                <a:lnTo>
                  <a:pt x="2563" y="767"/>
                </a:lnTo>
                <a:lnTo>
                  <a:pt x="2563" y="767"/>
                </a:lnTo>
                <a:lnTo>
                  <a:pt x="2563" y="767"/>
                </a:lnTo>
                <a:lnTo>
                  <a:pt x="2565" y="767"/>
                </a:lnTo>
                <a:lnTo>
                  <a:pt x="2567" y="767"/>
                </a:lnTo>
                <a:lnTo>
                  <a:pt x="2567" y="767"/>
                </a:lnTo>
                <a:lnTo>
                  <a:pt x="2567" y="770"/>
                </a:lnTo>
                <a:lnTo>
                  <a:pt x="2565" y="772"/>
                </a:lnTo>
                <a:lnTo>
                  <a:pt x="2565" y="772"/>
                </a:lnTo>
                <a:lnTo>
                  <a:pt x="2563" y="774"/>
                </a:lnTo>
                <a:lnTo>
                  <a:pt x="2565" y="774"/>
                </a:lnTo>
                <a:lnTo>
                  <a:pt x="2565" y="776"/>
                </a:lnTo>
                <a:lnTo>
                  <a:pt x="2565" y="776"/>
                </a:lnTo>
                <a:lnTo>
                  <a:pt x="2565" y="776"/>
                </a:lnTo>
                <a:lnTo>
                  <a:pt x="2563" y="778"/>
                </a:lnTo>
                <a:lnTo>
                  <a:pt x="2563" y="780"/>
                </a:lnTo>
                <a:lnTo>
                  <a:pt x="2565" y="782"/>
                </a:lnTo>
                <a:lnTo>
                  <a:pt x="2565" y="782"/>
                </a:lnTo>
                <a:lnTo>
                  <a:pt x="2567" y="782"/>
                </a:lnTo>
                <a:lnTo>
                  <a:pt x="2567" y="782"/>
                </a:lnTo>
                <a:lnTo>
                  <a:pt x="2569" y="784"/>
                </a:lnTo>
                <a:lnTo>
                  <a:pt x="2567" y="784"/>
                </a:lnTo>
                <a:lnTo>
                  <a:pt x="2565" y="784"/>
                </a:lnTo>
                <a:lnTo>
                  <a:pt x="2563" y="782"/>
                </a:lnTo>
                <a:lnTo>
                  <a:pt x="2563" y="782"/>
                </a:lnTo>
                <a:lnTo>
                  <a:pt x="2563" y="784"/>
                </a:lnTo>
                <a:lnTo>
                  <a:pt x="2560" y="782"/>
                </a:lnTo>
                <a:lnTo>
                  <a:pt x="2558" y="782"/>
                </a:lnTo>
                <a:lnTo>
                  <a:pt x="2556" y="784"/>
                </a:lnTo>
                <a:lnTo>
                  <a:pt x="2554" y="784"/>
                </a:lnTo>
                <a:lnTo>
                  <a:pt x="2554" y="784"/>
                </a:lnTo>
                <a:lnTo>
                  <a:pt x="2552" y="784"/>
                </a:lnTo>
                <a:lnTo>
                  <a:pt x="2548" y="786"/>
                </a:lnTo>
                <a:lnTo>
                  <a:pt x="2546" y="786"/>
                </a:lnTo>
                <a:lnTo>
                  <a:pt x="2546" y="788"/>
                </a:lnTo>
                <a:lnTo>
                  <a:pt x="2544" y="788"/>
                </a:lnTo>
                <a:lnTo>
                  <a:pt x="2544" y="788"/>
                </a:lnTo>
                <a:lnTo>
                  <a:pt x="2542" y="791"/>
                </a:lnTo>
                <a:lnTo>
                  <a:pt x="2540" y="793"/>
                </a:lnTo>
                <a:lnTo>
                  <a:pt x="2540" y="793"/>
                </a:lnTo>
                <a:lnTo>
                  <a:pt x="2540" y="793"/>
                </a:lnTo>
                <a:lnTo>
                  <a:pt x="2542" y="793"/>
                </a:lnTo>
                <a:lnTo>
                  <a:pt x="2544" y="793"/>
                </a:lnTo>
                <a:lnTo>
                  <a:pt x="2544" y="793"/>
                </a:lnTo>
                <a:lnTo>
                  <a:pt x="2546" y="791"/>
                </a:lnTo>
                <a:lnTo>
                  <a:pt x="2548" y="791"/>
                </a:lnTo>
                <a:lnTo>
                  <a:pt x="2548" y="793"/>
                </a:lnTo>
                <a:lnTo>
                  <a:pt x="2548" y="793"/>
                </a:lnTo>
                <a:lnTo>
                  <a:pt x="2548" y="795"/>
                </a:lnTo>
                <a:lnTo>
                  <a:pt x="2550" y="795"/>
                </a:lnTo>
                <a:lnTo>
                  <a:pt x="2548" y="797"/>
                </a:lnTo>
                <a:lnTo>
                  <a:pt x="2548" y="797"/>
                </a:lnTo>
                <a:lnTo>
                  <a:pt x="2550" y="799"/>
                </a:lnTo>
                <a:lnTo>
                  <a:pt x="2550" y="799"/>
                </a:lnTo>
                <a:lnTo>
                  <a:pt x="2550" y="799"/>
                </a:lnTo>
                <a:lnTo>
                  <a:pt x="2548" y="801"/>
                </a:lnTo>
                <a:lnTo>
                  <a:pt x="2548" y="803"/>
                </a:lnTo>
                <a:lnTo>
                  <a:pt x="2546" y="803"/>
                </a:lnTo>
                <a:lnTo>
                  <a:pt x="2544" y="805"/>
                </a:lnTo>
                <a:lnTo>
                  <a:pt x="2542" y="805"/>
                </a:lnTo>
                <a:lnTo>
                  <a:pt x="2537" y="807"/>
                </a:lnTo>
                <a:lnTo>
                  <a:pt x="2533" y="809"/>
                </a:lnTo>
                <a:lnTo>
                  <a:pt x="2533" y="809"/>
                </a:lnTo>
                <a:lnTo>
                  <a:pt x="2531" y="811"/>
                </a:lnTo>
                <a:lnTo>
                  <a:pt x="2533" y="811"/>
                </a:lnTo>
                <a:lnTo>
                  <a:pt x="2533" y="814"/>
                </a:lnTo>
                <a:lnTo>
                  <a:pt x="2533" y="814"/>
                </a:lnTo>
                <a:lnTo>
                  <a:pt x="2533" y="814"/>
                </a:lnTo>
                <a:lnTo>
                  <a:pt x="2537" y="816"/>
                </a:lnTo>
                <a:lnTo>
                  <a:pt x="2540" y="816"/>
                </a:lnTo>
                <a:lnTo>
                  <a:pt x="2542" y="814"/>
                </a:lnTo>
                <a:lnTo>
                  <a:pt x="2542" y="814"/>
                </a:lnTo>
                <a:lnTo>
                  <a:pt x="2544" y="814"/>
                </a:lnTo>
                <a:lnTo>
                  <a:pt x="2546" y="816"/>
                </a:lnTo>
                <a:lnTo>
                  <a:pt x="2546" y="816"/>
                </a:lnTo>
                <a:lnTo>
                  <a:pt x="2548" y="816"/>
                </a:lnTo>
                <a:lnTo>
                  <a:pt x="2548" y="816"/>
                </a:lnTo>
                <a:lnTo>
                  <a:pt x="2546" y="818"/>
                </a:lnTo>
                <a:lnTo>
                  <a:pt x="2548" y="818"/>
                </a:lnTo>
                <a:lnTo>
                  <a:pt x="2550" y="818"/>
                </a:lnTo>
                <a:lnTo>
                  <a:pt x="2550" y="816"/>
                </a:lnTo>
                <a:lnTo>
                  <a:pt x="2552" y="816"/>
                </a:lnTo>
                <a:lnTo>
                  <a:pt x="2554" y="818"/>
                </a:lnTo>
                <a:lnTo>
                  <a:pt x="2556" y="820"/>
                </a:lnTo>
                <a:lnTo>
                  <a:pt x="2560" y="820"/>
                </a:lnTo>
                <a:lnTo>
                  <a:pt x="2560" y="820"/>
                </a:lnTo>
                <a:lnTo>
                  <a:pt x="2563" y="818"/>
                </a:lnTo>
                <a:lnTo>
                  <a:pt x="2565" y="818"/>
                </a:lnTo>
                <a:lnTo>
                  <a:pt x="2569" y="818"/>
                </a:lnTo>
                <a:lnTo>
                  <a:pt x="2569" y="816"/>
                </a:lnTo>
                <a:lnTo>
                  <a:pt x="2571" y="816"/>
                </a:lnTo>
                <a:lnTo>
                  <a:pt x="2573" y="814"/>
                </a:lnTo>
                <a:lnTo>
                  <a:pt x="2571" y="816"/>
                </a:lnTo>
                <a:lnTo>
                  <a:pt x="2569" y="818"/>
                </a:lnTo>
                <a:lnTo>
                  <a:pt x="2567" y="820"/>
                </a:lnTo>
                <a:lnTo>
                  <a:pt x="2567" y="820"/>
                </a:lnTo>
                <a:lnTo>
                  <a:pt x="2565" y="824"/>
                </a:lnTo>
                <a:lnTo>
                  <a:pt x="2563" y="824"/>
                </a:lnTo>
                <a:lnTo>
                  <a:pt x="2560" y="824"/>
                </a:lnTo>
                <a:lnTo>
                  <a:pt x="2558" y="824"/>
                </a:lnTo>
                <a:lnTo>
                  <a:pt x="2556" y="824"/>
                </a:lnTo>
                <a:lnTo>
                  <a:pt x="2552" y="824"/>
                </a:lnTo>
                <a:lnTo>
                  <a:pt x="2548" y="824"/>
                </a:lnTo>
                <a:lnTo>
                  <a:pt x="2548" y="824"/>
                </a:lnTo>
                <a:lnTo>
                  <a:pt x="2546" y="828"/>
                </a:lnTo>
                <a:lnTo>
                  <a:pt x="2542" y="828"/>
                </a:lnTo>
                <a:lnTo>
                  <a:pt x="2542" y="830"/>
                </a:lnTo>
                <a:lnTo>
                  <a:pt x="2542" y="830"/>
                </a:lnTo>
                <a:lnTo>
                  <a:pt x="2542" y="832"/>
                </a:lnTo>
                <a:lnTo>
                  <a:pt x="2537" y="837"/>
                </a:lnTo>
                <a:lnTo>
                  <a:pt x="2537" y="837"/>
                </a:lnTo>
                <a:lnTo>
                  <a:pt x="2535" y="837"/>
                </a:lnTo>
                <a:lnTo>
                  <a:pt x="2535" y="837"/>
                </a:lnTo>
                <a:lnTo>
                  <a:pt x="2535" y="839"/>
                </a:lnTo>
                <a:lnTo>
                  <a:pt x="2533" y="841"/>
                </a:lnTo>
                <a:lnTo>
                  <a:pt x="2531" y="843"/>
                </a:lnTo>
                <a:lnTo>
                  <a:pt x="2527" y="843"/>
                </a:lnTo>
                <a:lnTo>
                  <a:pt x="2525" y="845"/>
                </a:lnTo>
                <a:lnTo>
                  <a:pt x="2525" y="845"/>
                </a:lnTo>
                <a:lnTo>
                  <a:pt x="2527" y="845"/>
                </a:lnTo>
                <a:lnTo>
                  <a:pt x="2527" y="845"/>
                </a:lnTo>
                <a:lnTo>
                  <a:pt x="2529" y="845"/>
                </a:lnTo>
                <a:lnTo>
                  <a:pt x="2531" y="845"/>
                </a:lnTo>
                <a:lnTo>
                  <a:pt x="2531" y="847"/>
                </a:lnTo>
                <a:lnTo>
                  <a:pt x="2533" y="847"/>
                </a:lnTo>
                <a:lnTo>
                  <a:pt x="2535" y="845"/>
                </a:lnTo>
                <a:lnTo>
                  <a:pt x="2535" y="843"/>
                </a:lnTo>
                <a:lnTo>
                  <a:pt x="2537" y="843"/>
                </a:lnTo>
                <a:lnTo>
                  <a:pt x="2540" y="841"/>
                </a:lnTo>
                <a:lnTo>
                  <a:pt x="2542" y="841"/>
                </a:lnTo>
                <a:lnTo>
                  <a:pt x="2544" y="841"/>
                </a:lnTo>
                <a:lnTo>
                  <a:pt x="2546" y="841"/>
                </a:lnTo>
                <a:lnTo>
                  <a:pt x="2546" y="839"/>
                </a:lnTo>
                <a:lnTo>
                  <a:pt x="2548" y="839"/>
                </a:lnTo>
                <a:lnTo>
                  <a:pt x="2548" y="839"/>
                </a:lnTo>
                <a:lnTo>
                  <a:pt x="2548" y="841"/>
                </a:lnTo>
                <a:lnTo>
                  <a:pt x="2552" y="841"/>
                </a:lnTo>
                <a:lnTo>
                  <a:pt x="2552" y="843"/>
                </a:lnTo>
                <a:lnTo>
                  <a:pt x="2554" y="843"/>
                </a:lnTo>
                <a:lnTo>
                  <a:pt x="2556" y="841"/>
                </a:lnTo>
                <a:lnTo>
                  <a:pt x="2556" y="839"/>
                </a:lnTo>
                <a:lnTo>
                  <a:pt x="2556" y="837"/>
                </a:lnTo>
                <a:lnTo>
                  <a:pt x="2558" y="835"/>
                </a:lnTo>
                <a:lnTo>
                  <a:pt x="2565" y="832"/>
                </a:lnTo>
                <a:lnTo>
                  <a:pt x="2565" y="832"/>
                </a:lnTo>
                <a:lnTo>
                  <a:pt x="2567" y="835"/>
                </a:lnTo>
                <a:lnTo>
                  <a:pt x="2569" y="835"/>
                </a:lnTo>
                <a:lnTo>
                  <a:pt x="2571" y="835"/>
                </a:lnTo>
                <a:lnTo>
                  <a:pt x="2573" y="835"/>
                </a:lnTo>
                <a:lnTo>
                  <a:pt x="2573" y="835"/>
                </a:lnTo>
                <a:lnTo>
                  <a:pt x="2573" y="835"/>
                </a:lnTo>
                <a:lnTo>
                  <a:pt x="2577" y="835"/>
                </a:lnTo>
                <a:lnTo>
                  <a:pt x="2579" y="835"/>
                </a:lnTo>
                <a:lnTo>
                  <a:pt x="2579" y="835"/>
                </a:lnTo>
                <a:lnTo>
                  <a:pt x="2579" y="835"/>
                </a:lnTo>
                <a:lnTo>
                  <a:pt x="2577" y="832"/>
                </a:lnTo>
                <a:lnTo>
                  <a:pt x="2581" y="832"/>
                </a:lnTo>
                <a:lnTo>
                  <a:pt x="2584" y="832"/>
                </a:lnTo>
                <a:lnTo>
                  <a:pt x="2584" y="832"/>
                </a:lnTo>
                <a:lnTo>
                  <a:pt x="2586" y="832"/>
                </a:lnTo>
                <a:lnTo>
                  <a:pt x="2588" y="830"/>
                </a:lnTo>
                <a:lnTo>
                  <a:pt x="2588" y="830"/>
                </a:lnTo>
                <a:lnTo>
                  <a:pt x="2590" y="830"/>
                </a:lnTo>
                <a:lnTo>
                  <a:pt x="2592" y="830"/>
                </a:lnTo>
                <a:lnTo>
                  <a:pt x="2594" y="832"/>
                </a:lnTo>
                <a:lnTo>
                  <a:pt x="2596" y="832"/>
                </a:lnTo>
                <a:lnTo>
                  <a:pt x="2596" y="832"/>
                </a:lnTo>
                <a:lnTo>
                  <a:pt x="2600" y="832"/>
                </a:lnTo>
                <a:lnTo>
                  <a:pt x="2604" y="832"/>
                </a:lnTo>
                <a:lnTo>
                  <a:pt x="2611" y="832"/>
                </a:lnTo>
                <a:lnTo>
                  <a:pt x="2613" y="832"/>
                </a:lnTo>
                <a:lnTo>
                  <a:pt x="2613" y="832"/>
                </a:lnTo>
                <a:lnTo>
                  <a:pt x="2615" y="830"/>
                </a:lnTo>
                <a:lnTo>
                  <a:pt x="2617" y="830"/>
                </a:lnTo>
                <a:lnTo>
                  <a:pt x="2619" y="828"/>
                </a:lnTo>
                <a:lnTo>
                  <a:pt x="2621" y="830"/>
                </a:lnTo>
                <a:lnTo>
                  <a:pt x="2621" y="828"/>
                </a:lnTo>
                <a:lnTo>
                  <a:pt x="2623" y="826"/>
                </a:lnTo>
                <a:lnTo>
                  <a:pt x="2628" y="824"/>
                </a:lnTo>
                <a:lnTo>
                  <a:pt x="2628" y="824"/>
                </a:lnTo>
                <a:lnTo>
                  <a:pt x="2628" y="822"/>
                </a:lnTo>
                <a:lnTo>
                  <a:pt x="2628" y="822"/>
                </a:lnTo>
                <a:lnTo>
                  <a:pt x="2628" y="820"/>
                </a:lnTo>
                <a:lnTo>
                  <a:pt x="2625" y="820"/>
                </a:lnTo>
                <a:lnTo>
                  <a:pt x="2623" y="822"/>
                </a:lnTo>
                <a:lnTo>
                  <a:pt x="2621" y="822"/>
                </a:lnTo>
                <a:lnTo>
                  <a:pt x="2617" y="820"/>
                </a:lnTo>
                <a:lnTo>
                  <a:pt x="2617" y="820"/>
                </a:lnTo>
                <a:lnTo>
                  <a:pt x="2617" y="820"/>
                </a:lnTo>
                <a:lnTo>
                  <a:pt x="2615" y="818"/>
                </a:lnTo>
                <a:lnTo>
                  <a:pt x="2613" y="820"/>
                </a:lnTo>
                <a:lnTo>
                  <a:pt x="2615" y="818"/>
                </a:lnTo>
                <a:lnTo>
                  <a:pt x="2617" y="818"/>
                </a:lnTo>
                <a:lnTo>
                  <a:pt x="2617" y="818"/>
                </a:lnTo>
                <a:lnTo>
                  <a:pt x="2619" y="818"/>
                </a:lnTo>
                <a:lnTo>
                  <a:pt x="2621" y="818"/>
                </a:lnTo>
                <a:lnTo>
                  <a:pt x="2621" y="816"/>
                </a:lnTo>
                <a:lnTo>
                  <a:pt x="2621" y="816"/>
                </a:lnTo>
                <a:lnTo>
                  <a:pt x="2619" y="814"/>
                </a:lnTo>
                <a:lnTo>
                  <a:pt x="2621" y="814"/>
                </a:lnTo>
                <a:lnTo>
                  <a:pt x="2623" y="814"/>
                </a:lnTo>
                <a:lnTo>
                  <a:pt x="2625" y="814"/>
                </a:lnTo>
                <a:lnTo>
                  <a:pt x="2625" y="811"/>
                </a:lnTo>
                <a:lnTo>
                  <a:pt x="2625" y="811"/>
                </a:lnTo>
                <a:lnTo>
                  <a:pt x="2625" y="809"/>
                </a:lnTo>
                <a:lnTo>
                  <a:pt x="2625" y="809"/>
                </a:lnTo>
                <a:lnTo>
                  <a:pt x="2625" y="809"/>
                </a:lnTo>
                <a:lnTo>
                  <a:pt x="2628" y="809"/>
                </a:lnTo>
                <a:lnTo>
                  <a:pt x="2628" y="809"/>
                </a:lnTo>
                <a:lnTo>
                  <a:pt x="2630" y="807"/>
                </a:lnTo>
                <a:lnTo>
                  <a:pt x="2632" y="807"/>
                </a:lnTo>
                <a:lnTo>
                  <a:pt x="2632" y="805"/>
                </a:lnTo>
                <a:lnTo>
                  <a:pt x="2632" y="803"/>
                </a:lnTo>
                <a:lnTo>
                  <a:pt x="2632" y="801"/>
                </a:lnTo>
                <a:lnTo>
                  <a:pt x="2634" y="799"/>
                </a:lnTo>
                <a:lnTo>
                  <a:pt x="2634" y="797"/>
                </a:lnTo>
                <a:lnTo>
                  <a:pt x="2632" y="797"/>
                </a:lnTo>
                <a:lnTo>
                  <a:pt x="2632" y="795"/>
                </a:lnTo>
                <a:lnTo>
                  <a:pt x="2628" y="793"/>
                </a:lnTo>
                <a:lnTo>
                  <a:pt x="2625" y="791"/>
                </a:lnTo>
                <a:lnTo>
                  <a:pt x="2623" y="791"/>
                </a:lnTo>
                <a:lnTo>
                  <a:pt x="2621" y="791"/>
                </a:lnTo>
                <a:lnTo>
                  <a:pt x="2619" y="791"/>
                </a:lnTo>
                <a:lnTo>
                  <a:pt x="2617" y="791"/>
                </a:lnTo>
                <a:lnTo>
                  <a:pt x="2615" y="791"/>
                </a:lnTo>
                <a:lnTo>
                  <a:pt x="2615" y="791"/>
                </a:lnTo>
                <a:lnTo>
                  <a:pt x="2615" y="793"/>
                </a:lnTo>
                <a:lnTo>
                  <a:pt x="2613" y="793"/>
                </a:lnTo>
                <a:lnTo>
                  <a:pt x="2613" y="793"/>
                </a:lnTo>
                <a:lnTo>
                  <a:pt x="2611" y="793"/>
                </a:lnTo>
                <a:lnTo>
                  <a:pt x="2609" y="791"/>
                </a:lnTo>
                <a:lnTo>
                  <a:pt x="2609" y="791"/>
                </a:lnTo>
                <a:lnTo>
                  <a:pt x="2611" y="788"/>
                </a:lnTo>
                <a:lnTo>
                  <a:pt x="2613" y="788"/>
                </a:lnTo>
                <a:lnTo>
                  <a:pt x="2613" y="786"/>
                </a:lnTo>
                <a:lnTo>
                  <a:pt x="2611" y="782"/>
                </a:lnTo>
                <a:lnTo>
                  <a:pt x="2609" y="780"/>
                </a:lnTo>
                <a:lnTo>
                  <a:pt x="2604" y="776"/>
                </a:lnTo>
                <a:lnTo>
                  <a:pt x="2600" y="776"/>
                </a:lnTo>
                <a:lnTo>
                  <a:pt x="2598" y="776"/>
                </a:lnTo>
                <a:lnTo>
                  <a:pt x="2600" y="776"/>
                </a:lnTo>
                <a:lnTo>
                  <a:pt x="2600" y="776"/>
                </a:lnTo>
                <a:lnTo>
                  <a:pt x="2604" y="776"/>
                </a:lnTo>
                <a:lnTo>
                  <a:pt x="2604" y="776"/>
                </a:lnTo>
                <a:lnTo>
                  <a:pt x="2607" y="778"/>
                </a:lnTo>
                <a:lnTo>
                  <a:pt x="2607" y="778"/>
                </a:lnTo>
                <a:lnTo>
                  <a:pt x="2609" y="778"/>
                </a:lnTo>
                <a:lnTo>
                  <a:pt x="2609" y="778"/>
                </a:lnTo>
                <a:lnTo>
                  <a:pt x="2609" y="778"/>
                </a:lnTo>
                <a:lnTo>
                  <a:pt x="2609" y="776"/>
                </a:lnTo>
                <a:lnTo>
                  <a:pt x="2607" y="772"/>
                </a:lnTo>
                <a:lnTo>
                  <a:pt x="2604" y="772"/>
                </a:lnTo>
                <a:lnTo>
                  <a:pt x="2604" y="770"/>
                </a:lnTo>
                <a:lnTo>
                  <a:pt x="2604" y="767"/>
                </a:lnTo>
                <a:lnTo>
                  <a:pt x="2607" y="767"/>
                </a:lnTo>
                <a:lnTo>
                  <a:pt x="2604" y="765"/>
                </a:lnTo>
                <a:lnTo>
                  <a:pt x="2602" y="765"/>
                </a:lnTo>
                <a:lnTo>
                  <a:pt x="2600" y="763"/>
                </a:lnTo>
                <a:lnTo>
                  <a:pt x="2598" y="759"/>
                </a:lnTo>
                <a:lnTo>
                  <a:pt x="2596" y="759"/>
                </a:lnTo>
                <a:lnTo>
                  <a:pt x="2592" y="757"/>
                </a:lnTo>
                <a:lnTo>
                  <a:pt x="2590" y="757"/>
                </a:lnTo>
                <a:lnTo>
                  <a:pt x="2590" y="755"/>
                </a:lnTo>
                <a:lnTo>
                  <a:pt x="2588" y="751"/>
                </a:lnTo>
                <a:lnTo>
                  <a:pt x="2586" y="744"/>
                </a:lnTo>
                <a:lnTo>
                  <a:pt x="2584" y="740"/>
                </a:lnTo>
                <a:lnTo>
                  <a:pt x="2584" y="738"/>
                </a:lnTo>
                <a:lnTo>
                  <a:pt x="2584" y="738"/>
                </a:lnTo>
                <a:lnTo>
                  <a:pt x="2581" y="736"/>
                </a:lnTo>
                <a:lnTo>
                  <a:pt x="2579" y="734"/>
                </a:lnTo>
                <a:lnTo>
                  <a:pt x="2577" y="732"/>
                </a:lnTo>
                <a:lnTo>
                  <a:pt x="2571" y="730"/>
                </a:lnTo>
                <a:lnTo>
                  <a:pt x="2567" y="730"/>
                </a:lnTo>
                <a:lnTo>
                  <a:pt x="2565" y="732"/>
                </a:lnTo>
                <a:lnTo>
                  <a:pt x="2563" y="732"/>
                </a:lnTo>
                <a:lnTo>
                  <a:pt x="2556" y="730"/>
                </a:lnTo>
                <a:lnTo>
                  <a:pt x="2554" y="730"/>
                </a:lnTo>
                <a:lnTo>
                  <a:pt x="2552" y="728"/>
                </a:lnTo>
                <a:lnTo>
                  <a:pt x="2554" y="730"/>
                </a:lnTo>
                <a:lnTo>
                  <a:pt x="2556" y="730"/>
                </a:lnTo>
                <a:lnTo>
                  <a:pt x="2558" y="730"/>
                </a:lnTo>
                <a:lnTo>
                  <a:pt x="2560" y="730"/>
                </a:lnTo>
                <a:lnTo>
                  <a:pt x="2563" y="728"/>
                </a:lnTo>
                <a:lnTo>
                  <a:pt x="2565" y="726"/>
                </a:lnTo>
                <a:lnTo>
                  <a:pt x="2567" y="726"/>
                </a:lnTo>
                <a:lnTo>
                  <a:pt x="2569" y="726"/>
                </a:lnTo>
                <a:lnTo>
                  <a:pt x="2569" y="723"/>
                </a:lnTo>
                <a:lnTo>
                  <a:pt x="2567" y="721"/>
                </a:lnTo>
                <a:lnTo>
                  <a:pt x="2563" y="721"/>
                </a:lnTo>
                <a:lnTo>
                  <a:pt x="2560" y="723"/>
                </a:lnTo>
                <a:lnTo>
                  <a:pt x="2560" y="723"/>
                </a:lnTo>
                <a:lnTo>
                  <a:pt x="2560" y="721"/>
                </a:lnTo>
                <a:lnTo>
                  <a:pt x="2563" y="721"/>
                </a:lnTo>
                <a:lnTo>
                  <a:pt x="2563" y="721"/>
                </a:lnTo>
                <a:lnTo>
                  <a:pt x="2567" y="721"/>
                </a:lnTo>
                <a:lnTo>
                  <a:pt x="2569" y="719"/>
                </a:lnTo>
                <a:lnTo>
                  <a:pt x="2571" y="719"/>
                </a:lnTo>
                <a:lnTo>
                  <a:pt x="2571" y="717"/>
                </a:lnTo>
                <a:lnTo>
                  <a:pt x="2573" y="715"/>
                </a:lnTo>
                <a:lnTo>
                  <a:pt x="2575" y="713"/>
                </a:lnTo>
                <a:lnTo>
                  <a:pt x="2577" y="707"/>
                </a:lnTo>
                <a:lnTo>
                  <a:pt x="2577" y="707"/>
                </a:lnTo>
                <a:lnTo>
                  <a:pt x="2577" y="705"/>
                </a:lnTo>
                <a:lnTo>
                  <a:pt x="2579" y="705"/>
                </a:lnTo>
                <a:lnTo>
                  <a:pt x="2579" y="702"/>
                </a:lnTo>
                <a:lnTo>
                  <a:pt x="2581" y="700"/>
                </a:lnTo>
                <a:lnTo>
                  <a:pt x="2581" y="700"/>
                </a:lnTo>
                <a:lnTo>
                  <a:pt x="2581" y="700"/>
                </a:lnTo>
                <a:lnTo>
                  <a:pt x="2581" y="696"/>
                </a:lnTo>
                <a:lnTo>
                  <a:pt x="2579" y="696"/>
                </a:lnTo>
                <a:lnTo>
                  <a:pt x="2577" y="696"/>
                </a:lnTo>
                <a:lnTo>
                  <a:pt x="2575" y="696"/>
                </a:lnTo>
                <a:lnTo>
                  <a:pt x="2567" y="696"/>
                </a:lnTo>
                <a:lnTo>
                  <a:pt x="2565" y="696"/>
                </a:lnTo>
                <a:lnTo>
                  <a:pt x="2565" y="696"/>
                </a:lnTo>
                <a:lnTo>
                  <a:pt x="2563" y="696"/>
                </a:lnTo>
                <a:lnTo>
                  <a:pt x="2560" y="694"/>
                </a:lnTo>
                <a:lnTo>
                  <a:pt x="2558" y="696"/>
                </a:lnTo>
                <a:lnTo>
                  <a:pt x="2554" y="696"/>
                </a:lnTo>
                <a:lnTo>
                  <a:pt x="2552" y="698"/>
                </a:lnTo>
                <a:lnTo>
                  <a:pt x="2550" y="698"/>
                </a:lnTo>
                <a:lnTo>
                  <a:pt x="2548" y="698"/>
                </a:lnTo>
                <a:lnTo>
                  <a:pt x="2548" y="696"/>
                </a:lnTo>
                <a:lnTo>
                  <a:pt x="2552" y="694"/>
                </a:lnTo>
                <a:lnTo>
                  <a:pt x="2552" y="692"/>
                </a:lnTo>
                <a:lnTo>
                  <a:pt x="2552" y="692"/>
                </a:lnTo>
                <a:lnTo>
                  <a:pt x="2550" y="692"/>
                </a:lnTo>
                <a:lnTo>
                  <a:pt x="2550" y="690"/>
                </a:lnTo>
                <a:lnTo>
                  <a:pt x="2550" y="690"/>
                </a:lnTo>
                <a:lnTo>
                  <a:pt x="2552" y="688"/>
                </a:lnTo>
                <a:lnTo>
                  <a:pt x="2558" y="684"/>
                </a:lnTo>
                <a:lnTo>
                  <a:pt x="2560" y="682"/>
                </a:lnTo>
                <a:lnTo>
                  <a:pt x="2563" y="682"/>
                </a:lnTo>
                <a:lnTo>
                  <a:pt x="2563" y="682"/>
                </a:lnTo>
                <a:lnTo>
                  <a:pt x="2563" y="679"/>
                </a:lnTo>
                <a:lnTo>
                  <a:pt x="2563" y="677"/>
                </a:lnTo>
                <a:lnTo>
                  <a:pt x="2563" y="677"/>
                </a:lnTo>
                <a:lnTo>
                  <a:pt x="2563" y="675"/>
                </a:lnTo>
                <a:lnTo>
                  <a:pt x="2563" y="675"/>
                </a:lnTo>
                <a:lnTo>
                  <a:pt x="2560" y="675"/>
                </a:lnTo>
                <a:lnTo>
                  <a:pt x="2558" y="675"/>
                </a:lnTo>
                <a:lnTo>
                  <a:pt x="2554" y="677"/>
                </a:lnTo>
                <a:lnTo>
                  <a:pt x="2552" y="677"/>
                </a:lnTo>
                <a:lnTo>
                  <a:pt x="2548" y="677"/>
                </a:lnTo>
                <a:lnTo>
                  <a:pt x="2544" y="677"/>
                </a:lnTo>
                <a:lnTo>
                  <a:pt x="2542" y="677"/>
                </a:lnTo>
                <a:lnTo>
                  <a:pt x="2542" y="677"/>
                </a:lnTo>
                <a:lnTo>
                  <a:pt x="2540" y="677"/>
                </a:lnTo>
                <a:lnTo>
                  <a:pt x="2540" y="679"/>
                </a:lnTo>
                <a:lnTo>
                  <a:pt x="2540" y="677"/>
                </a:lnTo>
                <a:lnTo>
                  <a:pt x="2537" y="677"/>
                </a:lnTo>
                <a:lnTo>
                  <a:pt x="2535" y="677"/>
                </a:lnTo>
                <a:lnTo>
                  <a:pt x="2535" y="677"/>
                </a:lnTo>
                <a:lnTo>
                  <a:pt x="2535" y="677"/>
                </a:lnTo>
                <a:lnTo>
                  <a:pt x="2535" y="677"/>
                </a:lnTo>
                <a:lnTo>
                  <a:pt x="2533" y="679"/>
                </a:lnTo>
                <a:lnTo>
                  <a:pt x="2533" y="679"/>
                </a:lnTo>
                <a:lnTo>
                  <a:pt x="2533" y="682"/>
                </a:lnTo>
                <a:lnTo>
                  <a:pt x="2533" y="682"/>
                </a:lnTo>
                <a:lnTo>
                  <a:pt x="2535" y="684"/>
                </a:lnTo>
                <a:lnTo>
                  <a:pt x="2535" y="684"/>
                </a:lnTo>
                <a:lnTo>
                  <a:pt x="2535" y="684"/>
                </a:lnTo>
                <a:lnTo>
                  <a:pt x="2531" y="684"/>
                </a:lnTo>
                <a:lnTo>
                  <a:pt x="2531" y="684"/>
                </a:lnTo>
                <a:lnTo>
                  <a:pt x="2531" y="686"/>
                </a:lnTo>
                <a:lnTo>
                  <a:pt x="2531" y="686"/>
                </a:lnTo>
                <a:lnTo>
                  <a:pt x="2531" y="686"/>
                </a:lnTo>
                <a:lnTo>
                  <a:pt x="2529" y="688"/>
                </a:lnTo>
                <a:lnTo>
                  <a:pt x="2529" y="688"/>
                </a:lnTo>
                <a:lnTo>
                  <a:pt x="2533" y="692"/>
                </a:lnTo>
                <a:lnTo>
                  <a:pt x="2533" y="692"/>
                </a:lnTo>
                <a:lnTo>
                  <a:pt x="2531" y="692"/>
                </a:lnTo>
                <a:lnTo>
                  <a:pt x="2531" y="692"/>
                </a:lnTo>
                <a:lnTo>
                  <a:pt x="2531" y="692"/>
                </a:lnTo>
                <a:lnTo>
                  <a:pt x="2527" y="692"/>
                </a:lnTo>
                <a:lnTo>
                  <a:pt x="2525" y="692"/>
                </a:lnTo>
                <a:lnTo>
                  <a:pt x="2525" y="694"/>
                </a:lnTo>
                <a:lnTo>
                  <a:pt x="2525" y="696"/>
                </a:lnTo>
                <a:lnTo>
                  <a:pt x="2525" y="696"/>
                </a:lnTo>
                <a:lnTo>
                  <a:pt x="2525" y="698"/>
                </a:lnTo>
                <a:lnTo>
                  <a:pt x="2525" y="698"/>
                </a:lnTo>
                <a:lnTo>
                  <a:pt x="2527" y="698"/>
                </a:lnTo>
                <a:lnTo>
                  <a:pt x="2525" y="698"/>
                </a:lnTo>
                <a:lnTo>
                  <a:pt x="2525" y="700"/>
                </a:lnTo>
                <a:lnTo>
                  <a:pt x="2523" y="700"/>
                </a:lnTo>
                <a:lnTo>
                  <a:pt x="2523" y="700"/>
                </a:lnTo>
                <a:lnTo>
                  <a:pt x="2523" y="702"/>
                </a:lnTo>
                <a:lnTo>
                  <a:pt x="2525" y="702"/>
                </a:lnTo>
                <a:close/>
                <a:moveTo>
                  <a:pt x="2560" y="673"/>
                </a:moveTo>
                <a:lnTo>
                  <a:pt x="2560" y="673"/>
                </a:lnTo>
                <a:lnTo>
                  <a:pt x="2563" y="673"/>
                </a:lnTo>
                <a:lnTo>
                  <a:pt x="2563" y="673"/>
                </a:lnTo>
                <a:lnTo>
                  <a:pt x="2560" y="671"/>
                </a:lnTo>
                <a:lnTo>
                  <a:pt x="2560" y="671"/>
                </a:lnTo>
                <a:lnTo>
                  <a:pt x="2560" y="671"/>
                </a:lnTo>
                <a:lnTo>
                  <a:pt x="2560" y="671"/>
                </a:lnTo>
                <a:lnTo>
                  <a:pt x="2558" y="669"/>
                </a:lnTo>
                <a:lnTo>
                  <a:pt x="2558" y="671"/>
                </a:lnTo>
                <a:lnTo>
                  <a:pt x="2558" y="671"/>
                </a:lnTo>
                <a:lnTo>
                  <a:pt x="2558" y="671"/>
                </a:lnTo>
                <a:lnTo>
                  <a:pt x="2560" y="673"/>
                </a:lnTo>
                <a:close/>
                <a:moveTo>
                  <a:pt x="2592" y="635"/>
                </a:moveTo>
                <a:lnTo>
                  <a:pt x="2592" y="635"/>
                </a:lnTo>
                <a:lnTo>
                  <a:pt x="2592" y="633"/>
                </a:lnTo>
                <a:lnTo>
                  <a:pt x="2592" y="633"/>
                </a:lnTo>
                <a:lnTo>
                  <a:pt x="2592" y="633"/>
                </a:lnTo>
                <a:lnTo>
                  <a:pt x="2594" y="633"/>
                </a:lnTo>
                <a:lnTo>
                  <a:pt x="2594" y="631"/>
                </a:lnTo>
                <a:lnTo>
                  <a:pt x="2594" y="631"/>
                </a:lnTo>
                <a:lnTo>
                  <a:pt x="2592" y="631"/>
                </a:lnTo>
                <a:lnTo>
                  <a:pt x="2590" y="633"/>
                </a:lnTo>
                <a:lnTo>
                  <a:pt x="2592" y="635"/>
                </a:lnTo>
                <a:lnTo>
                  <a:pt x="2592" y="635"/>
                </a:lnTo>
                <a:close/>
                <a:moveTo>
                  <a:pt x="2588" y="832"/>
                </a:moveTo>
                <a:lnTo>
                  <a:pt x="2588" y="832"/>
                </a:lnTo>
                <a:lnTo>
                  <a:pt x="2586" y="835"/>
                </a:lnTo>
                <a:lnTo>
                  <a:pt x="2586" y="835"/>
                </a:lnTo>
                <a:lnTo>
                  <a:pt x="2586" y="835"/>
                </a:lnTo>
                <a:lnTo>
                  <a:pt x="2590" y="837"/>
                </a:lnTo>
                <a:lnTo>
                  <a:pt x="2590" y="837"/>
                </a:lnTo>
                <a:lnTo>
                  <a:pt x="2590" y="835"/>
                </a:lnTo>
                <a:lnTo>
                  <a:pt x="2590" y="835"/>
                </a:lnTo>
                <a:lnTo>
                  <a:pt x="2592" y="835"/>
                </a:lnTo>
                <a:lnTo>
                  <a:pt x="2592" y="835"/>
                </a:lnTo>
                <a:lnTo>
                  <a:pt x="2592" y="832"/>
                </a:lnTo>
                <a:lnTo>
                  <a:pt x="2588" y="832"/>
                </a:lnTo>
                <a:close/>
                <a:moveTo>
                  <a:pt x="2565" y="663"/>
                </a:moveTo>
                <a:lnTo>
                  <a:pt x="2567" y="663"/>
                </a:lnTo>
                <a:lnTo>
                  <a:pt x="2567" y="665"/>
                </a:lnTo>
                <a:lnTo>
                  <a:pt x="2567" y="665"/>
                </a:lnTo>
                <a:lnTo>
                  <a:pt x="2569" y="665"/>
                </a:lnTo>
                <a:lnTo>
                  <a:pt x="2569" y="663"/>
                </a:lnTo>
                <a:lnTo>
                  <a:pt x="2569" y="663"/>
                </a:lnTo>
                <a:lnTo>
                  <a:pt x="2567" y="663"/>
                </a:lnTo>
                <a:lnTo>
                  <a:pt x="2567" y="663"/>
                </a:lnTo>
                <a:lnTo>
                  <a:pt x="2565" y="661"/>
                </a:lnTo>
                <a:lnTo>
                  <a:pt x="2565" y="661"/>
                </a:lnTo>
                <a:lnTo>
                  <a:pt x="2563" y="661"/>
                </a:lnTo>
                <a:lnTo>
                  <a:pt x="2565" y="663"/>
                </a:lnTo>
                <a:lnTo>
                  <a:pt x="2565" y="663"/>
                </a:lnTo>
                <a:close/>
                <a:moveTo>
                  <a:pt x="2573" y="663"/>
                </a:moveTo>
                <a:lnTo>
                  <a:pt x="2573" y="663"/>
                </a:lnTo>
                <a:lnTo>
                  <a:pt x="2571" y="663"/>
                </a:lnTo>
                <a:lnTo>
                  <a:pt x="2571" y="663"/>
                </a:lnTo>
                <a:lnTo>
                  <a:pt x="2569" y="663"/>
                </a:lnTo>
                <a:lnTo>
                  <a:pt x="2571" y="663"/>
                </a:lnTo>
                <a:lnTo>
                  <a:pt x="2573" y="663"/>
                </a:lnTo>
                <a:close/>
                <a:moveTo>
                  <a:pt x="2584" y="642"/>
                </a:moveTo>
                <a:lnTo>
                  <a:pt x="2584" y="642"/>
                </a:lnTo>
                <a:lnTo>
                  <a:pt x="2586" y="642"/>
                </a:lnTo>
                <a:lnTo>
                  <a:pt x="2586" y="642"/>
                </a:lnTo>
                <a:lnTo>
                  <a:pt x="2586" y="642"/>
                </a:lnTo>
                <a:lnTo>
                  <a:pt x="2586" y="644"/>
                </a:lnTo>
                <a:lnTo>
                  <a:pt x="2588" y="644"/>
                </a:lnTo>
                <a:lnTo>
                  <a:pt x="2588" y="644"/>
                </a:lnTo>
                <a:lnTo>
                  <a:pt x="2590" y="644"/>
                </a:lnTo>
                <a:lnTo>
                  <a:pt x="2590" y="644"/>
                </a:lnTo>
                <a:lnTo>
                  <a:pt x="2590" y="646"/>
                </a:lnTo>
                <a:lnTo>
                  <a:pt x="2588" y="648"/>
                </a:lnTo>
                <a:lnTo>
                  <a:pt x="2590" y="650"/>
                </a:lnTo>
                <a:lnTo>
                  <a:pt x="2590" y="650"/>
                </a:lnTo>
                <a:lnTo>
                  <a:pt x="2590" y="648"/>
                </a:lnTo>
                <a:lnTo>
                  <a:pt x="2590" y="646"/>
                </a:lnTo>
                <a:lnTo>
                  <a:pt x="2590" y="644"/>
                </a:lnTo>
                <a:lnTo>
                  <a:pt x="2590" y="644"/>
                </a:lnTo>
                <a:lnTo>
                  <a:pt x="2592" y="644"/>
                </a:lnTo>
                <a:lnTo>
                  <a:pt x="2592" y="642"/>
                </a:lnTo>
                <a:lnTo>
                  <a:pt x="2592" y="640"/>
                </a:lnTo>
                <a:lnTo>
                  <a:pt x="2592" y="637"/>
                </a:lnTo>
                <a:lnTo>
                  <a:pt x="2592" y="637"/>
                </a:lnTo>
                <a:lnTo>
                  <a:pt x="2592" y="637"/>
                </a:lnTo>
                <a:lnTo>
                  <a:pt x="2590" y="635"/>
                </a:lnTo>
                <a:lnTo>
                  <a:pt x="2590" y="637"/>
                </a:lnTo>
                <a:lnTo>
                  <a:pt x="2588" y="635"/>
                </a:lnTo>
                <a:lnTo>
                  <a:pt x="2590" y="633"/>
                </a:lnTo>
                <a:lnTo>
                  <a:pt x="2588" y="633"/>
                </a:lnTo>
                <a:lnTo>
                  <a:pt x="2588" y="633"/>
                </a:lnTo>
                <a:lnTo>
                  <a:pt x="2586" y="635"/>
                </a:lnTo>
                <a:lnTo>
                  <a:pt x="2586" y="635"/>
                </a:lnTo>
                <a:lnTo>
                  <a:pt x="2586" y="635"/>
                </a:lnTo>
                <a:lnTo>
                  <a:pt x="2586" y="637"/>
                </a:lnTo>
                <a:lnTo>
                  <a:pt x="2588" y="637"/>
                </a:lnTo>
                <a:lnTo>
                  <a:pt x="2588" y="640"/>
                </a:lnTo>
                <a:lnTo>
                  <a:pt x="2586" y="640"/>
                </a:lnTo>
                <a:lnTo>
                  <a:pt x="2586" y="640"/>
                </a:lnTo>
                <a:lnTo>
                  <a:pt x="2584" y="642"/>
                </a:lnTo>
                <a:lnTo>
                  <a:pt x="2584" y="642"/>
                </a:lnTo>
                <a:lnTo>
                  <a:pt x="2584" y="642"/>
                </a:lnTo>
                <a:close/>
                <a:moveTo>
                  <a:pt x="2560" y="669"/>
                </a:moveTo>
                <a:lnTo>
                  <a:pt x="2560" y="669"/>
                </a:lnTo>
                <a:lnTo>
                  <a:pt x="2560" y="669"/>
                </a:lnTo>
                <a:lnTo>
                  <a:pt x="2560" y="669"/>
                </a:lnTo>
                <a:lnTo>
                  <a:pt x="2560" y="669"/>
                </a:lnTo>
                <a:lnTo>
                  <a:pt x="2560" y="669"/>
                </a:lnTo>
                <a:lnTo>
                  <a:pt x="2560" y="669"/>
                </a:lnTo>
                <a:lnTo>
                  <a:pt x="2563" y="669"/>
                </a:lnTo>
                <a:lnTo>
                  <a:pt x="2565" y="669"/>
                </a:lnTo>
                <a:lnTo>
                  <a:pt x="2567" y="671"/>
                </a:lnTo>
                <a:lnTo>
                  <a:pt x="2567" y="671"/>
                </a:lnTo>
                <a:lnTo>
                  <a:pt x="2567" y="671"/>
                </a:lnTo>
                <a:lnTo>
                  <a:pt x="2567" y="669"/>
                </a:lnTo>
                <a:lnTo>
                  <a:pt x="2567" y="669"/>
                </a:lnTo>
                <a:lnTo>
                  <a:pt x="2567" y="669"/>
                </a:lnTo>
                <a:lnTo>
                  <a:pt x="2565" y="669"/>
                </a:lnTo>
                <a:lnTo>
                  <a:pt x="2563" y="669"/>
                </a:lnTo>
                <a:lnTo>
                  <a:pt x="2563" y="667"/>
                </a:lnTo>
                <a:lnTo>
                  <a:pt x="2565" y="667"/>
                </a:lnTo>
                <a:lnTo>
                  <a:pt x="2565" y="667"/>
                </a:lnTo>
                <a:lnTo>
                  <a:pt x="2563" y="667"/>
                </a:lnTo>
                <a:lnTo>
                  <a:pt x="2563" y="665"/>
                </a:lnTo>
                <a:lnTo>
                  <a:pt x="2560" y="665"/>
                </a:lnTo>
                <a:lnTo>
                  <a:pt x="2560" y="665"/>
                </a:lnTo>
                <a:lnTo>
                  <a:pt x="2558" y="667"/>
                </a:lnTo>
                <a:lnTo>
                  <a:pt x="2558" y="667"/>
                </a:lnTo>
                <a:lnTo>
                  <a:pt x="2558" y="669"/>
                </a:lnTo>
                <a:lnTo>
                  <a:pt x="2560" y="669"/>
                </a:lnTo>
                <a:close/>
                <a:moveTo>
                  <a:pt x="2569" y="858"/>
                </a:moveTo>
                <a:lnTo>
                  <a:pt x="2569" y="858"/>
                </a:lnTo>
                <a:lnTo>
                  <a:pt x="2571" y="858"/>
                </a:lnTo>
                <a:lnTo>
                  <a:pt x="2571" y="856"/>
                </a:lnTo>
                <a:lnTo>
                  <a:pt x="2571" y="856"/>
                </a:lnTo>
                <a:lnTo>
                  <a:pt x="2571" y="856"/>
                </a:lnTo>
                <a:lnTo>
                  <a:pt x="2569" y="858"/>
                </a:lnTo>
                <a:close/>
                <a:moveTo>
                  <a:pt x="2575" y="860"/>
                </a:moveTo>
                <a:lnTo>
                  <a:pt x="2575" y="862"/>
                </a:lnTo>
                <a:lnTo>
                  <a:pt x="2577" y="862"/>
                </a:lnTo>
                <a:lnTo>
                  <a:pt x="2577" y="862"/>
                </a:lnTo>
                <a:lnTo>
                  <a:pt x="2577" y="862"/>
                </a:lnTo>
                <a:lnTo>
                  <a:pt x="2579" y="862"/>
                </a:lnTo>
                <a:lnTo>
                  <a:pt x="2579" y="862"/>
                </a:lnTo>
                <a:lnTo>
                  <a:pt x="2577" y="860"/>
                </a:lnTo>
                <a:lnTo>
                  <a:pt x="2575" y="860"/>
                </a:lnTo>
                <a:close/>
                <a:moveTo>
                  <a:pt x="2516" y="709"/>
                </a:moveTo>
                <a:lnTo>
                  <a:pt x="2516" y="709"/>
                </a:lnTo>
                <a:lnTo>
                  <a:pt x="2514" y="709"/>
                </a:lnTo>
                <a:lnTo>
                  <a:pt x="2514" y="711"/>
                </a:lnTo>
                <a:lnTo>
                  <a:pt x="2516" y="711"/>
                </a:lnTo>
                <a:lnTo>
                  <a:pt x="2516" y="711"/>
                </a:lnTo>
                <a:lnTo>
                  <a:pt x="2516" y="711"/>
                </a:lnTo>
                <a:lnTo>
                  <a:pt x="2516" y="711"/>
                </a:lnTo>
                <a:lnTo>
                  <a:pt x="2516" y="709"/>
                </a:lnTo>
                <a:lnTo>
                  <a:pt x="2516" y="709"/>
                </a:lnTo>
                <a:close/>
                <a:moveTo>
                  <a:pt x="2521" y="734"/>
                </a:moveTo>
                <a:lnTo>
                  <a:pt x="2521" y="734"/>
                </a:lnTo>
                <a:lnTo>
                  <a:pt x="2523" y="730"/>
                </a:lnTo>
                <a:lnTo>
                  <a:pt x="2525" y="728"/>
                </a:lnTo>
                <a:lnTo>
                  <a:pt x="2525" y="728"/>
                </a:lnTo>
                <a:lnTo>
                  <a:pt x="2523" y="728"/>
                </a:lnTo>
                <a:lnTo>
                  <a:pt x="2521" y="730"/>
                </a:lnTo>
                <a:lnTo>
                  <a:pt x="2521" y="730"/>
                </a:lnTo>
                <a:lnTo>
                  <a:pt x="2521" y="730"/>
                </a:lnTo>
                <a:lnTo>
                  <a:pt x="2523" y="730"/>
                </a:lnTo>
                <a:lnTo>
                  <a:pt x="2521" y="732"/>
                </a:lnTo>
                <a:lnTo>
                  <a:pt x="2521" y="732"/>
                </a:lnTo>
                <a:lnTo>
                  <a:pt x="2521" y="734"/>
                </a:lnTo>
                <a:lnTo>
                  <a:pt x="2521" y="734"/>
                </a:lnTo>
                <a:lnTo>
                  <a:pt x="2521" y="734"/>
                </a:lnTo>
                <a:lnTo>
                  <a:pt x="2521" y="734"/>
                </a:lnTo>
                <a:close/>
                <a:moveTo>
                  <a:pt x="2516" y="696"/>
                </a:moveTo>
                <a:lnTo>
                  <a:pt x="2516" y="696"/>
                </a:lnTo>
                <a:lnTo>
                  <a:pt x="2514" y="698"/>
                </a:lnTo>
                <a:lnTo>
                  <a:pt x="2512" y="698"/>
                </a:lnTo>
                <a:lnTo>
                  <a:pt x="2512" y="698"/>
                </a:lnTo>
                <a:lnTo>
                  <a:pt x="2512" y="698"/>
                </a:lnTo>
                <a:lnTo>
                  <a:pt x="2512" y="698"/>
                </a:lnTo>
                <a:lnTo>
                  <a:pt x="2512" y="700"/>
                </a:lnTo>
                <a:lnTo>
                  <a:pt x="2512" y="700"/>
                </a:lnTo>
                <a:lnTo>
                  <a:pt x="2510" y="700"/>
                </a:lnTo>
                <a:lnTo>
                  <a:pt x="2510" y="700"/>
                </a:lnTo>
                <a:lnTo>
                  <a:pt x="2510" y="700"/>
                </a:lnTo>
                <a:lnTo>
                  <a:pt x="2510" y="700"/>
                </a:lnTo>
                <a:lnTo>
                  <a:pt x="2510" y="702"/>
                </a:lnTo>
                <a:lnTo>
                  <a:pt x="2514" y="702"/>
                </a:lnTo>
                <a:lnTo>
                  <a:pt x="2516" y="705"/>
                </a:lnTo>
                <a:lnTo>
                  <a:pt x="2516" y="705"/>
                </a:lnTo>
                <a:lnTo>
                  <a:pt x="2516" y="707"/>
                </a:lnTo>
                <a:lnTo>
                  <a:pt x="2519" y="707"/>
                </a:lnTo>
                <a:lnTo>
                  <a:pt x="2521" y="705"/>
                </a:lnTo>
                <a:lnTo>
                  <a:pt x="2521" y="709"/>
                </a:lnTo>
                <a:lnTo>
                  <a:pt x="2521" y="709"/>
                </a:lnTo>
                <a:lnTo>
                  <a:pt x="2521" y="709"/>
                </a:lnTo>
                <a:lnTo>
                  <a:pt x="2523" y="709"/>
                </a:lnTo>
                <a:lnTo>
                  <a:pt x="2523" y="707"/>
                </a:lnTo>
                <a:lnTo>
                  <a:pt x="2525" y="707"/>
                </a:lnTo>
                <a:lnTo>
                  <a:pt x="2525" y="705"/>
                </a:lnTo>
                <a:lnTo>
                  <a:pt x="2525" y="705"/>
                </a:lnTo>
                <a:lnTo>
                  <a:pt x="2525" y="705"/>
                </a:lnTo>
                <a:lnTo>
                  <a:pt x="2523" y="705"/>
                </a:lnTo>
                <a:lnTo>
                  <a:pt x="2521" y="705"/>
                </a:lnTo>
                <a:lnTo>
                  <a:pt x="2519" y="705"/>
                </a:lnTo>
                <a:lnTo>
                  <a:pt x="2519" y="702"/>
                </a:lnTo>
                <a:lnTo>
                  <a:pt x="2519" y="702"/>
                </a:lnTo>
                <a:lnTo>
                  <a:pt x="2519" y="700"/>
                </a:lnTo>
                <a:lnTo>
                  <a:pt x="2519" y="700"/>
                </a:lnTo>
                <a:lnTo>
                  <a:pt x="2519" y="700"/>
                </a:lnTo>
                <a:lnTo>
                  <a:pt x="2519" y="698"/>
                </a:lnTo>
                <a:lnTo>
                  <a:pt x="2516" y="696"/>
                </a:lnTo>
                <a:lnTo>
                  <a:pt x="2516" y="696"/>
                </a:lnTo>
                <a:close/>
                <a:moveTo>
                  <a:pt x="2531" y="740"/>
                </a:moveTo>
                <a:lnTo>
                  <a:pt x="2531" y="740"/>
                </a:lnTo>
                <a:lnTo>
                  <a:pt x="2533" y="740"/>
                </a:lnTo>
                <a:lnTo>
                  <a:pt x="2533" y="740"/>
                </a:lnTo>
                <a:lnTo>
                  <a:pt x="2533" y="738"/>
                </a:lnTo>
                <a:lnTo>
                  <a:pt x="2533" y="736"/>
                </a:lnTo>
                <a:lnTo>
                  <a:pt x="2533" y="736"/>
                </a:lnTo>
                <a:lnTo>
                  <a:pt x="2531" y="736"/>
                </a:lnTo>
                <a:lnTo>
                  <a:pt x="2531" y="736"/>
                </a:lnTo>
                <a:lnTo>
                  <a:pt x="2531" y="736"/>
                </a:lnTo>
                <a:lnTo>
                  <a:pt x="2529" y="736"/>
                </a:lnTo>
                <a:lnTo>
                  <a:pt x="2529" y="738"/>
                </a:lnTo>
                <a:lnTo>
                  <a:pt x="2531" y="740"/>
                </a:lnTo>
                <a:lnTo>
                  <a:pt x="2531" y="740"/>
                </a:lnTo>
                <a:close/>
                <a:moveTo>
                  <a:pt x="2516" y="723"/>
                </a:moveTo>
                <a:lnTo>
                  <a:pt x="2516" y="723"/>
                </a:lnTo>
                <a:lnTo>
                  <a:pt x="2516" y="723"/>
                </a:lnTo>
                <a:lnTo>
                  <a:pt x="2519" y="723"/>
                </a:lnTo>
                <a:lnTo>
                  <a:pt x="2525" y="723"/>
                </a:lnTo>
                <a:lnTo>
                  <a:pt x="2525" y="719"/>
                </a:lnTo>
                <a:lnTo>
                  <a:pt x="2523" y="719"/>
                </a:lnTo>
                <a:lnTo>
                  <a:pt x="2521" y="719"/>
                </a:lnTo>
                <a:lnTo>
                  <a:pt x="2521" y="717"/>
                </a:lnTo>
                <a:lnTo>
                  <a:pt x="2519" y="717"/>
                </a:lnTo>
                <a:lnTo>
                  <a:pt x="2519" y="717"/>
                </a:lnTo>
                <a:lnTo>
                  <a:pt x="2519" y="717"/>
                </a:lnTo>
                <a:lnTo>
                  <a:pt x="2516" y="717"/>
                </a:lnTo>
                <a:lnTo>
                  <a:pt x="2516" y="717"/>
                </a:lnTo>
                <a:lnTo>
                  <a:pt x="2516" y="719"/>
                </a:lnTo>
                <a:lnTo>
                  <a:pt x="2516" y="719"/>
                </a:lnTo>
                <a:lnTo>
                  <a:pt x="2519" y="719"/>
                </a:lnTo>
                <a:lnTo>
                  <a:pt x="2519" y="723"/>
                </a:lnTo>
                <a:lnTo>
                  <a:pt x="2516" y="723"/>
                </a:lnTo>
                <a:close/>
                <a:moveTo>
                  <a:pt x="2542" y="782"/>
                </a:moveTo>
                <a:lnTo>
                  <a:pt x="2542" y="784"/>
                </a:lnTo>
                <a:lnTo>
                  <a:pt x="2544" y="786"/>
                </a:lnTo>
                <a:lnTo>
                  <a:pt x="2544" y="786"/>
                </a:lnTo>
                <a:lnTo>
                  <a:pt x="2544" y="786"/>
                </a:lnTo>
                <a:lnTo>
                  <a:pt x="2546" y="786"/>
                </a:lnTo>
                <a:lnTo>
                  <a:pt x="2548" y="786"/>
                </a:lnTo>
                <a:lnTo>
                  <a:pt x="2548" y="784"/>
                </a:lnTo>
                <a:lnTo>
                  <a:pt x="2550" y="784"/>
                </a:lnTo>
                <a:lnTo>
                  <a:pt x="2548" y="784"/>
                </a:lnTo>
                <a:lnTo>
                  <a:pt x="2548" y="784"/>
                </a:lnTo>
                <a:lnTo>
                  <a:pt x="2546" y="782"/>
                </a:lnTo>
                <a:lnTo>
                  <a:pt x="2544" y="782"/>
                </a:lnTo>
                <a:lnTo>
                  <a:pt x="2542" y="782"/>
                </a:lnTo>
                <a:close/>
                <a:moveTo>
                  <a:pt x="2544" y="761"/>
                </a:moveTo>
                <a:lnTo>
                  <a:pt x="2544" y="761"/>
                </a:lnTo>
                <a:lnTo>
                  <a:pt x="2542" y="763"/>
                </a:lnTo>
                <a:lnTo>
                  <a:pt x="2542" y="765"/>
                </a:lnTo>
                <a:lnTo>
                  <a:pt x="2540" y="765"/>
                </a:lnTo>
                <a:lnTo>
                  <a:pt x="2540" y="767"/>
                </a:lnTo>
                <a:lnTo>
                  <a:pt x="2537" y="770"/>
                </a:lnTo>
                <a:lnTo>
                  <a:pt x="2540" y="770"/>
                </a:lnTo>
                <a:lnTo>
                  <a:pt x="2540" y="767"/>
                </a:lnTo>
                <a:lnTo>
                  <a:pt x="2542" y="770"/>
                </a:lnTo>
                <a:lnTo>
                  <a:pt x="2544" y="765"/>
                </a:lnTo>
                <a:lnTo>
                  <a:pt x="2544" y="765"/>
                </a:lnTo>
                <a:lnTo>
                  <a:pt x="2546" y="765"/>
                </a:lnTo>
                <a:lnTo>
                  <a:pt x="2544" y="763"/>
                </a:lnTo>
                <a:lnTo>
                  <a:pt x="2544" y="761"/>
                </a:lnTo>
                <a:close/>
                <a:moveTo>
                  <a:pt x="2516" y="738"/>
                </a:moveTo>
                <a:lnTo>
                  <a:pt x="2516" y="738"/>
                </a:lnTo>
                <a:lnTo>
                  <a:pt x="2519" y="736"/>
                </a:lnTo>
                <a:lnTo>
                  <a:pt x="2521" y="736"/>
                </a:lnTo>
                <a:lnTo>
                  <a:pt x="2521" y="736"/>
                </a:lnTo>
                <a:lnTo>
                  <a:pt x="2519" y="734"/>
                </a:lnTo>
                <a:lnTo>
                  <a:pt x="2519" y="732"/>
                </a:lnTo>
                <a:lnTo>
                  <a:pt x="2519" y="732"/>
                </a:lnTo>
                <a:lnTo>
                  <a:pt x="2516" y="734"/>
                </a:lnTo>
                <a:lnTo>
                  <a:pt x="2516" y="732"/>
                </a:lnTo>
                <a:lnTo>
                  <a:pt x="2514" y="732"/>
                </a:lnTo>
                <a:lnTo>
                  <a:pt x="2514" y="734"/>
                </a:lnTo>
                <a:lnTo>
                  <a:pt x="2514" y="734"/>
                </a:lnTo>
                <a:lnTo>
                  <a:pt x="2514" y="734"/>
                </a:lnTo>
                <a:lnTo>
                  <a:pt x="2514" y="734"/>
                </a:lnTo>
                <a:lnTo>
                  <a:pt x="2514" y="736"/>
                </a:lnTo>
                <a:lnTo>
                  <a:pt x="2514" y="736"/>
                </a:lnTo>
                <a:lnTo>
                  <a:pt x="2514" y="736"/>
                </a:lnTo>
                <a:lnTo>
                  <a:pt x="2516" y="734"/>
                </a:lnTo>
                <a:lnTo>
                  <a:pt x="2516" y="734"/>
                </a:lnTo>
                <a:lnTo>
                  <a:pt x="2516" y="734"/>
                </a:lnTo>
                <a:lnTo>
                  <a:pt x="2516" y="736"/>
                </a:lnTo>
                <a:lnTo>
                  <a:pt x="2516" y="736"/>
                </a:lnTo>
                <a:lnTo>
                  <a:pt x="2516" y="738"/>
                </a:lnTo>
                <a:lnTo>
                  <a:pt x="2516" y="738"/>
                </a:lnTo>
                <a:close/>
                <a:moveTo>
                  <a:pt x="2512" y="717"/>
                </a:moveTo>
                <a:lnTo>
                  <a:pt x="2510" y="717"/>
                </a:lnTo>
                <a:lnTo>
                  <a:pt x="2510" y="719"/>
                </a:lnTo>
                <a:lnTo>
                  <a:pt x="2512" y="719"/>
                </a:lnTo>
                <a:lnTo>
                  <a:pt x="2512" y="717"/>
                </a:lnTo>
                <a:lnTo>
                  <a:pt x="2514" y="717"/>
                </a:lnTo>
                <a:lnTo>
                  <a:pt x="2514" y="717"/>
                </a:lnTo>
                <a:lnTo>
                  <a:pt x="2512" y="717"/>
                </a:lnTo>
                <a:close/>
                <a:moveTo>
                  <a:pt x="2661" y="816"/>
                </a:moveTo>
                <a:lnTo>
                  <a:pt x="2663" y="816"/>
                </a:lnTo>
                <a:lnTo>
                  <a:pt x="2665" y="816"/>
                </a:lnTo>
                <a:lnTo>
                  <a:pt x="2667" y="816"/>
                </a:lnTo>
                <a:lnTo>
                  <a:pt x="2667" y="816"/>
                </a:lnTo>
                <a:lnTo>
                  <a:pt x="2667" y="816"/>
                </a:lnTo>
                <a:lnTo>
                  <a:pt x="2665" y="814"/>
                </a:lnTo>
                <a:lnTo>
                  <a:pt x="2663" y="814"/>
                </a:lnTo>
                <a:lnTo>
                  <a:pt x="2661" y="814"/>
                </a:lnTo>
                <a:lnTo>
                  <a:pt x="2661" y="814"/>
                </a:lnTo>
                <a:lnTo>
                  <a:pt x="2661" y="816"/>
                </a:lnTo>
                <a:close/>
                <a:moveTo>
                  <a:pt x="2764" y="166"/>
                </a:moveTo>
                <a:lnTo>
                  <a:pt x="2764" y="168"/>
                </a:lnTo>
                <a:lnTo>
                  <a:pt x="2768" y="174"/>
                </a:lnTo>
                <a:lnTo>
                  <a:pt x="2770" y="174"/>
                </a:lnTo>
                <a:lnTo>
                  <a:pt x="2772" y="174"/>
                </a:lnTo>
                <a:lnTo>
                  <a:pt x="2776" y="176"/>
                </a:lnTo>
                <a:lnTo>
                  <a:pt x="2778" y="178"/>
                </a:lnTo>
                <a:lnTo>
                  <a:pt x="2780" y="180"/>
                </a:lnTo>
                <a:lnTo>
                  <a:pt x="2783" y="180"/>
                </a:lnTo>
                <a:lnTo>
                  <a:pt x="2783" y="178"/>
                </a:lnTo>
                <a:lnTo>
                  <a:pt x="2780" y="176"/>
                </a:lnTo>
                <a:lnTo>
                  <a:pt x="2780" y="174"/>
                </a:lnTo>
                <a:lnTo>
                  <a:pt x="2778" y="174"/>
                </a:lnTo>
                <a:lnTo>
                  <a:pt x="2776" y="172"/>
                </a:lnTo>
                <a:lnTo>
                  <a:pt x="2774" y="170"/>
                </a:lnTo>
                <a:lnTo>
                  <a:pt x="2770" y="170"/>
                </a:lnTo>
                <a:lnTo>
                  <a:pt x="2770" y="168"/>
                </a:lnTo>
                <a:lnTo>
                  <a:pt x="2770" y="168"/>
                </a:lnTo>
                <a:lnTo>
                  <a:pt x="2768" y="166"/>
                </a:lnTo>
                <a:lnTo>
                  <a:pt x="2770" y="166"/>
                </a:lnTo>
                <a:lnTo>
                  <a:pt x="2768" y="164"/>
                </a:lnTo>
                <a:lnTo>
                  <a:pt x="2766" y="162"/>
                </a:lnTo>
                <a:lnTo>
                  <a:pt x="2764" y="159"/>
                </a:lnTo>
                <a:lnTo>
                  <a:pt x="2762" y="159"/>
                </a:lnTo>
                <a:lnTo>
                  <a:pt x="2762" y="162"/>
                </a:lnTo>
                <a:lnTo>
                  <a:pt x="2762" y="164"/>
                </a:lnTo>
                <a:lnTo>
                  <a:pt x="2764" y="166"/>
                </a:lnTo>
                <a:close/>
                <a:moveTo>
                  <a:pt x="2808" y="457"/>
                </a:moveTo>
                <a:lnTo>
                  <a:pt x="2808" y="457"/>
                </a:lnTo>
                <a:lnTo>
                  <a:pt x="2806" y="457"/>
                </a:lnTo>
                <a:lnTo>
                  <a:pt x="2804" y="457"/>
                </a:lnTo>
                <a:lnTo>
                  <a:pt x="2801" y="459"/>
                </a:lnTo>
                <a:lnTo>
                  <a:pt x="2801" y="459"/>
                </a:lnTo>
                <a:lnTo>
                  <a:pt x="2801" y="459"/>
                </a:lnTo>
                <a:lnTo>
                  <a:pt x="2799" y="459"/>
                </a:lnTo>
                <a:lnTo>
                  <a:pt x="2799" y="461"/>
                </a:lnTo>
                <a:lnTo>
                  <a:pt x="2799" y="463"/>
                </a:lnTo>
                <a:lnTo>
                  <a:pt x="2801" y="463"/>
                </a:lnTo>
                <a:lnTo>
                  <a:pt x="2801" y="463"/>
                </a:lnTo>
                <a:lnTo>
                  <a:pt x="2801" y="461"/>
                </a:lnTo>
                <a:lnTo>
                  <a:pt x="2801" y="461"/>
                </a:lnTo>
                <a:lnTo>
                  <a:pt x="2804" y="461"/>
                </a:lnTo>
                <a:lnTo>
                  <a:pt x="2804" y="461"/>
                </a:lnTo>
                <a:lnTo>
                  <a:pt x="2806" y="461"/>
                </a:lnTo>
                <a:lnTo>
                  <a:pt x="2808" y="461"/>
                </a:lnTo>
                <a:lnTo>
                  <a:pt x="2808" y="459"/>
                </a:lnTo>
                <a:lnTo>
                  <a:pt x="2810" y="459"/>
                </a:lnTo>
                <a:lnTo>
                  <a:pt x="2812" y="459"/>
                </a:lnTo>
                <a:lnTo>
                  <a:pt x="2812" y="457"/>
                </a:lnTo>
                <a:lnTo>
                  <a:pt x="2812" y="457"/>
                </a:lnTo>
                <a:lnTo>
                  <a:pt x="2812" y="457"/>
                </a:lnTo>
                <a:lnTo>
                  <a:pt x="2810" y="457"/>
                </a:lnTo>
                <a:lnTo>
                  <a:pt x="2808" y="457"/>
                </a:lnTo>
                <a:close/>
                <a:moveTo>
                  <a:pt x="2594" y="631"/>
                </a:moveTo>
                <a:lnTo>
                  <a:pt x="2596" y="631"/>
                </a:lnTo>
                <a:lnTo>
                  <a:pt x="2596" y="631"/>
                </a:lnTo>
                <a:lnTo>
                  <a:pt x="2596" y="629"/>
                </a:lnTo>
                <a:lnTo>
                  <a:pt x="2596" y="629"/>
                </a:lnTo>
                <a:lnTo>
                  <a:pt x="2596" y="629"/>
                </a:lnTo>
                <a:lnTo>
                  <a:pt x="2596" y="629"/>
                </a:lnTo>
                <a:lnTo>
                  <a:pt x="2596" y="629"/>
                </a:lnTo>
                <a:lnTo>
                  <a:pt x="2594" y="629"/>
                </a:lnTo>
                <a:lnTo>
                  <a:pt x="2594" y="629"/>
                </a:lnTo>
                <a:lnTo>
                  <a:pt x="2594" y="629"/>
                </a:lnTo>
                <a:lnTo>
                  <a:pt x="2594" y="631"/>
                </a:lnTo>
                <a:lnTo>
                  <a:pt x="2594" y="631"/>
                </a:lnTo>
                <a:lnTo>
                  <a:pt x="2594" y="631"/>
                </a:lnTo>
                <a:close/>
                <a:moveTo>
                  <a:pt x="2791" y="512"/>
                </a:moveTo>
                <a:lnTo>
                  <a:pt x="2793" y="512"/>
                </a:lnTo>
                <a:lnTo>
                  <a:pt x="2793" y="512"/>
                </a:lnTo>
                <a:lnTo>
                  <a:pt x="2791" y="512"/>
                </a:lnTo>
                <a:lnTo>
                  <a:pt x="2789" y="512"/>
                </a:lnTo>
                <a:lnTo>
                  <a:pt x="2789" y="512"/>
                </a:lnTo>
                <a:lnTo>
                  <a:pt x="2787" y="514"/>
                </a:lnTo>
                <a:lnTo>
                  <a:pt x="2787" y="514"/>
                </a:lnTo>
                <a:lnTo>
                  <a:pt x="2789" y="514"/>
                </a:lnTo>
                <a:lnTo>
                  <a:pt x="2791" y="512"/>
                </a:lnTo>
                <a:close/>
                <a:moveTo>
                  <a:pt x="2791" y="510"/>
                </a:moveTo>
                <a:lnTo>
                  <a:pt x="2791" y="508"/>
                </a:lnTo>
                <a:lnTo>
                  <a:pt x="2789" y="508"/>
                </a:lnTo>
                <a:lnTo>
                  <a:pt x="2789" y="508"/>
                </a:lnTo>
                <a:lnTo>
                  <a:pt x="2789" y="508"/>
                </a:lnTo>
                <a:lnTo>
                  <a:pt x="2787" y="510"/>
                </a:lnTo>
                <a:lnTo>
                  <a:pt x="2787" y="510"/>
                </a:lnTo>
                <a:lnTo>
                  <a:pt x="2787" y="512"/>
                </a:lnTo>
                <a:lnTo>
                  <a:pt x="2787" y="510"/>
                </a:lnTo>
                <a:lnTo>
                  <a:pt x="2791" y="510"/>
                </a:lnTo>
                <a:lnTo>
                  <a:pt x="2791" y="510"/>
                </a:lnTo>
                <a:close/>
                <a:moveTo>
                  <a:pt x="2797" y="461"/>
                </a:moveTo>
                <a:lnTo>
                  <a:pt x="2795" y="463"/>
                </a:lnTo>
                <a:lnTo>
                  <a:pt x="2795" y="466"/>
                </a:lnTo>
                <a:lnTo>
                  <a:pt x="2793" y="468"/>
                </a:lnTo>
                <a:lnTo>
                  <a:pt x="2795" y="466"/>
                </a:lnTo>
                <a:lnTo>
                  <a:pt x="2797" y="466"/>
                </a:lnTo>
                <a:lnTo>
                  <a:pt x="2797" y="463"/>
                </a:lnTo>
                <a:lnTo>
                  <a:pt x="2797" y="463"/>
                </a:lnTo>
                <a:lnTo>
                  <a:pt x="2797" y="461"/>
                </a:lnTo>
                <a:lnTo>
                  <a:pt x="2797" y="461"/>
                </a:lnTo>
                <a:close/>
                <a:moveTo>
                  <a:pt x="2820" y="443"/>
                </a:moveTo>
                <a:lnTo>
                  <a:pt x="2820" y="443"/>
                </a:lnTo>
                <a:lnTo>
                  <a:pt x="2818" y="443"/>
                </a:lnTo>
                <a:lnTo>
                  <a:pt x="2818" y="445"/>
                </a:lnTo>
                <a:lnTo>
                  <a:pt x="2816" y="445"/>
                </a:lnTo>
                <a:lnTo>
                  <a:pt x="2816" y="447"/>
                </a:lnTo>
                <a:lnTo>
                  <a:pt x="2818" y="447"/>
                </a:lnTo>
                <a:lnTo>
                  <a:pt x="2820" y="447"/>
                </a:lnTo>
                <a:lnTo>
                  <a:pt x="2820" y="447"/>
                </a:lnTo>
                <a:lnTo>
                  <a:pt x="2822" y="447"/>
                </a:lnTo>
                <a:lnTo>
                  <a:pt x="2822" y="447"/>
                </a:lnTo>
                <a:lnTo>
                  <a:pt x="2822" y="449"/>
                </a:lnTo>
                <a:lnTo>
                  <a:pt x="2824" y="449"/>
                </a:lnTo>
                <a:lnTo>
                  <a:pt x="2829" y="449"/>
                </a:lnTo>
                <a:lnTo>
                  <a:pt x="2831" y="447"/>
                </a:lnTo>
                <a:lnTo>
                  <a:pt x="2831" y="445"/>
                </a:lnTo>
                <a:lnTo>
                  <a:pt x="2831" y="443"/>
                </a:lnTo>
                <a:lnTo>
                  <a:pt x="2829" y="440"/>
                </a:lnTo>
                <a:lnTo>
                  <a:pt x="2827" y="438"/>
                </a:lnTo>
                <a:lnTo>
                  <a:pt x="2827" y="438"/>
                </a:lnTo>
                <a:lnTo>
                  <a:pt x="2827" y="438"/>
                </a:lnTo>
                <a:lnTo>
                  <a:pt x="2827" y="438"/>
                </a:lnTo>
                <a:lnTo>
                  <a:pt x="2827" y="440"/>
                </a:lnTo>
                <a:lnTo>
                  <a:pt x="2822" y="440"/>
                </a:lnTo>
                <a:lnTo>
                  <a:pt x="2822" y="440"/>
                </a:lnTo>
                <a:lnTo>
                  <a:pt x="2822" y="443"/>
                </a:lnTo>
                <a:lnTo>
                  <a:pt x="2822" y="443"/>
                </a:lnTo>
                <a:lnTo>
                  <a:pt x="2820" y="443"/>
                </a:lnTo>
                <a:close/>
                <a:moveTo>
                  <a:pt x="2873" y="426"/>
                </a:moveTo>
                <a:lnTo>
                  <a:pt x="2875" y="424"/>
                </a:lnTo>
                <a:lnTo>
                  <a:pt x="2879" y="424"/>
                </a:lnTo>
                <a:lnTo>
                  <a:pt x="2881" y="424"/>
                </a:lnTo>
                <a:lnTo>
                  <a:pt x="2881" y="422"/>
                </a:lnTo>
                <a:lnTo>
                  <a:pt x="2881" y="419"/>
                </a:lnTo>
                <a:lnTo>
                  <a:pt x="2883" y="419"/>
                </a:lnTo>
                <a:lnTo>
                  <a:pt x="2885" y="417"/>
                </a:lnTo>
                <a:lnTo>
                  <a:pt x="2885" y="417"/>
                </a:lnTo>
                <a:lnTo>
                  <a:pt x="2887" y="417"/>
                </a:lnTo>
                <a:lnTo>
                  <a:pt x="2889" y="415"/>
                </a:lnTo>
                <a:lnTo>
                  <a:pt x="2892" y="413"/>
                </a:lnTo>
                <a:lnTo>
                  <a:pt x="2892" y="413"/>
                </a:lnTo>
                <a:lnTo>
                  <a:pt x="2889" y="411"/>
                </a:lnTo>
                <a:lnTo>
                  <a:pt x="2889" y="411"/>
                </a:lnTo>
                <a:lnTo>
                  <a:pt x="2889" y="413"/>
                </a:lnTo>
                <a:lnTo>
                  <a:pt x="2887" y="413"/>
                </a:lnTo>
                <a:lnTo>
                  <a:pt x="2887" y="411"/>
                </a:lnTo>
                <a:lnTo>
                  <a:pt x="2887" y="409"/>
                </a:lnTo>
                <a:lnTo>
                  <a:pt x="2885" y="407"/>
                </a:lnTo>
                <a:lnTo>
                  <a:pt x="2885" y="407"/>
                </a:lnTo>
                <a:lnTo>
                  <a:pt x="2883" y="409"/>
                </a:lnTo>
                <a:lnTo>
                  <a:pt x="2883" y="409"/>
                </a:lnTo>
                <a:lnTo>
                  <a:pt x="2883" y="411"/>
                </a:lnTo>
                <a:lnTo>
                  <a:pt x="2883" y="411"/>
                </a:lnTo>
                <a:lnTo>
                  <a:pt x="2883" y="411"/>
                </a:lnTo>
                <a:lnTo>
                  <a:pt x="2881" y="413"/>
                </a:lnTo>
                <a:lnTo>
                  <a:pt x="2881" y="413"/>
                </a:lnTo>
                <a:lnTo>
                  <a:pt x="2879" y="415"/>
                </a:lnTo>
                <a:lnTo>
                  <a:pt x="2879" y="417"/>
                </a:lnTo>
                <a:lnTo>
                  <a:pt x="2879" y="417"/>
                </a:lnTo>
                <a:lnTo>
                  <a:pt x="2879" y="419"/>
                </a:lnTo>
                <a:lnTo>
                  <a:pt x="2877" y="417"/>
                </a:lnTo>
                <a:lnTo>
                  <a:pt x="2877" y="417"/>
                </a:lnTo>
                <a:lnTo>
                  <a:pt x="2877" y="419"/>
                </a:lnTo>
                <a:lnTo>
                  <a:pt x="2875" y="419"/>
                </a:lnTo>
                <a:lnTo>
                  <a:pt x="2873" y="419"/>
                </a:lnTo>
                <a:lnTo>
                  <a:pt x="2873" y="419"/>
                </a:lnTo>
                <a:lnTo>
                  <a:pt x="2873" y="419"/>
                </a:lnTo>
                <a:lnTo>
                  <a:pt x="2873" y="422"/>
                </a:lnTo>
                <a:lnTo>
                  <a:pt x="2873" y="422"/>
                </a:lnTo>
                <a:lnTo>
                  <a:pt x="2871" y="422"/>
                </a:lnTo>
                <a:lnTo>
                  <a:pt x="2868" y="424"/>
                </a:lnTo>
                <a:lnTo>
                  <a:pt x="2871" y="424"/>
                </a:lnTo>
                <a:lnTo>
                  <a:pt x="2873" y="426"/>
                </a:lnTo>
                <a:close/>
                <a:moveTo>
                  <a:pt x="2885" y="296"/>
                </a:moveTo>
                <a:lnTo>
                  <a:pt x="2885" y="294"/>
                </a:lnTo>
                <a:lnTo>
                  <a:pt x="2887" y="294"/>
                </a:lnTo>
                <a:lnTo>
                  <a:pt x="2887" y="292"/>
                </a:lnTo>
                <a:lnTo>
                  <a:pt x="2885" y="292"/>
                </a:lnTo>
                <a:lnTo>
                  <a:pt x="2881" y="292"/>
                </a:lnTo>
                <a:lnTo>
                  <a:pt x="2881" y="292"/>
                </a:lnTo>
                <a:lnTo>
                  <a:pt x="2881" y="294"/>
                </a:lnTo>
                <a:lnTo>
                  <a:pt x="2885" y="296"/>
                </a:lnTo>
                <a:close/>
                <a:moveTo>
                  <a:pt x="2894" y="409"/>
                </a:moveTo>
                <a:lnTo>
                  <a:pt x="2894" y="411"/>
                </a:lnTo>
                <a:lnTo>
                  <a:pt x="2894" y="411"/>
                </a:lnTo>
                <a:lnTo>
                  <a:pt x="2896" y="411"/>
                </a:lnTo>
                <a:lnTo>
                  <a:pt x="2898" y="411"/>
                </a:lnTo>
                <a:lnTo>
                  <a:pt x="2898" y="411"/>
                </a:lnTo>
                <a:lnTo>
                  <a:pt x="2898" y="409"/>
                </a:lnTo>
                <a:lnTo>
                  <a:pt x="2898" y="409"/>
                </a:lnTo>
                <a:lnTo>
                  <a:pt x="2896" y="407"/>
                </a:lnTo>
                <a:lnTo>
                  <a:pt x="2896" y="407"/>
                </a:lnTo>
                <a:lnTo>
                  <a:pt x="2896" y="407"/>
                </a:lnTo>
                <a:lnTo>
                  <a:pt x="2894" y="407"/>
                </a:lnTo>
                <a:lnTo>
                  <a:pt x="2894" y="405"/>
                </a:lnTo>
                <a:lnTo>
                  <a:pt x="2892" y="407"/>
                </a:lnTo>
                <a:lnTo>
                  <a:pt x="2892" y="407"/>
                </a:lnTo>
                <a:lnTo>
                  <a:pt x="2894" y="409"/>
                </a:lnTo>
                <a:close/>
                <a:moveTo>
                  <a:pt x="2814" y="459"/>
                </a:moveTo>
                <a:lnTo>
                  <a:pt x="2816" y="459"/>
                </a:lnTo>
                <a:lnTo>
                  <a:pt x="2820" y="459"/>
                </a:lnTo>
                <a:lnTo>
                  <a:pt x="2824" y="455"/>
                </a:lnTo>
                <a:lnTo>
                  <a:pt x="2827" y="457"/>
                </a:lnTo>
                <a:lnTo>
                  <a:pt x="2827" y="455"/>
                </a:lnTo>
                <a:lnTo>
                  <a:pt x="2829" y="455"/>
                </a:lnTo>
                <a:lnTo>
                  <a:pt x="2829" y="453"/>
                </a:lnTo>
                <a:lnTo>
                  <a:pt x="2831" y="453"/>
                </a:lnTo>
                <a:lnTo>
                  <a:pt x="2831" y="455"/>
                </a:lnTo>
                <a:lnTo>
                  <a:pt x="2831" y="455"/>
                </a:lnTo>
                <a:lnTo>
                  <a:pt x="2835" y="455"/>
                </a:lnTo>
                <a:lnTo>
                  <a:pt x="2837" y="453"/>
                </a:lnTo>
                <a:lnTo>
                  <a:pt x="2837" y="453"/>
                </a:lnTo>
                <a:lnTo>
                  <a:pt x="2837" y="453"/>
                </a:lnTo>
                <a:lnTo>
                  <a:pt x="2839" y="453"/>
                </a:lnTo>
                <a:lnTo>
                  <a:pt x="2839" y="453"/>
                </a:lnTo>
                <a:lnTo>
                  <a:pt x="2841" y="451"/>
                </a:lnTo>
                <a:lnTo>
                  <a:pt x="2843" y="449"/>
                </a:lnTo>
                <a:lnTo>
                  <a:pt x="2845" y="449"/>
                </a:lnTo>
                <a:lnTo>
                  <a:pt x="2848" y="447"/>
                </a:lnTo>
                <a:lnTo>
                  <a:pt x="2848" y="445"/>
                </a:lnTo>
                <a:lnTo>
                  <a:pt x="2845" y="443"/>
                </a:lnTo>
                <a:lnTo>
                  <a:pt x="2845" y="443"/>
                </a:lnTo>
                <a:lnTo>
                  <a:pt x="2843" y="440"/>
                </a:lnTo>
                <a:lnTo>
                  <a:pt x="2843" y="443"/>
                </a:lnTo>
                <a:lnTo>
                  <a:pt x="2843" y="443"/>
                </a:lnTo>
                <a:lnTo>
                  <a:pt x="2841" y="443"/>
                </a:lnTo>
                <a:lnTo>
                  <a:pt x="2841" y="443"/>
                </a:lnTo>
                <a:lnTo>
                  <a:pt x="2841" y="445"/>
                </a:lnTo>
                <a:lnTo>
                  <a:pt x="2841" y="445"/>
                </a:lnTo>
                <a:lnTo>
                  <a:pt x="2841" y="447"/>
                </a:lnTo>
                <a:lnTo>
                  <a:pt x="2839" y="447"/>
                </a:lnTo>
                <a:lnTo>
                  <a:pt x="2837" y="449"/>
                </a:lnTo>
                <a:lnTo>
                  <a:pt x="2837" y="449"/>
                </a:lnTo>
                <a:lnTo>
                  <a:pt x="2837" y="449"/>
                </a:lnTo>
                <a:lnTo>
                  <a:pt x="2839" y="445"/>
                </a:lnTo>
                <a:lnTo>
                  <a:pt x="2839" y="443"/>
                </a:lnTo>
                <a:lnTo>
                  <a:pt x="2839" y="440"/>
                </a:lnTo>
                <a:lnTo>
                  <a:pt x="2837" y="438"/>
                </a:lnTo>
                <a:lnTo>
                  <a:pt x="2837" y="438"/>
                </a:lnTo>
                <a:lnTo>
                  <a:pt x="2839" y="436"/>
                </a:lnTo>
                <a:lnTo>
                  <a:pt x="2841" y="432"/>
                </a:lnTo>
                <a:lnTo>
                  <a:pt x="2841" y="432"/>
                </a:lnTo>
                <a:lnTo>
                  <a:pt x="2841" y="430"/>
                </a:lnTo>
                <a:lnTo>
                  <a:pt x="2839" y="430"/>
                </a:lnTo>
                <a:lnTo>
                  <a:pt x="2837" y="432"/>
                </a:lnTo>
                <a:lnTo>
                  <a:pt x="2835" y="434"/>
                </a:lnTo>
                <a:lnTo>
                  <a:pt x="2835" y="434"/>
                </a:lnTo>
                <a:lnTo>
                  <a:pt x="2833" y="436"/>
                </a:lnTo>
                <a:lnTo>
                  <a:pt x="2831" y="438"/>
                </a:lnTo>
                <a:lnTo>
                  <a:pt x="2831" y="440"/>
                </a:lnTo>
                <a:lnTo>
                  <a:pt x="2833" y="440"/>
                </a:lnTo>
                <a:lnTo>
                  <a:pt x="2833" y="440"/>
                </a:lnTo>
                <a:lnTo>
                  <a:pt x="2833" y="443"/>
                </a:lnTo>
                <a:lnTo>
                  <a:pt x="2831" y="449"/>
                </a:lnTo>
                <a:lnTo>
                  <a:pt x="2827" y="453"/>
                </a:lnTo>
                <a:lnTo>
                  <a:pt x="2818" y="453"/>
                </a:lnTo>
                <a:lnTo>
                  <a:pt x="2816" y="455"/>
                </a:lnTo>
                <a:lnTo>
                  <a:pt x="2814" y="457"/>
                </a:lnTo>
                <a:lnTo>
                  <a:pt x="2814" y="459"/>
                </a:lnTo>
                <a:close/>
                <a:moveTo>
                  <a:pt x="2680" y="784"/>
                </a:moveTo>
                <a:lnTo>
                  <a:pt x="2682" y="784"/>
                </a:lnTo>
                <a:lnTo>
                  <a:pt x="2680" y="784"/>
                </a:lnTo>
                <a:lnTo>
                  <a:pt x="2678" y="784"/>
                </a:lnTo>
                <a:lnTo>
                  <a:pt x="2680" y="784"/>
                </a:lnTo>
                <a:close/>
                <a:moveTo>
                  <a:pt x="2680" y="637"/>
                </a:moveTo>
                <a:lnTo>
                  <a:pt x="2680" y="637"/>
                </a:lnTo>
                <a:lnTo>
                  <a:pt x="2680" y="637"/>
                </a:lnTo>
                <a:lnTo>
                  <a:pt x="2680" y="637"/>
                </a:lnTo>
                <a:lnTo>
                  <a:pt x="2680" y="640"/>
                </a:lnTo>
                <a:lnTo>
                  <a:pt x="2680" y="642"/>
                </a:lnTo>
                <a:lnTo>
                  <a:pt x="2680" y="642"/>
                </a:lnTo>
                <a:lnTo>
                  <a:pt x="2680" y="642"/>
                </a:lnTo>
                <a:lnTo>
                  <a:pt x="2682" y="644"/>
                </a:lnTo>
                <a:lnTo>
                  <a:pt x="2682" y="640"/>
                </a:lnTo>
                <a:lnTo>
                  <a:pt x="2680" y="637"/>
                </a:lnTo>
                <a:close/>
                <a:moveTo>
                  <a:pt x="2678" y="791"/>
                </a:moveTo>
                <a:lnTo>
                  <a:pt x="2678" y="788"/>
                </a:lnTo>
                <a:lnTo>
                  <a:pt x="2678" y="786"/>
                </a:lnTo>
                <a:lnTo>
                  <a:pt x="2676" y="788"/>
                </a:lnTo>
                <a:lnTo>
                  <a:pt x="2676" y="788"/>
                </a:lnTo>
                <a:lnTo>
                  <a:pt x="2676" y="788"/>
                </a:lnTo>
                <a:lnTo>
                  <a:pt x="2678" y="791"/>
                </a:lnTo>
                <a:close/>
                <a:moveTo>
                  <a:pt x="2510" y="682"/>
                </a:moveTo>
                <a:lnTo>
                  <a:pt x="2510" y="684"/>
                </a:lnTo>
                <a:lnTo>
                  <a:pt x="2510" y="684"/>
                </a:lnTo>
                <a:lnTo>
                  <a:pt x="2510" y="686"/>
                </a:lnTo>
                <a:lnTo>
                  <a:pt x="2510" y="686"/>
                </a:lnTo>
                <a:lnTo>
                  <a:pt x="2508" y="686"/>
                </a:lnTo>
                <a:lnTo>
                  <a:pt x="2508" y="686"/>
                </a:lnTo>
                <a:lnTo>
                  <a:pt x="2506" y="684"/>
                </a:lnTo>
                <a:lnTo>
                  <a:pt x="2506" y="684"/>
                </a:lnTo>
                <a:lnTo>
                  <a:pt x="2506" y="684"/>
                </a:lnTo>
                <a:lnTo>
                  <a:pt x="2506" y="686"/>
                </a:lnTo>
                <a:lnTo>
                  <a:pt x="2506" y="686"/>
                </a:lnTo>
                <a:lnTo>
                  <a:pt x="2504" y="686"/>
                </a:lnTo>
                <a:lnTo>
                  <a:pt x="2506" y="688"/>
                </a:lnTo>
                <a:lnTo>
                  <a:pt x="2506" y="688"/>
                </a:lnTo>
                <a:lnTo>
                  <a:pt x="2506" y="688"/>
                </a:lnTo>
                <a:lnTo>
                  <a:pt x="2506" y="688"/>
                </a:lnTo>
                <a:lnTo>
                  <a:pt x="2506" y="688"/>
                </a:lnTo>
                <a:lnTo>
                  <a:pt x="2506" y="688"/>
                </a:lnTo>
                <a:lnTo>
                  <a:pt x="2506" y="690"/>
                </a:lnTo>
                <a:lnTo>
                  <a:pt x="2506" y="690"/>
                </a:lnTo>
                <a:lnTo>
                  <a:pt x="2508" y="690"/>
                </a:lnTo>
                <a:lnTo>
                  <a:pt x="2508" y="690"/>
                </a:lnTo>
                <a:lnTo>
                  <a:pt x="2508" y="692"/>
                </a:lnTo>
                <a:lnTo>
                  <a:pt x="2506" y="692"/>
                </a:lnTo>
                <a:lnTo>
                  <a:pt x="2506" y="692"/>
                </a:lnTo>
                <a:lnTo>
                  <a:pt x="2506" y="694"/>
                </a:lnTo>
                <a:lnTo>
                  <a:pt x="2506" y="694"/>
                </a:lnTo>
                <a:lnTo>
                  <a:pt x="2506" y="694"/>
                </a:lnTo>
                <a:lnTo>
                  <a:pt x="2508" y="694"/>
                </a:lnTo>
                <a:lnTo>
                  <a:pt x="2508" y="692"/>
                </a:lnTo>
                <a:lnTo>
                  <a:pt x="2510" y="692"/>
                </a:lnTo>
                <a:lnTo>
                  <a:pt x="2510" y="690"/>
                </a:lnTo>
                <a:lnTo>
                  <a:pt x="2512" y="690"/>
                </a:lnTo>
                <a:lnTo>
                  <a:pt x="2514" y="688"/>
                </a:lnTo>
                <a:lnTo>
                  <a:pt x="2514" y="688"/>
                </a:lnTo>
                <a:lnTo>
                  <a:pt x="2514" y="688"/>
                </a:lnTo>
                <a:lnTo>
                  <a:pt x="2514" y="688"/>
                </a:lnTo>
                <a:lnTo>
                  <a:pt x="2512" y="688"/>
                </a:lnTo>
                <a:lnTo>
                  <a:pt x="2514" y="686"/>
                </a:lnTo>
                <a:lnTo>
                  <a:pt x="2514" y="686"/>
                </a:lnTo>
                <a:lnTo>
                  <a:pt x="2516" y="686"/>
                </a:lnTo>
                <a:lnTo>
                  <a:pt x="2519" y="682"/>
                </a:lnTo>
                <a:lnTo>
                  <a:pt x="2519" y="679"/>
                </a:lnTo>
                <a:lnTo>
                  <a:pt x="2519" y="679"/>
                </a:lnTo>
                <a:lnTo>
                  <a:pt x="2516" y="679"/>
                </a:lnTo>
                <a:lnTo>
                  <a:pt x="2516" y="679"/>
                </a:lnTo>
                <a:lnTo>
                  <a:pt x="2512" y="682"/>
                </a:lnTo>
                <a:lnTo>
                  <a:pt x="2510" y="682"/>
                </a:lnTo>
                <a:close/>
                <a:moveTo>
                  <a:pt x="2722" y="572"/>
                </a:moveTo>
                <a:lnTo>
                  <a:pt x="2724" y="572"/>
                </a:lnTo>
                <a:lnTo>
                  <a:pt x="2726" y="572"/>
                </a:lnTo>
                <a:lnTo>
                  <a:pt x="2726" y="572"/>
                </a:lnTo>
                <a:lnTo>
                  <a:pt x="2726" y="570"/>
                </a:lnTo>
                <a:lnTo>
                  <a:pt x="2724" y="570"/>
                </a:lnTo>
                <a:lnTo>
                  <a:pt x="2722" y="570"/>
                </a:lnTo>
                <a:lnTo>
                  <a:pt x="2722" y="572"/>
                </a:lnTo>
                <a:lnTo>
                  <a:pt x="2722" y="572"/>
                </a:lnTo>
                <a:lnTo>
                  <a:pt x="2722" y="572"/>
                </a:lnTo>
                <a:close/>
                <a:moveTo>
                  <a:pt x="2768" y="535"/>
                </a:moveTo>
                <a:lnTo>
                  <a:pt x="2764" y="537"/>
                </a:lnTo>
                <a:lnTo>
                  <a:pt x="2764" y="539"/>
                </a:lnTo>
                <a:lnTo>
                  <a:pt x="2764" y="539"/>
                </a:lnTo>
                <a:lnTo>
                  <a:pt x="2768" y="539"/>
                </a:lnTo>
                <a:lnTo>
                  <a:pt x="2770" y="539"/>
                </a:lnTo>
                <a:lnTo>
                  <a:pt x="2770" y="539"/>
                </a:lnTo>
                <a:lnTo>
                  <a:pt x="2770" y="537"/>
                </a:lnTo>
                <a:lnTo>
                  <a:pt x="2770" y="535"/>
                </a:lnTo>
                <a:lnTo>
                  <a:pt x="2768" y="535"/>
                </a:lnTo>
                <a:close/>
                <a:moveTo>
                  <a:pt x="2680" y="623"/>
                </a:moveTo>
                <a:lnTo>
                  <a:pt x="2680" y="623"/>
                </a:lnTo>
                <a:lnTo>
                  <a:pt x="2680" y="621"/>
                </a:lnTo>
                <a:lnTo>
                  <a:pt x="2678" y="621"/>
                </a:lnTo>
                <a:lnTo>
                  <a:pt x="2678" y="621"/>
                </a:lnTo>
                <a:lnTo>
                  <a:pt x="2678" y="623"/>
                </a:lnTo>
                <a:lnTo>
                  <a:pt x="2678" y="623"/>
                </a:lnTo>
                <a:lnTo>
                  <a:pt x="2680" y="623"/>
                </a:lnTo>
                <a:close/>
                <a:moveTo>
                  <a:pt x="2730" y="566"/>
                </a:moveTo>
                <a:lnTo>
                  <a:pt x="2734" y="564"/>
                </a:lnTo>
                <a:lnTo>
                  <a:pt x="2734" y="564"/>
                </a:lnTo>
                <a:lnTo>
                  <a:pt x="2734" y="564"/>
                </a:lnTo>
                <a:lnTo>
                  <a:pt x="2734" y="562"/>
                </a:lnTo>
                <a:lnTo>
                  <a:pt x="2734" y="562"/>
                </a:lnTo>
                <a:lnTo>
                  <a:pt x="2734" y="564"/>
                </a:lnTo>
                <a:lnTo>
                  <a:pt x="2730" y="564"/>
                </a:lnTo>
                <a:lnTo>
                  <a:pt x="2728" y="566"/>
                </a:lnTo>
                <a:lnTo>
                  <a:pt x="2728" y="566"/>
                </a:lnTo>
                <a:lnTo>
                  <a:pt x="2730" y="566"/>
                </a:lnTo>
                <a:close/>
                <a:moveTo>
                  <a:pt x="2778" y="520"/>
                </a:moveTo>
                <a:lnTo>
                  <a:pt x="2778" y="520"/>
                </a:lnTo>
                <a:lnTo>
                  <a:pt x="2778" y="520"/>
                </a:lnTo>
                <a:lnTo>
                  <a:pt x="2780" y="520"/>
                </a:lnTo>
                <a:lnTo>
                  <a:pt x="2780" y="520"/>
                </a:lnTo>
                <a:lnTo>
                  <a:pt x="2783" y="520"/>
                </a:lnTo>
                <a:lnTo>
                  <a:pt x="2780" y="518"/>
                </a:lnTo>
                <a:lnTo>
                  <a:pt x="2780" y="518"/>
                </a:lnTo>
                <a:lnTo>
                  <a:pt x="2778" y="520"/>
                </a:lnTo>
                <a:close/>
                <a:moveTo>
                  <a:pt x="1444" y="654"/>
                </a:moveTo>
                <a:lnTo>
                  <a:pt x="1446" y="654"/>
                </a:lnTo>
                <a:lnTo>
                  <a:pt x="1446" y="654"/>
                </a:lnTo>
                <a:lnTo>
                  <a:pt x="1446" y="652"/>
                </a:lnTo>
                <a:lnTo>
                  <a:pt x="1446" y="652"/>
                </a:lnTo>
                <a:lnTo>
                  <a:pt x="1446" y="654"/>
                </a:lnTo>
                <a:lnTo>
                  <a:pt x="1444" y="654"/>
                </a:lnTo>
                <a:lnTo>
                  <a:pt x="1444" y="654"/>
                </a:lnTo>
                <a:lnTo>
                  <a:pt x="1444" y="654"/>
                </a:lnTo>
                <a:lnTo>
                  <a:pt x="1444" y="654"/>
                </a:lnTo>
                <a:close/>
                <a:moveTo>
                  <a:pt x="1490" y="566"/>
                </a:moveTo>
                <a:lnTo>
                  <a:pt x="1488" y="568"/>
                </a:lnTo>
                <a:lnTo>
                  <a:pt x="1492" y="570"/>
                </a:lnTo>
                <a:lnTo>
                  <a:pt x="1494" y="572"/>
                </a:lnTo>
                <a:lnTo>
                  <a:pt x="1496" y="572"/>
                </a:lnTo>
                <a:lnTo>
                  <a:pt x="1496" y="572"/>
                </a:lnTo>
                <a:lnTo>
                  <a:pt x="1498" y="570"/>
                </a:lnTo>
                <a:lnTo>
                  <a:pt x="1496" y="568"/>
                </a:lnTo>
                <a:lnTo>
                  <a:pt x="1490" y="566"/>
                </a:lnTo>
                <a:close/>
                <a:moveTo>
                  <a:pt x="1530" y="587"/>
                </a:moveTo>
                <a:lnTo>
                  <a:pt x="1527" y="587"/>
                </a:lnTo>
                <a:lnTo>
                  <a:pt x="1527" y="587"/>
                </a:lnTo>
                <a:lnTo>
                  <a:pt x="1527" y="587"/>
                </a:lnTo>
                <a:lnTo>
                  <a:pt x="1527" y="587"/>
                </a:lnTo>
                <a:lnTo>
                  <a:pt x="1527" y="589"/>
                </a:lnTo>
                <a:lnTo>
                  <a:pt x="1532" y="589"/>
                </a:lnTo>
                <a:lnTo>
                  <a:pt x="1536" y="589"/>
                </a:lnTo>
                <a:lnTo>
                  <a:pt x="1536" y="589"/>
                </a:lnTo>
                <a:lnTo>
                  <a:pt x="1536" y="589"/>
                </a:lnTo>
                <a:lnTo>
                  <a:pt x="1536" y="589"/>
                </a:lnTo>
                <a:lnTo>
                  <a:pt x="1534" y="587"/>
                </a:lnTo>
                <a:lnTo>
                  <a:pt x="1530" y="587"/>
                </a:lnTo>
                <a:close/>
                <a:moveTo>
                  <a:pt x="1458" y="732"/>
                </a:moveTo>
                <a:lnTo>
                  <a:pt x="1460" y="732"/>
                </a:lnTo>
                <a:lnTo>
                  <a:pt x="1460" y="732"/>
                </a:lnTo>
                <a:lnTo>
                  <a:pt x="1463" y="730"/>
                </a:lnTo>
                <a:lnTo>
                  <a:pt x="1463" y="728"/>
                </a:lnTo>
                <a:lnTo>
                  <a:pt x="1465" y="726"/>
                </a:lnTo>
                <a:lnTo>
                  <a:pt x="1465" y="723"/>
                </a:lnTo>
                <a:lnTo>
                  <a:pt x="1465" y="723"/>
                </a:lnTo>
                <a:lnTo>
                  <a:pt x="1465" y="723"/>
                </a:lnTo>
                <a:lnTo>
                  <a:pt x="1465" y="723"/>
                </a:lnTo>
                <a:lnTo>
                  <a:pt x="1465" y="721"/>
                </a:lnTo>
                <a:lnTo>
                  <a:pt x="1463" y="721"/>
                </a:lnTo>
                <a:lnTo>
                  <a:pt x="1463" y="721"/>
                </a:lnTo>
                <a:lnTo>
                  <a:pt x="1463" y="721"/>
                </a:lnTo>
                <a:lnTo>
                  <a:pt x="1460" y="719"/>
                </a:lnTo>
                <a:lnTo>
                  <a:pt x="1460" y="719"/>
                </a:lnTo>
                <a:lnTo>
                  <a:pt x="1460" y="719"/>
                </a:lnTo>
                <a:lnTo>
                  <a:pt x="1460" y="719"/>
                </a:lnTo>
                <a:lnTo>
                  <a:pt x="1460" y="717"/>
                </a:lnTo>
                <a:lnTo>
                  <a:pt x="1458" y="717"/>
                </a:lnTo>
                <a:lnTo>
                  <a:pt x="1458" y="721"/>
                </a:lnTo>
                <a:lnTo>
                  <a:pt x="1458" y="723"/>
                </a:lnTo>
                <a:lnTo>
                  <a:pt x="1458" y="726"/>
                </a:lnTo>
                <a:lnTo>
                  <a:pt x="1456" y="726"/>
                </a:lnTo>
                <a:lnTo>
                  <a:pt x="1456" y="726"/>
                </a:lnTo>
                <a:lnTo>
                  <a:pt x="1454" y="726"/>
                </a:lnTo>
                <a:lnTo>
                  <a:pt x="1456" y="726"/>
                </a:lnTo>
                <a:lnTo>
                  <a:pt x="1456" y="723"/>
                </a:lnTo>
                <a:lnTo>
                  <a:pt x="1456" y="721"/>
                </a:lnTo>
                <a:lnTo>
                  <a:pt x="1456" y="719"/>
                </a:lnTo>
                <a:lnTo>
                  <a:pt x="1456" y="719"/>
                </a:lnTo>
                <a:lnTo>
                  <a:pt x="1456" y="719"/>
                </a:lnTo>
                <a:lnTo>
                  <a:pt x="1456" y="719"/>
                </a:lnTo>
                <a:lnTo>
                  <a:pt x="1456" y="721"/>
                </a:lnTo>
                <a:lnTo>
                  <a:pt x="1456" y="721"/>
                </a:lnTo>
                <a:lnTo>
                  <a:pt x="1456" y="723"/>
                </a:lnTo>
                <a:lnTo>
                  <a:pt x="1454" y="726"/>
                </a:lnTo>
                <a:lnTo>
                  <a:pt x="1452" y="728"/>
                </a:lnTo>
                <a:lnTo>
                  <a:pt x="1448" y="732"/>
                </a:lnTo>
                <a:lnTo>
                  <a:pt x="1448" y="732"/>
                </a:lnTo>
                <a:lnTo>
                  <a:pt x="1450" y="732"/>
                </a:lnTo>
                <a:lnTo>
                  <a:pt x="1450" y="732"/>
                </a:lnTo>
                <a:lnTo>
                  <a:pt x="1452" y="732"/>
                </a:lnTo>
                <a:lnTo>
                  <a:pt x="1454" y="728"/>
                </a:lnTo>
                <a:lnTo>
                  <a:pt x="1456" y="728"/>
                </a:lnTo>
                <a:lnTo>
                  <a:pt x="1456" y="728"/>
                </a:lnTo>
                <a:lnTo>
                  <a:pt x="1456" y="728"/>
                </a:lnTo>
                <a:lnTo>
                  <a:pt x="1452" y="734"/>
                </a:lnTo>
                <a:lnTo>
                  <a:pt x="1454" y="732"/>
                </a:lnTo>
                <a:lnTo>
                  <a:pt x="1456" y="732"/>
                </a:lnTo>
                <a:lnTo>
                  <a:pt x="1456" y="732"/>
                </a:lnTo>
                <a:lnTo>
                  <a:pt x="1456" y="732"/>
                </a:lnTo>
                <a:lnTo>
                  <a:pt x="1458" y="732"/>
                </a:lnTo>
                <a:lnTo>
                  <a:pt x="1460" y="726"/>
                </a:lnTo>
                <a:lnTo>
                  <a:pt x="1460" y="726"/>
                </a:lnTo>
                <a:lnTo>
                  <a:pt x="1460" y="726"/>
                </a:lnTo>
                <a:lnTo>
                  <a:pt x="1460" y="728"/>
                </a:lnTo>
                <a:lnTo>
                  <a:pt x="1460" y="728"/>
                </a:lnTo>
                <a:lnTo>
                  <a:pt x="1458" y="732"/>
                </a:lnTo>
                <a:close/>
                <a:moveTo>
                  <a:pt x="1423" y="791"/>
                </a:moveTo>
                <a:lnTo>
                  <a:pt x="1429" y="793"/>
                </a:lnTo>
                <a:lnTo>
                  <a:pt x="1433" y="795"/>
                </a:lnTo>
                <a:lnTo>
                  <a:pt x="1433" y="795"/>
                </a:lnTo>
                <a:lnTo>
                  <a:pt x="1437" y="795"/>
                </a:lnTo>
                <a:lnTo>
                  <a:pt x="1437" y="795"/>
                </a:lnTo>
                <a:lnTo>
                  <a:pt x="1439" y="795"/>
                </a:lnTo>
                <a:lnTo>
                  <a:pt x="1439" y="793"/>
                </a:lnTo>
                <a:lnTo>
                  <a:pt x="1437" y="791"/>
                </a:lnTo>
                <a:lnTo>
                  <a:pt x="1435" y="788"/>
                </a:lnTo>
                <a:lnTo>
                  <a:pt x="1433" y="786"/>
                </a:lnTo>
                <a:lnTo>
                  <a:pt x="1429" y="784"/>
                </a:lnTo>
                <a:lnTo>
                  <a:pt x="1423" y="786"/>
                </a:lnTo>
                <a:lnTo>
                  <a:pt x="1421" y="786"/>
                </a:lnTo>
                <a:lnTo>
                  <a:pt x="1421" y="786"/>
                </a:lnTo>
                <a:lnTo>
                  <a:pt x="1419" y="788"/>
                </a:lnTo>
                <a:lnTo>
                  <a:pt x="1421" y="788"/>
                </a:lnTo>
                <a:lnTo>
                  <a:pt x="1423" y="791"/>
                </a:lnTo>
                <a:close/>
                <a:moveTo>
                  <a:pt x="1421" y="585"/>
                </a:moveTo>
                <a:lnTo>
                  <a:pt x="1421" y="583"/>
                </a:lnTo>
                <a:lnTo>
                  <a:pt x="1421" y="583"/>
                </a:lnTo>
                <a:lnTo>
                  <a:pt x="1421" y="583"/>
                </a:lnTo>
                <a:lnTo>
                  <a:pt x="1419" y="581"/>
                </a:lnTo>
                <a:lnTo>
                  <a:pt x="1419" y="581"/>
                </a:lnTo>
                <a:lnTo>
                  <a:pt x="1416" y="581"/>
                </a:lnTo>
                <a:lnTo>
                  <a:pt x="1412" y="583"/>
                </a:lnTo>
                <a:lnTo>
                  <a:pt x="1410" y="583"/>
                </a:lnTo>
                <a:lnTo>
                  <a:pt x="1406" y="583"/>
                </a:lnTo>
                <a:lnTo>
                  <a:pt x="1404" y="583"/>
                </a:lnTo>
                <a:lnTo>
                  <a:pt x="1404" y="583"/>
                </a:lnTo>
                <a:lnTo>
                  <a:pt x="1402" y="583"/>
                </a:lnTo>
                <a:lnTo>
                  <a:pt x="1400" y="583"/>
                </a:lnTo>
                <a:lnTo>
                  <a:pt x="1395" y="591"/>
                </a:lnTo>
                <a:lnTo>
                  <a:pt x="1391" y="593"/>
                </a:lnTo>
                <a:lnTo>
                  <a:pt x="1391" y="593"/>
                </a:lnTo>
                <a:lnTo>
                  <a:pt x="1391" y="593"/>
                </a:lnTo>
                <a:lnTo>
                  <a:pt x="1391" y="593"/>
                </a:lnTo>
                <a:lnTo>
                  <a:pt x="1393" y="596"/>
                </a:lnTo>
                <a:lnTo>
                  <a:pt x="1395" y="598"/>
                </a:lnTo>
                <a:lnTo>
                  <a:pt x="1395" y="600"/>
                </a:lnTo>
                <a:lnTo>
                  <a:pt x="1395" y="600"/>
                </a:lnTo>
                <a:lnTo>
                  <a:pt x="1400" y="598"/>
                </a:lnTo>
                <a:lnTo>
                  <a:pt x="1402" y="598"/>
                </a:lnTo>
                <a:lnTo>
                  <a:pt x="1404" y="600"/>
                </a:lnTo>
                <a:lnTo>
                  <a:pt x="1404" y="600"/>
                </a:lnTo>
                <a:lnTo>
                  <a:pt x="1406" y="598"/>
                </a:lnTo>
                <a:lnTo>
                  <a:pt x="1412" y="593"/>
                </a:lnTo>
                <a:lnTo>
                  <a:pt x="1412" y="593"/>
                </a:lnTo>
                <a:lnTo>
                  <a:pt x="1414" y="591"/>
                </a:lnTo>
                <a:lnTo>
                  <a:pt x="1419" y="589"/>
                </a:lnTo>
                <a:lnTo>
                  <a:pt x="1419" y="587"/>
                </a:lnTo>
                <a:lnTo>
                  <a:pt x="1421" y="585"/>
                </a:lnTo>
                <a:lnTo>
                  <a:pt x="1421" y="585"/>
                </a:lnTo>
                <a:close/>
                <a:moveTo>
                  <a:pt x="1444" y="564"/>
                </a:moveTo>
                <a:lnTo>
                  <a:pt x="1446" y="562"/>
                </a:lnTo>
                <a:lnTo>
                  <a:pt x="1442" y="562"/>
                </a:lnTo>
                <a:lnTo>
                  <a:pt x="1439" y="560"/>
                </a:lnTo>
                <a:lnTo>
                  <a:pt x="1439" y="560"/>
                </a:lnTo>
                <a:lnTo>
                  <a:pt x="1439" y="560"/>
                </a:lnTo>
                <a:lnTo>
                  <a:pt x="1439" y="558"/>
                </a:lnTo>
                <a:lnTo>
                  <a:pt x="1439" y="558"/>
                </a:lnTo>
                <a:lnTo>
                  <a:pt x="1437" y="556"/>
                </a:lnTo>
                <a:lnTo>
                  <a:pt x="1435" y="556"/>
                </a:lnTo>
                <a:lnTo>
                  <a:pt x="1433" y="558"/>
                </a:lnTo>
                <a:lnTo>
                  <a:pt x="1433" y="558"/>
                </a:lnTo>
                <a:lnTo>
                  <a:pt x="1433" y="558"/>
                </a:lnTo>
                <a:lnTo>
                  <a:pt x="1429" y="556"/>
                </a:lnTo>
                <a:lnTo>
                  <a:pt x="1425" y="558"/>
                </a:lnTo>
                <a:lnTo>
                  <a:pt x="1421" y="558"/>
                </a:lnTo>
                <a:lnTo>
                  <a:pt x="1421" y="558"/>
                </a:lnTo>
                <a:lnTo>
                  <a:pt x="1425" y="556"/>
                </a:lnTo>
                <a:lnTo>
                  <a:pt x="1425" y="556"/>
                </a:lnTo>
                <a:lnTo>
                  <a:pt x="1425" y="554"/>
                </a:lnTo>
                <a:lnTo>
                  <a:pt x="1425" y="554"/>
                </a:lnTo>
                <a:lnTo>
                  <a:pt x="1423" y="549"/>
                </a:lnTo>
                <a:lnTo>
                  <a:pt x="1421" y="545"/>
                </a:lnTo>
                <a:lnTo>
                  <a:pt x="1419" y="543"/>
                </a:lnTo>
                <a:lnTo>
                  <a:pt x="1416" y="543"/>
                </a:lnTo>
                <a:lnTo>
                  <a:pt x="1416" y="541"/>
                </a:lnTo>
                <a:lnTo>
                  <a:pt x="1412" y="541"/>
                </a:lnTo>
                <a:lnTo>
                  <a:pt x="1410" y="541"/>
                </a:lnTo>
                <a:lnTo>
                  <a:pt x="1406" y="537"/>
                </a:lnTo>
                <a:lnTo>
                  <a:pt x="1402" y="537"/>
                </a:lnTo>
                <a:lnTo>
                  <a:pt x="1402" y="537"/>
                </a:lnTo>
                <a:lnTo>
                  <a:pt x="1400" y="533"/>
                </a:lnTo>
                <a:lnTo>
                  <a:pt x="1398" y="533"/>
                </a:lnTo>
                <a:lnTo>
                  <a:pt x="1395" y="531"/>
                </a:lnTo>
                <a:lnTo>
                  <a:pt x="1391" y="531"/>
                </a:lnTo>
                <a:lnTo>
                  <a:pt x="1389" y="531"/>
                </a:lnTo>
                <a:lnTo>
                  <a:pt x="1389" y="528"/>
                </a:lnTo>
                <a:lnTo>
                  <a:pt x="1389" y="528"/>
                </a:lnTo>
                <a:lnTo>
                  <a:pt x="1387" y="526"/>
                </a:lnTo>
                <a:lnTo>
                  <a:pt x="1383" y="524"/>
                </a:lnTo>
                <a:lnTo>
                  <a:pt x="1383" y="524"/>
                </a:lnTo>
                <a:lnTo>
                  <a:pt x="1383" y="524"/>
                </a:lnTo>
                <a:lnTo>
                  <a:pt x="1379" y="528"/>
                </a:lnTo>
                <a:lnTo>
                  <a:pt x="1379" y="528"/>
                </a:lnTo>
                <a:lnTo>
                  <a:pt x="1379" y="528"/>
                </a:lnTo>
                <a:lnTo>
                  <a:pt x="1377" y="528"/>
                </a:lnTo>
                <a:lnTo>
                  <a:pt x="1375" y="524"/>
                </a:lnTo>
                <a:lnTo>
                  <a:pt x="1372" y="522"/>
                </a:lnTo>
                <a:lnTo>
                  <a:pt x="1372" y="522"/>
                </a:lnTo>
                <a:lnTo>
                  <a:pt x="1372" y="522"/>
                </a:lnTo>
                <a:lnTo>
                  <a:pt x="1375" y="522"/>
                </a:lnTo>
                <a:lnTo>
                  <a:pt x="1375" y="520"/>
                </a:lnTo>
                <a:lnTo>
                  <a:pt x="1375" y="518"/>
                </a:lnTo>
                <a:lnTo>
                  <a:pt x="1375" y="518"/>
                </a:lnTo>
                <a:lnTo>
                  <a:pt x="1372" y="516"/>
                </a:lnTo>
                <a:lnTo>
                  <a:pt x="1370" y="516"/>
                </a:lnTo>
                <a:lnTo>
                  <a:pt x="1368" y="514"/>
                </a:lnTo>
                <a:lnTo>
                  <a:pt x="1368" y="514"/>
                </a:lnTo>
                <a:lnTo>
                  <a:pt x="1368" y="514"/>
                </a:lnTo>
                <a:lnTo>
                  <a:pt x="1366" y="514"/>
                </a:lnTo>
                <a:lnTo>
                  <a:pt x="1364" y="516"/>
                </a:lnTo>
                <a:lnTo>
                  <a:pt x="1362" y="518"/>
                </a:lnTo>
                <a:lnTo>
                  <a:pt x="1362" y="520"/>
                </a:lnTo>
                <a:lnTo>
                  <a:pt x="1360" y="522"/>
                </a:lnTo>
                <a:lnTo>
                  <a:pt x="1360" y="524"/>
                </a:lnTo>
                <a:lnTo>
                  <a:pt x="1360" y="535"/>
                </a:lnTo>
                <a:lnTo>
                  <a:pt x="1358" y="537"/>
                </a:lnTo>
                <a:lnTo>
                  <a:pt x="1358" y="543"/>
                </a:lnTo>
                <a:lnTo>
                  <a:pt x="1356" y="545"/>
                </a:lnTo>
                <a:lnTo>
                  <a:pt x="1356" y="547"/>
                </a:lnTo>
                <a:lnTo>
                  <a:pt x="1356" y="549"/>
                </a:lnTo>
                <a:lnTo>
                  <a:pt x="1358" y="554"/>
                </a:lnTo>
                <a:lnTo>
                  <a:pt x="1358" y="554"/>
                </a:lnTo>
                <a:lnTo>
                  <a:pt x="1358" y="556"/>
                </a:lnTo>
                <a:lnTo>
                  <a:pt x="1358" y="556"/>
                </a:lnTo>
                <a:lnTo>
                  <a:pt x="1356" y="558"/>
                </a:lnTo>
                <a:lnTo>
                  <a:pt x="1349" y="560"/>
                </a:lnTo>
                <a:lnTo>
                  <a:pt x="1347" y="560"/>
                </a:lnTo>
                <a:lnTo>
                  <a:pt x="1347" y="562"/>
                </a:lnTo>
                <a:lnTo>
                  <a:pt x="1345" y="564"/>
                </a:lnTo>
                <a:lnTo>
                  <a:pt x="1345" y="566"/>
                </a:lnTo>
                <a:lnTo>
                  <a:pt x="1345" y="566"/>
                </a:lnTo>
                <a:lnTo>
                  <a:pt x="1345" y="568"/>
                </a:lnTo>
                <a:lnTo>
                  <a:pt x="1345" y="568"/>
                </a:lnTo>
                <a:lnTo>
                  <a:pt x="1347" y="568"/>
                </a:lnTo>
                <a:lnTo>
                  <a:pt x="1349" y="568"/>
                </a:lnTo>
                <a:lnTo>
                  <a:pt x="1349" y="568"/>
                </a:lnTo>
                <a:lnTo>
                  <a:pt x="1354" y="566"/>
                </a:lnTo>
                <a:lnTo>
                  <a:pt x="1358" y="566"/>
                </a:lnTo>
                <a:lnTo>
                  <a:pt x="1364" y="564"/>
                </a:lnTo>
                <a:lnTo>
                  <a:pt x="1366" y="564"/>
                </a:lnTo>
                <a:lnTo>
                  <a:pt x="1366" y="566"/>
                </a:lnTo>
                <a:lnTo>
                  <a:pt x="1366" y="566"/>
                </a:lnTo>
                <a:lnTo>
                  <a:pt x="1368" y="575"/>
                </a:lnTo>
                <a:lnTo>
                  <a:pt x="1368" y="579"/>
                </a:lnTo>
                <a:lnTo>
                  <a:pt x="1370" y="579"/>
                </a:lnTo>
                <a:lnTo>
                  <a:pt x="1372" y="579"/>
                </a:lnTo>
                <a:lnTo>
                  <a:pt x="1377" y="577"/>
                </a:lnTo>
                <a:lnTo>
                  <a:pt x="1379" y="575"/>
                </a:lnTo>
                <a:lnTo>
                  <a:pt x="1381" y="575"/>
                </a:lnTo>
                <a:lnTo>
                  <a:pt x="1383" y="572"/>
                </a:lnTo>
                <a:lnTo>
                  <a:pt x="1383" y="572"/>
                </a:lnTo>
                <a:lnTo>
                  <a:pt x="1385" y="568"/>
                </a:lnTo>
                <a:lnTo>
                  <a:pt x="1387" y="568"/>
                </a:lnTo>
                <a:lnTo>
                  <a:pt x="1387" y="568"/>
                </a:lnTo>
                <a:lnTo>
                  <a:pt x="1389" y="566"/>
                </a:lnTo>
                <a:lnTo>
                  <a:pt x="1391" y="566"/>
                </a:lnTo>
                <a:lnTo>
                  <a:pt x="1395" y="562"/>
                </a:lnTo>
                <a:lnTo>
                  <a:pt x="1395" y="562"/>
                </a:lnTo>
                <a:lnTo>
                  <a:pt x="1395" y="560"/>
                </a:lnTo>
                <a:lnTo>
                  <a:pt x="1395" y="558"/>
                </a:lnTo>
                <a:lnTo>
                  <a:pt x="1398" y="558"/>
                </a:lnTo>
                <a:lnTo>
                  <a:pt x="1398" y="556"/>
                </a:lnTo>
                <a:lnTo>
                  <a:pt x="1402" y="556"/>
                </a:lnTo>
                <a:lnTo>
                  <a:pt x="1402" y="554"/>
                </a:lnTo>
                <a:lnTo>
                  <a:pt x="1404" y="554"/>
                </a:lnTo>
                <a:lnTo>
                  <a:pt x="1406" y="556"/>
                </a:lnTo>
                <a:lnTo>
                  <a:pt x="1404" y="558"/>
                </a:lnTo>
                <a:lnTo>
                  <a:pt x="1404" y="558"/>
                </a:lnTo>
                <a:lnTo>
                  <a:pt x="1406" y="558"/>
                </a:lnTo>
                <a:lnTo>
                  <a:pt x="1412" y="560"/>
                </a:lnTo>
                <a:lnTo>
                  <a:pt x="1412" y="560"/>
                </a:lnTo>
                <a:lnTo>
                  <a:pt x="1414" y="564"/>
                </a:lnTo>
                <a:lnTo>
                  <a:pt x="1414" y="564"/>
                </a:lnTo>
                <a:lnTo>
                  <a:pt x="1419" y="566"/>
                </a:lnTo>
                <a:lnTo>
                  <a:pt x="1421" y="566"/>
                </a:lnTo>
                <a:lnTo>
                  <a:pt x="1429" y="568"/>
                </a:lnTo>
                <a:lnTo>
                  <a:pt x="1431" y="570"/>
                </a:lnTo>
                <a:lnTo>
                  <a:pt x="1433" y="570"/>
                </a:lnTo>
                <a:lnTo>
                  <a:pt x="1433" y="570"/>
                </a:lnTo>
                <a:lnTo>
                  <a:pt x="1435" y="570"/>
                </a:lnTo>
                <a:lnTo>
                  <a:pt x="1437" y="568"/>
                </a:lnTo>
                <a:lnTo>
                  <a:pt x="1442" y="566"/>
                </a:lnTo>
                <a:lnTo>
                  <a:pt x="1444" y="564"/>
                </a:lnTo>
                <a:close/>
                <a:moveTo>
                  <a:pt x="1586" y="587"/>
                </a:moveTo>
                <a:lnTo>
                  <a:pt x="1584" y="585"/>
                </a:lnTo>
                <a:lnTo>
                  <a:pt x="1582" y="585"/>
                </a:lnTo>
                <a:lnTo>
                  <a:pt x="1580" y="583"/>
                </a:lnTo>
                <a:lnTo>
                  <a:pt x="1578" y="583"/>
                </a:lnTo>
                <a:lnTo>
                  <a:pt x="1576" y="583"/>
                </a:lnTo>
                <a:lnTo>
                  <a:pt x="1578" y="585"/>
                </a:lnTo>
                <a:lnTo>
                  <a:pt x="1580" y="585"/>
                </a:lnTo>
                <a:lnTo>
                  <a:pt x="1582" y="587"/>
                </a:lnTo>
                <a:lnTo>
                  <a:pt x="1582" y="589"/>
                </a:lnTo>
                <a:lnTo>
                  <a:pt x="1582" y="589"/>
                </a:lnTo>
                <a:lnTo>
                  <a:pt x="1584" y="591"/>
                </a:lnTo>
                <a:lnTo>
                  <a:pt x="1586" y="591"/>
                </a:lnTo>
                <a:lnTo>
                  <a:pt x="1588" y="591"/>
                </a:lnTo>
                <a:lnTo>
                  <a:pt x="1588" y="591"/>
                </a:lnTo>
                <a:lnTo>
                  <a:pt x="1590" y="591"/>
                </a:lnTo>
                <a:lnTo>
                  <a:pt x="1590" y="591"/>
                </a:lnTo>
                <a:lnTo>
                  <a:pt x="1590" y="589"/>
                </a:lnTo>
                <a:lnTo>
                  <a:pt x="1588" y="589"/>
                </a:lnTo>
                <a:lnTo>
                  <a:pt x="1586" y="587"/>
                </a:lnTo>
                <a:close/>
                <a:moveTo>
                  <a:pt x="1624" y="635"/>
                </a:moveTo>
                <a:lnTo>
                  <a:pt x="1622" y="633"/>
                </a:lnTo>
                <a:lnTo>
                  <a:pt x="1620" y="635"/>
                </a:lnTo>
                <a:lnTo>
                  <a:pt x="1620" y="637"/>
                </a:lnTo>
                <a:lnTo>
                  <a:pt x="1618" y="640"/>
                </a:lnTo>
                <a:lnTo>
                  <a:pt x="1618" y="640"/>
                </a:lnTo>
                <a:lnTo>
                  <a:pt x="1618" y="642"/>
                </a:lnTo>
                <a:lnTo>
                  <a:pt x="1618" y="642"/>
                </a:lnTo>
                <a:lnTo>
                  <a:pt x="1620" y="642"/>
                </a:lnTo>
                <a:lnTo>
                  <a:pt x="1622" y="640"/>
                </a:lnTo>
                <a:lnTo>
                  <a:pt x="1624" y="640"/>
                </a:lnTo>
                <a:lnTo>
                  <a:pt x="1624" y="637"/>
                </a:lnTo>
                <a:lnTo>
                  <a:pt x="1626" y="637"/>
                </a:lnTo>
                <a:lnTo>
                  <a:pt x="1624" y="635"/>
                </a:lnTo>
                <a:lnTo>
                  <a:pt x="1624" y="635"/>
                </a:lnTo>
                <a:lnTo>
                  <a:pt x="1624" y="635"/>
                </a:lnTo>
                <a:close/>
                <a:moveTo>
                  <a:pt x="1668" y="637"/>
                </a:moveTo>
                <a:lnTo>
                  <a:pt x="1670" y="640"/>
                </a:lnTo>
                <a:lnTo>
                  <a:pt x="1672" y="640"/>
                </a:lnTo>
                <a:lnTo>
                  <a:pt x="1674" y="640"/>
                </a:lnTo>
                <a:lnTo>
                  <a:pt x="1674" y="640"/>
                </a:lnTo>
                <a:lnTo>
                  <a:pt x="1674" y="637"/>
                </a:lnTo>
                <a:lnTo>
                  <a:pt x="1672" y="637"/>
                </a:lnTo>
                <a:lnTo>
                  <a:pt x="1672" y="635"/>
                </a:lnTo>
                <a:lnTo>
                  <a:pt x="1670" y="635"/>
                </a:lnTo>
                <a:lnTo>
                  <a:pt x="1668" y="635"/>
                </a:lnTo>
                <a:lnTo>
                  <a:pt x="1668" y="637"/>
                </a:lnTo>
                <a:lnTo>
                  <a:pt x="1668" y="637"/>
                </a:lnTo>
                <a:close/>
                <a:moveTo>
                  <a:pt x="1603" y="669"/>
                </a:moveTo>
                <a:lnTo>
                  <a:pt x="1603" y="669"/>
                </a:lnTo>
                <a:lnTo>
                  <a:pt x="1603" y="669"/>
                </a:lnTo>
                <a:lnTo>
                  <a:pt x="1605" y="669"/>
                </a:lnTo>
                <a:lnTo>
                  <a:pt x="1605" y="667"/>
                </a:lnTo>
                <a:lnTo>
                  <a:pt x="1605" y="667"/>
                </a:lnTo>
                <a:lnTo>
                  <a:pt x="1605" y="667"/>
                </a:lnTo>
                <a:lnTo>
                  <a:pt x="1605" y="667"/>
                </a:lnTo>
                <a:lnTo>
                  <a:pt x="1605" y="665"/>
                </a:lnTo>
                <a:lnTo>
                  <a:pt x="1603" y="665"/>
                </a:lnTo>
                <a:lnTo>
                  <a:pt x="1603" y="665"/>
                </a:lnTo>
                <a:lnTo>
                  <a:pt x="1603" y="667"/>
                </a:lnTo>
                <a:lnTo>
                  <a:pt x="1603" y="667"/>
                </a:lnTo>
                <a:lnTo>
                  <a:pt x="1603" y="669"/>
                </a:lnTo>
                <a:close/>
                <a:moveTo>
                  <a:pt x="1659" y="610"/>
                </a:moveTo>
                <a:lnTo>
                  <a:pt x="1659" y="612"/>
                </a:lnTo>
                <a:lnTo>
                  <a:pt x="1659" y="612"/>
                </a:lnTo>
                <a:lnTo>
                  <a:pt x="1664" y="614"/>
                </a:lnTo>
                <a:lnTo>
                  <a:pt x="1666" y="617"/>
                </a:lnTo>
                <a:lnTo>
                  <a:pt x="1666" y="617"/>
                </a:lnTo>
                <a:lnTo>
                  <a:pt x="1668" y="617"/>
                </a:lnTo>
                <a:lnTo>
                  <a:pt x="1668" y="617"/>
                </a:lnTo>
                <a:lnTo>
                  <a:pt x="1668" y="617"/>
                </a:lnTo>
                <a:lnTo>
                  <a:pt x="1670" y="617"/>
                </a:lnTo>
                <a:lnTo>
                  <a:pt x="1670" y="617"/>
                </a:lnTo>
                <a:lnTo>
                  <a:pt x="1670" y="614"/>
                </a:lnTo>
                <a:lnTo>
                  <a:pt x="1670" y="614"/>
                </a:lnTo>
                <a:lnTo>
                  <a:pt x="1670" y="612"/>
                </a:lnTo>
                <a:lnTo>
                  <a:pt x="1670" y="610"/>
                </a:lnTo>
                <a:lnTo>
                  <a:pt x="1670" y="610"/>
                </a:lnTo>
                <a:lnTo>
                  <a:pt x="1666" y="610"/>
                </a:lnTo>
                <a:lnTo>
                  <a:pt x="1664" y="610"/>
                </a:lnTo>
                <a:lnTo>
                  <a:pt x="1662" y="610"/>
                </a:lnTo>
                <a:lnTo>
                  <a:pt x="1659" y="610"/>
                </a:lnTo>
                <a:close/>
                <a:moveTo>
                  <a:pt x="1456" y="417"/>
                </a:moveTo>
                <a:lnTo>
                  <a:pt x="1454" y="417"/>
                </a:lnTo>
                <a:lnTo>
                  <a:pt x="1452" y="417"/>
                </a:lnTo>
                <a:lnTo>
                  <a:pt x="1450" y="419"/>
                </a:lnTo>
                <a:lnTo>
                  <a:pt x="1450" y="419"/>
                </a:lnTo>
                <a:lnTo>
                  <a:pt x="1448" y="419"/>
                </a:lnTo>
                <a:lnTo>
                  <a:pt x="1448" y="419"/>
                </a:lnTo>
                <a:lnTo>
                  <a:pt x="1446" y="419"/>
                </a:lnTo>
                <a:lnTo>
                  <a:pt x="1446" y="417"/>
                </a:lnTo>
                <a:lnTo>
                  <a:pt x="1444" y="417"/>
                </a:lnTo>
                <a:lnTo>
                  <a:pt x="1442" y="417"/>
                </a:lnTo>
                <a:lnTo>
                  <a:pt x="1442" y="419"/>
                </a:lnTo>
                <a:lnTo>
                  <a:pt x="1442" y="419"/>
                </a:lnTo>
                <a:lnTo>
                  <a:pt x="1442" y="419"/>
                </a:lnTo>
                <a:lnTo>
                  <a:pt x="1439" y="419"/>
                </a:lnTo>
                <a:lnTo>
                  <a:pt x="1437" y="419"/>
                </a:lnTo>
                <a:lnTo>
                  <a:pt x="1437" y="419"/>
                </a:lnTo>
                <a:lnTo>
                  <a:pt x="1437" y="422"/>
                </a:lnTo>
                <a:lnTo>
                  <a:pt x="1437" y="422"/>
                </a:lnTo>
                <a:lnTo>
                  <a:pt x="1442" y="422"/>
                </a:lnTo>
                <a:lnTo>
                  <a:pt x="1444" y="422"/>
                </a:lnTo>
                <a:lnTo>
                  <a:pt x="1444" y="424"/>
                </a:lnTo>
                <a:lnTo>
                  <a:pt x="1444" y="424"/>
                </a:lnTo>
                <a:lnTo>
                  <a:pt x="1446" y="424"/>
                </a:lnTo>
                <a:lnTo>
                  <a:pt x="1446" y="424"/>
                </a:lnTo>
                <a:lnTo>
                  <a:pt x="1446" y="424"/>
                </a:lnTo>
                <a:lnTo>
                  <a:pt x="1446" y="426"/>
                </a:lnTo>
                <a:lnTo>
                  <a:pt x="1448" y="426"/>
                </a:lnTo>
                <a:lnTo>
                  <a:pt x="1450" y="426"/>
                </a:lnTo>
                <a:lnTo>
                  <a:pt x="1450" y="426"/>
                </a:lnTo>
                <a:lnTo>
                  <a:pt x="1450" y="424"/>
                </a:lnTo>
                <a:lnTo>
                  <a:pt x="1448" y="422"/>
                </a:lnTo>
                <a:lnTo>
                  <a:pt x="1450" y="424"/>
                </a:lnTo>
                <a:lnTo>
                  <a:pt x="1456" y="422"/>
                </a:lnTo>
                <a:lnTo>
                  <a:pt x="1458" y="422"/>
                </a:lnTo>
                <a:lnTo>
                  <a:pt x="1458" y="419"/>
                </a:lnTo>
                <a:lnTo>
                  <a:pt x="1458" y="419"/>
                </a:lnTo>
                <a:lnTo>
                  <a:pt x="1456" y="417"/>
                </a:lnTo>
                <a:close/>
                <a:moveTo>
                  <a:pt x="1465" y="455"/>
                </a:moveTo>
                <a:lnTo>
                  <a:pt x="1460" y="455"/>
                </a:lnTo>
                <a:lnTo>
                  <a:pt x="1460" y="457"/>
                </a:lnTo>
                <a:lnTo>
                  <a:pt x="1460" y="457"/>
                </a:lnTo>
                <a:lnTo>
                  <a:pt x="1463" y="459"/>
                </a:lnTo>
                <a:lnTo>
                  <a:pt x="1463" y="459"/>
                </a:lnTo>
                <a:lnTo>
                  <a:pt x="1467" y="457"/>
                </a:lnTo>
                <a:lnTo>
                  <a:pt x="1465" y="455"/>
                </a:lnTo>
                <a:lnTo>
                  <a:pt x="1465" y="455"/>
                </a:lnTo>
                <a:close/>
                <a:moveTo>
                  <a:pt x="2868" y="430"/>
                </a:moveTo>
                <a:lnTo>
                  <a:pt x="2871" y="428"/>
                </a:lnTo>
                <a:lnTo>
                  <a:pt x="2868" y="426"/>
                </a:lnTo>
                <a:lnTo>
                  <a:pt x="2868" y="426"/>
                </a:lnTo>
                <a:lnTo>
                  <a:pt x="2868" y="426"/>
                </a:lnTo>
                <a:lnTo>
                  <a:pt x="2866" y="424"/>
                </a:lnTo>
                <a:lnTo>
                  <a:pt x="2866" y="424"/>
                </a:lnTo>
                <a:lnTo>
                  <a:pt x="2864" y="424"/>
                </a:lnTo>
                <a:lnTo>
                  <a:pt x="2862" y="424"/>
                </a:lnTo>
                <a:lnTo>
                  <a:pt x="2862" y="424"/>
                </a:lnTo>
                <a:lnTo>
                  <a:pt x="2860" y="424"/>
                </a:lnTo>
                <a:lnTo>
                  <a:pt x="2860" y="424"/>
                </a:lnTo>
                <a:lnTo>
                  <a:pt x="2860" y="426"/>
                </a:lnTo>
                <a:lnTo>
                  <a:pt x="2860" y="426"/>
                </a:lnTo>
                <a:lnTo>
                  <a:pt x="2858" y="426"/>
                </a:lnTo>
                <a:lnTo>
                  <a:pt x="2858" y="426"/>
                </a:lnTo>
                <a:lnTo>
                  <a:pt x="2860" y="428"/>
                </a:lnTo>
                <a:lnTo>
                  <a:pt x="2860" y="428"/>
                </a:lnTo>
                <a:lnTo>
                  <a:pt x="2860" y="428"/>
                </a:lnTo>
                <a:lnTo>
                  <a:pt x="2856" y="428"/>
                </a:lnTo>
                <a:lnTo>
                  <a:pt x="2854" y="430"/>
                </a:lnTo>
                <a:lnTo>
                  <a:pt x="2854" y="430"/>
                </a:lnTo>
                <a:lnTo>
                  <a:pt x="2854" y="432"/>
                </a:lnTo>
                <a:lnTo>
                  <a:pt x="2854" y="434"/>
                </a:lnTo>
                <a:lnTo>
                  <a:pt x="2854" y="434"/>
                </a:lnTo>
                <a:lnTo>
                  <a:pt x="2852" y="436"/>
                </a:lnTo>
                <a:lnTo>
                  <a:pt x="2852" y="436"/>
                </a:lnTo>
                <a:lnTo>
                  <a:pt x="2852" y="436"/>
                </a:lnTo>
                <a:lnTo>
                  <a:pt x="2854" y="436"/>
                </a:lnTo>
                <a:lnTo>
                  <a:pt x="2856" y="436"/>
                </a:lnTo>
                <a:lnTo>
                  <a:pt x="2856" y="438"/>
                </a:lnTo>
                <a:lnTo>
                  <a:pt x="2856" y="438"/>
                </a:lnTo>
                <a:lnTo>
                  <a:pt x="2858" y="434"/>
                </a:lnTo>
                <a:lnTo>
                  <a:pt x="2860" y="434"/>
                </a:lnTo>
                <a:lnTo>
                  <a:pt x="2862" y="434"/>
                </a:lnTo>
                <a:lnTo>
                  <a:pt x="2864" y="434"/>
                </a:lnTo>
                <a:lnTo>
                  <a:pt x="2868" y="434"/>
                </a:lnTo>
                <a:lnTo>
                  <a:pt x="2866" y="432"/>
                </a:lnTo>
                <a:lnTo>
                  <a:pt x="2868" y="430"/>
                </a:lnTo>
                <a:lnTo>
                  <a:pt x="2868" y="430"/>
                </a:lnTo>
                <a:close/>
                <a:moveTo>
                  <a:pt x="1448" y="610"/>
                </a:moveTo>
                <a:lnTo>
                  <a:pt x="1450" y="612"/>
                </a:lnTo>
                <a:lnTo>
                  <a:pt x="1452" y="612"/>
                </a:lnTo>
                <a:lnTo>
                  <a:pt x="1452" y="612"/>
                </a:lnTo>
                <a:lnTo>
                  <a:pt x="1452" y="612"/>
                </a:lnTo>
                <a:lnTo>
                  <a:pt x="1454" y="610"/>
                </a:lnTo>
                <a:lnTo>
                  <a:pt x="1454" y="610"/>
                </a:lnTo>
                <a:lnTo>
                  <a:pt x="1456" y="608"/>
                </a:lnTo>
                <a:lnTo>
                  <a:pt x="1456" y="606"/>
                </a:lnTo>
                <a:lnTo>
                  <a:pt x="1458" y="604"/>
                </a:lnTo>
                <a:lnTo>
                  <a:pt x="1458" y="602"/>
                </a:lnTo>
                <a:lnTo>
                  <a:pt x="1458" y="602"/>
                </a:lnTo>
                <a:lnTo>
                  <a:pt x="1458" y="600"/>
                </a:lnTo>
                <a:lnTo>
                  <a:pt x="1458" y="598"/>
                </a:lnTo>
                <a:lnTo>
                  <a:pt x="1458" y="598"/>
                </a:lnTo>
                <a:lnTo>
                  <a:pt x="1456" y="596"/>
                </a:lnTo>
                <a:lnTo>
                  <a:pt x="1456" y="593"/>
                </a:lnTo>
                <a:lnTo>
                  <a:pt x="1454" y="593"/>
                </a:lnTo>
                <a:lnTo>
                  <a:pt x="1454" y="593"/>
                </a:lnTo>
                <a:lnTo>
                  <a:pt x="1452" y="593"/>
                </a:lnTo>
                <a:lnTo>
                  <a:pt x="1450" y="593"/>
                </a:lnTo>
                <a:lnTo>
                  <a:pt x="1450" y="596"/>
                </a:lnTo>
                <a:lnTo>
                  <a:pt x="1448" y="596"/>
                </a:lnTo>
                <a:lnTo>
                  <a:pt x="1446" y="598"/>
                </a:lnTo>
                <a:lnTo>
                  <a:pt x="1446" y="600"/>
                </a:lnTo>
                <a:lnTo>
                  <a:pt x="1446" y="602"/>
                </a:lnTo>
                <a:lnTo>
                  <a:pt x="1446" y="602"/>
                </a:lnTo>
                <a:lnTo>
                  <a:pt x="1444" y="604"/>
                </a:lnTo>
                <a:lnTo>
                  <a:pt x="1446" y="606"/>
                </a:lnTo>
                <a:lnTo>
                  <a:pt x="1446" y="608"/>
                </a:lnTo>
                <a:lnTo>
                  <a:pt x="1446" y="608"/>
                </a:lnTo>
                <a:lnTo>
                  <a:pt x="1448" y="608"/>
                </a:lnTo>
                <a:lnTo>
                  <a:pt x="1448" y="610"/>
                </a:lnTo>
                <a:close/>
                <a:moveTo>
                  <a:pt x="1395" y="514"/>
                </a:moveTo>
                <a:lnTo>
                  <a:pt x="1395" y="514"/>
                </a:lnTo>
                <a:lnTo>
                  <a:pt x="1393" y="512"/>
                </a:lnTo>
                <a:lnTo>
                  <a:pt x="1391" y="512"/>
                </a:lnTo>
                <a:lnTo>
                  <a:pt x="1389" y="510"/>
                </a:lnTo>
                <a:lnTo>
                  <a:pt x="1385" y="508"/>
                </a:lnTo>
                <a:lnTo>
                  <a:pt x="1385" y="510"/>
                </a:lnTo>
                <a:lnTo>
                  <a:pt x="1385" y="510"/>
                </a:lnTo>
                <a:lnTo>
                  <a:pt x="1385" y="510"/>
                </a:lnTo>
                <a:lnTo>
                  <a:pt x="1385" y="512"/>
                </a:lnTo>
                <a:lnTo>
                  <a:pt x="1387" y="512"/>
                </a:lnTo>
                <a:lnTo>
                  <a:pt x="1387" y="512"/>
                </a:lnTo>
                <a:lnTo>
                  <a:pt x="1387" y="514"/>
                </a:lnTo>
                <a:lnTo>
                  <a:pt x="1389" y="514"/>
                </a:lnTo>
                <a:lnTo>
                  <a:pt x="1389" y="514"/>
                </a:lnTo>
                <a:lnTo>
                  <a:pt x="1389" y="518"/>
                </a:lnTo>
                <a:lnTo>
                  <a:pt x="1391" y="518"/>
                </a:lnTo>
                <a:lnTo>
                  <a:pt x="1391" y="518"/>
                </a:lnTo>
                <a:lnTo>
                  <a:pt x="1393" y="516"/>
                </a:lnTo>
                <a:lnTo>
                  <a:pt x="1393" y="518"/>
                </a:lnTo>
                <a:lnTo>
                  <a:pt x="1395" y="518"/>
                </a:lnTo>
                <a:lnTo>
                  <a:pt x="1393" y="518"/>
                </a:lnTo>
                <a:lnTo>
                  <a:pt x="1393" y="520"/>
                </a:lnTo>
                <a:lnTo>
                  <a:pt x="1393" y="520"/>
                </a:lnTo>
                <a:lnTo>
                  <a:pt x="1395" y="520"/>
                </a:lnTo>
                <a:lnTo>
                  <a:pt x="1395" y="520"/>
                </a:lnTo>
                <a:lnTo>
                  <a:pt x="1395" y="520"/>
                </a:lnTo>
                <a:lnTo>
                  <a:pt x="1395" y="518"/>
                </a:lnTo>
                <a:lnTo>
                  <a:pt x="1395" y="518"/>
                </a:lnTo>
                <a:lnTo>
                  <a:pt x="1398" y="518"/>
                </a:lnTo>
                <a:lnTo>
                  <a:pt x="1398" y="520"/>
                </a:lnTo>
                <a:lnTo>
                  <a:pt x="1398" y="520"/>
                </a:lnTo>
                <a:lnTo>
                  <a:pt x="1400" y="520"/>
                </a:lnTo>
                <a:lnTo>
                  <a:pt x="1400" y="520"/>
                </a:lnTo>
                <a:lnTo>
                  <a:pt x="1402" y="520"/>
                </a:lnTo>
                <a:lnTo>
                  <a:pt x="1402" y="518"/>
                </a:lnTo>
                <a:lnTo>
                  <a:pt x="1402" y="518"/>
                </a:lnTo>
                <a:lnTo>
                  <a:pt x="1402" y="518"/>
                </a:lnTo>
                <a:lnTo>
                  <a:pt x="1398" y="518"/>
                </a:lnTo>
                <a:lnTo>
                  <a:pt x="1398" y="518"/>
                </a:lnTo>
                <a:lnTo>
                  <a:pt x="1395" y="516"/>
                </a:lnTo>
                <a:lnTo>
                  <a:pt x="1393" y="516"/>
                </a:lnTo>
                <a:lnTo>
                  <a:pt x="1395" y="516"/>
                </a:lnTo>
                <a:lnTo>
                  <a:pt x="1395" y="514"/>
                </a:lnTo>
                <a:close/>
                <a:moveTo>
                  <a:pt x="1469" y="426"/>
                </a:moveTo>
                <a:lnTo>
                  <a:pt x="1469" y="426"/>
                </a:lnTo>
                <a:lnTo>
                  <a:pt x="1471" y="426"/>
                </a:lnTo>
                <a:lnTo>
                  <a:pt x="1473" y="424"/>
                </a:lnTo>
                <a:lnTo>
                  <a:pt x="1477" y="424"/>
                </a:lnTo>
                <a:lnTo>
                  <a:pt x="1477" y="422"/>
                </a:lnTo>
                <a:lnTo>
                  <a:pt x="1477" y="422"/>
                </a:lnTo>
                <a:lnTo>
                  <a:pt x="1477" y="419"/>
                </a:lnTo>
                <a:lnTo>
                  <a:pt x="1475" y="419"/>
                </a:lnTo>
                <a:lnTo>
                  <a:pt x="1475" y="419"/>
                </a:lnTo>
                <a:lnTo>
                  <a:pt x="1473" y="419"/>
                </a:lnTo>
                <a:lnTo>
                  <a:pt x="1473" y="422"/>
                </a:lnTo>
                <a:lnTo>
                  <a:pt x="1473" y="422"/>
                </a:lnTo>
                <a:lnTo>
                  <a:pt x="1473" y="422"/>
                </a:lnTo>
                <a:lnTo>
                  <a:pt x="1471" y="422"/>
                </a:lnTo>
                <a:lnTo>
                  <a:pt x="1469" y="422"/>
                </a:lnTo>
                <a:lnTo>
                  <a:pt x="1467" y="426"/>
                </a:lnTo>
                <a:lnTo>
                  <a:pt x="1465" y="426"/>
                </a:lnTo>
                <a:lnTo>
                  <a:pt x="1467" y="426"/>
                </a:lnTo>
                <a:lnTo>
                  <a:pt x="1469" y="426"/>
                </a:lnTo>
                <a:close/>
                <a:moveTo>
                  <a:pt x="1402" y="505"/>
                </a:moveTo>
                <a:lnTo>
                  <a:pt x="1404" y="505"/>
                </a:lnTo>
                <a:lnTo>
                  <a:pt x="1404" y="508"/>
                </a:lnTo>
                <a:lnTo>
                  <a:pt x="1406" y="508"/>
                </a:lnTo>
                <a:lnTo>
                  <a:pt x="1406" y="505"/>
                </a:lnTo>
                <a:lnTo>
                  <a:pt x="1406" y="505"/>
                </a:lnTo>
                <a:lnTo>
                  <a:pt x="1406" y="505"/>
                </a:lnTo>
                <a:lnTo>
                  <a:pt x="1404" y="505"/>
                </a:lnTo>
                <a:lnTo>
                  <a:pt x="1402" y="503"/>
                </a:lnTo>
                <a:lnTo>
                  <a:pt x="1402" y="503"/>
                </a:lnTo>
                <a:lnTo>
                  <a:pt x="1402" y="503"/>
                </a:lnTo>
                <a:lnTo>
                  <a:pt x="1402" y="505"/>
                </a:lnTo>
                <a:close/>
                <a:moveTo>
                  <a:pt x="1375" y="516"/>
                </a:moveTo>
                <a:lnTo>
                  <a:pt x="1375" y="518"/>
                </a:lnTo>
                <a:lnTo>
                  <a:pt x="1375" y="518"/>
                </a:lnTo>
                <a:lnTo>
                  <a:pt x="1377" y="518"/>
                </a:lnTo>
                <a:lnTo>
                  <a:pt x="1379" y="520"/>
                </a:lnTo>
                <a:lnTo>
                  <a:pt x="1379" y="520"/>
                </a:lnTo>
                <a:lnTo>
                  <a:pt x="1379" y="522"/>
                </a:lnTo>
                <a:lnTo>
                  <a:pt x="1381" y="522"/>
                </a:lnTo>
                <a:lnTo>
                  <a:pt x="1381" y="522"/>
                </a:lnTo>
                <a:lnTo>
                  <a:pt x="1381" y="520"/>
                </a:lnTo>
                <a:lnTo>
                  <a:pt x="1383" y="520"/>
                </a:lnTo>
                <a:lnTo>
                  <a:pt x="1383" y="520"/>
                </a:lnTo>
                <a:lnTo>
                  <a:pt x="1381" y="516"/>
                </a:lnTo>
                <a:lnTo>
                  <a:pt x="1381" y="516"/>
                </a:lnTo>
                <a:lnTo>
                  <a:pt x="1379" y="514"/>
                </a:lnTo>
                <a:lnTo>
                  <a:pt x="1379" y="512"/>
                </a:lnTo>
                <a:lnTo>
                  <a:pt x="1377" y="512"/>
                </a:lnTo>
                <a:lnTo>
                  <a:pt x="1377" y="512"/>
                </a:lnTo>
                <a:lnTo>
                  <a:pt x="1377" y="512"/>
                </a:lnTo>
                <a:lnTo>
                  <a:pt x="1375" y="512"/>
                </a:lnTo>
                <a:lnTo>
                  <a:pt x="1375" y="512"/>
                </a:lnTo>
                <a:lnTo>
                  <a:pt x="1375" y="514"/>
                </a:lnTo>
                <a:lnTo>
                  <a:pt x="1375" y="514"/>
                </a:lnTo>
                <a:lnTo>
                  <a:pt x="1375" y="516"/>
                </a:lnTo>
                <a:close/>
                <a:moveTo>
                  <a:pt x="1465" y="434"/>
                </a:moveTo>
                <a:lnTo>
                  <a:pt x="1460" y="436"/>
                </a:lnTo>
                <a:lnTo>
                  <a:pt x="1460" y="436"/>
                </a:lnTo>
                <a:lnTo>
                  <a:pt x="1458" y="438"/>
                </a:lnTo>
                <a:lnTo>
                  <a:pt x="1458" y="440"/>
                </a:lnTo>
                <a:lnTo>
                  <a:pt x="1458" y="440"/>
                </a:lnTo>
                <a:lnTo>
                  <a:pt x="1458" y="440"/>
                </a:lnTo>
                <a:lnTo>
                  <a:pt x="1458" y="440"/>
                </a:lnTo>
                <a:lnTo>
                  <a:pt x="1458" y="443"/>
                </a:lnTo>
                <a:lnTo>
                  <a:pt x="1458" y="443"/>
                </a:lnTo>
                <a:lnTo>
                  <a:pt x="1460" y="443"/>
                </a:lnTo>
                <a:lnTo>
                  <a:pt x="1463" y="440"/>
                </a:lnTo>
                <a:lnTo>
                  <a:pt x="1465" y="440"/>
                </a:lnTo>
                <a:lnTo>
                  <a:pt x="1467" y="440"/>
                </a:lnTo>
                <a:lnTo>
                  <a:pt x="1467" y="438"/>
                </a:lnTo>
                <a:lnTo>
                  <a:pt x="1469" y="436"/>
                </a:lnTo>
                <a:lnTo>
                  <a:pt x="1469" y="436"/>
                </a:lnTo>
                <a:lnTo>
                  <a:pt x="1469" y="434"/>
                </a:lnTo>
                <a:lnTo>
                  <a:pt x="1471" y="434"/>
                </a:lnTo>
                <a:lnTo>
                  <a:pt x="1471" y="434"/>
                </a:lnTo>
                <a:lnTo>
                  <a:pt x="1473" y="432"/>
                </a:lnTo>
                <a:lnTo>
                  <a:pt x="1475" y="430"/>
                </a:lnTo>
                <a:lnTo>
                  <a:pt x="1475" y="430"/>
                </a:lnTo>
                <a:lnTo>
                  <a:pt x="1473" y="430"/>
                </a:lnTo>
                <a:lnTo>
                  <a:pt x="1473" y="428"/>
                </a:lnTo>
                <a:lnTo>
                  <a:pt x="1473" y="428"/>
                </a:lnTo>
                <a:lnTo>
                  <a:pt x="1471" y="428"/>
                </a:lnTo>
                <a:lnTo>
                  <a:pt x="1469" y="430"/>
                </a:lnTo>
                <a:lnTo>
                  <a:pt x="1469" y="430"/>
                </a:lnTo>
                <a:lnTo>
                  <a:pt x="1467" y="430"/>
                </a:lnTo>
                <a:lnTo>
                  <a:pt x="1467" y="430"/>
                </a:lnTo>
                <a:lnTo>
                  <a:pt x="1469" y="432"/>
                </a:lnTo>
                <a:lnTo>
                  <a:pt x="1469" y="432"/>
                </a:lnTo>
                <a:lnTo>
                  <a:pt x="1467" y="432"/>
                </a:lnTo>
                <a:lnTo>
                  <a:pt x="1467" y="432"/>
                </a:lnTo>
                <a:lnTo>
                  <a:pt x="1465" y="434"/>
                </a:lnTo>
                <a:lnTo>
                  <a:pt x="1465" y="434"/>
                </a:lnTo>
                <a:close/>
                <a:moveTo>
                  <a:pt x="1569" y="208"/>
                </a:moveTo>
                <a:lnTo>
                  <a:pt x="1571" y="208"/>
                </a:lnTo>
                <a:lnTo>
                  <a:pt x="1574" y="206"/>
                </a:lnTo>
                <a:lnTo>
                  <a:pt x="1571" y="206"/>
                </a:lnTo>
                <a:lnTo>
                  <a:pt x="1569" y="206"/>
                </a:lnTo>
                <a:lnTo>
                  <a:pt x="1565" y="204"/>
                </a:lnTo>
                <a:lnTo>
                  <a:pt x="1563" y="204"/>
                </a:lnTo>
                <a:lnTo>
                  <a:pt x="1561" y="204"/>
                </a:lnTo>
                <a:lnTo>
                  <a:pt x="1559" y="206"/>
                </a:lnTo>
                <a:lnTo>
                  <a:pt x="1557" y="206"/>
                </a:lnTo>
                <a:lnTo>
                  <a:pt x="1557" y="208"/>
                </a:lnTo>
                <a:lnTo>
                  <a:pt x="1559" y="208"/>
                </a:lnTo>
                <a:lnTo>
                  <a:pt x="1565" y="210"/>
                </a:lnTo>
                <a:lnTo>
                  <a:pt x="1569" y="208"/>
                </a:lnTo>
                <a:close/>
                <a:moveTo>
                  <a:pt x="2502" y="698"/>
                </a:moveTo>
                <a:lnTo>
                  <a:pt x="2504" y="698"/>
                </a:lnTo>
                <a:lnTo>
                  <a:pt x="2506" y="696"/>
                </a:lnTo>
                <a:lnTo>
                  <a:pt x="2504" y="696"/>
                </a:lnTo>
                <a:lnTo>
                  <a:pt x="2502" y="696"/>
                </a:lnTo>
                <a:lnTo>
                  <a:pt x="2502" y="696"/>
                </a:lnTo>
                <a:lnTo>
                  <a:pt x="2500" y="696"/>
                </a:lnTo>
                <a:lnTo>
                  <a:pt x="2500" y="696"/>
                </a:lnTo>
                <a:lnTo>
                  <a:pt x="2500" y="696"/>
                </a:lnTo>
                <a:lnTo>
                  <a:pt x="2500" y="696"/>
                </a:lnTo>
                <a:lnTo>
                  <a:pt x="2500" y="696"/>
                </a:lnTo>
                <a:lnTo>
                  <a:pt x="2500" y="698"/>
                </a:lnTo>
                <a:lnTo>
                  <a:pt x="2502" y="698"/>
                </a:lnTo>
                <a:close/>
                <a:moveTo>
                  <a:pt x="2500" y="711"/>
                </a:moveTo>
                <a:lnTo>
                  <a:pt x="2500" y="711"/>
                </a:lnTo>
                <a:lnTo>
                  <a:pt x="2500" y="711"/>
                </a:lnTo>
                <a:lnTo>
                  <a:pt x="2500" y="709"/>
                </a:lnTo>
                <a:lnTo>
                  <a:pt x="2500" y="709"/>
                </a:lnTo>
                <a:lnTo>
                  <a:pt x="2500" y="709"/>
                </a:lnTo>
                <a:lnTo>
                  <a:pt x="2498" y="711"/>
                </a:lnTo>
                <a:lnTo>
                  <a:pt x="2498" y="711"/>
                </a:lnTo>
                <a:lnTo>
                  <a:pt x="2500" y="711"/>
                </a:lnTo>
                <a:close/>
                <a:moveTo>
                  <a:pt x="2500" y="707"/>
                </a:moveTo>
                <a:lnTo>
                  <a:pt x="2502" y="707"/>
                </a:lnTo>
                <a:lnTo>
                  <a:pt x="2502" y="707"/>
                </a:lnTo>
                <a:lnTo>
                  <a:pt x="2502" y="707"/>
                </a:lnTo>
                <a:lnTo>
                  <a:pt x="2502" y="707"/>
                </a:lnTo>
                <a:lnTo>
                  <a:pt x="2502" y="707"/>
                </a:lnTo>
                <a:lnTo>
                  <a:pt x="2502" y="702"/>
                </a:lnTo>
                <a:lnTo>
                  <a:pt x="2502" y="702"/>
                </a:lnTo>
                <a:lnTo>
                  <a:pt x="2500" y="702"/>
                </a:lnTo>
                <a:lnTo>
                  <a:pt x="2500" y="705"/>
                </a:lnTo>
                <a:lnTo>
                  <a:pt x="2500" y="705"/>
                </a:lnTo>
                <a:lnTo>
                  <a:pt x="2500" y="707"/>
                </a:lnTo>
                <a:close/>
                <a:moveTo>
                  <a:pt x="2479" y="390"/>
                </a:moveTo>
                <a:lnTo>
                  <a:pt x="2483" y="388"/>
                </a:lnTo>
                <a:lnTo>
                  <a:pt x="2487" y="388"/>
                </a:lnTo>
                <a:lnTo>
                  <a:pt x="2491" y="386"/>
                </a:lnTo>
                <a:lnTo>
                  <a:pt x="2491" y="384"/>
                </a:lnTo>
                <a:lnTo>
                  <a:pt x="2491" y="382"/>
                </a:lnTo>
                <a:lnTo>
                  <a:pt x="2487" y="384"/>
                </a:lnTo>
                <a:lnTo>
                  <a:pt x="2485" y="386"/>
                </a:lnTo>
                <a:lnTo>
                  <a:pt x="2479" y="390"/>
                </a:lnTo>
                <a:lnTo>
                  <a:pt x="2477" y="390"/>
                </a:lnTo>
                <a:lnTo>
                  <a:pt x="2477" y="392"/>
                </a:lnTo>
                <a:lnTo>
                  <a:pt x="2479" y="390"/>
                </a:lnTo>
                <a:close/>
                <a:moveTo>
                  <a:pt x="2462" y="772"/>
                </a:moveTo>
                <a:lnTo>
                  <a:pt x="2464" y="772"/>
                </a:lnTo>
                <a:lnTo>
                  <a:pt x="2464" y="772"/>
                </a:lnTo>
                <a:lnTo>
                  <a:pt x="2464" y="770"/>
                </a:lnTo>
                <a:lnTo>
                  <a:pt x="2462" y="770"/>
                </a:lnTo>
                <a:lnTo>
                  <a:pt x="2460" y="770"/>
                </a:lnTo>
                <a:lnTo>
                  <a:pt x="2460" y="770"/>
                </a:lnTo>
                <a:lnTo>
                  <a:pt x="2460" y="770"/>
                </a:lnTo>
                <a:lnTo>
                  <a:pt x="2462" y="772"/>
                </a:lnTo>
                <a:lnTo>
                  <a:pt x="2462" y="772"/>
                </a:lnTo>
                <a:close/>
                <a:moveTo>
                  <a:pt x="2510" y="606"/>
                </a:moveTo>
                <a:lnTo>
                  <a:pt x="2508" y="606"/>
                </a:lnTo>
                <a:lnTo>
                  <a:pt x="2508" y="606"/>
                </a:lnTo>
                <a:lnTo>
                  <a:pt x="2508" y="606"/>
                </a:lnTo>
                <a:lnTo>
                  <a:pt x="2508" y="606"/>
                </a:lnTo>
                <a:lnTo>
                  <a:pt x="2510" y="608"/>
                </a:lnTo>
                <a:lnTo>
                  <a:pt x="2510" y="608"/>
                </a:lnTo>
                <a:lnTo>
                  <a:pt x="2512" y="608"/>
                </a:lnTo>
                <a:lnTo>
                  <a:pt x="2512" y="608"/>
                </a:lnTo>
                <a:lnTo>
                  <a:pt x="2512" y="606"/>
                </a:lnTo>
                <a:lnTo>
                  <a:pt x="2510" y="606"/>
                </a:lnTo>
                <a:lnTo>
                  <a:pt x="2510" y="606"/>
                </a:lnTo>
                <a:close/>
                <a:moveTo>
                  <a:pt x="2502" y="602"/>
                </a:moveTo>
                <a:lnTo>
                  <a:pt x="2504" y="602"/>
                </a:lnTo>
                <a:lnTo>
                  <a:pt x="2504" y="602"/>
                </a:lnTo>
                <a:lnTo>
                  <a:pt x="2506" y="602"/>
                </a:lnTo>
                <a:lnTo>
                  <a:pt x="2504" y="602"/>
                </a:lnTo>
                <a:lnTo>
                  <a:pt x="2504" y="600"/>
                </a:lnTo>
                <a:lnTo>
                  <a:pt x="2504" y="600"/>
                </a:lnTo>
                <a:lnTo>
                  <a:pt x="2502" y="600"/>
                </a:lnTo>
                <a:lnTo>
                  <a:pt x="2500" y="600"/>
                </a:lnTo>
                <a:lnTo>
                  <a:pt x="2502" y="602"/>
                </a:lnTo>
                <a:lnTo>
                  <a:pt x="2502" y="602"/>
                </a:lnTo>
                <a:close/>
                <a:moveTo>
                  <a:pt x="2464" y="807"/>
                </a:moveTo>
                <a:lnTo>
                  <a:pt x="2464" y="807"/>
                </a:lnTo>
                <a:lnTo>
                  <a:pt x="2464" y="807"/>
                </a:lnTo>
                <a:lnTo>
                  <a:pt x="2462" y="807"/>
                </a:lnTo>
                <a:lnTo>
                  <a:pt x="2460" y="809"/>
                </a:lnTo>
                <a:lnTo>
                  <a:pt x="2460" y="809"/>
                </a:lnTo>
                <a:lnTo>
                  <a:pt x="2458" y="811"/>
                </a:lnTo>
                <a:lnTo>
                  <a:pt x="2458" y="814"/>
                </a:lnTo>
                <a:lnTo>
                  <a:pt x="2460" y="811"/>
                </a:lnTo>
                <a:lnTo>
                  <a:pt x="2460" y="814"/>
                </a:lnTo>
                <a:lnTo>
                  <a:pt x="2462" y="814"/>
                </a:lnTo>
                <a:lnTo>
                  <a:pt x="2468" y="811"/>
                </a:lnTo>
                <a:lnTo>
                  <a:pt x="2466" y="811"/>
                </a:lnTo>
                <a:lnTo>
                  <a:pt x="2466" y="814"/>
                </a:lnTo>
                <a:lnTo>
                  <a:pt x="2464" y="814"/>
                </a:lnTo>
                <a:lnTo>
                  <a:pt x="2464" y="814"/>
                </a:lnTo>
                <a:lnTo>
                  <a:pt x="2462" y="816"/>
                </a:lnTo>
                <a:lnTo>
                  <a:pt x="2462" y="816"/>
                </a:lnTo>
                <a:lnTo>
                  <a:pt x="2462" y="816"/>
                </a:lnTo>
                <a:lnTo>
                  <a:pt x="2464" y="816"/>
                </a:lnTo>
                <a:lnTo>
                  <a:pt x="2468" y="816"/>
                </a:lnTo>
                <a:lnTo>
                  <a:pt x="2470" y="816"/>
                </a:lnTo>
                <a:lnTo>
                  <a:pt x="2470" y="816"/>
                </a:lnTo>
                <a:lnTo>
                  <a:pt x="2466" y="816"/>
                </a:lnTo>
                <a:lnTo>
                  <a:pt x="2466" y="818"/>
                </a:lnTo>
                <a:lnTo>
                  <a:pt x="2466" y="820"/>
                </a:lnTo>
                <a:lnTo>
                  <a:pt x="2470" y="818"/>
                </a:lnTo>
                <a:lnTo>
                  <a:pt x="2470" y="818"/>
                </a:lnTo>
                <a:lnTo>
                  <a:pt x="2472" y="818"/>
                </a:lnTo>
                <a:lnTo>
                  <a:pt x="2472" y="818"/>
                </a:lnTo>
                <a:lnTo>
                  <a:pt x="2472" y="818"/>
                </a:lnTo>
                <a:lnTo>
                  <a:pt x="2481" y="818"/>
                </a:lnTo>
                <a:lnTo>
                  <a:pt x="2481" y="816"/>
                </a:lnTo>
                <a:lnTo>
                  <a:pt x="2483" y="816"/>
                </a:lnTo>
                <a:lnTo>
                  <a:pt x="2485" y="814"/>
                </a:lnTo>
                <a:lnTo>
                  <a:pt x="2485" y="814"/>
                </a:lnTo>
                <a:lnTo>
                  <a:pt x="2487" y="814"/>
                </a:lnTo>
                <a:lnTo>
                  <a:pt x="2487" y="814"/>
                </a:lnTo>
                <a:lnTo>
                  <a:pt x="2487" y="811"/>
                </a:lnTo>
                <a:lnTo>
                  <a:pt x="2487" y="811"/>
                </a:lnTo>
                <a:lnTo>
                  <a:pt x="2485" y="811"/>
                </a:lnTo>
                <a:lnTo>
                  <a:pt x="2487" y="811"/>
                </a:lnTo>
                <a:lnTo>
                  <a:pt x="2487" y="811"/>
                </a:lnTo>
                <a:lnTo>
                  <a:pt x="2489" y="811"/>
                </a:lnTo>
                <a:lnTo>
                  <a:pt x="2489" y="811"/>
                </a:lnTo>
                <a:lnTo>
                  <a:pt x="2491" y="811"/>
                </a:lnTo>
                <a:lnTo>
                  <a:pt x="2493" y="811"/>
                </a:lnTo>
                <a:lnTo>
                  <a:pt x="2493" y="809"/>
                </a:lnTo>
                <a:lnTo>
                  <a:pt x="2493" y="809"/>
                </a:lnTo>
                <a:lnTo>
                  <a:pt x="2498" y="809"/>
                </a:lnTo>
                <a:lnTo>
                  <a:pt x="2498" y="809"/>
                </a:lnTo>
                <a:lnTo>
                  <a:pt x="2498" y="809"/>
                </a:lnTo>
                <a:lnTo>
                  <a:pt x="2498" y="807"/>
                </a:lnTo>
                <a:lnTo>
                  <a:pt x="2500" y="807"/>
                </a:lnTo>
                <a:lnTo>
                  <a:pt x="2500" y="807"/>
                </a:lnTo>
                <a:lnTo>
                  <a:pt x="2504" y="805"/>
                </a:lnTo>
                <a:lnTo>
                  <a:pt x="2506" y="805"/>
                </a:lnTo>
                <a:lnTo>
                  <a:pt x="2506" y="805"/>
                </a:lnTo>
                <a:lnTo>
                  <a:pt x="2506" y="803"/>
                </a:lnTo>
                <a:lnTo>
                  <a:pt x="2508" y="805"/>
                </a:lnTo>
                <a:lnTo>
                  <a:pt x="2508" y="805"/>
                </a:lnTo>
                <a:lnTo>
                  <a:pt x="2508" y="805"/>
                </a:lnTo>
                <a:lnTo>
                  <a:pt x="2510" y="805"/>
                </a:lnTo>
                <a:lnTo>
                  <a:pt x="2510" y="805"/>
                </a:lnTo>
                <a:lnTo>
                  <a:pt x="2512" y="805"/>
                </a:lnTo>
                <a:lnTo>
                  <a:pt x="2514" y="805"/>
                </a:lnTo>
                <a:lnTo>
                  <a:pt x="2516" y="805"/>
                </a:lnTo>
                <a:lnTo>
                  <a:pt x="2514" y="803"/>
                </a:lnTo>
                <a:lnTo>
                  <a:pt x="2514" y="801"/>
                </a:lnTo>
                <a:lnTo>
                  <a:pt x="2516" y="801"/>
                </a:lnTo>
                <a:lnTo>
                  <a:pt x="2519" y="799"/>
                </a:lnTo>
                <a:lnTo>
                  <a:pt x="2519" y="797"/>
                </a:lnTo>
                <a:lnTo>
                  <a:pt x="2519" y="795"/>
                </a:lnTo>
                <a:lnTo>
                  <a:pt x="2519" y="793"/>
                </a:lnTo>
                <a:lnTo>
                  <a:pt x="2521" y="793"/>
                </a:lnTo>
                <a:lnTo>
                  <a:pt x="2521" y="791"/>
                </a:lnTo>
                <a:lnTo>
                  <a:pt x="2521" y="788"/>
                </a:lnTo>
                <a:lnTo>
                  <a:pt x="2521" y="786"/>
                </a:lnTo>
                <a:lnTo>
                  <a:pt x="2519" y="784"/>
                </a:lnTo>
                <a:lnTo>
                  <a:pt x="2519" y="782"/>
                </a:lnTo>
                <a:lnTo>
                  <a:pt x="2519" y="782"/>
                </a:lnTo>
                <a:lnTo>
                  <a:pt x="2519" y="780"/>
                </a:lnTo>
                <a:lnTo>
                  <a:pt x="2519" y="780"/>
                </a:lnTo>
                <a:lnTo>
                  <a:pt x="2519" y="778"/>
                </a:lnTo>
                <a:lnTo>
                  <a:pt x="2519" y="778"/>
                </a:lnTo>
                <a:lnTo>
                  <a:pt x="2516" y="776"/>
                </a:lnTo>
                <a:lnTo>
                  <a:pt x="2516" y="774"/>
                </a:lnTo>
                <a:lnTo>
                  <a:pt x="2516" y="772"/>
                </a:lnTo>
                <a:lnTo>
                  <a:pt x="2516" y="772"/>
                </a:lnTo>
                <a:lnTo>
                  <a:pt x="2516" y="770"/>
                </a:lnTo>
                <a:lnTo>
                  <a:pt x="2516" y="770"/>
                </a:lnTo>
                <a:lnTo>
                  <a:pt x="2516" y="770"/>
                </a:lnTo>
                <a:lnTo>
                  <a:pt x="2519" y="770"/>
                </a:lnTo>
                <a:lnTo>
                  <a:pt x="2519" y="770"/>
                </a:lnTo>
                <a:lnTo>
                  <a:pt x="2519" y="767"/>
                </a:lnTo>
                <a:lnTo>
                  <a:pt x="2519" y="770"/>
                </a:lnTo>
                <a:lnTo>
                  <a:pt x="2521" y="770"/>
                </a:lnTo>
                <a:lnTo>
                  <a:pt x="2521" y="767"/>
                </a:lnTo>
                <a:lnTo>
                  <a:pt x="2523" y="767"/>
                </a:lnTo>
                <a:lnTo>
                  <a:pt x="2523" y="765"/>
                </a:lnTo>
                <a:lnTo>
                  <a:pt x="2523" y="765"/>
                </a:lnTo>
                <a:lnTo>
                  <a:pt x="2525" y="765"/>
                </a:lnTo>
                <a:lnTo>
                  <a:pt x="2527" y="765"/>
                </a:lnTo>
                <a:lnTo>
                  <a:pt x="2527" y="763"/>
                </a:lnTo>
                <a:lnTo>
                  <a:pt x="2527" y="763"/>
                </a:lnTo>
                <a:lnTo>
                  <a:pt x="2525" y="763"/>
                </a:lnTo>
                <a:lnTo>
                  <a:pt x="2527" y="761"/>
                </a:lnTo>
                <a:lnTo>
                  <a:pt x="2525" y="759"/>
                </a:lnTo>
                <a:lnTo>
                  <a:pt x="2527" y="759"/>
                </a:lnTo>
                <a:lnTo>
                  <a:pt x="2527" y="759"/>
                </a:lnTo>
                <a:lnTo>
                  <a:pt x="2527" y="761"/>
                </a:lnTo>
                <a:lnTo>
                  <a:pt x="2529" y="761"/>
                </a:lnTo>
                <a:lnTo>
                  <a:pt x="2529" y="761"/>
                </a:lnTo>
                <a:lnTo>
                  <a:pt x="2529" y="759"/>
                </a:lnTo>
                <a:lnTo>
                  <a:pt x="2527" y="757"/>
                </a:lnTo>
                <a:lnTo>
                  <a:pt x="2527" y="757"/>
                </a:lnTo>
                <a:lnTo>
                  <a:pt x="2525" y="757"/>
                </a:lnTo>
                <a:lnTo>
                  <a:pt x="2523" y="757"/>
                </a:lnTo>
                <a:lnTo>
                  <a:pt x="2523" y="757"/>
                </a:lnTo>
                <a:lnTo>
                  <a:pt x="2523" y="757"/>
                </a:lnTo>
                <a:lnTo>
                  <a:pt x="2525" y="755"/>
                </a:lnTo>
                <a:lnTo>
                  <a:pt x="2525" y="755"/>
                </a:lnTo>
                <a:lnTo>
                  <a:pt x="2525" y="755"/>
                </a:lnTo>
                <a:lnTo>
                  <a:pt x="2523" y="753"/>
                </a:lnTo>
                <a:lnTo>
                  <a:pt x="2521" y="749"/>
                </a:lnTo>
                <a:lnTo>
                  <a:pt x="2521" y="747"/>
                </a:lnTo>
                <a:lnTo>
                  <a:pt x="2519" y="747"/>
                </a:lnTo>
                <a:lnTo>
                  <a:pt x="2516" y="747"/>
                </a:lnTo>
                <a:lnTo>
                  <a:pt x="2514" y="744"/>
                </a:lnTo>
                <a:lnTo>
                  <a:pt x="2514" y="744"/>
                </a:lnTo>
                <a:lnTo>
                  <a:pt x="2510" y="747"/>
                </a:lnTo>
                <a:lnTo>
                  <a:pt x="2508" y="747"/>
                </a:lnTo>
                <a:lnTo>
                  <a:pt x="2508" y="747"/>
                </a:lnTo>
                <a:lnTo>
                  <a:pt x="2508" y="747"/>
                </a:lnTo>
                <a:lnTo>
                  <a:pt x="2506" y="749"/>
                </a:lnTo>
                <a:lnTo>
                  <a:pt x="2504" y="749"/>
                </a:lnTo>
                <a:lnTo>
                  <a:pt x="2504" y="749"/>
                </a:lnTo>
                <a:lnTo>
                  <a:pt x="2504" y="749"/>
                </a:lnTo>
                <a:lnTo>
                  <a:pt x="2504" y="747"/>
                </a:lnTo>
                <a:lnTo>
                  <a:pt x="2506" y="747"/>
                </a:lnTo>
                <a:lnTo>
                  <a:pt x="2506" y="747"/>
                </a:lnTo>
                <a:lnTo>
                  <a:pt x="2506" y="744"/>
                </a:lnTo>
                <a:lnTo>
                  <a:pt x="2504" y="744"/>
                </a:lnTo>
                <a:lnTo>
                  <a:pt x="2502" y="742"/>
                </a:lnTo>
                <a:lnTo>
                  <a:pt x="2502" y="742"/>
                </a:lnTo>
                <a:lnTo>
                  <a:pt x="2502" y="742"/>
                </a:lnTo>
                <a:lnTo>
                  <a:pt x="2502" y="744"/>
                </a:lnTo>
                <a:lnTo>
                  <a:pt x="2500" y="744"/>
                </a:lnTo>
                <a:lnTo>
                  <a:pt x="2500" y="744"/>
                </a:lnTo>
                <a:lnTo>
                  <a:pt x="2498" y="747"/>
                </a:lnTo>
                <a:lnTo>
                  <a:pt x="2500" y="747"/>
                </a:lnTo>
                <a:lnTo>
                  <a:pt x="2500" y="749"/>
                </a:lnTo>
                <a:lnTo>
                  <a:pt x="2500" y="749"/>
                </a:lnTo>
                <a:lnTo>
                  <a:pt x="2498" y="751"/>
                </a:lnTo>
                <a:lnTo>
                  <a:pt x="2498" y="751"/>
                </a:lnTo>
                <a:lnTo>
                  <a:pt x="2498" y="751"/>
                </a:lnTo>
                <a:lnTo>
                  <a:pt x="2498" y="749"/>
                </a:lnTo>
                <a:lnTo>
                  <a:pt x="2498" y="749"/>
                </a:lnTo>
                <a:lnTo>
                  <a:pt x="2498" y="749"/>
                </a:lnTo>
                <a:lnTo>
                  <a:pt x="2498" y="747"/>
                </a:lnTo>
                <a:lnTo>
                  <a:pt x="2498" y="747"/>
                </a:lnTo>
                <a:lnTo>
                  <a:pt x="2498" y="744"/>
                </a:lnTo>
                <a:lnTo>
                  <a:pt x="2498" y="744"/>
                </a:lnTo>
                <a:lnTo>
                  <a:pt x="2496" y="744"/>
                </a:lnTo>
                <a:lnTo>
                  <a:pt x="2496" y="747"/>
                </a:lnTo>
                <a:lnTo>
                  <a:pt x="2496" y="747"/>
                </a:lnTo>
                <a:lnTo>
                  <a:pt x="2493" y="747"/>
                </a:lnTo>
                <a:lnTo>
                  <a:pt x="2491" y="747"/>
                </a:lnTo>
                <a:lnTo>
                  <a:pt x="2489" y="747"/>
                </a:lnTo>
                <a:lnTo>
                  <a:pt x="2487" y="747"/>
                </a:lnTo>
                <a:lnTo>
                  <a:pt x="2487" y="749"/>
                </a:lnTo>
                <a:lnTo>
                  <a:pt x="2487" y="749"/>
                </a:lnTo>
                <a:lnTo>
                  <a:pt x="2487" y="751"/>
                </a:lnTo>
                <a:lnTo>
                  <a:pt x="2485" y="751"/>
                </a:lnTo>
                <a:lnTo>
                  <a:pt x="2487" y="753"/>
                </a:lnTo>
                <a:lnTo>
                  <a:pt x="2485" y="753"/>
                </a:lnTo>
                <a:lnTo>
                  <a:pt x="2485" y="755"/>
                </a:lnTo>
                <a:lnTo>
                  <a:pt x="2485" y="755"/>
                </a:lnTo>
                <a:lnTo>
                  <a:pt x="2483" y="755"/>
                </a:lnTo>
                <a:lnTo>
                  <a:pt x="2481" y="755"/>
                </a:lnTo>
                <a:lnTo>
                  <a:pt x="2481" y="757"/>
                </a:lnTo>
                <a:lnTo>
                  <a:pt x="2485" y="757"/>
                </a:lnTo>
                <a:lnTo>
                  <a:pt x="2489" y="757"/>
                </a:lnTo>
                <a:lnTo>
                  <a:pt x="2489" y="759"/>
                </a:lnTo>
                <a:lnTo>
                  <a:pt x="2489" y="759"/>
                </a:lnTo>
                <a:lnTo>
                  <a:pt x="2487" y="761"/>
                </a:lnTo>
                <a:lnTo>
                  <a:pt x="2485" y="761"/>
                </a:lnTo>
                <a:lnTo>
                  <a:pt x="2485" y="761"/>
                </a:lnTo>
                <a:lnTo>
                  <a:pt x="2483" y="761"/>
                </a:lnTo>
                <a:lnTo>
                  <a:pt x="2483" y="763"/>
                </a:lnTo>
                <a:lnTo>
                  <a:pt x="2483" y="763"/>
                </a:lnTo>
                <a:lnTo>
                  <a:pt x="2483" y="765"/>
                </a:lnTo>
                <a:lnTo>
                  <a:pt x="2483" y="765"/>
                </a:lnTo>
                <a:lnTo>
                  <a:pt x="2481" y="765"/>
                </a:lnTo>
                <a:lnTo>
                  <a:pt x="2477" y="765"/>
                </a:lnTo>
                <a:lnTo>
                  <a:pt x="2477" y="765"/>
                </a:lnTo>
                <a:lnTo>
                  <a:pt x="2477" y="765"/>
                </a:lnTo>
                <a:lnTo>
                  <a:pt x="2475" y="765"/>
                </a:lnTo>
                <a:lnTo>
                  <a:pt x="2472" y="763"/>
                </a:lnTo>
                <a:lnTo>
                  <a:pt x="2468" y="763"/>
                </a:lnTo>
                <a:lnTo>
                  <a:pt x="2466" y="763"/>
                </a:lnTo>
                <a:lnTo>
                  <a:pt x="2466" y="765"/>
                </a:lnTo>
                <a:lnTo>
                  <a:pt x="2464" y="765"/>
                </a:lnTo>
                <a:lnTo>
                  <a:pt x="2462" y="765"/>
                </a:lnTo>
                <a:lnTo>
                  <a:pt x="2462" y="765"/>
                </a:lnTo>
                <a:lnTo>
                  <a:pt x="2462" y="765"/>
                </a:lnTo>
                <a:lnTo>
                  <a:pt x="2462" y="767"/>
                </a:lnTo>
                <a:lnTo>
                  <a:pt x="2464" y="765"/>
                </a:lnTo>
                <a:lnTo>
                  <a:pt x="2464" y="767"/>
                </a:lnTo>
                <a:lnTo>
                  <a:pt x="2464" y="770"/>
                </a:lnTo>
                <a:lnTo>
                  <a:pt x="2464" y="767"/>
                </a:lnTo>
                <a:lnTo>
                  <a:pt x="2464" y="770"/>
                </a:lnTo>
                <a:lnTo>
                  <a:pt x="2464" y="770"/>
                </a:lnTo>
                <a:lnTo>
                  <a:pt x="2464" y="772"/>
                </a:lnTo>
                <a:lnTo>
                  <a:pt x="2464" y="774"/>
                </a:lnTo>
                <a:lnTo>
                  <a:pt x="2466" y="772"/>
                </a:lnTo>
                <a:lnTo>
                  <a:pt x="2468" y="772"/>
                </a:lnTo>
                <a:lnTo>
                  <a:pt x="2468" y="774"/>
                </a:lnTo>
                <a:lnTo>
                  <a:pt x="2468" y="774"/>
                </a:lnTo>
                <a:lnTo>
                  <a:pt x="2466" y="774"/>
                </a:lnTo>
                <a:lnTo>
                  <a:pt x="2464" y="776"/>
                </a:lnTo>
                <a:lnTo>
                  <a:pt x="2464" y="776"/>
                </a:lnTo>
                <a:lnTo>
                  <a:pt x="2464" y="776"/>
                </a:lnTo>
                <a:lnTo>
                  <a:pt x="2464" y="778"/>
                </a:lnTo>
                <a:lnTo>
                  <a:pt x="2466" y="778"/>
                </a:lnTo>
                <a:lnTo>
                  <a:pt x="2464" y="778"/>
                </a:lnTo>
                <a:lnTo>
                  <a:pt x="2462" y="778"/>
                </a:lnTo>
                <a:lnTo>
                  <a:pt x="2462" y="778"/>
                </a:lnTo>
                <a:lnTo>
                  <a:pt x="2462" y="778"/>
                </a:lnTo>
                <a:lnTo>
                  <a:pt x="2462" y="780"/>
                </a:lnTo>
                <a:lnTo>
                  <a:pt x="2462" y="780"/>
                </a:lnTo>
                <a:lnTo>
                  <a:pt x="2462" y="780"/>
                </a:lnTo>
                <a:lnTo>
                  <a:pt x="2462" y="782"/>
                </a:lnTo>
                <a:lnTo>
                  <a:pt x="2462" y="782"/>
                </a:lnTo>
                <a:lnTo>
                  <a:pt x="2464" y="782"/>
                </a:lnTo>
                <a:lnTo>
                  <a:pt x="2466" y="782"/>
                </a:lnTo>
                <a:lnTo>
                  <a:pt x="2464" y="782"/>
                </a:lnTo>
                <a:lnTo>
                  <a:pt x="2466" y="784"/>
                </a:lnTo>
                <a:lnTo>
                  <a:pt x="2466" y="784"/>
                </a:lnTo>
                <a:lnTo>
                  <a:pt x="2466" y="782"/>
                </a:lnTo>
                <a:lnTo>
                  <a:pt x="2468" y="782"/>
                </a:lnTo>
                <a:lnTo>
                  <a:pt x="2468" y="784"/>
                </a:lnTo>
                <a:lnTo>
                  <a:pt x="2468" y="784"/>
                </a:lnTo>
                <a:lnTo>
                  <a:pt x="2468" y="784"/>
                </a:lnTo>
                <a:lnTo>
                  <a:pt x="2470" y="784"/>
                </a:lnTo>
                <a:lnTo>
                  <a:pt x="2470" y="784"/>
                </a:lnTo>
                <a:lnTo>
                  <a:pt x="2475" y="784"/>
                </a:lnTo>
                <a:lnTo>
                  <a:pt x="2477" y="784"/>
                </a:lnTo>
                <a:lnTo>
                  <a:pt x="2479" y="786"/>
                </a:lnTo>
                <a:lnTo>
                  <a:pt x="2477" y="786"/>
                </a:lnTo>
                <a:lnTo>
                  <a:pt x="2477" y="786"/>
                </a:lnTo>
                <a:lnTo>
                  <a:pt x="2477" y="786"/>
                </a:lnTo>
                <a:lnTo>
                  <a:pt x="2475" y="786"/>
                </a:lnTo>
                <a:lnTo>
                  <a:pt x="2475" y="786"/>
                </a:lnTo>
                <a:lnTo>
                  <a:pt x="2472" y="788"/>
                </a:lnTo>
                <a:lnTo>
                  <a:pt x="2470" y="791"/>
                </a:lnTo>
                <a:lnTo>
                  <a:pt x="2470" y="791"/>
                </a:lnTo>
                <a:lnTo>
                  <a:pt x="2472" y="793"/>
                </a:lnTo>
                <a:lnTo>
                  <a:pt x="2470" y="793"/>
                </a:lnTo>
                <a:lnTo>
                  <a:pt x="2470" y="795"/>
                </a:lnTo>
                <a:lnTo>
                  <a:pt x="2466" y="797"/>
                </a:lnTo>
                <a:lnTo>
                  <a:pt x="2464" y="799"/>
                </a:lnTo>
                <a:lnTo>
                  <a:pt x="2466" y="797"/>
                </a:lnTo>
                <a:lnTo>
                  <a:pt x="2468" y="797"/>
                </a:lnTo>
                <a:lnTo>
                  <a:pt x="2468" y="797"/>
                </a:lnTo>
                <a:lnTo>
                  <a:pt x="2468" y="797"/>
                </a:lnTo>
                <a:lnTo>
                  <a:pt x="2470" y="797"/>
                </a:lnTo>
                <a:lnTo>
                  <a:pt x="2472" y="797"/>
                </a:lnTo>
                <a:lnTo>
                  <a:pt x="2475" y="797"/>
                </a:lnTo>
                <a:lnTo>
                  <a:pt x="2477" y="797"/>
                </a:lnTo>
                <a:lnTo>
                  <a:pt x="2477" y="795"/>
                </a:lnTo>
                <a:lnTo>
                  <a:pt x="2479" y="795"/>
                </a:lnTo>
                <a:lnTo>
                  <a:pt x="2481" y="797"/>
                </a:lnTo>
                <a:lnTo>
                  <a:pt x="2477" y="797"/>
                </a:lnTo>
                <a:lnTo>
                  <a:pt x="2472" y="797"/>
                </a:lnTo>
                <a:lnTo>
                  <a:pt x="2468" y="799"/>
                </a:lnTo>
                <a:lnTo>
                  <a:pt x="2468" y="799"/>
                </a:lnTo>
                <a:lnTo>
                  <a:pt x="2466" y="799"/>
                </a:lnTo>
                <a:lnTo>
                  <a:pt x="2466" y="801"/>
                </a:lnTo>
                <a:lnTo>
                  <a:pt x="2464" y="801"/>
                </a:lnTo>
                <a:lnTo>
                  <a:pt x="2464" y="801"/>
                </a:lnTo>
                <a:lnTo>
                  <a:pt x="2466" y="803"/>
                </a:lnTo>
                <a:lnTo>
                  <a:pt x="2466" y="803"/>
                </a:lnTo>
                <a:lnTo>
                  <a:pt x="2464" y="805"/>
                </a:lnTo>
                <a:lnTo>
                  <a:pt x="2462" y="803"/>
                </a:lnTo>
                <a:lnTo>
                  <a:pt x="2462" y="803"/>
                </a:lnTo>
                <a:lnTo>
                  <a:pt x="2460" y="803"/>
                </a:lnTo>
                <a:lnTo>
                  <a:pt x="2460" y="803"/>
                </a:lnTo>
                <a:lnTo>
                  <a:pt x="2458" y="805"/>
                </a:lnTo>
                <a:lnTo>
                  <a:pt x="2458" y="805"/>
                </a:lnTo>
                <a:lnTo>
                  <a:pt x="2458" y="807"/>
                </a:lnTo>
                <a:lnTo>
                  <a:pt x="2460" y="807"/>
                </a:lnTo>
                <a:lnTo>
                  <a:pt x="2464" y="807"/>
                </a:lnTo>
                <a:close/>
                <a:moveTo>
                  <a:pt x="2512" y="598"/>
                </a:moveTo>
                <a:lnTo>
                  <a:pt x="2512" y="600"/>
                </a:lnTo>
                <a:lnTo>
                  <a:pt x="2514" y="600"/>
                </a:lnTo>
                <a:lnTo>
                  <a:pt x="2514" y="598"/>
                </a:lnTo>
                <a:lnTo>
                  <a:pt x="2514" y="598"/>
                </a:lnTo>
                <a:lnTo>
                  <a:pt x="2512" y="596"/>
                </a:lnTo>
                <a:lnTo>
                  <a:pt x="2512" y="598"/>
                </a:lnTo>
                <a:lnTo>
                  <a:pt x="2512" y="598"/>
                </a:lnTo>
                <a:lnTo>
                  <a:pt x="2512" y="598"/>
                </a:lnTo>
                <a:close/>
                <a:moveTo>
                  <a:pt x="2508" y="604"/>
                </a:moveTo>
                <a:lnTo>
                  <a:pt x="2510" y="604"/>
                </a:lnTo>
                <a:lnTo>
                  <a:pt x="2510" y="604"/>
                </a:lnTo>
                <a:lnTo>
                  <a:pt x="2510" y="604"/>
                </a:lnTo>
                <a:lnTo>
                  <a:pt x="2508" y="602"/>
                </a:lnTo>
                <a:lnTo>
                  <a:pt x="2508" y="602"/>
                </a:lnTo>
                <a:lnTo>
                  <a:pt x="2508" y="600"/>
                </a:lnTo>
                <a:lnTo>
                  <a:pt x="2508" y="600"/>
                </a:lnTo>
                <a:lnTo>
                  <a:pt x="2510" y="600"/>
                </a:lnTo>
                <a:lnTo>
                  <a:pt x="2510" y="602"/>
                </a:lnTo>
                <a:lnTo>
                  <a:pt x="2512" y="602"/>
                </a:lnTo>
                <a:lnTo>
                  <a:pt x="2512" y="598"/>
                </a:lnTo>
                <a:lnTo>
                  <a:pt x="2510" y="598"/>
                </a:lnTo>
                <a:lnTo>
                  <a:pt x="2506" y="596"/>
                </a:lnTo>
                <a:lnTo>
                  <a:pt x="2504" y="598"/>
                </a:lnTo>
                <a:lnTo>
                  <a:pt x="2506" y="602"/>
                </a:lnTo>
                <a:lnTo>
                  <a:pt x="2508" y="604"/>
                </a:lnTo>
                <a:close/>
                <a:moveTo>
                  <a:pt x="1624" y="422"/>
                </a:moveTo>
                <a:lnTo>
                  <a:pt x="1622" y="422"/>
                </a:lnTo>
                <a:lnTo>
                  <a:pt x="1622" y="422"/>
                </a:lnTo>
                <a:lnTo>
                  <a:pt x="1620" y="424"/>
                </a:lnTo>
                <a:lnTo>
                  <a:pt x="1620" y="424"/>
                </a:lnTo>
                <a:lnTo>
                  <a:pt x="1624" y="426"/>
                </a:lnTo>
                <a:lnTo>
                  <a:pt x="1624" y="424"/>
                </a:lnTo>
                <a:lnTo>
                  <a:pt x="1624" y="424"/>
                </a:lnTo>
                <a:lnTo>
                  <a:pt x="1626" y="422"/>
                </a:lnTo>
                <a:lnTo>
                  <a:pt x="1626" y="422"/>
                </a:lnTo>
                <a:lnTo>
                  <a:pt x="1624" y="422"/>
                </a:lnTo>
                <a:close/>
                <a:moveTo>
                  <a:pt x="1712" y="698"/>
                </a:moveTo>
                <a:lnTo>
                  <a:pt x="1712" y="698"/>
                </a:lnTo>
                <a:lnTo>
                  <a:pt x="1710" y="698"/>
                </a:lnTo>
                <a:lnTo>
                  <a:pt x="1710" y="698"/>
                </a:lnTo>
                <a:lnTo>
                  <a:pt x="1710" y="698"/>
                </a:lnTo>
                <a:lnTo>
                  <a:pt x="1710" y="698"/>
                </a:lnTo>
                <a:lnTo>
                  <a:pt x="1710" y="700"/>
                </a:lnTo>
                <a:lnTo>
                  <a:pt x="1712" y="700"/>
                </a:lnTo>
                <a:lnTo>
                  <a:pt x="1714" y="700"/>
                </a:lnTo>
                <a:lnTo>
                  <a:pt x="1714" y="698"/>
                </a:lnTo>
                <a:lnTo>
                  <a:pt x="1714" y="698"/>
                </a:lnTo>
                <a:lnTo>
                  <a:pt x="1712" y="698"/>
                </a:lnTo>
                <a:close/>
                <a:moveTo>
                  <a:pt x="1666" y="606"/>
                </a:moveTo>
                <a:lnTo>
                  <a:pt x="1666" y="606"/>
                </a:lnTo>
                <a:lnTo>
                  <a:pt x="1666" y="606"/>
                </a:lnTo>
                <a:lnTo>
                  <a:pt x="1666" y="604"/>
                </a:lnTo>
                <a:lnTo>
                  <a:pt x="1664" y="604"/>
                </a:lnTo>
                <a:lnTo>
                  <a:pt x="1664" y="604"/>
                </a:lnTo>
                <a:lnTo>
                  <a:pt x="1664" y="604"/>
                </a:lnTo>
                <a:lnTo>
                  <a:pt x="1664" y="606"/>
                </a:lnTo>
                <a:lnTo>
                  <a:pt x="1664" y="606"/>
                </a:lnTo>
                <a:lnTo>
                  <a:pt x="1664" y="608"/>
                </a:lnTo>
                <a:lnTo>
                  <a:pt x="1668" y="608"/>
                </a:lnTo>
                <a:lnTo>
                  <a:pt x="1668" y="608"/>
                </a:lnTo>
                <a:lnTo>
                  <a:pt x="1668" y="608"/>
                </a:lnTo>
                <a:lnTo>
                  <a:pt x="1668" y="608"/>
                </a:lnTo>
                <a:lnTo>
                  <a:pt x="1668" y="608"/>
                </a:lnTo>
                <a:lnTo>
                  <a:pt x="1668" y="608"/>
                </a:lnTo>
                <a:lnTo>
                  <a:pt x="1666" y="606"/>
                </a:lnTo>
                <a:lnTo>
                  <a:pt x="1666" y="606"/>
                </a:lnTo>
                <a:lnTo>
                  <a:pt x="1666" y="606"/>
                </a:lnTo>
                <a:close/>
                <a:moveTo>
                  <a:pt x="1699" y="487"/>
                </a:moveTo>
                <a:lnTo>
                  <a:pt x="1703" y="484"/>
                </a:lnTo>
                <a:lnTo>
                  <a:pt x="1703" y="482"/>
                </a:lnTo>
                <a:lnTo>
                  <a:pt x="1703" y="482"/>
                </a:lnTo>
                <a:lnTo>
                  <a:pt x="1703" y="482"/>
                </a:lnTo>
                <a:lnTo>
                  <a:pt x="1701" y="482"/>
                </a:lnTo>
                <a:lnTo>
                  <a:pt x="1699" y="484"/>
                </a:lnTo>
                <a:lnTo>
                  <a:pt x="1699" y="484"/>
                </a:lnTo>
                <a:lnTo>
                  <a:pt x="1697" y="487"/>
                </a:lnTo>
                <a:lnTo>
                  <a:pt x="1697" y="487"/>
                </a:lnTo>
                <a:lnTo>
                  <a:pt x="1697" y="487"/>
                </a:lnTo>
                <a:lnTo>
                  <a:pt x="1699" y="487"/>
                </a:lnTo>
                <a:close/>
                <a:moveTo>
                  <a:pt x="1668" y="593"/>
                </a:moveTo>
                <a:lnTo>
                  <a:pt x="1666" y="593"/>
                </a:lnTo>
                <a:lnTo>
                  <a:pt x="1668" y="593"/>
                </a:lnTo>
                <a:lnTo>
                  <a:pt x="1668" y="593"/>
                </a:lnTo>
                <a:lnTo>
                  <a:pt x="1670" y="596"/>
                </a:lnTo>
                <a:lnTo>
                  <a:pt x="1672" y="596"/>
                </a:lnTo>
                <a:lnTo>
                  <a:pt x="1674" y="593"/>
                </a:lnTo>
                <a:lnTo>
                  <a:pt x="1674" y="591"/>
                </a:lnTo>
                <a:lnTo>
                  <a:pt x="1674" y="591"/>
                </a:lnTo>
                <a:lnTo>
                  <a:pt x="1672" y="591"/>
                </a:lnTo>
                <a:lnTo>
                  <a:pt x="1672" y="591"/>
                </a:lnTo>
                <a:lnTo>
                  <a:pt x="1668" y="591"/>
                </a:lnTo>
                <a:lnTo>
                  <a:pt x="1668" y="591"/>
                </a:lnTo>
                <a:lnTo>
                  <a:pt x="1668" y="591"/>
                </a:lnTo>
                <a:lnTo>
                  <a:pt x="1668" y="591"/>
                </a:lnTo>
                <a:lnTo>
                  <a:pt x="1668" y="591"/>
                </a:lnTo>
                <a:lnTo>
                  <a:pt x="1668" y="593"/>
                </a:lnTo>
                <a:close/>
                <a:moveTo>
                  <a:pt x="2510" y="612"/>
                </a:moveTo>
                <a:lnTo>
                  <a:pt x="2508" y="612"/>
                </a:lnTo>
                <a:lnTo>
                  <a:pt x="2508" y="612"/>
                </a:lnTo>
                <a:lnTo>
                  <a:pt x="2508" y="612"/>
                </a:lnTo>
                <a:lnTo>
                  <a:pt x="2508" y="612"/>
                </a:lnTo>
                <a:lnTo>
                  <a:pt x="2508" y="614"/>
                </a:lnTo>
                <a:lnTo>
                  <a:pt x="2510" y="614"/>
                </a:lnTo>
                <a:lnTo>
                  <a:pt x="2510" y="617"/>
                </a:lnTo>
                <a:lnTo>
                  <a:pt x="2510" y="617"/>
                </a:lnTo>
                <a:lnTo>
                  <a:pt x="2510" y="617"/>
                </a:lnTo>
                <a:lnTo>
                  <a:pt x="2510" y="614"/>
                </a:lnTo>
                <a:lnTo>
                  <a:pt x="2510" y="614"/>
                </a:lnTo>
                <a:lnTo>
                  <a:pt x="2510" y="612"/>
                </a:lnTo>
                <a:lnTo>
                  <a:pt x="2510" y="612"/>
                </a:lnTo>
                <a:close/>
                <a:moveTo>
                  <a:pt x="1284" y="71"/>
                </a:moveTo>
                <a:lnTo>
                  <a:pt x="1289" y="71"/>
                </a:lnTo>
                <a:lnTo>
                  <a:pt x="1293" y="69"/>
                </a:lnTo>
                <a:lnTo>
                  <a:pt x="1295" y="69"/>
                </a:lnTo>
                <a:lnTo>
                  <a:pt x="1297" y="69"/>
                </a:lnTo>
                <a:lnTo>
                  <a:pt x="1299" y="69"/>
                </a:lnTo>
                <a:lnTo>
                  <a:pt x="1307" y="69"/>
                </a:lnTo>
                <a:lnTo>
                  <a:pt x="1305" y="69"/>
                </a:lnTo>
                <a:lnTo>
                  <a:pt x="1295" y="76"/>
                </a:lnTo>
                <a:lnTo>
                  <a:pt x="1295" y="76"/>
                </a:lnTo>
                <a:lnTo>
                  <a:pt x="1297" y="78"/>
                </a:lnTo>
                <a:lnTo>
                  <a:pt x="1299" y="78"/>
                </a:lnTo>
                <a:lnTo>
                  <a:pt x="1318" y="74"/>
                </a:lnTo>
                <a:lnTo>
                  <a:pt x="1326" y="71"/>
                </a:lnTo>
                <a:lnTo>
                  <a:pt x="1331" y="71"/>
                </a:lnTo>
                <a:lnTo>
                  <a:pt x="1339" y="74"/>
                </a:lnTo>
                <a:lnTo>
                  <a:pt x="1339" y="74"/>
                </a:lnTo>
                <a:lnTo>
                  <a:pt x="1331" y="74"/>
                </a:lnTo>
                <a:lnTo>
                  <a:pt x="1324" y="74"/>
                </a:lnTo>
                <a:lnTo>
                  <a:pt x="1320" y="76"/>
                </a:lnTo>
                <a:lnTo>
                  <a:pt x="1312" y="78"/>
                </a:lnTo>
                <a:lnTo>
                  <a:pt x="1310" y="80"/>
                </a:lnTo>
                <a:lnTo>
                  <a:pt x="1310" y="80"/>
                </a:lnTo>
                <a:lnTo>
                  <a:pt x="1316" y="82"/>
                </a:lnTo>
                <a:lnTo>
                  <a:pt x="1314" y="82"/>
                </a:lnTo>
                <a:lnTo>
                  <a:pt x="1310" y="84"/>
                </a:lnTo>
                <a:lnTo>
                  <a:pt x="1305" y="86"/>
                </a:lnTo>
                <a:lnTo>
                  <a:pt x="1303" y="86"/>
                </a:lnTo>
                <a:lnTo>
                  <a:pt x="1307" y="88"/>
                </a:lnTo>
                <a:lnTo>
                  <a:pt x="1310" y="90"/>
                </a:lnTo>
                <a:lnTo>
                  <a:pt x="1312" y="90"/>
                </a:lnTo>
                <a:lnTo>
                  <a:pt x="1320" y="88"/>
                </a:lnTo>
                <a:lnTo>
                  <a:pt x="1343" y="88"/>
                </a:lnTo>
                <a:lnTo>
                  <a:pt x="1354" y="86"/>
                </a:lnTo>
                <a:lnTo>
                  <a:pt x="1364" y="82"/>
                </a:lnTo>
                <a:lnTo>
                  <a:pt x="1370" y="82"/>
                </a:lnTo>
                <a:lnTo>
                  <a:pt x="1372" y="82"/>
                </a:lnTo>
                <a:lnTo>
                  <a:pt x="1377" y="82"/>
                </a:lnTo>
                <a:lnTo>
                  <a:pt x="1375" y="82"/>
                </a:lnTo>
                <a:lnTo>
                  <a:pt x="1364" y="86"/>
                </a:lnTo>
                <a:lnTo>
                  <a:pt x="1356" y="90"/>
                </a:lnTo>
                <a:lnTo>
                  <a:pt x="1349" y="90"/>
                </a:lnTo>
                <a:lnTo>
                  <a:pt x="1341" y="90"/>
                </a:lnTo>
                <a:lnTo>
                  <a:pt x="1326" y="90"/>
                </a:lnTo>
                <a:lnTo>
                  <a:pt x="1316" y="92"/>
                </a:lnTo>
                <a:lnTo>
                  <a:pt x="1314" y="95"/>
                </a:lnTo>
                <a:lnTo>
                  <a:pt x="1316" y="95"/>
                </a:lnTo>
                <a:lnTo>
                  <a:pt x="1316" y="97"/>
                </a:lnTo>
                <a:lnTo>
                  <a:pt x="1318" y="97"/>
                </a:lnTo>
                <a:lnTo>
                  <a:pt x="1320" y="97"/>
                </a:lnTo>
                <a:lnTo>
                  <a:pt x="1324" y="99"/>
                </a:lnTo>
                <a:lnTo>
                  <a:pt x="1328" y="101"/>
                </a:lnTo>
                <a:lnTo>
                  <a:pt x="1333" y="101"/>
                </a:lnTo>
                <a:lnTo>
                  <a:pt x="1337" y="103"/>
                </a:lnTo>
                <a:lnTo>
                  <a:pt x="1343" y="103"/>
                </a:lnTo>
                <a:lnTo>
                  <a:pt x="1345" y="101"/>
                </a:lnTo>
                <a:lnTo>
                  <a:pt x="1358" y="92"/>
                </a:lnTo>
                <a:lnTo>
                  <a:pt x="1362" y="90"/>
                </a:lnTo>
                <a:lnTo>
                  <a:pt x="1364" y="90"/>
                </a:lnTo>
                <a:lnTo>
                  <a:pt x="1381" y="88"/>
                </a:lnTo>
                <a:lnTo>
                  <a:pt x="1402" y="86"/>
                </a:lnTo>
                <a:lnTo>
                  <a:pt x="1400" y="88"/>
                </a:lnTo>
                <a:lnTo>
                  <a:pt x="1381" y="90"/>
                </a:lnTo>
                <a:lnTo>
                  <a:pt x="1372" y="90"/>
                </a:lnTo>
                <a:lnTo>
                  <a:pt x="1366" y="92"/>
                </a:lnTo>
                <a:lnTo>
                  <a:pt x="1358" y="99"/>
                </a:lnTo>
                <a:lnTo>
                  <a:pt x="1356" y="101"/>
                </a:lnTo>
                <a:lnTo>
                  <a:pt x="1354" y="103"/>
                </a:lnTo>
                <a:lnTo>
                  <a:pt x="1354" y="103"/>
                </a:lnTo>
                <a:lnTo>
                  <a:pt x="1354" y="105"/>
                </a:lnTo>
                <a:lnTo>
                  <a:pt x="1358" y="105"/>
                </a:lnTo>
                <a:lnTo>
                  <a:pt x="1360" y="105"/>
                </a:lnTo>
                <a:lnTo>
                  <a:pt x="1366" y="105"/>
                </a:lnTo>
                <a:lnTo>
                  <a:pt x="1372" y="107"/>
                </a:lnTo>
                <a:lnTo>
                  <a:pt x="1375" y="107"/>
                </a:lnTo>
                <a:lnTo>
                  <a:pt x="1385" y="107"/>
                </a:lnTo>
                <a:lnTo>
                  <a:pt x="1387" y="107"/>
                </a:lnTo>
                <a:lnTo>
                  <a:pt x="1389" y="105"/>
                </a:lnTo>
                <a:lnTo>
                  <a:pt x="1393" y="105"/>
                </a:lnTo>
                <a:lnTo>
                  <a:pt x="1395" y="103"/>
                </a:lnTo>
                <a:lnTo>
                  <a:pt x="1400" y="101"/>
                </a:lnTo>
                <a:lnTo>
                  <a:pt x="1408" y="101"/>
                </a:lnTo>
                <a:lnTo>
                  <a:pt x="1412" y="99"/>
                </a:lnTo>
                <a:lnTo>
                  <a:pt x="1416" y="99"/>
                </a:lnTo>
                <a:lnTo>
                  <a:pt x="1414" y="101"/>
                </a:lnTo>
                <a:lnTo>
                  <a:pt x="1408" y="103"/>
                </a:lnTo>
                <a:lnTo>
                  <a:pt x="1406" y="105"/>
                </a:lnTo>
                <a:lnTo>
                  <a:pt x="1410" y="105"/>
                </a:lnTo>
                <a:lnTo>
                  <a:pt x="1414" y="105"/>
                </a:lnTo>
                <a:lnTo>
                  <a:pt x="1427" y="103"/>
                </a:lnTo>
                <a:lnTo>
                  <a:pt x="1429" y="103"/>
                </a:lnTo>
                <a:lnTo>
                  <a:pt x="1433" y="103"/>
                </a:lnTo>
                <a:lnTo>
                  <a:pt x="1446" y="99"/>
                </a:lnTo>
                <a:lnTo>
                  <a:pt x="1452" y="97"/>
                </a:lnTo>
                <a:lnTo>
                  <a:pt x="1454" y="95"/>
                </a:lnTo>
                <a:lnTo>
                  <a:pt x="1456" y="95"/>
                </a:lnTo>
                <a:lnTo>
                  <a:pt x="1456" y="92"/>
                </a:lnTo>
                <a:lnTo>
                  <a:pt x="1458" y="90"/>
                </a:lnTo>
                <a:lnTo>
                  <a:pt x="1458" y="88"/>
                </a:lnTo>
                <a:lnTo>
                  <a:pt x="1460" y="86"/>
                </a:lnTo>
                <a:lnTo>
                  <a:pt x="1463" y="86"/>
                </a:lnTo>
                <a:lnTo>
                  <a:pt x="1465" y="86"/>
                </a:lnTo>
                <a:lnTo>
                  <a:pt x="1467" y="86"/>
                </a:lnTo>
                <a:lnTo>
                  <a:pt x="1473" y="82"/>
                </a:lnTo>
                <a:lnTo>
                  <a:pt x="1477" y="80"/>
                </a:lnTo>
                <a:lnTo>
                  <a:pt x="1494" y="76"/>
                </a:lnTo>
                <a:lnTo>
                  <a:pt x="1492" y="78"/>
                </a:lnTo>
                <a:lnTo>
                  <a:pt x="1483" y="80"/>
                </a:lnTo>
                <a:lnTo>
                  <a:pt x="1473" y="86"/>
                </a:lnTo>
                <a:lnTo>
                  <a:pt x="1471" y="86"/>
                </a:lnTo>
                <a:lnTo>
                  <a:pt x="1469" y="90"/>
                </a:lnTo>
                <a:lnTo>
                  <a:pt x="1469" y="90"/>
                </a:lnTo>
                <a:lnTo>
                  <a:pt x="1467" y="92"/>
                </a:lnTo>
                <a:lnTo>
                  <a:pt x="1469" y="95"/>
                </a:lnTo>
                <a:lnTo>
                  <a:pt x="1477" y="95"/>
                </a:lnTo>
                <a:lnTo>
                  <a:pt x="1486" y="95"/>
                </a:lnTo>
                <a:lnTo>
                  <a:pt x="1490" y="95"/>
                </a:lnTo>
                <a:lnTo>
                  <a:pt x="1494" y="95"/>
                </a:lnTo>
                <a:lnTo>
                  <a:pt x="1494" y="95"/>
                </a:lnTo>
                <a:lnTo>
                  <a:pt x="1490" y="97"/>
                </a:lnTo>
                <a:lnTo>
                  <a:pt x="1486" y="97"/>
                </a:lnTo>
                <a:lnTo>
                  <a:pt x="1473" y="99"/>
                </a:lnTo>
                <a:lnTo>
                  <a:pt x="1454" y="103"/>
                </a:lnTo>
                <a:lnTo>
                  <a:pt x="1454" y="103"/>
                </a:lnTo>
                <a:lnTo>
                  <a:pt x="1448" y="107"/>
                </a:lnTo>
                <a:lnTo>
                  <a:pt x="1435" y="109"/>
                </a:lnTo>
                <a:lnTo>
                  <a:pt x="1412" y="111"/>
                </a:lnTo>
                <a:lnTo>
                  <a:pt x="1408" y="113"/>
                </a:lnTo>
                <a:lnTo>
                  <a:pt x="1406" y="113"/>
                </a:lnTo>
                <a:lnTo>
                  <a:pt x="1406" y="115"/>
                </a:lnTo>
                <a:lnTo>
                  <a:pt x="1410" y="118"/>
                </a:lnTo>
                <a:lnTo>
                  <a:pt x="1414" y="122"/>
                </a:lnTo>
                <a:lnTo>
                  <a:pt x="1423" y="126"/>
                </a:lnTo>
                <a:lnTo>
                  <a:pt x="1425" y="128"/>
                </a:lnTo>
                <a:lnTo>
                  <a:pt x="1429" y="130"/>
                </a:lnTo>
                <a:lnTo>
                  <a:pt x="1431" y="132"/>
                </a:lnTo>
                <a:lnTo>
                  <a:pt x="1433" y="134"/>
                </a:lnTo>
                <a:lnTo>
                  <a:pt x="1437" y="134"/>
                </a:lnTo>
                <a:lnTo>
                  <a:pt x="1444" y="134"/>
                </a:lnTo>
                <a:lnTo>
                  <a:pt x="1448" y="134"/>
                </a:lnTo>
                <a:lnTo>
                  <a:pt x="1446" y="136"/>
                </a:lnTo>
                <a:lnTo>
                  <a:pt x="1442" y="136"/>
                </a:lnTo>
                <a:lnTo>
                  <a:pt x="1439" y="136"/>
                </a:lnTo>
                <a:lnTo>
                  <a:pt x="1433" y="136"/>
                </a:lnTo>
                <a:lnTo>
                  <a:pt x="1427" y="136"/>
                </a:lnTo>
                <a:lnTo>
                  <a:pt x="1425" y="134"/>
                </a:lnTo>
                <a:lnTo>
                  <a:pt x="1423" y="132"/>
                </a:lnTo>
                <a:lnTo>
                  <a:pt x="1419" y="132"/>
                </a:lnTo>
                <a:lnTo>
                  <a:pt x="1414" y="128"/>
                </a:lnTo>
                <a:lnTo>
                  <a:pt x="1410" y="124"/>
                </a:lnTo>
                <a:lnTo>
                  <a:pt x="1406" y="122"/>
                </a:lnTo>
                <a:lnTo>
                  <a:pt x="1400" y="120"/>
                </a:lnTo>
                <a:lnTo>
                  <a:pt x="1395" y="118"/>
                </a:lnTo>
                <a:lnTo>
                  <a:pt x="1389" y="115"/>
                </a:lnTo>
                <a:lnTo>
                  <a:pt x="1381" y="115"/>
                </a:lnTo>
                <a:lnTo>
                  <a:pt x="1375" y="115"/>
                </a:lnTo>
                <a:lnTo>
                  <a:pt x="1358" y="113"/>
                </a:lnTo>
                <a:lnTo>
                  <a:pt x="1354" y="115"/>
                </a:lnTo>
                <a:lnTo>
                  <a:pt x="1354" y="120"/>
                </a:lnTo>
                <a:lnTo>
                  <a:pt x="1356" y="124"/>
                </a:lnTo>
                <a:lnTo>
                  <a:pt x="1356" y="130"/>
                </a:lnTo>
                <a:lnTo>
                  <a:pt x="1360" y="132"/>
                </a:lnTo>
                <a:lnTo>
                  <a:pt x="1362" y="132"/>
                </a:lnTo>
                <a:lnTo>
                  <a:pt x="1370" y="134"/>
                </a:lnTo>
                <a:lnTo>
                  <a:pt x="1372" y="134"/>
                </a:lnTo>
                <a:lnTo>
                  <a:pt x="1375" y="136"/>
                </a:lnTo>
                <a:lnTo>
                  <a:pt x="1379" y="141"/>
                </a:lnTo>
                <a:lnTo>
                  <a:pt x="1383" y="145"/>
                </a:lnTo>
                <a:lnTo>
                  <a:pt x="1385" y="147"/>
                </a:lnTo>
                <a:lnTo>
                  <a:pt x="1387" y="149"/>
                </a:lnTo>
                <a:lnTo>
                  <a:pt x="1391" y="151"/>
                </a:lnTo>
                <a:lnTo>
                  <a:pt x="1395" y="153"/>
                </a:lnTo>
                <a:lnTo>
                  <a:pt x="1398" y="155"/>
                </a:lnTo>
                <a:lnTo>
                  <a:pt x="1393" y="155"/>
                </a:lnTo>
                <a:lnTo>
                  <a:pt x="1389" y="153"/>
                </a:lnTo>
                <a:lnTo>
                  <a:pt x="1387" y="153"/>
                </a:lnTo>
                <a:lnTo>
                  <a:pt x="1385" y="153"/>
                </a:lnTo>
                <a:lnTo>
                  <a:pt x="1383" y="153"/>
                </a:lnTo>
                <a:lnTo>
                  <a:pt x="1383" y="153"/>
                </a:lnTo>
                <a:lnTo>
                  <a:pt x="1383" y="155"/>
                </a:lnTo>
                <a:lnTo>
                  <a:pt x="1385" y="157"/>
                </a:lnTo>
                <a:lnTo>
                  <a:pt x="1387" y="157"/>
                </a:lnTo>
                <a:lnTo>
                  <a:pt x="1389" y="157"/>
                </a:lnTo>
                <a:lnTo>
                  <a:pt x="1393" y="157"/>
                </a:lnTo>
                <a:lnTo>
                  <a:pt x="1404" y="157"/>
                </a:lnTo>
                <a:lnTo>
                  <a:pt x="1410" y="159"/>
                </a:lnTo>
                <a:lnTo>
                  <a:pt x="1414" y="159"/>
                </a:lnTo>
                <a:lnTo>
                  <a:pt x="1416" y="159"/>
                </a:lnTo>
                <a:lnTo>
                  <a:pt x="1419" y="157"/>
                </a:lnTo>
                <a:lnTo>
                  <a:pt x="1421" y="157"/>
                </a:lnTo>
                <a:lnTo>
                  <a:pt x="1423" y="157"/>
                </a:lnTo>
                <a:lnTo>
                  <a:pt x="1423" y="157"/>
                </a:lnTo>
                <a:lnTo>
                  <a:pt x="1421" y="159"/>
                </a:lnTo>
                <a:lnTo>
                  <a:pt x="1419" y="162"/>
                </a:lnTo>
                <a:lnTo>
                  <a:pt x="1416" y="162"/>
                </a:lnTo>
                <a:lnTo>
                  <a:pt x="1414" y="162"/>
                </a:lnTo>
                <a:lnTo>
                  <a:pt x="1406" y="162"/>
                </a:lnTo>
                <a:lnTo>
                  <a:pt x="1404" y="162"/>
                </a:lnTo>
                <a:lnTo>
                  <a:pt x="1402" y="164"/>
                </a:lnTo>
                <a:lnTo>
                  <a:pt x="1400" y="164"/>
                </a:lnTo>
                <a:lnTo>
                  <a:pt x="1398" y="162"/>
                </a:lnTo>
                <a:lnTo>
                  <a:pt x="1391" y="162"/>
                </a:lnTo>
                <a:lnTo>
                  <a:pt x="1379" y="159"/>
                </a:lnTo>
                <a:lnTo>
                  <a:pt x="1377" y="159"/>
                </a:lnTo>
                <a:lnTo>
                  <a:pt x="1372" y="159"/>
                </a:lnTo>
                <a:lnTo>
                  <a:pt x="1366" y="162"/>
                </a:lnTo>
                <a:lnTo>
                  <a:pt x="1358" y="162"/>
                </a:lnTo>
                <a:lnTo>
                  <a:pt x="1349" y="164"/>
                </a:lnTo>
                <a:lnTo>
                  <a:pt x="1347" y="168"/>
                </a:lnTo>
                <a:lnTo>
                  <a:pt x="1345" y="170"/>
                </a:lnTo>
                <a:lnTo>
                  <a:pt x="1343" y="172"/>
                </a:lnTo>
                <a:lnTo>
                  <a:pt x="1341" y="174"/>
                </a:lnTo>
                <a:lnTo>
                  <a:pt x="1341" y="178"/>
                </a:lnTo>
                <a:lnTo>
                  <a:pt x="1339" y="183"/>
                </a:lnTo>
                <a:lnTo>
                  <a:pt x="1343" y="185"/>
                </a:lnTo>
                <a:lnTo>
                  <a:pt x="1349" y="185"/>
                </a:lnTo>
                <a:lnTo>
                  <a:pt x="1351" y="183"/>
                </a:lnTo>
                <a:lnTo>
                  <a:pt x="1356" y="183"/>
                </a:lnTo>
                <a:lnTo>
                  <a:pt x="1360" y="178"/>
                </a:lnTo>
                <a:lnTo>
                  <a:pt x="1362" y="176"/>
                </a:lnTo>
                <a:lnTo>
                  <a:pt x="1360" y="183"/>
                </a:lnTo>
                <a:lnTo>
                  <a:pt x="1358" y="185"/>
                </a:lnTo>
                <a:lnTo>
                  <a:pt x="1368" y="185"/>
                </a:lnTo>
                <a:lnTo>
                  <a:pt x="1370" y="183"/>
                </a:lnTo>
                <a:lnTo>
                  <a:pt x="1372" y="183"/>
                </a:lnTo>
                <a:lnTo>
                  <a:pt x="1377" y="178"/>
                </a:lnTo>
                <a:lnTo>
                  <a:pt x="1379" y="172"/>
                </a:lnTo>
                <a:lnTo>
                  <a:pt x="1377" y="180"/>
                </a:lnTo>
                <a:lnTo>
                  <a:pt x="1383" y="180"/>
                </a:lnTo>
                <a:lnTo>
                  <a:pt x="1385" y="180"/>
                </a:lnTo>
                <a:lnTo>
                  <a:pt x="1387" y="183"/>
                </a:lnTo>
                <a:lnTo>
                  <a:pt x="1383" y="183"/>
                </a:lnTo>
                <a:lnTo>
                  <a:pt x="1383" y="183"/>
                </a:lnTo>
                <a:lnTo>
                  <a:pt x="1377" y="187"/>
                </a:lnTo>
                <a:lnTo>
                  <a:pt x="1372" y="187"/>
                </a:lnTo>
                <a:lnTo>
                  <a:pt x="1368" y="191"/>
                </a:lnTo>
                <a:lnTo>
                  <a:pt x="1372" y="195"/>
                </a:lnTo>
                <a:lnTo>
                  <a:pt x="1372" y="201"/>
                </a:lnTo>
                <a:lnTo>
                  <a:pt x="1375" y="204"/>
                </a:lnTo>
                <a:lnTo>
                  <a:pt x="1379" y="204"/>
                </a:lnTo>
                <a:lnTo>
                  <a:pt x="1383" y="201"/>
                </a:lnTo>
                <a:lnTo>
                  <a:pt x="1389" y="204"/>
                </a:lnTo>
                <a:lnTo>
                  <a:pt x="1391" y="204"/>
                </a:lnTo>
                <a:lnTo>
                  <a:pt x="1393" y="201"/>
                </a:lnTo>
                <a:lnTo>
                  <a:pt x="1400" y="199"/>
                </a:lnTo>
                <a:lnTo>
                  <a:pt x="1402" y="197"/>
                </a:lnTo>
                <a:lnTo>
                  <a:pt x="1410" y="189"/>
                </a:lnTo>
                <a:lnTo>
                  <a:pt x="1410" y="189"/>
                </a:lnTo>
                <a:lnTo>
                  <a:pt x="1410" y="189"/>
                </a:lnTo>
                <a:lnTo>
                  <a:pt x="1410" y="191"/>
                </a:lnTo>
                <a:lnTo>
                  <a:pt x="1410" y="193"/>
                </a:lnTo>
                <a:lnTo>
                  <a:pt x="1406" y="195"/>
                </a:lnTo>
                <a:lnTo>
                  <a:pt x="1402" y="201"/>
                </a:lnTo>
                <a:lnTo>
                  <a:pt x="1398" y="204"/>
                </a:lnTo>
                <a:lnTo>
                  <a:pt x="1398" y="204"/>
                </a:lnTo>
                <a:lnTo>
                  <a:pt x="1395" y="206"/>
                </a:lnTo>
                <a:lnTo>
                  <a:pt x="1395" y="206"/>
                </a:lnTo>
                <a:lnTo>
                  <a:pt x="1391" y="206"/>
                </a:lnTo>
                <a:lnTo>
                  <a:pt x="1383" y="208"/>
                </a:lnTo>
                <a:lnTo>
                  <a:pt x="1381" y="208"/>
                </a:lnTo>
                <a:lnTo>
                  <a:pt x="1377" y="208"/>
                </a:lnTo>
                <a:lnTo>
                  <a:pt x="1368" y="204"/>
                </a:lnTo>
                <a:lnTo>
                  <a:pt x="1366" y="204"/>
                </a:lnTo>
                <a:lnTo>
                  <a:pt x="1364" y="199"/>
                </a:lnTo>
                <a:lnTo>
                  <a:pt x="1360" y="195"/>
                </a:lnTo>
                <a:lnTo>
                  <a:pt x="1356" y="193"/>
                </a:lnTo>
                <a:lnTo>
                  <a:pt x="1351" y="193"/>
                </a:lnTo>
                <a:lnTo>
                  <a:pt x="1347" y="191"/>
                </a:lnTo>
                <a:lnTo>
                  <a:pt x="1343" y="191"/>
                </a:lnTo>
                <a:lnTo>
                  <a:pt x="1341" y="191"/>
                </a:lnTo>
                <a:lnTo>
                  <a:pt x="1337" y="193"/>
                </a:lnTo>
                <a:lnTo>
                  <a:pt x="1333" y="195"/>
                </a:lnTo>
                <a:lnTo>
                  <a:pt x="1331" y="197"/>
                </a:lnTo>
                <a:lnTo>
                  <a:pt x="1335" y="199"/>
                </a:lnTo>
                <a:lnTo>
                  <a:pt x="1337" y="204"/>
                </a:lnTo>
                <a:lnTo>
                  <a:pt x="1337" y="206"/>
                </a:lnTo>
                <a:lnTo>
                  <a:pt x="1339" y="206"/>
                </a:lnTo>
                <a:lnTo>
                  <a:pt x="1341" y="208"/>
                </a:lnTo>
                <a:lnTo>
                  <a:pt x="1343" y="208"/>
                </a:lnTo>
                <a:lnTo>
                  <a:pt x="1345" y="208"/>
                </a:lnTo>
                <a:lnTo>
                  <a:pt x="1345" y="210"/>
                </a:lnTo>
                <a:lnTo>
                  <a:pt x="1349" y="212"/>
                </a:lnTo>
                <a:lnTo>
                  <a:pt x="1349" y="212"/>
                </a:lnTo>
                <a:lnTo>
                  <a:pt x="1349" y="214"/>
                </a:lnTo>
                <a:lnTo>
                  <a:pt x="1347" y="214"/>
                </a:lnTo>
                <a:lnTo>
                  <a:pt x="1343" y="214"/>
                </a:lnTo>
                <a:lnTo>
                  <a:pt x="1339" y="214"/>
                </a:lnTo>
                <a:lnTo>
                  <a:pt x="1335" y="214"/>
                </a:lnTo>
                <a:lnTo>
                  <a:pt x="1331" y="214"/>
                </a:lnTo>
                <a:lnTo>
                  <a:pt x="1326" y="216"/>
                </a:lnTo>
                <a:lnTo>
                  <a:pt x="1324" y="216"/>
                </a:lnTo>
                <a:lnTo>
                  <a:pt x="1322" y="218"/>
                </a:lnTo>
                <a:lnTo>
                  <a:pt x="1312" y="224"/>
                </a:lnTo>
                <a:lnTo>
                  <a:pt x="1310" y="229"/>
                </a:lnTo>
                <a:lnTo>
                  <a:pt x="1310" y="233"/>
                </a:lnTo>
                <a:lnTo>
                  <a:pt x="1314" y="235"/>
                </a:lnTo>
                <a:lnTo>
                  <a:pt x="1322" y="235"/>
                </a:lnTo>
                <a:lnTo>
                  <a:pt x="1324" y="235"/>
                </a:lnTo>
                <a:lnTo>
                  <a:pt x="1324" y="233"/>
                </a:lnTo>
                <a:lnTo>
                  <a:pt x="1324" y="229"/>
                </a:lnTo>
                <a:lnTo>
                  <a:pt x="1326" y="224"/>
                </a:lnTo>
                <a:lnTo>
                  <a:pt x="1326" y="231"/>
                </a:lnTo>
                <a:lnTo>
                  <a:pt x="1326" y="237"/>
                </a:lnTo>
                <a:lnTo>
                  <a:pt x="1331" y="235"/>
                </a:lnTo>
                <a:lnTo>
                  <a:pt x="1341" y="237"/>
                </a:lnTo>
                <a:lnTo>
                  <a:pt x="1341" y="231"/>
                </a:lnTo>
                <a:lnTo>
                  <a:pt x="1343" y="235"/>
                </a:lnTo>
                <a:lnTo>
                  <a:pt x="1347" y="235"/>
                </a:lnTo>
                <a:lnTo>
                  <a:pt x="1351" y="237"/>
                </a:lnTo>
                <a:lnTo>
                  <a:pt x="1354" y="233"/>
                </a:lnTo>
                <a:lnTo>
                  <a:pt x="1356" y="231"/>
                </a:lnTo>
                <a:lnTo>
                  <a:pt x="1356" y="231"/>
                </a:lnTo>
                <a:lnTo>
                  <a:pt x="1356" y="233"/>
                </a:lnTo>
                <a:lnTo>
                  <a:pt x="1358" y="233"/>
                </a:lnTo>
                <a:lnTo>
                  <a:pt x="1360" y="235"/>
                </a:lnTo>
                <a:lnTo>
                  <a:pt x="1366" y="237"/>
                </a:lnTo>
                <a:lnTo>
                  <a:pt x="1370" y="239"/>
                </a:lnTo>
                <a:lnTo>
                  <a:pt x="1375" y="239"/>
                </a:lnTo>
                <a:lnTo>
                  <a:pt x="1387" y="237"/>
                </a:lnTo>
                <a:lnTo>
                  <a:pt x="1387" y="229"/>
                </a:lnTo>
                <a:lnTo>
                  <a:pt x="1391" y="233"/>
                </a:lnTo>
                <a:lnTo>
                  <a:pt x="1393" y="235"/>
                </a:lnTo>
                <a:lnTo>
                  <a:pt x="1400" y="235"/>
                </a:lnTo>
                <a:lnTo>
                  <a:pt x="1416" y="235"/>
                </a:lnTo>
                <a:lnTo>
                  <a:pt x="1416" y="233"/>
                </a:lnTo>
                <a:lnTo>
                  <a:pt x="1416" y="231"/>
                </a:lnTo>
                <a:lnTo>
                  <a:pt x="1414" y="229"/>
                </a:lnTo>
                <a:lnTo>
                  <a:pt x="1412" y="227"/>
                </a:lnTo>
                <a:lnTo>
                  <a:pt x="1412" y="227"/>
                </a:lnTo>
                <a:lnTo>
                  <a:pt x="1414" y="229"/>
                </a:lnTo>
                <a:lnTo>
                  <a:pt x="1414" y="229"/>
                </a:lnTo>
                <a:lnTo>
                  <a:pt x="1416" y="229"/>
                </a:lnTo>
                <a:lnTo>
                  <a:pt x="1419" y="229"/>
                </a:lnTo>
                <a:lnTo>
                  <a:pt x="1419" y="229"/>
                </a:lnTo>
                <a:lnTo>
                  <a:pt x="1423" y="233"/>
                </a:lnTo>
                <a:lnTo>
                  <a:pt x="1425" y="233"/>
                </a:lnTo>
                <a:lnTo>
                  <a:pt x="1425" y="233"/>
                </a:lnTo>
                <a:lnTo>
                  <a:pt x="1427" y="233"/>
                </a:lnTo>
                <a:lnTo>
                  <a:pt x="1429" y="233"/>
                </a:lnTo>
                <a:lnTo>
                  <a:pt x="1431" y="233"/>
                </a:lnTo>
                <a:lnTo>
                  <a:pt x="1433" y="233"/>
                </a:lnTo>
                <a:lnTo>
                  <a:pt x="1435" y="235"/>
                </a:lnTo>
                <a:lnTo>
                  <a:pt x="1437" y="237"/>
                </a:lnTo>
                <a:lnTo>
                  <a:pt x="1437" y="237"/>
                </a:lnTo>
                <a:lnTo>
                  <a:pt x="1435" y="239"/>
                </a:lnTo>
                <a:lnTo>
                  <a:pt x="1435" y="241"/>
                </a:lnTo>
                <a:lnTo>
                  <a:pt x="1435" y="241"/>
                </a:lnTo>
                <a:lnTo>
                  <a:pt x="1435" y="243"/>
                </a:lnTo>
                <a:lnTo>
                  <a:pt x="1437" y="243"/>
                </a:lnTo>
                <a:lnTo>
                  <a:pt x="1439" y="243"/>
                </a:lnTo>
                <a:lnTo>
                  <a:pt x="1446" y="241"/>
                </a:lnTo>
                <a:lnTo>
                  <a:pt x="1450" y="241"/>
                </a:lnTo>
                <a:lnTo>
                  <a:pt x="1456" y="239"/>
                </a:lnTo>
                <a:lnTo>
                  <a:pt x="1458" y="237"/>
                </a:lnTo>
                <a:lnTo>
                  <a:pt x="1460" y="237"/>
                </a:lnTo>
                <a:lnTo>
                  <a:pt x="1465" y="235"/>
                </a:lnTo>
                <a:lnTo>
                  <a:pt x="1473" y="231"/>
                </a:lnTo>
                <a:lnTo>
                  <a:pt x="1475" y="229"/>
                </a:lnTo>
                <a:lnTo>
                  <a:pt x="1477" y="227"/>
                </a:lnTo>
                <a:lnTo>
                  <a:pt x="1477" y="222"/>
                </a:lnTo>
                <a:lnTo>
                  <a:pt x="1475" y="220"/>
                </a:lnTo>
                <a:lnTo>
                  <a:pt x="1473" y="218"/>
                </a:lnTo>
                <a:lnTo>
                  <a:pt x="1473" y="218"/>
                </a:lnTo>
                <a:lnTo>
                  <a:pt x="1471" y="220"/>
                </a:lnTo>
                <a:lnTo>
                  <a:pt x="1469" y="220"/>
                </a:lnTo>
                <a:lnTo>
                  <a:pt x="1467" y="222"/>
                </a:lnTo>
                <a:lnTo>
                  <a:pt x="1463" y="222"/>
                </a:lnTo>
                <a:lnTo>
                  <a:pt x="1460" y="220"/>
                </a:lnTo>
                <a:lnTo>
                  <a:pt x="1458" y="218"/>
                </a:lnTo>
                <a:lnTo>
                  <a:pt x="1458" y="218"/>
                </a:lnTo>
                <a:lnTo>
                  <a:pt x="1458" y="216"/>
                </a:lnTo>
                <a:lnTo>
                  <a:pt x="1458" y="214"/>
                </a:lnTo>
                <a:lnTo>
                  <a:pt x="1456" y="212"/>
                </a:lnTo>
                <a:lnTo>
                  <a:pt x="1450" y="212"/>
                </a:lnTo>
                <a:lnTo>
                  <a:pt x="1446" y="214"/>
                </a:lnTo>
                <a:lnTo>
                  <a:pt x="1446" y="214"/>
                </a:lnTo>
                <a:lnTo>
                  <a:pt x="1439" y="212"/>
                </a:lnTo>
                <a:lnTo>
                  <a:pt x="1437" y="210"/>
                </a:lnTo>
                <a:lnTo>
                  <a:pt x="1433" y="210"/>
                </a:lnTo>
                <a:lnTo>
                  <a:pt x="1431" y="210"/>
                </a:lnTo>
                <a:lnTo>
                  <a:pt x="1427" y="212"/>
                </a:lnTo>
                <a:lnTo>
                  <a:pt x="1423" y="212"/>
                </a:lnTo>
                <a:lnTo>
                  <a:pt x="1423" y="212"/>
                </a:lnTo>
                <a:lnTo>
                  <a:pt x="1421" y="212"/>
                </a:lnTo>
                <a:lnTo>
                  <a:pt x="1419" y="210"/>
                </a:lnTo>
                <a:lnTo>
                  <a:pt x="1419" y="210"/>
                </a:lnTo>
                <a:lnTo>
                  <a:pt x="1423" y="210"/>
                </a:lnTo>
                <a:lnTo>
                  <a:pt x="1427" y="210"/>
                </a:lnTo>
                <a:lnTo>
                  <a:pt x="1429" y="208"/>
                </a:lnTo>
                <a:lnTo>
                  <a:pt x="1431" y="208"/>
                </a:lnTo>
                <a:lnTo>
                  <a:pt x="1429" y="208"/>
                </a:lnTo>
                <a:lnTo>
                  <a:pt x="1427" y="206"/>
                </a:lnTo>
                <a:lnTo>
                  <a:pt x="1425" y="204"/>
                </a:lnTo>
                <a:lnTo>
                  <a:pt x="1425" y="201"/>
                </a:lnTo>
                <a:lnTo>
                  <a:pt x="1427" y="204"/>
                </a:lnTo>
                <a:lnTo>
                  <a:pt x="1429" y="204"/>
                </a:lnTo>
                <a:lnTo>
                  <a:pt x="1435" y="208"/>
                </a:lnTo>
                <a:lnTo>
                  <a:pt x="1439" y="210"/>
                </a:lnTo>
                <a:lnTo>
                  <a:pt x="1444" y="210"/>
                </a:lnTo>
                <a:lnTo>
                  <a:pt x="1450" y="210"/>
                </a:lnTo>
                <a:lnTo>
                  <a:pt x="1460" y="208"/>
                </a:lnTo>
                <a:lnTo>
                  <a:pt x="1465" y="208"/>
                </a:lnTo>
                <a:lnTo>
                  <a:pt x="1467" y="208"/>
                </a:lnTo>
                <a:lnTo>
                  <a:pt x="1471" y="208"/>
                </a:lnTo>
                <a:lnTo>
                  <a:pt x="1473" y="206"/>
                </a:lnTo>
                <a:lnTo>
                  <a:pt x="1475" y="204"/>
                </a:lnTo>
                <a:lnTo>
                  <a:pt x="1477" y="204"/>
                </a:lnTo>
                <a:lnTo>
                  <a:pt x="1477" y="199"/>
                </a:lnTo>
                <a:lnTo>
                  <a:pt x="1477" y="195"/>
                </a:lnTo>
                <a:lnTo>
                  <a:pt x="1477" y="193"/>
                </a:lnTo>
                <a:lnTo>
                  <a:pt x="1477" y="191"/>
                </a:lnTo>
                <a:lnTo>
                  <a:pt x="1477" y="189"/>
                </a:lnTo>
                <a:lnTo>
                  <a:pt x="1486" y="189"/>
                </a:lnTo>
                <a:lnTo>
                  <a:pt x="1492" y="191"/>
                </a:lnTo>
                <a:lnTo>
                  <a:pt x="1496" y="189"/>
                </a:lnTo>
                <a:lnTo>
                  <a:pt x="1502" y="189"/>
                </a:lnTo>
                <a:lnTo>
                  <a:pt x="1507" y="189"/>
                </a:lnTo>
                <a:lnTo>
                  <a:pt x="1507" y="189"/>
                </a:lnTo>
                <a:lnTo>
                  <a:pt x="1509" y="187"/>
                </a:lnTo>
                <a:lnTo>
                  <a:pt x="1513" y="180"/>
                </a:lnTo>
                <a:lnTo>
                  <a:pt x="1519" y="178"/>
                </a:lnTo>
                <a:lnTo>
                  <a:pt x="1517" y="176"/>
                </a:lnTo>
                <a:lnTo>
                  <a:pt x="1515" y="176"/>
                </a:lnTo>
                <a:lnTo>
                  <a:pt x="1504" y="172"/>
                </a:lnTo>
                <a:lnTo>
                  <a:pt x="1500" y="172"/>
                </a:lnTo>
                <a:lnTo>
                  <a:pt x="1500" y="172"/>
                </a:lnTo>
                <a:lnTo>
                  <a:pt x="1507" y="172"/>
                </a:lnTo>
                <a:lnTo>
                  <a:pt x="1515" y="172"/>
                </a:lnTo>
                <a:lnTo>
                  <a:pt x="1523" y="170"/>
                </a:lnTo>
                <a:lnTo>
                  <a:pt x="1527" y="168"/>
                </a:lnTo>
                <a:lnTo>
                  <a:pt x="1527" y="168"/>
                </a:lnTo>
                <a:lnTo>
                  <a:pt x="1530" y="166"/>
                </a:lnTo>
                <a:lnTo>
                  <a:pt x="1530" y="164"/>
                </a:lnTo>
                <a:lnTo>
                  <a:pt x="1527" y="164"/>
                </a:lnTo>
                <a:lnTo>
                  <a:pt x="1519" y="162"/>
                </a:lnTo>
                <a:lnTo>
                  <a:pt x="1515" y="159"/>
                </a:lnTo>
                <a:lnTo>
                  <a:pt x="1509" y="159"/>
                </a:lnTo>
                <a:lnTo>
                  <a:pt x="1507" y="157"/>
                </a:lnTo>
                <a:lnTo>
                  <a:pt x="1507" y="157"/>
                </a:lnTo>
                <a:lnTo>
                  <a:pt x="1502" y="155"/>
                </a:lnTo>
                <a:lnTo>
                  <a:pt x="1498" y="155"/>
                </a:lnTo>
                <a:lnTo>
                  <a:pt x="1494" y="155"/>
                </a:lnTo>
                <a:lnTo>
                  <a:pt x="1486" y="157"/>
                </a:lnTo>
                <a:lnTo>
                  <a:pt x="1481" y="157"/>
                </a:lnTo>
                <a:lnTo>
                  <a:pt x="1479" y="157"/>
                </a:lnTo>
                <a:lnTo>
                  <a:pt x="1477" y="157"/>
                </a:lnTo>
                <a:lnTo>
                  <a:pt x="1475" y="155"/>
                </a:lnTo>
                <a:lnTo>
                  <a:pt x="1471" y="155"/>
                </a:lnTo>
                <a:lnTo>
                  <a:pt x="1469" y="155"/>
                </a:lnTo>
                <a:lnTo>
                  <a:pt x="1469" y="153"/>
                </a:lnTo>
                <a:lnTo>
                  <a:pt x="1473" y="153"/>
                </a:lnTo>
                <a:lnTo>
                  <a:pt x="1477" y="153"/>
                </a:lnTo>
                <a:lnTo>
                  <a:pt x="1481" y="155"/>
                </a:lnTo>
                <a:lnTo>
                  <a:pt x="1486" y="155"/>
                </a:lnTo>
                <a:lnTo>
                  <a:pt x="1496" y="153"/>
                </a:lnTo>
                <a:lnTo>
                  <a:pt x="1498" y="153"/>
                </a:lnTo>
                <a:lnTo>
                  <a:pt x="1500" y="153"/>
                </a:lnTo>
                <a:lnTo>
                  <a:pt x="1504" y="153"/>
                </a:lnTo>
                <a:lnTo>
                  <a:pt x="1509" y="153"/>
                </a:lnTo>
                <a:lnTo>
                  <a:pt x="1513" y="153"/>
                </a:lnTo>
                <a:lnTo>
                  <a:pt x="1513" y="155"/>
                </a:lnTo>
                <a:lnTo>
                  <a:pt x="1517" y="155"/>
                </a:lnTo>
                <a:lnTo>
                  <a:pt x="1525" y="155"/>
                </a:lnTo>
                <a:lnTo>
                  <a:pt x="1527" y="155"/>
                </a:lnTo>
                <a:lnTo>
                  <a:pt x="1530" y="149"/>
                </a:lnTo>
                <a:lnTo>
                  <a:pt x="1525" y="149"/>
                </a:lnTo>
                <a:lnTo>
                  <a:pt x="1519" y="149"/>
                </a:lnTo>
                <a:lnTo>
                  <a:pt x="1517" y="149"/>
                </a:lnTo>
                <a:lnTo>
                  <a:pt x="1513" y="149"/>
                </a:lnTo>
                <a:lnTo>
                  <a:pt x="1507" y="147"/>
                </a:lnTo>
                <a:lnTo>
                  <a:pt x="1504" y="147"/>
                </a:lnTo>
                <a:lnTo>
                  <a:pt x="1502" y="143"/>
                </a:lnTo>
                <a:lnTo>
                  <a:pt x="1496" y="141"/>
                </a:lnTo>
                <a:lnTo>
                  <a:pt x="1494" y="141"/>
                </a:lnTo>
                <a:lnTo>
                  <a:pt x="1494" y="141"/>
                </a:lnTo>
                <a:lnTo>
                  <a:pt x="1500" y="141"/>
                </a:lnTo>
                <a:lnTo>
                  <a:pt x="1507" y="141"/>
                </a:lnTo>
                <a:lnTo>
                  <a:pt x="1511" y="143"/>
                </a:lnTo>
                <a:lnTo>
                  <a:pt x="1515" y="143"/>
                </a:lnTo>
                <a:lnTo>
                  <a:pt x="1517" y="143"/>
                </a:lnTo>
                <a:lnTo>
                  <a:pt x="1523" y="143"/>
                </a:lnTo>
                <a:lnTo>
                  <a:pt x="1530" y="143"/>
                </a:lnTo>
                <a:lnTo>
                  <a:pt x="1534" y="141"/>
                </a:lnTo>
                <a:lnTo>
                  <a:pt x="1536" y="141"/>
                </a:lnTo>
                <a:lnTo>
                  <a:pt x="1538" y="141"/>
                </a:lnTo>
                <a:lnTo>
                  <a:pt x="1544" y="141"/>
                </a:lnTo>
                <a:lnTo>
                  <a:pt x="1544" y="141"/>
                </a:lnTo>
                <a:lnTo>
                  <a:pt x="1546" y="141"/>
                </a:lnTo>
                <a:lnTo>
                  <a:pt x="1546" y="139"/>
                </a:lnTo>
                <a:lnTo>
                  <a:pt x="1546" y="136"/>
                </a:lnTo>
                <a:lnTo>
                  <a:pt x="1546" y="136"/>
                </a:lnTo>
                <a:lnTo>
                  <a:pt x="1544" y="132"/>
                </a:lnTo>
                <a:lnTo>
                  <a:pt x="1544" y="132"/>
                </a:lnTo>
                <a:lnTo>
                  <a:pt x="1540" y="132"/>
                </a:lnTo>
                <a:lnTo>
                  <a:pt x="1536" y="132"/>
                </a:lnTo>
                <a:lnTo>
                  <a:pt x="1527" y="130"/>
                </a:lnTo>
                <a:lnTo>
                  <a:pt x="1525" y="130"/>
                </a:lnTo>
                <a:lnTo>
                  <a:pt x="1530" y="128"/>
                </a:lnTo>
                <a:lnTo>
                  <a:pt x="1534" y="128"/>
                </a:lnTo>
                <a:lnTo>
                  <a:pt x="1538" y="130"/>
                </a:lnTo>
                <a:lnTo>
                  <a:pt x="1544" y="130"/>
                </a:lnTo>
                <a:lnTo>
                  <a:pt x="1559" y="134"/>
                </a:lnTo>
                <a:lnTo>
                  <a:pt x="1561" y="134"/>
                </a:lnTo>
                <a:lnTo>
                  <a:pt x="1565" y="134"/>
                </a:lnTo>
                <a:lnTo>
                  <a:pt x="1574" y="132"/>
                </a:lnTo>
                <a:lnTo>
                  <a:pt x="1576" y="132"/>
                </a:lnTo>
                <a:lnTo>
                  <a:pt x="1578" y="130"/>
                </a:lnTo>
                <a:lnTo>
                  <a:pt x="1578" y="128"/>
                </a:lnTo>
                <a:lnTo>
                  <a:pt x="1576" y="128"/>
                </a:lnTo>
                <a:lnTo>
                  <a:pt x="1574" y="128"/>
                </a:lnTo>
                <a:lnTo>
                  <a:pt x="1582" y="124"/>
                </a:lnTo>
                <a:lnTo>
                  <a:pt x="1586" y="122"/>
                </a:lnTo>
                <a:lnTo>
                  <a:pt x="1586" y="122"/>
                </a:lnTo>
                <a:lnTo>
                  <a:pt x="1582" y="120"/>
                </a:lnTo>
                <a:lnTo>
                  <a:pt x="1580" y="120"/>
                </a:lnTo>
                <a:lnTo>
                  <a:pt x="1569" y="122"/>
                </a:lnTo>
                <a:lnTo>
                  <a:pt x="1565" y="122"/>
                </a:lnTo>
                <a:lnTo>
                  <a:pt x="1563" y="120"/>
                </a:lnTo>
                <a:lnTo>
                  <a:pt x="1563" y="120"/>
                </a:lnTo>
                <a:lnTo>
                  <a:pt x="1565" y="120"/>
                </a:lnTo>
                <a:lnTo>
                  <a:pt x="1567" y="120"/>
                </a:lnTo>
                <a:lnTo>
                  <a:pt x="1569" y="120"/>
                </a:lnTo>
                <a:lnTo>
                  <a:pt x="1571" y="120"/>
                </a:lnTo>
                <a:lnTo>
                  <a:pt x="1578" y="118"/>
                </a:lnTo>
                <a:lnTo>
                  <a:pt x="1590" y="115"/>
                </a:lnTo>
                <a:lnTo>
                  <a:pt x="1590" y="115"/>
                </a:lnTo>
                <a:lnTo>
                  <a:pt x="1584" y="107"/>
                </a:lnTo>
                <a:lnTo>
                  <a:pt x="1584" y="107"/>
                </a:lnTo>
                <a:lnTo>
                  <a:pt x="1584" y="107"/>
                </a:lnTo>
                <a:lnTo>
                  <a:pt x="1588" y="109"/>
                </a:lnTo>
                <a:lnTo>
                  <a:pt x="1592" y="111"/>
                </a:lnTo>
                <a:lnTo>
                  <a:pt x="1595" y="111"/>
                </a:lnTo>
                <a:lnTo>
                  <a:pt x="1597" y="111"/>
                </a:lnTo>
                <a:lnTo>
                  <a:pt x="1601" y="111"/>
                </a:lnTo>
                <a:lnTo>
                  <a:pt x="1603" y="109"/>
                </a:lnTo>
                <a:lnTo>
                  <a:pt x="1609" y="105"/>
                </a:lnTo>
                <a:lnTo>
                  <a:pt x="1613" y="101"/>
                </a:lnTo>
                <a:lnTo>
                  <a:pt x="1626" y="97"/>
                </a:lnTo>
                <a:lnTo>
                  <a:pt x="1641" y="90"/>
                </a:lnTo>
                <a:lnTo>
                  <a:pt x="1647" y="86"/>
                </a:lnTo>
                <a:lnTo>
                  <a:pt x="1659" y="82"/>
                </a:lnTo>
                <a:lnTo>
                  <a:pt x="1668" y="76"/>
                </a:lnTo>
                <a:lnTo>
                  <a:pt x="1670" y="74"/>
                </a:lnTo>
                <a:lnTo>
                  <a:pt x="1662" y="74"/>
                </a:lnTo>
                <a:lnTo>
                  <a:pt x="1655" y="74"/>
                </a:lnTo>
                <a:lnTo>
                  <a:pt x="1618" y="82"/>
                </a:lnTo>
                <a:lnTo>
                  <a:pt x="1615" y="82"/>
                </a:lnTo>
                <a:lnTo>
                  <a:pt x="1611" y="82"/>
                </a:lnTo>
                <a:lnTo>
                  <a:pt x="1613" y="82"/>
                </a:lnTo>
                <a:lnTo>
                  <a:pt x="1639" y="74"/>
                </a:lnTo>
                <a:lnTo>
                  <a:pt x="1639" y="74"/>
                </a:lnTo>
                <a:lnTo>
                  <a:pt x="1641" y="74"/>
                </a:lnTo>
                <a:lnTo>
                  <a:pt x="1641" y="71"/>
                </a:lnTo>
                <a:lnTo>
                  <a:pt x="1643" y="69"/>
                </a:lnTo>
                <a:lnTo>
                  <a:pt x="1651" y="69"/>
                </a:lnTo>
                <a:lnTo>
                  <a:pt x="1655" y="69"/>
                </a:lnTo>
                <a:lnTo>
                  <a:pt x="1659" y="67"/>
                </a:lnTo>
                <a:lnTo>
                  <a:pt x="1659" y="67"/>
                </a:lnTo>
                <a:lnTo>
                  <a:pt x="1664" y="65"/>
                </a:lnTo>
                <a:lnTo>
                  <a:pt x="1672" y="65"/>
                </a:lnTo>
                <a:lnTo>
                  <a:pt x="1674" y="65"/>
                </a:lnTo>
                <a:lnTo>
                  <a:pt x="1678" y="63"/>
                </a:lnTo>
                <a:lnTo>
                  <a:pt x="1687" y="63"/>
                </a:lnTo>
                <a:lnTo>
                  <a:pt x="1701" y="57"/>
                </a:lnTo>
                <a:lnTo>
                  <a:pt x="1708" y="55"/>
                </a:lnTo>
                <a:lnTo>
                  <a:pt x="1710" y="53"/>
                </a:lnTo>
                <a:lnTo>
                  <a:pt x="1716" y="50"/>
                </a:lnTo>
                <a:lnTo>
                  <a:pt x="1720" y="46"/>
                </a:lnTo>
                <a:lnTo>
                  <a:pt x="1720" y="44"/>
                </a:lnTo>
                <a:lnTo>
                  <a:pt x="1720" y="42"/>
                </a:lnTo>
                <a:lnTo>
                  <a:pt x="1718" y="42"/>
                </a:lnTo>
                <a:lnTo>
                  <a:pt x="1716" y="40"/>
                </a:lnTo>
                <a:lnTo>
                  <a:pt x="1714" y="40"/>
                </a:lnTo>
                <a:lnTo>
                  <a:pt x="1703" y="38"/>
                </a:lnTo>
                <a:lnTo>
                  <a:pt x="1691" y="40"/>
                </a:lnTo>
                <a:lnTo>
                  <a:pt x="1691" y="40"/>
                </a:lnTo>
                <a:lnTo>
                  <a:pt x="1693" y="38"/>
                </a:lnTo>
                <a:lnTo>
                  <a:pt x="1693" y="38"/>
                </a:lnTo>
                <a:lnTo>
                  <a:pt x="1689" y="34"/>
                </a:lnTo>
                <a:lnTo>
                  <a:pt x="1687" y="32"/>
                </a:lnTo>
                <a:lnTo>
                  <a:pt x="1687" y="32"/>
                </a:lnTo>
                <a:lnTo>
                  <a:pt x="1687" y="32"/>
                </a:lnTo>
                <a:lnTo>
                  <a:pt x="1687" y="30"/>
                </a:lnTo>
                <a:lnTo>
                  <a:pt x="1689" y="30"/>
                </a:lnTo>
                <a:lnTo>
                  <a:pt x="1689" y="30"/>
                </a:lnTo>
                <a:lnTo>
                  <a:pt x="1687" y="27"/>
                </a:lnTo>
                <a:lnTo>
                  <a:pt x="1680" y="27"/>
                </a:lnTo>
                <a:lnTo>
                  <a:pt x="1678" y="27"/>
                </a:lnTo>
                <a:lnTo>
                  <a:pt x="1674" y="30"/>
                </a:lnTo>
                <a:lnTo>
                  <a:pt x="1674" y="30"/>
                </a:lnTo>
                <a:lnTo>
                  <a:pt x="1672" y="27"/>
                </a:lnTo>
                <a:lnTo>
                  <a:pt x="1670" y="25"/>
                </a:lnTo>
                <a:lnTo>
                  <a:pt x="1668" y="25"/>
                </a:lnTo>
                <a:lnTo>
                  <a:pt x="1666" y="25"/>
                </a:lnTo>
                <a:lnTo>
                  <a:pt x="1664" y="25"/>
                </a:lnTo>
                <a:lnTo>
                  <a:pt x="1664" y="25"/>
                </a:lnTo>
                <a:lnTo>
                  <a:pt x="1662" y="27"/>
                </a:lnTo>
                <a:lnTo>
                  <a:pt x="1662" y="30"/>
                </a:lnTo>
                <a:lnTo>
                  <a:pt x="1659" y="27"/>
                </a:lnTo>
                <a:lnTo>
                  <a:pt x="1657" y="27"/>
                </a:lnTo>
                <a:lnTo>
                  <a:pt x="1655" y="27"/>
                </a:lnTo>
                <a:lnTo>
                  <a:pt x="1649" y="27"/>
                </a:lnTo>
                <a:lnTo>
                  <a:pt x="1643" y="32"/>
                </a:lnTo>
                <a:lnTo>
                  <a:pt x="1639" y="32"/>
                </a:lnTo>
                <a:lnTo>
                  <a:pt x="1636" y="32"/>
                </a:lnTo>
                <a:lnTo>
                  <a:pt x="1632" y="34"/>
                </a:lnTo>
                <a:lnTo>
                  <a:pt x="1626" y="34"/>
                </a:lnTo>
                <a:lnTo>
                  <a:pt x="1620" y="34"/>
                </a:lnTo>
                <a:lnTo>
                  <a:pt x="1615" y="34"/>
                </a:lnTo>
                <a:lnTo>
                  <a:pt x="1618" y="34"/>
                </a:lnTo>
                <a:lnTo>
                  <a:pt x="1639" y="27"/>
                </a:lnTo>
                <a:lnTo>
                  <a:pt x="1643" y="25"/>
                </a:lnTo>
                <a:lnTo>
                  <a:pt x="1645" y="25"/>
                </a:lnTo>
                <a:lnTo>
                  <a:pt x="1645" y="23"/>
                </a:lnTo>
                <a:lnTo>
                  <a:pt x="1643" y="23"/>
                </a:lnTo>
                <a:lnTo>
                  <a:pt x="1630" y="23"/>
                </a:lnTo>
                <a:lnTo>
                  <a:pt x="1628" y="23"/>
                </a:lnTo>
                <a:lnTo>
                  <a:pt x="1624" y="23"/>
                </a:lnTo>
                <a:lnTo>
                  <a:pt x="1622" y="23"/>
                </a:lnTo>
                <a:lnTo>
                  <a:pt x="1618" y="21"/>
                </a:lnTo>
                <a:lnTo>
                  <a:pt x="1613" y="21"/>
                </a:lnTo>
                <a:lnTo>
                  <a:pt x="1601" y="21"/>
                </a:lnTo>
                <a:lnTo>
                  <a:pt x="1601" y="21"/>
                </a:lnTo>
                <a:lnTo>
                  <a:pt x="1597" y="19"/>
                </a:lnTo>
                <a:lnTo>
                  <a:pt x="1595" y="17"/>
                </a:lnTo>
                <a:lnTo>
                  <a:pt x="1595" y="17"/>
                </a:lnTo>
                <a:lnTo>
                  <a:pt x="1582" y="17"/>
                </a:lnTo>
                <a:lnTo>
                  <a:pt x="1578" y="19"/>
                </a:lnTo>
                <a:lnTo>
                  <a:pt x="1574" y="21"/>
                </a:lnTo>
                <a:lnTo>
                  <a:pt x="1574" y="21"/>
                </a:lnTo>
                <a:lnTo>
                  <a:pt x="1576" y="23"/>
                </a:lnTo>
                <a:lnTo>
                  <a:pt x="1580" y="25"/>
                </a:lnTo>
                <a:lnTo>
                  <a:pt x="1580" y="25"/>
                </a:lnTo>
                <a:lnTo>
                  <a:pt x="1578" y="23"/>
                </a:lnTo>
                <a:lnTo>
                  <a:pt x="1574" y="23"/>
                </a:lnTo>
                <a:lnTo>
                  <a:pt x="1565" y="17"/>
                </a:lnTo>
                <a:lnTo>
                  <a:pt x="1563" y="17"/>
                </a:lnTo>
                <a:lnTo>
                  <a:pt x="1553" y="19"/>
                </a:lnTo>
                <a:lnTo>
                  <a:pt x="1546" y="21"/>
                </a:lnTo>
                <a:lnTo>
                  <a:pt x="1544" y="23"/>
                </a:lnTo>
                <a:lnTo>
                  <a:pt x="1544" y="23"/>
                </a:lnTo>
                <a:lnTo>
                  <a:pt x="1544" y="25"/>
                </a:lnTo>
                <a:lnTo>
                  <a:pt x="1546" y="27"/>
                </a:lnTo>
                <a:lnTo>
                  <a:pt x="1553" y="30"/>
                </a:lnTo>
                <a:lnTo>
                  <a:pt x="1555" y="32"/>
                </a:lnTo>
                <a:lnTo>
                  <a:pt x="1546" y="30"/>
                </a:lnTo>
                <a:lnTo>
                  <a:pt x="1540" y="27"/>
                </a:lnTo>
                <a:lnTo>
                  <a:pt x="1536" y="25"/>
                </a:lnTo>
                <a:lnTo>
                  <a:pt x="1536" y="23"/>
                </a:lnTo>
                <a:lnTo>
                  <a:pt x="1534" y="21"/>
                </a:lnTo>
                <a:lnTo>
                  <a:pt x="1530" y="21"/>
                </a:lnTo>
                <a:lnTo>
                  <a:pt x="1511" y="19"/>
                </a:lnTo>
                <a:lnTo>
                  <a:pt x="1490" y="21"/>
                </a:lnTo>
                <a:lnTo>
                  <a:pt x="1492" y="23"/>
                </a:lnTo>
                <a:lnTo>
                  <a:pt x="1494" y="25"/>
                </a:lnTo>
                <a:lnTo>
                  <a:pt x="1500" y="27"/>
                </a:lnTo>
                <a:lnTo>
                  <a:pt x="1504" y="30"/>
                </a:lnTo>
                <a:lnTo>
                  <a:pt x="1504" y="32"/>
                </a:lnTo>
                <a:lnTo>
                  <a:pt x="1513" y="34"/>
                </a:lnTo>
                <a:lnTo>
                  <a:pt x="1513" y="36"/>
                </a:lnTo>
                <a:lnTo>
                  <a:pt x="1511" y="36"/>
                </a:lnTo>
                <a:lnTo>
                  <a:pt x="1507" y="38"/>
                </a:lnTo>
                <a:lnTo>
                  <a:pt x="1504" y="38"/>
                </a:lnTo>
                <a:lnTo>
                  <a:pt x="1502" y="36"/>
                </a:lnTo>
                <a:lnTo>
                  <a:pt x="1502" y="34"/>
                </a:lnTo>
                <a:lnTo>
                  <a:pt x="1500" y="34"/>
                </a:lnTo>
                <a:lnTo>
                  <a:pt x="1490" y="27"/>
                </a:lnTo>
                <a:lnTo>
                  <a:pt x="1486" y="25"/>
                </a:lnTo>
                <a:lnTo>
                  <a:pt x="1483" y="25"/>
                </a:lnTo>
                <a:lnTo>
                  <a:pt x="1477" y="25"/>
                </a:lnTo>
                <a:lnTo>
                  <a:pt x="1471" y="25"/>
                </a:lnTo>
                <a:lnTo>
                  <a:pt x="1460" y="23"/>
                </a:lnTo>
                <a:lnTo>
                  <a:pt x="1450" y="23"/>
                </a:lnTo>
                <a:lnTo>
                  <a:pt x="1446" y="25"/>
                </a:lnTo>
                <a:lnTo>
                  <a:pt x="1446" y="25"/>
                </a:lnTo>
                <a:lnTo>
                  <a:pt x="1450" y="27"/>
                </a:lnTo>
                <a:lnTo>
                  <a:pt x="1452" y="27"/>
                </a:lnTo>
                <a:lnTo>
                  <a:pt x="1454" y="30"/>
                </a:lnTo>
                <a:lnTo>
                  <a:pt x="1460" y="32"/>
                </a:lnTo>
                <a:lnTo>
                  <a:pt x="1467" y="32"/>
                </a:lnTo>
                <a:lnTo>
                  <a:pt x="1467" y="34"/>
                </a:lnTo>
                <a:lnTo>
                  <a:pt x="1463" y="34"/>
                </a:lnTo>
                <a:lnTo>
                  <a:pt x="1448" y="32"/>
                </a:lnTo>
                <a:lnTo>
                  <a:pt x="1439" y="30"/>
                </a:lnTo>
                <a:lnTo>
                  <a:pt x="1433" y="30"/>
                </a:lnTo>
                <a:lnTo>
                  <a:pt x="1433" y="30"/>
                </a:lnTo>
                <a:lnTo>
                  <a:pt x="1431" y="30"/>
                </a:lnTo>
                <a:lnTo>
                  <a:pt x="1431" y="32"/>
                </a:lnTo>
                <a:lnTo>
                  <a:pt x="1437" y="36"/>
                </a:lnTo>
                <a:lnTo>
                  <a:pt x="1435" y="36"/>
                </a:lnTo>
                <a:lnTo>
                  <a:pt x="1431" y="36"/>
                </a:lnTo>
                <a:lnTo>
                  <a:pt x="1425" y="34"/>
                </a:lnTo>
                <a:lnTo>
                  <a:pt x="1423" y="34"/>
                </a:lnTo>
                <a:lnTo>
                  <a:pt x="1419" y="34"/>
                </a:lnTo>
                <a:lnTo>
                  <a:pt x="1419" y="36"/>
                </a:lnTo>
                <a:lnTo>
                  <a:pt x="1421" y="38"/>
                </a:lnTo>
                <a:lnTo>
                  <a:pt x="1425" y="38"/>
                </a:lnTo>
                <a:lnTo>
                  <a:pt x="1425" y="40"/>
                </a:lnTo>
                <a:lnTo>
                  <a:pt x="1419" y="40"/>
                </a:lnTo>
                <a:lnTo>
                  <a:pt x="1416" y="40"/>
                </a:lnTo>
                <a:lnTo>
                  <a:pt x="1412" y="42"/>
                </a:lnTo>
                <a:lnTo>
                  <a:pt x="1412" y="42"/>
                </a:lnTo>
                <a:lnTo>
                  <a:pt x="1416" y="44"/>
                </a:lnTo>
                <a:lnTo>
                  <a:pt x="1421" y="46"/>
                </a:lnTo>
                <a:lnTo>
                  <a:pt x="1427" y="50"/>
                </a:lnTo>
                <a:lnTo>
                  <a:pt x="1448" y="55"/>
                </a:lnTo>
                <a:lnTo>
                  <a:pt x="1454" y="59"/>
                </a:lnTo>
                <a:lnTo>
                  <a:pt x="1456" y="61"/>
                </a:lnTo>
                <a:lnTo>
                  <a:pt x="1456" y="61"/>
                </a:lnTo>
                <a:lnTo>
                  <a:pt x="1454" y="61"/>
                </a:lnTo>
                <a:lnTo>
                  <a:pt x="1450" y="59"/>
                </a:lnTo>
                <a:lnTo>
                  <a:pt x="1446" y="57"/>
                </a:lnTo>
                <a:lnTo>
                  <a:pt x="1442" y="57"/>
                </a:lnTo>
                <a:lnTo>
                  <a:pt x="1425" y="53"/>
                </a:lnTo>
                <a:lnTo>
                  <a:pt x="1416" y="48"/>
                </a:lnTo>
                <a:lnTo>
                  <a:pt x="1412" y="48"/>
                </a:lnTo>
                <a:lnTo>
                  <a:pt x="1410" y="48"/>
                </a:lnTo>
                <a:lnTo>
                  <a:pt x="1410" y="48"/>
                </a:lnTo>
                <a:lnTo>
                  <a:pt x="1408" y="50"/>
                </a:lnTo>
                <a:lnTo>
                  <a:pt x="1410" y="50"/>
                </a:lnTo>
                <a:lnTo>
                  <a:pt x="1414" y="53"/>
                </a:lnTo>
                <a:lnTo>
                  <a:pt x="1414" y="55"/>
                </a:lnTo>
                <a:lnTo>
                  <a:pt x="1410" y="55"/>
                </a:lnTo>
                <a:lnTo>
                  <a:pt x="1408" y="53"/>
                </a:lnTo>
                <a:lnTo>
                  <a:pt x="1406" y="53"/>
                </a:lnTo>
                <a:lnTo>
                  <a:pt x="1402" y="50"/>
                </a:lnTo>
                <a:lnTo>
                  <a:pt x="1398" y="46"/>
                </a:lnTo>
                <a:lnTo>
                  <a:pt x="1393" y="44"/>
                </a:lnTo>
                <a:lnTo>
                  <a:pt x="1385" y="44"/>
                </a:lnTo>
                <a:lnTo>
                  <a:pt x="1383" y="42"/>
                </a:lnTo>
                <a:lnTo>
                  <a:pt x="1381" y="42"/>
                </a:lnTo>
                <a:lnTo>
                  <a:pt x="1379" y="40"/>
                </a:lnTo>
                <a:lnTo>
                  <a:pt x="1372" y="42"/>
                </a:lnTo>
                <a:lnTo>
                  <a:pt x="1370" y="44"/>
                </a:lnTo>
                <a:lnTo>
                  <a:pt x="1364" y="46"/>
                </a:lnTo>
                <a:lnTo>
                  <a:pt x="1362" y="46"/>
                </a:lnTo>
                <a:lnTo>
                  <a:pt x="1360" y="48"/>
                </a:lnTo>
                <a:lnTo>
                  <a:pt x="1354" y="48"/>
                </a:lnTo>
                <a:lnTo>
                  <a:pt x="1354" y="50"/>
                </a:lnTo>
                <a:lnTo>
                  <a:pt x="1372" y="55"/>
                </a:lnTo>
                <a:lnTo>
                  <a:pt x="1375" y="57"/>
                </a:lnTo>
                <a:lnTo>
                  <a:pt x="1375" y="57"/>
                </a:lnTo>
                <a:lnTo>
                  <a:pt x="1377" y="57"/>
                </a:lnTo>
                <a:lnTo>
                  <a:pt x="1370" y="57"/>
                </a:lnTo>
                <a:lnTo>
                  <a:pt x="1368" y="59"/>
                </a:lnTo>
                <a:lnTo>
                  <a:pt x="1366" y="59"/>
                </a:lnTo>
                <a:lnTo>
                  <a:pt x="1364" y="57"/>
                </a:lnTo>
                <a:lnTo>
                  <a:pt x="1360" y="57"/>
                </a:lnTo>
                <a:lnTo>
                  <a:pt x="1356" y="55"/>
                </a:lnTo>
                <a:lnTo>
                  <a:pt x="1354" y="55"/>
                </a:lnTo>
                <a:lnTo>
                  <a:pt x="1349" y="55"/>
                </a:lnTo>
                <a:lnTo>
                  <a:pt x="1347" y="57"/>
                </a:lnTo>
                <a:lnTo>
                  <a:pt x="1347" y="59"/>
                </a:lnTo>
                <a:lnTo>
                  <a:pt x="1345" y="57"/>
                </a:lnTo>
                <a:lnTo>
                  <a:pt x="1341" y="55"/>
                </a:lnTo>
                <a:lnTo>
                  <a:pt x="1339" y="55"/>
                </a:lnTo>
                <a:lnTo>
                  <a:pt x="1333" y="53"/>
                </a:lnTo>
                <a:lnTo>
                  <a:pt x="1324" y="55"/>
                </a:lnTo>
                <a:lnTo>
                  <a:pt x="1320" y="57"/>
                </a:lnTo>
                <a:lnTo>
                  <a:pt x="1316" y="59"/>
                </a:lnTo>
                <a:lnTo>
                  <a:pt x="1314" y="59"/>
                </a:lnTo>
                <a:lnTo>
                  <a:pt x="1310" y="61"/>
                </a:lnTo>
                <a:lnTo>
                  <a:pt x="1301" y="61"/>
                </a:lnTo>
                <a:lnTo>
                  <a:pt x="1297" y="61"/>
                </a:lnTo>
                <a:lnTo>
                  <a:pt x="1291" y="63"/>
                </a:lnTo>
                <a:lnTo>
                  <a:pt x="1287" y="63"/>
                </a:lnTo>
                <a:lnTo>
                  <a:pt x="1282" y="65"/>
                </a:lnTo>
                <a:lnTo>
                  <a:pt x="1280" y="67"/>
                </a:lnTo>
                <a:lnTo>
                  <a:pt x="1280" y="69"/>
                </a:lnTo>
                <a:lnTo>
                  <a:pt x="1284" y="71"/>
                </a:lnTo>
                <a:lnTo>
                  <a:pt x="1284" y="71"/>
                </a:lnTo>
                <a:close/>
                <a:moveTo>
                  <a:pt x="2328" y="59"/>
                </a:moveTo>
                <a:lnTo>
                  <a:pt x="2332" y="63"/>
                </a:lnTo>
                <a:lnTo>
                  <a:pt x="2336" y="63"/>
                </a:lnTo>
                <a:lnTo>
                  <a:pt x="2336" y="61"/>
                </a:lnTo>
                <a:lnTo>
                  <a:pt x="2334" y="59"/>
                </a:lnTo>
                <a:lnTo>
                  <a:pt x="2332" y="55"/>
                </a:lnTo>
                <a:lnTo>
                  <a:pt x="2328" y="53"/>
                </a:lnTo>
                <a:lnTo>
                  <a:pt x="2326" y="53"/>
                </a:lnTo>
                <a:lnTo>
                  <a:pt x="2324" y="55"/>
                </a:lnTo>
                <a:lnTo>
                  <a:pt x="2324" y="57"/>
                </a:lnTo>
                <a:lnTo>
                  <a:pt x="2328" y="59"/>
                </a:lnTo>
                <a:close/>
                <a:moveTo>
                  <a:pt x="1930" y="44"/>
                </a:moveTo>
                <a:lnTo>
                  <a:pt x="1938" y="46"/>
                </a:lnTo>
                <a:lnTo>
                  <a:pt x="1949" y="50"/>
                </a:lnTo>
                <a:lnTo>
                  <a:pt x="1955" y="55"/>
                </a:lnTo>
                <a:lnTo>
                  <a:pt x="1957" y="55"/>
                </a:lnTo>
                <a:lnTo>
                  <a:pt x="1959" y="48"/>
                </a:lnTo>
                <a:lnTo>
                  <a:pt x="1959" y="42"/>
                </a:lnTo>
                <a:lnTo>
                  <a:pt x="1957" y="40"/>
                </a:lnTo>
                <a:lnTo>
                  <a:pt x="1951" y="36"/>
                </a:lnTo>
                <a:lnTo>
                  <a:pt x="1936" y="32"/>
                </a:lnTo>
                <a:lnTo>
                  <a:pt x="1930" y="34"/>
                </a:lnTo>
                <a:lnTo>
                  <a:pt x="1923" y="34"/>
                </a:lnTo>
                <a:lnTo>
                  <a:pt x="1921" y="36"/>
                </a:lnTo>
                <a:lnTo>
                  <a:pt x="1921" y="38"/>
                </a:lnTo>
                <a:lnTo>
                  <a:pt x="1930" y="44"/>
                </a:lnTo>
                <a:close/>
                <a:moveTo>
                  <a:pt x="1557" y="371"/>
                </a:moveTo>
                <a:lnTo>
                  <a:pt x="1555" y="369"/>
                </a:lnTo>
                <a:lnTo>
                  <a:pt x="1551" y="369"/>
                </a:lnTo>
                <a:lnTo>
                  <a:pt x="1548" y="371"/>
                </a:lnTo>
                <a:lnTo>
                  <a:pt x="1546" y="373"/>
                </a:lnTo>
                <a:lnTo>
                  <a:pt x="1546" y="373"/>
                </a:lnTo>
                <a:lnTo>
                  <a:pt x="1546" y="378"/>
                </a:lnTo>
                <a:lnTo>
                  <a:pt x="1548" y="380"/>
                </a:lnTo>
                <a:lnTo>
                  <a:pt x="1546" y="378"/>
                </a:lnTo>
                <a:lnTo>
                  <a:pt x="1544" y="378"/>
                </a:lnTo>
                <a:lnTo>
                  <a:pt x="1542" y="373"/>
                </a:lnTo>
                <a:lnTo>
                  <a:pt x="1542" y="373"/>
                </a:lnTo>
                <a:lnTo>
                  <a:pt x="1540" y="371"/>
                </a:lnTo>
                <a:lnTo>
                  <a:pt x="1538" y="373"/>
                </a:lnTo>
                <a:lnTo>
                  <a:pt x="1536" y="375"/>
                </a:lnTo>
                <a:lnTo>
                  <a:pt x="1534" y="375"/>
                </a:lnTo>
                <a:lnTo>
                  <a:pt x="1534" y="375"/>
                </a:lnTo>
                <a:lnTo>
                  <a:pt x="1538" y="371"/>
                </a:lnTo>
                <a:lnTo>
                  <a:pt x="1540" y="367"/>
                </a:lnTo>
                <a:lnTo>
                  <a:pt x="1540" y="367"/>
                </a:lnTo>
                <a:lnTo>
                  <a:pt x="1538" y="367"/>
                </a:lnTo>
                <a:lnTo>
                  <a:pt x="1538" y="367"/>
                </a:lnTo>
                <a:lnTo>
                  <a:pt x="1536" y="367"/>
                </a:lnTo>
                <a:lnTo>
                  <a:pt x="1534" y="369"/>
                </a:lnTo>
                <a:lnTo>
                  <a:pt x="1530" y="369"/>
                </a:lnTo>
                <a:lnTo>
                  <a:pt x="1530" y="369"/>
                </a:lnTo>
                <a:lnTo>
                  <a:pt x="1527" y="371"/>
                </a:lnTo>
                <a:lnTo>
                  <a:pt x="1525" y="375"/>
                </a:lnTo>
                <a:lnTo>
                  <a:pt x="1525" y="378"/>
                </a:lnTo>
                <a:lnTo>
                  <a:pt x="1521" y="382"/>
                </a:lnTo>
                <a:lnTo>
                  <a:pt x="1521" y="382"/>
                </a:lnTo>
                <a:lnTo>
                  <a:pt x="1521" y="380"/>
                </a:lnTo>
                <a:lnTo>
                  <a:pt x="1523" y="375"/>
                </a:lnTo>
                <a:lnTo>
                  <a:pt x="1523" y="375"/>
                </a:lnTo>
                <a:lnTo>
                  <a:pt x="1523" y="373"/>
                </a:lnTo>
                <a:lnTo>
                  <a:pt x="1523" y="371"/>
                </a:lnTo>
                <a:lnTo>
                  <a:pt x="1525" y="369"/>
                </a:lnTo>
                <a:lnTo>
                  <a:pt x="1525" y="369"/>
                </a:lnTo>
                <a:lnTo>
                  <a:pt x="1521" y="369"/>
                </a:lnTo>
                <a:lnTo>
                  <a:pt x="1519" y="369"/>
                </a:lnTo>
                <a:lnTo>
                  <a:pt x="1519" y="369"/>
                </a:lnTo>
                <a:lnTo>
                  <a:pt x="1523" y="367"/>
                </a:lnTo>
                <a:lnTo>
                  <a:pt x="1523" y="367"/>
                </a:lnTo>
                <a:lnTo>
                  <a:pt x="1527" y="367"/>
                </a:lnTo>
                <a:lnTo>
                  <a:pt x="1532" y="365"/>
                </a:lnTo>
                <a:lnTo>
                  <a:pt x="1532" y="363"/>
                </a:lnTo>
                <a:lnTo>
                  <a:pt x="1532" y="363"/>
                </a:lnTo>
                <a:lnTo>
                  <a:pt x="1532" y="361"/>
                </a:lnTo>
                <a:lnTo>
                  <a:pt x="1532" y="359"/>
                </a:lnTo>
                <a:lnTo>
                  <a:pt x="1532" y="359"/>
                </a:lnTo>
                <a:lnTo>
                  <a:pt x="1530" y="359"/>
                </a:lnTo>
                <a:lnTo>
                  <a:pt x="1527" y="359"/>
                </a:lnTo>
                <a:lnTo>
                  <a:pt x="1525" y="359"/>
                </a:lnTo>
                <a:lnTo>
                  <a:pt x="1523" y="359"/>
                </a:lnTo>
                <a:lnTo>
                  <a:pt x="1519" y="359"/>
                </a:lnTo>
                <a:lnTo>
                  <a:pt x="1515" y="361"/>
                </a:lnTo>
                <a:lnTo>
                  <a:pt x="1513" y="363"/>
                </a:lnTo>
                <a:lnTo>
                  <a:pt x="1511" y="365"/>
                </a:lnTo>
                <a:lnTo>
                  <a:pt x="1509" y="367"/>
                </a:lnTo>
                <a:lnTo>
                  <a:pt x="1509" y="367"/>
                </a:lnTo>
                <a:lnTo>
                  <a:pt x="1509" y="367"/>
                </a:lnTo>
                <a:lnTo>
                  <a:pt x="1509" y="367"/>
                </a:lnTo>
                <a:lnTo>
                  <a:pt x="1511" y="365"/>
                </a:lnTo>
                <a:lnTo>
                  <a:pt x="1513" y="363"/>
                </a:lnTo>
                <a:lnTo>
                  <a:pt x="1513" y="361"/>
                </a:lnTo>
                <a:lnTo>
                  <a:pt x="1515" y="359"/>
                </a:lnTo>
                <a:lnTo>
                  <a:pt x="1521" y="354"/>
                </a:lnTo>
                <a:lnTo>
                  <a:pt x="1521" y="352"/>
                </a:lnTo>
                <a:lnTo>
                  <a:pt x="1519" y="352"/>
                </a:lnTo>
                <a:lnTo>
                  <a:pt x="1519" y="350"/>
                </a:lnTo>
                <a:lnTo>
                  <a:pt x="1519" y="348"/>
                </a:lnTo>
                <a:lnTo>
                  <a:pt x="1517" y="348"/>
                </a:lnTo>
                <a:lnTo>
                  <a:pt x="1511" y="344"/>
                </a:lnTo>
                <a:lnTo>
                  <a:pt x="1509" y="344"/>
                </a:lnTo>
                <a:lnTo>
                  <a:pt x="1507" y="346"/>
                </a:lnTo>
                <a:lnTo>
                  <a:pt x="1504" y="346"/>
                </a:lnTo>
                <a:lnTo>
                  <a:pt x="1504" y="344"/>
                </a:lnTo>
                <a:lnTo>
                  <a:pt x="1500" y="344"/>
                </a:lnTo>
                <a:lnTo>
                  <a:pt x="1496" y="342"/>
                </a:lnTo>
                <a:lnTo>
                  <a:pt x="1494" y="342"/>
                </a:lnTo>
                <a:lnTo>
                  <a:pt x="1488" y="340"/>
                </a:lnTo>
                <a:lnTo>
                  <a:pt x="1483" y="340"/>
                </a:lnTo>
                <a:lnTo>
                  <a:pt x="1481" y="342"/>
                </a:lnTo>
                <a:lnTo>
                  <a:pt x="1477" y="342"/>
                </a:lnTo>
                <a:lnTo>
                  <a:pt x="1473" y="344"/>
                </a:lnTo>
                <a:lnTo>
                  <a:pt x="1471" y="344"/>
                </a:lnTo>
                <a:lnTo>
                  <a:pt x="1471" y="346"/>
                </a:lnTo>
                <a:lnTo>
                  <a:pt x="1471" y="346"/>
                </a:lnTo>
                <a:lnTo>
                  <a:pt x="1471" y="348"/>
                </a:lnTo>
                <a:lnTo>
                  <a:pt x="1471" y="348"/>
                </a:lnTo>
                <a:lnTo>
                  <a:pt x="1473" y="350"/>
                </a:lnTo>
                <a:lnTo>
                  <a:pt x="1479" y="352"/>
                </a:lnTo>
                <a:lnTo>
                  <a:pt x="1481" y="354"/>
                </a:lnTo>
                <a:lnTo>
                  <a:pt x="1483" y="354"/>
                </a:lnTo>
                <a:lnTo>
                  <a:pt x="1486" y="357"/>
                </a:lnTo>
                <a:lnTo>
                  <a:pt x="1481" y="357"/>
                </a:lnTo>
                <a:lnTo>
                  <a:pt x="1475" y="352"/>
                </a:lnTo>
                <a:lnTo>
                  <a:pt x="1473" y="352"/>
                </a:lnTo>
                <a:lnTo>
                  <a:pt x="1471" y="352"/>
                </a:lnTo>
                <a:lnTo>
                  <a:pt x="1469" y="352"/>
                </a:lnTo>
                <a:lnTo>
                  <a:pt x="1467" y="350"/>
                </a:lnTo>
                <a:lnTo>
                  <a:pt x="1467" y="352"/>
                </a:lnTo>
                <a:lnTo>
                  <a:pt x="1465" y="359"/>
                </a:lnTo>
                <a:lnTo>
                  <a:pt x="1467" y="359"/>
                </a:lnTo>
                <a:lnTo>
                  <a:pt x="1467" y="361"/>
                </a:lnTo>
                <a:lnTo>
                  <a:pt x="1469" y="363"/>
                </a:lnTo>
                <a:lnTo>
                  <a:pt x="1469" y="363"/>
                </a:lnTo>
                <a:lnTo>
                  <a:pt x="1469" y="363"/>
                </a:lnTo>
                <a:lnTo>
                  <a:pt x="1469" y="363"/>
                </a:lnTo>
                <a:lnTo>
                  <a:pt x="1467" y="363"/>
                </a:lnTo>
                <a:lnTo>
                  <a:pt x="1463" y="359"/>
                </a:lnTo>
                <a:lnTo>
                  <a:pt x="1463" y="359"/>
                </a:lnTo>
                <a:lnTo>
                  <a:pt x="1463" y="354"/>
                </a:lnTo>
                <a:lnTo>
                  <a:pt x="1463" y="352"/>
                </a:lnTo>
                <a:lnTo>
                  <a:pt x="1460" y="350"/>
                </a:lnTo>
                <a:lnTo>
                  <a:pt x="1458" y="350"/>
                </a:lnTo>
                <a:lnTo>
                  <a:pt x="1456" y="352"/>
                </a:lnTo>
                <a:lnTo>
                  <a:pt x="1454" y="352"/>
                </a:lnTo>
                <a:lnTo>
                  <a:pt x="1454" y="352"/>
                </a:lnTo>
                <a:lnTo>
                  <a:pt x="1454" y="350"/>
                </a:lnTo>
                <a:lnTo>
                  <a:pt x="1452" y="348"/>
                </a:lnTo>
                <a:lnTo>
                  <a:pt x="1452" y="348"/>
                </a:lnTo>
                <a:lnTo>
                  <a:pt x="1450" y="348"/>
                </a:lnTo>
                <a:lnTo>
                  <a:pt x="1448" y="350"/>
                </a:lnTo>
                <a:lnTo>
                  <a:pt x="1448" y="350"/>
                </a:lnTo>
                <a:lnTo>
                  <a:pt x="1448" y="352"/>
                </a:lnTo>
                <a:lnTo>
                  <a:pt x="1448" y="352"/>
                </a:lnTo>
                <a:lnTo>
                  <a:pt x="1450" y="357"/>
                </a:lnTo>
                <a:lnTo>
                  <a:pt x="1450" y="357"/>
                </a:lnTo>
                <a:lnTo>
                  <a:pt x="1448" y="354"/>
                </a:lnTo>
                <a:lnTo>
                  <a:pt x="1446" y="354"/>
                </a:lnTo>
                <a:lnTo>
                  <a:pt x="1444" y="357"/>
                </a:lnTo>
                <a:lnTo>
                  <a:pt x="1439" y="361"/>
                </a:lnTo>
                <a:lnTo>
                  <a:pt x="1437" y="363"/>
                </a:lnTo>
                <a:lnTo>
                  <a:pt x="1435" y="363"/>
                </a:lnTo>
                <a:lnTo>
                  <a:pt x="1435" y="363"/>
                </a:lnTo>
                <a:lnTo>
                  <a:pt x="1435" y="363"/>
                </a:lnTo>
                <a:lnTo>
                  <a:pt x="1435" y="363"/>
                </a:lnTo>
                <a:lnTo>
                  <a:pt x="1435" y="361"/>
                </a:lnTo>
                <a:lnTo>
                  <a:pt x="1435" y="361"/>
                </a:lnTo>
                <a:lnTo>
                  <a:pt x="1435" y="359"/>
                </a:lnTo>
                <a:lnTo>
                  <a:pt x="1435" y="359"/>
                </a:lnTo>
                <a:lnTo>
                  <a:pt x="1435" y="359"/>
                </a:lnTo>
                <a:lnTo>
                  <a:pt x="1437" y="359"/>
                </a:lnTo>
                <a:lnTo>
                  <a:pt x="1437" y="359"/>
                </a:lnTo>
                <a:lnTo>
                  <a:pt x="1439" y="359"/>
                </a:lnTo>
                <a:lnTo>
                  <a:pt x="1435" y="354"/>
                </a:lnTo>
                <a:lnTo>
                  <a:pt x="1435" y="354"/>
                </a:lnTo>
                <a:lnTo>
                  <a:pt x="1437" y="354"/>
                </a:lnTo>
                <a:lnTo>
                  <a:pt x="1439" y="352"/>
                </a:lnTo>
                <a:lnTo>
                  <a:pt x="1439" y="348"/>
                </a:lnTo>
                <a:lnTo>
                  <a:pt x="1439" y="348"/>
                </a:lnTo>
                <a:lnTo>
                  <a:pt x="1437" y="348"/>
                </a:lnTo>
                <a:lnTo>
                  <a:pt x="1431" y="352"/>
                </a:lnTo>
                <a:lnTo>
                  <a:pt x="1431" y="352"/>
                </a:lnTo>
                <a:lnTo>
                  <a:pt x="1435" y="348"/>
                </a:lnTo>
                <a:lnTo>
                  <a:pt x="1439" y="346"/>
                </a:lnTo>
                <a:lnTo>
                  <a:pt x="1442" y="342"/>
                </a:lnTo>
                <a:lnTo>
                  <a:pt x="1444" y="342"/>
                </a:lnTo>
                <a:lnTo>
                  <a:pt x="1446" y="340"/>
                </a:lnTo>
                <a:lnTo>
                  <a:pt x="1444" y="340"/>
                </a:lnTo>
                <a:lnTo>
                  <a:pt x="1442" y="338"/>
                </a:lnTo>
                <a:lnTo>
                  <a:pt x="1442" y="338"/>
                </a:lnTo>
                <a:lnTo>
                  <a:pt x="1439" y="336"/>
                </a:lnTo>
                <a:lnTo>
                  <a:pt x="1439" y="333"/>
                </a:lnTo>
                <a:lnTo>
                  <a:pt x="1439" y="331"/>
                </a:lnTo>
                <a:lnTo>
                  <a:pt x="1439" y="329"/>
                </a:lnTo>
                <a:lnTo>
                  <a:pt x="1439" y="329"/>
                </a:lnTo>
                <a:lnTo>
                  <a:pt x="1437" y="327"/>
                </a:lnTo>
                <a:lnTo>
                  <a:pt x="1433" y="327"/>
                </a:lnTo>
                <a:lnTo>
                  <a:pt x="1431" y="325"/>
                </a:lnTo>
                <a:lnTo>
                  <a:pt x="1431" y="321"/>
                </a:lnTo>
                <a:lnTo>
                  <a:pt x="1429" y="317"/>
                </a:lnTo>
                <a:lnTo>
                  <a:pt x="1429" y="317"/>
                </a:lnTo>
                <a:lnTo>
                  <a:pt x="1425" y="315"/>
                </a:lnTo>
                <a:lnTo>
                  <a:pt x="1421" y="313"/>
                </a:lnTo>
                <a:lnTo>
                  <a:pt x="1416" y="313"/>
                </a:lnTo>
                <a:lnTo>
                  <a:pt x="1410" y="313"/>
                </a:lnTo>
                <a:lnTo>
                  <a:pt x="1408" y="313"/>
                </a:lnTo>
                <a:lnTo>
                  <a:pt x="1406" y="315"/>
                </a:lnTo>
                <a:lnTo>
                  <a:pt x="1406" y="315"/>
                </a:lnTo>
                <a:lnTo>
                  <a:pt x="1400" y="317"/>
                </a:lnTo>
                <a:lnTo>
                  <a:pt x="1395" y="317"/>
                </a:lnTo>
                <a:lnTo>
                  <a:pt x="1391" y="319"/>
                </a:lnTo>
                <a:lnTo>
                  <a:pt x="1391" y="319"/>
                </a:lnTo>
                <a:lnTo>
                  <a:pt x="1393" y="321"/>
                </a:lnTo>
                <a:lnTo>
                  <a:pt x="1393" y="321"/>
                </a:lnTo>
                <a:lnTo>
                  <a:pt x="1389" y="321"/>
                </a:lnTo>
                <a:lnTo>
                  <a:pt x="1385" y="321"/>
                </a:lnTo>
                <a:lnTo>
                  <a:pt x="1383" y="323"/>
                </a:lnTo>
                <a:lnTo>
                  <a:pt x="1377" y="325"/>
                </a:lnTo>
                <a:lnTo>
                  <a:pt x="1370" y="331"/>
                </a:lnTo>
                <a:lnTo>
                  <a:pt x="1370" y="331"/>
                </a:lnTo>
                <a:lnTo>
                  <a:pt x="1375" y="333"/>
                </a:lnTo>
                <a:lnTo>
                  <a:pt x="1387" y="338"/>
                </a:lnTo>
                <a:lnTo>
                  <a:pt x="1387" y="340"/>
                </a:lnTo>
                <a:lnTo>
                  <a:pt x="1377" y="336"/>
                </a:lnTo>
                <a:lnTo>
                  <a:pt x="1372" y="336"/>
                </a:lnTo>
                <a:lnTo>
                  <a:pt x="1370" y="336"/>
                </a:lnTo>
                <a:lnTo>
                  <a:pt x="1370" y="336"/>
                </a:lnTo>
                <a:lnTo>
                  <a:pt x="1368" y="338"/>
                </a:lnTo>
                <a:lnTo>
                  <a:pt x="1368" y="338"/>
                </a:lnTo>
                <a:lnTo>
                  <a:pt x="1366" y="340"/>
                </a:lnTo>
                <a:lnTo>
                  <a:pt x="1366" y="342"/>
                </a:lnTo>
                <a:lnTo>
                  <a:pt x="1366" y="344"/>
                </a:lnTo>
                <a:lnTo>
                  <a:pt x="1368" y="344"/>
                </a:lnTo>
                <a:lnTo>
                  <a:pt x="1368" y="346"/>
                </a:lnTo>
                <a:lnTo>
                  <a:pt x="1368" y="346"/>
                </a:lnTo>
                <a:lnTo>
                  <a:pt x="1370" y="348"/>
                </a:lnTo>
                <a:lnTo>
                  <a:pt x="1370" y="348"/>
                </a:lnTo>
                <a:lnTo>
                  <a:pt x="1375" y="350"/>
                </a:lnTo>
                <a:lnTo>
                  <a:pt x="1375" y="350"/>
                </a:lnTo>
                <a:lnTo>
                  <a:pt x="1377" y="350"/>
                </a:lnTo>
                <a:lnTo>
                  <a:pt x="1379" y="350"/>
                </a:lnTo>
                <a:lnTo>
                  <a:pt x="1381" y="350"/>
                </a:lnTo>
                <a:lnTo>
                  <a:pt x="1381" y="350"/>
                </a:lnTo>
                <a:lnTo>
                  <a:pt x="1379" y="352"/>
                </a:lnTo>
                <a:lnTo>
                  <a:pt x="1379" y="352"/>
                </a:lnTo>
                <a:lnTo>
                  <a:pt x="1379" y="354"/>
                </a:lnTo>
                <a:lnTo>
                  <a:pt x="1381" y="354"/>
                </a:lnTo>
                <a:lnTo>
                  <a:pt x="1385" y="359"/>
                </a:lnTo>
                <a:lnTo>
                  <a:pt x="1387" y="359"/>
                </a:lnTo>
                <a:lnTo>
                  <a:pt x="1387" y="359"/>
                </a:lnTo>
                <a:lnTo>
                  <a:pt x="1385" y="359"/>
                </a:lnTo>
                <a:lnTo>
                  <a:pt x="1383" y="357"/>
                </a:lnTo>
                <a:lnTo>
                  <a:pt x="1377" y="354"/>
                </a:lnTo>
                <a:lnTo>
                  <a:pt x="1372" y="354"/>
                </a:lnTo>
                <a:lnTo>
                  <a:pt x="1370" y="354"/>
                </a:lnTo>
                <a:lnTo>
                  <a:pt x="1368" y="359"/>
                </a:lnTo>
                <a:lnTo>
                  <a:pt x="1366" y="359"/>
                </a:lnTo>
                <a:lnTo>
                  <a:pt x="1364" y="361"/>
                </a:lnTo>
                <a:lnTo>
                  <a:pt x="1364" y="361"/>
                </a:lnTo>
                <a:lnTo>
                  <a:pt x="1364" y="361"/>
                </a:lnTo>
                <a:lnTo>
                  <a:pt x="1368" y="365"/>
                </a:lnTo>
                <a:lnTo>
                  <a:pt x="1368" y="365"/>
                </a:lnTo>
                <a:lnTo>
                  <a:pt x="1370" y="367"/>
                </a:lnTo>
                <a:lnTo>
                  <a:pt x="1370" y="369"/>
                </a:lnTo>
                <a:lnTo>
                  <a:pt x="1372" y="369"/>
                </a:lnTo>
                <a:lnTo>
                  <a:pt x="1375" y="369"/>
                </a:lnTo>
                <a:lnTo>
                  <a:pt x="1377" y="369"/>
                </a:lnTo>
                <a:lnTo>
                  <a:pt x="1379" y="369"/>
                </a:lnTo>
                <a:lnTo>
                  <a:pt x="1381" y="371"/>
                </a:lnTo>
                <a:lnTo>
                  <a:pt x="1381" y="371"/>
                </a:lnTo>
                <a:lnTo>
                  <a:pt x="1381" y="373"/>
                </a:lnTo>
                <a:lnTo>
                  <a:pt x="1381" y="375"/>
                </a:lnTo>
                <a:lnTo>
                  <a:pt x="1381" y="378"/>
                </a:lnTo>
                <a:lnTo>
                  <a:pt x="1379" y="384"/>
                </a:lnTo>
                <a:lnTo>
                  <a:pt x="1379" y="386"/>
                </a:lnTo>
                <a:lnTo>
                  <a:pt x="1379" y="386"/>
                </a:lnTo>
                <a:lnTo>
                  <a:pt x="1377" y="386"/>
                </a:lnTo>
                <a:lnTo>
                  <a:pt x="1377" y="386"/>
                </a:lnTo>
                <a:lnTo>
                  <a:pt x="1375" y="384"/>
                </a:lnTo>
                <a:lnTo>
                  <a:pt x="1377" y="384"/>
                </a:lnTo>
                <a:lnTo>
                  <a:pt x="1377" y="384"/>
                </a:lnTo>
                <a:lnTo>
                  <a:pt x="1375" y="384"/>
                </a:lnTo>
                <a:lnTo>
                  <a:pt x="1366" y="384"/>
                </a:lnTo>
                <a:lnTo>
                  <a:pt x="1364" y="384"/>
                </a:lnTo>
                <a:lnTo>
                  <a:pt x="1360" y="386"/>
                </a:lnTo>
                <a:lnTo>
                  <a:pt x="1358" y="386"/>
                </a:lnTo>
                <a:lnTo>
                  <a:pt x="1354" y="388"/>
                </a:lnTo>
                <a:lnTo>
                  <a:pt x="1354" y="386"/>
                </a:lnTo>
                <a:lnTo>
                  <a:pt x="1356" y="386"/>
                </a:lnTo>
                <a:lnTo>
                  <a:pt x="1360" y="384"/>
                </a:lnTo>
                <a:lnTo>
                  <a:pt x="1362" y="382"/>
                </a:lnTo>
                <a:lnTo>
                  <a:pt x="1366" y="382"/>
                </a:lnTo>
                <a:lnTo>
                  <a:pt x="1370" y="382"/>
                </a:lnTo>
                <a:lnTo>
                  <a:pt x="1375" y="380"/>
                </a:lnTo>
                <a:lnTo>
                  <a:pt x="1377" y="378"/>
                </a:lnTo>
                <a:lnTo>
                  <a:pt x="1375" y="375"/>
                </a:lnTo>
                <a:lnTo>
                  <a:pt x="1372" y="373"/>
                </a:lnTo>
                <a:lnTo>
                  <a:pt x="1368" y="371"/>
                </a:lnTo>
                <a:lnTo>
                  <a:pt x="1366" y="369"/>
                </a:lnTo>
                <a:lnTo>
                  <a:pt x="1362" y="367"/>
                </a:lnTo>
                <a:lnTo>
                  <a:pt x="1358" y="363"/>
                </a:lnTo>
                <a:lnTo>
                  <a:pt x="1358" y="361"/>
                </a:lnTo>
                <a:lnTo>
                  <a:pt x="1358" y="357"/>
                </a:lnTo>
                <a:lnTo>
                  <a:pt x="1358" y="354"/>
                </a:lnTo>
                <a:lnTo>
                  <a:pt x="1358" y="352"/>
                </a:lnTo>
                <a:lnTo>
                  <a:pt x="1358" y="350"/>
                </a:lnTo>
                <a:lnTo>
                  <a:pt x="1358" y="348"/>
                </a:lnTo>
                <a:lnTo>
                  <a:pt x="1356" y="346"/>
                </a:lnTo>
                <a:lnTo>
                  <a:pt x="1354" y="342"/>
                </a:lnTo>
                <a:lnTo>
                  <a:pt x="1351" y="342"/>
                </a:lnTo>
                <a:lnTo>
                  <a:pt x="1351" y="340"/>
                </a:lnTo>
                <a:lnTo>
                  <a:pt x="1354" y="338"/>
                </a:lnTo>
                <a:lnTo>
                  <a:pt x="1354" y="336"/>
                </a:lnTo>
                <a:lnTo>
                  <a:pt x="1356" y="333"/>
                </a:lnTo>
                <a:lnTo>
                  <a:pt x="1360" y="327"/>
                </a:lnTo>
                <a:lnTo>
                  <a:pt x="1362" y="325"/>
                </a:lnTo>
                <a:lnTo>
                  <a:pt x="1366" y="321"/>
                </a:lnTo>
                <a:lnTo>
                  <a:pt x="1368" y="319"/>
                </a:lnTo>
                <a:lnTo>
                  <a:pt x="1372" y="317"/>
                </a:lnTo>
                <a:lnTo>
                  <a:pt x="1377" y="315"/>
                </a:lnTo>
                <a:lnTo>
                  <a:pt x="1377" y="313"/>
                </a:lnTo>
                <a:lnTo>
                  <a:pt x="1377" y="313"/>
                </a:lnTo>
                <a:lnTo>
                  <a:pt x="1377" y="313"/>
                </a:lnTo>
                <a:lnTo>
                  <a:pt x="1375" y="310"/>
                </a:lnTo>
                <a:lnTo>
                  <a:pt x="1362" y="310"/>
                </a:lnTo>
                <a:lnTo>
                  <a:pt x="1356" y="310"/>
                </a:lnTo>
                <a:lnTo>
                  <a:pt x="1351" y="310"/>
                </a:lnTo>
                <a:lnTo>
                  <a:pt x="1341" y="313"/>
                </a:lnTo>
                <a:lnTo>
                  <a:pt x="1337" y="313"/>
                </a:lnTo>
                <a:lnTo>
                  <a:pt x="1335" y="315"/>
                </a:lnTo>
                <a:lnTo>
                  <a:pt x="1331" y="317"/>
                </a:lnTo>
                <a:lnTo>
                  <a:pt x="1322" y="323"/>
                </a:lnTo>
                <a:lnTo>
                  <a:pt x="1322" y="323"/>
                </a:lnTo>
                <a:lnTo>
                  <a:pt x="1322" y="323"/>
                </a:lnTo>
                <a:lnTo>
                  <a:pt x="1322" y="325"/>
                </a:lnTo>
                <a:lnTo>
                  <a:pt x="1322" y="325"/>
                </a:lnTo>
                <a:lnTo>
                  <a:pt x="1318" y="327"/>
                </a:lnTo>
                <a:lnTo>
                  <a:pt x="1316" y="329"/>
                </a:lnTo>
                <a:lnTo>
                  <a:pt x="1316" y="331"/>
                </a:lnTo>
                <a:lnTo>
                  <a:pt x="1314" y="331"/>
                </a:lnTo>
                <a:lnTo>
                  <a:pt x="1314" y="333"/>
                </a:lnTo>
                <a:lnTo>
                  <a:pt x="1314" y="336"/>
                </a:lnTo>
                <a:lnTo>
                  <a:pt x="1314" y="338"/>
                </a:lnTo>
                <a:lnTo>
                  <a:pt x="1314" y="338"/>
                </a:lnTo>
                <a:lnTo>
                  <a:pt x="1310" y="342"/>
                </a:lnTo>
                <a:lnTo>
                  <a:pt x="1307" y="346"/>
                </a:lnTo>
                <a:lnTo>
                  <a:pt x="1307" y="348"/>
                </a:lnTo>
                <a:lnTo>
                  <a:pt x="1305" y="350"/>
                </a:lnTo>
                <a:lnTo>
                  <a:pt x="1305" y="350"/>
                </a:lnTo>
                <a:lnTo>
                  <a:pt x="1305" y="352"/>
                </a:lnTo>
                <a:lnTo>
                  <a:pt x="1305" y="354"/>
                </a:lnTo>
                <a:lnTo>
                  <a:pt x="1305" y="354"/>
                </a:lnTo>
                <a:lnTo>
                  <a:pt x="1307" y="357"/>
                </a:lnTo>
                <a:lnTo>
                  <a:pt x="1310" y="357"/>
                </a:lnTo>
                <a:lnTo>
                  <a:pt x="1310" y="357"/>
                </a:lnTo>
                <a:lnTo>
                  <a:pt x="1305" y="359"/>
                </a:lnTo>
                <a:lnTo>
                  <a:pt x="1303" y="361"/>
                </a:lnTo>
                <a:lnTo>
                  <a:pt x="1303" y="363"/>
                </a:lnTo>
                <a:lnTo>
                  <a:pt x="1303" y="365"/>
                </a:lnTo>
                <a:lnTo>
                  <a:pt x="1305" y="367"/>
                </a:lnTo>
                <a:lnTo>
                  <a:pt x="1305" y="371"/>
                </a:lnTo>
                <a:lnTo>
                  <a:pt x="1305" y="373"/>
                </a:lnTo>
                <a:lnTo>
                  <a:pt x="1307" y="375"/>
                </a:lnTo>
                <a:lnTo>
                  <a:pt x="1307" y="375"/>
                </a:lnTo>
                <a:lnTo>
                  <a:pt x="1312" y="378"/>
                </a:lnTo>
                <a:lnTo>
                  <a:pt x="1318" y="380"/>
                </a:lnTo>
                <a:lnTo>
                  <a:pt x="1324" y="380"/>
                </a:lnTo>
                <a:lnTo>
                  <a:pt x="1333" y="382"/>
                </a:lnTo>
                <a:lnTo>
                  <a:pt x="1335" y="382"/>
                </a:lnTo>
                <a:lnTo>
                  <a:pt x="1337" y="382"/>
                </a:lnTo>
                <a:lnTo>
                  <a:pt x="1339" y="384"/>
                </a:lnTo>
                <a:lnTo>
                  <a:pt x="1341" y="386"/>
                </a:lnTo>
                <a:lnTo>
                  <a:pt x="1345" y="386"/>
                </a:lnTo>
                <a:lnTo>
                  <a:pt x="1345" y="388"/>
                </a:lnTo>
                <a:lnTo>
                  <a:pt x="1339" y="388"/>
                </a:lnTo>
                <a:lnTo>
                  <a:pt x="1335" y="388"/>
                </a:lnTo>
                <a:lnTo>
                  <a:pt x="1333" y="388"/>
                </a:lnTo>
                <a:lnTo>
                  <a:pt x="1328" y="388"/>
                </a:lnTo>
                <a:lnTo>
                  <a:pt x="1326" y="386"/>
                </a:lnTo>
                <a:lnTo>
                  <a:pt x="1322" y="386"/>
                </a:lnTo>
                <a:lnTo>
                  <a:pt x="1318" y="386"/>
                </a:lnTo>
                <a:lnTo>
                  <a:pt x="1314" y="386"/>
                </a:lnTo>
                <a:lnTo>
                  <a:pt x="1312" y="386"/>
                </a:lnTo>
                <a:lnTo>
                  <a:pt x="1312" y="386"/>
                </a:lnTo>
                <a:lnTo>
                  <a:pt x="1314" y="388"/>
                </a:lnTo>
                <a:lnTo>
                  <a:pt x="1314" y="392"/>
                </a:lnTo>
                <a:lnTo>
                  <a:pt x="1316" y="392"/>
                </a:lnTo>
                <a:lnTo>
                  <a:pt x="1320" y="398"/>
                </a:lnTo>
                <a:lnTo>
                  <a:pt x="1322" y="401"/>
                </a:lnTo>
                <a:lnTo>
                  <a:pt x="1324" y="401"/>
                </a:lnTo>
                <a:lnTo>
                  <a:pt x="1326" y="401"/>
                </a:lnTo>
                <a:lnTo>
                  <a:pt x="1331" y="403"/>
                </a:lnTo>
                <a:lnTo>
                  <a:pt x="1335" y="407"/>
                </a:lnTo>
                <a:lnTo>
                  <a:pt x="1335" y="407"/>
                </a:lnTo>
                <a:lnTo>
                  <a:pt x="1337" y="407"/>
                </a:lnTo>
                <a:lnTo>
                  <a:pt x="1337" y="405"/>
                </a:lnTo>
                <a:lnTo>
                  <a:pt x="1339" y="405"/>
                </a:lnTo>
                <a:lnTo>
                  <a:pt x="1341" y="405"/>
                </a:lnTo>
                <a:lnTo>
                  <a:pt x="1343" y="405"/>
                </a:lnTo>
                <a:lnTo>
                  <a:pt x="1347" y="405"/>
                </a:lnTo>
                <a:lnTo>
                  <a:pt x="1347" y="405"/>
                </a:lnTo>
                <a:lnTo>
                  <a:pt x="1345" y="403"/>
                </a:lnTo>
                <a:lnTo>
                  <a:pt x="1345" y="403"/>
                </a:lnTo>
                <a:lnTo>
                  <a:pt x="1345" y="403"/>
                </a:lnTo>
                <a:lnTo>
                  <a:pt x="1349" y="403"/>
                </a:lnTo>
                <a:lnTo>
                  <a:pt x="1351" y="403"/>
                </a:lnTo>
                <a:lnTo>
                  <a:pt x="1354" y="403"/>
                </a:lnTo>
                <a:lnTo>
                  <a:pt x="1356" y="401"/>
                </a:lnTo>
                <a:lnTo>
                  <a:pt x="1356" y="401"/>
                </a:lnTo>
                <a:lnTo>
                  <a:pt x="1356" y="403"/>
                </a:lnTo>
                <a:lnTo>
                  <a:pt x="1354" y="405"/>
                </a:lnTo>
                <a:lnTo>
                  <a:pt x="1356" y="405"/>
                </a:lnTo>
                <a:lnTo>
                  <a:pt x="1356" y="409"/>
                </a:lnTo>
                <a:lnTo>
                  <a:pt x="1358" y="409"/>
                </a:lnTo>
                <a:lnTo>
                  <a:pt x="1360" y="411"/>
                </a:lnTo>
                <a:lnTo>
                  <a:pt x="1364" y="411"/>
                </a:lnTo>
                <a:lnTo>
                  <a:pt x="1370" y="409"/>
                </a:lnTo>
                <a:lnTo>
                  <a:pt x="1375" y="411"/>
                </a:lnTo>
                <a:lnTo>
                  <a:pt x="1377" y="411"/>
                </a:lnTo>
                <a:lnTo>
                  <a:pt x="1379" y="411"/>
                </a:lnTo>
                <a:lnTo>
                  <a:pt x="1379" y="411"/>
                </a:lnTo>
                <a:lnTo>
                  <a:pt x="1383" y="413"/>
                </a:lnTo>
                <a:lnTo>
                  <a:pt x="1393" y="413"/>
                </a:lnTo>
                <a:lnTo>
                  <a:pt x="1398" y="413"/>
                </a:lnTo>
                <a:lnTo>
                  <a:pt x="1404" y="413"/>
                </a:lnTo>
                <a:lnTo>
                  <a:pt x="1404" y="413"/>
                </a:lnTo>
                <a:lnTo>
                  <a:pt x="1406" y="413"/>
                </a:lnTo>
                <a:lnTo>
                  <a:pt x="1412" y="415"/>
                </a:lnTo>
                <a:lnTo>
                  <a:pt x="1416" y="417"/>
                </a:lnTo>
                <a:lnTo>
                  <a:pt x="1419" y="417"/>
                </a:lnTo>
                <a:lnTo>
                  <a:pt x="1421" y="415"/>
                </a:lnTo>
                <a:lnTo>
                  <a:pt x="1427" y="415"/>
                </a:lnTo>
                <a:lnTo>
                  <a:pt x="1435" y="419"/>
                </a:lnTo>
                <a:lnTo>
                  <a:pt x="1437" y="419"/>
                </a:lnTo>
                <a:lnTo>
                  <a:pt x="1437" y="417"/>
                </a:lnTo>
                <a:lnTo>
                  <a:pt x="1435" y="417"/>
                </a:lnTo>
                <a:lnTo>
                  <a:pt x="1433" y="415"/>
                </a:lnTo>
                <a:lnTo>
                  <a:pt x="1431" y="413"/>
                </a:lnTo>
                <a:lnTo>
                  <a:pt x="1429" y="413"/>
                </a:lnTo>
                <a:lnTo>
                  <a:pt x="1429" y="413"/>
                </a:lnTo>
                <a:lnTo>
                  <a:pt x="1427" y="411"/>
                </a:lnTo>
                <a:lnTo>
                  <a:pt x="1425" y="411"/>
                </a:lnTo>
                <a:lnTo>
                  <a:pt x="1427" y="409"/>
                </a:lnTo>
                <a:lnTo>
                  <a:pt x="1433" y="411"/>
                </a:lnTo>
                <a:lnTo>
                  <a:pt x="1437" y="411"/>
                </a:lnTo>
                <a:lnTo>
                  <a:pt x="1439" y="411"/>
                </a:lnTo>
                <a:lnTo>
                  <a:pt x="1444" y="413"/>
                </a:lnTo>
                <a:lnTo>
                  <a:pt x="1446" y="413"/>
                </a:lnTo>
                <a:lnTo>
                  <a:pt x="1446" y="413"/>
                </a:lnTo>
                <a:lnTo>
                  <a:pt x="1454" y="415"/>
                </a:lnTo>
                <a:lnTo>
                  <a:pt x="1456" y="415"/>
                </a:lnTo>
                <a:lnTo>
                  <a:pt x="1458" y="415"/>
                </a:lnTo>
                <a:lnTo>
                  <a:pt x="1463" y="415"/>
                </a:lnTo>
                <a:lnTo>
                  <a:pt x="1465" y="413"/>
                </a:lnTo>
                <a:lnTo>
                  <a:pt x="1467" y="413"/>
                </a:lnTo>
                <a:lnTo>
                  <a:pt x="1467" y="411"/>
                </a:lnTo>
                <a:lnTo>
                  <a:pt x="1467" y="411"/>
                </a:lnTo>
                <a:lnTo>
                  <a:pt x="1467" y="409"/>
                </a:lnTo>
                <a:lnTo>
                  <a:pt x="1465" y="407"/>
                </a:lnTo>
                <a:lnTo>
                  <a:pt x="1465" y="405"/>
                </a:lnTo>
                <a:lnTo>
                  <a:pt x="1463" y="405"/>
                </a:lnTo>
                <a:lnTo>
                  <a:pt x="1458" y="403"/>
                </a:lnTo>
                <a:lnTo>
                  <a:pt x="1458" y="403"/>
                </a:lnTo>
                <a:lnTo>
                  <a:pt x="1458" y="401"/>
                </a:lnTo>
                <a:lnTo>
                  <a:pt x="1458" y="401"/>
                </a:lnTo>
                <a:lnTo>
                  <a:pt x="1460" y="398"/>
                </a:lnTo>
                <a:lnTo>
                  <a:pt x="1460" y="398"/>
                </a:lnTo>
                <a:lnTo>
                  <a:pt x="1463" y="396"/>
                </a:lnTo>
                <a:lnTo>
                  <a:pt x="1463" y="398"/>
                </a:lnTo>
                <a:lnTo>
                  <a:pt x="1465" y="401"/>
                </a:lnTo>
                <a:lnTo>
                  <a:pt x="1465" y="401"/>
                </a:lnTo>
                <a:lnTo>
                  <a:pt x="1467" y="401"/>
                </a:lnTo>
                <a:lnTo>
                  <a:pt x="1469" y="405"/>
                </a:lnTo>
                <a:lnTo>
                  <a:pt x="1469" y="405"/>
                </a:lnTo>
                <a:lnTo>
                  <a:pt x="1471" y="405"/>
                </a:lnTo>
                <a:lnTo>
                  <a:pt x="1473" y="407"/>
                </a:lnTo>
                <a:lnTo>
                  <a:pt x="1475" y="407"/>
                </a:lnTo>
                <a:lnTo>
                  <a:pt x="1475" y="407"/>
                </a:lnTo>
                <a:lnTo>
                  <a:pt x="1479" y="407"/>
                </a:lnTo>
                <a:lnTo>
                  <a:pt x="1481" y="407"/>
                </a:lnTo>
                <a:lnTo>
                  <a:pt x="1481" y="409"/>
                </a:lnTo>
                <a:lnTo>
                  <a:pt x="1481" y="411"/>
                </a:lnTo>
                <a:lnTo>
                  <a:pt x="1483" y="413"/>
                </a:lnTo>
                <a:lnTo>
                  <a:pt x="1483" y="415"/>
                </a:lnTo>
                <a:lnTo>
                  <a:pt x="1483" y="417"/>
                </a:lnTo>
                <a:lnTo>
                  <a:pt x="1486" y="417"/>
                </a:lnTo>
                <a:lnTo>
                  <a:pt x="1490" y="417"/>
                </a:lnTo>
                <a:lnTo>
                  <a:pt x="1492" y="417"/>
                </a:lnTo>
                <a:lnTo>
                  <a:pt x="1492" y="417"/>
                </a:lnTo>
                <a:lnTo>
                  <a:pt x="1494" y="419"/>
                </a:lnTo>
                <a:lnTo>
                  <a:pt x="1494" y="419"/>
                </a:lnTo>
                <a:lnTo>
                  <a:pt x="1492" y="422"/>
                </a:lnTo>
                <a:lnTo>
                  <a:pt x="1490" y="422"/>
                </a:lnTo>
                <a:lnTo>
                  <a:pt x="1490" y="422"/>
                </a:lnTo>
                <a:lnTo>
                  <a:pt x="1492" y="422"/>
                </a:lnTo>
                <a:lnTo>
                  <a:pt x="1492" y="424"/>
                </a:lnTo>
                <a:lnTo>
                  <a:pt x="1494" y="424"/>
                </a:lnTo>
                <a:lnTo>
                  <a:pt x="1496" y="424"/>
                </a:lnTo>
                <a:lnTo>
                  <a:pt x="1496" y="424"/>
                </a:lnTo>
                <a:lnTo>
                  <a:pt x="1498" y="422"/>
                </a:lnTo>
                <a:lnTo>
                  <a:pt x="1500" y="422"/>
                </a:lnTo>
                <a:lnTo>
                  <a:pt x="1500" y="422"/>
                </a:lnTo>
                <a:lnTo>
                  <a:pt x="1502" y="422"/>
                </a:lnTo>
                <a:lnTo>
                  <a:pt x="1502" y="422"/>
                </a:lnTo>
                <a:lnTo>
                  <a:pt x="1500" y="422"/>
                </a:lnTo>
                <a:lnTo>
                  <a:pt x="1500" y="424"/>
                </a:lnTo>
                <a:lnTo>
                  <a:pt x="1498" y="424"/>
                </a:lnTo>
                <a:lnTo>
                  <a:pt x="1498" y="426"/>
                </a:lnTo>
                <a:lnTo>
                  <a:pt x="1500" y="426"/>
                </a:lnTo>
                <a:lnTo>
                  <a:pt x="1500" y="428"/>
                </a:lnTo>
                <a:lnTo>
                  <a:pt x="1502" y="428"/>
                </a:lnTo>
                <a:lnTo>
                  <a:pt x="1504" y="428"/>
                </a:lnTo>
                <a:lnTo>
                  <a:pt x="1507" y="428"/>
                </a:lnTo>
                <a:lnTo>
                  <a:pt x="1511" y="430"/>
                </a:lnTo>
                <a:lnTo>
                  <a:pt x="1511" y="430"/>
                </a:lnTo>
                <a:lnTo>
                  <a:pt x="1513" y="432"/>
                </a:lnTo>
                <a:lnTo>
                  <a:pt x="1511" y="434"/>
                </a:lnTo>
                <a:lnTo>
                  <a:pt x="1511" y="436"/>
                </a:lnTo>
                <a:lnTo>
                  <a:pt x="1509" y="436"/>
                </a:lnTo>
                <a:lnTo>
                  <a:pt x="1507" y="438"/>
                </a:lnTo>
                <a:lnTo>
                  <a:pt x="1504" y="438"/>
                </a:lnTo>
                <a:lnTo>
                  <a:pt x="1500" y="436"/>
                </a:lnTo>
                <a:lnTo>
                  <a:pt x="1500" y="438"/>
                </a:lnTo>
                <a:lnTo>
                  <a:pt x="1498" y="438"/>
                </a:lnTo>
                <a:lnTo>
                  <a:pt x="1498" y="438"/>
                </a:lnTo>
                <a:lnTo>
                  <a:pt x="1498" y="443"/>
                </a:lnTo>
                <a:lnTo>
                  <a:pt x="1498" y="443"/>
                </a:lnTo>
                <a:lnTo>
                  <a:pt x="1498" y="443"/>
                </a:lnTo>
                <a:lnTo>
                  <a:pt x="1498" y="445"/>
                </a:lnTo>
                <a:lnTo>
                  <a:pt x="1498" y="445"/>
                </a:lnTo>
                <a:lnTo>
                  <a:pt x="1498" y="447"/>
                </a:lnTo>
                <a:lnTo>
                  <a:pt x="1500" y="447"/>
                </a:lnTo>
                <a:lnTo>
                  <a:pt x="1502" y="445"/>
                </a:lnTo>
                <a:lnTo>
                  <a:pt x="1509" y="443"/>
                </a:lnTo>
                <a:lnTo>
                  <a:pt x="1513" y="440"/>
                </a:lnTo>
                <a:lnTo>
                  <a:pt x="1513" y="440"/>
                </a:lnTo>
                <a:lnTo>
                  <a:pt x="1515" y="438"/>
                </a:lnTo>
                <a:lnTo>
                  <a:pt x="1515" y="440"/>
                </a:lnTo>
                <a:lnTo>
                  <a:pt x="1519" y="440"/>
                </a:lnTo>
                <a:lnTo>
                  <a:pt x="1519" y="440"/>
                </a:lnTo>
                <a:lnTo>
                  <a:pt x="1521" y="438"/>
                </a:lnTo>
                <a:lnTo>
                  <a:pt x="1523" y="436"/>
                </a:lnTo>
                <a:lnTo>
                  <a:pt x="1523" y="436"/>
                </a:lnTo>
                <a:lnTo>
                  <a:pt x="1525" y="436"/>
                </a:lnTo>
                <a:lnTo>
                  <a:pt x="1525" y="438"/>
                </a:lnTo>
                <a:lnTo>
                  <a:pt x="1523" y="438"/>
                </a:lnTo>
                <a:lnTo>
                  <a:pt x="1521" y="438"/>
                </a:lnTo>
                <a:lnTo>
                  <a:pt x="1523" y="440"/>
                </a:lnTo>
                <a:lnTo>
                  <a:pt x="1523" y="440"/>
                </a:lnTo>
                <a:lnTo>
                  <a:pt x="1525" y="440"/>
                </a:lnTo>
                <a:lnTo>
                  <a:pt x="1525" y="440"/>
                </a:lnTo>
                <a:lnTo>
                  <a:pt x="1523" y="443"/>
                </a:lnTo>
                <a:lnTo>
                  <a:pt x="1523" y="443"/>
                </a:lnTo>
                <a:lnTo>
                  <a:pt x="1523" y="443"/>
                </a:lnTo>
                <a:lnTo>
                  <a:pt x="1525" y="443"/>
                </a:lnTo>
                <a:lnTo>
                  <a:pt x="1525" y="443"/>
                </a:lnTo>
                <a:lnTo>
                  <a:pt x="1525" y="443"/>
                </a:lnTo>
                <a:lnTo>
                  <a:pt x="1525" y="445"/>
                </a:lnTo>
                <a:lnTo>
                  <a:pt x="1525" y="445"/>
                </a:lnTo>
                <a:lnTo>
                  <a:pt x="1530" y="449"/>
                </a:lnTo>
                <a:lnTo>
                  <a:pt x="1530" y="449"/>
                </a:lnTo>
                <a:lnTo>
                  <a:pt x="1532" y="449"/>
                </a:lnTo>
                <a:lnTo>
                  <a:pt x="1534" y="451"/>
                </a:lnTo>
                <a:lnTo>
                  <a:pt x="1536" y="449"/>
                </a:lnTo>
                <a:lnTo>
                  <a:pt x="1536" y="449"/>
                </a:lnTo>
                <a:lnTo>
                  <a:pt x="1534" y="447"/>
                </a:lnTo>
                <a:lnTo>
                  <a:pt x="1534" y="445"/>
                </a:lnTo>
                <a:lnTo>
                  <a:pt x="1536" y="445"/>
                </a:lnTo>
                <a:lnTo>
                  <a:pt x="1538" y="447"/>
                </a:lnTo>
                <a:lnTo>
                  <a:pt x="1538" y="447"/>
                </a:lnTo>
                <a:lnTo>
                  <a:pt x="1538" y="447"/>
                </a:lnTo>
                <a:lnTo>
                  <a:pt x="1538" y="449"/>
                </a:lnTo>
                <a:lnTo>
                  <a:pt x="1538" y="449"/>
                </a:lnTo>
                <a:lnTo>
                  <a:pt x="1538" y="451"/>
                </a:lnTo>
                <a:lnTo>
                  <a:pt x="1538" y="451"/>
                </a:lnTo>
                <a:lnTo>
                  <a:pt x="1538" y="453"/>
                </a:lnTo>
                <a:lnTo>
                  <a:pt x="1538" y="455"/>
                </a:lnTo>
                <a:lnTo>
                  <a:pt x="1540" y="455"/>
                </a:lnTo>
                <a:lnTo>
                  <a:pt x="1540" y="455"/>
                </a:lnTo>
                <a:lnTo>
                  <a:pt x="1542" y="455"/>
                </a:lnTo>
                <a:lnTo>
                  <a:pt x="1546" y="455"/>
                </a:lnTo>
                <a:lnTo>
                  <a:pt x="1546" y="455"/>
                </a:lnTo>
                <a:lnTo>
                  <a:pt x="1546" y="455"/>
                </a:lnTo>
                <a:lnTo>
                  <a:pt x="1546" y="457"/>
                </a:lnTo>
                <a:lnTo>
                  <a:pt x="1548" y="461"/>
                </a:lnTo>
                <a:lnTo>
                  <a:pt x="1551" y="466"/>
                </a:lnTo>
                <a:lnTo>
                  <a:pt x="1555" y="468"/>
                </a:lnTo>
                <a:lnTo>
                  <a:pt x="1557" y="472"/>
                </a:lnTo>
                <a:lnTo>
                  <a:pt x="1559" y="480"/>
                </a:lnTo>
                <a:lnTo>
                  <a:pt x="1561" y="480"/>
                </a:lnTo>
                <a:lnTo>
                  <a:pt x="1561" y="480"/>
                </a:lnTo>
                <a:lnTo>
                  <a:pt x="1561" y="482"/>
                </a:lnTo>
                <a:lnTo>
                  <a:pt x="1559" y="484"/>
                </a:lnTo>
                <a:lnTo>
                  <a:pt x="1557" y="484"/>
                </a:lnTo>
                <a:lnTo>
                  <a:pt x="1555" y="487"/>
                </a:lnTo>
                <a:lnTo>
                  <a:pt x="1553" y="487"/>
                </a:lnTo>
                <a:lnTo>
                  <a:pt x="1551" y="491"/>
                </a:lnTo>
                <a:lnTo>
                  <a:pt x="1551" y="491"/>
                </a:lnTo>
                <a:lnTo>
                  <a:pt x="1551" y="493"/>
                </a:lnTo>
                <a:lnTo>
                  <a:pt x="1551" y="495"/>
                </a:lnTo>
                <a:lnTo>
                  <a:pt x="1546" y="495"/>
                </a:lnTo>
                <a:lnTo>
                  <a:pt x="1546" y="495"/>
                </a:lnTo>
                <a:lnTo>
                  <a:pt x="1544" y="497"/>
                </a:lnTo>
                <a:lnTo>
                  <a:pt x="1544" y="497"/>
                </a:lnTo>
                <a:lnTo>
                  <a:pt x="1542" y="499"/>
                </a:lnTo>
                <a:lnTo>
                  <a:pt x="1536" y="503"/>
                </a:lnTo>
                <a:lnTo>
                  <a:pt x="1530" y="508"/>
                </a:lnTo>
                <a:lnTo>
                  <a:pt x="1530" y="508"/>
                </a:lnTo>
                <a:lnTo>
                  <a:pt x="1530" y="508"/>
                </a:lnTo>
                <a:lnTo>
                  <a:pt x="1530" y="510"/>
                </a:lnTo>
                <a:lnTo>
                  <a:pt x="1532" y="512"/>
                </a:lnTo>
                <a:lnTo>
                  <a:pt x="1536" y="514"/>
                </a:lnTo>
                <a:lnTo>
                  <a:pt x="1538" y="516"/>
                </a:lnTo>
                <a:lnTo>
                  <a:pt x="1540" y="518"/>
                </a:lnTo>
                <a:lnTo>
                  <a:pt x="1540" y="520"/>
                </a:lnTo>
                <a:lnTo>
                  <a:pt x="1542" y="522"/>
                </a:lnTo>
                <a:lnTo>
                  <a:pt x="1542" y="524"/>
                </a:lnTo>
                <a:lnTo>
                  <a:pt x="1540" y="524"/>
                </a:lnTo>
                <a:lnTo>
                  <a:pt x="1538" y="522"/>
                </a:lnTo>
                <a:lnTo>
                  <a:pt x="1536" y="522"/>
                </a:lnTo>
                <a:lnTo>
                  <a:pt x="1534" y="524"/>
                </a:lnTo>
                <a:lnTo>
                  <a:pt x="1532" y="524"/>
                </a:lnTo>
                <a:lnTo>
                  <a:pt x="1530" y="526"/>
                </a:lnTo>
                <a:lnTo>
                  <a:pt x="1527" y="526"/>
                </a:lnTo>
                <a:lnTo>
                  <a:pt x="1527" y="526"/>
                </a:lnTo>
                <a:lnTo>
                  <a:pt x="1525" y="526"/>
                </a:lnTo>
                <a:lnTo>
                  <a:pt x="1523" y="526"/>
                </a:lnTo>
                <a:lnTo>
                  <a:pt x="1521" y="526"/>
                </a:lnTo>
                <a:lnTo>
                  <a:pt x="1521" y="526"/>
                </a:lnTo>
                <a:lnTo>
                  <a:pt x="1519" y="526"/>
                </a:lnTo>
                <a:lnTo>
                  <a:pt x="1519" y="528"/>
                </a:lnTo>
                <a:lnTo>
                  <a:pt x="1517" y="528"/>
                </a:lnTo>
                <a:lnTo>
                  <a:pt x="1511" y="528"/>
                </a:lnTo>
                <a:lnTo>
                  <a:pt x="1509" y="528"/>
                </a:lnTo>
                <a:lnTo>
                  <a:pt x="1511" y="528"/>
                </a:lnTo>
                <a:lnTo>
                  <a:pt x="1513" y="533"/>
                </a:lnTo>
                <a:lnTo>
                  <a:pt x="1515" y="533"/>
                </a:lnTo>
                <a:lnTo>
                  <a:pt x="1515" y="535"/>
                </a:lnTo>
                <a:lnTo>
                  <a:pt x="1517" y="535"/>
                </a:lnTo>
                <a:lnTo>
                  <a:pt x="1515" y="535"/>
                </a:lnTo>
                <a:lnTo>
                  <a:pt x="1515" y="537"/>
                </a:lnTo>
                <a:lnTo>
                  <a:pt x="1515" y="537"/>
                </a:lnTo>
                <a:lnTo>
                  <a:pt x="1515" y="539"/>
                </a:lnTo>
                <a:lnTo>
                  <a:pt x="1515" y="539"/>
                </a:lnTo>
                <a:lnTo>
                  <a:pt x="1513" y="537"/>
                </a:lnTo>
                <a:lnTo>
                  <a:pt x="1513" y="537"/>
                </a:lnTo>
                <a:lnTo>
                  <a:pt x="1513" y="537"/>
                </a:lnTo>
                <a:lnTo>
                  <a:pt x="1513" y="537"/>
                </a:lnTo>
                <a:lnTo>
                  <a:pt x="1515" y="535"/>
                </a:lnTo>
                <a:lnTo>
                  <a:pt x="1513" y="535"/>
                </a:lnTo>
                <a:lnTo>
                  <a:pt x="1513" y="533"/>
                </a:lnTo>
                <a:lnTo>
                  <a:pt x="1509" y="531"/>
                </a:lnTo>
                <a:lnTo>
                  <a:pt x="1507" y="528"/>
                </a:lnTo>
                <a:lnTo>
                  <a:pt x="1500" y="526"/>
                </a:lnTo>
                <a:lnTo>
                  <a:pt x="1496" y="526"/>
                </a:lnTo>
                <a:lnTo>
                  <a:pt x="1492" y="524"/>
                </a:lnTo>
                <a:lnTo>
                  <a:pt x="1492" y="524"/>
                </a:lnTo>
                <a:lnTo>
                  <a:pt x="1488" y="524"/>
                </a:lnTo>
                <a:lnTo>
                  <a:pt x="1488" y="524"/>
                </a:lnTo>
                <a:lnTo>
                  <a:pt x="1488" y="524"/>
                </a:lnTo>
                <a:lnTo>
                  <a:pt x="1486" y="526"/>
                </a:lnTo>
                <a:lnTo>
                  <a:pt x="1486" y="526"/>
                </a:lnTo>
                <a:lnTo>
                  <a:pt x="1486" y="526"/>
                </a:lnTo>
                <a:lnTo>
                  <a:pt x="1488" y="531"/>
                </a:lnTo>
                <a:lnTo>
                  <a:pt x="1488" y="531"/>
                </a:lnTo>
                <a:lnTo>
                  <a:pt x="1486" y="531"/>
                </a:lnTo>
                <a:lnTo>
                  <a:pt x="1479" y="533"/>
                </a:lnTo>
                <a:lnTo>
                  <a:pt x="1477" y="535"/>
                </a:lnTo>
                <a:lnTo>
                  <a:pt x="1477" y="535"/>
                </a:lnTo>
                <a:lnTo>
                  <a:pt x="1477" y="537"/>
                </a:lnTo>
                <a:lnTo>
                  <a:pt x="1475" y="539"/>
                </a:lnTo>
                <a:lnTo>
                  <a:pt x="1475" y="541"/>
                </a:lnTo>
                <a:lnTo>
                  <a:pt x="1475" y="541"/>
                </a:lnTo>
                <a:lnTo>
                  <a:pt x="1475" y="543"/>
                </a:lnTo>
                <a:lnTo>
                  <a:pt x="1475" y="543"/>
                </a:lnTo>
                <a:lnTo>
                  <a:pt x="1477" y="547"/>
                </a:lnTo>
                <a:lnTo>
                  <a:pt x="1477" y="547"/>
                </a:lnTo>
                <a:lnTo>
                  <a:pt x="1481" y="549"/>
                </a:lnTo>
                <a:lnTo>
                  <a:pt x="1481" y="549"/>
                </a:lnTo>
                <a:lnTo>
                  <a:pt x="1483" y="549"/>
                </a:lnTo>
                <a:lnTo>
                  <a:pt x="1486" y="549"/>
                </a:lnTo>
                <a:lnTo>
                  <a:pt x="1486" y="552"/>
                </a:lnTo>
                <a:lnTo>
                  <a:pt x="1488" y="552"/>
                </a:lnTo>
                <a:lnTo>
                  <a:pt x="1490" y="552"/>
                </a:lnTo>
                <a:lnTo>
                  <a:pt x="1492" y="552"/>
                </a:lnTo>
                <a:lnTo>
                  <a:pt x="1494" y="554"/>
                </a:lnTo>
                <a:lnTo>
                  <a:pt x="1496" y="554"/>
                </a:lnTo>
                <a:lnTo>
                  <a:pt x="1498" y="552"/>
                </a:lnTo>
                <a:lnTo>
                  <a:pt x="1498" y="552"/>
                </a:lnTo>
                <a:lnTo>
                  <a:pt x="1500" y="552"/>
                </a:lnTo>
                <a:lnTo>
                  <a:pt x="1500" y="552"/>
                </a:lnTo>
                <a:lnTo>
                  <a:pt x="1504" y="549"/>
                </a:lnTo>
                <a:lnTo>
                  <a:pt x="1507" y="549"/>
                </a:lnTo>
                <a:lnTo>
                  <a:pt x="1509" y="549"/>
                </a:lnTo>
                <a:lnTo>
                  <a:pt x="1511" y="549"/>
                </a:lnTo>
                <a:lnTo>
                  <a:pt x="1511" y="545"/>
                </a:lnTo>
                <a:lnTo>
                  <a:pt x="1515" y="545"/>
                </a:lnTo>
                <a:lnTo>
                  <a:pt x="1517" y="547"/>
                </a:lnTo>
                <a:lnTo>
                  <a:pt x="1517" y="547"/>
                </a:lnTo>
                <a:lnTo>
                  <a:pt x="1521" y="547"/>
                </a:lnTo>
                <a:lnTo>
                  <a:pt x="1523" y="547"/>
                </a:lnTo>
                <a:lnTo>
                  <a:pt x="1525" y="547"/>
                </a:lnTo>
                <a:lnTo>
                  <a:pt x="1525" y="545"/>
                </a:lnTo>
                <a:lnTo>
                  <a:pt x="1525" y="543"/>
                </a:lnTo>
                <a:lnTo>
                  <a:pt x="1523" y="541"/>
                </a:lnTo>
                <a:lnTo>
                  <a:pt x="1523" y="541"/>
                </a:lnTo>
                <a:lnTo>
                  <a:pt x="1523" y="539"/>
                </a:lnTo>
                <a:lnTo>
                  <a:pt x="1523" y="539"/>
                </a:lnTo>
                <a:lnTo>
                  <a:pt x="1525" y="539"/>
                </a:lnTo>
                <a:lnTo>
                  <a:pt x="1525" y="539"/>
                </a:lnTo>
                <a:lnTo>
                  <a:pt x="1525" y="539"/>
                </a:lnTo>
                <a:lnTo>
                  <a:pt x="1527" y="539"/>
                </a:lnTo>
                <a:lnTo>
                  <a:pt x="1527" y="541"/>
                </a:lnTo>
                <a:lnTo>
                  <a:pt x="1527" y="541"/>
                </a:lnTo>
                <a:lnTo>
                  <a:pt x="1527" y="543"/>
                </a:lnTo>
                <a:lnTo>
                  <a:pt x="1530" y="543"/>
                </a:lnTo>
                <a:lnTo>
                  <a:pt x="1530" y="543"/>
                </a:lnTo>
                <a:lnTo>
                  <a:pt x="1532" y="543"/>
                </a:lnTo>
                <a:lnTo>
                  <a:pt x="1534" y="543"/>
                </a:lnTo>
                <a:lnTo>
                  <a:pt x="1534" y="547"/>
                </a:lnTo>
                <a:lnTo>
                  <a:pt x="1534" y="547"/>
                </a:lnTo>
                <a:lnTo>
                  <a:pt x="1534" y="549"/>
                </a:lnTo>
                <a:lnTo>
                  <a:pt x="1536" y="549"/>
                </a:lnTo>
                <a:lnTo>
                  <a:pt x="1536" y="547"/>
                </a:lnTo>
                <a:lnTo>
                  <a:pt x="1536" y="547"/>
                </a:lnTo>
                <a:lnTo>
                  <a:pt x="1538" y="545"/>
                </a:lnTo>
                <a:lnTo>
                  <a:pt x="1538" y="545"/>
                </a:lnTo>
                <a:lnTo>
                  <a:pt x="1538" y="545"/>
                </a:lnTo>
                <a:lnTo>
                  <a:pt x="1540" y="545"/>
                </a:lnTo>
                <a:lnTo>
                  <a:pt x="1540" y="545"/>
                </a:lnTo>
                <a:lnTo>
                  <a:pt x="1544" y="545"/>
                </a:lnTo>
                <a:lnTo>
                  <a:pt x="1546" y="545"/>
                </a:lnTo>
                <a:lnTo>
                  <a:pt x="1546" y="545"/>
                </a:lnTo>
                <a:lnTo>
                  <a:pt x="1544" y="549"/>
                </a:lnTo>
                <a:lnTo>
                  <a:pt x="1544" y="549"/>
                </a:lnTo>
                <a:lnTo>
                  <a:pt x="1544" y="549"/>
                </a:lnTo>
                <a:lnTo>
                  <a:pt x="1546" y="552"/>
                </a:lnTo>
                <a:lnTo>
                  <a:pt x="1548" y="552"/>
                </a:lnTo>
                <a:lnTo>
                  <a:pt x="1551" y="556"/>
                </a:lnTo>
                <a:lnTo>
                  <a:pt x="1555" y="558"/>
                </a:lnTo>
                <a:lnTo>
                  <a:pt x="1555" y="558"/>
                </a:lnTo>
                <a:lnTo>
                  <a:pt x="1555" y="558"/>
                </a:lnTo>
                <a:lnTo>
                  <a:pt x="1557" y="560"/>
                </a:lnTo>
                <a:lnTo>
                  <a:pt x="1557" y="562"/>
                </a:lnTo>
                <a:lnTo>
                  <a:pt x="1559" y="562"/>
                </a:lnTo>
                <a:lnTo>
                  <a:pt x="1561" y="560"/>
                </a:lnTo>
                <a:lnTo>
                  <a:pt x="1563" y="560"/>
                </a:lnTo>
                <a:lnTo>
                  <a:pt x="1563" y="560"/>
                </a:lnTo>
                <a:lnTo>
                  <a:pt x="1563" y="562"/>
                </a:lnTo>
                <a:lnTo>
                  <a:pt x="1561" y="562"/>
                </a:lnTo>
                <a:lnTo>
                  <a:pt x="1561" y="564"/>
                </a:lnTo>
                <a:lnTo>
                  <a:pt x="1561" y="564"/>
                </a:lnTo>
                <a:lnTo>
                  <a:pt x="1561" y="564"/>
                </a:lnTo>
                <a:lnTo>
                  <a:pt x="1567" y="564"/>
                </a:lnTo>
                <a:lnTo>
                  <a:pt x="1569" y="564"/>
                </a:lnTo>
                <a:lnTo>
                  <a:pt x="1569" y="566"/>
                </a:lnTo>
                <a:lnTo>
                  <a:pt x="1571" y="566"/>
                </a:lnTo>
                <a:lnTo>
                  <a:pt x="1571" y="568"/>
                </a:lnTo>
                <a:lnTo>
                  <a:pt x="1571" y="568"/>
                </a:lnTo>
                <a:lnTo>
                  <a:pt x="1574" y="568"/>
                </a:lnTo>
                <a:lnTo>
                  <a:pt x="1574" y="568"/>
                </a:lnTo>
                <a:lnTo>
                  <a:pt x="1571" y="568"/>
                </a:lnTo>
                <a:lnTo>
                  <a:pt x="1569" y="570"/>
                </a:lnTo>
                <a:lnTo>
                  <a:pt x="1569" y="570"/>
                </a:lnTo>
                <a:lnTo>
                  <a:pt x="1567" y="570"/>
                </a:lnTo>
                <a:lnTo>
                  <a:pt x="1565" y="570"/>
                </a:lnTo>
                <a:lnTo>
                  <a:pt x="1565" y="572"/>
                </a:lnTo>
                <a:lnTo>
                  <a:pt x="1567" y="572"/>
                </a:lnTo>
                <a:lnTo>
                  <a:pt x="1569" y="577"/>
                </a:lnTo>
                <a:lnTo>
                  <a:pt x="1571" y="579"/>
                </a:lnTo>
                <a:lnTo>
                  <a:pt x="1574" y="579"/>
                </a:lnTo>
                <a:lnTo>
                  <a:pt x="1576" y="581"/>
                </a:lnTo>
                <a:lnTo>
                  <a:pt x="1580" y="579"/>
                </a:lnTo>
                <a:lnTo>
                  <a:pt x="1580" y="579"/>
                </a:lnTo>
                <a:lnTo>
                  <a:pt x="1578" y="581"/>
                </a:lnTo>
                <a:lnTo>
                  <a:pt x="1578" y="581"/>
                </a:lnTo>
                <a:lnTo>
                  <a:pt x="1580" y="581"/>
                </a:lnTo>
                <a:lnTo>
                  <a:pt x="1582" y="583"/>
                </a:lnTo>
                <a:lnTo>
                  <a:pt x="1586" y="583"/>
                </a:lnTo>
                <a:lnTo>
                  <a:pt x="1588" y="585"/>
                </a:lnTo>
                <a:lnTo>
                  <a:pt x="1590" y="587"/>
                </a:lnTo>
                <a:lnTo>
                  <a:pt x="1592" y="587"/>
                </a:lnTo>
                <a:lnTo>
                  <a:pt x="1595" y="585"/>
                </a:lnTo>
                <a:lnTo>
                  <a:pt x="1597" y="585"/>
                </a:lnTo>
                <a:lnTo>
                  <a:pt x="1599" y="587"/>
                </a:lnTo>
                <a:lnTo>
                  <a:pt x="1601" y="587"/>
                </a:lnTo>
                <a:lnTo>
                  <a:pt x="1603" y="591"/>
                </a:lnTo>
                <a:lnTo>
                  <a:pt x="1607" y="593"/>
                </a:lnTo>
                <a:lnTo>
                  <a:pt x="1607" y="593"/>
                </a:lnTo>
                <a:lnTo>
                  <a:pt x="1611" y="596"/>
                </a:lnTo>
                <a:lnTo>
                  <a:pt x="1613" y="598"/>
                </a:lnTo>
                <a:lnTo>
                  <a:pt x="1615" y="598"/>
                </a:lnTo>
                <a:lnTo>
                  <a:pt x="1618" y="598"/>
                </a:lnTo>
                <a:lnTo>
                  <a:pt x="1630" y="600"/>
                </a:lnTo>
                <a:lnTo>
                  <a:pt x="1632" y="600"/>
                </a:lnTo>
                <a:lnTo>
                  <a:pt x="1632" y="602"/>
                </a:lnTo>
                <a:lnTo>
                  <a:pt x="1634" y="602"/>
                </a:lnTo>
                <a:lnTo>
                  <a:pt x="1641" y="604"/>
                </a:lnTo>
                <a:lnTo>
                  <a:pt x="1643" y="604"/>
                </a:lnTo>
                <a:lnTo>
                  <a:pt x="1645" y="606"/>
                </a:lnTo>
                <a:lnTo>
                  <a:pt x="1647" y="606"/>
                </a:lnTo>
                <a:lnTo>
                  <a:pt x="1647" y="606"/>
                </a:lnTo>
                <a:lnTo>
                  <a:pt x="1649" y="606"/>
                </a:lnTo>
                <a:lnTo>
                  <a:pt x="1651" y="606"/>
                </a:lnTo>
                <a:lnTo>
                  <a:pt x="1651" y="604"/>
                </a:lnTo>
                <a:lnTo>
                  <a:pt x="1649" y="602"/>
                </a:lnTo>
                <a:lnTo>
                  <a:pt x="1649" y="602"/>
                </a:lnTo>
                <a:lnTo>
                  <a:pt x="1651" y="600"/>
                </a:lnTo>
                <a:lnTo>
                  <a:pt x="1651" y="600"/>
                </a:lnTo>
                <a:lnTo>
                  <a:pt x="1651" y="598"/>
                </a:lnTo>
                <a:lnTo>
                  <a:pt x="1651" y="598"/>
                </a:lnTo>
                <a:lnTo>
                  <a:pt x="1651" y="598"/>
                </a:lnTo>
                <a:lnTo>
                  <a:pt x="1647" y="596"/>
                </a:lnTo>
                <a:lnTo>
                  <a:pt x="1647" y="596"/>
                </a:lnTo>
                <a:lnTo>
                  <a:pt x="1645" y="593"/>
                </a:lnTo>
                <a:lnTo>
                  <a:pt x="1645" y="591"/>
                </a:lnTo>
                <a:lnTo>
                  <a:pt x="1643" y="589"/>
                </a:lnTo>
                <a:lnTo>
                  <a:pt x="1641" y="589"/>
                </a:lnTo>
                <a:lnTo>
                  <a:pt x="1639" y="587"/>
                </a:lnTo>
                <a:lnTo>
                  <a:pt x="1636" y="587"/>
                </a:lnTo>
                <a:lnTo>
                  <a:pt x="1634" y="585"/>
                </a:lnTo>
                <a:lnTo>
                  <a:pt x="1632" y="585"/>
                </a:lnTo>
                <a:lnTo>
                  <a:pt x="1632" y="583"/>
                </a:lnTo>
                <a:lnTo>
                  <a:pt x="1630" y="583"/>
                </a:lnTo>
                <a:lnTo>
                  <a:pt x="1626" y="581"/>
                </a:lnTo>
                <a:lnTo>
                  <a:pt x="1626" y="581"/>
                </a:lnTo>
                <a:lnTo>
                  <a:pt x="1628" y="579"/>
                </a:lnTo>
                <a:lnTo>
                  <a:pt x="1628" y="579"/>
                </a:lnTo>
                <a:lnTo>
                  <a:pt x="1626" y="579"/>
                </a:lnTo>
                <a:lnTo>
                  <a:pt x="1624" y="579"/>
                </a:lnTo>
                <a:lnTo>
                  <a:pt x="1620" y="577"/>
                </a:lnTo>
                <a:lnTo>
                  <a:pt x="1620" y="577"/>
                </a:lnTo>
                <a:lnTo>
                  <a:pt x="1618" y="572"/>
                </a:lnTo>
                <a:lnTo>
                  <a:pt x="1615" y="570"/>
                </a:lnTo>
                <a:lnTo>
                  <a:pt x="1613" y="568"/>
                </a:lnTo>
                <a:lnTo>
                  <a:pt x="1611" y="568"/>
                </a:lnTo>
                <a:lnTo>
                  <a:pt x="1609" y="564"/>
                </a:lnTo>
                <a:lnTo>
                  <a:pt x="1609" y="564"/>
                </a:lnTo>
                <a:lnTo>
                  <a:pt x="1613" y="564"/>
                </a:lnTo>
                <a:lnTo>
                  <a:pt x="1615" y="564"/>
                </a:lnTo>
                <a:lnTo>
                  <a:pt x="1620" y="566"/>
                </a:lnTo>
                <a:lnTo>
                  <a:pt x="1626" y="570"/>
                </a:lnTo>
                <a:lnTo>
                  <a:pt x="1626" y="570"/>
                </a:lnTo>
                <a:lnTo>
                  <a:pt x="1626" y="570"/>
                </a:lnTo>
                <a:lnTo>
                  <a:pt x="1626" y="570"/>
                </a:lnTo>
                <a:lnTo>
                  <a:pt x="1626" y="566"/>
                </a:lnTo>
                <a:lnTo>
                  <a:pt x="1624" y="564"/>
                </a:lnTo>
                <a:lnTo>
                  <a:pt x="1624" y="564"/>
                </a:lnTo>
                <a:lnTo>
                  <a:pt x="1626" y="566"/>
                </a:lnTo>
                <a:lnTo>
                  <a:pt x="1630" y="570"/>
                </a:lnTo>
                <a:lnTo>
                  <a:pt x="1632" y="572"/>
                </a:lnTo>
                <a:lnTo>
                  <a:pt x="1634" y="575"/>
                </a:lnTo>
                <a:lnTo>
                  <a:pt x="1636" y="575"/>
                </a:lnTo>
                <a:lnTo>
                  <a:pt x="1636" y="575"/>
                </a:lnTo>
                <a:lnTo>
                  <a:pt x="1636" y="575"/>
                </a:lnTo>
                <a:lnTo>
                  <a:pt x="1639" y="577"/>
                </a:lnTo>
                <a:lnTo>
                  <a:pt x="1639" y="577"/>
                </a:lnTo>
                <a:lnTo>
                  <a:pt x="1641" y="577"/>
                </a:lnTo>
                <a:lnTo>
                  <a:pt x="1641" y="579"/>
                </a:lnTo>
                <a:lnTo>
                  <a:pt x="1641" y="579"/>
                </a:lnTo>
                <a:lnTo>
                  <a:pt x="1641" y="579"/>
                </a:lnTo>
                <a:lnTo>
                  <a:pt x="1643" y="579"/>
                </a:lnTo>
                <a:lnTo>
                  <a:pt x="1643" y="579"/>
                </a:lnTo>
                <a:lnTo>
                  <a:pt x="1643" y="575"/>
                </a:lnTo>
                <a:lnTo>
                  <a:pt x="1643" y="575"/>
                </a:lnTo>
                <a:lnTo>
                  <a:pt x="1643" y="577"/>
                </a:lnTo>
                <a:lnTo>
                  <a:pt x="1645" y="579"/>
                </a:lnTo>
                <a:lnTo>
                  <a:pt x="1645" y="581"/>
                </a:lnTo>
                <a:lnTo>
                  <a:pt x="1647" y="581"/>
                </a:lnTo>
                <a:lnTo>
                  <a:pt x="1649" y="581"/>
                </a:lnTo>
                <a:lnTo>
                  <a:pt x="1649" y="581"/>
                </a:lnTo>
                <a:lnTo>
                  <a:pt x="1649" y="579"/>
                </a:lnTo>
                <a:lnTo>
                  <a:pt x="1647" y="579"/>
                </a:lnTo>
                <a:lnTo>
                  <a:pt x="1649" y="579"/>
                </a:lnTo>
                <a:lnTo>
                  <a:pt x="1651" y="581"/>
                </a:lnTo>
                <a:lnTo>
                  <a:pt x="1653" y="581"/>
                </a:lnTo>
                <a:lnTo>
                  <a:pt x="1653" y="583"/>
                </a:lnTo>
                <a:lnTo>
                  <a:pt x="1653" y="583"/>
                </a:lnTo>
                <a:lnTo>
                  <a:pt x="1655" y="583"/>
                </a:lnTo>
                <a:lnTo>
                  <a:pt x="1655" y="583"/>
                </a:lnTo>
                <a:lnTo>
                  <a:pt x="1655" y="583"/>
                </a:lnTo>
                <a:lnTo>
                  <a:pt x="1657" y="583"/>
                </a:lnTo>
                <a:lnTo>
                  <a:pt x="1659" y="585"/>
                </a:lnTo>
                <a:lnTo>
                  <a:pt x="1662" y="587"/>
                </a:lnTo>
                <a:lnTo>
                  <a:pt x="1664" y="589"/>
                </a:lnTo>
                <a:lnTo>
                  <a:pt x="1664" y="589"/>
                </a:lnTo>
                <a:lnTo>
                  <a:pt x="1666" y="589"/>
                </a:lnTo>
                <a:lnTo>
                  <a:pt x="1666" y="587"/>
                </a:lnTo>
                <a:lnTo>
                  <a:pt x="1664" y="583"/>
                </a:lnTo>
                <a:lnTo>
                  <a:pt x="1664" y="583"/>
                </a:lnTo>
                <a:lnTo>
                  <a:pt x="1668" y="583"/>
                </a:lnTo>
                <a:lnTo>
                  <a:pt x="1668" y="583"/>
                </a:lnTo>
                <a:lnTo>
                  <a:pt x="1670" y="583"/>
                </a:lnTo>
                <a:lnTo>
                  <a:pt x="1670" y="583"/>
                </a:lnTo>
                <a:lnTo>
                  <a:pt x="1670" y="583"/>
                </a:lnTo>
                <a:lnTo>
                  <a:pt x="1670" y="583"/>
                </a:lnTo>
                <a:lnTo>
                  <a:pt x="1670" y="581"/>
                </a:lnTo>
                <a:lnTo>
                  <a:pt x="1668" y="579"/>
                </a:lnTo>
                <a:lnTo>
                  <a:pt x="1668" y="579"/>
                </a:lnTo>
                <a:lnTo>
                  <a:pt x="1666" y="575"/>
                </a:lnTo>
                <a:lnTo>
                  <a:pt x="1666" y="575"/>
                </a:lnTo>
                <a:lnTo>
                  <a:pt x="1666" y="575"/>
                </a:lnTo>
                <a:lnTo>
                  <a:pt x="1666" y="575"/>
                </a:lnTo>
                <a:lnTo>
                  <a:pt x="1666" y="572"/>
                </a:lnTo>
                <a:lnTo>
                  <a:pt x="1666" y="570"/>
                </a:lnTo>
                <a:lnTo>
                  <a:pt x="1666" y="566"/>
                </a:lnTo>
                <a:lnTo>
                  <a:pt x="1664" y="566"/>
                </a:lnTo>
                <a:lnTo>
                  <a:pt x="1664" y="564"/>
                </a:lnTo>
                <a:lnTo>
                  <a:pt x="1664" y="564"/>
                </a:lnTo>
                <a:lnTo>
                  <a:pt x="1666" y="566"/>
                </a:lnTo>
                <a:lnTo>
                  <a:pt x="1668" y="568"/>
                </a:lnTo>
                <a:lnTo>
                  <a:pt x="1668" y="568"/>
                </a:lnTo>
                <a:lnTo>
                  <a:pt x="1670" y="575"/>
                </a:lnTo>
                <a:lnTo>
                  <a:pt x="1670" y="575"/>
                </a:lnTo>
                <a:lnTo>
                  <a:pt x="1672" y="575"/>
                </a:lnTo>
                <a:lnTo>
                  <a:pt x="1672" y="575"/>
                </a:lnTo>
                <a:lnTo>
                  <a:pt x="1674" y="572"/>
                </a:lnTo>
                <a:lnTo>
                  <a:pt x="1674" y="570"/>
                </a:lnTo>
                <a:lnTo>
                  <a:pt x="1672" y="568"/>
                </a:lnTo>
                <a:lnTo>
                  <a:pt x="1672" y="566"/>
                </a:lnTo>
                <a:lnTo>
                  <a:pt x="1674" y="566"/>
                </a:lnTo>
                <a:lnTo>
                  <a:pt x="1674" y="564"/>
                </a:lnTo>
                <a:lnTo>
                  <a:pt x="1674" y="562"/>
                </a:lnTo>
                <a:lnTo>
                  <a:pt x="1672" y="560"/>
                </a:lnTo>
                <a:lnTo>
                  <a:pt x="1672" y="560"/>
                </a:lnTo>
                <a:lnTo>
                  <a:pt x="1670" y="560"/>
                </a:lnTo>
                <a:lnTo>
                  <a:pt x="1670" y="560"/>
                </a:lnTo>
                <a:lnTo>
                  <a:pt x="1670" y="560"/>
                </a:lnTo>
                <a:lnTo>
                  <a:pt x="1670" y="558"/>
                </a:lnTo>
                <a:lnTo>
                  <a:pt x="1670" y="558"/>
                </a:lnTo>
                <a:lnTo>
                  <a:pt x="1670" y="558"/>
                </a:lnTo>
                <a:lnTo>
                  <a:pt x="1668" y="558"/>
                </a:lnTo>
                <a:lnTo>
                  <a:pt x="1666" y="558"/>
                </a:lnTo>
                <a:lnTo>
                  <a:pt x="1664" y="558"/>
                </a:lnTo>
                <a:lnTo>
                  <a:pt x="1664" y="558"/>
                </a:lnTo>
                <a:lnTo>
                  <a:pt x="1664" y="556"/>
                </a:lnTo>
                <a:lnTo>
                  <a:pt x="1664" y="556"/>
                </a:lnTo>
                <a:lnTo>
                  <a:pt x="1664" y="556"/>
                </a:lnTo>
                <a:lnTo>
                  <a:pt x="1662" y="554"/>
                </a:lnTo>
                <a:lnTo>
                  <a:pt x="1662" y="554"/>
                </a:lnTo>
                <a:lnTo>
                  <a:pt x="1657" y="552"/>
                </a:lnTo>
                <a:lnTo>
                  <a:pt x="1657" y="552"/>
                </a:lnTo>
                <a:lnTo>
                  <a:pt x="1659" y="552"/>
                </a:lnTo>
                <a:lnTo>
                  <a:pt x="1662" y="552"/>
                </a:lnTo>
                <a:lnTo>
                  <a:pt x="1664" y="552"/>
                </a:lnTo>
                <a:lnTo>
                  <a:pt x="1666" y="547"/>
                </a:lnTo>
                <a:lnTo>
                  <a:pt x="1664" y="547"/>
                </a:lnTo>
                <a:lnTo>
                  <a:pt x="1664" y="547"/>
                </a:lnTo>
                <a:lnTo>
                  <a:pt x="1659" y="547"/>
                </a:lnTo>
                <a:lnTo>
                  <a:pt x="1657" y="547"/>
                </a:lnTo>
                <a:lnTo>
                  <a:pt x="1659" y="545"/>
                </a:lnTo>
                <a:lnTo>
                  <a:pt x="1662" y="545"/>
                </a:lnTo>
                <a:lnTo>
                  <a:pt x="1662" y="543"/>
                </a:lnTo>
                <a:lnTo>
                  <a:pt x="1659" y="541"/>
                </a:lnTo>
                <a:lnTo>
                  <a:pt x="1659" y="541"/>
                </a:lnTo>
                <a:lnTo>
                  <a:pt x="1657" y="541"/>
                </a:lnTo>
                <a:lnTo>
                  <a:pt x="1657" y="541"/>
                </a:lnTo>
                <a:lnTo>
                  <a:pt x="1655" y="539"/>
                </a:lnTo>
                <a:lnTo>
                  <a:pt x="1653" y="537"/>
                </a:lnTo>
                <a:lnTo>
                  <a:pt x="1651" y="539"/>
                </a:lnTo>
                <a:lnTo>
                  <a:pt x="1649" y="539"/>
                </a:lnTo>
                <a:lnTo>
                  <a:pt x="1649" y="541"/>
                </a:lnTo>
                <a:lnTo>
                  <a:pt x="1649" y="541"/>
                </a:lnTo>
                <a:lnTo>
                  <a:pt x="1647" y="541"/>
                </a:lnTo>
                <a:lnTo>
                  <a:pt x="1647" y="541"/>
                </a:lnTo>
                <a:lnTo>
                  <a:pt x="1649" y="539"/>
                </a:lnTo>
                <a:lnTo>
                  <a:pt x="1649" y="539"/>
                </a:lnTo>
                <a:lnTo>
                  <a:pt x="1647" y="537"/>
                </a:lnTo>
                <a:lnTo>
                  <a:pt x="1645" y="535"/>
                </a:lnTo>
                <a:lnTo>
                  <a:pt x="1643" y="535"/>
                </a:lnTo>
                <a:lnTo>
                  <a:pt x="1643" y="535"/>
                </a:lnTo>
                <a:lnTo>
                  <a:pt x="1643" y="539"/>
                </a:lnTo>
                <a:lnTo>
                  <a:pt x="1641" y="539"/>
                </a:lnTo>
                <a:lnTo>
                  <a:pt x="1641" y="539"/>
                </a:lnTo>
                <a:lnTo>
                  <a:pt x="1641" y="535"/>
                </a:lnTo>
                <a:lnTo>
                  <a:pt x="1639" y="533"/>
                </a:lnTo>
                <a:lnTo>
                  <a:pt x="1639" y="533"/>
                </a:lnTo>
                <a:lnTo>
                  <a:pt x="1639" y="533"/>
                </a:lnTo>
                <a:lnTo>
                  <a:pt x="1639" y="533"/>
                </a:lnTo>
                <a:lnTo>
                  <a:pt x="1639" y="533"/>
                </a:lnTo>
                <a:lnTo>
                  <a:pt x="1636" y="533"/>
                </a:lnTo>
                <a:lnTo>
                  <a:pt x="1636" y="533"/>
                </a:lnTo>
                <a:lnTo>
                  <a:pt x="1636" y="531"/>
                </a:lnTo>
                <a:lnTo>
                  <a:pt x="1636" y="528"/>
                </a:lnTo>
                <a:lnTo>
                  <a:pt x="1634" y="528"/>
                </a:lnTo>
                <a:lnTo>
                  <a:pt x="1632" y="526"/>
                </a:lnTo>
                <a:lnTo>
                  <a:pt x="1632" y="526"/>
                </a:lnTo>
                <a:lnTo>
                  <a:pt x="1632" y="526"/>
                </a:lnTo>
                <a:lnTo>
                  <a:pt x="1634" y="524"/>
                </a:lnTo>
                <a:lnTo>
                  <a:pt x="1634" y="524"/>
                </a:lnTo>
                <a:lnTo>
                  <a:pt x="1632" y="524"/>
                </a:lnTo>
                <a:lnTo>
                  <a:pt x="1632" y="522"/>
                </a:lnTo>
                <a:lnTo>
                  <a:pt x="1632" y="522"/>
                </a:lnTo>
                <a:lnTo>
                  <a:pt x="1632" y="522"/>
                </a:lnTo>
                <a:lnTo>
                  <a:pt x="1630" y="520"/>
                </a:lnTo>
                <a:lnTo>
                  <a:pt x="1628" y="520"/>
                </a:lnTo>
                <a:lnTo>
                  <a:pt x="1628" y="520"/>
                </a:lnTo>
                <a:lnTo>
                  <a:pt x="1626" y="520"/>
                </a:lnTo>
                <a:lnTo>
                  <a:pt x="1624" y="522"/>
                </a:lnTo>
                <a:lnTo>
                  <a:pt x="1624" y="522"/>
                </a:lnTo>
                <a:lnTo>
                  <a:pt x="1624" y="522"/>
                </a:lnTo>
                <a:lnTo>
                  <a:pt x="1624" y="520"/>
                </a:lnTo>
                <a:lnTo>
                  <a:pt x="1624" y="516"/>
                </a:lnTo>
                <a:lnTo>
                  <a:pt x="1624" y="516"/>
                </a:lnTo>
                <a:lnTo>
                  <a:pt x="1624" y="516"/>
                </a:lnTo>
                <a:lnTo>
                  <a:pt x="1622" y="516"/>
                </a:lnTo>
                <a:lnTo>
                  <a:pt x="1620" y="514"/>
                </a:lnTo>
                <a:lnTo>
                  <a:pt x="1620" y="514"/>
                </a:lnTo>
                <a:lnTo>
                  <a:pt x="1620" y="512"/>
                </a:lnTo>
                <a:lnTo>
                  <a:pt x="1620" y="510"/>
                </a:lnTo>
                <a:lnTo>
                  <a:pt x="1620" y="510"/>
                </a:lnTo>
                <a:lnTo>
                  <a:pt x="1615" y="508"/>
                </a:lnTo>
                <a:lnTo>
                  <a:pt x="1613" y="508"/>
                </a:lnTo>
                <a:lnTo>
                  <a:pt x="1611" y="508"/>
                </a:lnTo>
                <a:lnTo>
                  <a:pt x="1611" y="508"/>
                </a:lnTo>
                <a:lnTo>
                  <a:pt x="1615" y="505"/>
                </a:lnTo>
                <a:lnTo>
                  <a:pt x="1615" y="505"/>
                </a:lnTo>
                <a:lnTo>
                  <a:pt x="1620" y="508"/>
                </a:lnTo>
                <a:lnTo>
                  <a:pt x="1624" y="512"/>
                </a:lnTo>
                <a:lnTo>
                  <a:pt x="1626" y="512"/>
                </a:lnTo>
                <a:lnTo>
                  <a:pt x="1628" y="514"/>
                </a:lnTo>
                <a:lnTo>
                  <a:pt x="1632" y="514"/>
                </a:lnTo>
                <a:lnTo>
                  <a:pt x="1632" y="514"/>
                </a:lnTo>
                <a:lnTo>
                  <a:pt x="1632" y="512"/>
                </a:lnTo>
                <a:lnTo>
                  <a:pt x="1634" y="512"/>
                </a:lnTo>
                <a:lnTo>
                  <a:pt x="1632" y="510"/>
                </a:lnTo>
                <a:lnTo>
                  <a:pt x="1630" y="508"/>
                </a:lnTo>
                <a:lnTo>
                  <a:pt x="1626" y="505"/>
                </a:lnTo>
                <a:lnTo>
                  <a:pt x="1626" y="503"/>
                </a:lnTo>
                <a:lnTo>
                  <a:pt x="1624" y="501"/>
                </a:lnTo>
                <a:lnTo>
                  <a:pt x="1624" y="499"/>
                </a:lnTo>
                <a:lnTo>
                  <a:pt x="1626" y="501"/>
                </a:lnTo>
                <a:lnTo>
                  <a:pt x="1628" y="501"/>
                </a:lnTo>
                <a:lnTo>
                  <a:pt x="1632" y="503"/>
                </a:lnTo>
                <a:lnTo>
                  <a:pt x="1632" y="503"/>
                </a:lnTo>
                <a:lnTo>
                  <a:pt x="1634" y="503"/>
                </a:lnTo>
                <a:lnTo>
                  <a:pt x="1634" y="503"/>
                </a:lnTo>
                <a:lnTo>
                  <a:pt x="1634" y="501"/>
                </a:lnTo>
                <a:lnTo>
                  <a:pt x="1632" y="499"/>
                </a:lnTo>
                <a:lnTo>
                  <a:pt x="1632" y="497"/>
                </a:lnTo>
                <a:lnTo>
                  <a:pt x="1634" y="499"/>
                </a:lnTo>
                <a:lnTo>
                  <a:pt x="1636" y="499"/>
                </a:lnTo>
                <a:lnTo>
                  <a:pt x="1639" y="499"/>
                </a:lnTo>
                <a:lnTo>
                  <a:pt x="1639" y="497"/>
                </a:lnTo>
                <a:lnTo>
                  <a:pt x="1636" y="497"/>
                </a:lnTo>
                <a:lnTo>
                  <a:pt x="1636" y="497"/>
                </a:lnTo>
                <a:lnTo>
                  <a:pt x="1639" y="497"/>
                </a:lnTo>
                <a:lnTo>
                  <a:pt x="1641" y="499"/>
                </a:lnTo>
                <a:lnTo>
                  <a:pt x="1641" y="499"/>
                </a:lnTo>
                <a:lnTo>
                  <a:pt x="1641" y="501"/>
                </a:lnTo>
                <a:lnTo>
                  <a:pt x="1645" y="505"/>
                </a:lnTo>
                <a:lnTo>
                  <a:pt x="1645" y="505"/>
                </a:lnTo>
                <a:lnTo>
                  <a:pt x="1647" y="505"/>
                </a:lnTo>
                <a:lnTo>
                  <a:pt x="1649" y="508"/>
                </a:lnTo>
                <a:lnTo>
                  <a:pt x="1651" y="508"/>
                </a:lnTo>
                <a:lnTo>
                  <a:pt x="1653" y="508"/>
                </a:lnTo>
                <a:lnTo>
                  <a:pt x="1653" y="508"/>
                </a:lnTo>
                <a:lnTo>
                  <a:pt x="1655" y="508"/>
                </a:lnTo>
                <a:lnTo>
                  <a:pt x="1655" y="508"/>
                </a:lnTo>
                <a:lnTo>
                  <a:pt x="1657" y="508"/>
                </a:lnTo>
                <a:lnTo>
                  <a:pt x="1653" y="510"/>
                </a:lnTo>
                <a:lnTo>
                  <a:pt x="1653" y="512"/>
                </a:lnTo>
                <a:lnTo>
                  <a:pt x="1653" y="512"/>
                </a:lnTo>
                <a:lnTo>
                  <a:pt x="1657" y="512"/>
                </a:lnTo>
                <a:lnTo>
                  <a:pt x="1659" y="512"/>
                </a:lnTo>
                <a:lnTo>
                  <a:pt x="1662" y="512"/>
                </a:lnTo>
                <a:lnTo>
                  <a:pt x="1666" y="510"/>
                </a:lnTo>
                <a:lnTo>
                  <a:pt x="1668" y="508"/>
                </a:lnTo>
                <a:lnTo>
                  <a:pt x="1670" y="505"/>
                </a:lnTo>
                <a:lnTo>
                  <a:pt x="1672" y="505"/>
                </a:lnTo>
                <a:lnTo>
                  <a:pt x="1674" y="503"/>
                </a:lnTo>
                <a:lnTo>
                  <a:pt x="1674" y="503"/>
                </a:lnTo>
                <a:lnTo>
                  <a:pt x="1672" y="505"/>
                </a:lnTo>
                <a:lnTo>
                  <a:pt x="1670" y="508"/>
                </a:lnTo>
                <a:lnTo>
                  <a:pt x="1670" y="510"/>
                </a:lnTo>
                <a:lnTo>
                  <a:pt x="1668" y="512"/>
                </a:lnTo>
                <a:lnTo>
                  <a:pt x="1666" y="512"/>
                </a:lnTo>
                <a:lnTo>
                  <a:pt x="1664" y="514"/>
                </a:lnTo>
                <a:lnTo>
                  <a:pt x="1662" y="514"/>
                </a:lnTo>
                <a:lnTo>
                  <a:pt x="1662" y="516"/>
                </a:lnTo>
                <a:lnTo>
                  <a:pt x="1659" y="518"/>
                </a:lnTo>
                <a:lnTo>
                  <a:pt x="1662" y="518"/>
                </a:lnTo>
                <a:lnTo>
                  <a:pt x="1662" y="518"/>
                </a:lnTo>
                <a:lnTo>
                  <a:pt x="1662" y="520"/>
                </a:lnTo>
                <a:lnTo>
                  <a:pt x="1664" y="522"/>
                </a:lnTo>
                <a:lnTo>
                  <a:pt x="1664" y="522"/>
                </a:lnTo>
                <a:lnTo>
                  <a:pt x="1664" y="524"/>
                </a:lnTo>
                <a:lnTo>
                  <a:pt x="1666" y="526"/>
                </a:lnTo>
                <a:lnTo>
                  <a:pt x="1668" y="528"/>
                </a:lnTo>
                <a:lnTo>
                  <a:pt x="1670" y="531"/>
                </a:lnTo>
                <a:lnTo>
                  <a:pt x="1670" y="531"/>
                </a:lnTo>
                <a:lnTo>
                  <a:pt x="1672" y="533"/>
                </a:lnTo>
                <a:lnTo>
                  <a:pt x="1674" y="528"/>
                </a:lnTo>
                <a:lnTo>
                  <a:pt x="1676" y="526"/>
                </a:lnTo>
                <a:lnTo>
                  <a:pt x="1676" y="526"/>
                </a:lnTo>
                <a:lnTo>
                  <a:pt x="1676" y="526"/>
                </a:lnTo>
                <a:lnTo>
                  <a:pt x="1676" y="528"/>
                </a:lnTo>
                <a:lnTo>
                  <a:pt x="1676" y="531"/>
                </a:lnTo>
                <a:lnTo>
                  <a:pt x="1676" y="533"/>
                </a:lnTo>
                <a:lnTo>
                  <a:pt x="1678" y="533"/>
                </a:lnTo>
                <a:lnTo>
                  <a:pt x="1680" y="533"/>
                </a:lnTo>
                <a:lnTo>
                  <a:pt x="1680" y="533"/>
                </a:lnTo>
                <a:lnTo>
                  <a:pt x="1683" y="533"/>
                </a:lnTo>
                <a:lnTo>
                  <a:pt x="1683" y="533"/>
                </a:lnTo>
                <a:lnTo>
                  <a:pt x="1683" y="535"/>
                </a:lnTo>
                <a:lnTo>
                  <a:pt x="1685" y="535"/>
                </a:lnTo>
                <a:lnTo>
                  <a:pt x="1687" y="537"/>
                </a:lnTo>
                <a:lnTo>
                  <a:pt x="1689" y="535"/>
                </a:lnTo>
                <a:lnTo>
                  <a:pt x="1689" y="533"/>
                </a:lnTo>
                <a:lnTo>
                  <a:pt x="1689" y="531"/>
                </a:lnTo>
                <a:lnTo>
                  <a:pt x="1689" y="522"/>
                </a:lnTo>
                <a:lnTo>
                  <a:pt x="1691" y="520"/>
                </a:lnTo>
                <a:lnTo>
                  <a:pt x="1687" y="520"/>
                </a:lnTo>
                <a:lnTo>
                  <a:pt x="1685" y="520"/>
                </a:lnTo>
                <a:lnTo>
                  <a:pt x="1685" y="520"/>
                </a:lnTo>
                <a:lnTo>
                  <a:pt x="1689" y="518"/>
                </a:lnTo>
                <a:lnTo>
                  <a:pt x="1689" y="518"/>
                </a:lnTo>
                <a:lnTo>
                  <a:pt x="1689" y="516"/>
                </a:lnTo>
                <a:lnTo>
                  <a:pt x="1689" y="516"/>
                </a:lnTo>
                <a:lnTo>
                  <a:pt x="1691" y="518"/>
                </a:lnTo>
                <a:lnTo>
                  <a:pt x="1693" y="520"/>
                </a:lnTo>
                <a:lnTo>
                  <a:pt x="1695" y="520"/>
                </a:lnTo>
                <a:lnTo>
                  <a:pt x="1697" y="520"/>
                </a:lnTo>
                <a:lnTo>
                  <a:pt x="1699" y="520"/>
                </a:lnTo>
                <a:lnTo>
                  <a:pt x="1699" y="520"/>
                </a:lnTo>
                <a:lnTo>
                  <a:pt x="1701" y="518"/>
                </a:lnTo>
                <a:lnTo>
                  <a:pt x="1703" y="516"/>
                </a:lnTo>
                <a:lnTo>
                  <a:pt x="1703" y="516"/>
                </a:lnTo>
                <a:lnTo>
                  <a:pt x="1703" y="514"/>
                </a:lnTo>
                <a:lnTo>
                  <a:pt x="1703" y="514"/>
                </a:lnTo>
                <a:lnTo>
                  <a:pt x="1703" y="514"/>
                </a:lnTo>
                <a:lnTo>
                  <a:pt x="1701" y="512"/>
                </a:lnTo>
                <a:lnTo>
                  <a:pt x="1701" y="512"/>
                </a:lnTo>
                <a:lnTo>
                  <a:pt x="1701" y="512"/>
                </a:lnTo>
                <a:lnTo>
                  <a:pt x="1703" y="512"/>
                </a:lnTo>
                <a:lnTo>
                  <a:pt x="1706" y="512"/>
                </a:lnTo>
                <a:lnTo>
                  <a:pt x="1708" y="512"/>
                </a:lnTo>
                <a:lnTo>
                  <a:pt x="1710" y="512"/>
                </a:lnTo>
                <a:lnTo>
                  <a:pt x="1710" y="510"/>
                </a:lnTo>
                <a:lnTo>
                  <a:pt x="1706" y="508"/>
                </a:lnTo>
                <a:lnTo>
                  <a:pt x="1701" y="505"/>
                </a:lnTo>
                <a:lnTo>
                  <a:pt x="1701" y="505"/>
                </a:lnTo>
                <a:lnTo>
                  <a:pt x="1703" y="505"/>
                </a:lnTo>
                <a:lnTo>
                  <a:pt x="1703" y="503"/>
                </a:lnTo>
                <a:lnTo>
                  <a:pt x="1701" y="501"/>
                </a:lnTo>
                <a:lnTo>
                  <a:pt x="1701" y="501"/>
                </a:lnTo>
                <a:lnTo>
                  <a:pt x="1703" y="501"/>
                </a:lnTo>
                <a:lnTo>
                  <a:pt x="1706" y="501"/>
                </a:lnTo>
                <a:lnTo>
                  <a:pt x="1708" y="503"/>
                </a:lnTo>
                <a:lnTo>
                  <a:pt x="1710" y="503"/>
                </a:lnTo>
                <a:lnTo>
                  <a:pt x="1712" y="503"/>
                </a:lnTo>
                <a:lnTo>
                  <a:pt x="1716" y="503"/>
                </a:lnTo>
                <a:lnTo>
                  <a:pt x="1716" y="501"/>
                </a:lnTo>
                <a:lnTo>
                  <a:pt x="1714" y="499"/>
                </a:lnTo>
                <a:lnTo>
                  <a:pt x="1708" y="497"/>
                </a:lnTo>
                <a:lnTo>
                  <a:pt x="1708" y="497"/>
                </a:lnTo>
                <a:lnTo>
                  <a:pt x="1710" y="495"/>
                </a:lnTo>
                <a:lnTo>
                  <a:pt x="1712" y="495"/>
                </a:lnTo>
                <a:lnTo>
                  <a:pt x="1714" y="497"/>
                </a:lnTo>
                <a:lnTo>
                  <a:pt x="1716" y="499"/>
                </a:lnTo>
                <a:lnTo>
                  <a:pt x="1718" y="497"/>
                </a:lnTo>
                <a:lnTo>
                  <a:pt x="1720" y="497"/>
                </a:lnTo>
                <a:lnTo>
                  <a:pt x="1720" y="497"/>
                </a:lnTo>
                <a:lnTo>
                  <a:pt x="1718" y="495"/>
                </a:lnTo>
                <a:lnTo>
                  <a:pt x="1716" y="493"/>
                </a:lnTo>
                <a:lnTo>
                  <a:pt x="1712" y="489"/>
                </a:lnTo>
                <a:lnTo>
                  <a:pt x="1710" y="487"/>
                </a:lnTo>
                <a:lnTo>
                  <a:pt x="1708" y="487"/>
                </a:lnTo>
                <a:lnTo>
                  <a:pt x="1703" y="491"/>
                </a:lnTo>
                <a:lnTo>
                  <a:pt x="1701" y="489"/>
                </a:lnTo>
                <a:lnTo>
                  <a:pt x="1699" y="489"/>
                </a:lnTo>
                <a:lnTo>
                  <a:pt x="1699" y="489"/>
                </a:lnTo>
                <a:lnTo>
                  <a:pt x="1697" y="489"/>
                </a:lnTo>
                <a:lnTo>
                  <a:pt x="1695" y="489"/>
                </a:lnTo>
                <a:lnTo>
                  <a:pt x="1693" y="489"/>
                </a:lnTo>
                <a:lnTo>
                  <a:pt x="1689" y="491"/>
                </a:lnTo>
                <a:lnTo>
                  <a:pt x="1687" y="493"/>
                </a:lnTo>
                <a:lnTo>
                  <a:pt x="1685" y="493"/>
                </a:lnTo>
                <a:lnTo>
                  <a:pt x="1691" y="489"/>
                </a:lnTo>
                <a:lnTo>
                  <a:pt x="1691" y="487"/>
                </a:lnTo>
                <a:lnTo>
                  <a:pt x="1691" y="487"/>
                </a:lnTo>
                <a:lnTo>
                  <a:pt x="1693" y="484"/>
                </a:lnTo>
                <a:lnTo>
                  <a:pt x="1693" y="482"/>
                </a:lnTo>
                <a:lnTo>
                  <a:pt x="1695" y="482"/>
                </a:lnTo>
                <a:lnTo>
                  <a:pt x="1691" y="480"/>
                </a:lnTo>
                <a:lnTo>
                  <a:pt x="1687" y="478"/>
                </a:lnTo>
                <a:lnTo>
                  <a:pt x="1687" y="478"/>
                </a:lnTo>
                <a:lnTo>
                  <a:pt x="1685" y="480"/>
                </a:lnTo>
                <a:lnTo>
                  <a:pt x="1683" y="480"/>
                </a:lnTo>
                <a:lnTo>
                  <a:pt x="1683" y="480"/>
                </a:lnTo>
                <a:lnTo>
                  <a:pt x="1680" y="480"/>
                </a:lnTo>
                <a:lnTo>
                  <a:pt x="1678" y="482"/>
                </a:lnTo>
                <a:lnTo>
                  <a:pt x="1676" y="482"/>
                </a:lnTo>
                <a:lnTo>
                  <a:pt x="1674" y="480"/>
                </a:lnTo>
                <a:lnTo>
                  <a:pt x="1672" y="480"/>
                </a:lnTo>
                <a:lnTo>
                  <a:pt x="1670" y="478"/>
                </a:lnTo>
                <a:lnTo>
                  <a:pt x="1672" y="478"/>
                </a:lnTo>
                <a:lnTo>
                  <a:pt x="1674" y="480"/>
                </a:lnTo>
                <a:lnTo>
                  <a:pt x="1676" y="478"/>
                </a:lnTo>
                <a:lnTo>
                  <a:pt x="1680" y="478"/>
                </a:lnTo>
                <a:lnTo>
                  <a:pt x="1680" y="476"/>
                </a:lnTo>
                <a:lnTo>
                  <a:pt x="1683" y="474"/>
                </a:lnTo>
                <a:lnTo>
                  <a:pt x="1680" y="472"/>
                </a:lnTo>
                <a:lnTo>
                  <a:pt x="1678" y="472"/>
                </a:lnTo>
                <a:lnTo>
                  <a:pt x="1674" y="470"/>
                </a:lnTo>
                <a:lnTo>
                  <a:pt x="1672" y="468"/>
                </a:lnTo>
                <a:lnTo>
                  <a:pt x="1672" y="468"/>
                </a:lnTo>
                <a:lnTo>
                  <a:pt x="1668" y="468"/>
                </a:lnTo>
                <a:lnTo>
                  <a:pt x="1666" y="468"/>
                </a:lnTo>
                <a:lnTo>
                  <a:pt x="1666" y="468"/>
                </a:lnTo>
                <a:lnTo>
                  <a:pt x="1666" y="466"/>
                </a:lnTo>
                <a:lnTo>
                  <a:pt x="1666" y="466"/>
                </a:lnTo>
                <a:lnTo>
                  <a:pt x="1668" y="463"/>
                </a:lnTo>
                <a:lnTo>
                  <a:pt x="1668" y="463"/>
                </a:lnTo>
                <a:lnTo>
                  <a:pt x="1668" y="461"/>
                </a:lnTo>
                <a:lnTo>
                  <a:pt x="1666" y="461"/>
                </a:lnTo>
                <a:lnTo>
                  <a:pt x="1666" y="463"/>
                </a:lnTo>
                <a:lnTo>
                  <a:pt x="1662" y="466"/>
                </a:lnTo>
                <a:lnTo>
                  <a:pt x="1659" y="466"/>
                </a:lnTo>
                <a:lnTo>
                  <a:pt x="1659" y="468"/>
                </a:lnTo>
                <a:lnTo>
                  <a:pt x="1659" y="470"/>
                </a:lnTo>
                <a:lnTo>
                  <a:pt x="1659" y="472"/>
                </a:lnTo>
                <a:lnTo>
                  <a:pt x="1659" y="472"/>
                </a:lnTo>
                <a:lnTo>
                  <a:pt x="1657" y="470"/>
                </a:lnTo>
                <a:lnTo>
                  <a:pt x="1657" y="468"/>
                </a:lnTo>
                <a:lnTo>
                  <a:pt x="1659" y="466"/>
                </a:lnTo>
                <a:lnTo>
                  <a:pt x="1659" y="463"/>
                </a:lnTo>
                <a:lnTo>
                  <a:pt x="1657" y="463"/>
                </a:lnTo>
                <a:lnTo>
                  <a:pt x="1655" y="463"/>
                </a:lnTo>
                <a:lnTo>
                  <a:pt x="1655" y="463"/>
                </a:lnTo>
                <a:lnTo>
                  <a:pt x="1653" y="466"/>
                </a:lnTo>
                <a:lnTo>
                  <a:pt x="1651" y="463"/>
                </a:lnTo>
                <a:lnTo>
                  <a:pt x="1653" y="461"/>
                </a:lnTo>
                <a:lnTo>
                  <a:pt x="1653" y="461"/>
                </a:lnTo>
                <a:lnTo>
                  <a:pt x="1651" y="461"/>
                </a:lnTo>
                <a:lnTo>
                  <a:pt x="1649" y="463"/>
                </a:lnTo>
                <a:lnTo>
                  <a:pt x="1647" y="468"/>
                </a:lnTo>
                <a:lnTo>
                  <a:pt x="1647" y="468"/>
                </a:lnTo>
                <a:lnTo>
                  <a:pt x="1645" y="468"/>
                </a:lnTo>
                <a:lnTo>
                  <a:pt x="1645" y="468"/>
                </a:lnTo>
                <a:lnTo>
                  <a:pt x="1645" y="466"/>
                </a:lnTo>
                <a:lnTo>
                  <a:pt x="1645" y="466"/>
                </a:lnTo>
                <a:lnTo>
                  <a:pt x="1647" y="461"/>
                </a:lnTo>
                <a:lnTo>
                  <a:pt x="1647" y="459"/>
                </a:lnTo>
                <a:lnTo>
                  <a:pt x="1649" y="457"/>
                </a:lnTo>
                <a:lnTo>
                  <a:pt x="1645" y="457"/>
                </a:lnTo>
                <a:lnTo>
                  <a:pt x="1643" y="457"/>
                </a:lnTo>
                <a:lnTo>
                  <a:pt x="1643" y="461"/>
                </a:lnTo>
                <a:lnTo>
                  <a:pt x="1643" y="461"/>
                </a:lnTo>
                <a:lnTo>
                  <a:pt x="1641" y="463"/>
                </a:lnTo>
                <a:lnTo>
                  <a:pt x="1641" y="459"/>
                </a:lnTo>
                <a:lnTo>
                  <a:pt x="1641" y="459"/>
                </a:lnTo>
                <a:lnTo>
                  <a:pt x="1639" y="461"/>
                </a:lnTo>
                <a:lnTo>
                  <a:pt x="1639" y="461"/>
                </a:lnTo>
                <a:lnTo>
                  <a:pt x="1639" y="461"/>
                </a:lnTo>
                <a:lnTo>
                  <a:pt x="1639" y="459"/>
                </a:lnTo>
                <a:lnTo>
                  <a:pt x="1639" y="457"/>
                </a:lnTo>
                <a:lnTo>
                  <a:pt x="1639" y="457"/>
                </a:lnTo>
                <a:lnTo>
                  <a:pt x="1636" y="455"/>
                </a:lnTo>
                <a:lnTo>
                  <a:pt x="1636" y="453"/>
                </a:lnTo>
                <a:lnTo>
                  <a:pt x="1641" y="453"/>
                </a:lnTo>
                <a:lnTo>
                  <a:pt x="1641" y="453"/>
                </a:lnTo>
                <a:lnTo>
                  <a:pt x="1641" y="451"/>
                </a:lnTo>
                <a:lnTo>
                  <a:pt x="1639" y="451"/>
                </a:lnTo>
                <a:lnTo>
                  <a:pt x="1636" y="451"/>
                </a:lnTo>
                <a:lnTo>
                  <a:pt x="1634" y="451"/>
                </a:lnTo>
                <a:lnTo>
                  <a:pt x="1632" y="451"/>
                </a:lnTo>
                <a:lnTo>
                  <a:pt x="1630" y="451"/>
                </a:lnTo>
                <a:lnTo>
                  <a:pt x="1628" y="451"/>
                </a:lnTo>
                <a:lnTo>
                  <a:pt x="1628" y="449"/>
                </a:lnTo>
                <a:lnTo>
                  <a:pt x="1626" y="449"/>
                </a:lnTo>
                <a:lnTo>
                  <a:pt x="1624" y="451"/>
                </a:lnTo>
                <a:lnTo>
                  <a:pt x="1624" y="451"/>
                </a:lnTo>
                <a:lnTo>
                  <a:pt x="1622" y="449"/>
                </a:lnTo>
                <a:lnTo>
                  <a:pt x="1620" y="449"/>
                </a:lnTo>
                <a:lnTo>
                  <a:pt x="1620" y="447"/>
                </a:lnTo>
                <a:lnTo>
                  <a:pt x="1620" y="447"/>
                </a:lnTo>
                <a:lnTo>
                  <a:pt x="1618" y="445"/>
                </a:lnTo>
                <a:lnTo>
                  <a:pt x="1615" y="445"/>
                </a:lnTo>
                <a:lnTo>
                  <a:pt x="1609" y="445"/>
                </a:lnTo>
                <a:lnTo>
                  <a:pt x="1603" y="443"/>
                </a:lnTo>
                <a:lnTo>
                  <a:pt x="1603" y="443"/>
                </a:lnTo>
                <a:lnTo>
                  <a:pt x="1603" y="440"/>
                </a:lnTo>
                <a:lnTo>
                  <a:pt x="1605" y="443"/>
                </a:lnTo>
                <a:lnTo>
                  <a:pt x="1611" y="443"/>
                </a:lnTo>
                <a:lnTo>
                  <a:pt x="1613" y="443"/>
                </a:lnTo>
                <a:lnTo>
                  <a:pt x="1615" y="443"/>
                </a:lnTo>
                <a:lnTo>
                  <a:pt x="1615" y="443"/>
                </a:lnTo>
                <a:lnTo>
                  <a:pt x="1618" y="443"/>
                </a:lnTo>
                <a:lnTo>
                  <a:pt x="1622" y="443"/>
                </a:lnTo>
                <a:lnTo>
                  <a:pt x="1624" y="445"/>
                </a:lnTo>
                <a:lnTo>
                  <a:pt x="1626" y="443"/>
                </a:lnTo>
                <a:lnTo>
                  <a:pt x="1626" y="440"/>
                </a:lnTo>
                <a:lnTo>
                  <a:pt x="1626" y="438"/>
                </a:lnTo>
                <a:lnTo>
                  <a:pt x="1626" y="436"/>
                </a:lnTo>
                <a:lnTo>
                  <a:pt x="1622" y="434"/>
                </a:lnTo>
                <a:lnTo>
                  <a:pt x="1618" y="434"/>
                </a:lnTo>
                <a:lnTo>
                  <a:pt x="1618" y="434"/>
                </a:lnTo>
                <a:lnTo>
                  <a:pt x="1609" y="436"/>
                </a:lnTo>
                <a:lnTo>
                  <a:pt x="1607" y="436"/>
                </a:lnTo>
                <a:lnTo>
                  <a:pt x="1613" y="432"/>
                </a:lnTo>
                <a:lnTo>
                  <a:pt x="1618" y="432"/>
                </a:lnTo>
                <a:lnTo>
                  <a:pt x="1620" y="434"/>
                </a:lnTo>
                <a:lnTo>
                  <a:pt x="1624" y="432"/>
                </a:lnTo>
                <a:lnTo>
                  <a:pt x="1626" y="434"/>
                </a:lnTo>
                <a:lnTo>
                  <a:pt x="1628" y="434"/>
                </a:lnTo>
                <a:lnTo>
                  <a:pt x="1630" y="434"/>
                </a:lnTo>
                <a:lnTo>
                  <a:pt x="1632" y="434"/>
                </a:lnTo>
                <a:lnTo>
                  <a:pt x="1634" y="434"/>
                </a:lnTo>
                <a:lnTo>
                  <a:pt x="1641" y="434"/>
                </a:lnTo>
                <a:lnTo>
                  <a:pt x="1641" y="434"/>
                </a:lnTo>
                <a:lnTo>
                  <a:pt x="1643" y="434"/>
                </a:lnTo>
                <a:lnTo>
                  <a:pt x="1643" y="432"/>
                </a:lnTo>
                <a:lnTo>
                  <a:pt x="1641" y="432"/>
                </a:lnTo>
                <a:lnTo>
                  <a:pt x="1641" y="430"/>
                </a:lnTo>
                <a:lnTo>
                  <a:pt x="1641" y="430"/>
                </a:lnTo>
                <a:lnTo>
                  <a:pt x="1636" y="428"/>
                </a:lnTo>
                <a:lnTo>
                  <a:pt x="1634" y="426"/>
                </a:lnTo>
                <a:lnTo>
                  <a:pt x="1632" y="426"/>
                </a:lnTo>
                <a:lnTo>
                  <a:pt x="1626" y="426"/>
                </a:lnTo>
                <a:lnTo>
                  <a:pt x="1626" y="426"/>
                </a:lnTo>
                <a:lnTo>
                  <a:pt x="1624" y="426"/>
                </a:lnTo>
                <a:lnTo>
                  <a:pt x="1622" y="426"/>
                </a:lnTo>
                <a:lnTo>
                  <a:pt x="1615" y="424"/>
                </a:lnTo>
                <a:lnTo>
                  <a:pt x="1611" y="424"/>
                </a:lnTo>
                <a:lnTo>
                  <a:pt x="1607" y="426"/>
                </a:lnTo>
                <a:lnTo>
                  <a:pt x="1605" y="426"/>
                </a:lnTo>
                <a:lnTo>
                  <a:pt x="1605" y="424"/>
                </a:lnTo>
                <a:lnTo>
                  <a:pt x="1607" y="424"/>
                </a:lnTo>
                <a:lnTo>
                  <a:pt x="1611" y="422"/>
                </a:lnTo>
                <a:lnTo>
                  <a:pt x="1613" y="422"/>
                </a:lnTo>
                <a:lnTo>
                  <a:pt x="1618" y="422"/>
                </a:lnTo>
                <a:lnTo>
                  <a:pt x="1618" y="422"/>
                </a:lnTo>
                <a:lnTo>
                  <a:pt x="1620" y="422"/>
                </a:lnTo>
                <a:lnTo>
                  <a:pt x="1620" y="419"/>
                </a:lnTo>
                <a:lnTo>
                  <a:pt x="1622" y="419"/>
                </a:lnTo>
                <a:lnTo>
                  <a:pt x="1622" y="419"/>
                </a:lnTo>
                <a:lnTo>
                  <a:pt x="1626" y="419"/>
                </a:lnTo>
                <a:lnTo>
                  <a:pt x="1632" y="419"/>
                </a:lnTo>
                <a:lnTo>
                  <a:pt x="1634" y="419"/>
                </a:lnTo>
                <a:lnTo>
                  <a:pt x="1634" y="419"/>
                </a:lnTo>
                <a:lnTo>
                  <a:pt x="1634" y="419"/>
                </a:lnTo>
                <a:lnTo>
                  <a:pt x="1634" y="417"/>
                </a:lnTo>
                <a:lnTo>
                  <a:pt x="1634" y="417"/>
                </a:lnTo>
                <a:lnTo>
                  <a:pt x="1632" y="413"/>
                </a:lnTo>
                <a:lnTo>
                  <a:pt x="1632" y="411"/>
                </a:lnTo>
                <a:lnTo>
                  <a:pt x="1626" y="407"/>
                </a:lnTo>
                <a:lnTo>
                  <a:pt x="1624" y="405"/>
                </a:lnTo>
                <a:lnTo>
                  <a:pt x="1622" y="405"/>
                </a:lnTo>
                <a:lnTo>
                  <a:pt x="1622" y="405"/>
                </a:lnTo>
                <a:lnTo>
                  <a:pt x="1620" y="405"/>
                </a:lnTo>
                <a:lnTo>
                  <a:pt x="1618" y="407"/>
                </a:lnTo>
                <a:lnTo>
                  <a:pt x="1618" y="409"/>
                </a:lnTo>
                <a:lnTo>
                  <a:pt x="1618" y="409"/>
                </a:lnTo>
                <a:lnTo>
                  <a:pt x="1620" y="409"/>
                </a:lnTo>
                <a:lnTo>
                  <a:pt x="1620" y="409"/>
                </a:lnTo>
                <a:lnTo>
                  <a:pt x="1618" y="411"/>
                </a:lnTo>
                <a:lnTo>
                  <a:pt x="1618" y="411"/>
                </a:lnTo>
                <a:lnTo>
                  <a:pt x="1615" y="411"/>
                </a:lnTo>
                <a:lnTo>
                  <a:pt x="1613" y="411"/>
                </a:lnTo>
                <a:lnTo>
                  <a:pt x="1613" y="413"/>
                </a:lnTo>
                <a:lnTo>
                  <a:pt x="1611" y="415"/>
                </a:lnTo>
                <a:lnTo>
                  <a:pt x="1609" y="413"/>
                </a:lnTo>
                <a:lnTo>
                  <a:pt x="1607" y="413"/>
                </a:lnTo>
                <a:lnTo>
                  <a:pt x="1611" y="411"/>
                </a:lnTo>
                <a:lnTo>
                  <a:pt x="1611" y="411"/>
                </a:lnTo>
                <a:lnTo>
                  <a:pt x="1611" y="409"/>
                </a:lnTo>
                <a:lnTo>
                  <a:pt x="1611" y="409"/>
                </a:lnTo>
                <a:lnTo>
                  <a:pt x="1611" y="407"/>
                </a:lnTo>
                <a:lnTo>
                  <a:pt x="1611" y="407"/>
                </a:lnTo>
                <a:lnTo>
                  <a:pt x="1609" y="407"/>
                </a:lnTo>
                <a:lnTo>
                  <a:pt x="1605" y="409"/>
                </a:lnTo>
                <a:lnTo>
                  <a:pt x="1601" y="409"/>
                </a:lnTo>
                <a:lnTo>
                  <a:pt x="1599" y="409"/>
                </a:lnTo>
                <a:lnTo>
                  <a:pt x="1597" y="411"/>
                </a:lnTo>
                <a:lnTo>
                  <a:pt x="1595" y="411"/>
                </a:lnTo>
                <a:lnTo>
                  <a:pt x="1592" y="411"/>
                </a:lnTo>
                <a:lnTo>
                  <a:pt x="1592" y="411"/>
                </a:lnTo>
                <a:lnTo>
                  <a:pt x="1599" y="409"/>
                </a:lnTo>
                <a:lnTo>
                  <a:pt x="1601" y="407"/>
                </a:lnTo>
                <a:lnTo>
                  <a:pt x="1603" y="405"/>
                </a:lnTo>
                <a:lnTo>
                  <a:pt x="1607" y="405"/>
                </a:lnTo>
                <a:lnTo>
                  <a:pt x="1611" y="405"/>
                </a:lnTo>
                <a:lnTo>
                  <a:pt x="1611" y="405"/>
                </a:lnTo>
                <a:lnTo>
                  <a:pt x="1613" y="403"/>
                </a:lnTo>
                <a:lnTo>
                  <a:pt x="1615" y="403"/>
                </a:lnTo>
                <a:lnTo>
                  <a:pt x="1615" y="403"/>
                </a:lnTo>
                <a:lnTo>
                  <a:pt x="1618" y="401"/>
                </a:lnTo>
                <a:lnTo>
                  <a:pt x="1618" y="401"/>
                </a:lnTo>
                <a:lnTo>
                  <a:pt x="1618" y="398"/>
                </a:lnTo>
                <a:lnTo>
                  <a:pt x="1618" y="398"/>
                </a:lnTo>
                <a:lnTo>
                  <a:pt x="1615" y="398"/>
                </a:lnTo>
                <a:lnTo>
                  <a:pt x="1615" y="396"/>
                </a:lnTo>
                <a:lnTo>
                  <a:pt x="1609" y="394"/>
                </a:lnTo>
                <a:lnTo>
                  <a:pt x="1607" y="394"/>
                </a:lnTo>
                <a:lnTo>
                  <a:pt x="1605" y="392"/>
                </a:lnTo>
                <a:lnTo>
                  <a:pt x="1603" y="392"/>
                </a:lnTo>
                <a:lnTo>
                  <a:pt x="1603" y="392"/>
                </a:lnTo>
                <a:lnTo>
                  <a:pt x="1601" y="392"/>
                </a:lnTo>
                <a:lnTo>
                  <a:pt x="1599" y="392"/>
                </a:lnTo>
                <a:lnTo>
                  <a:pt x="1597" y="392"/>
                </a:lnTo>
                <a:lnTo>
                  <a:pt x="1595" y="390"/>
                </a:lnTo>
                <a:lnTo>
                  <a:pt x="1592" y="392"/>
                </a:lnTo>
                <a:lnTo>
                  <a:pt x="1588" y="392"/>
                </a:lnTo>
                <a:lnTo>
                  <a:pt x="1586" y="394"/>
                </a:lnTo>
                <a:lnTo>
                  <a:pt x="1582" y="396"/>
                </a:lnTo>
                <a:lnTo>
                  <a:pt x="1580" y="398"/>
                </a:lnTo>
                <a:lnTo>
                  <a:pt x="1578" y="398"/>
                </a:lnTo>
                <a:lnTo>
                  <a:pt x="1574" y="407"/>
                </a:lnTo>
                <a:lnTo>
                  <a:pt x="1574" y="409"/>
                </a:lnTo>
                <a:lnTo>
                  <a:pt x="1574" y="409"/>
                </a:lnTo>
                <a:lnTo>
                  <a:pt x="1576" y="403"/>
                </a:lnTo>
                <a:lnTo>
                  <a:pt x="1576" y="401"/>
                </a:lnTo>
                <a:lnTo>
                  <a:pt x="1574" y="398"/>
                </a:lnTo>
                <a:lnTo>
                  <a:pt x="1574" y="398"/>
                </a:lnTo>
                <a:lnTo>
                  <a:pt x="1574" y="398"/>
                </a:lnTo>
                <a:lnTo>
                  <a:pt x="1571" y="398"/>
                </a:lnTo>
                <a:lnTo>
                  <a:pt x="1571" y="401"/>
                </a:lnTo>
                <a:lnTo>
                  <a:pt x="1569" y="403"/>
                </a:lnTo>
                <a:lnTo>
                  <a:pt x="1569" y="403"/>
                </a:lnTo>
                <a:lnTo>
                  <a:pt x="1567" y="403"/>
                </a:lnTo>
                <a:lnTo>
                  <a:pt x="1565" y="403"/>
                </a:lnTo>
                <a:lnTo>
                  <a:pt x="1567" y="401"/>
                </a:lnTo>
                <a:lnTo>
                  <a:pt x="1569" y="401"/>
                </a:lnTo>
                <a:lnTo>
                  <a:pt x="1569" y="398"/>
                </a:lnTo>
                <a:lnTo>
                  <a:pt x="1571" y="398"/>
                </a:lnTo>
                <a:lnTo>
                  <a:pt x="1574" y="396"/>
                </a:lnTo>
                <a:lnTo>
                  <a:pt x="1576" y="396"/>
                </a:lnTo>
                <a:lnTo>
                  <a:pt x="1578" y="396"/>
                </a:lnTo>
                <a:lnTo>
                  <a:pt x="1582" y="392"/>
                </a:lnTo>
                <a:lnTo>
                  <a:pt x="1584" y="390"/>
                </a:lnTo>
                <a:lnTo>
                  <a:pt x="1584" y="390"/>
                </a:lnTo>
                <a:lnTo>
                  <a:pt x="1584" y="386"/>
                </a:lnTo>
                <a:lnTo>
                  <a:pt x="1584" y="386"/>
                </a:lnTo>
                <a:lnTo>
                  <a:pt x="1582" y="384"/>
                </a:lnTo>
                <a:lnTo>
                  <a:pt x="1582" y="384"/>
                </a:lnTo>
                <a:lnTo>
                  <a:pt x="1580" y="384"/>
                </a:lnTo>
                <a:lnTo>
                  <a:pt x="1578" y="386"/>
                </a:lnTo>
                <a:lnTo>
                  <a:pt x="1576" y="388"/>
                </a:lnTo>
                <a:lnTo>
                  <a:pt x="1574" y="388"/>
                </a:lnTo>
                <a:lnTo>
                  <a:pt x="1569" y="386"/>
                </a:lnTo>
                <a:lnTo>
                  <a:pt x="1565" y="386"/>
                </a:lnTo>
                <a:lnTo>
                  <a:pt x="1563" y="388"/>
                </a:lnTo>
                <a:lnTo>
                  <a:pt x="1561" y="390"/>
                </a:lnTo>
                <a:lnTo>
                  <a:pt x="1561" y="392"/>
                </a:lnTo>
                <a:lnTo>
                  <a:pt x="1555" y="392"/>
                </a:lnTo>
                <a:lnTo>
                  <a:pt x="1557" y="390"/>
                </a:lnTo>
                <a:lnTo>
                  <a:pt x="1559" y="390"/>
                </a:lnTo>
                <a:lnTo>
                  <a:pt x="1561" y="388"/>
                </a:lnTo>
                <a:lnTo>
                  <a:pt x="1565" y="386"/>
                </a:lnTo>
                <a:lnTo>
                  <a:pt x="1565" y="384"/>
                </a:lnTo>
                <a:lnTo>
                  <a:pt x="1567" y="384"/>
                </a:lnTo>
                <a:lnTo>
                  <a:pt x="1571" y="384"/>
                </a:lnTo>
                <a:lnTo>
                  <a:pt x="1571" y="384"/>
                </a:lnTo>
                <a:lnTo>
                  <a:pt x="1574" y="384"/>
                </a:lnTo>
                <a:lnTo>
                  <a:pt x="1576" y="380"/>
                </a:lnTo>
                <a:lnTo>
                  <a:pt x="1576" y="380"/>
                </a:lnTo>
                <a:lnTo>
                  <a:pt x="1576" y="378"/>
                </a:lnTo>
                <a:lnTo>
                  <a:pt x="1576" y="378"/>
                </a:lnTo>
                <a:lnTo>
                  <a:pt x="1574" y="375"/>
                </a:lnTo>
                <a:lnTo>
                  <a:pt x="1571" y="375"/>
                </a:lnTo>
                <a:lnTo>
                  <a:pt x="1569" y="373"/>
                </a:lnTo>
                <a:lnTo>
                  <a:pt x="1567" y="371"/>
                </a:lnTo>
                <a:lnTo>
                  <a:pt x="1563" y="371"/>
                </a:lnTo>
                <a:lnTo>
                  <a:pt x="1559" y="371"/>
                </a:lnTo>
                <a:lnTo>
                  <a:pt x="1557" y="371"/>
                </a:lnTo>
                <a:lnTo>
                  <a:pt x="1557" y="371"/>
                </a:lnTo>
                <a:close/>
                <a:moveTo>
                  <a:pt x="3994" y="218"/>
                </a:moveTo>
                <a:lnTo>
                  <a:pt x="3996" y="218"/>
                </a:lnTo>
                <a:lnTo>
                  <a:pt x="3996" y="218"/>
                </a:lnTo>
                <a:lnTo>
                  <a:pt x="4000" y="218"/>
                </a:lnTo>
                <a:lnTo>
                  <a:pt x="4002" y="218"/>
                </a:lnTo>
                <a:lnTo>
                  <a:pt x="4002" y="218"/>
                </a:lnTo>
                <a:lnTo>
                  <a:pt x="4002" y="218"/>
                </a:lnTo>
                <a:lnTo>
                  <a:pt x="4004" y="216"/>
                </a:lnTo>
                <a:lnTo>
                  <a:pt x="4006" y="214"/>
                </a:lnTo>
                <a:lnTo>
                  <a:pt x="4006" y="214"/>
                </a:lnTo>
                <a:lnTo>
                  <a:pt x="4006" y="212"/>
                </a:lnTo>
                <a:lnTo>
                  <a:pt x="3996" y="216"/>
                </a:lnTo>
                <a:lnTo>
                  <a:pt x="3989" y="216"/>
                </a:lnTo>
                <a:lnTo>
                  <a:pt x="3987" y="218"/>
                </a:lnTo>
                <a:lnTo>
                  <a:pt x="3989" y="218"/>
                </a:lnTo>
                <a:lnTo>
                  <a:pt x="3994" y="218"/>
                </a:lnTo>
                <a:close/>
                <a:moveTo>
                  <a:pt x="3964" y="130"/>
                </a:moveTo>
                <a:lnTo>
                  <a:pt x="3966" y="128"/>
                </a:lnTo>
                <a:lnTo>
                  <a:pt x="3962" y="126"/>
                </a:lnTo>
                <a:lnTo>
                  <a:pt x="3950" y="124"/>
                </a:lnTo>
                <a:lnTo>
                  <a:pt x="3943" y="122"/>
                </a:lnTo>
                <a:lnTo>
                  <a:pt x="3937" y="122"/>
                </a:lnTo>
                <a:lnTo>
                  <a:pt x="3933" y="122"/>
                </a:lnTo>
                <a:lnTo>
                  <a:pt x="3929" y="124"/>
                </a:lnTo>
                <a:lnTo>
                  <a:pt x="3927" y="124"/>
                </a:lnTo>
                <a:lnTo>
                  <a:pt x="3929" y="128"/>
                </a:lnTo>
                <a:lnTo>
                  <a:pt x="3931" y="130"/>
                </a:lnTo>
                <a:lnTo>
                  <a:pt x="3935" y="130"/>
                </a:lnTo>
                <a:lnTo>
                  <a:pt x="3943" y="134"/>
                </a:lnTo>
                <a:lnTo>
                  <a:pt x="3948" y="134"/>
                </a:lnTo>
                <a:lnTo>
                  <a:pt x="3950" y="134"/>
                </a:lnTo>
                <a:lnTo>
                  <a:pt x="3954" y="134"/>
                </a:lnTo>
                <a:lnTo>
                  <a:pt x="3958" y="132"/>
                </a:lnTo>
                <a:lnTo>
                  <a:pt x="3960" y="130"/>
                </a:lnTo>
                <a:lnTo>
                  <a:pt x="3964" y="130"/>
                </a:lnTo>
                <a:close/>
                <a:moveTo>
                  <a:pt x="2764" y="134"/>
                </a:moveTo>
                <a:lnTo>
                  <a:pt x="2764" y="136"/>
                </a:lnTo>
                <a:lnTo>
                  <a:pt x="2764" y="139"/>
                </a:lnTo>
                <a:lnTo>
                  <a:pt x="2764" y="139"/>
                </a:lnTo>
                <a:lnTo>
                  <a:pt x="2764" y="141"/>
                </a:lnTo>
                <a:lnTo>
                  <a:pt x="2764" y="141"/>
                </a:lnTo>
                <a:lnTo>
                  <a:pt x="2766" y="143"/>
                </a:lnTo>
                <a:lnTo>
                  <a:pt x="2766" y="145"/>
                </a:lnTo>
                <a:lnTo>
                  <a:pt x="2766" y="147"/>
                </a:lnTo>
                <a:lnTo>
                  <a:pt x="2768" y="149"/>
                </a:lnTo>
                <a:lnTo>
                  <a:pt x="2770" y="153"/>
                </a:lnTo>
                <a:lnTo>
                  <a:pt x="2772" y="153"/>
                </a:lnTo>
                <a:lnTo>
                  <a:pt x="2774" y="151"/>
                </a:lnTo>
                <a:lnTo>
                  <a:pt x="2776" y="149"/>
                </a:lnTo>
                <a:lnTo>
                  <a:pt x="2776" y="147"/>
                </a:lnTo>
                <a:lnTo>
                  <a:pt x="2776" y="147"/>
                </a:lnTo>
                <a:lnTo>
                  <a:pt x="2780" y="147"/>
                </a:lnTo>
                <a:lnTo>
                  <a:pt x="2783" y="147"/>
                </a:lnTo>
                <a:lnTo>
                  <a:pt x="2783" y="149"/>
                </a:lnTo>
                <a:lnTo>
                  <a:pt x="2780" y="151"/>
                </a:lnTo>
                <a:lnTo>
                  <a:pt x="2780" y="153"/>
                </a:lnTo>
                <a:lnTo>
                  <a:pt x="2780" y="153"/>
                </a:lnTo>
                <a:lnTo>
                  <a:pt x="2780" y="155"/>
                </a:lnTo>
                <a:lnTo>
                  <a:pt x="2783" y="157"/>
                </a:lnTo>
                <a:lnTo>
                  <a:pt x="2783" y="157"/>
                </a:lnTo>
                <a:lnTo>
                  <a:pt x="2785" y="157"/>
                </a:lnTo>
                <a:lnTo>
                  <a:pt x="2787" y="157"/>
                </a:lnTo>
                <a:lnTo>
                  <a:pt x="2787" y="157"/>
                </a:lnTo>
                <a:lnTo>
                  <a:pt x="2787" y="159"/>
                </a:lnTo>
                <a:lnTo>
                  <a:pt x="2785" y="159"/>
                </a:lnTo>
                <a:lnTo>
                  <a:pt x="2774" y="157"/>
                </a:lnTo>
                <a:lnTo>
                  <a:pt x="2774" y="157"/>
                </a:lnTo>
                <a:lnTo>
                  <a:pt x="2772" y="157"/>
                </a:lnTo>
                <a:lnTo>
                  <a:pt x="2776" y="159"/>
                </a:lnTo>
                <a:lnTo>
                  <a:pt x="2780" y="162"/>
                </a:lnTo>
                <a:lnTo>
                  <a:pt x="2778" y="162"/>
                </a:lnTo>
                <a:lnTo>
                  <a:pt x="2778" y="164"/>
                </a:lnTo>
                <a:lnTo>
                  <a:pt x="2778" y="166"/>
                </a:lnTo>
                <a:lnTo>
                  <a:pt x="2780" y="166"/>
                </a:lnTo>
                <a:lnTo>
                  <a:pt x="2780" y="168"/>
                </a:lnTo>
                <a:lnTo>
                  <a:pt x="2783" y="168"/>
                </a:lnTo>
                <a:lnTo>
                  <a:pt x="2785" y="170"/>
                </a:lnTo>
                <a:lnTo>
                  <a:pt x="2789" y="172"/>
                </a:lnTo>
                <a:lnTo>
                  <a:pt x="2791" y="176"/>
                </a:lnTo>
                <a:lnTo>
                  <a:pt x="2793" y="176"/>
                </a:lnTo>
                <a:lnTo>
                  <a:pt x="2795" y="178"/>
                </a:lnTo>
                <a:lnTo>
                  <a:pt x="2795" y="178"/>
                </a:lnTo>
                <a:lnTo>
                  <a:pt x="2797" y="180"/>
                </a:lnTo>
                <a:lnTo>
                  <a:pt x="2806" y="180"/>
                </a:lnTo>
                <a:lnTo>
                  <a:pt x="2810" y="180"/>
                </a:lnTo>
                <a:lnTo>
                  <a:pt x="2812" y="178"/>
                </a:lnTo>
                <a:lnTo>
                  <a:pt x="2814" y="178"/>
                </a:lnTo>
                <a:lnTo>
                  <a:pt x="2816" y="176"/>
                </a:lnTo>
                <a:lnTo>
                  <a:pt x="2818" y="176"/>
                </a:lnTo>
                <a:lnTo>
                  <a:pt x="2820" y="174"/>
                </a:lnTo>
                <a:lnTo>
                  <a:pt x="2818" y="174"/>
                </a:lnTo>
                <a:lnTo>
                  <a:pt x="2816" y="172"/>
                </a:lnTo>
                <a:lnTo>
                  <a:pt x="2818" y="170"/>
                </a:lnTo>
                <a:lnTo>
                  <a:pt x="2818" y="170"/>
                </a:lnTo>
                <a:lnTo>
                  <a:pt x="2818" y="168"/>
                </a:lnTo>
                <a:lnTo>
                  <a:pt x="2818" y="166"/>
                </a:lnTo>
                <a:lnTo>
                  <a:pt x="2818" y="166"/>
                </a:lnTo>
                <a:lnTo>
                  <a:pt x="2820" y="166"/>
                </a:lnTo>
                <a:lnTo>
                  <a:pt x="2820" y="166"/>
                </a:lnTo>
                <a:lnTo>
                  <a:pt x="2822" y="166"/>
                </a:lnTo>
                <a:lnTo>
                  <a:pt x="2822" y="168"/>
                </a:lnTo>
                <a:lnTo>
                  <a:pt x="2824" y="168"/>
                </a:lnTo>
                <a:lnTo>
                  <a:pt x="2824" y="168"/>
                </a:lnTo>
                <a:lnTo>
                  <a:pt x="2827" y="168"/>
                </a:lnTo>
                <a:lnTo>
                  <a:pt x="2829" y="166"/>
                </a:lnTo>
                <a:lnTo>
                  <a:pt x="2829" y="164"/>
                </a:lnTo>
                <a:lnTo>
                  <a:pt x="2831" y="164"/>
                </a:lnTo>
                <a:lnTo>
                  <a:pt x="2831" y="166"/>
                </a:lnTo>
                <a:lnTo>
                  <a:pt x="2831" y="168"/>
                </a:lnTo>
                <a:lnTo>
                  <a:pt x="2829" y="168"/>
                </a:lnTo>
                <a:lnTo>
                  <a:pt x="2829" y="170"/>
                </a:lnTo>
                <a:lnTo>
                  <a:pt x="2829" y="170"/>
                </a:lnTo>
                <a:lnTo>
                  <a:pt x="2831" y="172"/>
                </a:lnTo>
                <a:lnTo>
                  <a:pt x="2831" y="172"/>
                </a:lnTo>
                <a:lnTo>
                  <a:pt x="2835" y="174"/>
                </a:lnTo>
                <a:lnTo>
                  <a:pt x="2839" y="172"/>
                </a:lnTo>
                <a:lnTo>
                  <a:pt x="2841" y="172"/>
                </a:lnTo>
                <a:lnTo>
                  <a:pt x="2845" y="168"/>
                </a:lnTo>
                <a:lnTo>
                  <a:pt x="2848" y="168"/>
                </a:lnTo>
                <a:lnTo>
                  <a:pt x="2852" y="168"/>
                </a:lnTo>
                <a:lnTo>
                  <a:pt x="2850" y="168"/>
                </a:lnTo>
                <a:lnTo>
                  <a:pt x="2845" y="172"/>
                </a:lnTo>
                <a:lnTo>
                  <a:pt x="2848" y="174"/>
                </a:lnTo>
                <a:lnTo>
                  <a:pt x="2850" y="174"/>
                </a:lnTo>
                <a:lnTo>
                  <a:pt x="2852" y="176"/>
                </a:lnTo>
                <a:lnTo>
                  <a:pt x="2854" y="176"/>
                </a:lnTo>
                <a:lnTo>
                  <a:pt x="2856" y="174"/>
                </a:lnTo>
                <a:lnTo>
                  <a:pt x="2854" y="176"/>
                </a:lnTo>
                <a:lnTo>
                  <a:pt x="2852" y="176"/>
                </a:lnTo>
                <a:lnTo>
                  <a:pt x="2841" y="176"/>
                </a:lnTo>
                <a:lnTo>
                  <a:pt x="2837" y="176"/>
                </a:lnTo>
                <a:lnTo>
                  <a:pt x="2837" y="178"/>
                </a:lnTo>
                <a:lnTo>
                  <a:pt x="2835" y="178"/>
                </a:lnTo>
                <a:lnTo>
                  <a:pt x="2835" y="180"/>
                </a:lnTo>
                <a:lnTo>
                  <a:pt x="2835" y="180"/>
                </a:lnTo>
                <a:lnTo>
                  <a:pt x="2833" y="180"/>
                </a:lnTo>
                <a:lnTo>
                  <a:pt x="2831" y="180"/>
                </a:lnTo>
                <a:lnTo>
                  <a:pt x="2824" y="183"/>
                </a:lnTo>
                <a:lnTo>
                  <a:pt x="2814" y="185"/>
                </a:lnTo>
                <a:lnTo>
                  <a:pt x="2814" y="187"/>
                </a:lnTo>
                <a:lnTo>
                  <a:pt x="2812" y="187"/>
                </a:lnTo>
                <a:lnTo>
                  <a:pt x="2810" y="185"/>
                </a:lnTo>
                <a:lnTo>
                  <a:pt x="2808" y="185"/>
                </a:lnTo>
                <a:lnTo>
                  <a:pt x="2808" y="185"/>
                </a:lnTo>
                <a:lnTo>
                  <a:pt x="2806" y="187"/>
                </a:lnTo>
                <a:lnTo>
                  <a:pt x="2806" y="187"/>
                </a:lnTo>
                <a:lnTo>
                  <a:pt x="2806" y="191"/>
                </a:lnTo>
                <a:lnTo>
                  <a:pt x="2808" y="191"/>
                </a:lnTo>
                <a:lnTo>
                  <a:pt x="2808" y="193"/>
                </a:lnTo>
                <a:lnTo>
                  <a:pt x="2810" y="195"/>
                </a:lnTo>
                <a:lnTo>
                  <a:pt x="2812" y="195"/>
                </a:lnTo>
                <a:lnTo>
                  <a:pt x="2820" y="195"/>
                </a:lnTo>
                <a:lnTo>
                  <a:pt x="2822" y="195"/>
                </a:lnTo>
                <a:lnTo>
                  <a:pt x="2827" y="193"/>
                </a:lnTo>
                <a:lnTo>
                  <a:pt x="2831" y="193"/>
                </a:lnTo>
                <a:lnTo>
                  <a:pt x="2833" y="191"/>
                </a:lnTo>
                <a:lnTo>
                  <a:pt x="2837" y="193"/>
                </a:lnTo>
                <a:lnTo>
                  <a:pt x="2841" y="193"/>
                </a:lnTo>
                <a:lnTo>
                  <a:pt x="2848" y="191"/>
                </a:lnTo>
                <a:lnTo>
                  <a:pt x="2852" y="191"/>
                </a:lnTo>
                <a:lnTo>
                  <a:pt x="2852" y="191"/>
                </a:lnTo>
                <a:lnTo>
                  <a:pt x="2854" y="193"/>
                </a:lnTo>
                <a:lnTo>
                  <a:pt x="2854" y="193"/>
                </a:lnTo>
                <a:lnTo>
                  <a:pt x="2848" y="193"/>
                </a:lnTo>
                <a:lnTo>
                  <a:pt x="2843" y="195"/>
                </a:lnTo>
                <a:lnTo>
                  <a:pt x="2824" y="197"/>
                </a:lnTo>
                <a:lnTo>
                  <a:pt x="2820" y="201"/>
                </a:lnTo>
                <a:lnTo>
                  <a:pt x="2818" y="201"/>
                </a:lnTo>
                <a:lnTo>
                  <a:pt x="2818" y="201"/>
                </a:lnTo>
                <a:lnTo>
                  <a:pt x="2816" y="201"/>
                </a:lnTo>
                <a:lnTo>
                  <a:pt x="2812" y="201"/>
                </a:lnTo>
                <a:lnTo>
                  <a:pt x="2812" y="201"/>
                </a:lnTo>
                <a:lnTo>
                  <a:pt x="2810" y="204"/>
                </a:lnTo>
                <a:lnTo>
                  <a:pt x="2810" y="206"/>
                </a:lnTo>
                <a:lnTo>
                  <a:pt x="2812" y="206"/>
                </a:lnTo>
                <a:lnTo>
                  <a:pt x="2812" y="208"/>
                </a:lnTo>
                <a:lnTo>
                  <a:pt x="2814" y="210"/>
                </a:lnTo>
                <a:lnTo>
                  <a:pt x="2816" y="212"/>
                </a:lnTo>
                <a:lnTo>
                  <a:pt x="2818" y="212"/>
                </a:lnTo>
                <a:lnTo>
                  <a:pt x="2820" y="214"/>
                </a:lnTo>
                <a:lnTo>
                  <a:pt x="2827" y="216"/>
                </a:lnTo>
                <a:lnTo>
                  <a:pt x="2833" y="222"/>
                </a:lnTo>
                <a:lnTo>
                  <a:pt x="2839" y="227"/>
                </a:lnTo>
                <a:lnTo>
                  <a:pt x="2841" y="227"/>
                </a:lnTo>
                <a:lnTo>
                  <a:pt x="2843" y="227"/>
                </a:lnTo>
                <a:lnTo>
                  <a:pt x="2845" y="229"/>
                </a:lnTo>
                <a:lnTo>
                  <a:pt x="2845" y="231"/>
                </a:lnTo>
                <a:lnTo>
                  <a:pt x="2850" y="231"/>
                </a:lnTo>
                <a:lnTo>
                  <a:pt x="2854" y="231"/>
                </a:lnTo>
                <a:lnTo>
                  <a:pt x="2856" y="229"/>
                </a:lnTo>
                <a:lnTo>
                  <a:pt x="2854" y="227"/>
                </a:lnTo>
                <a:lnTo>
                  <a:pt x="2854" y="224"/>
                </a:lnTo>
                <a:lnTo>
                  <a:pt x="2854" y="224"/>
                </a:lnTo>
                <a:lnTo>
                  <a:pt x="2856" y="222"/>
                </a:lnTo>
                <a:lnTo>
                  <a:pt x="2858" y="220"/>
                </a:lnTo>
                <a:lnTo>
                  <a:pt x="2856" y="218"/>
                </a:lnTo>
                <a:lnTo>
                  <a:pt x="2856" y="216"/>
                </a:lnTo>
                <a:lnTo>
                  <a:pt x="2858" y="214"/>
                </a:lnTo>
                <a:lnTo>
                  <a:pt x="2860" y="212"/>
                </a:lnTo>
                <a:lnTo>
                  <a:pt x="2862" y="206"/>
                </a:lnTo>
                <a:lnTo>
                  <a:pt x="2866" y="204"/>
                </a:lnTo>
                <a:lnTo>
                  <a:pt x="2871" y="204"/>
                </a:lnTo>
                <a:lnTo>
                  <a:pt x="2873" y="204"/>
                </a:lnTo>
                <a:lnTo>
                  <a:pt x="2873" y="201"/>
                </a:lnTo>
                <a:lnTo>
                  <a:pt x="2875" y="197"/>
                </a:lnTo>
                <a:lnTo>
                  <a:pt x="2875" y="195"/>
                </a:lnTo>
                <a:lnTo>
                  <a:pt x="2875" y="189"/>
                </a:lnTo>
                <a:lnTo>
                  <a:pt x="2875" y="189"/>
                </a:lnTo>
                <a:lnTo>
                  <a:pt x="2875" y="187"/>
                </a:lnTo>
                <a:lnTo>
                  <a:pt x="2877" y="187"/>
                </a:lnTo>
                <a:lnTo>
                  <a:pt x="2879" y="187"/>
                </a:lnTo>
                <a:lnTo>
                  <a:pt x="2881" y="187"/>
                </a:lnTo>
                <a:lnTo>
                  <a:pt x="2883" y="185"/>
                </a:lnTo>
                <a:lnTo>
                  <a:pt x="2883" y="185"/>
                </a:lnTo>
                <a:lnTo>
                  <a:pt x="2883" y="183"/>
                </a:lnTo>
                <a:lnTo>
                  <a:pt x="2883" y="180"/>
                </a:lnTo>
                <a:lnTo>
                  <a:pt x="2883" y="178"/>
                </a:lnTo>
                <a:lnTo>
                  <a:pt x="2885" y="176"/>
                </a:lnTo>
                <a:lnTo>
                  <a:pt x="2889" y="172"/>
                </a:lnTo>
                <a:lnTo>
                  <a:pt x="2892" y="170"/>
                </a:lnTo>
                <a:lnTo>
                  <a:pt x="2892" y="170"/>
                </a:lnTo>
                <a:lnTo>
                  <a:pt x="2894" y="168"/>
                </a:lnTo>
                <a:lnTo>
                  <a:pt x="2894" y="168"/>
                </a:lnTo>
                <a:lnTo>
                  <a:pt x="2904" y="168"/>
                </a:lnTo>
                <a:lnTo>
                  <a:pt x="2908" y="166"/>
                </a:lnTo>
                <a:lnTo>
                  <a:pt x="2912" y="166"/>
                </a:lnTo>
                <a:lnTo>
                  <a:pt x="2915" y="166"/>
                </a:lnTo>
                <a:lnTo>
                  <a:pt x="2917" y="164"/>
                </a:lnTo>
                <a:lnTo>
                  <a:pt x="2917" y="164"/>
                </a:lnTo>
                <a:lnTo>
                  <a:pt x="2917" y="164"/>
                </a:lnTo>
                <a:lnTo>
                  <a:pt x="2912" y="162"/>
                </a:lnTo>
                <a:lnTo>
                  <a:pt x="2908" y="159"/>
                </a:lnTo>
                <a:lnTo>
                  <a:pt x="2904" y="157"/>
                </a:lnTo>
                <a:lnTo>
                  <a:pt x="2908" y="155"/>
                </a:lnTo>
                <a:lnTo>
                  <a:pt x="2906" y="153"/>
                </a:lnTo>
                <a:lnTo>
                  <a:pt x="2904" y="153"/>
                </a:lnTo>
                <a:lnTo>
                  <a:pt x="2900" y="151"/>
                </a:lnTo>
                <a:lnTo>
                  <a:pt x="2900" y="153"/>
                </a:lnTo>
                <a:lnTo>
                  <a:pt x="2900" y="153"/>
                </a:lnTo>
                <a:lnTo>
                  <a:pt x="2896" y="155"/>
                </a:lnTo>
                <a:lnTo>
                  <a:pt x="2894" y="151"/>
                </a:lnTo>
                <a:lnTo>
                  <a:pt x="2889" y="151"/>
                </a:lnTo>
                <a:lnTo>
                  <a:pt x="2885" y="151"/>
                </a:lnTo>
                <a:lnTo>
                  <a:pt x="2883" y="151"/>
                </a:lnTo>
                <a:lnTo>
                  <a:pt x="2881" y="149"/>
                </a:lnTo>
                <a:lnTo>
                  <a:pt x="2879" y="149"/>
                </a:lnTo>
                <a:lnTo>
                  <a:pt x="2879" y="149"/>
                </a:lnTo>
                <a:lnTo>
                  <a:pt x="2879" y="147"/>
                </a:lnTo>
                <a:lnTo>
                  <a:pt x="2881" y="147"/>
                </a:lnTo>
                <a:lnTo>
                  <a:pt x="2881" y="145"/>
                </a:lnTo>
                <a:lnTo>
                  <a:pt x="2881" y="145"/>
                </a:lnTo>
                <a:lnTo>
                  <a:pt x="2881" y="143"/>
                </a:lnTo>
                <a:lnTo>
                  <a:pt x="2879" y="141"/>
                </a:lnTo>
                <a:lnTo>
                  <a:pt x="2879" y="141"/>
                </a:lnTo>
                <a:lnTo>
                  <a:pt x="2877" y="139"/>
                </a:lnTo>
                <a:lnTo>
                  <a:pt x="2875" y="136"/>
                </a:lnTo>
                <a:lnTo>
                  <a:pt x="2873" y="136"/>
                </a:lnTo>
                <a:lnTo>
                  <a:pt x="2873" y="136"/>
                </a:lnTo>
                <a:lnTo>
                  <a:pt x="2866" y="143"/>
                </a:lnTo>
                <a:lnTo>
                  <a:pt x="2864" y="145"/>
                </a:lnTo>
                <a:lnTo>
                  <a:pt x="2864" y="143"/>
                </a:lnTo>
                <a:lnTo>
                  <a:pt x="2864" y="141"/>
                </a:lnTo>
                <a:lnTo>
                  <a:pt x="2864" y="139"/>
                </a:lnTo>
                <a:lnTo>
                  <a:pt x="2864" y="139"/>
                </a:lnTo>
                <a:lnTo>
                  <a:pt x="2866" y="136"/>
                </a:lnTo>
                <a:lnTo>
                  <a:pt x="2868" y="134"/>
                </a:lnTo>
                <a:lnTo>
                  <a:pt x="2866" y="130"/>
                </a:lnTo>
                <a:lnTo>
                  <a:pt x="2864" y="128"/>
                </a:lnTo>
                <a:lnTo>
                  <a:pt x="2862" y="128"/>
                </a:lnTo>
                <a:lnTo>
                  <a:pt x="2858" y="126"/>
                </a:lnTo>
                <a:lnTo>
                  <a:pt x="2854" y="126"/>
                </a:lnTo>
                <a:lnTo>
                  <a:pt x="2854" y="126"/>
                </a:lnTo>
                <a:lnTo>
                  <a:pt x="2852" y="126"/>
                </a:lnTo>
                <a:lnTo>
                  <a:pt x="2852" y="128"/>
                </a:lnTo>
                <a:lnTo>
                  <a:pt x="2852" y="128"/>
                </a:lnTo>
                <a:lnTo>
                  <a:pt x="2848" y="124"/>
                </a:lnTo>
                <a:lnTo>
                  <a:pt x="2845" y="122"/>
                </a:lnTo>
                <a:lnTo>
                  <a:pt x="2843" y="122"/>
                </a:lnTo>
                <a:lnTo>
                  <a:pt x="2841" y="124"/>
                </a:lnTo>
                <a:lnTo>
                  <a:pt x="2841" y="126"/>
                </a:lnTo>
                <a:lnTo>
                  <a:pt x="2841" y="128"/>
                </a:lnTo>
                <a:lnTo>
                  <a:pt x="2839" y="130"/>
                </a:lnTo>
                <a:lnTo>
                  <a:pt x="2837" y="132"/>
                </a:lnTo>
                <a:lnTo>
                  <a:pt x="2837" y="134"/>
                </a:lnTo>
                <a:lnTo>
                  <a:pt x="2837" y="134"/>
                </a:lnTo>
                <a:lnTo>
                  <a:pt x="2837" y="139"/>
                </a:lnTo>
                <a:lnTo>
                  <a:pt x="2837" y="141"/>
                </a:lnTo>
                <a:lnTo>
                  <a:pt x="2839" y="145"/>
                </a:lnTo>
                <a:lnTo>
                  <a:pt x="2843" y="153"/>
                </a:lnTo>
                <a:lnTo>
                  <a:pt x="2845" y="157"/>
                </a:lnTo>
                <a:lnTo>
                  <a:pt x="2843" y="157"/>
                </a:lnTo>
                <a:lnTo>
                  <a:pt x="2837" y="151"/>
                </a:lnTo>
                <a:lnTo>
                  <a:pt x="2837" y="151"/>
                </a:lnTo>
                <a:lnTo>
                  <a:pt x="2835" y="149"/>
                </a:lnTo>
                <a:lnTo>
                  <a:pt x="2831" y="143"/>
                </a:lnTo>
                <a:lnTo>
                  <a:pt x="2829" y="139"/>
                </a:lnTo>
                <a:lnTo>
                  <a:pt x="2827" y="134"/>
                </a:lnTo>
                <a:lnTo>
                  <a:pt x="2822" y="132"/>
                </a:lnTo>
                <a:lnTo>
                  <a:pt x="2818" y="130"/>
                </a:lnTo>
                <a:lnTo>
                  <a:pt x="2816" y="132"/>
                </a:lnTo>
                <a:lnTo>
                  <a:pt x="2814" y="136"/>
                </a:lnTo>
                <a:lnTo>
                  <a:pt x="2812" y="139"/>
                </a:lnTo>
                <a:lnTo>
                  <a:pt x="2810" y="139"/>
                </a:lnTo>
                <a:lnTo>
                  <a:pt x="2810" y="141"/>
                </a:lnTo>
                <a:lnTo>
                  <a:pt x="2812" y="143"/>
                </a:lnTo>
                <a:lnTo>
                  <a:pt x="2812" y="145"/>
                </a:lnTo>
                <a:lnTo>
                  <a:pt x="2812" y="145"/>
                </a:lnTo>
                <a:lnTo>
                  <a:pt x="2810" y="145"/>
                </a:lnTo>
                <a:lnTo>
                  <a:pt x="2808" y="145"/>
                </a:lnTo>
                <a:lnTo>
                  <a:pt x="2806" y="143"/>
                </a:lnTo>
                <a:lnTo>
                  <a:pt x="2806" y="143"/>
                </a:lnTo>
                <a:lnTo>
                  <a:pt x="2801" y="141"/>
                </a:lnTo>
                <a:lnTo>
                  <a:pt x="2801" y="141"/>
                </a:lnTo>
                <a:lnTo>
                  <a:pt x="2801" y="139"/>
                </a:lnTo>
                <a:lnTo>
                  <a:pt x="2799" y="139"/>
                </a:lnTo>
                <a:lnTo>
                  <a:pt x="2789" y="139"/>
                </a:lnTo>
                <a:lnTo>
                  <a:pt x="2797" y="134"/>
                </a:lnTo>
                <a:lnTo>
                  <a:pt x="2808" y="134"/>
                </a:lnTo>
                <a:lnTo>
                  <a:pt x="2810" y="132"/>
                </a:lnTo>
                <a:lnTo>
                  <a:pt x="2810" y="132"/>
                </a:lnTo>
                <a:lnTo>
                  <a:pt x="2810" y="130"/>
                </a:lnTo>
                <a:lnTo>
                  <a:pt x="2810" y="130"/>
                </a:lnTo>
                <a:lnTo>
                  <a:pt x="2806" y="128"/>
                </a:lnTo>
                <a:lnTo>
                  <a:pt x="2797" y="130"/>
                </a:lnTo>
                <a:lnTo>
                  <a:pt x="2793" y="132"/>
                </a:lnTo>
                <a:lnTo>
                  <a:pt x="2791" y="132"/>
                </a:lnTo>
                <a:lnTo>
                  <a:pt x="2785" y="130"/>
                </a:lnTo>
                <a:lnTo>
                  <a:pt x="2785" y="130"/>
                </a:lnTo>
                <a:lnTo>
                  <a:pt x="2785" y="132"/>
                </a:lnTo>
                <a:lnTo>
                  <a:pt x="2787" y="134"/>
                </a:lnTo>
                <a:lnTo>
                  <a:pt x="2785" y="134"/>
                </a:lnTo>
                <a:lnTo>
                  <a:pt x="2783" y="132"/>
                </a:lnTo>
                <a:lnTo>
                  <a:pt x="2776" y="130"/>
                </a:lnTo>
                <a:lnTo>
                  <a:pt x="2772" y="130"/>
                </a:lnTo>
                <a:lnTo>
                  <a:pt x="2770" y="130"/>
                </a:lnTo>
                <a:lnTo>
                  <a:pt x="2770" y="132"/>
                </a:lnTo>
                <a:lnTo>
                  <a:pt x="2770" y="134"/>
                </a:lnTo>
                <a:lnTo>
                  <a:pt x="2768" y="132"/>
                </a:lnTo>
                <a:lnTo>
                  <a:pt x="2766" y="130"/>
                </a:lnTo>
                <a:lnTo>
                  <a:pt x="2764" y="130"/>
                </a:lnTo>
                <a:lnTo>
                  <a:pt x="2764" y="130"/>
                </a:lnTo>
                <a:lnTo>
                  <a:pt x="2762" y="132"/>
                </a:lnTo>
                <a:lnTo>
                  <a:pt x="2762" y="132"/>
                </a:lnTo>
                <a:lnTo>
                  <a:pt x="2764" y="134"/>
                </a:lnTo>
                <a:close/>
                <a:moveTo>
                  <a:pt x="3935" y="115"/>
                </a:moveTo>
                <a:lnTo>
                  <a:pt x="3939" y="115"/>
                </a:lnTo>
                <a:lnTo>
                  <a:pt x="3941" y="118"/>
                </a:lnTo>
                <a:lnTo>
                  <a:pt x="3943" y="118"/>
                </a:lnTo>
                <a:lnTo>
                  <a:pt x="3956" y="122"/>
                </a:lnTo>
                <a:lnTo>
                  <a:pt x="3964" y="124"/>
                </a:lnTo>
                <a:lnTo>
                  <a:pt x="3968" y="124"/>
                </a:lnTo>
                <a:lnTo>
                  <a:pt x="3975" y="122"/>
                </a:lnTo>
                <a:lnTo>
                  <a:pt x="3977" y="120"/>
                </a:lnTo>
                <a:lnTo>
                  <a:pt x="3979" y="120"/>
                </a:lnTo>
                <a:lnTo>
                  <a:pt x="3983" y="120"/>
                </a:lnTo>
                <a:lnTo>
                  <a:pt x="3996" y="118"/>
                </a:lnTo>
                <a:lnTo>
                  <a:pt x="4015" y="115"/>
                </a:lnTo>
                <a:lnTo>
                  <a:pt x="4017" y="115"/>
                </a:lnTo>
                <a:lnTo>
                  <a:pt x="4019" y="113"/>
                </a:lnTo>
                <a:lnTo>
                  <a:pt x="4017" y="113"/>
                </a:lnTo>
                <a:lnTo>
                  <a:pt x="4017" y="111"/>
                </a:lnTo>
                <a:lnTo>
                  <a:pt x="4015" y="107"/>
                </a:lnTo>
                <a:lnTo>
                  <a:pt x="4015" y="107"/>
                </a:lnTo>
                <a:lnTo>
                  <a:pt x="4012" y="107"/>
                </a:lnTo>
                <a:lnTo>
                  <a:pt x="4015" y="103"/>
                </a:lnTo>
                <a:lnTo>
                  <a:pt x="4017" y="103"/>
                </a:lnTo>
                <a:lnTo>
                  <a:pt x="4023" y="101"/>
                </a:lnTo>
                <a:lnTo>
                  <a:pt x="4023" y="101"/>
                </a:lnTo>
                <a:lnTo>
                  <a:pt x="4025" y="101"/>
                </a:lnTo>
                <a:lnTo>
                  <a:pt x="4025" y="99"/>
                </a:lnTo>
                <a:lnTo>
                  <a:pt x="4025" y="99"/>
                </a:lnTo>
                <a:lnTo>
                  <a:pt x="4023" y="97"/>
                </a:lnTo>
                <a:lnTo>
                  <a:pt x="4019" y="97"/>
                </a:lnTo>
                <a:lnTo>
                  <a:pt x="4010" y="92"/>
                </a:lnTo>
                <a:lnTo>
                  <a:pt x="4008" y="90"/>
                </a:lnTo>
                <a:lnTo>
                  <a:pt x="4006" y="90"/>
                </a:lnTo>
                <a:lnTo>
                  <a:pt x="4006" y="88"/>
                </a:lnTo>
                <a:lnTo>
                  <a:pt x="4006" y="88"/>
                </a:lnTo>
                <a:lnTo>
                  <a:pt x="4002" y="84"/>
                </a:lnTo>
                <a:lnTo>
                  <a:pt x="4000" y="84"/>
                </a:lnTo>
                <a:lnTo>
                  <a:pt x="3998" y="84"/>
                </a:lnTo>
                <a:lnTo>
                  <a:pt x="3998" y="82"/>
                </a:lnTo>
                <a:lnTo>
                  <a:pt x="3996" y="82"/>
                </a:lnTo>
                <a:lnTo>
                  <a:pt x="3985" y="82"/>
                </a:lnTo>
                <a:lnTo>
                  <a:pt x="3985" y="84"/>
                </a:lnTo>
                <a:lnTo>
                  <a:pt x="3981" y="86"/>
                </a:lnTo>
                <a:lnTo>
                  <a:pt x="3979" y="86"/>
                </a:lnTo>
                <a:lnTo>
                  <a:pt x="3975" y="88"/>
                </a:lnTo>
                <a:lnTo>
                  <a:pt x="3971" y="88"/>
                </a:lnTo>
                <a:lnTo>
                  <a:pt x="3968" y="88"/>
                </a:lnTo>
                <a:lnTo>
                  <a:pt x="3964" y="90"/>
                </a:lnTo>
                <a:lnTo>
                  <a:pt x="3962" y="90"/>
                </a:lnTo>
                <a:lnTo>
                  <a:pt x="3960" y="90"/>
                </a:lnTo>
                <a:lnTo>
                  <a:pt x="3956" y="90"/>
                </a:lnTo>
                <a:lnTo>
                  <a:pt x="3954" y="92"/>
                </a:lnTo>
                <a:lnTo>
                  <a:pt x="3952" y="95"/>
                </a:lnTo>
                <a:lnTo>
                  <a:pt x="3952" y="95"/>
                </a:lnTo>
                <a:lnTo>
                  <a:pt x="3950" y="97"/>
                </a:lnTo>
                <a:lnTo>
                  <a:pt x="3950" y="99"/>
                </a:lnTo>
                <a:lnTo>
                  <a:pt x="3952" y="99"/>
                </a:lnTo>
                <a:lnTo>
                  <a:pt x="3958" y="99"/>
                </a:lnTo>
                <a:lnTo>
                  <a:pt x="3954" y="101"/>
                </a:lnTo>
                <a:lnTo>
                  <a:pt x="3952" y="103"/>
                </a:lnTo>
                <a:lnTo>
                  <a:pt x="3950" y="107"/>
                </a:lnTo>
                <a:lnTo>
                  <a:pt x="3943" y="107"/>
                </a:lnTo>
                <a:lnTo>
                  <a:pt x="3939" y="109"/>
                </a:lnTo>
                <a:lnTo>
                  <a:pt x="3935" y="111"/>
                </a:lnTo>
                <a:lnTo>
                  <a:pt x="3933" y="113"/>
                </a:lnTo>
                <a:lnTo>
                  <a:pt x="3935" y="115"/>
                </a:lnTo>
                <a:close/>
                <a:moveTo>
                  <a:pt x="3901" y="212"/>
                </a:moveTo>
                <a:lnTo>
                  <a:pt x="3904" y="212"/>
                </a:lnTo>
                <a:lnTo>
                  <a:pt x="3908" y="210"/>
                </a:lnTo>
                <a:lnTo>
                  <a:pt x="3908" y="210"/>
                </a:lnTo>
                <a:lnTo>
                  <a:pt x="3906" y="210"/>
                </a:lnTo>
                <a:lnTo>
                  <a:pt x="3901" y="210"/>
                </a:lnTo>
                <a:lnTo>
                  <a:pt x="3899" y="210"/>
                </a:lnTo>
                <a:lnTo>
                  <a:pt x="3899" y="212"/>
                </a:lnTo>
                <a:lnTo>
                  <a:pt x="3899" y="212"/>
                </a:lnTo>
                <a:lnTo>
                  <a:pt x="3901" y="212"/>
                </a:lnTo>
                <a:close/>
                <a:moveTo>
                  <a:pt x="3912" y="86"/>
                </a:moveTo>
                <a:lnTo>
                  <a:pt x="3929" y="88"/>
                </a:lnTo>
                <a:lnTo>
                  <a:pt x="3935" y="86"/>
                </a:lnTo>
                <a:lnTo>
                  <a:pt x="3933" y="84"/>
                </a:lnTo>
                <a:lnTo>
                  <a:pt x="3927" y="84"/>
                </a:lnTo>
                <a:lnTo>
                  <a:pt x="3912" y="84"/>
                </a:lnTo>
                <a:lnTo>
                  <a:pt x="3910" y="86"/>
                </a:lnTo>
                <a:lnTo>
                  <a:pt x="3910" y="86"/>
                </a:lnTo>
                <a:lnTo>
                  <a:pt x="3912" y="86"/>
                </a:lnTo>
                <a:close/>
                <a:moveTo>
                  <a:pt x="4017" y="229"/>
                </a:moveTo>
                <a:lnTo>
                  <a:pt x="4019" y="229"/>
                </a:lnTo>
                <a:lnTo>
                  <a:pt x="4019" y="231"/>
                </a:lnTo>
                <a:lnTo>
                  <a:pt x="4021" y="231"/>
                </a:lnTo>
                <a:lnTo>
                  <a:pt x="4021" y="231"/>
                </a:lnTo>
                <a:lnTo>
                  <a:pt x="4019" y="227"/>
                </a:lnTo>
                <a:lnTo>
                  <a:pt x="4017" y="229"/>
                </a:lnTo>
                <a:close/>
                <a:moveTo>
                  <a:pt x="3864" y="281"/>
                </a:moveTo>
                <a:lnTo>
                  <a:pt x="3868" y="281"/>
                </a:lnTo>
                <a:lnTo>
                  <a:pt x="3868" y="281"/>
                </a:lnTo>
                <a:lnTo>
                  <a:pt x="3870" y="279"/>
                </a:lnTo>
                <a:lnTo>
                  <a:pt x="3868" y="277"/>
                </a:lnTo>
                <a:lnTo>
                  <a:pt x="3868" y="277"/>
                </a:lnTo>
                <a:lnTo>
                  <a:pt x="3864" y="279"/>
                </a:lnTo>
                <a:lnTo>
                  <a:pt x="3864" y="277"/>
                </a:lnTo>
                <a:lnTo>
                  <a:pt x="3862" y="277"/>
                </a:lnTo>
                <a:lnTo>
                  <a:pt x="3862" y="279"/>
                </a:lnTo>
                <a:lnTo>
                  <a:pt x="3857" y="279"/>
                </a:lnTo>
                <a:lnTo>
                  <a:pt x="3857" y="281"/>
                </a:lnTo>
                <a:lnTo>
                  <a:pt x="3860" y="281"/>
                </a:lnTo>
                <a:lnTo>
                  <a:pt x="3864" y="281"/>
                </a:lnTo>
                <a:close/>
                <a:moveTo>
                  <a:pt x="4006" y="241"/>
                </a:moveTo>
                <a:lnTo>
                  <a:pt x="4008" y="241"/>
                </a:lnTo>
                <a:lnTo>
                  <a:pt x="4006" y="239"/>
                </a:lnTo>
                <a:lnTo>
                  <a:pt x="4002" y="239"/>
                </a:lnTo>
                <a:lnTo>
                  <a:pt x="4000" y="239"/>
                </a:lnTo>
                <a:lnTo>
                  <a:pt x="3996" y="239"/>
                </a:lnTo>
                <a:lnTo>
                  <a:pt x="3992" y="241"/>
                </a:lnTo>
                <a:lnTo>
                  <a:pt x="3989" y="239"/>
                </a:lnTo>
                <a:lnTo>
                  <a:pt x="3989" y="241"/>
                </a:lnTo>
                <a:lnTo>
                  <a:pt x="3989" y="241"/>
                </a:lnTo>
                <a:lnTo>
                  <a:pt x="3994" y="243"/>
                </a:lnTo>
                <a:lnTo>
                  <a:pt x="3996" y="243"/>
                </a:lnTo>
                <a:lnTo>
                  <a:pt x="4000" y="243"/>
                </a:lnTo>
                <a:lnTo>
                  <a:pt x="4002" y="245"/>
                </a:lnTo>
                <a:lnTo>
                  <a:pt x="4004" y="243"/>
                </a:lnTo>
                <a:lnTo>
                  <a:pt x="4004" y="241"/>
                </a:lnTo>
                <a:lnTo>
                  <a:pt x="4006" y="241"/>
                </a:lnTo>
                <a:lnTo>
                  <a:pt x="4006" y="241"/>
                </a:lnTo>
                <a:close/>
                <a:moveTo>
                  <a:pt x="4021" y="118"/>
                </a:moveTo>
                <a:lnTo>
                  <a:pt x="4015" y="120"/>
                </a:lnTo>
                <a:lnTo>
                  <a:pt x="4004" y="122"/>
                </a:lnTo>
                <a:lnTo>
                  <a:pt x="4002" y="120"/>
                </a:lnTo>
                <a:lnTo>
                  <a:pt x="4000" y="122"/>
                </a:lnTo>
                <a:lnTo>
                  <a:pt x="3996" y="120"/>
                </a:lnTo>
                <a:lnTo>
                  <a:pt x="3992" y="120"/>
                </a:lnTo>
                <a:lnTo>
                  <a:pt x="3989" y="122"/>
                </a:lnTo>
                <a:lnTo>
                  <a:pt x="3989" y="122"/>
                </a:lnTo>
                <a:lnTo>
                  <a:pt x="3987" y="124"/>
                </a:lnTo>
                <a:lnTo>
                  <a:pt x="3983" y="122"/>
                </a:lnTo>
                <a:lnTo>
                  <a:pt x="3983" y="122"/>
                </a:lnTo>
                <a:lnTo>
                  <a:pt x="3981" y="124"/>
                </a:lnTo>
                <a:lnTo>
                  <a:pt x="3979" y="124"/>
                </a:lnTo>
                <a:lnTo>
                  <a:pt x="3975" y="126"/>
                </a:lnTo>
                <a:lnTo>
                  <a:pt x="3973" y="130"/>
                </a:lnTo>
                <a:lnTo>
                  <a:pt x="3971" y="132"/>
                </a:lnTo>
                <a:lnTo>
                  <a:pt x="3966" y="134"/>
                </a:lnTo>
                <a:lnTo>
                  <a:pt x="3960" y="136"/>
                </a:lnTo>
                <a:lnTo>
                  <a:pt x="3956" y="141"/>
                </a:lnTo>
                <a:lnTo>
                  <a:pt x="3958" y="143"/>
                </a:lnTo>
                <a:lnTo>
                  <a:pt x="3962" y="141"/>
                </a:lnTo>
                <a:lnTo>
                  <a:pt x="3966" y="143"/>
                </a:lnTo>
                <a:lnTo>
                  <a:pt x="3973" y="143"/>
                </a:lnTo>
                <a:lnTo>
                  <a:pt x="3975" y="147"/>
                </a:lnTo>
                <a:lnTo>
                  <a:pt x="3977" y="149"/>
                </a:lnTo>
                <a:lnTo>
                  <a:pt x="3979" y="151"/>
                </a:lnTo>
                <a:lnTo>
                  <a:pt x="3979" y="151"/>
                </a:lnTo>
                <a:lnTo>
                  <a:pt x="3979" y="153"/>
                </a:lnTo>
                <a:lnTo>
                  <a:pt x="3981" y="153"/>
                </a:lnTo>
                <a:lnTo>
                  <a:pt x="3985" y="155"/>
                </a:lnTo>
                <a:lnTo>
                  <a:pt x="3985" y="155"/>
                </a:lnTo>
                <a:lnTo>
                  <a:pt x="3989" y="153"/>
                </a:lnTo>
                <a:lnTo>
                  <a:pt x="3992" y="153"/>
                </a:lnTo>
                <a:lnTo>
                  <a:pt x="3994" y="155"/>
                </a:lnTo>
                <a:lnTo>
                  <a:pt x="3996" y="157"/>
                </a:lnTo>
                <a:lnTo>
                  <a:pt x="4004" y="155"/>
                </a:lnTo>
                <a:lnTo>
                  <a:pt x="4004" y="155"/>
                </a:lnTo>
                <a:lnTo>
                  <a:pt x="4010" y="157"/>
                </a:lnTo>
                <a:lnTo>
                  <a:pt x="4010" y="157"/>
                </a:lnTo>
                <a:lnTo>
                  <a:pt x="4012" y="159"/>
                </a:lnTo>
                <a:lnTo>
                  <a:pt x="4017" y="162"/>
                </a:lnTo>
                <a:lnTo>
                  <a:pt x="4021" y="162"/>
                </a:lnTo>
                <a:lnTo>
                  <a:pt x="4023" y="162"/>
                </a:lnTo>
                <a:lnTo>
                  <a:pt x="4025" y="162"/>
                </a:lnTo>
                <a:lnTo>
                  <a:pt x="4029" y="162"/>
                </a:lnTo>
                <a:lnTo>
                  <a:pt x="4031" y="164"/>
                </a:lnTo>
                <a:lnTo>
                  <a:pt x="4033" y="164"/>
                </a:lnTo>
                <a:lnTo>
                  <a:pt x="4040" y="162"/>
                </a:lnTo>
                <a:lnTo>
                  <a:pt x="4048" y="162"/>
                </a:lnTo>
                <a:lnTo>
                  <a:pt x="4050" y="162"/>
                </a:lnTo>
                <a:lnTo>
                  <a:pt x="4054" y="157"/>
                </a:lnTo>
                <a:lnTo>
                  <a:pt x="4054" y="155"/>
                </a:lnTo>
                <a:lnTo>
                  <a:pt x="4054" y="153"/>
                </a:lnTo>
                <a:lnTo>
                  <a:pt x="4052" y="153"/>
                </a:lnTo>
                <a:lnTo>
                  <a:pt x="4050" y="153"/>
                </a:lnTo>
                <a:lnTo>
                  <a:pt x="4046" y="149"/>
                </a:lnTo>
                <a:lnTo>
                  <a:pt x="4042" y="147"/>
                </a:lnTo>
                <a:lnTo>
                  <a:pt x="4044" y="147"/>
                </a:lnTo>
                <a:lnTo>
                  <a:pt x="4044" y="147"/>
                </a:lnTo>
                <a:lnTo>
                  <a:pt x="4048" y="147"/>
                </a:lnTo>
                <a:lnTo>
                  <a:pt x="4050" y="147"/>
                </a:lnTo>
                <a:lnTo>
                  <a:pt x="4052" y="147"/>
                </a:lnTo>
                <a:lnTo>
                  <a:pt x="4052" y="145"/>
                </a:lnTo>
                <a:lnTo>
                  <a:pt x="4052" y="141"/>
                </a:lnTo>
                <a:lnTo>
                  <a:pt x="4052" y="141"/>
                </a:lnTo>
                <a:lnTo>
                  <a:pt x="4052" y="141"/>
                </a:lnTo>
                <a:lnTo>
                  <a:pt x="4052" y="139"/>
                </a:lnTo>
                <a:lnTo>
                  <a:pt x="4052" y="136"/>
                </a:lnTo>
                <a:lnTo>
                  <a:pt x="4054" y="136"/>
                </a:lnTo>
                <a:lnTo>
                  <a:pt x="4054" y="134"/>
                </a:lnTo>
                <a:lnTo>
                  <a:pt x="4054" y="132"/>
                </a:lnTo>
                <a:lnTo>
                  <a:pt x="4056" y="132"/>
                </a:lnTo>
                <a:lnTo>
                  <a:pt x="4056" y="128"/>
                </a:lnTo>
                <a:lnTo>
                  <a:pt x="4054" y="128"/>
                </a:lnTo>
                <a:lnTo>
                  <a:pt x="4052" y="126"/>
                </a:lnTo>
                <a:lnTo>
                  <a:pt x="4050" y="126"/>
                </a:lnTo>
                <a:lnTo>
                  <a:pt x="4048" y="126"/>
                </a:lnTo>
                <a:lnTo>
                  <a:pt x="4048" y="124"/>
                </a:lnTo>
                <a:lnTo>
                  <a:pt x="4046" y="124"/>
                </a:lnTo>
                <a:lnTo>
                  <a:pt x="4040" y="122"/>
                </a:lnTo>
                <a:lnTo>
                  <a:pt x="4036" y="122"/>
                </a:lnTo>
                <a:lnTo>
                  <a:pt x="4036" y="122"/>
                </a:lnTo>
                <a:lnTo>
                  <a:pt x="4033" y="124"/>
                </a:lnTo>
                <a:lnTo>
                  <a:pt x="4036" y="126"/>
                </a:lnTo>
                <a:lnTo>
                  <a:pt x="4033" y="128"/>
                </a:lnTo>
                <a:lnTo>
                  <a:pt x="4031" y="128"/>
                </a:lnTo>
                <a:lnTo>
                  <a:pt x="4029" y="128"/>
                </a:lnTo>
                <a:lnTo>
                  <a:pt x="4025" y="128"/>
                </a:lnTo>
                <a:lnTo>
                  <a:pt x="4023" y="132"/>
                </a:lnTo>
                <a:lnTo>
                  <a:pt x="4023" y="132"/>
                </a:lnTo>
                <a:lnTo>
                  <a:pt x="4021" y="132"/>
                </a:lnTo>
                <a:lnTo>
                  <a:pt x="4023" y="128"/>
                </a:lnTo>
                <a:lnTo>
                  <a:pt x="4023" y="128"/>
                </a:lnTo>
                <a:lnTo>
                  <a:pt x="4025" y="126"/>
                </a:lnTo>
                <a:lnTo>
                  <a:pt x="4025" y="124"/>
                </a:lnTo>
                <a:lnTo>
                  <a:pt x="4027" y="124"/>
                </a:lnTo>
                <a:lnTo>
                  <a:pt x="4025" y="122"/>
                </a:lnTo>
                <a:lnTo>
                  <a:pt x="4023" y="120"/>
                </a:lnTo>
                <a:lnTo>
                  <a:pt x="4021" y="118"/>
                </a:lnTo>
                <a:close/>
                <a:moveTo>
                  <a:pt x="4010" y="237"/>
                </a:moveTo>
                <a:lnTo>
                  <a:pt x="4010" y="237"/>
                </a:lnTo>
                <a:lnTo>
                  <a:pt x="4010" y="239"/>
                </a:lnTo>
                <a:lnTo>
                  <a:pt x="4008" y="241"/>
                </a:lnTo>
                <a:lnTo>
                  <a:pt x="4008" y="241"/>
                </a:lnTo>
                <a:lnTo>
                  <a:pt x="4010" y="243"/>
                </a:lnTo>
                <a:lnTo>
                  <a:pt x="4010" y="243"/>
                </a:lnTo>
                <a:lnTo>
                  <a:pt x="4010" y="243"/>
                </a:lnTo>
                <a:lnTo>
                  <a:pt x="4012" y="241"/>
                </a:lnTo>
                <a:lnTo>
                  <a:pt x="4015" y="239"/>
                </a:lnTo>
                <a:lnTo>
                  <a:pt x="4015" y="239"/>
                </a:lnTo>
                <a:lnTo>
                  <a:pt x="4012" y="237"/>
                </a:lnTo>
                <a:lnTo>
                  <a:pt x="4010" y="237"/>
                </a:lnTo>
                <a:close/>
                <a:moveTo>
                  <a:pt x="3790" y="269"/>
                </a:moveTo>
                <a:lnTo>
                  <a:pt x="3790" y="269"/>
                </a:lnTo>
                <a:lnTo>
                  <a:pt x="3790" y="269"/>
                </a:lnTo>
                <a:lnTo>
                  <a:pt x="3795" y="269"/>
                </a:lnTo>
                <a:lnTo>
                  <a:pt x="3795" y="271"/>
                </a:lnTo>
                <a:lnTo>
                  <a:pt x="3795" y="271"/>
                </a:lnTo>
                <a:lnTo>
                  <a:pt x="3797" y="266"/>
                </a:lnTo>
                <a:lnTo>
                  <a:pt x="3799" y="269"/>
                </a:lnTo>
                <a:lnTo>
                  <a:pt x="3799" y="266"/>
                </a:lnTo>
                <a:lnTo>
                  <a:pt x="3799" y="266"/>
                </a:lnTo>
                <a:lnTo>
                  <a:pt x="3799" y="264"/>
                </a:lnTo>
                <a:lnTo>
                  <a:pt x="3799" y="262"/>
                </a:lnTo>
                <a:lnTo>
                  <a:pt x="3797" y="262"/>
                </a:lnTo>
                <a:lnTo>
                  <a:pt x="3795" y="262"/>
                </a:lnTo>
                <a:lnTo>
                  <a:pt x="3795" y="264"/>
                </a:lnTo>
                <a:lnTo>
                  <a:pt x="3795" y="266"/>
                </a:lnTo>
                <a:lnTo>
                  <a:pt x="3792" y="266"/>
                </a:lnTo>
                <a:lnTo>
                  <a:pt x="3792" y="264"/>
                </a:lnTo>
                <a:lnTo>
                  <a:pt x="3788" y="266"/>
                </a:lnTo>
                <a:lnTo>
                  <a:pt x="3788" y="269"/>
                </a:lnTo>
                <a:lnTo>
                  <a:pt x="3790" y="269"/>
                </a:lnTo>
                <a:close/>
                <a:moveTo>
                  <a:pt x="3751" y="340"/>
                </a:moveTo>
                <a:lnTo>
                  <a:pt x="3759" y="342"/>
                </a:lnTo>
                <a:lnTo>
                  <a:pt x="3759" y="342"/>
                </a:lnTo>
                <a:lnTo>
                  <a:pt x="3759" y="340"/>
                </a:lnTo>
                <a:lnTo>
                  <a:pt x="3761" y="336"/>
                </a:lnTo>
                <a:lnTo>
                  <a:pt x="3759" y="333"/>
                </a:lnTo>
                <a:lnTo>
                  <a:pt x="3757" y="331"/>
                </a:lnTo>
                <a:lnTo>
                  <a:pt x="3755" y="331"/>
                </a:lnTo>
                <a:lnTo>
                  <a:pt x="3746" y="336"/>
                </a:lnTo>
                <a:lnTo>
                  <a:pt x="3746" y="338"/>
                </a:lnTo>
                <a:lnTo>
                  <a:pt x="3748" y="338"/>
                </a:lnTo>
                <a:lnTo>
                  <a:pt x="3751" y="340"/>
                </a:lnTo>
                <a:close/>
                <a:moveTo>
                  <a:pt x="3730" y="346"/>
                </a:moveTo>
                <a:lnTo>
                  <a:pt x="3728" y="348"/>
                </a:lnTo>
                <a:lnTo>
                  <a:pt x="3725" y="348"/>
                </a:lnTo>
                <a:lnTo>
                  <a:pt x="3721" y="350"/>
                </a:lnTo>
                <a:lnTo>
                  <a:pt x="3721" y="352"/>
                </a:lnTo>
                <a:lnTo>
                  <a:pt x="3721" y="352"/>
                </a:lnTo>
                <a:lnTo>
                  <a:pt x="3725" y="352"/>
                </a:lnTo>
                <a:lnTo>
                  <a:pt x="3732" y="352"/>
                </a:lnTo>
                <a:lnTo>
                  <a:pt x="3734" y="352"/>
                </a:lnTo>
                <a:lnTo>
                  <a:pt x="3738" y="350"/>
                </a:lnTo>
                <a:lnTo>
                  <a:pt x="3740" y="348"/>
                </a:lnTo>
                <a:lnTo>
                  <a:pt x="3742" y="348"/>
                </a:lnTo>
                <a:lnTo>
                  <a:pt x="3742" y="346"/>
                </a:lnTo>
                <a:lnTo>
                  <a:pt x="3742" y="346"/>
                </a:lnTo>
                <a:lnTo>
                  <a:pt x="3734" y="344"/>
                </a:lnTo>
                <a:lnTo>
                  <a:pt x="3732" y="344"/>
                </a:lnTo>
                <a:lnTo>
                  <a:pt x="3730" y="346"/>
                </a:lnTo>
                <a:close/>
                <a:moveTo>
                  <a:pt x="593" y="1772"/>
                </a:moveTo>
                <a:lnTo>
                  <a:pt x="591" y="1772"/>
                </a:lnTo>
                <a:lnTo>
                  <a:pt x="593" y="1772"/>
                </a:lnTo>
                <a:lnTo>
                  <a:pt x="593" y="1774"/>
                </a:lnTo>
                <a:lnTo>
                  <a:pt x="593" y="1772"/>
                </a:lnTo>
                <a:lnTo>
                  <a:pt x="595" y="1772"/>
                </a:lnTo>
                <a:lnTo>
                  <a:pt x="597" y="1772"/>
                </a:lnTo>
                <a:lnTo>
                  <a:pt x="595" y="1772"/>
                </a:lnTo>
                <a:lnTo>
                  <a:pt x="593" y="1772"/>
                </a:lnTo>
                <a:close/>
                <a:moveTo>
                  <a:pt x="3711" y="319"/>
                </a:moveTo>
                <a:lnTo>
                  <a:pt x="3711" y="319"/>
                </a:lnTo>
                <a:lnTo>
                  <a:pt x="3713" y="321"/>
                </a:lnTo>
                <a:lnTo>
                  <a:pt x="3719" y="321"/>
                </a:lnTo>
                <a:lnTo>
                  <a:pt x="3719" y="321"/>
                </a:lnTo>
                <a:lnTo>
                  <a:pt x="3713" y="319"/>
                </a:lnTo>
                <a:lnTo>
                  <a:pt x="3711" y="319"/>
                </a:lnTo>
                <a:close/>
                <a:moveTo>
                  <a:pt x="3711" y="139"/>
                </a:moveTo>
                <a:lnTo>
                  <a:pt x="3715" y="139"/>
                </a:lnTo>
                <a:lnTo>
                  <a:pt x="3717" y="139"/>
                </a:lnTo>
                <a:lnTo>
                  <a:pt x="3719" y="141"/>
                </a:lnTo>
                <a:lnTo>
                  <a:pt x="3721" y="141"/>
                </a:lnTo>
                <a:lnTo>
                  <a:pt x="3732" y="141"/>
                </a:lnTo>
                <a:lnTo>
                  <a:pt x="3732" y="141"/>
                </a:lnTo>
                <a:lnTo>
                  <a:pt x="3728" y="139"/>
                </a:lnTo>
                <a:lnTo>
                  <a:pt x="3715" y="136"/>
                </a:lnTo>
                <a:lnTo>
                  <a:pt x="3715" y="136"/>
                </a:lnTo>
                <a:lnTo>
                  <a:pt x="3713" y="136"/>
                </a:lnTo>
                <a:lnTo>
                  <a:pt x="3711" y="134"/>
                </a:lnTo>
                <a:lnTo>
                  <a:pt x="3709" y="136"/>
                </a:lnTo>
                <a:lnTo>
                  <a:pt x="3711" y="136"/>
                </a:lnTo>
                <a:lnTo>
                  <a:pt x="3711" y="139"/>
                </a:lnTo>
                <a:close/>
                <a:moveTo>
                  <a:pt x="3753" y="97"/>
                </a:moveTo>
                <a:lnTo>
                  <a:pt x="3767" y="97"/>
                </a:lnTo>
                <a:lnTo>
                  <a:pt x="3772" y="95"/>
                </a:lnTo>
                <a:lnTo>
                  <a:pt x="3772" y="95"/>
                </a:lnTo>
                <a:lnTo>
                  <a:pt x="3774" y="92"/>
                </a:lnTo>
                <a:lnTo>
                  <a:pt x="3772" y="92"/>
                </a:lnTo>
                <a:lnTo>
                  <a:pt x="3763" y="92"/>
                </a:lnTo>
                <a:lnTo>
                  <a:pt x="3755" y="92"/>
                </a:lnTo>
                <a:lnTo>
                  <a:pt x="3755" y="95"/>
                </a:lnTo>
                <a:lnTo>
                  <a:pt x="3753" y="97"/>
                </a:lnTo>
                <a:lnTo>
                  <a:pt x="3753" y="97"/>
                </a:lnTo>
                <a:lnTo>
                  <a:pt x="3753" y="97"/>
                </a:lnTo>
                <a:close/>
                <a:moveTo>
                  <a:pt x="3816" y="304"/>
                </a:moveTo>
                <a:lnTo>
                  <a:pt x="3818" y="304"/>
                </a:lnTo>
                <a:lnTo>
                  <a:pt x="3818" y="304"/>
                </a:lnTo>
                <a:lnTo>
                  <a:pt x="3818" y="304"/>
                </a:lnTo>
                <a:lnTo>
                  <a:pt x="3820" y="304"/>
                </a:lnTo>
                <a:lnTo>
                  <a:pt x="3818" y="302"/>
                </a:lnTo>
                <a:lnTo>
                  <a:pt x="3811" y="302"/>
                </a:lnTo>
                <a:lnTo>
                  <a:pt x="3809" y="302"/>
                </a:lnTo>
                <a:lnTo>
                  <a:pt x="3807" y="302"/>
                </a:lnTo>
                <a:lnTo>
                  <a:pt x="3813" y="304"/>
                </a:lnTo>
                <a:lnTo>
                  <a:pt x="3816" y="304"/>
                </a:lnTo>
                <a:close/>
                <a:moveTo>
                  <a:pt x="3803" y="304"/>
                </a:moveTo>
                <a:lnTo>
                  <a:pt x="3805" y="304"/>
                </a:lnTo>
                <a:lnTo>
                  <a:pt x="3805" y="302"/>
                </a:lnTo>
                <a:lnTo>
                  <a:pt x="3805" y="302"/>
                </a:lnTo>
                <a:lnTo>
                  <a:pt x="3805" y="302"/>
                </a:lnTo>
                <a:lnTo>
                  <a:pt x="3803" y="302"/>
                </a:lnTo>
                <a:lnTo>
                  <a:pt x="3801" y="302"/>
                </a:lnTo>
                <a:lnTo>
                  <a:pt x="3801" y="302"/>
                </a:lnTo>
                <a:lnTo>
                  <a:pt x="3801" y="302"/>
                </a:lnTo>
                <a:lnTo>
                  <a:pt x="3803" y="304"/>
                </a:lnTo>
                <a:close/>
                <a:moveTo>
                  <a:pt x="4056" y="134"/>
                </a:moveTo>
                <a:lnTo>
                  <a:pt x="4054" y="136"/>
                </a:lnTo>
                <a:lnTo>
                  <a:pt x="4059" y="136"/>
                </a:lnTo>
                <a:lnTo>
                  <a:pt x="4061" y="134"/>
                </a:lnTo>
                <a:lnTo>
                  <a:pt x="4059" y="134"/>
                </a:lnTo>
                <a:lnTo>
                  <a:pt x="4056" y="134"/>
                </a:lnTo>
                <a:lnTo>
                  <a:pt x="4056" y="134"/>
                </a:lnTo>
                <a:lnTo>
                  <a:pt x="4056" y="134"/>
                </a:lnTo>
                <a:close/>
                <a:moveTo>
                  <a:pt x="4570" y="300"/>
                </a:moveTo>
                <a:lnTo>
                  <a:pt x="4572" y="302"/>
                </a:lnTo>
                <a:lnTo>
                  <a:pt x="4574" y="304"/>
                </a:lnTo>
                <a:lnTo>
                  <a:pt x="4578" y="308"/>
                </a:lnTo>
                <a:lnTo>
                  <a:pt x="4580" y="308"/>
                </a:lnTo>
                <a:lnTo>
                  <a:pt x="4580" y="308"/>
                </a:lnTo>
                <a:lnTo>
                  <a:pt x="4582" y="306"/>
                </a:lnTo>
                <a:lnTo>
                  <a:pt x="4578" y="302"/>
                </a:lnTo>
                <a:lnTo>
                  <a:pt x="4572" y="300"/>
                </a:lnTo>
                <a:lnTo>
                  <a:pt x="4570" y="298"/>
                </a:lnTo>
                <a:lnTo>
                  <a:pt x="4570" y="300"/>
                </a:lnTo>
                <a:lnTo>
                  <a:pt x="4570" y="300"/>
                </a:lnTo>
                <a:close/>
                <a:moveTo>
                  <a:pt x="4735" y="275"/>
                </a:moveTo>
                <a:lnTo>
                  <a:pt x="4740" y="277"/>
                </a:lnTo>
                <a:lnTo>
                  <a:pt x="4742" y="277"/>
                </a:lnTo>
                <a:lnTo>
                  <a:pt x="4746" y="279"/>
                </a:lnTo>
                <a:lnTo>
                  <a:pt x="4748" y="279"/>
                </a:lnTo>
                <a:lnTo>
                  <a:pt x="4752" y="281"/>
                </a:lnTo>
                <a:lnTo>
                  <a:pt x="4752" y="283"/>
                </a:lnTo>
                <a:lnTo>
                  <a:pt x="4756" y="283"/>
                </a:lnTo>
                <a:lnTo>
                  <a:pt x="4767" y="283"/>
                </a:lnTo>
                <a:lnTo>
                  <a:pt x="4775" y="283"/>
                </a:lnTo>
                <a:lnTo>
                  <a:pt x="4779" y="283"/>
                </a:lnTo>
                <a:lnTo>
                  <a:pt x="4786" y="281"/>
                </a:lnTo>
                <a:lnTo>
                  <a:pt x="4790" y="279"/>
                </a:lnTo>
                <a:lnTo>
                  <a:pt x="4790" y="279"/>
                </a:lnTo>
                <a:lnTo>
                  <a:pt x="4792" y="273"/>
                </a:lnTo>
                <a:lnTo>
                  <a:pt x="4792" y="273"/>
                </a:lnTo>
                <a:lnTo>
                  <a:pt x="4790" y="273"/>
                </a:lnTo>
                <a:lnTo>
                  <a:pt x="4790" y="275"/>
                </a:lnTo>
                <a:lnTo>
                  <a:pt x="4788" y="275"/>
                </a:lnTo>
                <a:lnTo>
                  <a:pt x="4788" y="273"/>
                </a:lnTo>
                <a:lnTo>
                  <a:pt x="4786" y="273"/>
                </a:lnTo>
                <a:lnTo>
                  <a:pt x="4781" y="271"/>
                </a:lnTo>
                <a:lnTo>
                  <a:pt x="4775" y="271"/>
                </a:lnTo>
                <a:lnTo>
                  <a:pt x="4767" y="271"/>
                </a:lnTo>
                <a:lnTo>
                  <a:pt x="4765" y="271"/>
                </a:lnTo>
                <a:lnTo>
                  <a:pt x="4761" y="271"/>
                </a:lnTo>
                <a:lnTo>
                  <a:pt x="4758" y="269"/>
                </a:lnTo>
                <a:lnTo>
                  <a:pt x="4758" y="269"/>
                </a:lnTo>
                <a:lnTo>
                  <a:pt x="4758" y="269"/>
                </a:lnTo>
                <a:lnTo>
                  <a:pt x="4758" y="266"/>
                </a:lnTo>
                <a:lnTo>
                  <a:pt x="4758" y="264"/>
                </a:lnTo>
                <a:lnTo>
                  <a:pt x="4744" y="264"/>
                </a:lnTo>
                <a:lnTo>
                  <a:pt x="4744" y="264"/>
                </a:lnTo>
                <a:lnTo>
                  <a:pt x="4737" y="266"/>
                </a:lnTo>
                <a:lnTo>
                  <a:pt x="4735" y="266"/>
                </a:lnTo>
                <a:lnTo>
                  <a:pt x="4733" y="264"/>
                </a:lnTo>
                <a:lnTo>
                  <a:pt x="4733" y="262"/>
                </a:lnTo>
                <a:lnTo>
                  <a:pt x="4731" y="260"/>
                </a:lnTo>
                <a:lnTo>
                  <a:pt x="4729" y="260"/>
                </a:lnTo>
                <a:lnTo>
                  <a:pt x="4727" y="264"/>
                </a:lnTo>
                <a:lnTo>
                  <a:pt x="4727" y="266"/>
                </a:lnTo>
                <a:lnTo>
                  <a:pt x="4725" y="269"/>
                </a:lnTo>
                <a:lnTo>
                  <a:pt x="4725" y="271"/>
                </a:lnTo>
                <a:lnTo>
                  <a:pt x="4733" y="275"/>
                </a:lnTo>
                <a:lnTo>
                  <a:pt x="4735" y="275"/>
                </a:lnTo>
                <a:close/>
                <a:moveTo>
                  <a:pt x="4641" y="308"/>
                </a:moveTo>
                <a:lnTo>
                  <a:pt x="4643" y="308"/>
                </a:lnTo>
                <a:lnTo>
                  <a:pt x="4652" y="306"/>
                </a:lnTo>
                <a:lnTo>
                  <a:pt x="4652" y="304"/>
                </a:lnTo>
                <a:lnTo>
                  <a:pt x="4652" y="300"/>
                </a:lnTo>
                <a:lnTo>
                  <a:pt x="4652" y="300"/>
                </a:lnTo>
                <a:lnTo>
                  <a:pt x="4652" y="298"/>
                </a:lnTo>
                <a:lnTo>
                  <a:pt x="4649" y="298"/>
                </a:lnTo>
                <a:lnTo>
                  <a:pt x="4647" y="298"/>
                </a:lnTo>
                <a:lnTo>
                  <a:pt x="4641" y="298"/>
                </a:lnTo>
                <a:lnTo>
                  <a:pt x="4641" y="298"/>
                </a:lnTo>
                <a:lnTo>
                  <a:pt x="4639" y="300"/>
                </a:lnTo>
                <a:lnTo>
                  <a:pt x="4637" y="300"/>
                </a:lnTo>
                <a:lnTo>
                  <a:pt x="4639" y="306"/>
                </a:lnTo>
                <a:lnTo>
                  <a:pt x="4641" y="308"/>
                </a:lnTo>
                <a:close/>
                <a:moveTo>
                  <a:pt x="4631" y="321"/>
                </a:moveTo>
                <a:lnTo>
                  <a:pt x="4633" y="323"/>
                </a:lnTo>
                <a:lnTo>
                  <a:pt x="4635" y="323"/>
                </a:lnTo>
                <a:lnTo>
                  <a:pt x="4637" y="323"/>
                </a:lnTo>
                <a:lnTo>
                  <a:pt x="4641" y="321"/>
                </a:lnTo>
                <a:lnTo>
                  <a:pt x="4645" y="321"/>
                </a:lnTo>
                <a:lnTo>
                  <a:pt x="4647" y="321"/>
                </a:lnTo>
                <a:lnTo>
                  <a:pt x="4654" y="323"/>
                </a:lnTo>
                <a:lnTo>
                  <a:pt x="4660" y="325"/>
                </a:lnTo>
                <a:lnTo>
                  <a:pt x="4666" y="325"/>
                </a:lnTo>
                <a:lnTo>
                  <a:pt x="4670" y="327"/>
                </a:lnTo>
                <a:lnTo>
                  <a:pt x="4673" y="327"/>
                </a:lnTo>
                <a:lnTo>
                  <a:pt x="4677" y="327"/>
                </a:lnTo>
                <a:lnTo>
                  <a:pt x="4683" y="327"/>
                </a:lnTo>
                <a:lnTo>
                  <a:pt x="4685" y="327"/>
                </a:lnTo>
                <a:lnTo>
                  <a:pt x="4687" y="327"/>
                </a:lnTo>
                <a:lnTo>
                  <a:pt x="4685" y="321"/>
                </a:lnTo>
                <a:lnTo>
                  <a:pt x="4685" y="319"/>
                </a:lnTo>
                <a:lnTo>
                  <a:pt x="4685" y="317"/>
                </a:lnTo>
                <a:lnTo>
                  <a:pt x="4675" y="310"/>
                </a:lnTo>
                <a:lnTo>
                  <a:pt x="4670" y="310"/>
                </a:lnTo>
                <a:lnTo>
                  <a:pt x="4668" y="308"/>
                </a:lnTo>
                <a:lnTo>
                  <a:pt x="4664" y="308"/>
                </a:lnTo>
                <a:lnTo>
                  <a:pt x="4660" y="308"/>
                </a:lnTo>
                <a:lnTo>
                  <a:pt x="4656" y="308"/>
                </a:lnTo>
                <a:lnTo>
                  <a:pt x="4654" y="308"/>
                </a:lnTo>
                <a:lnTo>
                  <a:pt x="4652" y="308"/>
                </a:lnTo>
                <a:lnTo>
                  <a:pt x="4649" y="310"/>
                </a:lnTo>
                <a:lnTo>
                  <a:pt x="4649" y="313"/>
                </a:lnTo>
                <a:lnTo>
                  <a:pt x="4645" y="317"/>
                </a:lnTo>
                <a:lnTo>
                  <a:pt x="4645" y="317"/>
                </a:lnTo>
                <a:lnTo>
                  <a:pt x="4641" y="321"/>
                </a:lnTo>
                <a:lnTo>
                  <a:pt x="4639" y="321"/>
                </a:lnTo>
                <a:lnTo>
                  <a:pt x="4635" y="321"/>
                </a:lnTo>
                <a:lnTo>
                  <a:pt x="4631" y="321"/>
                </a:lnTo>
                <a:close/>
                <a:moveTo>
                  <a:pt x="4593" y="271"/>
                </a:moveTo>
                <a:lnTo>
                  <a:pt x="4595" y="273"/>
                </a:lnTo>
                <a:lnTo>
                  <a:pt x="4599" y="275"/>
                </a:lnTo>
                <a:lnTo>
                  <a:pt x="4601" y="277"/>
                </a:lnTo>
                <a:lnTo>
                  <a:pt x="4603" y="277"/>
                </a:lnTo>
                <a:lnTo>
                  <a:pt x="4605" y="281"/>
                </a:lnTo>
                <a:lnTo>
                  <a:pt x="4608" y="283"/>
                </a:lnTo>
                <a:lnTo>
                  <a:pt x="4608" y="283"/>
                </a:lnTo>
                <a:lnTo>
                  <a:pt x="4620" y="285"/>
                </a:lnTo>
                <a:lnTo>
                  <a:pt x="4620" y="287"/>
                </a:lnTo>
                <a:lnTo>
                  <a:pt x="4622" y="287"/>
                </a:lnTo>
                <a:lnTo>
                  <a:pt x="4624" y="287"/>
                </a:lnTo>
                <a:lnTo>
                  <a:pt x="4626" y="285"/>
                </a:lnTo>
                <a:lnTo>
                  <a:pt x="4629" y="285"/>
                </a:lnTo>
                <a:lnTo>
                  <a:pt x="4629" y="281"/>
                </a:lnTo>
                <a:lnTo>
                  <a:pt x="4629" y="279"/>
                </a:lnTo>
                <a:lnTo>
                  <a:pt x="4631" y="279"/>
                </a:lnTo>
                <a:lnTo>
                  <a:pt x="4631" y="279"/>
                </a:lnTo>
                <a:lnTo>
                  <a:pt x="4633" y="279"/>
                </a:lnTo>
                <a:lnTo>
                  <a:pt x="4637" y="281"/>
                </a:lnTo>
                <a:lnTo>
                  <a:pt x="4639" y="281"/>
                </a:lnTo>
                <a:lnTo>
                  <a:pt x="4643" y="281"/>
                </a:lnTo>
                <a:lnTo>
                  <a:pt x="4645" y="281"/>
                </a:lnTo>
                <a:lnTo>
                  <a:pt x="4656" y="279"/>
                </a:lnTo>
                <a:lnTo>
                  <a:pt x="4658" y="279"/>
                </a:lnTo>
                <a:lnTo>
                  <a:pt x="4662" y="277"/>
                </a:lnTo>
                <a:lnTo>
                  <a:pt x="4664" y="277"/>
                </a:lnTo>
                <a:lnTo>
                  <a:pt x="4666" y="279"/>
                </a:lnTo>
                <a:lnTo>
                  <a:pt x="4668" y="281"/>
                </a:lnTo>
                <a:lnTo>
                  <a:pt x="4668" y="281"/>
                </a:lnTo>
                <a:lnTo>
                  <a:pt x="4670" y="283"/>
                </a:lnTo>
                <a:lnTo>
                  <a:pt x="4673" y="283"/>
                </a:lnTo>
                <a:lnTo>
                  <a:pt x="4675" y="281"/>
                </a:lnTo>
                <a:lnTo>
                  <a:pt x="4677" y="281"/>
                </a:lnTo>
                <a:lnTo>
                  <a:pt x="4681" y="279"/>
                </a:lnTo>
                <a:lnTo>
                  <a:pt x="4679" y="275"/>
                </a:lnTo>
                <a:lnTo>
                  <a:pt x="4675" y="275"/>
                </a:lnTo>
                <a:lnTo>
                  <a:pt x="4675" y="273"/>
                </a:lnTo>
                <a:lnTo>
                  <a:pt x="4668" y="266"/>
                </a:lnTo>
                <a:lnTo>
                  <a:pt x="4668" y="266"/>
                </a:lnTo>
                <a:lnTo>
                  <a:pt x="4666" y="264"/>
                </a:lnTo>
                <a:lnTo>
                  <a:pt x="4666" y="258"/>
                </a:lnTo>
                <a:lnTo>
                  <a:pt x="4668" y="258"/>
                </a:lnTo>
                <a:lnTo>
                  <a:pt x="4673" y="256"/>
                </a:lnTo>
                <a:lnTo>
                  <a:pt x="4679" y="256"/>
                </a:lnTo>
                <a:lnTo>
                  <a:pt x="4679" y="258"/>
                </a:lnTo>
                <a:lnTo>
                  <a:pt x="4679" y="258"/>
                </a:lnTo>
                <a:lnTo>
                  <a:pt x="4677" y="260"/>
                </a:lnTo>
                <a:lnTo>
                  <a:pt x="4675" y="262"/>
                </a:lnTo>
                <a:lnTo>
                  <a:pt x="4675" y="264"/>
                </a:lnTo>
                <a:lnTo>
                  <a:pt x="4675" y="269"/>
                </a:lnTo>
                <a:lnTo>
                  <a:pt x="4677" y="269"/>
                </a:lnTo>
                <a:lnTo>
                  <a:pt x="4679" y="271"/>
                </a:lnTo>
                <a:lnTo>
                  <a:pt x="4681" y="275"/>
                </a:lnTo>
                <a:lnTo>
                  <a:pt x="4685" y="275"/>
                </a:lnTo>
                <a:lnTo>
                  <a:pt x="4689" y="275"/>
                </a:lnTo>
                <a:lnTo>
                  <a:pt x="4693" y="277"/>
                </a:lnTo>
                <a:lnTo>
                  <a:pt x="4698" y="275"/>
                </a:lnTo>
                <a:lnTo>
                  <a:pt x="4700" y="275"/>
                </a:lnTo>
                <a:lnTo>
                  <a:pt x="4706" y="269"/>
                </a:lnTo>
                <a:lnTo>
                  <a:pt x="4706" y="269"/>
                </a:lnTo>
                <a:lnTo>
                  <a:pt x="4704" y="266"/>
                </a:lnTo>
                <a:lnTo>
                  <a:pt x="4706" y="264"/>
                </a:lnTo>
                <a:lnTo>
                  <a:pt x="4708" y="262"/>
                </a:lnTo>
                <a:lnTo>
                  <a:pt x="4714" y="262"/>
                </a:lnTo>
                <a:lnTo>
                  <a:pt x="4712" y="260"/>
                </a:lnTo>
                <a:lnTo>
                  <a:pt x="4712" y="260"/>
                </a:lnTo>
                <a:lnTo>
                  <a:pt x="4689" y="252"/>
                </a:lnTo>
                <a:lnTo>
                  <a:pt x="4687" y="252"/>
                </a:lnTo>
                <a:lnTo>
                  <a:pt x="4683" y="254"/>
                </a:lnTo>
                <a:lnTo>
                  <a:pt x="4683" y="254"/>
                </a:lnTo>
                <a:lnTo>
                  <a:pt x="4679" y="254"/>
                </a:lnTo>
                <a:lnTo>
                  <a:pt x="4675" y="252"/>
                </a:lnTo>
                <a:lnTo>
                  <a:pt x="4673" y="252"/>
                </a:lnTo>
                <a:lnTo>
                  <a:pt x="4664" y="248"/>
                </a:lnTo>
                <a:lnTo>
                  <a:pt x="4662" y="245"/>
                </a:lnTo>
                <a:lnTo>
                  <a:pt x="4658" y="243"/>
                </a:lnTo>
                <a:lnTo>
                  <a:pt x="4656" y="245"/>
                </a:lnTo>
                <a:lnTo>
                  <a:pt x="4652" y="248"/>
                </a:lnTo>
                <a:lnTo>
                  <a:pt x="4649" y="250"/>
                </a:lnTo>
                <a:lnTo>
                  <a:pt x="4649" y="250"/>
                </a:lnTo>
                <a:lnTo>
                  <a:pt x="4649" y="252"/>
                </a:lnTo>
                <a:lnTo>
                  <a:pt x="4649" y="254"/>
                </a:lnTo>
                <a:lnTo>
                  <a:pt x="4649" y="256"/>
                </a:lnTo>
                <a:lnTo>
                  <a:pt x="4649" y="256"/>
                </a:lnTo>
                <a:lnTo>
                  <a:pt x="4649" y="258"/>
                </a:lnTo>
                <a:lnTo>
                  <a:pt x="4647" y="258"/>
                </a:lnTo>
                <a:lnTo>
                  <a:pt x="4645" y="258"/>
                </a:lnTo>
                <a:lnTo>
                  <a:pt x="4645" y="258"/>
                </a:lnTo>
                <a:lnTo>
                  <a:pt x="4643" y="258"/>
                </a:lnTo>
                <a:lnTo>
                  <a:pt x="4643" y="258"/>
                </a:lnTo>
                <a:lnTo>
                  <a:pt x="4641" y="254"/>
                </a:lnTo>
                <a:lnTo>
                  <a:pt x="4639" y="254"/>
                </a:lnTo>
                <a:lnTo>
                  <a:pt x="4639" y="254"/>
                </a:lnTo>
                <a:lnTo>
                  <a:pt x="4637" y="254"/>
                </a:lnTo>
                <a:lnTo>
                  <a:pt x="4633" y="250"/>
                </a:lnTo>
                <a:lnTo>
                  <a:pt x="4629" y="248"/>
                </a:lnTo>
                <a:lnTo>
                  <a:pt x="4624" y="245"/>
                </a:lnTo>
                <a:lnTo>
                  <a:pt x="4622" y="245"/>
                </a:lnTo>
                <a:lnTo>
                  <a:pt x="4622" y="243"/>
                </a:lnTo>
                <a:lnTo>
                  <a:pt x="4620" y="243"/>
                </a:lnTo>
                <a:lnTo>
                  <a:pt x="4618" y="243"/>
                </a:lnTo>
                <a:lnTo>
                  <a:pt x="4614" y="243"/>
                </a:lnTo>
                <a:lnTo>
                  <a:pt x="4610" y="245"/>
                </a:lnTo>
                <a:lnTo>
                  <a:pt x="4608" y="245"/>
                </a:lnTo>
                <a:lnTo>
                  <a:pt x="4608" y="248"/>
                </a:lnTo>
                <a:lnTo>
                  <a:pt x="4608" y="248"/>
                </a:lnTo>
                <a:lnTo>
                  <a:pt x="4603" y="248"/>
                </a:lnTo>
                <a:lnTo>
                  <a:pt x="4601" y="248"/>
                </a:lnTo>
                <a:lnTo>
                  <a:pt x="4601" y="250"/>
                </a:lnTo>
                <a:lnTo>
                  <a:pt x="4599" y="252"/>
                </a:lnTo>
                <a:lnTo>
                  <a:pt x="4601" y="254"/>
                </a:lnTo>
                <a:lnTo>
                  <a:pt x="4603" y="256"/>
                </a:lnTo>
                <a:lnTo>
                  <a:pt x="4597" y="254"/>
                </a:lnTo>
                <a:lnTo>
                  <a:pt x="4597" y="256"/>
                </a:lnTo>
                <a:lnTo>
                  <a:pt x="4595" y="262"/>
                </a:lnTo>
                <a:lnTo>
                  <a:pt x="4597" y="266"/>
                </a:lnTo>
                <a:lnTo>
                  <a:pt x="4595" y="266"/>
                </a:lnTo>
                <a:lnTo>
                  <a:pt x="4593" y="266"/>
                </a:lnTo>
                <a:lnTo>
                  <a:pt x="4591" y="269"/>
                </a:lnTo>
                <a:lnTo>
                  <a:pt x="4593" y="269"/>
                </a:lnTo>
                <a:lnTo>
                  <a:pt x="4593" y="271"/>
                </a:lnTo>
                <a:close/>
                <a:moveTo>
                  <a:pt x="4823" y="245"/>
                </a:moveTo>
                <a:lnTo>
                  <a:pt x="4821" y="243"/>
                </a:lnTo>
                <a:lnTo>
                  <a:pt x="4821" y="243"/>
                </a:lnTo>
                <a:lnTo>
                  <a:pt x="4821" y="243"/>
                </a:lnTo>
                <a:lnTo>
                  <a:pt x="4819" y="243"/>
                </a:lnTo>
                <a:lnTo>
                  <a:pt x="4817" y="243"/>
                </a:lnTo>
                <a:lnTo>
                  <a:pt x="4821" y="245"/>
                </a:lnTo>
                <a:lnTo>
                  <a:pt x="4823" y="245"/>
                </a:lnTo>
                <a:close/>
                <a:moveTo>
                  <a:pt x="4769" y="229"/>
                </a:moveTo>
                <a:lnTo>
                  <a:pt x="4771" y="227"/>
                </a:lnTo>
                <a:lnTo>
                  <a:pt x="4773" y="224"/>
                </a:lnTo>
                <a:lnTo>
                  <a:pt x="4763" y="227"/>
                </a:lnTo>
                <a:lnTo>
                  <a:pt x="4758" y="229"/>
                </a:lnTo>
                <a:lnTo>
                  <a:pt x="4758" y="229"/>
                </a:lnTo>
                <a:lnTo>
                  <a:pt x="4769" y="229"/>
                </a:lnTo>
                <a:lnTo>
                  <a:pt x="4769" y="229"/>
                </a:lnTo>
                <a:close/>
                <a:moveTo>
                  <a:pt x="4934" y="392"/>
                </a:moveTo>
                <a:lnTo>
                  <a:pt x="4937" y="392"/>
                </a:lnTo>
                <a:lnTo>
                  <a:pt x="4934" y="390"/>
                </a:lnTo>
                <a:lnTo>
                  <a:pt x="4934" y="388"/>
                </a:lnTo>
                <a:lnTo>
                  <a:pt x="4932" y="388"/>
                </a:lnTo>
                <a:lnTo>
                  <a:pt x="4932" y="388"/>
                </a:lnTo>
                <a:lnTo>
                  <a:pt x="4932" y="390"/>
                </a:lnTo>
                <a:lnTo>
                  <a:pt x="4932" y="392"/>
                </a:lnTo>
                <a:lnTo>
                  <a:pt x="4934" y="392"/>
                </a:lnTo>
                <a:close/>
                <a:moveTo>
                  <a:pt x="5041" y="419"/>
                </a:moveTo>
                <a:lnTo>
                  <a:pt x="5043" y="419"/>
                </a:lnTo>
                <a:lnTo>
                  <a:pt x="5048" y="422"/>
                </a:lnTo>
                <a:lnTo>
                  <a:pt x="5054" y="424"/>
                </a:lnTo>
                <a:lnTo>
                  <a:pt x="5058" y="424"/>
                </a:lnTo>
                <a:lnTo>
                  <a:pt x="5060" y="424"/>
                </a:lnTo>
                <a:lnTo>
                  <a:pt x="5060" y="422"/>
                </a:lnTo>
                <a:lnTo>
                  <a:pt x="5060" y="419"/>
                </a:lnTo>
                <a:lnTo>
                  <a:pt x="5060" y="419"/>
                </a:lnTo>
                <a:lnTo>
                  <a:pt x="5062" y="419"/>
                </a:lnTo>
                <a:lnTo>
                  <a:pt x="5062" y="417"/>
                </a:lnTo>
                <a:lnTo>
                  <a:pt x="5062" y="417"/>
                </a:lnTo>
                <a:lnTo>
                  <a:pt x="5062" y="415"/>
                </a:lnTo>
                <a:lnTo>
                  <a:pt x="5048" y="413"/>
                </a:lnTo>
                <a:lnTo>
                  <a:pt x="5043" y="413"/>
                </a:lnTo>
                <a:lnTo>
                  <a:pt x="5043" y="413"/>
                </a:lnTo>
                <a:lnTo>
                  <a:pt x="5039" y="415"/>
                </a:lnTo>
                <a:lnTo>
                  <a:pt x="5039" y="415"/>
                </a:lnTo>
                <a:lnTo>
                  <a:pt x="5039" y="417"/>
                </a:lnTo>
                <a:lnTo>
                  <a:pt x="5039" y="417"/>
                </a:lnTo>
                <a:lnTo>
                  <a:pt x="5041" y="419"/>
                </a:lnTo>
                <a:close/>
                <a:moveTo>
                  <a:pt x="5198" y="392"/>
                </a:moveTo>
                <a:lnTo>
                  <a:pt x="5198" y="392"/>
                </a:lnTo>
                <a:lnTo>
                  <a:pt x="5203" y="390"/>
                </a:lnTo>
                <a:lnTo>
                  <a:pt x="5211" y="390"/>
                </a:lnTo>
                <a:lnTo>
                  <a:pt x="5213" y="388"/>
                </a:lnTo>
                <a:lnTo>
                  <a:pt x="5215" y="388"/>
                </a:lnTo>
                <a:lnTo>
                  <a:pt x="5215" y="388"/>
                </a:lnTo>
                <a:lnTo>
                  <a:pt x="5219" y="388"/>
                </a:lnTo>
                <a:lnTo>
                  <a:pt x="5221" y="390"/>
                </a:lnTo>
                <a:lnTo>
                  <a:pt x="5224" y="390"/>
                </a:lnTo>
                <a:lnTo>
                  <a:pt x="5228" y="388"/>
                </a:lnTo>
                <a:lnTo>
                  <a:pt x="5236" y="386"/>
                </a:lnTo>
                <a:lnTo>
                  <a:pt x="5242" y="386"/>
                </a:lnTo>
                <a:lnTo>
                  <a:pt x="5247" y="386"/>
                </a:lnTo>
                <a:lnTo>
                  <a:pt x="5251" y="384"/>
                </a:lnTo>
                <a:lnTo>
                  <a:pt x="5251" y="382"/>
                </a:lnTo>
                <a:lnTo>
                  <a:pt x="5251" y="380"/>
                </a:lnTo>
                <a:lnTo>
                  <a:pt x="5251" y="380"/>
                </a:lnTo>
                <a:lnTo>
                  <a:pt x="5247" y="378"/>
                </a:lnTo>
                <a:lnTo>
                  <a:pt x="5245" y="378"/>
                </a:lnTo>
                <a:lnTo>
                  <a:pt x="5242" y="375"/>
                </a:lnTo>
                <a:lnTo>
                  <a:pt x="5242" y="375"/>
                </a:lnTo>
                <a:lnTo>
                  <a:pt x="5240" y="375"/>
                </a:lnTo>
                <a:lnTo>
                  <a:pt x="5238" y="373"/>
                </a:lnTo>
                <a:lnTo>
                  <a:pt x="5238" y="373"/>
                </a:lnTo>
                <a:lnTo>
                  <a:pt x="5232" y="371"/>
                </a:lnTo>
                <a:lnTo>
                  <a:pt x="5230" y="371"/>
                </a:lnTo>
                <a:lnTo>
                  <a:pt x="5228" y="371"/>
                </a:lnTo>
                <a:lnTo>
                  <a:pt x="5226" y="371"/>
                </a:lnTo>
                <a:lnTo>
                  <a:pt x="5224" y="371"/>
                </a:lnTo>
                <a:lnTo>
                  <a:pt x="5221" y="371"/>
                </a:lnTo>
                <a:lnTo>
                  <a:pt x="5219" y="371"/>
                </a:lnTo>
                <a:lnTo>
                  <a:pt x="5217" y="373"/>
                </a:lnTo>
                <a:lnTo>
                  <a:pt x="5215" y="373"/>
                </a:lnTo>
                <a:lnTo>
                  <a:pt x="5215" y="373"/>
                </a:lnTo>
                <a:lnTo>
                  <a:pt x="5213" y="373"/>
                </a:lnTo>
                <a:lnTo>
                  <a:pt x="5211" y="375"/>
                </a:lnTo>
                <a:lnTo>
                  <a:pt x="5209" y="375"/>
                </a:lnTo>
                <a:lnTo>
                  <a:pt x="5205" y="378"/>
                </a:lnTo>
                <a:lnTo>
                  <a:pt x="5198" y="382"/>
                </a:lnTo>
                <a:lnTo>
                  <a:pt x="5198" y="382"/>
                </a:lnTo>
                <a:lnTo>
                  <a:pt x="5196" y="384"/>
                </a:lnTo>
                <a:lnTo>
                  <a:pt x="5196" y="386"/>
                </a:lnTo>
                <a:lnTo>
                  <a:pt x="5196" y="386"/>
                </a:lnTo>
                <a:lnTo>
                  <a:pt x="5198" y="392"/>
                </a:lnTo>
                <a:close/>
                <a:moveTo>
                  <a:pt x="4061" y="168"/>
                </a:moveTo>
                <a:lnTo>
                  <a:pt x="4061" y="170"/>
                </a:lnTo>
                <a:lnTo>
                  <a:pt x="4059" y="172"/>
                </a:lnTo>
                <a:lnTo>
                  <a:pt x="4059" y="172"/>
                </a:lnTo>
                <a:lnTo>
                  <a:pt x="4059" y="174"/>
                </a:lnTo>
                <a:lnTo>
                  <a:pt x="4056" y="176"/>
                </a:lnTo>
                <a:lnTo>
                  <a:pt x="4056" y="176"/>
                </a:lnTo>
                <a:lnTo>
                  <a:pt x="4052" y="180"/>
                </a:lnTo>
                <a:lnTo>
                  <a:pt x="4050" y="183"/>
                </a:lnTo>
                <a:lnTo>
                  <a:pt x="4048" y="185"/>
                </a:lnTo>
                <a:lnTo>
                  <a:pt x="4046" y="187"/>
                </a:lnTo>
                <a:lnTo>
                  <a:pt x="4048" y="189"/>
                </a:lnTo>
                <a:lnTo>
                  <a:pt x="4050" y="189"/>
                </a:lnTo>
                <a:lnTo>
                  <a:pt x="4054" y="189"/>
                </a:lnTo>
                <a:lnTo>
                  <a:pt x="4059" y="189"/>
                </a:lnTo>
                <a:lnTo>
                  <a:pt x="4065" y="187"/>
                </a:lnTo>
                <a:lnTo>
                  <a:pt x="4071" y="183"/>
                </a:lnTo>
                <a:lnTo>
                  <a:pt x="4073" y="183"/>
                </a:lnTo>
                <a:lnTo>
                  <a:pt x="4082" y="183"/>
                </a:lnTo>
                <a:lnTo>
                  <a:pt x="4088" y="180"/>
                </a:lnTo>
                <a:lnTo>
                  <a:pt x="4094" y="180"/>
                </a:lnTo>
                <a:lnTo>
                  <a:pt x="4094" y="183"/>
                </a:lnTo>
                <a:lnTo>
                  <a:pt x="4096" y="183"/>
                </a:lnTo>
                <a:lnTo>
                  <a:pt x="4096" y="183"/>
                </a:lnTo>
                <a:lnTo>
                  <a:pt x="4100" y="180"/>
                </a:lnTo>
                <a:lnTo>
                  <a:pt x="4111" y="180"/>
                </a:lnTo>
                <a:lnTo>
                  <a:pt x="4119" y="178"/>
                </a:lnTo>
                <a:lnTo>
                  <a:pt x="4121" y="176"/>
                </a:lnTo>
                <a:lnTo>
                  <a:pt x="4126" y="176"/>
                </a:lnTo>
                <a:lnTo>
                  <a:pt x="4126" y="176"/>
                </a:lnTo>
                <a:lnTo>
                  <a:pt x="4134" y="172"/>
                </a:lnTo>
                <a:lnTo>
                  <a:pt x="4134" y="170"/>
                </a:lnTo>
                <a:lnTo>
                  <a:pt x="4134" y="168"/>
                </a:lnTo>
                <a:lnTo>
                  <a:pt x="4132" y="166"/>
                </a:lnTo>
                <a:lnTo>
                  <a:pt x="4132" y="164"/>
                </a:lnTo>
                <a:lnTo>
                  <a:pt x="4132" y="162"/>
                </a:lnTo>
                <a:lnTo>
                  <a:pt x="4130" y="162"/>
                </a:lnTo>
                <a:lnTo>
                  <a:pt x="4128" y="162"/>
                </a:lnTo>
                <a:lnTo>
                  <a:pt x="4124" y="162"/>
                </a:lnTo>
                <a:lnTo>
                  <a:pt x="4121" y="159"/>
                </a:lnTo>
                <a:lnTo>
                  <a:pt x="4121" y="159"/>
                </a:lnTo>
                <a:lnTo>
                  <a:pt x="4121" y="157"/>
                </a:lnTo>
                <a:lnTo>
                  <a:pt x="4119" y="157"/>
                </a:lnTo>
                <a:lnTo>
                  <a:pt x="4115" y="155"/>
                </a:lnTo>
                <a:lnTo>
                  <a:pt x="4115" y="155"/>
                </a:lnTo>
                <a:lnTo>
                  <a:pt x="4113" y="153"/>
                </a:lnTo>
                <a:lnTo>
                  <a:pt x="4111" y="151"/>
                </a:lnTo>
                <a:lnTo>
                  <a:pt x="4109" y="151"/>
                </a:lnTo>
                <a:lnTo>
                  <a:pt x="4107" y="153"/>
                </a:lnTo>
                <a:lnTo>
                  <a:pt x="4103" y="153"/>
                </a:lnTo>
                <a:lnTo>
                  <a:pt x="4100" y="155"/>
                </a:lnTo>
                <a:lnTo>
                  <a:pt x="4098" y="155"/>
                </a:lnTo>
                <a:lnTo>
                  <a:pt x="4098" y="155"/>
                </a:lnTo>
                <a:lnTo>
                  <a:pt x="4096" y="157"/>
                </a:lnTo>
                <a:lnTo>
                  <a:pt x="4094" y="159"/>
                </a:lnTo>
                <a:lnTo>
                  <a:pt x="4092" y="162"/>
                </a:lnTo>
                <a:lnTo>
                  <a:pt x="4092" y="159"/>
                </a:lnTo>
                <a:lnTo>
                  <a:pt x="4096" y="153"/>
                </a:lnTo>
                <a:lnTo>
                  <a:pt x="4096" y="151"/>
                </a:lnTo>
                <a:lnTo>
                  <a:pt x="4098" y="149"/>
                </a:lnTo>
                <a:lnTo>
                  <a:pt x="4098" y="147"/>
                </a:lnTo>
                <a:lnTo>
                  <a:pt x="4100" y="147"/>
                </a:lnTo>
                <a:lnTo>
                  <a:pt x="4100" y="147"/>
                </a:lnTo>
                <a:lnTo>
                  <a:pt x="4100" y="145"/>
                </a:lnTo>
                <a:lnTo>
                  <a:pt x="4096" y="145"/>
                </a:lnTo>
                <a:lnTo>
                  <a:pt x="4092" y="143"/>
                </a:lnTo>
                <a:lnTo>
                  <a:pt x="4090" y="143"/>
                </a:lnTo>
                <a:lnTo>
                  <a:pt x="4088" y="143"/>
                </a:lnTo>
                <a:lnTo>
                  <a:pt x="4088" y="145"/>
                </a:lnTo>
                <a:lnTo>
                  <a:pt x="4088" y="147"/>
                </a:lnTo>
                <a:lnTo>
                  <a:pt x="4090" y="149"/>
                </a:lnTo>
                <a:lnTo>
                  <a:pt x="4088" y="149"/>
                </a:lnTo>
                <a:lnTo>
                  <a:pt x="4086" y="149"/>
                </a:lnTo>
                <a:lnTo>
                  <a:pt x="4084" y="147"/>
                </a:lnTo>
                <a:lnTo>
                  <a:pt x="4084" y="145"/>
                </a:lnTo>
                <a:lnTo>
                  <a:pt x="4082" y="145"/>
                </a:lnTo>
                <a:lnTo>
                  <a:pt x="4080" y="145"/>
                </a:lnTo>
                <a:lnTo>
                  <a:pt x="4080" y="145"/>
                </a:lnTo>
                <a:lnTo>
                  <a:pt x="4080" y="147"/>
                </a:lnTo>
                <a:lnTo>
                  <a:pt x="4080" y="149"/>
                </a:lnTo>
                <a:lnTo>
                  <a:pt x="4075" y="149"/>
                </a:lnTo>
                <a:lnTo>
                  <a:pt x="4073" y="149"/>
                </a:lnTo>
                <a:lnTo>
                  <a:pt x="4073" y="151"/>
                </a:lnTo>
                <a:lnTo>
                  <a:pt x="4071" y="153"/>
                </a:lnTo>
                <a:lnTo>
                  <a:pt x="4071" y="153"/>
                </a:lnTo>
                <a:lnTo>
                  <a:pt x="4071" y="155"/>
                </a:lnTo>
                <a:lnTo>
                  <a:pt x="4071" y="155"/>
                </a:lnTo>
                <a:lnTo>
                  <a:pt x="4069" y="157"/>
                </a:lnTo>
                <a:lnTo>
                  <a:pt x="4069" y="159"/>
                </a:lnTo>
                <a:lnTo>
                  <a:pt x="4069" y="159"/>
                </a:lnTo>
                <a:lnTo>
                  <a:pt x="4069" y="162"/>
                </a:lnTo>
                <a:lnTo>
                  <a:pt x="4071" y="164"/>
                </a:lnTo>
                <a:lnTo>
                  <a:pt x="4069" y="164"/>
                </a:lnTo>
                <a:lnTo>
                  <a:pt x="4065" y="164"/>
                </a:lnTo>
                <a:lnTo>
                  <a:pt x="4065" y="164"/>
                </a:lnTo>
                <a:lnTo>
                  <a:pt x="4063" y="164"/>
                </a:lnTo>
                <a:lnTo>
                  <a:pt x="4061" y="166"/>
                </a:lnTo>
                <a:lnTo>
                  <a:pt x="4061" y="168"/>
                </a:lnTo>
                <a:close/>
                <a:moveTo>
                  <a:pt x="4943" y="434"/>
                </a:moveTo>
                <a:lnTo>
                  <a:pt x="4943" y="436"/>
                </a:lnTo>
                <a:lnTo>
                  <a:pt x="4943" y="436"/>
                </a:lnTo>
                <a:lnTo>
                  <a:pt x="4945" y="436"/>
                </a:lnTo>
                <a:lnTo>
                  <a:pt x="4947" y="438"/>
                </a:lnTo>
                <a:lnTo>
                  <a:pt x="4947" y="438"/>
                </a:lnTo>
                <a:lnTo>
                  <a:pt x="4947" y="440"/>
                </a:lnTo>
                <a:lnTo>
                  <a:pt x="4947" y="440"/>
                </a:lnTo>
                <a:lnTo>
                  <a:pt x="4947" y="440"/>
                </a:lnTo>
                <a:lnTo>
                  <a:pt x="4947" y="438"/>
                </a:lnTo>
                <a:lnTo>
                  <a:pt x="4947" y="438"/>
                </a:lnTo>
                <a:lnTo>
                  <a:pt x="4945" y="436"/>
                </a:lnTo>
                <a:lnTo>
                  <a:pt x="4945" y="434"/>
                </a:lnTo>
                <a:lnTo>
                  <a:pt x="4945" y="430"/>
                </a:lnTo>
                <a:lnTo>
                  <a:pt x="4945" y="430"/>
                </a:lnTo>
                <a:lnTo>
                  <a:pt x="4945" y="428"/>
                </a:lnTo>
                <a:lnTo>
                  <a:pt x="4947" y="428"/>
                </a:lnTo>
                <a:lnTo>
                  <a:pt x="4949" y="426"/>
                </a:lnTo>
                <a:lnTo>
                  <a:pt x="4949" y="424"/>
                </a:lnTo>
                <a:lnTo>
                  <a:pt x="4947" y="422"/>
                </a:lnTo>
                <a:lnTo>
                  <a:pt x="4947" y="422"/>
                </a:lnTo>
                <a:lnTo>
                  <a:pt x="4947" y="424"/>
                </a:lnTo>
                <a:lnTo>
                  <a:pt x="4945" y="424"/>
                </a:lnTo>
                <a:lnTo>
                  <a:pt x="4941" y="426"/>
                </a:lnTo>
                <a:lnTo>
                  <a:pt x="4941" y="428"/>
                </a:lnTo>
                <a:lnTo>
                  <a:pt x="4943" y="430"/>
                </a:lnTo>
                <a:lnTo>
                  <a:pt x="4943" y="434"/>
                </a:lnTo>
                <a:close/>
                <a:moveTo>
                  <a:pt x="4603" y="371"/>
                </a:moveTo>
                <a:lnTo>
                  <a:pt x="4597" y="371"/>
                </a:lnTo>
                <a:lnTo>
                  <a:pt x="4595" y="371"/>
                </a:lnTo>
                <a:lnTo>
                  <a:pt x="4595" y="371"/>
                </a:lnTo>
                <a:lnTo>
                  <a:pt x="4593" y="373"/>
                </a:lnTo>
                <a:lnTo>
                  <a:pt x="4593" y="373"/>
                </a:lnTo>
                <a:lnTo>
                  <a:pt x="4593" y="373"/>
                </a:lnTo>
                <a:lnTo>
                  <a:pt x="4597" y="375"/>
                </a:lnTo>
                <a:lnTo>
                  <a:pt x="4597" y="375"/>
                </a:lnTo>
                <a:lnTo>
                  <a:pt x="4599" y="373"/>
                </a:lnTo>
                <a:lnTo>
                  <a:pt x="4599" y="373"/>
                </a:lnTo>
                <a:lnTo>
                  <a:pt x="4599" y="375"/>
                </a:lnTo>
                <a:lnTo>
                  <a:pt x="4601" y="375"/>
                </a:lnTo>
                <a:lnTo>
                  <a:pt x="4603" y="375"/>
                </a:lnTo>
                <a:lnTo>
                  <a:pt x="4605" y="373"/>
                </a:lnTo>
                <a:lnTo>
                  <a:pt x="4605" y="373"/>
                </a:lnTo>
                <a:lnTo>
                  <a:pt x="4605" y="371"/>
                </a:lnTo>
                <a:lnTo>
                  <a:pt x="4603" y="371"/>
                </a:lnTo>
                <a:close/>
                <a:moveTo>
                  <a:pt x="4165" y="208"/>
                </a:moveTo>
                <a:lnTo>
                  <a:pt x="4165" y="208"/>
                </a:lnTo>
                <a:lnTo>
                  <a:pt x="4163" y="208"/>
                </a:lnTo>
                <a:lnTo>
                  <a:pt x="4161" y="210"/>
                </a:lnTo>
                <a:lnTo>
                  <a:pt x="4161" y="212"/>
                </a:lnTo>
                <a:lnTo>
                  <a:pt x="4163" y="212"/>
                </a:lnTo>
                <a:lnTo>
                  <a:pt x="4168" y="210"/>
                </a:lnTo>
                <a:lnTo>
                  <a:pt x="4168" y="210"/>
                </a:lnTo>
                <a:lnTo>
                  <a:pt x="4168" y="208"/>
                </a:lnTo>
                <a:lnTo>
                  <a:pt x="4165" y="208"/>
                </a:lnTo>
                <a:close/>
                <a:moveTo>
                  <a:pt x="4233" y="233"/>
                </a:moveTo>
                <a:lnTo>
                  <a:pt x="4235" y="233"/>
                </a:lnTo>
                <a:lnTo>
                  <a:pt x="4237" y="233"/>
                </a:lnTo>
                <a:lnTo>
                  <a:pt x="4239" y="235"/>
                </a:lnTo>
                <a:lnTo>
                  <a:pt x="4239" y="235"/>
                </a:lnTo>
                <a:lnTo>
                  <a:pt x="4239" y="233"/>
                </a:lnTo>
                <a:lnTo>
                  <a:pt x="4239" y="233"/>
                </a:lnTo>
                <a:lnTo>
                  <a:pt x="4239" y="233"/>
                </a:lnTo>
                <a:lnTo>
                  <a:pt x="4239" y="231"/>
                </a:lnTo>
                <a:lnTo>
                  <a:pt x="4237" y="231"/>
                </a:lnTo>
                <a:lnTo>
                  <a:pt x="4237" y="229"/>
                </a:lnTo>
                <a:lnTo>
                  <a:pt x="4235" y="231"/>
                </a:lnTo>
                <a:lnTo>
                  <a:pt x="4230" y="229"/>
                </a:lnTo>
                <a:lnTo>
                  <a:pt x="4230" y="229"/>
                </a:lnTo>
                <a:lnTo>
                  <a:pt x="4230" y="231"/>
                </a:lnTo>
                <a:lnTo>
                  <a:pt x="4233" y="233"/>
                </a:lnTo>
                <a:close/>
                <a:moveTo>
                  <a:pt x="4147" y="180"/>
                </a:moveTo>
                <a:lnTo>
                  <a:pt x="4151" y="180"/>
                </a:lnTo>
                <a:lnTo>
                  <a:pt x="4151" y="180"/>
                </a:lnTo>
                <a:lnTo>
                  <a:pt x="4153" y="180"/>
                </a:lnTo>
                <a:lnTo>
                  <a:pt x="4153" y="180"/>
                </a:lnTo>
                <a:lnTo>
                  <a:pt x="4153" y="178"/>
                </a:lnTo>
                <a:lnTo>
                  <a:pt x="4153" y="178"/>
                </a:lnTo>
                <a:lnTo>
                  <a:pt x="4153" y="178"/>
                </a:lnTo>
                <a:lnTo>
                  <a:pt x="4151" y="176"/>
                </a:lnTo>
                <a:lnTo>
                  <a:pt x="4149" y="178"/>
                </a:lnTo>
                <a:lnTo>
                  <a:pt x="4144" y="180"/>
                </a:lnTo>
                <a:lnTo>
                  <a:pt x="4144" y="180"/>
                </a:lnTo>
                <a:lnTo>
                  <a:pt x="4144" y="183"/>
                </a:lnTo>
                <a:lnTo>
                  <a:pt x="4147" y="180"/>
                </a:lnTo>
                <a:close/>
                <a:moveTo>
                  <a:pt x="4149" y="183"/>
                </a:moveTo>
                <a:lnTo>
                  <a:pt x="4157" y="185"/>
                </a:lnTo>
                <a:lnTo>
                  <a:pt x="4163" y="185"/>
                </a:lnTo>
                <a:lnTo>
                  <a:pt x="4165" y="187"/>
                </a:lnTo>
                <a:lnTo>
                  <a:pt x="4168" y="185"/>
                </a:lnTo>
                <a:lnTo>
                  <a:pt x="4168" y="185"/>
                </a:lnTo>
                <a:lnTo>
                  <a:pt x="4165" y="183"/>
                </a:lnTo>
                <a:lnTo>
                  <a:pt x="4165" y="183"/>
                </a:lnTo>
                <a:lnTo>
                  <a:pt x="4151" y="183"/>
                </a:lnTo>
                <a:lnTo>
                  <a:pt x="4149" y="183"/>
                </a:lnTo>
                <a:close/>
                <a:moveTo>
                  <a:pt x="3707" y="321"/>
                </a:moveTo>
                <a:lnTo>
                  <a:pt x="3707" y="321"/>
                </a:lnTo>
                <a:lnTo>
                  <a:pt x="3709" y="319"/>
                </a:lnTo>
                <a:lnTo>
                  <a:pt x="3709" y="319"/>
                </a:lnTo>
                <a:lnTo>
                  <a:pt x="3709" y="317"/>
                </a:lnTo>
                <a:lnTo>
                  <a:pt x="3702" y="319"/>
                </a:lnTo>
                <a:lnTo>
                  <a:pt x="3700" y="321"/>
                </a:lnTo>
                <a:lnTo>
                  <a:pt x="3698" y="321"/>
                </a:lnTo>
                <a:lnTo>
                  <a:pt x="3702" y="321"/>
                </a:lnTo>
                <a:lnTo>
                  <a:pt x="3707" y="321"/>
                </a:lnTo>
                <a:close/>
                <a:moveTo>
                  <a:pt x="4578" y="266"/>
                </a:moveTo>
                <a:lnTo>
                  <a:pt x="4578" y="264"/>
                </a:lnTo>
                <a:lnTo>
                  <a:pt x="4578" y="262"/>
                </a:lnTo>
                <a:lnTo>
                  <a:pt x="4578" y="262"/>
                </a:lnTo>
                <a:lnTo>
                  <a:pt x="4580" y="260"/>
                </a:lnTo>
                <a:lnTo>
                  <a:pt x="4580" y="260"/>
                </a:lnTo>
                <a:lnTo>
                  <a:pt x="4576" y="258"/>
                </a:lnTo>
                <a:lnTo>
                  <a:pt x="4576" y="256"/>
                </a:lnTo>
                <a:lnTo>
                  <a:pt x="4574" y="254"/>
                </a:lnTo>
                <a:lnTo>
                  <a:pt x="4574" y="252"/>
                </a:lnTo>
                <a:lnTo>
                  <a:pt x="4572" y="256"/>
                </a:lnTo>
                <a:lnTo>
                  <a:pt x="4572" y="256"/>
                </a:lnTo>
                <a:lnTo>
                  <a:pt x="4572" y="258"/>
                </a:lnTo>
                <a:lnTo>
                  <a:pt x="4572" y="260"/>
                </a:lnTo>
                <a:lnTo>
                  <a:pt x="4572" y="262"/>
                </a:lnTo>
                <a:lnTo>
                  <a:pt x="4570" y="264"/>
                </a:lnTo>
                <a:lnTo>
                  <a:pt x="4570" y="266"/>
                </a:lnTo>
                <a:lnTo>
                  <a:pt x="4574" y="266"/>
                </a:lnTo>
                <a:lnTo>
                  <a:pt x="4578" y="266"/>
                </a:lnTo>
                <a:close/>
                <a:moveTo>
                  <a:pt x="4411" y="310"/>
                </a:moveTo>
                <a:lnTo>
                  <a:pt x="4413" y="310"/>
                </a:lnTo>
                <a:lnTo>
                  <a:pt x="4413" y="308"/>
                </a:lnTo>
                <a:lnTo>
                  <a:pt x="4413" y="308"/>
                </a:lnTo>
                <a:lnTo>
                  <a:pt x="4413" y="308"/>
                </a:lnTo>
                <a:lnTo>
                  <a:pt x="4411" y="306"/>
                </a:lnTo>
                <a:lnTo>
                  <a:pt x="4409" y="308"/>
                </a:lnTo>
                <a:lnTo>
                  <a:pt x="4409" y="308"/>
                </a:lnTo>
                <a:lnTo>
                  <a:pt x="4409" y="308"/>
                </a:lnTo>
                <a:lnTo>
                  <a:pt x="4411" y="310"/>
                </a:lnTo>
                <a:close/>
                <a:moveTo>
                  <a:pt x="4346" y="331"/>
                </a:moveTo>
                <a:lnTo>
                  <a:pt x="4350" y="331"/>
                </a:lnTo>
                <a:lnTo>
                  <a:pt x="4350" y="331"/>
                </a:lnTo>
                <a:lnTo>
                  <a:pt x="4348" y="329"/>
                </a:lnTo>
                <a:lnTo>
                  <a:pt x="4346" y="329"/>
                </a:lnTo>
                <a:lnTo>
                  <a:pt x="4344" y="329"/>
                </a:lnTo>
                <a:lnTo>
                  <a:pt x="4341" y="329"/>
                </a:lnTo>
                <a:lnTo>
                  <a:pt x="4344" y="331"/>
                </a:lnTo>
                <a:lnTo>
                  <a:pt x="4346" y="331"/>
                </a:lnTo>
                <a:close/>
                <a:moveTo>
                  <a:pt x="1456" y="717"/>
                </a:moveTo>
                <a:lnTo>
                  <a:pt x="1456" y="717"/>
                </a:lnTo>
                <a:lnTo>
                  <a:pt x="1456" y="717"/>
                </a:lnTo>
                <a:lnTo>
                  <a:pt x="1456" y="717"/>
                </a:lnTo>
                <a:lnTo>
                  <a:pt x="1456" y="715"/>
                </a:lnTo>
                <a:lnTo>
                  <a:pt x="1456" y="715"/>
                </a:lnTo>
                <a:lnTo>
                  <a:pt x="1456" y="715"/>
                </a:lnTo>
                <a:lnTo>
                  <a:pt x="1456" y="713"/>
                </a:lnTo>
                <a:lnTo>
                  <a:pt x="1454" y="713"/>
                </a:lnTo>
                <a:lnTo>
                  <a:pt x="1454" y="715"/>
                </a:lnTo>
                <a:lnTo>
                  <a:pt x="1454" y="715"/>
                </a:lnTo>
                <a:lnTo>
                  <a:pt x="1456" y="715"/>
                </a:lnTo>
                <a:lnTo>
                  <a:pt x="1454" y="717"/>
                </a:lnTo>
                <a:lnTo>
                  <a:pt x="1456" y="717"/>
                </a:lnTo>
                <a:close/>
                <a:moveTo>
                  <a:pt x="3264" y="105"/>
                </a:moveTo>
                <a:lnTo>
                  <a:pt x="3269" y="107"/>
                </a:lnTo>
                <a:lnTo>
                  <a:pt x="3273" y="105"/>
                </a:lnTo>
                <a:lnTo>
                  <a:pt x="3275" y="107"/>
                </a:lnTo>
                <a:lnTo>
                  <a:pt x="3275" y="109"/>
                </a:lnTo>
                <a:lnTo>
                  <a:pt x="3277" y="109"/>
                </a:lnTo>
                <a:lnTo>
                  <a:pt x="3279" y="109"/>
                </a:lnTo>
                <a:lnTo>
                  <a:pt x="3281" y="109"/>
                </a:lnTo>
                <a:lnTo>
                  <a:pt x="3283" y="107"/>
                </a:lnTo>
                <a:lnTo>
                  <a:pt x="3283" y="105"/>
                </a:lnTo>
                <a:lnTo>
                  <a:pt x="3290" y="105"/>
                </a:lnTo>
                <a:lnTo>
                  <a:pt x="3292" y="105"/>
                </a:lnTo>
                <a:lnTo>
                  <a:pt x="3292" y="103"/>
                </a:lnTo>
                <a:lnTo>
                  <a:pt x="3294" y="105"/>
                </a:lnTo>
                <a:lnTo>
                  <a:pt x="3294" y="101"/>
                </a:lnTo>
                <a:lnTo>
                  <a:pt x="3296" y="101"/>
                </a:lnTo>
                <a:lnTo>
                  <a:pt x="3298" y="99"/>
                </a:lnTo>
                <a:lnTo>
                  <a:pt x="3298" y="99"/>
                </a:lnTo>
                <a:lnTo>
                  <a:pt x="3300" y="99"/>
                </a:lnTo>
                <a:lnTo>
                  <a:pt x="3304" y="103"/>
                </a:lnTo>
                <a:lnTo>
                  <a:pt x="3313" y="103"/>
                </a:lnTo>
                <a:lnTo>
                  <a:pt x="3313" y="103"/>
                </a:lnTo>
                <a:lnTo>
                  <a:pt x="3313" y="101"/>
                </a:lnTo>
                <a:lnTo>
                  <a:pt x="3311" y="99"/>
                </a:lnTo>
                <a:lnTo>
                  <a:pt x="3311" y="97"/>
                </a:lnTo>
                <a:lnTo>
                  <a:pt x="3308" y="97"/>
                </a:lnTo>
                <a:lnTo>
                  <a:pt x="3306" y="97"/>
                </a:lnTo>
                <a:lnTo>
                  <a:pt x="3302" y="97"/>
                </a:lnTo>
                <a:lnTo>
                  <a:pt x="3296" y="97"/>
                </a:lnTo>
                <a:lnTo>
                  <a:pt x="3294" y="97"/>
                </a:lnTo>
                <a:lnTo>
                  <a:pt x="3290" y="97"/>
                </a:lnTo>
                <a:lnTo>
                  <a:pt x="3285" y="99"/>
                </a:lnTo>
                <a:lnTo>
                  <a:pt x="3279" y="101"/>
                </a:lnTo>
                <a:lnTo>
                  <a:pt x="3262" y="103"/>
                </a:lnTo>
                <a:lnTo>
                  <a:pt x="3258" y="105"/>
                </a:lnTo>
                <a:lnTo>
                  <a:pt x="3262" y="105"/>
                </a:lnTo>
                <a:lnTo>
                  <a:pt x="3264" y="105"/>
                </a:lnTo>
                <a:close/>
                <a:moveTo>
                  <a:pt x="3319" y="107"/>
                </a:moveTo>
                <a:lnTo>
                  <a:pt x="3313" y="107"/>
                </a:lnTo>
                <a:lnTo>
                  <a:pt x="3311" y="105"/>
                </a:lnTo>
                <a:lnTo>
                  <a:pt x="3308" y="105"/>
                </a:lnTo>
                <a:lnTo>
                  <a:pt x="3308" y="105"/>
                </a:lnTo>
                <a:lnTo>
                  <a:pt x="3306" y="107"/>
                </a:lnTo>
                <a:lnTo>
                  <a:pt x="3302" y="107"/>
                </a:lnTo>
                <a:lnTo>
                  <a:pt x="3298" y="107"/>
                </a:lnTo>
                <a:lnTo>
                  <a:pt x="3294" y="109"/>
                </a:lnTo>
                <a:lnTo>
                  <a:pt x="3283" y="113"/>
                </a:lnTo>
                <a:lnTo>
                  <a:pt x="3285" y="115"/>
                </a:lnTo>
                <a:lnTo>
                  <a:pt x="3285" y="115"/>
                </a:lnTo>
                <a:lnTo>
                  <a:pt x="3288" y="118"/>
                </a:lnTo>
                <a:lnTo>
                  <a:pt x="3292" y="118"/>
                </a:lnTo>
                <a:lnTo>
                  <a:pt x="3294" y="118"/>
                </a:lnTo>
                <a:lnTo>
                  <a:pt x="3296" y="118"/>
                </a:lnTo>
                <a:lnTo>
                  <a:pt x="3298" y="115"/>
                </a:lnTo>
                <a:lnTo>
                  <a:pt x="3302" y="115"/>
                </a:lnTo>
                <a:lnTo>
                  <a:pt x="3302" y="118"/>
                </a:lnTo>
                <a:lnTo>
                  <a:pt x="3300" y="120"/>
                </a:lnTo>
                <a:lnTo>
                  <a:pt x="3298" y="120"/>
                </a:lnTo>
                <a:lnTo>
                  <a:pt x="3300" y="122"/>
                </a:lnTo>
                <a:lnTo>
                  <a:pt x="3302" y="122"/>
                </a:lnTo>
                <a:lnTo>
                  <a:pt x="3304" y="122"/>
                </a:lnTo>
                <a:lnTo>
                  <a:pt x="3304" y="120"/>
                </a:lnTo>
                <a:lnTo>
                  <a:pt x="3306" y="120"/>
                </a:lnTo>
                <a:lnTo>
                  <a:pt x="3308" y="122"/>
                </a:lnTo>
                <a:lnTo>
                  <a:pt x="3311" y="120"/>
                </a:lnTo>
                <a:lnTo>
                  <a:pt x="3311" y="120"/>
                </a:lnTo>
                <a:lnTo>
                  <a:pt x="3311" y="118"/>
                </a:lnTo>
                <a:lnTo>
                  <a:pt x="3311" y="118"/>
                </a:lnTo>
                <a:lnTo>
                  <a:pt x="3315" y="120"/>
                </a:lnTo>
                <a:lnTo>
                  <a:pt x="3317" y="120"/>
                </a:lnTo>
                <a:lnTo>
                  <a:pt x="3317" y="120"/>
                </a:lnTo>
                <a:lnTo>
                  <a:pt x="3317" y="118"/>
                </a:lnTo>
                <a:lnTo>
                  <a:pt x="3317" y="115"/>
                </a:lnTo>
                <a:lnTo>
                  <a:pt x="3317" y="115"/>
                </a:lnTo>
                <a:lnTo>
                  <a:pt x="3317" y="115"/>
                </a:lnTo>
                <a:lnTo>
                  <a:pt x="3313" y="115"/>
                </a:lnTo>
                <a:lnTo>
                  <a:pt x="3313" y="113"/>
                </a:lnTo>
                <a:lnTo>
                  <a:pt x="3315" y="113"/>
                </a:lnTo>
                <a:lnTo>
                  <a:pt x="3317" y="111"/>
                </a:lnTo>
                <a:lnTo>
                  <a:pt x="3325" y="111"/>
                </a:lnTo>
                <a:lnTo>
                  <a:pt x="3329" y="109"/>
                </a:lnTo>
                <a:lnTo>
                  <a:pt x="3329" y="109"/>
                </a:lnTo>
                <a:lnTo>
                  <a:pt x="3329" y="107"/>
                </a:lnTo>
                <a:lnTo>
                  <a:pt x="3336" y="107"/>
                </a:lnTo>
                <a:lnTo>
                  <a:pt x="3346" y="107"/>
                </a:lnTo>
                <a:lnTo>
                  <a:pt x="3348" y="105"/>
                </a:lnTo>
                <a:lnTo>
                  <a:pt x="3357" y="101"/>
                </a:lnTo>
                <a:lnTo>
                  <a:pt x="3355" y="99"/>
                </a:lnTo>
                <a:lnTo>
                  <a:pt x="3352" y="99"/>
                </a:lnTo>
                <a:lnTo>
                  <a:pt x="3346" y="95"/>
                </a:lnTo>
                <a:lnTo>
                  <a:pt x="3344" y="95"/>
                </a:lnTo>
                <a:lnTo>
                  <a:pt x="3338" y="95"/>
                </a:lnTo>
                <a:lnTo>
                  <a:pt x="3336" y="92"/>
                </a:lnTo>
                <a:lnTo>
                  <a:pt x="3334" y="95"/>
                </a:lnTo>
                <a:lnTo>
                  <a:pt x="3325" y="95"/>
                </a:lnTo>
                <a:lnTo>
                  <a:pt x="3321" y="97"/>
                </a:lnTo>
                <a:lnTo>
                  <a:pt x="3319" y="101"/>
                </a:lnTo>
                <a:lnTo>
                  <a:pt x="3321" y="103"/>
                </a:lnTo>
                <a:lnTo>
                  <a:pt x="3321" y="105"/>
                </a:lnTo>
                <a:lnTo>
                  <a:pt x="3319" y="107"/>
                </a:lnTo>
                <a:close/>
                <a:moveTo>
                  <a:pt x="3227" y="495"/>
                </a:moveTo>
                <a:lnTo>
                  <a:pt x="3227" y="495"/>
                </a:lnTo>
                <a:lnTo>
                  <a:pt x="3227" y="495"/>
                </a:lnTo>
                <a:lnTo>
                  <a:pt x="3225" y="493"/>
                </a:lnTo>
                <a:lnTo>
                  <a:pt x="3225" y="493"/>
                </a:lnTo>
                <a:lnTo>
                  <a:pt x="3223" y="493"/>
                </a:lnTo>
                <a:lnTo>
                  <a:pt x="3223" y="493"/>
                </a:lnTo>
                <a:lnTo>
                  <a:pt x="3223" y="495"/>
                </a:lnTo>
                <a:lnTo>
                  <a:pt x="3227" y="495"/>
                </a:lnTo>
                <a:close/>
                <a:moveTo>
                  <a:pt x="3078" y="120"/>
                </a:moveTo>
                <a:lnTo>
                  <a:pt x="3095" y="118"/>
                </a:lnTo>
                <a:lnTo>
                  <a:pt x="3095" y="118"/>
                </a:lnTo>
                <a:lnTo>
                  <a:pt x="3091" y="115"/>
                </a:lnTo>
                <a:lnTo>
                  <a:pt x="3086" y="118"/>
                </a:lnTo>
                <a:lnTo>
                  <a:pt x="3086" y="118"/>
                </a:lnTo>
                <a:lnTo>
                  <a:pt x="3063" y="120"/>
                </a:lnTo>
                <a:lnTo>
                  <a:pt x="3065" y="122"/>
                </a:lnTo>
                <a:lnTo>
                  <a:pt x="3078" y="120"/>
                </a:lnTo>
                <a:close/>
                <a:moveTo>
                  <a:pt x="3378" y="380"/>
                </a:moveTo>
                <a:lnTo>
                  <a:pt x="3378" y="380"/>
                </a:lnTo>
                <a:lnTo>
                  <a:pt x="3378" y="380"/>
                </a:lnTo>
                <a:lnTo>
                  <a:pt x="3378" y="380"/>
                </a:lnTo>
                <a:close/>
                <a:moveTo>
                  <a:pt x="3317" y="426"/>
                </a:moveTo>
                <a:lnTo>
                  <a:pt x="3315" y="426"/>
                </a:lnTo>
                <a:lnTo>
                  <a:pt x="3313" y="428"/>
                </a:lnTo>
                <a:lnTo>
                  <a:pt x="3308" y="430"/>
                </a:lnTo>
                <a:lnTo>
                  <a:pt x="3308" y="432"/>
                </a:lnTo>
                <a:lnTo>
                  <a:pt x="3306" y="434"/>
                </a:lnTo>
                <a:lnTo>
                  <a:pt x="3306" y="436"/>
                </a:lnTo>
                <a:lnTo>
                  <a:pt x="3306" y="436"/>
                </a:lnTo>
                <a:lnTo>
                  <a:pt x="3306" y="438"/>
                </a:lnTo>
                <a:lnTo>
                  <a:pt x="3308" y="440"/>
                </a:lnTo>
                <a:lnTo>
                  <a:pt x="3308" y="443"/>
                </a:lnTo>
                <a:lnTo>
                  <a:pt x="3313" y="445"/>
                </a:lnTo>
                <a:lnTo>
                  <a:pt x="3317" y="445"/>
                </a:lnTo>
                <a:lnTo>
                  <a:pt x="3321" y="445"/>
                </a:lnTo>
                <a:lnTo>
                  <a:pt x="3327" y="443"/>
                </a:lnTo>
                <a:lnTo>
                  <a:pt x="3329" y="438"/>
                </a:lnTo>
                <a:lnTo>
                  <a:pt x="3332" y="436"/>
                </a:lnTo>
                <a:lnTo>
                  <a:pt x="3334" y="434"/>
                </a:lnTo>
                <a:lnTo>
                  <a:pt x="3334" y="436"/>
                </a:lnTo>
                <a:lnTo>
                  <a:pt x="3334" y="438"/>
                </a:lnTo>
                <a:lnTo>
                  <a:pt x="3336" y="436"/>
                </a:lnTo>
                <a:lnTo>
                  <a:pt x="3336" y="436"/>
                </a:lnTo>
                <a:lnTo>
                  <a:pt x="3336" y="434"/>
                </a:lnTo>
                <a:lnTo>
                  <a:pt x="3334" y="432"/>
                </a:lnTo>
                <a:lnTo>
                  <a:pt x="3332" y="430"/>
                </a:lnTo>
                <a:lnTo>
                  <a:pt x="3321" y="426"/>
                </a:lnTo>
                <a:lnTo>
                  <a:pt x="3317" y="426"/>
                </a:lnTo>
                <a:close/>
                <a:moveTo>
                  <a:pt x="3021" y="159"/>
                </a:moveTo>
                <a:lnTo>
                  <a:pt x="3026" y="159"/>
                </a:lnTo>
                <a:lnTo>
                  <a:pt x="3032" y="162"/>
                </a:lnTo>
                <a:lnTo>
                  <a:pt x="3038" y="159"/>
                </a:lnTo>
                <a:lnTo>
                  <a:pt x="3038" y="159"/>
                </a:lnTo>
                <a:lnTo>
                  <a:pt x="3032" y="159"/>
                </a:lnTo>
                <a:lnTo>
                  <a:pt x="3028" y="159"/>
                </a:lnTo>
                <a:lnTo>
                  <a:pt x="3026" y="157"/>
                </a:lnTo>
                <a:lnTo>
                  <a:pt x="3021" y="157"/>
                </a:lnTo>
                <a:lnTo>
                  <a:pt x="3019" y="157"/>
                </a:lnTo>
                <a:lnTo>
                  <a:pt x="3019" y="159"/>
                </a:lnTo>
                <a:lnTo>
                  <a:pt x="3015" y="159"/>
                </a:lnTo>
                <a:lnTo>
                  <a:pt x="3011" y="162"/>
                </a:lnTo>
                <a:lnTo>
                  <a:pt x="3013" y="162"/>
                </a:lnTo>
                <a:lnTo>
                  <a:pt x="3021" y="159"/>
                </a:lnTo>
                <a:close/>
                <a:moveTo>
                  <a:pt x="3378" y="382"/>
                </a:moveTo>
                <a:lnTo>
                  <a:pt x="3378" y="382"/>
                </a:lnTo>
                <a:lnTo>
                  <a:pt x="3378" y="380"/>
                </a:lnTo>
                <a:lnTo>
                  <a:pt x="3378" y="380"/>
                </a:lnTo>
                <a:lnTo>
                  <a:pt x="3376" y="380"/>
                </a:lnTo>
                <a:lnTo>
                  <a:pt x="3373" y="378"/>
                </a:lnTo>
                <a:lnTo>
                  <a:pt x="3371" y="375"/>
                </a:lnTo>
                <a:lnTo>
                  <a:pt x="3371" y="375"/>
                </a:lnTo>
                <a:lnTo>
                  <a:pt x="3371" y="378"/>
                </a:lnTo>
                <a:lnTo>
                  <a:pt x="3371" y="378"/>
                </a:lnTo>
                <a:lnTo>
                  <a:pt x="3369" y="378"/>
                </a:lnTo>
                <a:lnTo>
                  <a:pt x="3369" y="378"/>
                </a:lnTo>
                <a:lnTo>
                  <a:pt x="3365" y="378"/>
                </a:lnTo>
                <a:lnTo>
                  <a:pt x="3365" y="378"/>
                </a:lnTo>
                <a:lnTo>
                  <a:pt x="3365" y="380"/>
                </a:lnTo>
                <a:lnTo>
                  <a:pt x="3365" y="380"/>
                </a:lnTo>
                <a:lnTo>
                  <a:pt x="3367" y="380"/>
                </a:lnTo>
                <a:lnTo>
                  <a:pt x="3369" y="380"/>
                </a:lnTo>
                <a:lnTo>
                  <a:pt x="3371" y="382"/>
                </a:lnTo>
                <a:lnTo>
                  <a:pt x="3373" y="384"/>
                </a:lnTo>
                <a:lnTo>
                  <a:pt x="3373" y="384"/>
                </a:lnTo>
                <a:lnTo>
                  <a:pt x="3376" y="386"/>
                </a:lnTo>
                <a:lnTo>
                  <a:pt x="3376" y="386"/>
                </a:lnTo>
                <a:lnTo>
                  <a:pt x="3376" y="388"/>
                </a:lnTo>
                <a:lnTo>
                  <a:pt x="3378" y="388"/>
                </a:lnTo>
                <a:lnTo>
                  <a:pt x="3378" y="386"/>
                </a:lnTo>
                <a:lnTo>
                  <a:pt x="3376" y="386"/>
                </a:lnTo>
                <a:lnTo>
                  <a:pt x="3376" y="386"/>
                </a:lnTo>
                <a:lnTo>
                  <a:pt x="3378" y="382"/>
                </a:lnTo>
                <a:close/>
                <a:moveTo>
                  <a:pt x="3334" y="122"/>
                </a:moveTo>
                <a:lnTo>
                  <a:pt x="3334" y="120"/>
                </a:lnTo>
                <a:lnTo>
                  <a:pt x="3336" y="118"/>
                </a:lnTo>
                <a:lnTo>
                  <a:pt x="3336" y="118"/>
                </a:lnTo>
                <a:lnTo>
                  <a:pt x="3336" y="118"/>
                </a:lnTo>
                <a:lnTo>
                  <a:pt x="3329" y="118"/>
                </a:lnTo>
                <a:lnTo>
                  <a:pt x="3325" y="120"/>
                </a:lnTo>
                <a:lnTo>
                  <a:pt x="3325" y="120"/>
                </a:lnTo>
                <a:lnTo>
                  <a:pt x="3332" y="122"/>
                </a:lnTo>
                <a:lnTo>
                  <a:pt x="3334" y="122"/>
                </a:lnTo>
                <a:close/>
                <a:moveTo>
                  <a:pt x="3348" y="126"/>
                </a:moveTo>
                <a:lnTo>
                  <a:pt x="3352" y="126"/>
                </a:lnTo>
                <a:lnTo>
                  <a:pt x="3352" y="126"/>
                </a:lnTo>
                <a:lnTo>
                  <a:pt x="3352" y="126"/>
                </a:lnTo>
                <a:lnTo>
                  <a:pt x="3350" y="126"/>
                </a:lnTo>
                <a:lnTo>
                  <a:pt x="3350" y="124"/>
                </a:lnTo>
                <a:lnTo>
                  <a:pt x="3350" y="124"/>
                </a:lnTo>
                <a:lnTo>
                  <a:pt x="3350" y="122"/>
                </a:lnTo>
                <a:lnTo>
                  <a:pt x="3346" y="122"/>
                </a:lnTo>
                <a:lnTo>
                  <a:pt x="3342" y="122"/>
                </a:lnTo>
                <a:lnTo>
                  <a:pt x="3340" y="124"/>
                </a:lnTo>
                <a:lnTo>
                  <a:pt x="3334" y="124"/>
                </a:lnTo>
                <a:lnTo>
                  <a:pt x="3338" y="126"/>
                </a:lnTo>
                <a:lnTo>
                  <a:pt x="3348" y="126"/>
                </a:lnTo>
                <a:close/>
                <a:moveTo>
                  <a:pt x="3338" y="88"/>
                </a:moveTo>
                <a:lnTo>
                  <a:pt x="3340" y="90"/>
                </a:lnTo>
                <a:lnTo>
                  <a:pt x="3342" y="90"/>
                </a:lnTo>
                <a:lnTo>
                  <a:pt x="3342" y="90"/>
                </a:lnTo>
                <a:lnTo>
                  <a:pt x="3344" y="88"/>
                </a:lnTo>
                <a:lnTo>
                  <a:pt x="3346" y="88"/>
                </a:lnTo>
                <a:lnTo>
                  <a:pt x="3344" y="86"/>
                </a:lnTo>
                <a:lnTo>
                  <a:pt x="3342" y="86"/>
                </a:lnTo>
                <a:lnTo>
                  <a:pt x="3340" y="86"/>
                </a:lnTo>
                <a:lnTo>
                  <a:pt x="3340" y="86"/>
                </a:lnTo>
                <a:lnTo>
                  <a:pt x="3340" y="86"/>
                </a:lnTo>
                <a:lnTo>
                  <a:pt x="3338" y="86"/>
                </a:lnTo>
                <a:lnTo>
                  <a:pt x="3338" y="86"/>
                </a:lnTo>
                <a:lnTo>
                  <a:pt x="3338" y="88"/>
                </a:lnTo>
                <a:lnTo>
                  <a:pt x="3338" y="88"/>
                </a:lnTo>
                <a:close/>
                <a:moveTo>
                  <a:pt x="2879" y="113"/>
                </a:moveTo>
                <a:lnTo>
                  <a:pt x="2877" y="113"/>
                </a:lnTo>
                <a:lnTo>
                  <a:pt x="2873" y="113"/>
                </a:lnTo>
                <a:lnTo>
                  <a:pt x="2871" y="113"/>
                </a:lnTo>
                <a:lnTo>
                  <a:pt x="2871" y="115"/>
                </a:lnTo>
                <a:lnTo>
                  <a:pt x="2877" y="115"/>
                </a:lnTo>
                <a:lnTo>
                  <a:pt x="2879" y="113"/>
                </a:lnTo>
                <a:close/>
                <a:moveTo>
                  <a:pt x="2942" y="398"/>
                </a:moveTo>
                <a:lnTo>
                  <a:pt x="2946" y="394"/>
                </a:lnTo>
                <a:lnTo>
                  <a:pt x="2946" y="394"/>
                </a:lnTo>
                <a:lnTo>
                  <a:pt x="2946" y="392"/>
                </a:lnTo>
                <a:lnTo>
                  <a:pt x="2948" y="392"/>
                </a:lnTo>
                <a:lnTo>
                  <a:pt x="2946" y="390"/>
                </a:lnTo>
                <a:lnTo>
                  <a:pt x="2946" y="392"/>
                </a:lnTo>
                <a:lnTo>
                  <a:pt x="2944" y="392"/>
                </a:lnTo>
                <a:lnTo>
                  <a:pt x="2940" y="394"/>
                </a:lnTo>
                <a:lnTo>
                  <a:pt x="2940" y="394"/>
                </a:lnTo>
                <a:lnTo>
                  <a:pt x="2936" y="394"/>
                </a:lnTo>
                <a:lnTo>
                  <a:pt x="2933" y="394"/>
                </a:lnTo>
                <a:lnTo>
                  <a:pt x="2931" y="396"/>
                </a:lnTo>
                <a:lnTo>
                  <a:pt x="2929" y="396"/>
                </a:lnTo>
                <a:lnTo>
                  <a:pt x="2929" y="396"/>
                </a:lnTo>
                <a:lnTo>
                  <a:pt x="2927" y="396"/>
                </a:lnTo>
                <a:lnTo>
                  <a:pt x="2927" y="396"/>
                </a:lnTo>
                <a:lnTo>
                  <a:pt x="2929" y="398"/>
                </a:lnTo>
                <a:lnTo>
                  <a:pt x="2931" y="401"/>
                </a:lnTo>
                <a:lnTo>
                  <a:pt x="2933" y="401"/>
                </a:lnTo>
                <a:lnTo>
                  <a:pt x="2936" y="401"/>
                </a:lnTo>
                <a:lnTo>
                  <a:pt x="2936" y="398"/>
                </a:lnTo>
                <a:lnTo>
                  <a:pt x="2936" y="398"/>
                </a:lnTo>
                <a:lnTo>
                  <a:pt x="2938" y="398"/>
                </a:lnTo>
                <a:lnTo>
                  <a:pt x="2940" y="398"/>
                </a:lnTo>
                <a:lnTo>
                  <a:pt x="2940" y="398"/>
                </a:lnTo>
                <a:lnTo>
                  <a:pt x="2942" y="398"/>
                </a:lnTo>
                <a:close/>
                <a:moveTo>
                  <a:pt x="2950" y="401"/>
                </a:moveTo>
                <a:lnTo>
                  <a:pt x="2950" y="401"/>
                </a:lnTo>
                <a:lnTo>
                  <a:pt x="2950" y="398"/>
                </a:lnTo>
                <a:lnTo>
                  <a:pt x="2950" y="398"/>
                </a:lnTo>
                <a:lnTo>
                  <a:pt x="2948" y="396"/>
                </a:lnTo>
                <a:lnTo>
                  <a:pt x="2944" y="401"/>
                </a:lnTo>
                <a:lnTo>
                  <a:pt x="2944" y="401"/>
                </a:lnTo>
                <a:lnTo>
                  <a:pt x="2942" y="401"/>
                </a:lnTo>
                <a:lnTo>
                  <a:pt x="2940" y="401"/>
                </a:lnTo>
                <a:lnTo>
                  <a:pt x="2940" y="403"/>
                </a:lnTo>
                <a:lnTo>
                  <a:pt x="2940" y="403"/>
                </a:lnTo>
                <a:lnTo>
                  <a:pt x="2942" y="405"/>
                </a:lnTo>
                <a:lnTo>
                  <a:pt x="2942" y="403"/>
                </a:lnTo>
                <a:lnTo>
                  <a:pt x="2942" y="403"/>
                </a:lnTo>
                <a:lnTo>
                  <a:pt x="2942" y="405"/>
                </a:lnTo>
                <a:lnTo>
                  <a:pt x="2944" y="405"/>
                </a:lnTo>
                <a:lnTo>
                  <a:pt x="2944" y="405"/>
                </a:lnTo>
                <a:lnTo>
                  <a:pt x="2946" y="405"/>
                </a:lnTo>
                <a:lnTo>
                  <a:pt x="2946" y="405"/>
                </a:lnTo>
                <a:lnTo>
                  <a:pt x="2948" y="403"/>
                </a:lnTo>
                <a:lnTo>
                  <a:pt x="2950" y="401"/>
                </a:lnTo>
                <a:close/>
                <a:moveTo>
                  <a:pt x="2906" y="407"/>
                </a:moveTo>
                <a:lnTo>
                  <a:pt x="2904" y="407"/>
                </a:lnTo>
                <a:lnTo>
                  <a:pt x="2904" y="409"/>
                </a:lnTo>
                <a:lnTo>
                  <a:pt x="2904" y="409"/>
                </a:lnTo>
                <a:lnTo>
                  <a:pt x="2904" y="411"/>
                </a:lnTo>
                <a:lnTo>
                  <a:pt x="2906" y="411"/>
                </a:lnTo>
                <a:lnTo>
                  <a:pt x="2906" y="411"/>
                </a:lnTo>
                <a:lnTo>
                  <a:pt x="2906" y="411"/>
                </a:lnTo>
                <a:lnTo>
                  <a:pt x="2908" y="411"/>
                </a:lnTo>
                <a:lnTo>
                  <a:pt x="2908" y="411"/>
                </a:lnTo>
                <a:lnTo>
                  <a:pt x="2908" y="407"/>
                </a:lnTo>
                <a:lnTo>
                  <a:pt x="2908" y="407"/>
                </a:lnTo>
                <a:lnTo>
                  <a:pt x="2906" y="407"/>
                </a:lnTo>
                <a:close/>
                <a:moveTo>
                  <a:pt x="2952" y="394"/>
                </a:moveTo>
                <a:lnTo>
                  <a:pt x="2952" y="394"/>
                </a:lnTo>
                <a:lnTo>
                  <a:pt x="2952" y="394"/>
                </a:lnTo>
                <a:lnTo>
                  <a:pt x="2950" y="394"/>
                </a:lnTo>
                <a:lnTo>
                  <a:pt x="2950" y="396"/>
                </a:lnTo>
                <a:lnTo>
                  <a:pt x="2950" y="396"/>
                </a:lnTo>
                <a:lnTo>
                  <a:pt x="2952" y="398"/>
                </a:lnTo>
                <a:lnTo>
                  <a:pt x="2952" y="398"/>
                </a:lnTo>
                <a:lnTo>
                  <a:pt x="2956" y="398"/>
                </a:lnTo>
                <a:lnTo>
                  <a:pt x="2956" y="396"/>
                </a:lnTo>
                <a:lnTo>
                  <a:pt x="2954" y="394"/>
                </a:lnTo>
                <a:lnTo>
                  <a:pt x="2952" y="394"/>
                </a:lnTo>
                <a:close/>
                <a:moveTo>
                  <a:pt x="2990" y="162"/>
                </a:moveTo>
                <a:lnTo>
                  <a:pt x="2990" y="164"/>
                </a:lnTo>
                <a:lnTo>
                  <a:pt x="2990" y="166"/>
                </a:lnTo>
                <a:lnTo>
                  <a:pt x="2994" y="168"/>
                </a:lnTo>
                <a:lnTo>
                  <a:pt x="2996" y="168"/>
                </a:lnTo>
                <a:lnTo>
                  <a:pt x="2998" y="166"/>
                </a:lnTo>
                <a:lnTo>
                  <a:pt x="2996" y="166"/>
                </a:lnTo>
                <a:lnTo>
                  <a:pt x="2992" y="162"/>
                </a:lnTo>
                <a:lnTo>
                  <a:pt x="2990" y="162"/>
                </a:lnTo>
                <a:close/>
                <a:moveTo>
                  <a:pt x="2873" y="122"/>
                </a:moveTo>
                <a:lnTo>
                  <a:pt x="2881" y="124"/>
                </a:lnTo>
                <a:lnTo>
                  <a:pt x="2879" y="124"/>
                </a:lnTo>
                <a:lnTo>
                  <a:pt x="2877" y="126"/>
                </a:lnTo>
                <a:lnTo>
                  <a:pt x="2873" y="126"/>
                </a:lnTo>
                <a:lnTo>
                  <a:pt x="2873" y="128"/>
                </a:lnTo>
                <a:lnTo>
                  <a:pt x="2873" y="128"/>
                </a:lnTo>
                <a:lnTo>
                  <a:pt x="2875" y="130"/>
                </a:lnTo>
                <a:lnTo>
                  <a:pt x="2879" y="132"/>
                </a:lnTo>
                <a:lnTo>
                  <a:pt x="2883" y="132"/>
                </a:lnTo>
                <a:lnTo>
                  <a:pt x="2889" y="132"/>
                </a:lnTo>
                <a:lnTo>
                  <a:pt x="2892" y="132"/>
                </a:lnTo>
                <a:lnTo>
                  <a:pt x="2896" y="132"/>
                </a:lnTo>
                <a:lnTo>
                  <a:pt x="2900" y="132"/>
                </a:lnTo>
                <a:lnTo>
                  <a:pt x="2904" y="132"/>
                </a:lnTo>
                <a:lnTo>
                  <a:pt x="2908" y="132"/>
                </a:lnTo>
                <a:lnTo>
                  <a:pt x="2908" y="134"/>
                </a:lnTo>
                <a:lnTo>
                  <a:pt x="2906" y="134"/>
                </a:lnTo>
                <a:lnTo>
                  <a:pt x="2904" y="136"/>
                </a:lnTo>
                <a:lnTo>
                  <a:pt x="2900" y="136"/>
                </a:lnTo>
                <a:lnTo>
                  <a:pt x="2898" y="136"/>
                </a:lnTo>
                <a:lnTo>
                  <a:pt x="2896" y="136"/>
                </a:lnTo>
                <a:lnTo>
                  <a:pt x="2894" y="136"/>
                </a:lnTo>
                <a:lnTo>
                  <a:pt x="2894" y="136"/>
                </a:lnTo>
                <a:lnTo>
                  <a:pt x="2896" y="139"/>
                </a:lnTo>
                <a:lnTo>
                  <a:pt x="2900" y="141"/>
                </a:lnTo>
                <a:lnTo>
                  <a:pt x="2904" y="141"/>
                </a:lnTo>
                <a:lnTo>
                  <a:pt x="2908" y="143"/>
                </a:lnTo>
                <a:lnTo>
                  <a:pt x="2908" y="143"/>
                </a:lnTo>
                <a:lnTo>
                  <a:pt x="2910" y="143"/>
                </a:lnTo>
                <a:lnTo>
                  <a:pt x="2925" y="145"/>
                </a:lnTo>
                <a:lnTo>
                  <a:pt x="2940" y="143"/>
                </a:lnTo>
                <a:lnTo>
                  <a:pt x="2936" y="147"/>
                </a:lnTo>
                <a:lnTo>
                  <a:pt x="2938" y="149"/>
                </a:lnTo>
                <a:lnTo>
                  <a:pt x="2940" y="149"/>
                </a:lnTo>
                <a:lnTo>
                  <a:pt x="2952" y="149"/>
                </a:lnTo>
                <a:lnTo>
                  <a:pt x="2954" y="151"/>
                </a:lnTo>
                <a:lnTo>
                  <a:pt x="2956" y="149"/>
                </a:lnTo>
                <a:lnTo>
                  <a:pt x="2959" y="149"/>
                </a:lnTo>
                <a:lnTo>
                  <a:pt x="2961" y="147"/>
                </a:lnTo>
                <a:lnTo>
                  <a:pt x="2967" y="145"/>
                </a:lnTo>
                <a:lnTo>
                  <a:pt x="2967" y="145"/>
                </a:lnTo>
                <a:lnTo>
                  <a:pt x="2971" y="145"/>
                </a:lnTo>
                <a:lnTo>
                  <a:pt x="2973" y="145"/>
                </a:lnTo>
                <a:lnTo>
                  <a:pt x="2980" y="143"/>
                </a:lnTo>
                <a:lnTo>
                  <a:pt x="2980" y="143"/>
                </a:lnTo>
                <a:lnTo>
                  <a:pt x="2984" y="139"/>
                </a:lnTo>
                <a:lnTo>
                  <a:pt x="2984" y="136"/>
                </a:lnTo>
                <a:lnTo>
                  <a:pt x="2988" y="134"/>
                </a:lnTo>
                <a:lnTo>
                  <a:pt x="3000" y="128"/>
                </a:lnTo>
                <a:lnTo>
                  <a:pt x="3003" y="128"/>
                </a:lnTo>
                <a:lnTo>
                  <a:pt x="3000" y="122"/>
                </a:lnTo>
                <a:lnTo>
                  <a:pt x="2998" y="120"/>
                </a:lnTo>
                <a:lnTo>
                  <a:pt x="2996" y="120"/>
                </a:lnTo>
                <a:lnTo>
                  <a:pt x="2990" y="118"/>
                </a:lnTo>
                <a:lnTo>
                  <a:pt x="2982" y="118"/>
                </a:lnTo>
                <a:lnTo>
                  <a:pt x="2982" y="118"/>
                </a:lnTo>
                <a:lnTo>
                  <a:pt x="2980" y="118"/>
                </a:lnTo>
                <a:lnTo>
                  <a:pt x="2977" y="115"/>
                </a:lnTo>
                <a:lnTo>
                  <a:pt x="2969" y="115"/>
                </a:lnTo>
                <a:lnTo>
                  <a:pt x="2967" y="113"/>
                </a:lnTo>
                <a:lnTo>
                  <a:pt x="2967" y="113"/>
                </a:lnTo>
                <a:lnTo>
                  <a:pt x="2965" y="115"/>
                </a:lnTo>
                <a:lnTo>
                  <a:pt x="2963" y="115"/>
                </a:lnTo>
                <a:lnTo>
                  <a:pt x="2961" y="113"/>
                </a:lnTo>
                <a:lnTo>
                  <a:pt x="2961" y="111"/>
                </a:lnTo>
                <a:lnTo>
                  <a:pt x="2959" y="113"/>
                </a:lnTo>
                <a:lnTo>
                  <a:pt x="2959" y="113"/>
                </a:lnTo>
                <a:lnTo>
                  <a:pt x="2956" y="115"/>
                </a:lnTo>
                <a:lnTo>
                  <a:pt x="2954" y="113"/>
                </a:lnTo>
                <a:lnTo>
                  <a:pt x="2952" y="115"/>
                </a:lnTo>
                <a:lnTo>
                  <a:pt x="2950" y="118"/>
                </a:lnTo>
                <a:lnTo>
                  <a:pt x="2946" y="118"/>
                </a:lnTo>
                <a:lnTo>
                  <a:pt x="2942" y="118"/>
                </a:lnTo>
                <a:lnTo>
                  <a:pt x="2944" y="113"/>
                </a:lnTo>
                <a:lnTo>
                  <a:pt x="2944" y="111"/>
                </a:lnTo>
                <a:lnTo>
                  <a:pt x="2946" y="109"/>
                </a:lnTo>
                <a:lnTo>
                  <a:pt x="2944" y="109"/>
                </a:lnTo>
                <a:lnTo>
                  <a:pt x="2942" y="109"/>
                </a:lnTo>
                <a:lnTo>
                  <a:pt x="2940" y="109"/>
                </a:lnTo>
                <a:lnTo>
                  <a:pt x="2938" y="109"/>
                </a:lnTo>
                <a:lnTo>
                  <a:pt x="2936" y="111"/>
                </a:lnTo>
                <a:lnTo>
                  <a:pt x="2933" y="111"/>
                </a:lnTo>
                <a:lnTo>
                  <a:pt x="2933" y="111"/>
                </a:lnTo>
                <a:lnTo>
                  <a:pt x="2933" y="111"/>
                </a:lnTo>
                <a:lnTo>
                  <a:pt x="2933" y="113"/>
                </a:lnTo>
                <a:lnTo>
                  <a:pt x="2933" y="118"/>
                </a:lnTo>
                <a:lnTo>
                  <a:pt x="2931" y="122"/>
                </a:lnTo>
                <a:lnTo>
                  <a:pt x="2931" y="122"/>
                </a:lnTo>
                <a:lnTo>
                  <a:pt x="2929" y="122"/>
                </a:lnTo>
                <a:lnTo>
                  <a:pt x="2925" y="120"/>
                </a:lnTo>
                <a:lnTo>
                  <a:pt x="2923" y="120"/>
                </a:lnTo>
                <a:lnTo>
                  <a:pt x="2923" y="120"/>
                </a:lnTo>
                <a:lnTo>
                  <a:pt x="2921" y="118"/>
                </a:lnTo>
                <a:lnTo>
                  <a:pt x="2921" y="115"/>
                </a:lnTo>
                <a:lnTo>
                  <a:pt x="2912" y="115"/>
                </a:lnTo>
                <a:lnTo>
                  <a:pt x="2910" y="115"/>
                </a:lnTo>
                <a:lnTo>
                  <a:pt x="2908" y="113"/>
                </a:lnTo>
                <a:lnTo>
                  <a:pt x="2904" y="111"/>
                </a:lnTo>
                <a:lnTo>
                  <a:pt x="2902" y="111"/>
                </a:lnTo>
                <a:lnTo>
                  <a:pt x="2900" y="109"/>
                </a:lnTo>
                <a:lnTo>
                  <a:pt x="2896" y="109"/>
                </a:lnTo>
                <a:lnTo>
                  <a:pt x="2894" y="109"/>
                </a:lnTo>
                <a:lnTo>
                  <a:pt x="2892" y="109"/>
                </a:lnTo>
                <a:lnTo>
                  <a:pt x="2894" y="111"/>
                </a:lnTo>
                <a:lnTo>
                  <a:pt x="2894" y="113"/>
                </a:lnTo>
                <a:lnTo>
                  <a:pt x="2896" y="113"/>
                </a:lnTo>
                <a:lnTo>
                  <a:pt x="2894" y="115"/>
                </a:lnTo>
                <a:lnTo>
                  <a:pt x="2894" y="118"/>
                </a:lnTo>
                <a:lnTo>
                  <a:pt x="2892" y="115"/>
                </a:lnTo>
                <a:lnTo>
                  <a:pt x="2887" y="113"/>
                </a:lnTo>
                <a:lnTo>
                  <a:pt x="2887" y="113"/>
                </a:lnTo>
                <a:lnTo>
                  <a:pt x="2885" y="113"/>
                </a:lnTo>
                <a:lnTo>
                  <a:pt x="2885" y="113"/>
                </a:lnTo>
                <a:lnTo>
                  <a:pt x="2885" y="115"/>
                </a:lnTo>
                <a:lnTo>
                  <a:pt x="2887" y="118"/>
                </a:lnTo>
                <a:lnTo>
                  <a:pt x="2892" y="120"/>
                </a:lnTo>
                <a:lnTo>
                  <a:pt x="2887" y="120"/>
                </a:lnTo>
                <a:lnTo>
                  <a:pt x="2885" y="120"/>
                </a:lnTo>
                <a:lnTo>
                  <a:pt x="2883" y="118"/>
                </a:lnTo>
                <a:lnTo>
                  <a:pt x="2879" y="118"/>
                </a:lnTo>
                <a:lnTo>
                  <a:pt x="2871" y="118"/>
                </a:lnTo>
                <a:lnTo>
                  <a:pt x="2866" y="120"/>
                </a:lnTo>
                <a:lnTo>
                  <a:pt x="2871" y="122"/>
                </a:lnTo>
                <a:lnTo>
                  <a:pt x="2873" y="122"/>
                </a:lnTo>
                <a:close/>
                <a:moveTo>
                  <a:pt x="2969" y="195"/>
                </a:moveTo>
                <a:lnTo>
                  <a:pt x="2963" y="193"/>
                </a:lnTo>
                <a:lnTo>
                  <a:pt x="2959" y="191"/>
                </a:lnTo>
                <a:lnTo>
                  <a:pt x="2954" y="193"/>
                </a:lnTo>
                <a:lnTo>
                  <a:pt x="2950" y="191"/>
                </a:lnTo>
                <a:lnTo>
                  <a:pt x="2946" y="189"/>
                </a:lnTo>
                <a:lnTo>
                  <a:pt x="2942" y="189"/>
                </a:lnTo>
                <a:lnTo>
                  <a:pt x="2944" y="185"/>
                </a:lnTo>
                <a:lnTo>
                  <a:pt x="2946" y="185"/>
                </a:lnTo>
                <a:lnTo>
                  <a:pt x="2948" y="183"/>
                </a:lnTo>
                <a:lnTo>
                  <a:pt x="2946" y="183"/>
                </a:lnTo>
                <a:lnTo>
                  <a:pt x="2942" y="180"/>
                </a:lnTo>
                <a:lnTo>
                  <a:pt x="2940" y="180"/>
                </a:lnTo>
                <a:lnTo>
                  <a:pt x="2938" y="180"/>
                </a:lnTo>
                <a:lnTo>
                  <a:pt x="2933" y="180"/>
                </a:lnTo>
                <a:lnTo>
                  <a:pt x="2931" y="180"/>
                </a:lnTo>
                <a:lnTo>
                  <a:pt x="2929" y="174"/>
                </a:lnTo>
                <a:lnTo>
                  <a:pt x="2927" y="170"/>
                </a:lnTo>
                <a:lnTo>
                  <a:pt x="2923" y="170"/>
                </a:lnTo>
                <a:lnTo>
                  <a:pt x="2921" y="170"/>
                </a:lnTo>
                <a:lnTo>
                  <a:pt x="2919" y="170"/>
                </a:lnTo>
                <a:lnTo>
                  <a:pt x="2912" y="170"/>
                </a:lnTo>
                <a:lnTo>
                  <a:pt x="2902" y="172"/>
                </a:lnTo>
                <a:lnTo>
                  <a:pt x="2900" y="172"/>
                </a:lnTo>
                <a:lnTo>
                  <a:pt x="2902" y="174"/>
                </a:lnTo>
                <a:lnTo>
                  <a:pt x="2906" y="174"/>
                </a:lnTo>
                <a:lnTo>
                  <a:pt x="2904" y="178"/>
                </a:lnTo>
                <a:lnTo>
                  <a:pt x="2908" y="180"/>
                </a:lnTo>
                <a:lnTo>
                  <a:pt x="2910" y="183"/>
                </a:lnTo>
                <a:lnTo>
                  <a:pt x="2912" y="187"/>
                </a:lnTo>
                <a:lnTo>
                  <a:pt x="2915" y="187"/>
                </a:lnTo>
                <a:lnTo>
                  <a:pt x="2921" y="191"/>
                </a:lnTo>
                <a:lnTo>
                  <a:pt x="2921" y="191"/>
                </a:lnTo>
                <a:lnTo>
                  <a:pt x="2919" y="193"/>
                </a:lnTo>
                <a:lnTo>
                  <a:pt x="2917" y="195"/>
                </a:lnTo>
                <a:lnTo>
                  <a:pt x="2915" y="197"/>
                </a:lnTo>
                <a:lnTo>
                  <a:pt x="2915" y="199"/>
                </a:lnTo>
                <a:lnTo>
                  <a:pt x="2910" y="201"/>
                </a:lnTo>
                <a:lnTo>
                  <a:pt x="2910" y="204"/>
                </a:lnTo>
                <a:lnTo>
                  <a:pt x="2912" y="206"/>
                </a:lnTo>
                <a:lnTo>
                  <a:pt x="2925" y="204"/>
                </a:lnTo>
                <a:lnTo>
                  <a:pt x="2927" y="204"/>
                </a:lnTo>
                <a:lnTo>
                  <a:pt x="2929" y="201"/>
                </a:lnTo>
                <a:lnTo>
                  <a:pt x="2931" y="201"/>
                </a:lnTo>
                <a:lnTo>
                  <a:pt x="2933" y="201"/>
                </a:lnTo>
                <a:lnTo>
                  <a:pt x="2936" y="201"/>
                </a:lnTo>
                <a:lnTo>
                  <a:pt x="2936" y="201"/>
                </a:lnTo>
                <a:lnTo>
                  <a:pt x="2938" y="201"/>
                </a:lnTo>
                <a:lnTo>
                  <a:pt x="2936" y="204"/>
                </a:lnTo>
                <a:lnTo>
                  <a:pt x="2933" y="206"/>
                </a:lnTo>
                <a:lnTo>
                  <a:pt x="2933" y="208"/>
                </a:lnTo>
                <a:lnTo>
                  <a:pt x="2933" y="208"/>
                </a:lnTo>
                <a:lnTo>
                  <a:pt x="2933" y="210"/>
                </a:lnTo>
                <a:lnTo>
                  <a:pt x="2933" y="210"/>
                </a:lnTo>
                <a:lnTo>
                  <a:pt x="2938" y="210"/>
                </a:lnTo>
                <a:lnTo>
                  <a:pt x="2940" y="210"/>
                </a:lnTo>
                <a:lnTo>
                  <a:pt x="2942" y="208"/>
                </a:lnTo>
                <a:lnTo>
                  <a:pt x="2942" y="208"/>
                </a:lnTo>
                <a:lnTo>
                  <a:pt x="2946" y="208"/>
                </a:lnTo>
                <a:lnTo>
                  <a:pt x="2948" y="206"/>
                </a:lnTo>
                <a:lnTo>
                  <a:pt x="2952" y="204"/>
                </a:lnTo>
                <a:lnTo>
                  <a:pt x="2952" y="204"/>
                </a:lnTo>
                <a:lnTo>
                  <a:pt x="2954" y="201"/>
                </a:lnTo>
                <a:lnTo>
                  <a:pt x="2956" y="199"/>
                </a:lnTo>
                <a:lnTo>
                  <a:pt x="2956" y="199"/>
                </a:lnTo>
                <a:lnTo>
                  <a:pt x="2969" y="195"/>
                </a:lnTo>
                <a:close/>
                <a:moveTo>
                  <a:pt x="2982" y="384"/>
                </a:moveTo>
                <a:lnTo>
                  <a:pt x="2977" y="384"/>
                </a:lnTo>
                <a:lnTo>
                  <a:pt x="2975" y="384"/>
                </a:lnTo>
                <a:lnTo>
                  <a:pt x="2975" y="386"/>
                </a:lnTo>
                <a:lnTo>
                  <a:pt x="2975" y="386"/>
                </a:lnTo>
                <a:lnTo>
                  <a:pt x="2977" y="386"/>
                </a:lnTo>
                <a:lnTo>
                  <a:pt x="2977" y="388"/>
                </a:lnTo>
                <a:lnTo>
                  <a:pt x="2982" y="388"/>
                </a:lnTo>
                <a:lnTo>
                  <a:pt x="2982" y="388"/>
                </a:lnTo>
                <a:lnTo>
                  <a:pt x="2984" y="388"/>
                </a:lnTo>
                <a:lnTo>
                  <a:pt x="2986" y="388"/>
                </a:lnTo>
                <a:lnTo>
                  <a:pt x="2986" y="386"/>
                </a:lnTo>
                <a:lnTo>
                  <a:pt x="2986" y="386"/>
                </a:lnTo>
                <a:lnTo>
                  <a:pt x="2984" y="384"/>
                </a:lnTo>
                <a:lnTo>
                  <a:pt x="2982" y="384"/>
                </a:lnTo>
                <a:close/>
                <a:moveTo>
                  <a:pt x="3396" y="109"/>
                </a:moveTo>
                <a:lnTo>
                  <a:pt x="3396" y="107"/>
                </a:lnTo>
                <a:lnTo>
                  <a:pt x="3396" y="107"/>
                </a:lnTo>
                <a:lnTo>
                  <a:pt x="3392" y="105"/>
                </a:lnTo>
                <a:lnTo>
                  <a:pt x="3392" y="105"/>
                </a:lnTo>
                <a:lnTo>
                  <a:pt x="3388" y="105"/>
                </a:lnTo>
                <a:lnTo>
                  <a:pt x="3388" y="105"/>
                </a:lnTo>
                <a:lnTo>
                  <a:pt x="3388" y="107"/>
                </a:lnTo>
                <a:lnTo>
                  <a:pt x="3388" y="107"/>
                </a:lnTo>
                <a:lnTo>
                  <a:pt x="3388" y="107"/>
                </a:lnTo>
                <a:lnTo>
                  <a:pt x="3388" y="109"/>
                </a:lnTo>
                <a:lnTo>
                  <a:pt x="3394" y="111"/>
                </a:lnTo>
                <a:lnTo>
                  <a:pt x="3396" y="109"/>
                </a:lnTo>
                <a:close/>
                <a:moveTo>
                  <a:pt x="3415" y="120"/>
                </a:moveTo>
                <a:lnTo>
                  <a:pt x="3415" y="122"/>
                </a:lnTo>
                <a:lnTo>
                  <a:pt x="3422" y="122"/>
                </a:lnTo>
                <a:lnTo>
                  <a:pt x="3434" y="122"/>
                </a:lnTo>
                <a:lnTo>
                  <a:pt x="3434" y="122"/>
                </a:lnTo>
                <a:lnTo>
                  <a:pt x="3434" y="120"/>
                </a:lnTo>
                <a:lnTo>
                  <a:pt x="3434" y="118"/>
                </a:lnTo>
                <a:lnTo>
                  <a:pt x="3434" y="113"/>
                </a:lnTo>
                <a:lnTo>
                  <a:pt x="3434" y="113"/>
                </a:lnTo>
                <a:lnTo>
                  <a:pt x="3432" y="111"/>
                </a:lnTo>
                <a:lnTo>
                  <a:pt x="3430" y="111"/>
                </a:lnTo>
                <a:lnTo>
                  <a:pt x="3428" y="113"/>
                </a:lnTo>
                <a:lnTo>
                  <a:pt x="3420" y="113"/>
                </a:lnTo>
                <a:lnTo>
                  <a:pt x="3420" y="113"/>
                </a:lnTo>
                <a:lnTo>
                  <a:pt x="3420" y="118"/>
                </a:lnTo>
                <a:lnTo>
                  <a:pt x="3417" y="120"/>
                </a:lnTo>
                <a:lnTo>
                  <a:pt x="3415" y="120"/>
                </a:lnTo>
                <a:close/>
                <a:moveTo>
                  <a:pt x="3451" y="88"/>
                </a:moveTo>
                <a:lnTo>
                  <a:pt x="3449" y="86"/>
                </a:lnTo>
                <a:lnTo>
                  <a:pt x="3449" y="86"/>
                </a:lnTo>
                <a:lnTo>
                  <a:pt x="3443" y="90"/>
                </a:lnTo>
                <a:lnTo>
                  <a:pt x="3438" y="90"/>
                </a:lnTo>
                <a:lnTo>
                  <a:pt x="3436" y="90"/>
                </a:lnTo>
                <a:lnTo>
                  <a:pt x="3438" y="95"/>
                </a:lnTo>
                <a:lnTo>
                  <a:pt x="3445" y="95"/>
                </a:lnTo>
                <a:lnTo>
                  <a:pt x="3447" y="99"/>
                </a:lnTo>
                <a:lnTo>
                  <a:pt x="3453" y="99"/>
                </a:lnTo>
                <a:lnTo>
                  <a:pt x="3457" y="99"/>
                </a:lnTo>
                <a:lnTo>
                  <a:pt x="3461" y="99"/>
                </a:lnTo>
                <a:lnTo>
                  <a:pt x="3461" y="97"/>
                </a:lnTo>
                <a:lnTo>
                  <a:pt x="3461" y="95"/>
                </a:lnTo>
                <a:lnTo>
                  <a:pt x="3459" y="92"/>
                </a:lnTo>
                <a:lnTo>
                  <a:pt x="3459" y="90"/>
                </a:lnTo>
                <a:lnTo>
                  <a:pt x="3457" y="90"/>
                </a:lnTo>
                <a:lnTo>
                  <a:pt x="3455" y="88"/>
                </a:lnTo>
                <a:lnTo>
                  <a:pt x="3451" y="88"/>
                </a:lnTo>
                <a:close/>
                <a:moveTo>
                  <a:pt x="3464" y="82"/>
                </a:moveTo>
                <a:lnTo>
                  <a:pt x="3468" y="80"/>
                </a:lnTo>
                <a:lnTo>
                  <a:pt x="3468" y="80"/>
                </a:lnTo>
                <a:lnTo>
                  <a:pt x="3466" y="78"/>
                </a:lnTo>
                <a:lnTo>
                  <a:pt x="3464" y="78"/>
                </a:lnTo>
                <a:lnTo>
                  <a:pt x="3461" y="78"/>
                </a:lnTo>
                <a:lnTo>
                  <a:pt x="3457" y="78"/>
                </a:lnTo>
                <a:lnTo>
                  <a:pt x="3457" y="80"/>
                </a:lnTo>
                <a:lnTo>
                  <a:pt x="3459" y="80"/>
                </a:lnTo>
                <a:lnTo>
                  <a:pt x="3464" y="82"/>
                </a:lnTo>
                <a:close/>
                <a:moveTo>
                  <a:pt x="3407" y="118"/>
                </a:moveTo>
                <a:lnTo>
                  <a:pt x="3411" y="115"/>
                </a:lnTo>
                <a:lnTo>
                  <a:pt x="3411" y="113"/>
                </a:lnTo>
                <a:lnTo>
                  <a:pt x="3409" y="113"/>
                </a:lnTo>
                <a:lnTo>
                  <a:pt x="3407" y="113"/>
                </a:lnTo>
                <a:lnTo>
                  <a:pt x="3405" y="113"/>
                </a:lnTo>
                <a:lnTo>
                  <a:pt x="3405" y="115"/>
                </a:lnTo>
                <a:lnTo>
                  <a:pt x="3405" y="118"/>
                </a:lnTo>
                <a:lnTo>
                  <a:pt x="3407" y="118"/>
                </a:lnTo>
                <a:close/>
                <a:moveTo>
                  <a:pt x="3434" y="107"/>
                </a:moveTo>
                <a:lnTo>
                  <a:pt x="3434" y="109"/>
                </a:lnTo>
                <a:lnTo>
                  <a:pt x="3434" y="109"/>
                </a:lnTo>
                <a:lnTo>
                  <a:pt x="3436" y="111"/>
                </a:lnTo>
                <a:lnTo>
                  <a:pt x="3436" y="111"/>
                </a:lnTo>
                <a:lnTo>
                  <a:pt x="3436" y="113"/>
                </a:lnTo>
                <a:lnTo>
                  <a:pt x="3438" y="118"/>
                </a:lnTo>
                <a:lnTo>
                  <a:pt x="3438" y="120"/>
                </a:lnTo>
                <a:lnTo>
                  <a:pt x="3438" y="120"/>
                </a:lnTo>
                <a:lnTo>
                  <a:pt x="3445" y="122"/>
                </a:lnTo>
                <a:lnTo>
                  <a:pt x="3447" y="120"/>
                </a:lnTo>
                <a:lnTo>
                  <a:pt x="3451" y="118"/>
                </a:lnTo>
                <a:lnTo>
                  <a:pt x="3451" y="118"/>
                </a:lnTo>
                <a:lnTo>
                  <a:pt x="3453" y="115"/>
                </a:lnTo>
                <a:lnTo>
                  <a:pt x="3453" y="113"/>
                </a:lnTo>
                <a:lnTo>
                  <a:pt x="3453" y="113"/>
                </a:lnTo>
                <a:lnTo>
                  <a:pt x="3466" y="113"/>
                </a:lnTo>
                <a:lnTo>
                  <a:pt x="3464" y="111"/>
                </a:lnTo>
                <a:lnTo>
                  <a:pt x="3461" y="111"/>
                </a:lnTo>
                <a:lnTo>
                  <a:pt x="3455" y="109"/>
                </a:lnTo>
                <a:lnTo>
                  <a:pt x="3440" y="109"/>
                </a:lnTo>
                <a:lnTo>
                  <a:pt x="3434" y="107"/>
                </a:lnTo>
                <a:close/>
                <a:moveTo>
                  <a:pt x="3472" y="419"/>
                </a:moveTo>
                <a:lnTo>
                  <a:pt x="3472" y="419"/>
                </a:lnTo>
                <a:lnTo>
                  <a:pt x="3474" y="422"/>
                </a:lnTo>
                <a:lnTo>
                  <a:pt x="3476" y="422"/>
                </a:lnTo>
                <a:lnTo>
                  <a:pt x="3478" y="419"/>
                </a:lnTo>
                <a:lnTo>
                  <a:pt x="3480" y="422"/>
                </a:lnTo>
                <a:lnTo>
                  <a:pt x="3482" y="419"/>
                </a:lnTo>
                <a:lnTo>
                  <a:pt x="3482" y="419"/>
                </a:lnTo>
                <a:lnTo>
                  <a:pt x="3484" y="417"/>
                </a:lnTo>
                <a:lnTo>
                  <a:pt x="3484" y="415"/>
                </a:lnTo>
                <a:lnTo>
                  <a:pt x="3484" y="415"/>
                </a:lnTo>
                <a:lnTo>
                  <a:pt x="3482" y="413"/>
                </a:lnTo>
                <a:lnTo>
                  <a:pt x="3480" y="413"/>
                </a:lnTo>
                <a:lnTo>
                  <a:pt x="3476" y="411"/>
                </a:lnTo>
                <a:lnTo>
                  <a:pt x="3472" y="407"/>
                </a:lnTo>
                <a:lnTo>
                  <a:pt x="3470" y="407"/>
                </a:lnTo>
                <a:lnTo>
                  <a:pt x="3468" y="405"/>
                </a:lnTo>
                <a:lnTo>
                  <a:pt x="3468" y="403"/>
                </a:lnTo>
                <a:lnTo>
                  <a:pt x="3464" y="401"/>
                </a:lnTo>
                <a:lnTo>
                  <a:pt x="3464" y="401"/>
                </a:lnTo>
                <a:lnTo>
                  <a:pt x="3464" y="401"/>
                </a:lnTo>
                <a:lnTo>
                  <a:pt x="3459" y="403"/>
                </a:lnTo>
                <a:lnTo>
                  <a:pt x="3457" y="403"/>
                </a:lnTo>
                <a:lnTo>
                  <a:pt x="3457" y="405"/>
                </a:lnTo>
                <a:lnTo>
                  <a:pt x="3455" y="405"/>
                </a:lnTo>
                <a:lnTo>
                  <a:pt x="3455" y="407"/>
                </a:lnTo>
                <a:lnTo>
                  <a:pt x="3455" y="409"/>
                </a:lnTo>
                <a:lnTo>
                  <a:pt x="3457" y="409"/>
                </a:lnTo>
                <a:lnTo>
                  <a:pt x="3457" y="411"/>
                </a:lnTo>
                <a:lnTo>
                  <a:pt x="3457" y="411"/>
                </a:lnTo>
                <a:lnTo>
                  <a:pt x="3461" y="415"/>
                </a:lnTo>
                <a:lnTo>
                  <a:pt x="3464" y="415"/>
                </a:lnTo>
                <a:lnTo>
                  <a:pt x="3464" y="415"/>
                </a:lnTo>
                <a:lnTo>
                  <a:pt x="3464" y="415"/>
                </a:lnTo>
                <a:lnTo>
                  <a:pt x="3466" y="415"/>
                </a:lnTo>
                <a:lnTo>
                  <a:pt x="3468" y="415"/>
                </a:lnTo>
                <a:lnTo>
                  <a:pt x="3470" y="415"/>
                </a:lnTo>
                <a:lnTo>
                  <a:pt x="3470" y="417"/>
                </a:lnTo>
                <a:lnTo>
                  <a:pt x="3470" y="419"/>
                </a:lnTo>
                <a:lnTo>
                  <a:pt x="3472" y="419"/>
                </a:lnTo>
                <a:close/>
                <a:moveTo>
                  <a:pt x="3623" y="331"/>
                </a:moveTo>
                <a:lnTo>
                  <a:pt x="3627" y="331"/>
                </a:lnTo>
                <a:lnTo>
                  <a:pt x="3627" y="331"/>
                </a:lnTo>
                <a:lnTo>
                  <a:pt x="3631" y="331"/>
                </a:lnTo>
                <a:lnTo>
                  <a:pt x="3635" y="329"/>
                </a:lnTo>
                <a:lnTo>
                  <a:pt x="3642" y="329"/>
                </a:lnTo>
                <a:lnTo>
                  <a:pt x="3646" y="329"/>
                </a:lnTo>
                <a:lnTo>
                  <a:pt x="3646" y="327"/>
                </a:lnTo>
                <a:lnTo>
                  <a:pt x="3646" y="325"/>
                </a:lnTo>
                <a:lnTo>
                  <a:pt x="3644" y="323"/>
                </a:lnTo>
                <a:lnTo>
                  <a:pt x="3642" y="323"/>
                </a:lnTo>
                <a:lnTo>
                  <a:pt x="3640" y="321"/>
                </a:lnTo>
                <a:lnTo>
                  <a:pt x="3637" y="321"/>
                </a:lnTo>
                <a:lnTo>
                  <a:pt x="3637" y="319"/>
                </a:lnTo>
                <a:lnTo>
                  <a:pt x="3635" y="319"/>
                </a:lnTo>
                <a:lnTo>
                  <a:pt x="3627" y="321"/>
                </a:lnTo>
                <a:lnTo>
                  <a:pt x="3625" y="321"/>
                </a:lnTo>
                <a:lnTo>
                  <a:pt x="3623" y="323"/>
                </a:lnTo>
                <a:lnTo>
                  <a:pt x="3623" y="327"/>
                </a:lnTo>
                <a:lnTo>
                  <a:pt x="3621" y="329"/>
                </a:lnTo>
                <a:lnTo>
                  <a:pt x="3621" y="329"/>
                </a:lnTo>
                <a:lnTo>
                  <a:pt x="3621" y="331"/>
                </a:lnTo>
                <a:lnTo>
                  <a:pt x="3623" y="331"/>
                </a:lnTo>
                <a:lnTo>
                  <a:pt x="3623" y="331"/>
                </a:lnTo>
                <a:close/>
                <a:moveTo>
                  <a:pt x="3552" y="233"/>
                </a:moveTo>
                <a:lnTo>
                  <a:pt x="3549" y="233"/>
                </a:lnTo>
                <a:lnTo>
                  <a:pt x="3549" y="233"/>
                </a:lnTo>
                <a:lnTo>
                  <a:pt x="3545" y="235"/>
                </a:lnTo>
                <a:lnTo>
                  <a:pt x="3541" y="237"/>
                </a:lnTo>
                <a:lnTo>
                  <a:pt x="3528" y="239"/>
                </a:lnTo>
                <a:lnTo>
                  <a:pt x="3520" y="241"/>
                </a:lnTo>
                <a:lnTo>
                  <a:pt x="3518" y="241"/>
                </a:lnTo>
                <a:lnTo>
                  <a:pt x="3512" y="241"/>
                </a:lnTo>
                <a:lnTo>
                  <a:pt x="3510" y="241"/>
                </a:lnTo>
                <a:lnTo>
                  <a:pt x="3503" y="239"/>
                </a:lnTo>
                <a:lnTo>
                  <a:pt x="3499" y="239"/>
                </a:lnTo>
                <a:lnTo>
                  <a:pt x="3495" y="239"/>
                </a:lnTo>
                <a:lnTo>
                  <a:pt x="3493" y="239"/>
                </a:lnTo>
                <a:lnTo>
                  <a:pt x="3493" y="241"/>
                </a:lnTo>
                <a:lnTo>
                  <a:pt x="3493" y="243"/>
                </a:lnTo>
                <a:lnTo>
                  <a:pt x="3493" y="245"/>
                </a:lnTo>
                <a:lnTo>
                  <a:pt x="3491" y="245"/>
                </a:lnTo>
                <a:lnTo>
                  <a:pt x="3491" y="245"/>
                </a:lnTo>
                <a:lnTo>
                  <a:pt x="3489" y="245"/>
                </a:lnTo>
                <a:lnTo>
                  <a:pt x="3487" y="245"/>
                </a:lnTo>
                <a:lnTo>
                  <a:pt x="3487" y="245"/>
                </a:lnTo>
                <a:lnTo>
                  <a:pt x="3480" y="245"/>
                </a:lnTo>
                <a:lnTo>
                  <a:pt x="3478" y="245"/>
                </a:lnTo>
                <a:lnTo>
                  <a:pt x="3478" y="250"/>
                </a:lnTo>
                <a:lnTo>
                  <a:pt x="3474" y="250"/>
                </a:lnTo>
                <a:lnTo>
                  <a:pt x="3468" y="252"/>
                </a:lnTo>
                <a:lnTo>
                  <a:pt x="3464" y="252"/>
                </a:lnTo>
                <a:lnTo>
                  <a:pt x="3461" y="252"/>
                </a:lnTo>
                <a:lnTo>
                  <a:pt x="3461" y="252"/>
                </a:lnTo>
                <a:lnTo>
                  <a:pt x="3457" y="254"/>
                </a:lnTo>
                <a:lnTo>
                  <a:pt x="3453" y="256"/>
                </a:lnTo>
                <a:lnTo>
                  <a:pt x="3449" y="258"/>
                </a:lnTo>
                <a:lnTo>
                  <a:pt x="3449" y="260"/>
                </a:lnTo>
                <a:lnTo>
                  <a:pt x="3449" y="260"/>
                </a:lnTo>
                <a:lnTo>
                  <a:pt x="3445" y="262"/>
                </a:lnTo>
                <a:lnTo>
                  <a:pt x="3445" y="264"/>
                </a:lnTo>
                <a:lnTo>
                  <a:pt x="3443" y="266"/>
                </a:lnTo>
                <a:lnTo>
                  <a:pt x="3443" y="266"/>
                </a:lnTo>
                <a:lnTo>
                  <a:pt x="3438" y="266"/>
                </a:lnTo>
                <a:lnTo>
                  <a:pt x="3434" y="266"/>
                </a:lnTo>
                <a:lnTo>
                  <a:pt x="3434" y="266"/>
                </a:lnTo>
                <a:lnTo>
                  <a:pt x="3432" y="266"/>
                </a:lnTo>
                <a:lnTo>
                  <a:pt x="3430" y="269"/>
                </a:lnTo>
                <a:lnTo>
                  <a:pt x="3430" y="269"/>
                </a:lnTo>
                <a:lnTo>
                  <a:pt x="3432" y="271"/>
                </a:lnTo>
                <a:lnTo>
                  <a:pt x="3428" y="275"/>
                </a:lnTo>
                <a:lnTo>
                  <a:pt x="3426" y="275"/>
                </a:lnTo>
                <a:lnTo>
                  <a:pt x="3424" y="273"/>
                </a:lnTo>
                <a:lnTo>
                  <a:pt x="3424" y="273"/>
                </a:lnTo>
                <a:lnTo>
                  <a:pt x="3422" y="273"/>
                </a:lnTo>
                <a:lnTo>
                  <a:pt x="3420" y="273"/>
                </a:lnTo>
                <a:lnTo>
                  <a:pt x="3417" y="273"/>
                </a:lnTo>
                <a:lnTo>
                  <a:pt x="3415" y="273"/>
                </a:lnTo>
                <a:lnTo>
                  <a:pt x="3417" y="275"/>
                </a:lnTo>
                <a:lnTo>
                  <a:pt x="3417" y="275"/>
                </a:lnTo>
                <a:lnTo>
                  <a:pt x="3420" y="277"/>
                </a:lnTo>
                <a:lnTo>
                  <a:pt x="3424" y="277"/>
                </a:lnTo>
                <a:lnTo>
                  <a:pt x="3426" y="279"/>
                </a:lnTo>
                <a:lnTo>
                  <a:pt x="3426" y="279"/>
                </a:lnTo>
                <a:lnTo>
                  <a:pt x="3422" y="281"/>
                </a:lnTo>
                <a:lnTo>
                  <a:pt x="3417" y="283"/>
                </a:lnTo>
                <a:lnTo>
                  <a:pt x="3413" y="287"/>
                </a:lnTo>
                <a:lnTo>
                  <a:pt x="3413" y="287"/>
                </a:lnTo>
                <a:lnTo>
                  <a:pt x="3413" y="289"/>
                </a:lnTo>
                <a:lnTo>
                  <a:pt x="3413" y="289"/>
                </a:lnTo>
                <a:lnTo>
                  <a:pt x="3415" y="289"/>
                </a:lnTo>
                <a:lnTo>
                  <a:pt x="3417" y="289"/>
                </a:lnTo>
                <a:lnTo>
                  <a:pt x="3422" y="292"/>
                </a:lnTo>
                <a:lnTo>
                  <a:pt x="3420" y="292"/>
                </a:lnTo>
                <a:lnTo>
                  <a:pt x="3411" y="294"/>
                </a:lnTo>
                <a:lnTo>
                  <a:pt x="3409" y="294"/>
                </a:lnTo>
                <a:lnTo>
                  <a:pt x="3405" y="300"/>
                </a:lnTo>
                <a:lnTo>
                  <a:pt x="3403" y="302"/>
                </a:lnTo>
                <a:lnTo>
                  <a:pt x="3403" y="302"/>
                </a:lnTo>
                <a:lnTo>
                  <a:pt x="3401" y="304"/>
                </a:lnTo>
                <a:lnTo>
                  <a:pt x="3399" y="306"/>
                </a:lnTo>
                <a:lnTo>
                  <a:pt x="3399" y="306"/>
                </a:lnTo>
                <a:lnTo>
                  <a:pt x="3396" y="308"/>
                </a:lnTo>
                <a:lnTo>
                  <a:pt x="3392" y="308"/>
                </a:lnTo>
                <a:lnTo>
                  <a:pt x="3390" y="310"/>
                </a:lnTo>
                <a:lnTo>
                  <a:pt x="3388" y="310"/>
                </a:lnTo>
                <a:lnTo>
                  <a:pt x="3386" y="313"/>
                </a:lnTo>
                <a:lnTo>
                  <a:pt x="3388" y="315"/>
                </a:lnTo>
                <a:lnTo>
                  <a:pt x="3392" y="319"/>
                </a:lnTo>
                <a:lnTo>
                  <a:pt x="3392" y="321"/>
                </a:lnTo>
                <a:lnTo>
                  <a:pt x="3394" y="323"/>
                </a:lnTo>
                <a:lnTo>
                  <a:pt x="3399" y="321"/>
                </a:lnTo>
                <a:lnTo>
                  <a:pt x="3401" y="321"/>
                </a:lnTo>
                <a:lnTo>
                  <a:pt x="3405" y="321"/>
                </a:lnTo>
                <a:lnTo>
                  <a:pt x="3409" y="323"/>
                </a:lnTo>
                <a:lnTo>
                  <a:pt x="3413" y="323"/>
                </a:lnTo>
                <a:lnTo>
                  <a:pt x="3420" y="323"/>
                </a:lnTo>
                <a:lnTo>
                  <a:pt x="3422" y="325"/>
                </a:lnTo>
                <a:lnTo>
                  <a:pt x="3426" y="325"/>
                </a:lnTo>
                <a:lnTo>
                  <a:pt x="3428" y="325"/>
                </a:lnTo>
                <a:lnTo>
                  <a:pt x="3432" y="323"/>
                </a:lnTo>
                <a:lnTo>
                  <a:pt x="3436" y="319"/>
                </a:lnTo>
                <a:lnTo>
                  <a:pt x="3440" y="317"/>
                </a:lnTo>
                <a:lnTo>
                  <a:pt x="3440" y="315"/>
                </a:lnTo>
                <a:lnTo>
                  <a:pt x="3440" y="313"/>
                </a:lnTo>
                <a:lnTo>
                  <a:pt x="3438" y="310"/>
                </a:lnTo>
                <a:lnTo>
                  <a:pt x="3438" y="310"/>
                </a:lnTo>
                <a:lnTo>
                  <a:pt x="3440" y="310"/>
                </a:lnTo>
                <a:lnTo>
                  <a:pt x="3443" y="313"/>
                </a:lnTo>
                <a:lnTo>
                  <a:pt x="3443" y="313"/>
                </a:lnTo>
                <a:lnTo>
                  <a:pt x="3445" y="313"/>
                </a:lnTo>
                <a:lnTo>
                  <a:pt x="3445" y="310"/>
                </a:lnTo>
                <a:lnTo>
                  <a:pt x="3447" y="310"/>
                </a:lnTo>
                <a:lnTo>
                  <a:pt x="3447" y="308"/>
                </a:lnTo>
                <a:lnTo>
                  <a:pt x="3445" y="306"/>
                </a:lnTo>
                <a:lnTo>
                  <a:pt x="3445" y="306"/>
                </a:lnTo>
                <a:lnTo>
                  <a:pt x="3455" y="302"/>
                </a:lnTo>
                <a:lnTo>
                  <a:pt x="3457" y="300"/>
                </a:lnTo>
                <a:lnTo>
                  <a:pt x="3457" y="298"/>
                </a:lnTo>
                <a:lnTo>
                  <a:pt x="3457" y="296"/>
                </a:lnTo>
                <a:lnTo>
                  <a:pt x="3455" y="294"/>
                </a:lnTo>
                <a:lnTo>
                  <a:pt x="3455" y="292"/>
                </a:lnTo>
                <a:lnTo>
                  <a:pt x="3455" y="292"/>
                </a:lnTo>
                <a:lnTo>
                  <a:pt x="3461" y="292"/>
                </a:lnTo>
                <a:lnTo>
                  <a:pt x="3464" y="292"/>
                </a:lnTo>
                <a:lnTo>
                  <a:pt x="3464" y="292"/>
                </a:lnTo>
                <a:lnTo>
                  <a:pt x="3464" y="289"/>
                </a:lnTo>
                <a:lnTo>
                  <a:pt x="3466" y="287"/>
                </a:lnTo>
                <a:lnTo>
                  <a:pt x="3466" y="287"/>
                </a:lnTo>
                <a:lnTo>
                  <a:pt x="3466" y="285"/>
                </a:lnTo>
                <a:lnTo>
                  <a:pt x="3472" y="287"/>
                </a:lnTo>
                <a:lnTo>
                  <a:pt x="3472" y="287"/>
                </a:lnTo>
                <a:lnTo>
                  <a:pt x="3474" y="287"/>
                </a:lnTo>
                <a:lnTo>
                  <a:pt x="3474" y="287"/>
                </a:lnTo>
                <a:lnTo>
                  <a:pt x="3474" y="285"/>
                </a:lnTo>
                <a:lnTo>
                  <a:pt x="3474" y="285"/>
                </a:lnTo>
                <a:lnTo>
                  <a:pt x="3476" y="285"/>
                </a:lnTo>
                <a:lnTo>
                  <a:pt x="3478" y="285"/>
                </a:lnTo>
                <a:lnTo>
                  <a:pt x="3480" y="283"/>
                </a:lnTo>
                <a:lnTo>
                  <a:pt x="3480" y="281"/>
                </a:lnTo>
                <a:lnTo>
                  <a:pt x="3482" y="281"/>
                </a:lnTo>
                <a:lnTo>
                  <a:pt x="3484" y="279"/>
                </a:lnTo>
                <a:lnTo>
                  <a:pt x="3484" y="279"/>
                </a:lnTo>
                <a:lnTo>
                  <a:pt x="3480" y="279"/>
                </a:lnTo>
                <a:lnTo>
                  <a:pt x="3480" y="277"/>
                </a:lnTo>
                <a:lnTo>
                  <a:pt x="3484" y="275"/>
                </a:lnTo>
                <a:lnTo>
                  <a:pt x="3484" y="275"/>
                </a:lnTo>
                <a:lnTo>
                  <a:pt x="3487" y="275"/>
                </a:lnTo>
                <a:lnTo>
                  <a:pt x="3487" y="275"/>
                </a:lnTo>
                <a:lnTo>
                  <a:pt x="3489" y="275"/>
                </a:lnTo>
                <a:lnTo>
                  <a:pt x="3491" y="273"/>
                </a:lnTo>
                <a:lnTo>
                  <a:pt x="3493" y="271"/>
                </a:lnTo>
                <a:lnTo>
                  <a:pt x="3495" y="269"/>
                </a:lnTo>
                <a:lnTo>
                  <a:pt x="3497" y="269"/>
                </a:lnTo>
                <a:lnTo>
                  <a:pt x="3499" y="269"/>
                </a:lnTo>
                <a:lnTo>
                  <a:pt x="3501" y="269"/>
                </a:lnTo>
                <a:lnTo>
                  <a:pt x="3508" y="264"/>
                </a:lnTo>
                <a:lnTo>
                  <a:pt x="3520" y="260"/>
                </a:lnTo>
                <a:lnTo>
                  <a:pt x="3524" y="260"/>
                </a:lnTo>
                <a:lnTo>
                  <a:pt x="3531" y="258"/>
                </a:lnTo>
                <a:lnTo>
                  <a:pt x="3533" y="258"/>
                </a:lnTo>
                <a:lnTo>
                  <a:pt x="3539" y="256"/>
                </a:lnTo>
                <a:lnTo>
                  <a:pt x="3545" y="254"/>
                </a:lnTo>
                <a:lnTo>
                  <a:pt x="3552" y="254"/>
                </a:lnTo>
                <a:lnTo>
                  <a:pt x="3558" y="252"/>
                </a:lnTo>
                <a:lnTo>
                  <a:pt x="3568" y="250"/>
                </a:lnTo>
                <a:lnTo>
                  <a:pt x="3572" y="248"/>
                </a:lnTo>
                <a:lnTo>
                  <a:pt x="3577" y="245"/>
                </a:lnTo>
                <a:lnTo>
                  <a:pt x="3581" y="245"/>
                </a:lnTo>
                <a:lnTo>
                  <a:pt x="3583" y="243"/>
                </a:lnTo>
                <a:lnTo>
                  <a:pt x="3589" y="241"/>
                </a:lnTo>
                <a:lnTo>
                  <a:pt x="3596" y="239"/>
                </a:lnTo>
                <a:lnTo>
                  <a:pt x="3596" y="239"/>
                </a:lnTo>
                <a:lnTo>
                  <a:pt x="3602" y="235"/>
                </a:lnTo>
                <a:lnTo>
                  <a:pt x="3606" y="231"/>
                </a:lnTo>
                <a:lnTo>
                  <a:pt x="3606" y="231"/>
                </a:lnTo>
                <a:lnTo>
                  <a:pt x="3606" y="229"/>
                </a:lnTo>
                <a:lnTo>
                  <a:pt x="3606" y="227"/>
                </a:lnTo>
                <a:lnTo>
                  <a:pt x="3606" y="227"/>
                </a:lnTo>
                <a:lnTo>
                  <a:pt x="3606" y="224"/>
                </a:lnTo>
                <a:lnTo>
                  <a:pt x="3604" y="222"/>
                </a:lnTo>
                <a:lnTo>
                  <a:pt x="3600" y="220"/>
                </a:lnTo>
                <a:lnTo>
                  <a:pt x="3593" y="218"/>
                </a:lnTo>
                <a:lnTo>
                  <a:pt x="3587" y="218"/>
                </a:lnTo>
                <a:lnTo>
                  <a:pt x="3585" y="218"/>
                </a:lnTo>
                <a:lnTo>
                  <a:pt x="3583" y="220"/>
                </a:lnTo>
                <a:lnTo>
                  <a:pt x="3577" y="220"/>
                </a:lnTo>
                <a:lnTo>
                  <a:pt x="3568" y="224"/>
                </a:lnTo>
                <a:lnTo>
                  <a:pt x="3564" y="227"/>
                </a:lnTo>
                <a:lnTo>
                  <a:pt x="3564" y="229"/>
                </a:lnTo>
                <a:lnTo>
                  <a:pt x="3562" y="231"/>
                </a:lnTo>
                <a:lnTo>
                  <a:pt x="3560" y="231"/>
                </a:lnTo>
                <a:lnTo>
                  <a:pt x="3558" y="231"/>
                </a:lnTo>
                <a:lnTo>
                  <a:pt x="3558" y="231"/>
                </a:lnTo>
                <a:lnTo>
                  <a:pt x="3554" y="233"/>
                </a:lnTo>
                <a:lnTo>
                  <a:pt x="3552" y="233"/>
                </a:lnTo>
                <a:close/>
                <a:moveTo>
                  <a:pt x="3355" y="359"/>
                </a:moveTo>
                <a:lnTo>
                  <a:pt x="3355" y="361"/>
                </a:lnTo>
                <a:lnTo>
                  <a:pt x="3352" y="363"/>
                </a:lnTo>
                <a:lnTo>
                  <a:pt x="3352" y="365"/>
                </a:lnTo>
                <a:lnTo>
                  <a:pt x="3352" y="367"/>
                </a:lnTo>
                <a:lnTo>
                  <a:pt x="3355" y="369"/>
                </a:lnTo>
                <a:lnTo>
                  <a:pt x="3355" y="371"/>
                </a:lnTo>
                <a:lnTo>
                  <a:pt x="3357" y="373"/>
                </a:lnTo>
                <a:lnTo>
                  <a:pt x="3359" y="373"/>
                </a:lnTo>
                <a:lnTo>
                  <a:pt x="3361" y="375"/>
                </a:lnTo>
                <a:lnTo>
                  <a:pt x="3363" y="373"/>
                </a:lnTo>
                <a:lnTo>
                  <a:pt x="3367" y="373"/>
                </a:lnTo>
                <a:lnTo>
                  <a:pt x="3371" y="373"/>
                </a:lnTo>
                <a:lnTo>
                  <a:pt x="3373" y="373"/>
                </a:lnTo>
                <a:lnTo>
                  <a:pt x="3382" y="373"/>
                </a:lnTo>
                <a:lnTo>
                  <a:pt x="3382" y="373"/>
                </a:lnTo>
                <a:lnTo>
                  <a:pt x="3380" y="373"/>
                </a:lnTo>
                <a:lnTo>
                  <a:pt x="3380" y="375"/>
                </a:lnTo>
                <a:lnTo>
                  <a:pt x="3382" y="378"/>
                </a:lnTo>
                <a:lnTo>
                  <a:pt x="3384" y="378"/>
                </a:lnTo>
                <a:lnTo>
                  <a:pt x="3384" y="378"/>
                </a:lnTo>
                <a:lnTo>
                  <a:pt x="3384" y="380"/>
                </a:lnTo>
                <a:lnTo>
                  <a:pt x="3388" y="382"/>
                </a:lnTo>
                <a:lnTo>
                  <a:pt x="3392" y="384"/>
                </a:lnTo>
                <a:lnTo>
                  <a:pt x="3392" y="384"/>
                </a:lnTo>
                <a:lnTo>
                  <a:pt x="3388" y="384"/>
                </a:lnTo>
                <a:lnTo>
                  <a:pt x="3388" y="384"/>
                </a:lnTo>
                <a:lnTo>
                  <a:pt x="3388" y="386"/>
                </a:lnTo>
                <a:lnTo>
                  <a:pt x="3386" y="384"/>
                </a:lnTo>
                <a:lnTo>
                  <a:pt x="3384" y="386"/>
                </a:lnTo>
                <a:lnTo>
                  <a:pt x="3384" y="386"/>
                </a:lnTo>
                <a:lnTo>
                  <a:pt x="3384" y="388"/>
                </a:lnTo>
                <a:lnTo>
                  <a:pt x="3384" y="390"/>
                </a:lnTo>
                <a:lnTo>
                  <a:pt x="3382" y="390"/>
                </a:lnTo>
                <a:lnTo>
                  <a:pt x="3382" y="390"/>
                </a:lnTo>
                <a:lnTo>
                  <a:pt x="3386" y="392"/>
                </a:lnTo>
                <a:lnTo>
                  <a:pt x="3392" y="392"/>
                </a:lnTo>
                <a:lnTo>
                  <a:pt x="3394" y="394"/>
                </a:lnTo>
                <a:lnTo>
                  <a:pt x="3396" y="394"/>
                </a:lnTo>
                <a:lnTo>
                  <a:pt x="3399" y="394"/>
                </a:lnTo>
                <a:lnTo>
                  <a:pt x="3399" y="394"/>
                </a:lnTo>
                <a:lnTo>
                  <a:pt x="3399" y="394"/>
                </a:lnTo>
                <a:lnTo>
                  <a:pt x="3403" y="394"/>
                </a:lnTo>
                <a:lnTo>
                  <a:pt x="3405" y="396"/>
                </a:lnTo>
                <a:lnTo>
                  <a:pt x="3407" y="396"/>
                </a:lnTo>
                <a:lnTo>
                  <a:pt x="3415" y="394"/>
                </a:lnTo>
                <a:lnTo>
                  <a:pt x="3415" y="396"/>
                </a:lnTo>
                <a:lnTo>
                  <a:pt x="3415" y="396"/>
                </a:lnTo>
                <a:lnTo>
                  <a:pt x="3415" y="396"/>
                </a:lnTo>
                <a:lnTo>
                  <a:pt x="3417" y="396"/>
                </a:lnTo>
                <a:lnTo>
                  <a:pt x="3417" y="396"/>
                </a:lnTo>
                <a:lnTo>
                  <a:pt x="3420" y="396"/>
                </a:lnTo>
                <a:lnTo>
                  <a:pt x="3422" y="396"/>
                </a:lnTo>
                <a:lnTo>
                  <a:pt x="3422" y="396"/>
                </a:lnTo>
                <a:lnTo>
                  <a:pt x="3426" y="398"/>
                </a:lnTo>
                <a:lnTo>
                  <a:pt x="3426" y="398"/>
                </a:lnTo>
                <a:lnTo>
                  <a:pt x="3428" y="398"/>
                </a:lnTo>
                <a:lnTo>
                  <a:pt x="3426" y="396"/>
                </a:lnTo>
                <a:lnTo>
                  <a:pt x="3424" y="396"/>
                </a:lnTo>
                <a:lnTo>
                  <a:pt x="3424" y="394"/>
                </a:lnTo>
                <a:lnTo>
                  <a:pt x="3424" y="394"/>
                </a:lnTo>
                <a:lnTo>
                  <a:pt x="3426" y="394"/>
                </a:lnTo>
                <a:lnTo>
                  <a:pt x="3428" y="394"/>
                </a:lnTo>
                <a:lnTo>
                  <a:pt x="3428" y="396"/>
                </a:lnTo>
                <a:lnTo>
                  <a:pt x="3428" y="396"/>
                </a:lnTo>
                <a:lnTo>
                  <a:pt x="3436" y="398"/>
                </a:lnTo>
                <a:lnTo>
                  <a:pt x="3436" y="396"/>
                </a:lnTo>
                <a:lnTo>
                  <a:pt x="3436" y="396"/>
                </a:lnTo>
                <a:lnTo>
                  <a:pt x="3440" y="396"/>
                </a:lnTo>
                <a:lnTo>
                  <a:pt x="3443" y="394"/>
                </a:lnTo>
                <a:lnTo>
                  <a:pt x="3440" y="392"/>
                </a:lnTo>
                <a:lnTo>
                  <a:pt x="3440" y="392"/>
                </a:lnTo>
                <a:lnTo>
                  <a:pt x="3434" y="390"/>
                </a:lnTo>
                <a:lnTo>
                  <a:pt x="3432" y="388"/>
                </a:lnTo>
                <a:lnTo>
                  <a:pt x="3426" y="384"/>
                </a:lnTo>
                <a:lnTo>
                  <a:pt x="3420" y="378"/>
                </a:lnTo>
                <a:lnTo>
                  <a:pt x="3415" y="373"/>
                </a:lnTo>
                <a:lnTo>
                  <a:pt x="3413" y="369"/>
                </a:lnTo>
                <a:lnTo>
                  <a:pt x="3413" y="367"/>
                </a:lnTo>
                <a:lnTo>
                  <a:pt x="3411" y="365"/>
                </a:lnTo>
                <a:lnTo>
                  <a:pt x="3409" y="363"/>
                </a:lnTo>
                <a:lnTo>
                  <a:pt x="3409" y="361"/>
                </a:lnTo>
                <a:lnTo>
                  <a:pt x="3411" y="357"/>
                </a:lnTo>
                <a:lnTo>
                  <a:pt x="3411" y="357"/>
                </a:lnTo>
                <a:lnTo>
                  <a:pt x="3411" y="354"/>
                </a:lnTo>
                <a:lnTo>
                  <a:pt x="3411" y="352"/>
                </a:lnTo>
                <a:lnTo>
                  <a:pt x="3411" y="350"/>
                </a:lnTo>
                <a:lnTo>
                  <a:pt x="3409" y="350"/>
                </a:lnTo>
                <a:lnTo>
                  <a:pt x="3409" y="348"/>
                </a:lnTo>
                <a:lnTo>
                  <a:pt x="3411" y="346"/>
                </a:lnTo>
                <a:lnTo>
                  <a:pt x="3411" y="346"/>
                </a:lnTo>
                <a:lnTo>
                  <a:pt x="3411" y="344"/>
                </a:lnTo>
                <a:lnTo>
                  <a:pt x="3413" y="344"/>
                </a:lnTo>
                <a:lnTo>
                  <a:pt x="3415" y="342"/>
                </a:lnTo>
                <a:lnTo>
                  <a:pt x="3415" y="342"/>
                </a:lnTo>
                <a:lnTo>
                  <a:pt x="3415" y="340"/>
                </a:lnTo>
                <a:lnTo>
                  <a:pt x="3415" y="340"/>
                </a:lnTo>
                <a:lnTo>
                  <a:pt x="3420" y="340"/>
                </a:lnTo>
                <a:lnTo>
                  <a:pt x="3422" y="338"/>
                </a:lnTo>
                <a:lnTo>
                  <a:pt x="3422" y="338"/>
                </a:lnTo>
                <a:lnTo>
                  <a:pt x="3422" y="336"/>
                </a:lnTo>
                <a:lnTo>
                  <a:pt x="3422" y="333"/>
                </a:lnTo>
                <a:lnTo>
                  <a:pt x="3422" y="331"/>
                </a:lnTo>
                <a:lnTo>
                  <a:pt x="3424" y="329"/>
                </a:lnTo>
                <a:lnTo>
                  <a:pt x="3424" y="329"/>
                </a:lnTo>
                <a:lnTo>
                  <a:pt x="3426" y="327"/>
                </a:lnTo>
                <a:lnTo>
                  <a:pt x="3424" y="327"/>
                </a:lnTo>
                <a:lnTo>
                  <a:pt x="3422" y="327"/>
                </a:lnTo>
                <a:lnTo>
                  <a:pt x="3415" y="325"/>
                </a:lnTo>
                <a:lnTo>
                  <a:pt x="3409" y="325"/>
                </a:lnTo>
                <a:lnTo>
                  <a:pt x="3407" y="323"/>
                </a:lnTo>
                <a:lnTo>
                  <a:pt x="3403" y="323"/>
                </a:lnTo>
                <a:lnTo>
                  <a:pt x="3401" y="323"/>
                </a:lnTo>
                <a:lnTo>
                  <a:pt x="3401" y="323"/>
                </a:lnTo>
                <a:lnTo>
                  <a:pt x="3394" y="325"/>
                </a:lnTo>
                <a:lnTo>
                  <a:pt x="3392" y="325"/>
                </a:lnTo>
                <a:lnTo>
                  <a:pt x="3392" y="325"/>
                </a:lnTo>
                <a:lnTo>
                  <a:pt x="3388" y="325"/>
                </a:lnTo>
                <a:lnTo>
                  <a:pt x="3386" y="325"/>
                </a:lnTo>
                <a:lnTo>
                  <a:pt x="3384" y="327"/>
                </a:lnTo>
                <a:lnTo>
                  <a:pt x="3384" y="327"/>
                </a:lnTo>
                <a:lnTo>
                  <a:pt x="3380" y="327"/>
                </a:lnTo>
                <a:lnTo>
                  <a:pt x="3380" y="329"/>
                </a:lnTo>
                <a:lnTo>
                  <a:pt x="3378" y="329"/>
                </a:lnTo>
                <a:lnTo>
                  <a:pt x="3378" y="331"/>
                </a:lnTo>
                <a:lnTo>
                  <a:pt x="3380" y="333"/>
                </a:lnTo>
                <a:lnTo>
                  <a:pt x="3380" y="333"/>
                </a:lnTo>
                <a:lnTo>
                  <a:pt x="3382" y="336"/>
                </a:lnTo>
                <a:lnTo>
                  <a:pt x="3380" y="336"/>
                </a:lnTo>
                <a:lnTo>
                  <a:pt x="3378" y="336"/>
                </a:lnTo>
                <a:lnTo>
                  <a:pt x="3376" y="336"/>
                </a:lnTo>
                <a:lnTo>
                  <a:pt x="3373" y="336"/>
                </a:lnTo>
                <a:lnTo>
                  <a:pt x="3373" y="338"/>
                </a:lnTo>
                <a:lnTo>
                  <a:pt x="3369" y="340"/>
                </a:lnTo>
                <a:lnTo>
                  <a:pt x="3369" y="340"/>
                </a:lnTo>
                <a:lnTo>
                  <a:pt x="3369" y="340"/>
                </a:lnTo>
                <a:lnTo>
                  <a:pt x="3369" y="342"/>
                </a:lnTo>
                <a:lnTo>
                  <a:pt x="3371" y="342"/>
                </a:lnTo>
                <a:lnTo>
                  <a:pt x="3373" y="342"/>
                </a:lnTo>
                <a:lnTo>
                  <a:pt x="3373" y="344"/>
                </a:lnTo>
                <a:lnTo>
                  <a:pt x="3373" y="344"/>
                </a:lnTo>
                <a:lnTo>
                  <a:pt x="3373" y="346"/>
                </a:lnTo>
                <a:lnTo>
                  <a:pt x="3371" y="348"/>
                </a:lnTo>
                <a:lnTo>
                  <a:pt x="3371" y="348"/>
                </a:lnTo>
                <a:lnTo>
                  <a:pt x="3371" y="350"/>
                </a:lnTo>
                <a:lnTo>
                  <a:pt x="3371" y="352"/>
                </a:lnTo>
                <a:lnTo>
                  <a:pt x="3369" y="352"/>
                </a:lnTo>
                <a:lnTo>
                  <a:pt x="3369" y="352"/>
                </a:lnTo>
                <a:lnTo>
                  <a:pt x="3367" y="354"/>
                </a:lnTo>
                <a:lnTo>
                  <a:pt x="3367" y="354"/>
                </a:lnTo>
                <a:lnTo>
                  <a:pt x="3365" y="357"/>
                </a:lnTo>
                <a:lnTo>
                  <a:pt x="3365" y="357"/>
                </a:lnTo>
                <a:lnTo>
                  <a:pt x="3363" y="357"/>
                </a:lnTo>
                <a:lnTo>
                  <a:pt x="3359" y="357"/>
                </a:lnTo>
                <a:lnTo>
                  <a:pt x="3359" y="357"/>
                </a:lnTo>
                <a:lnTo>
                  <a:pt x="3357" y="359"/>
                </a:lnTo>
                <a:lnTo>
                  <a:pt x="3355" y="359"/>
                </a:lnTo>
                <a:close/>
                <a:moveTo>
                  <a:pt x="3461" y="124"/>
                </a:moveTo>
                <a:lnTo>
                  <a:pt x="3464" y="126"/>
                </a:lnTo>
                <a:lnTo>
                  <a:pt x="3466" y="126"/>
                </a:lnTo>
                <a:lnTo>
                  <a:pt x="3466" y="126"/>
                </a:lnTo>
                <a:lnTo>
                  <a:pt x="3468" y="126"/>
                </a:lnTo>
                <a:lnTo>
                  <a:pt x="3472" y="126"/>
                </a:lnTo>
                <a:lnTo>
                  <a:pt x="3476" y="124"/>
                </a:lnTo>
                <a:lnTo>
                  <a:pt x="3474" y="122"/>
                </a:lnTo>
                <a:lnTo>
                  <a:pt x="3470" y="120"/>
                </a:lnTo>
                <a:lnTo>
                  <a:pt x="3461" y="122"/>
                </a:lnTo>
                <a:lnTo>
                  <a:pt x="3461" y="122"/>
                </a:lnTo>
                <a:lnTo>
                  <a:pt x="3461" y="124"/>
                </a:lnTo>
                <a:close/>
                <a:moveTo>
                  <a:pt x="3570" y="392"/>
                </a:moveTo>
                <a:lnTo>
                  <a:pt x="3570" y="394"/>
                </a:lnTo>
                <a:lnTo>
                  <a:pt x="3570" y="394"/>
                </a:lnTo>
                <a:lnTo>
                  <a:pt x="3570" y="396"/>
                </a:lnTo>
                <a:lnTo>
                  <a:pt x="3570" y="398"/>
                </a:lnTo>
                <a:lnTo>
                  <a:pt x="3570" y="401"/>
                </a:lnTo>
                <a:lnTo>
                  <a:pt x="3572" y="401"/>
                </a:lnTo>
                <a:lnTo>
                  <a:pt x="3572" y="398"/>
                </a:lnTo>
                <a:lnTo>
                  <a:pt x="3570" y="394"/>
                </a:lnTo>
                <a:lnTo>
                  <a:pt x="3570" y="392"/>
                </a:lnTo>
                <a:lnTo>
                  <a:pt x="3570" y="392"/>
                </a:lnTo>
                <a:close/>
                <a:moveTo>
                  <a:pt x="3396" y="99"/>
                </a:moveTo>
                <a:lnTo>
                  <a:pt x="3399" y="99"/>
                </a:lnTo>
                <a:lnTo>
                  <a:pt x="3399" y="99"/>
                </a:lnTo>
                <a:lnTo>
                  <a:pt x="3401" y="99"/>
                </a:lnTo>
                <a:lnTo>
                  <a:pt x="3407" y="99"/>
                </a:lnTo>
                <a:lnTo>
                  <a:pt x="3413" y="101"/>
                </a:lnTo>
                <a:lnTo>
                  <a:pt x="3415" y="103"/>
                </a:lnTo>
                <a:lnTo>
                  <a:pt x="3417" y="103"/>
                </a:lnTo>
                <a:lnTo>
                  <a:pt x="3424" y="103"/>
                </a:lnTo>
                <a:lnTo>
                  <a:pt x="3430" y="103"/>
                </a:lnTo>
                <a:lnTo>
                  <a:pt x="3443" y="99"/>
                </a:lnTo>
                <a:lnTo>
                  <a:pt x="3443" y="99"/>
                </a:lnTo>
                <a:lnTo>
                  <a:pt x="3443" y="97"/>
                </a:lnTo>
                <a:lnTo>
                  <a:pt x="3432" y="95"/>
                </a:lnTo>
                <a:lnTo>
                  <a:pt x="3426" y="90"/>
                </a:lnTo>
                <a:lnTo>
                  <a:pt x="3422" y="90"/>
                </a:lnTo>
                <a:lnTo>
                  <a:pt x="3411" y="90"/>
                </a:lnTo>
                <a:lnTo>
                  <a:pt x="3401" y="86"/>
                </a:lnTo>
                <a:lnTo>
                  <a:pt x="3399" y="86"/>
                </a:lnTo>
                <a:lnTo>
                  <a:pt x="3396" y="92"/>
                </a:lnTo>
                <a:lnTo>
                  <a:pt x="3394" y="95"/>
                </a:lnTo>
                <a:lnTo>
                  <a:pt x="3394" y="95"/>
                </a:lnTo>
                <a:lnTo>
                  <a:pt x="3390" y="95"/>
                </a:lnTo>
                <a:lnTo>
                  <a:pt x="3390" y="97"/>
                </a:lnTo>
                <a:lnTo>
                  <a:pt x="3396" y="99"/>
                </a:lnTo>
                <a:close/>
                <a:moveTo>
                  <a:pt x="3686" y="336"/>
                </a:moveTo>
                <a:lnTo>
                  <a:pt x="3688" y="336"/>
                </a:lnTo>
                <a:lnTo>
                  <a:pt x="3690" y="338"/>
                </a:lnTo>
                <a:lnTo>
                  <a:pt x="3690" y="338"/>
                </a:lnTo>
                <a:lnTo>
                  <a:pt x="3690" y="336"/>
                </a:lnTo>
                <a:lnTo>
                  <a:pt x="3690" y="336"/>
                </a:lnTo>
                <a:lnTo>
                  <a:pt x="3690" y="333"/>
                </a:lnTo>
                <a:lnTo>
                  <a:pt x="3690" y="331"/>
                </a:lnTo>
                <a:lnTo>
                  <a:pt x="3694" y="331"/>
                </a:lnTo>
                <a:lnTo>
                  <a:pt x="3690" y="331"/>
                </a:lnTo>
                <a:lnTo>
                  <a:pt x="3688" y="329"/>
                </a:lnTo>
                <a:lnTo>
                  <a:pt x="3686" y="329"/>
                </a:lnTo>
                <a:lnTo>
                  <a:pt x="3684" y="329"/>
                </a:lnTo>
                <a:lnTo>
                  <a:pt x="3681" y="331"/>
                </a:lnTo>
                <a:lnTo>
                  <a:pt x="3681" y="333"/>
                </a:lnTo>
                <a:lnTo>
                  <a:pt x="3681" y="333"/>
                </a:lnTo>
                <a:lnTo>
                  <a:pt x="3686" y="336"/>
                </a:lnTo>
                <a:close/>
                <a:moveTo>
                  <a:pt x="3522" y="92"/>
                </a:moveTo>
                <a:lnTo>
                  <a:pt x="3518" y="95"/>
                </a:lnTo>
                <a:lnTo>
                  <a:pt x="3514" y="97"/>
                </a:lnTo>
                <a:lnTo>
                  <a:pt x="3514" y="97"/>
                </a:lnTo>
                <a:lnTo>
                  <a:pt x="3516" y="99"/>
                </a:lnTo>
                <a:lnTo>
                  <a:pt x="3520" y="101"/>
                </a:lnTo>
                <a:lnTo>
                  <a:pt x="3522" y="101"/>
                </a:lnTo>
                <a:lnTo>
                  <a:pt x="3526" y="101"/>
                </a:lnTo>
                <a:lnTo>
                  <a:pt x="3543" y="99"/>
                </a:lnTo>
                <a:lnTo>
                  <a:pt x="3549" y="97"/>
                </a:lnTo>
                <a:lnTo>
                  <a:pt x="3556" y="92"/>
                </a:lnTo>
                <a:lnTo>
                  <a:pt x="3556" y="92"/>
                </a:lnTo>
                <a:lnTo>
                  <a:pt x="3554" y="90"/>
                </a:lnTo>
                <a:lnTo>
                  <a:pt x="3556" y="88"/>
                </a:lnTo>
                <a:lnTo>
                  <a:pt x="3554" y="88"/>
                </a:lnTo>
                <a:lnTo>
                  <a:pt x="3552" y="86"/>
                </a:lnTo>
                <a:lnTo>
                  <a:pt x="3549" y="86"/>
                </a:lnTo>
                <a:lnTo>
                  <a:pt x="3547" y="84"/>
                </a:lnTo>
                <a:lnTo>
                  <a:pt x="3543" y="84"/>
                </a:lnTo>
                <a:lnTo>
                  <a:pt x="3539" y="84"/>
                </a:lnTo>
                <a:lnTo>
                  <a:pt x="3539" y="86"/>
                </a:lnTo>
                <a:lnTo>
                  <a:pt x="3539" y="88"/>
                </a:lnTo>
                <a:lnTo>
                  <a:pt x="3537" y="90"/>
                </a:lnTo>
                <a:lnTo>
                  <a:pt x="3537" y="90"/>
                </a:lnTo>
                <a:lnTo>
                  <a:pt x="3533" y="92"/>
                </a:lnTo>
                <a:lnTo>
                  <a:pt x="3528" y="92"/>
                </a:lnTo>
                <a:lnTo>
                  <a:pt x="3522" y="92"/>
                </a:lnTo>
                <a:close/>
                <a:moveTo>
                  <a:pt x="3415" y="84"/>
                </a:moveTo>
                <a:lnTo>
                  <a:pt x="3422" y="84"/>
                </a:lnTo>
                <a:lnTo>
                  <a:pt x="3424" y="84"/>
                </a:lnTo>
                <a:lnTo>
                  <a:pt x="3426" y="84"/>
                </a:lnTo>
                <a:lnTo>
                  <a:pt x="3428" y="84"/>
                </a:lnTo>
                <a:lnTo>
                  <a:pt x="3430" y="82"/>
                </a:lnTo>
                <a:lnTo>
                  <a:pt x="3436" y="84"/>
                </a:lnTo>
                <a:lnTo>
                  <a:pt x="3440" y="86"/>
                </a:lnTo>
                <a:lnTo>
                  <a:pt x="3445" y="86"/>
                </a:lnTo>
                <a:lnTo>
                  <a:pt x="3447" y="84"/>
                </a:lnTo>
                <a:lnTo>
                  <a:pt x="3449" y="82"/>
                </a:lnTo>
                <a:lnTo>
                  <a:pt x="3447" y="80"/>
                </a:lnTo>
                <a:lnTo>
                  <a:pt x="3447" y="78"/>
                </a:lnTo>
                <a:lnTo>
                  <a:pt x="3453" y="78"/>
                </a:lnTo>
                <a:lnTo>
                  <a:pt x="3455" y="78"/>
                </a:lnTo>
                <a:lnTo>
                  <a:pt x="3455" y="76"/>
                </a:lnTo>
                <a:lnTo>
                  <a:pt x="3449" y="74"/>
                </a:lnTo>
                <a:lnTo>
                  <a:pt x="3447" y="74"/>
                </a:lnTo>
                <a:lnTo>
                  <a:pt x="3445" y="71"/>
                </a:lnTo>
                <a:lnTo>
                  <a:pt x="3445" y="71"/>
                </a:lnTo>
                <a:lnTo>
                  <a:pt x="3440" y="71"/>
                </a:lnTo>
                <a:lnTo>
                  <a:pt x="3438" y="74"/>
                </a:lnTo>
                <a:lnTo>
                  <a:pt x="3434" y="74"/>
                </a:lnTo>
                <a:lnTo>
                  <a:pt x="3432" y="74"/>
                </a:lnTo>
                <a:lnTo>
                  <a:pt x="3430" y="76"/>
                </a:lnTo>
                <a:lnTo>
                  <a:pt x="3426" y="78"/>
                </a:lnTo>
                <a:lnTo>
                  <a:pt x="3422" y="80"/>
                </a:lnTo>
                <a:lnTo>
                  <a:pt x="3415" y="80"/>
                </a:lnTo>
                <a:lnTo>
                  <a:pt x="3411" y="80"/>
                </a:lnTo>
                <a:lnTo>
                  <a:pt x="3413" y="84"/>
                </a:lnTo>
                <a:lnTo>
                  <a:pt x="3415" y="84"/>
                </a:lnTo>
                <a:close/>
                <a:moveTo>
                  <a:pt x="3369" y="118"/>
                </a:moveTo>
                <a:lnTo>
                  <a:pt x="3369" y="118"/>
                </a:lnTo>
                <a:lnTo>
                  <a:pt x="3369" y="118"/>
                </a:lnTo>
                <a:lnTo>
                  <a:pt x="3373" y="118"/>
                </a:lnTo>
                <a:lnTo>
                  <a:pt x="3384" y="118"/>
                </a:lnTo>
                <a:lnTo>
                  <a:pt x="3386" y="118"/>
                </a:lnTo>
                <a:lnTo>
                  <a:pt x="3386" y="118"/>
                </a:lnTo>
                <a:lnTo>
                  <a:pt x="3388" y="115"/>
                </a:lnTo>
                <a:lnTo>
                  <a:pt x="3382" y="113"/>
                </a:lnTo>
                <a:lnTo>
                  <a:pt x="3380" y="111"/>
                </a:lnTo>
                <a:lnTo>
                  <a:pt x="3380" y="111"/>
                </a:lnTo>
                <a:lnTo>
                  <a:pt x="3378" y="111"/>
                </a:lnTo>
                <a:lnTo>
                  <a:pt x="3373" y="111"/>
                </a:lnTo>
                <a:lnTo>
                  <a:pt x="3371" y="113"/>
                </a:lnTo>
                <a:lnTo>
                  <a:pt x="3371" y="113"/>
                </a:lnTo>
                <a:lnTo>
                  <a:pt x="3369" y="113"/>
                </a:lnTo>
                <a:lnTo>
                  <a:pt x="3365" y="115"/>
                </a:lnTo>
                <a:lnTo>
                  <a:pt x="3365" y="115"/>
                </a:lnTo>
                <a:lnTo>
                  <a:pt x="3365" y="118"/>
                </a:lnTo>
                <a:lnTo>
                  <a:pt x="3369" y="118"/>
                </a:lnTo>
                <a:close/>
                <a:moveTo>
                  <a:pt x="3447" y="67"/>
                </a:moveTo>
                <a:lnTo>
                  <a:pt x="3453" y="67"/>
                </a:lnTo>
                <a:lnTo>
                  <a:pt x="3468" y="65"/>
                </a:lnTo>
                <a:lnTo>
                  <a:pt x="3468" y="65"/>
                </a:lnTo>
                <a:lnTo>
                  <a:pt x="3468" y="63"/>
                </a:lnTo>
                <a:lnTo>
                  <a:pt x="3466" y="61"/>
                </a:lnTo>
                <a:lnTo>
                  <a:pt x="3449" y="63"/>
                </a:lnTo>
                <a:lnTo>
                  <a:pt x="3447" y="63"/>
                </a:lnTo>
                <a:lnTo>
                  <a:pt x="3447" y="65"/>
                </a:lnTo>
                <a:lnTo>
                  <a:pt x="3447" y="67"/>
                </a:lnTo>
                <a:lnTo>
                  <a:pt x="3447" y="67"/>
                </a:lnTo>
                <a:lnTo>
                  <a:pt x="3447" y="67"/>
                </a:lnTo>
                <a:close/>
                <a:moveTo>
                  <a:pt x="3514" y="69"/>
                </a:moveTo>
                <a:lnTo>
                  <a:pt x="3514" y="69"/>
                </a:lnTo>
                <a:lnTo>
                  <a:pt x="3518" y="69"/>
                </a:lnTo>
                <a:lnTo>
                  <a:pt x="3528" y="71"/>
                </a:lnTo>
                <a:lnTo>
                  <a:pt x="3531" y="69"/>
                </a:lnTo>
                <a:lnTo>
                  <a:pt x="3533" y="69"/>
                </a:lnTo>
                <a:lnTo>
                  <a:pt x="3531" y="67"/>
                </a:lnTo>
                <a:lnTo>
                  <a:pt x="3531" y="67"/>
                </a:lnTo>
                <a:lnTo>
                  <a:pt x="3518" y="67"/>
                </a:lnTo>
                <a:lnTo>
                  <a:pt x="3510" y="67"/>
                </a:lnTo>
                <a:lnTo>
                  <a:pt x="3508" y="67"/>
                </a:lnTo>
                <a:lnTo>
                  <a:pt x="3514" y="69"/>
                </a:lnTo>
                <a:lnTo>
                  <a:pt x="3514" y="69"/>
                </a:lnTo>
                <a:close/>
                <a:moveTo>
                  <a:pt x="3489" y="92"/>
                </a:moveTo>
                <a:lnTo>
                  <a:pt x="3493" y="92"/>
                </a:lnTo>
                <a:lnTo>
                  <a:pt x="3499" y="90"/>
                </a:lnTo>
                <a:lnTo>
                  <a:pt x="3499" y="88"/>
                </a:lnTo>
                <a:lnTo>
                  <a:pt x="3497" y="88"/>
                </a:lnTo>
                <a:lnTo>
                  <a:pt x="3484" y="88"/>
                </a:lnTo>
                <a:lnTo>
                  <a:pt x="3478" y="90"/>
                </a:lnTo>
                <a:lnTo>
                  <a:pt x="3478" y="90"/>
                </a:lnTo>
                <a:lnTo>
                  <a:pt x="3478" y="92"/>
                </a:lnTo>
                <a:lnTo>
                  <a:pt x="3482" y="92"/>
                </a:lnTo>
                <a:lnTo>
                  <a:pt x="3489" y="92"/>
                </a:lnTo>
                <a:close/>
                <a:moveTo>
                  <a:pt x="3468" y="103"/>
                </a:moveTo>
                <a:lnTo>
                  <a:pt x="3466" y="105"/>
                </a:lnTo>
                <a:lnTo>
                  <a:pt x="3468" y="107"/>
                </a:lnTo>
                <a:lnTo>
                  <a:pt x="3468" y="107"/>
                </a:lnTo>
                <a:lnTo>
                  <a:pt x="3472" y="109"/>
                </a:lnTo>
                <a:lnTo>
                  <a:pt x="3476" y="109"/>
                </a:lnTo>
                <a:lnTo>
                  <a:pt x="3480" y="107"/>
                </a:lnTo>
                <a:lnTo>
                  <a:pt x="3487" y="109"/>
                </a:lnTo>
                <a:lnTo>
                  <a:pt x="3493" y="111"/>
                </a:lnTo>
                <a:lnTo>
                  <a:pt x="3495" y="107"/>
                </a:lnTo>
                <a:lnTo>
                  <a:pt x="3499" y="107"/>
                </a:lnTo>
                <a:lnTo>
                  <a:pt x="3501" y="105"/>
                </a:lnTo>
                <a:lnTo>
                  <a:pt x="3503" y="105"/>
                </a:lnTo>
                <a:lnTo>
                  <a:pt x="3508" y="103"/>
                </a:lnTo>
                <a:lnTo>
                  <a:pt x="3508" y="101"/>
                </a:lnTo>
                <a:lnTo>
                  <a:pt x="3510" y="101"/>
                </a:lnTo>
                <a:lnTo>
                  <a:pt x="3510" y="99"/>
                </a:lnTo>
                <a:lnTo>
                  <a:pt x="3508" y="97"/>
                </a:lnTo>
                <a:lnTo>
                  <a:pt x="3508" y="95"/>
                </a:lnTo>
                <a:lnTo>
                  <a:pt x="3503" y="95"/>
                </a:lnTo>
                <a:lnTo>
                  <a:pt x="3499" y="95"/>
                </a:lnTo>
                <a:lnTo>
                  <a:pt x="3495" y="95"/>
                </a:lnTo>
                <a:lnTo>
                  <a:pt x="3489" y="97"/>
                </a:lnTo>
                <a:lnTo>
                  <a:pt x="3484" y="97"/>
                </a:lnTo>
                <a:lnTo>
                  <a:pt x="3480" y="97"/>
                </a:lnTo>
                <a:lnTo>
                  <a:pt x="3480" y="97"/>
                </a:lnTo>
                <a:lnTo>
                  <a:pt x="3478" y="97"/>
                </a:lnTo>
                <a:lnTo>
                  <a:pt x="3472" y="97"/>
                </a:lnTo>
                <a:lnTo>
                  <a:pt x="3472" y="97"/>
                </a:lnTo>
                <a:lnTo>
                  <a:pt x="3470" y="99"/>
                </a:lnTo>
                <a:lnTo>
                  <a:pt x="3470" y="99"/>
                </a:lnTo>
                <a:lnTo>
                  <a:pt x="3468" y="101"/>
                </a:lnTo>
                <a:lnTo>
                  <a:pt x="3468" y="103"/>
                </a:lnTo>
                <a:close/>
                <a:moveTo>
                  <a:pt x="3834" y="294"/>
                </a:moveTo>
                <a:lnTo>
                  <a:pt x="3836" y="294"/>
                </a:lnTo>
                <a:lnTo>
                  <a:pt x="3836" y="292"/>
                </a:lnTo>
                <a:lnTo>
                  <a:pt x="3834" y="292"/>
                </a:lnTo>
                <a:lnTo>
                  <a:pt x="3832" y="292"/>
                </a:lnTo>
                <a:lnTo>
                  <a:pt x="3830" y="294"/>
                </a:lnTo>
                <a:lnTo>
                  <a:pt x="3830" y="294"/>
                </a:lnTo>
                <a:lnTo>
                  <a:pt x="3834" y="294"/>
                </a:lnTo>
                <a:close/>
                <a:moveTo>
                  <a:pt x="201" y="774"/>
                </a:moveTo>
                <a:lnTo>
                  <a:pt x="199" y="774"/>
                </a:lnTo>
                <a:lnTo>
                  <a:pt x="199" y="774"/>
                </a:lnTo>
                <a:lnTo>
                  <a:pt x="199" y="774"/>
                </a:lnTo>
                <a:lnTo>
                  <a:pt x="199" y="776"/>
                </a:lnTo>
                <a:lnTo>
                  <a:pt x="199" y="776"/>
                </a:lnTo>
                <a:lnTo>
                  <a:pt x="199" y="776"/>
                </a:lnTo>
                <a:lnTo>
                  <a:pt x="201" y="776"/>
                </a:lnTo>
                <a:lnTo>
                  <a:pt x="201" y="774"/>
                </a:lnTo>
                <a:lnTo>
                  <a:pt x="201" y="774"/>
                </a:lnTo>
                <a:lnTo>
                  <a:pt x="201" y="774"/>
                </a:lnTo>
                <a:lnTo>
                  <a:pt x="201" y="774"/>
                </a:lnTo>
                <a:close/>
                <a:moveTo>
                  <a:pt x="300" y="1575"/>
                </a:moveTo>
                <a:lnTo>
                  <a:pt x="298" y="1575"/>
                </a:lnTo>
                <a:lnTo>
                  <a:pt x="298" y="1575"/>
                </a:lnTo>
                <a:lnTo>
                  <a:pt x="300" y="1577"/>
                </a:lnTo>
                <a:lnTo>
                  <a:pt x="300" y="1575"/>
                </a:lnTo>
                <a:lnTo>
                  <a:pt x="300" y="1575"/>
                </a:lnTo>
                <a:lnTo>
                  <a:pt x="300" y="1575"/>
                </a:lnTo>
                <a:lnTo>
                  <a:pt x="300" y="1577"/>
                </a:lnTo>
                <a:lnTo>
                  <a:pt x="300" y="1577"/>
                </a:lnTo>
                <a:lnTo>
                  <a:pt x="300" y="1577"/>
                </a:lnTo>
                <a:lnTo>
                  <a:pt x="300" y="1577"/>
                </a:lnTo>
                <a:lnTo>
                  <a:pt x="300" y="1577"/>
                </a:lnTo>
                <a:lnTo>
                  <a:pt x="300" y="1577"/>
                </a:lnTo>
                <a:lnTo>
                  <a:pt x="300" y="1575"/>
                </a:lnTo>
                <a:lnTo>
                  <a:pt x="300" y="1575"/>
                </a:lnTo>
                <a:close/>
                <a:moveTo>
                  <a:pt x="245" y="755"/>
                </a:moveTo>
                <a:lnTo>
                  <a:pt x="243" y="755"/>
                </a:lnTo>
                <a:lnTo>
                  <a:pt x="243" y="755"/>
                </a:lnTo>
                <a:lnTo>
                  <a:pt x="241" y="755"/>
                </a:lnTo>
                <a:lnTo>
                  <a:pt x="241" y="755"/>
                </a:lnTo>
                <a:lnTo>
                  <a:pt x="239" y="751"/>
                </a:lnTo>
                <a:lnTo>
                  <a:pt x="239" y="751"/>
                </a:lnTo>
                <a:lnTo>
                  <a:pt x="239" y="749"/>
                </a:lnTo>
                <a:lnTo>
                  <a:pt x="237" y="749"/>
                </a:lnTo>
                <a:lnTo>
                  <a:pt x="235" y="749"/>
                </a:lnTo>
                <a:lnTo>
                  <a:pt x="235" y="749"/>
                </a:lnTo>
                <a:lnTo>
                  <a:pt x="230" y="751"/>
                </a:lnTo>
                <a:lnTo>
                  <a:pt x="228" y="753"/>
                </a:lnTo>
                <a:lnTo>
                  <a:pt x="226" y="753"/>
                </a:lnTo>
                <a:lnTo>
                  <a:pt x="224" y="753"/>
                </a:lnTo>
                <a:lnTo>
                  <a:pt x="224" y="753"/>
                </a:lnTo>
                <a:lnTo>
                  <a:pt x="222" y="757"/>
                </a:lnTo>
                <a:lnTo>
                  <a:pt x="220" y="757"/>
                </a:lnTo>
                <a:lnTo>
                  <a:pt x="218" y="757"/>
                </a:lnTo>
                <a:lnTo>
                  <a:pt x="218" y="759"/>
                </a:lnTo>
                <a:lnTo>
                  <a:pt x="218" y="759"/>
                </a:lnTo>
                <a:lnTo>
                  <a:pt x="220" y="761"/>
                </a:lnTo>
                <a:lnTo>
                  <a:pt x="220" y="761"/>
                </a:lnTo>
                <a:lnTo>
                  <a:pt x="220" y="761"/>
                </a:lnTo>
                <a:lnTo>
                  <a:pt x="224" y="761"/>
                </a:lnTo>
                <a:lnTo>
                  <a:pt x="224" y="761"/>
                </a:lnTo>
                <a:lnTo>
                  <a:pt x="226" y="761"/>
                </a:lnTo>
                <a:lnTo>
                  <a:pt x="226" y="761"/>
                </a:lnTo>
                <a:lnTo>
                  <a:pt x="228" y="759"/>
                </a:lnTo>
                <a:lnTo>
                  <a:pt x="228" y="759"/>
                </a:lnTo>
                <a:lnTo>
                  <a:pt x="230" y="757"/>
                </a:lnTo>
                <a:lnTo>
                  <a:pt x="239" y="757"/>
                </a:lnTo>
                <a:lnTo>
                  <a:pt x="239" y="757"/>
                </a:lnTo>
                <a:lnTo>
                  <a:pt x="241" y="755"/>
                </a:lnTo>
                <a:lnTo>
                  <a:pt x="245" y="757"/>
                </a:lnTo>
                <a:lnTo>
                  <a:pt x="245" y="757"/>
                </a:lnTo>
                <a:lnTo>
                  <a:pt x="245" y="755"/>
                </a:lnTo>
                <a:close/>
                <a:moveTo>
                  <a:pt x="210" y="765"/>
                </a:moveTo>
                <a:lnTo>
                  <a:pt x="210" y="765"/>
                </a:lnTo>
                <a:lnTo>
                  <a:pt x="210" y="765"/>
                </a:lnTo>
                <a:lnTo>
                  <a:pt x="210" y="765"/>
                </a:lnTo>
                <a:lnTo>
                  <a:pt x="207" y="765"/>
                </a:lnTo>
                <a:lnTo>
                  <a:pt x="207" y="765"/>
                </a:lnTo>
                <a:lnTo>
                  <a:pt x="207" y="767"/>
                </a:lnTo>
                <a:lnTo>
                  <a:pt x="210" y="767"/>
                </a:lnTo>
                <a:lnTo>
                  <a:pt x="210" y="767"/>
                </a:lnTo>
                <a:lnTo>
                  <a:pt x="210" y="767"/>
                </a:lnTo>
                <a:lnTo>
                  <a:pt x="212" y="765"/>
                </a:lnTo>
                <a:lnTo>
                  <a:pt x="212" y="765"/>
                </a:lnTo>
                <a:lnTo>
                  <a:pt x="210" y="765"/>
                </a:lnTo>
                <a:close/>
                <a:moveTo>
                  <a:pt x="207" y="642"/>
                </a:moveTo>
                <a:lnTo>
                  <a:pt x="207" y="640"/>
                </a:lnTo>
                <a:lnTo>
                  <a:pt x="205" y="640"/>
                </a:lnTo>
                <a:lnTo>
                  <a:pt x="205" y="640"/>
                </a:lnTo>
                <a:lnTo>
                  <a:pt x="203" y="640"/>
                </a:lnTo>
                <a:lnTo>
                  <a:pt x="201" y="640"/>
                </a:lnTo>
                <a:lnTo>
                  <a:pt x="201" y="640"/>
                </a:lnTo>
                <a:lnTo>
                  <a:pt x="201" y="637"/>
                </a:lnTo>
                <a:lnTo>
                  <a:pt x="199" y="637"/>
                </a:lnTo>
                <a:lnTo>
                  <a:pt x="197" y="640"/>
                </a:lnTo>
                <a:lnTo>
                  <a:pt x="197" y="640"/>
                </a:lnTo>
                <a:lnTo>
                  <a:pt x="197" y="640"/>
                </a:lnTo>
                <a:lnTo>
                  <a:pt x="195" y="640"/>
                </a:lnTo>
                <a:lnTo>
                  <a:pt x="193" y="640"/>
                </a:lnTo>
                <a:lnTo>
                  <a:pt x="191" y="640"/>
                </a:lnTo>
                <a:lnTo>
                  <a:pt x="191" y="642"/>
                </a:lnTo>
                <a:lnTo>
                  <a:pt x="184" y="642"/>
                </a:lnTo>
                <a:lnTo>
                  <a:pt x="184" y="642"/>
                </a:lnTo>
                <a:lnTo>
                  <a:pt x="182" y="642"/>
                </a:lnTo>
                <a:lnTo>
                  <a:pt x="184" y="644"/>
                </a:lnTo>
                <a:lnTo>
                  <a:pt x="186" y="646"/>
                </a:lnTo>
                <a:lnTo>
                  <a:pt x="189" y="648"/>
                </a:lnTo>
                <a:lnTo>
                  <a:pt x="193" y="650"/>
                </a:lnTo>
                <a:lnTo>
                  <a:pt x="197" y="650"/>
                </a:lnTo>
                <a:lnTo>
                  <a:pt x="199" y="650"/>
                </a:lnTo>
                <a:lnTo>
                  <a:pt x="201" y="652"/>
                </a:lnTo>
                <a:lnTo>
                  <a:pt x="201" y="652"/>
                </a:lnTo>
                <a:lnTo>
                  <a:pt x="201" y="652"/>
                </a:lnTo>
                <a:lnTo>
                  <a:pt x="201" y="650"/>
                </a:lnTo>
                <a:lnTo>
                  <a:pt x="201" y="650"/>
                </a:lnTo>
                <a:lnTo>
                  <a:pt x="203" y="650"/>
                </a:lnTo>
                <a:lnTo>
                  <a:pt x="205" y="650"/>
                </a:lnTo>
                <a:lnTo>
                  <a:pt x="210" y="648"/>
                </a:lnTo>
                <a:lnTo>
                  <a:pt x="210" y="648"/>
                </a:lnTo>
                <a:lnTo>
                  <a:pt x="207" y="646"/>
                </a:lnTo>
                <a:lnTo>
                  <a:pt x="207" y="646"/>
                </a:lnTo>
                <a:lnTo>
                  <a:pt x="207" y="644"/>
                </a:lnTo>
                <a:lnTo>
                  <a:pt x="207" y="644"/>
                </a:lnTo>
                <a:lnTo>
                  <a:pt x="207" y="642"/>
                </a:lnTo>
                <a:lnTo>
                  <a:pt x="207" y="642"/>
                </a:lnTo>
                <a:close/>
                <a:moveTo>
                  <a:pt x="54" y="811"/>
                </a:moveTo>
                <a:lnTo>
                  <a:pt x="54" y="811"/>
                </a:lnTo>
                <a:lnTo>
                  <a:pt x="57" y="814"/>
                </a:lnTo>
                <a:lnTo>
                  <a:pt x="59" y="811"/>
                </a:lnTo>
                <a:lnTo>
                  <a:pt x="57" y="811"/>
                </a:lnTo>
                <a:lnTo>
                  <a:pt x="54" y="811"/>
                </a:lnTo>
                <a:close/>
                <a:moveTo>
                  <a:pt x="151" y="717"/>
                </a:moveTo>
                <a:lnTo>
                  <a:pt x="151" y="717"/>
                </a:lnTo>
                <a:lnTo>
                  <a:pt x="149" y="717"/>
                </a:lnTo>
                <a:lnTo>
                  <a:pt x="149" y="717"/>
                </a:lnTo>
                <a:lnTo>
                  <a:pt x="151" y="719"/>
                </a:lnTo>
                <a:lnTo>
                  <a:pt x="151" y="719"/>
                </a:lnTo>
                <a:lnTo>
                  <a:pt x="153" y="717"/>
                </a:lnTo>
                <a:lnTo>
                  <a:pt x="153" y="717"/>
                </a:lnTo>
                <a:lnTo>
                  <a:pt x="151" y="717"/>
                </a:lnTo>
                <a:close/>
                <a:moveTo>
                  <a:pt x="163" y="577"/>
                </a:moveTo>
                <a:lnTo>
                  <a:pt x="163" y="575"/>
                </a:lnTo>
                <a:lnTo>
                  <a:pt x="159" y="572"/>
                </a:lnTo>
                <a:lnTo>
                  <a:pt x="157" y="572"/>
                </a:lnTo>
                <a:lnTo>
                  <a:pt x="155" y="572"/>
                </a:lnTo>
                <a:lnTo>
                  <a:pt x="153" y="572"/>
                </a:lnTo>
                <a:lnTo>
                  <a:pt x="151" y="572"/>
                </a:lnTo>
                <a:lnTo>
                  <a:pt x="151" y="572"/>
                </a:lnTo>
                <a:lnTo>
                  <a:pt x="151" y="570"/>
                </a:lnTo>
                <a:lnTo>
                  <a:pt x="149" y="570"/>
                </a:lnTo>
                <a:lnTo>
                  <a:pt x="145" y="570"/>
                </a:lnTo>
                <a:lnTo>
                  <a:pt x="145" y="568"/>
                </a:lnTo>
                <a:lnTo>
                  <a:pt x="145" y="568"/>
                </a:lnTo>
                <a:lnTo>
                  <a:pt x="142" y="566"/>
                </a:lnTo>
                <a:lnTo>
                  <a:pt x="142" y="566"/>
                </a:lnTo>
                <a:lnTo>
                  <a:pt x="140" y="566"/>
                </a:lnTo>
                <a:lnTo>
                  <a:pt x="138" y="564"/>
                </a:lnTo>
                <a:lnTo>
                  <a:pt x="136" y="566"/>
                </a:lnTo>
                <a:lnTo>
                  <a:pt x="134" y="566"/>
                </a:lnTo>
                <a:lnTo>
                  <a:pt x="132" y="568"/>
                </a:lnTo>
                <a:lnTo>
                  <a:pt x="130" y="568"/>
                </a:lnTo>
                <a:lnTo>
                  <a:pt x="128" y="566"/>
                </a:lnTo>
                <a:lnTo>
                  <a:pt x="126" y="566"/>
                </a:lnTo>
                <a:lnTo>
                  <a:pt x="124" y="566"/>
                </a:lnTo>
                <a:lnTo>
                  <a:pt x="124" y="566"/>
                </a:lnTo>
                <a:lnTo>
                  <a:pt x="122" y="564"/>
                </a:lnTo>
                <a:lnTo>
                  <a:pt x="119" y="564"/>
                </a:lnTo>
                <a:lnTo>
                  <a:pt x="119" y="568"/>
                </a:lnTo>
                <a:lnTo>
                  <a:pt x="119" y="568"/>
                </a:lnTo>
                <a:lnTo>
                  <a:pt x="119" y="570"/>
                </a:lnTo>
                <a:lnTo>
                  <a:pt x="119" y="570"/>
                </a:lnTo>
                <a:lnTo>
                  <a:pt x="119" y="572"/>
                </a:lnTo>
                <a:lnTo>
                  <a:pt x="122" y="572"/>
                </a:lnTo>
                <a:lnTo>
                  <a:pt x="124" y="572"/>
                </a:lnTo>
                <a:lnTo>
                  <a:pt x="124" y="572"/>
                </a:lnTo>
                <a:lnTo>
                  <a:pt x="126" y="572"/>
                </a:lnTo>
                <a:lnTo>
                  <a:pt x="128" y="572"/>
                </a:lnTo>
                <a:lnTo>
                  <a:pt x="130" y="570"/>
                </a:lnTo>
                <a:lnTo>
                  <a:pt x="132" y="570"/>
                </a:lnTo>
                <a:lnTo>
                  <a:pt x="132" y="570"/>
                </a:lnTo>
                <a:lnTo>
                  <a:pt x="136" y="572"/>
                </a:lnTo>
                <a:lnTo>
                  <a:pt x="138" y="572"/>
                </a:lnTo>
                <a:lnTo>
                  <a:pt x="140" y="575"/>
                </a:lnTo>
                <a:lnTo>
                  <a:pt x="140" y="575"/>
                </a:lnTo>
                <a:lnTo>
                  <a:pt x="140" y="577"/>
                </a:lnTo>
                <a:lnTo>
                  <a:pt x="142" y="577"/>
                </a:lnTo>
                <a:lnTo>
                  <a:pt x="142" y="577"/>
                </a:lnTo>
                <a:lnTo>
                  <a:pt x="145" y="577"/>
                </a:lnTo>
                <a:lnTo>
                  <a:pt x="147" y="579"/>
                </a:lnTo>
                <a:lnTo>
                  <a:pt x="147" y="579"/>
                </a:lnTo>
                <a:lnTo>
                  <a:pt x="149" y="579"/>
                </a:lnTo>
                <a:lnTo>
                  <a:pt x="149" y="581"/>
                </a:lnTo>
                <a:lnTo>
                  <a:pt x="149" y="581"/>
                </a:lnTo>
                <a:lnTo>
                  <a:pt x="151" y="581"/>
                </a:lnTo>
                <a:lnTo>
                  <a:pt x="151" y="581"/>
                </a:lnTo>
                <a:lnTo>
                  <a:pt x="151" y="579"/>
                </a:lnTo>
                <a:lnTo>
                  <a:pt x="153" y="579"/>
                </a:lnTo>
                <a:lnTo>
                  <a:pt x="155" y="577"/>
                </a:lnTo>
                <a:lnTo>
                  <a:pt x="157" y="577"/>
                </a:lnTo>
                <a:lnTo>
                  <a:pt x="161" y="577"/>
                </a:lnTo>
                <a:lnTo>
                  <a:pt x="163" y="577"/>
                </a:lnTo>
                <a:close/>
                <a:moveTo>
                  <a:pt x="176" y="780"/>
                </a:moveTo>
                <a:lnTo>
                  <a:pt x="174" y="778"/>
                </a:lnTo>
                <a:lnTo>
                  <a:pt x="172" y="778"/>
                </a:lnTo>
                <a:lnTo>
                  <a:pt x="172" y="780"/>
                </a:lnTo>
                <a:lnTo>
                  <a:pt x="170" y="780"/>
                </a:lnTo>
                <a:lnTo>
                  <a:pt x="170" y="780"/>
                </a:lnTo>
                <a:lnTo>
                  <a:pt x="168" y="782"/>
                </a:lnTo>
                <a:lnTo>
                  <a:pt x="168" y="782"/>
                </a:lnTo>
                <a:lnTo>
                  <a:pt x="168" y="784"/>
                </a:lnTo>
                <a:lnTo>
                  <a:pt x="168" y="784"/>
                </a:lnTo>
                <a:lnTo>
                  <a:pt x="168" y="784"/>
                </a:lnTo>
                <a:lnTo>
                  <a:pt x="168" y="784"/>
                </a:lnTo>
                <a:lnTo>
                  <a:pt x="166" y="784"/>
                </a:lnTo>
                <a:lnTo>
                  <a:pt x="166" y="784"/>
                </a:lnTo>
                <a:lnTo>
                  <a:pt x="163" y="784"/>
                </a:lnTo>
                <a:lnTo>
                  <a:pt x="163" y="786"/>
                </a:lnTo>
                <a:lnTo>
                  <a:pt x="163" y="786"/>
                </a:lnTo>
                <a:lnTo>
                  <a:pt x="163" y="788"/>
                </a:lnTo>
                <a:lnTo>
                  <a:pt x="161" y="788"/>
                </a:lnTo>
                <a:lnTo>
                  <a:pt x="161" y="788"/>
                </a:lnTo>
                <a:lnTo>
                  <a:pt x="161" y="791"/>
                </a:lnTo>
                <a:lnTo>
                  <a:pt x="159" y="791"/>
                </a:lnTo>
                <a:lnTo>
                  <a:pt x="159" y="793"/>
                </a:lnTo>
                <a:lnTo>
                  <a:pt x="157" y="793"/>
                </a:lnTo>
                <a:lnTo>
                  <a:pt x="159" y="793"/>
                </a:lnTo>
                <a:lnTo>
                  <a:pt x="163" y="791"/>
                </a:lnTo>
                <a:lnTo>
                  <a:pt x="163" y="791"/>
                </a:lnTo>
                <a:lnTo>
                  <a:pt x="166" y="788"/>
                </a:lnTo>
                <a:lnTo>
                  <a:pt x="166" y="788"/>
                </a:lnTo>
                <a:lnTo>
                  <a:pt x="166" y="788"/>
                </a:lnTo>
                <a:lnTo>
                  <a:pt x="168" y="788"/>
                </a:lnTo>
                <a:lnTo>
                  <a:pt x="168" y="786"/>
                </a:lnTo>
                <a:lnTo>
                  <a:pt x="170" y="784"/>
                </a:lnTo>
                <a:lnTo>
                  <a:pt x="174" y="782"/>
                </a:lnTo>
                <a:lnTo>
                  <a:pt x="176" y="782"/>
                </a:lnTo>
                <a:lnTo>
                  <a:pt x="176" y="782"/>
                </a:lnTo>
                <a:lnTo>
                  <a:pt x="176" y="780"/>
                </a:lnTo>
                <a:lnTo>
                  <a:pt x="176" y="780"/>
                </a:lnTo>
                <a:close/>
                <a:moveTo>
                  <a:pt x="197" y="776"/>
                </a:moveTo>
                <a:lnTo>
                  <a:pt x="195" y="776"/>
                </a:lnTo>
                <a:lnTo>
                  <a:pt x="195" y="776"/>
                </a:lnTo>
                <a:lnTo>
                  <a:pt x="195" y="774"/>
                </a:lnTo>
                <a:lnTo>
                  <a:pt x="199" y="772"/>
                </a:lnTo>
                <a:lnTo>
                  <a:pt x="199" y="772"/>
                </a:lnTo>
                <a:lnTo>
                  <a:pt x="197" y="770"/>
                </a:lnTo>
                <a:lnTo>
                  <a:pt x="197" y="770"/>
                </a:lnTo>
                <a:lnTo>
                  <a:pt x="197" y="770"/>
                </a:lnTo>
                <a:lnTo>
                  <a:pt x="197" y="772"/>
                </a:lnTo>
                <a:lnTo>
                  <a:pt x="195" y="772"/>
                </a:lnTo>
                <a:lnTo>
                  <a:pt x="195" y="774"/>
                </a:lnTo>
                <a:lnTo>
                  <a:pt x="195" y="772"/>
                </a:lnTo>
                <a:lnTo>
                  <a:pt x="193" y="770"/>
                </a:lnTo>
                <a:lnTo>
                  <a:pt x="193" y="770"/>
                </a:lnTo>
                <a:lnTo>
                  <a:pt x="193" y="770"/>
                </a:lnTo>
                <a:lnTo>
                  <a:pt x="191" y="770"/>
                </a:lnTo>
                <a:lnTo>
                  <a:pt x="189" y="772"/>
                </a:lnTo>
                <a:lnTo>
                  <a:pt x="189" y="772"/>
                </a:lnTo>
                <a:lnTo>
                  <a:pt x="186" y="772"/>
                </a:lnTo>
                <a:lnTo>
                  <a:pt x="186" y="772"/>
                </a:lnTo>
                <a:lnTo>
                  <a:pt x="186" y="774"/>
                </a:lnTo>
                <a:lnTo>
                  <a:pt x="186" y="774"/>
                </a:lnTo>
                <a:lnTo>
                  <a:pt x="186" y="774"/>
                </a:lnTo>
                <a:lnTo>
                  <a:pt x="189" y="774"/>
                </a:lnTo>
                <a:lnTo>
                  <a:pt x="189" y="774"/>
                </a:lnTo>
                <a:lnTo>
                  <a:pt x="191" y="774"/>
                </a:lnTo>
                <a:lnTo>
                  <a:pt x="191" y="776"/>
                </a:lnTo>
                <a:lnTo>
                  <a:pt x="193" y="776"/>
                </a:lnTo>
                <a:lnTo>
                  <a:pt x="191" y="776"/>
                </a:lnTo>
                <a:lnTo>
                  <a:pt x="191" y="778"/>
                </a:lnTo>
                <a:lnTo>
                  <a:pt x="191" y="778"/>
                </a:lnTo>
                <a:lnTo>
                  <a:pt x="191" y="778"/>
                </a:lnTo>
                <a:lnTo>
                  <a:pt x="191" y="776"/>
                </a:lnTo>
                <a:lnTo>
                  <a:pt x="189" y="776"/>
                </a:lnTo>
                <a:lnTo>
                  <a:pt x="189" y="776"/>
                </a:lnTo>
                <a:lnTo>
                  <a:pt x="186" y="778"/>
                </a:lnTo>
                <a:lnTo>
                  <a:pt x="186" y="780"/>
                </a:lnTo>
                <a:lnTo>
                  <a:pt x="184" y="780"/>
                </a:lnTo>
                <a:lnTo>
                  <a:pt x="182" y="780"/>
                </a:lnTo>
                <a:lnTo>
                  <a:pt x="180" y="782"/>
                </a:lnTo>
                <a:lnTo>
                  <a:pt x="178" y="782"/>
                </a:lnTo>
                <a:lnTo>
                  <a:pt x="178" y="782"/>
                </a:lnTo>
                <a:lnTo>
                  <a:pt x="176" y="784"/>
                </a:lnTo>
                <a:lnTo>
                  <a:pt x="176" y="784"/>
                </a:lnTo>
                <a:lnTo>
                  <a:pt x="178" y="784"/>
                </a:lnTo>
                <a:lnTo>
                  <a:pt x="180" y="784"/>
                </a:lnTo>
                <a:lnTo>
                  <a:pt x="180" y="784"/>
                </a:lnTo>
                <a:lnTo>
                  <a:pt x="180" y="784"/>
                </a:lnTo>
                <a:lnTo>
                  <a:pt x="182" y="784"/>
                </a:lnTo>
                <a:lnTo>
                  <a:pt x="182" y="784"/>
                </a:lnTo>
                <a:lnTo>
                  <a:pt x="182" y="782"/>
                </a:lnTo>
                <a:lnTo>
                  <a:pt x="184" y="782"/>
                </a:lnTo>
                <a:lnTo>
                  <a:pt x="184" y="782"/>
                </a:lnTo>
                <a:lnTo>
                  <a:pt x="184" y="782"/>
                </a:lnTo>
                <a:lnTo>
                  <a:pt x="186" y="782"/>
                </a:lnTo>
                <a:lnTo>
                  <a:pt x="189" y="780"/>
                </a:lnTo>
                <a:lnTo>
                  <a:pt x="191" y="780"/>
                </a:lnTo>
                <a:lnTo>
                  <a:pt x="191" y="780"/>
                </a:lnTo>
                <a:lnTo>
                  <a:pt x="193" y="780"/>
                </a:lnTo>
                <a:lnTo>
                  <a:pt x="195" y="778"/>
                </a:lnTo>
                <a:lnTo>
                  <a:pt x="197" y="776"/>
                </a:lnTo>
                <a:lnTo>
                  <a:pt x="197" y="776"/>
                </a:lnTo>
                <a:lnTo>
                  <a:pt x="199" y="776"/>
                </a:lnTo>
                <a:lnTo>
                  <a:pt x="197" y="776"/>
                </a:lnTo>
                <a:lnTo>
                  <a:pt x="197" y="776"/>
                </a:lnTo>
                <a:close/>
                <a:moveTo>
                  <a:pt x="149" y="793"/>
                </a:moveTo>
                <a:lnTo>
                  <a:pt x="147" y="793"/>
                </a:lnTo>
                <a:lnTo>
                  <a:pt x="145" y="793"/>
                </a:lnTo>
                <a:lnTo>
                  <a:pt x="145" y="793"/>
                </a:lnTo>
                <a:lnTo>
                  <a:pt x="145" y="793"/>
                </a:lnTo>
                <a:lnTo>
                  <a:pt x="147" y="793"/>
                </a:lnTo>
                <a:lnTo>
                  <a:pt x="149" y="793"/>
                </a:lnTo>
                <a:lnTo>
                  <a:pt x="149" y="793"/>
                </a:lnTo>
                <a:lnTo>
                  <a:pt x="149" y="793"/>
                </a:lnTo>
                <a:lnTo>
                  <a:pt x="149" y="793"/>
                </a:lnTo>
                <a:lnTo>
                  <a:pt x="149" y="793"/>
                </a:lnTo>
                <a:close/>
                <a:moveTo>
                  <a:pt x="300" y="1310"/>
                </a:moveTo>
                <a:lnTo>
                  <a:pt x="300" y="1310"/>
                </a:lnTo>
                <a:lnTo>
                  <a:pt x="300" y="1308"/>
                </a:lnTo>
                <a:lnTo>
                  <a:pt x="300" y="1308"/>
                </a:lnTo>
                <a:lnTo>
                  <a:pt x="300" y="1306"/>
                </a:lnTo>
                <a:lnTo>
                  <a:pt x="295" y="1306"/>
                </a:lnTo>
                <a:lnTo>
                  <a:pt x="293" y="1308"/>
                </a:lnTo>
                <a:lnTo>
                  <a:pt x="293" y="1310"/>
                </a:lnTo>
                <a:lnTo>
                  <a:pt x="293" y="1310"/>
                </a:lnTo>
                <a:lnTo>
                  <a:pt x="295" y="1310"/>
                </a:lnTo>
                <a:lnTo>
                  <a:pt x="295" y="1313"/>
                </a:lnTo>
                <a:lnTo>
                  <a:pt x="298" y="1313"/>
                </a:lnTo>
                <a:lnTo>
                  <a:pt x="298" y="1313"/>
                </a:lnTo>
                <a:lnTo>
                  <a:pt x="300" y="1310"/>
                </a:lnTo>
                <a:lnTo>
                  <a:pt x="300" y="1310"/>
                </a:lnTo>
                <a:close/>
                <a:moveTo>
                  <a:pt x="295" y="749"/>
                </a:moveTo>
                <a:lnTo>
                  <a:pt x="295" y="749"/>
                </a:lnTo>
                <a:lnTo>
                  <a:pt x="295" y="749"/>
                </a:lnTo>
                <a:lnTo>
                  <a:pt x="298" y="749"/>
                </a:lnTo>
                <a:lnTo>
                  <a:pt x="298" y="747"/>
                </a:lnTo>
                <a:lnTo>
                  <a:pt x="295" y="747"/>
                </a:lnTo>
                <a:lnTo>
                  <a:pt x="295" y="747"/>
                </a:lnTo>
                <a:lnTo>
                  <a:pt x="295" y="747"/>
                </a:lnTo>
                <a:lnTo>
                  <a:pt x="295" y="747"/>
                </a:lnTo>
                <a:lnTo>
                  <a:pt x="295" y="749"/>
                </a:lnTo>
                <a:lnTo>
                  <a:pt x="295" y="749"/>
                </a:lnTo>
                <a:lnTo>
                  <a:pt x="295" y="749"/>
                </a:lnTo>
                <a:lnTo>
                  <a:pt x="295" y="749"/>
                </a:lnTo>
                <a:lnTo>
                  <a:pt x="295" y="749"/>
                </a:lnTo>
                <a:close/>
                <a:moveTo>
                  <a:pt x="258" y="751"/>
                </a:moveTo>
                <a:lnTo>
                  <a:pt x="256" y="751"/>
                </a:lnTo>
                <a:lnTo>
                  <a:pt x="254" y="751"/>
                </a:lnTo>
                <a:lnTo>
                  <a:pt x="256" y="753"/>
                </a:lnTo>
                <a:lnTo>
                  <a:pt x="256" y="753"/>
                </a:lnTo>
                <a:lnTo>
                  <a:pt x="256" y="753"/>
                </a:lnTo>
                <a:lnTo>
                  <a:pt x="256" y="753"/>
                </a:lnTo>
                <a:lnTo>
                  <a:pt x="258" y="753"/>
                </a:lnTo>
                <a:lnTo>
                  <a:pt x="258" y="751"/>
                </a:lnTo>
                <a:lnTo>
                  <a:pt x="258" y="751"/>
                </a:lnTo>
                <a:lnTo>
                  <a:pt x="258" y="751"/>
                </a:lnTo>
                <a:close/>
                <a:moveTo>
                  <a:pt x="293" y="1939"/>
                </a:moveTo>
                <a:lnTo>
                  <a:pt x="293" y="1939"/>
                </a:lnTo>
                <a:lnTo>
                  <a:pt x="291" y="1939"/>
                </a:lnTo>
                <a:lnTo>
                  <a:pt x="291" y="1939"/>
                </a:lnTo>
                <a:lnTo>
                  <a:pt x="291" y="1941"/>
                </a:lnTo>
                <a:lnTo>
                  <a:pt x="293" y="1941"/>
                </a:lnTo>
                <a:lnTo>
                  <a:pt x="293" y="1941"/>
                </a:lnTo>
                <a:lnTo>
                  <a:pt x="293" y="1941"/>
                </a:lnTo>
                <a:lnTo>
                  <a:pt x="293" y="1941"/>
                </a:lnTo>
                <a:lnTo>
                  <a:pt x="293" y="1939"/>
                </a:lnTo>
                <a:lnTo>
                  <a:pt x="293" y="1939"/>
                </a:lnTo>
                <a:close/>
                <a:moveTo>
                  <a:pt x="298" y="751"/>
                </a:moveTo>
                <a:lnTo>
                  <a:pt x="300" y="751"/>
                </a:lnTo>
                <a:lnTo>
                  <a:pt x="300" y="751"/>
                </a:lnTo>
                <a:lnTo>
                  <a:pt x="300" y="749"/>
                </a:lnTo>
                <a:lnTo>
                  <a:pt x="298" y="749"/>
                </a:lnTo>
                <a:lnTo>
                  <a:pt x="298" y="749"/>
                </a:lnTo>
                <a:lnTo>
                  <a:pt x="298" y="751"/>
                </a:lnTo>
                <a:lnTo>
                  <a:pt x="298" y="751"/>
                </a:lnTo>
                <a:close/>
                <a:moveTo>
                  <a:pt x="281" y="744"/>
                </a:moveTo>
                <a:lnTo>
                  <a:pt x="281" y="742"/>
                </a:lnTo>
                <a:lnTo>
                  <a:pt x="281" y="742"/>
                </a:lnTo>
                <a:lnTo>
                  <a:pt x="281" y="742"/>
                </a:lnTo>
                <a:lnTo>
                  <a:pt x="281" y="744"/>
                </a:lnTo>
                <a:lnTo>
                  <a:pt x="281" y="744"/>
                </a:lnTo>
                <a:lnTo>
                  <a:pt x="281" y="744"/>
                </a:lnTo>
                <a:lnTo>
                  <a:pt x="281" y="742"/>
                </a:lnTo>
                <a:lnTo>
                  <a:pt x="281" y="742"/>
                </a:lnTo>
                <a:lnTo>
                  <a:pt x="279" y="742"/>
                </a:lnTo>
                <a:lnTo>
                  <a:pt x="279" y="742"/>
                </a:lnTo>
                <a:lnTo>
                  <a:pt x="279" y="742"/>
                </a:lnTo>
                <a:lnTo>
                  <a:pt x="277" y="744"/>
                </a:lnTo>
                <a:lnTo>
                  <a:pt x="277" y="744"/>
                </a:lnTo>
                <a:lnTo>
                  <a:pt x="279" y="747"/>
                </a:lnTo>
                <a:lnTo>
                  <a:pt x="279" y="747"/>
                </a:lnTo>
                <a:lnTo>
                  <a:pt x="279" y="747"/>
                </a:lnTo>
                <a:lnTo>
                  <a:pt x="279" y="747"/>
                </a:lnTo>
                <a:lnTo>
                  <a:pt x="281" y="747"/>
                </a:lnTo>
                <a:lnTo>
                  <a:pt x="283" y="747"/>
                </a:lnTo>
                <a:lnTo>
                  <a:pt x="283" y="747"/>
                </a:lnTo>
                <a:lnTo>
                  <a:pt x="283" y="747"/>
                </a:lnTo>
                <a:lnTo>
                  <a:pt x="281" y="744"/>
                </a:lnTo>
                <a:close/>
                <a:moveTo>
                  <a:pt x="283" y="742"/>
                </a:moveTo>
                <a:lnTo>
                  <a:pt x="283" y="744"/>
                </a:lnTo>
                <a:lnTo>
                  <a:pt x="283" y="744"/>
                </a:lnTo>
                <a:lnTo>
                  <a:pt x="285" y="744"/>
                </a:lnTo>
                <a:lnTo>
                  <a:pt x="285" y="744"/>
                </a:lnTo>
                <a:lnTo>
                  <a:pt x="285" y="742"/>
                </a:lnTo>
                <a:lnTo>
                  <a:pt x="283" y="742"/>
                </a:lnTo>
                <a:close/>
                <a:moveTo>
                  <a:pt x="291" y="747"/>
                </a:moveTo>
                <a:lnTo>
                  <a:pt x="291" y="744"/>
                </a:lnTo>
                <a:lnTo>
                  <a:pt x="291" y="744"/>
                </a:lnTo>
                <a:lnTo>
                  <a:pt x="291" y="744"/>
                </a:lnTo>
                <a:lnTo>
                  <a:pt x="289" y="747"/>
                </a:lnTo>
                <a:lnTo>
                  <a:pt x="289" y="747"/>
                </a:lnTo>
                <a:lnTo>
                  <a:pt x="289" y="747"/>
                </a:lnTo>
                <a:lnTo>
                  <a:pt x="287" y="749"/>
                </a:lnTo>
                <a:lnTo>
                  <a:pt x="287" y="749"/>
                </a:lnTo>
                <a:lnTo>
                  <a:pt x="287" y="749"/>
                </a:lnTo>
                <a:lnTo>
                  <a:pt x="287" y="749"/>
                </a:lnTo>
                <a:lnTo>
                  <a:pt x="287" y="751"/>
                </a:lnTo>
                <a:lnTo>
                  <a:pt x="287" y="753"/>
                </a:lnTo>
                <a:lnTo>
                  <a:pt x="287" y="751"/>
                </a:lnTo>
                <a:lnTo>
                  <a:pt x="289" y="749"/>
                </a:lnTo>
                <a:lnTo>
                  <a:pt x="289" y="749"/>
                </a:lnTo>
                <a:lnTo>
                  <a:pt x="291" y="749"/>
                </a:lnTo>
                <a:lnTo>
                  <a:pt x="291" y="749"/>
                </a:lnTo>
                <a:lnTo>
                  <a:pt x="291" y="749"/>
                </a:lnTo>
                <a:lnTo>
                  <a:pt x="291" y="747"/>
                </a:lnTo>
                <a:lnTo>
                  <a:pt x="291" y="747"/>
                </a:lnTo>
                <a:lnTo>
                  <a:pt x="291" y="747"/>
                </a:lnTo>
                <a:close/>
                <a:moveTo>
                  <a:pt x="287" y="1310"/>
                </a:moveTo>
                <a:lnTo>
                  <a:pt x="287" y="1313"/>
                </a:lnTo>
                <a:lnTo>
                  <a:pt x="287" y="1313"/>
                </a:lnTo>
                <a:lnTo>
                  <a:pt x="287" y="1313"/>
                </a:lnTo>
                <a:lnTo>
                  <a:pt x="287" y="1313"/>
                </a:lnTo>
                <a:lnTo>
                  <a:pt x="287" y="1313"/>
                </a:lnTo>
                <a:lnTo>
                  <a:pt x="287" y="1313"/>
                </a:lnTo>
                <a:lnTo>
                  <a:pt x="289" y="1313"/>
                </a:lnTo>
                <a:lnTo>
                  <a:pt x="289" y="1310"/>
                </a:lnTo>
                <a:lnTo>
                  <a:pt x="289" y="1310"/>
                </a:lnTo>
                <a:lnTo>
                  <a:pt x="289" y="1310"/>
                </a:lnTo>
                <a:lnTo>
                  <a:pt x="287" y="1310"/>
                </a:lnTo>
                <a:close/>
                <a:moveTo>
                  <a:pt x="205" y="767"/>
                </a:moveTo>
                <a:lnTo>
                  <a:pt x="205" y="765"/>
                </a:lnTo>
                <a:lnTo>
                  <a:pt x="203" y="765"/>
                </a:lnTo>
                <a:lnTo>
                  <a:pt x="203" y="765"/>
                </a:lnTo>
                <a:lnTo>
                  <a:pt x="201" y="767"/>
                </a:lnTo>
                <a:lnTo>
                  <a:pt x="201" y="767"/>
                </a:lnTo>
                <a:lnTo>
                  <a:pt x="201" y="767"/>
                </a:lnTo>
                <a:lnTo>
                  <a:pt x="201" y="770"/>
                </a:lnTo>
                <a:lnTo>
                  <a:pt x="203" y="770"/>
                </a:lnTo>
                <a:lnTo>
                  <a:pt x="203" y="770"/>
                </a:lnTo>
                <a:lnTo>
                  <a:pt x="203" y="770"/>
                </a:lnTo>
                <a:lnTo>
                  <a:pt x="205" y="770"/>
                </a:lnTo>
                <a:lnTo>
                  <a:pt x="205" y="770"/>
                </a:lnTo>
                <a:lnTo>
                  <a:pt x="207" y="767"/>
                </a:lnTo>
                <a:lnTo>
                  <a:pt x="207" y="767"/>
                </a:lnTo>
                <a:lnTo>
                  <a:pt x="207" y="767"/>
                </a:lnTo>
                <a:lnTo>
                  <a:pt x="205" y="767"/>
                </a:lnTo>
                <a:close/>
                <a:moveTo>
                  <a:pt x="84" y="805"/>
                </a:moveTo>
                <a:lnTo>
                  <a:pt x="86" y="805"/>
                </a:lnTo>
                <a:lnTo>
                  <a:pt x="86" y="803"/>
                </a:lnTo>
                <a:lnTo>
                  <a:pt x="86" y="803"/>
                </a:lnTo>
                <a:lnTo>
                  <a:pt x="86" y="801"/>
                </a:lnTo>
                <a:lnTo>
                  <a:pt x="84" y="801"/>
                </a:lnTo>
                <a:lnTo>
                  <a:pt x="82" y="801"/>
                </a:lnTo>
                <a:lnTo>
                  <a:pt x="82" y="803"/>
                </a:lnTo>
                <a:lnTo>
                  <a:pt x="80" y="803"/>
                </a:lnTo>
                <a:lnTo>
                  <a:pt x="82" y="803"/>
                </a:lnTo>
                <a:lnTo>
                  <a:pt x="84" y="803"/>
                </a:lnTo>
                <a:lnTo>
                  <a:pt x="82" y="805"/>
                </a:lnTo>
                <a:lnTo>
                  <a:pt x="80" y="805"/>
                </a:lnTo>
                <a:lnTo>
                  <a:pt x="78" y="807"/>
                </a:lnTo>
                <a:lnTo>
                  <a:pt x="73" y="807"/>
                </a:lnTo>
                <a:lnTo>
                  <a:pt x="71" y="807"/>
                </a:lnTo>
                <a:lnTo>
                  <a:pt x="69" y="807"/>
                </a:lnTo>
                <a:lnTo>
                  <a:pt x="69" y="809"/>
                </a:lnTo>
                <a:lnTo>
                  <a:pt x="69" y="809"/>
                </a:lnTo>
                <a:lnTo>
                  <a:pt x="78" y="807"/>
                </a:lnTo>
                <a:lnTo>
                  <a:pt x="82" y="807"/>
                </a:lnTo>
                <a:lnTo>
                  <a:pt x="86" y="807"/>
                </a:lnTo>
                <a:lnTo>
                  <a:pt x="84" y="805"/>
                </a:lnTo>
                <a:lnTo>
                  <a:pt x="84" y="805"/>
                </a:lnTo>
                <a:close/>
                <a:moveTo>
                  <a:pt x="101" y="807"/>
                </a:moveTo>
                <a:lnTo>
                  <a:pt x="96" y="807"/>
                </a:lnTo>
                <a:lnTo>
                  <a:pt x="94" y="807"/>
                </a:lnTo>
                <a:lnTo>
                  <a:pt x="92" y="805"/>
                </a:lnTo>
                <a:lnTo>
                  <a:pt x="90" y="807"/>
                </a:lnTo>
                <a:lnTo>
                  <a:pt x="90" y="807"/>
                </a:lnTo>
                <a:lnTo>
                  <a:pt x="88" y="807"/>
                </a:lnTo>
                <a:lnTo>
                  <a:pt x="88" y="807"/>
                </a:lnTo>
                <a:lnTo>
                  <a:pt x="88" y="807"/>
                </a:lnTo>
                <a:lnTo>
                  <a:pt x="88" y="807"/>
                </a:lnTo>
                <a:lnTo>
                  <a:pt x="88" y="807"/>
                </a:lnTo>
                <a:lnTo>
                  <a:pt x="90" y="807"/>
                </a:lnTo>
                <a:lnTo>
                  <a:pt x="92" y="807"/>
                </a:lnTo>
                <a:lnTo>
                  <a:pt x="94" y="807"/>
                </a:lnTo>
                <a:lnTo>
                  <a:pt x="96" y="807"/>
                </a:lnTo>
                <a:lnTo>
                  <a:pt x="98" y="807"/>
                </a:lnTo>
                <a:lnTo>
                  <a:pt x="98" y="807"/>
                </a:lnTo>
                <a:lnTo>
                  <a:pt x="101" y="807"/>
                </a:lnTo>
                <a:lnTo>
                  <a:pt x="101" y="807"/>
                </a:lnTo>
                <a:lnTo>
                  <a:pt x="101" y="807"/>
                </a:lnTo>
                <a:close/>
                <a:moveTo>
                  <a:pt x="86" y="1902"/>
                </a:moveTo>
                <a:lnTo>
                  <a:pt x="86" y="1902"/>
                </a:lnTo>
                <a:lnTo>
                  <a:pt x="86" y="1902"/>
                </a:lnTo>
                <a:lnTo>
                  <a:pt x="86" y="1902"/>
                </a:lnTo>
                <a:lnTo>
                  <a:pt x="88" y="1902"/>
                </a:lnTo>
                <a:lnTo>
                  <a:pt x="88" y="1902"/>
                </a:lnTo>
                <a:lnTo>
                  <a:pt x="88" y="1902"/>
                </a:lnTo>
                <a:lnTo>
                  <a:pt x="88" y="1902"/>
                </a:lnTo>
                <a:lnTo>
                  <a:pt x="88" y="1902"/>
                </a:lnTo>
                <a:lnTo>
                  <a:pt x="86" y="1902"/>
                </a:lnTo>
                <a:close/>
                <a:moveTo>
                  <a:pt x="111" y="803"/>
                </a:moveTo>
                <a:lnTo>
                  <a:pt x="111" y="801"/>
                </a:lnTo>
                <a:lnTo>
                  <a:pt x="109" y="801"/>
                </a:lnTo>
                <a:lnTo>
                  <a:pt x="109" y="803"/>
                </a:lnTo>
                <a:lnTo>
                  <a:pt x="107" y="803"/>
                </a:lnTo>
                <a:lnTo>
                  <a:pt x="107" y="803"/>
                </a:lnTo>
                <a:lnTo>
                  <a:pt x="109" y="803"/>
                </a:lnTo>
                <a:lnTo>
                  <a:pt x="109" y="803"/>
                </a:lnTo>
                <a:lnTo>
                  <a:pt x="111" y="803"/>
                </a:lnTo>
                <a:close/>
                <a:moveTo>
                  <a:pt x="111" y="640"/>
                </a:moveTo>
                <a:lnTo>
                  <a:pt x="113" y="640"/>
                </a:lnTo>
                <a:lnTo>
                  <a:pt x="111" y="640"/>
                </a:lnTo>
                <a:lnTo>
                  <a:pt x="111" y="637"/>
                </a:lnTo>
                <a:lnTo>
                  <a:pt x="109" y="637"/>
                </a:lnTo>
                <a:lnTo>
                  <a:pt x="105" y="637"/>
                </a:lnTo>
                <a:lnTo>
                  <a:pt x="103" y="635"/>
                </a:lnTo>
                <a:lnTo>
                  <a:pt x="103" y="633"/>
                </a:lnTo>
                <a:lnTo>
                  <a:pt x="101" y="635"/>
                </a:lnTo>
                <a:lnTo>
                  <a:pt x="101" y="635"/>
                </a:lnTo>
                <a:lnTo>
                  <a:pt x="103" y="637"/>
                </a:lnTo>
                <a:lnTo>
                  <a:pt x="107" y="640"/>
                </a:lnTo>
                <a:lnTo>
                  <a:pt x="111" y="640"/>
                </a:lnTo>
                <a:close/>
                <a:moveTo>
                  <a:pt x="80" y="1698"/>
                </a:move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close/>
                <a:moveTo>
                  <a:pt x="71" y="1939"/>
                </a:moveTo>
                <a:lnTo>
                  <a:pt x="69" y="1939"/>
                </a:lnTo>
                <a:lnTo>
                  <a:pt x="69" y="1939"/>
                </a:lnTo>
                <a:lnTo>
                  <a:pt x="69" y="1939"/>
                </a:lnTo>
                <a:lnTo>
                  <a:pt x="69" y="1939"/>
                </a:lnTo>
                <a:lnTo>
                  <a:pt x="67" y="1939"/>
                </a:lnTo>
                <a:lnTo>
                  <a:pt x="67" y="1939"/>
                </a:lnTo>
                <a:lnTo>
                  <a:pt x="67" y="1937"/>
                </a:lnTo>
                <a:lnTo>
                  <a:pt x="67" y="1939"/>
                </a:lnTo>
                <a:lnTo>
                  <a:pt x="67" y="1939"/>
                </a:lnTo>
                <a:lnTo>
                  <a:pt x="69" y="1939"/>
                </a:lnTo>
                <a:lnTo>
                  <a:pt x="69" y="1941"/>
                </a:lnTo>
                <a:lnTo>
                  <a:pt x="71" y="1939"/>
                </a:lnTo>
                <a:lnTo>
                  <a:pt x="71" y="1939"/>
                </a:lnTo>
                <a:lnTo>
                  <a:pt x="71" y="1939"/>
                </a:lnTo>
                <a:lnTo>
                  <a:pt x="71" y="1939"/>
                </a:lnTo>
                <a:close/>
                <a:moveTo>
                  <a:pt x="57" y="807"/>
                </a:moveTo>
                <a:lnTo>
                  <a:pt x="57" y="807"/>
                </a:lnTo>
                <a:lnTo>
                  <a:pt x="57" y="807"/>
                </a:lnTo>
                <a:lnTo>
                  <a:pt x="54" y="807"/>
                </a:lnTo>
                <a:lnTo>
                  <a:pt x="54" y="807"/>
                </a:lnTo>
                <a:lnTo>
                  <a:pt x="57" y="809"/>
                </a:lnTo>
                <a:lnTo>
                  <a:pt x="57" y="809"/>
                </a:lnTo>
                <a:lnTo>
                  <a:pt x="59" y="809"/>
                </a:lnTo>
                <a:lnTo>
                  <a:pt x="59" y="809"/>
                </a:lnTo>
                <a:lnTo>
                  <a:pt x="59" y="807"/>
                </a:lnTo>
                <a:lnTo>
                  <a:pt x="57" y="807"/>
                </a:lnTo>
                <a:close/>
                <a:moveTo>
                  <a:pt x="1452" y="700"/>
                </a:moveTo>
                <a:lnTo>
                  <a:pt x="1452" y="698"/>
                </a:lnTo>
                <a:lnTo>
                  <a:pt x="1452" y="698"/>
                </a:lnTo>
                <a:lnTo>
                  <a:pt x="1452" y="698"/>
                </a:lnTo>
                <a:lnTo>
                  <a:pt x="1452" y="698"/>
                </a:lnTo>
                <a:lnTo>
                  <a:pt x="1452" y="698"/>
                </a:lnTo>
                <a:lnTo>
                  <a:pt x="1452" y="696"/>
                </a:lnTo>
                <a:lnTo>
                  <a:pt x="1452" y="698"/>
                </a:lnTo>
                <a:lnTo>
                  <a:pt x="1452" y="698"/>
                </a:lnTo>
                <a:lnTo>
                  <a:pt x="1452" y="698"/>
                </a:lnTo>
                <a:lnTo>
                  <a:pt x="1452" y="698"/>
                </a:lnTo>
                <a:lnTo>
                  <a:pt x="1452" y="700"/>
                </a:lnTo>
                <a:lnTo>
                  <a:pt x="1452" y="700"/>
                </a:lnTo>
                <a:lnTo>
                  <a:pt x="1452" y="700"/>
                </a:lnTo>
                <a:close/>
                <a:moveTo>
                  <a:pt x="147" y="1906"/>
                </a:moveTo>
                <a:lnTo>
                  <a:pt x="147" y="1908"/>
                </a:lnTo>
                <a:lnTo>
                  <a:pt x="147" y="1908"/>
                </a:lnTo>
                <a:lnTo>
                  <a:pt x="147" y="1910"/>
                </a:lnTo>
                <a:lnTo>
                  <a:pt x="149" y="1908"/>
                </a:lnTo>
                <a:lnTo>
                  <a:pt x="149" y="1908"/>
                </a:lnTo>
                <a:lnTo>
                  <a:pt x="147" y="1906"/>
                </a:lnTo>
                <a:lnTo>
                  <a:pt x="147" y="1906"/>
                </a:lnTo>
                <a:close/>
                <a:moveTo>
                  <a:pt x="73" y="1941"/>
                </a:moveTo>
                <a:lnTo>
                  <a:pt x="73" y="1944"/>
                </a:lnTo>
                <a:lnTo>
                  <a:pt x="73" y="1944"/>
                </a:lnTo>
                <a:lnTo>
                  <a:pt x="73" y="1941"/>
                </a:lnTo>
                <a:lnTo>
                  <a:pt x="73" y="1941"/>
                </a:lnTo>
                <a:lnTo>
                  <a:pt x="73" y="1941"/>
                </a:lnTo>
                <a:close/>
                <a:moveTo>
                  <a:pt x="134" y="1837"/>
                </a:moveTo>
                <a:lnTo>
                  <a:pt x="132" y="1839"/>
                </a:lnTo>
                <a:lnTo>
                  <a:pt x="134" y="1839"/>
                </a:lnTo>
                <a:lnTo>
                  <a:pt x="134" y="1839"/>
                </a:lnTo>
                <a:lnTo>
                  <a:pt x="136" y="1837"/>
                </a:lnTo>
                <a:lnTo>
                  <a:pt x="136" y="1837"/>
                </a:lnTo>
                <a:lnTo>
                  <a:pt x="134" y="1837"/>
                </a:lnTo>
                <a:lnTo>
                  <a:pt x="134" y="1837"/>
                </a:lnTo>
                <a:close/>
                <a:moveTo>
                  <a:pt x="130" y="1675"/>
                </a:moveTo>
                <a:lnTo>
                  <a:pt x="130" y="1675"/>
                </a:lnTo>
                <a:lnTo>
                  <a:pt x="130" y="1675"/>
                </a:lnTo>
                <a:lnTo>
                  <a:pt x="130" y="1675"/>
                </a:lnTo>
                <a:lnTo>
                  <a:pt x="130" y="1675"/>
                </a:lnTo>
                <a:lnTo>
                  <a:pt x="130" y="1675"/>
                </a:lnTo>
                <a:lnTo>
                  <a:pt x="130" y="1675"/>
                </a:lnTo>
                <a:close/>
                <a:moveTo>
                  <a:pt x="134" y="799"/>
                </a:moveTo>
                <a:lnTo>
                  <a:pt x="134" y="797"/>
                </a:lnTo>
                <a:lnTo>
                  <a:pt x="134" y="797"/>
                </a:lnTo>
                <a:lnTo>
                  <a:pt x="136" y="797"/>
                </a:lnTo>
                <a:lnTo>
                  <a:pt x="136" y="797"/>
                </a:lnTo>
                <a:lnTo>
                  <a:pt x="136" y="797"/>
                </a:lnTo>
                <a:lnTo>
                  <a:pt x="136" y="797"/>
                </a:lnTo>
                <a:lnTo>
                  <a:pt x="136" y="795"/>
                </a:lnTo>
                <a:lnTo>
                  <a:pt x="134" y="795"/>
                </a:lnTo>
                <a:lnTo>
                  <a:pt x="134" y="797"/>
                </a:lnTo>
                <a:lnTo>
                  <a:pt x="132" y="797"/>
                </a:lnTo>
                <a:lnTo>
                  <a:pt x="134" y="799"/>
                </a:lnTo>
                <a:lnTo>
                  <a:pt x="134" y="799"/>
                </a:lnTo>
                <a:close/>
                <a:moveTo>
                  <a:pt x="138" y="707"/>
                </a:moveTo>
                <a:lnTo>
                  <a:pt x="140" y="707"/>
                </a:lnTo>
                <a:lnTo>
                  <a:pt x="140" y="707"/>
                </a:lnTo>
                <a:lnTo>
                  <a:pt x="142" y="707"/>
                </a:lnTo>
                <a:lnTo>
                  <a:pt x="142" y="705"/>
                </a:lnTo>
                <a:lnTo>
                  <a:pt x="138" y="705"/>
                </a:lnTo>
                <a:lnTo>
                  <a:pt x="138" y="707"/>
                </a:lnTo>
                <a:close/>
                <a:moveTo>
                  <a:pt x="128" y="1765"/>
                </a:moveTo>
                <a:lnTo>
                  <a:pt x="128" y="1765"/>
                </a:lnTo>
                <a:lnTo>
                  <a:pt x="128" y="1765"/>
                </a:lnTo>
                <a:lnTo>
                  <a:pt x="128" y="1765"/>
                </a:lnTo>
                <a:lnTo>
                  <a:pt x="128" y="1765"/>
                </a:lnTo>
                <a:lnTo>
                  <a:pt x="128" y="1765"/>
                </a:lnTo>
                <a:lnTo>
                  <a:pt x="128" y="1765"/>
                </a:lnTo>
                <a:lnTo>
                  <a:pt x="128" y="1765"/>
                </a:lnTo>
                <a:lnTo>
                  <a:pt x="128" y="1765"/>
                </a:lnTo>
                <a:close/>
                <a:moveTo>
                  <a:pt x="122" y="1671"/>
                </a:moveTo>
                <a:lnTo>
                  <a:pt x="119" y="1671"/>
                </a:lnTo>
                <a:lnTo>
                  <a:pt x="119" y="1671"/>
                </a:lnTo>
                <a:lnTo>
                  <a:pt x="119" y="1671"/>
                </a:lnTo>
                <a:lnTo>
                  <a:pt x="122" y="1671"/>
                </a:lnTo>
                <a:lnTo>
                  <a:pt x="122" y="1673"/>
                </a:lnTo>
                <a:lnTo>
                  <a:pt x="122" y="1673"/>
                </a:lnTo>
                <a:lnTo>
                  <a:pt x="122" y="1671"/>
                </a:lnTo>
                <a:lnTo>
                  <a:pt x="122" y="1671"/>
                </a:lnTo>
                <a:lnTo>
                  <a:pt x="122" y="1671"/>
                </a:lnTo>
                <a:lnTo>
                  <a:pt x="119" y="1671"/>
                </a:lnTo>
                <a:lnTo>
                  <a:pt x="119" y="1671"/>
                </a:lnTo>
                <a:lnTo>
                  <a:pt x="119" y="1671"/>
                </a:lnTo>
                <a:lnTo>
                  <a:pt x="119" y="1671"/>
                </a:lnTo>
                <a:lnTo>
                  <a:pt x="119" y="1671"/>
                </a:lnTo>
                <a:lnTo>
                  <a:pt x="119" y="1671"/>
                </a:lnTo>
                <a:lnTo>
                  <a:pt x="119" y="1671"/>
                </a:lnTo>
                <a:lnTo>
                  <a:pt x="119" y="1671"/>
                </a:lnTo>
                <a:lnTo>
                  <a:pt x="122" y="1671"/>
                </a:lnTo>
                <a:lnTo>
                  <a:pt x="122" y="1671"/>
                </a:lnTo>
                <a:lnTo>
                  <a:pt x="122" y="1671"/>
                </a:lnTo>
                <a:lnTo>
                  <a:pt x="122" y="1671"/>
                </a:lnTo>
                <a:lnTo>
                  <a:pt x="122" y="1671"/>
                </a:lnTo>
                <a:lnTo>
                  <a:pt x="122" y="1671"/>
                </a:lnTo>
                <a:close/>
                <a:moveTo>
                  <a:pt x="111" y="1826"/>
                </a:moveTo>
                <a:lnTo>
                  <a:pt x="109" y="1826"/>
                </a:lnTo>
                <a:lnTo>
                  <a:pt x="107" y="1826"/>
                </a:lnTo>
                <a:lnTo>
                  <a:pt x="105" y="1826"/>
                </a:lnTo>
                <a:lnTo>
                  <a:pt x="105" y="1826"/>
                </a:lnTo>
                <a:lnTo>
                  <a:pt x="107" y="1828"/>
                </a:lnTo>
                <a:lnTo>
                  <a:pt x="109" y="1830"/>
                </a:lnTo>
                <a:lnTo>
                  <a:pt x="109" y="1830"/>
                </a:lnTo>
                <a:lnTo>
                  <a:pt x="111" y="1830"/>
                </a:lnTo>
                <a:lnTo>
                  <a:pt x="113" y="1830"/>
                </a:lnTo>
                <a:lnTo>
                  <a:pt x="113" y="1828"/>
                </a:lnTo>
                <a:lnTo>
                  <a:pt x="113" y="1826"/>
                </a:lnTo>
                <a:lnTo>
                  <a:pt x="111" y="1826"/>
                </a:lnTo>
                <a:close/>
                <a:moveTo>
                  <a:pt x="124" y="1832"/>
                </a:moveTo>
                <a:lnTo>
                  <a:pt x="122" y="1832"/>
                </a:lnTo>
                <a:lnTo>
                  <a:pt x="122" y="1832"/>
                </a:lnTo>
                <a:lnTo>
                  <a:pt x="117" y="1830"/>
                </a:lnTo>
                <a:lnTo>
                  <a:pt x="115" y="1830"/>
                </a:lnTo>
                <a:lnTo>
                  <a:pt x="115" y="1830"/>
                </a:lnTo>
                <a:lnTo>
                  <a:pt x="115" y="1832"/>
                </a:lnTo>
                <a:lnTo>
                  <a:pt x="117" y="1832"/>
                </a:lnTo>
                <a:lnTo>
                  <a:pt x="117" y="1832"/>
                </a:lnTo>
                <a:lnTo>
                  <a:pt x="119" y="1835"/>
                </a:lnTo>
                <a:lnTo>
                  <a:pt x="124" y="1835"/>
                </a:lnTo>
                <a:lnTo>
                  <a:pt x="124" y="1835"/>
                </a:lnTo>
                <a:lnTo>
                  <a:pt x="124" y="1832"/>
                </a:lnTo>
                <a:lnTo>
                  <a:pt x="124" y="1832"/>
                </a:lnTo>
                <a:close/>
                <a:moveTo>
                  <a:pt x="126" y="1694"/>
                </a:moveTo>
                <a:lnTo>
                  <a:pt x="126" y="1694"/>
                </a:lnTo>
                <a:lnTo>
                  <a:pt x="126" y="1696"/>
                </a:lnTo>
                <a:lnTo>
                  <a:pt x="126" y="1696"/>
                </a:lnTo>
                <a:lnTo>
                  <a:pt x="128" y="1696"/>
                </a:lnTo>
                <a:lnTo>
                  <a:pt x="128" y="1696"/>
                </a:lnTo>
                <a:lnTo>
                  <a:pt x="128" y="1694"/>
                </a:lnTo>
                <a:lnTo>
                  <a:pt x="128" y="1694"/>
                </a:lnTo>
                <a:lnTo>
                  <a:pt x="126" y="1694"/>
                </a:lnTo>
                <a:close/>
                <a:moveTo>
                  <a:pt x="251" y="761"/>
                </a:moveTo>
                <a:lnTo>
                  <a:pt x="249" y="761"/>
                </a:lnTo>
                <a:lnTo>
                  <a:pt x="249" y="761"/>
                </a:lnTo>
                <a:lnTo>
                  <a:pt x="249" y="761"/>
                </a:lnTo>
                <a:lnTo>
                  <a:pt x="251" y="763"/>
                </a:lnTo>
                <a:lnTo>
                  <a:pt x="254" y="761"/>
                </a:lnTo>
                <a:lnTo>
                  <a:pt x="251" y="761"/>
                </a:lnTo>
                <a:lnTo>
                  <a:pt x="251" y="761"/>
                </a:lnTo>
                <a:close/>
                <a:moveTo>
                  <a:pt x="499" y="1866"/>
                </a:moveTo>
                <a:lnTo>
                  <a:pt x="499" y="1866"/>
                </a:lnTo>
                <a:lnTo>
                  <a:pt x="499" y="1866"/>
                </a:lnTo>
                <a:lnTo>
                  <a:pt x="499" y="1864"/>
                </a:lnTo>
                <a:lnTo>
                  <a:pt x="499" y="1864"/>
                </a:lnTo>
                <a:lnTo>
                  <a:pt x="499" y="1866"/>
                </a:lnTo>
                <a:lnTo>
                  <a:pt x="499" y="1866"/>
                </a:lnTo>
                <a:lnTo>
                  <a:pt x="499" y="1866"/>
                </a:lnTo>
                <a:lnTo>
                  <a:pt x="499" y="1868"/>
                </a:lnTo>
                <a:lnTo>
                  <a:pt x="501" y="1868"/>
                </a:lnTo>
                <a:lnTo>
                  <a:pt x="501" y="1868"/>
                </a:lnTo>
                <a:lnTo>
                  <a:pt x="501" y="1868"/>
                </a:lnTo>
                <a:lnTo>
                  <a:pt x="499" y="1866"/>
                </a:lnTo>
                <a:close/>
                <a:moveTo>
                  <a:pt x="505" y="640"/>
                </a:moveTo>
                <a:lnTo>
                  <a:pt x="505" y="637"/>
                </a:lnTo>
                <a:lnTo>
                  <a:pt x="505" y="637"/>
                </a:lnTo>
                <a:lnTo>
                  <a:pt x="503" y="640"/>
                </a:lnTo>
                <a:lnTo>
                  <a:pt x="503" y="640"/>
                </a:lnTo>
                <a:lnTo>
                  <a:pt x="505" y="640"/>
                </a:lnTo>
                <a:lnTo>
                  <a:pt x="505" y="640"/>
                </a:lnTo>
                <a:close/>
                <a:moveTo>
                  <a:pt x="490" y="637"/>
                </a:moveTo>
                <a:lnTo>
                  <a:pt x="488" y="637"/>
                </a:lnTo>
                <a:lnTo>
                  <a:pt x="486" y="637"/>
                </a:lnTo>
                <a:lnTo>
                  <a:pt x="484" y="637"/>
                </a:lnTo>
                <a:lnTo>
                  <a:pt x="484" y="637"/>
                </a:lnTo>
                <a:lnTo>
                  <a:pt x="482" y="637"/>
                </a:lnTo>
                <a:lnTo>
                  <a:pt x="482" y="637"/>
                </a:lnTo>
                <a:lnTo>
                  <a:pt x="482" y="637"/>
                </a:lnTo>
                <a:lnTo>
                  <a:pt x="482" y="640"/>
                </a:lnTo>
                <a:lnTo>
                  <a:pt x="484" y="640"/>
                </a:lnTo>
                <a:lnTo>
                  <a:pt x="484" y="642"/>
                </a:lnTo>
                <a:lnTo>
                  <a:pt x="484" y="642"/>
                </a:lnTo>
                <a:lnTo>
                  <a:pt x="486" y="640"/>
                </a:lnTo>
                <a:lnTo>
                  <a:pt x="490" y="640"/>
                </a:lnTo>
                <a:lnTo>
                  <a:pt x="490" y="637"/>
                </a:lnTo>
                <a:lnTo>
                  <a:pt x="490" y="637"/>
                </a:lnTo>
                <a:lnTo>
                  <a:pt x="490" y="637"/>
                </a:lnTo>
                <a:lnTo>
                  <a:pt x="490" y="637"/>
                </a:lnTo>
                <a:close/>
                <a:moveTo>
                  <a:pt x="515" y="648"/>
                </a:moveTo>
                <a:lnTo>
                  <a:pt x="513" y="650"/>
                </a:lnTo>
                <a:lnTo>
                  <a:pt x="513" y="650"/>
                </a:lnTo>
                <a:lnTo>
                  <a:pt x="513" y="650"/>
                </a:lnTo>
                <a:lnTo>
                  <a:pt x="515" y="648"/>
                </a:lnTo>
                <a:lnTo>
                  <a:pt x="518" y="648"/>
                </a:lnTo>
                <a:lnTo>
                  <a:pt x="518" y="646"/>
                </a:lnTo>
                <a:lnTo>
                  <a:pt x="515" y="646"/>
                </a:lnTo>
                <a:lnTo>
                  <a:pt x="515" y="648"/>
                </a:lnTo>
                <a:close/>
                <a:moveTo>
                  <a:pt x="505" y="1860"/>
                </a:moveTo>
                <a:lnTo>
                  <a:pt x="505" y="1860"/>
                </a:lnTo>
                <a:lnTo>
                  <a:pt x="505" y="1860"/>
                </a:lnTo>
                <a:lnTo>
                  <a:pt x="507" y="1862"/>
                </a:lnTo>
                <a:lnTo>
                  <a:pt x="507" y="1860"/>
                </a:lnTo>
                <a:lnTo>
                  <a:pt x="505" y="1860"/>
                </a:lnTo>
                <a:lnTo>
                  <a:pt x="505" y="1860"/>
                </a:lnTo>
                <a:close/>
                <a:moveTo>
                  <a:pt x="526" y="1872"/>
                </a:moveTo>
                <a:lnTo>
                  <a:pt x="526" y="1872"/>
                </a:lnTo>
                <a:lnTo>
                  <a:pt x="528" y="1872"/>
                </a:lnTo>
                <a:lnTo>
                  <a:pt x="528" y="1872"/>
                </a:lnTo>
                <a:lnTo>
                  <a:pt x="528" y="1872"/>
                </a:lnTo>
                <a:lnTo>
                  <a:pt x="526" y="1872"/>
                </a:lnTo>
                <a:close/>
                <a:moveTo>
                  <a:pt x="461" y="644"/>
                </a:moveTo>
                <a:lnTo>
                  <a:pt x="459" y="646"/>
                </a:lnTo>
                <a:lnTo>
                  <a:pt x="463" y="646"/>
                </a:lnTo>
                <a:lnTo>
                  <a:pt x="463" y="646"/>
                </a:lnTo>
                <a:lnTo>
                  <a:pt x="465" y="646"/>
                </a:lnTo>
                <a:lnTo>
                  <a:pt x="463" y="644"/>
                </a:lnTo>
                <a:lnTo>
                  <a:pt x="461" y="644"/>
                </a:lnTo>
                <a:close/>
                <a:moveTo>
                  <a:pt x="461" y="629"/>
                </a:moveTo>
                <a:lnTo>
                  <a:pt x="463" y="629"/>
                </a:lnTo>
                <a:lnTo>
                  <a:pt x="465" y="629"/>
                </a:lnTo>
                <a:lnTo>
                  <a:pt x="465" y="627"/>
                </a:lnTo>
                <a:lnTo>
                  <a:pt x="465" y="627"/>
                </a:lnTo>
                <a:lnTo>
                  <a:pt x="463" y="627"/>
                </a:lnTo>
                <a:lnTo>
                  <a:pt x="463" y="627"/>
                </a:lnTo>
                <a:lnTo>
                  <a:pt x="463" y="627"/>
                </a:lnTo>
                <a:lnTo>
                  <a:pt x="461" y="629"/>
                </a:lnTo>
                <a:lnTo>
                  <a:pt x="461" y="629"/>
                </a:lnTo>
                <a:close/>
                <a:moveTo>
                  <a:pt x="444" y="1887"/>
                </a:moveTo>
                <a:lnTo>
                  <a:pt x="444" y="1887"/>
                </a:lnTo>
                <a:lnTo>
                  <a:pt x="444" y="1885"/>
                </a:lnTo>
                <a:lnTo>
                  <a:pt x="442" y="1885"/>
                </a:lnTo>
                <a:lnTo>
                  <a:pt x="440" y="1885"/>
                </a:lnTo>
                <a:lnTo>
                  <a:pt x="440" y="1885"/>
                </a:lnTo>
                <a:lnTo>
                  <a:pt x="440" y="1887"/>
                </a:lnTo>
                <a:lnTo>
                  <a:pt x="440" y="1889"/>
                </a:lnTo>
                <a:lnTo>
                  <a:pt x="442" y="1889"/>
                </a:lnTo>
                <a:lnTo>
                  <a:pt x="444" y="1889"/>
                </a:lnTo>
                <a:lnTo>
                  <a:pt x="444" y="1889"/>
                </a:lnTo>
                <a:lnTo>
                  <a:pt x="446" y="1889"/>
                </a:lnTo>
                <a:lnTo>
                  <a:pt x="446" y="1891"/>
                </a:lnTo>
                <a:lnTo>
                  <a:pt x="446" y="1889"/>
                </a:lnTo>
                <a:lnTo>
                  <a:pt x="446" y="1889"/>
                </a:lnTo>
                <a:lnTo>
                  <a:pt x="444" y="1887"/>
                </a:lnTo>
                <a:close/>
                <a:moveTo>
                  <a:pt x="469" y="637"/>
                </a:moveTo>
                <a:lnTo>
                  <a:pt x="467" y="635"/>
                </a:lnTo>
                <a:lnTo>
                  <a:pt x="467" y="635"/>
                </a:lnTo>
                <a:lnTo>
                  <a:pt x="467" y="637"/>
                </a:lnTo>
                <a:lnTo>
                  <a:pt x="467" y="637"/>
                </a:lnTo>
                <a:lnTo>
                  <a:pt x="467" y="637"/>
                </a:lnTo>
                <a:lnTo>
                  <a:pt x="467" y="637"/>
                </a:lnTo>
                <a:lnTo>
                  <a:pt x="467" y="637"/>
                </a:lnTo>
                <a:lnTo>
                  <a:pt x="465" y="640"/>
                </a:lnTo>
                <a:lnTo>
                  <a:pt x="465" y="640"/>
                </a:lnTo>
                <a:lnTo>
                  <a:pt x="465" y="640"/>
                </a:lnTo>
                <a:lnTo>
                  <a:pt x="465" y="640"/>
                </a:lnTo>
                <a:lnTo>
                  <a:pt x="465" y="642"/>
                </a:lnTo>
                <a:lnTo>
                  <a:pt x="467" y="642"/>
                </a:lnTo>
                <a:lnTo>
                  <a:pt x="465" y="642"/>
                </a:lnTo>
                <a:lnTo>
                  <a:pt x="467" y="644"/>
                </a:lnTo>
                <a:lnTo>
                  <a:pt x="467" y="644"/>
                </a:lnTo>
                <a:lnTo>
                  <a:pt x="467" y="644"/>
                </a:lnTo>
                <a:lnTo>
                  <a:pt x="467" y="642"/>
                </a:lnTo>
                <a:lnTo>
                  <a:pt x="467" y="642"/>
                </a:lnTo>
                <a:lnTo>
                  <a:pt x="469" y="640"/>
                </a:lnTo>
                <a:lnTo>
                  <a:pt x="467" y="637"/>
                </a:lnTo>
                <a:lnTo>
                  <a:pt x="469" y="637"/>
                </a:lnTo>
                <a:lnTo>
                  <a:pt x="469" y="637"/>
                </a:lnTo>
                <a:close/>
                <a:moveTo>
                  <a:pt x="476" y="640"/>
                </a:moveTo>
                <a:lnTo>
                  <a:pt x="476" y="640"/>
                </a:lnTo>
                <a:lnTo>
                  <a:pt x="476" y="640"/>
                </a:lnTo>
                <a:lnTo>
                  <a:pt x="474" y="644"/>
                </a:lnTo>
                <a:lnTo>
                  <a:pt x="471" y="644"/>
                </a:lnTo>
                <a:lnTo>
                  <a:pt x="469" y="646"/>
                </a:lnTo>
                <a:lnTo>
                  <a:pt x="467" y="648"/>
                </a:lnTo>
                <a:lnTo>
                  <a:pt x="467" y="648"/>
                </a:lnTo>
                <a:lnTo>
                  <a:pt x="467" y="648"/>
                </a:lnTo>
                <a:lnTo>
                  <a:pt x="465" y="650"/>
                </a:lnTo>
                <a:lnTo>
                  <a:pt x="465" y="652"/>
                </a:lnTo>
                <a:lnTo>
                  <a:pt x="467" y="650"/>
                </a:lnTo>
                <a:lnTo>
                  <a:pt x="469" y="650"/>
                </a:lnTo>
                <a:lnTo>
                  <a:pt x="469" y="650"/>
                </a:lnTo>
                <a:lnTo>
                  <a:pt x="469" y="650"/>
                </a:lnTo>
                <a:lnTo>
                  <a:pt x="469" y="650"/>
                </a:lnTo>
                <a:lnTo>
                  <a:pt x="471" y="650"/>
                </a:lnTo>
                <a:lnTo>
                  <a:pt x="471" y="648"/>
                </a:lnTo>
                <a:lnTo>
                  <a:pt x="471" y="648"/>
                </a:lnTo>
                <a:lnTo>
                  <a:pt x="471" y="648"/>
                </a:lnTo>
                <a:lnTo>
                  <a:pt x="474" y="648"/>
                </a:lnTo>
                <a:lnTo>
                  <a:pt x="474" y="646"/>
                </a:lnTo>
                <a:lnTo>
                  <a:pt x="474" y="646"/>
                </a:lnTo>
                <a:lnTo>
                  <a:pt x="478" y="642"/>
                </a:lnTo>
                <a:lnTo>
                  <a:pt x="478" y="640"/>
                </a:lnTo>
                <a:lnTo>
                  <a:pt x="478" y="640"/>
                </a:lnTo>
                <a:lnTo>
                  <a:pt x="476" y="640"/>
                </a:lnTo>
                <a:close/>
                <a:moveTo>
                  <a:pt x="585" y="1759"/>
                </a:moveTo>
                <a:lnTo>
                  <a:pt x="585" y="1759"/>
                </a:lnTo>
                <a:lnTo>
                  <a:pt x="585" y="1759"/>
                </a:lnTo>
                <a:lnTo>
                  <a:pt x="585" y="1759"/>
                </a:lnTo>
                <a:lnTo>
                  <a:pt x="587" y="1759"/>
                </a:lnTo>
                <a:lnTo>
                  <a:pt x="587" y="1759"/>
                </a:lnTo>
                <a:lnTo>
                  <a:pt x="587" y="1759"/>
                </a:lnTo>
                <a:lnTo>
                  <a:pt x="587" y="1759"/>
                </a:lnTo>
                <a:lnTo>
                  <a:pt x="585" y="1759"/>
                </a:lnTo>
                <a:close/>
                <a:moveTo>
                  <a:pt x="578" y="1759"/>
                </a:moveTo>
                <a:lnTo>
                  <a:pt x="578" y="1759"/>
                </a:lnTo>
                <a:lnTo>
                  <a:pt x="578" y="1757"/>
                </a:lnTo>
                <a:lnTo>
                  <a:pt x="576" y="1757"/>
                </a:lnTo>
                <a:lnTo>
                  <a:pt x="576" y="1757"/>
                </a:lnTo>
                <a:lnTo>
                  <a:pt x="576" y="1759"/>
                </a:lnTo>
                <a:lnTo>
                  <a:pt x="576" y="1759"/>
                </a:lnTo>
                <a:lnTo>
                  <a:pt x="576" y="1759"/>
                </a:lnTo>
                <a:lnTo>
                  <a:pt x="578" y="1759"/>
                </a:lnTo>
                <a:lnTo>
                  <a:pt x="578" y="1759"/>
                </a:lnTo>
                <a:close/>
                <a:moveTo>
                  <a:pt x="578" y="1765"/>
                </a:moveTo>
                <a:lnTo>
                  <a:pt x="578" y="1765"/>
                </a:lnTo>
                <a:lnTo>
                  <a:pt x="578" y="1767"/>
                </a:lnTo>
                <a:lnTo>
                  <a:pt x="578" y="1767"/>
                </a:lnTo>
                <a:lnTo>
                  <a:pt x="578" y="1765"/>
                </a:lnTo>
                <a:lnTo>
                  <a:pt x="578" y="1765"/>
                </a:lnTo>
                <a:lnTo>
                  <a:pt x="578" y="1765"/>
                </a:lnTo>
                <a:close/>
                <a:moveTo>
                  <a:pt x="593" y="1774"/>
                </a:moveTo>
                <a:lnTo>
                  <a:pt x="593" y="1774"/>
                </a:lnTo>
                <a:lnTo>
                  <a:pt x="593" y="1776"/>
                </a:lnTo>
                <a:lnTo>
                  <a:pt x="593" y="1774"/>
                </a:lnTo>
                <a:lnTo>
                  <a:pt x="593" y="1774"/>
                </a:lnTo>
                <a:lnTo>
                  <a:pt x="593" y="1774"/>
                </a:lnTo>
                <a:close/>
                <a:moveTo>
                  <a:pt x="530" y="1872"/>
                </a:moveTo>
                <a:lnTo>
                  <a:pt x="528" y="1872"/>
                </a:lnTo>
                <a:lnTo>
                  <a:pt x="528" y="1872"/>
                </a:lnTo>
                <a:lnTo>
                  <a:pt x="530" y="1872"/>
                </a:lnTo>
                <a:lnTo>
                  <a:pt x="530" y="1872"/>
                </a:lnTo>
                <a:lnTo>
                  <a:pt x="530" y="1872"/>
                </a:lnTo>
                <a:lnTo>
                  <a:pt x="530" y="1872"/>
                </a:lnTo>
                <a:close/>
                <a:moveTo>
                  <a:pt x="570" y="1887"/>
                </a:moveTo>
                <a:lnTo>
                  <a:pt x="568" y="1889"/>
                </a:lnTo>
                <a:lnTo>
                  <a:pt x="568" y="1889"/>
                </a:lnTo>
                <a:lnTo>
                  <a:pt x="568" y="1889"/>
                </a:lnTo>
                <a:lnTo>
                  <a:pt x="568" y="1889"/>
                </a:lnTo>
                <a:lnTo>
                  <a:pt x="568" y="1891"/>
                </a:lnTo>
                <a:lnTo>
                  <a:pt x="568" y="1891"/>
                </a:lnTo>
                <a:lnTo>
                  <a:pt x="568" y="1891"/>
                </a:lnTo>
                <a:lnTo>
                  <a:pt x="568" y="1891"/>
                </a:lnTo>
                <a:lnTo>
                  <a:pt x="568" y="1889"/>
                </a:lnTo>
                <a:lnTo>
                  <a:pt x="568" y="1889"/>
                </a:lnTo>
                <a:lnTo>
                  <a:pt x="568" y="1889"/>
                </a:lnTo>
                <a:lnTo>
                  <a:pt x="568" y="1889"/>
                </a:lnTo>
                <a:lnTo>
                  <a:pt x="570" y="1887"/>
                </a:lnTo>
                <a:lnTo>
                  <a:pt x="570" y="1887"/>
                </a:lnTo>
                <a:lnTo>
                  <a:pt x="570" y="1887"/>
                </a:lnTo>
                <a:lnTo>
                  <a:pt x="570" y="1887"/>
                </a:lnTo>
                <a:close/>
                <a:moveTo>
                  <a:pt x="323" y="1319"/>
                </a:moveTo>
                <a:lnTo>
                  <a:pt x="323" y="1319"/>
                </a:lnTo>
                <a:lnTo>
                  <a:pt x="323" y="1319"/>
                </a:lnTo>
                <a:lnTo>
                  <a:pt x="321" y="1319"/>
                </a:lnTo>
                <a:lnTo>
                  <a:pt x="321" y="1319"/>
                </a:lnTo>
                <a:lnTo>
                  <a:pt x="321" y="1317"/>
                </a:lnTo>
                <a:lnTo>
                  <a:pt x="321" y="1317"/>
                </a:lnTo>
                <a:lnTo>
                  <a:pt x="318" y="1315"/>
                </a:lnTo>
                <a:lnTo>
                  <a:pt x="318" y="1315"/>
                </a:lnTo>
                <a:lnTo>
                  <a:pt x="316" y="1317"/>
                </a:lnTo>
                <a:lnTo>
                  <a:pt x="314" y="1317"/>
                </a:lnTo>
                <a:lnTo>
                  <a:pt x="314" y="1317"/>
                </a:lnTo>
                <a:lnTo>
                  <a:pt x="314" y="1319"/>
                </a:lnTo>
                <a:lnTo>
                  <a:pt x="316" y="1319"/>
                </a:lnTo>
                <a:lnTo>
                  <a:pt x="316" y="1321"/>
                </a:lnTo>
                <a:lnTo>
                  <a:pt x="318" y="1321"/>
                </a:lnTo>
                <a:lnTo>
                  <a:pt x="318" y="1321"/>
                </a:lnTo>
                <a:lnTo>
                  <a:pt x="318" y="1319"/>
                </a:lnTo>
                <a:lnTo>
                  <a:pt x="318" y="1319"/>
                </a:lnTo>
                <a:lnTo>
                  <a:pt x="318" y="1319"/>
                </a:lnTo>
                <a:lnTo>
                  <a:pt x="318" y="1321"/>
                </a:lnTo>
                <a:lnTo>
                  <a:pt x="321" y="1321"/>
                </a:lnTo>
                <a:lnTo>
                  <a:pt x="321" y="1321"/>
                </a:lnTo>
                <a:lnTo>
                  <a:pt x="323" y="1321"/>
                </a:lnTo>
                <a:lnTo>
                  <a:pt x="323" y="1321"/>
                </a:lnTo>
                <a:lnTo>
                  <a:pt x="325" y="1321"/>
                </a:lnTo>
                <a:lnTo>
                  <a:pt x="325" y="1321"/>
                </a:lnTo>
                <a:lnTo>
                  <a:pt x="323" y="1319"/>
                </a:lnTo>
                <a:close/>
                <a:moveTo>
                  <a:pt x="566" y="1893"/>
                </a:moveTo>
                <a:lnTo>
                  <a:pt x="566" y="1893"/>
                </a:lnTo>
                <a:lnTo>
                  <a:pt x="566" y="1893"/>
                </a:lnTo>
                <a:lnTo>
                  <a:pt x="566" y="1893"/>
                </a:lnTo>
                <a:lnTo>
                  <a:pt x="566" y="1895"/>
                </a:lnTo>
                <a:lnTo>
                  <a:pt x="568" y="1895"/>
                </a:lnTo>
                <a:lnTo>
                  <a:pt x="568" y="1895"/>
                </a:lnTo>
                <a:lnTo>
                  <a:pt x="568" y="1895"/>
                </a:lnTo>
                <a:lnTo>
                  <a:pt x="566" y="1893"/>
                </a:lnTo>
                <a:close/>
                <a:moveTo>
                  <a:pt x="568" y="1897"/>
                </a:moveTo>
                <a:lnTo>
                  <a:pt x="568" y="1897"/>
                </a:lnTo>
                <a:lnTo>
                  <a:pt x="570" y="1897"/>
                </a:lnTo>
                <a:lnTo>
                  <a:pt x="570" y="1897"/>
                </a:lnTo>
                <a:lnTo>
                  <a:pt x="570" y="1897"/>
                </a:lnTo>
                <a:lnTo>
                  <a:pt x="568" y="1897"/>
                </a:lnTo>
                <a:close/>
                <a:moveTo>
                  <a:pt x="543" y="1864"/>
                </a:moveTo>
                <a:lnTo>
                  <a:pt x="543" y="1864"/>
                </a:lnTo>
                <a:lnTo>
                  <a:pt x="543" y="1864"/>
                </a:lnTo>
                <a:lnTo>
                  <a:pt x="543" y="1864"/>
                </a:lnTo>
                <a:lnTo>
                  <a:pt x="543" y="1864"/>
                </a:lnTo>
                <a:close/>
                <a:moveTo>
                  <a:pt x="362" y="1346"/>
                </a:moveTo>
                <a:lnTo>
                  <a:pt x="362" y="1344"/>
                </a:lnTo>
                <a:lnTo>
                  <a:pt x="360" y="1344"/>
                </a:lnTo>
                <a:lnTo>
                  <a:pt x="360" y="1342"/>
                </a:lnTo>
                <a:lnTo>
                  <a:pt x="358" y="1340"/>
                </a:lnTo>
                <a:lnTo>
                  <a:pt x="354" y="1338"/>
                </a:lnTo>
                <a:lnTo>
                  <a:pt x="350" y="1336"/>
                </a:lnTo>
                <a:lnTo>
                  <a:pt x="350" y="1336"/>
                </a:lnTo>
                <a:lnTo>
                  <a:pt x="350" y="1338"/>
                </a:lnTo>
                <a:lnTo>
                  <a:pt x="350" y="1340"/>
                </a:lnTo>
                <a:lnTo>
                  <a:pt x="350" y="1342"/>
                </a:lnTo>
                <a:lnTo>
                  <a:pt x="348" y="1342"/>
                </a:lnTo>
                <a:lnTo>
                  <a:pt x="348" y="1344"/>
                </a:lnTo>
                <a:lnTo>
                  <a:pt x="348" y="1346"/>
                </a:lnTo>
                <a:lnTo>
                  <a:pt x="350" y="1350"/>
                </a:lnTo>
                <a:lnTo>
                  <a:pt x="350" y="1352"/>
                </a:lnTo>
                <a:lnTo>
                  <a:pt x="350" y="1354"/>
                </a:lnTo>
                <a:lnTo>
                  <a:pt x="352" y="1357"/>
                </a:lnTo>
                <a:lnTo>
                  <a:pt x="354" y="1357"/>
                </a:lnTo>
                <a:lnTo>
                  <a:pt x="354" y="1354"/>
                </a:lnTo>
                <a:lnTo>
                  <a:pt x="354" y="1354"/>
                </a:lnTo>
                <a:lnTo>
                  <a:pt x="358" y="1350"/>
                </a:lnTo>
                <a:lnTo>
                  <a:pt x="360" y="1350"/>
                </a:lnTo>
                <a:lnTo>
                  <a:pt x="365" y="1348"/>
                </a:lnTo>
                <a:lnTo>
                  <a:pt x="365" y="1348"/>
                </a:lnTo>
                <a:lnTo>
                  <a:pt x="365" y="1346"/>
                </a:lnTo>
                <a:lnTo>
                  <a:pt x="362" y="1346"/>
                </a:lnTo>
                <a:close/>
                <a:moveTo>
                  <a:pt x="362" y="1690"/>
                </a:moveTo>
                <a:lnTo>
                  <a:pt x="362" y="1690"/>
                </a:lnTo>
                <a:lnTo>
                  <a:pt x="362" y="1690"/>
                </a:lnTo>
                <a:lnTo>
                  <a:pt x="362" y="1690"/>
                </a:lnTo>
                <a:lnTo>
                  <a:pt x="362" y="1690"/>
                </a:lnTo>
                <a:lnTo>
                  <a:pt x="362" y="1690"/>
                </a:lnTo>
                <a:lnTo>
                  <a:pt x="362" y="1690"/>
                </a:lnTo>
                <a:lnTo>
                  <a:pt x="362" y="1690"/>
                </a:lnTo>
                <a:lnTo>
                  <a:pt x="362" y="1690"/>
                </a:lnTo>
                <a:lnTo>
                  <a:pt x="362" y="1690"/>
                </a:lnTo>
                <a:lnTo>
                  <a:pt x="362" y="1690"/>
                </a:lnTo>
                <a:close/>
                <a:moveTo>
                  <a:pt x="354" y="734"/>
                </a:moveTo>
                <a:lnTo>
                  <a:pt x="354" y="734"/>
                </a:lnTo>
                <a:lnTo>
                  <a:pt x="354" y="732"/>
                </a:lnTo>
                <a:lnTo>
                  <a:pt x="354" y="732"/>
                </a:lnTo>
                <a:lnTo>
                  <a:pt x="354" y="732"/>
                </a:lnTo>
                <a:lnTo>
                  <a:pt x="354" y="732"/>
                </a:lnTo>
                <a:lnTo>
                  <a:pt x="352" y="734"/>
                </a:lnTo>
                <a:lnTo>
                  <a:pt x="352" y="734"/>
                </a:lnTo>
                <a:lnTo>
                  <a:pt x="352" y="734"/>
                </a:lnTo>
                <a:lnTo>
                  <a:pt x="354" y="734"/>
                </a:lnTo>
                <a:close/>
                <a:moveTo>
                  <a:pt x="369" y="717"/>
                </a:moveTo>
                <a:lnTo>
                  <a:pt x="367" y="719"/>
                </a:lnTo>
                <a:lnTo>
                  <a:pt x="367" y="719"/>
                </a:lnTo>
                <a:lnTo>
                  <a:pt x="367" y="721"/>
                </a:lnTo>
                <a:lnTo>
                  <a:pt x="365" y="721"/>
                </a:lnTo>
                <a:lnTo>
                  <a:pt x="365" y="721"/>
                </a:lnTo>
                <a:lnTo>
                  <a:pt x="367" y="721"/>
                </a:lnTo>
                <a:lnTo>
                  <a:pt x="367" y="721"/>
                </a:lnTo>
                <a:lnTo>
                  <a:pt x="369" y="719"/>
                </a:lnTo>
                <a:lnTo>
                  <a:pt x="371" y="719"/>
                </a:lnTo>
                <a:lnTo>
                  <a:pt x="371" y="717"/>
                </a:lnTo>
                <a:lnTo>
                  <a:pt x="369" y="717"/>
                </a:lnTo>
                <a:close/>
                <a:moveTo>
                  <a:pt x="436" y="1885"/>
                </a:moveTo>
                <a:lnTo>
                  <a:pt x="436" y="1885"/>
                </a:lnTo>
                <a:lnTo>
                  <a:pt x="436" y="1885"/>
                </a:lnTo>
                <a:lnTo>
                  <a:pt x="436" y="1885"/>
                </a:lnTo>
                <a:lnTo>
                  <a:pt x="436" y="1885"/>
                </a:lnTo>
                <a:lnTo>
                  <a:pt x="438" y="1885"/>
                </a:lnTo>
                <a:lnTo>
                  <a:pt x="438" y="1885"/>
                </a:lnTo>
                <a:lnTo>
                  <a:pt x="438" y="1885"/>
                </a:lnTo>
                <a:lnTo>
                  <a:pt x="436" y="1885"/>
                </a:lnTo>
                <a:close/>
                <a:moveTo>
                  <a:pt x="348" y="1329"/>
                </a:moveTo>
                <a:lnTo>
                  <a:pt x="348" y="1329"/>
                </a:lnTo>
                <a:lnTo>
                  <a:pt x="346" y="1327"/>
                </a:lnTo>
                <a:lnTo>
                  <a:pt x="346" y="1327"/>
                </a:lnTo>
                <a:lnTo>
                  <a:pt x="344" y="1325"/>
                </a:lnTo>
                <a:lnTo>
                  <a:pt x="342" y="1325"/>
                </a:lnTo>
                <a:lnTo>
                  <a:pt x="342" y="1327"/>
                </a:lnTo>
                <a:lnTo>
                  <a:pt x="342" y="1327"/>
                </a:lnTo>
                <a:lnTo>
                  <a:pt x="339" y="1325"/>
                </a:lnTo>
                <a:lnTo>
                  <a:pt x="339" y="1325"/>
                </a:lnTo>
                <a:lnTo>
                  <a:pt x="337" y="1325"/>
                </a:lnTo>
                <a:lnTo>
                  <a:pt x="337" y="1325"/>
                </a:lnTo>
                <a:lnTo>
                  <a:pt x="337" y="1327"/>
                </a:lnTo>
                <a:lnTo>
                  <a:pt x="339" y="1327"/>
                </a:lnTo>
                <a:lnTo>
                  <a:pt x="339" y="1329"/>
                </a:lnTo>
                <a:lnTo>
                  <a:pt x="342" y="1327"/>
                </a:lnTo>
                <a:lnTo>
                  <a:pt x="342" y="1329"/>
                </a:lnTo>
                <a:lnTo>
                  <a:pt x="342" y="1331"/>
                </a:lnTo>
                <a:lnTo>
                  <a:pt x="342" y="1331"/>
                </a:lnTo>
                <a:lnTo>
                  <a:pt x="344" y="1331"/>
                </a:lnTo>
                <a:lnTo>
                  <a:pt x="344" y="1331"/>
                </a:lnTo>
                <a:lnTo>
                  <a:pt x="346" y="1331"/>
                </a:lnTo>
                <a:lnTo>
                  <a:pt x="348" y="1329"/>
                </a:lnTo>
                <a:lnTo>
                  <a:pt x="348" y="1329"/>
                </a:lnTo>
                <a:close/>
                <a:moveTo>
                  <a:pt x="335" y="1327"/>
                </a:moveTo>
                <a:lnTo>
                  <a:pt x="333" y="1327"/>
                </a:lnTo>
                <a:lnTo>
                  <a:pt x="333" y="1327"/>
                </a:lnTo>
                <a:lnTo>
                  <a:pt x="333" y="1327"/>
                </a:lnTo>
                <a:lnTo>
                  <a:pt x="333" y="1329"/>
                </a:lnTo>
                <a:lnTo>
                  <a:pt x="335" y="1329"/>
                </a:lnTo>
                <a:lnTo>
                  <a:pt x="335" y="1329"/>
                </a:lnTo>
                <a:lnTo>
                  <a:pt x="335" y="1327"/>
                </a:lnTo>
                <a:lnTo>
                  <a:pt x="335" y="1327"/>
                </a:lnTo>
                <a:lnTo>
                  <a:pt x="335" y="1327"/>
                </a:lnTo>
                <a:close/>
                <a:moveTo>
                  <a:pt x="329" y="1602"/>
                </a:moveTo>
                <a:lnTo>
                  <a:pt x="327" y="1602"/>
                </a:lnTo>
                <a:lnTo>
                  <a:pt x="327" y="1602"/>
                </a:lnTo>
                <a:lnTo>
                  <a:pt x="329" y="1604"/>
                </a:lnTo>
                <a:lnTo>
                  <a:pt x="327" y="1604"/>
                </a:lnTo>
                <a:lnTo>
                  <a:pt x="327" y="1604"/>
                </a:lnTo>
                <a:lnTo>
                  <a:pt x="327" y="1604"/>
                </a:lnTo>
                <a:lnTo>
                  <a:pt x="325" y="1604"/>
                </a:lnTo>
                <a:lnTo>
                  <a:pt x="325" y="1604"/>
                </a:lnTo>
                <a:lnTo>
                  <a:pt x="327" y="1606"/>
                </a:lnTo>
                <a:lnTo>
                  <a:pt x="329" y="1606"/>
                </a:lnTo>
                <a:lnTo>
                  <a:pt x="331" y="1606"/>
                </a:lnTo>
                <a:lnTo>
                  <a:pt x="329" y="1604"/>
                </a:lnTo>
                <a:lnTo>
                  <a:pt x="329" y="1602"/>
                </a:lnTo>
                <a:close/>
                <a:moveTo>
                  <a:pt x="373" y="717"/>
                </a:moveTo>
                <a:lnTo>
                  <a:pt x="373" y="719"/>
                </a:lnTo>
                <a:lnTo>
                  <a:pt x="371" y="719"/>
                </a:lnTo>
                <a:lnTo>
                  <a:pt x="373" y="719"/>
                </a:lnTo>
                <a:lnTo>
                  <a:pt x="373" y="719"/>
                </a:lnTo>
                <a:lnTo>
                  <a:pt x="375" y="719"/>
                </a:lnTo>
                <a:lnTo>
                  <a:pt x="375" y="719"/>
                </a:lnTo>
                <a:lnTo>
                  <a:pt x="375" y="719"/>
                </a:lnTo>
                <a:lnTo>
                  <a:pt x="375" y="719"/>
                </a:lnTo>
                <a:lnTo>
                  <a:pt x="375" y="717"/>
                </a:lnTo>
                <a:lnTo>
                  <a:pt x="373" y="717"/>
                </a:lnTo>
                <a:close/>
                <a:moveTo>
                  <a:pt x="335" y="1323"/>
                </a:moveTo>
                <a:lnTo>
                  <a:pt x="333" y="1323"/>
                </a:lnTo>
                <a:lnTo>
                  <a:pt x="333" y="1323"/>
                </a:lnTo>
                <a:lnTo>
                  <a:pt x="331" y="1323"/>
                </a:lnTo>
                <a:lnTo>
                  <a:pt x="329" y="1321"/>
                </a:lnTo>
                <a:lnTo>
                  <a:pt x="329" y="1323"/>
                </a:lnTo>
                <a:lnTo>
                  <a:pt x="329" y="1323"/>
                </a:lnTo>
                <a:lnTo>
                  <a:pt x="329" y="1323"/>
                </a:lnTo>
                <a:lnTo>
                  <a:pt x="333" y="1323"/>
                </a:lnTo>
                <a:lnTo>
                  <a:pt x="335" y="1325"/>
                </a:lnTo>
                <a:lnTo>
                  <a:pt x="337" y="1323"/>
                </a:lnTo>
                <a:lnTo>
                  <a:pt x="337" y="1323"/>
                </a:lnTo>
                <a:lnTo>
                  <a:pt x="337" y="1323"/>
                </a:lnTo>
                <a:lnTo>
                  <a:pt x="335" y="1323"/>
                </a:lnTo>
                <a:close/>
                <a:moveTo>
                  <a:pt x="350" y="1711"/>
                </a:moveTo>
                <a:lnTo>
                  <a:pt x="348" y="1711"/>
                </a:lnTo>
                <a:lnTo>
                  <a:pt x="348" y="1711"/>
                </a:lnTo>
                <a:lnTo>
                  <a:pt x="348" y="1711"/>
                </a:lnTo>
                <a:lnTo>
                  <a:pt x="350" y="1713"/>
                </a:lnTo>
                <a:lnTo>
                  <a:pt x="350" y="1713"/>
                </a:lnTo>
                <a:lnTo>
                  <a:pt x="350" y="1713"/>
                </a:lnTo>
                <a:lnTo>
                  <a:pt x="350" y="1711"/>
                </a:lnTo>
                <a:lnTo>
                  <a:pt x="350" y="1711"/>
                </a:lnTo>
                <a:lnTo>
                  <a:pt x="350" y="1711"/>
                </a:lnTo>
                <a:close/>
                <a:moveTo>
                  <a:pt x="407" y="640"/>
                </a:moveTo>
                <a:lnTo>
                  <a:pt x="407" y="637"/>
                </a:lnTo>
                <a:lnTo>
                  <a:pt x="407" y="635"/>
                </a:lnTo>
                <a:lnTo>
                  <a:pt x="407" y="635"/>
                </a:lnTo>
                <a:lnTo>
                  <a:pt x="407" y="637"/>
                </a:lnTo>
                <a:lnTo>
                  <a:pt x="404" y="640"/>
                </a:lnTo>
                <a:lnTo>
                  <a:pt x="404" y="640"/>
                </a:lnTo>
                <a:lnTo>
                  <a:pt x="407" y="640"/>
                </a:lnTo>
                <a:close/>
                <a:moveTo>
                  <a:pt x="409" y="1795"/>
                </a:moveTo>
                <a:lnTo>
                  <a:pt x="409" y="1795"/>
                </a:lnTo>
                <a:lnTo>
                  <a:pt x="409" y="1795"/>
                </a:lnTo>
                <a:lnTo>
                  <a:pt x="409" y="1797"/>
                </a:lnTo>
                <a:lnTo>
                  <a:pt x="409" y="1797"/>
                </a:lnTo>
                <a:lnTo>
                  <a:pt x="409" y="1797"/>
                </a:lnTo>
                <a:lnTo>
                  <a:pt x="409" y="1797"/>
                </a:lnTo>
                <a:lnTo>
                  <a:pt x="409" y="1795"/>
                </a:lnTo>
                <a:lnTo>
                  <a:pt x="409" y="1795"/>
                </a:lnTo>
                <a:close/>
                <a:moveTo>
                  <a:pt x="413" y="1872"/>
                </a:moveTo>
                <a:lnTo>
                  <a:pt x="413" y="1872"/>
                </a:lnTo>
                <a:lnTo>
                  <a:pt x="413" y="1872"/>
                </a:lnTo>
                <a:lnTo>
                  <a:pt x="413" y="1870"/>
                </a:lnTo>
                <a:lnTo>
                  <a:pt x="413" y="1872"/>
                </a:lnTo>
                <a:lnTo>
                  <a:pt x="413" y="1872"/>
                </a:lnTo>
                <a:lnTo>
                  <a:pt x="413" y="1872"/>
                </a:lnTo>
                <a:lnTo>
                  <a:pt x="413" y="1872"/>
                </a:lnTo>
                <a:close/>
                <a:moveTo>
                  <a:pt x="413" y="1874"/>
                </a:moveTo>
                <a:lnTo>
                  <a:pt x="413" y="1874"/>
                </a:lnTo>
                <a:lnTo>
                  <a:pt x="413" y="1877"/>
                </a:lnTo>
                <a:lnTo>
                  <a:pt x="413" y="1877"/>
                </a:lnTo>
                <a:lnTo>
                  <a:pt x="415" y="1877"/>
                </a:lnTo>
                <a:lnTo>
                  <a:pt x="415" y="1877"/>
                </a:lnTo>
                <a:lnTo>
                  <a:pt x="415" y="1874"/>
                </a:lnTo>
                <a:lnTo>
                  <a:pt x="413" y="1874"/>
                </a:lnTo>
                <a:close/>
                <a:moveTo>
                  <a:pt x="386" y="692"/>
                </a:moveTo>
                <a:lnTo>
                  <a:pt x="388" y="692"/>
                </a:lnTo>
                <a:lnTo>
                  <a:pt x="388" y="692"/>
                </a:lnTo>
                <a:lnTo>
                  <a:pt x="388" y="692"/>
                </a:lnTo>
                <a:lnTo>
                  <a:pt x="388" y="692"/>
                </a:lnTo>
                <a:lnTo>
                  <a:pt x="386" y="690"/>
                </a:lnTo>
                <a:lnTo>
                  <a:pt x="383" y="690"/>
                </a:lnTo>
                <a:lnTo>
                  <a:pt x="383" y="690"/>
                </a:lnTo>
                <a:lnTo>
                  <a:pt x="383" y="690"/>
                </a:lnTo>
                <a:lnTo>
                  <a:pt x="383" y="692"/>
                </a:lnTo>
                <a:lnTo>
                  <a:pt x="386" y="692"/>
                </a:lnTo>
                <a:close/>
                <a:moveTo>
                  <a:pt x="392" y="707"/>
                </a:moveTo>
                <a:lnTo>
                  <a:pt x="388" y="707"/>
                </a:lnTo>
                <a:lnTo>
                  <a:pt x="386" y="707"/>
                </a:lnTo>
                <a:lnTo>
                  <a:pt x="386" y="709"/>
                </a:lnTo>
                <a:lnTo>
                  <a:pt x="388" y="709"/>
                </a:lnTo>
                <a:lnTo>
                  <a:pt x="388" y="709"/>
                </a:lnTo>
                <a:lnTo>
                  <a:pt x="390" y="709"/>
                </a:lnTo>
                <a:lnTo>
                  <a:pt x="390" y="709"/>
                </a:lnTo>
                <a:lnTo>
                  <a:pt x="392" y="707"/>
                </a:lnTo>
                <a:lnTo>
                  <a:pt x="392" y="707"/>
                </a:lnTo>
                <a:lnTo>
                  <a:pt x="392" y="707"/>
                </a:lnTo>
                <a:lnTo>
                  <a:pt x="392" y="707"/>
                </a:lnTo>
                <a:lnTo>
                  <a:pt x="392" y="707"/>
                </a:lnTo>
                <a:close/>
                <a:moveTo>
                  <a:pt x="400" y="696"/>
                </a:moveTo>
                <a:lnTo>
                  <a:pt x="398" y="696"/>
                </a:lnTo>
                <a:lnTo>
                  <a:pt x="398" y="694"/>
                </a:lnTo>
                <a:lnTo>
                  <a:pt x="400" y="694"/>
                </a:lnTo>
                <a:lnTo>
                  <a:pt x="400" y="694"/>
                </a:lnTo>
                <a:lnTo>
                  <a:pt x="400" y="692"/>
                </a:lnTo>
                <a:lnTo>
                  <a:pt x="398" y="692"/>
                </a:lnTo>
                <a:lnTo>
                  <a:pt x="396" y="692"/>
                </a:lnTo>
                <a:lnTo>
                  <a:pt x="396" y="692"/>
                </a:lnTo>
                <a:lnTo>
                  <a:pt x="394" y="694"/>
                </a:lnTo>
                <a:lnTo>
                  <a:pt x="392" y="694"/>
                </a:lnTo>
                <a:lnTo>
                  <a:pt x="392" y="692"/>
                </a:lnTo>
                <a:lnTo>
                  <a:pt x="394" y="692"/>
                </a:lnTo>
                <a:lnTo>
                  <a:pt x="392" y="690"/>
                </a:lnTo>
                <a:lnTo>
                  <a:pt x="390" y="690"/>
                </a:lnTo>
                <a:lnTo>
                  <a:pt x="388" y="690"/>
                </a:lnTo>
                <a:lnTo>
                  <a:pt x="390" y="690"/>
                </a:lnTo>
                <a:lnTo>
                  <a:pt x="388" y="692"/>
                </a:lnTo>
                <a:lnTo>
                  <a:pt x="388" y="692"/>
                </a:lnTo>
                <a:lnTo>
                  <a:pt x="388" y="692"/>
                </a:lnTo>
                <a:lnTo>
                  <a:pt x="388" y="694"/>
                </a:lnTo>
                <a:lnTo>
                  <a:pt x="388" y="694"/>
                </a:lnTo>
                <a:lnTo>
                  <a:pt x="386" y="694"/>
                </a:lnTo>
                <a:lnTo>
                  <a:pt x="386" y="694"/>
                </a:lnTo>
                <a:lnTo>
                  <a:pt x="386" y="694"/>
                </a:lnTo>
                <a:lnTo>
                  <a:pt x="386" y="694"/>
                </a:lnTo>
                <a:lnTo>
                  <a:pt x="383" y="694"/>
                </a:lnTo>
                <a:lnTo>
                  <a:pt x="383" y="694"/>
                </a:lnTo>
                <a:lnTo>
                  <a:pt x="383" y="694"/>
                </a:lnTo>
                <a:lnTo>
                  <a:pt x="381" y="692"/>
                </a:lnTo>
                <a:lnTo>
                  <a:pt x="381" y="692"/>
                </a:lnTo>
                <a:lnTo>
                  <a:pt x="379" y="692"/>
                </a:lnTo>
                <a:lnTo>
                  <a:pt x="379" y="692"/>
                </a:lnTo>
                <a:lnTo>
                  <a:pt x="379" y="692"/>
                </a:lnTo>
                <a:lnTo>
                  <a:pt x="377" y="692"/>
                </a:lnTo>
                <a:lnTo>
                  <a:pt x="377" y="694"/>
                </a:lnTo>
                <a:lnTo>
                  <a:pt x="379" y="694"/>
                </a:lnTo>
                <a:lnTo>
                  <a:pt x="379" y="694"/>
                </a:lnTo>
                <a:lnTo>
                  <a:pt x="381" y="696"/>
                </a:lnTo>
                <a:lnTo>
                  <a:pt x="381" y="696"/>
                </a:lnTo>
                <a:lnTo>
                  <a:pt x="379" y="696"/>
                </a:lnTo>
                <a:lnTo>
                  <a:pt x="379" y="696"/>
                </a:lnTo>
                <a:lnTo>
                  <a:pt x="379" y="698"/>
                </a:lnTo>
                <a:lnTo>
                  <a:pt x="379" y="700"/>
                </a:lnTo>
                <a:lnTo>
                  <a:pt x="379" y="702"/>
                </a:lnTo>
                <a:lnTo>
                  <a:pt x="381" y="702"/>
                </a:lnTo>
                <a:lnTo>
                  <a:pt x="379" y="702"/>
                </a:lnTo>
                <a:lnTo>
                  <a:pt x="379" y="702"/>
                </a:lnTo>
                <a:lnTo>
                  <a:pt x="379" y="700"/>
                </a:lnTo>
                <a:lnTo>
                  <a:pt x="377" y="698"/>
                </a:lnTo>
                <a:lnTo>
                  <a:pt x="377" y="698"/>
                </a:lnTo>
                <a:lnTo>
                  <a:pt x="377" y="698"/>
                </a:lnTo>
                <a:lnTo>
                  <a:pt x="377" y="698"/>
                </a:lnTo>
                <a:lnTo>
                  <a:pt x="377" y="696"/>
                </a:lnTo>
                <a:lnTo>
                  <a:pt x="375" y="696"/>
                </a:lnTo>
                <a:lnTo>
                  <a:pt x="375" y="696"/>
                </a:lnTo>
                <a:lnTo>
                  <a:pt x="373" y="696"/>
                </a:lnTo>
                <a:lnTo>
                  <a:pt x="371" y="698"/>
                </a:lnTo>
                <a:lnTo>
                  <a:pt x="369" y="698"/>
                </a:lnTo>
                <a:lnTo>
                  <a:pt x="367" y="700"/>
                </a:lnTo>
                <a:lnTo>
                  <a:pt x="367" y="702"/>
                </a:lnTo>
                <a:lnTo>
                  <a:pt x="367" y="702"/>
                </a:lnTo>
                <a:lnTo>
                  <a:pt x="369" y="705"/>
                </a:lnTo>
                <a:lnTo>
                  <a:pt x="369" y="709"/>
                </a:lnTo>
                <a:lnTo>
                  <a:pt x="371" y="711"/>
                </a:lnTo>
                <a:lnTo>
                  <a:pt x="373" y="711"/>
                </a:lnTo>
                <a:lnTo>
                  <a:pt x="373" y="711"/>
                </a:lnTo>
                <a:lnTo>
                  <a:pt x="373" y="709"/>
                </a:lnTo>
                <a:lnTo>
                  <a:pt x="373" y="709"/>
                </a:lnTo>
                <a:lnTo>
                  <a:pt x="373" y="709"/>
                </a:lnTo>
                <a:lnTo>
                  <a:pt x="373" y="709"/>
                </a:lnTo>
                <a:lnTo>
                  <a:pt x="373" y="707"/>
                </a:lnTo>
                <a:lnTo>
                  <a:pt x="371" y="709"/>
                </a:lnTo>
                <a:lnTo>
                  <a:pt x="371" y="707"/>
                </a:lnTo>
                <a:lnTo>
                  <a:pt x="373" y="707"/>
                </a:lnTo>
                <a:lnTo>
                  <a:pt x="373" y="707"/>
                </a:lnTo>
                <a:lnTo>
                  <a:pt x="375" y="707"/>
                </a:lnTo>
                <a:lnTo>
                  <a:pt x="375" y="707"/>
                </a:lnTo>
                <a:lnTo>
                  <a:pt x="377" y="707"/>
                </a:lnTo>
                <a:lnTo>
                  <a:pt x="377" y="707"/>
                </a:lnTo>
                <a:lnTo>
                  <a:pt x="375" y="709"/>
                </a:lnTo>
                <a:lnTo>
                  <a:pt x="375" y="709"/>
                </a:lnTo>
                <a:lnTo>
                  <a:pt x="375" y="709"/>
                </a:lnTo>
                <a:lnTo>
                  <a:pt x="377" y="709"/>
                </a:lnTo>
                <a:lnTo>
                  <a:pt x="379" y="709"/>
                </a:lnTo>
                <a:lnTo>
                  <a:pt x="379" y="709"/>
                </a:lnTo>
                <a:lnTo>
                  <a:pt x="379" y="711"/>
                </a:lnTo>
                <a:lnTo>
                  <a:pt x="375" y="713"/>
                </a:lnTo>
                <a:lnTo>
                  <a:pt x="375" y="713"/>
                </a:lnTo>
                <a:lnTo>
                  <a:pt x="375" y="715"/>
                </a:lnTo>
                <a:lnTo>
                  <a:pt x="377" y="715"/>
                </a:lnTo>
                <a:lnTo>
                  <a:pt x="377" y="715"/>
                </a:lnTo>
                <a:lnTo>
                  <a:pt x="379" y="713"/>
                </a:lnTo>
                <a:lnTo>
                  <a:pt x="381" y="711"/>
                </a:lnTo>
                <a:lnTo>
                  <a:pt x="381" y="711"/>
                </a:lnTo>
                <a:lnTo>
                  <a:pt x="381" y="709"/>
                </a:lnTo>
                <a:lnTo>
                  <a:pt x="381" y="709"/>
                </a:lnTo>
                <a:lnTo>
                  <a:pt x="381" y="709"/>
                </a:lnTo>
                <a:lnTo>
                  <a:pt x="383" y="709"/>
                </a:lnTo>
                <a:lnTo>
                  <a:pt x="383" y="707"/>
                </a:lnTo>
                <a:lnTo>
                  <a:pt x="383" y="707"/>
                </a:lnTo>
                <a:lnTo>
                  <a:pt x="386" y="707"/>
                </a:lnTo>
                <a:lnTo>
                  <a:pt x="388" y="705"/>
                </a:lnTo>
                <a:lnTo>
                  <a:pt x="390" y="705"/>
                </a:lnTo>
                <a:lnTo>
                  <a:pt x="392" y="705"/>
                </a:lnTo>
                <a:lnTo>
                  <a:pt x="394" y="702"/>
                </a:lnTo>
                <a:lnTo>
                  <a:pt x="394" y="702"/>
                </a:lnTo>
                <a:lnTo>
                  <a:pt x="396" y="702"/>
                </a:lnTo>
                <a:lnTo>
                  <a:pt x="396" y="702"/>
                </a:lnTo>
                <a:lnTo>
                  <a:pt x="396" y="702"/>
                </a:lnTo>
                <a:lnTo>
                  <a:pt x="396" y="700"/>
                </a:lnTo>
                <a:lnTo>
                  <a:pt x="394" y="700"/>
                </a:lnTo>
                <a:lnTo>
                  <a:pt x="392" y="700"/>
                </a:lnTo>
                <a:lnTo>
                  <a:pt x="392" y="700"/>
                </a:lnTo>
                <a:lnTo>
                  <a:pt x="392" y="700"/>
                </a:lnTo>
                <a:lnTo>
                  <a:pt x="392" y="698"/>
                </a:lnTo>
                <a:lnTo>
                  <a:pt x="394" y="700"/>
                </a:lnTo>
                <a:lnTo>
                  <a:pt x="396" y="700"/>
                </a:lnTo>
                <a:lnTo>
                  <a:pt x="400" y="700"/>
                </a:lnTo>
                <a:lnTo>
                  <a:pt x="400" y="700"/>
                </a:lnTo>
                <a:lnTo>
                  <a:pt x="400" y="700"/>
                </a:lnTo>
                <a:lnTo>
                  <a:pt x="402" y="698"/>
                </a:lnTo>
                <a:lnTo>
                  <a:pt x="402" y="698"/>
                </a:lnTo>
                <a:lnTo>
                  <a:pt x="402" y="696"/>
                </a:lnTo>
                <a:lnTo>
                  <a:pt x="400" y="696"/>
                </a:lnTo>
                <a:close/>
                <a:moveTo>
                  <a:pt x="404" y="684"/>
                </a:moveTo>
                <a:lnTo>
                  <a:pt x="404" y="684"/>
                </a:lnTo>
                <a:lnTo>
                  <a:pt x="404" y="682"/>
                </a:lnTo>
                <a:lnTo>
                  <a:pt x="402" y="682"/>
                </a:lnTo>
                <a:lnTo>
                  <a:pt x="400" y="679"/>
                </a:lnTo>
                <a:lnTo>
                  <a:pt x="400" y="682"/>
                </a:lnTo>
                <a:lnTo>
                  <a:pt x="400" y="682"/>
                </a:lnTo>
                <a:lnTo>
                  <a:pt x="400" y="682"/>
                </a:lnTo>
                <a:lnTo>
                  <a:pt x="398" y="682"/>
                </a:lnTo>
                <a:lnTo>
                  <a:pt x="398" y="679"/>
                </a:lnTo>
                <a:lnTo>
                  <a:pt x="396" y="679"/>
                </a:lnTo>
                <a:lnTo>
                  <a:pt x="396" y="679"/>
                </a:lnTo>
                <a:lnTo>
                  <a:pt x="394" y="679"/>
                </a:lnTo>
                <a:lnTo>
                  <a:pt x="394" y="682"/>
                </a:lnTo>
                <a:lnTo>
                  <a:pt x="394" y="682"/>
                </a:lnTo>
                <a:lnTo>
                  <a:pt x="394" y="684"/>
                </a:lnTo>
                <a:lnTo>
                  <a:pt x="394" y="684"/>
                </a:lnTo>
                <a:lnTo>
                  <a:pt x="392" y="684"/>
                </a:lnTo>
                <a:lnTo>
                  <a:pt x="392" y="684"/>
                </a:lnTo>
                <a:lnTo>
                  <a:pt x="390" y="684"/>
                </a:lnTo>
                <a:lnTo>
                  <a:pt x="386" y="688"/>
                </a:lnTo>
                <a:lnTo>
                  <a:pt x="388" y="688"/>
                </a:lnTo>
                <a:lnTo>
                  <a:pt x="392" y="690"/>
                </a:lnTo>
                <a:lnTo>
                  <a:pt x="392" y="690"/>
                </a:lnTo>
                <a:lnTo>
                  <a:pt x="394" y="688"/>
                </a:lnTo>
                <a:lnTo>
                  <a:pt x="394" y="688"/>
                </a:lnTo>
                <a:lnTo>
                  <a:pt x="394" y="688"/>
                </a:lnTo>
                <a:lnTo>
                  <a:pt x="396" y="688"/>
                </a:lnTo>
                <a:lnTo>
                  <a:pt x="396" y="688"/>
                </a:lnTo>
                <a:lnTo>
                  <a:pt x="396" y="686"/>
                </a:lnTo>
                <a:lnTo>
                  <a:pt x="398" y="686"/>
                </a:lnTo>
                <a:lnTo>
                  <a:pt x="398" y="686"/>
                </a:lnTo>
                <a:lnTo>
                  <a:pt x="398" y="688"/>
                </a:lnTo>
                <a:lnTo>
                  <a:pt x="398" y="686"/>
                </a:lnTo>
                <a:lnTo>
                  <a:pt x="400" y="686"/>
                </a:lnTo>
                <a:lnTo>
                  <a:pt x="400" y="686"/>
                </a:lnTo>
                <a:lnTo>
                  <a:pt x="400" y="686"/>
                </a:lnTo>
                <a:lnTo>
                  <a:pt x="400" y="686"/>
                </a:lnTo>
                <a:lnTo>
                  <a:pt x="400" y="686"/>
                </a:lnTo>
                <a:lnTo>
                  <a:pt x="402" y="684"/>
                </a:lnTo>
                <a:lnTo>
                  <a:pt x="402" y="684"/>
                </a:lnTo>
                <a:lnTo>
                  <a:pt x="402" y="684"/>
                </a:lnTo>
                <a:lnTo>
                  <a:pt x="402" y="686"/>
                </a:lnTo>
                <a:lnTo>
                  <a:pt x="402" y="686"/>
                </a:lnTo>
                <a:lnTo>
                  <a:pt x="404" y="686"/>
                </a:lnTo>
                <a:lnTo>
                  <a:pt x="404" y="686"/>
                </a:lnTo>
                <a:lnTo>
                  <a:pt x="407" y="684"/>
                </a:lnTo>
                <a:lnTo>
                  <a:pt x="407" y="684"/>
                </a:lnTo>
                <a:lnTo>
                  <a:pt x="407" y="682"/>
                </a:lnTo>
                <a:lnTo>
                  <a:pt x="404" y="684"/>
                </a:lnTo>
                <a:close/>
                <a:moveTo>
                  <a:pt x="398" y="679"/>
                </a:moveTo>
                <a:lnTo>
                  <a:pt x="398" y="679"/>
                </a:lnTo>
                <a:lnTo>
                  <a:pt x="400" y="677"/>
                </a:lnTo>
                <a:lnTo>
                  <a:pt x="400" y="677"/>
                </a:lnTo>
                <a:lnTo>
                  <a:pt x="400" y="677"/>
                </a:lnTo>
                <a:lnTo>
                  <a:pt x="400" y="677"/>
                </a:lnTo>
                <a:lnTo>
                  <a:pt x="400" y="675"/>
                </a:lnTo>
                <a:lnTo>
                  <a:pt x="398" y="675"/>
                </a:lnTo>
                <a:lnTo>
                  <a:pt x="396" y="677"/>
                </a:lnTo>
                <a:lnTo>
                  <a:pt x="396" y="677"/>
                </a:lnTo>
                <a:lnTo>
                  <a:pt x="398" y="679"/>
                </a:lnTo>
                <a:lnTo>
                  <a:pt x="398" y="679"/>
                </a:lnTo>
                <a:close/>
                <a:moveTo>
                  <a:pt x="109" y="1755"/>
                </a:moveTo>
                <a:lnTo>
                  <a:pt x="109" y="1755"/>
                </a:lnTo>
                <a:lnTo>
                  <a:pt x="109" y="1755"/>
                </a:lnTo>
                <a:lnTo>
                  <a:pt x="109" y="1755"/>
                </a:lnTo>
                <a:lnTo>
                  <a:pt x="109" y="1755"/>
                </a:lnTo>
                <a:lnTo>
                  <a:pt x="109" y="1755"/>
                </a:lnTo>
                <a:lnTo>
                  <a:pt x="109" y="1755"/>
                </a:lnTo>
                <a:lnTo>
                  <a:pt x="109" y="1755"/>
                </a:lnTo>
                <a:lnTo>
                  <a:pt x="109" y="1755"/>
                </a:lnTo>
                <a:close/>
                <a:moveTo>
                  <a:pt x="1144" y="195"/>
                </a:moveTo>
                <a:lnTo>
                  <a:pt x="1142" y="193"/>
                </a:lnTo>
                <a:lnTo>
                  <a:pt x="1142" y="193"/>
                </a:lnTo>
                <a:lnTo>
                  <a:pt x="1140" y="193"/>
                </a:lnTo>
                <a:lnTo>
                  <a:pt x="1136" y="191"/>
                </a:lnTo>
                <a:lnTo>
                  <a:pt x="1131" y="191"/>
                </a:lnTo>
                <a:lnTo>
                  <a:pt x="1125" y="191"/>
                </a:lnTo>
                <a:lnTo>
                  <a:pt x="1123" y="191"/>
                </a:lnTo>
                <a:lnTo>
                  <a:pt x="1123" y="191"/>
                </a:lnTo>
                <a:lnTo>
                  <a:pt x="1123" y="193"/>
                </a:lnTo>
                <a:lnTo>
                  <a:pt x="1123" y="195"/>
                </a:lnTo>
                <a:lnTo>
                  <a:pt x="1125" y="197"/>
                </a:lnTo>
                <a:lnTo>
                  <a:pt x="1129" y="197"/>
                </a:lnTo>
                <a:lnTo>
                  <a:pt x="1131" y="197"/>
                </a:lnTo>
                <a:lnTo>
                  <a:pt x="1134" y="197"/>
                </a:lnTo>
                <a:lnTo>
                  <a:pt x="1136" y="197"/>
                </a:lnTo>
                <a:lnTo>
                  <a:pt x="1138" y="197"/>
                </a:lnTo>
                <a:lnTo>
                  <a:pt x="1144" y="195"/>
                </a:lnTo>
                <a:lnTo>
                  <a:pt x="1144" y="195"/>
                </a:lnTo>
                <a:lnTo>
                  <a:pt x="1144" y="195"/>
                </a:lnTo>
                <a:close/>
                <a:moveTo>
                  <a:pt x="1092" y="449"/>
                </a:moveTo>
                <a:lnTo>
                  <a:pt x="1092" y="449"/>
                </a:lnTo>
                <a:lnTo>
                  <a:pt x="1087" y="449"/>
                </a:lnTo>
                <a:lnTo>
                  <a:pt x="1087" y="449"/>
                </a:lnTo>
                <a:lnTo>
                  <a:pt x="1085" y="449"/>
                </a:lnTo>
                <a:lnTo>
                  <a:pt x="1085" y="451"/>
                </a:lnTo>
                <a:lnTo>
                  <a:pt x="1087" y="451"/>
                </a:lnTo>
                <a:lnTo>
                  <a:pt x="1090" y="451"/>
                </a:lnTo>
                <a:lnTo>
                  <a:pt x="1092" y="453"/>
                </a:lnTo>
                <a:lnTo>
                  <a:pt x="1092" y="453"/>
                </a:lnTo>
                <a:lnTo>
                  <a:pt x="1094" y="453"/>
                </a:lnTo>
                <a:lnTo>
                  <a:pt x="1094" y="453"/>
                </a:lnTo>
                <a:lnTo>
                  <a:pt x="1094" y="453"/>
                </a:lnTo>
                <a:lnTo>
                  <a:pt x="1094" y="451"/>
                </a:lnTo>
                <a:lnTo>
                  <a:pt x="1094" y="451"/>
                </a:lnTo>
                <a:lnTo>
                  <a:pt x="1092" y="449"/>
                </a:lnTo>
                <a:close/>
                <a:moveTo>
                  <a:pt x="1029" y="463"/>
                </a:moveTo>
                <a:lnTo>
                  <a:pt x="1027" y="463"/>
                </a:lnTo>
                <a:lnTo>
                  <a:pt x="1027" y="463"/>
                </a:lnTo>
                <a:lnTo>
                  <a:pt x="1027" y="463"/>
                </a:lnTo>
                <a:lnTo>
                  <a:pt x="1027" y="466"/>
                </a:lnTo>
                <a:lnTo>
                  <a:pt x="1029" y="466"/>
                </a:lnTo>
                <a:lnTo>
                  <a:pt x="1031" y="466"/>
                </a:lnTo>
                <a:lnTo>
                  <a:pt x="1031" y="466"/>
                </a:lnTo>
                <a:lnTo>
                  <a:pt x="1031" y="466"/>
                </a:lnTo>
                <a:lnTo>
                  <a:pt x="1029" y="463"/>
                </a:lnTo>
                <a:lnTo>
                  <a:pt x="1029" y="463"/>
                </a:lnTo>
                <a:close/>
                <a:moveTo>
                  <a:pt x="1023" y="461"/>
                </a:moveTo>
                <a:lnTo>
                  <a:pt x="1020" y="461"/>
                </a:lnTo>
                <a:lnTo>
                  <a:pt x="1023" y="463"/>
                </a:lnTo>
                <a:lnTo>
                  <a:pt x="1025" y="463"/>
                </a:lnTo>
                <a:lnTo>
                  <a:pt x="1025" y="463"/>
                </a:lnTo>
                <a:lnTo>
                  <a:pt x="1025" y="461"/>
                </a:lnTo>
                <a:lnTo>
                  <a:pt x="1023" y="461"/>
                </a:lnTo>
                <a:close/>
                <a:moveTo>
                  <a:pt x="1102" y="229"/>
                </a:moveTo>
                <a:lnTo>
                  <a:pt x="1102" y="229"/>
                </a:lnTo>
                <a:lnTo>
                  <a:pt x="1100" y="229"/>
                </a:lnTo>
                <a:lnTo>
                  <a:pt x="1098" y="229"/>
                </a:lnTo>
                <a:lnTo>
                  <a:pt x="1094" y="229"/>
                </a:lnTo>
                <a:lnTo>
                  <a:pt x="1092" y="231"/>
                </a:lnTo>
                <a:lnTo>
                  <a:pt x="1092" y="231"/>
                </a:lnTo>
                <a:lnTo>
                  <a:pt x="1092" y="233"/>
                </a:lnTo>
                <a:lnTo>
                  <a:pt x="1094" y="235"/>
                </a:lnTo>
                <a:lnTo>
                  <a:pt x="1096" y="237"/>
                </a:lnTo>
                <a:lnTo>
                  <a:pt x="1096" y="239"/>
                </a:lnTo>
                <a:lnTo>
                  <a:pt x="1098" y="239"/>
                </a:lnTo>
                <a:lnTo>
                  <a:pt x="1108" y="239"/>
                </a:lnTo>
                <a:lnTo>
                  <a:pt x="1111" y="237"/>
                </a:lnTo>
                <a:lnTo>
                  <a:pt x="1113" y="237"/>
                </a:lnTo>
                <a:lnTo>
                  <a:pt x="1115" y="237"/>
                </a:lnTo>
                <a:lnTo>
                  <a:pt x="1115" y="235"/>
                </a:lnTo>
                <a:lnTo>
                  <a:pt x="1115" y="235"/>
                </a:lnTo>
                <a:lnTo>
                  <a:pt x="1113" y="235"/>
                </a:lnTo>
                <a:lnTo>
                  <a:pt x="1106" y="233"/>
                </a:lnTo>
                <a:lnTo>
                  <a:pt x="1106" y="231"/>
                </a:lnTo>
                <a:lnTo>
                  <a:pt x="1104" y="231"/>
                </a:lnTo>
                <a:lnTo>
                  <a:pt x="1104" y="231"/>
                </a:lnTo>
                <a:lnTo>
                  <a:pt x="1102" y="231"/>
                </a:lnTo>
                <a:lnTo>
                  <a:pt x="1100" y="231"/>
                </a:lnTo>
                <a:lnTo>
                  <a:pt x="1102" y="231"/>
                </a:lnTo>
                <a:lnTo>
                  <a:pt x="1102" y="229"/>
                </a:lnTo>
                <a:close/>
                <a:moveTo>
                  <a:pt x="1131" y="443"/>
                </a:moveTo>
                <a:lnTo>
                  <a:pt x="1129" y="443"/>
                </a:lnTo>
                <a:lnTo>
                  <a:pt x="1129" y="445"/>
                </a:lnTo>
                <a:lnTo>
                  <a:pt x="1127" y="445"/>
                </a:lnTo>
                <a:lnTo>
                  <a:pt x="1125" y="445"/>
                </a:lnTo>
                <a:lnTo>
                  <a:pt x="1125" y="447"/>
                </a:lnTo>
                <a:lnTo>
                  <a:pt x="1125" y="447"/>
                </a:lnTo>
                <a:lnTo>
                  <a:pt x="1131" y="449"/>
                </a:lnTo>
                <a:lnTo>
                  <a:pt x="1131" y="449"/>
                </a:lnTo>
                <a:lnTo>
                  <a:pt x="1131" y="449"/>
                </a:lnTo>
                <a:lnTo>
                  <a:pt x="1134" y="447"/>
                </a:lnTo>
                <a:lnTo>
                  <a:pt x="1134" y="447"/>
                </a:lnTo>
                <a:lnTo>
                  <a:pt x="1134" y="445"/>
                </a:lnTo>
                <a:lnTo>
                  <a:pt x="1134" y="445"/>
                </a:lnTo>
                <a:lnTo>
                  <a:pt x="1134" y="445"/>
                </a:lnTo>
                <a:lnTo>
                  <a:pt x="1131" y="443"/>
                </a:lnTo>
                <a:close/>
                <a:moveTo>
                  <a:pt x="2384" y="1216"/>
                </a:moveTo>
                <a:lnTo>
                  <a:pt x="2384" y="1216"/>
                </a:lnTo>
                <a:lnTo>
                  <a:pt x="2384" y="1216"/>
                </a:lnTo>
                <a:lnTo>
                  <a:pt x="2380" y="1216"/>
                </a:lnTo>
                <a:lnTo>
                  <a:pt x="2380" y="1218"/>
                </a:lnTo>
                <a:lnTo>
                  <a:pt x="2378" y="1218"/>
                </a:lnTo>
                <a:lnTo>
                  <a:pt x="2378" y="1220"/>
                </a:lnTo>
                <a:lnTo>
                  <a:pt x="2380" y="1222"/>
                </a:lnTo>
                <a:lnTo>
                  <a:pt x="2380" y="1222"/>
                </a:lnTo>
                <a:lnTo>
                  <a:pt x="2382" y="1222"/>
                </a:lnTo>
                <a:lnTo>
                  <a:pt x="2384" y="1222"/>
                </a:lnTo>
                <a:lnTo>
                  <a:pt x="2384" y="1220"/>
                </a:lnTo>
                <a:lnTo>
                  <a:pt x="2384" y="1218"/>
                </a:lnTo>
                <a:lnTo>
                  <a:pt x="2384" y="1218"/>
                </a:lnTo>
                <a:lnTo>
                  <a:pt x="2384" y="1216"/>
                </a:lnTo>
                <a:lnTo>
                  <a:pt x="2384" y="1216"/>
                </a:lnTo>
                <a:close/>
                <a:moveTo>
                  <a:pt x="1155" y="398"/>
                </a:moveTo>
                <a:lnTo>
                  <a:pt x="1152" y="396"/>
                </a:lnTo>
                <a:lnTo>
                  <a:pt x="1150" y="396"/>
                </a:lnTo>
                <a:lnTo>
                  <a:pt x="1150" y="396"/>
                </a:lnTo>
                <a:lnTo>
                  <a:pt x="1148" y="396"/>
                </a:lnTo>
                <a:lnTo>
                  <a:pt x="1150" y="398"/>
                </a:lnTo>
                <a:lnTo>
                  <a:pt x="1150" y="398"/>
                </a:lnTo>
                <a:lnTo>
                  <a:pt x="1150" y="398"/>
                </a:lnTo>
                <a:lnTo>
                  <a:pt x="1150" y="398"/>
                </a:lnTo>
                <a:lnTo>
                  <a:pt x="1155" y="401"/>
                </a:lnTo>
                <a:lnTo>
                  <a:pt x="1155" y="401"/>
                </a:lnTo>
                <a:lnTo>
                  <a:pt x="1155" y="401"/>
                </a:lnTo>
                <a:lnTo>
                  <a:pt x="1155" y="398"/>
                </a:lnTo>
                <a:lnTo>
                  <a:pt x="1155" y="398"/>
                </a:lnTo>
                <a:lnTo>
                  <a:pt x="1155" y="398"/>
                </a:lnTo>
                <a:close/>
                <a:moveTo>
                  <a:pt x="1146" y="419"/>
                </a:moveTo>
                <a:lnTo>
                  <a:pt x="1146" y="417"/>
                </a:lnTo>
                <a:lnTo>
                  <a:pt x="1146" y="415"/>
                </a:lnTo>
                <a:lnTo>
                  <a:pt x="1144" y="411"/>
                </a:lnTo>
                <a:lnTo>
                  <a:pt x="1144" y="409"/>
                </a:lnTo>
                <a:lnTo>
                  <a:pt x="1144" y="409"/>
                </a:lnTo>
                <a:lnTo>
                  <a:pt x="1142" y="409"/>
                </a:lnTo>
                <a:lnTo>
                  <a:pt x="1142" y="409"/>
                </a:lnTo>
                <a:lnTo>
                  <a:pt x="1136" y="409"/>
                </a:lnTo>
                <a:lnTo>
                  <a:pt x="1136" y="409"/>
                </a:lnTo>
                <a:lnTo>
                  <a:pt x="1136" y="407"/>
                </a:lnTo>
                <a:lnTo>
                  <a:pt x="1136" y="407"/>
                </a:lnTo>
                <a:lnTo>
                  <a:pt x="1136" y="405"/>
                </a:lnTo>
                <a:lnTo>
                  <a:pt x="1134" y="405"/>
                </a:lnTo>
                <a:lnTo>
                  <a:pt x="1131" y="405"/>
                </a:lnTo>
                <a:lnTo>
                  <a:pt x="1129" y="405"/>
                </a:lnTo>
                <a:lnTo>
                  <a:pt x="1125" y="403"/>
                </a:lnTo>
                <a:lnTo>
                  <a:pt x="1121" y="401"/>
                </a:lnTo>
                <a:lnTo>
                  <a:pt x="1119" y="398"/>
                </a:lnTo>
                <a:lnTo>
                  <a:pt x="1115" y="396"/>
                </a:lnTo>
                <a:lnTo>
                  <a:pt x="1115" y="396"/>
                </a:lnTo>
                <a:lnTo>
                  <a:pt x="1115" y="396"/>
                </a:lnTo>
                <a:lnTo>
                  <a:pt x="1115" y="398"/>
                </a:lnTo>
                <a:lnTo>
                  <a:pt x="1115" y="398"/>
                </a:lnTo>
                <a:lnTo>
                  <a:pt x="1115" y="401"/>
                </a:lnTo>
                <a:lnTo>
                  <a:pt x="1115" y="401"/>
                </a:lnTo>
                <a:lnTo>
                  <a:pt x="1115" y="401"/>
                </a:lnTo>
                <a:lnTo>
                  <a:pt x="1113" y="398"/>
                </a:lnTo>
                <a:lnTo>
                  <a:pt x="1111" y="398"/>
                </a:lnTo>
                <a:lnTo>
                  <a:pt x="1106" y="396"/>
                </a:lnTo>
                <a:lnTo>
                  <a:pt x="1102" y="394"/>
                </a:lnTo>
                <a:lnTo>
                  <a:pt x="1102" y="392"/>
                </a:lnTo>
                <a:lnTo>
                  <a:pt x="1098" y="388"/>
                </a:lnTo>
                <a:lnTo>
                  <a:pt x="1094" y="386"/>
                </a:lnTo>
                <a:lnTo>
                  <a:pt x="1094" y="384"/>
                </a:lnTo>
                <a:lnTo>
                  <a:pt x="1094" y="384"/>
                </a:lnTo>
                <a:lnTo>
                  <a:pt x="1094" y="380"/>
                </a:lnTo>
                <a:lnTo>
                  <a:pt x="1094" y="380"/>
                </a:lnTo>
                <a:lnTo>
                  <a:pt x="1096" y="378"/>
                </a:lnTo>
                <a:lnTo>
                  <a:pt x="1096" y="378"/>
                </a:lnTo>
                <a:lnTo>
                  <a:pt x="1096" y="375"/>
                </a:lnTo>
                <a:lnTo>
                  <a:pt x="1096" y="375"/>
                </a:lnTo>
                <a:lnTo>
                  <a:pt x="1096" y="373"/>
                </a:lnTo>
                <a:lnTo>
                  <a:pt x="1096" y="371"/>
                </a:lnTo>
                <a:lnTo>
                  <a:pt x="1094" y="369"/>
                </a:lnTo>
                <a:lnTo>
                  <a:pt x="1090" y="365"/>
                </a:lnTo>
                <a:lnTo>
                  <a:pt x="1090" y="363"/>
                </a:lnTo>
                <a:lnTo>
                  <a:pt x="1087" y="361"/>
                </a:lnTo>
                <a:lnTo>
                  <a:pt x="1083" y="350"/>
                </a:lnTo>
                <a:lnTo>
                  <a:pt x="1083" y="348"/>
                </a:lnTo>
                <a:lnTo>
                  <a:pt x="1083" y="346"/>
                </a:lnTo>
                <a:lnTo>
                  <a:pt x="1081" y="344"/>
                </a:lnTo>
                <a:lnTo>
                  <a:pt x="1081" y="342"/>
                </a:lnTo>
                <a:lnTo>
                  <a:pt x="1081" y="342"/>
                </a:lnTo>
                <a:lnTo>
                  <a:pt x="1081" y="340"/>
                </a:lnTo>
                <a:lnTo>
                  <a:pt x="1081" y="340"/>
                </a:lnTo>
                <a:lnTo>
                  <a:pt x="1081" y="340"/>
                </a:lnTo>
                <a:lnTo>
                  <a:pt x="1079" y="338"/>
                </a:lnTo>
                <a:lnTo>
                  <a:pt x="1077" y="336"/>
                </a:lnTo>
                <a:lnTo>
                  <a:pt x="1075" y="333"/>
                </a:lnTo>
                <a:lnTo>
                  <a:pt x="1071" y="331"/>
                </a:lnTo>
                <a:lnTo>
                  <a:pt x="1064" y="327"/>
                </a:lnTo>
                <a:lnTo>
                  <a:pt x="1060" y="325"/>
                </a:lnTo>
                <a:lnTo>
                  <a:pt x="1058" y="325"/>
                </a:lnTo>
                <a:lnTo>
                  <a:pt x="1058" y="327"/>
                </a:lnTo>
                <a:lnTo>
                  <a:pt x="1056" y="327"/>
                </a:lnTo>
                <a:lnTo>
                  <a:pt x="1056" y="327"/>
                </a:lnTo>
                <a:lnTo>
                  <a:pt x="1050" y="325"/>
                </a:lnTo>
                <a:lnTo>
                  <a:pt x="1048" y="325"/>
                </a:lnTo>
                <a:lnTo>
                  <a:pt x="1043" y="323"/>
                </a:lnTo>
                <a:lnTo>
                  <a:pt x="1041" y="325"/>
                </a:lnTo>
                <a:lnTo>
                  <a:pt x="1041" y="325"/>
                </a:lnTo>
                <a:lnTo>
                  <a:pt x="1043" y="327"/>
                </a:lnTo>
                <a:lnTo>
                  <a:pt x="1043" y="327"/>
                </a:lnTo>
                <a:lnTo>
                  <a:pt x="1043" y="327"/>
                </a:lnTo>
                <a:lnTo>
                  <a:pt x="1041" y="327"/>
                </a:lnTo>
                <a:lnTo>
                  <a:pt x="1039" y="329"/>
                </a:lnTo>
                <a:lnTo>
                  <a:pt x="1039" y="329"/>
                </a:lnTo>
                <a:lnTo>
                  <a:pt x="1039" y="331"/>
                </a:lnTo>
                <a:lnTo>
                  <a:pt x="1043" y="342"/>
                </a:lnTo>
                <a:lnTo>
                  <a:pt x="1043" y="344"/>
                </a:lnTo>
                <a:lnTo>
                  <a:pt x="1043" y="346"/>
                </a:lnTo>
                <a:lnTo>
                  <a:pt x="1043" y="346"/>
                </a:lnTo>
                <a:lnTo>
                  <a:pt x="1043" y="348"/>
                </a:lnTo>
                <a:lnTo>
                  <a:pt x="1046" y="348"/>
                </a:lnTo>
                <a:lnTo>
                  <a:pt x="1046" y="348"/>
                </a:lnTo>
                <a:lnTo>
                  <a:pt x="1046" y="350"/>
                </a:lnTo>
                <a:lnTo>
                  <a:pt x="1046" y="352"/>
                </a:lnTo>
                <a:lnTo>
                  <a:pt x="1048" y="357"/>
                </a:lnTo>
                <a:lnTo>
                  <a:pt x="1050" y="361"/>
                </a:lnTo>
                <a:lnTo>
                  <a:pt x="1054" y="363"/>
                </a:lnTo>
                <a:lnTo>
                  <a:pt x="1052" y="363"/>
                </a:lnTo>
                <a:lnTo>
                  <a:pt x="1052" y="363"/>
                </a:lnTo>
                <a:lnTo>
                  <a:pt x="1052" y="365"/>
                </a:lnTo>
                <a:lnTo>
                  <a:pt x="1052" y="365"/>
                </a:lnTo>
                <a:lnTo>
                  <a:pt x="1052" y="365"/>
                </a:lnTo>
                <a:lnTo>
                  <a:pt x="1048" y="367"/>
                </a:lnTo>
                <a:lnTo>
                  <a:pt x="1046" y="369"/>
                </a:lnTo>
                <a:lnTo>
                  <a:pt x="1046" y="371"/>
                </a:lnTo>
                <a:lnTo>
                  <a:pt x="1046" y="371"/>
                </a:lnTo>
                <a:lnTo>
                  <a:pt x="1043" y="369"/>
                </a:lnTo>
                <a:lnTo>
                  <a:pt x="1043" y="369"/>
                </a:lnTo>
                <a:lnTo>
                  <a:pt x="1041" y="369"/>
                </a:lnTo>
                <a:lnTo>
                  <a:pt x="1041" y="367"/>
                </a:lnTo>
                <a:lnTo>
                  <a:pt x="1039" y="367"/>
                </a:lnTo>
                <a:lnTo>
                  <a:pt x="1039" y="363"/>
                </a:lnTo>
                <a:lnTo>
                  <a:pt x="1037" y="357"/>
                </a:lnTo>
                <a:lnTo>
                  <a:pt x="1035" y="352"/>
                </a:lnTo>
                <a:lnTo>
                  <a:pt x="1033" y="350"/>
                </a:lnTo>
                <a:lnTo>
                  <a:pt x="1033" y="346"/>
                </a:lnTo>
                <a:lnTo>
                  <a:pt x="1033" y="346"/>
                </a:lnTo>
                <a:lnTo>
                  <a:pt x="1031" y="346"/>
                </a:lnTo>
                <a:lnTo>
                  <a:pt x="1029" y="344"/>
                </a:lnTo>
                <a:lnTo>
                  <a:pt x="1029" y="344"/>
                </a:lnTo>
                <a:lnTo>
                  <a:pt x="1029" y="344"/>
                </a:lnTo>
                <a:lnTo>
                  <a:pt x="1029" y="342"/>
                </a:lnTo>
                <a:lnTo>
                  <a:pt x="1029" y="342"/>
                </a:lnTo>
                <a:lnTo>
                  <a:pt x="1029" y="342"/>
                </a:lnTo>
                <a:lnTo>
                  <a:pt x="1027" y="340"/>
                </a:lnTo>
                <a:lnTo>
                  <a:pt x="1023" y="340"/>
                </a:lnTo>
                <a:lnTo>
                  <a:pt x="1023" y="338"/>
                </a:lnTo>
                <a:lnTo>
                  <a:pt x="1020" y="338"/>
                </a:lnTo>
                <a:lnTo>
                  <a:pt x="1014" y="333"/>
                </a:lnTo>
                <a:lnTo>
                  <a:pt x="1012" y="333"/>
                </a:lnTo>
                <a:lnTo>
                  <a:pt x="1006" y="333"/>
                </a:lnTo>
                <a:lnTo>
                  <a:pt x="1004" y="333"/>
                </a:lnTo>
                <a:lnTo>
                  <a:pt x="1004" y="336"/>
                </a:lnTo>
                <a:lnTo>
                  <a:pt x="1006" y="338"/>
                </a:lnTo>
                <a:lnTo>
                  <a:pt x="1010" y="340"/>
                </a:lnTo>
                <a:lnTo>
                  <a:pt x="1012" y="340"/>
                </a:lnTo>
                <a:lnTo>
                  <a:pt x="1012" y="342"/>
                </a:lnTo>
                <a:lnTo>
                  <a:pt x="1012" y="342"/>
                </a:lnTo>
                <a:lnTo>
                  <a:pt x="1008" y="344"/>
                </a:lnTo>
                <a:lnTo>
                  <a:pt x="1006" y="344"/>
                </a:lnTo>
                <a:lnTo>
                  <a:pt x="1004" y="346"/>
                </a:lnTo>
                <a:lnTo>
                  <a:pt x="999" y="348"/>
                </a:lnTo>
                <a:lnTo>
                  <a:pt x="997" y="350"/>
                </a:lnTo>
                <a:lnTo>
                  <a:pt x="997" y="350"/>
                </a:lnTo>
                <a:lnTo>
                  <a:pt x="995" y="350"/>
                </a:lnTo>
                <a:lnTo>
                  <a:pt x="995" y="350"/>
                </a:lnTo>
                <a:lnTo>
                  <a:pt x="995" y="350"/>
                </a:lnTo>
                <a:lnTo>
                  <a:pt x="995" y="348"/>
                </a:lnTo>
                <a:lnTo>
                  <a:pt x="995" y="348"/>
                </a:lnTo>
                <a:lnTo>
                  <a:pt x="995" y="348"/>
                </a:lnTo>
                <a:lnTo>
                  <a:pt x="995" y="348"/>
                </a:lnTo>
                <a:lnTo>
                  <a:pt x="993" y="350"/>
                </a:lnTo>
                <a:lnTo>
                  <a:pt x="991" y="350"/>
                </a:lnTo>
                <a:lnTo>
                  <a:pt x="989" y="352"/>
                </a:lnTo>
                <a:lnTo>
                  <a:pt x="989" y="352"/>
                </a:lnTo>
                <a:lnTo>
                  <a:pt x="987" y="350"/>
                </a:lnTo>
                <a:lnTo>
                  <a:pt x="987" y="350"/>
                </a:lnTo>
                <a:lnTo>
                  <a:pt x="991" y="348"/>
                </a:lnTo>
                <a:lnTo>
                  <a:pt x="995" y="344"/>
                </a:lnTo>
                <a:lnTo>
                  <a:pt x="995" y="342"/>
                </a:lnTo>
                <a:lnTo>
                  <a:pt x="995" y="342"/>
                </a:lnTo>
                <a:lnTo>
                  <a:pt x="993" y="340"/>
                </a:lnTo>
                <a:lnTo>
                  <a:pt x="985" y="336"/>
                </a:lnTo>
                <a:lnTo>
                  <a:pt x="979" y="336"/>
                </a:lnTo>
                <a:lnTo>
                  <a:pt x="974" y="333"/>
                </a:lnTo>
                <a:lnTo>
                  <a:pt x="970" y="333"/>
                </a:lnTo>
                <a:lnTo>
                  <a:pt x="968" y="333"/>
                </a:lnTo>
                <a:lnTo>
                  <a:pt x="966" y="336"/>
                </a:lnTo>
                <a:lnTo>
                  <a:pt x="964" y="338"/>
                </a:lnTo>
                <a:lnTo>
                  <a:pt x="964" y="338"/>
                </a:lnTo>
                <a:lnTo>
                  <a:pt x="964" y="340"/>
                </a:lnTo>
                <a:lnTo>
                  <a:pt x="964" y="342"/>
                </a:lnTo>
                <a:lnTo>
                  <a:pt x="964" y="342"/>
                </a:lnTo>
                <a:lnTo>
                  <a:pt x="962" y="342"/>
                </a:lnTo>
                <a:lnTo>
                  <a:pt x="962" y="344"/>
                </a:lnTo>
                <a:lnTo>
                  <a:pt x="960" y="342"/>
                </a:lnTo>
                <a:lnTo>
                  <a:pt x="958" y="342"/>
                </a:lnTo>
                <a:lnTo>
                  <a:pt x="953" y="344"/>
                </a:lnTo>
                <a:lnTo>
                  <a:pt x="951" y="344"/>
                </a:lnTo>
                <a:lnTo>
                  <a:pt x="949" y="344"/>
                </a:lnTo>
                <a:lnTo>
                  <a:pt x="949" y="344"/>
                </a:lnTo>
                <a:lnTo>
                  <a:pt x="949" y="344"/>
                </a:lnTo>
                <a:lnTo>
                  <a:pt x="951" y="340"/>
                </a:lnTo>
                <a:lnTo>
                  <a:pt x="953" y="338"/>
                </a:lnTo>
                <a:lnTo>
                  <a:pt x="955" y="338"/>
                </a:lnTo>
                <a:lnTo>
                  <a:pt x="955" y="336"/>
                </a:lnTo>
                <a:lnTo>
                  <a:pt x="955" y="333"/>
                </a:lnTo>
                <a:lnTo>
                  <a:pt x="955" y="333"/>
                </a:lnTo>
                <a:lnTo>
                  <a:pt x="955" y="331"/>
                </a:lnTo>
                <a:lnTo>
                  <a:pt x="955" y="329"/>
                </a:lnTo>
                <a:lnTo>
                  <a:pt x="953" y="327"/>
                </a:lnTo>
                <a:lnTo>
                  <a:pt x="953" y="325"/>
                </a:lnTo>
                <a:lnTo>
                  <a:pt x="953" y="325"/>
                </a:lnTo>
                <a:lnTo>
                  <a:pt x="951" y="325"/>
                </a:lnTo>
                <a:lnTo>
                  <a:pt x="947" y="323"/>
                </a:lnTo>
                <a:lnTo>
                  <a:pt x="935" y="327"/>
                </a:lnTo>
                <a:lnTo>
                  <a:pt x="920" y="331"/>
                </a:lnTo>
                <a:lnTo>
                  <a:pt x="914" y="333"/>
                </a:lnTo>
                <a:lnTo>
                  <a:pt x="909" y="336"/>
                </a:lnTo>
                <a:lnTo>
                  <a:pt x="905" y="338"/>
                </a:lnTo>
                <a:lnTo>
                  <a:pt x="897" y="344"/>
                </a:lnTo>
                <a:lnTo>
                  <a:pt x="893" y="346"/>
                </a:lnTo>
                <a:lnTo>
                  <a:pt x="893" y="348"/>
                </a:lnTo>
                <a:lnTo>
                  <a:pt x="891" y="348"/>
                </a:lnTo>
                <a:lnTo>
                  <a:pt x="893" y="350"/>
                </a:lnTo>
                <a:lnTo>
                  <a:pt x="893" y="350"/>
                </a:lnTo>
                <a:lnTo>
                  <a:pt x="895" y="352"/>
                </a:lnTo>
                <a:lnTo>
                  <a:pt x="895" y="352"/>
                </a:lnTo>
                <a:lnTo>
                  <a:pt x="895" y="352"/>
                </a:lnTo>
                <a:lnTo>
                  <a:pt x="893" y="354"/>
                </a:lnTo>
                <a:lnTo>
                  <a:pt x="891" y="357"/>
                </a:lnTo>
                <a:lnTo>
                  <a:pt x="884" y="361"/>
                </a:lnTo>
                <a:lnTo>
                  <a:pt x="884" y="361"/>
                </a:lnTo>
                <a:lnTo>
                  <a:pt x="884" y="363"/>
                </a:lnTo>
                <a:lnTo>
                  <a:pt x="884" y="365"/>
                </a:lnTo>
                <a:lnTo>
                  <a:pt x="884" y="367"/>
                </a:lnTo>
                <a:lnTo>
                  <a:pt x="884" y="367"/>
                </a:lnTo>
                <a:lnTo>
                  <a:pt x="886" y="369"/>
                </a:lnTo>
                <a:lnTo>
                  <a:pt x="891" y="369"/>
                </a:lnTo>
                <a:lnTo>
                  <a:pt x="893" y="369"/>
                </a:lnTo>
                <a:lnTo>
                  <a:pt x="899" y="369"/>
                </a:lnTo>
                <a:lnTo>
                  <a:pt x="901" y="369"/>
                </a:lnTo>
                <a:lnTo>
                  <a:pt x="901" y="371"/>
                </a:lnTo>
                <a:lnTo>
                  <a:pt x="897" y="373"/>
                </a:lnTo>
                <a:lnTo>
                  <a:pt x="895" y="375"/>
                </a:lnTo>
                <a:lnTo>
                  <a:pt x="895" y="375"/>
                </a:lnTo>
                <a:lnTo>
                  <a:pt x="895" y="375"/>
                </a:lnTo>
                <a:lnTo>
                  <a:pt x="899" y="378"/>
                </a:lnTo>
                <a:lnTo>
                  <a:pt x="903" y="378"/>
                </a:lnTo>
                <a:lnTo>
                  <a:pt x="907" y="375"/>
                </a:lnTo>
                <a:lnTo>
                  <a:pt x="916" y="375"/>
                </a:lnTo>
                <a:lnTo>
                  <a:pt x="932" y="373"/>
                </a:lnTo>
                <a:lnTo>
                  <a:pt x="937" y="373"/>
                </a:lnTo>
                <a:lnTo>
                  <a:pt x="937" y="373"/>
                </a:lnTo>
                <a:lnTo>
                  <a:pt x="937" y="375"/>
                </a:lnTo>
                <a:lnTo>
                  <a:pt x="935" y="375"/>
                </a:lnTo>
                <a:lnTo>
                  <a:pt x="930" y="373"/>
                </a:lnTo>
                <a:lnTo>
                  <a:pt x="928" y="375"/>
                </a:lnTo>
                <a:lnTo>
                  <a:pt x="926" y="375"/>
                </a:lnTo>
                <a:lnTo>
                  <a:pt x="926" y="375"/>
                </a:lnTo>
                <a:lnTo>
                  <a:pt x="928" y="375"/>
                </a:lnTo>
                <a:lnTo>
                  <a:pt x="928" y="378"/>
                </a:lnTo>
                <a:lnTo>
                  <a:pt x="926" y="378"/>
                </a:lnTo>
                <a:lnTo>
                  <a:pt x="924" y="378"/>
                </a:lnTo>
                <a:lnTo>
                  <a:pt x="922" y="378"/>
                </a:lnTo>
                <a:lnTo>
                  <a:pt x="916" y="380"/>
                </a:lnTo>
                <a:lnTo>
                  <a:pt x="907" y="382"/>
                </a:lnTo>
                <a:lnTo>
                  <a:pt x="901" y="382"/>
                </a:lnTo>
                <a:lnTo>
                  <a:pt x="899" y="384"/>
                </a:lnTo>
                <a:lnTo>
                  <a:pt x="895" y="386"/>
                </a:lnTo>
                <a:lnTo>
                  <a:pt x="893" y="386"/>
                </a:lnTo>
                <a:lnTo>
                  <a:pt x="893" y="388"/>
                </a:lnTo>
                <a:lnTo>
                  <a:pt x="895" y="390"/>
                </a:lnTo>
                <a:lnTo>
                  <a:pt x="905" y="396"/>
                </a:lnTo>
                <a:lnTo>
                  <a:pt x="914" y="396"/>
                </a:lnTo>
                <a:lnTo>
                  <a:pt x="922" y="396"/>
                </a:lnTo>
                <a:lnTo>
                  <a:pt x="924" y="396"/>
                </a:lnTo>
                <a:lnTo>
                  <a:pt x="926" y="398"/>
                </a:lnTo>
                <a:lnTo>
                  <a:pt x="928" y="398"/>
                </a:lnTo>
                <a:lnTo>
                  <a:pt x="937" y="396"/>
                </a:lnTo>
                <a:lnTo>
                  <a:pt x="945" y="396"/>
                </a:lnTo>
                <a:lnTo>
                  <a:pt x="947" y="396"/>
                </a:lnTo>
                <a:lnTo>
                  <a:pt x="951" y="396"/>
                </a:lnTo>
                <a:lnTo>
                  <a:pt x="953" y="396"/>
                </a:lnTo>
                <a:lnTo>
                  <a:pt x="958" y="394"/>
                </a:lnTo>
                <a:lnTo>
                  <a:pt x="960" y="394"/>
                </a:lnTo>
                <a:lnTo>
                  <a:pt x="966" y="396"/>
                </a:lnTo>
                <a:lnTo>
                  <a:pt x="968" y="396"/>
                </a:lnTo>
                <a:lnTo>
                  <a:pt x="983" y="401"/>
                </a:lnTo>
                <a:lnTo>
                  <a:pt x="989" y="405"/>
                </a:lnTo>
                <a:lnTo>
                  <a:pt x="991" y="405"/>
                </a:lnTo>
                <a:lnTo>
                  <a:pt x="989" y="405"/>
                </a:lnTo>
                <a:lnTo>
                  <a:pt x="989" y="407"/>
                </a:lnTo>
                <a:lnTo>
                  <a:pt x="983" y="405"/>
                </a:lnTo>
                <a:lnTo>
                  <a:pt x="981" y="407"/>
                </a:lnTo>
                <a:lnTo>
                  <a:pt x="979" y="407"/>
                </a:lnTo>
                <a:lnTo>
                  <a:pt x="976" y="407"/>
                </a:lnTo>
                <a:lnTo>
                  <a:pt x="968" y="407"/>
                </a:lnTo>
                <a:lnTo>
                  <a:pt x="962" y="407"/>
                </a:lnTo>
                <a:lnTo>
                  <a:pt x="958" y="405"/>
                </a:lnTo>
                <a:lnTo>
                  <a:pt x="953" y="405"/>
                </a:lnTo>
                <a:lnTo>
                  <a:pt x="947" y="405"/>
                </a:lnTo>
                <a:lnTo>
                  <a:pt x="935" y="407"/>
                </a:lnTo>
                <a:lnTo>
                  <a:pt x="920" y="409"/>
                </a:lnTo>
                <a:lnTo>
                  <a:pt x="911" y="411"/>
                </a:lnTo>
                <a:lnTo>
                  <a:pt x="909" y="411"/>
                </a:lnTo>
                <a:lnTo>
                  <a:pt x="909" y="411"/>
                </a:lnTo>
                <a:lnTo>
                  <a:pt x="909" y="413"/>
                </a:lnTo>
                <a:lnTo>
                  <a:pt x="911" y="415"/>
                </a:lnTo>
                <a:lnTo>
                  <a:pt x="911" y="417"/>
                </a:lnTo>
                <a:lnTo>
                  <a:pt x="911" y="417"/>
                </a:lnTo>
                <a:lnTo>
                  <a:pt x="914" y="419"/>
                </a:lnTo>
                <a:lnTo>
                  <a:pt x="918" y="424"/>
                </a:lnTo>
                <a:lnTo>
                  <a:pt x="918" y="426"/>
                </a:lnTo>
                <a:lnTo>
                  <a:pt x="920" y="426"/>
                </a:lnTo>
                <a:lnTo>
                  <a:pt x="920" y="428"/>
                </a:lnTo>
                <a:lnTo>
                  <a:pt x="920" y="428"/>
                </a:lnTo>
                <a:lnTo>
                  <a:pt x="926" y="430"/>
                </a:lnTo>
                <a:lnTo>
                  <a:pt x="928" y="430"/>
                </a:lnTo>
                <a:lnTo>
                  <a:pt x="932" y="432"/>
                </a:lnTo>
                <a:lnTo>
                  <a:pt x="939" y="432"/>
                </a:lnTo>
                <a:lnTo>
                  <a:pt x="947" y="432"/>
                </a:lnTo>
                <a:lnTo>
                  <a:pt x="951" y="432"/>
                </a:lnTo>
                <a:lnTo>
                  <a:pt x="955" y="432"/>
                </a:lnTo>
                <a:lnTo>
                  <a:pt x="960" y="434"/>
                </a:lnTo>
                <a:lnTo>
                  <a:pt x="962" y="434"/>
                </a:lnTo>
                <a:lnTo>
                  <a:pt x="962" y="438"/>
                </a:lnTo>
                <a:lnTo>
                  <a:pt x="962" y="438"/>
                </a:lnTo>
                <a:lnTo>
                  <a:pt x="962" y="443"/>
                </a:lnTo>
                <a:lnTo>
                  <a:pt x="962" y="445"/>
                </a:lnTo>
                <a:lnTo>
                  <a:pt x="966" y="449"/>
                </a:lnTo>
                <a:lnTo>
                  <a:pt x="968" y="451"/>
                </a:lnTo>
                <a:lnTo>
                  <a:pt x="968" y="451"/>
                </a:lnTo>
                <a:lnTo>
                  <a:pt x="970" y="451"/>
                </a:lnTo>
                <a:lnTo>
                  <a:pt x="972" y="451"/>
                </a:lnTo>
                <a:lnTo>
                  <a:pt x="976" y="451"/>
                </a:lnTo>
                <a:lnTo>
                  <a:pt x="981" y="451"/>
                </a:lnTo>
                <a:lnTo>
                  <a:pt x="991" y="451"/>
                </a:lnTo>
                <a:lnTo>
                  <a:pt x="995" y="449"/>
                </a:lnTo>
                <a:lnTo>
                  <a:pt x="997" y="449"/>
                </a:lnTo>
                <a:lnTo>
                  <a:pt x="999" y="449"/>
                </a:lnTo>
                <a:lnTo>
                  <a:pt x="1002" y="449"/>
                </a:lnTo>
                <a:lnTo>
                  <a:pt x="1008" y="449"/>
                </a:lnTo>
                <a:lnTo>
                  <a:pt x="1014" y="447"/>
                </a:lnTo>
                <a:lnTo>
                  <a:pt x="1023" y="447"/>
                </a:lnTo>
                <a:lnTo>
                  <a:pt x="1029" y="445"/>
                </a:lnTo>
                <a:lnTo>
                  <a:pt x="1033" y="443"/>
                </a:lnTo>
                <a:lnTo>
                  <a:pt x="1035" y="440"/>
                </a:lnTo>
                <a:lnTo>
                  <a:pt x="1037" y="440"/>
                </a:lnTo>
                <a:lnTo>
                  <a:pt x="1046" y="440"/>
                </a:lnTo>
                <a:lnTo>
                  <a:pt x="1052" y="438"/>
                </a:lnTo>
                <a:lnTo>
                  <a:pt x="1052" y="438"/>
                </a:lnTo>
                <a:lnTo>
                  <a:pt x="1056" y="434"/>
                </a:lnTo>
                <a:lnTo>
                  <a:pt x="1056" y="434"/>
                </a:lnTo>
                <a:lnTo>
                  <a:pt x="1060" y="430"/>
                </a:lnTo>
                <a:lnTo>
                  <a:pt x="1060" y="428"/>
                </a:lnTo>
                <a:lnTo>
                  <a:pt x="1062" y="428"/>
                </a:lnTo>
                <a:lnTo>
                  <a:pt x="1064" y="428"/>
                </a:lnTo>
                <a:lnTo>
                  <a:pt x="1067" y="428"/>
                </a:lnTo>
                <a:lnTo>
                  <a:pt x="1067" y="428"/>
                </a:lnTo>
                <a:lnTo>
                  <a:pt x="1067" y="430"/>
                </a:lnTo>
                <a:lnTo>
                  <a:pt x="1067" y="432"/>
                </a:lnTo>
                <a:lnTo>
                  <a:pt x="1067" y="432"/>
                </a:lnTo>
                <a:lnTo>
                  <a:pt x="1067" y="432"/>
                </a:lnTo>
                <a:lnTo>
                  <a:pt x="1069" y="434"/>
                </a:lnTo>
                <a:lnTo>
                  <a:pt x="1071" y="434"/>
                </a:lnTo>
                <a:lnTo>
                  <a:pt x="1073" y="434"/>
                </a:lnTo>
                <a:lnTo>
                  <a:pt x="1075" y="434"/>
                </a:lnTo>
                <a:lnTo>
                  <a:pt x="1079" y="434"/>
                </a:lnTo>
                <a:lnTo>
                  <a:pt x="1083" y="436"/>
                </a:lnTo>
                <a:lnTo>
                  <a:pt x="1085" y="436"/>
                </a:lnTo>
                <a:lnTo>
                  <a:pt x="1085" y="436"/>
                </a:lnTo>
                <a:lnTo>
                  <a:pt x="1085" y="436"/>
                </a:lnTo>
                <a:lnTo>
                  <a:pt x="1085" y="438"/>
                </a:lnTo>
                <a:lnTo>
                  <a:pt x="1083" y="440"/>
                </a:lnTo>
                <a:lnTo>
                  <a:pt x="1085" y="440"/>
                </a:lnTo>
                <a:lnTo>
                  <a:pt x="1094" y="443"/>
                </a:lnTo>
                <a:lnTo>
                  <a:pt x="1094" y="440"/>
                </a:lnTo>
                <a:lnTo>
                  <a:pt x="1096" y="440"/>
                </a:lnTo>
                <a:lnTo>
                  <a:pt x="1100" y="443"/>
                </a:lnTo>
                <a:lnTo>
                  <a:pt x="1104" y="443"/>
                </a:lnTo>
                <a:lnTo>
                  <a:pt x="1108" y="443"/>
                </a:lnTo>
                <a:lnTo>
                  <a:pt x="1113" y="443"/>
                </a:lnTo>
                <a:lnTo>
                  <a:pt x="1117" y="443"/>
                </a:lnTo>
                <a:lnTo>
                  <a:pt x="1119" y="443"/>
                </a:lnTo>
                <a:lnTo>
                  <a:pt x="1119" y="443"/>
                </a:lnTo>
                <a:lnTo>
                  <a:pt x="1123" y="440"/>
                </a:lnTo>
                <a:lnTo>
                  <a:pt x="1125" y="440"/>
                </a:lnTo>
                <a:lnTo>
                  <a:pt x="1129" y="438"/>
                </a:lnTo>
                <a:lnTo>
                  <a:pt x="1131" y="438"/>
                </a:lnTo>
                <a:lnTo>
                  <a:pt x="1134" y="434"/>
                </a:lnTo>
                <a:lnTo>
                  <a:pt x="1134" y="434"/>
                </a:lnTo>
                <a:lnTo>
                  <a:pt x="1134" y="432"/>
                </a:lnTo>
                <a:lnTo>
                  <a:pt x="1131" y="432"/>
                </a:lnTo>
                <a:lnTo>
                  <a:pt x="1131" y="432"/>
                </a:lnTo>
                <a:lnTo>
                  <a:pt x="1129" y="432"/>
                </a:lnTo>
                <a:lnTo>
                  <a:pt x="1129" y="432"/>
                </a:lnTo>
                <a:lnTo>
                  <a:pt x="1129" y="432"/>
                </a:lnTo>
                <a:lnTo>
                  <a:pt x="1129" y="430"/>
                </a:lnTo>
                <a:lnTo>
                  <a:pt x="1129" y="430"/>
                </a:lnTo>
                <a:lnTo>
                  <a:pt x="1129" y="430"/>
                </a:lnTo>
                <a:lnTo>
                  <a:pt x="1129" y="428"/>
                </a:lnTo>
                <a:lnTo>
                  <a:pt x="1129" y="428"/>
                </a:lnTo>
                <a:lnTo>
                  <a:pt x="1129" y="426"/>
                </a:lnTo>
                <a:lnTo>
                  <a:pt x="1127" y="426"/>
                </a:lnTo>
                <a:lnTo>
                  <a:pt x="1123" y="426"/>
                </a:lnTo>
                <a:lnTo>
                  <a:pt x="1123" y="428"/>
                </a:lnTo>
                <a:lnTo>
                  <a:pt x="1119" y="428"/>
                </a:lnTo>
                <a:lnTo>
                  <a:pt x="1117" y="430"/>
                </a:lnTo>
                <a:lnTo>
                  <a:pt x="1115" y="432"/>
                </a:lnTo>
                <a:lnTo>
                  <a:pt x="1115" y="434"/>
                </a:lnTo>
                <a:lnTo>
                  <a:pt x="1115" y="432"/>
                </a:lnTo>
                <a:lnTo>
                  <a:pt x="1115" y="430"/>
                </a:lnTo>
                <a:lnTo>
                  <a:pt x="1115" y="428"/>
                </a:lnTo>
                <a:lnTo>
                  <a:pt x="1115" y="426"/>
                </a:lnTo>
                <a:lnTo>
                  <a:pt x="1115" y="426"/>
                </a:lnTo>
                <a:lnTo>
                  <a:pt x="1115" y="426"/>
                </a:lnTo>
                <a:lnTo>
                  <a:pt x="1113" y="426"/>
                </a:lnTo>
                <a:lnTo>
                  <a:pt x="1111" y="424"/>
                </a:lnTo>
                <a:lnTo>
                  <a:pt x="1111" y="424"/>
                </a:lnTo>
                <a:lnTo>
                  <a:pt x="1108" y="422"/>
                </a:lnTo>
                <a:lnTo>
                  <a:pt x="1108" y="422"/>
                </a:lnTo>
                <a:lnTo>
                  <a:pt x="1111" y="422"/>
                </a:lnTo>
                <a:lnTo>
                  <a:pt x="1111" y="422"/>
                </a:lnTo>
                <a:lnTo>
                  <a:pt x="1115" y="424"/>
                </a:lnTo>
                <a:lnTo>
                  <a:pt x="1117" y="424"/>
                </a:lnTo>
                <a:lnTo>
                  <a:pt x="1119" y="424"/>
                </a:lnTo>
                <a:lnTo>
                  <a:pt x="1121" y="424"/>
                </a:lnTo>
                <a:lnTo>
                  <a:pt x="1121" y="424"/>
                </a:lnTo>
                <a:lnTo>
                  <a:pt x="1123" y="424"/>
                </a:lnTo>
                <a:lnTo>
                  <a:pt x="1123" y="422"/>
                </a:lnTo>
                <a:lnTo>
                  <a:pt x="1123" y="422"/>
                </a:lnTo>
                <a:lnTo>
                  <a:pt x="1121" y="422"/>
                </a:lnTo>
                <a:lnTo>
                  <a:pt x="1121" y="419"/>
                </a:lnTo>
                <a:lnTo>
                  <a:pt x="1123" y="419"/>
                </a:lnTo>
                <a:lnTo>
                  <a:pt x="1125" y="417"/>
                </a:lnTo>
                <a:lnTo>
                  <a:pt x="1127" y="417"/>
                </a:lnTo>
                <a:lnTo>
                  <a:pt x="1127" y="417"/>
                </a:lnTo>
                <a:lnTo>
                  <a:pt x="1129" y="417"/>
                </a:lnTo>
                <a:lnTo>
                  <a:pt x="1131" y="419"/>
                </a:lnTo>
                <a:lnTo>
                  <a:pt x="1134" y="419"/>
                </a:lnTo>
                <a:lnTo>
                  <a:pt x="1136" y="422"/>
                </a:lnTo>
                <a:lnTo>
                  <a:pt x="1136" y="419"/>
                </a:lnTo>
                <a:lnTo>
                  <a:pt x="1136" y="419"/>
                </a:lnTo>
                <a:lnTo>
                  <a:pt x="1138" y="417"/>
                </a:lnTo>
                <a:lnTo>
                  <a:pt x="1138" y="417"/>
                </a:lnTo>
                <a:lnTo>
                  <a:pt x="1138" y="417"/>
                </a:lnTo>
                <a:lnTo>
                  <a:pt x="1138" y="419"/>
                </a:lnTo>
                <a:lnTo>
                  <a:pt x="1140" y="419"/>
                </a:lnTo>
                <a:lnTo>
                  <a:pt x="1142" y="422"/>
                </a:lnTo>
                <a:lnTo>
                  <a:pt x="1144" y="422"/>
                </a:lnTo>
                <a:lnTo>
                  <a:pt x="1144" y="422"/>
                </a:lnTo>
                <a:lnTo>
                  <a:pt x="1146" y="419"/>
                </a:lnTo>
                <a:close/>
                <a:moveTo>
                  <a:pt x="1140" y="428"/>
                </a:moveTo>
                <a:lnTo>
                  <a:pt x="1142" y="428"/>
                </a:lnTo>
                <a:lnTo>
                  <a:pt x="1142" y="428"/>
                </a:lnTo>
                <a:lnTo>
                  <a:pt x="1144" y="428"/>
                </a:lnTo>
                <a:lnTo>
                  <a:pt x="1144" y="426"/>
                </a:lnTo>
                <a:lnTo>
                  <a:pt x="1144" y="426"/>
                </a:lnTo>
                <a:lnTo>
                  <a:pt x="1144" y="426"/>
                </a:lnTo>
                <a:lnTo>
                  <a:pt x="1144" y="424"/>
                </a:lnTo>
                <a:lnTo>
                  <a:pt x="1142" y="424"/>
                </a:lnTo>
                <a:lnTo>
                  <a:pt x="1140" y="424"/>
                </a:lnTo>
                <a:lnTo>
                  <a:pt x="1140" y="424"/>
                </a:lnTo>
                <a:lnTo>
                  <a:pt x="1140" y="424"/>
                </a:lnTo>
                <a:lnTo>
                  <a:pt x="1140" y="426"/>
                </a:lnTo>
                <a:lnTo>
                  <a:pt x="1142" y="426"/>
                </a:lnTo>
                <a:lnTo>
                  <a:pt x="1142" y="426"/>
                </a:lnTo>
                <a:lnTo>
                  <a:pt x="1142" y="426"/>
                </a:lnTo>
                <a:lnTo>
                  <a:pt x="1140" y="428"/>
                </a:lnTo>
                <a:lnTo>
                  <a:pt x="1140" y="428"/>
                </a:lnTo>
                <a:lnTo>
                  <a:pt x="1140" y="428"/>
                </a:lnTo>
                <a:lnTo>
                  <a:pt x="1140" y="428"/>
                </a:lnTo>
                <a:lnTo>
                  <a:pt x="1140" y="428"/>
                </a:lnTo>
                <a:close/>
                <a:moveTo>
                  <a:pt x="1150" y="445"/>
                </a:moveTo>
                <a:lnTo>
                  <a:pt x="1150" y="445"/>
                </a:lnTo>
                <a:lnTo>
                  <a:pt x="1152" y="443"/>
                </a:lnTo>
                <a:lnTo>
                  <a:pt x="1152" y="443"/>
                </a:lnTo>
                <a:lnTo>
                  <a:pt x="1152" y="445"/>
                </a:lnTo>
                <a:lnTo>
                  <a:pt x="1152" y="445"/>
                </a:lnTo>
                <a:lnTo>
                  <a:pt x="1152" y="445"/>
                </a:lnTo>
                <a:lnTo>
                  <a:pt x="1155" y="445"/>
                </a:lnTo>
                <a:lnTo>
                  <a:pt x="1155" y="445"/>
                </a:lnTo>
                <a:lnTo>
                  <a:pt x="1155" y="445"/>
                </a:lnTo>
                <a:lnTo>
                  <a:pt x="1157" y="443"/>
                </a:lnTo>
                <a:lnTo>
                  <a:pt x="1157" y="440"/>
                </a:lnTo>
                <a:lnTo>
                  <a:pt x="1157" y="440"/>
                </a:lnTo>
                <a:lnTo>
                  <a:pt x="1155" y="438"/>
                </a:lnTo>
                <a:lnTo>
                  <a:pt x="1155" y="438"/>
                </a:lnTo>
                <a:lnTo>
                  <a:pt x="1152" y="438"/>
                </a:lnTo>
                <a:lnTo>
                  <a:pt x="1152" y="438"/>
                </a:lnTo>
                <a:lnTo>
                  <a:pt x="1150" y="438"/>
                </a:lnTo>
                <a:lnTo>
                  <a:pt x="1150" y="438"/>
                </a:lnTo>
                <a:lnTo>
                  <a:pt x="1150" y="438"/>
                </a:lnTo>
                <a:lnTo>
                  <a:pt x="1150" y="438"/>
                </a:lnTo>
                <a:lnTo>
                  <a:pt x="1150" y="440"/>
                </a:lnTo>
                <a:lnTo>
                  <a:pt x="1150" y="443"/>
                </a:lnTo>
                <a:lnTo>
                  <a:pt x="1150" y="443"/>
                </a:lnTo>
                <a:lnTo>
                  <a:pt x="1150" y="445"/>
                </a:lnTo>
                <a:lnTo>
                  <a:pt x="1150" y="445"/>
                </a:lnTo>
                <a:close/>
                <a:moveTo>
                  <a:pt x="1211" y="262"/>
                </a:moveTo>
                <a:lnTo>
                  <a:pt x="1213" y="264"/>
                </a:lnTo>
                <a:lnTo>
                  <a:pt x="1215" y="264"/>
                </a:lnTo>
                <a:lnTo>
                  <a:pt x="1215" y="262"/>
                </a:lnTo>
                <a:lnTo>
                  <a:pt x="1217" y="262"/>
                </a:lnTo>
                <a:lnTo>
                  <a:pt x="1217" y="262"/>
                </a:lnTo>
                <a:lnTo>
                  <a:pt x="1217" y="260"/>
                </a:lnTo>
                <a:lnTo>
                  <a:pt x="1215" y="260"/>
                </a:lnTo>
                <a:lnTo>
                  <a:pt x="1211" y="258"/>
                </a:lnTo>
                <a:lnTo>
                  <a:pt x="1211" y="258"/>
                </a:lnTo>
                <a:lnTo>
                  <a:pt x="1211" y="258"/>
                </a:lnTo>
                <a:lnTo>
                  <a:pt x="1211" y="260"/>
                </a:lnTo>
                <a:lnTo>
                  <a:pt x="1209" y="260"/>
                </a:lnTo>
                <a:lnTo>
                  <a:pt x="1205" y="262"/>
                </a:lnTo>
                <a:lnTo>
                  <a:pt x="1203" y="262"/>
                </a:lnTo>
                <a:lnTo>
                  <a:pt x="1203" y="264"/>
                </a:lnTo>
                <a:lnTo>
                  <a:pt x="1203" y="264"/>
                </a:lnTo>
                <a:lnTo>
                  <a:pt x="1203" y="266"/>
                </a:lnTo>
                <a:lnTo>
                  <a:pt x="1205" y="266"/>
                </a:lnTo>
                <a:lnTo>
                  <a:pt x="1207" y="266"/>
                </a:lnTo>
                <a:lnTo>
                  <a:pt x="1207" y="266"/>
                </a:lnTo>
                <a:lnTo>
                  <a:pt x="1207" y="264"/>
                </a:lnTo>
                <a:lnTo>
                  <a:pt x="1211" y="262"/>
                </a:lnTo>
                <a:lnTo>
                  <a:pt x="1211" y="262"/>
                </a:lnTo>
                <a:close/>
                <a:moveTo>
                  <a:pt x="1205" y="329"/>
                </a:moveTo>
                <a:lnTo>
                  <a:pt x="1205" y="329"/>
                </a:lnTo>
                <a:lnTo>
                  <a:pt x="1205" y="327"/>
                </a:lnTo>
                <a:lnTo>
                  <a:pt x="1203" y="329"/>
                </a:lnTo>
                <a:lnTo>
                  <a:pt x="1201" y="329"/>
                </a:lnTo>
                <a:lnTo>
                  <a:pt x="1201" y="331"/>
                </a:lnTo>
                <a:lnTo>
                  <a:pt x="1201" y="331"/>
                </a:lnTo>
                <a:lnTo>
                  <a:pt x="1201" y="333"/>
                </a:lnTo>
                <a:lnTo>
                  <a:pt x="1203" y="336"/>
                </a:lnTo>
                <a:lnTo>
                  <a:pt x="1205" y="336"/>
                </a:lnTo>
                <a:lnTo>
                  <a:pt x="1207" y="336"/>
                </a:lnTo>
                <a:lnTo>
                  <a:pt x="1207" y="333"/>
                </a:lnTo>
                <a:lnTo>
                  <a:pt x="1207" y="333"/>
                </a:lnTo>
                <a:lnTo>
                  <a:pt x="1209" y="331"/>
                </a:lnTo>
                <a:lnTo>
                  <a:pt x="1209" y="331"/>
                </a:lnTo>
                <a:lnTo>
                  <a:pt x="1207" y="331"/>
                </a:lnTo>
                <a:lnTo>
                  <a:pt x="1207" y="329"/>
                </a:lnTo>
                <a:lnTo>
                  <a:pt x="1205" y="329"/>
                </a:lnTo>
                <a:close/>
                <a:moveTo>
                  <a:pt x="1234" y="252"/>
                </a:moveTo>
                <a:lnTo>
                  <a:pt x="1234" y="254"/>
                </a:lnTo>
                <a:lnTo>
                  <a:pt x="1234" y="254"/>
                </a:lnTo>
                <a:lnTo>
                  <a:pt x="1234" y="256"/>
                </a:lnTo>
                <a:lnTo>
                  <a:pt x="1236" y="256"/>
                </a:lnTo>
                <a:lnTo>
                  <a:pt x="1238" y="256"/>
                </a:lnTo>
                <a:lnTo>
                  <a:pt x="1240" y="256"/>
                </a:lnTo>
                <a:lnTo>
                  <a:pt x="1243" y="254"/>
                </a:lnTo>
                <a:lnTo>
                  <a:pt x="1243" y="254"/>
                </a:lnTo>
                <a:lnTo>
                  <a:pt x="1240" y="254"/>
                </a:lnTo>
                <a:lnTo>
                  <a:pt x="1240" y="252"/>
                </a:lnTo>
                <a:lnTo>
                  <a:pt x="1240" y="250"/>
                </a:lnTo>
                <a:lnTo>
                  <a:pt x="1238" y="250"/>
                </a:lnTo>
                <a:lnTo>
                  <a:pt x="1238" y="248"/>
                </a:lnTo>
                <a:lnTo>
                  <a:pt x="1238" y="248"/>
                </a:lnTo>
                <a:lnTo>
                  <a:pt x="1234" y="250"/>
                </a:lnTo>
                <a:lnTo>
                  <a:pt x="1234" y="250"/>
                </a:lnTo>
                <a:lnTo>
                  <a:pt x="1234" y="250"/>
                </a:lnTo>
                <a:lnTo>
                  <a:pt x="1232" y="250"/>
                </a:lnTo>
                <a:lnTo>
                  <a:pt x="1232" y="252"/>
                </a:lnTo>
                <a:lnTo>
                  <a:pt x="1234" y="252"/>
                </a:lnTo>
                <a:lnTo>
                  <a:pt x="1234" y="252"/>
                </a:lnTo>
                <a:close/>
                <a:moveTo>
                  <a:pt x="1136" y="231"/>
                </a:moveTo>
                <a:lnTo>
                  <a:pt x="1136" y="231"/>
                </a:lnTo>
                <a:lnTo>
                  <a:pt x="1138" y="231"/>
                </a:lnTo>
                <a:lnTo>
                  <a:pt x="1142" y="231"/>
                </a:lnTo>
                <a:lnTo>
                  <a:pt x="1148" y="229"/>
                </a:lnTo>
                <a:lnTo>
                  <a:pt x="1155" y="227"/>
                </a:lnTo>
                <a:lnTo>
                  <a:pt x="1152" y="227"/>
                </a:lnTo>
                <a:lnTo>
                  <a:pt x="1150" y="227"/>
                </a:lnTo>
                <a:lnTo>
                  <a:pt x="1146" y="227"/>
                </a:lnTo>
                <a:lnTo>
                  <a:pt x="1144" y="227"/>
                </a:lnTo>
                <a:lnTo>
                  <a:pt x="1142" y="229"/>
                </a:lnTo>
                <a:lnTo>
                  <a:pt x="1138" y="229"/>
                </a:lnTo>
                <a:lnTo>
                  <a:pt x="1136" y="231"/>
                </a:lnTo>
                <a:close/>
                <a:moveTo>
                  <a:pt x="1188" y="302"/>
                </a:moveTo>
                <a:lnTo>
                  <a:pt x="1180" y="304"/>
                </a:lnTo>
                <a:lnTo>
                  <a:pt x="1175" y="304"/>
                </a:lnTo>
                <a:lnTo>
                  <a:pt x="1175" y="306"/>
                </a:lnTo>
                <a:lnTo>
                  <a:pt x="1173" y="306"/>
                </a:lnTo>
                <a:lnTo>
                  <a:pt x="1173" y="306"/>
                </a:lnTo>
                <a:lnTo>
                  <a:pt x="1171" y="306"/>
                </a:lnTo>
                <a:lnTo>
                  <a:pt x="1169" y="308"/>
                </a:lnTo>
                <a:lnTo>
                  <a:pt x="1167" y="308"/>
                </a:lnTo>
                <a:lnTo>
                  <a:pt x="1167" y="308"/>
                </a:lnTo>
                <a:lnTo>
                  <a:pt x="1167" y="308"/>
                </a:lnTo>
                <a:lnTo>
                  <a:pt x="1169" y="310"/>
                </a:lnTo>
                <a:lnTo>
                  <a:pt x="1173" y="310"/>
                </a:lnTo>
                <a:lnTo>
                  <a:pt x="1175" y="310"/>
                </a:lnTo>
                <a:lnTo>
                  <a:pt x="1178" y="310"/>
                </a:lnTo>
                <a:lnTo>
                  <a:pt x="1178" y="310"/>
                </a:lnTo>
                <a:lnTo>
                  <a:pt x="1180" y="310"/>
                </a:lnTo>
                <a:lnTo>
                  <a:pt x="1184" y="308"/>
                </a:lnTo>
                <a:lnTo>
                  <a:pt x="1186" y="308"/>
                </a:lnTo>
                <a:lnTo>
                  <a:pt x="1190" y="306"/>
                </a:lnTo>
                <a:lnTo>
                  <a:pt x="1192" y="306"/>
                </a:lnTo>
                <a:lnTo>
                  <a:pt x="1192" y="304"/>
                </a:lnTo>
                <a:lnTo>
                  <a:pt x="1192" y="304"/>
                </a:lnTo>
                <a:lnTo>
                  <a:pt x="1192" y="302"/>
                </a:lnTo>
                <a:lnTo>
                  <a:pt x="1192" y="302"/>
                </a:lnTo>
                <a:lnTo>
                  <a:pt x="1190" y="302"/>
                </a:lnTo>
                <a:lnTo>
                  <a:pt x="1188" y="302"/>
                </a:lnTo>
                <a:close/>
                <a:moveTo>
                  <a:pt x="1117" y="178"/>
                </a:moveTo>
                <a:lnTo>
                  <a:pt x="1117" y="180"/>
                </a:lnTo>
                <a:lnTo>
                  <a:pt x="1115" y="180"/>
                </a:lnTo>
                <a:lnTo>
                  <a:pt x="1113" y="183"/>
                </a:lnTo>
                <a:lnTo>
                  <a:pt x="1113" y="183"/>
                </a:lnTo>
                <a:lnTo>
                  <a:pt x="1113" y="183"/>
                </a:lnTo>
                <a:lnTo>
                  <a:pt x="1113" y="183"/>
                </a:lnTo>
                <a:lnTo>
                  <a:pt x="1115" y="185"/>
                </a:lnTo>
                <a:lnTo>
                  <a:pt x="1115" y="183"/>
                </a:lnTo>
                <a:lnTo>
                  <a:pt x="1119" y="180"/>
                </a:lnTo>
                <a:lnTo>
                  <a:pt x="1119" y="180"/>
                </a:lnTo>
                <a:lnTo>
                  <a:pt x="1117" y="178"/>
                </a:lnTo>
                <a:close/>
                <a:moveTo>
                  <a:pt x="1123" y="243"/>
                </a:moveTo>
                <a:lnTo>
                  <a:pt x="1121" y="239"/>
                </a:lnTo>
                <a:lnTo>
                  <a:pt x="1119" y="239"/>
                </a:lnTo>
                <a:lnTo>
                  <a:pt x="1115" y="239"/>
                </a:lnTo>
                <a:lnTo>
                  <a:pt x="1106" y="241"/>
                </a:lnTo>
                <a:lnTo>
                  <a:pt x="1100" y="241"/>
                </a:lnTo>
                <a:lnTo>
                  <a:pt x="1096" y="243"/>
                </a:lnTo>
                <a:lnTo>
                  <a:pt x="1096" y="245"/>
                </a:lnTo>
                <a:lnTo>
                  <a:pt x="1098" y="248"/>
                </a:lnTo>
                <a:lnTo>
                  <a:pt x="1102" y="248"/>
                </a:lnTo>
                <a:lnTo>
                  <a:pt x="1104" y="248"/>
                </a:lnTo>
                <a:lnTo>
                  <a:pt x="1102" y="250"/>
                </a:lnTo>
                <a:lnTo>
                  <a:pt x="1104" y="252"/>
                </a:lnTo>
                <a:lnTo>
                  <a:pt x="1113" y="250"/>
                </a:lnTo>
                <a:lnTo>
                  <a:pt x="1115" y="250"/>
                </a:lnTo>
                <a:lnTo>
                  <a:pt x="1113" y="254"/>
                </a:lnTo>
                <a:lnTo>
                  <a:pt x="1111" y="256"/>
                </a:lnTo>
                <a:lnTo>
                  <a:pt x="1117" y="256"/>
                </a:lnTo>
                <a:lnTo>
                  <a:pt x="1121" y="254"/>
                </a:lnTo>
                <a:lnTo>
                  <a:pt x="1123" y="254"/>
                </a:lnTo>
                <a:lnTo>
                  <a:pt x="1123" y="252"/>
                </a:lnTo>
                <a:lnTo>
                  <a:pt x="1125" y="252"/>
                </a:lnTo>
                <a:lnTo>
                  <a:pt x="1129" y="250"/>
                </a:lnTo>
                <a:lnTo>
                  <a:pt x="1129" y="250"/>
                </a:lnTo>
                <a:lnTo>
                  <a:pt x="1129" y="250"/>
                </a:lnTo>
                <a:lnTo>
                  <a:pt x="1127" y="248"/>
                </a:lnTo>
                <a:lnTo>
                  <a:pt x="1123" y="245"/>
                </a:lnTo>
                <a:lnTo>
                  <a:pt x="1123" y="245"/>
                </a:lnTo>
                <a:lnTo>
                  <a:pt x="1123" y="243"/>
                </a:lnTo>
                <a:close/>
                <a:moveTo>
                  <a:pt x="1081" y="313"/>
                </a:moveTo>
                <a:lnTo>
                  <a:pt x="1079" y="313"/>
                </a:lnTo>
                <a:lnTo>
                  <a:pt x="1067" y="313"/>
                </a:lnTo>
                <a:lnTo>
                  <a:pt x="1062" y="315"/>
                </a:lnTo>
                <a:lnTo>
                  <a:pt x="1062" y="315"/>
                </a:lnTo>
                <a:lnTo>
                  <a:pt x="1060" y="317"/>
                </a:lnTo>
                <a:lnTo>
                  <a:pt x="1058" y="319"/>
                </a:lnTo>
                <a:lnTo>
                  <a:pt x="1058" y="321"/>
                </a:lnTo>
                <a:lnTo>
                  <a:pt x="1060" y="321"/>
                </a:lnTo>
                <a:lnTo>
                  <a:pt x="1064" y="321"/>
                </a:lnTo>
                <a:lnTo>
                  <a:pt x="1069" y="325"/>
                </a:lnTo>
                <a:lnTo>
                  <a:pt x="1071" y="327"/>
                </a:lnTo>
                <a:lnTo>
                  <a:pt x="1071" y="327"/>
                </a:lnTo>
                <a:lnTo>
                  <a:pt x="1075" y="331"/>
                </a:lnTo>
                <a:lnTo>
                  <a:pt x="1079" y="333"/>
                </a:lnTo>
                <a:lnTo>
                  <a:pt x="1081" y="336"/>
                </a:lnTo>
                <a:lnTo>
                  <a:pt x="1081" y="336"/>
                </a:lnTo>
                <a:lnTo>
                  <a:pt x="1083" y="336"/>
                </a:lnTo>
                <a:lnTo>
                  <a:pt x="1083" y="336"/>
                </a:lnTo>
                <a:lnTo>
                  <a:pt x="1085" y="333"/>
                </a:lnTo>
                <a:lnTo>
                  <a:pt x="1087" y="331"/>
                </a:lnTo>
                <a:lnTo>
                  <a:pt x="1087" y="331"/>
                </a:lnTo>
                <a:lnTo>
                  <a:pt x="1090" y="329"/>
                </a:lnTo>
                <a:lnTo>
                  <a:pt x="1092" y="325"/>
                </a:lnTo>
                <a:lnTo>
                  <a:pt x="1092" y="323"/>
                </a:lnTo>
                <a:lnTo>
                  <a:pt x="1094" y="321"/>
                </a:lnTo>
                <a:lnTo>
                  <a:pt x="1094" y="319"/>
                </a:lnTo>
                <a:lnTo>
                  <a:pt x="1092" y="317"/>
                </a:lnTo>
                <a:lnTo>
                  <a:pt x="1092" y="317"/>
                </a:lnTo>
                <a:lnTo>
                  <a:pt x="1092" y="317"/>
                </a:lnTo>
                <a:lnTo>
                  <a:pt x="1090" y="315"/>
                </a:lnTo>
                <a:lnTo>
                  <a:pt x="1085" y="313"/>
                </a:lnTo>
                <a:lnTo>
                  <a:pt x="1081" y="313"/>
                </a:lnTo>
                <a:close/>
                <a:moveTo>
                  <a:pt x="1092" y="269"/>
                </a:moveTo>
                <a:lnTo>
                  <a:pt x="1090" y="271"/>
                </a:lnTo>
                <a:lnTo>
                  <a:pt x="1090" y="273"/>
                </a:lnTo>
                <a:lnTo>
                  <a:pt x="1087" y="273"/>
                </a:lnTo>
                <a:lnTo>
                  <a:pt x="1087" y="273"/>
                </a:lnTo>
                <a:lnTo>
                  <a:pt x="1090" y="275"/>
                </a:lnTo>
                <a:lnTo>
                  <a:pt x="1092" y="275"/>
                </a:lnTo>
                <a:lnTo>
                  <a:pt x="1096" y="277"/>
                </a:lnTo>
                <a:lnTo>
                  <a:pt x="1100" y="277"/>
                </a:lnTo>
                <a:lnTo>
                  <a:pt x="1104" y="275"/>
                </a:lnTo>
                <a:lnTo>
                  <a:pt x="1104" y="275"/>
                </a:lnTo>
                <a:lnTo>
                  <a:pt x="1106" y="273"/>
                </a:lnTo>
                <a:lnTo>
                  <a:pt x="1106" y="273"/>
                </a:lnTo>
                <a:lnTo>
                  <a:pt x="1106" y="273"/>
                </a:lnTo>
                <a:lnTo>
                  <a:pt x="1106" y="271"/>
                </a:lnTo>
                <a:lnTo>
                  <a:pt x="1104" y="271"/>
                </a:lnTo>
                <a:lnTo>
                  <a:pt x="1104" y="269"/>
                </a:lnTo>
                <a:lnTo>
                  <a:pt x="1104" y="266"/>
                </a:lnTo>
                <a:lnTo>
                  <a:pt x="1104" y="266"/>
                </a:lnTo>
                <a:lnTo>
                  <a:pt x="1102" y="266"/>
                </a:lnTo>
                <a:lnTo>
                  <a:pt x="1100" y="264"/>
                </a:lnTo>
                <a:lnTo>
                  <a:pt x="1096" y="264"/>
                </a:lnTo>
                <a:lnTo>
                  <a:pt x="1094" y="264"/>
                </a:lnTo>
                <a:lnTo>
                  <a:pt x="1092" y="266"/>
                </a:lnTo>
                <a:lnTo>
                  <a:pt x="1092" y="269"/>
                </a:lnTo>
                <a:close/>
                <a:moveTo>
                  <a:pt x="1211" y="277"/>
                </a:moveTo>
                <a:lnTo>
                  <a:pt x="1213" y="279"/>
                </a:lnTo>
                <a:lnTo>
                  <a:pt x="1213" y="279"/>
                </a:lnTo>
                <a:lnTo>
                  <a:pt x="1213" y="279"/>
                </a:lnTo>
                <a:lnTo>
                  <a:pt x="1215" y="279"/>
                </a:lnTo>
                <a:lnTo>
                  <a:pt x="1215" y="279"/>
                </a:lnTo>
                <a:lnTo>
                  <a:pt x="1219" y="281"/>
                </a:lnTo>
                <a:lnTo>
                  <a:pt x="1226" y="283"/>
                </a:lnTo>
                <a:lnTo>
                  <a:pt x="1228" y="283"/>
                </a:lnTo>
                <a:lnTo>
                  <a:pt x="1232" y="285"/>
                </a:lnTo>
                <a:lnTo>
                  <a:pt x="1234" y="287"/>
                </a:lnTo>
                <a:lnTo>
                  <a:pt x="1236" y="287"/>
                </a:lnTo>
                <a:lnTo>
                  <a:pt x="1238" y="287"/>
                </a:lnTo>
                <a:lnTo>
                  <a:pt x="1243" y="287"/>
                </a:lnTo>
                <a:lnTo>
                  <a:pt x="1247" y="287"/>
                </a:lnTo>
                <a:lnTo>
                  <a:pt x="1251" y="287"/>
                </a:lnTo>
                <a:lnTo>
                  <a:pt x="1253" y="287"/>
                </a:lnTo>
                <a:lnTo>
                  <a:pt x="1253" y="285"/>
                </a:lnTo>
                <a:lnTo>
                  <a:pt x="1253" y="285"/>
                </a:lnTo>
                <a:lnTo>
                  <a:pt x="1253" y="285"/>
                </a:lnTo>
                <a:lnTo>
                  <a:pt x="1253" y="283"/>
                </a:lnTo>
                <a:lnTo>
                  <a:pt x="1253" y="283"/>
                </a:lnTo>
                <a:lnTo>
                  <a:pt x="1253" y="281"/>
                </a:lnTo>
                <a:lnTo>
                  <a:pt x="1253" y="279"/>
                </a:lnTo>
                <a:lnTo>
                  <a:pt x="1253" y="279"/>
                </a:lnTo>
                <a:lnTo>
                  <a:pt x="1253" y="277"/>
                </a:lnTo>
                <a:lnTo>
                  <a:pt x="1253" y="275"/>
                </a:lnTo>
                <a:lnTo>
                  <a:pt x="1253" y="275"/>
                </a:lnTo>
                <a:lnTo>
                  <a:pt x="1253" y="273"/>
                </a:lnTo>
                <a:lnTo>
                  <a:pt x="1251" y="271"/>
                </a:lnTo>
                <a:lnTo>
                  <a:pt x="1251" y="269"/>
                </a:lnTo>
                <a:lnTo>
                  <a:pt x="1249" y="266"/>
                </a:lnTo>
                <a:lnTo>
                  <a:pt x="1247" y="264"/>
                </a:lnTo>
                <a:lnTo>
                  <a:pt x="1243" y="262"/>
                </a:lnTo>
                <a:lnTo>
                  <a:pt x="1240" y="260"/>
                </a:lnTo>
                <a:lnTo>
                  <a:pt x="1236" y="260"/>
                </a:lnTo>
                <a:lnTo>
                  <a:pt x="1234" y="258"/>
                </a:lnTo>
                <a:lnTo>
                  <a:pt x="1230" y="260"/>
                </a:lnTo>
                <a:lnTo>
                  <a:pt x="1222" y="262"/>
                </a:lnTo>
                <a:lnTo>
                  <a:pt x="1219" y="264"/>
                </a:lnTo>
                <a:lnTo>
                  <a:pt x="1217" y="264"/>
                </a:lnTo>
                <a:lnTo>
                  <a:pt x="1215" y="266"/>
                </a:lnTo>
                <a:lnTo>
                  <a:pt x="1215" y="269"/>
                </a:lnTo>
                <a:lnTo>
                  <a:pt x="1215" y="271"/>
                </a:lnTo>
                <a:lnTo>
                  <a:pt x="1213" y="271"/>
                </a:lnTo>
                <a:lnTo>
                  <a:pt x="1211" y="271"/>
                </a:lnTo>
                <a:lnTo>
                  <a:pt x="1209" y="275"/>
                </a:lnTo>
                <a:lnTo>
                  <a:pt x="1209" y="275"/>
                </a:lnTo>
                <a:lnTo>
                  <a:pt x="1209" y="277"/>
                </a:lnTo>
                <a:lnTo>
                  <a:pt x="1209" y="277"/>
                </a:lnTo>
                <a:lnTo>
                  <a:pt x="1209" y="277"/>
                </a:lnTo>
                <a:lnTo>
                  <a:pt x="1211" y="277"/>
                </a:lnTo>
                <a:lnTo>
                  <a:pt x="1211" y="277"/>
                </a:lnTo>
                <a:close/>
                <a:moveTo>
                  <a:pt x="1473" y="631"/>
                </a:moveTo>
                <a:lnTo>
                  <a:pt x="1473" y="629"/>
                </a:lnTo>
                <a:lnTo>
                  <a:pt x="1475" y="629"/>
                </a:lnTo>
                <a:lnTo>
                  <a:pt x="1471" y="629"/>
                </a:lnTo>
                <a:lnTo>
                  <a:pt x="1469" y="631"/>
                </a:lnTo>
                <a:lnTo>
                  <a:pt x="1469" y="631"/>
                </a:lnTo>
                <a:lnTo>
                  <a:pt x="1469" y="631"/>
                </a:lnTo>
                <a:lnTo>
                  <a:pt x="1471" y="631"/>
                </a:lnTo>
                <a:lnTo>
                  <a:pt x="1473" y="631"/>
                </a:lnTo>
                <a:close/>
                <a:moveTo>
                  <a:pt x="1479" y="579"/>
                </a:moveTo>
                <a:lnTo>
                  <a:pt x="1481" y="579"/>
                </a:lnTo>
                <a:lnTo>
                  <a:pt x="1483" y="577"/>
                </a:lnTo>
                <a:lnTo>
                  <a:pt x="1483" y="577"/>
                </a:lnTo>
                <a:lnTo>
                  <a:pt x="1483" y="575"/>
                </a:lnTo>
                <a:lnTo>
                  <a:pt x="1486" y="575"/>
                </a:lnTo>
                <a:lnTo>
                  <a:pt x="1483" y="575"/>
                </a:lnTo>
                <a:lnTo>
                  <a:pt x="1483" y="572"/>
                </a:lnTo>
                <a:lnTo>
                  <a:pt x="1481" y="570"/>
                </a:lnTo>
                <a:lnTo>
                  <a:pt x="1481" y="570"/>
                </a:lnTo>
                <a:lnTo>
                  <a:pt x="1479" y="570"/>
                </a:lnTo>
                <a:lnTo>
                  <a:pt x="1479" y="570"/>
                </a:lnTo>
                <a:lnTo>
                  <a:pt x="1475" y="570"/>
                </a:lnTo>
                <a:lnTo>
                  <a:pt x="1471" y="570"/>
                </a:lnTo>
                <a:lnTo>
                  <a:pt x="1471" y="570"/>
                </a:lnTo>
                <a:lnTo>
                  <a:pt x="1471" y="570"/>
                </a:lnTo>
                <a:lnTo>
                  <a:pt x="1471" y="572"/>
                </a:lnTo>
                <a:lnTo>
                  <a:pt x="1473" y="575"/>
                </a:lnTo>
                <a:lnTo>
                  <a:pt x="1477" y="579"/>
                </a:lnTo>
                <a:lnTo>
                  <a:pt x="1479" y="579"/>
                </a:lnTo>
                <a:close/>
                <a:moveTo>
                  <a:pt x="1523" y="451"/>
                </a:moveTo>
                <a:lnTo>
                  <a:pt x="1523" y="449"/>
                </a:lnTo>
                <a:lnTo>
                  <a:pt x="1521" y="447"/>
                </a:lnTo>
                <a:lnTo>
                  <a:pt x="1519" y="447"/>
                </a:lnTo>
                <a:lnTo>
                  <a:pt x="1519" y="447"/>
                </a:lnTo>
                <a:lnTo>
                  <a:pt x="1517" y="447"/>
                </a:lnTo>
                <a:lnTo>
                  <a:pt x="1515" y="447"/>
                </a:lnTo>
                <a:lnTo>
                  <a:pt x="1515" y="449"/>
                </a:lnTo>
                <a:lnTo>
                  <a:pt x="1515" y="449"/>
                </a:lnTo>
                <a:lnTo>
                  <a:pt x="1515" y="451"/>
                </a:lnTo>
                <a:lnTo>
                  <a:pt x="1517" y="451"/>
                </a:lnTo>
                <a:lnTo>
                  <a:pt x="1519" y="453"/>
                </a:lnTo>
                <a:lnTo>
                  <a:pt x="1521" y="455"/>
                </a:lnTo>
                <a:lnTo>
                  <a:pt x="1523" y="455"/>
                </a:lnTo>
                <a:lnTo>
                  <a:pt x="1523" y="455"/>
                </a:lnTo>
                <a:lnTo>
                  <a:pt x="1523" y="453"/>
                </a:lnTo>
                <a:lnTo>
                  <a:pt x="1523" y="453"/>
                </a:lnTo>
                <a:lnTo>
                  <a:pt x="1523" y="453"/>
                </a:lnTo>
                <a:lnTo>
                  <a:pt x="1523" y="453"/>
                </a:lnTo>
                <a:lnTo>
                  <a:pt x="1523" y="451"/>
                </a:lnTo>
                <a:lnTo>
                  <a:pt x="1523" y="451"/>
                </a:lnTo>
                <a:close/>
                <a:moveTo>
                  <a:pt x="1467" y="728"/>
                </a:moveTo>
                <a:lnTo>
                  <a:pt x="1467" y="728"/>
                </a:lnTo>
                <a:lnTo>
                  <a:pt x="1467" y="726"/>
                </a:lnTo>
                <a:lnTo>
                  <a:pt x="1469" y="726"/>
                </a:lnTo>
                <a:lnTo>
                  <a:pt x="1469" y="723"/>
                </a:lnTo>
                <a:lnTo>
                  <a:pt x="1469" y="721"/>
                </a:lnTo>
                <a:lnTo>
                  <a:pt x="1467" y="721"/>
                </a:lnTo>
                <a:lnTo>
                  <a:pt x="1467" y="721"/>
                </a:lnTo>
                <a:lnTo>
                  <a:pt x="1467" y="721"/>
                </a:lnTo>
                <a:lnTo>
                  <a:pt x="1467" y="723"/>
                </a:lnTo>
                <a:lnTo>
                  <a:pt x="1467" y="723"/>
                </a:lnTo>
                <a:lnTo>
                  <a:pt x="1465" y="726"/>
                </a:lnTo>
                <a:lnTo>
                  <a:pt x="1465" y="728"/>
                </a:lnTo>
                <a:lnTo>
                  <a:pt x="1465" y="728"/>
                </a:lnTo>
                <a:lnTo>
                  <a:pt x="1465" y="728"/>
                </a:lnTo>
                <a:lnTo>
                  <a:pt x="1467" y="728"/>
                </a:lnTo>
                <a:close/>
                <a:moveTo>
                  <a:pt x="1481" y="560"/>
                </a:moveTo>
                <a:lnTo>
                  <a:pt x="1483" y="558"/>
                </a:lnTo>
                <a:lnTo>
                  <a:pt x="1483" y="558"/>
                </a:lnTo>
                <a:lnTo>
                  <a:pt x="1483" y="558"/>
                </a:lnTo>
                <a:lnTo>
                  <a:pt x="1483" y="558"/>
                </a:lnTo>
                <a:lnTo>
                  <a:pt x="1481" y="558"/>
                </a:lnTo>
                <a:lnTo>
                  <a:pt x="1479" y="558"/>
                </a:lnTo>
                <a:lnTo>
                  <a:pt x="1477" y="558"/>
                </a:lnTo>
                <a:lnTo>
                  <a:pt x="1479" y="558"/>
                </a:lnTo>
                <a:lnTo>
                  <a:pt x="1479" y="560"/>
                </a:lnTo>
                <a:lnTo>
                  <a:pt x="1481" y="560"/>
                </a:lnTo>
                <a:close/>
                <a:moveTo>
                  <a:pt x="1509" y="455"/>
                </a:moveTo>
                <a:lnTo>
                  <a:pt x="1507" y="455"/>
                </a:lnTo>
                <a:lnTo>
                  <a:pt x="1504" y="455"/>
                </a:lnTo>
                <a:lnTo>
                  <a:pt x="1504" y="455"/>
                </a:lnTo>
                <a:lnTo>
                  <a:pt x="1502" y="455"/>
                </a:lnTo>
                <a:lnTo>
                  <a:pt x="1498" y="457"/>
                </a:lnTo>
                <a:lnTo>
                  <a:pt x="1496" y="457"/>
                </a:lnTo>
                <a:lnTo>
                  <a:pt x="1496" y="457"/>
                </a:lnTo>
                <a:lnTo>
                  <a:pt x="1494" y="461"/>
                </a:lnTo>
                <a:lnTo>
                  <a:pt x="1490" y="463"/>
                </a:lnTo>
                <a:lnTo>
                  <a:pt x="1490" y="468"/>
                </a:lnTo>
                <a:lnTo>
                  <a:pt x="1488" y="470"/>
                </a:lnTo>
                <a:lnTo>
                  <a:pt x="1488" y="472"/>
                </a:lnTo>
                <a:lnTo>
                  <a:pt x="1490" y="476"/>
                </a:lnTo>
                <a:lnTo>
                  <a:pt x="1490" y="478"/>
                </a:lnTo>
                <a:lnTo>
                  <a:pt x="1492" y="480"/>
                </a:lnTo>
                <a:lnTo>
                  <a:pt x="1492" y="480"/>
                </a:lnTo>
                <a:lnTo>
                  <a:pt x="1494" y="482"/>
                </a:lnTo>
                <a:lnTo>
                  <a:pt x="1494" y="482"/>
                </a:lnTo>
                <a:lnTo>
                  <a:pt x="1496" y="482"/>
                </a:lnTo>
                <a:lnTo>
                  <a:pt x="1502" y="482"/>
                </a:lnTo>
                <a:lnTo>
                  <a:pt x="1507" y="480"/>
                </a:lnTo>
                <a:lnTo>
                  <a:pt x="1511" y="480"/>
                </a:lnTo>
                <a:lnTo>
                  <a:pt x="1515" y="478"/>
                </a:lnTo>
                <a:lnTo>
                  <a:pt x="1517" y="478"/>
                </a:lnTo>
                <a:lnTo>
                  <a:pt x="1519" y="476"/>
                </a:lnTo>
                <a:lnTo>
                  <a:pt x="1519" y="474"/>
                </a:lnTo>
                <a:lnTo>
                  <a:pt x="1519" y="472"/>
                </a:lnTo>
                <a:lnTo>
                  <a:pt x="1519" y="470"/>
                </a:lnTo>
                <a:lnTo>
                  <a:pt x="1519" y="463"/>
                </a:lnTo>
                <a:lnTo>
                  <a:pt x="1519" y="463"/>
                </a:lnTo>
                <a:lnTo>
                  <a:pt x="1519" y="461"/>
                </a:lnTo>
                <a:lnTo>
                  <a:pt x="1521" y="461"/>
                </a:lnTo>
                <a:lnTo>
                  <a:pt x="1521" y="459"/>
                </a:lnTo>
                <a:lnTo>
                  <a:pt x="1519" y="459"/>
                </a:lnTo>
                <a:lnTo>
                  <a:pt x="1519" y="457"/>
                </a:lnTo>
                <a:lnTo>
                  <a:pt x="1519" y="457"/>
                </a:lnTo>
                <a:lnTo>
                  <a:pt x="1511" y="455"/>
                </a:lnTo>
                <a:lnTo>
                  <a:pt x="1509" y="455"/>
                </a:lnTo>
                <a:close/>
                <a:moveTo>
                  <a:pt x="1450" y="650"/>
                </a:moveTo>
                <a:lnTo>
                  <a:pt x="1450" y="650"/>
                </a:lnTo>
                <a:lnTo>
                  <a:pt x="1450" y="650"/>
                </a:lnTo>
                <a:lnTo>
                  <a:pt x="1448" y="650"/>
                </a:lnTo>
                <a:lnTo>
                  <a:pt x="1448" y="650"/>
                </a:lnTo>
                <a:lnTo>
                  <a:pt x="1448" y="650"/>
                </a:lnTo>
                <a:lnTo>
                  <a:pt x="1446" y="652"/>
                </a:lnTo>
                <a:lnTo>
                  <a:pt x="1448" y="652"/>
                </a:lnTo>
                <a:lnTo>
                  <a:pt x="1450" y="650"/>
                </a:lnTo>
                <a:close/>
                <a:moveTo>
                  <a:pt x="1448" y="784"/>
                </a:moveTo>
                <a:lnTo>
                  <a:pt x="1448" y="784"/>
                </a:lnTo>
                <a:lnTo>
                  <a:pt x="1450" y="784"/>
                </a:lnTo>
                <a:lnTo>
                  <a:pt x="1450" y="784"/>
                </a:lnTo>
                <a:lnTo>
                  <a:pt x="1450" y="782"/>
                </a:lnTo>
                <a:lnTo>
                  <a:pt x="1448" y="782"/>
                </a:lnTo>
                <a:lnTo>
                  <a:pt x="1448" y="782"/>
                </a:lnTo>
                <a:lnTo>
                  <a:pt x="1448" y="784"/>
                </a:lnTo>
                <a:lnTo>
                  <a:pt x="1448" y="784"/>
                </a:lnTo>
                <a:close/>
                <a:moveTo>
                  <a:pt x="1450" y="713"/>
                </a:moveTo>
                <a:lnTo>
                  <a:pt x="1450" y="713"/>
                </a:lnTo>
                <a:lnTo>
                  <a:pt x="1450" y="715"/>
                </a:lnTo>
                <a:lnTo>
                  <a:pt x="1450" y="715"/>
                </a:lnTo>
                <a:lnTo>
                  <a:pt x="1450" y="715"/>
                </a:lnTo>
                <a:lnTo>
                  <a:pt x="1452" y="713"/>
                </a:lnTo>
                <a:lnTo>
                  <a:pt x="1452" y="713"/>
                </a:lnTo>
                <a:lnTo>
                  <a:pt x="1450" y="713"/>
                </a:lnTo>
                <a:lnTo>
                  <a:pt x="1450" y="713"/>
                </a:lnTo>
                <a:close/>
                <a:moveTo>
                  <a:pt x="1450" y="726"/>
                </a:moveTo>
                <a:lnTo>
                  <a:pt x="1454" y="723"/>
                </a:lnTo>
                <a:lnTo>
                  <a:pt x="1454" y="721"/>
                </a:lnTo>
                <a:lnTo>
                  <a:pt x="1454" y="721"/>
                </a:lnTo>
                <a:lnTo>
                  <a:pt x="1454" y="721"/>
                </a:lnTo>
                <a:lnTo>
                  <a:pt x="1454" y="721"/>
                </a:lnTo>
                <a:lnTo>
                  <a:pt x="1452" y="723"/>
                </a:lnTo>
                <a:lnTo>
                  <a:pt x="1452" y="723"/>
                </a:lnTo>
                <a:lnTo>
                  <a:pt x="1450" y="723"/>
                </a:lnTo>
                <a:lnTo>
                  <a:pt x="1450" y="723"/>
                </a:lnTo>
                <a:lnTo>
                  <a:pt x="1448" y="723"/>
                </a:lnTo>
                <a:lnTo>
                  <a:pt x="1448" y="723"/>
                </a:lnTo>
                <a:lnTo>
                  <a:pt x="1448" y="726"/>
                </a:lnTo>
                <a:lnTo>
                  <a:pt x="1448" y="726"/>
                </a:lnTo>
                <a:lnTo>
                  <a:pt x="1450" y="726"/>
                </a:lnTo>
                <a:close/>
                <a:moveTo>
                  <a:pt x="1222" y="428"/>
                </a:moveTo>
                <a:lnTo>
                  <a:pt x="1222" y="430"/>
                </a:lnTo>
                <a:lnTo>
                  <a:pt x="1222" y="430"/>
                </a:lnTo>
                <a:lnTo>
                  <a:pt x="1224" y="430"/>
                </a:lnTo>
                <a:lnTo>
                  <a:pt x="1224" y="430"/>
                </a:lnTo>
                <a:lnTo>
                  <a:pt x="1226" y="428"/>
                </a:lnTo>
                <a:lnTo>
                  <a:pt x="1226" y="428"/>
                </a:lnTo>
                <a:lnTo>
                  <a:pt x="1226" y="426"/>
                </a:lnTo>
                <a:lnTo>
                  <a:pt x="1226" y="426"/>
                </a:lnTo>
                <a:lnTo>
                  <a:pt x="1224" y="424"/>
                </a:lnTo>
                <a:lnTo>
                  <a:pt x="1224" y="424"/>
                </a:lnTo>
                <a:lnTo>
                  <a:pt x="1222" y="422"/>
                </a:lnTo>
                <a:lnTo>
                  <a:pt x="1219" y="422"/>
                </a:lnTo>
                <a:lnTo>
                  <a:pt x="1219" y="424"/>
                </a:lnTo>
                <a:lnTo>
                  <a:pt x="1217" y="424"/>
                </a:lnTo>
                <a:lnTo>
                  <a:pt x="1217" y="426"/>
                </a:lnTo>
                <a:lnTo>
                  <a:pt x="1217" y="426"/>
                </a:lnTo>
                <a:lnTo>
                  <a:pt x="1217" y="428"/>
                </a:lnTo>
                <a:lnTo>
                  <a:pt x="1217" y="428"/>
                </a:lnTo>
                <a:lnTo>
                  <a:pt x="1217" y="430"/>
                </a:lnTo>
                <a:lnTo>
                  <a:pt x="1219" y="430"/>
                </a:lnTo>
                <a:lnTo>
                  <a:pt x="1219" y="428"/>
                </a:lnTo>
                <a:lnTo>
                  <a:pt x="1219" y="428"/>
                </a:lnTo>
                <a:lnTo>
                  <a:pt x="1219" y="426"/>
                </a:lnTo>
                <a:lnTo>
                  <a:pt x="1219" y="424"/>
                </a:lnTo>
                <a:lnTo>
                  <a:pt x="1219" y="424"/>
                </a:lnTo>
                <a:lnTo>
                  <a:pt x="1219" y="424"/>
                </a:lnTo>
                <a:lnTo>
                  <a:pt x="1222" y="424"/>
                </a:lnTo>
                <a:lnTo>
                  <a:pt x="1222" y="426"/>
                </a:lnTo>
                <a:lnTo>
                  <a:pt x="1222" y="428"/>
                </a:lnTo>
                <a:lnTo>
                  <a:pt x="1222" y="428"/>
                </a:lnTo>
                <a:lnTo>
                  <a:pt x="1222" y="428"/>
                </a:lnTo>
                <a:close/>
                <a:moveTo>
                  <a:pt x="1207" y="350"/>
                </a:moveTo>
                <a:lnTo>
                  <a:pt x="1209" y="350"/>
                </a:lnTo>
                <a:lnTo>
                  <a:pt x="1211" y="348"/>
                </a:lnTo>
                <a:lnTo>
                  <a:pt x="1211" y="348"/>
                </a:lnTo>
                <a:lnTo>
                  <a:pt x="1211" y="346"/>
                </a:lnTo>
                <a:lnTo>
                  <a:pt x="1209" y="344"/>
                </a:lnTo>
                <a:lnTo>
                  <a:pt x="1209" y="342"/>
                </a:lnTo>
                <a:lnTo>
                  <a:pt x="1209" y="342"/>
                </a:lnTo>
                <a:lnTo>
                  <a:pt x="1207" y="342"/>
                </a:lnTo>
                <a:lnTo>
                  <a:pt x="1205" y="342"/>
                </a:lnTo>
                <a:lnTo>
                  <a:pt x="1203" y="344"/>
                </a:lnTo>
                <a:lnTo>
                  <a:pt x="1201" y="344"/>
                </a:lnTo>
                <a:lnTo>
                  <a:pt x="1201" y="344"/>
                </a:lnTo>
                <a:lnTo>
                  <a:pt x="1201" y="342"/>
                </a:lnTo>
                <a:lnTo>
                  <a:pt x="1201" y="342"/>
                </a:lnTo>
                <a:lnTo>
                  <a:pt x="1201" y="340"/>
                </a:lnTo>
                <a:lnTo>
                  <a:pt x="1199" y="338"/>
                </a:lnTo>
                <a:lnTo>
                  <a:pt x="1196" y="338"/>
                </a:lnTo>
                <a:lnTo>
                  <a:pt x="1196" y="338"/>
                </a:lnTo>
                <a:lnTo>
                  <a:pt x="1199" y="336"/>
                </a:lnTo>
                <a:lnTo>
                  <a:pt x="1199" y="336"/>
                </a:lnTo>
                <a:lnTo>
                  <a:pt x="1199" y="336"/>
                </a:lnTo>
                <a:lnTo>
                  <a:pt x="1196" y="333"/>
                </a:lnTo>
                <a:lnTo>
                  <a:pt x="1192" y="333"/>
                </a:lnTo>
                <a:lnTo>
                  <a:pt x="1192" y="331"/>
                </a:lnTo>
                <a:lnTo>
                  <a:pt x="1188" y="331"/>
                </a:lnTo>
                <a:lnTo>
                  <a:pt x="1188" y="333"/>
                </a:lnTo>
                <a:lnTo>
                  <a:pt x="1186" y="333"/>
                </a:lnTo>
                <a:lnTo>
                  <a:pt x="1182" y="336"/>
                </a:lnTo>
                <a:lnTo>
                  <a:pt x="1182" y="336"/>
                </a:lnTo>
                <a:lnTo>
                  <a:pt x="1182" y="333"/>
                </a:lnTo>
                <a:lnTo>
                  <a:pt x="1182" y="333"/>
                </a:lnTo>
                <a:lnTo>
                  <a:pt x="1182" y="333"/>
                </a:lnTo>
                <a:lnTo>
                  <a:pt x="1182" y="331"/>
                </a:lnTo>
                <a:lnTo>
                  <a:pt x="1186" y="329"/>
                </a:lnTo>
                <a:lnTo>
                  <a:pt x="1190" y="325"/>
                </a:lnTo>
                <a:lnTo>
                  <a:pt x="1196" y="323"/>
                </a:lnTo>
                <a:lnTo>
                  <a:pt x="1199" y="323"/>
                </a:lnTo>
                <a:lnTo>
                  <a:pt x="1199" y="321"/>
                </a:lnTo>
                <a:lnTo>
                  <a:pt x="1199" y="321"/>
                </a:lnTo>
                <a:lnTo>
                  <a:pt x="1196" y="321"/>
                </a:lnTo>
                <a:lnTo>
                  <a:pt x="1196" y="321"/>
                </a:lnTo>
                <a:lnTo>
                  <a:pt x="1194" y="321"/>
                </a:lnTo>
                <a:lnTo>
                  <a:pt x="1194" y="321"/>
                </a:lnTo>
                <a:lnTo>
                  <a:pt x="1194" y="321"/>
                </a:lnTo>
                <a:lnTo>
                  <a:pt x="1194" y="319"/>
                </a:lnTo>
                <a:lnTo>
                  <a:pt x="1194" y="319"/>
                </a:lnTo>
                <a:lnTo>
                  <a:pt x="1194" y="319"/>
                </a:lnTo>
                <a:lnTo>
                  <a:pt x="1196" y="319"/>
                </a:lnTo>
                <a:lnTo>
                  <a:pt x="1199" y="317"/>
                </a:lnTo>
                <a:lnTo>
                  <a:pt x="1201" y="317"/>
                </a:lnTo>
                <a:lnTo>
                  <a:pt x="1201" y="317"/>
                </a:lnTo>
                <a:lnTo>
                  <a:pt x="1203" y="315"/>
                </a:lnTo>
                <a:lnTo>
                  <a:pt x="1203" y="315"/>
                </a:lnTo>
                <a:lnTo>
                  <a:pt x="1203" y="315"/>
                </a:lnTo>
                <a:lnTo>
                  <a:pt x="1201" y="310"/>
                </a:lnTo>
                <a:lnTo>
                  <a:pt x="1201" y="310"/>
                </a:lnTo>
                <a:lnTo>
                  <a:pt x="1199" y="310"/>
                </a:lnTo>
                <a:lnTo>
                  <a:pt x="1199" y="310"/>
                </a:lnTo>
                <a:lnTo>
                  <a:pt x="1194" y="308"/>
                </a:lnTo>
                <a:lnTo>
                  <a:pt x="1192" y="308"/>
                </a:lnTo>
                <a:lnTo>
                  <a:pt x="1190" y="308"/>
                </a:lnTo>
                <a:lnTo>
                  <a:pt x="1188" y="308"/>
                </a:lnTo>
                <a:lnTo>
                  <a:pt x="1186" y="310"/>
                </a:lnTo>
                <a:lnTo>
                  <a:pt x="1180" y="310"/>
                </a:lnTo>
                <a:lnTo>
                  <a:pt x="1178" y="313"/>
                </a:lnTo>
                <a:lnTo>
                  <a:pt x="1173" y="313"/>
                </a:lnTo>
                <a:lnTo>
                  <a:pt x="1171" y="313"/>
                </a:lnTo>
                <a:lnTo>
                  <a:pt x="1159" y="306"/>
                </a:lnTo>
                <a:lnTo>
                  <a:pt x="1157" y="308"/>
                </a:lnTo>
                <a:lnTo>
                  <a:pt x="1157" y="308"/>
                </a:lnTo>
                <a:lnTo>
                  <a:pt x="1157" y="308"/>
                </a:lnTo>
                <a:lnTo>
                  <a:pt x="1157" y="310"/>
                </a:lnTo>
                <a:lnTo>
                  <a:pt x="1159" y="310"/>
                </a:lnTo>
                <a:lnTo>
                  <a:pt x="1161" y="310"/>
                </a:lnTo>
                <a:lnTo>
                  <a:pt x="1161" y="310"/>
                </a:lnTo>
                <a:lnTo>
                  <a:pt x="1159" y="310"/>
                </a:lnTo>
                <a:lnTo>
                  <a:pt x="1157" y="310"/>
                </a:lnTo>
                <a:lnTo>
                  <a:pt x="1152" y="310"/>
                </a:lnTo>
                <a:lnTo>
                  <a:pt x="1146" y="310"/>
                </a:lnTo>
                <a:lnTo>
                  <a:pt x="1144" y="310"/>
                </a:lnTo>
                <a:lnTo>
                  <a:pt x="1144" y="313"/>
                </a:lnTo>
                <a:lnTo>
                  <a:pt x="1144" y="313"/>
                </a:lnTo>
                <a:lnTo>
                  <a:pt x="1146" y="315"/>
                </a:lnTo>
                <a:lnTo>
                  <a:pt x="1146" y="315"/>
                </a:lnTo>
                <a:lnTo>
                  <a:pt x="1148" y="317"/>
                </a:lnTo>
                <a:lnTo>
                  <a:pt x="1150" y="317"/>
                </a:lnTo>
                <a:lnTo>
                  <a:pt x="1150" y="317"/>
                </a:lnTo>
                <a:lnTo>
                  <a:pt x="1150" y="319"/>
                </a:lnTo>
                <a:lnTo>
                  <a:pt x="1152" y="321"/>
                </a:lnTo>
                <a:lnTo>
                  <a:pt x="1152" y="321"/>
                </a:lnTo>
                <a:lnTo>
                  <a:pt x="1148" y="319"/>
                </a:lnTo>
                <a:lnTo>
                  <a:pt x="1146" y="317"/>
                </a:lnTo>
                <a:lnTo>
                  <a:pt x="1144" y="317"/>
                </a:lnTo>
                <a:lnTo>
                  <a:pt x="1142" y="317"/>
                </a:lnTo>
                <a:lnTo>
                  <a:pt x="1140" y="317"/>
                </a:lnTo>
                <a:lnTo>
                  <a:pt x="1138" y="319"/>
                </a:lnTo>
                <a:lnTo>
                  <a:pt x="1138" y="319"/>
                </a:lnTo>
                <a:lnTo>
                  <a:pt x="1138" y="321"/>
                </a:lnTo>
                <a:lnTo>
                  <a:pt x="1138" y="321"/>
                </a:lnTo>
                <a:lnTo>
                  <a:pt x="1138" y="321"/>
                </a:lnTo>
                <a:lnTo>
                  <a:pt x="1146" y="325"/>
                </a:lnTo>
                <a:lnTo>
                  <a:pt x="1148" y="325"/>
                </a:lnTo>
                <a:lnTo>
                  <a:pt x="1150" y="325"/>
                </a:lnTo>
                <a:lnTo>
                  <a:pt x="1152" y="325"/>
                </a:lnTo>
                <a:lnTo>
                  <a:pt x="1155" y="323"/>
                </a:lnTo>
                <a:lnTo>
                  <a:pt x="1155" y="323"/>
                </a:lnTo>
                <a:lnTo>
                  <a:pt x="1159" y="327"/>
                </a:lnTo>
                <a:lnTo>
                  <a:pt x="1161" y="327"/>
                </a:lnTo>
                <a:lnTo>
                  <a:pt x="1159" y="327"/>
                </a:lnTo>
                <a:lnTo>
                  <a:pt x="1159" y="327"/>
                </a:lnTo>
                <a:lnTo>
                  <a:pt x="1157" y="327"/>
                </a:lnTo>
                <a:lnTo>
                  <a:pt x="1155" y="325"/>
                </a:lnTo>
                <a:lnTo>
                  <a:pt x="1152" y="327"/>
                </a:lnTo>
                <a:lnTo>
                  <a:pt x="1152" y="327"/>
                </a:lnTo>
                <a:lnTo>
                  <a:pt x="1150" y="327"/>
                </a:lnTo>
                <a:lnTo>
                  <a:pt x="1150" y="329"/>
                </a:lnTo>
                <a:lnTo>
                  <a:pt x="1150" y="329"/>
                </a:lnTo>
                <a:lnTo>
                  <a:pt x="1152" y="329"/>
                </a:lnTo>
                <a:lnTo>
                  <a:pt x="1155" y="329"/>
                </a:lnTo>
                <a:lnTo>
                  <a:pt x="1155" y="329"/>
                </a:lnTo>
                <a:lnTo>
                  <a:pt x="1157" y="331"/>
                </a:lnTo>
                <a:lnTo>
                  <a:pt x="1157" y="331"/>
                </a:lnTo>
                <a:lnTo>
                  <a:pt x="1157" y="333"/>
                </a:lnTo>
                <a:lnTo>
                  <a:pt x="1157" y="336"/>
                </a:lnTo>
                <a:lnTo>
                  <a:pt x="1157" y="336"/>
                </a:lnTo>
                <a:lnTo>
                  <a:pt x="1157" y="336"/>
                </a:lnTo>
                <a:lnTo>
                  <a:pt x="1157" y="336"/>
                </a:lnTo>
                <a:lnTo>
                  <a:pt x="1155" y="333"/>
                </a:lnTo>
                <a:lnTo>
                  <a:pt x="1152" y="333"/>
                </a:lnTo>
                <a:lnTo>
                  <a:pt x="1152" y="338"/>
                </a:lnTo>
                <a:lnTo>
                  <a:pt x="1152" y="340"/>
                </a:lnTo>
                <a:lnTo>
                  <a:pt x="1152" y="340"/>
                </a:lnTo>
                <a:lnTo>
                  <a:pt x="1146" y="340"/>
                </a:lnTo>
                <a:lnTo>
                  <a:pt x="1144" y="342"/>
                </a:lnTo>
                <a:lnTo>
                  <a:pt x="1140" y="342"/>
                </a:lnTo>
                <a:lnTo>
                  <a:pt x="1140" y="340"/>
                </a:lnTo>
                <a:lnTo>
                  <a:pt x="1138" y="338"/>
                </a:lnTo>
                <a:lnTo>
                  <a:pt x="1136" y="336"/>
                </a:lnTo>
                <a:lnTo>
                  <a:pt x="1136" y="336"/>
                </a:lnTo>
                <a:lnTo>
                  <a:pt x="1134" y="336"/>
                </a:lnTo>
                <a:lnTo>
                  <a:pt x="1134" y="333"/>
                </a:lnTo>
                <a:lnTo>
                  <a:pt x="1131" y="333"/>
                </a:lnTo>
                <a:lnTo>
                  <a:pt x="1131" y="331"/>
                </a:lnTo>
                <a:lnTo>
                  <a:pt x="1129" y="331"/>
                </a:lnTo>
                <a:lnTo>
                  <a:pt x="1127" y="331"/>
                </a:lnTo>
                <a:lnTo>
                  <a:pt x="1125" y="331"/>
                </a:lnTo>
                <a:lnTo>
                  <a:pt x="1123" y="333"/>
                </a:lnTo>
                <a:lnTo>
                  <a:pt x="1121" y="333"/>
                </a:lnTo>
                <a:lnTo>
                  <a:pt x="1121" y="336"/>
                </a:lnTo>
                <a:lnTo>
                  <a:pt x="1121" y="338"/>
                </a:lnTo>
                <a:lnTo>
                  <a:pt x="1119" y="340"/>
                </a:lnTo>
                <a:lnTo>
                  <a:pt x="1119" y="340"/>
                </a:lnTo>
                <a:lnTo>
                  <a:pt x="1121" y="342"/>
                </a:lnTo>
                <a:lnTo>
                  <a:pt x="1125" y="344"/>
                </a:lnTo>
                <a:lnTo>
                  <a:pt x="1129" y="348"/>
                </a:lnTo>
                <a:lnTo>
                  <a:pt x="1131" y="348"/>
                </a:lnTo>
                <a:lnTo>
                  <a:pt x="1131" y="350"/>
                </a:lnTo>
                <a:lnTo>
                  <a:pt x="1134" y="350"/>
                </a:lnTo>
                <a:lnTo>
                  <a:pt x="1134" y="350"/>
                </a:lnTo>
                <a:lnTo>
                  <a:pt x="1134" y="352"/>
                </a:lnTo>
                <a:lnTo>
                  <a:pt x="1138" y="352"/>
                </a:lnTo>
                <a:lnTo>
                  <a:pt x="1140" y="352"/>
                </a:lnTo>
                <a:lnTo>
                  <a:pt x="1140" y="352"/>
                </a:lnTo>
                <a:lnTo>
                  <a:pt x="1142" y="352"/>
                </a:lnTo>
                <a:lnTo>
                  <a:pt x="1144" y="352"/>
                </a:lnTo>
                <a:lnTo>
                  <a:pt x="1144" y="354"/>
                </a:lnTo>
                <a:lnTo>
                  <a:pt x="1144" y="354"/>
                </a:lnTo>
                <a:lnTo>
                  <a:pt x="1148" y="354"/>
                </a:lnTo>
                <a:lnTo>
                  <a:pt x="1148" y="354"/>
                </a:lnTo>
                <a:lnTo>
                  <a:pt x="1150" y="357"/>
                </a:lnTo>
                <a:lnTo>
                  <a:pt x="1155" y="361"/>
                </a:lnTo>
                <a:lnTo>
                  <a:pt x="1157" y="363"/>
                </a:lnTo>
                <a:lnTo>
                  <a:pt x="1163" y="367"/>
                </a:lnTo>
                <a:lnTo>
                  <a:pt x="1165" y="369"/>
                </a:lnTo>
                <a:lnTo>
                  <a:pt x="1167" y="371"/>
                </a:lnTo>
                <a:lnTo>
                  <a:pt x="1169" y="375"/>
                </a:lnTo>
                <a:lnTo>
                  <a:pt x="1169" y="378"/>
                </a:lnTo>
                <a:lnTo>
                  <a:pt x="1171" y="378"/>
                </a:lnTo>
                <a:lnTo>
                  <a:pt x="1173" y="378"/>
                </a:lnTo>
                <a:lnTo>
                  <a:pt x="1175" y="378"/>
                </a:lnTo>
                <a:lnTo>
                  <a:pt x="1178" y="380"/>
                </a:lnTo>
                <a:lnTo>
                  <a:pt x="1178" y="380"/>
                </a:lnTo>
                <a:lnTo>
                  <a:pt x="1180" y="378"/>
                </a:lnTo>
                <a:lnTo>
                  <a:pt x="1182" y="378"/>
                </a:lnTo>
                <a:lnTo>
                  <a:pt x="1186" y="375"/>
                </a:lnTo>
                <a:lnTo>
                  <a:pt x="1186" y="375"/>
                </a:lnTo>
                <a:lnTo>
                  <a:pt x="1186" y="373"/>
                </a:lnTo>
                <a:lnTo>
                  <a:pt x="1184" y="371"/>
                </a:lnTo>
                <a:lnTo>
                  <a:pt x="1182" y="367"/>
                </a:lnTo>
                <a:lnTo>
                  <a:pt x="1182" y="367"/>
                </a:lnTo>
                <a:lnTo>
                  <a:pt x="1182" y="365"/>
                </a:lnTo>
                <a:lnTo>
                  <a:pt x="1184" y="365"/>
                </a:lnTo>
                <a:lnTo>
                  <a:pt x="1184" y="365"/>
                </a:lnTo>
                <a:lnTo>
                  <a:pt x="1184" y="365"/>
                </a:lnTo>
                <a:lnTo>
                  <a:pt x="1184" y="365"/>
                </a:lnTo>
                <a:lnTo>
                  <a:pt x="1184" y="367"/>
                </a:lnTo>
                <a:lnTo>
                  <a:pt x="1184" y="367"/>
                </a:lnTo>
                <a:lnTo>
                  <a:pt x="1184" y="369"/>
                </a:lnTo>
                <a:lnTo>
                  <a:pt x="1186" y="369"/>
                </a:lnTo>
                <a:lnTo>
                  <a:pt x="1194" y="371"/>
                </a:lnTo>
                <a:lnTo>
                  <a:pt x="1196" y="369"/>
                </a:lnTo>
                <a:lnTo>
                  <a:pt x="1199" y="369"/>
                </a:lnTo>
                <a:lnTo>
                  <a:pt x="1201" y="369"/>
                </a:lnTo>
                <a:lnTo>
                  <a:pt x="1203" y="367"/>
                </a:lnTo>
                <a:lnTo>
                  <a:pt x="1203" y="365"/>
                </a:lnTo>
                <a:lnTo>
                  <a:pt x="1209" y="365"/>
                </a:lnTo>
                <a:lnTo>
                  <a:pt x="1207" y="361"/>
                </a:lnTo>
                <a:lnTo>
                  <a:pt x="1207" y="361"/>
                </a:lnTo>
                <a:lnTo>
                  <a:pt x="1207" y="359"/>
                </a:lnTo>
                <a:lnTo>
                  <a:pt x="1205" y="359"/>
                </a:lnTo>
                <a:lnTo>
                  <a:pt x="1209" y="357"/>
                </a:lnTo>
                <a:lnTo>
                  <a:pt x="1209" y="357"/>
                </a:lnTo>
                <a:lnTo>
                  <a:pt x="1209" y="354"/>
                </a:lnTo>
                <a:lnTo>
                  <a:pt x="1209" y="354"/>
                </a:lnTo>
                <a:lnTo>
                  <a:pt x="1207" y="352"/>
                </a:lnTo>
                <a:lnTo>
                  <a:pt x="1205" y="352"/>
                </a:lnTo>
                <a:lnTo>
                  <a:pt x="1205" y="352"/>
                </a:lnTo>
                <a:lnTo>
                  <a:pt x="1207" y="352"/>
                </a:lnTo>
                <a:lnTo>
                  <a:pt x="1207" y="350"/>
                </a:lnTo>
                <a:close/>
                <a:moveTo>
                  <a:pt x="54" y="2310"/>
                </a:moveTo>
                <a:lnTo>
                  <a:pt x="54" y="2310"/>
                </a:lnTo>
                <a:lnTo>
                  <a:pt x="54" y="2313"/>
                </a:lnTo>
                <a:lnTo>
                  <a:pt x="54" y="2313"/>
                </a:lnTo>
                <a:lnTo>
                  <a:pt x="57" y="2310"/>
                </a:lnTo>
                <a:lnTo>
                  <a:pt x="57" y="2310"/>
                </a:lnTo>
                <a:lnTo>
                  <a:pt x="54" y="2310"/>
                </a:lnTo>
                <a:close/>
                <a:moveTo>
                  <a:pt x="1297" y="430"/>
                </a:moveTo>
                <a:lnTo>
                  <a:pt x="1295" y="430"/>
                </a:lnTo>
                <a:lnTo>
                  <a:pt x="1295" y="428"/>
                </a:lnTo>
                <a:lnTo>
                  <a:pt x="1293" y="430"/>
                </a:lnTo>
                <a:lnTo>
                  <a:pt x="1293" y="430"/>
                </a:lnTo>
                <a:lnTo>
                  <a:pt x="1293" y="430"/>
                </a:lnTo>
                <a:lnTo>
                  <a:pt x="1295" y="432"/>
                </a:lnTo>
                <a:lnTo>
                  <a:pt x="1295" y="432"/>
                </a:lnTo>
                <a:lnTo>
                  <a:pt x="1295" y="432"/>
                </a:lnTo>
                <a:lnTo>
                  <a:pt x="1295" y="432"/>
                </a:lnTo>
                <a:lnTo>
                  <a:pt x="1297" y="432"/>
                </a:lnTo>
                <a:lnTo>
                  <a:pt x="1297" y="432"/>
                </a:lnTo>
                <a:lnTo>
                  <a:pt x="1297" y="430"/>
                </a:lnTo>
                <a:lnTo>
                  <a:pt x="1297" y="430"/>
                </a:lnTo>
                <a:close/>
                <a:moveTo>
                  <a:pt x="1215" y="432"/>
                </a:moveTo>
                <a:lnTo>
                  <a:pt x="1213" y="430"/>
                </a:lnTo>
                <a:lnTo>
                  <a:pt x="1207" y="426"/>
                </a:lnTo>
                <a:lnTo>
                  <a:pt x="1205" y="426"/>
                </a:lnTo>
                <a:lnTo>
                  <a:pt x="1203" y="424"/>
                </a:lnTo>
                <a:lnTo>
                  <a:pt x="1201" y="424"/>
                </a:lnTo>
                <a:lnTo>
                  <a:pt x="1199" y="422"/>
                </a:lnTo>
                <a:lnTo>
                  <a:pt x="1199" y="422"/>
                </a:lnTo>
                <a:lnTo>
                  <a:pt x="1199" y="422"/>
                </a:lnTo>
                <a:lnTo>
                  <a:pt x="1196" y="422"/>
                </a:lnTo>
                <a:lnTo>
                  <a:pt x="1196" y="422"/>
                </a:lnTo>
                <a:lnTo>
                  <a:pt x="1196" y="422"/>
                </a:lnTo>
                <a:lnTo>
                  <a:pt x="1196" y="422"/>
                </a:lnTo>
                <a:lnTo>
                  <a:pt x="1196" y="422"/>
                </a:lnTo>
                <a:lnTo>
                  <a:pt x="1196" y="422"/>
                </a:lnTo>
                <a:lnTo>
                  <a:pt x="1196" y="419"/>
                </a:lnTo>
                <a:lnTo>
                  <a:pt x="1196" y="419"/>
                </a:lnTo>
                <a:lnTo>
                  <a:pt x="1194" y="417"/>
                </a:lnTo>
                <a:lnTo>
                  <a:pt x="1192" y="417"/>
                </a:lnTo>
                <a:lnTo>
                  <a:pt x="1190" y="417"/>
                </a:lnTo>
                <a:lnTo>
                  <a:pt x="1190" y="417"/>
                </a:lnTo>
                <a:lnTo>
                  <a:pt x="1186" y="417"/>
                </a:lnTo>
                <a:lnTo>
                  <a:pt x="1186" y="417"/>
                </a:lnTo>
                <a:lnTo>
                  <a:pt x="1184" y="419"/>
                </a:lnTo>
                <a:lnTo>
                  <a:pt x="1184" y="419"/>
                </a:lnTo>
                <a:lnTo>
                  <a:pt x="1184" y="422"/>
                </a:lnTo>
                <a:lnTo>
                  <a:pt x="1184" y="422"/>
                </a:lnTo>
                <a:lnTo>
                  <a:pt x="1184" y="422"/>
                </a:lnTo>
                <a:lnTo>
                  <a:pt x="1186" y="426"/>
                </a:lnTo>
                <a:lnTo>
                  <a:pt x="1188" y="426"/>
                </a:lnTo>
                <a:lnTo>
                  <a:pt x="1186" y="426"/>
                </a:lnTo>
                <a:lnTo>
                  <a:pt x="1184" y="426"/>
                </a:lnTo>
                <a:lnTo>
                  <a:pt x="1182" y="424"/>
                </a:lnTo>
                <a:lnTo>
                  <a:pt x="1182" y="424"/>
                </a:lnTo>
                <a:lnTo>
                  <a:pt x="1180" y="424"/>
                </a:lnTo>
                <a:lnTo>
                  <a:pt x="1180" y="424"/>
                </a:lnTo>
                <a:lnTo>
                  <a:pt x="1180" y="426"/>
                </a:lnTo>
                <a:lnTo>
                  <a:pt x="1182" y="426"/>
                </a:lnTo>
                <a:lnTo>
                  <a:pt x="1182" y="426"/>
                </a:lnTo>
                <a:lnTo>
                  <a:pt x="1180" y="426"/>
                </a:lnTo>
                <a:lnTo>
                  <a:pt x="1180" y="426"/>
                </a:lnTo>
                <a:lnTo>
                  <a:pt x="1180" y="428"/>
                </a:lnTo>
                <a:lnTo>
                  <a:pt x="1182" y="428"/>
                </a:lnTo>
                <a:lnTo>
                  <a:pt x="1182" y="430"/>
                </a:lnTo>
                <a:lnTo>
                  <a:pt x="1182" y="430"/>
                </a:lnTo>
                <a:lnTo>
                  <a:pt x="1180" y="430"/>
                </a:lnTo>
                <a:lnTo>
                  <a:pt x="1178" y="432"/>
                </a:lnTo>
                <a:lnTo>
                  <a:pt x="1175" y="434"/>
                </a:lnTo>
                <a:lnTo>
                  <a:pt x="1171" y="434"/>
                </a:lnTo>
                <a:lnTo>
                  <a:pt x="1167" y="434"/>
                </a:lnTo>
                <a:lnTo>
                  <a:pt x="1165" y="436"/>
                </a:lnTo>
                <a:lnTo>
                  <a:pt x="1165" y="436"/>
                </a:lnTo>
                <a:lnTo>
                  <a:pt x="1165" y="438"/>
                </a:lnTo>
                <a:lnTo>
                  <a:pt x="1167" y="438"/>
                </a:lnTo>
                <a:lnTo>
                  <a:pt x="1167" y="440"/>
                </a:lnTo>
                <a:lnTo>
                  <a:pt x="1169" y="440"/>
                </a:lnTo>
                <a:lnTo>
                  <a:pt x="1169" y="443"/>
                </a:lnTo>
                <a:lnTo>
                  <a:pt x="1171" y="443"/>
                </a:lnTo>
                <a:lnTo>
                  <a:pt x="1173" y="440"/>
                </a:lnTo>
                <a:lnTo>
                  <a:pt x="1171" y="440"/>
                </a:lnTo>
                <a:lnTo>
                  <a:pt x="1173" y="440"/>
                </a:lnTo>
                <a:lnTo>
                  <a:pt x="1173" y="440"/>
                </a:lnTo>
                <a:lnTo>
                  <a:pt x="1175" y="440"/>
                </a:lnTo>
                <a:lnTo>
                  <a:pt x="1175" y="440"/>
                </a:lnTo>
                <a:lnTo>
                  <a:pt x="1175" y="440"/>
                </a:lnTo>
                <a:lnTo>
                  <a:pt x="1175" y="443"/>
                </a:lnTo>
                <a:lnTo>
                  <a:pt x="1175" y="443"/>
                </a:lnTo>
                <a:lnTo>
                  <a:pt x="1178" y="443"/>
                </a:lnTo>
                <a:lnTo>
                  <a:pt x="1178" y="443"/>
                </a:lnTo>
                <a:lnTo>
                  <a:pt x="1180" y="443"/>
                </a:lnTo>
                <a:lnTo>
                  <a:pt x="1182" y="443"/>
                </a:lnTo>
                <a:lnTo>
                  <a:pt x="1182" y="443"/>
                </a:lnTo>
                <a:lnTo>
                  <a:pt x="1184" y="443"/>
                </a:lnTo>
                <a:lnTo>
                  <a:pt x="1184" y="443"/>
                </a:lnTo>
                <a:lnTo>
                  <a:pt x="1184" y="443"/>
                </a:lnTo>
                <a:lnTo>
                  <a:pt x="1184" y="445"/>
                </a:lnTo>
                <a:lnTo>
                  <a:pt x="1184" y="445"/>
                </a:lnTo>
                <a:lnTo>
                  <a:pt x="1184" y="445"/>
                </a:lnTo>
                <a:lnTo>
                  <a:pt x="1190" y="447"/>
                </a:lnTo>
                <a:lnTo>
                  <a:pt x="1192" y="447"/>
                </a:lnTo>
                <a:lnTo>
                  <a:pt x="1196" y="449"/>
                </a:lnTo>
                <a:lnTo>
                  <a:pt x="1199" y="451"/>
                </a:lnTo>
                <a:lnTo>
                  <a:pt x="1203" y="449"/>
                </a:lnTo>
                <a:lnTo>
                  <a:pt x="1209" y="451"/>
                </a:lnTo>
                <a:lnTo>
                  <a:pt x="1211" y="451"/>
                </a:lnTo>
                <a:lnTo>
                  <a:pt x="1213" y="451"/>
                </a:lnTo>
                <a:lnTo>
                  <a:pt x="1217" y="449"/>
                </a:lnTo>
                <a:lnTo>
                  <a:pt x="1219" y="447"/>
                </a:lnTo>
                <a:lnTo>
                  <a:pt x="1219" y="447"/>
                </a:lnTo>
                <a:lnTo>
                  <a:pt x="1222" y="445"/>
                </a:lnTo>
                <a:lnTo>
                  <a:pt x="1222" y="445"/>
                </a:lnTo>
                <a:lnTo>
                  <a:pt x="1224" y="445"/>
                </a:lnTo>
                <a:lnTo>
                  <a:pt x="1226" y="445"/>
                </a:lnTo>
                <a:lnTo>
                  <a:pt x="1228" y="443"/>
                </a:lnTo>
                <a:lnTo>
                  <a:pt x="1228" y="443"/>
                </a:lnTo>
                <a:lnTo>
                  <a:pt x="1226" y="440"/>
                </a:lnTo>
                <a:lnTo>
                  <a:pt x="1226" y="440"/>
                </a:lnTo>
                <a:lnTo>
                  <a:pt x="1226" y="440"/>
                </a:lnTo>
                <a:lnTo>
                  <a:pt x="1224" y="443"/>
                </a:lnTo>
                <a:lnTo>
                  <a:pt x="1222" y="440"/>
                </a:lnTo>
                <a:lnTo>
                  <a:pt x="1219" y="440"/>
                </a:lnTo>
                <a:lnTo>
                  <a:pt x="1217" y="438"/>
                </a:lnTo>
                <a:lnTo>
                  <a:pt x="1215" y="434"/>
                </a:lnTo>
                <a:lnTo>
                  <a:pt x="1215" y="432"/>
                </a:lnTo>
                <a:close/>
                <a:moveTo>
                  <a:pt x="1299" y="432"/>
                </a:moveTo>
                <a:lnTo>
                  <a:pt x="1299" y="432"/>
                </a:lnTo>
                <a:lnTo>
                  <a:pt x="1299" y="432"/>
                </a:lnTo>
                <a:lnTo>
                  <a:pt x="1299" y="432"/>
                </a:lnTo>
                <a:lnTo>
                  <a:pt x="1301" y="430"/>
                </a:lnTo>
                <a:lnTo>
                  <a:pt x="1301" y="428"/>
                </a:lnTo>
                <a:lnTo>
                  <a:pt x="1301" y="428"/>
                </a:lnTo>
                <a:lnTo>
                  <a:pt x="1301" y="428"/>
                </a:lnTo>
                <a:lnTo>
                  <a:pt x="1299" y="428"/>
                </a:lnTo>
                <a:lnTo>
                  <a:pt x="1299" y="428"/>
                </a:lnTo>
                <a:lnTo>
                  <a:pt x="1297" y="428"/>
                </a:lnTo>
                <a:lnTo>
                  <a:pt x="1297" y="430"/>
                </a:lnTo>
                <a:lnTo>
                  <a:pt x="1297" y="430"/>
                </a:lnTo>
                <a:lnTo>
                  <a:pt x="1299" y="432"/>
                </a:lnTo>
                <a:close/>
                <a:moveTo>
                  <a:pt x="1527" y="468"/>
                </a:moveTo>
                <a:lnTo>
                  <a:pt x="1530" y="468"/>
                </a:lnTo>
                <a:lnTo>
                  <a:pt x="1530" y="468"/>
                </a:lnTo>
                <a:lnTo>
                  <a:pt x="1534" y="468"/>
                </a:lnTo>
                <a:lnTo>
                  <a:pt x="1542" y="468"/>
                </a:lnTo>
                <a:lnTo>
                  <a:pt x="1544" y="468"/>
                </a:lnTo>
                <a:lnTo>
                  <a:pt x="1544" y="468"/>
                </a:lnTo>
                <a:lnTo>
                  <a:pt x="1544" y="466"/>
                </a:lnTo>
                <a:lnTo>
                  <a:pt x="1544" y="463"/>
                </a:lnTo>
                <a:lnTo>
                  <a:pt x="1544" y="463"/>
                </a:lnTo>
                <a:lnTo>
                  <a:pt x="1542" y="463"/>
                </a:lnTo>
                <a:lnTo>
                  <a:pt x="1542" y="463"/>
                </a:lnTo>
                <a:lnTo>
                  <a:pt x="1538" y="463"/>
                </a:lnTo>
                <a:lnTo>
                  <a:pt x="1534" y="461"/>
                </a:lnTo>
                <a:lnTo>
                  <a:pt x="1530" y="461"/>
                </a:lnTo>
                <a:lnTo>
                  <a:pt x="1525" y="461"/>
                </a:lnTo>
                <a:lnTo>
                  <a:pt x="1525" y="461"/>
                </a:lnTo>
                <a:lnTo>
                  <a:pt x="1525" y="463"/>
                </a:lnTo>
                <a:lnTo>
                  <a:pt x="1525" y="463"/>
                </a:lnTo>
                <a:lnTo>
                  <a:pt x="1525" y="466"/>
                </a:lnTo>
                <a:lnTo>
                  <a:pt x="1527" y="468"/>
                </a:lnTo>
                <a:close/>
                <a:moveTo>
                  <a:pt x="1349" y="466"/>
                </a:moveTo>
                <a:lnTo>
                  <a:pt x="1349" y="466"/>
                </a:lnTo>
                <a:lnTo>
                  <a:pt x="1349" y="468"/>
                </a:lnTo>
                <a:lnTo>
                  <a:pt x="1349" y="468"/>
                </a:lnTo>
                <a:lnTo>
                  <a:pt x="1351" y="470"/>
                </a:lnTo>
                <a:lnTo>
                  <a:pt x="1354" y="470"/>
                </a:lnTo>
                <a:lnTo>
                  <a:pt x="1354" y="470"/>
                </a:lnTo>
                <a:lnTo>
                  <a:pt x="1354" y="470"/>
                </a:lnTo>
                <a:lnTo>
                  <a:pt x="1356" y="468"/>
                </a:lnTo>
                <a:lnTo>
                  <a:pt x="1356" y="468"/>
                </a:lnTo>
                <a:lnTo>
                  <a:pt x="1356" y="466"/>
                </a:lnTo>
                <a:lnTo>
                  <a:pt x="1356" y="466"/>
                </a:lnTo>
                <a:lnTo>
                  <a:pt x="1356" y="463"/>
                </a:lnTo>
                <a:lnTo>
                  <a:pt x="1356" y="461"/>
                </a:lnTo>
                <a:lnTo>
                  <a:pt x="1356" y="459"/>
                </a:lnTo>
                <a:lnTo>
                  <a:pt x="1356" y="459"/>
                </a:lnTo>
                <a:lnTo>
                  <a:pt x="1356" y="457"/>
                </a:lnTo>
                <a:lnTo>
                  <a:pt x="1354" y="455"/>
                </a:lnTo>
                <a:lnTo>
                  <a:pt x="1351" y="455"/>
                </a:lnTo>
                <a:lnTo>
                  <a:pt x="1349" y="457"/>
                </a:lnTo>
                <a:lnTo>
                  <a:pt x="1349" y="459"/>
                </a:lnTo>
                <a:lnTo>
                  <a:pt x="1349" y="459"/>
                </a:lnTo>
                <a:lnTo>
                  <a:pt x="1347" y="459"/>
                </a:lnTo>
                <a:lnTo>
                  <a:pt x="1347" y="461"/>
                </a:lnTo>
                <a:lnTo>
                  <a:pt x="1347" y="461"/>
                </a:lnTo>
                <a:lnTo>
                  <a:pt x="1349" y="463"/>
                </a:lnTo>
                <a:lnTo>
                  <a:pt x="1349" y="466"/>
                </a:lnTo>
                <a:lnTo>
                  <a:pt x="1349" y="466"/>
                </a:lnTo>
                <a:close/>
                <a:moveTo>
                  <a:pt x="1496" y="428"/>
                </a:moveTo>
                <a:lnTo>
                  <a:pt x="1492" y="428"/>
                </a:lnTo>
                <a:lnTo>
                  <a:pt x="1490" y="428"/>
                </a:lnTo>
                <a:lnTo>
                  <a:pt x="1490" y="428"/>
                </a:lnTo>
                <a:lnTo>
                  <a:pt x="1488" y="428"/>
                </a:lnTo>
                <a:lnTo>
                  <a:pt x="1488" y="428"/>
                </a:lnTo>
                <a:lnTo>
                  <a:pt x="1488" y="428"/>
                </a:lnTo>
                <a:lnTo>
                  <a:pt x="1488" y="430"/>
                </a:lnTo>
                <a:lnTo>
                  <a:pt x="1488" y="432"/>
                </a:lnTo>
                <a:lnTo>
                  <a:pt x="1488" y="434"/>
                </a:lnTo>
                <a:lnTo>
                  <a:pt x="1488" y="434"/>
                </a:lnTo>
                <a:lnTo>
                  <a:pt x="1490" y="434"/>
                </a:lnTo>
                <a:lnTo>
                  <a:pt x="1490" y="434"/>
                </a:lnTo>
                <a:lnTo>
                  <a:pt x="1492" y="434"/>
                </a:lnTo>
                <a:lnTo>
                  <a:pt x="1494" y="434"/>
                </a:lnTo>
                <a:lnTo>
                  <a:pt x="1494" y="432"/>
                </a:lnTo>
                <a:lnTo>
                  <a:pt x="1494" y="432"/>
                </a:lnTo>
                <a:lnTo>
                  <a:pt x="1496" y="430"/>
                </a:lnTo>
                <a:lnTo>
                  <a:pt x="1496" y="430"/>
                </a:lnTo>
                <a:lnTo>
                  <a:pt x="1496" y="430"/>
                </a:lnTo>
                <a:lnTo>
                  <a:pt x="1496" y="428"/>
                </a:lnTo>
                <a:lnTo>
                  <a:pt x="1496" y="428"/>
                </a:lnTo>
                <a:close/>
                <a:moveTo>
                  <a:pt x="1351" y="413"/>
                </a:moveTo>
                <a:lnTo>
                  <a:pt x="1354" y="413"/>
                </a:lnTo>
                <a:lnTo>
                  <a:pt x="1354" y="413"/>
                </a:lnTo>
                <a:lnTo>
                  <a:pt x="1354" y="411"/>
                </a:lnTo>
                <a:lnTo>
                  <a:pt x="1354" y="411"/>
                </a:lnTo>
                <a:lnTo>
                  <a:pt x="1354" y="411"/>
                </a:lnTo>
                <a:lnTo>
                  <a:pt x="1351" y="409"/>
                </a:lnTo>
                <a:lnTo>
                  <a:pt x="1349" y="411"/>
                </a:lnTo>
                <a:lnTo>
                  <a:pt x="1349" y="409"/>
                </a:lnTo>
                <a:lnTo>
                  <a:pt x="1345" y="409"/>
                </a:lnTo>
                <a:lnTo>
                  <a:pt x="1345" y="409"/>
                </a:lnTo>
                <a:lnTo>
                  <a:pt x="1343" y="411"/>
                </a:lnTo>
                <a:lnTo>
                  <a:pt x="1343" y="411"/>
                </a:lnTo>
                <a:lnTo>
                  <a:pt x="1343" y="411"/>
                </a:lnTo>
                <a:lnTo>
                  <a:pt x="1345" y="413"/>
                </a:lnTo>
                <a:lnTo>
                  <a:pt x="1347" y="413"/>
                </a:lnTo>
                <a:lnTo>
                  <a:pt x="1347" y="413"/>
                </a:lnTo>
                <a:lnTo>
                  <a:pt x="1349" y="413"/>
                </a:lnTo>
                <a:lnTo>
                  <a:pt x="1351" y="413"/>
                </a:lnTo>
                <a:close/>
                <a:moveTo>
                  <a:pt x="1287" y="325"/>
                </a:moveTo>
                <a:lnTo>
                  <a:pt x="1289" y="321"/>
                </a:lnTo>
                <a:lnTo>
                  <a:pt x="1289" y="321"/>
                </a:lnTo>
                <a:lnTo>
                  <a:pt x="1291" y="319"/>
                </a:lnTo>
                <a:lnTo>
                  <a:pt x="1291" y="319"/>
                </a:lnTo>
                <a:lnTo>
                  <a:pt x="1293" y="317"/>
                </a:lnTo>
                <a:lnTo>
                  <a:pt x="1295" y="315"/>
                </a:lnTo>
                <a:lnTo>
                  <a:pt x="1297" y="313"/>
                </a:lnTo>
                <a:lnTo>
                  <a:pt x="1299" y="310"/>
                </a:lnTo>
                <a:lnTo>
                  <a:pt x="1299" y="308"/>
                </a:lnTo>
                <a:lnTo>
                  <a:pt x="1297" y="308"/>
                </a:lnTo>
                <a:lnTo>
                  <a:pt x="1295" y="306"/>
                </a:lnTo>
                <a:lnTo>
                  <a:pt x="1289" y="306"/>
                </a:lnTo>
                <a:lnTo>
                  <a:pt x="1280" y="304"/>
                </a:lnTo>
                <a:lnTo>
                  <a:pt x="1276" y="306"/>
                </a:lnTo>
                <a:lnTo>
                  <a:pt x="1272" y="306"/>
                </a:lnTo>
                <a:lnTo>
                  <a:pt x="1270" y="306"/>
                </a:lnTo>
                <a:lnTo>
                  <a:pt x="1268" y="304"/>
                </a:lnTo>
                <a:lnTo>
                  <a:pt x="1266" y="304"/>
                </a:lnTo>
                <a:lnTo>
                  <a:pt x="1263" y="302"/>
                </a:lnTo>
                <a:lnTo>
                  <a:pt x="1257" y="302"/>
                </a:lnTo>
                <a:lnTo>
                  <a:pt x="1255" y="300"/>
                </a:lnTo>
                <a:lnTo>
                  <a:pt x="1253" y="300"/>
                </a:lnTo>
                <a:lnTo>
                  <a:pt x="1249" y="302"/>
                </a:lnTo>
                <a:lnTo>
                  <a:pt x="1247" y="302"/>
                </a:lnTo>
                <a:lnTo>
                  <a:pt x="1238" y="302"/>
                </a:lnTo>
                <a:lnTo>
                  <a:pt x="1236" y="304"/>
                </a:lnTo>
                <a:lnTo>
                  <a:pt x="1232" y="304"/>
                </a:lnTo>
                <a:lnTo>
                  <a:pt x="1230" y="304"/>
                </a:lnTo>
                <a:lnTo>
                  <a:pt x="1230" y="306"/>
                </a:lnTo>
                <a:lnTo>
                  <a:pt x="1230" y="306"/>
                </a:lnTo>
                <a:lnTo>
                  <a:pt x="1230" y="308"/>
                </a:lnTo>
                <a:lnTo>
                  <a:pt x="1230" y="308"/>
                </a:lnTo>
                <a:lnTo>
                  <a:pt x="1230" y="308"/>
                </a:lnTo>
                <a:lnTo>
                  <a:pt x="1230" y="310"/>
                </a:lnTo>
                <a:lnTo>
                  <a:pt x="1232" y="313"/>
                </a:lnTo>
                <a:lnTo>
                  <a:pt x="1234" y="315"/>
                </a:lnTo>
                <a:lnTo>
                  <a:pt x="1236" y="315"/>
                </a:lnTo>
                <a:lnTo>
                  <a:pt x="1236" y="315"/>
                </a:lnTo>
                <a:lnTo>
                  <a:pt x="1234" y="315"/>
                </a:lnTo>
                <a:lnTo>
                  <a:pt x="1232" y="315"/>
                </a:lnTo>
                <a:lnTo>
                  <a:pt x="1226" y="313"/>
                </a:lnTo>
                <a:lnTo>
                  <a:pt x="1226" y="313"/>
                </a:lnTo>
                <a:lnTo>
                  <a:pt x="1224" y="313"/>
                </a:lnTo>
                <a:lnTo>
                  <a:pt x="1222" y="315"/>
                </a:lnTo>
                <a:lnTo>
                  <a:pt x="1222" y="315"/>
                </a:lnTo>
                <a:lnTo>
                  <a:pt x="1222" y="317"/>
                </a:lnTo>
                <a:lnTo>
                  <a:pt x="1222" y="319"/>
                </a:lnTo>
                <a:lnTo>
                  <a:pt x="1224" y="325"/>
                </a:lnTo>
                <a:lnTo>
                  <a:pt x="1224" y="329"/>
                </a:lnTo>
                <a:lnTo>
                  <a:pt x="1224" y="329"/>
                </a:lnTo>
                <a:lnTo>
                  <a:pt x="1222" y="333"/>
                </a:lnTo>
                <a:lnTo>
                  <a:pt x="1222" y="336"/>
                </a:lnTo>
                <a:lnTo>
                  <a:pt x="1224" y="336"/>
                </a:lnTo>
                <a:lnTo>
                  <a:pt x="1224" y="338"/>
                </a:lnTo>
                <a:lnTo>
                  <a:pt x="1224" y="340"/>
                </a:lnTo>
                <a:lnTo>
                  <a:pt x="1228" y="346"/>
                </a:lnTo>
                <a:lnTo>
                  <a:pt x="1228" y="350"/>
                </a:lnTo>
                <a:lnTo>
                  <a:pt x="1230" y="357"/>
                </a:lnTo>
                <a:lnTo>
                  <a:pt x="1228" y="359"/>
                </a:lnTo>
                <a:lnTo>
                  <a:pt x="1232" y="361"/>
                </a:lnTo>
                <a:lnTo>
                  <a:pt x="1236" y="359"/>
                </a:lnTo>
                <a:lnTo>
                  <a:pt x="1238" y="359"/>
                </a:lnTo>
                <a:lnTo>
                  <a:pt x="1245" y="361"/>
                </a:lnTo>
                <a:lnTo>
                  <a:pt x="1245" y="359"/>
                </a:lnTo>
                <a:lnTo>
                  <a:pt x="1247" y="357"/>
                </a:lnTo>
                <a:lnTo>
                  <a:pt x="1249" y="354"/>
                </a:lnTo>
                <a:lnTo>
                  <a:pt x="1253" y="348"/>
                </a:lnTo>
                <a:lnTo>
                  <a:pt x="1253" y="348"/>
                </a:lnTo>
                <a:lnTo>
                  <a:pt x="1253" y="346"/>
                </a:lnTo>
                <a:lnTo>
                  <a:pt x="1253" y="346"/>
                </a:lnTo>
                <a:lnTo>
                  <a:pt x="1253" y="346"/>
                </a:lnTo>
                <a:lnTo>
                  <a:pt x="1249" y="342"/>
                </a:lnTo>
                <a:lnTo>
                  <a:pt x="1247" y="342"/>
                </a:lnTo>
                <a:lnTo>
                  <a:pt x="1245" y="340"/>
                </a:lnTo>
                <a:lnTo>
                  <a:pt x="1243" y="340"/>
                </a:lnTo>
                <a:lnTo>
                  <a:pt x="1253" y="340"/>
                </a:lnTo>
                <a:lnTo>
                  <a:pt x="1255" y="340"/>
                </a:lnTo>
                <a:lnTo>
                  <a:pt x="1270" y="342"/>
                </a:lnTo>
                <a:lnTo>
                  <a:pt x="1272" y="340"/>
                </a:lnTo>
                <a:lnTo>
                  <a:pt x="1274" y="340"/>
                </a:lnTo>
                <a:lnTo>
                  <a:pt x="1276" y="338"/>
                </a:lnTo>
                <a:lnTo>
                  <a:pt x="1278" y="336"/>
                </a:lnTo>
                <a:lnTo>
                  <a:pt x="1280" y="333"/>
                </a:lnTo>
                <a:lnTo>
                  <a:pt x="1282" y="329"/>
                </a:lnTo>
                <a:lnTo>
                  <a:pt x="1282" y="327"/>
                </a:lnTo>
                <a:lnTo>
                  <a:pt x="1282" y="327"/>
                </a:lnTo>
                <a:lnTo>
                  <a:pt x="1282" y="327"/>
                </a:lnTo>
                <a:lnTo>
                  <a:pt x="1284" y="325"/>
                </a:lnTo>
                <a:lnTo>
                  <a:pt x="1287" y="325"/>
                </a:lnTo>
                <a:close/>
                <a:moveTo>
                  <a:pt x="17" y="1895"/>
                </a:moveTo>
                <a:lnTo>
                  <a:pt x="17" y="1895"/>
                </a:lnTo>
                <a:lnTo>
                  <a:pt x="17" y="1895"/>
                </a:lnTo>
                <a:lnTo>
                  <a:pt x="17" y="1895"/>
                </a:lnTo>
                <a:lnTo>
                  <a:pt x="19" y="1895"/>
                </a:lnTo>
                <a:lnTo>
                  <a:pt x="19" y="1895"/>
                </a:lnTo>
                <a:lnTo>
                  <a:pt x="17" y="1895"/>
                </a:lnTo>
                <a:close/>
                <a:moveTo>
                  <a:pt x="2" y="1870"/>
                </a:moveTo>
                <a:lnTo>
                  <a:pt x="2" y="1868"/>
                </a:lnTo>
                <a:lnTo>
                  <a:pt x="0" y="1870"/>
                </a:lnTo>
                <a:lnTo>
                  <a:pt x="0" y="1870"/>
                </a:lnTo>
                <a:lnTo>
                  <a:pt x="0" y="1870"/>
                </a:lnTo>
                <a:lnTo>
                  <a:pt x="0" y="1870"/>
                </a:lnTo>
                <a:lnTo>
                  <a:pt x="2" y="1870"/>
                </a:lnTo>
                <a:close/>
                <a:moveTo>
                  <a:pt x="2" y="1906"/>
                </a:moveTo>
                <a:lnTo>
                  <a:pt x="2" y="1906"/>
                </a:lnTo>
                <a:lnTo>
                  <a:pt x="2" y="1906"/>
                </a:lnTo>
                <a:lnTo>
                  <a:pt x="2" y="1906"/>
                </a:lnTo>
                <a:lnTo>
                  <a:pt x="2" y="1908"/>
                </a:lnTo>
                <a:lnTo>
                  <a:pt x="2" y="1908"/>
                </a:lnTo>
                <a:lnTo>
                  <a:pt x="2" y="1908"/>
                </a:lnTo>
                <a:lnTo>
                  <a:pt x="2" y="1906"/>
                </a:lnTo>
                <a:lnTo>
                  <a:pt x="2" y="1906"/>
                </a:lnTo>
                <a:lnTo>
                  <a:pt x="2" y="1906"/>
                </a:lnTo>
                <a:lnTo>
                  <a:pt x="2" y="1906"/>
                </a:lnTo>
                <a:lnTo>
                  <a:pt x="2" y="1906"/>
                </a:lnTo>
                <a:lnTo>
                  <a:pt x="2" y="1906"/>
                </a:lnTo>
                <a:lnTo>
                  <a:pt x="2" y="1906"/>
                </a:lnTo>
                <a:close/>
                <a:moveTo>
                  <a:pt x="15" y="1881"/>
                </a:moveTo>
                <a:lnTo>
                  <a:pt x="15" y="1881"/>
                </a:lnTo>
                <a:lnTo>
                  <a:pt x="15" y="1881"/>
                </a:lnTo>
                <a:lnTo>
                  <a:pt x="15" y="1881"/>
                </a:lnTo>
                <a:lnTo>
                  <a:pt x="15" y="1881"/>
                </a:lnTo>
                <a:lnTo>
                  <a:pt x="15" y="1881"/>
                </a:lnTo>
                <a:lnTo>
                  <a:pt x="15" y="1883"/>
                </a:lnTo>
                <a:lnTo>
                  <a:pt x="15" y="1883"/>
                </a:lnTo>
                <a:lnTo>
                  <a:pt x="15" y="1881"/>
                </a:lnTo>
                <a:lnTo>
                  <a:pt x="15" y="1881"/>
                </a:lnTo>
                <a:lnTo>
                  <a:pt x="17" y="1881"/>
                </a:lnTo>
                <a:lnTo>
                  <a:pt x="15" y="1881"/>
                </a:lnTo>
                <a:lnTo>
                  <a:pt x="15" y="1881"/>
                </a:lnTo>
                <a:close/>
                <a:moveTo>
                  <a:pt x="15" y="1891"/>
                </a:moveTo>
                <a:lnTo>
                  <a:pt x="13" y="1891"/>
                </a:lnTo>
                <a:lnTo>
                  <a:pt x="13" y="1891"/>
                </a:lnTo>
                <a:lnTo>
                  <a:pt x="15" y="1891"/>
                </a:lnTo>
                <a:lnTo>
                  <a:pt x="15" y="1891"/>
                </a:lnTo>
                <a:lnTo>
                  <a:pt x="15" y="1891"/>
                </a:lnTo>
                <a:lnTo>
                  <a:pt x="15" y="1891"/>
                </a:lnTo>
                <a:lnTo>
                  <a:pt x="15" y="1891"/>
                </a:lnTo>
                <a:close/>
                <a:moveTo>
                  <a:pt x="2" y="1872"/>
                </a:moveTo>
                <a:lnTo>
                  <a:pt x="2" y="1872"/>
                </a:lnTo>
                <a:lnTo>
                  <a:pt x="0" y="1874"/>
                </a:lnTo>
                <a:lnTo>
                  <a:pt x="0" y="1877"/>
                </a:lnTo>
                <a:lnTo>
                  <a:pt x="0" y="1877"/>
                </a:lnTo>
                <a:lnTo>
                  <a:pt x="2" y="1874"/>
                </a:lnTo>
                <a:lnTo>
                  <a:pt x="2" y="1874"/>
                </a:lnTo>
                <a:lnTo>
                  <a:pt x="2" y="1872"/>
                </a:lnTo>
                <a:close/>
                <a:moveTo>
                  <a:pt x="593" y="424"/>
                </a:moveTo>
                <a:lnTo>
                  <a:pt x="593" y="424"/>
                </a:lnTo>
                <a:lnTo>
                  <a:pt x="595" y="424"/>
                </a:lnTo>
                <a:lnTo>
                  <a:pt x="595" y="424"/>
                </a:lnTo>
                <a:lnTo>
                  <a:pt x="593" y="422"/>
                </a:lnTo>
                <a:lnTo>
                  <a:pt x="593" y="422"/>
                </a:lnTo>
                <a:lnTo>
                  <a:pt x="589" y="424"/>
                </a:lnTo>
                <a:lnTo>
                  <a:pt x="591" y="424"/>
                </a:lnTo>
                <a:lnTo>
                  <a:pt x="593" y="424"/>
                </a:lnTo>
                <a:close/>
                <a:moveTo>
                  <a:pt x="113" y="1696"/>
                </a:move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close/>
                <a:moveTo>
                  <a:pt x="0" y="1864"/>
                </a:moveTo>
                <a:lnTo>
                  <a:pt x="0" y="1864"/>
                </a:lnTo>
                <a:lnTo>
                  <a:pt x="0" y="1866"/>
                </a:lnTo>
                <a:lnTo>
                  <a:pt x="0" y="1866"/>
                </a:lnTo>
                <a:lnTo>
                  <a:pt x="0" y="1864"/>
                </a:lnTo>
                <a:lnTo>
                  <a:pt x="0" y="1864"/>
                </a:lnTo>
                <a:close/>
                <a:moveTo>
                  <a:pt x="52" y="814"/>
                </a:moveTo>
                <a:lnTo>
                  <a:pt x="54" y="814"/>
                </a:lnTo>
                <a:lnTo>
                  <a:pt x="54" y="814"/>
                </a:lnTo>
                <a:lnTo>
                  <a:pt x="52" y="811"/>
                </a:lnTo>
                <a:lnTo>
                  <a:pt x="52" y="811"/>
                </a:lnTo>
                <a:lnTo>
                  <a:pt x="52" y="814"/>
                </a:lnTo>
                <a:lnTo>
                  <a:pt x="52" y="814"/>
                </a:lnTo>
                <a:close/>
                <a:moveTo>
                  <a:pt x="19" y="1931"/>
                </a:moveTo>
                <a:lnTo>
                  <a:pt x="19" y="1931"/>
                </a:lnTo>
                <a:lnTo>
                  <a:pt x="19" y="1931"/>
                </a:lnTo>
                <a:lnTo>
                  <a:pt x="19" y="1931"/>
                </a:lnTo>
                <a:lnTo>
                  <a:pt x="19" y="1931"/>
                </a:lnTo>
                <a:lnTo>
                  <a:pt x="19" y="1931"/>
                </a:lnTo>
                <a:lnTo>
                  <a:pt x="19" y="1931"/>
                </a:lnTo>
                <a:lnTo>
                  <a:pt x="19" y="1931"/>
                </a:lnTo>
                <a:lnTo>
                  <a:pt x="19" y="1931"/>
                </a:lnTo>
                <a:lnTo>
                  <a:pt x="19" y="1931"/>
                </a:lnTo>
                <a:lnTo>
                  <a:pt x="19" y="1931"/>
                </a:lnTo>
                <a:close/>
                <a:moveTo>
                  <a:pt x="46" y="816"/>
                </a:moveTo>
                <a:lnTo>
                  <a:pt x="50" y="814"/>
                </a:lnTo>
                <a:lnTo>
                  <a:pt x="50" y="814"/>
                </a:lnTo>
                <a:lnTo>
                  <a:pt x="50" y="814"/>
                </a:lnTo>
                <a:lnTo>
                  <a:pt x="52" y="814"/>
                </a:lnTo>
                <a:lnTo>
                  <a:pt x="52" y="814"/>
                </a:lnTo>
                <a:lnTo>
                  <a:pt x="52" y="811"/>
                </a:lnTo>
                <a:lnTo>
                  <a:pt x="50" y="811"/>
                </a:lnTo>
                <a:lnTo>
                  <a:pt x="50" y="811"/>
                </a:lnTo>
                <a:lnTo>
                  <a:pt x="50" y="811"/>
                </a:lnTo>
                <a:lnTo>
                  <a:pt x="50" y="811"/>
                </a:lnTo>
                <a:lnTo>
                  <a:pt x="50" y="809"/>
                </a:lnTo>
                <a:lnTo>
                  <a:pt x="50" y="809"/>
                </a:lnTo>
                <a:lnTo>
                  <a:pt x="48" y="809"/>
                </a:lnTo>
                <a:lnTo>
                  <a:pt x="48" y="811"/>
                </a:lnTo>
                <a:lnTo>
                  <a:pt x="48" y="811"/>
                </a:lnTo>
                <a:lnTo>
                  <a:pt x="46" y="811"/>
                </a:lnTo>
                <a:lnTo>
                  <a:pt x="46" y="814"/>
                </a:lnTo>
                <a:lnTo>
                  <a:pt x="44" y="816"/>
                </a:lnTo>
                <a:lnTo>
                  <a:pt x="46" y="816"/>
                </a:lnTo>
                <a:lnTo>
                  <a:pt x="46" y="816"/>
                </a:lnTo>
                <a:close/>
                <a:moveTo>
                  <a:pt x="54" y="2302"/>
                </a:moveTo>
                <a:lnTo>
                  <a:pt x="54" y="2302"/>
                </a:lnTo>
                <a:lnTo>
                  <a:pt x="54" y="2302"/>
                </a:lnTo>
                <a:lnTo>
                  <a:pt x="50" y="2302"/>
                </a:lnTo>
                <a:lnTo>
                  <a:pt x="48" y="2302"/>
                </a:lnTo>
                <a:lnTo>
                  <a:pt x="46" y="2302"/>
                </a:lnTo>
                <a:lnTo>
                  <a:pt x="46" y="2304"/>
                </a:lnTo>
                <a:lnTo>
                  <a:pt x="46" y="2304"/>
                </a:lnTo>
                <a:lnTo>
                  <a:pt x="48" y="2304"/>
                </a:lnTo>
                <a:lnTo>
                  <a:pt x="50" y="2304"/>
                </a:lnTo>
                <a:lnTo>
                  <a:pt x="50" y="2304"/>
                </a:lnTo>
                <a:lnTo>
                  <a:pt x="50" y="2306"/>
                </a:lnTo>
                <a:lnTo>
                  <a:pt x="48" y="2306"/>
                </a:lnTo>
                <a:lnTo>
                  <a:pt x="48" y="2306"/>
                </a:lnTo>
                <a:lnTo>
                  <a:pt x="50" y="2308"/>
                </a:lnTo>
                <a:lnTo>
                  <a:pt x="50" y="2308"/>
                </a:lnTo>
                <a:lnTo>
                  <a:pt x="50" y="2308"/>
                </a:lnTo>
                <a:lnTo>
                  <a:pt x="52" y="2308"/>
                </a:lnTo>
                <a:lnTo>
                  <a:pt x="52" y="2308"/>
                </a:lnTo>
                <a:lnTo>
                  <a:pt x="52" y="2306"/>
                </a:lnTo>
                <a:lnTo>
                  <a:pt x="52" y="2306"/>
                </a:lnTo>
                <a:lnTo>
                  <a:pt x="52" y="2306"/>
                </a:lnTo>
                <a:lnTo>
                  <a:pt x="50" y="2304"/>
                </a:lnTo>
                <a:lnTo>
                  <a:pt x="52" y="2304"/>
                </a:lnTo>
                <a:lnTo>
                  <a:pt x="52" y="2304"/>
                </a:lnTo>
                <a:lnTo>
                  <a:pt x="50" y="2302"/>
                </a:lnTo>
                <a:lnTo>
                  <a:pt x="50" y="2302"/>
                </a:lnTo>
                <a:lnTo>
                  <a:pt x="52" y="2302"/>
                </a:lnTo>
                <a:lnTo>
                  <a:pt x="52" y="2302"/>
                </a:lnTo>
                <a:lnTo>
                  <a:pt x="52" y="2304"/>
                </a:lnTo>
                <a:lnTo>
                  <a:pt x="54" y="2302"/>
                </a:lnTo>
                <a:close/>
                <a:moveTo>
                  <a:pt x="42" y="809"/>
                </a:moveTo>
                <a:lnTo>
                  <a:pt x="42" y="811"/>
                </a:lnTo>
                <a:lnTo>
                  <a:pt x="40" y="811"/>
                </a:lnTo>
                <a:lnTo>
                  <a:pt x="40" y="814"/>
                </a:lnTo>
                <a:lnTo>
                  <a:pt x="38" y="814"/>
                </a:lnTo>
                <a:lnTo>
                  <a:pt x="34" y="814"/>
                </a:lnTo>
                <a:lnTo>
                  <a:pt x="34" y="814"/>
                </a:lnTo>
                <a:lnTo>
                  <a:pt x="34" y="816"/>
                </a:lnTo>
                <a:lnTo>
                  <a:pt x="36" y="816"/>
                </a:lnTo>
                <a:lnTo>
                  <a:pt x="36" y="814"/>
                </a:lnTo>
                <a:lnTo>
                  <a:pt x="38" y="814"/>
                </a:lnTo>
                <a:lnTo>
                  <a:pt x="40" y="816"/>
                </a:lnTo>
                <a:lnTo>
                  <a:pt x="42" y="814"/>
                </a:lnTo>
                <a:lnTo>
                  <a:pt x="42" y="814"/>
                </a:lnTo>
                <a:lnTo>
                  <a:pt x="42" y="814"/>
                </a:lnTo>
                <a:lnTo>
                  <a:pt x="42" y="811"/>
                </a:lnTo>
                <a:lnTo>
                  <a:pt x="42" y="811"/>
                </a:lnTo>
                <a:lnTo>
                  <a:pt x="42" y="811"/>
                </a:lnTo>
                <a:lnTo>
                  <a:pt x="42" y="809"/>
                </a:lnTo>
                <a:lnTo>
                  <a:pt x="42" y="809"/>
                </a:lnTo>
                <a:close/>
                <a:moveTo>
                  <a:pt x="57" y="1824"/>
                </a:moveTo>
                <a:lnTo>
                  <a:pt x="57" y="1822"/>
                </a:lnTo>
                <a:lnTo>
                  <a:pt x="57" y="1822"/>
                </a:lnTo>
                <a:lnTo>
                  <a:pt x="54" y="1822"/>
                </a:lnTo>
                <a:lnTo>
                  <a:pt x="54" y="1824"/>
                </a:lnTo>
                <a:lnTo>
                  <a:pt x="54" y="1824"/>
                </a:lnTo>
                <a:lnTo>
                  <a:pt x="57" y="1824"/>
                </a:lnTo>
                <a:close/>
                <a:moveTo>
                  <a:pt x="25" y="1891"/>
                </a:moveTo>
                <a:lnTo>
                  <a:pt x="25" y="1891"/>
                </a:lnTo>
                <a:lnTo>
                  <a:pt x="23" y="1891"/>
                </a:lnTo>
                <a:lnTo>
                  <a:pt x="25" y="1891"/>
                </a:lnTo>
                <a:lnTo>
                  <a:pt x="25" y="1891"/>
                </a:lnTo>
                <a:lnTo>
                  <a:pt x="25" y="1891"/>
                </a:lnTo>
                <a:lnTo>
                  <a:pt x="25" y="1891"/>
                </a:lnTo>
                <a:close/>
                <a:moveTo>
                  <a:pt x="31" y="811"/>
                </a:moveTo>
                <a:lnTo>
                  <a:pt x="31" y="811"/>
                </a:lnTo>
                <a:lnTo>
                  <a:pt x="29" y="811"/>
                </a:lnTo>
                <a:lnTo>
                  <a:pt x="27" y="811"/>
                </a:lnTo>
                <a:lnTo>
                  <a:pt x="27" y="811"/>
                </a:lnTo>
                <a:lnTo>
                  <a:pt x="25" y="811"/>
                </a:lnTo>
                <a:lnTo>
                  <a:pt x="27" y="811"/>
                </a:lnTo>
                <a:lnTo>
                  <a:pt x="29" y="814"/>
                </a:lnTo>
                <a:lnTo>
                  <a:pt x="29" y="814"/>
                </a:lnTo>
                <a:lnTo>
                  <a:pt x="29" y="814"/>
                </a:lnTo>
                <a:lnTo>
                  <a:pt x="29" y="814"/>
                </a:lnTo>
                <a:lnTo>
                  <a:pt x="27" y="816"/>
                </a:lnTo>
                <a:lnTo>
                  <a:pt x="27" y="816"/>
                </a:lnTo>
                <a:lnTo>
                  <a:pt x="29" y="816"/>
                </a:lnTo>
                <a:lnTo>
                  <a:pt x="31" y="816"/>
                </a:lnTo>
                <a:lnTo>
                  <a:pt x="31" y="816"/>
                </a:lnTo>
                <a:lnTo>
                  <a:pt x="31" y="816"/>
                </a:lnTo>
                <a:lnTo>
                  <a:pt x="31" y="814"/>
                </a:lnTo>
                <a:lnTo>
                  <a:pt x="34" y="814"/>
                </a:lnTo>
                <a:lnTo>
                  <a:pt x="34" y="811"/>
                </a:lnTo>
                <a:lnTo>
                  <a:pt x="31" y="811"/>
                </a:lnTo>
                <a:close/>
                <a:moveTo>
                  <a:pt x="786" y="361"/>
                </a:moveTo>
                <a:lnTo>
                  <a:pt x="792" y="361"/>
                </a:lnTo>
                <a:lnTo>
                  <a:pt x="794" y="361"/>
                </a:lnTo>
                <a:lnTo>
                  <a:pt x="794" y="363"/>
                </a:lnTo>
                <a:lnTo>
                  <a:pt x="800" y="365"/>
                </a:lnTo>
                <a:lnTo>
                  <a:pt x="811" y="369"/>
                </a:lnTo>
                <a:lnTo>
                  <a:pt x="813" y="369"/>
                </a:lnTo>
                <a:lnTo>
                  <a:pt x="815" y="373"/>
                </a:lnTo>
                <a:lnTo>
                  <a:pt x="815" y="373"/>
                </a:lnTo>
                <a:lnTo>
                  <a:pt x="817" y="375"/>
                </a:lnTo>
                <a:lnTo>
                  <a:pt x="819" y="382"/>
                </a:lnTo>
                <a:lnTo>
                  <a:pt x="821" y="382"/>
                </a:lnTo>
                <a:lnTo>
                  <a:pt x="823" y="384"/>
                </a:lnTo>
                <a:lnTo>
                  <a:pt x="823" y="384"/>
                </a:lnTo>
                <a:lnTo>
                  <a:pt x="828" y="384"/>
                </a:lnTo>
                <a:lnTo>
                  <a:pt x="828" y="384"/>
                </a:lnTo>
                <a:lnTo>
                  <a:pt x="830" y="384"/>
                </a:lnTo>
                <a:lnTo>
                  <a:pt x="832" y="382"/>
                </a:lnTo>
                <a:lnTo>
                  <a:pt x="838" y="380"/>
                </a:lnTo>
                <a:lnTo>
                  <a:pt x="844" y="375"/>
                </a:lnTo>
                <a:lnTo>
                  <a:pt x="844" y="375"/>
                </a:lnTo>
                <a:lnTo>
                  <a:pt x="847" y="375"/>
                </a:lnTo>
                <a:lnTo>
                  <a:pt x="847" y="375"/>
                </a:lnTo>
                <a:lnTo>
                  <a:pt x="849" y="378"/>
                </a:lnTo>
                <a:lnTo>
                  <a:pt x="853" y="375"/>
                </a:lnTo>
                <a:lnTo>
                  <a:pt x="855" y="375"/>
                </a:lnTo>
                <a:lnTo>
                  <a:pt x="861" y="373"/>
                </a:lnTo>
                <a:lnTo>
                  <a:pt x="861" y="371"/>
                </a:lnTo>
                <a:lnTo>
                  <a:pt x="863" y="371"/>
                </a:lnTo>
                <a:lnTo>
                  <a:pt x="863" y="371"/>
                </a:lnTo>
                <a:lnTo>
                  <a:pt x="863" y="363"/>
                </a:lnTo>
                <a:lnTo>
                  <a:pt x="865" y="361"/>
                </a:lnTo>
                <a:lnTo>
                  <a:pt x="867" y="357"/>
                </a:lnTo>
                <a:lnTo>
                  <a:pt x="867" y="354"/>
                </a:lnTo>
                <a:lnTo>
                  <a:pt x="867" y="354"/>
                </a:lnTo>
                <a:lnTo>
                  <a:pt x="872" y="354"/>
                </a:lnTo>
                <a:lnTo>
                  <a:pt x="876" y="352"/>
                </a:lnTo>
                <a:lnTo>
                  <a:pt x="878" y="350"/>
                </a:lnTo>
                <a:lnTo>
                  <a:pt x="882" y="344"/>
                </a:lnTo>
                <a:lnTo>
                  <a:pt x="882" y="344"/>
                </a:lnTo>
                <a:lnTo>
                  <a:pt x="884" y="342"/>
                </a:lnTo>
                <a:lnTo>
                  <a:pt x="899" y="336"/>
                </a:lnTo>
                <a:lnTo>
                  <a:pt x="905" y="331"/>
                </a:lnTo>
                <a:lnTo>
                  <a:pt x="911" y="331"/>
                </a:lnTo>
                <a:lnTo>
                  <a:pt x="920" y="327"/>
                </a:lnTo>
                <a:lnTo>
                  <a:pt x="924" y="325"/>
                </a:lnTo>
                <a:lnTo>
                  <a:pt x="928" y="325"/>
                </a:lnTo>
                <a:lnTo>
                  <a:pt x="935" y="321"/>
                </a:lnTo>
                <a:lnTo>
                  <a:pt x="935" y="321"/>
                </a:lnTo>
                <a:lnTo>
                  <a:pt x="937" y="321"/>
                </a:lnTo>
                <a:lnTo>
                  <a:pt x="937" y="319"/>
                </a:lnTo>
                <a:lnTo>
                  <a:pt x="937" y="319"/>
                </a:lnTo>
                <a:lnTo>
                  <a:pt x="935" y="317"/>
                </a:lnTo>
                <a:lnTo>
                  <a:pt x="935" y="317"/>
                </a:lnTo>
                <a:lnTo>
                  <a:pt x="932" y="315"/>
                </a:lnTo>
                <a:lnTo>
                  <a:pt x="928" y="313"/>
                </a:lnTo>
                <a:lnTo>
                  <a:pt x="918" y="304"/>
                </a:lnTo>
                <a:lnTo>
                  <a:pt x="914" y="302"/>
                </a:lnTo>
                <a:lnTo>
                  <a:pt x="909" y="300"/>
                </a:lnTo>
                <a:lnTo>
                  <a:pt x="905" y="300"/>
                </a:lnTo>
                <a:lnTo>
                  <a:pt x="903" y="298"/>
                </a:lnTo>
                <a:lnTo>
                  <a:pt x="899" y="298"/>
                </a:lnTo>
                <a:lnTo>
                  <a:pt x="895" y="298"/>
                </a:lnTo>
                <a:lnTo>
                  <a:pt x="891" y="298"/>
                </a:lnTo>
                <a:lnTo>
                  <a:pt x="888" y="300"/>
                </a:lnTo>
                <a:lnTo>
                  <a:pt x="888" y="300"/>
                </a:lnTo>
                <a:lnTo>
                  <a:pt x="884" y="304"/>
                </a:lnTo>
                <a:lnTo>
                  <a:pt x="882" y="304"/>
                </a:lnTo>
                <a:lnTo>
                  <a:pt x="882" y="304"/>
                </a:lnTo>
                <a:lnTo>
                  <a:pt x="882" y="304"/>
                </a:lnTo>
                <a:lnTo>
                  <a:pt x="882" y="302"/>
                </a:lnTo>
                <a:lnTo>
                  <a:pt x="882" y="300"/>
                </a:lnTo>
                <a:lnTo>
                  <a:pt x="882" y="300"/>
                </a:lnTo>
                <a:lnTo>
                  <a:pt x="880" y="300"/>
                </a:lnTo>
                <a:lnTo>
                  <a:pt x="880" y="300"/>
                </a:lnTo>
                <a:lnTo>
                  <a:pt x="878" y="300"/>
                </a:lnTo>
                <a:lnTo>
                  <a:pt x="874" y="302"/>
                </a:lnTo>
                <a:lnTo>
                  <a:pt x="874" y="302"/>
                </a:lnTo>
                <a:lnTo>
                  <a:pt x="874" y="302"/>
                </a:lnTo>
                <a:lnTo>
                  <a:pt x="874" y="302"/>
                </a:lnTo>
                <a:lnTo>
                  <a:pt x="876" y="300"/>
                </a:lnTo>
                <a:lnTo>
                  <a:pt x="870" y="298"/>
                </a:lnTo>
                <a:lnTo>
                  <a:pt x="861" y="296"/>
                </a:lnTo>
                <a:lnTo>
                  <a:pt x="857" y="294"/>
                </a:lnTo>
                <a:lnTo>
                  <a:pt x="853" y="292"/>
                </a:lnTo>
                <a:lnTo>
                  <a:pt x="851" y="292"/>
                </a:lnTo>
                <a:lnTo>
                  <a:pt x="847" y="289"/>
                </a:lnTo>
                <a:lnTo>
                  <a:pt x="844" y="289"/>
                </a:lnTo>
                <a:lnTo>
                  <a:pt x="832" y="292"/>
                </a:lnTo>
                <a:lnTo>
                  <a:pt x="819" y="294"/>
                </a:lnTo>
                <a:lnTo>
                  <a:pt x="800" y="296"/>
                </a:lnTo>
                <a:lnTo>
                  <a:pt x="800" y="296"/>
                </a:lnTo>
                <a:lnTo>
                  <a:pt x="803" y="298"/>
                </a:lnTo>
                <a:lnTo>
                  <a:pt x="803" y="298"/>
                </a:lnTo>
                <a:lnTo>
                  <a:pt x="803" y="298"/>
                </a:lnTo>
                <a:lnTo>
                  <a:pt x="807" y="306"/>
                </a:lnTo>
                <a:lnTo>
                  <a:pt x="809" y="308"/>
                </a:lnTo>
                <a:lnTo>
                  <a:pt x="811" y="310"/>
                </a:lnTo>
                <a:lnTo>
                  <a:pt x="813" y="310"/>
                </a:lnTo>
                <a:lnTo>
                  <a:pt x="815" y="313"/>
                </a:lnTo>
                <a:lnTo>
                  <a:pt x="815" y="313"/>
                </a:lnTo>
                <a:lnTo>
                  <a:pt x="811" y="315"/>
                </a:lnTo>
                <a:lnTo>
                  <a:pt x="809" y="319"/>
                </a:lnTo>
                <a:lnTo>
                  <a:pt x="805" y="321"/>
                </a:lnTo>
                <a:lnTo>
                  <a:pt x="803" y="327"/>
                </a:lnTo>
                <a:lnTo>
                  <a:pt x="803" y="327"/>
                </a:lnTo>
                <a:lnTo>
                  <a:pt x="800" y="329"/>
                </a:lnTo>
                <a:lnTo>
                  <a:pt x="798" y="331"/>
                </a:lnTo>
                <a:lnTo>
                  <a:pt x="800" y="331"/>
                </a:lnTo>
                <a:lnTo>
                  <a:pt x="800" y="333"/>
                </a:lnTo>
                <a:lnTo>
                  <a:pt x="803" y="333"/>
                </a:lnTo>
                <a:lnTo>
                  <a:pt x="803" y="333"/>
                </a:lnTo>
                <a:lnTo>
                  <a:pt x="803" y="333"/>
                </a:lnTo>
                <a:lnTo>
                  <a:pt x="803" y="333"/>
                </a:lnTo>
                <a:lnTo>
                  <a:pt x="803" y="336"/>
                </a:lnTo>
                <a:lnTo>
                  <a:pt x="803" y="336"/>
                </a:lnTo>
                <a:lnTo>
                  <a:pt x="798" y="338"/>
                </a:lnTo>
                <a:lnTo>
                  <a:pt x="796" y="338"/>
                </a:lnTo>
                <a:lnTo>
                  <a:pt x="796" y="338"/>
                </a:lnTo>
                <a:lnTo>
                  <a:pt x="796" y="340"/>
                </a:lnTo>
                <a:lnTo>
                  <a:pt x="796" y="340"/>
                </a:lnTo>
                <a:lnTo>
                  <a:pt x="796" y="344"/>
                </a:lnTo>
                <a:lnTo>
                  <a:pt x="796" y="344"/>
                </a:lnTo>
                <a:lnTo>
                  <a:pt x="796" y="344"/>
                </a:lnTo>
                <a:lnTo>
                  <a:pt x="796" y="344"/>
                </a:lnTo>
                <a:lnTo>
                  <a:pt x="796" y="346"/>
                </a:lnTo>
                <a:lnTo>
                  <a:pt x="794" y="346"/>
                </a:lnTo>
                <a:lnTo>
                  <a:pt x="792" y="348"/>
                </a:lnTo>
                <a:lnTo>
                  <a:pt x="792" y="348"/>
                </a:lnTo>
                <a:lnTo>
                  <a:pt x="790" y="350"/>
                </a:lnTo>
                <a:lnTo>
                  <a:pt x="790" y="352"/>
                </a:lnTo>
                <a:lnTo>
                  <a:pt x="788" y="352"/>
                </a:lnTo>
                <a:lnTo>
                  <a:pt x="788" y="354"/>
                </a:lnTo>
                <a:lnTo>
                  <a:pt x="788" y="354"/>
                </a:lnTo>
                <a:lnTo>
                  <a:pt x="788" y="354"/>
                </a:lnTo>
                <a:lnTo>
                  <a:pt x="788" y="354"/>
                </a:lnTo>
                <a:lnTo>
                  <a:pt x="788" y="354"/>
                </a:lnTo>
                <a:lnTo>
                  <a:pt x="786" y="357"/>
                </a:lnTo>
                <a:lnTo>
                  <a:pt x="786" y="357"/>
                </a:lnTo>
                <a:lnTo>
                  <a:pt x="786" y="359"/>
                </a:lnTo>
                <a:lnTo>
                  <a:pt x="786" y="359"/>
                </a:lnTo>
                <a:lnTo>
                  <a:pt x="786" y="361"/>
                </a:lnTo>
                <a:lnTo>
                  <a:pt x="784" y="361"/>
                </a:lnTo>
                <a:lnTo>
                  <a:pt x="786" y="361"/>
                </a:lnTo>
                <a:lnTo>
                  <a:pt x="786" y="361"/>
                </a:lnTo>
                <a:close/>
                <a:moveTo>
                  <a:pt x="21" y="1910"/>
                </a:moveTo>
                <a:lnTo>
                  <a:pt x="21" y="1910"/>
                </a:lnTo>
                <a:lnTo>
                  <a:pt x="21" y="1908"/>
                </a:lnTo>
                <a:lnTo>
                  <a:pt x="21" y="1908"/>
                </a:lnTo>
                <a:lnTo>
                  <a:pt x="21" y="1908"/>
                </a:lnTo>
                <a:lnTo>
                  <a:pt x="21" y="1908"/>
                </a:lnTo>
                <a:lnTo>
                  <a:pt x="21" y="1908"/>
                </a:lnTo>
                <a:lnTo>
                  <a:pt x="21" y="1910"/>
                </a:lnTo>
                <a:lnTo>
                  <a:pt x="21" y="1910"/>
                </a:lnTo>
                <a:lnTo>
                  <a:pt x="21" y="1910"/>
                </a:lnTo>
                <a:lnTo>
                  <a:pt x="21" y="1910"/>
                </a:lnTo>
                <a:lnTo>
                  <a:pt x="21" y="1910"/>
                </a:lnTo>
                <a:lnTo>
                  <a:pt x="21" y="1910"/>
                </a:lnTo>
                <a:lnTo>
                  <a:pt x="21" y="1910"/>
                </a:lnTo>
                <a:close/>
                <a:moveTo>
                  <a:pt x="27" y="1837"/>
                </a:moveTo>
                <a:lnTo>
                  <a:pt x="27" y="1837"/>
                </a:lnTo>
                <a:lnTo>
                  <a:pt x="25" y="1837"/>
                </a:lnTo>
                <a:lnTo>
                  <a:pt x="27" y="1839"/>
                </a:lnTo>
                <a:lnTo>
                  <a:pt x="27" y="1839"/>
                </a:lnTo>
                <a:lnTo>
                  <a:pt x="29" y="1839"/>
                </a:lnTo>
                <a:lnTo>
                  <a:pt x="29" y="1839"/>
                </a:lnTo>
                <a:lnTo>
                  <a:pt x="27" y="1837"/>
                </a:lnTo>
                <a:lnTo>
                  <a:pt x="27" y="1837"/>
                </a:lnTo>
                <a:close/>
                <a:moveTo>
                  <a:pt x="1012" y="191"/>
                </a:moveTo>
                <a:lnTo>
                  <a:pt x="1018" y="189"/>
                </a:lnTo>
                <a:lnTo>
                  <a:pt x="1018" y="189"/>
                </a:lnTo>
                <a:lnTo>
                  <a:pt x="1020" y="187"/>
                </a:lnTo>
                <a:lnTo>
                  <a:pt x="1020" y="185"/>
                </a:lnTo>
                <a:lnTo>
                  <a:pt x="1018" y="185"/>
                </a:lnTo>
                <a:lnTo>
                  <a:pt x="1008" y="185"/>
                </a:lnTo>
                <a:lnTo>
                  <a:pt x="1004" y="185"/>
                </a:lnTo>
                <a:lnTo>
                  <a:pt x="1002" y="185"/>
                </a:lnTo>
                <a:lnTo>
                  <a:pt x="997" y="185"/>
                </a:lnTo>
                <a:lnTo>
                  <a:pt x="981" y="187"/>
                </a:lnTo>
                <a:lnTo>
                  <a:pt x="974" y="189"/>
                </a:lnTo>
                <a:lnTo>
                  <a:pt x="970" y="191"/>
                </a:lnTo>
                <a:lnTo>
                  <a:pt x="968" y="191"/>
                </a:lnTo>
                <a:lnTo>
                  <a:pt x="968" y="191"/>
                </a:lnTo>
                <a:lnTo>
                  <a:pt x="966" y="193"/>
                </a:lnTo>
                <a:lnTo>
                  <a:pt x="966" y="193"/>
                </a:lnTo>
                <a:lnTo>
                  <a:pt x="966" y="193"/>
                </a:lnTo>
                <a:lnTo>
                  <a:pt x="966" y="195"/>
                </a:lnTo>
                <a:lnTo>
                  <a:pt x="968" y="197"/>
                </a:lnTo>
                <a:lnTo>
                  <a:pt x="968" y="197"/>
                </a:lnTo>
                <a:lnTo>
                  <a:pt x="968" y="199"/>
                </a:lnTo>
                <a:lnTo>
                  <a:pt x="968" y="199"/>
                </a:lnTo>
                <a:lnTo>
                  <a:pt x="968" y="199"/>
                </a:lnTo>
                <a:lnTo>
                  <a:pt x="968" y="201"/>
                </a:lnTo>
                <a:lnTo>
                  <a:pt x="968" y="201"/>
                </a:lnTo>
                <a:lnTo>
                  <a:pt x="968" y="201"/>
                </a:lnTo>
                <a:lnTo>
                  <a:pt x="970" y="204"/>
                </a:lnTo>
                <a:lnTo>
                  <a:pt x="972" y="204"/>
                </a:lnTo>
                <a:lnTo>
                  <a:pt x="976" y="206"/>
                </a:lnTo>
                <a:lnTo>
                  <a:pt x="981" y="208"/>
                </a:lnTo>
                <a:lnTo>
                  <a:pt x="983" y="208"/>
                </a:lnTo>
                <a:lnTo>
                  <a:pt x="985" y="208"/>
                </a:lnTo>
                <a:lnTo>
                  <a:pt x="997" y="206"/>
                </a:lnTo>
                <a:lnTo>
                  <a:pt x="999" y="206"/>
                </a:lnTo>
                <a:lnTo>
                  <a:pt x="1002" y="206"/>
                </a:lnTo>
                <a:lnTo>
                  <a:pt x="1004" y="206"/>
                </a:lnTo>
                <a:lnTo>
                  <a:pt x="1008" y="204"/>
                </a:lnTo>
                <a:lnTo>
                  <a:pt x="1012" y="201"/>
                </a:lnTo>
                <a:lnTo>
                  <a:pt x="1012" y="201"/>
                </a:lnTo>
                <a:lnTo>
                  <a:pt x="1012" y="199"/>
                </a:lnTo>
                <a:lnTo>
                  <a:pt x="1012" y="197"/>
                </a:lnTo>
                <a:lnTo>
                  <a:pt x="1012" y="195"/>
                </a:lnTo>
                <a:lnTo>
                  <a:pt x="1012" y="195"/>
                </a:lnTo>
                <a:lnTo>
                  <a:pt x="1012" y="195"/>
                </a:lnTo>
                <a:lnTo>
                  <a:pt x="1010" y="195"/>
                </a:lnTo>
                <a:lnTo>
                  <a:pt x="1004" y="195"/>
                </a:lnTo>
                <a:lnTo>
                  <a:pt x="1002" y="193"/>
                </a:lnTo>
                <a:lnTo>
                  <a:pt x="1002" y="193"/>
                </a:lnTo>
                <a:lnTo>
                  <a:pt x="1002" y="193"/>
                </a:lnTo>
                <a:lnTo>
                  <a:pt x="1004" y="193"/>
                </a:lnTo>
                <a:lnTo>
                  <a:pt x="1012" y="191"/>
                </a:lnTo>
                <a:close/>
                <a:moveTo>
                  <a:pt x="1463" y="243"/>
                </a:moveTo>
                <a:lnTo>
                  <a:pt x="1460" y="245"/>
                </a:lnTo>
                <a:lnTo>
                  <a:pt x="1458" y="248"/>
                </a:lnTo>
                <a:lnTo>
                  <a:pt x="1456" y="250"/>
                </a:lnTo>
                <a:lnTo>
                  <a:pt x="1452" y="252"/>
                </a:lnTo>
                <a:lnTo>
                  <a:pt x="1454" y="254"/>
                </a:lnTo>
                <a:lnTo>
                  <a:pt x="1456" y="254"/>
                </a:lnTo>
                <a:lnTo>
                  <a:pt x="1458" y="254"/>
                </a:lnTo>
                <a:lnTo>
                  <a:pt x="1460" y="252"/>
                </a:lnTo>
                <a:lnTo>
                  <a:pt x="1463" y="252"/>
                </a:lnTo>
                <a:lnTo>
                  <a:pt x="1463" y="250"/>
                </a:lnTo>
                <a:lnTo>
                  <a:pt x="1463" y="250"/>
                </a:lnTo>
                <a:lnTo>
                  <a:pt x="1465" y="248"/>
                </a:lnTo>
                <a:lnTo>
                  <a:pt x="1465" y="245"/>
                </a:lnTo>
                <a:lnTo>
                  <a:pt x="1465" y="243"/>
                </a:lnTo>
                <a:lnTo>
                  <a:pt x="1463" y="243"/>
                </a:lnTo>
                <a:close/>
                <a:moveTo>
                  <a:pt x="1236" y="122"/>
                </a:moveTo>
                <a:lnTo>
                  <a:pt x="1226" y="122"/>
                </a:lnTo>
                <a:lnTo>
                  <a:pt x="1219" y="122"/>
                </a:lnTo>
                <a:lnTo>
                  <a:pt x="1205" y="120"/>
                </a:lnTo>
                <a:lnTo>
                  <a:pt x="1207" y="124"/>
                </a:lnTo>
                <a:lnTo>
                  <a:pt x="1209" y="124"/>
                </a:lnTo>
                <a:lnTo>
                  <a:pt x="1209" y="126"/>
                </a:lnTo>
                <a:lnTo>
                  <a:pt x="1211" y="130"/>
                </a:lnTo>
                <a:lnTo>
                  <a:pt x="1217" y="134"/>
                </a:lnTo>
                <a:lnTo>
                  <a:pt x="1219" y="134"/>
                </a:lnTo>
                <a:lnTo>
                  <a:pt x="1222" y="134"/>
                </a:lnTo>
                <a:lnTo>
                  <a:pt x="1224" y="136"/>
                </a:lnTo>
                <a:lnTo>
                  <a:pt x="1228" y="136"/>
                </a:lnTo>
                <a:lnTo>
                  <a:pt x="1232" y="134"/>
                </a:lnTo>
                <a:lnTo>
                  <a:pt x="1238" y="132"/>
                </a:lnTo>
                <a:lnTo>
                  <a:pt x="1240" y="132"/>
                </a:lnTo>
                <a:lnTo>
                  <a:pt x="1238" y="134"/>
                </a:lnTo>
                <a:lnTo>
                  <a:pt x="1238" y="134"/>
                </a:lnTo>
                <a:lnTo>
                  <a:pt x="1228" y="139"/>
                </a:lnTo>
                <a:lnTo>
                  <a:pt x="1224" y="139"/>
                </a:lnTo>
                <a:lnTo>
                  <a:pt x="1222" y="139"/>
                </a:lnTo>
                <a:lnTo>
                  <a:pt x="1222" y="143"/>
                </a:lnTo>
                <a:lnTo>
                  <a:pt x="1222" y="145"/>
                </a:lnTo>
                <a:lnTo>
                  <a:pt x="1228" y="145"/>
                </a:lnTo>
                <a:lnTo>
                  <a:pt x="1230" y="147"/>
                </a:lnTo>
                <a:lnTo>
                  <a:pt x="1230" y="147"/>
                </a:lnTo>
                <a:lnTo>
                  <a:pt x="1234" y="145"/>
                </a:lnTo>
                <a:lnTo>
                  <a:pt x="1240" y="145"/>
                </a:lnTo>
                <a:lnTo>
                  <a:pt x="1243" y="143"/>
                </a:lnTo>
                <a:lnTo>
                  <a:pt x="1245" y="143"/>
                </a:lnTo>
                <a:lnTo>
                  <a:pt x="1247" y="143"/>
                </a:lnTo>
                <a:lnTo>
                  <a:pt x="1247" y="145"/>
                </a:lnTo>
                <a:lnTo>
                  <a:pt x="1245" y="145"/>
                </a:lnTo>
                <a:lnTo>
                  <a:pt x="1245" y="147"/>
                </a:lnTo>
                <a:lnTo>
                  <a:pt x="1245" y="147"/>
                </a:lnTo>
                <a:lnTo>
                  <a:pt x="1245" y="147"/>
                </a:lnTo>
                <a:lnTo>
                  <a:pt x="1247" y="147"/>
                </a:lnTo>
                <a:lnTo>
                  <a:pt x="1253" y="145"/>
                </a:lnTo>
                <a:lnTo>
                  <a:pt x="1255" y="145"/>
                </a:lnTo>
                <a:lnTo>
                  <a:pt x="1259" y="143"/>
                </a:lnTo>
                <a:lnTo>
                  <a:pt x="1263" y="143"/>
                </a:lnTo>
                <a:lnTo>
                  <a:pt x="1266" y="143"/>
                </a:lnTo>
                <a:lnTo>
                  <a:pt x="1268" y="143"/>
                </a:lnTo>
                <a:lnTo>
                  <a:pt x="1272" y="145"/>
                </a:lnTo>
                <a:lnTo>
                  <a:pt x="1280" y="145"/>
                </a:lnTo>
                <a:lnTo>
                  <a:pt x="1284" y="145"/>
                </a:lnTo>
                <a:lnTo>
                  <a:pt x="1284" y="145"/>
                </a:lnTo>
                <a:lnTo>
                  <a:pt x="1276" y="147"/>
                </a:lnTo>
                <a:lnTo>
                  <a:pt x="1268" y="147"/>
                </a:lnTo>
                <a:lnTo>
                  <a:pt x="1266" y="151"/>
                </a:lnTo>
                <a:lnTo>
                  <a:pt x="1263" y="151"/>
                </a:lnTo>
                <a:lnTo>
                  <a:pt x="1259" y="151"/>
                </a:lnTo>
                <a:lnTo>
                  <a:pt x="1257" y="151"/>
                </a:lnTo>
                <a:lnTo>
                  <a:pt x="1247" y="155"/>
                </a:lnTo>
                <a:lnTo>
                  <a:pt x="1243" y="157"/>
                </a:lnTo>
                <a:lnTo>
                  <a:pt x="1243" y="157"/>
                </a:lnTo>
                <a:lnTo>
                  <a:pt x="1245" y="157"/>
                </a:lnTo>
                <a:lnTo>
                  <a:pt x="1245" y="159"/>
                </a:lnTo>
                <a:lnTo>
                  <a:pt x="1247" y="159"/>
                </a:lnTo>
                <a:lnTo>
                  <a:pt x="1255" y="162"/>
                </a:lnTo>
                <a:lnTo>
                  <a:pt x="1257" y="164"/>
                </a:lnTo>
                <a:lnTo>
                  <a:pt x="1257" y="164"/>
                </a:lnTo>
                <a:lnTo>
                  <a:pt x="1253" y="164"/>
                </a:lnTo>
                <a:lnTo>
                  <a:pt x="1251" y="164"/>
                </a:lnTo>
                <a:lnTo>
                  <a:pt x="1251" y="164"/>
                </a:lnTo>
                <a:lnTo>
                  <a:pt x="1253" y="166"/>
                </a:lnTo>
                <a:lnTo>
                  <a:pt x="1255" y="168"/>
                </a:lnTo>
                <a:lnTo>
                  <a:pt x="1257" y="168"/>
                </a:lnTo>
                <a:lnTo>
                  <a:pt x="1259" y="170"/>
                </a:lnTo>
                <a:lnTo>
                  <a:pt x="1261" y="168"/>
                </a:lnTo>
                <a:lnTo>
                  <a:pt x="1263" y="168"/>
                </a:lnTo>
                <a:lnTo>
                  <a:pt x="1276" y="170"/>
                </a:lnTo>
                <a:lnTo>
                  <a:pt x="1276" y="170"/>
                </a:lnTo>
                <a:lnTo>
                  <a:pt x="1270" y="172"/>
                </a:lnTo>
                <a:lnTo>
                  <a:pt x="1263" y="172"/>
                </a:lnTo>
                <a:lnTo>
                  <a:pt x="1263" y="174"/>
                </a:lnTo>
                <a:lnTo>
                  <a:pt x="1263" y="174"/>
                </a:lnTo>
                <a:lnTo>
                  <a:pt x="1266" y="176"/>
                </a:lnTo>
                <a:lnTo>
                  <a:pt x="1270" y="178"/>
                </a:lnTo>
                <a:lnTo>
                  <a:pt x="1276" y="180"/>
                </a:lnTo>
                <a:lnTo>
                  <a:pt x="1284" y="183"/>
                </a:lnTo>
                <a:lnTo>
                  <a:pt x="1291" y="183"/>
                </a:lnTo>
                <a:lnTo>
                  <a:pt x="1295" y="183"/>
                </a:lnTo>
                <a:lnTo>
                  <a:pt x="1299" y="183"/>
                </a:lnTo>
                <a:lnTo>
                  <a:pt x="1299" y="183"/>
                </a:lnTo>
                <a:lnTo>
                  <a:pt x="1299" y="180"/>
                </a:lnTo>
                <a:lnTo>
                  <a:pt x="1297" y="180"/>
                </a:lnTo>
                <a:lnTo>
                  <a:pt x="1297" y="180"/>
                </a:lnTo>
                <a:lnTo>
                  <a:pt x="1295" y="178"/>
                </a:lnTo>
                <a:lnTo>
                  <a:pt x="1295" y="178"/>
                </a:lnTo>
                <a:lnTo>
                  <a:pt x="1297" y="178"/>
                </a:lnTo>
                <a:lnTo>
                  <a:pt x="1299" y="178"/>
                </a:lnTo>
                <a:lnTo>
                  <a:pt x="1301" y="178"/>
                </a:lnTo>
                <a:lnTo>
                  <a:pt x="1303" y="178"/>
                </a:lnTo>
                <a:lnTo>
                  <a:pt x="1305" y="180"/>
                </a:lnTo>
                <a:lnTo>
                  <a:pt x="1305" y="180"/>
                </a:lnTo>
                <a:lnTo>
                  <a:pt x="1310" y="183"/>
                </a:lnTo>
                <a:lnTo>
                  <a:pt x="1310" y="183"/>
                </a:lnTo>
                <a:lnTo>
                  <a:pt x="1312" y="183"/>
                </a:lnTo>
                <a:lnTo>
                  <a:pt x="1312" y="183"/>
                </a:lnTo>
                <a:lnTo>
                  <a:pt x="1312" y="180"/>
                </a:lnTo>
                <a:lnTo>
                  <a:pt x="1310" y="178"/>
                </a:lnTo>
                <a:lnTo>
                  <a:pt x="1307" y="176"/>
                </a:lnTo>
                <a:lnTo>
                  <a:pt x="1303" y="172"/>
                </a:lnTo>
                <a:lnTo>
                  <a:pt x="1303" y="170"/>
                </a:lnTo>
                <a:lnTo>
                  <a:pt x="1303" y="168"/>
                </a:lnTo>
                <a:lnTo>
                  <a:pt x="1303" y="170"/>
                </a:lnTo>
                <a:lnTo>
                  <a:pt x="1305" y="170"/>
                </a:lnTo>
                <a:lnTo>
                  <a:pt x="1310" y="174"/>
                </a:lnTo>
                <a:lnTo>
                  <a:pt x="1312" y="176"/>
                </a:lnTo>
                <a:lnTo>
                  <a:pt x="1318" y="180"/>
                </a:lnTo>
                <a:lnTo>
                  <a:pt x="1318" y="183"/>
                </a:lnTo>
                <a:lnTo>
                  <a:pt x="1320" y="183"/>
                </a:lnTo>
                <a:lnTo>
                  <a:pt x="1322" y="183"/>
                </a:lnTo>
                <a:lnTo>
                  <a:pt x="1322" y="180"/>
                </a:lnTo>
                <a:lnTo>
                  <a:pt x="1324" y="178"/>
                </a:lnTo>
                <a:lnTo>
                  <a:pt x="1324" y="176"/>
                </a:lnTo>
                <a:lnTo>
                  <a:pt x="1324" y="174"/>
                </a:lnTo>
                <a:lnTo>
                  <a:pt x="1322" y="170"/>
                </a:lnTo>
                <a:lnTo>
                  <a:pt x="1322" y="170"/>
                </a:lnTo>
                <a:lnTo>
                  <a:pt x="1322" y="170"/>
                </a:lnTo>
                <a:lnTo>
                  <a:pt x="1324" y="170"/>
                </a:lnTo>
                <a:lnTo>
                  <a:pt x="1328" y="172"/>
                </a:lnTo>
                <a:lnTo>
                  <a:pt x="1331" y="172"/>
                </a:lnTo>
                <a:lnTo>
                  <a:pt x="1333" y="172"/>
                </a:lnTo>
                <a:lnTo>
                  <a:pt x="1333" y="172"/>
                </a:lnTo>
                <a:lnTo>
                  <a:pt x="1333" y="170"/>
                </a:lnTo>
                <a:lnTo>
                  <a:pt x="1333" y="170"/>
                </a:lnTo>
                <a:lnTo>
                  <a:pt x="1333" y="168"/>
                </a:lnTo>
                <a:lnTo>
                  <a:pt x="1333" y="168"/>
                </a:lnTo>
                <a:lnTo>
                  <a:pt x="1331" y="168"/>
                </a:lnTo>
                <a:lnTo>
                  <a:pt x="1328" y="166"/>
                </a:lnTo>
                <a:lnTo>
                  <a:pt x="1331" y="166"/>
                </a:lnTo>
                <a:lnTo>
                  <a:pt x="1331" y="164"/>
                </a:lnTo>
                <a:lnTo>
                  <a:pt x="1331" y="162"/>
                </a:lnTo>
                <a:lnTo>
                  <a:pt x="1331" y="159"/>
                </a:lnTo>
                <a:lnTo>
                  <a:pt x="1331" y="157"/>
                </a:lnTo>
                <a:lnTo>
                  <a:pt x="1333" y="157"/>
                </a:lnTo>
                <a:lnTo>
                  <a:pt x="1335" y="155"/>
                </a:lnTo>
                <a:lnTo>
                  <a:pt x="1335" y="155"/>
                </a:lnTo>
                <a:lnTo>
                  <a:pt x="1335" y="155"/>
                </a:lnTo>
                <a:lnTo>
                  <a:pt x="1335" y="157"/>
                </a:lnTo>
                <a:lnTo>
                  <a:pt x="1333" y="159"/>
                </a:lnTo>
                <a:lnTo>
                  <a:pt x="1333" y="159"/>
                </a:lnTo>
                <a:lnTo>
                  <a:pt x="1333" y="162"/>
                </a:lnTo>
                <a:lnTo>
                  <a:pt x="1335" y="164"/>
                </a:lnTo>
                <a:lnTo>
                  <a:pt x="1335" y="166"/>
                </a:lnTo>
                <a:lnTo>
                  <a:pt x="1339" y="166"/>
                </a:lnTo>
                <a:lnTo>
                  <a:pt x="1341" y="166"/>
                </a:lnTo>
                <a:lnTo>
                  <a:pt x="1343" y="162"/>
                </a:lnTo>
                <a:lnTo>
                  <a:pt x="1345" y="162"/>
                </a:lnTo>
                <a:lnTo>
                  <a:pt x="1347" y="159"/>
                </a:lnTo>
                <a:lnTo>
                  <a:pt x="1347" y="157"/>
                </a:lnTo>
                <a:lnTo>
                  <a:pt x="1349" y="157"/>
                </a:lnTo>
                <a:lnTo>
                  <a:pt x="1351" y="157"/>
                </a:lnTo>
                <a:lnTo>
                  <a:pt x="1354" y="157"/>
                </a:lnTo>
                <a:lnTo>
                  <a:pt x="1356" y="155"/>
                </a:lnTo>
                <a:lnTo>
                  <a:pt x="1360" y="153"/>
                </a:lnTo>
                <a:lnTo>
                  <a:pt x="1372" y="149"/>
                </a:lnTo>
                <a:lnTo>
                  <a:pt x="1375" y="149"/>
                </a:lnTo>
                <a:lnTo>
                  <a:pt x="1377" y="147"/>
                </a:lnTo>
                <a:lnTo>
                  <a:pt x="1375" y="147"/>
                </a:lnTo>
                <a:lnTo>
                  <a:pt x="1375" y="145"/>
                </a:lnTo>
                <a:lnTo>
                  <a:pt x="1368" y="139"/>
                </a:lnTo>
                <a:lnTo>
                  <a:pt x="1366" y="136"/>
                </a:lnTo>
                <a:lnTo>
                  <a:pt x="1366" y="136"/>
                </a:lnTo>
                <a:lnTo>
                  <a:pt x="1366" y="136"/>
                </a:lnTo>
                <a:lnTo>
                  <a:pt x="1364" y="139"/>
                </a:lnTo>
                <a:lnTo>
                  <a:pt x="1362" y="141"/>
                </a:lnTo>
                <a:lnTo>
                  <a:pt x="1362" y="141"/>
                </a:lnTo>
                <a:lnTo>
                  <a:pt x="1360" y="139"/>
                </a:lnTo>
                <a:lnTo>
                  <a:pt x="1360" y="136"/>
                </a:lnTo>
                <a:lnTo>
                  <a:pt x="1358" y="136"/>
                </a:lnTo>
                <a:lnTo>
                  <a:pt x="1358" y="136"/>
                </a:lnTo>
                <a:lnTo>
                  <a:pt x="1351" y="136"/>
                </a:lnTo>
                <a:lnTo>
                  <a:pt x="1349" y="136"/>
                </a:lnTo>
                <a:lnTo>
                  <a:pt x="1349" y="136"/>
                </a:lnTo>
                <a:lnTo>
                  <a:pt x="1343" y="139"/>
                </a:lnTo>
                <a:lnTo>
                  <a:pt x="1343" y="139"/>
                </a:lnTo>
                <a:lnTo>
                  <a:pt x="1343" y="136"/>
                </a:lnTo>
                <a:lnTo>
                  <a:pt x="1345" y="134"/>
                </a:lnTo>
                <a:lnTo>
                  <a:pt x="1347" y="130"/>
                </a:lnTo>
                <a:lnTo>
                  <a:pt x="1347" y="128"/>
                </a:lnTo>
                <a:lnTo>
                  <a:pt x="1345" y="126"/>
                </a:lnTo>
                <a:lnTo>
                  <a:pt x="1345" y="122"/>
                </a:lnTo>
                <a:lnTo>
                  <a:pt x="1343" y="122"/>
                </a:lnTo>
                <a:lnTo>
                  <a:pt x="1339" y="122"/>
                </a:lnTo>
                <a:lnTo>
                  <a:pt x="1335" y="122"/>
                </a:lnTo>
                <a:lnTo>
                  <a:pt x="1335" y="122"/>
                </a:lnTo>
                <a:lnTo>
                  <a:pt x="1335" y="120"/>
                </a:lnTo>
                <a:lnTo>
                  <a:pt x="1339" y="118"/>
                </a:lnTo>
                <a:lnTo>
                  <a:pt x="1339" y="118"/>
                </a:lnTo>
                <a:lnTo>
                  <a:pt x="1339" y="113"/>
                </a:lnTo>
                <a:lnTo>
                  <a:pt x="1339" y="113"/>
                </a:lnTo>
                <a:lnTo>
                  <a:pt x="1337" y="111"/>
                </a:lnTo>
                <a:lnTo>
                  <a:pt x="1333" y="111"/>
                </a:lnTo>
                <a:lnTo>
                  <a:pt x="1331" y="109"/>
                </a:lnTo>
                <a:lnTo>
                  <a:pt x="1326" y="109"/>
                </a:lnTo>
                <a:lnTo>
                  <a:pt x="1324" y="111"/>
                </a:lnTo>
                <a:lnTo>
                  <a:pt x="1324" y="111"/>
                </a:lnTo>
                <a:lnTo>
                  <a:pt x="1324" y="113"/>
                </a:lnTo>
                <a:lnTo>
                  <a:pt x="1324" y="115"/>
                </a:lnTo>
                <a:lnTo>
                  <a:pt x="1324" y="115"/>
                </a:lnTo>
                <a:lnTo>
                  <a:pt x="1326" y="118"/>
                </a:lnTo>
                <a:lnTo>
                  <a:pt x="1328" y="120"/>
                </a:lnTo>
                <a:lnTo>
                  <a:pt x="1331" y="120"/>
                </a:lnTo>
                <a:lnTo>
                  <a:pt x="1331" y="120"/>
                </a:lnTo>
                <a:lnTo>
                  <a:pt x="1328" y="120"/>
                </a:lnTo>
                <a:lnTo>
                  <a:pt x="1324" y="120"/>
                </a:lnTo>
                <a:lnTo>
                  <a:pt x="1320" y="120"/>
                </a:lnTo>
                <a:lnTo>
                  <a:pt x="1318" y="118"/>
                </a:lnTo>
                <a:lnTo>
                  <a:pt x="1316" y="115"/>
                </a:lnTo>
                <a:lnTo>
                  <a:pt x="1316" y="115"/>
                </a:lnTo>
                <a:lnTo>
                  <a:pt x="1316" y="111"/>
                </a:lnTo>
                <a:lnTo>
                  <a:pt x="1316" y="111"/>
                </a:lnTo>
                <a:lnTo>
                  <a:pt x="1316" y="111"/>
                </a:lnTo>
                <a:lnTo>
                  <a:pt x="1316" y="111"/>
                </a:lnTo>
                <a:lnTo>
                  <a:pt x="1316" y="109"/>
                </a:lnTo>
                <a:lnTo>
                  <a:pt x="1316" y="109"/>
                </a:lnTo>
                <a:lnTo>
                  <a:pt x="1316" y="109"/>
                </a:lnTo>
                <a:lnTo>
                  <a:pt x="1316" y="107"/>
                </a:lnTo>
                <a:lnTo>
                  <a:pt x="1314" y="107"/>
                </a:lnTo>
                <a:lnTo>
                  <a:pt x="1312" y="107"/>
                </a:lnTo>
                <a:lnTo>
                  <a:pt x="1310" y="107"/>
                </a:lnTo>
                <a:lnTo>
                  <a:pt x="1307" y="107"/>
                </a:lnTo>
                <a:lnTo>
                  <a:pt x="1305" y="107"/>
                </a:lnTo>
                <a:lnTo>
                  <a:pt x="1301" y="107"/>
                </a:lnTo>
                <a:lnTo>
                  <a:pt x="1297" y="105"/>
                </a:lnTo>
                <a:lnTo>
                  <a:pt x="1295" y="105"/>
                </a:lnTo>
                <a:lnTo>
                  <a:pt x="1295" y="103"/>
                </a:lnTo>
                <a:lnTo>
                  <a:pt x="1295" y="103"/>
                </a:lnTo>
                <a:lnTo>
                  <a:pt x="1295" y="101"/>
                </a:lnTo>
                <a:lnTo>
                  <a:pt x="1289" y="99"/>
                </a:lnTo>
                <a:lnTo>
                  <a:pt x="1284" y="97"/>
                </a:lnTo>
                <a:lnTo>
                  <a:pt x="1278" y="88"/>
                </a:lnTo>
                <a:lnTo>
                  <a:pt x="1276" y="86"/>
                </a:lnTo>
                <a:lnTo>
                  <a:pt x="1274" y="84"/>
                </a:lnTo>
                <a:lnTo>
                  <a:pt x="1272" y="82"/>
                </a:lnTo>
                <a:lnTo>
                  <a:pt x="1270" y="82"/>
                </a:lnTo>
                <a:lnTo>
                  <a:pt x="1259" y="80"/>
                </a:lnTo>
                <a:lnTo>
                  <a:pt x="1255" y="78"/>
                </a:lnTo>
                <a:lnTo>
                  <a:pt x="1251" y="80"/>
                </a:lnTo>
                <a:lnTo>
                  <a:pt x="1245" y="80"/>
                </a:lnTo>
                <a:lnTo>
                  <a:pt x="1243" y="80"/>
                </a:lnTo>
                <a:lnTo>
                  <a:pt x="1243" y="80"/>
                </a:lnTo>
                <a:lnTo>
                  <a:pt x="1243" y="80"/>
                </a:lnTo>
                <a:lnTo>
                  <a:pt x="1243" y="82"/>
                </a:lnTo>
                <a:lnTo>
                  <a:pt x="1243" y="82"/>
                </a:lnTo>
                <a:lnTo>
                  <a:pt x="1243" y="82"/>
                </a:lnTo>
                <a:lnTo>
                  <a:pt x="1245" y="84"/>
                </a:lnTo>
                <a:lnTo>
                  <a:pt x="1247" y="84"/>
                </a:lnTo>
                <a:lnTo>
                  <a:pt x="1255" y="84"/>
                </a:lnTo>
                <a:lnTo>
                  <a:pt x="1257" y="84"/>
                </a:lnTo>
                <a:lnTo>
                  <a:pt x="1257" y="86"/>
                </a:lnTo>
                <a:lnTo>
                  <a:pt x="1257" y="86"/>
                </a:lnTo>
                <a:lnTo>
                  <a:pt x="1257" y="88"/>
                </a:lnTo>
                <a:lnTo>
                  <a:pt x="1255" y="88"/>
                </a:lnTo>
                <a:lnTo>
                  <a:pt x="1253" y="88"/>
                </a:lnTo>
                <a:lnTo>
                  <a:pt x="1249" y="88"/>
                </a:lnTo>
                <a:lnTo>
                  <a:pt x="1243" y="88"/>
                </a:lnTo>
                <a:lnTo>
                  <a:pt x="1238" y="90"/>
                </a:lnTo>
                <a:lnTo>
                  <a:pt x="1232" y="88"/>
                </a:lnTo>
                <a:lnTo>
                  <a:pt x="1228" y="90"/>
                </a:lnTo>
                <a:lnTo>
                  <a:pt x="1224" y="95"/>
                </a:lnTo>
                <a:lnTo>
                  <a:pt x="1224" y="97"/>
                </a:lnTo>
                <a:lnTo>
                  <a:pt x="1228" y="97"/>
                </a:lnTo>
                <a:lnTo>
                  <a:pt x="1234" y="99"/>
                </a:lnTo>
                <a:lnTo>
                  <a:pt x="1236" y="103"/>
                </a:lnTo>
                <a:lnTo>
                  <a:pt x="1243" y="105"/>
                </a:lnTo>
                <a:lnTo>
                  <a:pt x="1245" y="105"/>
                </a:lnTo>
                <a:lnTo>
                  <a:pt x="1247" y="105"/>
                </a:lnTo>
                <a:lnTo>
                  <a:pt x="1238" y="105"/>
                </a:lnTo>
                <a:lnTo>
                  <a:pt x="1236" y="105"/>
                </a:lnTo>
                <a:lnTo>
                  <a:pt x="1232" y="105"/>
                </a:lnTo>
                <a:lnTo>
                  <a:pt x="1232" y="103"/>
                </a:lnTo>
                <a:lnTo>
                  <a:pt x="1228" y="101"/>
                </a:lnTo>
                <a:lnTo>
                  <a:pt x="1224" y="101"/>
                </a:lnTo>
                <a:lnTo>
                  <a:pt x="1222" y="101"/>
                </a:lnTo>
                <a:lnTo>
                  <a:pt x="1217" y="101"/>
                </a:lnTo>
                <a:lnTo>
                  <a:pt x="1215" y="101"/>
                </a:lnTo>
                <a:lnTo>
                  <a:pt x="1215" y="105"/>
                </a:lnTo>
                <a:lnTo>
                  <a:pt x="1217" y="109"/>
                </a:lnTo>
                <a:lnTo>
                  <a:pt x="1222" y="111"/>
                </a:lnTo>
                <a:lnTo>
                  <a:pt x="1224" y="111"/>
                </a:lnTo>
                <a:lnTo>
                  <a:pt x="1222" y="111"/>
                </a:lnTo>
                <a:lnTo>
                  <a:pt x="1217" y="111"/>
                </a:lnTo>
                <a:lnTo>
                  <a:pt x="1215" y="111"/>
                </a:lnTo>
                <a:lnTo>
                  <a:pt x="1211" y="113"/>
                </a:lnTo>
                <a:lnTo>
                  <a:pt x="1211" y="113"/>
                </a:lnTo>
                <a:lnTo>
                  <a:pt x="1211" y="113"/>
                </a:lnTo>
                <a:lnTo>
                  <a:pt x="1211" y="115"/>
                </a:lnTo>
                <a:lnTo>
                  <a:pt x="1213" y="115"/>
                </a:lnTo>
                <a:lnTo>
                  <a:pt x="1213" y="115"/>
                </a:lnTo>
                <a:lnTo>
                  <a:pt x="1217" y="118"/>
                </a:lnTo>
                <a:lnTo>
                  <a:pt x="1217" y="118"/>
                </a:lnTo>
                <a:lnTo>
                  <a:pt x="1222" y="118"/>
                </a:lnTo>
                <a:lnTo>
                  <a:pt x="1226" y="120"/>
                </a:lnTo>
                <a:lnTo>
                  <a:pt x="1228" y="120"/>
                </a:lnTo>
                <a:lnTo>
                  <a:pt x="1238" y="118"/>
                </a:lnTo>
                <a:lnTo>
                  <a:pt x="1243" y="118"/>
                </a:lnTo>
                <a:lnTo>
                  <a:pt x="1243" y="118"/>
                </a:lnTo>
                <a:lnTo>
                  <a:pt x="1238" y="120"/>
                </a:lnTo>
                <a:lnTo>
                  <a:pt x="1236" y="120"/>
                </a:lnTo>
                <a:lnTo>
                  <a:pt x="1236" y="122"/>
                </a:lnTo>
                <a:lnTo>
                  <a:pt x="1236" y="122"/>
                </a:lnTo>
                <a:lnTo>
                  <a:pt x="1236" y="122"/>
                </a:lnTo>
                <a:lnTo>
                  <a:pt x="1236" y="122"/>
                </a:lnTo>
                <a:close/>
                <a:moveTo>
                  <a:pt x="1159" y="128"/>
                </a:moveTo>
                <a:lnTo>
                  <a:pt x="1159" y="128"/>
                </a:lnTo>
                <a:lnTo>
                  <a:pt x="1161" y="128"/>
                </a:lnTo>
                <a:lnTo>
                  <a:pt x="1165" y="128"/>
                </a:lnTo>
                <a:lnTo>
                  <a:pt x="1169" y="130"/>
                </a:lnTo>
                <a:lnTo>
                  <a:pt x="1169" y="130"/>
                </a:lnTo>
                <a:lnTo>
                  <a:pt x="1169" y="130"/>
                </a:lnTo>
                <a:lnTo>
                  <a:pt x="1171" y="132"/>
                </a:lnTo>
                <a:lnTo>
                  <a:pt x="1173" y="132"/>
                </a:lnTo>
                <a:lnTo>
                  <a:pt x="1175" y="132"/>
                </a:lnTo>
                <a:lnTo>
                  <a:pt x="1175" y="132"/>
                </a:lnTo>
                <a:lnTo>
                  <a:pt x="1178" y="130"/>
                </a:lnTo>
                <a:lnTo>
                  <a:pt x="1178" y="128"/>
                </a:lnTo>
                <a:lnTo>
                  <a:pt x="1175" y="124"/>
                </a:lnTo>
                <a:lnTo>
                  <a:pt x="1175" y="124"/>
                </a:lnTo>
                <a:lnTo>
                  <a:pt x="1175" y="122"/>
                </a:lnTo>
                <a:lnTo>
                  <a:pt x="1173" y="120"/>
                </a:lnTo>
                <a:lnTo>
                  <a:pt x="1171" y="120"/>
                </a:lnTo>
                <a:lnTo>
                  <a:pt x="1167" y="120"/>
                </a:lnTo>
                <a:lnTo>
                  <a:pt x="1163" y="120"/>
                </a:lnTo>
                <a:lnTo>
                  <a:pt x="1161" y="120"/>
                </a:lnTo>
                <a:lnTo>
                  <a:pt x="1159" y="122"/>
                </a:lnTo>
                <a:lnTo>
                  <a:pt x="1159" y="122"/>
                </a:lnTo>
                <a:lnTo>
                  <a:pt x="1157" y="124"/>
                </a:lnTo>
                <a:lnTo>
                  <a:pt x="1157" y="124"/>
                </a:lnTo>
                <a:lnTo>
                  <a:pt x="1157" y="126"/>
                </a:lnTo>
                <a:lnTo>
                  <a:pt x="1159" y="128"/>
                </a:lnTo>
                <a:close/>
                <a:moveTo>
                  <a:pt x="1186" y="170"/>
                </a:moveTo>
                <a:lnTo>
                  <a:pt x="1188" y="170"/>
                </a:lnTo>
                <a:lnTo>
                  <a:pt x="1184" y="172"/>
                </a:lnTo>
                <a:lnTo>
                  <a:pt x="1184" y="172"/>
                </a:lnTo>
                <a:lnTo>
                  <a:pt x="1184" y="172"/>
                </a:lnTo>
                <a:lnTo>
                  <a:pt x="1184" y="174"/>
                </a:lnTo>
                <a:lnTo>
                  <a:pt x="1184" y="174"/>
                </a:lnTo>
                <a:lnTo>
                  <a:pt x="1186" y="176"/>
                </a:lnTo>
                <a:lnTo>
                  <a:pt x="1186" y="176"/>
                </a:lnTo>
                <a:lnTo>
                  <a:pt x="1188" y="178"/>
                </a:lnTo>
                <a:lnTo>
                  <a:pt x="1190" y="180"/>
                </a:lnTo>
                <a:lnTo>
                  <a:pt x="1190" y="180"/>
                </a:lnTo>
                <a:lnTo>
                  <a:pt x="1199" y="180"/>
                </a:lnTo>
                <a:lnTo>
                  <a:pt x="1203" y="183"/>
                </a:lnTo>
                <a:lnTo>
                  <a:pt x="1203" y="183"/>
                </a:lnTo>
                <a:lnTo>
                  <a:pt x="1203" y="183"/>
                </a:lnTo>
                <a:lnTo>
                  <a:pt x="1203" y="185"/>
                </a:lnTo>
                <a:lnTo>
                  <a:pt x="1199" y="185"/>
                </a:lnTo>
                <a:lnTo>
                  <a:pt x="1192" y="185"/>
                </a:lnTo>
                <a:lnTo>
                  <a:pt x="1192" y="185"/>
                </a:lnTo>
                <a:lnTo>
                  <a:pt x="1194" y="187"/>
                </a:lnTo>
                <a:lnTo>
                  <a:pt x="1196" y="189"/>
                </a:lnTo>
                <a:lnTo>
                  <a:pt x="1201" y="189"/>
                </a:lnTo>
                <a:lnTo>
                  <a:pt x="1203" y="191"/>
                </a:lnTo>
                <a:lnTo>
                  <a:pt x="1203" y="191"/>
                </a:lnTo>
                <a:lnTo>
                  <a:pt x="1201" y="193"/>
                </a:lnTo>
                <a:lnTo>
                  <a:pt x="1203" y="193"/>
                </a:lnTo>
                <a:lnTo>
                  <a:pt x="1203" y="193"/>
                </a:lnTo>
                <a:lnTo>
                  <a:pt x="1205" y="193"/>
                </a:lnTo>
                <a:lnTo>
                  <a:pt x="1209" y="193"/>
                </a:lnTo>
                <a:lnTo>
                  <a:pt x="1209" y="191"/>
                </a:lnTo>
                <a:lnTo>
                  <a:pt x="1217" y="191"/>
                </a:lnTo>
                <a:lnTo>
                  <a:pt x="1222" y="191"/>
                </a:lnTo>
                <a:lnTo>
                  <a:pt x="1226" y="189"/>
                </a:lnTo>
                <a:lnTo>
                  <a:pt x="1226" y="189"/>
                </a:lnTo>
                <a:lnTo>
                  <a:pt x="1228" y="189"/>
                </a:lnTo>
                <a:lnTo>
                  <a:pt x="1230" y="189"/>
                </a:lnTo>
                <a:lnTo>
                  <a:pt x="1232" y="185"/>
                </a:lnTo>
                <a:lnTo>
                  <a:pt x="1232" y="185"/>
                </a:lnTo>
                <a:lnTo>
                  <a:pt x="1232" y="183"/>
                </a:lnTo>
                <a:lnTo>
                  <a:pt x="1230" y="183"/>
                </a:lnTo>
                <a:lnTo>
                  <a:pt x="1226" y="180"/>
                </a:lnTo>
                <a:lnTo>
                  <a:pt x="1228" y="180"/>
                </a:lnTo>
                <a:lnTo>
                  <a:pt x="1232" y="178"/>
                </a:lnTo>
                <a:lnTo>
                  <a:pt x="1232" y="176"/>
                </a:lnTo>
                <a:lnTo>
                  <a:pt x="1232" y="176"/>
                </a:lnTo>
                <a:lnTo>
                  <a:pt x="1232" y="176"/>
                </a:lnTo>
                <a:lnTo>
                  <a:pt x="1230" y="174"/>
                </a:lnTo>
                <a:lnTo>
                  <a:pt x="1226" y="172"/>
                </a:lnTo>
                <a:lnTo>
                  <a:pt x="1224" y="172"/>
                </a:lnTo>
                <a:lnTo>
                  <a:pt x="1217" y="172"/>
                </a:lnTo>
                <a:lnTo>
                  <a:pt x="1213" y="172"/>
                </a:lnTo>
                <a:lnTo>
                  <a:pt x="1213" y="170"/>
                </a:lnTo>
                <a:lnTo>
                  <a:pt x="1213" y="170"/>
                </a:lnTo>
                <a:lnTo>
                  <a:pt x="1213" y="170"/>
                </a:lnTo>
                <a:lnTo>
                  <a:pt x="1211" y="168"/>
                </a:lnTo>
                <a:lnTo>
                  <a:pt x="1209" y="166"/>
                </a:lnTo>
                <a:lnTo>
                  <a:pt x="1203" y="166"/>
                </a:lnTo>
                <a:lnTo>
                  <a:pt x="1201" y="164"/>
                </a:lnTo>
                <a:lnTo>
                  <a:pt x="1196" y="164"/>
                </a:lnTo>
                <a:lnTo>
                  <a:pt x="1194" y="164"/>
                </a:lnTo>
                <a:lnTo>
                  <a:pt x="1188" y="162"/>
                </a:lnTo>
                <a:lnTo>
                  <a:pt x="1184" y="162"/>
                </a:lnTo>
                <a:lnTo>
                  <a:pt x="1184" y="164"/>
                </a:lnTo>
                <a:lnTo>
                  <a:pt x="1184" y="164"/>
                </a:lnTo>
                <a:lnTo>
                  <a:pt x="1184" y="166"/>
                </a:lnTo>
                <a:lnTo>
                  <a:pt x="1186" y="170"/>
                </a:lnTo>
                <a:close/>
                <a:moveTo>
                  <a:pt x="1173" y="231"/>
                </a:moveTo>
                <a:lnTo>
                  <a:pt x="1173" y="233"/>
                </a:lnTo>
                <a:lnTo>
                  <a:pt x="1175" y="235"/>
                </a:lnTo>
                <a:lnTo>
                  <a:pt x="1171" y="235"/>
                </a:lnTo>
                <a:lnTo>
                  <a:pt x="1169" y="233"/>
                </a:lnTo>
                <a:lnTo>
                  <a:pt x="1163" y="229"/>
                </a:lnTo>
                <a:lnTo>
                  <a:pt x="1161" y="229"/>
                </a:lnTo>
                <a:lnTo>
                  <a:pt x="1159" y="229"/>
                </a:lnTo>
                <a:lnTo>
                  <a:pt x="1152" y="231"/>
                </a:lnTo>
                <a:lnTo>
                  <a:pt x="1150" y="231"/>
                </a:lnTo>
                <a:lnTo>
                  <a:pt x="1146" y="233"/>
                </a:lnTo>
                <a:lnTo>
                  <a:pt x="1146" y="235"/>
                </a:lnTo>
                <a:lnTo>
                  <a:pt x="1146" y="235"/>
                </a:lnTo>
                <a:lnTo>
                  <a:pt x="1146" y="235"/>
                </a:lnTo>
                <a:lnTo>
                  <a:pt x="1150" y="237"/>
                </a:lnTo>
                <a:lnTo>
                  <a:pt x="1157" y="237"/>
                </a:lnTo>
                <a:lnTo>
                  <a:pt x="1159" y="237"/>
                </a:lnTo>
                <a:lnTo>
                  <a:pt x="1159" y="239"/>
                </a:lnTo>
                <a:lnTo>
                  <a:pt x="1159" y="239"/>
                </a:lnTo>
                <a:lnTo>
                  <a:pt x="1159" y="239"/>
                </a:lnTo>
                <a:lnTo>
                  <a:pt x="1155" y="239"/>
                </a:lnTo>
                <a:lnTo>
                  <a:pt x="1152" y="241"/>
                </a:lnTo>
                <a:lnTo>
                  <a:pt x="1152" y="241"/>
                </a:lnTo>
                <a:lnTo>
                  <a:pt x="1157" y="243"/>
                </a:lnTo>
                <a:lnTo>
                  <a:pt x="1159" y="243"/>
                </a:lnTo>
                <a:lnTo>
                  <a:pt x="1161" y="243"/>
                </a:lnTo>
                <a:lnTo>
                  <a:pt x="1165" y="243"/>
                </a:lnTo>
                <a:lnTo>
                  <a:pt x="1163" y="243"/>
                </a:lnTo>
                <a:lnTo>
                  <a:pt x="1159" y="243"/>
                </a:lnTo>
                <a:lnTo>
                  <a:pt x="1159" y="243"/>
                </a:lnTo>
                <a:lnTo>
                  <a:pt x="1157" y="245"/>
                </a:lnTo>
                <a:lnTo>
                  <a:pt x="1159" y="245"/>
                </a:lnTo>
                <a:lnTo>
                  <a:pt x="1159" y="248"/>
                </a:lnTo>
                <a:lnTo>
                  <a:pt x="1163" y="250"/>
                </a:lnTo>
                <a:lnTo>
                  <a:pt x="1163" y="250"/>
                </a:lnTo>
                <a:lnTo>
                  <a:pt x="1163" y="250"/>
                </a:lnTo>
                <a:lnTo>
                  <a:pt x="1161" y="250"/>
                </a:lnTo>
                <a:lnTo>
                  <a:pt x="1159" y="250"/>
                </a:lnTo>
                <a:lnTo>
                  <a:pt x="1157" y="250"/>
                </a:lnTo>
                <a:lnTo>
                  <a:pt x="1157" y="248"/>
                </a:lnTo>
                <a:lnTo>
                  <a:pt x="1146" y="241"/>
                </a:lnTo>
                <a:lnTo>
                  <a:pt x="1144" y="241"/>
                </a:lnTo>
                <a:lnTo>
                  <a:pt x="1144" y="239"/>
                </a:lnTo>
                <a:lnTo>
                  <a:pt x="1144" y="239"/>
                </a:lnTo>
                <a:lnTo>
                  <a:pt x="1142" y="237"/>
                </a:lnTo>
                <a:lnTo>
                  <a:pt x="1140" y="237"/>
                </a:lnTo>
                <a:lnTo>
                  <a:pt x="1138" y="235"/>
                </a:lnTo>
                <a:lnTo>
                  <a:pt x="1136" y="235"/>
                </a:lnTo>
                <a:lnTo>
                  <a:pt x="1134" y="235"/>
                </a:lnTo>
                <a:lnTo>
                  <a:pt x="1131" y="235"/>
                </a:lnTo>
                <a:lnTo>
                  <a:pt x="1131" y="237"/>
                </a:lnTo>
                <a:lnTo>
                  <a:pt x="1129" y="239"/>
                </a:lnTo>
                <a:lnTo>
                  <a:pt x="1127" y="239"/>
                </a:lnTo>
                <a:lnTo>
                  <a:pt x="1129" y="241"/>
                </a:lnTo>
                <a:lnTo>
                  <a:pt x="1131" y="241"/>
                </a:lnTo>
                <a:lnTo>
                  <a:pt x="1136" y="241"/>
                </a:lnTo>
                <a:lnTo>
                  <a:pt x="1138" y="241"/>
                </a:lnTo>
                <a:lnTo>
                  <a:pt x="1134" y="243"/>
                </a:lnTo>
                <a:lnTo>
                  <a:pt x="1131" y="245"/>
                </a:lnTo>
                <a:lnTo>
                  <a:pt x="1131" y="245"/>
                </a:lnTo>
                <a:lnTo>
                  <a:pt x="1134" y="248"/>
                </a:lnTo>
                <a:lnTo>
                  <a:pt x="1134" y="248"/>
                </a:lnTo>
                <a:lnTo>
                  <a:pt x="1138" y="248"/>
                </a:lnTo>
                <a:lnTo>
                  <a:pt x="1138" y="250"/>
                </a:lnTo>
                <a:lnTo>
                  <a:pt x="1138" y="250"/>
                </a:lnTo>
                <a:lnTo>
                  <a:pt x="1138" y="252"/>
                </a:lnTo>
                <a:lnTo>
                  <a:pt x="1138" y="252"/>
                </a:lnTo>
                <a:lnTo>
                  <a:pt x="1140" y="254"/>
                </a:lnTo>
                <a:lnTo>
                  <a:pt x="1140" y="254"/>
                </a:lnTo>
                <a:lnTo>
                  <a:pt x="1144" y="254"/>
                </a:lnTo>
                <a:lnTo>
                  <a:pt x="1144" y="254"/>
                </a:lnTo>
                <a:lnTo>
                  <a:pt x="1142" y="256"/>
                </a:lnTo>
                <a:lnTo>
                  <a:pt x="1140" y="256"/>
                </a:lnTo>
                <a:lnTo>
                  <a:pt x="1138" y="254"/>
                </a:lnTo>
                <a:lnTo>
                  <a:pt x="1136" y="254"/>
                </a:lnTo>
                <a:lnTo>
                  <a:pt x="1131" y="252"/>
                </a:lnTo>
                <a:lnTo>
                  <a:pt x="1127" y="252"/>
                </a:lnTo>
                <a:lnTo>
                  <a:pt x="1125" y="254"/>
                </a:lnTo>
                <a:lnTo>
                  <a:pt x="1127" y="254"/>
                </a:lnTo>
                <a:lnTo>
                  <a:pt x="1123" y="256"/>
                </a:lnTo>
                <a:lnTo>
                  <a:pt x="1119" y="258"/>
                </a:lnTo>
                <a:lnTo>
                  <a:pt x="1119" y="260"/>
                </a:lnTo>
                <a:lnTo>
                  <a:pt x="1119" y="262"/>
                </a:lnTo>
                <a:lnTo>
                  <a:pt x="1121" y="262"/>
                </a:lnTo>
                <a:lnTo>
                  <a:pt x="1123" y="262"/>
                </a:lnTo>
                <a:lnTo>
                  <a:pt x="1138" y="260"/>
                </a:lnTo>
                <a:lnTo>
                  <a:pt x="1142" y="260"/>
                </a:lnTo>
                <a:lnTo>
                  <a:pt x="1146" y="260"/>
                </a:lnTo>
                <a:lnTo>
                  <a:pt x="1161" y="258"/>
                </a:lnTo>
                <a:lnTo>
                  <a:pt x="1171" y="258"/>
                </a:lnTo>
                <a:lnTo>
                  <a:pt x="1171" y="258"/>
                </a:lnTo>
                <a:lnTo>
                  <a:pt x="1165" y="258"/>
                </a:lnTo>
                <a:lnTo>
                  <a:pt x="1163" y="258"/>
                </a:lnTo>
                <a:lnTo>
                  <a:pt x="1163" y="260"/>
                </a:lnTo>
                <a:lnTo>
                  <a:pt x="1159" y="260"/>
                </a:lnTo>
                <a:lnTo>
                  <a:pt x="1155" y="264"/>
                </a:lnTo>
                <a:lnTo>
                  <a:pt x="1148" y="266"/>
                </a:lnTo>
                <a:lnTo>
                  <a:pt x="1148" y="266"/>
                </a:lnTo>
                <a:lnTo>
                  <a:pt x="1148" y="266"/>
                </a:lnTo>
                <a:lnTo>
                  <a:pt x="1150" y="269"/>
                </a:lnTo>
                <a:lnTo>
                  <a:pt x="1155" y="269"/>
                </a:lnTo>
                <a:lnTo>
                  <a:pt x="1157" y="271"/>
                </a:lnTo>
                <a:lnTo>
                  <a:pt x="1157" y="271"/>
                </a:lnTo>
                <a:lnTo>
                  <a:pt x="1152" y="271"/>
                </a:lnTo>
                <a:lnTo>
                  <a:pt x="1152" y="273"/>
                </a:lnTo>
                <a:lnTo>
                  <a:pt x="1155" y="275"/>
                </a:lnTo>
                <a:lnTo>
                  <a:pt x="1155" y="277"/>
                </a:lnTo>
                <a:lnTo>
                  <a:pt x="1157" y="277"/>
                </a:lnTo>
                <a:lnTo>
                  <a:pt x="1161" y="277"/>
                </a:lnTo>
                <a:lnTo>
                  <a:pt x="1165" y="277"/>
                </a:lnTo>
                <a:lnTo>
                  <a:pt x="1167" y="277"/>
                </a:lnTo>
                <a:lnTo>
                  <a:pt x="1169" y="275"/>
                </a:lnTo>
                <a:lnTo>
                  <a:pt x="1169" y="277"/>
                </a:lnTo>
                <a:lnTo>
                  <a:pt x="1171" y="277"/>
                </a:lnTo>
                <a:lnTo>
                  <a:pt x="1173" y="277"/>
                </a:lnTo>
                <a:lnTo>
                  <a:pt x="1175" y="277"/>
                </a:lnTo>
                <a:lnTo>
                  <a:pt x="1178" y="277"/>
                </a:lnTo>
                <a:lnTo>
                  <a:pt x="1180" y="277"/>
                </a:lnTo>
                <a:lnTo>
                  <a:pt x="1184" y="277"/>
                </a:lnTo>
                <a:lnTo>
                  <a:pt x="1186" y="277"/>
                </a:lnTo>
                <a:lnTo>
                  <a:pt x="1188" y="277"/>
                </a:lnTo>
                <a:lnTo>
                  <a:pt x="1188" y="275"/>
                </a:lnTo>
                <a:lnTo>
                  <a:pt x="1188" y="275"/>
                </a:lnTo>
                <a:lnTo>
                  <a:pt x="1186" y="273"/>
                </a:lnTo>
                <a:lnTo>
                  <a:pt x="1186" y="273"/>
                </a:lnTo>
                <a:lnTo>
                  <a:pt x="1186" y="271"/>
                </a:lnTo>
                <a:lnTo>
                  <a:pt x="1188" y="271"/>
                </a:lnTo>
                <a:lnTo>
                  <a:pt x="1188" y="273"/>
                </a:lnTo>
                <a:lnTo>
                  <a:pt x="1190" y="275"/>
                </a:lnTo>
                <a:lnTo>
                  <a:pt x="1190" y="275"/>
                </a:lnTo>
                <a:lnTo>
                  <a:pt x="1192" y="273"/>
                </a:lnTo>
                <a:lnTo>
                  <a:pt x="1192" y="273"/>
                </a:lnTo>
                <a:lnTo>
                  <a:pt x="1192" y="273"/>
                </a:lnTo>
                <a:lnTo>
                  <a:pt x="1190" y="271"/>
                </a:lnTo>
                <a:lnTo>
                  <a:pt x="1190" y="264"/>
                </a:lnTo>
                <a:lnTo>
                  <a:pt x="1192" y="262"/>
                </a:lnTo>
                <a:lnTo>
                  <a:pt x="1196" y="264"/>
                </a:lnTo>
                <a:lnTo>
                  <a:pt x="1196" y="264"/>
                </a:lnTo>
                <a:lnTo>
                  <a:pt x="1199" y="264"/>
                </a:lnTo>
                <a:lnTo>
                  <a:pt x="1196" y="262"/>
                </a:lnTo>
                <a:lnTo>
                  <a:pt x="1196" y="258"/>
                </a:lnTo>
                <a:lnTo>
                  <a:pt x="1196" y="258"/>
                </a:lnTo>
                <a:lnTo>
                  <a:pt x="1190" y="256"/>
                </a:lnTo>
                <a:lnTo>
                  <a:pt x="1190" y="256"/>
                </a:lnTo>
                <a:lnTo>
                  <a:pt x="1192" y="254"/>
                </a:lnTo>
                <a:lnTo>
                  <a:pt x="1194" y="252"/>
                </a:lnTo>
                <a:lnTo>
                  <a:pt x="1194" y="252"/>
                </a:lnTo>
                <a:lnTo>
                  <a:pt x="1192" y="250"/>
                </a:lnTo>
                <a:lnTo>
                  <a:pt x="1192" y="250"/>
                </a:lnTo>
                <a:lnTo>
                  <a:pt x="1194" y="248"/>
                </a:lnTo>
                <a:lnTo>
                  <a:pt x="1194" y="245"/>
                </a:lnTo>
                <a:lnTo>
                  <a:pt x="1194" y="243"/>
                </a:lnTo>
                <a:lnTo>
                  <a:pt x="1194" y="243"/>
                </a:lnTo>
                <a:lnTo>
                  <a:pt x="1194" y="241"/>
                </a:lnTo>
                <a:lnTo>
                  <a:pt x="1192" y="239"/>
                </a:lnTo>
                <a:lnTo>
                  <a:pt x="1192" y="239"/>
                </a:lnTo>
                <a:lnTo>
                  <a:pt x="1192" y="237"/>
                </a:lnTo>
                <a:lnTo>
                  <a:pt x="1192" y="237"/>
                </a:lnTo>
                <a:lnTo>
                  <a:pt x="1192" y="235"/>
                </a:lnTo>
                <a:lnTo>
                  <a:pt x="1192" y="235"/>
                </a:lnTo>
                <a:lnTo>
                  <a:pt x="1192" y="233"/>
                </a:lnTo>
                <a:lnTo>
                  <a:pt x="1190" y="233"/>
                </a:lnTo>
                <a:lnTo>
                  <a:pt x="1188" y="233"/>
                </a:lnTo>
                <a:lnTo>
                  <a:pt x="1184" y="231"/>
                </a:lnTo>
                <a:lnTo>
                  <a:pt x="1184" y="231"/>
                </a:lnTo>
                <a:lnTo>
                  <a:pt x="1180" y="229"/>
                </a:lnTo>
                <a:lnTo>
                  <a:pt x="1178" y="227"/>
                </a:lnTo>
                <a:lnTo>
                  <a:pt x="1173" y="229"/>
                </a:lnTo>
                <a:lnTo>
                  <a:pt x="1173" y="231"/>
                </a:lnTo>
                <a:close/>
                <a:moveTo>
                  <a:pt x="1502" y="331"/>
                </a:moveTo>
                <a:lnTo>
                  <a:pt x="1500" y="329"/>
                </a:lnTo>
                <a:lnTo>
                  <a:pt x="1498" y="329"/>
                </a:lnTo>
                <a:lnTo>
                  <a:pt x="1498" y="327"/>
                </a:lnTo>
                <a:lnTo>
                  <a:pt x="1498" y="327"/>
                </a:lnTo>
                <a:lnTo>
                  <a:pt x="1496" y="325"/>
                </a:lnTo>
                <a:lnTo>
                  <a:pt x="1492" y="323"/>
                </a:lnTo>
                <a:lnTo>
                  <a:pt x="1492" y="323"/>
                </a:lnTo>
                <a:lnTo>
                  <a:pt x="1490" y="321"/>
                </a:lnTo>
                <a:lnTo>
                  <a:pt x="1490" y="319"/>
                </a:lnTo>
                <a:lnTo>
                  <a:pt x="1488" y="319"/>
                </a:lnTo>
                <a:lnTo>
                  <a:pt x="1477" y="315"/>
                </a:lnTo>
                <a:lnTo>
                  <a:pt x="1473" y="315"/>
                </a:lnTo>
                <a:lnTo>
                  <a:pt x="1458" y="315"/>
                </a:lnTo>
                <a:lnTo>
                  <a:pt x="1456" y="315"/>
                </a:lnTo>
                <a:lnTo>
                  <a:pt x="1450" y="315"/>
                </a:lnTo>
                <a:lnTo>
                  <a:pt x="1448" y="315"/>
                </a:lnTo>
                <a:lnTo>
                  <a:pt x="1444" y="313"/>
                </a:lnTo>
                <a:lnTo>
                  <a:pt x="1439" y="313"/>
                </a:lnTo>
                <a:lnTo>
                  <a:pt x="1437" y="313"/>
                </a:lnTo>
                <a:lnTo>
                  <a:pt x="1437" y="313"/>
                </a:lnTo>
                <a:lnTo>
                  <a:pt x="1437" y="313"/>
                </a:lnTo>
                <a:lnTo>
                  <a:pt x="1435" y="315"/>
                </a:lnTo>
                <a:lnTo>
                  <a:pt x="1435" y="317"/>
                </a:lnTo>
                <a:lnTo>
                  <a:pt x="1437" y="319"/>
                </a:lnTo>
                <a:lnTo>
                  <a:pt x="1437" y="321"/>
                </a:lnTo>
                <a:lnTo>
                  <a:pt x="1437" y="321"/>
                </a:lnTo>
                <a:lnTo>
                  <a:pt x="1437" y="321"/>
                </a:lnTo>
                <a:lnTo>
                  <a:pt x="1437" y="321"/>
                </a:lnTo>
                <a:lnTo>
                  <a:pt x="1437" y="323"/>
                </a:lnTo>
                <a:lnTo>
                  <a:pt x="1437" y="325"/>
                </a:lnTo>
                <a:lnTo>
                  <a:pt x="1437" y="325"/>
                </a:lnTo>
                <a:lnTo>
                  <a:pt x="1439" y="325"/>
                </a:lnTo>
                <a:lnTo>
                  <a:pt x="1444" y="327"/>
                </a:lnTo>
                <a:lnTo>
                  <a:pt x="1446" y="327"/>
                </a:lnTo>
                <a:lnTo>
                  <a:pt x="1446" y="329"/>
                </a:lnTo>
                <a:lnTo>
                  <a:pt x="1448" y="331"/>
                </a:lnTo>
                <a:lnTo>
                  <a:pt x="1448" y="333"/>
                </a:lnTo>
                <a:lnTo>
                  <a:pt x="1450" y="336"/>
                </a:lnTo>
                <a:lnTo>
                  <a:pt x="1450" y="338"/>
                </a:lnTo>
                <a:lnTo>
                  <a:pt x="1452" y="338"/>
                </a:lnTo>
                <a:lnTo>
                  <a:pt x="1456" y="340"/>
                </a:lnTo>
                <a:lnTo>
                  <a:pt x="1458" y="340"/>
                </a:lnTo>
                <a:lnTo>
                  <a:pt x="1460" y="340"/>
                </a:lnTo>
                <a:lnTo>
                  <a:pt x="1469" y="338"/>
                </a:lnTo>
                <a:lnTo>
                  <a:pt x="1473" y="336"/>
                </a:lnTo>
                <a:lnTo>
                  <a:pt x="1479" y="336"/>
                </a:lnTo>
                <a:lnTo>
                  <a:pt x="1492" y="338"/>
                </a:lnTo>
                <a:lnTo>
                  <a:pt x="1500" y="338"/>
                </a:lnTo>
                <a:lnTo>
                  <a:pt x="1504" y="338"/>
                </a:lnTo>
                <a:lnTo>
                  <a:pt x="1504" y="336"/>
                </a:lnTo>
                <a:lnTo>
                  <a:pt x="1504" y="336"/>
                </a:lnTo>
                <a:lnTo>
                  <a:pt x="1502" y="333"/>
                </a:lnTo>
                <a:lnTo>
                  <a:pt x="1502" y="333"/>
                </a:lnTo>
                <a:lnTo>
                  <a:pt x="1502" y="331"/>
                </a:lnTo>
                <a:lnTo>
                  <a:pt x="1502" y="331"/>
                </a:lnTo>
                <a:close/>
                <a:moveTo>
                  <a:pt x="1217" y="204"/>
                </a:moveTo>
                <a:lnTo>
                  <a:pt x="1240" y="204"/>
                </a:lnTo>
                <a:lnTo>
                  <a:pt x="1249" y="206"/>
                </a:lnTo>
                <a:lnTo>
                  <a:pt x="1249" y="204"/>
                </a:lnTo>
                <a:lnTo>
                  <a:pt x="1253" y="204"/>
                </a:lnTo>
                <a:lnTo>
                  <a:pt x="1253" y="204"/>
                </a:lnTo>
                <a:lnTo>
                  <a:pt x="1255" y="199"/>
                </a:lnTo>
                <a:lnTo>
                  <a:pt x="1259" y="199"/>
                </a:lnTo>
                <a:lnTo>
                  <a:pt x="1257" y="197"/>
                </a:lnTo>
                <a:lnTo>
                  <a:pt x="1255" y="195"/>
                </a:lnTo>
                <a:lnTo>
                  <a:pt x="1253" y="195"/>
                </a:lnTo>
                <a:lnTo>
                  <a:pt x="1253" y="195"/>
                </a:lnTo>
                <a:lnTo>
                  <a:pt x="1247" y="195"/>
                </a:lnTo>
                <a:lnTo>
                  <a:pt x="1236" y="195"/>
                </a:lnTo>
                <a:lnTo>
                  <a:pt x="1232" y="195"/>
                </a:lnTo>
                <a:lnTo>
                  <a:pt x="1228" y="195"/>
                </a:lnTo>
                <a:lnTo>
                  <a:pt x="1224" y="195"/>
                </a:lnTo>
                <a:lnTo>
                  <a:pt x="1222" y="195"/>
                </a:lnTo>
                <a:lnTo>
                  <a:pt x="1215" y="197"/>
                </a:lnTo>
                <a:lnTo>
                  <a:pt x="1213" y="197"/>
                </a:lnTo>
                <a:lnTo>
                  <a:pt x="1213" y="197"/>
                </a:lnTo>
                <a:lnTo>
                  <a:pt x="1213" y="199"/>
                </a:lnTo>
                <a:lnTo>
                  <a:pt x="1213" y="199"/>
                </a:lnTo>
                <a:lnTo>
                  <a:pt x="1215" y="204"/>
                </a:lnTo>
                <a:lnTo>
                  <a:pt x="1217" y="204"/>
                </a:lnTo>
                <a:close/>
                <a:moveTo>
                  <a:pt x="1305" y="289"/>
                </a:moveTo>
                <a:lnTo>
                  <a:pt x="1310" y="289"/>
                </a:lnTo>
                <a:lnTo>
                  <a:pt x="1312" y="289"/>
                </a:lnTo>
                <a:lnTo>
                  <a:pt x="1314" y="287"/>
                </a:lnTo>
                <a:lnTo>
                  <a:pt x="1316" y="287"/>
                </a:lnTo>
                <a:lnTo>
                  <a:pt x="1316" y="287"/>
                </a:lnTo>
                <a:lnTo>
                  <a:pt x="1316" y="285"/>
                </a:lnTo>
                <a:lnTo>
                  <a:pt x="1316" y="285"/>
                </a:lnTo>
                <a:lnTo>
                  <a:pt x="1316" y="285"/>
                </a:lnTo>
                <a:lnTo>
                  <a:pt x="1316" y="285"/>
                </a:lnTo>
                <a:lnTo>
                  <a:pt x="1318" y="285"/>
                </a:lnTo>
                <a:lnTo>
                  <a:pt x="1318" y="283"/>
                </a:lnTo>
                <a:lnTo>
                  <a:pt x="1318" y="283"/>
                </a:lnTo>
                <a:lnTo>
                  <a:pt x="1320" y="283"/>
                </a:lnTo>
                <a:lnTo>
                  <a:pt x="1320" y="283"/>
                </a:lnTo>
                <a:lnTo>
                  <a:pt x="1320" y="285"/>
                </a:lnTo>
                <a:lnTo>
                  <a:pt x="1320" y="285"/>
                </a:lnTo>
                <a:lnTo>
                  <a:pt x="1322" y="285"/>
                </a:lnTo>
                <a:lnTo>
                  <a:pt x="1322" y="283"/>
                </a:lnTo>
                <a:lnTo>
                  <a:pt x="1324" y="281"/>
                </a:lnTo>
                <a:lnTo>
                  <a:pt x="1326" y="283"/>
                </a:lnTo>
                <a:lnTo>
                  <a:pt x="1326" y="283"/>
                </a:lnTo>
                <a:lnTo>
                  <a:pt x="1328" y="283"/>
                </a:lnTo>
                <a:lnTo>
                  <a:pt x="1328" y="285"/>
                </a:lnTo>
                <a:lnTo>
                  <a:pt x="1326" y="287"/>
                </a:lnTo>
                <a:lnTo>
                  <a:pt x="1324" y="289"/>
                </a:lnTo>
                <a:lnTo>
                  <a:pt x="1324" y="289"/>
                </a:lnTo>
                <a:lnTo>
                  <a:pt x="1324" y="289"/>
                </a:lnTo>
                <a:lnTo>
                  <a:pt x="1326" y="292"/>
                </a:lnTo>
                <a:lnTo>
                  <a:pt x="1326" y="292"/>
                </a:lnTo>
                <a:lnTo>
                  <a:pt x="1333" y="292"/>
                </a:lnTo>
                <a:lnTo>
                  <a:pt x="1339" y="292"/>
                </a:lnTo>
                <a:lnTo>
                  <a:pt x="1343" y="292"/>
                </a:lnTo>
                <a:lnTo>
                  <a:pt x="1347" y="292"/>
                </a:lnTo>
                <a:lnTo>
                  <a:pt x="1351" y="292"/>
                </a:lnTo>
                <a:lnTo>
                  <a:pt x="1351" y="292"/>
                </a:lnTo>
                <a:lnTo>
                  <a:pt x="1351" y="289"/>
                </a:lnTo>
                <a:lnTo>
                  <a:pt x="1351" y="289"/>
                </a:lnTo>
                <a:lnTo>
                  <a:pt x="1358" y="292"/>
                </a:lnTo>
                <a:lnTo>
                  <a:pt x="1358" y="289"/>
                </a:lnTo>
                <a:lnTo>
                  <a:pt x="1360" y="289"/>
                </a:lnTo>
                <a:lnTo>
                  <a:pt x="1362" y="292"/>
                </a:lnTo>
                <a:lnTo>
                  <a:pt x="1364" y="292"/>
                </a:lnTo>
                <a:lnTo>
                  <a:pt x="1368" y="292"/>
                </a:lnTo>
                <a:lnTo>
                  <a:pt x="1368" y="289"/>
                </a:lnTo>
                <a:lnTo>
                  <a:pt x="1368" y="289"/>
                </a:lnTo>
                <a:lnTo>
                  <a:pt x="1370" y="289"/>
                </a:lnTo>
                <a:lnTo>
                  <a:pt x="1370" y="289"/>
                </a:lnTo>
                <a:lnTo>
                  <a:pt x="1370" y="289"/>
                </a:lnTo>
                <a:lnTo>
                  <a:pt x="1372" y="292"/>
                </a:lnTo>
                <a:lnTo>
                  <a:pt x="1375" y="292"/>
                </a:lnTo>
                <a:lnTo>
                  <a:pt x="1375" y="292"/>
                </a:lnTo>
                <a:lnTo>
                  <a:pt x="1375" y="289"/>
                </a:lnTo>
                <a:lnTo>
                  <a:pt x="1377" y="289"/>
                </a:lnTo>
                <a:lnTo>
                  <a:pt x="1377" y="289"/>
                </a:lnTo>
                <a:lnTo>
                  <a:pt x="1379" y="289"/>
                </a:lnTo>
                <a:lnTo>
                  <a:pt x="1381" y="292"/>
                </a:lnTo>
                <a:lnTo>
                  <a:pt x="1385" y="292"/>
                </a:lnTo>
                <a:lnTo>
                  <a:pt x="1387" y="292"/>
                </a:lnTo>
                <a:lnTo>
                  <a:pt x="1393" y="289"/>
                </a:lnTo>
                <a:lnTo>
                  <a:pt x="1395" y="289"/>
                </a:lnTo>
                <a:lnTo>
                  <a:pt x="1398" y="289"/>
                </a:lnTo>
                <a:lnTo>
                  <a:pt x="1400" y="287"/>
                </a:lnTo>
                <a:lnTo>
                  <a:pt x="1400" y="287"/>
                </a:lnTo>
                <a:lnTo>
                  <a:pt x="1400" y="283"/>
                </a:lnTo>
                <a:lnTo>
                  <a:pt x="1400" y="283"/>
                </a:lnTo>
                <a:lnTo>
                  <a:pt x="1398" y="281"/>
                </a:lnTo>
                <a:lnTo>
                  <a:pt x="1398" y="281"/>
                </a:lnTo>
                <a:lnTo>
                  <a:pt x="1398" y="281"/>
                </a:lnTo>
                <a:lnTo>
                  <a:pt x="1398" y="281"/>
                </a:lnTo>
                <a:lnTo>
                  <a:pt x="1400" y="281"/>
                </a:lnTo>
                <a:lnTo>
                  <a:pt x="1402" y="283"/>
                </a:lnTo>
                <a:lnTo>
                  <a:pt x="1404" y="283"/>
                </a:lnTo>
                <a:lnTo>
                  <a:pt x="1404" y="283"/>
                </a:lnTo>
                <a:lnTo>
                  <a:pt x="1404" y="283"/>
                </a:lnTo>
                <a:lnTo>
                  <a:pt x="1404" y="285"/>
                </a:lnTo>
                <a:lnTo>
                  <a:pt x="1404" y="285"/>
                </a:lnTo>
                <a:lnTo>
                  <a:pt x="1404" y="287"/>
                </a:lnTo>
                <a:lnTo>
                  <a:pt x="1406" y="289"/>
                </a:lnTo>
                <a:lnTo>
                  <a:pt x="1406" y="289"/>
                </a:lnTo>
                <a:lnTo>
                  <a:pt x="1410" y="292"/>
                </a:lnTo>
                <a:lnTo>
                  <a:pt x="1410" y="292"/>
                </a:lnTo>
                <a:lnTo>
                  <a:pt x="1414" y="292"/>
                </a:lnTo>
                <a:lnTo>
                  <a:pt x="1419" y="292"/>
                </a:lnTo>
                <a:lnTo>
                  <a:pt x="1421" y="292"/>
                </a:lnTo>
                <a:lnTo>
                  <a:pt x="1423" y="292"/>
                </a:lnTo>
                <a:lnTo>
                  <a:pt x="1425" y="292"/>
                </a:lnTo>
                <a:lnTo>
                  <a:pt x="1429" y="289"/>
                </a:lnTo>
                <a:lnTo>
                  <a:pt x="1431" y="289"/>
                </a:lnTo>
                <a:lnTo>
                  <a:pt x="1444" y="289"/>
                </a:lnTo>
                <a:lnTo>
                  <a:pt x="1446" y="289"/>
                </a:lnTo>
                <a:lnTo>
                  <a:pt x="1446" y="287"/>
                </a:lnTo>
                <a:lnTo>
                  <a:pt x="1446" y="285"/>
                </a:lnTo>
                <a:lnTo>
                  <a:pt x="1446" y="285"/>
                </a:lnTo>
                <a:lnTo>
                  <a:pt x="1446" y="283"/>
                </a:lnTo>
                <a:lnTo>
                  <a:pt x="1446" y="283"/>
                </a:lnTo>
                <a:lnTo>
                  <a:pt x="1446" y="283"/>
                </a:lnTo>
                <a:lnTo>
                  <a:pt x="1444" y="281"/>
                </a:lnTo>
                <a:lnTo>
                  <a:pt x="1444" y="279"/>
                </a:lnTo>
                <a:lnTo>
                  <a:pt x="1444" y="279"/>
                </a:lnTo>
                <a:lnTo>
                  <a:pt x="1446" y="281"/>
                </a:lnTo>
                <a:lnTo>
                  <a:pt x="1450" y="281"/>
                </a:lnTo>
                <a:lnTo>
                  <a:pt x="1456" y="281"/>
                </a:lnTo>
                <a:lnTo>
                  <a:pt x="1458" y="279"/>
                </a:lnTo>
                <a:lnTo>
                  <a:pt x="1456" y="279"/>
                </a:lnTo>
                <a:lnTo>
                  <a:pt x="1456" y="277"/>
                </a:lnTo>
                <a:lnTo>
                  <a:pt x="1454" y="277"/>
                </a:lnTo>
                <a:lnTo>
                  <a:pt x="1452" y="277"/>
                </a:lnTo>
                <a:lnTo>
                  <a:pt x="1448" y="277"/>
                </a:lnTo>
                <a:lnTo>
                  <a:pt x="1446" y="277"/>
                </a:lnTo>
                <a:lnTo>
                  <a:pt x="1446" y="277"/>
                </a:lnTo>
                <a:lnTo>
                  <a:pt x="1444" y="277"/>
                </a:lnTo>
                <a:lnTo>
                  <a:pt x="1444" y="275"/>
                </a:lnTo>
                <a:lnTo>
                  <a:pt x="1450" y="275"/>
                </a:lnTo>
                <a:lnTo>
                  <a:pt x="1454" y="271"/>
                </a:lnTo>
                <a:lnTo>
                  <a:pt x="1456" y="271"/>
                </a:lnTo>
                <a:lnTo>
                  <a:pt x="1456" y="269"/>
                </a:lnTo>
                <a:lnTo>
                  <a:pt x="1454" y="266"/>
                </a:lnTo>
                <a:lnTo>
                  <a:pt x="1454" y="264"/>
                </a:lnTo>
                <a:lnTo>
                  <a:pt x="1452" y="264"/>
                </a:lnTo>
                <a:lnTo>
                  <a:pt x="1448" y="264"/>
                </a:lnTo>
                <a:lnTo>
                  <a:pt x="1446" y="264"/>
                </a:lnTo>
                <a:lnTo>
                  <a:pt x="1444" y="262"/>
                </a:lnTo>
                <a:lnTo>
                  <a:pt x="1448" y="262"/>
                </a:lnTo>
                <a:lnTo>
                  <a:pt x="1448" y="260"/>
                </a:lnTo>
                <a:lnTo>
                  <a:pt x="1446" y="260"/>
                </a:lnTo>
                <a:lnTo>
                  <a:pt x="1444" y="258"/>
                </a:lnTo>
                <a:lnTo>
                  <a:pt x="1442" y="258"/>
                </a:lnTo>
                <a:lnTo>
                  <a:pt x="1433" y="258"/>
                </a:lnTo>
                <a:lnTo>
                  <a:pt x="1433" y="258"/>
                </a:lnTo>
                <a:lnTo>
                  <a:pt x="1431" y="258"/>
                </a:lnTo>
                <a:lnTo>
                  <a:pt x="1431" y="258"/>
                </a:lnTo>
                <a:lnTo>
                  <a:pt x="1431" y="256"/>
                </a:lnTo>
                <a:lnTo>
                  <a:pt x="1431" y="256"/>
                </a:lnTo>
                <a:lnTo>
                  <a:pt x="1425" y="254"/>
                </a:lnTo>
                <a:lnTo>
                  <a:pt x="1419" y="254"/>
                </a:lnTo>
                <a:lnTo>
                  <a:pt x="1414" y="254"/>
                </a:lnTo>
                <a:lnTo>
                  <a:pt x="1412" y="254"/>
                </a:lnTo>
                <a:lnTo>
                  <a:pt x="1404" y="256"/>
                </a:lnTo>
                <a:lnTo>
                  <a:pt x="1402" y="256"/>
                </a:lnTo>
                <a:lnTo>
                  <a:pt x="1395" y="254"/>
                </a:lnTo>
                <a:lnTo>
                  <a:pt x="1391" y="254"/>
                </a:lnTo>
                <a:lnTo>
                  <a:pt x="1391" y="254"/>
                </a:lnTo>
                <a:lnTo>
                  <a:pt x="1389" y="256"/>
                </a:lnTo>
                <a:lnTo>
                  <a:pt x="1383" y="258"/>
                </a:lnTo>
                <a:lnTo>
                  <a:pt x="1381" y="258"/>
                </a:lnTo>
                <a:lnTo>
                  <a:pt x="1377" y="258"/>
                </a:lnTo>
                <a:lnTo>
                  <a:pt x="1370" y="260"/>
                </a:lnTo>
                <a:lnTo>
                  <a:pt x="1368" y="260"/>
                </a:lnTo>
                <a:lnTo>
                  <a:pt x="1362" y="262"/>
                </a:lnTo>
                <a:lnTo>
                  <a:pt x="1360" y="262"/>
                </a:lnTo>
                <a:lnTo>
                  <a:pt x="1364" y="264"/>
                </a:lnTo>
                <a:lnTo>
                  <a:pt x="1362" y="266"/>
                </a:lnTo>
                <a:lnTo>
                  <a:pt x="1358" y="266"/>
                </a:lnTo>
                <a:lnTo>
                  <a:pt x="1356" y="264"/>
                </a:lnTo>
                <a:lnTo>
                  <a:pt x="1354" y="264"/>
                </a:lnTo>
                <a:lnTo>
                  <a:pt x="1349" y="262"/>
                </a:lnTo>
                <a:lnTo>
                  <a:pt x="1343" y="260"/>
                </a:lnTo>
                <a:lnTo>
                  <a:pt x="1341" y="260"/>
                </a:lnTo>
                <a:lnTo>
                  <a:pt x="1339" y="262"/>
                </a:lnTo>
                <a:lnTo>
                  <a:pt x="1339" y="262"/>
                </a:lnTo>
                <a:lnTo>
                  <a:pt x="1339" y="262"/>
                </a:lnTo>
                <a:lnTo>
                  <a:pt x="1337" y="260"/>
                </a:lnTo>
                <a:lnTo>
                  <a:pt x="1331" y="262"/>
                </a:lnTo>
                <a:lnTo>
                  <a:pt x="1324" y="258"/>
                </a:lnTo>
                <a:lnTo>
                  <a:pt x="1324" y="258"/>
                </a:lnTo>
                <a:lnTo>
                  <a:pt x="1322" y="258"/>
                </a:lnTo>
                <a:lnTo>
                  <a:pt x="1322" y="258"/>
                </a:lnTo>
                <a:lnTo>
                  <a:pt x="1320" y="260"/>
                </a:lnTo>
                <a:lnTo>
                  <a:pt x="1320" y="260"/>
                </a:lnTo>
                <a:lnTo>
                  <a:pt x="1320" y="262"/>
                </a:lnTo>
                <a:lnTo>
                  <a:pt x="1322" y="262"/>
                </a:lnTo>
                <a:lnTo>
                  <a:pt x="1320" y="264"/>
                </a:lnTo>
                <a:lnTo>
                  <a:pt x="1320" y="264"/>
                </a:lnTo>
                <a:lnTo>
                  <a:pt x="1320" y="264"/>
                </a:lnTo>
                <a:lnTo>
                  <a:pt x="1314" y="260"/>
                </a:lnTo>
                <a:lnTo>
                  <a:pt x="1314" y="260"/>
                </a:lnTo>
                <a:lnTo>
                  <a:pt x="1310" y="260"/>
                </a:lnTo>
                <a:lnTo>
                  <a:pt x="1310" y="260"/>
                </a:lnTo>
                <a:lnTo>
                  <a:pt x="1314" y="258"/>
                </a:lnTo>
                <a:lnTo>
                  <a:pt x="1314" y="258"/>
                </a:lnTo>
                <a:lnTo>
                  <a:pt x="1316" y="256"/>
                </a:lnTo>
                <a:lnTo>
                  <a:pt x="1316" y="256"/>
                </a:lnTo>
                <a:lnTo>
                  <a:pt x="1314" y="254"/>
                </a:lnTo>
                <a:lnTo>
                  <a:pt x="1312" y="252"/>
                </a:lnTo>
                <a:lnTo>
                  <a:pt x="1310" y="252"/>
                </a:lnTo>
                <a:lnTo>
                  <a:pt x="1307" y="252"/>
                </a:lnTo>
                <a:lnTo>
                  <a:pt x="1307" y="250"/>
                </a:lnTo>
                <a:lnTo>
                  <a:pt x="1305" y="250"/>
                </a:lnTo>
                <a:lnTo>
                  <a:pt x="1303" y="250"/>
                </a:lnTo>
                <a:lnTo>
                  <a:pt x="1301" y="248"/>
                </a:lnTo>
                <a:lnTo>
                  <a:pt x="1301" y="248"/>
                </a:lnTo>
                <a:lnTo>
                  <a:pt x="1293" y="245"/>
                </a:lnTo>
                <a:lnTo>
                  <a:pt x="1293" y="245"/>
                </a:lnTo>
                <a:lnTo>
                  <a:pt x="1289" y="243"/>
                </a:lnTo>
                <a:lnTo>
                  <a:pt x="1284" y="243"/>
                </a:lnTo>
                <a:lnTo>
                  <a:pt x="1284" y="241"/>
                </a:lnTo>
                <a:lnTo>
                  <a:pt x="1287" y="241"/>
                </a:lnTo>
                <a:lnTo>
                  <a:pt x="1293" y="243"/>
                </a:lnTo>
                <a:lnTo>
                  <a:pt x="1299" y="243"/>
                </a:lnTo>
                <a:lnTo>
                  <a:pt x="1312" y="243"/>
                </a:lnTo>
                <a:lnTo>
                  <a:pt x="1314" y="241"/>
                </a:lnTo>
                <a:lnTo>
                  <a:pt x="1316" y="241"/>
                </a:lnTo>
                <a:lnTo>
                  <a:pt x="1316" y="241"/>
                </a:lnTo>
                <a:lnTo>
                  <a:pt x="1314" y="239"/>
                </a:lnTo>
                <a:lnTo>
                  <a:pt x="1291" y="235"/>
                </a:lnTo>
                <a:lnTo>
                  <a:pt x="1284" y="235"/>
                </a:lnTo>
                <a:lnTo>
                  <a:pt x="1282" y="235"/>
                </a:lnTo>
                <a:lnTo>
                  <a:pt x="1282" y="233"/>
                </a:lnTo>
                <a:lnTo>
                  <a:pt x="1284" y="233"/>
                </a:lnTo>
                <a:lnTo>
                  <a:pt x="1284" y="233"/>
                </a:lnTo>
                <a:lnTo>
                  <a:pt x="1287" y="233"/>
                </a:lnTo>
                <a:lnTo>
                  <a:pt x="1291" y="233"/>
                </a:lnTo>
                <a:lnTo>
                  <a:pt x="1295" y="235"/>
                </a:lnTo>
                <a:lnTo>
                  <a:pt x="1297" y="233"/>
                </a:lnTo>
                <a:lnTo>
                  <a:pt x="1295" y="233"/>
                </a:lnTo>
                <a:lnTo>
                  <a:pt x="1295" y="233"/>
                </a:lnTo>
                <a:lnTo>
                  <a:pt x="1293" y="231"/>
                </a:lnTo>
                <a:lnTo>
                  <a:pt x="1289" y="229"/>
                </a:lnTo>
                <a:lnTo>
                  <a:pt x="1284" y="229"/>
                </a:lnTo>
                <a:lnTo>
                  <a:pt x="1282" y="229"/>
                </a:lnTo>
                <a:lnTo>
                  <a:pt x="1278" y="229"/>
                </a:lnTo>
                <a:lnTo>
                  <a:pt x="1270" y="231"/>
                </a:lnTo>
                <a:lnTo>
                  <a:pt x="1263" y="231"/>
                </a:lnTo>
                <a:lnTo>
                  <a:pt x="1261" y="231"/>
                </a:lnTo>
                <a:lnTo>
                  <a:pt x="1255" y="235"/>
                </a:lnTo>
                <a:lnTo>
                  <a:pt x="1253" y="235"/>
                </a:lnTo>
                <a:lnTo>
                  <a:pt x="1253" y="233"/>
                </a:lnTo>
                <a:lnTo>
                  <a:pt x="1255" y="233"/>
                </a:lnTo>
                <a:lnTo>
                  <a:pt x="1255" y="231"/>
                </a:lnTo>
                <a:lnTo>
                  <a:pt x="1257" y="229"/>
                </a:lnTo>
                <a:lnTo>
                  <a:pt x="1257" y="229"/>
                </a:lnTo>
                <a:lnTo>
                  <a:pt x="1257" y="229"/>
                </a:lnTo>
                <a:lnTo>
                  <a:pt x="1257" y="227"/>
                </a:lnTo>
                <a:lnTo>
                  <a:pt x="1257" y="227"/>
                </a:lnTo>
                <a:lnTo>
                  <a:pt x="1257" y="224"/>
                </a:lnTo>
                <a:lnTo>
                  <a:pt x="1257" y="224"/>
                </a:lnTo>
                <a:lnTo>
                  <a:pt x="1255" y="224"/>
                </a:lnTo>
                <a:lnTo>
                  <a:pt x="1251" y="222"/>
                </a:lnTo>
                <a:lnTo>
                  <a:pt x="1249" y="220"/>
                </a:lnTo>
                <a:lnTo>
                  <a:pt x="1247" y="220"/>
                </a:lnTo>
                <a:lnTo>
                  <a:pt x="1245" y="220"/>
                </a:lnTo>
                <a:lnTo>
                  <a:pt x="1243" y="220"/>
                </a:lnTo>
                <a:lnTo>
                  <a:pt x="1236" y="220"/>
                </a:lnTo>
                <a:lnTo>
                  <a:pt x="1230" y="218"/>
                </a:lnTo>
                <a:lnTo>
                  <a:pt x="1222" y="216"/>
                </a:lnTo>
                <a:lnTo>
                  <a:pt x="1219" y="216"/>
                </a:lnTo>
                <a:lnTo>
                  <a:pt x="1215" y="216"/>
                </a:lnTo>
                <a:lnTo>
                  <a:pt x="1211" y="218"/>
                </a:lnTo>
                <a:lnTo>
                  <a:pt x="1209" y="218"/>
                </a:lnTo>
                <a:lnTo>
                  <a:pt x="1207" y="218"/>
                </a:lnTo>
                <a:lnTo>
                  <a:pt x="1207" y="220"/>
                </a:lnTo>
                <a:lnTo>
                  <a:pt x="1205" y="220"/>
                </a:lnTo>
                <a:lnTo>
                  <a:pt x="1205" y="220"/>
                </a:lnTo>
                <a:lnTo>
                  <a:pt x="1205" y="222"/>
                </a:lnTo>
                <a:lnTo>
                  <a:pt x="1207" y="222"/>
                </a:lnTo>
                <a:lnTo>
                  <a:pt x="1211" y="224"/>
                </a:lnTo>
                <a:lnTo>
                  <a:pt x="1211" y="224"/>
                </a:lnTo>
                <a:lnTo>
                  <a:pt x="1211" y="224"/>
                </a:lnTo>
                <a:lnTo>
                  <a:pt x="1209" y="227"/>
                </a:lnTo>
                <a:lnTo>
                  <a:pt x="1207" y="224"/>
                </a:lnTo>
                <a:lnTo>
                  <a:pt x="1205" y="224"/>
                </a:lnTo>
                <a:lnTo>
                  <a:pt x="1205" y="224"/>
                </a:lnTo>
                <a:lnTo>
                  <a:pt x="1205" y="227"/>
                </a:lnTo>
                <a:lnTo>
                  <a:pt x="1205" y="227"/>
                </a:lnTo>
                <a:lnTo>
                  <a:pt x="1205" y="227"/>
                </a:lnTo>
                <a:lnTo>
                  <a:pt x="1207" y="227"/>
                </a:lnTo>
                <a:lnTo>
                  <a:pt x="1217" y="231"/>
                </a:lnTo>
                <a:lnTo>
                  <a:pt x="1219" y="231"/>
                </a:lnTo>
                <a:lnTo>
                  <a:pt x="1222" y="231"/>
                </a:lnTo>
                <a:lnTo>
                  <a:pt x="1222" y="231"/>
                </a:lnTo>
                <a:lnTo>
                  <a:pt x="1219" y="233"/>
                </a:lnTo>
                <a:lnTo>
                  <a:pt x="1217" y="233"/>
                </a:lnTo>
                <a:lnTo>
                  <a:pt x="1217" y="233"/>
                </a:lnTo>
                <a:lnTo>
                  <a:pt x="1217" y="235"/>
                </a:lnTo>
                <a:lnTo>
                  <a:pt x="1219" y="235"/>
                </a:lnTo>
                <a:lnTo>
                  <a:pt x="1226" y="237"/>
                </a:lnTo>
                <a:lnTo>
                  <a:pt x="1228" y="241"/>
                </a:lnTo>
                <a:lnTo>
                  <a:pt x="1232" y="241"/>
                </a:lnTo>
                <a:lnTo>
                  <a:pt x="1236" y="239"/>
                </a:lnTo>
                <a:lnTo>
                  <a:pt x="1238" y="239"/>
                </a:lnTo>
                <a:lnTo>
                  <a:pt x="1240" y="239"/>
                </a:lnTo>
                <a:lnTo>
                  <a:pt x="1249" y="241"/>
                </a:lnTo>
                <a:lnTo>
                  <a:pt x="1251" y="239"/>
                </a:lnTo>
                <a:lnTo>
                  <a:pt x="1251" y="239"/>
                </a:lnTo>
                <a:lnTo>
                  <a:pt x="1253" y="239"/>
                </a:lnTo>
                <a:lnTo>
                  <a:pt x="1255" y="237"/>
                </a:lnTo>
                <a:lnTo>
                  <a:pt x="1257" y="237"/>
                </a:lnTo>
                <a:lnTo>
                  <a:pt x="1259" y="237"/>
                </a:lnTo>
                <a:lnTo>
                  <a:pt x="1261" y="241"/>
                </a:lnTo>
                <a:lnTo>
                  <a:pt x="1266" y="245"/>
                </a:lnTo>
                <a:lnTo>
                  <a:pt x="1268" y="250"/>
                </a:lnTo>
                <a:lnTo>
                  <a:pt x="1270" y="252"/>
                </a:lnTo>
                <a:lnTo>
                  <a:pt x="1272" y="252"/>
                </a:lnTo>
                <a:lnTo>
                  <a:pt x="1272" y="254"/>
                </a:lnTo>
                <a:lnTo>
                  <a:pt x="1274" y="256"/>
                </a:lnTo>
                <a:lnTo>
                  <a:pt x="1274" y="258"/>
                </a:lnTo>
                <a:lnTo>
                  <a:pt x="1274" y="258"/>
                </a:lnTo>
                <a:lnTo>
                  <a:pt x="1274" y="260"/>
                </a:lnTo>
                <a:lnTo>
                  <a:pt x="1270" y="264"/>
                </a:lnTo>
                <a:lnTo>
                  <a:pt x="1270" y="266"/>
                </a:lnTo>
                <a:lnTo>
                  <a:pt x="1268" y="266"/>
                </a:lnTo>
                <a:lnTo>
                  <a:pt x="1268" y="266"/>
                </a:lnTo>
                <a:lnTo>
                  <a:pt x="1270" y="269"/>
                </a:lnTo>
                <a:lnTo>
                  <a:pt x="1270" y="271"/>
                </a:lnTo>
                <a:lnTo>
                  <a:pt x="1270" y="271"/>
                </a:lnTo>
                <a:lnTo>
                  <a:pt x="1272" y="273"/>
                </a:lnTo>
                <a:lnTo>
                  <a:pt x="1274" y="273"/>
                </a:lnTo>
                <a:lnTo>
                  <a:pt x="1274" y="275"/>
                </a:lnTo>
                <a:lnTo>
                  <a:pt x="1272" y="275"/>
                </a:lnTo>
                <a:lnTo>
                  <a:pt x="1272" y="275"/>
                </a:lnTo>
                <a:lnTo>
                  <a:pt x="1274" y="279"/>
                </a:lnTo>
                <a:lnTo>
                  <a:pt x="1276" y="283"/>
                </a:lnTo>
                <a:lnTo>
                  <a:pt x="1276" y="285"/>
                </a:lnTo>
                <a:lnTo>
                  <a:pt x="1280" y="285"/>
                </a:lnTo>
                <a:lnTo>
                  <a:pt x="1282" y="287"/>
                </a:lnTo>
                <a:lnTo>
                  <a:pt x="1282" y="287"/>
                </a:lnTo>
                <a:lnTo>
                  <a:pt x="1284" y="287"/>
                </a:lnTo>
                <a:lnTo>
                  <a:pt x="1287" y="287"/>
                </a:lnTo>
                <a:lnTo>
                  <a:pt x="1287" y="287"/>
                </a:lnTo>
                <a:lnTo>
                  <a:pt x="1287" y="285"/>
                </a:lnTo>
                <a:lnTo>
                  <a:pt x="1287" y="285"/>
                </a:lnTo>
                <a:lnTo>
                  <a:pt x="1291" y="283"/>
                </a:lnTo>
                <a:lnTo>
                  <a:pt x="1291" y="283"/>
                </a:lnTo>
                <a:lnTo>
                  <a:pt x="1291" y="285"/>
                </a:lnTo>
                <a:lnTo>
                  <a:pt x="1291" y="285"/>
                </a:lnTo>
                <a:lnTo>
                  <a:pt x="1293" y="285"/>
                </a:lnTo>
                <a:lnTo>
                  <a:pt x="1295" y="287"/>
                </a:lnTo>
                <a:lnTo>
                  <a:pt x="1299" y="287"/>
                </a:lnTo>
                <a:lnTo>
                  <a:pt x="1303" y="289"/>
                </a:lnTo>
                <a:lnTo>
                  <a:pt x="1305" y="289"/>
                </a:lnTo>
                <a:close/>
                <a:moveTo>
                  <a:pt x="1307" y="208"/>
                </a:moveTo>
                <a:lnTo>
                  <a:pt x="1307" y="206"/>
                </a:lnTo>
                <a:lnTo>
                  <a:pt x="1305" y="204"/>
                </a:lnTo>
                <a:lnTo>
                  <a:pt x="1301" y="199"/>
                </a:lnTo>
                <a:lnTo>
                  <a:pt x="1297" y="199"/>
                </a:lnTo>
                <a:lnTo>
                  <a:pt x="1295" y="199"/>
                </a:lnTo>
                <a:lnTo>
                  <a:pt x="1291" y="199"/>
                </a:lnTo>
                <a:lnTo>
                  <a:pt x="1289" y="199"/>
                </a:lnTo>
                <a:lnTo>
                  <a:pt x="1289" y="199"/>
                </a:lnTo>
                <a:lnTo>
                  <a:pt x="1287" y="199"/>
                </a:lnTo>
                <a:lnTo>
                  <a:pt x="1287" y="201"/>
                </a:lnTo>
                <a:lnTo>
                  <a:pt x="1287" y="204"/>
                </a:lnTo>
                <a:lnTo>
                  <a:pt x="1287" y="206"/>
                </a:lnTo>
                <a:lnTo>
                  <a:pt x="1287" y="206"/>
                </a:lnTo>
                <a:lnTo>
                  <a:pt x="1289" y="208"/>
                </a:lnTo>
                <a:lnTo>
                  <a:pt x="1301" y="212"/>
                </a:lnTo>
                <a:lnTo>
                  <a:pt x="1303" y="212"/>
                </a:lnTo>
                <a:lnTo>
                  <a:pt x="1305" y="210"/>
                </a:lnTo>
                <a:lnTo>
                  <a:pt x="1307" y="210"/>
                </a:lnTo>
                <a:lnTo>
                  <a:pt x="1307" y="210"/>
                </a:lnTo>
                <a:lnTo>
                  <a:pt x="1307" y="208"/>
                </a:lnTo>
                <a:lnTo>
                  <a:pt x="1307" y="208"/>
                </a:lnTo>
                <a:close/>
                <a:moveTo>
                  <a:pt x="1307" y="227"/>
                </a:moveTo>
                <a:lnTo>
                  <a:pt x="1307" y="227"/>
                </a:lnTo>
                <a:lnTo>
                  <a:pt x="1307" y="227"/>
                </a:lnTo>
                <a:lnTo>
                  <a:pt x="1307" y="224"/>
                </a:lnTo>
                <a:lnTo>
                  <a:pt x="1307" y="224"/>
                </a:lnTo>
                <a:lnTo>
                  <a:pt x="1305" y="222"/>
                </a:lnTo>
                <a:lnTo>
                  <a:pt x="1301" y="222"/>
                </a:lnTo>
                <a:lnTo>
                  <a:pt x="1297" y="224"/>
                </a:lnTo>
                <a:lnTo>
                  <a:pt x="1297" y="224"/>
                </a:lnTo>
                <a:lnTo>
                  <a:pt x="1295" y="227"/>
                </a:lnTo>
                <a:lnTo>
                  <a:pt x="1295" y="227"/>
                </a:lnTo>
                <a:lnTo>
                  <a:pt x="1297" y="229"/>
                </a:lnTo>
                <a:lnTo>
                  <a:pt x="1299" y="231"/>
                </a:lnTo>
                <a:lnTo>
                  <a:pt x="1301" y="233"/>
                </a:lnTo>
                <a:lnTo>
                  <a:pt x="1303" y="233"/>
                </a:lnTo>
                <a:lnTo>
                  <a:pt x="1303" y="233"/>
                </a:lnTo>
                <a:lnTo>
                  <a:pt x="1305" y="233"/>
                </a:lnTo>
                <a:lnTo>
                  <a:pt x="1307" y="233"/>
                </a:lnTo>
                <a:lnTo>
                  <a:pt x="1307" y="233"/>
                </a:lnTo>
                <a:lnTo>
                  <a:pt x="1307" y="233"/>
                </a:lnTo>
                <a:lnTo>
                  <a:pt x="1307" y="233"/>
                </a:lnTo>
                <a:lnTo>
                  <a:pt x="1307" y="231"/>
                </a:lnTo>
                <a:lnTo>
                  <a:pt x="1307" y="231"/>
                </a:lnTo>
                <a:lnTo>
                  <a:pt x="1307" y="229"/>
                </a:lnTo>
                <a:lnTo>
                  <a:pt x="1307" y="229"/>
                </a:lnTo>
                <a:lnTo>
                  <a:pt x="1307" y="227"/>
                </a:lnTo>
                <a:close/>
                <a:moveTo>
                  <a:pt x="832" y="243"/>
                </a:moveTo>
                <a:lnTo>
                  <a:pt x="832" y="243"/>
                </a:lnTo>
                <a:lnTo>
                  <a:pt x="832" y="243"/>
                </a:lnTo>
                <a:lnTo>
                  <a:pt x="832" y="243"/>
                </a:lnTo>
                <a:lnTo>
                  <a:pt x="832" y="245"/>
                </a:lnTo>
                <a:lnTo>
                  <a:pt x="832" y="245"/>
                </a:lnTo>
                <a:lnTo>
                  <a:pt x="832" y="245"/>
                </a:lnTo>
                <a:lnTo>
                  <a:pt x="832" y="248"/>
                </a:lnTo>
                <a:lnTo>
                  <a:pt x="832" y="248"/>
                </a:lnTo>
                <a:lnTo>
                  <a:pt x="832" y="248"/>
                </a:lnTo>
                <a:lnTo>
                  <a:pt x="832" y="250"/>
                </a:lnTo>
                <a:lnTo>
                  <a:pt x="832" y="250"/>
                </a:lnTo>
                <a:lnTo>
                  <a:pt x="834" y="250"/>
                </a:lnTo>
                <a:lnTo>
                  <a:pt x="836" y="250"/>
                </a:lnTo>
                <a:lnTo>
                  <a:pt x="840" y="248"/>
                </a:lnTo>
                <a:lnTo>
                  <a:pt x="842" y="248"/>
                </a:lnTo>
                <a:lnTo>
                  <a:pt x="844" y="248"/>
                </a:lnTo>
                <a:lnTo>
                  <a:pt x="849" y="250"/>
                </a:lnTo>
                <a:lnTo>
                  <a:pt x="851" y="250"/>
                </a:lnTo>
                <a:lnTo>
                  <a:pt x="851" y="250"/>
                </a:lnTo>
                <a:lnTo>
                  <a:pt x="855" y="248"/>
                </a:lnTo>
                <a:lnTo>
                  <a:pt x="857" y="243"/>
                </a:lnTo>
                <a:lnTo>
                  <a:pt x="857" y="243"/>
                </a:lnTo>
                <a:lnTo>
                  <a:pt x="857" y="243"/>
                </a:lnTo>
                <a:lnTo>
                  <a:pt x="859" y="243"/>
                </a:lnTo>
                <a:lnTo>
                  <a:pt x="859" y="243"/>
                </a:lnTo>
                <a:lnTo>
                  <a:pt x="859" y="248"/>
                </a:lnTo>
                <a:lnTo>
                  <a:pt x="861" y="248"/>
                </a:lnTo>
                <a:lnTo>
                  <a:pt x="861" y="250"/>
                </a:lnTo>
                <a:lnTo>
                  <a:pt x="863" y="252"/>
                </a:lnTo>
                <a:lnTo>
                  <a:pt x="863" y="254"/>
                </a:lnTo>
                <a:lnTo>
                  <a:pt x="863" y="254"/>
                </a:lnTo>
                <a:lnTo>
                  <a:pt x="867" y="252"/>
                </a:lnTo>
                <a:lnTo>
                  <a:pt x="870" y="252"/>
                </a:lnTo>
                <a:lnTo>
                  <a:pt x="874" y="250"/>
                </a:lnTo>
                <a:lnTo>
                  <a:pt x="874" y="250"/>
                </a:lnTo>
                <a:lnTo>
                  <a:pt x="876" y="250"/>
                </a:lnTo>
                <a:lnTo>
                  <a:pt x="876" y="250"/>
                </a:lnTo>
                <a:lnTo>
                  <a:pt x="876" y="248"/>
                </a:lnTo>
                <a:lnTo>
                  <a:pt x="876" y="248"/>
                </a:lnTo>
                <a:lnTo>
                  <a:pt x="876" y="248"/>
                </a:lnTo>
                <a:lnTo>
                  <a:pt x="874" y="245"/>
                </a:lnTo>
                <a:lnTo>
                  <a:pt x="874" y="245"/>
                </a:lnTo>
                <a:lnTo>
                  <a:pt x="874" y="243"/>
                </a:lnTo>
                <a:lnTo>
                  <a:pt x="874" y="243"/>
                </a:lnTo>
                <a:lnTo>
                  <a:pt x="874" y="241"/>
                </a:lnTo>
                <a:lnTo>
                  <a:pt x="874" y="239"/>
                </a:lnTo>
                <a:lnTo>
                  <a:pt x="876" y="239"/>
                </a:lnTo>
                <a:lnTo>
                  <a:pt x="876" y="239"/>
                </a:lnTo>
                <a:lnTo>
                  <a:pt x="876" y="239"/>
                </a:lnTo>
                <a:lnTo>
                  <a:pt x="878" y="239"/>
                </a:lnTo>
                <a:lnTo>
                  <a:pt x="878" y="241"/>
                </a:lnTo>
                <a:lnTo>
                  <a:pt x="880" y="243"/>
                </a:lnTo>
                <a:lnTo>
                  <a:pt x="882" y="245"/>
                </a:lnTo>
                <a:lnTo>
                  <a:pt x="882" y="245"/>
                </a:lnTo>
                <a:lnTo>
                  <a:pt x="884" y="243"/>
                </a:lnTo>
                <a:lnTo>
                  <a:pt x="884" y="243"/>
                </a:lnTo>
                <a:lnTo>
                  <a:pt x="886" y="241"/>
                </a:lnTo>
                <a:lnTo>
                  <a:pt x="886" y="239"/>
                </a:lnTo>
                <a:lnTo>
                  <a:pt x="888" y="239"/>
                </a:lnTo>
                <a:lnTo>
                  <a:pt x="888" y="237"/>
                </a:lnTo>
                <a:lnTo>
                  <a:pt x="888" y="235"/>
                </a:lnTo>
                <a:lnTo>
                  <a:pt x="886" y="235"/>
                </a:lnTo>
                <a:lnTo>
                  <a:pt x="886" y="233"/>
                </a:lnTo>
                <a:lnTo>
                  <a:pt x="886" y="233"/>
                </a:lnTo>
                <a:lnTo>
                  <a:pt x="888" y="233"/>
                </a:lnTo>
                <a:lnTo>
                  <a:pt x="891" y="233"/>
                </a:lnTo>
                <a:lnTo>
                  <a:pt x="891" y="233"/>
                </a:lnTo>
                <a:lnTo>
                  <a:pt x="893" y="231"/>
                </a:lnTo>
                <a:lnTo>
                  <a:pt x="893" y="229"/>
                </a:lnTo>
                <a:lnTo>
                  <a:pt x="893" y="227"/>
                </a:lnTo>
                <a:lnTo>
                  <a:pt x="895" y="227"/>
                </a:lnTo>
                <a:lnTo>
                  <a:pt x="895" y="227"/>
                </a:lnTo>
                <a:lnTo>
                  <a:pt x="897" y="224"/>
                </a:lnTo>
                <a:lnTo>
                  <a:pt x="901" y="224"/>
                </a:lnTo>
                <a:lnTo>
                  <a:pt x="901" y="224"/>
                </a:lnTo>
                <a:lnTo>
                  <a:pt x="901" y="224"/>
                </a:lnTo>
                <a:lnTo>
                  <a:pt x="901" y="227"/>
                </a:lnTo>
                <a:lnTo>
                  <a:pt x="899" y="229"/>
                </a:lnTo>
                <a:lnTo>
                  <a:pt x="899" y="231"/>
                </a:lnTo>
                <a:lnTo>
                  <a:pt x="899" y="233"/>
                </a:lnTo>
                <a:lnTo>
                  <a:pt x="899" y="235"/>
                </a:lnTo>
                <a:lnTo>
                  <a:pt x="899" y="237"/>
                </a:lnTo>
                <a:lnTo>
                  <a:pt x="901" y="237"/>
                </a:lnTo>
                <a:lnTo>
                  <a:pt x="903" y="239"/>
                </a:lnTo>
                <a:lnTo>
                  <a:pt x="905" y="239"/>
                </a:lnTo>
                <a:lnTo>
                  <a:pt x="907" y="239"/>
                </a:lnTo>
                <a:lnTo>
                  <a:pt x="909" y="239"/>
                </a:lnTo>
                <a:lnTo>
                  <a:pt x="911" y="239"/>
                </a:lnTo>
                <a:lnTo>
                  <a:pt x="911" y="239"/>
                </a:lnTo>
                <a:lnTo>
                  <a:pt x="911" y="237"/>
                </a:lnTo>
                <a:lnTo>
                  <a:pt x="911" y="237"/>
                </a:lnTo>
                <a:lnTo>
                  <a:pt x="914" y="235"/>
                </a:lnTo>
                <a:lnTo>
                  <a:pt x="911" y="233"/>
                </a:lnTo>
                <a:lnTo>
                  <a:pt x="914" y="233"/>
                </a:lnTo>
                <a:lnTo>
                  <a:pt x="920" y="231"/>
                </a:lnTo>
                <a:lnTo>
                  <a:pt x="924" y="231"/>
                </a:lnTo>
                <a:lnTo>
                  <a:pt x="926" y="229"/>
                </a:lnTo>
                <a:lnTo>
                  <a:pt x="928" y="229"/>
                </a:lnTo>
                <a:lnTo>
                  <a:pt x="928" y="227"/>
                </a:lnTo>
                <a:lnTo>
                  <a:pt x="928" y="227"/>
                </a:lnTo>
                <a:lnTo>
                  <a:pt x="926" y="224"/>
                </a:lnTo>
                <a:lnTo>
                  <a:pt x="924" y="222"/>
                </a:lnTo>
                <a:lnTo>
                  <a:pt x="924" y="222"/>
                </a:lnTo>
                <a:lnTo>
                  <a:pt x="924" y="220"/>
                </a:lnTo>
                <a:lnTo>
                  <a:pt x="926" y="220"/>
                </a:lnTo>
                <a:lnTo>
                  <a:pt x="928" y="220"/>
                </a:lnTo>
                <a:lnTo>
                  <a:pt x="930" y="220"/>
                </a:lnTo>
                <a:lnTo>
                  <a:pt x="928" y="220"/>
                </a:lnTo>
                <a:lnTo>
                  <a:pt x="926" y="218"/>
                </a:lnTo>
                <a:lnTo>
                  <a:pt x="924" y="216"/>
                </a:lnTo>
                <a:lnTo>
                  <a:pt x="922" y="214"/>
                </a:lnTo>
                <a:lnTo>
                  <a:pt x="924" y="214"/>
                </a:lnTo>
                <a:lnTo>
                  <a:pt x="932" y="210"/>
                </a:lnTo>
                <a:lnTo>
                  <a:pt x="935" y="210"/>
                </a:lnTo>
                <a:lnTo>
                  <a:pt x="935" y="210"/>
                </a:lnTo>
                <a:lnTo>
                  <a:pt x="935" y="208"/>
                </a:lnTo>
                <a:lnTo>
                  <a:pt x="935" y="208"/>
                </a:lnTo>
                <a:lnTo>
                  <a:pt x="926" y="204"/>
                </a:lnTo>
                <a:lnTo>
                  <a:pt x="924" y="204"/>
                </a:lnTo>
                <a:lnTo>
                  <a:pt x="922" y="201"/>
                </a:lnTo>
                <a:lnTo>
                  <a:pt x="920" y="201"/>
                </a:lnTo>
                <a:lnTo>
                  <a:pt x="916" y="201"/>
                </a:lnTo>
                <a:lnTo>
                  <a:pt x="914" y="204"/>
                </a:lnTo>
                <a:lnTo>
                  <a:pt x="911" y="204"/>
                </a:lnTo>
                <a:lnTo>
                  <a:pt x="911" y="206"/>
                </a:lnTo>
                <a:lnTo>
                  <a:pt x="911" y="206"/>
                </a:lnTo>
                <a:lnTo>
                  <a:pt x="916" y="206"/>
                </a:lnTo>
                <a:lnTo>
                  <a:pt x="918" y="208"/>
                </a:lnTo>
                <a:lnTo>
                  <a:pt x="916" y="208"/>
                </a:lnTo>
                <a:lnTo>
                  <a:pt x="916" y="208"/>
                </a:lnTo>
                <a:lnTo>
                  <a:pt x="911" y="208"/>
                </a:lnTo>
                <a:lnTo>
                  <a:pt x="911" y="208"/>
                </a:lnTo>
                <a:lnTo>
                  <a:pt x="909" y="208"/>
                </a:lnTo>
                <a:lnTo>
                  <a:pt x="909" y="210"/>
                </a:lnTo>
                <a:lnTo>
                  <a:pt x="907" y="210"/>
                </a:lnTo>
                <a:lnTo>
                  <a:pt x="899" y="208"/>
                </a:lnTo>
                <a:lnTo>
                  <a:pt x="886" y="208"/>
                </a:lnTo>
                <a:lnTo>
                  <a:pt x="882" y="210"/>
                </a:lnTo>
                <a:lnTo>
                  <a:pt x="880" y="212"/>
                </a:lnTo>
                <a:lnTo>
                  <a:pt x="876" y="214"/>
                </a:lnTo>
                <a:lnTo>
                  <a:pt x="872" y="216"/>
                </a:lnTo>
                <a:lnTo>
                  <a:pt x="865" y="220"/>
                </a:lnTo>
                <a:lnTo>
                  <a:pt x="865" y="220"/>
                </a:lnTo>
                <a:lnTo>
                  <a:pt x="863" y="222"/>
                </a:lnTo>
                <a:lnTo>
                  <a:pt x="863" y="224"/>
                </a:lnTo>
                <a:lnTo>
                  <a:pt x="861" y="224"/>
                </a:lnTo>
                <a:lnTo>
                  <a:pt x="855" y="229"/>
                </a:lnTo>
                <a:lnTo>
                  <a:pt x="853" y="229"/>
                </a:lnTo>
                <a:lnTo>
                  <a:pt x="853" y="231"/>
                </a:lnTo>
                <a:lnTo>
                  <a:pt x="847" y="235"/>
                </a:lnTo>
                <a:lnTo>
                  <a:pt x="847" y="235"/>
                </a:lnTo>
                <a:lnTo>
                  <a:pt x="834" y="237"/>
                </a:lnTo>
                <a:lnTo>
                  <a:pt x="834" y="237"/>
                </a:lnTo>
                <a:lnTo>
                  <a:pt x="832" y="237"/>
                </a:lnTo>
                <a:lnTo>
                  <a:pt x="830" y="241"/>
                </a:lnTo>
                <a:lnTo>
                  <a:pt x="828" y="243"/>
                </a:lnTo>
                <a:lnTo>
                  <a:pt x="828" y="243"/>
                </a:lnTo>
                <a:lnTo>
                  <a:pt x="830" y="243"/>
                </a:lnTo>
                <a:lnTo>
                  <a:pt x="832" y="243"/>
                </a:lnTo>
                <a:close/>
                <a:moveTo>
                  <a:pt x="947" y="195"/>
                </a:moveTo>
                <a:lnTo>
                  <a:pt x="951" y="197"/>
                </a:lnTo>
                <a:lnTo>
                  <a:pt x="955" y="197"/>
                </a:lnTo>
                <a:lnTo>
                  <a:pt x="958" y="195"/>
                </a:lnTo>
                <a:lnTo>
                  <a:pt x="960" y="195"/>
                </a:lnTo>
                <a:lnTo>
                  <a:pt x="962" y="193"/>
                </a:lnTo>
                <a:lnTo>
                  <a:pt x="962" y="193"/>
                </a:lnTo>
                <a:lnTo>
                  <a:pt x="960" y="191"/>
                </a:lnTo>
                <a:lnTo>
                  <a:pt x="960" y="191"/>
                </a:lnTo>
                <a:lnTo>
                  <a:pt x="960" y="191"/>
                </a:lnTo>
                <a:lnTo>
                  <a:pt x="958" y="191"/>
                </a:lnTo>
                <a:lnTo>
                  <a:pt x="955" y="189"/>
                </a:lnTo>
                <a:lnTo>
                  <a:pt x="953" y="189"/>
                </a:lnTo>
                <a:lnTo>
                  <a:pt x="951" y="187"/>
                </a:lnTo>
                <a:lnTo>
                  <a:pt x="951" y="187"/>
                </a:lnTo>
                <a:lnTo>
                  <a:pt x="951" y="187"/>
                </a:lnTo>
                <a:lnTo>
                  <a:pt x="951" y="185"/>
                </a:lnTo>
                <a:lnTo>
                  <a:pt x="947" y="187"/>
                </a:lnTo>
                <a:lnTo>
                  <a:pt x="945" y="187"/>
                </a:lnTo>
                <a:lnTo>
                  <a:pt x="945" y="189"/>
                </a:lnTo>
                <a:lnTo>
                  <a:pt x="943" y="189"/>
                </a:lnTo>
                <a:lnTo>
                  <a:pt x="941" y="189"/>
                </a:lnTo>
                <a:lnTo>
                  <a:pt x="943" y="191"/>
                </a:lnTo>
                <a:lnTo>
                  <a:pt x="947" y="195"/>
                </a:lnTo>
                <a:close/>
                <a:moveTo>
                  <a:pt x="958" y="222"/>
                </a:moveTo>
                <a:lnTo>
                  <a:pt x="949" y="222"/>
                </a:lnTo>
                <a:lnTo>
                  <a:pt x="947" y="222"/>
                </a:lnTo>
                <a:lnTo>
                  <a:pt x="945" y="224"/>
                </a:lnTo>
                <a:lnTo>
                  <a:pt x="945" y="224"/>
                </a:lnTo>
                <a:lnTo>
                  <a:pt x="945" y="227"/>
                </a:lnTo>
                <a:lnTo>
                  <a:pt x="960" y="227"/>
                </a:lnTo>
                <a:lnTo>
                  <a:pt x="962" y="227"/>
                </a:lnTo>
                <a:lnTo>
                  <a:pt x="964" y="224"/>
                </a:lnTo>
                <a:lnTo>
                  <a:pt x="964" y="224"/>
                </a:lnTo>
                <a:lnTo>
                  <a:pt x="962" y="222"/>
                </a:lnTo>
                <a:lnTo>
                  <a:pt x="960" y="222"/>
                </a:lnTo>
                <a:lnTo>
                  <a:pt x="958" y="222"/>
                </a:lnTo>
                <a:close/>
                <a:moveTo>
                  <a:pt x="851" y="254"/>
                </a:moveTo>
                <a:lnTo>
                  <a:pt x="851" y="256"/>
                </a:lnTo>
                <a:lnTo>
                  <a:pt x="853" y="256"/>
                </a:lnTo>
                <a:lnTo>
                  <a:pt x="853" y="256"/>
                </a:lnTo>
                <a:lnTo>
                  <a:pt x="855" y="256"/>
                </a:lnTo>
                <a:lnTo>
                  <a:pt x="855" y="254"/>
                </a:lnTo>
                <a:lnTo>
                  <a:pt x="855" y="254"/>
                </a:lnTo>
                <a:lnTo>
                  <a:pt x="857" y="252"/>
                </a:lnTo>
                <a:lnTo>
                  <a:pt x="857" y="252"/>
                </a:lnTo>
                <a:lnTo>
                  <a:pt x="857" y="250"/>
                </a:lnTo>
                <a:lnTo>
                  <a:pt x="857" y="250"/>
                </a:lnTo>
                <a:lnTo>
                  <a:pt x="855" y="250"/>
                </a:lnTo>
                <a:lnTo>
                  <a:pt x="855" y="252"/>
                </a:lnTo>
                <a:lnTo>
                  <a:pt x="855" y="252"/>
                </a:lnTo>
                <a:lnTo>
                  <a:pt x="855" y="252"/>
                </a:lnTo>
                <a:lnTo>
                  <a:pt x="855" y="252"/>
                </a:lnTo>
                <a:lnTo>
                  <a:pt x="851" y="254"/>
                </a:lnTo>
                <a:close/>
                <a:moveTo>
                  <a:pt x="905" y="245"/>
                </a:moveTo>
                <a:lnTo>
                  <a:pt x="903" y="245"/>
                </a:lnTo>
                <a:lnTo>
                  <a:pt x="901" y="245"/>
                </a:lnTo>
                <a:lnTo>
                  <a:pt x="899" y="245"/>
                </a:lnTo>
                <a:lnTo>
                  <a:pt x="897" y="248"/>
                </a:lnTo>
                <a:lnTo>
                  <a:pt x="893" y="250"/>
                </a:lnTo>
                <a:lnTo>
                  <a:pt x="888" y="252"/>
                </a:lnTo>
                <a:lnTo>
                  <a:pt x="884" y="256"/>
                </a:lnTo>
                <a:lnTo>
                  <a:pt x="880" y="258"/>
                </a:lnTo>
                <a:lnTo>
                  <a:pt x="880" y="258"/>
                </a:lnTo>
                <a:lnTo>
                  <a:pt x="878" y="260"/>
                </a:lnTo>
                <a:lnTo>
                  <a:pt x="878" y="260"/>
                </a:lnTo>
                <a:lnTo>
                  <a:pt x="880" y="260"/>
                </a:lnTo>
                <a:lnTo>
                  <a:pt x="882" y="260"/>
                </a:lnTo>
                <a:lnTo>
                  <a:pt x="886" y="262"/>
                </a:lnTo>
                <a:lnTo>
                  <a:pt x="888" y="262"/>
                </a:lnTo>
                <a:lnTo>
                  <a:pt x="893" y="260"/>
                </a:lnTo>
                <a:lnTo>
                  <a:pt x="895" y="260"/>
                </a:lnTo>
                <a:lnTo>
                  <a:pt x="899" y="254"/>
                </a:lnTo>
                <a:lnTo>
                  <a:pt x="903" y="250"/>
                </a:lnTo>
                <a:lnTo>
                  <a:pt x="903" y="250"/>
                </a:lnTo>
                <a:lnTo>
                  <a:pt x="905" y="245"/>
                </a:lnTo>
                <a:lnTo>
                  <a:pt x="905" y="245"/>
                </a:lnTo>
                <a:close/>
                <a:moveTo>
                  <a:pt x="1219" y="289"/>
                </a:moveTo>
                <a:lnTo>
                  <a:pt x="1226" y="292"/>
                </a:lnTo>
                <a:lnTo>
                  <a:pt x="1226" y="292"/>
                </a:lnTo>
                <a:lnTo>
                  <a:pt x="1228" y="292"/>
                </a:lnTo>
                <a:lnTo>
                  <a:pt x="1228" y="292"/>
                </a:lnTo>
                <a:lnTo>
                  <a:pt x="1228" y="289"/>
                </a:lnTo>
                <a:lnTo>
                  <a:pt x="1226" y="289"/>
                </a:lnTo>
                <a:lnTo>
                  <a:pt x="1224" y="287"/>
                </a:lnTo>
                <a:lnTo>
                  <a:pt x="1222" y="287"/>
                </a:lnTo>
                <a:lnTo>
                  <a:pt x="1222" y="287"/>
                </a:lnTo>
                <a:lnTo>
                  <a:pt x="1219" y="289"/>
                </a:lnTo>
                <a:lnTo>
                  <a:pt x="1219" y="289"/>
                </a:lnTo>
                <a:lnTo>
                  <a:pt x="1219" y="289"/>
                </a:lnTo>
                <a:lnTo>
                  <a:pt x="1219" y="289"/>
                </a:lnTo>
                <a:close/>
                <a:moveTo>
                  <a:pt x="958" y="241"/>
                </a:moveTo>
                <a:lnTo>
                  <a:pt x="955" y="239"/>
                </a:lnTo>
                <a:lnTo>
                  <a:pt x="955" y="239"/>
                </a:lnTo>
                <a:lnTo>
                  <a:pt x="955" y="237"/>
                </a:lnTo>
                <a:lnTo>
                  <a:pt x="955" y="237"/>
                </a:lnTo>
                <a:lnTo>
                  <a:pt x="953" y="235"/>
                </a:lnTo>
                <a:lnTo>
                  <a:pt x="953" y="235"/>
                </a:lnTo>
                <a:lnTo>
                  <a:pt x="951" y="235"/>
                </a:lnTo>
                <a:lnTo>
                  <a:pt x="949" y="233"/>
                </a:lnTo>
                <a:lnTo>
                  <a:pt x="945" y="233"/>
                </a:lnTo>
                <a:lnTo>
                  <a:pt x="941" y="233"/>
                </a:lnTo>
                <a:lnTo>
                  <a:pt x="932" y="235"/>
                </a:lnTo>
                <a:lnTo>
                  <a:pt x="930" y="237"/>
                </a:lnTo>
                <a:lnTo>
                  <a:pt x="930" y="239"/>
                </a:lnTo>
                <a:lnTo>
                  <a:pt x="930" y="239"/>
                </a:lnTo>
                <a:lnTo>
                  <a:pt x="930" y="241"/>
                </a:lnTo>
                <a:lnTo>
                  <a:pt x="930" y="241"/>
                </a:lnTo>
                <a:lnTo>
                  <a:pt x="932" y="241"/>
                </a:lnTo>
                <a:lnTo>
                  <a:pt x="941" y="241"/>
                </a:lnTo>
                <a:lnTo>
                  <a:pt x="943" y="243"/>
                </a:lnTo>
                <a:lnTo>
                  <a:pt x="945" y="243"/>
                </a:lnTo>
                <a:lnTo>
                  <a:pt x="943" y="243"/>
                </a:lnTo>
                <a:lnTo>
                  <a:pt x="930" y="243"/>
                </a:lnTo>
                <a:lnTo>
                  <a:pt x="926" y="241"/>
                </a:lnTo>
                <a:lnTo>
                  <a:pt x="924" y="243"/>
                </a:lnTo>
                <a:lnTo>
                  <a:pt x="920" y="243"/>
                </a:lnTo>
                <a:lnTo>
                  <a:pt x="918" y="245"/>
                </a:lnTo>
                <a:lnTo>
                  <a:pt x="918" y="245"/>
                </a:lnTo>
                <a:lnTo>
                  <a:pt x="920" y="248"/>
                </a:lnTo>
                <a:lnTo>
                  <a:pt x="918" y="248"/>
                </a:lnTo>
                <a:lnTo>
                  <a:pt x="918" y="250"/>
                </a:lnTo>
                <a:lnTo>
                  <a:pt x="918" y="250"/>
                </a:lnTo>
                <a:lnTo>
                  <a:pt x="920" y="252"/>
                </a:lnTo>
                <a:lnTo>
                  <a:pt x="922" y="252"/>
                </a:lnTo>
                <a:lnTo>
                  <a:pt x="932" y="252"/>
                </a:lnTo>
                <a:lnTo>
                  <a:pt x="941" y="252"/>
                </a:lnTo>
                <a:lnTo>
                  <a:pt x="939" y="252"/>
                </a:lnTo>
                <a:lnTo>
                  <a:pt x="935" y="254"/>
                </a:lnTo>
                <a:lnTo>
                  <a:pt x="930" y="254"/>
                </a:lnTo>
                <a:lnTo>
                  <a:pt x="922" y="254"/>
                </a:lnTo>
                <a:lnTo>
                  <a:pt x="916" y="256"/>
                </a:lnTo>
                <a:lnTo>
                  <a:pt x="914" y="256"/>
                </a:lnTo>
                <a:lnTo>
                  <a:pt x="911" y="256"/>
                </a:lnTo>
                <a:lnTo>
                  <a:pt x="909" y="258"/>
                </a:lnTo>
                <a:lnTo>
                  <a:pt x="911" y="260"/>
                </a:lnTo>
                <a:lnTo>
                  <a:pt x="911" y="260"/>
                </a:lnTo>
                <a:lnTo>
                  <a:pt x="922" y="260"/>
                </a:lnTo>
                <a:lnTo>
                  <a:pt x="926" y="260"/>
                </a:lnTo>
                <a:lnTo>
                  <a:pt x="941" y="256"/>
                </a:lnTo>
                <a:lnTo>
                  <a:pt x="941" y="258"/>
                </a:lnTo>
                <a:lnTo>
                  <a:pt x="939" y="258"/>
                </a:lnTo>
                <a:lnTo>
                  <a:pt x="939" y="258"/>
                </a:lnTo>
                <a:lnTo>
                  <a:pt x="937" y="260"/>
                </a:lnTo>
                <a:lnTo>
                  <a:pt x="926" y="262"/>
                </a:lnTo>
                <a:lnTo>
                  <a:pt x="924" y="264"/>
                </a:lnTo>
                <a:lnTo>
                  <a:pt x="914" y="264"/>
                </a:lnTo>
                <a:lnTo>
                  <a:pt x="911" y="264"/>
                </a:lnTo>
                <a:lnTo>
                  <a:pt x="909" y="264"/>
                </a:lnTo>
                <a:lnTo>
                  <a:pt x="907" y="264"/>
                </a:lnTo>
                <a:lnTo>
                  <a:pt x="907" y="264"/>
                </a:lnTo>
                <a:lnTo>
                  <a:pt x="905" y="266"/>
                </a:lnTo>
                <a:lnTo>
                  <a:pt x="905" y="269"/>
                </a:lnTo>
                <a:lnTo>
                  <a:pt x="903" y="269"/>
                </a:lnTo>
                <a:lnTo>
                  <a:pt x="903" y="269"/>
                </a:lnTo>
                <a:lnTo>
                  <a:pt x="905" y="271"/>
                </a:lnTo>
                <a:lnTo>
                  <a:pt x="905" y="271"/>
                </a:lnTo>
                <a:lnTo>
                  <a:pt x="914" y="273"/>
                </a:lnTo>
                <a:lnTo>
                  <a:pt x="916" y="273"/>
                </a:lnTo>
                <a:lnTo>
                  <a:pt x="920" y="273"/>
                </a:lnTo>
                <a:lnTo>
                  <a:pt x="926" y="277"/>
                </a:lnTo>
                <a:lnTo>
                  <a:pt x="930" y="279"/>
                </a:lnTo>
                <a:lnTo>
                  <a:pt x="932" y="279"/>
                </a:lnTo>
                <a:lnTo>
                  <a:pt x="932" y="277"/>
                </a:lnTo>
                <a:lnTo>
                  <a:pt x="932" y="275"/>
                </a:lnTo>
                <a:lnTo>
                  <a:pt x="935" y="275"/>
                </a:lnTo>
                <a:lnTo>
                  <a:pt x="935" y="275"/>
                </a:lnTo>
                <a:lnTo>
                  <a:pt x="937" y="275"/>
                </a:lnTo>
                <a:lnTo>
                  <a:pt x="937" y="275"/>
                </a:lnTo>
                <a:lnTo>
                  <a:pt x="937" y="275"/>
                </a:lnTo>
                <a:lnTo>
                  <a:pt x="939" y="277"/>
                </a:lnTo>
                <a:lnTo>
                  <a:pt x="941" y="277"/>
                </a:lnTo>
                <a:lnTo>
                  <a:pt x="941" y="277"/>
                </a:lnTo>
                <a:lnTo>
                  <a:pt x="941" y="277"/>
                </a:lnTo>
                <a:lnTo>
                  <a:pt x="943" y="277"/>
                </a:lnTo>
                <a:lnTo>
                  <a:pt x="949" y="275"/>
                </a:lnTo>
                <a:lnTo>
                  <a:pt x="951" y="273"/>
                </a:lnTo>
                <a:lnTo>
                  <a:pt x="951" y="273"/>
                </a:lnTo>
                <a:lnTo>
                  <a:pt x="949" y="271"/>
                </a:lnTo>
                <a:lnTo>
                  <a:pt x="949" y="269"/>
                </a:lnTo>
                <a:lnTo>
                  <a:pt x="949" y="269"/>
                </a:lnTo>
                <a:lnTo>
                  <a:pt x="949" y="269"/>
                </a:lnTo>
                <a:lnTo>
                  <a:pt x="951" y="271"/>
                </a:lnTo>
                <a:lnTo>
                  <a:pt x="953" y="271"/>
                </a:lnTo>
                <a:lnTo>
                  <a:pt x="953" y="269"/>
                </a:lnTo>
                <a:lnTo>
                  <a:pt x="955" y="266"/>
                </a:lnTo>
                <a:lnTo>
                  <a:pt x="955" y="264"/>
                </a:lnTo>
                <a:lnTo>
                  <a:pt x="955" y="264"/>
                </a:lnTo>
                <a:lnTo>
                  <a:pt x="955" y="264"/>
                </a:lnTo>
                <a:lnTo>
                  <a:pt x="958" y="266"/>
                </a:lnTo>
                <a:lnTo>
                  <a:pt x="958" y="266"/>
                </a:lnTo>
                <a:lnTo>
                  <a:pt x="962" y="266"/>
                </a:lnTo>
                <a:lnTo>
                  <a:pt x="964" y="264"/>
                </a:lnTo>
                <a:lnTo>
                  <a:pt x="964" y="266"/>
                </a:lnTo>
                <a:lnTo>
                  <a:pt x="960" y="269"/>
                </a:lnTo>
                <a:lnTo>
                  <a:pt x="960" y="269"/>
                </a:lnTo>
                <a:lnTo>
                  <a:pt x="958" y="271"/>
                </a:lnTo>
                <a:lnTo>
                  <a:pt x="958" y="271"/>
                </a:lnTo>
                <a:lnTo>
                  <a:pt x="958" y="273"/>
                </a:lnTo>
                <a:lnTo>
                  <a:pt x="958" y="273"/>
                </a:lnTo>
                <a:lnTo>
                  <a:pt x="958" y="275"/>
                </a:lnTo>
                <a:lnTo>
                  <a:pt x="960" y="275"/>
                </a:lnTo>
                <a:lnTo>
                  <a:pt x="960" y="275"/>
                </a:lnTo>
                <a:lnTo>
                  <a:pt x="966" y="275"/>
                </a:lnTo>
                <a:lnTo>
                  <a:pt x="972" y="275"/>
                </a:lnTo>
                <a:lnTo>
                  <a:pt x="972" y="275"/>
                </a:lnTo>
                <a:lnTo>
                  <a:pt x="974" y="273"/>
                </a:lnTo>
                <a:lnTo>
                  <a:pt x="974" y="273"/>
                </a:lnTo>
                <a:lnTo>
                  <a:pt x="976" y="271"/>
                </a:lnTo>
                <a:lnTo>
                  <a:pt x="976" y="271"/>
                </a:lnTo>
                <a:lnTo>
                  <a:pt x="979" y="271"/>
                </a:lnTo>
                <a:lnTo>
                  <a:pt x="981" y="273"/>
                </a:lnTo>
                <a:lnTo>
                  <a:pt x="983" y="273"/>
                </a:lnTo>
                <a:lnTo>
                  <a:pt x="985" y="273"/>
                </a:lnTo>
                <a:lnTo>
                  <a:pt x="989" y="273"/>
                </a:lnTo>
                <a:lnTo>
                  <a:pt x="991" y="273"/>
                </a:lnTo>
                <a:lnTo>
                  <a:pt x="993" y="273"/>
                </a:lnTo>
                <a:lnTo>
                  <a:pt x="997" y="271"/>
                </a:lnTo>
                <a:lnTo>
                  <a:pt x="997" y="271"/>
                </a:lnTo>
                <a:lnTo>
                  <a:pt x="999" y="271"/>
                </a:lnTo>
                <a:lnTo>
                  <a:pt x="999" y="271"/>
                </a:lnTo>
                <a:lnTo>
                  <a:pt x="995" y="273"/>
                </a:lnTo>
                <a:lnTo>
                  <a:pt x="993" y="275"/>
                </a:lnTo>
                <a:lnTo>
                  <a:pt x="989" y="277"/>
                </a:lnTo>
                <a:lnTo>
                  <a:pt x="989" y="277"/>
                </a:lnTo>
                <a:lnTo>
                  <a:pt x="985" y="277"/>
                </a:lnTo>
                <a:lnTo>
                  <a:pt x="983" y="277"/>
                </a:lnTo>
                <a:lnTo>
                  <a:pt x="976" y="277"/>
                </a:lnTo>
                <a:lnTo>
                  <a:pt x="972" y="279"/>
                </a:lnTo>
                <a:lnTo>
                  <a:pt x="966" y="281"/>
                </a:lnTo>
                <a:lnTo>
                  <a:pt x="958" y="283"/>
                </a:lnTo>
                <a:lnTo>
                  <a:pt x="953" y="283"/>
                </a:lnTo>
                <a:lnTo>
                  <a:pt x="951" y="285"/>
                </a:lnTo>
                <a:lnTo>
                  <a:pt x="951" y="287"/>
                </a:lnTo>
                <a:lnTo>
                  <a:pt x="951" y="289"/>
                </a:lnTo>
                <a:lnTo>
                  <a:pt x="953" y="289"/>
                </a:lnTo>
                <a:lnTo>
                  <a:pt x="958" y="292"/>
                </a:lnTo>
                <a:lnTo>
                  <a:pt x="962" y="294"/>
                </a:lnTo>
                <a:lnTo>
                  <a:pt x="964" y="294"/>
                </a:lnTo>
                <a:lnTo>
                  <a:pt x="970" y="294"/>
                </a:lnTo>
                <a:lnTo>
                  <a:pt x="979" y="294"/>
                </a:lnTo>
                <a:lnTo>
                  <a:pt x="989" y="292"/>
                </a:lnTo>
                <a:lnTo>
                  <a:pt x="995" y="289"/>
                </a:lnTo>
                <a:lnTo>
                  <a:pt x="999" y="287"/>
                </a:lnTo>
                <a:lnTo>
                  <a:pt x="1004" y="285"/>
                </a:lnTo>
                <a:lnTo>
                  <a:pt x="1006" y="285"/>
                </a:lnTo>
                <a:lnTo>
                  <a:pt x="1006" y="283"/>
                </a:lnTo>
                <a:lnTo>
                  <a:pt x="1008" y="283"/>
                </a:lnTo>
                <a:lnTo>
                  <a:pt x="1012" y="281"/>
                </a:lnTo>
                <a:lnTo>
                  <a:pt x="1020" y="281"/>
                </a:lnTo>
                <a:lnTo>
                  <a:pt x="1029" y="277"/>
                </a:lnTo>
                <a:lnTo>
                  <a:pt x="1031" y="275"/>
                </a:lnTo>
                <a:lnTo>
                  <a:pt x="1033" y="277"/>
                </a:lnTo>
                <a:lnTo>
                  <a:pt x="1033" y="277"/>
                </a:lnTo>
                <a:lnTo>
                  <a:pt x="1033" y="277"/>
                </a:lnTo>
                <a:lnTo>
                  <a:pt x="1033" y="277"/>
                </a:lnTo>
                <a:lnTo>
                  <a:pt x="1035" y="279"/>
                </a:lnTo>
                <a:lnTo>
                  <a:pt x="1037" y="279"/>
                </a:lnTo>
                <a:lnTo>
                  <a:pt x="1037" y="279"/>
                </a:lnTo>
                <a:lnTo>
                  <a:pt x="1039" y="279"/>
                </a:lnTo>
                <a:lnTo>
                  <a:pt x="1043" y="277"/>
                </a:lnTo>
                <a:lnTo>
                  <a:pt x="1046" y="277"/>
                </a:lnTo>
                <a:lnTo>
                  <a:pt x="1052" y="279"/>
                </a:lnTo>
                <a:lnTo>
                  <a:pt x="1056" y="279"/>
                </a:lnTo>
                <a:lnTo>
                  <a:pt x="1056" y="279"/>
                </a:lnTo>
                <a:lnTo>
                  <a:pt x="1058" y="279"/>
                </a:lnTo>
                <a:lnTo>
                  <a:pt x="1064" y="277"/>
                </a:lnTo>
                <a:lnTo>
                  <a:pt x="1071" y="275"/>
                </a:lnTo>
                <a:lnTo>
                  <a:pt x="1073" y="273"/>
                </a:lnTo>
                <a:lnTo>
                  <a:pt x="1075" y="273"/>
                </a:lnTo>
                <a:lnTo>
                  <a:pt x="1077" y="264"/>
                </a:lnTo>
                <a:lnTo>
                  <a:pt x="1077" y="262"/>
                </a:lnTo>
                <a:lnTo>
                  <a:pt x="1079" y="258"/>
                </a:lnTo>
                <a:lnTo>
                  <a:pt x="1079" y="256"/>
                </a:lnTo>
                <a:lnTo>
                  <a:pt x="1079" y="256"/>
                </a:lnTo>
                <a:lnTo>
                  <a:pt x="1079" y="252"/>
                </a:lnTo>
                <a:lnTo>
                  <a:pt x="1077" y="250"/>
                </a:lnTo>
                <a:lnTo>
                  <a:pt x="1077" y="250"/>
                </a:lnTo>
                <a:lnTo>
                  <a:pt x="1077" y="250"/>
                </a:lnTo>
                <a:lnTo>
                  <a:pt x="1073" y="248"/>
                </a:lnTo>
                <a:lnTo>
                  <a:pt x="1067" y="245"/>
                </a:lnTo>
                <a:lnTo>
                  <a:pt x="1064" y="248"/>
                </a:lnTo>
                <a:lnTo>
                  <a:pt x="1062" y="248"/>
                </a:lnTo>
                <a:lnTo>
                  <a:pt x="1060" y="250"/>
                </a:lnTo>
                <a:lnTo>
                  <a:pt x="1060" y="250"/>
                </a:lnTo>
                <a:lnTo>
                  <a:pt x="1060" y="250"/>
                </a:lnTo>
                <a:lnTo>
                  <a:pt x="1060" y="252"/>
                </a:lnTo>
                <a:lnTo>
                  <a:pt x="1060" y="254"/>
                </a:lnTo>
                <a:lnTo>
                  <a:pt x="1062" y="254"/>
                </a:lnTo>
                <a:lnTo>
                  <a:pt x="1062" y="254"/>
                </a:lnTo>
                <a:lnTo>
                  <a:pt x="1058" y="254"/>
                </a:lnTo>
                <a:lnTo>
                  <a:pt x="1058" y="256"/>
                </a:lnTo>
                <a:lnTo>
                  <a:pt x="1058" y="258"/>
                </a:lnTo>
                <a:lnTo>
                  <a:pt x="1058" y="258"/>
                </a:lnTo>
                <a:lnTo>
                  <a:pt x="1058" y="254"/>
                </a:lnTo>
                <a:lnTo>
                  <a:pt x="1056" y="252"/>
                </a:lnTo>
                <a:lnTo>
                  <a:pt x="1056" y="252"/>
                </a:lnTo>
                <a:lnTo>
                  <a:pt x="1056" y="252"/>
                </a:lnTo>
                <a:lnTo>
                  <a:pt x="1054" y="252"/>
                </a:lnTo>
                <a:lnTo>
                  <a:pt x="1052" y="252"/>
                </a:lnTo>
                <a:lnTo>
                  <a:pt x="1050" y="252"/>
                </a:lnTo>
                <a:lnTo>
                  <a:pt x="1048" y="252"/>
                </a:lnTo>
                <a:lnTo>
                  <a:pt x="1043" y="254"/>
                </a:lnTo>
                <a:lnTo>
                  <a:pt x="1043" y="254"/>
                </a:lnTo>
                <a:lnTo>
                  <a:pt x="1043" y="254"/>
                </a:lnTo>
                <a:lnTo>
                  <a:pt x="1043" y="254"/>
                </a:lnTo>
                <a:lnTo>
                  <a:pt x="1048" y="250"/>
                </a:lnTo>
                <a:lnTo>
                  <a:pt x="1048" y="250"/>
                </a:lnTo>
                <a:lnTo>
                  <a:pt x="1048" y="250"/>
                </a:lnTo>
                <a:lnTo>
                  <a:pt x="1048" y="248"/>
                </a:lnTo>
                <a:lnTo>
                  <a:pt x="1046" y="248"/>
                </a:lnTo>
                <a:lnTo>
                  <a:pt x="1046" y="248"/>
                </a:lnTo>
                <a:lnTo>
                  <a:pt x="1043" y="245"/>
                </a:lnTo>
                <a:lnTo>
                  <a:pt x="1041" y="248"/>
                </a:lnTo>
                <a:lnTo>
                  <a:pt x="1039" y="248"/>
                </a:lnTo>
                <a:lnTo>
                  <a:pt x="1037" y="245"/>
                </a:lnTo>
                <a:lnTo>
                  <a:pt x="1037" y="245"/>
                </a:lnTo>
                <a:lnTo>
                  <a:pt x="1037" y="245"/>
                </a:lnTo>
                <a:lnTo>
                  <a:pt x="1039" y="243"/>
                </a:lnTo>
                <a:lnTo>
                  <a:pt x="1041" y="241"/>
                </a:lnTo>
                <a:lnTo>
                  <a:pt x="1041" y="241"/>
                </a:lnTo>
                <a:lnTo>
                  <a:pt x="1039" y="239"/>
                </a:lnTo>
                <a:lnTo>
                  <a:pt x="1037" y="237"/>
                </a:lnTo>
                <a:lnTo>
                  <a:pt x="1035" y="235"/>
                </a:lnTo>
                <a:lnTo>
                  <a:pt x="1035" y="235"/>
                </a:lnTo>
                <a:lnTo>
                  <a:pt x="1035" y="233"/>
                </a:lnTo>
                <a:lnTo>
                  <a:pt x="1035" y="233"/>
                </a:lnTo>
                <a:lnTo>
                  <a:pt x="1033" y="231"/>
                </a:lnTo>
                <a:lnTo>
                  <a:pt x="1033" y="231"/>
                </a:lnTo>
                <a:lnTo>
                  <a:pt x="1035" y="229"/>
                </a:lnTo>
                <a:lnTo>
                  <a:pt x="1035" y="229"/>
                </a:lnTo>
                <a:lnTo>
                  <a:pt x="1037" y="227"/>
                </a:lnTo>
                <a:lnTo>
                  <a:pt x="1037" y="227"/>
                </a:lnTo>
                <a:lnTo>
                  <a:pt x="1035" y="227"/>
                </a:lnTo>
                <a:lnTo>
                  <a:pt x="1035" y="227"/>
                </a:lnTo>
                <a:lnTo>
                  <a:pt x="1031" y="224"/>
                </a:lnTo>
                <a:lnTo>
                  <a:pt x="1027" y="224"/>
                </a:lnTo>
                <a:lnTo>
                  <a:pt x="1025" y="224"/>
                </a:lnTo>
                <a:lnTo>
                  <a:pt x="1025" y="227"/>
                </a:lnTo>
                <a:lnTo>
                  <a:pt x="1020" y="229"/>
                </a:lnTo>
                <a:lnTo>
                  <a:pt x="1016" y="233"/>
                </a:lnTo>
                <a:lnTo>
                  <a:pt x="1014" y="233"/>
                </a:lnTo>
                <a:lnTo>
                  <a:pt x="1010" y="235"/>
                </a:lnTo>
                <a:lnTo>
                  <a:pt x="1010" y="237"/>
                </a:lnTo>
                <a:lnTo>
                  <a:pt x="1010" y="237"/>
                </a:lnTo>
                <a:lnTo>
                  <a:pt x="1010" y="239"/>
                </a:lnTo>
                <a:lnTo>
                  <a:pt x="1010" y="239"/>
                </a:lnTo>
                <a:lnTo>
                  <a:pt x="1012" y="239"/>
                </a:lnTo>
                <a:lnTo>
                  <a:pt x="1016" y="241"/>
                </a:lnTo>
                <a:lnTo>
                  <a:pt x="1018" y="241"/>
                </a:lnTo>
                <a:lnTo>
                  <a:pt x="1023" y="243"/>
                </a:lnTo>
                <a:lnTo>
                  <a:pt x="1023" y="245"/>
                </a:lnTo>
                <a:lnTo>
                  <a:pt x="1023" y="245"/>
                </a:lnTo>
                <a:lnTo>
                  <a:pt x="1023" y="248"/>
                </a:lnTo>
                <a:lnTo>
                  <a:pt x="1023" y="248"/>
                </a:lnTo>
                <a:lnTo>
                  <a:pt x="1016" y="250"/>
                </a:lnTo>
                <a:lnTo>
                  <a:pt x="1016" y="252"/>
                </a:lnTo>
                <a:lnTo>
                  <a:pt x="1029" y="258"/>
                </a:lnTo>
                <a:lnTo>
                  <a:pt x="1029" y="258"/>
                </a:lnTo>
                <a:lnTo>
                  <a:pt x="1031" y="260"/>
                </a:lnTo>
                <a:lnTo>
                  <a:pt x="1031" y="260"/>
                </a:lnTo>
                <a:lnTo>
                  <a:pt x="1029" y="262"/>
                </a:lnTo>
                <a:lnTo>
                  <a:pt x="1029" y="262"/>
                </a:lnTo>
                <a:lnTo>
                  <a:pt x="1027" y="262"/>
                </a:lnTo>
                <a:lnTo>
                  <a:pt x="1008" y="262"/>
                </a:lnTo>
                <a:lnTo>
                  <a:pt x="1004" y="260"/>
                </a:lnTo>
                <a:lnTo>
                  <a:pt x="1002" y="262"/>
                </a:lnTo>
                <a:lnTo>
                  <a:pt x="999" y="262"/>
                </a:lnTo>
                <a:lnTo>
                  <a:pt x="997" y="260"/>
                </a:lnTo>
                <a:lnTo>
                  <a:pt x="995" y="260"/>
                </a:lnTo>
                <a:lnTo>
                  <a:pt x="993" y="258"/>
                </a:lnTo>
                <a:lnTo>
                  <a:pt x="993" y="256"/>
                </a:lnTo>
                <a:lnTo>
                  <a:pt x="993" y="254"/>
                </a:lnTo>
                <a:lnTo>
                  <a:pt x="991" y="254"/>
                </a:lnTo>
                <a:lnTo>
                  <a:pt x="989" y="254"/>
                </a:lnTo>
                <a:lnTo>
                  <a:pt x="987" y="254"/>
                </a:lnTo>
                <a:lnTo>
                  <a:pt x="985" y="254"/>
                </a:lnTo>
                <a:lnTo>
                  <a:pt x="985" y="252"/>
                </a:lnTo>
                <a:lnTo>
                  <a:pt x="985" y="252"/>
                </a:lnTo>
                <a:lnTo>
                  <a:pt x="987" y="252"/>
                </a:lnTo>
                <a:lnTo>
                  <a:pt x="987" y="250"/>
                </a:lnTo>
                <a:lnTo>
                  <a:pt x="981" y="245"/>
                </a:lnTo>
                <a:lnTo>
                  <a:pt x="974" y="241"/>
                </a:lnTo>
                <a:lnTo>
                  <a:pt x="970" y="241"/>
                </a:lnTo>
                <a:lnTo>
                  <a:pt x="968" y="241"/>
                </a:lnTo>
                <a:lnTo>
                  <a:pt x="966" y="241"/>
                </a:lnTo>
                <a:lnTo>
                  <a:pt x="960" y="241"/>
                </a:lnTo>
                <a:lnTo>
                  <a:pt x="958" y="241"/>
                </a:lnTo>
                <a:close/>
                <a:moveTo>
                  <a:pt x="1075" y="201"/>
                </a:moveTo>
                <a:lnTo>
                  <a:pt x="1075" y="201"/>
                </a:lnTo>
                <a:lnTo>
                  <a:pt x="1077" y="204"/>
                </a:lnTo>
                <a:lnTo>
                  <a:pt x="1079" y="208"/>
                </a:lnTo>
                <a:lnTo>
                  <a:pt x="1081" y="210"/>
                </a:lnTo>
                <a:lnTo>
                  <a:pt x="1083" y="212"/>
                </a:lnTo>
                <a:lnTo>
                  <a:pt x="1085" y="214"/>
                </a:lnTo>
                <a:lnTo>
                  <a:pt x="1092" y="214"/>
                </a:lnTo>
                <a:lnTo>
                  <a:pt x="1094" y="214"/>
                </a:lnTo>
                <a:lnTo>
                  <a:pt x="1094" y="214"/>
                </a:lnTo>
                <a:lnTo>
                  <a:pt x="1094" y="212"/>
                </a:lnTo>
                <a:lnTo>
                  <a:pt x="1094" y="210"/>
                </a:lnTo>
                <a:lnTo>
                  <a:pt x="1094" y="210"/>
                </a:lnTo>
                <a:lnTo>
                  <a:pt x="1094" y="208"/>
                </a:lnTo>
                <a:lnTo>
                  <a:pt x="1090" y="206"/>
                </a:lnTo>
                <a:lnTo>
                  <a:pt x="1087" y="206"/>
                </a:lnTo>
                <a:lnTo>
                  <a:pt x="1087" y="206"/>
                </a:lnTo>
                <a:lnTo>
                  <a:pt x="1087" y="204"/>
                </a:lnTo>
                <a:lnTo>
                  <a:pt x="1085" y="201"/>
                </a:lnTo>
                <a:lnTo>
                  <a:pt x="1083" y="199"/>
                </a:lnTo>
                <a:lnTo>
                  <a:pt x="1079" y="197"/>
                </a:lnTo>
                <a:lnTo>
                  <a:pt x="1077" y="195"/>
                </a:lnTo>
                <a:lnTo>
                  <a:pt x="1075" y="195"/>
                </a:lnTo>
                <a:lnTo>
                  <a:pt x="1071" y="195"/>
                </a:lnTo>
                <a:lnTo>
                  <a:pt x="1071" y="197"/>
                </a:lnTo>
                <a:lnTo>
                  <a:pt x="1073" y="199"/>
                </a:lnTo>
                <a:lnTo>
                  <a:pt x="1075" y="201"/>
                </a:lnTo>
                <a:close/>
                <a:moveTo>
                  <a:pt x="968" y="178"/>
                </a:moveTo>
                <a:lnTo>
                  <a:pt x="970" y="178"/>
                </a:lnTo>
                <a:lnTo>
                  <a:pt x="976" y="176"/>
                </a:lnTo>
                <a:lnTo>
                  <a:pt x="983" y="176"/>
                </a:lnTo>
                <a:lnTo>
                  <a:pt x="989" y="178"/>
                </a:lnTo>
                <a:lnTo>
                  <a:pt x="991" y="178"/>
                </a:lnTo>
                <a:lnTo>
                  <a:pt x="993" y="178"/>
                </a:lnTo>
                <a:lnTo>
                  <a:pt x="995" y="178"/>
                </a:lnTo>
                <a:lnTo>
                  <a:pt x="995" y="176"/>
                </a:lnTo>
                <a:lnTo>
                  <a:pt x="997" y="176"/>
                </a:lnTo>
                <a:lnTo>
                  <a:pt x="999" y="176"/>
                </a:lnTo>
                <a:lnTo>
                  <a:pt x="1002" y="178"/>
                </a:lnTo>
                <a:lnTo>
                  <a:pt x="1004" y="178"/>
                </a:lnTo>
                <a:lnTo>
                  <a:pt x="1008" y="178"/>
                </a:lnTo>
                <a:lnTo>
                  <a:pt x="1010" y="178"/>
                </a:lnTo>
                <a:lnTo>
                  <a:pt x="1014" y="178"/>
                </a:lnTo>
                <a:lnTo>
                  <a:pt x="1018" y="178"/>
                </a:lnTo>
                <a:lnTo>
                  <a:pt x="1023" y="178"/>
                </a:lnTo>
                <a:lnTo>
                  <a:pt x="1023" y="178"/>
                </a:lnTo>
                <a:lnTo>
                  <a:pt x="1023" y="176"/>
                </a:lnTo>
                <a:lnTo>
                  <a:pt x="1025" y="174"/>
                </a:lnTo>
                <a:lnTo>
                  <a:pt x="1025" y="174"/>
                </a:lnTo>
                <a:lnTo>
                  <a:pt x="1023" y="172"/>
                </a:lnTo>
                <a:lnTo>
                  <a:pt x="1023" y="170"/>
                </a:lnTo>
                <a:lnTo>
                  <a:pt x="1020" y="170"/>
                </a:lnTo>
                <a:lnTo>
                  <a:pt x="1020" y="170"/>
                </a:lnTo>
                <a:lnTo>
                  <a:pt x="1018" y="170"/>
                </a:lnTo>
                <a:lnTo>
                  <a:pt x="1016" y="168"/>
                </a:lnTo>
                <a:lnTo>
                  <a:pt x="1014" y="166"/>
                </a:lnTo>
                <a:lnTo>
                  <a:pt x="1012" y="166"/>
                </a:lnTo>
                <a:lnTo>
                  <a:pt x="1008" y="164"/>
                </a:lnTo>
                <a:lnTo>
                  <a:pt x="1006" y="164"/>
                </a:lnTo>
                <a:lnTo>
                  <a:pt x="1002" y="166"/>
                </a:lnTo>
                <a:lnTo>
                  <a:pt x="999" y="166"/>
                </a:lnTo>
                <a:lnTo>
                  <a:pt x="993" y="168"/>
                </a:lnTo>
                <a:lnTo>
                  <a:pt x="991" y="170"/>
                </a:lnTo>
                <a:lnTo>
                  <a:pt x="989" y="170"/>
                </a:lnTo>
                <a:lnTo>
                  <a:pt x="983" y="170"/>
                </a:lnTo>
                <a:lnTo>
                  <a:pt x="976" y="172"/>
                </a:lnTo>
                <a:lnTo>
                  <a:pt x="972" y="174"/>
                </a:lnTo>
                <a:lnTo>
                  <a:pt x="968" y="174"/>
                </a:lnTo>
                <a:lnTo>
                  <a:pt x="966" y="176"/>
                </a:lnTo>
                <a:lnTo>
                  <a:pt x="966" y="178"/>
                </a:lnTo>
                <a:lnTo>
                  <a:pt x="968" y="178"/>
                </a:lnTo>
                <a:lnTo>
                  <a:pt x="968" y="178"/>
                </a:lnTo>
                <a:close/>
                <a:moveTo>
                  <a:pt x="1079" y="155"/>
                </a:moveTo>
                <a:lnTo>
                  <a:pt x="1081" y="155"/>
                </a:lnTo>
                <a:lnTo>
                  <a:pt x="1087" y="155"/>
                </a:lnTo>
                <a:lnTo>
                  <a:pt x="1090" y="155"/>
                </a:lnTo>
                <a:lnTo>
                  <a:pt x="1090" y="157"/>
                </a:lnTo>
                <a:lnTo>
                  <a:pt x="1087" y="159"/>
                </a:lnTo>
                <a:lnTo>
                  <a:pt x="1087" y="162"/>
                </a:lnTo>
                <a:lnTo>
                  <a:pt x="1087" y="162"/>
                </a:lnTo>
                <a:lnTo>
                  <a:pt x="1087" y="162"/>
                </a:lnTo>
                <a:lnTo>
                  <a:pt x="1090" y="162"/>
                </a:lnTo>
                <a:lnTo>
                  <a:pt x="1090" y="162"/>
                </a:lnTo>
                <a:lnTo>
                  <a:pt x="1096" y="157"/>
                </a:lnTo>
                <a:lnTo>
                  <a:pt x="1098" y="157"/>
                </a:lnTo>
                <a:lnTo>
                  <a:pt x="1100" y="157"/>
                </a:lnTo>
                <a:lnTo>
                  <a:pt x="1100" y="157"/>
                </a:lnTo>
                <a:lnTo>
                  <a:pt x="1102" y="159"/>
                </a:lnTo>
                <a:lnTo>
                  <a:pt x="1102" y="159"/>
                </a:lnTo>
                <a:lnTo>
                  <a:pt x="1098" y="162"/>
                </a:lnTo>
                <a:lnTo>
                  <a:pt x="1098" y="164"/>
                </a:lnTo>
                <a:lnTo>
                  <a:pt x="1098" y="164"/>
                </a:lnTo>
                <a:lnTo>
                  <a:pt x="1100" y="164"/>
                </a:lnTo>
                <a:lnTo>
                  <a:pt x="1108" y="164"/>
                </a:lnTo>
                <a:lnTo>
                  <a:pt x="1111" y="164"/>
                </a:lnTo>
                <a:lnTo>
                  <a:pt x="1111" y="166"/>
                </a:lnTo>
                <a:lnTo>
                  <a:pt x="1106" y="166"/>
                </a:lnTo>
                <a:lnTo>
                  <a:pt x="1102" y="168"/>
                </a:lnTo>
                <a:lnTo>
                  <a:pt x="1100" y="168"/>
                </a:lnTo>
                <a:lnTo>
                  <a:pt x="1106" y="168"/>
                </a:lnTo>
                <a:lnTo>
                  <a:pt x="1108" y="170"/>
                </a:lnTo>
                <a:lnTo>
                  <a:pt x="1106" y="170"/>
                </a:lnTo>
                <a:lnTo>
                  <a:pt x="1104" y="172"/>
                </a:lnTo>
                <a:lnTo>
                  <a:pt x="1098" y="170"/>
                </a:lnTo>
                <a:lnTo>
                  <a:pt x="1090" y="170"/>
                </a:lnTo>
                <a:lnTo>
                  <a:pt x="1090" y="170"/>
                </a:lnTo>
                <a:lnTo>
                  <a:pt x="1087" y="170"/>
                </a:lnTo>
                <a:lnTo>
                  <a:pt x="1087" y="172"/>
                </a:lnTo>
                <a:lnTo>
                  <a:pt x="1087" y="174"/>
                </a:lnTo>
                <a:lnTo>
                  <a:pt x="1087" y="176"/>
                </a:lnTo>
                <a:lnTo>
                  <a:pt x="1090" y="176"/>
                </a:lnTo>
                <a:lnTo>
                  <a:pt x="1094" y="178"/>
                </a:lnTo>
                <a:lnTo>
                  <a:pt x="1096" y="180"/>
                </a:lnTo>
                <a:lnTo>
                  <a:pt x="1102" y="180"/>
                </a:lnTo>
                <a:lnTo>
                  <a:pt x="1106" y="178"/>
                </a:lnTo>
                <a:lnTo>
                  <a:pt x="1119" y="176"/>
                </a:lnTo>
                <a:lnTo>
                  <a:pt x="1119" y="178"/>
                </a:lnTo>
                <a:lnTo>
                  <a:pt x="1119" y="178"/>
                </a:lnTo>
                <a:lnTo>
                  <a:pt x="1119" y="178"/>
                </a:lnTo>
                <a:lnTo>
                  <a:pt x="1121" y="180"/>
                </a:lnTo>
                <a:lnTo>
                  <a:pt x="1121" y="180"/>
                </a:lnTo>
                <a:lnTo>
                  <a:pt x="1125" y="178"/>
                </a:lnTo>
                <a:lnTo>
                  <a:pt x="1129" y="178"/>
                </a:lnTo>
                <a:lnTo>
                  <a:pt x="1131" y="180"/>
                </a:lnTo>
                <a:lnTo>
                  <a:pt x="1140" y="183"/>
                </a:lnTo>
                <a:lnTo>
                  <a:pt x="1144" y="183"/>
                </a:lnTo>
                <a:lnTo>
                  <a:pt x="1146" y="185"/>
                </a:lnTo>
                <a:lnTo>
                  <a:pt x="1146" y="185"/>
                </a:lnTo>
                <a:lnTo>
                  <a:pt x="1148" y="185"/>
                </a:lnTo>
                <a:lnTo>
                  <a:pt x="1148" y="189"/>
                </a:lnTo>
                <a:lnTo>
                  <a:pt x="1148" y="189"/>
                </a:lnTo>
                <a:lnTo>
                  <a:pt x="1148" y="191"/>
                </a:lnTo>
                <a:lnTo>
                  <a:pt x="1150" y="191"/>
                </a:lnTo>
                <a:lnTo>
                  <a:pt x="1155" y="193"/>
                </a:lnTo>
                <a:lnTo>
                  <a:pt x="1159" y="195"/>
                </a:lnTo>
                <a:lnTo>
                  <a:pt x="1163" y="193"/>
                </a:lnTo>
                <a:lnTo>
                  <a:pt x="1169" y="193"/>
                </a:lnTo>
                <a:lnTo>
                  <a:pt x="1171" y="193"/>
                </a:lnTo>
                <a:lnTo>
                  <a:pt x="1171" y="191"/>
                </a:lnTo>
                <a:lnTo>
                  <a:pt x="1173" y="189"/>
                </a:lnTo>
                <a:lnTo>
                  <a:pt x="1173" y="189"/>
                </a:lnTo>
                <a:lnTo>
                  <a:pt x="1173" y="187"/>
                </a:lnTo>
                <a:lnTo>
                  <a:pt x="1173" y="185"/>
                </a:lnTo>
                <a:lnTo>
                  <a:pt x="1171" y="185"/>
                </a:lnTo>
                <a:lnTo>
                  <a:pt x="1165" y="178"/>
                </a:lnTo>
                <a:lnTo>
                  <a:pt x="1163" y="178"/>
                </a:lnTo>
                <a:lnTo>
                  <a:pt x="1163" y="178"/>
                </a:lnTo>
                <a:lnTo>
                  <a:pt x="1163" y="176"/>
                </a:lnTo>
                <a:lnTo>
                  <a:pt x="1163" y="176"/>
                </a:lnTo>
                <a:lnTo>
                  <a:pt x="1161" y="174"/>
                </a:lnTo>
                <a:lnTo>
                  <a:pt x="1161" y="174"/>
                </a:lnTo>
                <a:lnTo>
                  <a:pt x="1163" y="172"/>
                </a:lnTo>
                <a:lnTo>
                  <a:pt x="1165" y="170"/>
                </a:lnTo>
                <a:lnTo>
                  <a:pt x="1165" y="170"/>
                </a:lnTo>
                <a:lnTo>
                  <a:pt x="1165" y="170"/>
                </a:lnTo>
                <a:lnTo>
                  <a:pt x="1163" y="168"/>
                </a:lnTo>
                <a:lnTo>
                  <a:pt x="1159" y="166"/>
                </a:lnTo>
                <a:lnTo>
                  <a:pt x="1152" y="162"/>
                </a:lnTo>
                <a:lnTo>
                  <a:pt x="1146" y="164"/>
                </a:lnTo>
                <a:lnTo>
                  <a:pt x="1142" y="164"/>
                </a:lnTo>
                <a:lnTo>
                  <a:pt x="1142" y="162"/>
                </a:lnTo>
                <a:lnTo>
                  <a:pt x="1142" y="162"/>
                </a:lnTo>
                <a:lnTo>
                  <a:pt x="1144" y="159"/>
                </a:lnTo>
                <a:lnTo>
                  <a:pt x="1144" y="157"/>
                </a:lnTo>
                <a:lnTo>
                  <a:pt x="1144" y="157"/>
                </a:lnTo>
                <a:lnTo>
                  <a:pt x="1142" y="157"/>
                </a:lnTo>
                <a:lnTo>
                  <a:pt x="1140" y="157"/>
                </a:lnTo>
                <a:lnTo>
                  <a:pt x="1134" y="153"/>
                </a:lnTo>
                <a:lnTo>
                  <a:pt x="1131" y="153"/>
                </a:lnTo>
                <a:lnTo>
                  <a:pt x="1129" y="153"/>
                </a:lnTo>
                <a:lnTo>
                  <a:pt x="1127" y="155"/>
                </a:lnTo>
                <a:lnTo>
                  <a:pt x="1125" y="155"/>
                </a:lnTo>
                <a:lnTo>
                  <a:pt x="1123" y="157"/>
                </a:lnTo>
                <a:lnTo>
                  <a:pt x="1123" y="159"/>
                </a:lnTo>
                <a:lnTo>
                  <a:pt x="1123" y="159"/>
                </a:lnTo>
                <a:lnTo>
                  <a:pt x="1121" y="159"/>
                </a:lnTo>
                <a:lnTo>
                  <a:pt x="1121" y="159"/>
                </a:lnTo>
                <a:lnTo>
                  <a:pt x="1121" y="159"/>
                </a:lnTo>
                <a:lnTo>
                  <a:pt x="1121" y="157"/>
                </a:lnTo>
                <a:lnTo>
                  <a:pt x="1119" y="157"/>
                </a:lnTo>
                <a:lnTo>
                  <a:pt x="1121" y="157"/>
                </a:lnTo>
                <a:lnTo>
                  <a:pt x="1121" y="155"/>
                </a:lnTo>
                <a:lnTo>
                  <a:pt x="1121" y="155"/>
                </a:lnTo>
                <a:lnTo>
                  <a:pt x="1121" y="153"/>
                </a:lnTo>
                <a:lnTo>
                  <a:pt x="1121" y="153"/>
                </a:lnTo>
                <a:lnTo>
                  <a:pt x="1117" y="149"/>
                </a:lnTo>
                <a:lnTo>
                  <a:pt x="1113" y="147"/>
                </a:lnTo>
                <a:lnTo>
                  <a:pt x="1108" y="147"/>
                </a:lnTo>
                <a:lnTo>
                  <a:pt x="1106" y="145"/>
                </a:lnTo>
                <a:lnTo>
                  <a:pt x="1102" y="145"/>
                </a:lnTo>
                <a:lnTo>
                  <a:pt x="1090" y="147"/>
                </a:lnTo>
                <a:lnTo>
                  <a:pt x="1081" y="147"/>
                </a:lnTo>
                <a:lnTo>
                  <a:pt x="1081" y="147"/>
                </a:lnTo>
                <a:lnTo>
                  <a:pt x="1079" y="149"/>
                </a:lnTo>
                <a:lnTo>
                  <a:pt x="1079" y="151"/>
                </a:lnTo>
                <a:lnTo>
                  <a:pt x="1079" y="153"/>
                </a:lnTo>
                <a:lnTo>
                  <a:pt x="1079" y="155"/>
                </a:lnTo>
                <a:lnTo>
                  <a:pt x="1079" y="155"/>
                </a:lnTo>
                <a:close/>
                <a:moveTo>
                  <a:pt x="1196" y="292"/>
                </a:moveTo>
                <a:lnTo>
                  <a:pt x="1199" y="289"/>
                </a:lnTo>
                <a:lnTo>
                  <a:pt x="1199" y="289"/>
                </a:lnTo>
                <a:lnTo>
                  <a:pt x="1199" y="289"/>
                </a:lnTo>
                <a:lnTo>
                  <a:pt x="1196" y="287"/>
                </a:lnTo>
                <a:lnTo>
                  <a:pt x="1194" y="289"/>
                </a:lnTo>
                <a:lnTo>
                  <a:pt x="1192" y="292"/>
                </a:lnTo>
                <a:lnTo>
                  <a:pt x="1192" y="292"/>
                </a:lnTo>
                <a:lnTo>
                  <a:pt x="1192" y="292"/>
                </a:lnTo>
                <a:lnTo>
                  <a:pt x="1196" y="292"/>
                </a:lnTo>
                <a:close/>
                <a:moveTo>
                  <a:pt x="5016" y="2426"/>
                </a:moveTo>
                <a:lnTo>
                  <a:pt x="5014" y="2426"/>
                </a:lnTo>
                <a:lnTo>
                  <a:pt x="5014" y="2426"/>
                </a:lnTo>
                <a:lnTo>
                  <a:pt x="5014" y="2428"/>
                </a:lnTo>
                <a:lnTo>
                  <a:pt x="5012" y="2430"/>
                </a:lnTo>
                <a:lnTo>
                  <a:pt x="5012" y="2430"/>
                </a:lnTo>
                <a:lnTo>
                  <a:pt x="5012" y="2430"/>
                </a:lnTo>
                <a:lnTo>
                  <a:pt x="5012" y="2430"/>
                </a:lnTo>
                <a:lnTo>
                  <a:pt x="5012" y="2430"/>
                </a:lnTo>
                <a:lnTo>
                  <a:pt x="5014" y="2430"/>
                </a:lnTo>
                <a:lnTo>
                  <a:pt x="5014" y="2430"/>
                </a:lnTo>
                <a:lnTo>
                  <a:pt x="5016" y="2432"/>
                </a:lnTo>
                <a:lnTo>
                  <a:pt x="5016" y="2432"/>
                </a:lnTo>
                <a:lnTo>
                  <a:pt x="5016" y="2430"/>
                </a:lnTo>
                <a:lnTo>
                  <a:pt x="5016" y="2430"/>
                </a:lnTo>
                <a:lnTo>
                  <a:pt x="5016" y="2428"/>
                </a:lnTo>
                <a:lnTo>
                  <a:pt x="5016" y="2428"/>
                </a:lnTo>
                <a:lnTo>
                  <a:pt x="5016" y="2428"/>
                </a:lnTo>
                <a:lnTo>
                  <a:pt x="5016" y="2428"/>
                </a:lnTo>
                <a:lnTo>
                  <a:pt x="5016" y="2426"/>
                </a:lnTo>
                <a:lnTo>
                  <a:pt x="5016" y="2426"/>
                </a:lnTo>
                <a:lnTo>
                  <a:pt x="5016" y="2426"/>
                </a:lnTo>
                <a:lnTo>
                  <a:pt x="5016" y="2426"/>
                </a:lnTo>
                <a:close/>
                <a:moveTo>
                  <a:pt x="4993" y="671"/>
                </a:moveTo>
                <a:lnTo>
                  <a:pt x="4993" y="669"/>
                </a:lnTo>
                <a:lnTo>
                  <a:pt x="4993" y="665"/>
                </a:lnTo>
                <a:lnTo>
                  <a:pt x="4991" y="663"/>
                </a:lnTo>
                <a:lnTo>
                  <a:pt x="4991" y="663"/>
                </a:lnTo>
                <a:lnTo>
                  <a:pt x="4987" y="667"/>
                </a:lnTo>
                <a:lnTo>
                  <a:pt x="4981" y="667"/>
                </a:lnTo>
                <a:lnTo>
                  <a:pt x="4981" y="669"/>
                </a:lnTo>
                <a:lnTo>
                  <a:pt x="4981" y="669"/>
                </a:lnTo>
                <a:lnTo>
                  <a:pt x="4981" y="673"/>
                </a:lnTo>
                <a:lnTo>
                  <a:pt x="4978" y="675"/>
                </a:lnTo>
                <a:lnTo>
                  <a:pt x="4974" y="677"/>
                </a:lnTo>
                <a:lnTo>
                  <a:pt x="4976" y="677"/>
                </a:lnTo>
                <a:lnTo>
                  <a:pt x="4976" y="677"/>
                </a:lnTo>
                <a:lnTo>
                  <a:pt x="4976" y="679"/>
                </a:lnTo>
                <a:lnTo>
                  <a:pt x="4978" y="677"/>
                </a:lnTo>
                <a:lnTo>
                  <a:pt x="4983" y="673"/>
                </a:lnTo>
                <a:lnTo>
                  <a:pt x="4987" y="671"/>
                </a:lnTo>
                <a:lnTo>
                  <a:pt x="4993" y="671"/>
                </a:lnTo>
                <a:close/>
                <a:moveTo>
                  <a:pt x="5022" y="1799"/>
                </a:moveTo>
                <a:lnTo>
                  <a:pt x="5025" y="1799"/>
                </a:lnTo>
                <a:lnTo>
                  <a:pt x="5025" y="1799"/>
                </a:lnTo>
                <a:lnTo>
                  <a:pt x="5027" y="1799"/>
                </a:lnTo>
                <a:lnTo>
                  <a:pt x="5025" y="1799"/>
                </a:lnTo>
                <a:lnTo>
                  <a:pt x="5025" y="1799"/>
                </a:lnTo>
                <a:lnTo>
                  <a:pt x="5025" y="1799"/>
                </a:lnTo>
                <a:lnTo>
                  <a:pt x="5022" y="1799"/>
                </a:lnTo>
                <a:close/>
                <a:moveTo>
                  <a:pt x="5016" y="744"/>
                </a:moveTo>
                <a:lnTo>
                  <a:pt x="5012" y="742"/>
                </a:lnTo>
                <a:lnTo>
                  <a:pt x="5010" y="744"/>
                </a:lnTo>
                <a:lnTo>
                  <a:pt x="5010" y="744"/>
                </a:lnTo>
                <a:lnTo>
                  <a:pt x="5012" y="747"/>
                </a:lnTo>
                <a:lnTo>
                  <a:pt x="5014" y="747"/>
                </a:lnTo>
                <a:lnTo>
                  <a:pt x="5014" y="749"/>
                </a:lnTo>
                <a:lnTo>
                  <a:pt x="5014" y="749"/>
                </a:lnTo>
                <a:lnTo>
                  <a:pt x="5016" y="751"/>
                </a:lnTo>
                <a:lnTo>
                  <a:pt x="5018" y="753"/>
                </a:lnTo>
                <a:lnTo>
                  <a:pt x="5018" y="753"/>
                </a:lnTo>
                <a:lnTo>
                  <a:pt x="5018" y="753"/>
                </a:lnTo>
                <a:lnTo>
                  <a:pt x="5020" y="755"/>
                </a:lnTo>
                <a:lnTo>
                  <a:pt x="5022" y="757"/>
                </a:lnTo>
                <a:lnTo>
                  <a:pt x="5022" y="753"/>
                </a:lnTo>
                <a:lnTo>
                  <a:pt x="5020" y="753"/>
                </a:lnTo>
                <a:lnTo>
                  <a:pt x="5020" y="751"/>
                </a:lnTo>
                <a:lnTo>
                  <a:pt x="5018" y="751"/>
                </a:lnTo>
                <a:lnTo>
                  <a:pt x="5016" y="747"/>
                </a:lnTo>
                <a:lnTo>
                  <a:pt x="5016" y="744"/>
                </a:lnTo>
                <a:lnTo>
                  <a:pt x="5016" y="744"/>
                </a:lnTo>
                <a:lnTo>
                  <a:pt x="5016" y="744"/>
                </a:lnTo>
                <a:close/>
                <a:moveTo>
                  <a:pt x="5020" y="1956"/>
                </a:moveTo>
                <a:lnTo>
                  <a:pt x="5025" y="1958"/>
                </a:lnTo>
                <a:lnTo>
                  <a:pt x="5025" y="1958"/>
                </a:lnTo>
                <a:lnTo>
                  <a:pt x="5027" y="1958"/>
                </a:lnTo>
                <a:lnTo>
                  <a:pt x="5027" y="1956"/>
                </a:lnTo>
                <a:lnTo>
                  <a:pt x="5027" y="1956"/>
                </a:lnTo>
                <a:lnTo>
                  <a:pt x="5027" y="1954"/>
                </a:lnTo>
                <a:lnTo>
                  <a:pt x="5025" y="1952"/>
                </a:lnTo>
                <a:lnTo>
                  <a:pt x="5022" y="1952"/>
                </a:lnTo>
                <a:lnTo>
                  <a:pt x="5020" y="1950"/>
                </a:lnTo>
                <a:lnTo>
                  <a:pt x="5020" y="1948"/>
                </a:lnTo>
                <a:lnTo>
                  <a:pt x="5016" y="1946"/>
                </a:lnTo>
                <a:lnTo>
                  <a:pt x="5014" y="1944"/>
                </a:lnTo>
                <a:lnTo>
                  <a:pt x="5012" y="1944"/>
                </a:lnTo>
                <a:lnTo>
                  <a:pt x="5010" y="1944"/>
                </a:lnTo>
                <a:lnTo>
                  <a:pt x="5010" y="1941"/>
                </a:lnTo>
                <a:lnTo>
                  <a:pt x="5010" y="1941"/>
                </a:lnTo>
                <a:lnTo>
                  <a:pt x="5008" y="1941"/>
                </a:lnTo>
                <a:lnTo>
                  <a:pt x="5006" y="1939"/>
                </a:lnTo>
                <a:lnTo>
                  <a:pt x="5004" y="1937"/>
                </a:lnTo>
                <a:lnTo>
                  <a:pt x="5004" y="1937"/>
                </a:lnTo>
                <a:lnTo>
                  <a:pt x="5004" y="1937"/>
                </a:lnTo>
                <a:lnTo>
                  <a:pt x="5004" y="1935"/>
                </a:lnTo>
                <a:lnTo>
                  <a:pt x="5004" y="1935"/>
                </a:lnTo>
                <a:lnTo>
                  <a:pt x="5001" y="1935"/>
                </a:lnTo>
                <a:lnTo>
                  <a:pt x="5001" y="1933"/>
                </a:lnTo>
                <a:lnTo>
                  <a:pt x="4999" y="1933"/>
                </a:lnTo>
                <a:lnTo>
                  <a:pt x="4997" y="1933"/>
                </a:lnTo>
                <a:lnTo>
                  <a:pt x="4993" y="1927"/>
                </a:lnTo>
                <a:lnTo>
                  <a:pt x="4989" y="1927"/>
                </a:lnTo>
                <a:lnTo>
                  <a:pt x="4989" y="1927"/>
                </a:lnTo>
                <a:lnTo>
                  <a:pt x="4987" y="1925"/>
                </a:lnTo>
                <a:lnTo>
                  <a:pt x="4985" y="1925"/>
                </a:lnTo>
                <a:lnTo>
                  <a:pt x="4985" y="1925"/>
                </a:lnTo>
                <a:lnTo>
                  <a:pt x="4985" y="1925"/>
                </a:lnTo>
                <a:lnTo>
                  <a:pt x="4985" y="1927"/>
                </a:lnTo>
                <a:lnTo>
                  <a:pt x="4985" y="1927"/>
                </a:lnTo>
                <a:lnTo>
                  <a:pt x="4987" y="1927"/>
                </a:lnTo>
                <a:lnTo>
                  <a:pt x="4987" y="1929"/>
                </a:lnTo>
                <a:lnTo>
                  <a:pt x="4987" y="1929"/>
                </a:lnTo>
                <a:lnTo>
                  <a:pt x="4989" y="1931"/>
                </a:lnTo>
                <a:lnTo>
                  <a:pt x="4989" y="1933"/>
                </a:lnTo>
                <a:lnTo>
                  <a:pt x="4991" y="1935"/>
                </a:lnTo>
                <a:lnTo>
                  <a:pt x="4991" y="1935"/>
                </a:lnTo>
                <a:lnTo>
                  <a:pt x="4993" y="1937"/>
                </a:lnTo>
                <a:lnTo>
                  <a:pt x="4995" y="1939"/>
                </a:lnTo>
                <a:lnTo>
                  <a:pt x="4997" y="1941"/>
                </a:lnTo>
                <a:lnTo>
                  <a:pt x="4997" y="1941"/>
                </a:lnTo>
                <a:lnTo>
                  <a:pt x="5001" y="1946"/>
                </a:lnTo>
                <a:lnTo>
                  <a:pt x="5004" y="1946"/>
                </a:lnTo>
                <a:lnTo>
                  <a:pt x="5004" y="1946"/>
                </a:lnTo>
                <a:lnTo>
                  <a:pt x="5008" y="1948"/>
                </a:lnTo>
                <a:lnTo>
                  <a:pt x="5010" y="1948"/>
                </a:lnTo>
                <a:lnTo>
                  <a:pt x="5010" y="1950"/>
                </a:lnTo>
                <a:lnTo>
                  <a:pt x="5012" y="1950"/>
                </a:lnTo>
                <a:lnTo>
                  <a:pt x="5014" y="1952"/>
                </a:lnTo>
                <a:lnTo>
                  <a:pt x="5014" y="1952"/>
                </a:lnTo>
                <a:lnTo>
                  <a:pt x="5014" y="1952"/>
                </a:lnTo>
                <a:lnTo>
                  <a:pt x="5016" y="1954"/>
                </a:lnTo>
                <a:lnTo>
                  <a:pt x="5016" y="1954"/>
                </a:lnTo>
                <a:lnTo>
                  <a:pt x="5018" y="1954"/>
                </a:lnTo>
                <a:lnTo>
                  <a:pt x="5018" y="1956"/>
                </a:lnTo>
                <a:lnTo>
                  <a:pt x="5020" y="1956"/>
                </a:lnTo>
                <a:lnTo>
                  <a:pt x="5020" y="1956"/>
                </a:lnTo>
                <a:lnTo>
                  <a:pt x="5020" y="1956"/>
                </a:lnTo>
                <a:close/>
                <a:moveTo>
                  <a:pt x="4968" y="1554"/>
                </a:moveTo>
                <a:lnTo>
                  <a:pt x="4968" y="1556"/>
                </a:lnTo>
                <a:lnTo>
                  <a:pt x="4968" y="1556"/>
                </a:lnTo>
                <a:lnTo>
                  <a:pt x="4970" y="1556"/>
                </a:lnTo>
                <a:lnTo>
                  <a:pt x="4968" y="1554"/>
                </a:lnTo>
                <a:lnTo>
                  <a:pt x="4968" y="1554"/>
                </a:lnTo>
                <a:close/>
                <a:moveTo>
                  <a:pt x="4945" y="1770"/>
                </a:moveTo>
                <a:lnTo>
                  <a:pt x="4945" y="1770"/>
                </a:lnTo>
                <a:lnTo>
                  <a:pt x="4945" y="1767"/>
                </a:lnTo>
                <a:lnTo>
                  <a:pt x="4945" y="1765"/>
                </a:lnTo>
                <a:lnTo>
                  <a:pt x="4943" y="1763"/>
                </a:lnTo>
                <a:lnTo>
                  <a:pt x="4943" y="1763"/>
                </a:lnTo>
                <a:lnTo>
                  <a:pt x="4943" y="1761"/>
                </a:lnTo>
                <a:lnTo>
                  <a:pt x="4943" y="1759"/>
                </a:lnTo>
                <a:lnTo>
                  <a:pt x="4941" y="1759"/>
                </a:lnTo>
                <a:lnTo>
                  <a:pt x="4941" y="1759"/>
                </a:lnTo>
                <a:lnTo>
                  <a:pt x="4939" y="1757"/>
                </a:lnTo>
                <a:lnTo>
                  <a:pt x="4939" y="1757"/>
                </a:lnTo>
                <a:lnTo>
                  <a:pt x="4941" y="1755"/>
                </a:lnTo>
                <a:lnTo>
                  <a:pt x="4941" y="1755"/>
                </a:lnTo>
                <a:lnTo>
                  <a:pt x="4937" y="1751"/>
                </a:lnTo>
                <a:lnTo>
                  <a:pt x="4937" y="1751"/>
                </a:lnTo>
                <a:lnTo>
                  <a:pt x="4937" y="1751"/>
                </a:lnTo>
                <a:lnTo>
                  <a:pt x="4934" y="1751"/>
                </a:lnTo>
                <a:lnTo>
                  <a:pt x="4934" y="1751"/>
                </a:lnTo>
                <a:lnTo>
                  <a:pt x="4934" y="1751"/>
                </a:lnTo>
                <a:lnTo>
                  <a:pt x="4937" y="1755"/>
                </a:lnTo>
                <a:lnTo>
                  <a:pt x="4934" y="1755"/>
                </a:lnTo>
                <a:lnTo>
                  <a:pt x="4937" y="1759"/>
                </a:lnTo>
                <a:lnTo>
                  <a:pt x="4939" y="1763"/>
                </a:lnTo>
                <a:lnTo>
                  <a:pt x="4941" y="1765"/>
                </a:lnTo>
                <a:lnTo>
                  <a:pt x="4941" y="1765"/>
                </a:lnTo>
                <a:lnTo>
                  <a:pt x="4943" y="1765"/>
                </a:lnTo>
                <a:lnTo>
                  <a:pt x="4945" y="1770"/>
                </a:lnTo>
                <a:lnTo>
                  <a:pt x="4945" y="1770"/>
                </a:lnTo>
                <a:close/>
                <a:moveTo>
                  <a:pt x="4960" y="1786"/>
                </a:moveTo>
                <a:lnTo>
                  <a:pt x="4957" y="1782"/>
                </a:lnTo>
                <a:lnTo>
                  <a:pt x="4955" y="1782"/>
                </a:lnTo>
                <a:lnTo>
                  <a:pt x="4955" y="1782"/>
                </a:lnTo>
                <a:lnTo>
                  <a:pt x="4953" y="1782"/>
                </a:lnTo>
                <a:lnTo>
                  <a:pt x="4953" y="1782"/>
                </a:lnTo>
                <a:lnTo>
                  <a:pt x="4951" y="1780"/>
                </a:lnTo>
                <a:lnTo>
                  <a:pt x="4951" y="1780"/>
                </a:lnTo>
                <a:lnTo>
                  <a:pt x="4949" y="1780"/>
                </a:lnTo>
                <a:lnTo>
                  <a:pt x="4947" y="1778"/>
                </a:lnTo>
                <a:lnTo>
                  <a:pt x="4945" y="1778"/>
                </a:lnTo>
                <a:lnTo>
                  <a:pt x="4945" y="1778"/>
                </a:lnTo>
                <a:lnTo>
                  <a:pt x="4945" y="1780"/>
                </a:lnTo>
                <a:lnTo>
                  <a:pt x="4945" y="1780"/>
                </a:lnTo>
                <a:lnTo>
                  <a:pt x="4945" y="1780"/>
                </a:lnTo>
                <a:lnTo>
                  <a:pt x="4947" y="1780"/>
                </a:lnTo>
                <a:lnTo>
                  <a:pt x="4947" y="1782"/>
                </a:lnTo>
                <a:lnTo>
                  <a:pt x="4947" y="1782"/>
                </a:lnTo>
                <a:lnTo>
                  <a:pt x="4947" y="1784"/>
                </a:lnTo>
                <a:lnTo>
                  <a:pt x="4951" y="1786"/>
                </a:lnTo>
                <a:lnTo>
                  <a:pt x="4953" y="1786"/>
                </a:lnTo>
                <a:lnTo>
                  <a:pt x="4955" y="1786"/>
                </a:lnTo>
                <a:lnTo>
                  <a:pt x="4955" y="1786"/>
                </a:lnTo>
                <a:lnTo>
                  <a:pt x="4957" y="1786"/>
                </a:lnTo>
                <a:lnTo>
                  <a:pt x="4960" y="1786"/>
                </a:lnTo>
                <a:lnTo>
                  <a:pt x="4960" y="1786"/>
                </a:lnTo>
                <a:lnTo>
                  <a:pt x="4960" y="1786"/>
                </a:lnTo>
                <a:lnTo>
                  <a:pt x="4960" y="1786"/>
                </a:lnTo>
                <a:close/>
                <a:moveTo>
                  <a:pt x="4930" y="1763"/>
                </a:moveTo>
                <a:lnTo>
                  <a:pt x="4930" y="1763"/>
                </a:lnTo>
                <a:lnTo>
                  <a:pt x="4930" y="1763"/>
                </a:lnTo>
                <a:lnTo>
                  <a:pt x="4930" y="1763"/>
                </a:lnTo>
                <a:lnTo>
                  <a:pt x="4930" y="1763"/>
                </a:lnTo>
                <a:lnTo>
                  <a:pt x="4932" y="1763"/>
                </a:lnTo>
                <a:lnTo>
                  <a:pt x="4930" y="1761"/>
                </a:lnTo>
                <a:lnTo>
                  <a:pt x="4930" y="1761"/>
                </a:lnTo>
                <a:lnTo>
                  <a:pt x="4928" y="1761"/>
                </a:lnTo>
                <a:lnTo>
                  <a:pt x="4928" y="1761"/>
                </a:lnTo>
                <a:lnTo>
                  <a:pt x="4926" y="1761"/>
                </a:lnTo>
                <a:lnTo>
                  <a:pt x="4928" y="1761"/>
                </a:lnTo>
                <a:lnTo>
                  <a:pt x="4928" y="1761"/>
                </a:lnTo>
                <a:lnTo>
                  <a:pt x="4930" y="1763"/>
                </a:lnTo>
                <a:close/>
                <a:moveTo>
                  <a:pt x="4947" y="1770"/>
                </a:moveTo>
                <a:lnTo>
                  <a:pt x="4947" y="1772"/>
                </a:lnTo>
                <a:lnTo>
                  <a:pt x="4947" y="1772"/>
                </a:lnTo>
                <a:lnTo>
                  <a:pt x="4949" y="1772"/>
                </a:lnTo>
                <a:lnTo>
                  <a:pt x="4949" y="1772"/>
                </a:lnTo>
                <a:lnTo>
                  <a:pt x="4949" y="1770"/>
                </a:lnTo>
                <a:lnTo>
                  <a:pt x="4947" y="1765"/>
                </a:lnTo>
                <a:lnTo>
                  <a:pt x="4945" y="1765"/>
                </a:lnTo>
                <a:lnTo>
                  <a:pt x="4947" y="1767"/>
                </a:lnTo>
                <a:lnTo>
                  <a:pt x="4947" y="1767"/>
                </a:lnTo>
                <a:lnTo>
                  <a:pt x="4947" y="1770"/>
                </a:lnTo>
                <a:lnTo>
                  <a:pt x="4947" y="1770"/>
                </a:lnTo>
                <a:close/>
                <a:moveTo>
                  <a:pt x="5043" y="1847"/>
                </a:moveTo>
                <a:lnTo>
                  <a:pt x="5043" y="1847"/>
                </a:lnTo>
                <a:lnTo>
                  <a:pt x="5043" y="1849"/>
                </a:lnTo>
                <a:lnTo>
                  <a:pt x="5043" y="1853"/>
                </a:lnTo>
                <a:lnTo>
                  <a:pt x="5043" y="1853"/>
                </a:lnTo>
                <a:lnTo>
                  <a:pt x="5043" y="1853"/>
                </a:lnTo>
                <a:lnTo>
                  <a:pt x="5043" y="1851"/>
                </a:lnTo>
                <a:lnTo>
                  <a:pt x="5043" y="1847"/>
                </a:lnTo>
                <a:close/>
                <a:moveTo>
                  <a:pt x="5048" y="1889"/>
                </a:moveTo>
                <a:lnTo>
                  <a:pt x="5050" y="1889"/>
                </a:lnTo>
                <a:lnTo>
                  <a:pt x="5050" y="1887"/>
                </a:lnTo>
                <a:lnTo>
                  <a:pt x="5050" y="1887"/>
                </a:lnTo>
                <a:lnTo>
                  <a:pt x="5048" y="1885"/>
                </a:lnTo>
                <a:lnTo>
                  <a:pt x="5045" y="1885"/>
                </a:lnTo>
                <a:lnTo>
                  <a:pt x="5045" y="1885"/>
                </a:lnTo>
                <a:lnTo>
                  <a:pt x="5045" y="1885"/>
                </a:lnTo>
                <a:lnTo>
                  <a:pt x="5045" y="1885"/>
                </a:lnTo>
                <a:lnTo>
                  <a:pt x="5043" y="1887"/>
                </a:lnTo>
                <a:lnTo>
                  <a:pt x="5043" y="1887"/>
                </a:lnTo>
                <a:lnTo>
                  <a:pt x="5043" y="1889"/>
                </a:lnTo>
                <a:lnTo>
                  <a:pt x="5045" y="1887"/>
                </a:lnTo>
                <a:lnTo>
                  <a:pt x="5045" y="1887"/>
                </a:lnTo>
                <a:lnTo>
                  <a:pt x="5045" y="1889"/>
                </a:lnTo>
                <a:lnTo>
                  <a:pt x="5045" y="1889"/>
                </a:lnTo>
                <a:lnTo>
                  <a:pt x="5048" y="1889"/>
                </a:lnTo>
                <a:close/>
                <a:moveTo>
                  <a:pt x="5048" y="1874"/>
                </a:moveTo>
                <a:lnTo>
                  <a:pt x="5045" y="1872"/>
                </a:lnTo>
                <a:lnTo>
                  <a:pt x="5045" y="1872"/>
                </a:lnTo>
                <a:lnTo>
                  <a:pt x="5045" y="1872"/>
                </a:lnTo>
                <a:lnTo>
                  <a:pt x="5043" y="1872"/>
                </a:lnTo>
                <a:lnTo>
                  <a:pt x="5043" y="1872"/>
                </a:lnTo>
                <a:lnTo>
                  <a:pt x="5043" y="1872"/>
                </a:lnTo>
                <a:lnTo>
                  <a:pt x="5043" y="1872"/>
                </a:lnTo>
                <a:lnTo>
                  <a:pt x="5043" y="1874"/>
                </a:lnTo>
                <a:lnTo>
                  <a:pt x="5043" y="1874"/>
                </a:lnTo>
                <a:lnTo>
                  <a:pt x="5045" y="1874"/>
                </a:lnTo>
                <a:lnTo>
                  <a:pt x="5045" y="1874"/>
                </a:lnTo>
                <a:lnTo>
                  <a:pt x="5048" y="1874"/>
                </a:lnTo>
                <a:lnTo>
                  <a:pt x="5048" y="1874"/>
                </a:lnTo>
                <a:lnTo>
                  <a:pt x="5048" y="1874"/>
                </a:lnTo>
                <a:lnTo>
                  <a:pt x="5048" y="1874"/>
                </a:lnTo>
                <a:close/>
                <a:moveTo>
                  <a:pt x="5041" y="1866"/>
                </a:moveTo>
                <a:lnTo>
                  <a:pt x="5041" y="1866"/>
                </a:lnTo>
                <a:lnTo>
                  <a:pt x="5041" y="1866"/>
                </a:lnTo>
                <a:lnTo>
                  <a:pt x="5041" y="1868"/>
                </a:lnTo>
                <a:lnTo>
                  <a:pt x="5043" y="1868"/>
                </a:lnTo>
                <a:lnTo>
                  <a:pt x="5045" y="1868"/>
                </a:lnTo>
                <a:lnTo>
                  <a:pt x="5045" y="1868"/>
                </a:lnTo>
                <a:lnTo>
                  <a:pt x="5045" y="1866"/>
                </a:lnTo>
                <a:lnTo>
                  <a:pt x="5045" y="1866"/>
                </a:lnTo>
                <a:lnTo>
                  <a:pt x="5043" y="1864"/>
                </a:lnTo>
                <a:lnTo>
                  <a:pt x="5043" y="1864"/>
                </a:lnTo>
                <a:lnTo>
                  <a:pt x="5043" y="1866"/>
                </a:lnTo>
                <a:lnTo>
                  <a:pt x="5041" y="1866"/>
                </a:lnTo>
                <a:close/>
                <a:moveTo>
                  <a:pt x="5041" y="1946"/>
                </a:moveTo>
                <a:lnTo>
                  <a:pt x="5041" y="1946"/>
                </a:lnTo>
                <a:lnTo>
                  <a:pt x="5041" y="1946"/>
                </a:lnTo>
                <a:lnTo>
                  <a:pt x="5043" y="1946"/>
                </a:lnTo>
                <a:lnTo>
                  <a:pt x="5043" y="1944"/>
                </a:lnTo>
                <a:lnTo>
                  <a:pt x="5043" y="1944"/>
                </a:lnTo>
                <a:lnTo>
                  <a:pt x="5041" y="1944"/>
                </a:lnTo>
                <a:lnTo>
                  <a:pt x="5041" y="1944"/>
                </a:lnTo>
                <a:lnTo>
                  <a:pt x="5041" y="1941"/>
                </a:lnTo>
                <a:lnTo>
                  <a:pt x="5041" y="1941"/>
                </a:lnTo>
                <a:lnTo>
                  <a:pt x="5041" y="1944"/>
                </a:lnTo>
                <a:lnTo>
                  <a:pt x="5039" y="1944"/>
                </a:lnTo>
                <a:lnTo>
                  <a:pt x="5039" y="1946"/>
                </a:lnTo>
                <a:lnTo>
                  <a:pt x="5039" y="1946"/>
                </a:lnTo>
                <a:lnTo>
                  <a:pt x="5041" y="1946"/>
                </a:lnTo>
                <a:close/>
                <a:moveTo>
                  <a:pt x="4937" y="1772"/>
                </a:moveTo>
                <a:lnTo>
                  <a:pt x="4937" y="1772"/>
                </a:lnTo>
                <a:lnTo>
                  <a:pt x="4934" y="1770"/>
                </a:lnTo>
                <a:lnTo>
                  <a:pt x="4932" y="1767"/>
                </a:lnTo>
                <a:lnTo>
                  <a:pt x="4930" y="1767"/>
                </a:lnTo>
                <a:lnTo>
                  <a:pt x="4926" y="1767"/>
                </a:lnTo>
                <a:lnTo>
                  <a:pt x="4926" y="1767"/>
                </a:lnTo>
                <a:lnTo>
                  <a:pt x="4922" y="1765"/>
                </a:lnTo>
                <a:lnTo>
                  <a:pt x="4922" y="1765"/>
                </a:lnTo>
                <a:lnTo>
                  <a:pt x="4920" y="1765"/>
                </a:lnTo>
                <a:lnTo>
                  <a:pt x="4920" y="1765"/>
                </a:lnTo>
                <a:lnTo>
                  <a:pt x="4920" y="1767"/>
                </a:lnTo>
                <a:lnTo>
                  <a:pt x="4920" y="1767"/>
                </a:lnTo>
                <a:lnTo>
                  <a:pt x="4922" y="1770"/>
                </a:lnTo>
                <a:lnTo>
                  <a:pt x="4922" y="1772"/>
                </a:lnTo>
                <a:lnTo>
                  <a:pt x="4922" y="1772"/>
                </a:lnTo>
                <a:lnTo>
                  <a:pt x="4924" y="1772"/>
                </a:lnTo>
                <a:lnTo>
                  <a:pt x="4926" y="1772"/>
                </a:lnTo>
                <a:lnTo>
                  <a:pt x="4930" y="1772"/>
                </a:lnTo>
                <a:lnTo>
                  <a:pt x="4932" y="1774"/>
                </a:lnTo>
                <a:lnTo>
                  <a:pt x="4934" y="1774"/>
                </a:lnTo>
                <a:lnTo>
                  <a:pt x="4937" y="1774"/>
                </a:lnTo>
                <a:lnTo>
                  <a:pt x="4937" y="1774"/>
                </a:lnTo>
                <a:lnTo>
                  <a:pt x="4937" y="1774"/>
                </a:lnTo>
                <a:lnTo>
                  <a:pt x="4937" y="1772"/>
                </a:lnTo>
                <a:lnTo>
                  <a:pt x="4937" y="1772"/>
                </a:lnTo>
                <a:close/>
                <a:moveTo>
                  <a:pt x="5027" y="1638"/>
                </a:moveTo>
                <a:lnTo>
                  <a:pt x="5027" y="1638"/>
                </a:lnTo>
                <a:lnTo>
                  <a:pt x="5027" y="1638"/>
                </a:lnTo>
                <a:lnTo>
                  <a:pt x="5027" y="1638"/>
                </a:lnTo>
                <a:lnTo>
                  <a:pt x="5027" y="1640"/>
                </a:lnTo>
                <a:lnTo>
                  <a:pt x="5027" y="1640"/>
                </a:lnTo>
                <a:lnTo>
                  <a:pt x="5027" y="1640"/>
                </a:lnTo>
                <a:lnTo>
                  <a:pt x="5027" y="1638"/>
                </a:lnTo>
                <a:close/>
                <a:moveTo>
                  <a:pt x="5022" y="1845"/>
                </a:moveTo>
                <a:lnTo>
                  <a:pt x="5020" y="1843"/>
                </a:lnTo>
                <a:lnTo>
                  <a:pt x="5020" y="1843"/>
                </a:lnTo>
                <a:lnTo>
                  <a:pt x="5020" y="1845"/>
                </a:lnTo>
                <a:lnTo>
                  <a:pt x="5020" y="1845"/>
                </a:lnTo>
                <a:lnTo>
                  <a:pt x="5022" y="1851"/>
                </a:lnTo>
                <a:lnTo>
                  <a:pt x="5022" y="1853"/>
                </a:lnTo>
                <a:lnTo>
                  <a:pt x="5022" y="1856"/>
                </a:lnTo>
                <a:lnTo>
                  <a:pt x="5025" y="1856"/>
                </a:lnTo>
                <a:lnTo>
                  <a:pt x="5025" y="1858"/>
                </a:lnTo>
                <a:lnTo>
                  <a:pt x="5025" y="1858"/>
                </a:lnTo>
                <a:lnTo>
                  <a:pt x="5027" y="1856"/>
                </a:lnTo>
                <a:lnTo>
                  <a:pt x="5029" y="1856"/>
                </a:lnTo>
                <a:lnTo>
                  <a:pt x="5031" y="1856"/>
                </a:lnTo>
                <a:lnTo>
                  <a:pt x="5031" y="1856"/>
                </a:lnTo>
                <a:lnTo>
                  <a:pt x="5029" y="1853"/>
                </a:lnTo>
                <a:lnTo>
                  <a:pt x="5029" y="1849"/>
                </a:lnTo>
                <a:lnTo>
                  <a:pt x="5029" y="1849"/>
                </a:lnTo>
                <a:lnTo>
                  <a:pt x="5029" y="1849"/>
                </a:lnTo>
                <a:lnTo>
                  <a:pt x="5029" y="1847"/>
                </a:lnTo>
                <a:lnTo>
                  <a:pt x="5029" y="1847"/>
                </a:lnTo>
                <a:lnTo>
                  <a:pt x="5027" y="1847"/>
                </a:lnTo>
                <a:lnTo>
                  <a:pt x="5027" y="1847"/>
                </a:lnTo>
                <a:lnTo>
                  <a:pt x="5027" y="1849"/>
                </a:lnTo>
                <a:lnTo>
                  <a:pt x="5027" y="1849"/>
                </a:lnTo>
                <a:lnTo>
                  <a:pt x="5025" y="1851"/>
                </a:lnTo>
                <a:lnTo>
                  <a:pt x="5025" y="1851"/>
                </a:lnTo>
                <a:lnTo>
                  <a:pt x="5022" y="1845"/>
                </a:lnTo>
                <a:lnTo>
                  <a:pt x="5022" y="1845"/>
                </a:lnTo>
                <a:close/>
                <a:moveTo>
                  <a:pt x="5025" y="1470"/>
                </a:moveTo>
                <a:lnTo>
                  <a:pt x="5027" y="1470"/>
                </a:lnTo>
                <a:lnTo>
                  <a:pt x="5025" y="1470"/>
                </a:lnTo>
                <a:lnTo>
                  <a:pt x="5025" y="1470"/>
                </a:lnTo>
                <a:lnTo>
                  <a:pt x="5025" y="1470"/>
                </a:lnTo>
                <a:lnTo>
                  <a:pt x="5025" y="1470"/>
                </a:lnTo>
                <a:lnTo>
                  <a:pt x="5025" y="1470"/>
                </a:lnTo>
                <a:close/>
                <a:moveTo>
                  <a:pt x="5043" y="1858"/>
                </a:moveTo>
                <a:lnTo>
                  <a:pt x="5043" y="1862"/>
                </a:lnTo>
                <a:lnTo>
                  <a:pt x="5043" y="1862"/>
                </a:lnTo>
                <a:lnTo>
                  <a:pt x="5045" y="1862"/>
                </a:lnTo>
                <a:lnTo>
                  <a:pt x="5045" y="1862"/>
                </a:lnTo>
                <a:lnTo>
                  <a:pt x="5045" y="1862"/>
                </a:lnTo>
                <a:lnTo>
                  <a:pt x="5043" y="1856"/>
                </a:lnTo>
                <a:lnTo>
                  <a:pt x="5043" y="1856"/>
                </a:lnTo>
                <a:lnTo>
                  <a:pt x="5043" y="1858"/>
                </a:lnTo>
                <a:close/>
                <a:moveTo>
                  <a:pt x="4895" y="1753"/>
                </a:moveTo>
                <a:lnTo>
                  <a:pt x="4895" y="1751"/>
                </a:lnTo>
                <a:lnTo>
                  <a:pt x="4893" y="1751"/>
                </a:lnTo>
                <a:lnTo>
                  <a:pt x="4893" y="1749"/>
                </a:lnTo>
                <a:lnTo>
                  <a:pt x="4890" y="1749"/>
                </a:lnTo>
                <a:lnTo>
                  <a:pt x="4890" y="1747"/>
                </a:lnTo>
                <a:lnTo>
                  <a:pt x="4888" y="1747"/>
                </a:lnTo>
                <a:lnTo>
                  <a:pt x="4888" y="1747"/>
                </a:lnTo>
                <a:lnTo>
                  <a:pt x="4886" y="1749"/>
                </a:lnTo>
                <a:lnTo>
                  <a:pt x="4886" y="1749"/>
                </a:lnTo>
                <a:lnTo>
                  <a:pt x="4886" y="1749"/>
                </a:lnTo>
                <a:lnTo>
                  <a:pt x="4886" y="1751"/>
                </a:lnTo>
                <a:lnTo>
                  <a:pt x="4886" y="1751"/>
                </a:lnTo>
                <a:lnTo>
                  <a:pt x="4886" y="1751"/>
                </a:lnTo>
                <a:lnTo>
                  <a:pt x="4886" y="1751"/>
                </a:lnTo>
                <a:lnTo>
                  <a:pt x="4890" y="1751"/>
                </a:lnTo>
                <a:lnTo>
                  <a:pt x="4890" y="1751"/>
                </a:lnTo>
                <a:lnTo>
                  <a:pt x="4890" y="1751"/>
                </a:lnTo>
                <a:lnTo>
                  <a:pt x="4890" y="1753"/>
                </a:lnTo>
                <a:lnTo>
                  <a:pt x="4893" y="1753"/>
                </a:lnTo>
                <a:lnTo>
                  <a:pt x="4893" y="1753"/>
                </a:lnTo>
                <a:lnTo>
                  <a:pt x="4895" y="1755"/>
                </a:lnTo>
                <a:lnTo>
                  <a:pt x="4895" y="1755"/>
                </a:lnTo>
                <a:lnTo>
                  <a:pt x="4895" y="1755"/>
                </a:lnTo>
                <a:lnTo>
                  <a:pt x="4895" y="1753"/>
                </a:lnTo>
                <a:close/>
                <a:moveTo>
                  <a:pt x="4886" y="1736"/>
                </a:moveTo>
                <a:lnTo>
                  <a:pt x="4886" y="1736"/>
                </a:lnTo>
                <a:lnTo>
                  <a:pt x="4886" y="1736"/>
                </a:lnTo>
                <a:lnTo>
                  <a:pt x="4886" y="1738"/>
                </a:lnTo>
                <a:lnTo>
                  <a:pt x="4888" y="1738"/>
                </a:lnTo>
                <a:lnTo>
                  <a:pt x="4890" y="1736"/>
                </a:lnTo>
                <a:lnTo>
                  <a:pt x="4888" y="1736"/>
                </a:lnTo>
                <a:lnTo>
                  <a:pt x="4888" y="1736"/>
                </a:lnTo>
                <a:lnTo>
                  <a:pt x="4888" y="1736"/>
                </a:lnTo>
                <a:lnTo>
                  <a:pt x="4886" y="1736"/>
                </a:lnTo>
                <a:lnTo>
                  <a:pt x="4884" y="1734"/>
                </a:lnTo>
                <a:lnTo>
                  <a:pt x="4884" y="1734"/>
                </a:lnTo>
                <a:lnTo>
                  <a:pt x="4884" y="1732"/>
                </a:lnTo>
                <a:lnTo>
                  <a:pt x="4882" y="1730"/>
                </a:lnTo>
                <a:lnTo>
                  <a:pt x="4878" y="1728"/>
                </a:lnTo>
                <a:lnTo>
                  <a:pt x="4876" y="1728"/>
                </a:lnTo>
                <a:lnTo>
                  <a:pt x="4874" y="1726"/>
                </a:lnTo>
                <a:lnTo>
                  <a:pt x="4874" y="1726"/>
                </a:lnTo>
                <a:lnTo>
                  <a:pt x="4874" y="1728"/>
                </a:lnTo>
                <a:lnTo>
                  <a:pt x="4876" y="1728"/>
                </a:lnTo>
                <a:lnTo>
                  <a:pt x="4878" y="1730"/>
                </a:lnTo>
                <a:lnTo>
                  <a:pt x="4880" y="1734"/>
                </a:lnTo>
                <a:lnTo>
                  <a:pt x="4884" y="1736"/>
                </a:lnTo>
                <a:lnTo>
                  <a:pt x="4886" y="1736"/>
                </a:lnTo>
                <a:close/>
                <a:moveTo>
                  <a:pt x="4890" y="1757"/>
                </a:moveTo>
                <a:lnTo>
                  <a:pt x="4890" y="1757"/>
                </a:lnTo>
                <a:lnTo>
                  <a:pt x="4888" y="1757"/>
                </a:lnTo>
                <a:lnTo>
                  <a:pt x="4888" y="1757"/>
                </a:lnTo>
                <a:lnTo>
                  <a:pt x="4890" y="1757"/>
                </a:lnTo>
                <a:lnTo>
                  <a:pt x="4893" y="1757"/>
                </a:lnTo>
                <a:lnTo>
                  <a:pt x="4893" y="1757"/>
                </a:lnTo>
                <a:lnTo>
                  <a:pt x="4890" y="1757"/>
                </a:lnTo>
                <a:lnTo>
                  <a:pt x="4890" y="1757"/>
                </a:lnTo>
                <a:close/>
                <a:moveTo>
                  <a:pt x="4888" y="1755"/>
                </a:moveTo>
                <a:lnTo>
                  <a:pt x="4888" y="1753"/>
                </a:lnTo>
                <a:lnTo>
                  <a:pt x="4888" y="1753"/>
                </a:lnTo>
                <a:lnTo>
                  <a:pt x="4886" y="1753"/>
                </a:lnTo>
                <a:lnTo>
                  <a:pt x="4886" y="1753"/>
                </a:lnTo>
                <a:lnTo>
                  <a:pt x="4886" y="1755"/>
                </a:lnTo>
                <a:lnTo>
                  <a:pt x="4886" y="1757"/>
                </a:lnTo>
                <a:lnTo>
                  <a:pt x="4888" y="1757"/>
                </a:lnTo>
                <a:lnTo>
                  <a:pt x="4888" y="1757"/>
                </a:lnTo>
                <a:lnTo>
                  <a:pt x="4886" y="1755"/>
                </a:lnTo>
                <a:lnTo>
                  <a:pt x="4886" y="1755"/>
                </a:lnTo>
                <a:lnTo>
                  <a:pt x="4888" y="1755"/>
                </a:lnTo>
                <a:close/>
                <a:moveTo>
                  <a:pt x="4876" y="1747"/>
                </a:moveTo>
                <a:lnTo>
                  <a:pt x="4876" y="1747"/>
                </a:lnTo>
                <a:lnTo>
                  <a:pt x="4876" y="1747"/>
                </a:lnTo>
                <a:lnTo>
                  <a:pt x="4876" y="1749"/>
                </a:lnTo>
                <a:lnTo>
                  <a:pt x="4876" y="1749"/>
                </a:lnTo>
                <a:lnTo>
                  <a:pt x="4876" y="1749"/>
                </a:lnTo>
                <a:lnTo>
                  <a:pt x="4876" y="1747"/>
                </a:lnTo>
                <a:lnTo>
                  <a:pt x="4876" y="1747"/>
                </a:lnTo>
                <a:close/>
                <a:moveTo>
                  <a:pt x="4884" y="1744"/>
                </a:moveTo>
                <a:lnTo>
                  <a:pt x="4884" y="1744"/>
                </a:lnTo>
                <a:lnTo>
                  <a:pt x="4882" y="1744"/>
                </a:lnTo>
                <a:lnTo>
                  <a:pt x="4882" y="1744"/>
                </a:lnTo>
                <a:lnTo>
                  <a:pt x="4882" y="1747"/>
                </a:lnTo>
                <a:lnTo>
                  <a:pt x="4882" y="1749"/>
                </a:lnTo>
                <a:lnTo>
                  <a:pt x="4884" y="1749"/>
                </a:lnTo>
                <a:lnTo>
                  <a:pt x="4884" y="1749"/>
                </a:lnTo>
                <a:lnTo>
                  <a:pt x="4884" y="1747"/>
                </a:lnTo>
                <a:lnTo>
                  <a:pt x="4884" y="1747"/>
                </a:lnTo>
                <a:lnTo>
                  <a:pt x="4884" y="1744"/>
                </a:lnTo>
                <a:lnTo>
                  <a:pt x="4884" y="1744"/>
                </a:lnTo>
                <a:close/>
                <a:moveTo>
                  <a:pt x="4878" y="1740"/>
                </a:moveTo>
                <a:lnTo>
                  <a:pt x="4876" y="1740"/>
                </a:lnTo>
                <a:lnTo>
                  <a:pt x="4876" y="1740"/>
                </a:lnTo>
                <a:lnTo>
                  <a:pt x="4876" y="1742"/>
                </a:lnTo>
                <a:lnTo>
                  <a:pt x="4876" y="1744"/>
                </a:lnTo>
                <a:lnTo>
                  <a:pt x="4876" y="1744"/>
                </a:lnTo>
                <a:lnTo>
                  <a:pt x="4878" y="1744"/>
                </a:lnTo>
                <a:lnTo>
                  <a:pt x="4878" y="1744"/>
                </a:lnTo>
                <a:lnTo>
                  <a:pt x="4878" y="1744"/>
                </a:lnTo>
                <a:lnTo>
                  <a:pt x="4878" y="1744"/>
                </a:lnTo>
                <a:lnTo>
                  <a:pt x="4880" y="1742"/>
                </a:lnTo>
                <a:lnTo>
                  <a:pt x="4880" y="1742"/>
                </a:lnTo>
                <a:lnTo>
                  <a:pt x="4878" y="1742"/>
                </a:lnTo>
                <a:lnTo>
                  <a:pt x="4878" y="1740"/>
                </a:lnTo>
                <a:close/>
                <a:moveTo>
                  <a:pt x="4865" y="1723"/>
                </a:moveTo>
                <a:lnTo>
                  <a:pt x="4865" y="1723"/>
                </a:lnTo>
                <a:lnTo>
                  <a:pt x="4863" y="1721"/>
                </a:lnTo>
                <a:lnTo>
                  <a:pt x="4863" y="1721"/>
                </a:lnTo>
                <a:lnTo>
                  <a:pt x="4861" y="1719"/>
                </a:lnTo>
                <a:lnTo>
                  <a:pt x="4861" y="1719"/>
                </a:lnTo>
                <a:lnTo>
                  <a:pt x="4859" y="1719"/>
                </a:lnTo>
                <a:lnTo>
                  <a:pt x="4859" y="1717"/>
                </a:lnTo>
                <a:lnTo>
                  <a:pt x="4857" y="1717"/>
                </a:lnTo>
                <a:lnTo>
                  <a:pt x="4857" y="1715"/>
                </a:lnTo>
                <a:lnTo>
                  <a:pt x="4857" y="1715"/>
                </a:lnTo>
                <a:lnTo>
                  <a:pt x="4857" y="1715"/>
                </a:lnTo>
                <a:lnTo>
                  <a:pt x="4855" y="1711"/>
                </a:lnTo>
                <a:lnTo>
                  <a:pt x="4853" y="1711"/>
                </a:lnTo>
                <a:lnTo>
                  <a:pt x="4851" y="1711"/>
                </a:lnTo>
                <a:lnTo>
                  <a:pt x="4851" y="1711"/>
                </a:lnTo>
                <a:lnTo>
                  <a:pt x="4851" y="1709"/>
                </a:lnTo>
                <a:lnTo>
                  <a:pt x="4849" y="1709"/>
                </a:lnTo>
                <a:lnTo>
                  <a:pt x="4849" y="1711"/>
                </a:lnTo>
                <a:lnTo>
                  <a:pt x="4849" y="1713"/>
                </a:lnTo>
                <a:lnTo>
                  <a:pt x="4849" y="1715"/>
                </a:lnTo>
                <a:lnTo>
                  <a:pt x="4851" y="1717"/>
                </a:lnTo>
                <a:lnTo>
                  <a:pt x="4851" y="1717"/>
                </a:lnTo>
                <a:lnTo>
                  <a:pt x="4851" y="1719"/>
                </a:lnTo>
                <a:lnTo>
                  <a:pt x="4853" y="1719"/>
                </a:lnTo>
                <a:lnTo>
                  <a:pt x="4853" y="1721"/>
                </a:lnTo>
                <a:lnTo>
                  <a:pt x="4855" y="1721"/>
                </a:lnTo>
                <a:lnTo>
                  <a:pt x="4857" y="1721"/>
                </a:lnTo>
                <a:lnTo>
                  <a:pt x="4857" y="1723"/>
                </a:lnTo>
                <a:lnTo>
                  <a:pt x="4857" y="1726"/>
                </a:lnTo>
                <a:lnTo>
                  <a:pt x="4857" y="1726"/>
                </a:lnTo>
                <a:lnTo>
                  <a:pt x="4859" y="1728"/>
                </a:lnTo>
                <a:lnTo>
                  <a:pt x="4859" y="1728"/>
                </a:lnTo>
                <a:lnTo>
                  <a:pt x="4861" y="1730"/>
                </a:lnTo>
                <a:lnTo>
                  <a:pt x="4863" y="1730"/>
                </a:lnTo>
                <a:lnTo>
                  <a:pt x="4863" y="1730"/>
                </a:lnTo>
                <a:lnTo>
                  <a:pt x="4865" y="1730"/>
                </a:lnTo>
                <a:lnTo>
                  <a:pt x="4865" y="1730"/>
                </a:lnTo>
                <a:lnTo>
                  <a:pt x="4865" y="1728"/>
                </a:lnTo>
                <a:lnTo>
                  <a:pt x="4867" y="1730"/>
                </a:lnTo>
                <a:lnTo>
                  <a:pt x="4867" y="1728"/>
                </a:lnTo>
                <a:lnTo>
                  <a:pt x="4867" y="1728"/>
                </a:lnTo>
                <a:lnTo>
                  <a:pt x="4867" y="1726"/>
                </a:lnTo>
                <a:lnTo>
                  <a:pt x="4865" y="1723"/>
                </a:lnTo>
                <a:close/>
                <a:moveTo>
                  <a:pt x="4876" y="830"/>
                </a:moveTo>
                <a:lnTo>
                  <a:pt x="4874" y="830"/>
                </a:lnTo>
                <a:lnTo>
                  <a:pt x="4874" y="830"/>
                </a:lnTo>
                <a:lnTo>
                  <a:pt x="4872" y="832"/>
                </a:lnTo>
                <a:lnTo>
                  <a:pt x="4869" y="832"/>
                </a:lnTo>
                <a:lnTo>
                  <a:pt x="4872" y="835"/>
                </a:lnTo>
                <a:lnTo>
                  <a:pt x="4872" y="835"/>
                </a:lnTo>
                <a:lnTo>
                  <a:pt x="4874" y="835"/>
                </a:lnTo>
                <a:lnTo>
                  <a:pt x="4874" y="835"/>
                </a:lnTo>
                <a:lnTo>
                  <a:pt x="4874" y="832"/>
                </a:lnTo>
                <a:lnTo>
                  <a:pt x="4876" y="830"/>
                </a:lnTo>
                <a:close/>
                <a:moveTo>
                  <a:pt x="4932" y="1799"/>
                </a:moveTo>
                <a:lnTo>
                  <a:pt x="4926" y="1797"/>
                </a:lnTo>
                <a:lnTo>
                  <a:pt x="4926" y="1797"/>
                </a:lnTo>
                <a:lnTo>
                  <a:pt x="4926" y="1797"/>
                </a:lnTo>
                <a:lnTo>
                  <a:pt x="4926" y="1797"/>
                </a:lnTo>
                <a:lnTo>
                  <a:pt x="4926" y="1799"/>
                </a:lnTo>
                <a:lnTo>
                  <a:pt x="4926" y="1799"/>
                </a:lnTo>
                <a:lnTo>
                  <a:pt x="4928" y="1799"/>
                </a:lnTo>
                <a:lnTo>
                  <a:pt x="4928" y="1799"/>
                </a:lnTo>
                <a:lnTo>
                  <a:pt x="4930" y="1799"/>
                </a:lnTo>
                <a:lnTo>
                  <a:pt x="4930" y="1801"/>
                </a:lnTo>
                <a:lnTo>
                  <a:pt x="4932" y="1801"/>
                </a:lnTo>
                <a:lnTo>
                  <a:pt x="4932" y="1801"/>
                </a:lnTo>
                <a:lnTo>
                  <a:pt x="4932" y="1801"/>
                </a:lnTo>
                <a:lnTo>
                  <a:pt x="4934" y="1801"/>
                </a:lnTo>
                <a:lnTo>
                  <a:pt x="4934" y="1801"/>
                </a:lnTo>
                <a:lnTo>
                  <a:pt x="4932" y="1799"/>
                </a:lnTo>
                <a:close/>
                <a:moveTo>
                  <a:pt x="4861" y="832"/>
                </a:moveTo>
                <a:lnTo>
                  <a:pt x="4863" y="830"/>
                </a:lnTo>
                <a:lnTo>
                  <a:pt x="4863" y="830"/>
                </a:lnTo>
                <a:lnTo>
                  <a:pt x="4863" y="830"/>
                </a:lnTo>
                <a:lnTo>
                  <a:pt x="4861" y="828"/>
                </a:lnTo>
                <a:lnTo>
                  <a:pt x="4859" y="830"/>
                </a:lnTo>
                <a:lnTo>
                  <a:pt x="4861" y="830"/>
                </a:lnTo>
                <a:lnTo>
                  <a:pt x="4861" y="830"/>
                </a:lnTo>
                <a:lnTo>
                  <a:pt x="4861" y="832"/>
                </a:lnTo>
                <a:close/>
                <a:moveTo>
                  <a:pt x="4867" y="832"/>
                </a:moveTo>
                <a:lnTo>
                  <a:pt x="4865" y="835"/>
                </a:lnTo>
                <a:lnTo>
                  <a:pt x="4865" y="839"/>
                </a:lnTo>
                <a:lnTo>
                  <a:pt x="4863" y="839"/>
                </a:lnTo>
                <a:lnTo>
                  <a:pt x="4859" y="841"/>
                </a:lnTo>
                <a:lnTo>
                  <a:pt x="4857" y="841"/>
                </a:lnTo>
                <a:lnTo>
                  <a:pt x="4857" y="841"/>
                </a:lnTo>
                <a:lnTo>
                  <a:pt x="4857" y="841"/>
                </a:lnTo>
                <a:lnTo>
                  <a:pt x="4857" y="843"/>
                </a:lnTo>
                <a:lnTo>
                  <a:pt x="4857" y="845"/>
                </a:lnTo>
                <a:lnTo>
                  <a:pt x="4857" y="845"/>
                </a:lnTo>
                <a:lnTo>
                  <a:pt x="4859" y="845"/>
                </a:lnTo>
                <a:lnTo>
                  <a:pt x="4859" y="845"/>
                </a:lnTo>
                <a:lnTo>
                  <a:pt x="4861" y="845"/>
                </a:lnTo>
                <a:lnTo>
                  <a:pt x="4861" y="843"/>
                </a:lnTo>
                <a:lnTo>
                  <a:pt x="4865" y="843"/>
                </a:lnTo>
                <a:lnTo>
                  <a:pt x="4867" y="841"/>
                </a:lnTo>
                <a:lnTo>
                  <a:pt x="4867" y="839"/>
                </a:lnTo>
                <a:lnTo>
                  <a:pt x="4869" y="837"/>
                </a:lnTo>
                <a:lnTo>
                  <a:pt x="4869" y="835"/>
                </a:lnTo>
                <a:lnTo>
                  <a:pt x="4869" y="832"/>
                </a:lnTo>
                <a:lnTo>
                  <a:pt x="4867" y="832"/>
                </a:lnTo>
                <a:close/>
                <a:moveTo>
                  <a:pt x="4922" y="1753"/>
                </a:moveTo>
                <a:lnTo>
                  <a:pt x="4924" y="1755"/>
                </a:lnTo>
                <a:lnTo>
                  <a:pt x="4924" y="1755"/>
                </a:lnTo>
                <a:lnTo>
                  <a:pt x="4924" y="1753"/>
                </a:lnTo>
                <a:lnTo>
                  <a:pt x="4922" y="1753"/>
                </a:lnTo>
                <a:lnTo>
                  <a:pt x="4924" y="1751"/>
                </a:lnTo>
                <a:lnTo>
                  <a:pt x="4918" y="1747"/>
                </a:lnTo>
                <a:lnTo>
                  <a:pt x="4916" y="1747"/>
                </a:lnTo>
                <a:lnTo>
                  <a:pt x="4916" y="1747"/>
                </a:lnTo>
                <a:lnTo>
                  <a:pt x="4913" y="1744"/>
                </a:lnTo>
                <a:lnTo>
                  <a:pt x="4913" y="1744"/>
                </a:lnTo>
                <a:lnTo>
                  <a:pt x="4911" y="1744"/>
                </a:lnTo>
                <a:lnTo>
                  <a:pt x="4911" y="1742"/>
                </a:lnTo>
                <a:lnTo>
                  <a:pt x="4909" y="1742"/>
                </a:lnTo>
                <a:lnTo>
                  <a:pt x="4907" y="1740"/>
                </a:lnTo>
                <a:lnTo>
                  <a:pt x="4903" y="1740"/>
                </a:lnTo>
                <a:lnTo>
                  <a:pt x="4903" y="1740"/>
                </a:lnTo>
                <a:lnTo>
                  <a:pt x="4905" y="1740"/>
                </a:lnTo>
                <a:lnTo>
                  <a:pt x="4905" y="1742"/>
                </a:lnTo>
                <a:lnTo>
                  <a:pt x="4907" y="1744"/>
                </a:lnTo>
                <a:lnTo>
                  <a:pt x="4907" y="1744"/>
                </a:lnTo>
                <a:lnTo>
                  <a:pt x="4909" y="1744"/>
                </a:lnTo>
                <a:lnTo>
                  <a:pt x="4909" y="1747"/>
                </a:lnTo>
                <a:lnTo>
                  <a:pt x="4911" y="1747"/>
                </a:lnTo>
                <a:lnTo>
                  <a:pt x="4913" y="1749"/>
                </a:lnTo>
                <a:lnTo>
                  <a:pt x="4916" y="1749"/>
                </a:lnTo>
                <a:lnTo>
                  <a:pt x="4916" y="1749"/>
                </a:lnTo>
                <a:lnTo>
                  <a:pt x="4916" y="1751"/>
                </a:lnTo>
                <a:lnTo>
                  <a:pt x="4920" y="1751"/>
                </a:lnTo>
                <a:lnTo>
                  <a:pt x="4922" y="1753"/>
                </a:lnTo>
                <a:close/>
                <a:moveTo>
                  <a:pt x="4863" y="1732"/>
                </a:moveTo>
                <a:lnTo>
                  <a:pt x="4863" y="1734"/>
                </a:lnTo>
                <a:lnTo>
                  <a:pt x="4863" y="1734"/>
                </a:lnTo>
                <a:lnTo>
                  <a:pt x="4865" y="1734"/>
                </a:lnTo>
                <a:lnTo>
                  <a:pt x="4865" y="1732"/>
                </a:lnTo>
                <a:lnTo>
                  <a:pt x="4863" y="1732"/>
                </a:lnTo>
                <a:lnTo>
                  <a:pt x="4863" y="1732"/>
                </a:lnTo>
                <a:close/>
                <a:moveTo>
                  <a:pt x="4922" y="1753"/>
                </a:moveTo>
                <a:lnTo>
                  <a:pt x="4920" y="1753"/>
                </a:lnTo>
                <a:lnTo>
                  <a:pt x="4920" y="1753"/>
                </a:lnTo>
                <a:lnTo>
                  <a:pt x="4920" y="1751"/>
                </a:lnTo>
                <a:lnTo>
                  <a:pt x="4920" y="1753"/>
                </a:lnTo>
                <a:lnTo>
                  <a:pt x="4920" y="1753"/>
                </a:lnTo>
                <a:lnTo>
                  <a:pt x="4920" y="1753"/>
                </a:lnTo>
                <a:lnTo>
                  <a:pt x="4920" y="1753"/>
                </a:lnTo>
                <a:lnTo>
                  <a:pt x="4922" y="1753"/>
                </a:lnTo>
                <a:close/>
                <a:moveTo>
                  <a:pt x="4924" y="1910"/>
                </a:moveTo>
                <a:lnTo>
                  <a:pt x="4924" y="1912"/>
                </a:lnTo>
                <a:lnTo>
                  <a:pt x="4924" y="1912"/>
                </a:lnTo>
                <a:lnTo>
                  <a:pt x="4926" y="1910"/>
                </a:lnTo>
                <a:lnTo>
                  <a:pt x="4926" y="1908"/>
                </a:lnTo>
                <a:lnTo>
                  <a:pt x="4924" y="1910"/>
                </a:lnTo>
                <a:close/>
                <a:moveTo>
                  <a:pt x="4899" y="1755"/>
                </a:moveTo>
                <a:lnTo>
                  <a:pt x="4897" y="1753"/>
                </a:lnTo>
                <a:lnTo>
                  <a:pt x="4897" y="1755"/>
                </a:lnTo>
                <a:lnTo>
                  <a:pt x="4897" y="1755"/>
                </a:lnTo>
                <a:lnTo>
                  <a:pt x="4895" y="1755"/>
                </a:lnTo>
                <a:lnTo>
                  <a:pt x="4895" y="1755"/>
                </a:lnTo>
                <a:lnTo>
                  <a:pt x="4895" y="1755"/>
                </a:lnTo>
                <a:lnTo>
                  <a:pt x="4897" y="1757"/>
                </a:lnTo>
                <a:lnTo>
                  <a:pt x="4897" y="1757"/>
                </a:lnTo>
                <a:lnTo>
                  <a:pt x="4899" y="1757"/>
                </a:lnTo>
                <a:lnTo>
                  <a:pt x="4899" y="1755"/>
                </a:lnTo>
                <a:lnTo>
                  <a:pt x="4899" y="1755"/>
                </a:lnTo>
                <a:lnTo>
                  <a:pt x="4897" y="1755"/>
                </a:lnTo>
                <a:lnTo>
                  <a:pt x="4899" y="1755"/>
                </a:lnTo>
                <a:lnTo>
                  <a:pt x="4899" y="1755"/>
                </a:lnTo>
                <a:close/>
                <a:moveTo>
                  <a:pt x="5039" y="1853"/>
                </a:moveTo>
                <a:lnTo>
                  <a:pt x="5037" y="1856"/>
                </a:lnTo>
                <a:lnTo>
                  <a:pt x="5037" y="1856"/>
                </a:lnTo>
                <a:lnTo>
                  <a:pt x="5039" y="1856"/>
                </a:lnTo>
                <a:lnTo>
                  <a:pt x="5041" y="1853"/>
                </a:lnTo>
                <a:lnTo>
                  <a:pt x="5041" y="1851"/>
                </a:lnTo>
                <a:lnTo>
                  <a:pt x="5039" y="1853"/>
                </a:lnTo>
                <a:close/>
                <a:moveTo>
                  <a:pt x="4899" y="1757"/>
                </a:moveTo>
                <a:lnTo>
                  <a:pt x="4899" y="1757"/>
                </a:lnTo>
                <a:lnTo>
                  <a:pt x="4899" y="1759"/>
                </a:lnTo>
                <a:lnTo>
                  <a:pt x="4899" y="1759"/>
                </a:lnTo>
                <a:lnTo>
                  <a:pt x="4901" y="1757"/>
                </a:lnTo>
                <a:lnTo>
                  <a:pt x="4901" y="1757"/>
                </a:lnTo>
                <a:lnTo>
                  <a:pt x="4899" y="1757"/>
                </a:lnTo>
                <a:close/>
                <a:moveTo>
                  <a:pt x="4909" y="2505"/>
                </a:moveTo>
                <a:lnTo>
                  <a:pt x="4909" y="2508"/>
                </a:lnTo>
                <a:lnTo>
                  <a:pt x="4909" y="2505"/>
                </a:lnTo>
                <a:lnTo>
                  <a:pt x="4911" y="2503"/>
                </a:lnTo>
                <a:lnTo>
                  <a:pt x="4911" y="2501"/>
                </a:lnTo>
                <a:lnTo>
                  <a:pt x="4909" y="2501"/>
                </a:lnTo>
                <a:lnTo>
                  <a:pt x="4909" y="2505"/>
                </a:lnTo>
                <a:close/>
                <a:moveTo>
                  <a:pt x="4901" y="1531"/>
                </a:moveTo>
                <a:lnTo>
                  <a:pt x="4899" y="1531"/>
                </a:lnTo>
                <a:lnTo>
                  <a:pt x="4899" y="1531"/>
                </a:lnTo>
                <a:lnTo>
                  <a:pt x="4899" y="1533"/>
                </a:lnTo>
                <a:lnTo>
                  <a:pt x="4899" y="1533"/>
                </a:lnTo>
                <a:lnTo>
                  <a:pt x="4899" y="1533"/>
                </a:lnTo>
                <a:lnTo>
                  <a:pt x="4901" y="1533"/>
                </a:lnTo>
                <a:lnTo>
                  <a:pt x="4901" y="1533"/>
                </a:lnTo>
                <a:lnTo>
                  <a:pt x="4901" y="1533"/>
                </a:lnTo>
                <a:lnTo>
                  <a:pt x="4901" y="1533"/>
                </a:lnTo>
                <a:lnTo>
                  <a:pt x="4901" y="1531"/>
                </a:lnTo>
                <a:close/>
                <a:moveTo>
                  <a:pt x="4913" y="1761"/>
                </a:moveTo>
                <a:lnTo>
                  <a:pt x="4913" y="1761"/>
                </a:lnTo>
                <a:lnTo>
                  <a:pt x="4913" y="1761"/>
                </a:lnTo>
                <a:lnTo>
                  <a:pt x="4911" y="1761"/>
                </a:lnTo>
                <a:lnTo>
                  <a:pt x="4911" y="1761"/>
                </a:lnTo>
                <a:lnTo>
                  <a:pt x="4911" y="1763"/>
                </a:lnTo>
                <a:lnTo>
                  <a:pt x="4913" y="1763"/>
                </a:lnTo>
                <a:lnTo>
                  <a:pt x="4913" y="1763"/>
                </a:lnTo>
                <a:lnTo>
                  <a:pt x="4913" y="1763"/>
                </a:lnTo>
                <a:lnTo>
                  <a:pt x="4916" y="1761"/>
                </a:lnTo>
                <a:lnTo>
                  <a:pt x="4913" y="1761"/>
                </a:lnTo>
                <a:lnTo>
                  <a:pt x="4913" y="1761"/>
                </a:lnTo>
                <a:close/>
                <a:moveTo>
                  <a:pt x="5117" y="1612"/>
                </a:moveTo>
                <a:lnTo>
                  <a:pt x="5117" y="1612"/>
                </a:lnTo>
                <a:lnTo>
                  <a:pt x="5117" y="1612"/>
                </a:lnTo>
                <a:lnTo>
                  <a:pt x="5117" y="1610"/>
                </a:lnTo>
                <a:lnTo>
                  <a:pt x="5117" y="1612"/>
                </a:lnTo>
                <a:lnTo>
                  <a:pt x="5115" y="1612"/>
                </a:lnTo>
                <a:lnTo>
                  <a:pt x="5115" y="1612"/>
                </a:lnTo>
                <a:lnTo>
                  <a:pt x="5115" y="1612"/>
                </a:lnTo>
                <a:lnTo>
                  <a:pt x="5115" y="1612"/>
                </a:lnTo>
                <a:lnTo>
                  <a:pt x="5115" y="1612"/>
                </a:lnTo>
                <a:lnTo>
                  <a:pt x="5117" y="1612"/>
                </a:lnTo>
                <a:close/>
                <a:moveTo>
                  <a:pt x="5113" y="1619"/>
                </a:moveTo>
                <a:lnTo>
                  <a:pt x="5115" y="1619"/>
                </a:lnTo>
                <a:lnTo>
                  <a:pt x="5115" y="1619"/>
                </a:lnTo>
                <a:lnTo>
                  <a:pt x="5115" y="1617"/>
                </a:lnTo>
                <a:lnTo>
                  <a:pt x="5115" y="1617"/>
                </a:lnTo>
                <a:lnTo>
                  <a:pt x="5115" y="1617"/>
                </a:lnTo>
                <a:lnTo>
                  <a:pt x="5115" y="1617"/>
                </a:lnTo>
                <a:lnTo>
                  <a:pt x="5115" y="1617"/>
                </a:lnTo>
                <a:lnTo>
                  <a:pt x="5115" y="1617"/>
                </a:lnTo>
                <a:lnTo>
                  <a:pt x="5115" y="1617"/>
                </a:lnTo>
                <a:lnTo>
                  <a:pt x="5115" y="1617"/>
                </a:lnTo>
                <a:lnTo>
                  <a:pt x="5115" y="1617"/>
                </a:lnTo>
                <a:lnTo>
                  <a:pt x="5115" y="1619"/>
                </a:lnTo>
                <a:lnTo>
                  <a:pt x="5113" y="1619"/>
                </a:lnTo>
                <a:close/>
                <a:moveTo>
                  <a:pt x="5110" y="1587"/>
                </a:moveTo>
                <a:lnTo>
                  <a:pt x="5110" y="1587"/>
                </a:lnTo>
                <a:lnTo>
                  <a:pt x="5113" y="1587"/>
                </a:lnTo>
                <a:lnTo>
                  <a:pt x="5113" y="1587"/>
                </a:lnTo>
                <a:lnTo>
                  <a:pt x="5113" y="1587"/>
                </a:lnTo>
                <a:lnTo>
                  <a:pt x="5110" y="1587"/>
                </a:lnTo>
                <a:lnTo>
                  <a:pt x="5110" y="1587"/>
                </a:lnTo>
                <a:lnTo>
                  <a:pt x="5110" y="1587"/>
                </a:lnTo>
                <a:close/>
                <a:moveTo>
                  <a:pt x="5127" y="2252"/>
                </a:moveTo>
                <a:lnTo>
                  <a:pt x="5127" y="2250"/>
                </a:lnTo>
                <a:lnTo>
                  <a:pt x="5127" y="2250"/>
                </a:lnTo>
                <a:lnTo>
                  <a:pt x="5127" y="2250"/>
                </a:lnTo>
                <a:lnTo>
                  <a:pt x="5125" y="2252"/>
                </a:lnTo>
                <a:lnTo>
                  <a:pt x="5125" y="2252"/>
                </a:lnTo>
                <a:lnTo>
                  <a:pt x="5125" y="2254"/>
                </a:lnTo>
                <a:lnTo>
                  <a:pt x="5127" y="2252"/>
                </a:lnTo>
                <a:lnTo>
                  <a:pt x="5127" y="2252"/>
                </a:lnTo>
                <a:close/>
                <a:moveTo>
                  <a:pt x="5115" y="1606"/>
                </a:moveTo>
                <a:lnTo>
                  <a:pt x="5115" y="1606"/>
                </a:lnTo>
                <a:lnTo>
                  <a:pt x="5115" y="1606"/>
                </a:lnTo>
                <a:lnTo>
                  <a:pt x="5115" y="1606"/>
                </a:lnTo>
                <a:lnTo>
                  <a:pt x="5115" y="1606"/>
                </a:lnTo>
                <a:lnTo>
                  <a:pt x="5115" y="1606"/>
                </a:lnTo>
                <a:lnTo>
                  <a:pt x="5115" y="1606"/>
                </a:lnTo>
                <a:lnTo>
                  <a:pt x="5115" y="1606"/>
                </a:lnTo>
                <a:lnTo>
                  <a:pt x="5115" y="1606"/>
                </a:lnTo>
                <a:close/>
                <a:moveTo>
                  <a:pt x="5123" y="801"/>
                </a:moveTo>
                <a:lnTo>
                  <a:pt x="5123" y="801"/>
                </a:lnTo>
                <a:lnTo>
                  <a:pt x="5125" y="801"/>
                </a:lnTo>
                <a:lnTo>
                  <a:pt x="5125" y="801"/>
                </a:lnTo>
                <a:lnTo>
                  <a:pt x="5125" y="799"/>
                </a:lnTo>
                <a:lnTo>
                  <a:pt x="5123" y="799"/>
                </a:lnTo>
                <a:lnTo>
                  <a:pt x="5121" y="801"/>
                </a:lnTo>
                <a:lnTo>
                  <a:pt x="5121" y="801"/>
                </a:lnTo>
                <a:lnTo>
                  <a:pt x="5119" y="801"/>
                </a:lnTo>
                <a:lnTo>
                  <a:pt x="5123" y="801"/>
                </a:lnTo>
                <a:close/>
                <a:moveTo>
                  <a:pt x="5039" y="757"/>
                </a:moveTo>
                <a:lnTo>
                  <a:pt x="5037" y="755"/>
                </a:lnTo>
                <a:lnTo>
                  <a:pt x="5035" y="755"/>
                </a:lnTo>
                <a:lnTo>
                  <a:pt x="5035" y="753"/>
                </a:lnTo>
                <a:lnTo>
                  <a:pt x="5033" y="753"/>
                </a:lnTo>
                <a:lnTo>
                  <a:pt x="5035" y="755"/>
                </a:lnTo>
                <a:lnTo>
                  <a:pt x="5037" y="757"/>
                </a:lnTo>
                <a:lnTo>
                  <a:pt x="5043" y="759"/>
                </a:lnTo>
                <a:lnTo>
                  <a:pt x="5041" y="759"/>
                </a:lnTo>
                <a:lnTo>
                  <a:pt x="5039" y="757"/>
                </a:lnTo>
                <a:close/>
                <a:moveTo>
                  <a:pt x="5115" y="1604"/>
                </a:moveTo>
                <a:lnTo>
                  <a:pt x="5115" y="1604"/>
                </a:lnTo>
                <a:lnTo>
                  <a:pt x="5115" y="1604"/>
                </a:lnTo>
                <a:lnTo>
                  <a:pt x="5113" y="1604"/>
                </a:lnTo>
                <a:lnTo>
                  <a:pt x="5113" y="1604"/>
                </a:lnTo>
                <a:lnTo>
                  <a:pt x="5113" y="1604"/>
                </a:lnTo>
                <a:lnTo>
                  <a:pt x="5113" y="1604"/>
                </a:lnTo>
                <a:lnTo>
                  <a:pt x="5113" y="1604"/>
                </a:lnTo>
                <a:lnTo>
                  <a:pt x="5115" y="1604"/>
                </a:lnTo>
                <a:close/>
                <a:moveTo>
                  <a:pt x="5192" y="2197"/>
                </a:moveTo>
                <a:lnTo>
                  <a:pt x="5190" y="2197"/>
                </a:lnTo>
                <a:lnTo>
                  <a:pt x="5186" y="2197"/>
                </a:lnTo>
                <a:lnTo>
                  <a:pt x="5186" y="2197"/>
                </a:lnTo>
                <a:lnTo>
                  <a:pt x="5186" y="2197"/>
                </a:lnTo>
                <a:lnTo>
                  <a:pt x="5184" y="2199"/>
                </a:lnTo>
                <a:lnTo>
                  <a:pt x="5182" y="2199"/>
                </a:lnTo>
                <a:lnTo>
                  <a:pt x="5182" y="2201"/>
                </a:lnTo>
                <a:lnTo>
                  <a:pt x="5180" y="2201"/>
                </a:lnTo>
                <a:lnTo>
                  <a:pt x="5177" y="2204"/>
                </a:lnTo>
                <a:lnTo>
                  <a:pt x="5177" y="2204"/>
                </a:lnTo>
                <a:lnTo>
                  <a:pt x="5175" y="2204"/>
                </a:lnTo>
                <a:lnTo>
                  <a:pt x="5173" y="2204"/>
                </a:lnTo>
                <a:lnTo>
                  <a:pt x="5169" y="2201"/>
                </a:lnTo>
                <a:lnTo>
                  <a:pt x="5167" y="2201"/>
                </a:lnTo>
                <a:lnTo>
                  <a:pt x="5161" y="2199"/>
                </a:lnTo>
                <a:lnTo>
                  <a:pt x="5161" y="2199"/>
                </a:lnTo>
                <a:lnTo>
                  <a:pt x="5161" y="2199"/>
                </a:lnTo>
                <a:lnTo>
                  <a:pt x="5159" y="2197"/>
                </a:lnTo>
                <a:lnTo>
                  <a:pt x="5159" y="2197"/>
                </a:lnTo>
                <a:lnTo>
                  <a:pt x="5159" y="2197"/>
                </a:lnTo>
                <a:lnTo>
                  <a:pt x="5159" y="2197"/>
                </a:lnTo>
                <a:lnTo>
                  <a:pt x="5159" y="2197"/>
                </a:lnTo>
                <a:lnTo>
                  <a:pt x="5159" y="2197"/>
                </a:lnTo>
                <a:lnTo>
                  <a:pt x="5157" y="2195"/>
                </a:lnTo>
                <a:lnTo>
                  <a:pt x="5157" y="2191"/>
                </a:lnTo>
                <a:lnTo>
                  <a:pt x="5157" y="2187"/>
                </a:lnTo>
                <a:lnTo>
                  <a:pt x="5154" y="2185"/>
                </a:lnTo>
                <a:lnTo>
                  <a:pt x="5154" y="2185"/>
                </a:lnTo>
                <a:lnTo>
                  <a:pt x="5154" y="2183"/>
                </a:lnTo>
                <a:lnTo>
                  <a:pt x="5152" y="2183"/>
                </a:lnTo>
                <a:lnTo>
                  <a:pt x="5150" y="2180"/>
                </a:lnTo>
                <a:lnTo>
                  <a:pt x="5150" y="2180"/>
                </a:lnTo>
                <a:lnTo>
                  <a:pt x="5150" y="2178"/>
                </a:lnTo>
                <a:lnTo>
                  <a:pt x="5148" y="2178"/>
                </a:lnTo>
                <a:lnTo>
                  <a:pt x="5148" y="2180"/>
                </a:lnTo>
                <a:lnTo>
                  <a:pt x="5148" y="2180"/>
                </a:lnTo>
                <a:lnTo>
                  <a:pt x="5150" y="2183"/>
                </a:lnTo>
                <a:lnTo>
                  <a:pt x="5150" y="2183"/>
                </a:lnTo>
                <a:lnTo>
                  <a:pt x="5150" y="2183"/>
                </a:lnTo>
                <a:lnTo>
                  <a:pt x="5150" y="2185"/>
                </a:lnTo>
                <a:lnTo>
                  <a:pt x="5150" y="2185"/>
                </a:lnTo>
                <a:lnTo>
                  <a:pt x="5150" y="2189"/>
                </a:lnTo>
                <a:lnTo>
                  <a:pt x="5150" y="2191"/>
                </a:lnTo>
                <a:lnTo>
                  <a:pt x="5150" y="2191"/>
                </a:lnTo>
                <a:lnTo>
                  <a:pt x="5150" y="2191"/>
                </a:lnTo>
                <a:lnTo>
                  <a:pt x="5148" y="2191"/>
                </a:lnTo>
                <a:lnTo>
                  <a:pt x="5148" y="2191"/>
                </a:lnTo>
                <a:lnTo>
                  <a:pt x="5148" y="2189"/>
                </a:lnTo>
                <a:lnTo>
                  <a:pt x="5148" y="2187"/>
                </a:lnTo>
                <a:lnTo>
                  <a:pt x="5146" y="2187"/>
                </a:lnTo>
                <a:lnTo>
                  <a:pt x="5144" y="2187"/>
                </a:lnTo>
                <a:lnTo>
                  <a:pt x="5142" y="2185"/>
                </a:lnTo>
                <a:lnTo>
                  <a:pt x="5142" y="2185"/>
                </a:lnTo>
                <a:lnTo>
                  <a:pt x="5142" y="2187"/>
                </a:lnTo>
                <a:lnTo>
                  <a:pt x="5140" y="2185"/>
                </a:lnTo>
                <a:lnTo>
                  <a:pt x="5140" y="2185"/>
                </a:lnTo>
                <a:lnTo>
                  <a:pt x="5140" y="2185"/>
                </a:lnTo>
                <a:lnTo>
                  <a:pt x="5140" y="2185"/>
                </a:lnTo>
                <a:lnTo>
                  <a:pt x="5140" y="2185"/>
                </a:lnTo>
                <a:lnTo>
                  <a:pt x="5140" y="2183"/>
                </a:lnTo>
                <a:lnTo>
                  <a:pt x="5140" y="2180"/>
                </a:lnTo>
                <a:lnTo>
                  <a:pt x="5140" y="2178"/>
                </a:lnTo>
                <a:lnTo>
                  <a:pt x="5140" y="2178"/>
                </a:lnTo>
                <a:lnTo>
                  <a:pt x="5140" y="2178"/>
                </a:lnTo>
                <a:lnTo>
                  <a:pt x="5140" y="2176"/>
                </a:lnTo>
                <a:lnTo>
                  <a:pt x="5138" y="2172"/>
                </a:lnTo>
                <a:lnTo>
                  <a:pt x="5136" y="2172"/>
                </a:lnTo>
                <a:lnTo>
                  <a:pt x="5136" y="2170"/>
                </a:lnTo>
                <a:lnTo>
                  <a:pt x="5133" y="2168"/>
                </a:lnTo>
                <a:lnTo>
                  <a:pt x="5133" y="2168"/>
                </a:lnTo>
                <a:lnTo>
                  <a:pt x="5136" y="2168"/>
                </a:lnTo>
                <a:lnTo>
                  <a:pt x="5138" y="2168"/>
                </a:lnTo>
                <a:lnTo>
                  <a:pt x="5136" y="2166"/>
                </a:lnTo>
                <a:lnTo>
                  <a:pt x="5136" y="2166"/>
                </a:lnTo>
                <a:lnTo>
                  <a:pt x="5136" y="2164"/>
                </a:lnTo>
                <a:lnTo>
                  <a:pt x="5136" y="2162"/>
                </a:lnTo>
                <a:lnTo>
                  <a:pt x="5136" y="2162"/>
                </a:lnTo>
                <a:lnTo>
                  <a:pt x="5133" y="2162"/>
                </a:lnTo>
                <a:lnTo>
                  <a:pt x="5133" y="2162"/>
                </a:lnTo>
                <a:lnTo>
                  <a:pt x="5133" y="2160"/>
                </a:lnTo>
                <a:lnTo>
                  <a:pt x="5133" y="2160"/>
                </a:lnTo>
                <a:lnTo>
                  <a:pt x="5133" y="2160"/>
                </a:lnTo>
                <a:lnTo>
                  <a:pt x="5131" y="2160"/>
                </a:lnTo>
                <a:lnTo>
                  <a:pt x="5131" y="2160"/>
                </a:lnTo>
                <a:lnTo>
                  <a:pt x="5129" y="2160"/>
                </a:lnTo>
                <a:lnTo>
                  <a:pt x="5129" y="2157"/>
                </a:lnTo>
                <a:lnTo>
                  <a:pt x="5129" y="2157"/>
                </a:lnTo>
                <a:lnTo>
                  <a:pt x="5129" y="2157"/>
                </a:lnTo>
                <a:lnTo>
                  <a:pt x="5127" y="2155"/>
                </a:lnTo>
                <a:lnTo>
                  <a:pt x="5127" y="2155"/>
                </a:lnTo>
                <a:lnTo>
                  <a:pt x="5125" y="2155"/>
                </a:lnTo>
                <a:lnTo>
                  <a:pt x="5125" y="2155"/>
                </a:lnTo>
                <a:lnTo>
                  <a:pt x="5125" y="2155"/>
                </a:lnTo>
                <a:lnTo>
                  <a:pt x="5123" y="2155"/>
                </a:lnTo>
                <a:lnTo>
                  <a:pt x="5121" y="2153"/>
                </a:lnTo>
                <a:lnTo>
                  <a:pt x="5121" y="2153"/>
                </a:lnTo>
                <a:lnTo>
                  <a:pt x="5121" y="2153"/>
                </a:lnTo>
                <a:lnTo>
                  <a:pt x="5119" y="2153"/>
                </a:lnTo>
                <a:lnTo>
                  <a:pt x="5119" y="2153"/>
                </a:lnTo>
                <a:lnTo>
                  <a:pt x="5119" y="2155"/>
                </a:lnTo>
                <a:lnTo>
                  <a:pt x="5119" y="2153"/>
                </a:lnTo>
                <a:lnTo>
                  <a:pt x="5117" y="2153"/>
                </a:lnTo>
                <a:lnTo>
                  <a:pt x="5117" y="2153"/>
                </a:lnTo>
                <a:lnTo>
                  <a:pt x="5117" y="2151"/>
                </a:lnTo>
                <a:lnTo>
                  <a:pt x="5115" y="2149"/>
                </a:lnTo>
                <a:lnTo>
                  <a:pt x="5115" y="2149"/>
                </a:lnTo>
                <a:lnTo>
                  <a:pt x="5113" y="2147"/>
                </a:lnTo>
                <a:lnTo>
                  <a:pt x="5115" y="2145"/>
                </a:lnTo>
                <a:lnTo>
                  <a:pt x="5113" y="2145"/>
                </a:lnTo>
                <a:lnTo>
                  <a:pt x="5110" y="2147"/>
                </a:lnTo>
                <a:lnTo>
                  <a:pt x="5113" y="2149"/>
                </a:lnTo>
                <a:lnTo>
                  <a:pt x="5115" y="2151"/>
                </a:lnTo>
                <a:lnTo>
                  <a:pt x="5117" y="2153"/>
                </a:lnTo>
                <a:lnTo>
                  <a:pt x="5117" y="2155"/>
                </a:lnTo>
                <a:lnTo>
                  <a:pt x="5117" y="2157"/>
                </a:lnTo>
                <a:lnTo>
                  <a:pt x="5115" y="2157"/>
                </a:lnTo>
                <a:lnTo>
                  <a:pt x="5117" y="2160"/>
                </a:lnTo>
                <a:lnTo>
                  <a:pt x="5117" y="2160"/>
                </a:lnTo>
                <a:lnTo>
                  <a:pt x="5119" y="2160"/>
                </a:lnTo>
                <a:lnTo>
                  <a:pt x="5119" y="2162"/>
                </a:lnTo>
                <a:lnTo>
                  <a:pt x="5119" y="2162"/>
                </a:lnTo>
                <a:lnTo>
                  <a:pt x="5119" y="2162"/>
                </a:lnTo>
                <a:lnTo>
                  <a:pt x="5119" y="2164"/>
                </a:lnTo>
                <a:lnTo>
                  <a:pt x="5119" y="2162"/>
                </a:lnTo>
                <a:lnTo>
                  <a:pt x="5121" y="2162"/>
                </a:lnTo>
                <a:lnTo>
                  <a:pt x="5121" y="2162"/>
                </a:lnTo>
                <a:lnTo>
                  <a:pt x="5121" y="2160"/>
                </a:lnTo>
                <a:lnTo>
                  <a:pt x="5123" y="2160"/>
                </a:lnTo>
                <a:lnTo>
                  <a:pt x="5123" y="2160"/>
                </a:lnTo>
                <a:lnTo>
                  <a:pt x="5123" y="2162"/>
                </a:lnTo>
                <a:lnTo>
                  <a:pt x="5123" y="2162"/>
                </a:lnTo>
                <a:lnTo>
                  <a:pt x="5121" y="2162"/>
                </a:lnTo>
                <a:lnTo>
                  <a:pt x="5121" y="2164"/>
                </a:lnTo>
                <a:lnTo>
                  <a:pt x="5127" y="2174"/>
                </a:lnTo>
                <a:lnTo>
                  <a:pt x="5129" y="2174"/>
                </a:lnTo>
                <a:lnTo>
                  <a:pt x="5129" y="2176"/>
                </a:lnTo>
                <a:lnTo>
                  <a:pt x="5129" y="2178"/>
                </a:lnTo>
                <a:lnTo>
                  <a:pt x="5131" y="2176"/>
                </a:lnTo>
                <a:lnTo>
                  <a:pt x="5131" y="2176"/>
                </a:lnTo>
                <a:lnTo>
                  <a:pt x="5131" y="2176"/>
                </a:lnTo>
                <a:lnTo>
                  <a:pt x="5129" y="2174"/>
                </a:lnTo>
                <a:lnTo>
                  <a:pt x="5127" y="2172"/>
                </a:lnTo>
                <a:lnTo>
                  <a:pt x="5127" y="2170"/>
                </a:lnTo>
                <a:lnTo>
                  <a:pt x="5127" y="2170"/>
                </a:lnTo>
                <a:lnTo>
                  <a:pt x="5127" y="2172"/>
                </a:lnTo>
                <a:lnTo>
                  <a:pt x="5129" y="2172"/>
                </a:lnTo>
                <a:lnTo>
                  <a:pt x="5131" y="2174"/>
                </a:lnTo>
                <a:lnTo>
                  <a:pt x="5133" y="2174"/>
                </a:lnTo>
                <a:lnTo>
                  <a:pt x="5131" y="2174"/>
                </a:lnTo>
                <a:lnTo>
                  <a:pt x="5131" y="2174"/>
                </a:lnTo>
                <a:lnTo>
                  <a:pt x="5133" y="2174"/>
                </a:lnTo>
                <a:lnTo>
                  <a:pt x="5133" y="2174"/>
                </a:lnTo>
                <a:lnTo>
                  <a:pt x="5133" y="2176"/>
                </a:lnTo>
                <a:lnTo>
                  <a:pt x="5133" y="2176"/>
                </a:lnTo>
                <a:lnTo>
                  <a:pt x="5133" y="2176"/>
                </a:lnTo>
                <a:lnTo>
                  <a:pt x="5133" y="2178"/>
                </a:lnTo>
                <a:lnTo>
                  <a:pt x="5136" y="2178"/>
                </a:lnTo>
                <a:lnTo>
                  <a:pt x="5136" y="2180"/>
                </a:lnTo>
                <a:lnTo>
                  <a:pt x="5136" y="2180"/>
                </a:lnTo>
                <a:lnTo>
                  <a:pt x="5133" y="2180"/>
                </a:lnTo>
                <a:lnTo>
                  <a:pt x="5131" y="2178"/>
                </a:lnTo>
                <a:lnTo>
                  <a:pt x="5131" y="2178"/>
                </a:lnTo>
                <a:lnTo>
                  <a:pt x="5133" y="2183"/>
                </a:lnTo>
                <a:lnTo>
                  <a:pt x="5133" y="2185"/>
                </a:lnTo>
                <a:lnTo>
                  <a:pt x="5136" y="2185"/>
                </a:lnTo>
                <a:lnTo>
                  <a:pt x="5136" y="2187"/>
                </a:lnTo>
                <a:lnTo>
                  <a:pt x="5136" y="2187"/>
                </a:lnTo>
                <a:lnTo>
                  <a:pt x="5138" y="2187"/>
                </a:lnTo>
                <a:lnTo>
                  <a:pt x="5138" y="2187"/>
                </a:lnTo>
                <a:lnTo>
                  <a:pt x="5140" y="2187"/>
                </a:lnTo>
                <a:lnTo>
                  <a:pt x="5140" y="2187"/>
                </a:lnTo>
                <a:lnTo>
                  <a:pt x="5142" y="2189"/>
                </a:lnTo>
                <a:lnTo>
                  <a:pt x="5142" y="2189"/>
                </a:lnTo>
                <a:lnTo>
                  <a:pt x="5140" y="2189"/>
                </a:lnTo>
                <a:lnTo>
                  <a:pt x="5140" y="2191"/>
                </a:lnTo>
                <a:lnTo>
                  <a:pt x="5140" y="2191"/>
                </a:lnTo>
                <a:lnTo>
                  <a:pt x="5138" y="2189"/>
                </a:lnTo>
                <a:lnTo>
                  <a:pt x="5138" y="2189"/>
                </a:lnTo>
                <a:lnTo>
                  <a:pt x="5138" y="2189"/>
                </a:lnTo>
                <a:lnTo>
                  <a:pt x="5138" y="2193"/>
                </a:lnTo>
                <a:lnTo>
                  <a:pt x="5138" y="2193"/>
                </a:lnTo>
                <a:lnTo>
                  <a:pt x="5140" y="2193"/>
                </a:lnTo>
                <a:lnTo>
                  <a:pt x="5140" y="2193"/>
                </a:lnTo>
                <a:lnTo>
                  <a:pt x="5140" y="2195"/>
                </a:lnTo>
                <a:lnTo>
                  <a:pt x="5140" y="2195"/>
                </a:lnTo>
                <a:lnTo>
                  <a:pt x="5140" y="2199"/>
                </a:lnTo>
                <a:lnTo>
                  <a:pt x="5142" y="2201"/>
                </a:lnTo>
                <a:lnTo>
                  <a:pt x="5142" y="2201"/>
                </a:lnTo>
                <a:lnTo>
                  <a:pt x="5140" y="2201"/>
                </a:lnTo>
                <a:lnTo>
                  <a:pt x="5140" y="2201"/>
                </a:lnTo>
                <a:lnTo>
                  <a:pt x="5140" y="2204"/>
                </a:lnTo>
                <a:lnTo>
                  <a:pt x="5140" y="2206"/>
                </a:lnTo>
                <a:lnTo>
                  <a:pt x="5140" y="2208"/>
                </a:lnTo>
                <a:lnTo>
                  <a:pt x="5138" y="2212"/>
                </a:lnTo>
                <a:lnTo>
                  <a:pt x="5138" y="2214"/>
                </a:lnTo>
                <a:lnTo>
                  <a:pt x="5138" y="2218"/>
                </a:lnTo>
                <a:lnTo>
                  <a:pt x="5138" y="2218"/>
                </a:lnTo>
                <a:lnTo>
                  <a:pt x="5136" y="2220"/>
                </a:lnTo>
                <a:lnTo>
                  <a:pt x="5133" y="2220"/>
                </a:lnTo>
                <a:lnTo>
                  <a:pt x="5133" y="2220"/>
                </a:lnTo>
                <a:lnTo>
                  <a:pt x="5133" y="2220"/>
                </a:lnTo>
                <a:lnTo>
                  <a:pt x="5129" y="2222"/>
                </a:lnTo>
                <a:lnTo>
                  <a:pt x="5127" y="2222"/>
                </a:lnTo>
                <a:lnTo>
                  <a:pt x="5125" y="2225"/>
                </a:lnTo>
                <a:lnTo>
                  <a:pt x="5125" y="2225"/>
                </a:lnTo>
                <a:lnTo>
                  <a:pt x="5125" y="2225"/>
                </a:lnTo>
                <a:lnTo>
                  <a:pt x="5125" y="2227"/>
                </a:lnTo>
                <a:lnTo>
                  <a:pt x="5125" y="2227"/>
                </a:lnTo>
                <a:lnTo>
                  <a:pt x="5125" y="2229"/>
                </a:lnTo>
                <a:lnTo>
                  <a:pt x="5127" y="2229"/>
                </a:lnTo>
                <a:lnTo>
                  <a:pt x="5131" y="2231"/>
                </a:lnTo>
                <a:lnTo>
                  <a:pt x="5133" y="2231"/>
                </a:lnTo>
                <a:lnTo>
                  <a:pt x="5136" y="2233"/>
                </a:lnTo>
                <a:lnTo>
                  <a:pt x="5138" y="2235"/>
                </a:lnTo>
                <a:lnTo>
                  <a:pt x="5138" y="2235"/>
                </a:lnTo>
                <a:lnTo>
                  <a:pt x="5140" y="2235"/>
                </a:lnTo>
                <a:lnTo>
                  <a:pt x="5144" y="2237"/>
                </a:lnTo>
                <a:lnTo>
                  <a:pt x="5146" y="2239"/>
                </a:lnTo>
                <a:lnTo>
                  <a:pt x="5146" y="2241"/>
                </a:lnTo>
                <a:lnTo>
                  <a:pt x="5146" y="2243"/>
                </a:lnTo>
                <a:lnTo>
                  <a:pt x="5146" y="2245"/>
                </a:lnTo>
                <a:lnTo>
                  <a:pt x="5146" y="2248"/>
                </a:lnTo>
                <a:lnTo>
                  <a:pt x="5144" y="2252"/>
                </a:lnTo>
                <a:lnTo>
                  <a:pt x="5140" y="2256"/>
                </a:lnTo>
                <a:lnTo>
                  <a:pt x="5138" y="2258"/>
                </a:lnTo>
                <a:lnTo>
                  <a:pt x="5138" y="2258"/>
                </a:lnTo>
                <a:lnTo>
                  <a:pt x="5138" y="2260"/>
                </a:lnTo>
                <a:lnTo>
                  <a:pt x="5138" y="2260"/>
                </a:lnTo>
                <a:lnTo>
                  <a:pt x="5138" y="2260"/>
                </a:lnTo>
                <a:lnTo>
                  <a:pt x="5140" y="2260"/>
                </a:lnTo>
                <a:lnTo>
                  <a:pt x="5140" y="2260"/>
                </a:lnTo>
                <a:lnTo>
                  <a:pt x="5140" y="2260"/>
                </a:lnTo>
                <a:lnTo>
                  <a:pt x="5140" y="2258"/>
                </a:lnTo>
                <a:lnTo>
                  <a:pt x="5142" y="2258"/>
                </a:lnTo>
                <a:lnTo>
                  <a:pt x="5142" y="2258"/>
                </a:lnTo>
                <a:lnTo>
                  <a:pt x="5142" y="2260"/>
                </a:lnTo>
                <a:lnTo>
                  <a:pt x="5142" y="2262"/>
                </a:lnTo>
                <a:lnTo>
                  <a:pt x="5142" y="2262"/>
                </a:lnTo>
                <a:lnTo>
                  <a:pt x="5142" y="2262"/>
                </a:lnTo>
                <a:lnTo>
                  <a:pt x="5144" y="2262"/>
                </a:lnTo>
                <a:lnTo>
                  <a:pt x="5146" y="2262"/>
                </a:lnTo>
                <a:lnTo>
                  <a:pt x="5146" y="2262"/>
                </a:lnTo>
                <a:lnTo>
                  <a:pt x="5146" y="2264"/>
                </a:lnTo>
                <a:lnTo>
                  <a:pt x="5146" y="2264"/>
                </a:lnTo>
                <a:lnTo>
                  <a:pt x="5148" y="2264"/>
                </a:lnTo>
                <a:lnTo>
                  <a:pt x="5148" y="2264"/>
                </a:lnTo>
                <a:lnTo>
                  <a:pt x="5150" y="2264"/>
                </a:lnTo>
                <a:lnTo>
                  <a:pt x="5152" y="2262"/>
                </a:lnTo>
                <a:lnTo>
                  <a:pt x="5154" y="2260"/>
                </a:lnTo>
                <a:lnTo>
                  <a:pt x="5157" y="2258"/>
                </a:lnTo>
                <a:lnTo>
                  <a:pt x="5159" y="2256"/>
                </a:lnTo>
                <a:lnTo>
                  <a:pt x="5159" y="2256"/>
                </a:lnTo>
                <a:lnTo>
                  <a:pt x="5161" y="2252"/>
                </a:lnTo>
                <a:lnTo>
                  <a:pt x="5163" y="2252"/>
                </a:lnTo>
                <a:lnTo>
                  <a:pt x="5163" y="2250"/>
                </a:lnTo>
                <a:lnTo>
                  <a:pt x="5165" y="2248"/>
                </a:lnTo>
                <a:lnTo>
                  <a:pt x="5167" y="2245"/>
                </a:lnTo>
                <a:lnTo>
                  <a:pt x="5167" y="2243"/>
                </a:lnTo>
                <a:lnTo>
                  <a:pt x="5169" y="2241"/>
                </a:lnTo>
                <a:lnTo>
                  <a:pt x="5169" y="2241"/>
                </a:lnTo>
                <a:lnTo>
                  <a:pt x="5171" y="2237"/>
                </a:lnTo>
                <a:lnTo>
                  <a:pt x="5173" y="2233"/>
                </a:lnTo>
                <a:lnTo>
                  <a:pt x="5171" y="2231"/>
                </a:lnTo>
                <a:lnTo>
                  <a:pt x="5171" y="2231"/>
                </a:lnTo>
                <a:lnTo>
                  <a:pt x="5171" y="2229"/>
                </a:lnTo>
                <a:lnTo>
                  <a:pt x="5171" y="2227"/>
                </a:lnTo>
                <a:lnTo>
                  <a:pt x="5173" y="2225"/>
                </a:lnTo>
                <a:lnTo>
                  <a:pt x="5173" y="2225"/>
                </a:lnTo>
                <a:lnTo>
                  <a:pt x="5173" y="2225"/>
                </a:lnTo>
                <a:lnTo>
                  <a:pt x="5175" y="2222"/>
                </a:lnTo>
                <a:lnTo>
                  <a:pt x="5177" y="2222"/>
                </a:lnTo>
                <a:lnTo>
                  <a:pt x="5180" y="2222"/>
                </a:lnTo>
                <a:lnTo>
                  <a:pt x="5182" y="2222"/>
                </a:lnTo>
                <a:lnTo>
                  <a:pt x="5184" y="2222"/>
                </a:lnTo>
                <a:lnTo>
                  <a:pt x="5184" y="2222"/>
                </a:lnTo>
                <a:lnTo>
                  <a:pt x="5184" y="2225"/>
                </a:lnTo>
                <a:lnTo>
                  <a:pt x="5186" y="2225"/>
                </a:lnTo>
                <a:lnTo>
                  <a:pt x="5186" y="2222"/>
                </a:lnTo>
                <a:lnTo>
                  <a:pt x="5186" y="2222"/>
                </a:lnTo>
                <a:lnTo>
                  <a:pt x="5186" y="2222"/>
                </a:lnTo>
                <a:lnTo>
                  <a:pt x="5186" y="2220"/>
                </a:lnTo>
                <a:lnTo>
                  <a:pt x="5186" y="2218"/>
                </a:lnTo>
                <a:lnTo>
                  <a:pt x="5186" y="2216"/>
                </a:lnTo>
                <a:lnTo>
                  <a:pt x="5188" y="2216"/>
                </a:lnTo>
                <a:lnTo>
                  <a:pt x="5190" y="2214"/>
                </a:lnTo>
                <a:lnTo>
                  <a:pt x="5190" y="2214"/>
                </a:lnTo>
                <a:lnTo>
                  <a:pt x="5190" y="2212"/>
                </a:lnTo>
                <a:lnTo>
                  <a:pt x="5192" y="2208"/>
                </a:lnTo>
                <a:lnTo>
                  <a:pt x="5192" y="2204"/>
                </a:lnTo>
                <a:lnTo>
                  <a:pt x="5192" y="2201"/>
                </a:lnTo>
                <a:lnTo>
                  <a:pt x="5194" y="2199"/>
                </a:lnTo>
                <a:lnTo>
                  <a:pt x="5194" y="2199"/>
                </a:lnTo>
                <a:lnTo>
                  <a:pt x="5194" y="2199"/>
                </a:lnTo>
                <a:lnTo>
                  <a:pt x="5192" y="2197"/>
                </a:lnTo>
                <a:close/>
                <a:moveTo>
                  <a:pt x="5113" y="1587"/>
                </a:moveTo>
                <a:lnTo>
                  <a:pt x="5113" y="1587"/>
                </a:lnTo>
                <a:lnTo>
                  <a:pt x="5113" y="1587"/>
                </a:lnTo>
                <a:lnTo>
                  <a:pt x="5113" y="1585"/>
                </a:lnTo>
                <a:lnTo>
                  <a:pt x="5113" y="1585"/>
                </a:lnTo>
                <a:lnTo>
                  <a:pt x="5113" y="1587"/>
                </a:lnTo>
                <a:close/>
                <a:moveTo>
                  <a:pt x="5138" y="1948"/>
                </a:moveTo>
                <a:lnTo>
                  <a:pt x="5138" y="1948"/>
                </a:lnTo>
                <a:lnTo>
                  <a:pt x="5138" y="1948"/>
                </a:lnTo>
                <a:lnTo>
                  <a:pt x="5138" y="1948"/>
                </a:lnTo>
                <a:lnTo>
                  <a:pt x="5138" y="1948"/>
                </a:lnTo>
                <a:lnTo>
                  <a:pt x="5138" y="1948"/>
                </a:lnTo>
                <a:lnTo>
                  <a:pt x="5138" y="1948"/>
                </a:lnTo>
                <a:close/>
                <a:moveTo>
                  <a:pt x="5175" y="1879"/>
                </a:moveTo>
                <a:lnTo>
                  <a:pt x="5175" y="1881"/>
                </a:lnTo>
                <a:lnTo>
                  <a:pt x="5175" y="1881"/>
                </a:lnTo>
                <a:lnTo>
                  <a:pt x="5175" y="1879"/>
                </a:lnTo>
                <a:lnTo>
                  <a:pt x="5175" y="1879"/>
                </a:lnTo>
                <a:lnTo>
                  <a:pt x="5175" y="1879"/>
                </a:lnTo>
                <a:lnTo>
                  <a:pt x="5175" y="1879"/>
                </a:lnTo>
                <a:lnTo>
                  <a:pt x="5175" y="1879"/>
                </a:lnTo>
                <a:close/>
                <a:moveTo>
                  <a:pt x="5177" y="811"/>
                </a:moveTo>
                <a:lnTo>
                  <a:pt x="5177" y="811"/>
                </a:lnTo>
                <a:lnTo>
                  <a:pt x="5180" y="809"/>
                </a:lnTo>
                <a:lnTo>
                  <a:pt x="5180" y="809"/>
                </a:lnTo>
                <a:lnTo>
                  <a:pt x="5182" y="807"/>
                </a:lnTo>
                <a:lnTo>
                  <a:pt x="5182" y="807"/>
                </a:lnTo>
                <a:lnTo>
                  <a:pt x="5182" y="807"/>
                </a:lnTo>
                <a:lnTo>
                  <a:pt x="5180" y="807"/>
                </a:lnTo>
                <a:lnTo>
                  <a:pt x="5180" y="809"/>
                </a:lnTo>
                <a:lnTo>
                  <a:pt x="5180" y="809"/>
                </a:lnTo>
                <a:lnTo>
                  <a:pt x="5177" y="809"/>
                </a:lnTo>
                <a:lnTo>
                  <a:pt x="5175" y="811"/>
                </a:lnTo>
                <a:lnTo>
                  <a:pt x="5175" y="811"/>
                </a:lnTo>
                <a:lnTo>
                  <a:pt x="5177" y="811"/>
                </a:lnTo>
                <a:close/>
                <a:moveTo>
                  <a:pt x="5188" y="1908"/>
                </a:moveTo>
                <a:lnTo>
                  <a:pt x="5190" y="1908"/>
                </a:lnTo>
                <a:lnTo>
                  <a:pt x="5190" y="1908"/>
                </a:lnTo>
                <a:lnTo>
                  <a:pt x="5190" y="1908"/>
                </a:lnTo>
                <a:lnTo>
                  <a:pt x="5190" y="1908"/>
                </a:lnTo>
                <a:lnTo>
                  <a:pt x="5190" y="1908"/>
                </a:lnTo>
                <a:lnTo>
                  <a:pt x="5192" y="1908"/>
                </a:lnTo>
                <a:lnTo>
                  <a:pt x="5194" y="1908"/>
                </a:lnTo>
                <a:lnTo>
                  <a:pt x="5194" y="1906"/>
                </a:lnTo>
                <a:lnTo>
                  <a:pt x="5192" y="1906"/>
                </a:lnTo>
                <a:lnTo>
                  <a:pt x="5192" y="1906"/>
                </a:lnTo>
                <a:lnTo>
                  <a:pt x="5190" y="1906"/>
                </a:lnTo>
                <a:lnTo>
                  <a:pt x="5190" y="1906"/>
                </a:lnTo>
                <a:lnTo>
                  <a:pt x="5188" y="1908"/>
                </a:lnTo>
                <a:lnTo>
                  <a:pt x="5188" y="1908"/>
                </a:lnTo>
                <a:lnTo>
                  <a:pt x="5188" y="1908"/>
                </a:lnTo>
                <a:lnTo>
                  <a:pt x="5186" y="1908"/>
                </a:lnTo>
                <a:lnTo>
                  <a:pt x="5186" y="1908"/>
                </a:lnTo>
                <a:lnTo>
                  <a:pt x="5186" y="1910"/>
                </a:lnTo>
                <a:lnTo>
                  <a:pt x="5188" y="1908"/>
                </a:lnTo>
                <a:close/>
                <a:moveTo>
                  <a:pt x="5194" y="1889"/>
                </a:moveTo>
                <a:lnTo>
                  <a:pt x="5194" y="1889"/>
                </a:lnTo>
                <a:lnTo>
                  <a:pt x="5194" y="1887"/>
                </a:lnTo>
                <a:lnTo>
                  <a:pt x="5194" y="1887"/>
                </a:lnTo>
                <a:lnTo>
                  <a:pt x="5194" y="1887"/>
                </a:lnTo>
                <a:lnTo>
                  <a:pt x="5192" y="1885"/>
                </a:lnTo>
                <a:lnTo>
                  <a:pt x="5192" y="1885"/>
                </a:lnTo>
                <a:lnTo>
                  <a:pt x="5190" y="1885"/>
                </a:lnTo>
                <a:lnTo>
                  <a:pt x="5190" y="1883"/>
                </a:lnTo>
                <a:lnTo>
                  <a:pt x="5190" y="1883"/>
                </a:lnTo>
                <a:lnTo>
                  <a:pt x="5190" y="1883"/>
                </a:lnTo>
                <a:lnTo>
                  <a:pt x="5190" y="1883"/>
                </a:lnTo>
                <a:lnTo>
                  <a:pt x="5188" y="1883"/>
                </a:lnTo>
                <a:lnTo>
                  <a:pt x="5186" y="1883"/>
                </a:lnTo>
                <a:lnTo>
                  <a:pt x="5184" y="1883"/>
                </a:lnTo>
                <a:lnTo>
                  <a:pt x="5182" y="1885"/>
                </a:lnTo>
                <a:lnTo>
                  <a:pt x="5180" y="1885"/>
                </a:lnTo>
                <a:lnTo>
                  <a:pt x="5177" y="1887"/>
                </a:lnTo>
                <a:lnTo>
                  <a:pt x="5177" y="1887"/>
                </a:lnTo>
                <a:lnTo>
                  <a:pt x="5177" y="1889"/>
                </a:lnTo>
                <a:lnTo>
                  <a:pt x="5177" y="1889"/>
                </a:lnTo>
                <a:lnTo>
                  <a:pt x="5177" y="1889"/>
                </a:lnTo>
                <a:lnTo>
                  <a:pt x="5177" y="1889"/>
                </a:lnTo>
                <a:lnTo>
                  <a:pt x="5177" y="1889"/>
                </a:lnTo>
                <a:lnTo>
                  <a:pt x="5177" y="1889"/>
                </a:lnTo>
                <a:lnTo>
                  <a:pt x="5175" y="1891"/>
                </a:lnTo>
                <a:lnTo>
                  <a:pt x="5175" y="1891"/>
                </a:lnTo>
                <a:lnTo>
                  <a:pt x="5175" y="1891"/>
                </a:lnTo>
                <a:lnTo>
                  <a:pt x="5177" y="1893"/>
                </a:lnTo>
                <a:lnTo>
                  <a:pt x="5177" y="1893"/>
                </a:lnTo>
                <a:lnTo>
                  <a:pt x="5180" y="1895"/>
                </a:lnTo>
                <a:lnTo>
                  <a:pt x="5182" y="1895"/>
                </a:lnTo>
                <a:lnTo>
                  <a:pt x="5184" y="1895"/>
                </a:lnTo>
                <a:lnTo>
                  <a:pt x="5184" y="1895"/>
                </a:lnTo>
                <a:lnTo>
                  <a:pt x="5186" y="1895"/>
                </a:lnTo>
                <a:lnTo>
                  <a:pt x="5188" y="1895"/>
                </a:lnTo>
                <a:lnTo>
                  <a:pt x="5188" y="1895"/>
                </a:lnTo>
                <a:lnTo>
                  <a:pt x="5190" y="1895"/>
                </a:lnTo>
                <a:lnTo>
                  <a:pt x="5192" y="1893"/>
                </a:lnTo>
                <a:lnTo>
                  <a:pt x="5192" y="1893"/>
                </a:lnTo>
                <a:lnTo>
                  <a:pt x="5192" y="1895"/>
                </a:lnTo>
                <a:lnTo>
                  <a:pt x="5194" y="1893"/>
                </a:lnTo>
                <a:lnTo>
                  <a:pt x="5194" y="1893"/>
                </a:lnTo>
                <a:lnTo>
                  <a:pt x="5196" y="1893"/>
                </a:lnTo>
                <a:lnTo>
                  <a:pt x="5196" y="1891"/>
                </a:lnTo>
                <a:lnTo>
                  <a:pt x="5194" y="1889"/>
                </a:lnTo>
                <a:close/>
                <a:moveTo>
                  <a:pt x="5173" y="1812"/>
                </a:moveTo>
                <a:lnTo>
                  <a:pt x="5173" y="1812"/>
                </a:lnTo>
                <a:lnTo>
                  <a:pt x="5173" y="1812"/>
                </a:lnTo>
                <a:lnTo>
                  <a:pt x="5173" y="1812"/>
                </a:lnTo>
                <a:lnTo>
                  <a:pt x="5173" y="1812"/>
                </a:lnTo>
                <a:lnTo>
                  <a:pt x="5171" y="1812"/>
                </a:lnTo>
                <a:lnTo>
                  <a:pt x="5171" y="1812"/>
                </a:lnTo>
                <a:lnTo>
                  <a:pt x="5173" y="1812"/>
                </a:lnTo>
                <a:lnTo>
                  <a:pt x="5173" y="1812"/>
                </a:lnTo>
                <a:close/>
                <a:moveTo>
                  <a:pt x="5140" y="1650"/>
                </a:moveTo>
                <a:lnTo>
                  <a:pt x="5140" y="1650"/>
                </a:lnTo>
                <a:lnTo>
                  <a:pt x="5140" y="1648"/>
                </a:lnTo>
                <a:lnTo>
                  <a:pt x="5140" y="1648"/>
                </a:lnTo>
                <a:lnTo>
                  <a:pt x="5140" y="1648"/>
                </a:lnTo>
                <a:lnTo>
                  <a:pt x="5140" y="1648"/>
                </a:lnTo>
                <a:lnTo>
                  <a:pt x="5140" y="1648"/>
                </a:lnTo>
                <a:lnTo>
                  <a:pt x="5140" y="1648"/>
                </a:lnTo>
                <a:lnTo>
                  <a:pt x="5140" y="1650"/>
                </a:lnTo>
                <a:close/>
                <a:moveTo>
                  <a:pt x="5094" y="1531"/>
                </a:moveTo>
                <a:lnTo>
                  <a:pt x="5096" y="1531"/>
                </a:lnTo>
                <a:lnTo>
                  <a:pt x="5096" y="1531"/>
                </a:lnTo>
                <a:lnTo>
                  <a:pt x="5096" y="1531"/>
                </a:lnTo>
                <a:lnTo>
                  <a:pt x="5096" y="1531"/>
                </a:lnTo>
                <a:lnTo>
                  <a:pt x="5094" y="1531"/>
                </a:lnTo>
                <a:lnTo>
                  <a:pt x="5094" y="1531"/>
                </a:lnTo>
                <a:lnTo>
                  <a:pt x="5094" y="1531"/>
                </a:lnTo>
                <a:lnTo>
                  <a:pt x="5094" y="1531"/>
                </a:lnTo>
                <a:lnTo>
                  <a:pt x="5094" y="1531"/>
                </a:lnTo>
                <a:close/>
                <a:moveTo>
                  <a:pt x="5150" y="2176"/>
                </a:moveTo>
                <a:lnTo>
                  <a:pt x="5150" y="2176"/>
                </a:lnTo>
                <a:lnTo>
                  <a:pt x="5150" y="2176"/>
                </a:lnTo>
                <a:lnTo>
                  <a:pt x="5150" y="2176"/>
                </a:lnTo>
                <a:lnTo>
                  <a:pt x="5150" y="2174"/>
                </a:lnTo>
                <a:lnTo>
                  <a:pt x="5150" y="2172"/>
                </a:lnTo>
                <a:lnTo>
                  <a:pt x="5148" y="2172"/>
                </a:lnTo>
                <a:lnTo>
                  <a:pt x="5148" y="2172"/>
                </a:lnTo>
                <a:lnTo>
                  <a:pt x="5148" y="2172"/>
                </a:lnTo>
                <a:lnTo>
                  <a:pt x="5148" y="2174"/>
                </a:lnTo>
                <a:lnTo>
                  <a:pt x="5148" y="2174"/>
                </a:lnTo>
                <a:lnTo>
                  <a:pt x="5148" y="2174"/>
                </a:lnTo>
                <a:lnTo>
                  <a:pt x="5150" y="2176"/>
                </a:lnTo>
                <a:close/>
                <a:moveTo>
                  <a:pt x="5136" y="1644"/>
                </a:moveTo>
                <a:lnTo>
                  <a:pt x="5136" y="1642"/>
                </a:lnTo>
                <a:lnTo>
                  <a:pt x="5136" y="1642"/>
                </a:lnTo>
                <a:lnTo>
                  <a:pt x="5136" y="1640"/>
                </a:lnTo>
                <a:lnTo>
                  <a:pt x="5136" y="1640"/>
                </a:lnTo>
                <a:lnTo>
                  <a:pt x="5133" y="1640"/>
                </a:lnTo>
                <a:lnTo>
                  <a:pt x="5133" y="1640"/>
                </a:lnTo>
                <a:lnTo>
                  <a:pt x="5133" y="1640"/>
                </a:lnTo>
                <a:lnTo>
                  <a:pt x="5136" y="1640"/>
                </a:lnTo>
                <a:lnTo>
                  <a:pt x="5136" y="1642"/>
                </a:lnTo>
                <a:lnTo>
                  <a:pt x="5136" y="1642"/>
                </a:lnTo>
                <a:lnTo>
                  <a:pt x="5136" y="1644"/>
                </a:lnTo>
                <a:close/>
                <a:moveTo>
                  <a:pt x="5115" y="791"/>
                </a:moveTo>
                <a:lnTo>
                  <a:pt x="5115" y="791"/>
                </a:lnTo>
                <a:lnTo>
                  <a:pt x="5110" y="788"/>
                </a:lnTo>
                <a:lnTo>
                  <a:pt x="5108" y="788"/>
                </a:lnTo>
                <a:lnTo>
                  <a:pt x="5106" y="791"/>
                </a:lnTo>
                <a:lnTo>
                  <a:pt x="5108" y="791"/>
                </a:lnTo>
                <a:lnTo>
                  <a:pt x="5110" y="793"/>
                </a:lnTo>
                <a:lnTo>
                  <a:pt x="5110" y="793"/>
                </a:lnTo>
                <a:lnTo>
                  <a:pt x="5113" y="795"/>
                </a:lnTo>
                <a:lnTo>
                  <a:pt x="5115" y="793"/>
                </a:lnTo>
                <a:lnTo>
                  <a:pt x="5117" y="793"/>
                </a:lnTo>
                <a:lnTo>
                  <a:pt x="5119" y="793"/>
                </a:lnTo>
                <a:lnTo>
                  <a:pt x="5119" y="793"/>
                </a:lnTo>
                <a:lnTo>
                  <a:pt x="5119" y="793"/>
                </a:lnTo>
                <a:lnTo>
                  <a:pt x="5121" y="793"/>
                </a:lnTo>
                <a:lnTo>
                  <a:pt x="5117" y="791"/>
                </a:lnTo>
                <a:lnTo>
                  <a:pt x="5115" y="791"/>
                </a:lnTo>
                <a:close/>
                <a:moveTo>
                  <a:pt x="5022" y="1929"/>
                </a:moveTo>
                <a:lnTo>
                  <a:pt x="5022" y="1929"/>
                </a:lnTo>
                <a:lnTo>
                  <a:pt x="5020" y="1929"/>
                </a:lnTo>
                <a:lnTo>
                  <a:pt x="5020" y="1929"/>
                </a:lnTo>
                <a:lnTo>
                  <a:pt x="5020" y="1931"/>
                </a:lnTo>
                <a:lnTo>
                  <a:pt x="5020" y="1931"/>
                </a:lnTo>
                <a:lnTo>
                  <a:pt x="5020" y="1933"/>
                </a:lnTo>
                <a:lnTo>
                  <a:pt x="5020" y="1933"/>
                </a:lnTo>
                <a:lnTo>
                  <a:pt x="5020" y="1931"/>
                </a:lnTo>
                <a:lnTo>
                  <a:pt x="5022" y="1931"/>
                </a:lnTo>
                <a:lnTo>
                  <a:pt x="5020" y="1931"/>
                </a:lnTo>
                <a:lnTo>
                  <a:pt x="5020" y="1929"/>
                </a:lnTo>
                <a:lnTo>
                  <a:pt x="5022" y="1929"/>
                </a:lnTo>
                <a:lnTo>
                  <a:pt x="5022" y="1929"/>
                </a:lnTo>
                <a:close/>
                <a:moveTo>
                  <a:pt x="5029" y="1858"/>
                </a:moveTo>
                <a:lnTo>
                  <a:pt x="5031" y="1860"/>
                </a:lnTo>
                <a:lnTo>
                  <a:pt x="5031" y="1858"/>
                </a:lnTo>
                <a:lnTo>
                  <a:pt x="5031" y="1858"/>
                </a:lnTo>
                <a:lnTo>
                  <a:pt x="5029" y="1858"/>
                </a:lnTo>
                <a:lnTo>
                  <a:pt x="5029" y="1858"/>
                </a:lnTo>
                <a:close/>
                <a:moveTo>
                  <a:pt x="5027" y="2327"/>
                </a:moveTo>
                <a:lnTo>
                  <a:pt x="5025" y="2329"/>
                </a:lnTo>
                <a:lnTo>
                  <a:pt x="5027" y="2329"/>
                </a:lnTo>
                <a:lnTo>
                  <a:pt x="5027" y="2329"/>
                </a:lnTo>
                <a:lnTo>
                  <a:pt x="5027" y="2327"/>
                </a:lnTo>
                <a:lnTo>
                  <a:pt x="5027" y="2327"/>
                </a:lnTo>
                <a:close/>
                <a:moveTo>
                  <a:pt x="5033" y="1962"/>
                </a:moveTo>
                <a:lnTo>
                  <a:pt x="5035" y="1962"/>
                </a:lnTo>
                <a:lnTo>
                  <a:pt x="5035" y="1962"/>
                </a:lnTo>
                <a:lnTo>
                  <a:pt x="5035" y="1960"/>
                </a:lnTo>
                <a:lnTo>
                  <a:pt x="5033" y="1960"/>
                </a:lnTo>
                <a:lnTo>
                  <a:pt x="5033" y="1960"/>
                </a:lnTo>
                <a:lnTo>
                  <a:pt x="5033" y="1962"/>
                </a:lnTo>
                <a:lnTo>
                  <a:pt x="5033" y="1962"/>
                </a:lnTo>
                <a:close/>
                <a:moveTo>
                  <a:pt x="5014" y="1784"/>
                </a:moveTo>
                <a:lnTo>
                  <a:pt x="5012" y="1784"/>
                </a:lnTo>
                <a:lnTo>
                  <a:pt x="5012" y="1784"/>
                </a:lnTo>
                <a:lnTo>
                  <a:pt x="5010" y="1786"/>
                </a:lnTo>
                <a:lnTo>
                  <a:pt x="5010" y="1786"/>
                </a:lnTo>
                <a:lnTo>
                  <a:pt x="5010" y="1786"/>
                </a:lnTo>
                <a:lnTo>
                  <a:pt x="5010" y="1786"/>
                </a:lnTo>
                <a:lnTo>
                  <a:pt x="5010" y="1786"/>
                </a:lnTo>
                <a:lnTo>
                  <a:pt x="5010" y="1786"/>
                </a:lnTo>
                <a:lnTo>
                  <a:pt x="5012" y="1788"/>
                </a:lnTo>
                <a:lnTo>
                  <a:pt x="5012" y="1786"/>
                </a:lnTo>
                <a:lnTo>
                  <a:pt x="5012" y="1786"/>
                </a:lnTo>
                <a:lnTo>
                  <a:pt x="5014" y="1786"/>
                </a:lnTo>
                <a:lnTo>
                  <a:pt x="5014" y="1786"/>
                </a:lnTo>
                <a:lnTo>
                  <a:pt x="5014" y="1786"/>
                </a:lnTo>
                <a:lnTo>
                  <a:pt x="5014" y="1784"/>
                </a:lnTo>
                <a:lnTo>
                  <a:pt x="5014" y="1784"/>
                </a:lnTo>
                <a:close/>
                <a:moveTo>
                  <a:pt x="5031" y="1862"/>
                </a:moveTo>
                <a:lnTo>
                  <a:pt x="5031" y="1862"/>
                </a:lnTo>
                <a:lnTo>
                  <a:pt x="5029" y="1862"/>
                </a:lnTo>
                <a:lnTo>
                  <a:pt x="5029" y="1864"/>
                </a:lnTo>
                <a:lnTo>
                  <a:pt x="5031" y="1866"/>
                </a:lnTo>
                <a:lnTo>
                  <a:pt x="5031" y="1864"/>
                </a:lnTo>
                <a:lnTo>
                  <a:pt x="5031" y="1864"/>
                </a:lnTo>
                <a:lnTo>
                  <a:pt x="5033" y="1866"/>
                </a:lnTo>
                <a:lnTo>
                  <a:pt x="5033" y="1866"/>
                </a:lnTo>
                <a:lnTo>
                  <a:pt x="5033" y="1868"/>
                </a:lnTo>
                <a:lnTo>
                  <a:pt x="5033" y="1870"/>
                </a:lnTo>
                <a:lnTo>
                  <a:pt x="5033" y="1870"/>
                </a:lnTo>
                <a:lnTo>
                  <a:pt x="5033" y="1870"/>
                </a:lnTo>
                <a:lnTo>
                  <a:pt x="5035" y="1870"/>
                </a:lnTo>
                <a:lnTo>
                  <a:pt x="5035" y="1870"/>
                </a:lnTo>
                <a:lnTo>
                  <a:pt x="5037" y="1870"/>
                </a:lnTo>
                <a:lnTo>
                  <a:pt x="5039" y="1870"/>
                </a:lnTo>
                <a:lnTo>
                  <a:pt x="5039" y="1868"/>
                </a:lnTo>
                <a:lnTo>
                  <a:pt x="5039" y="1868"/>
                </a:lnTo>
                <a:lnTo>
                  <a:pt x="5037" y="1868"/>
                </a:lnTo>
                <a:lnTo>
                  <a:pt x="5037" y="1866"/>
                </a:lnTo>
                <a:lnTo>
                  <a:pt x="5037" y="1866"/>
                </a:lnTo>
                <a:lnTo>
                  <a:pt x="5035" y="1866"/>
                </a:lnTo>
                <a:lnTo>
                  <a:pt x="5035" y="1864"/>
                </a:lnTo>
                <a:lnTo>
                  <a:pt x="5033" y="1864"/>
                </a:lnTo>
                <a:lnTo>
                  <a:pt x="5033" y="1864"/>
                </a:lnTo>
                <a:lnTo>
                  <a:pt x="5033" y="1862"/>
                </a:lnTo>
                <a:lnTo>
                  <a:pt x="5031" y="1862"/>
                </a:lnTo>
                <a:close/>
                <a:moveTo>
                  <a:pt x="5033" y="1830"/>
                </a:moveTo>
                <a:lnTo>
                  <a:pt x="5033" y="1832"/>
                </a:lnTo>
                <a:lnTo>
                  <a:pt x="5033" y="1832"/>
                </a:lnTo>
                <a:lnTo>
                  <a:pt x="5035" y="1832"/>
                </a:lnTo>
                <a:lnTo>
                  <a:pt x="5035" y="1832"/>
                </a:lnTo>
                <a:lnTo>
                  <a:pt x="5035" y="1832"/>
                </a:lnTo>
                <a:lnTo>
                  <a:pt x="5035" y="1830"/>
                </a:lnTo>
                <a:lnTo>
                  <a:pt x="5035" y="1830"/>
                </a:lnTo>
                <a:lnTo>
                  <a:pt x="5035" y="1830"/>
                </a:lnTo>
                <a:lnTo>
                  <a:pt x="5035" y="1828"/>
                </a:lnTo>
                <a:lnTo>
                  <a:pt x="5033" y="1830"/>
                </a:lnTo>
                <a:lnTo>
                  <a:pt x="5033" y="1830"/>
                </a:lnTo>
                <a:close/>
                <a:moveTo>
                  <a:pt x="5033" y="1837"/>
                </a:moveTo>
                <a:lnTo>
                  <a:pt x="5033" y="1837"/>
                </a:lnTo>
                <a:lnTo>
                  <a:pt x="5033" y="1837"/>
                </a:lnTo>
                <a:lnTo>
                  <a:pt x="5033" y="1837"/>
                </a:lnTo>
                <a:lnTo>
                  <a:pt x="5035" y="1839"/>
                </a:lnTo>
                <a:lnTo>
                  <a:pt x="5035" y="1837"/>
                </a:lnTo>
                <a:lnTo>
                  <a:pt x="5035" y="1837"/>
                </a:lnTo>
                <a:lnTo>
                  <a:pt x="5035" y="1835"/>
                </a:lnTo>
                <a:lnTo>
                  <a:pt x="5033" y="1837"/>
                </a:lnTo>
                <a:close/>
                <a:moveTo>
                  <a:pt x="5027" y="1935"/>
                </a:moveTo>
                <a:lnTo>
                  <a:pt x="5029" y="1937"/>
                </a:lnTo>
                <a:lnTo>
                  <a:pt x="5029" y="1937"/>
                </a:lnTo>
                <a:lnTo>
                  <a:pt x="5031" y="1939"/>
                </a:lnTo>
                <a:lnTo>
                  <a:pt x="5033" y="1939"/>
                </a:lnTo>
                <a:lnTo>
                  <a:pt x="5033" y="1939"/>
                </a:lnTo>
                <a:lnTo>
                  <a:pt x="5033" y="1937"/>
                </a:lnTo>
                <a:lnTo>
                  <a:pt x="5033" y="1937"/>
                </a:lnTo>
                <a:lnTo>
                  <a:pt x="5033" y="1935"/>
                </a:lnTo>
                <a:lnTo>
                  <a:pt x="5031" y="1935"/>
                </a:lnTo>
                <a:lnTo>
                  <a:pt x="5031" y="1933"/>
                </a:lnTo>
                <a:lnTo>
                  <a:pt x="5031" y="1933"/>
                </a:lnTo>
                <a:lnTo>
                  <a:pt x="5031" y="1933"/>
                </a:lnTo>
                <a:lnTo>
                  <a:pt x="5029" y="1933"/>
                </a:lnTo>
                <a:lnTo>
                  <a:pt x="5029" y="1933"/>
                </a:lnTo>
                <a:lnTo>
                  <a:pt x="5029" y="1933"/>
                </a:lnTo>
                <a:lnTo>
                  <a:pt x="5031" y="1933"/>
                </a:lnTo>
                <a:lnTo>
                  <a:pt x="5029" y="1935"/>
                </a:lnTo>
                <a:lnTo>
                  <a:pt x="5027" y="1935"/>
                </a:lnTo>
                <a:close/>
                <a:moveTo>
                  <a:pt x="5087" y="1528"/>
                </a:moveTo>
                <a:lnTo>
                  <a:pt x="5089" y="1528"/>
                </a:lnTo>
                <a:lnTo>
                  <a:pt x="5089" y="1528"/>
                </a:lnTo>
                <a:lnTo>
                  <a:pt x="5089" y="1528"/>
                </a:lnTo>
                <a:lnTo>
                  <a:pt x="5092" y="1528"/>
                </a:lnTo>
                <a:lnTo>
                  <a:pt x="5087" y="1528"/>
                </a:lnTo>
                <a:lnTo>
                  <a:pt x="5087" y="1528"/>
                </a:lnTo>
                <a:lnTo>
                  <a:pt x="5085" y="1528"/>
                </a:lnTo>
                <a:lnTo>
                  <a:pt x="5085" y="1528"/>
                </a:lnTo>
                <a:lnTo>
                  <a:pt x="5087" y="1528"/>
                </a:lnTo>
                <a:lnTo>
                  <a:pt x="5087" y="1528"/>
                </a:lnTo>
                <a:lnTo>
                  <a:pt x="5087" y="1528"/>
                </a:lnTo>
                <a:close/>
                <a:moveTo>
                  <a:pt x="5020" y="2338"/>
                </a:moveTo>
                <a:lnTo>
                  <a:pt x="5020" y="2338"/>
                </a:lnTo>
                <a:lnTo>
                  <a:pt x="5020" y="2338"/>
                </a:lnTo>
                <a:lnTo>
                  <a:pt x="5022" y="2338"/>
                </a:lnTo>
                <a:lnTo>
                  <a:pt x="5022" y="2338"/>
                </a:lnTo>
                <a:lnTo>
                  <a:pt x="5022" y="2338"/>
                </a:lnTo>
                <a:lnTo>
                  <a:pt x="5022" y="2338"/>
                </a:lnTo>
                <a:lnTo>
                  <a:pt x="5022" y="2336"/>
                </a:lnTo>
                <a:lnTo>
                  <a:pt x="5022" y="2336"/>
                </a:lnTo>
                <a:lnTo>
                  <a:pt x="5022" y="2336"/>
                </a:lnTo>
                <a:lnTo>
                  <a:pt x="5020" y="2336"/>
                </a:lnTo>
                <a:lnTo>
                  <a:pt x="5020" y="2338"/>
                </a:lnTo>
                <a:close/>
                <a:moveTo>
                  <a:pt x="5066" y="1545"/>
                </a:moveTo>
                <a:lnTo>
                  <a:pt x="5066" y="1545"/>
                </a:lnTo>
                <a:lnTo>
                  <a:pt x="5066" y="1545"/>
                </a:lnTo>
                <a:lnTo>
                  <a:pt x="5066" y="1545"/>
                </a:lnTo>
                <a:lnTo>
                  <a:pt x="5066" y="1545"/>
                </a:lnTo>
                <a:lnTo>
                  <a:pt x="5064" y="1547"/>
                </a:lnTo>
                <a:lnTo>
                  <a:pt x="5064" y="1547"/>
                </a:lnTo>
                <a:lnTo>
                  <a:pt x="5064" y="1547"/>
                </a:lnTo>
                <a:lnTo>
                  <a:pt x="5064" y="1547"/>
                </a:lnTo>
                <a:lnTo>
                  <a:pt x="5064" y="1547"/>
                </a:lnTo>
                <a:lnTo>
                  <a:pt x="5066" y="1545"/>
                </a:lnTo>
                <a:close/>
                <a:moveTo>
                  <a:pt x="5060" y="1914"/>
                </a:moveTo>
                <a:lnTo>
                  <a:pt x="5060" y="1914"/>
                </a:lnTo>
                <a:lnTo>
                  <a:pt x="5060" y="1916"/>
                </a:lnTo>
                <a:lnTo>
                  <a:pt x="5062" y="1916"/>
                </a:lnTo>
                <a:lnTo>
                  <a:pt x="5062" y="1914"/>
                </a:lnTo>
                <a:lnTo>
                  <a:pt x="5062" y="1914"/>
                </a:lnTo>
                <a:lnTo>
                  <a:pt x="5060" y="1912"/>
                </a:lnTo>
                <a:lnTo>
                  <a:pt x="5060" y="1912"/>
                </a:lnTo>
                <a:lnTo>
                  <a:pt x="5060" y="1912"/>
                </a:lnTo>
                <a:lnTo>
                  <a:pt x="5060" y="1914"/>
                </a:lnTo>
                <a:close/>
                <a:moveTo>
                  <a:pt x="5064" y="1644"/>
                </a:moveTo>
                <a:lnTo>
                  <a:pt x="5064" y="1644"/>
                </a:lnTo>
                <a:lnTo>
                  <a:pt x="5064" y="1644"/>
                </a:lnTo>
                <a:lnTo>
                  <a:pt x="5064" y="1644"/>
                </a:lnTo>
                <a:lnTo>
                  <a:pt x="5064" y="1644"/>
                </a:lnTo>
                <a:lnTo>
                  <a:pt x="5064" y="1644"/>
                </a:lnTo>
                <a:lnTo>
                  <a:pt x="5064" y="1644"/>
                </a:lnTo>
                <a:close/>
                <a:moveTo>
                  <a:pt x="5069" y="1925"/>
                </a:moveTo>
                <a:lnTo>
                  <a:pt x="5069" y="1925"/>
                </a:lnTo>
                <a:lnTo>
                  <a:pt x="5069" y="1925"/>
                </a:lnTo>
                <a:lnTo>
                  <a:pt x="5069" y="1925"/>
                </a:lnTo>
                <a:lnTo>
                  <a:pt x="5066" y="1925"/>
                </a:lnTo>
                <a:lnTo>
                  <a:pt x="5066" y="1925"/>
                </a:lnTo>
                <a:lnTo>
                  <a:pt x="5069" y="1925"/>
                </a:lnTo>
                <a:lnTo>
                  <a:pt x="5069" y="1925"/>
                </a:lnTo>
                <a:close/>
                <a:moveTo>
                  <a:pt x="5131" y="2258"/>
                </a:moveTo>
                <a:lnTo>
                  <a:pt x="5129" y="2258"/>
                </a:lnTo>
                <a:lnTo>
                  <a:pt x="5129" y="2258"/>
                </a:lnTo>
                <a:lnTo>
                  <a:pt x="5131" y="2258"/>
                </a:lnTo>
                <a:lnTo>
                  <a:pt x="5131" y="2256"/>
                </a:lnTo>
                <a:lnTo>
                  <a:pt x="5131" y="2256"/>
                </a:lnTo>
                <a:lnTo>
                  <a:pt x="5133" y="2256"/>
                </a:lnTo>
                <a:lnTo>
                  <a:pt x="5131" y="2256"/>
                </a:lnTo>
                <a:lnTo>
                  <a:pt x="5131" y="2254"/>
                </a:lnTo>
                <a:lnTo>
                  <a:pt x="5131" y="2254"/>
                </a:lnTo>
                <a:lnTo>
                  <a:pt x="5129" y="2254"/>
                </a:lnTo>
                <a:lnTo>
                  <a:pt x="5129" y="2254"/>
                </a:lnTo>
                <a:lnTo>
                  <a:pt x="5129" y="2254"/>
                </a:lnTo>
                <a:lnTo>
                  <a:pt x="5129" y="2256"/>
                </a:lnTo>
                <a:lnTo>
                  <a:pt x="5129" y="2256"/>
                </a:lnTo>
                <a:lnTo>
                  <a:pt x="5127" y="2256"/>
                </a:lnTo>
                <a:lnTo>
                  <a:pt x="5127" y="2258"/>
                </a:lnTo>
                <a:lnTo>
                  <a:pt x="5127" y="2258"/>
                </a:lnTo>
                <a:lnTo>
                  <a:pt x="5127" y="2258"/>
                </a:lnTo>
                <a:lnTo>
                  <a:pt x="5125" y="2260"/>
                </a:lnTo>
                <a:lnTo>
                  <a:pt x="5127" y="2258"/>
                </a:lnTo>
                <a:lnTo>
                  <a:pt x="5127" y="2256"/>
                </a:lnTo>
                <a:lnTo>
                  <a:pt x="5127" y="2256"/>
                </a:lnTo>
                <a:lnTo>
                  <a:pt x="5127" y="2256"/>
                </a:lnTo>
                <a:lnTo>
                  <a:pt x="5127" y="2254"/>
                </a:lnTo>
                <a:lnTo>
                  <a:pt x="5127" y="2254"/>
                </a:lnTo>
                <a:lnTo>
                  <a:pt x="5129" y="2254"/>
                </a:lnTo>
                <a:lnTo>
                  <a:pt x="5127" y="2254"/>
                </a:lnTo>
                <a:lnTo>
                  <a:pt x="5127" y="2254"/>
                </a:lnTo>
                <a:lnTo>
                  <a:pt x="5125" y="2254"/>
                </a:lnTo>
                <a:lnTo>
                  <a:pt x="5125" y="2254"/>
                </a:lnTo>
                <a:lnTo>
                  <a:pt x="5123" y="2256"/>
                </a:lnTo>
                <a:lnTo>
                  <a:pt x="5121" y="2258"/>
                </a:lnTo>
                <a:lnTo>
                  <a:pt x="5119" y="2258"/>
                </a:lnTo>
                <a:lnTo>
                  <a:pt x="5117" y="2260"/>
                </a:lnTo>
                <a:lnTo>
                  <a:pt x="5115" y="2260"/>
                </a:lnTo>
                <a:lnTo>
                  <a:pt x="5115" y="2258"/>
                </a:lnTo>
                <a:lnTo>
                  <a:pt x="5115" y="2256"/>
                </a:lnTo>
                <a:lnTo>
                  <a:pt x="5115" y="2254"/>
                </a:lnTo>
                <a:lnTo>
                  <a:pt x="5115" y="2252"/>
                </a:lnTo>
                <a:lnTo>
                  <a:pt x="5113" y="2252"/>
                </a:lnTo>
                <a:lnTo>
                  <a:pt x="5110" y="2252"/>
                </a:lnTo>
                <a:lnTo>
                  <a:pt x="5110" y="2250"/>
                </a:lnTo>
                <a:lnTo>
                  <a:pt x="5110" y="2250"/>
                </a:lnTo>
                <a:lnTo>
                  <a:pt x="5110" y="2248"/>
                </a:lnTo>
                <a:lnTo>
                  <a:pt x="5110" y="2248"/>
                </a:lnTo>
                <a:lnTo>
                  <a:pt x="5113" y="2245"/>
                </a:lnTo>
                <a:lnTo>
                  <a:pt x="5113" y="2245"/>
                </a:lnTo>
                <a:lnTo>
                  <a:pt x="5110" y="2245"/>
                </a:lnTo>
                <a:lnTo>
                  <a:pt x="5108" y="2245"/>
                </a:lnTo>
                <a:lnTo>
                  <a:pt x="5106" y="2248"/>
                </a:lnTo>
                <a:lnTo>
                  <a:pt x="5104" y="2250"/>
                </a:lnTo>
                <a:lnTo>
                  <a:pt x="5102" y="2254"/>
                </a:lnTo>
                <a:lnTo>
                  <a:pt x="5100" y="2258"/>
                </a:lnTo>
                <a:lnTo>
                  <a:pt x="5100" y="2262"/>
                </a:lnTo>
                <a:lnTo>
                  <a:pt x="5098" y="2264"/>
                </a:lnTo>
                <a:lnTo>
                  <a:pt x="5098" y="2266"/>
                </a:lnTo>
                <a:lnTo>
                  <a:pt x="5096" y="2266"/>
                </a:lnTo>
                <a:lnTo>
                  <a:pt x="5096" y="2266"/>
                </a:lnTo>
                <a:lnTo>
                  <a:pt x="5094" y="2269"/>
                </a:lnTo>
                <a:lnTo>
                  <a:pt x="5092" y="2269"/>
                </a:lnTo>
                <a:lnTo>
                  <a:pt x="5092" y="2271"/>
                </a:lnTo>
                <a:lnTo>
                  <a:pt x="5089" y="2273"/>
                </a:lnTo>
                <a:lnTo>
                  <a:pt x="5089" y="2275"/>
                </a:lnTo>
                <a:lnTo>
                  <a:pt x="5089" y="2277"/>
                </a:lnTo>
                <a:lnTo>
                  <a:pt x="5089" y="2279"/>
                </a:lnTo>
                <a:lnTo>
                  <a:pt x="5089" y="2279"/>
                </a:lnTo>
                <a:lnTo>
                  <a:pt x="5089" y="2279"/>
                </a:lnTo>
                <a:lnTo>
                  <a:pt x="5089" y="2279"/>
                </a:lnTo>
                <a:lnTo>
                  <a:pt x="5087" y="2281"/>
                </a:lnTo>
                <a:lnTo>
                  <a:pt x="5087" y="2281"/>
                </a:lnTo>
                <a:lnTo>
                  <a:pt x="5085" y="2283"/>
                </a:lnTo>
                <a:lnTo>
                  <a:pt x="5085" y="2285"/>
                </a:lnTo>
                <a:lnTo>
                  <a:pt x="5085" y="2287"/>
                </a:lnTo>
                <a:lnTo>
                  <a:pt x="5085" y="2287"/>
                </a:lnTo>
                <a:lnTo>
                  <a:pt x="5085" y="2285"/>
                </a:lnTo>
                <a:lnTo>
                  <a:pt x="5085" y="2285"/>
                </a:lnTo>
                <a:lnTo>
                  <a:pt x="5085" y="2285"/>
                </a:lnTo>
                <a:lnTo>
                  <a:pt x="5083" y="2287"/>
                </a:lnTo>
                <a:lnTo>
                  <a:pt x="5081" y="2287"/>
                </a:lnTo>
                <a:lnTo>
                  <a:pt x="5081" y="2290"/>
                </a:lnTo>
                <a:lnTo>
                  <a:pt x="5081" y="2290"/>
                </a:lnTo>
                <a:lnTo>
                  <a:pt x="5081" y="2290"/>
                </a:lnTo>
                <a:lnTo>
                  <a:pt x="5079" y="2290"/>
                </a:lnTo>
                <a:lnTo>
                  <a:pt x="5079" y="2290"/>
                </a:lnTo>
                <a:lnTo>
                  <a:pt x="5079" y="2290"/>
                </a:lnTo>
                <a:lnTo>
                  <a:pt x="5079" y="2292"/>
                </a:lnTo>
                <a:lnTo>
                  <a:pt x="5079" y="2290"/>
                </a:lnTo>
                <a:lnTo>
                  <a:pt x="5077" y="2290"/>
                </a:lnTo>
                <a:lnTo>
                  <a:pt x="5077" y="2290"/>
                </a:lnTo>
                <a:lnTo>
                  <a:pt x="5075" y="2292"/>
                </a:lnTo>
                <a:lnTo>
                  <a:pt x="5077" y="2292"/>
                </a:lnTo>
                <a:lnTo>
                  <a:pt x="5077" y="2292"/>
                </a:lnTo>
                <a:lnTo>
                  <a:pt x="5075" y="2292"/>
                </a:lnTo>
                <a:lnTo>
                  <a:pt x="5075" y="2292"/>
                </a:lnTo>
                <a:lnTo>
                  <a:pt x="5075" y="2292"/>
                </a:lnTo>
                <a:lnTo>
                  <a:pt x="5073" y="2294"/>
                </a:lnTo>
                <a:lnTo>
                  <a:pt x="5073" y="2294"/>
                </a:lnTo>
                <a:lnTo>
                  <a:pt x="5073" y="2294"/>
                </a:lnTo>
                <a:lnTo>
                  <a:pt x="5071" y="2296"/>
                </a:lnTo>
                <a:lnTo>
                  <a:pt x="5069" y="2296"/>
                </a:lnTo>
                <a:lnTo>
                  <a:pt x="5069" y="2298"/>
                </a:lnTo>
                <a:lnTo>
                  <a:pt x="5069" y="2298"/>
                </a:lnTo>
                <a:lnTo>
                  <a:pt x="5069" y="2298"/>
                </a:lnTo>
                <a:lnTo>
                  <a:pt x="5069" y="2298"/>
                </a:lnTo>
                <a:lnTo>
                  <a:pt x="5069" y="2298"/>
                </a:lnTo>
                <a:lnTo>
                  <a:pt x="5066" y="2298"/>
                </a:lnTo>
                <a:lnTo>
                  <a:pt x="5066" y="2300"/>
                </a:lnTo>
                <a:lnTo>
                  <a:pt x="5064" y="2300"/>
                </a:lnTo>
                <a:lnTo>
                  <a:pt x="5060" y="2302"/>
                </a:lnTo>
                <a:lnTo>
                  <a:pt x="5058" y="2302"/>
                </a:lnTo>
                <a:lnTo>
                  <a:pt x="5058" y="2304"/>
                </a:lnTo>
                <a:lnTo>
                  <a:pt x="5058" y="2304"/>
                </a:lnTo>
                <a:lnTo>
                  <a:pt x="5058" y="2304"/>
                </a:lnTo>
                <a:lnTo>
                  <a:pt x="5056" y="2304"/>
                </a:lnTo>
                <a:lnTo>
                  <a:pt x="5056" y="2304"/>
                </a:lnTo>
                <a:lnTo>
                  <a:pt x="5054" y="2306"/>
                </a:lnTo>
                <a:lnTo>
                  <a:pt x="5052" y="2306"/>
                </a:lnTo>
                <a:lnTo>
                  <a:pt x="5052" y="2306"/>
                </a:lnTo>
                <a:lnTo>
                  <a:pt x="5048" y="2306"/>
                </a:lnTo>
                <a:lnTo>
                  <a:pt x="5048" y="2308"/>
                </a:lnTo>
                <a:lnTo>
                  <a:pt x="5043" y="2310"/>
                </a:lnTo>
                <a:lnTo>
                  <a:pt x="5041" y="2313"/>
                </a:lnTo>
                <a:lnTo>
                  <a:pt x="5039" y="2315"/>
                </a:lnTo>
                <a:lnTo>
                  <a:pt x="5039" y="2317"/>
                </a:lnTo>
                <a:lnTo>
                  <a:pt x="5039" y="2317"/>
                </a:lnTo>
                <a:lnTo>
                  <a:pt x="5039" y="2319"/>
                </a:lnTo>
                <a:lnTo>
                  <a:pt x="5039" y="2317"/>
                </a:lnTo>
                <a:lnTo>
                  <a:pt x="5039" y="2317"/>
                </a:lnTo>
                <a:lnTo>
                  <a:pt x="5037" y="2319"/>
                </a:lnTo>
                <a:lnTo>
                  <a:pt x="5035" y="2319"/>
                </a:lnTo>
                <a:lnTo>
                  <a:pt x="5035" y="2321"/>
                </a:lnTo>
                <a:lnTo>
                  <a:pt x="5033" y="2321"/>
                </a:lnTo>
                <a:lnTo>
                  <a:pt x="5033" y="2321"/>
                </a:lnTo>
                <a:lnTo>
                  <a:pt x="5035" y="2323"/>
                </a:lnTo>
                <a:lnTo>
                  <a:pt x="5035" y="2323"/>
                </a:lnTo>
                <a:lnTo>
                  <a:pt x="5033" y="2323"/>
                </a:lnTo>
                <a:lnTo>
                  <a:pt x="5033" y="2321"/>
                </a:lnTo>
                <a:lnTo>
                  <a:pt x="5031" y="2323"/>
                </a:lnTo>
                <a:lnTo>
                  <a:pt x="5029" y="2325"/>
                </a:lnTo>
                <a:lnTo>
                  <a:pt x="5031" y="2325"/>
                </a:lnTo>
                <a:lnTo>
                  <a:pt x="5031" y="2325"/>
                </a:lnTo>
                <a:lnTo>
                  <a:pt x="5031" y="2325"/>
                </a:lnTo>
                <a:lnTo>
                  <a:pt x="5029" y="2325"/>
                </a:lnTo>
                <a:lnTo>
                  <a:pt x="5027" y="2327"/>
                </a:lnTo>
                <a:lnTo>
                  <a:pt x="5027" y="2327"/>
                </a:lnTo>
                <a:lnTo>
                  <a:pt x="5027" y="2327"/>
                </a:lnTo>
                <a:lnTo>
                  <a:pt x="5029" y="2329"/>
                </a:lnTo>
                <a:lnTo>
                  <a:pt x="5031" y="2329"/>
                </a:lnTo>
                <a:lnTo>
                  <a:pt x="5031" y="2329"/>
                </a:lnTo>
                <a:lnTo>
                  <a:pt x="5029" y="2329"/>
                </a:lnTo>
                <a:lnTo>
                  <a:pt x="5029" y="2329"/>
                </a:lnTo>
                <a:lnTo>
                  <a:pt x="5029" y="2331"/>
                </a:lnTo>
                <a:lnTo>
                  <a:pt x="5029" y="2331"/>
                </a:lnTo>
                <a:lnTo>
                  <a:pt x="5029" y="2331"/>
                </a:lnTo>
                <a:lnTo>
                  <a:pt x="5027" y="2329"/>
                </a:lnTo>
                <a:lnTo>
                  <a:pt x="5025" y="2329"/>
                </a:lnTo>
                <a:lnTo>
                  <a:pt x="5025" y="2331"/>
                </a:lnTo>
                <a:lnTo>
                  <a:pt x="5027" y="2331"/>
                </a:lnTo>
                <a:lnTo>
                  <a:pt x="5025" y="2331"/>
                </a:lnTo>
                <a:lnTo>
                  <a:pt x="5022" y="2334"/>
                </a:lnTo>
                <a:lnTo>
                  <a:pt x="5022" y="2334"/>
                </a:lnTo>
                <a:lnTo>
                  <a:pt x="5025" y="2334"/>
                </a:lnTo>
                <a:lnTo>
                  <a:pt x="5027" y="2334"/>
                </a:lnTo>
                <a:lnTo>
                  <a:pt x="5025" y="2336"/>
                </a:lnTo>
                <a:lnTo>
                  <a:pt x="5025" y="2336"/>
                </a:lnTo>
                <a:lnTo>
                  <a:pt x="5025" y="2338"/>
                </a:lnTo>
                <a:lnTo>
                  <a:pt x="5027" y="2338"/>
                </a:lnTo>
                <a:lnTo>
                  <a:pt x="5027" y="2338"/>
                </a:lnTo>
                <a:lnTo>
                  <a:pt x="5025" y="2338"/>
                </a:lnTo>
                <a:lnTo>
                  <a:pt x="5020" y="2340"/>
                </a:lnTo>
                <a:lnTo>
                  <a:pt x="5020" y="2340"/>
                </a:lnTo>
                <a:lnTo>
                  <a:pt x="5020" y="2340"/>
                </a:lnTo>
                <a:lnTo>
                  <a:pt x="5020" y="2342"/>
                </a:lnTo>
                <a:lnTo>
                  <a:pt x="5022" y="2342"/>
                </a:lnTo>
                <a:lnTo>
                  <a:pt x="5022" y="2340"/>
                </a:lnTo>
                <a:lnTo>
                  <a:pt x="5022" y="2340"/>
                </a:lnTo>
                <a:lnTo>
                  <a:pt x="5022" y="2342"/>
                </a:lnTo>
                <a:lnTo>
                  <a:pt x="5022" y="2342"/>
                </a:lnTo>
                <a:lnTo>
                  <a:pt x="5022" y="2344"/>
                </a:lnTo>
                <a:lnTo>
                  <a:pt x="5025" y="2342"/>
                </a:lnTo>
                <a:lnTo>
                  <a:pt x="5027" y="2342"/>
                </a:lnTo>
                <a:lnTo>
                  <a:pt x="5022" y="2344"/>
                </a:lnTo>
                <a:lnTo>
                  <a:pt x="5022" y="2346"/>
                </a:lnTo>
                <a:lnTo>
                  <a:pt x="5025" y="2346"/>
                </a:lnTo>
                <a:lnTo>
                  <a:pt x="5029" y="2346"/>
                </a:lnTo>
                <a:lnTo>
                  <a:pt x="5033" y="2346"/>
                </a:lnTo>
                <a:lnTo>
                  <a:pt x="5033" y="2346"/>
                </a:lnTo>
                <a:lnTo>
                  <a:pt x="5035" y="2344"/>
                </a:lnTo>
                <a:lnTo>
                  <a:pt x="5035" y="2344"/>
                </a:lnTo>
                <a:lnTo>
                  <a:pt x="5037" y="2346"/>
                </a:lnTo>
                <a:lnTo>
                  <a:pt x="5037" y="2346"/>
                </a:lnTo>
                <a:lnTo>
                  <a:pt x="5039" y="2348"/>
                </a:lnTo>
                <a:lnTo>
                  <a:pt x="5039" y="2348"/>
                </a:lnTo>
                <a:lnTo>
                  <a:pt x="5043" y="2348"/>
                </a:lnTo>
                <a:lnTo>
                  <a:pt x="5043" y="2348"/>
                </a:lnTo>
                <a:lnTo>
                  <a:pt x="5045" y="2348"/>
                </a:lnTo>
                <a:lnTo>
                  <a:pt x="5045" y="2350"/>
                </a:lnTo>
                <a:lnTo>
                  <a:pt x="5045" y="2350"/>
                </a:lnTo>
                <a:lnTo>
                  <a:pt x="5045" y="2350"/>
                </a:lnTo>
                <a:lnTo>
                  <a:pt x="5045" y="2352"/>
                </a:lnTo>
                <a:lnTo>
                  <a:pt x="5048" y="2352"/>
                </a:lnTo>
                <a:lnTo>
                  <a:pt x="5048" y="2352"/>
                </a:lnTo>
                <a:lnTo>
                  <a:pt x="5048" y="2352"/>
                </a:lnTo>
                <a:lnTo>
                  <a:pt x="5050" y="2352"/>
                </a:lnTo>
                <a:lnTo>
                  <a:pt x="5050" y="2352"/>
                </a:lnTo>
                <a:lnTo>
                  <a:pt x="5052" y="2352"/>
                </a:lnTo>
                <a:lnTo>
                  <a:pt x="5054" y="2352"/>
                </a:lnTo>
                <a:lnTo>
                  <a:pt x="5056" y="2352"/>
                </a:lnTo>
                <a:lnTo>
                  <a:pt x="5058" y="2354"/>
                </a:lnTo>
                <a:lnTo>
                  <a:pt x="5060" y="2352"/>
                </a:lnTo>
                <a:lnTo>
                  <a:pt x="5066" y="2352"/>
                </a:lnTo>
                <a:lnTo>
                  <a:pt x="5066" y="2352"/>
                </a:lnTo>
                <a:lnTo>
                  <a:pt x="5066" y="2350"/>
                </a:lnTo>
                <a:lnTo>
                  <a:pt x="5069" y="2348"/>
                </a:lnTo>
                <a:lnTo>
                  <a:pt x="5073" y="2344"/>
                </a:lnTo>
                <a:lnTo>
                  <a:pt x="5075" y="2344"/>
                </a:lnTo>
                <a:lnTo>
                  <a:pt x="5075" y="2342"/>
                </a:lnTo>
                <a:lnTo>
                  <a:pt x="5077" y="2342"/>
                </a:lnTo>
                <a:lnTo>
                  <a:pt x="5081" y="2340"/>
                </a:lnTo>
                <a:lnTo>
                  <a:pt x="5081" y="2340"/>
                </a:lnTo>
                <a:lnTo>
                  <a:pt x="5081" y="2340"/>
                </a:lnTo>
                <a:lnTo>
                  <a:pt x="5081" y="2340"/>
                </a:lnTo>
                <a:lnTo>
                  <a:pt x="5081" y="2338"/>
                </a:lnTo>
                <a:lnTo>
                  <a:pt x="5081" y="2338"/>
                </a:lnTo>
                <a:lnTo>
                  <a:pt x="5081" y="2338"/>
                </a:lnTo>
                <a:lnTo>
                  <a:pt x="5081" y="2336"/>
                </a:lnTo>
                <a:lnTo>
                  <a:pt x="5083" y="2334"/>
                </a:lnTo>
                <a:lnTo>
                  <a:pt x="5083" y="2331"/>
                </a:lnTo>
                <a:lnTo>
                  <a:pt x="5083" y="2327"/>
                </a:lnTo>
                <a:lnTo>
                  <a:pt x="5085" y="2327"/>
                </a:lnTo>
                <a:lnTo>
                  <a:pt x="5087" y="2325"/>
                </a:lnTo>
                <a:lnTo>
                  <a:pt x="5087" y="2323"/>
                </a:lnTo>
                <a:lnTo>
                  <a:pt x="5085" y="2323"/>
                </a:lnTo>
                <a:lnTo>
                  <a:pt x="5085" y="2323"/>
                </a:lnTo>
                <a:lnTo>
                  <a:pt x="5087" y="2323"/>
                </a:lnTo>
                <a:lnTo>
                  <a:pt x="5087" y="2321"/>
                </a:lnTo>
                <a:lnTo>
                  <a:pt x="5087" y="2317"/>
                </a:lnTo>
                <a:lnTo>
                  <a:pt x="5087" y="2317"/>
                </a:lnTo>
                <a:lnTo>
                  <a:pt x="5089" y="2313"/>
                </a:lnTo>
                <a:lnTo>
                  <a:pt x="5089" y="2313"/>
                </a:lnTo>
                <a:lnTo>
                  <a:pt x="5089" y="2310"/>
                </a:lnTo>
                <a:lnTo>
                  <a:pt x="5089" y="2310"/>
                </a:lnTo>
                <a:lnTo>
                  <a:pt x="5092" y="2310"/>
                </a:lnTo>
                <a:lnTo>
                  <a:pt x="5092" y="2308"/>
                </a:lnTo>
                <a:lnTo>
                  <a:pt x="5092" y="2308"/>
                </a:lnTo>
                <a:lnTo>
                  <a:pt x="5094" y="2308"/>
                </a:lnTo>
                <a:lnTo>
                  <a:pt x="5096" y="2308"/>
                </a:lnTo>
                <a:lnTo>
                  <a:pt x="5096" y="2308"/>
                </a:lnTo>
                <a:lnTo>
                  <a:pt x="5098" y="2306"/>
                </a:lnTo>
                <a:lnTo>
                  <a:pt x="5100" y="2306"/>
                </a:lnTo>
                <a:lnTo>
                  <a:pt x="5100" y="2306"/>
                </a:lnTo>
                <a:lnTo>
                  <a:pt x="5102" y="2304"/>
                </a:lnTo>
                <a:lnTo>
                  <a:pt x="5102" y="2304"/>
                </a:lnTo>
                <a:lnTo>
                  <a:pt x="5100" y="2302"/>
                </a:lnTo>
                <a:lnTo>
                  <a:pt x="5100" y="2302"/>
                </a:lnTo>
                <a:lnTo>
                  <a:pt x="5102" y="2302"/>
                </a:lnTo>
                <a:lnTo>
                  <a:pt x="5102" y="2304"/>
                </a:lnTo>
                <a:lnTo>
                  <a:pt x="5104" y="2304"/>
                </a:lnTo>
                <a:lnTo>
                  <a:pt x="5104" y="2304"/>
                </a:lnTo>
                <a:lnTo>
                  <a:pt x="5104" y="2304"/>
                </a:lnTo>
                <a:lnTo>
                  <a:pt x="5106" y="2302"/>
                </a:lnTo>
                <a:lnTo>
                  <a:pt x="5106" y="2302"/>
                </a:lnTo>
                <a:lnTo>
                  <a:pt x="5106" y="2302"/>
                </a:lnTo>
                <a:lnTo>
                  <a:pt x="5106" y="2302"/>
                </a:lnTo>
                <a:lnTo>
                  <a:pt x="5108" y="2302"/>
                </a:lnTo>
                <a:lnTo>
                  <a:pt x="5106" y="2304"/>
                </a:lnTo>
                <a:lnTo>
                  <a:pt x="5106" y="2304"/>
                </a:lnTo>
                <a:lnTo>
                  <a:pt x="5108" y="2304"/>
                </a:lnTo>
                <a:lnTo>
                  <a:pt x="5110" y="2304"/>
                </a:lnTo>
                <a:lnTo>
                  <a:pt x="5110" y="2304"/>
                </a:lnTo>
                <a:lnTo>
                  <a:pt x="5113" y="2304"/>
                </a:lnTo>
                <a:lnTo>
                  <a:pt x="5115" y="2304"/>
                </a:lnTo>
                <a:lnTo>
                  <a:pt x="5115" y="2304"/>
                </a:lnTo>
                <a:lnTo>
                  <a:pt x="5115" y="2304"/>
                </a:lnTo>
                <a:lnTo>
                  <a:pt x="5115" y="2302"/>
                </a:lnTo>
                <a:lnTo>
                  <a:pt x="5115" y="2302"/>
                </a:lnTo>
                <a:lnTo>
                  <a:pt x="5115" y="2300"/>
                </a:lnTo>
                <a:lnTo>
                  <a:pt x="5113" y="2300"/>
                </a:lnTo>
                <a:lnTo>
                  <a:pt x="5110" y="2300"/>
                </a:lnTo>
                <a:lnTo>
                  <a:pt x="5110" y="2300"/>
                </a:lnTo>
                <a:lnTo>
                  <a:pt x="5110" y="2298"/>
                </a:lnTo>
                <a:lnTo>
                  <a:pt x="5110" y="2298"/>
                </a:lnTo>
                <a:lnTo>
                  <a:pt x="5110" y="2298"/>
                </a:lnTo>
                <a:lnTo>
                  <a:pt x="5106" y="2298"/>
                </a:lnTo>
                <a:lnTo>
                  <a:pt x="5108" y="2296"/>
                </a:lnTo>
                <a:lnTo>
                  <a:pt x="5108" y="2296"/>
                </a:lnTo>
                <a:lnTo>
                  <a:pt x="5110" y="2296"/>
                </a:lnTo>
                <a:lnTo>
                  <a:pt x="5110" y="2296"/>
                </a:lnTo>
                <a:lnTo>
                  <a:pt x="5110" y="2294"/>
                </a:lnTo>
                <a:lnTo>
                  <a:pt x="5108" y="2294"/>
                </a:lnTo>
                <a:lnTo>
                  <a:pt x="5108" y="2294"/>
                </a:lnTo>
                <a:lnTo>
                  <a:pt x="5110" y="2294"/>
                </a:lnTo>
                <a:lnTo>
                  <a:pt x="5110" y="2292"/>
                </a:lnTo>
                <a:lnTo>
                  <a:pt x="5113" y="2292"/>
                </a:lnTo>
                <a:lnTo>
                  <a:pt x="5115" y="2290"/>
                </a:lnTo>
                <a:lnTo>
                  <a:pt x="5117" y="2290"/>
                </a:lnTo>
                <a:lnTo>
                  <a:pt x="5117" y="2290"/>
                </a:lnTo>
                <a:lnTo>
                  <a:pt x="5119" y="2287"/>
                </a:lnTo>
                <a:lnTo>
                  <a:pt x="5121" y="2281"/>
                </a:lnTo>
                <a:lnTo>
                  <a:pt x="5123" y="2279"/>
                </a:lnTo>
                <a:lnTo>
                  <a:pt x="5125" y="2277"/>
                </a:lnTo>
                <a:lnTo>
                  <a:pt x="5127" y="2275"/>
                </a:lnTo>
                <a:lnTo>
                  <a:pt x="5127" y="2275"/>
                </a:lnTo>
                <a:lnTo>
                  <a:pt x="5127" y="2273"/>
                </a:lnTo>
                <a:lnTo>
                  <a:pt x="5129" y="2273"/>
                </a:lnTo>
                <a:lnTo>
                  <a:pt x="5131" y="2269"/>
                </a:lnTo>
                <a:lnTo>
                  <a:pt x="5131" y="2269"/>
                </a:lnTo>
                <a:lnTo>
                  <a:pt x="5133" y="2266"/>
                </a:lnTo>
                <a:lnTo>
                  <a:pt x="5131" y="2266"/>
                </a:lnTo>
                <a:lnTo>
                  <a:pt x="5131" y="2266"/>
                </a:lnTo>
                <a:lnTo>
                  <a:pt x="5129" y="2266"/>
                </a:lnTo>
                <a:lnTo>
                  <a:pt x="5131" y="2264"/>
                </a:lnTo>
                <a:lnTo>
                  <a:pt x="5129" y="2264"/>
                </a:lnTo>
                <a:lnTo>
                  <a:pt x="5129" y="2262"/>
                </a:lnTo>
                <a:lnTo>
                  <a:pt x="5129" y="2262"/>
                </a:lnTo>
                <a:lnTo>
                  <a:pt x="5129" y="2260"/>
                </a:lnTo>
                <a:lnTo>
                  <a:pt x="5131" y="2260"/>
                </a:lnTo>
                <a:lnTo>
                  <a:pt x="5131" y="2260"/>
                </a:lnTo>
                <a:lnTo>
                  <a:pt x="5133" y="2260"/>
                </a:lnTo>
                <a:lnTo>
                  <a:pt x="5133" y="2258"/>
                </a:lnTo>
                <a:lnTo>
                  <a:pt x="5133" y="2256"/>
                </a:lnTo>
                <a:lnTo>
                  <a:pt x="5133" y="2258"/>
                </a:lnTo>
                <a:lnTo>
                  <a:pt x="5131" y="2258"/>
                </a:lnTo>
                <a:close/>
                <a:moveTo>
                  <a:pt x="5060" y="1906"/>
                </a:moveTo>
                <a:lnTo>
                  <a:pt x="5060" y="1908"/>
                </a:lnTo>
                <a:lnTo>
                  <a:pt x="5060" y="1906"/>
                </a:lnTo>
                <a:lnTo>
                  <a:pt x="5060" y="1906"/>
                </a:lnTo>
                <a:lnTo>
                  <a:pt x="5058" y="1904"/>
                </a:lnTo>
                <a:lnTo>
                  <a:pt x="5060" y="1904"/>
                </a:lnTo>
                <a:lnTo>
                  <a:pt x="5058" y="1904"/>
                </a:lnTo>
                <a:lnTo>
                  <a:pt x="5058" y="1902"/>
                </a:lnTo>
                <a:lnTo>
                  <a:pt x="5058" y="1902"/>
                </a:lnTo>
                <a:lnTo>
                  <a:pt x="5056" y="1902"/>
                </a:lnTo>
                <a:lnTo>
                  <a:pt x="5056" y="1904"/>
                </a:lnTo>
                <a:lnTo>
                  <a:pt x="5056" y="1904"/>
                </a:lnTo>
                <a:lnTo>
                  <a:pt x="5056" y="1906"/>
                </a:lnTo>
                <a:lnTo>
                  <a:pt x="5060" y="1906"/>
                </a:lnTo>
                <a:close/>
                <a:moveTo>
                  <a:pt x="5058" y="2464"/>
                </a:moveTo>
                <a:lnTo>
                  <a:pt x="5058" y="2464"/>
                </a:lnTo>
                <a:lnTo>
                  <a:pt x="5056" y="2464"/>
                </a:lnTo>
                <a:lnTo>
                  <a:pt x="5056" y="2464"/>
                </a:lnTo>
                <a:lnTo>
                  <a:pt x="5058" y="2464"/>
                </a:lnTo>
                <a:lnTo>
                  <a:pt x="5058" y="2464"/>
                </a:lnTo>
                <a:lnTo>
                  <a:pt x="5060" y="2464"/>
                </a:lnTo>
                <a:lnTo>
                  <a:pt x="5058" y="2464"/>
                </a:lnTo>
                <a:lnTo>
                  <a:pt x="5058" y="2464"/>
                </a:lnTo>
                <a:close/>
                <a:moveTo>
                  <a:pt x="5043" y="2361"/>
                </a:moveTo>
                <a:lnTo>
                  <a:pt x="5043" y="2359"/>
                </a:lnTo>
                <a:lnTo>
                  <a:pt x="5041" y="2359"/>
                </a:lnTo>
                <a:lnTo>
                  <a:pt x="5041" y="2359"/>
                </a:lnTo>
                <a:lnTo>
                  <a:pt x="5043" y="2359"/>
                </a:lnTo>
                <a:lnTo>
                  <a:pt x="5043" y="2359"/>
                </a:lnTo>
                <a:lnTo>
                  <a:pt x="5041" y="2354"/>
                </a:lnTo>
                <a:lnTo>
                  <a:pt x="5039" y="2354"/>
                </a:lnTo>
                <a:lnTo>
                  <a:pt x="5037" y="2357"/>
                </a:lnTo>
                <a:lnTo>
                  <a:pt x="5039" y="2359"/>
                </a:lnTo>
                <a:lnTo>
                  <a:pt x="5037" y="2359"/>
                </a:lnTo>
                <a:lnTo>
                  <a:pt x="5037" y="2361"/>
                </a:lnTo>
                <a:lnTo>
                  <a:pt x="5037" y="2361"/>
                </a:lnTo>
                <a:lnTo>
                  <a:pt x="5037" y="2361"/>
                </a:lnTo>
                <a:lnTo>
                  <a:pt x="5037" y="2363"/>
                </a:lnTo>
                <a:lnTo>
                  <a:pt x="5035" y="2363"/>
                </a:lnTo>
                <a:lnTo>
                  <a:pt x="5035" y="2365"/>
                </a:lnTo>
                <a:lnTo>
                  <a:pt x="5035" y="2365"/>
                </a:lnTo>
                <a:lnTo>
                  <a:pt x="5037" y="2365"/>
                </a:lnTo>
                <a:lnTo>
                  <a:pt x="5039" y="2363"/>
                </a:lnTo>
                <a:lnTo>
                  <a:pt x="5039" y="2363"/>
                </a:lnTo>
                <a:lnTo>
                  <a:pt x="5039" y="2363"/>
                </a:lnTo>
                <a:lnTo>
                  <a:pt x="5041" y="2363"/>
                </a:lnTo>
                <a:lnTo>
                  <a:pt x="5043" y="2363"/>
                </a:lnTo>
                <a:lnTo>
                  <a:pt x="5045" y="2361"/>
                </a:lnTo>
                <a:lnTo>
                  <a:pt x="5045" y="2361"/>
                </a:lnTo>
                <a:lnTo>
                  <a:pt x="5045" y="2361"/>
                </a:lnTo>
                <a:lnTo>
                  <a:pt x="5043" y="2361"/>
                </a:lnTo>
                <a:close/>
                <a:moveTo>
                  <a:pt x="5054" y="1526"/>
                </a:moveTo>
                <a:lnTo>
                  <a:pt x="5052" y="1526"/>
                </a:lnTo>
                <a:lnTo>
                  <a:pt x="5052" y="1526"/>
                </a:lnTo>
                <a:lnTo>
                  <a:pt x="5052" y="1526"/>
                </a:lnTo>
                <a:lnTo>
                  <a:pt x="5052" y="1526"/>
                </a:lnTo>
                <a:lnTo>
                  <a:pt x="5054" y="1526"/>
                </a:lnTo>
                <a:lnTo>
                  <a:pt x="5054" y="1526"/>
                </a:lnTo>
                <a:close/>
                <a:moveTo>
                  <a:pt x="4849" y="1705"/>
                </a:moveTo>
                <a:lnTo>
                  <a:pt x="4849" y="1705"/>
                </a:lnTo>
                <a:lnTo>
                  <a:pt x="4849" y="1702"/>
                </a:lnTo>
                <a:lnTo>
                  <a:pt x="4849" y="1702"/>
                </a:lnTo>
                <a:lnTo>
                  <a:pt x="4846" y="1705"/>
                </a:lnTo>
                <a:lnTo>
                  <a:pt x="4846" y="1705"/>
                </a:lnTo>
                <a:lnTo>
                  <a:pt x="4846" y="1707"/>
                </a:lnTo>
                <a:lnTo>
                  <a:pt x="4846" y="1707"/>
                </a:lnTo>
                <a:lnTo>
                  <a:pt x="4849" y="1709"/>
                </a:lnTo>
                <a:lnTo>
                  <a:pt x="4849" y="1709"/>
                </a:lnTo>
                <a:lnTo>
                  <a:pt x="4849" y="1709"/>
                </a:lnTo>
                <a:lnTo>
                  <a:pt x="4849" y="1707"/>
                </a:lnTo>
                <a:lnTo>
                  <a:pt x="4849" y="1705"/>
                </a:lnTo>
                <a:close/>
                <a:moveTo>
                  <a:pt x="4427" y="1480"/>
                </a:moveTo>
                <a:lnTo>
                  <a:pt x="4427" y="1480"/>
                </a:lnTo>
                <a:lnTo>
                  <a:pt x="4427" y="1482"/>
                </a:lnTo>
                <a:lnTo>
                  <a:pt x="4427" y="1482"/>
                </a:lnTo>
                <a:lnTo>
                  <a:pt x="4425" y="1482"/>
                </a:lnTo>
                <a:lnTo>
                  <a:pt x="4425" y="1484"/>
                </a:lnTo>
                <a:lnTo>
                  <a:pt x="4425" y="1484"/>
                </a:lnTo>
                <a:lnTo>
                  <a:pt x="4427" y="1487"/>
                </a:lnTo>
                <a:lnTo>
                  <a:pt x="4427" y="1487"/>
                </a:lnTo>
                <a:lnTo>
                  <a:pt x="4427" y="1489"/>
                </a:lnTo>
                <a:lnTo>
                  <a:pt x="4427" y="1489"/>
                </a:lnTo>
                <a:lnTo>
                  <a:pt x="4429" y="1489"/>
                </a:lnTo>
                <a:lnTo>
                  <a:pt x="4429" y="1489"/>
                </a:lnTo>
                <a:lnTo>
                  <a:pt x="4429" y="1489"/>
                </a:lnTo>
                <a:lnTo>
                  <a:pt x="4429" y="1487"/>
                </a:lnTo>
                <a:lnTo>
                  <a:pt x="4427" y="1484"/>
                </a:lnTo>
                <a:lnTo>
                  <a:pt x="4429" y="1482"/>
                </a:lnTo>
                <a:lnTo>
                  <a:pt x="4427" y="1480"/>
                </a:lnTo>
                <a:close/>
                <a:moveTo>
                  <a:pt x="4392" y="1445"/>
                </a:moveTo>
                <a:lnTo>
                  <a:pt x="4390" y="1443"/>
                </a:lnTo>
                <a:lnTo>
                  <a:pt x="4390" y="1443"/>
                </a:lnTo>
                <a:lnTo>
                  <a:pt x="4390" y="1443"/>
                </a:lnTo>
                <a:lnTo>
                  <a:pt x="4390" y="1443"/>
                </a:lnTo>
                <a:lnTo>
                  <a:pt x="4390" y="1443"/>
                </a:lnTo>
                <a:lnTo>
                  <a:pt x="4390" y="1445"/>
                </a:lnTo>
                <a:lnTo>
                  <a:pt x="4392" y="1445"/>
                </a:lnTo>
                <a:lnTo>
                  <a:pt x="4394" y="1447"/>
                </a:lnTo>
                <a:lnTo>
                  <a:pt x="4396" y="1449"/>
                </a:lnTo>
                <a:lnTo>
                  <a:pt x="4394" y="1445"/>
                </a:lnTo>
                <a:lnTo>
                  <a:pt x="4392" y="1445"/>
                </a:lnTo>
                <a:close/>
                <a:moveTo>
                  <a:pt x="4409" y="1478"/>
                </a:moveTo>
                <a:lnTo>
                  <a:pt x="4411" y="1478"/>
                </a:lnTo>
                <a:lnTo>
                  <a:pt x="4411" y="1478"/>
                </a:lnTo>
                <a:lnTo>
                  <a:pt x="4409" y="1476"/>
                </a:lnTo>
                <a:lnTo>
                  <a:pt x="4409" y="1476"/>
                </a:lnTo>
                <a:lnTo>
                  <a:pt x="4409" y="1478"/>
                </a:lnTo>
                <a:lnTo>
                  <a:pt x="4409" y="1478"/>
                </a:lnTo>
                <a:close/>
                <a:moveTo>
                  <a:pt x="4383" y="1480"/>
                </a:moveTo>
                <a:lnTo>
                  <a:pt x="4383" y="1480"/>
                </a:lnTo>
                <a:lnTo>
                  <a:pt x="4385" y="1480"/>
                </a:lnTo>
                <a:lnTo>
                  <a:pt x="4385" y="1480"/>
                </a:lnTo>
                <a:lnTo>
                  <a:pt x="4385" y="1478"/>
                </a:lnTo>
                <a:lnTo>
                  <a:pt x="4385" y="1476"/>
                </a:lnTo>
                <a:lnTo>
                  <a:pt x="4385" y="1476"/>
                </a:lnTo>
                <a:lnTo>
                  <a:pt x="4385" y="1476"/>
                </a:lnTo>
                <a:lnTo>
                  <a:pt x="4385" y="1476"/>
                </a:lnTo>
                <a:lnTo>
                  <a:pt x="4383" y="1476"/>
                </a:lnTo>
                <a:lnTo>
                  <a:pt x="4383" y="1478"/>
                </a:lnTo>
                <a:lnTo>
                  <a:pt x="4383" y="1480"/>
                </a:lnTo>
                <a:lnTo>
                  <a:pt x="4383" y="1480"/>
                </a:lnTo>
                <a:lnTo>
                  <a:pt x="4383" y="1480"/>
                </a:lnTo>
                <a:close/>
                <a:moveTo>
                  <a:pt x="4377" y="1449"/>
                </a:moveTo>
                <a:lnTo>
                  <a:pt x="4375" y="1449"/>
                </a:lnTo>
                <a:lnTo>
                  <a:pt x="4375" y="1451"/>
                </a:lnTo>
                <a:lnTo>
                  <a:pt x="4375" y="1453"/>
                </a:lnTo>
                <a:lnTo>
                  <a:pt x="4375" y="1453"/>
                </a:lnTo>
                <a:lnTo>
                  <a:pt x="4375" y="1453"/>
                </a:lnTo>
                <a:lnTo>
                  <a:pt x="4375" y="1455"/>
                </a:lnTo>
                <a:lnTo>
                  <a:pt x="4375" y="1455"/>
                </a:lnTo>
                <a:lnTo>
                  <a:pt x="4375" y="1457"/>
                </a:lnTo>
                <a:lnTo>
                  <a:pt x="4377" y="1453"/>
                </a:lnTo>
                <a:lnTo>
                  <a:pt x="4377" y="1451"/>
                </a:lnTo>
                <a:lnTo>
                  <a:pt x="4377" y="1449"/>
                </a:lnTo>
                <a:lnTo>
                  <a:pt x="4377" y="1449"/>
                </a:lnTo>
                <a:lnTo>
                  <a:pt x="4377" y="1449"/>
                </a:lnTo>
                <a:close/>
                <a:moveTo>
                  <a:pt x="4402" y="1470"/>
                </a:moveTo>
                <a:lnTo>
                  <a:pt x="4400" y="1468"/>
                </a:lnTo>
                <a:lnTo>
                  <a:pt x="4400" y="1468"/>
                </a:lnTo>
                <a:lnTo>
                  <a:pt x="4400" y="1470"/>
                </a:lnTo>
                <a:lnTo>
                  <a:pt x="4400" y="1470"/>
                </a:lnTo>
                <a:lnTo>
                  <a:pt x="4402" y="1470"/>
                </a:lnTo>
                <a:close/>
                <a:moveTo>
                  <a:pt x="4406" y="1487"/>
                </a:moveTo>
                <a:lnTo>
                  <a:pt x="4404" y="1487"/>
                </a:lnTo>
                <a:lnTo>
                  <a:pt x="4402" y="1489"/>
                </a:lnTo>
                <a:lnTo>
                  <a:pt x="4402" y="1489"/>
                </a:lnTo>
                <a:lnTo>
                  <a:pt x="4402" y="1491"/>
                </a:lnTo>
                <a:lnTo>
                  <a:pt x="4402" y="1491"/>
                </a:lnTo>
                <a:lnTo>
                  <a:pt x="4402" y="1493"/>
                </a:lnTo>
                <a:lnTo>
                  <a:pt x="4402" y="1493"/>
                </a:lnTo>
                <a:lnTo>
                  <a:pt x="4406" y="1493"/>
                </a:lnTo>
                <a:lnTo>
                  <a:pt x="4409" y="1493"/>
                </a:lnTo>
                <a:lnTo>
                  <a:pt x="4411" y="1493"/>
                </a:lnTo>
                <a:lnTo>
                  <a:pt x="4411" y="1491"/>
                </a:lnTo>
                <a:lnTo>
                  <a:pt x="4411" y="1491"/>
                </a:lnTo>
                <a:lnTo>
                  <a:pt x="4413" y="1491"/>
                </a:lnTo>
                <a:lnTo>
                  <a:pt x="4413" y="1491"/>
                </a:lnTo>
                <a:lnTo>
                  <a:pt x="4413" y="1489"/>
                </a:lnTo>
                <a:lnTo>
                  <a:pt x="4413" y="1489"/>
                </a:lnTo>
                <a:lnTo>
                  <a:pt x="4413" y="1487"/>
                </a:lnTo>
                <a:lnTo>
                  <a:pt x="4411" y="1487"/>
                </a:lnTo>
                <a:lnTo>
                  <a:pt x="4411" y="1484"/>
                </a:lnTo>
                <a:lnTo>
                  <a:pt x="4409" y="1484"/>
                </a:lnTo>
                <a:lnTo>
                  <a:pt x="4409" y="1484"/>
                </a:lnTo>
                <a:lnTo>
                  <a:pt x="4409" y="1484"/>
                </a:lnTo>
                <a:lnTo>
                  <a:pt x="4406" y="1484"/>
                </a:lnTo>
                <a:lnTo>
                  <a:pt x="4406" y="1487"/>
                </a:lnTo>
                <a:close/>
                <a:moveTo>
                  <a:pt x="4404" y="1468"/>
                </a:moveTo>
                <a:lnTo>
                  <a:pt x="4404" y="1470"/>
                </a:lnTo>
                <a:lnTo>
                  <a:pt x="4404" y="1470"/>
                </a:lnTo>
                <a:lnTo>
                  <a:pt x="4404" y="1472"/>
                </a:lnTo>
                <a:lnTo>
                  <a:pt x="4402" y="1472"/>
                </a:lnTo>
                <a:lnTo>
                  <a:pt x="4402" y="1474"/>
                </a:lnTo>
                <a:lnTo>
                  <a:pt x="4402" y="1476"/>
                </a:lnTo>
                <a:lnTo>
                  <a:pt x="4400" y="1478"/>
                </a:lnTo>
                <a:lnTo>
                  <a:pt x="4400" y="1480"/>
                </a:lnTo>
                <a:lnTo>
                  <a:pt x="4398" y="1482"/>
                </a:lnTo>
                <a:lnTo>
                  <a:pt x="4398" y="1484"/>
                </a:lnTo>
                <a:lnTo>
                  <a:pt x="4396" y="1489"/>
                </a:lnTo>
                <a:lnTo>
                  <a:pt x="4396" y="1489"/>
                </a:lnTo>
                <a:lnTo>
                  <a:pt x="4394" y="1493"/>
                </a:lnTo>
                <a:lnTo>
                  <a:pt x="4394" y="1495"/>
                </a:lnTo>
                <a:lnTo>
                  <a:pt x="4394" y="1495"/>
                </a:lnTo>
                <a:lnTo>
                  <a:pt x="4396" y="1495"/>
                </a:lnTo>
                <a:lnTo>
                  <a:pt x="4396" y="1493"/>
                </a:lnTo>
                <a:lnTo>
                  <a:pt x="4398" y="1489"/>
                </a:lnTo>
                <a:lnTo>
                  <a:pt x="4398" y="1487"/>
                </a:lnTo>
                <a:lnTo>
                  <a:pt x="4400" y="1484"/>
                </a:lnTo>
                <a:lnTo>
                  <a:pt x="4400" y="1484"/>
                </a:lnTo>
                <a:lnTo>
                  <a:pt x="4402" y="1482"/>
                </a:lnTo>
                <a:lnTo>
                  <a:pt x="4404" y="1482"/>
                </a:lnTo>
                <a:lnTo>
                  <a:pt x="4404" y="1482"/>
                </a:lnTo>
                <a:lnTo>
                  <a:pt x="4404" y="1478"/>
                </a:lnTo>
                <a:lnTo>
                  <a:pt x="4404" y="1476"/>
                </a:lnTo>
                <a:lnTo>
                  <a:pt x="4404" y="1474"/>
                </a:lnTo>
                <a:lnTo>
                  <a:pt x="4404" y="1472"/>
                </a:lnTo>
                <a:lnTo>
                  <a:pt x="4404" y="1472"/>
                </a:lnTo>
                <a:lnTo>
                  <a:pt x="4404" y="1472"/>
                </a:lnTo>
                <a:lnTo>
                  <a:pt x="4404" y="1470"/>
                </a:lnTo>
                <a:lnTo>
                  <a:pt x="4404" y="1468"/>
                </a:lnTo>
                <a:close/>
                <a:moveTo>
                  <a:pt x="4381" y="1489"/>
                </a:moveTo>
                <a:lnTo>
                  <a:pt x="4381" y="1489"/>
                </a:lnTo>
                <a:lnTo>
                  <a:pt x="4381" y="1491"/>
                </a:lnTo>
                <a:lnTo>
                  <a:pt x="4383" y="1495"/>
                </a:lnTo>
                <a:lnTo>
                  <a:pt x="4383" y="1495"/>
                </a:lnTo>
                <a:lnTo>
                  <a:pt x="4385" y="1495"/>
                </a:lnTo>
                <a:lnTo>
                  <a:pt x="4385" y="1497"/>
                </a:lnTo>
                <a:lnTo>
                  <a:pt x="4388" y="1497"/>
                </a:lnTo>
                <a:lnTo>
                  <a:pt x="4390" y="1499"/>
                </a:lnTo>
                <a:lnTo>
                  <a:pt x="4390" y="1501"/>
                </a:lnTo>
                <a:lnTo>
                  <a:pt x="4390" y="1501"/>
                </a:lnTo>
                <a:lnTo>
                  <a:pt x="4392" y="1501"/>
                </a:lnTo>
                <a:lnTo>
                  <a:pt x="4392" y="1501"/>
                </a:lnTo>
                <a:lnTo>
                  <a:pt x="4394" y="1499"/>
                </a:lnTo>
                <a:lnTo>
                  <a:pt x="4394" y="1499"/>
                </a:lnTo>
                <a:lnTo>
                  <a:pt x="4394" y="1497"/>
                </a:lnTo>
                <a:lnTo>
                  <a:pt x="4394" y="1497"/>
                </a:lnTo>
                <a:lnTo>
                  <a:pt x="4394" y="1497"/>
                </a:lnTo>
                <a:lnTo>
                  <a:pt x="4392" y="1493"/>
                </a:lnTo>
                <a:lnTo>
                  <a:pt x="4392" y="1493"/>
                </a:lnTo>
                <a:lnTo>
                  <a:pt x="4392" y="1491"/>
                </a:lnTo>
                <a:lnTo>
                  <a:pt x="4392" y="1489"/>
                </a:lnTo>
                <a:lnTo>
                  <a:pt x="4392" y="1489"/>
                </a:lnTo>
                <a:lnTo>
                  <a:pt x="4394" y="1487"/>
                </a:lnTo>
                <a:lnTo>
                  <a:pt x="4394" y="1484"/>
                </a:lnTo>
                <a:lnTo>
                  <a:pt x="4394" y="1482"/>
                </a:lnTo>
                <a:lnTo>
                  <a:pt x="4396" y="1480"/>
                </a:lnTo>
                <a:lnTo>
                  <a:pt x="4396" y="1478"/>
                </a:lnTo>
                <a:lnTo>
                  <a:pt x="4398" y="1478"/>
                </a:lnTo>
                <a:lnTo>
                  <a:pt x="4398" y="1476"/>
                </a:lnTo>
                <a:lnTo>
                  <a:pt x="4398" y="1476"/>
                </a:lnTo>
                <a:lnTo>
                  <a:pt x="4398" y="1474"/>
                </a:lnTo>
                <a:lnTo>
                  <a:pt x="4394" y="1472"/>
                </a:lnTo>
                <a:lnTo>
                  <a:pt x="4394" y="1472"/>
                </a:lnTo>
                <a:lnTo>
                  <a:pt x="4390" y="1474"/>
                </a:lnTo>
                <a:lnTo>
                  <a:pt x="4390" y="1474"/>
                </a:lnTo>
                <a:lnTo>
                  <a:pt x="4390" y="1474"/>
                </a:lnTo>
                <a:lnTo>
                  <a:pt x="4390" y="1476"/>
                </a:lnTo>
                <a:lnTo>
                  <a:pt x="4390" y="1476"/>
                </a:lnTo>
                <a:lnTo>
                  <a:pt x="4388" y="1478"/>
                </a:lnTo>
                <a:lnTo>
                  <a:pt x="4388" y="1478"/>
                </a:lnTo>
                <a:lnTo>
                  <a:pt x="4388" y="1480"/>
                </a:lnTo>
                <a:lnTo>
                  <a:pt x="4388" y="1482"/>
                </a:lnTo>
                <a:lnTo>
                  <a:pt x="4388" y="1482"/>
                </a:lnTo>
                <a:lnTo>
                  <a:pt x="4388" y="1484"/>
                </a:lnTo>
                <a:lnTo>
                  <a:pt x="4388" y="1487"/>
                </a:lnTo>
                <a:lnTo>
                  <a:pt x="4385" y="1487"/>
                </a:lnTo>
                <a:lnTo>
                  <a:pt x="4385" y="1487"/>
                </a:lnTo>
                <a:lnTo>
                  <a:pt x="4383" y="1487"/>
                </a:lnTo>
                <a:lnTo>
                  <a:pt x="4381" y="1489"/>
                </a:lnTo>
                <a:lnTo>
                  <a:pt x="4381" y="1489"/>
                </a:lnTo>
                <a:close/>
                <a:moveTo>
                  <a:pt x="4400" y="1497"/>
                </a:moveTo>
                <a:lnTo>
                  <a:pt x="4398" y="1497"/>
                </a:lnTo>
                <a:lnTo>
                  <a:pt x="4398" y="1499"/>
                </a:lnTo>
                <a:lnTo>
                  <a:pt x="4396" y="1499"/>
                </a:lnTo>
                <a:lnTo>
                  <a:pt x="4396" y="1499"/>
                </a:lnTo>
                <a:lnTo>
                  <a:pt x="4398" y="1499"/>
                </a:lnTo>
                <a:lnTo>
                  <a:pt x="4398" y="1499"/>
                </a:lnTo>
                <a:lnTo>
                  <a:pt x="4400" y="1499"/>
                </a:lnTo>
                <a:lnTo>
                  <a:pt x="4400" y="1499"/>
                </a:lnTo>
                <a:lnTo>
                  <a:pt x="4400" y="1497"/>
                </a:lnTo>
                <a:close/>
                <a:moveTo>
                  <a:pt x="4373" y="1537"/>
                </a:moveTo>
                <a:lnTo>
                  <a:pt x="4373" y="1537"/>
                </a:lnTo>
                <a:lnTo>
                  <a:pt x="4375" y="1539"/>
                </a:lnTo>
                <a:lnTo>
                  <a:pt x="4375" y="1539"/>
                </a:lnTo>
                <a:lnTo>
                  <a:pt x="4377" y="1539"/>
                </a:lnTo>
                <a:lnTo>
                  <a:pt x="4377" y="1539"/>
                </a:lnTo>
                <a:lnTo>
                  <a:pt x="4379" y="1537"/>
                </a:lnTo>
                <a:lnTo>
                  <a:pt x="4379" y="1537"/>
                </a:lnTo>
                <a:lnTo>
                  <a:pt x="4379" y="1535"/>
                </a:lnTo>
                <a:lnTo>
                  <a:pt x="4375" y="1535"/>
                </a:lnTo>
                <a:lnTo>
                  <a:pt x="4373" y="1535"/>
                </a:lnTo>
                <a:lnTo>
                  <a:pt x="4373" y="1535"/>
                </a:lnTo>
                <a:lnTo>
                  <a:pt x="4373" y="1537"/>
                </a:lnTo>
                <a:lnTo>
                  <a:pt x="4373" y="1537"/>
                </a:lnTo>
                <a:close/>
                <a:moveTo>
                  <a:pt x="4346" y="1558"/>
                </a:moveTo>
                <a:lnTo>
                  <a:pt x="4346" y="1558"/>
                </a:lnTo>
                <a:lnTo>
                  <a:pt x="4348" y="1558"/>
                </a:lnTo>
                <a:lnTo>
                  <a:pt x="4348" y="1556"/>
                </a:lnTo>
                <a:lnTo>
                  <a:pt x="4348" y="1556"/>
                </a:lnTo>
                <a:lnTo>
                  <a:pt x="4350" y="1558"/>
                </a:lnTo>
                <a:lnTo>
                  <a:pt x="4350" y="1556"/>
                </a:lnTo>
                <a:lnTo>
                  <a:pt x="4350" y="1556"/>
                </a:lnTo>
                <a:lnTo>
                  <a:pt x="4350" y="1556"/>
                </a:lnTo>
                <a:lnTo>
                  <a:pt x="4350" y="1554"/>
                </a:lnTo>
                <a:lnTo>
                  <a:pt x="4348" y="1554"/>
                </a:lnTo>
                <a:lnTo>
                  <a:pt x="4348" y="1556"/>
                </a:lnTo>
                <a:lnTo>
                  <a:pt x="4346" y="1556"/>
                </a:lnTo>
                <a:lnTo>
                  <a:pt x="4344" y="1558"/>
                </a:lnTo>
                <a:lnTo>
                  <a:pt x="4344" y="1558"/>
                </a:lnTo>
                <a:lnTo>
                  <a:pt x="4344" y="1558"/>
                </a:lnTo>
                <a:lnTo>
                  <a:pt x="4346" y="1558"/>
                </a:lnTo>
                <a:close/>
                <a:moveTo>
                  <a:pt x="4350" y="1434"/>
                </a:moveTo>
                <a:lnTo>
                  <a:pt x="4350" y="1432"/>
                </a:lnTo>
                <a:lnTo>
                  <a:pt x="4350" y="1432"/>
                </a:lnTo>
                <a:lnTo>
                  <a:pt x="4348" y="1430"/>
                </a:lnTo>
                <a:lnTo>
                  <a:pt x="4348" y="1432"/>
                </a:lnTo>
                <a:lnTo>
                  <a:pt x="4348" y="1432"/>
                </a:lnTo>
                <a:lnTo>
                  <a:pt x="4348" y="1432"/>
                </a:lnTo>
                <a:lnTo>
                  <a:pt x="4350" y="1434"/>
                </a:lnTo>
                <a:close/>
                <a:moveTo>
                  <a:pt x="4369" y="1449"/>
                </a:moveTo>
                <a:lnTo>
                  <a:pt x="4369" y="1449"/>
                </a:lnTo>
                <a:lnTo>
                  <a:pt x="4367" y="1447"/>
                </a:lnTo>
                <a:lnTo>
                  <a:pt x="4367" y="1445"/>
                </a:lnTo>
                <a:lnTo>
                  <a:pt x="4369" y="1443"/>
                </a:lnTo>
                <a:lnTo>
                  <a:pt x="4369" y="1443"/>
                </a:lnTo>
                <a:lnTo>
                  <a:pt x="4369" y="1443"/>
                </a:lnTo>
                <a:lnTo>
                  <a:pt x="4367" y="1440"/>
                </a:lnTo>
                <a:lnTo>
                  <a:pt x="4367" y="1440"/>
                </a:lnTo>
                <a:lnTo>
                  <a:pt x="4365" y="1438"/>
                </a:lnTo>
                <a:lnTo>
                  <a:pt x="4365" y="1436"/>
                </a:lnTo>
                <a:lnTo>
                  <a:pt x="4362" y="1438"/>
                </a:lnTo>
                <a:lnTo>
                  <a:pt x="4362" y="1438"/>
                </a:lnTo>
                <a:lnTo>
                  <a:pt x="4360" y="1436"/>
                </a:lnTo>
                <a:lnTo>
                  <a:pt x="4360" y="1436"/>
                </a:lnTo>
                <a:lnTo>
                  <a:pt x="4360" y="1436"/>
                </a:lnTo>
                <a:lnTo>
                  <a:pt x="4356" y="1436"/>
                </a:lnTo>
                <a:lnTo>
                  <a:pt x="4356" y="1436"/>
                </a:lnTo>
                <a:lnTo>
                  <a:pt x="4356" y="1436"/>
                </a:lnTo>
                <a:lnTo>
                  <a:pt x="4352" y="1436"/>
                </a:lnTo>
                <a:lnTo>
                  <a:pt x="4352" y="1436"/>
                </a:lnTo>
                <a:lnTo>
                  <a:pt x="4352" y="1436"/>
                </a:lnTo>
                <a:lnTo>
                  <a:pt x="4352" y="1438"/>
                </a:lnTo>
                <a:lnTo>
                  <a:pt x="4352" y="1438"/>
                </a:lnTo>
                <a:lnTo>
                  <a:pt x="4352" y="1438"/>
                </a:lnTo>
                <a:lnTo>
                  <a:pt x="4352" y="1438"/>
                </a:lnTo>
                <a:lnTo>
                  <a:pt x="4354" y="1438"/>
                </a:lnTo>
                <a:lnTo>
                  <a:pt x="4354" y="1440"/>
                </a:lnTo>
                <a:lnTo>
                  <a:pt x="4354" y="1440"/>
                </a:lnTo>
                <a:lnTo>
                  <a:pt x="4356" y="1440"/>
                </a:lnTo>
                <a:lnTo>
                  <a:pt x="4356" y="1443"/>
                </a:lnTo>
                <a:lnTo>
                  <a:pt x="4358" y="1445"/>
                </a:lnTo>
                <a:lnTo>
                  <a:pt x="4358" y="1447"/>
                </a:lnTo>
                <a:lnTo>
                  <a:pt x="4358" y="1447"/>
                </a:lnTo>
                <a:lnTo>
                  <a:pt x="4358" y="1447"/>
                </a:lnTo>
                <a:lnTo>
                  <a:pt x="4358" y="1449"/>
                </a:lnTo>
                <a:lnTo>
                  <a:pt x="4358" y="1449"/>
                </a:lnTo>
                <a:lnTo>
                  <a:pt x="4360" y="1449"/>
                </a:lnTo>
                <a:lnTo>
                  <a:pt x="4360" y="1451"/>
                </a:lnTo>
                <a:lnTo>
                  <a:pt x="4360" y="1451"/>
                </a:lnTo>
                <a:lnTo>
                  <a:pt x="4360" y="1453"/>
                </a:lnTo>
                <a:lnTo>
                  <a:pt x="4362" y="1453"/>
                </a:lnTo>
                <a:lnTo>
                  <a:pt x="4362" y="1453"/>
                </a:lnTo>
                <a:lnTo>
                  <a:pt x="4362" y="1455"/>
                </a:lnTo>
                <a:lnTo>
                  <a:pt x="4362" y="1455"/>
                </a:lnTo>
                <a:lnTo>
                  <a:pt x="4365" y="1455"/>
                </a:lnTo>
                <a:lnTo>
                  <a:pt x="4365" y="1453"/>
                </a:lnTo>
                <a:lnTo>
                  <a:pt x="4365" y="1453"/>
                </a:lnTo>
                <a:lnTo>
                  <a:pt x="4367" y="1453"/>
                </a:lnTo>
                <a:lnTo>
                  <a:pt x="4367" y="1453"/>
                </a:lnTo>
                <a:lnTo>
                  <a:pt x="4367" y="1453"/>
                </a:lnTo>
                <a:lnTo>
                  <a:pt x="4367" y="1453"/>
                </a:lnTo>
                <a:lnTo>
                  <a:pt x="4367" y="1451"/>
                </a:lnTo>
                <a:lnTo>
                  <a:pt x="4367" y="1451"/>
                </a:lnTo>
                <a:lnTo>
                  <a:pt x="4369" y="1449"/>
                </a:lnTo>
                <a:close/>
                <a:moveTo>
                  <a:pt x="4344" y="1256"/>
                </a:moveTo>
                <a:lnTo>
                  <a:pt x="4344" y="1254"/>
                </a:lnTo>
                <a:lnTo>
                  <a:pt x="4341" y="1256"/>
                </a:lnTo>
                <a:lnTo>
                  <a:pt x="4341" y="1256"/>
                </a:lnTo>
                <a:lnTo>
                  <a:pt x="4341" y="1256"/>
                </a:lnTo>
                <a:lnTo>
                  <a:pt x="4341" y="1258"/>
                </a:lnTo>
                <a:lnTo>
                  <a:pt x="4341" y="1258"/>
                </a:lnTo>
                <a:lnTo>
                  <a:pt x="4341" y="1258"/>
                </a:lnTo>
                <a:lnTo>
                  <a:pt x="4344" y="1258"/>
                </a:lnTo>
                <a:lnTo>
                  <a:pt x="4344" y="1258"/>
                </a:lnTo>
                <a:lnTo>
                  <a:pt x="4344" y="1258"/>
                </a:lnTo>
                <a:lnTo>
                  <a:pt x="4344" y="1256"/>
                </a:lnTo>
                <a:lnTo>
                  <a:pt x="4344" y="1256"/>
                </a:lnTo>
                <a:lnTo>
                  <a:pt x="4344" y="1256"/>
                </a:lnTo>
                <a:lnTo>
                  <a:pt x="4344" y="1256"/>
                </a:lnTo>
                <a:close/>
                <a:moveTo>
                  <a:pt x="4352" y="1457"/>
                </a:moveTo>
                <a:lnTo>
                  <a:pt x="4350" y="1455"/>
                </a:lnTo>
                <a:lnTo>
                  <a:pt x="4350" y="1455"/>
                </a:lnTo>
                <a:lnTo>
                  <a:pt x="4350" y="1455"/>
                </a:lnTo>
                <a:lnTo>
                  <a:pt x="4348" y="1455"/>
                </a:lnTo>
                <a:lnTo>
                  <a:pt x="4348" y="1455"/>
                </a:lnTo>
                <a:lnTo>
                  <a:pt x="4348" y="1455"/>
                </a:lnTo>
                <a:lnTo>
                  <a:pt x="4346" y="1455"/>
                </a:lnTo>
                <a:lnTo>
                  <a:pt x="4346" y="1453"/>
                </a:lnTo>
                <a:lnTo>
                  <a:pt x="4346" y="1453"/>
                </a:lnTo>
                <a:lnTo>
                  <a:pt x="4344" y="1453"/>
                </a:lnTo>
                <a:lnTo>
                  <a:pt x="4344" y="1453"/>
                </a:lnTo>
                <a:lnTo>
                  <a:pt x="4344" y="1455"/>
                </a:lnTo>
                <a:lnTo>
                  <a:pt x="4344" y="1455"/>
                </a:lnTo>
                <a:lnTo>
                  <a:pt x="4344" y="1455"/>
                </a:lnTo>
                <a:lnTo>
                  <a:pt x="4346" y="1455"/>
                </a:lnTo>
                <a:lnTo>
                  <a:pt x="4346" y="1457"/>
                </a:lnTo>
                <a:lnTo>
                  <a:pt x="4346" y="1457"/>
                </a:lnTo>
                <a:lnTo>
                  <a:pt x="4348" y="1457"/>
                </a:lnTo>
                <a:lnTo>
                  <a:pt x="4348" y="1457"/>
                </a:lnTo>
                <a:lnTo>
                  <a:pt x="4350" y="1457"/>
                </a:lnTo>
                <a:lnTo>
                  <a:pt x="4350" y="1457"/>
                </a:lnTo>
                <a:lnTo>
                  <a:pt x="4352" y="1457"/>
                </a:lnTo>
                <a:close/>
                <a:moveTo>
                  <a:pt x="4346" y="1459"/>
                </a:moveTo>
                <a:lnTo>
                  <a:pt x="4346" y="1459"/>
                </a:lnTo>
                <a:lnTo>
                  <a:pt x="4346" y="1459"/>
                </a:lnTo>
                <a:lnTo>
                  <a:pt x="4346" y="1459"/>
                </a:lnTo>
                <a:lnTo>
                  <a:pt x="4344" y="1459"/>
                </a:lnTo>
                <a:lnTo>
                  <a:pt x="4346" y="1461"/>
                </a:lnTo>
                <a:lnTo>
                  <a:pt x="4346" y="1461"/>
                </a:lnTo>
                <a:lnTo>
                  <a:pt x="4346" y="1463"/>
                </a:lnTo>
                <a:lnTo>
                  <a:pt x="4346" y="1463"/>
                </a:lnTo>
                <a:lnTo>
                  <a:pt x="4348" y="1461"/>
                </a:lnTo>
                <a:lnTo>
                  <a:pt x="4348" y="1461"/>
                </a:lnTo>
                <a:lnTo>
                  <a:pt x="4348" y="1461"/>
                </a:lnTo>
                <a:lnTo>
                  <a:pt x="4348" y="1459"/>
                </a:lnTo>
                <a:lnTo>
                  <a:pt x="4346" y="1459"/>
                </a:lnTo>
                <a:close/>
                <a:moveTo>
                  <a:pt x="4346" y="1480"/>
                </a:moveTo>
                <a:lnTo>
                  <a:pt x="4346" y="1480"/>
                </a:lnTo>
                <a:lnTo>
                  <a:pt x="4346" y="1478"/>
                </a:lnTo>
                <a:lnTo>
                  <a:pt x="4346" y="1478"/>
                </a:lnTo>
                <a:lnTo>
                  <a:pt x="4344" y="1478"/>
                </a:lnTo>
                <a:lnTo>
                  <a:pt x="4344" y="1478"/>
                </a:lnTo>
                <a:lnTo>
                  <a:pt x="4344" y="1480"/>
                </a:lnTo>
                <a:lnTo>
                  <a:pt x="4346" y="1480"/>
                </a:lnTo>
                <a:close/>
                <a:moveTo>
                  <a:pt x="4365" y="1545"/>
                </a:moveTo>
                <a:lnTo>
                  <a:pt x="4365" y="1545"/>
                </a:lnTo>
                <a:lnTo>
                  <a:pt x="4362" y="1543"/>
                </a:lnTo>
                <a:lnTo>
                  <a:pt x="4360" y="1543"/>
                </a:lnTo>
                <a:lnTo>
                  <a:pt x="4358" y="1545"/>
                </a:lnTo>
                <a:lnTo>
                  <a:pt x="4358" y="1545"/>
                </a:lnTo>
                <a:lnTo>
                  <a:pt x="4360" y="1547"/>
                </a:lnTo>
                <a:lnTo>
                  <a:pt x="4360" y="1545"/>
                </a:lnTo>
                <a:lnTo>
                  <a:pt x="4362" y="1547"/>
                </a:lnTo>
                <a:lnTo>
                  <a:pt x="4365" y="1545"/>
                </a:lnTo>
                <a:lnTo>
                  <a:pt x="4365" y="1547"/>
                </a:lnTo>
                <a:lnTo>
                  <a:pt x="4367" y="1545"/>
                </a:lnTo>
                <a:lnTo>
                  <a:pt x="4367" y="1545"/>
                </a:lnTo>
                <a:lnTo>
                  <a:pt x="4367" y="1545"/>
                </a:lnTo>
                <a:lnTo>
                  <a:pt x="4365" y="1545"/>
                </a:lnTo>
                <a:close/>
                <a:moveTo>
                  <a:pt x="4344" y="1466"/>
                </a:moveTo>
                <a:lnTo>
                  <a:pt x="4344" y="1466"/>
                </a:lnTo>
                <a:lnTo>
                  <a:pt x="4341" y="1466"/>
                </a:lnTo>
                <a:lnTo>
                  <a:pt x="4341" y="1466"/>
                </a:lnTo>
                <a:lnTo>
                  <a:pt x="4344" y="1468"/>
                </a:lnTo>
                <a:lnTo>
                  <a:pt x="4344" y="1468"/>
                </a:lnTo>
                <a:lnTo>
                  <a:pt x="4344" y="1468"/>
                </a:lnTo>
                <a:lnTo>
                  <a:pt x="4344" y="1466"/>
                </a:lnTo>
                <a:lnTo>
                  <a:pt x="4344" y="1466"/>
                </a:lnTo>
                <a:lnTo>
                  <a:pt x="4344" y="1466"/>
                </a:lnTo>
                <a:close/>
                <a:moveTo>
                  <a:pt x="4436" y="1115"/>
                </a:moveTo>
                <a:lnTo>
                  <a:pt x="4436" y="1115"/>
                </a:lnTo>
                <a:lnTo>
                  <a:pt x="4436" y="1115"/>
                </a:lnTo>
                <a:lnTo>
                  <a:pt x="4434" y="1118"/>
                </a:lnTo>
                <a:lnTo>
                  <a:pt x="4436" y="1118"/>
                </a:lnTo>
                <a:lnTo>
                  <a:pt x="4436" y="1118"/>
                </a:lnTo>
                <a:lnTo>
                  <a:pt x="4436" y="1118"/>
                </a:lnTo>
                <a:lnTo>
                  <a:pt x="4438" y="1118"/>
                </a:lnTo>
                <a:lnTo>
                  <a:pt x="4438" y="1115"/>
                </a:lnTo>
                <a:lnTo>
                  <a:pt x="4438" y="1115"/>
                </a:lnTo>
                <a:lnTo>
                  <a:pt x="4436" y="1115"/>
                </a:lnTo>
                <a:close/>
                <a:moveTo>
                  <a:pt x="4432" y="1491"/>
                </a:moveTo>
                <a:lnTo>
                  <a:pt x="4432" y="1493"/>
                </a:lnTo>
                <a:lnTo>
                  <a:pt x="4432" y="1493"/>
                </a:lnTo>
                <a:lnTo>
                  <a:pt x="4434" y="1493"/>
                </a:lnTo>
                <a:lnTo>
                  <a:pt x="4434" y="1491"/>
                </a:lnTo>
                <a:lnTo>
                  <a:pt x="4434" y="1491"/>
                </a:lnTo>
                <a:lnTo>
                  <a:pt x="4432" y="1491"/>
                </a:lnTo>
                <a:close/>
                <a:moveTo>
                  <a:pt x="4434" y="1489"/>
                </a:moveTo>
                <a:lnTo>
                  <a:pt x="4434" y="1491"/>
                </a:lnTo>
                <a:lnTo>
                  <a:pt x="4434" y="1491"/>
                </a:lnTo>
                <a:lnTo>
                  <a:pt x="4436" y="1491"/>
                </a:lnTo>
                <a:lnTo>
                  <a:pt x="4436" y="1491"/>
                </a:lnTo>
                <a:lnTo>
                  <a:pt x="4436" y="1489"/>
                </a:lnTo>
                <a:lnTo>
                  <a:pt x="4436" y="1489"/>
                </a:lnTo>
                <a:lnTo>
                  <a:pt x="4436" y="1489"/>
                </a:lnTo>
                <a:lnTo>
                  <a:pt x="4434" y="1487"/>
                </a:lnTo>
                <a:lnTo>
                  <a:pt x="4434" y="1489"/>
                </a:lnTo>
                <a:lnTo>
                  <a:pt x="4434" y="1489"/>
                </a:lnTo>
                <a:close/>
                <a:moveTo>
                  <a:pt x="4388" y="1524"/>
                </a:moveTo>
                <a:lnTo>
                  <a:pt x="4388" y="1524"/>
                </a:lnTo>
                <a:lnTo>
                  <a:pt x="4388" y="1524"/>
                </a:lnTo>
                <a:lnTo>
                  <a:pt x="4388" y="1526"/>
                </a:lnTo>
                <a:lnTo>
                  <a:pt x="4388" y="1526"/>
                </a:lnTo>
                <a:lnTo>
                  <a:pt x="4390" y="1524"/>
                </a:lnTo>
                <a:lnTo>
                  <a:pt x="4390" y="1524"/>
                </a:lnTo>
                <a:lnTo>
                  <a:pt x="4390" y="1524"/>
                </a:lnTo>
                <a:lnTo>
                  <a:pt x="4388" y="1524"/>
                </a:lnTo>
                <a:lnTo>
                  <a:pt x="4388" y="1524"/>
                </a:lnTo>
                <a:close/>
                <a:moveTo>
                  <a:pt x="4427" y="1493"/>
                </a:moveTo>
                <a:lnTo>
                  <a:pt x="4425" y="1491"/>
                </a:lnTo>
                <a:lnTo>
                  <a:pt x="4425" y="1491"/>
                </a:lnTo>
                <a:lnTo>
                  <a:pt x="4425" y="1493"/>
                </a:lnTo>
                <a:lnTo>
                  <a:pt x="4425" y="1497"/>
                </a:lnTo>
                <a:lnTo>
                  <a:pt x="4427" y="1499"/>
                </a:lnTo>
                <a:lnTo>
                  <a:pt x="4425" y="1501"/>
                </a:lnTo>
                <a:lnTo>
                  <a:pt x="4423" y="1501"/>
                </a:lnTo>
                <a:lnTo>
                  <a:pt x="4423" y="1501"/>
                </a:lnTo>
                <a:lnTo>
                  <a:pt x="4421" y="1501"/>
                </a:lnTo>
                <a:lnTo>
                  <a:pt x="4421" y="1503"/>
                </a:lnTo>
                <a:lnTo>
                  <a:pt x="4421" y="1503"/>
                </a:lnTo>
                <a:lnTo>
                  <a:pt x="4419" y="1503"/>
                </a:lnTo>
                <a:lnTo>
                  <a:pt x="4417" y="1501"/>
                </a:lnTo>
                <a:lnTo>
                  <a:pt x="4417" y="1501"/>
                </a:lnTo>
                <a:lnTo>
                  <a:pt x="4415" y="1503"/>
                </a:lnTo>
                <a:lnTo>
                  <a:pt x="4415" y="1503"/>
                </a:lnTo>
                <a:lnTo>
                  <a:pt x="4415" y="1505"/>
                </a:lnTo>
                <a:lnTo>
                  <a:pt x="4415" y="1508"/>
                </a:lnTo>
                <a:lnTo>
                  <a:pt x="4413" y="1508"/>
                </a:lnTo>
                <a:lnTo>
                  <a:pt x="4411" y="1508"/>
                </a:lnTo>
                <a:lnTo>
                  <a:pt x="4411" y="1508"/>
                </a:lnTo>
                <a:lnTo>
                  <a:pt x="4409" y="1508"/>
                </a:lnTo>
                <a:lnTo>
                  <a:pt x="4409" y="1510"/>
                </a:lnTo>
                <a:lnTo>
                  <a:pt x="4409" y="1510"/>
                </a:lnTo>
                <a:lnTo>
                  <a:pt x="4406" y="1512"/>
                </a:lnTo>
                <a:lnTo>
                  <a:pt x="4406" y="1512"/>
                </a:lnTo>
                <a:lnTo>
                  <a:pt x="4406" y="1514"/>
                </a:lnTo>
                <a:lnTo>
                  <a:pt x="4404" y="1514"/>
                </a:lnTo>
                <a:lnTo>
                  <a:pt x="4402" y="1514"/>
                </a:lnTo>
                <a:lnTo>
                  <a:pt x="4402" y="1516"/>
                </a:lnTo>
                <a:lnTo>
                  <a:pt x="4400" y="1516"/>
                </a:lnTo>
                <a:lnTo>
                  <a:pt x="4402" y="1514"/>
                </a:lnTo>
                <a:lnTo>
                  <a:pt x="4402" y="1514"/>
                </a:lnTo>
                <a:lnTo>
                  <a:pt x="4402" y="1510"/>
                </a:lnTo>
                <a:lnTo>
                  <a:pt x="4402" y="1510"/>
                </a:lnTo>
                <a:lnTo>
                  <a:pt x="4400" y="1508"/>
                </a:lnTo>
                <a:lnTo>
                  <a:pt x="4400" y="1508"/>
                </a:lnTo>
                <a:lnTo>
                  <a:pt x="4398" y="1508"/>
                </a:lnTo>
                <a:lnTo>
                  <a:pt x="4396" y="1505"/>
                </a:lnTo>
                <a:lnTo>
                  <a:pt x="4396" y="1505"/>
                </a:lnTo>
                <a:lnTo>
                  <a:pt x="4396" y="1508"/>
                </a:lnTo>
                <a:lnTo>
                  <a:pt x="4394" y="1508"/>
                </a:lnTo>
                <a:lnTo>
                  <a:pt x="4394" y="1508"/>
                </a:lnTo>
                <a:lnTo>
                  <a:pt x="4392" y="1510"/>
                </a:lnTo>
                <a:lnTo>
                  <a:pt x="4392" y="1510"/>
                </a:lnTo>
                <a:lnTo>
                  <a:pt x="4390" y="1510"/>
                </a:lnTo>
                <a:lnTo>
                  <a:pt x="4390" y="1510"/>
                </a:lnTo>
                <a:lnTo>
                  <a:pt x="4390" y="1512"/>
                </a:lnTo>
                <a:lnTo>
                  <a:pt x="4390" y="1512"/>
                </a:lnTo>
                <a:lnTo>
                  <a:pt x="4390" y="1514"/>
                </a:lnTo>
                <a:lnTo>
                  <a:pt x="4388" y="1514"/>
                </a:lnTo>
                <a:lnTo>
                  <a:pt x="4388" y="1514"/>
                </a:lnTo>
                <a:lnTo>
                  <a:pt x="4385" y="1514"/>
                </a:lnTo>
                <a:lnTo>
                  <a:pt x="4383" y="1514"/>
                </a:lnTo>
                <a:lnTo>
                  <a:pt x="4381" y="1516"/>
                </a:lnTo>
                <a:lnTo>
                  <a:pt x="4379" y="1516"/>
                </a:lnTo>
                <a:lnTo>
                  <a:pt x="4379" y="1516"/>
                </a:lnTo>
                <a:lnTo>
                  <a:pt x="4377" y="1518"/>
                </a:lnTo>
                <a:lnTo>
                  <a:pt x="4377" y="1520"/>
                </a:lnTo>
                <a:lnTo>
                  <a:pt x="4377" y="1520"/>
                </a:lnTo>
                <a:lnTo>
                  <a:pt x="4375" y="1524"/>
                </a:lnTo>
                <a:lnTo>
                  <a:pt x="4375" y="1526"/>
                </a:lnTo>
                <a:lnTo>
                  <a:pt x="4375" y="1528"/>
                </a:lnTo>
                <a:lnTo>
                  <a:pt x="4373" y="1528"/>
                </a:lnTo>
                <a:lnTo>
                  <a:pt x="4375" y="1531"/>
                </a:lnTo>
                <a:lnTo>
                  <a:pt x="4375" y="1531"/>
                </a:lnTo>
                <a:lnTo>
                  <a:pt x="4377" y="1533"/>
                </a:lnTo>
                <a:lnTo>
                  <a:pt x="4377" y="1531"/>
                </a:lnTo>
                <a:lnTo>
                  <a:pt x="4377" y="1531"/>
                </a:lnTo>
                <a:lnTo>
                  <a:pt x="4379" y="1528"/>
                </a:lnTo>
                <a:lnTo>
                  <a:pt x="4379" y="1526"/>
                </a:lnTo>
                <a:lnTo>
                  <a:pt x="4381" y="1522"/>
                </a:lnTo>
                <a:lnTo>
                  <a:pt x="4381" y="1522"/>
                </a:lnTo>
                <a:lnTo>
                  <a:pt x="4383" y="1520"/>
                </a:lnTo>
                <a:lnTo>
                  <a:pt x="4383" y="1520"/>
                </a:lnTo>
                <a:lnTo>
                  <a:pt x="4385" y="1520"/>
                </a:lnTo>
                <a:lnTo>
                  <a:pt x="4388" y="1520"/>
                </a:lnTo>
                <a:lnTo>
                  <a:pt x="4388" y="1522"/>
                </a:lnTo>
                <a:lnTo>
                  <a:pt x="4388" y="1522"/>
                </a:lnTo>
                <a:lnTo>
                  <a:pt x="4388" y="1522"/>
                </a:lnTo>
                <a:lnTo>
                  <a:pt x="4390" y="1522"/>
                </a:lnTo>
                <a:lnTo>
                  <a:pt x="4390" y="1522"/>
                </a:lnTo>
                <a:lnTo>
                  <a:pt x="4392" y="1520"/>
                </a:lnTo>
                <a:lnTo>
                  <a:pt x="4392" y="1520"/>
                </a:lnTo>
                <a:lnTo>
                  <a:pt x="4392" y="1522"/>
                </a:lnTo>
                <a:lnTo>
                  <a:pt x="4392" y="1522"/>
                </a:lnTo>
                <a:lnTo>
                  <a:pt x="4392" y="1522"/>
                </a:lnTo>
                <a:lnTo>
                  <a:pt x="4394" y="1524"/>
                </a:lnTo>
                <a:lnTo>
                  <a:pt x="4396" y="1524"/>
                </a:lnTo>
                <a:lnTo>
                  <a:pt x="4396" y="1520"/>
                </a:lnTo>
                <a:lnTo>
                  <a:pt x="4396" y="1520"/>
                </a:lnTo>
                <a:lnTo>
                  <a:pt x="4396" y="1520"/>
                </a:lnTo>
                <a:lnTo>
                  <a:pt x="4396" y="1518"/>
                </a:lnTo>
                <a:lnTo>
                  <a:pt x="4398" y="1518"/>
                </a:lnTo>
                <a:lnTo>
                  <a:pt x="4398" y="1518"/>
                </a:lnTo>
                <a:lnTo>
                  <a:pt x="4400" y="1518"/>
                </a:lnTo>
                <a:lnTo>
                  <a:pt x="4400" y="1520"/>
                </a:lnTo>
                <a:lnTo>
                  <a:pt x="4400" y="1520"/>
                </a:lnTo>
                <a:lnTo>
                  <a:pt x="4404" y="1520"/>
                </a:lnTo>
                <a:lnTo>
                  <a:pt x="4404" y="1522"/>
                </a:lnTo>
                <a:lnTo>
                  <a:pt x="4406" y="1524"/>
                </a:lnTo>
                <a:lnTo>
                  <a:pt x="4406" y="1524"/>
                </a:lnTo>
                <a:lnTo>
                  <a:pt x="4406" y="1526"/>
                </a:lnTo>
                <a:lnTo>
                  <a:pt x="4406" y="1526"/>
                </a:lnTo>
                <a:lnTo>
                  <a:pt x="4406" y="1526"/>
                </a:lnTo>
                <a:lnTo>
                  <a:pt x="4406" y="1528"/>
                </a:lnTo>
                <a:lnTo>
                  <a:pt x="4404" y="1528"/>
                </a:lnTo>
                <a:lnTo>
                  <a:pt x="4404" y="1531"/>
                </a:lnTo>
                <a:lnTo>
                  <a:pt x="4404" y="1531"/>
                </a:lnTo>
                <a:lnTo>
                  <a:pt x="4404" y="1533"/>
                </a:lnTo>
                <a:lnTo>
                  <a:pt x="4404" y="1535"/>
                </a:lnTo>
                <a:lnTo>
                  <a:pt x="4404" y="1537"/>
                </a:lnTo>
                <a:lnTo>
                  <a:pt x="4404" y="1539"/>
                </a:lnTo>
                <a:lnTo>
                  <a:pt x="4406" y="1541"/>
                </a:lnTo>
                <a:lnTo>
                  <a:pt x="4411" y="1543"/>
                </a:lnTo>
                <a:lnTo>
                  <a:pt x="4413" y="1545"/>
                </a:lnTo>
                <a:lnTo>
                  <a:pt x="4417" y="1547"/>
                </a:lnTo>
                <a:lnTo>
                  <a:pt x="4419" y="1547"/>
                </a:lnTo>
                <a:lnTo>
                  <a:pt x="4419" y="1547"/>
                </a:lnTo>
                <a:lnTo>
                  <a:pt x="4419" y="1545"/>
                </a:lnTo>
                <a:lnTo>
                  <a:pt x="4421" y="1545"/>
                </a:lnTo>
                <a:lnTo>
                  <a:pt x="4421" y="1543"/>
                </a:lnTo>
                <a:lnTo>
                  <a:pt x="4421" y="1543"/>
                </a:lnTo>
                <a:lnTo>
                  <a:pt x="4423" y="1545"/>
                </a:lnTo>
                <a:lnTo>
                  <a:pt x="4423" y="1545"/>
                </a:lnTo>
                <a:lnTo>
                  <a:pt x="4421" y="1547"/>
                </a:lnTo>
                <a:lnTo>
                  <a:pt x="4421" y="1549"/>
                </a:lnTo>
                <a:lnTo>
                  <a:pt x="4423" y="1549"/>
                </a:lnTo>
                <a:lnTo>
                  <a:pt x="4423" y="1552"/>
                </a:lnTo>
                <a:lnTo>
                  <a:pt x="4425" y="1549"/>
                </a:lnTo>
                <a:lnTo>
                  <a:pt x="4427" y="1547"/>
                </a:lnTo>
                <a:lnTo>
                  <a:pt x="4427" y="1545"/>
                </a:lnTo>
                <a:lnTo>
                  <a:pt x="4427" y="1541"/>
                </a:lnTo>
                <a:lnTo>
                  <a:pt x="4427" y="1539"/>
                </a:lnTo>
                <a:lnTo>
                  <a:pt x="4427" y="1537"/>
                </a:lnTo>
                <a:lnTo>
                  <a:pt x="4425" y="1537"/>
                </a:lnTo>
                <a:lnTo>
                  <a:pt x="4425" y="1537"/>
                </a:lnTo>
                <a:lnTo>
                  <a:pt x="4423" y="1535"/>
                </a:lnTo>
                <a:lnTo>
                  <a:pt x="4425" y="1533"/>
                </a:lnTo>
                <a:lnTo>
                  <a:pt x="4425" y="1533"/>
                </a:lnTo>
                <a:lnTo>
                  <a:pt x="4427" y="1531"/>
                </a:lnTo>
                <a:lnTo>
                  <a:pt x="4427" y="1528"/>
                </a:lnTo>
                <a:lnTo>
                  <a:pt x="4427" y="1528"/>
                </a:lnTo>
                <a:lnTo>
                  <a:pt x="4427" y="1526"/>
                </a:lnTo>
                <a:lnTo>
                  <a:pt x="4429" y="1526"/>
                </a:lnTo>
                <a:lnTo>
                  <a:pt x="4429" y="1526"/>
                </a:lnTo>
                <a:lnTo>
                  <a:pt x="4432" y="1526"/>
                </a:lnTo>
                <a:lnTo>
                  <a:pt x="4432" y="1528"/>
                </a:lnTo>
                <a:lnTo>
                  <a:pt x="4432" y="1531"/>
                </a:lnTo>
                <a:lnTo>
                  <a:pt x="4434" y="1531"/>
                </a:lnTo>
                <a:lnTo>
                  <a:pt x="4434" y="1533"/>
                </a:lnTo>
                <a:lnTo>
                  <a:pt x="4434" y="1535"/>
                </a:lnTo>
                <a:lnTo>
                  <a:pt x="4434" y="1537"/>
                </a:lnTo>
                <a:lnTo>
                  <a:pt x="4436" y="1539"/>
                </a:lnTo>
                <a:lnTo>
                  <a:pt x="4436" y="1541"/>
                </a:lnTo>
                <a:lnTo>
                  <a:pt x="4436" y="1539"/>
                </a:lnTo>
                <a:lnTo>
                  <a:pt x="4436" y="1535"/>
                </a:lnTo>
                <a:lnTo>
                  <a:pt x="4436" y="1533"/>
                </a:lnTo>
                <a:lnTo>
                  <a:pt x="4436" y="1533"/>
                </a:lnTo>
                <a:lnTo>
                  <a:pt x="4438" y="1533"/>
                </a:lnTo>
                <a:lnTo>
                  <a:pt x="4440" y="1531"/>
                </a:lnTo>
                <a:lnTo>
                  <a:pt x="4442" y="1528"/>
                </a:lnTo>
                <a:lnTo>
                  <a:pt x="4442" y="1526"/>
                </a:lnTo>
                <a:lnTo>
                  <a:pt x="4442" y="1526"/>
                </a:lnTo>
                <a:lnTo>
                  <a:pt x="4442" y="1522"/>
                </a:lnTo>
                <a:lnTo>
                  <a:pt x="4442" y="1520"/>
                </a:lnTo>
                <a:lnTo>
                  <a:pt x="4440" y="1520"/>
                </a:lnTo>
                <a:lnTo>
                  <a:pt x="4440" y="1520"/>
                </a:lnTo>
                <a:lnTo>
                  <a:pt x="4440" y="1518"/>
                </a:lnTo>
                <a:lnTo>
                  <a:pt x="4440" y="1518"/>
                </a:lnTo>
                <a:lnTo>
                  <a:pt x="4440" y="1514"/>
                </a:lnTo>
                <a:lnTo>
                  <a:pt x="4440" y="1514"/>
                </a:lnTo>
                <a:lnTo>
                  <a:pt x="4438" y="1512"/>
                </a:lnTo>
                <a:lnTo>
                  <a:pt x="4438" y="1510"/>
                </a:lnTo>
                <a:lnTo>
                  <a:pt x="4438" y="1508"/>
                </a:lnTo>
                <a:lnTo>
                  <a:pt x="4436" y="1508"/>
                </a:lnTo>
                <a:lnTo>
                  <a:pt x="4436" y="1508"/>
                </a:lnTo>
                <a:lnTo>
                  <a:pt x="4436" y="1508"/>
                </a:lnTo>
                <a:lnTo>
                  <a:pt x="4436" y="1505"/>
                </a:lnTo>
                <a:lnTo>
                  <a:pt x="4438" y="1505"/>
                </a:lnTo>
                <a:lnTo>
                  <a:pt x="4438" y="1503"/>
                </a:lnTo>
                <a:lnTo>
                  <a:pt x="4438" y="1503"/>
                </a:lnTo>
                <a:lnTo>
                  <a:pt x="4436" y="1501"/>
                </a:lnTo>
                <a:lnTo>
                  <a:pt x="4436" y="1499"/>
                </a:lnTo>
                <a:lnTo>
                  <a:pt x="4436" y="1497"/>
                </a:lnTo>
                <a:lnTo>
                  <a:pt x="4434" y="1497"/>
                </a:lnTo>
                <a:lnTo>
                  <a:pt x="4434" y="1497"/>
                </a:lnTo>
                <a:lnTo>
                  <a:pt x="4432" y="1495"/>
                </a:lnTo>
                <a:lnTo>
                  <a:pt x="4432" y="1495"/>
                </a:lnTo>
                <a:lnTo>
                  <a:pt x="4427" y="1493"/>
                </a:lnTo>
                <a:close/>
                <a:moveTo>
                  <a:pt x="4434" y="1109"/>
                </a:moveTo>
                <a:lnTo>
                  <a:pt x="4434" y="1109"/>
                </a:lnTo>
                <a:lnTo>
                  <a:pt x="4434" y="1109"/>
                </a:lnTo>
                <a:lnTo>
                  <a:pt x="4434" y="1111"/>
                </a:lnTo>
                <a:lnTo>
                  <a:pt x="4436" y="1111"/>
                </a:lnTo>
                <a:lnTo>
                  <a:pt x="4436" y="1111"/>
                </a:lnTo>
                <a:lnTo>
                  <a:pt x="4436" y="1111"/>
                </a:lnTo>
                <a:lnTo>
                  <a:pt x="4436" y="1109"/>
                </a:lnTo>
                <a:lnTo>
                  <a:pt x="4434" y="1109"/>
                </a:lnTo>
                <a:close/>
                <a:moveTo>
                  <a:pt x="4853" y="853"/>
                </a:moveTo>
                <a:lnTo>
                  <a:pt x="4851" y="853"/>
                </a:lnTo>
                <a:lnTo>
                  <a:pt x="4849" y="858"/>
                </a:lnTo>
                <a:lnTo>
                  <a:pt x="4849" y="860"/>
                </a:lnTo>
                <a:lnTo>
                  <a:pt x="4849" y="860"/>
                </a:lnTo>
                <a:lnTo>
                  <a:pt x="4851" y="860"/>
                </a:lnTo>
                <a:lnTo>
                  <a:pt x="4851" y="860"/>
                </a:lnTo>
                <a:lnTo>
                  <a:pt x="4851" y="858"/>
                </a:lnTo>
                <a:lnTo>
                  <a:pt x="4851" y="856"/>
                </a:lnTo>
                <a:lnTo>
                  <a:pt x="4853" y="853"/>
                </a:lnTo>
                <a:close/>
                <a:moveTo>
                  <a:pt x="4339" y="1644"/>
                </a:moveTo>
                <a:lnTo>
                  <a:pt x="4337" y="1648"/>
                </a:lnTo>
                <a:lnTo>
                  <a:pt x="4335" y="1652"/>
                </a:lnTo>
                <a:lnTo>
                  <a:pt x="4335" y="1652"/>
                </a:lnTo>
                <a:lnTo>
                  <a:pt x="4337" y="1654"/>
                </a:lnTo>
                <a:lnTo>
                  <a:pt x="4335" y="1654"/>
                </a:lnTo>
                <a:lnTo>
                  <a:pt x="4337" y="1656"/>
                </a:lnTo>
                <a:lnTo>
                  <a:pt x="4337" y="1658"/>
                </a:lnTo>
                <a:lnTo>
                  <a:pt x="4335" y="1661"/>
                </a:lnTo>
                <a:lnTo>
                  <a:pt x="4335" y="1663"/>
                </a:lnTo>
                <a:lnTo>
                  <a:pt x="4333" y="1663"/>
                </a:lnTo>
                <a:lnTo>
                  <a:pt x="4333" y="1665"/>
                </a:lnTo>
                <a:lnTo>
                  <a:pt x="4333" y="1667"/>
                </a:lnTo>
                <a:lnTo>
                  <a:pt x="4331" y="1669"/>
                </a:lnTo>
                <a:lnTo>
                  <a:pt x="4331" y="1669"/>
                </a:lnTo>
                <a:lnTo>
                  <a:pt x="4329" y="1669"/>
                </a:lnTo>
                <a:lnTo>
                  <a:pt x="4329" y="1669"/>
                </a:lnTo>
                <a:lnTo>
                  <a:pt x="4329" y="1671"/>
                </a:lnTo>
                <a:lnTo>
                  <a:pt x="4329" y="1671"/>
                </a:lnTo>
                <a:lnTo>
                  <a:pt x="4329" y="1671"/>
                </a:lnTo>
                <a:lnTo>
                  <a:pt x="4329" y="1673"/>
                </a:lnTo>
                <a:lnTo>
                  <a:pt x="4329" y="1675"/>
                </a:lnTo>
                <a:lnTo>
                  <a:pt x="4329" y="1677"/>
                </a:lnTo>
                <a:lnTo>
                  <a:pt x="4329" y="1677"/>
                </a:lnTo>
                <a:lnTo>
                  <a:pt x="4329" y="1679"/>
                </a:lnTo>
                <a:lnTo>
                  <a:pt x="4331" y="1682"/>
                </a:lnTo>
                <a:lnTo>
                  <a:pt x="4331" y="1682"/>
                </a:lnTo>
                <a:lnTo>
                  <a:pt x="4335" y="1682"/>
                </a:lnTo>
                <a:lnTo>
                  <a:pt x="4337" y="1682"/>
                </a:lnTo>
                <a:lnTo>
                  <a:pt x="4337" y="1682"/>
                </a:lnTo>
                <a:lnTo>
                  <a:pt x="4339" y="1682"/>
                </a:lnTo>
                <a:lnTo>
                  <a:pt x="4339" y="1682"/>
                </a:lnTo>
                <a:lnTo>
                  <a:pt x="4339" y="1684"/>
                </a:lnTo>
                <a:lnTo>
                  <a:pt x="4339" y="1684"/>
                </a:lnTo>
                <a:lnTo>
                  <a:pt x="4339" y="1686"/>
                </a:lnTo>
                <a:lnTo>
                  <a:pt x="4339" y="1686"/>
                </a:lnTo>
                <a:lnTo>
                  <a:pt x="4341" y="1688"/>
                </a:lnTo>
                <a:lnTo>
                  <a:pt x="4341" y="1690"/>
                </a:lnTo>
                <a:lnTo>
                  <a:pt x="4341" y="1694"/>
                </a:lnTo>
                <a:lnTo>
                  <a:pt x="4339" y="1696"/>
                </a:lnTo>
                <a:lnTo>
                  <a:pt x="4339" y="1698"/>
                </a:lnTo>
                <a:lnTo>
                  <a:pt x="4339" y="1698"/>
                </a:lnTo>
                <a:lnTo>
                  <a:pt x="4339" y="1700"/>
                </a:lnTo>
                <a:lnTo>
                  <a:pt x="4337" y="1705"/>
                </a:lnTo>
                <a:lnTo>
                  <a:pt x="4337" y="1707"/>
                </a:lnTo>
                <a:lnTo>
                  <a:pt x="4337" y="1707"/>
                </a:lnTo>
                <a:lnTo>
                  <a:pt x="4337" y="1709"/>
                </a:lnTo>
                <a:lnTo>
                  <a:pt x="4339" y="1711"/>
                </a:lnTo>
                <a:lnTo>
                  <a:pt x="4339" y="1711"/>
                </a:lnTo>
                <a:lnTo>
                  <a:pt x="4341" y="1713"/>
                </a:lnTo>
                <a:lnTo>
                  <a:pt x="4344" y="1713"/>
                </a:lnTo>
                <a:lnTo>
                  <a:pt x="4344" y="1713"/>
                </a:lnTo>
                <a:lnTo>
                  <a:pt x="4346" y="1711"/>
                </a:lnTo>
                <a:lnTo>
                  <a:pt x="4346" y="1711"/>
                </a:lnTo>
                <a:lnTo>
                  <a:pt x="4348" y="1711"/>
                </a:lnTo>
                <a:lnTo>
                  <a:pt x="4350" y="1711"/>
                </a:lnTo>
                <a:lnTo>
                  <a:pt x="4350" y="1711"/>
                </a:lnTo>
                <a:lnTo>
                  <a:pt x="4350" y="1711"/>
                </a:lnTo>
                <a:lnTo>
                  <a:pt x="4352" y="1711"/>
                </a:lnTo>
                <a:lnTo>
                  <a:pt x="4352" y="1711"/>
                </a:lnTo>
                <a:lnTo>
                  <a:pt x="4352" y="1709"/>
                </a:lnTo>
                <a:lnTo>
                  <a:pt x="4350" y="1705"/>
                </a:lnTo>
                <a:lnTo>
                  <a:pt x="4350" y="1705"/>
                </a:lnTo>
                <a:lnTo>
                  <a:pt x="4350" y="1702"/>
                </a:lnTo>
                <a:lnTo>
                  <a:pt x="4352" y="1698"/>
                </a:lnTo>
                <a:lnTo>
                  <a:pt x="4352" y="1698"/>
                </a:lnTo>
                <a:lnTo>
                  <a:pt x="4352" y="1694"/>
                </a:lnTo>
                <a:lnTo>
                  <a:pt x="4352" y="1690"/>
                </a:lnTo>
                <a:lnTo>
                  <a:pt x="4352" y="1686"/>
                </a:lnTo>
                <a:lnTo>
                  <a:pt x="4352" y="1686"/>
                </a:lnTo>
                <a:lnTo>
                  <a:pt x="4352" y="1684"/>
                </a:lnTo>
                <a:lnTo>
                  <a:pt x="4352" y="1679"/>
                </a:lnTo>
                <a:lnTo>
                  <a:pt x="4352" y="1677"/>
                </a:lnTo>
                <a:lnTo>
                  <a:pt x="4350" y="1677"/>
                </a:lnTo>
                <a:lnTo>
                  <a:pt x="4350" y="1675"/>
                </a:lnTo>
                <a:lnTo>
                  <a:pt x="4350" y="1673"/>
                </a:lnTo>
                <a:lnTo>
                  <a:pt x="4352" y="1673"/>
                </a:lnTo>
                <a:lnTo>
                  <a:pt x="4354" y="1671"/>
                </a:lnTo>
                <a:lnTo>
                  <a:pt x="4356" y="1669"/>
                </a:lnTo>
                <a:lnTo>
                  <a:pt x="4358" y="1669"/>
                </a:lnTo>
                <a:lnTo>
                  <a:pt x="4358" y="1669"/>
                </a:lnTo>
                <a:lnTo>
                  <a:pt x="4360" y="1669"/>
                </a:lnTo>
                <a:lnTo>
                  <a:pt x="4362" y="1671"/>
                </a:lnTo>
                <a:lnTo>
                  <a:pt x="4362" y="1673"/>
                </a:lnTo>
                <a:lnTo>
                  <a:pt x="4362" y="1675"/>
                </a:lnTo>
                <a:lnTo>
                  <a:pt x="4362" y="1677"/>
                </a:lnTo>
                <a:lnTo>
                  <a:pt x="4360" y="1677"/>
                </a:lnTo>
                <a:lnTo>
                  <a:pt x="4360" y="1679"/>
                </a:lnTo>
                <a:lnTo>
                  <a:pt x="4358" y="1682"/>
                </a:lnTo>
                <a:lnTo>
                  <a:pt x="4358" y="1682"/>
                </a:lnTo>
                <a:lnTo>
                  <a:pt x="4360" y="1682"/>
                </a:lnTo>
                <a:lnTo>
                  <a:pt x="4365" y="1688"/>
                </a:lnTo>
                <a:lnTo>
                  <a:pt x="4367" y="1688"/>
                </a:lnTo>
                <a:lnTo>
                  <a:pt x="4369" y="1688"/>
                </a:lnTo>
                <a:lnTo>
                  <a:pt x="4369" y="1690"/>
                </a:lnTo>
                <a:lnTo>
                  <a:pt x="4369" y="1690"/>
                </a:lnTo>
                <a:lnTo>
                  <a:pt x="4369" y="1692"/>
                </a:lnTo>
                <a:lnTo>
                  <a:pt x="4369" y="1692"/>
                </a:lnTo>
                <a:lnTo>
                  <a:pt x="4369" y="1692"/>
                </a:lnTo>
                <a:lnTo>
                  <a:pt x="4369" y="1696"/>
                </a:lnTo>
                <a:lnTo>
                  <a:pt x="4369" y="1698"/>
                </a:lnTo>
                <a:lnTo>
                  <a:pt x="4369" y="1700"/>
                </a:lnTo>
                <a:lnTo>
                  <a:pt x="4371" y="1700"/>
                </a:lnTo>
                <a:lnTo>
                  <a:pt x="4371" y="1700"/>
                </a:lnTo>
                <a:lnTo>
                  <a:pt x="4373" y="1700"/>
                </a:lnTo>
                <a:lnTo>
                  <a:pt x="4375" y="1700"/>
                </a:lnTo>
                <a:lnTo>
                  <a:pt x="4377" y="1700"/>
                </a:lnTo>
                <a:lnTo>
                  <a:pt x="4375" y="1698"/>
                </a:lnTo>
                <a:lnTo>
                  <a:pt x="4375" y="1698"/>
                </a:lnTo>
                <a:lnTo>
                  <a:pt x="4377" y="1696"/>
                </a:lnTo>
                <a:lnTo>
                  <a:pt x="4379" y="1696"/>
                </a:lnTo>
                <a:lnTo>
                  <a:pt x="4381" y="1694"/>
                </a:lnTo>
                <a:lnTo>
                  <a:pt x="4383" y="1694"/>
                </a:lnTo>
                <a:lnTo>
                  <a:pt x="4385" y="1694"/>
                </a:lnTo>
                <a:lnTo>
                  <a:pt x="4385" y="1694"/>
                </a:lnTo>
                <a:lnTo>
                  <a:pt x="4385" y="1694"/>
                </a:lnTo>
                <a:lnTo>
                  <a:pt x="4385" y="1694"/>
                </a:lnTo>
                <a:lnTo>
                  <a:pt x="4388" y="1694"/>
                </a:lnTo>
                <a:lnTo>
                  <a:pt x="4388" y="1694"/>
                </a:lnTo>
                <a:lnTo>
                  <a:pt x="4388" y="1694"/>
                </a:lnTo>
                <a:lnTo>
                  <a:pt x="4388" y="1692"/>
                </a:lnTo>
                <a:lnTo>
                  <a:pt x="4388" y="1692"/>
                </a:lnTo>
                <a:lnTo>
                  <a:pt x="4388" y="1690"/>
                </a:lnTo>
                <a:lnTo>
                  <a:pt x="4388" y="1690"/>
                </a:lnTo>
                <a:lnTo>
                  <a:pt x="4388" y="1690"/>
                </a:lnTo>
                <a:lnTo>
                  <a:pt x="4385" y="1690"/>
                </a:lnTo>
                <a:lnTo>
                  <a:pt x="4385" y="1690"/>
                </a:lnTo>
                <a:lnTo>
                  <a:pt x="4385" y="1690"/>
                </a:lnTo>
                <a:lnTo>
                  <a:pt x="4385" y="1690"/>
                </a:lnTo>
                <a:lnTo>
                  <a:pt x="4383" y="1688"/>
                </a:lnTo>
                <a:lnTo>
                  <a:pt x="4383" y="1688"/>
                </a:lnTo>
                <a:lnTo>
                  <a:pt x="4383" y="1688"/>
                </a:lnTo>
                <a:lnTo>
                  <a:pt x="4383" y="1686"/>
                </a:lnTo>
                <a:lnTo>
                  <a:pt x="4381" y="1686"/>
                </a:lnTo>
                <a:lnTo>
                  <a:pt x="4381" y="1684"/>
                </a:lnTo>
                <a:lnTo>
                  <a:pt x="4379" y="1684"/>
                </a:lnTo>
                <a:lnTo>
                  <a:pt x="4379" y="1684"/>
                </a:lnTo>
                <a:lnTo>
                  <a:pt x="4379" y="1684"/>
                </a:lnTo>
                <a:lnTo>
                  <a:pt x="4379" y="1682"/>
                </a:lnTo>
                <a:lnTo>
                  <a:pt x="4379" y="1682"/>
                </a:lnTo>
                <a:lnTo>
                  <a:pt x="4379" y="1679"/>
                </a:lnTo>
                <a:lnTo>
                  <a:pt x="4379" y="1677"/>
                </a:lnTo>
                <a:lnTo>
                  <a:pt x="4381" y="1677"/>
                </a:lnTo>
                <a:lnTo>
                  <a:pt x="4381" y="1675"/>
                </a:lnTo>
                <a:lnTo>
                  <a:pt x="4379" y="1675"/>
                </a:lnTo>
                <a:lnTo>
                  <a:pt x="4379" y="1675"/>
                </a:lnTo>
                <a:lnTo>
                  <a:pt x="4379" y="1673"/>
                </a:lnTo>
                <a:lnTo>
                  <a:pt x="4379" y="1673"/>
                </a:lnTo>
                <a:lnTo>
                  <a:pt x="4377" y="1671"/>
                </a:lnTo>
                <a:lnTo>
                  <a:pt x="4375" y="1669"/>
                </a:lnTo>
                <a:lnTo>
                  <a:pt x="4375" y="1667"/>
                </a:lnTo>
                <a:lnTo>
                  <a:pt x="4373" y="1665"/>
                </a:lnTo>
                <a:lnTo>
                  <a:pt x="4371" y="1663"/>
                </a:lnTo>
                <a:lnTo>
                  <a:pt x="4371" y="1663"/>
                </a:lnTo>
                <a:lnTo>
                  <a:pt x="4369" y="1663"/>
                </a:lnTo>
                <a:lnTo>
                  <a:pt x="4369" y="1663"/>
                </a:lnTo>
                <a:lnTo>
                  <a:pt x="4369" y="1661"/>
                </a:lnTo>
                <a:lnTo>
                  <a:pt x="4367" y="1658"/>
                </a:lnTo>
                <a:lnTo>
                  <a:pt x="4367" y="1658"/>
                </a:lnTo>
                <a:lnTo>
                  <a:pt x="4367" y="1658"/>
                </a:lnTo>
                <a:lnTo>
                  <a:pt x="4367" y="1658"/>
                </a:lnTo>
                <a:lnTo>
                  <a:pt x="4369" y="1658"/>
                </a:lnTo>
                <a:lnTo>
                  <a:pt x="4369" y="1658"/>
                </a:lnTo>
                <a:lnTo>
                  <a:pt x="4371" y="1658"/>
                </a:lnTo>
                <a:lnTo>
                  <a:pt x="4371" y="1658"/>
                </a:lnTo>
                <a:lnTo>
                  <a:pt x="4373" y="1656"/>
                </a:lnTo>
                <a:lnTo>
                  <a:pt x="4373" y="1656"/>
                </a:lnTo>
                <a:lnTo>
                  <a:pt x="4377" y="1654"/>
                </a:lnTo>
                <a:lnTo>
                  <a:pt x="4379" y="1654"/>
                </a:lnTo>
                <a:lnTo>
                  <a:pt x="4379" y="1652"/>
                </a:lnTo>
                <a:lnTo>
                  <a:pt x="4383" y="1650"/>
                </a:lnTo>
                <a:lnTo>
                  <a:pt x="4385" y="1648"/>
                </a:lnTo>
                <a:lnTo>
                  <a:pt x="4385" y="1646"/>
                </a:lnTo>
                <a:lnTo>
                  <a:pt x="4388" y="1646"/>
                </a:lnTo>
                <a:lnTo>
                  <a:pt x="4388" y="1644"/>
                </a:lnTo>
                <a:lnTo>
                  <a:pt x="4388" y="1644"/>
                </a:lnTo>
                <a:lnTo>
                  <a:pt x="4390" y="1644"/>
                </a:lnTo>
                <a:lnTo>
                  <a:pt x="4392" y="1644"/>
                </a:lnTo>
                <a:lnTo>
                  <a:pt x="4394" y="1646"/>
                </a:lnTo>
                <a:lnTo>
                  <a:pt x="4394" y="1646"/>
                </a:lnTo>
                <a:lnTo>
                  <a:pt x="4396" y="1646"/>
                </a:lnTo>
                <a:lnTo>
                  <a:pt x="4396" y="1646"/>
                </a:lnTo>
                <a:lnTo>
                  <a:pt x="4396" y="1642"/>
                </a:lnTo>
                <a:lnTo>
                  <a:pt x="4396" y="1642"/>
                </a:lnTo>
                <a:lnTo>
                  <a:pt x="4396" y="1640"/>
                </a:lnTo>
                <a:lnTo>
                  <a:pt x="4394" y="1640"/>
                </a:lnTo>
                <a:lnTo>
                  <a:pt x="4392" y="1640"/>
                </a:lnTo>
                <a:lnTo>
                  <a:pt x="4390" y="1640"/>
                </a:lnTo>
                <a:lnTo>
                  <a:pt x="4388" y="1640"/>
                </a:lnTo>
                <a:lnTo>
                  <a:pt x="4388" y="1640"/>
                </a:lnTo>
                <a:lnTo>
                  <a:pt x="4388" y="1642"/>
                </a:lnTo>
                <a:lnTo>
                  <a:pt x="4388" y="1642"/>
                </a:lnTo>
                <a:lnTo>
                  <a:pt x="4388" y="1642"/>
                </a:lnTo>
                <a:lnTo>
                  <a:pt x="4385" y="1642"/>
                </a:lnTo>
                <a:lnTo>
                  <a:pt x="4383" y="1642"/>
                </a:lnTo>
                <a:lnTo>
                  <a:pt x="4379" y="1642"/>
                </a:lnTo>
                <a:lnTo>
                  <a:pt x="4377" y="1642"/>
                </a:lnTo>
                <a:lnTo>
                  <a:pt x="4377" y="1644"/>
                </a:lnTo>
                <a:lnTo>
                  <a:pt x="4377" y="1644"/>
                </a:lnTo>
                <a:lnTo>
                  <a:pt x="4375" y="1644"/>
                </a:lnTo>
                <a:lnTo>
                  <a:pt x="4373" y="1644"/>
                </a:lnTo>
                <a:lnTo>
                  <a:pt x="4371" y="1644"/>
                </a:lnTo>
                <a:lnTo>
                  <a:pt x="4371" y="1644"/>
                </a:lnTo>
                <a:lnTo>
                  <a:pt x="4371" y="1644"/>
                </a:lnTo>
                <a:lnTo>
                  <a:pt x="4369" y="1644"/>
                </a:lnTo>
                <a:lnTo>
                  <a:pt x="4369" y="1644"/>
                </a:lnTo>
                <a:lnTo>
                  <a:pt x="4367" y="1644"/>
                </a:lnTo>
                <a:lnTo>
                  <a:pt x="4365" y="1648"/>
                </a:lnTo>
                <a:lnTo>
                  <a:pt x="4365" y="1648"/>
                </a:lnTo>
                <a:lnTo>
                  <a:pt x="4362" y="1650"/>
                </a:lnTo>
                <a:lnTo>
                  <a:pt x="4360" y="1652"/>
                </a:lnTo>
                <a:lnTo>
                  <a:pt x="4360" y="1650"/>
                </a:lnTo>
                <a:lnTo>
                  <a:pt x="4358" y="1650"/>
                </a:lnTo>
                <a:lnTo>
                  <a:pt x="4356" y="1650"/>
                </a:lnTo>
                <a:lnTo>
                  <a:pt x="4356" y="1650"/>
                </a:lnTo>
                <a:lnTo>
                  <a:pt x="4354" y="1650"/>
                </a:lnTo>
                <a:lnTo>
                  <a:pt x="4354" y="1646"/>
                </a:lnTo>
                <a:lnTo>
                  <a:pt x="4352" y="1646"/>
                </a:lnTo>
                <a:lnTo>
                  <a:pt x="4350" y="1644"/>
                </a:lnTo>
                <a:lnTo>
                  <a:pt x="4350" y="1644"/>
                </a:lnTo>
                <a:lnTo>
                  <a:pt x="4348" y="1640"/>
                </a:lnTo>
                <a:lnTo>
                  <a:pt x="4348" y="1640"/>
                </a:lnTo>
                <a:lnTo>
                  <a:pt x="4346" y="1638"/>
                </a:lnTo>
                <a:lnTo>
                  <a:pt x="4346" y="1635"/>
                </a:lnTo>
                <a:lnTo>
                  <a:pt x="4346" y="1633"/>
                </a:lnTo>
                <a:lnTo>
                  <a:pt x="4346" y="1633"/>
                </a:lnTo>
                <a:lnTo>
                  <a:pt x="4348" y="1631"/>
                </a:lnTo>
                <a:lnTo>
                  <a:pt x="4348" y="1629"/>
                </a:lnTo>
                <a:lnTo>
                  <a:pt x="4350" y="1627"/>
                </a:lnTo>
                <a:lnTo>
                  <a:pt x="4350" y="1625"/>
                </a:lnTo>
                <a:lnTo>
                  <a:pt x="4352" y="1625"/>
                </a:lnTo>
                <a:lnTo>
                  <a:pt x="4352" y="1623"/>
                </a:lnTo>
                <a:lnTo>
                  <a:pt x="4354" y="1623"/>
                </a:lnTo>
                <a:lnTo>
                  <a:pt x="4356" y="1623"/>
                </a:lnTo>
                <a:lnTo>
                  <a:pt x="4360" y="1625"/>
                </a:lnTo>
                <a:lnTo>
                  <a:pt x="4360" y="1625"/>
                </a:lnTo>
                <a:lnTo>
                  <a:pt x="4367" y="1625"/>
                </a:lnTo>
                <a:lnTo>
                  <a:pt x="4369" y="1625"/>
                </a:lnTo>
                <a:lnTo>
                  <a:pt x="4369" y="1625"/>
                </a:lnTo>
                <a:lnTo>
                  <a:pt x="4371" y="1625"/>
                </a:lnTo>
                <a:lnTo>
                  <a:pt x="4373" y="1625"/>
                </a:lnTo>
                <a:lnTo>
                  <a:pt x="4375" y="1625"/>
                </a:lnTo>
                <a:lnTo>
                  <a:pt x="4379" y="1625"/>
                </a:lnTo>
                <a:lnTo>
                  <a:pt x="4388" y="1625"/>
                </a:lnTo>
                <a:lnTo>
                  <a:pt x="4390" y="1625"/>
                </a:lnTo>
                <a:lnTo>
                  <a:pt x="4392" y="1625"/>
                </a:lnTo>
                <a:lnTo>
                  <a:pt x="4392" y="1625"/>
                </a:lnTo>
                <a:lnTo>
                  <a:pt x="4394" y="1627"/>
                </a:lnTo>
                <a:lnTo>
                  <a:pt x="4394" y="1627"/>
                </a:lnTo>
                <a:lnTo>
                  <a:pt x="4398" y="1627"/>
                </a:lnTo>
                <a:lnTo>
                  <a:pt x="4398" y="1627"/>
                </a:lnTo>
                <a:lnTo>
                  <a:pt x="4400" y="1627"/>
                </a:lnTo>
                <a:lnTo>
                  <a:pt x="4406" y="1625"/>
                </a:lnTo>
                <a:lnTo>
                  <a:pt x="4406" y="1625"/>
                </a:lnTo>
                <a:lnTo>
                  <a:pt x="4409" y="1625"/>
                </a:lnTo>
                <a:lnTo>
                  <a:pt x="4411" y="1625"/>
                </a:lnTo>
                <a:lnTo>
                  <a:pt x="4411" y="1625"/>
                </a:lnTo>
                <a:lnTo>
                  <a:pt x="4411" y="1623"/>
                </a:lnTo>
                <a:lnTo>
                  <a:pt x="4413" y="1621"/>
                </a:lnTo>
                <a:lnTo>
                  <a:pt x="4413" y="1621"/>
                </a:lnTo>
                <a:lnTo>
                  <a:pt x="4415" y="1619"/>
                </a:lnTo>
                <a:lnTo>
                  <a:pt x="4417" y="1617"/>
                </a:lnTo>
                <a:lnTo>
                  <a:pt x="4419" y="1617"/>
                </a:lnTo>
                <a:lnTo>
                  <a:pt x="4419" y="1614"/>
                </a:lnTo>
                <a:lnTo>
                  <a:pt x="4421" y="1612"/>
                </a:lnTo>
                <a:lnTo>
                  <a:pt x="4421" y="1610"/>
                </a:lnTo>
                <a:lnTo>
                  <a:pt x="4421" y="1610"/>
                </a:lnTo>
                <a:lnTo>
                  <a:pt x="4421" y="1610"/>
                </a:lnTo>
                <a:lnTo>
                  <a:pt x="4421" y="1608"/>
                </a:lnTo>
                <a:lnTo>
                  <a:pt x="4421" y="1606"/>
                </a:lnTo>
                <a:lnTo>
                  <a:pt x="4419" y="1606"/>
                </a:lnTo>
                <a:lnTo>
                  <a:pt x="4417" y="1608"/>
                </a:lnTo>
                <a:lnTo>
                  <a:pt x="4417" y="1608"/>
                </a:lnTo>
                <a:lnTo>
                  <a:pt x="4415" y="1610"/>
                </a:lnTo>
                <a:lnTo>
                  <a:pt x="4415" y="1610"/>
                </a:lnTo>
                <a:lnTo>
                  <a:pt x="4413" y="1610"/>
                </a:lnTo>
                <a:lnTo>
                  <a:pt x="4413" y="1610"/>
                </a:lnTo>
                <a:lnTo>
                  <a:pt x="4413" y="1612"/>
                </a:lnTo>
                <a:lnTo>
                  <a:pt x="4413" y="1614"/>
                </a:lnTo>
                <a:lnTo>
                  <a:pt x="4411" y="1614"/>
                </a:lnTo>
                <a:lnTo>
                  <a:pt x="4409" y="1617"/>
                </a:lnTo>
                <a:lnTo>
                  <a:pt x="4402" y="1619"/>
                </a:lnTo>
                <a:lnTo>
                  <a:pt x="4402" y="1619"/>
                </a:lnTo>
                <a:lnTo>
                  <a:pt x="4394" y="1619"/>
                </a:lnTo>
                <a:lnTo>
                  <a:pt x="4390" y="1619"/>
                </a:lnTo>
                <a:lnTo>
                  <a:pt x="4390" y="1619"/>
                </a:lnTo>
                <a:lnTo>
                  <a:pt x="4390" y="1619"/>
                </a:lnTo>
                <a:lnTo>
                  <a:pt x="4388" y="1619"/>
                </a:lnTo>
                <a:lnTo>
                  <a:pt x="4388" y="1619"/>
                </a:lnTo>
                <a:lnTo>
                  <a:pt x="4388" y="1619"/>
                </a:lnTo>
                <a:lnTo>
                  <a:pt x="4385" y="1619"/>
                </a:lnTo>
                <a:lnTo>
                  <a:pt x="4383" y="1617"/>
                </a:lnTo>
                <a:lnTo>
                  <a:pt x="4381" y="1617"/>
                </a:lnTo>
                <a:lnTo>
                  <a:pt x="4377" y="1617"/>
                </a:lnTo>
                <a:lnTo>
                  <a:pt x="4373" y="1617"/>
                </a:lnTo>
                <a:lnTo>
                  <a:pt x="4369" y="1617"/>
                </a:lnTo>
                <a:lnTo>
                  <a:pt x="4369" y="1617"/>
                </a:lnTo>
                <a:lnTo>
                  <a:pt x="4369" y="1614"/>
                </a:lnTo>
                <a:lnTo>
                  <a:pt x="4367" y="1614"/>
                </a:lnTo>
                <a:lnTo>
                  <a:pt x="4367" y="1614"/>
                </a:lnTo>
                <a:lnTo>
                  <a:pt x="4367" y="1612"/>
                </a:lnTo>
                <a:lnTo>
                  <a:pt x="4367" y="1612"/>
                </a:lnTo>
                <a:lnTo>
                  <a:pt x="4365" y="1612"/>
                </a:lnTo>
                <a:lnTo>
                  <a:pt x="4365" y="1612"/>
                </a:lnTo>
                <a:lnTo>
                  <a:pt x="4362" y="1612"/>
                </a:lnTo>
                <a:lnTo>
                  <a:pt x="4360" y="1612"/>
                </a:lnTo>
                <a:lnTo>
                  <a:pt x="4360" y="1612"/>
                </a:lnTo>
                <a:lnTo>
                  <a:pt x="4360" y="1612"/>
                </a:lnTo>
                <a:lnTo>
                  <a:pt x="4358" y="1612"/>
                </a:lnTo>
                <a:lnTo>
                  <a:pt x="4358" y="1614"/>
                </a:lnTo>
                <a:lnTo>
                  <a:pt x="4356" y="1617"/>
                </a:lnTo>
                <a:lnTo>
                  <a:pt x="4356" y="1617"/>
                </a:lnTo>
                <a:lnTo>
                  <a:pt x="4356" y="1619"/>
                </a:lnTo>
                <a:lnTo>
                  <a:pt x="4356" y="1619"/>
                </a:lnTo>
                <a:lnTo>
                  <a:pt x="4354" y="1619"/>
                </a:lnTo>
                <a:lnTo>
                  <a:pt x="4354" y="1619"/>
                </a:lnTo>
                <a:lnTo>
                  <a:pt x="4352" y="1619"/>
                </a:lnTo>
                <a:lnTo>
                  <a:pt x="4352" y="1619"/>
                </a:lnTo>
                <a:lnTo>
                  <a:pt x="4350" y="1617"/>
                </a:lnTo>
                <a:lnTo>
                  <a:pt x="4350" y="1617"/>
                </a:lnTo>
                <a:lnTo>
                  <a:pt x="4350" y="1617"/>
                </a:lnTo>
                <a:lnTo>
                  <a:pt x="4350" y="1619"/>
                </a:lnTo>
                <a:lnTo>
                  <a:pt x="4348" y="1621"/>
                </a:lnTo>
                <a:lnTo>
                  <a:pt x="4348" y="1621"/>
                </a:lnTo>
                <a:lnTo>
                  <a:pt x="4348" y="1621"/>
                </a:lnTo>
                <a:lnTo>
                  <a:pt x="4346" y="1623"/>
                </a:lnTo>
                <a:lnTo>
                  <a:pt x="4346" y="1623"/>
                </a:lnTo>
                <a:lnTo>
                  <a:pt x="4346" y="1625"/>
                </a:lnTo>
                <a:lnTo>
                  <a:pt x="4344" y="1627"/>
                </a:lnTo>
                <a:lnTo>
                  <a:pt x="4344" y="1629"/>
                </a:lnTo>
                <a:lnTo>
                  <a:pt x="4344" y="1631"/>
                </a:lnTo>
                <a:lnTo>
                  <a:pt x="4344" y="1631"/>
                </a:lnTo>
                <a:lnTo>
                  <a:pt x="4344" y="1631"/>
                </a:lnTo>
                <a:lnTo>
                  <a:pt x="4341" y="1631"/>
                </a:lnTo>
                <a:lnTo>
                  <a:pt x="4341" y="1633"/>
                </a:lnTo>
                <a:lnTo>
                  <a:pt x="4344" y="1638"/>
                </a:lnTo>
                <a:lnTo>
                  <a:pt x="4344" y="1642"/>
                </a:lnTo>
                <a:lnTo>
                  <a:pt x="4344" y="1642"/>
                </a:lnTo>
                <a:lnTo>
                  <a:pt x="4344" y="1644"/>
                </a:lnTo>
                <a:lnTo>
                  <a:pt x="4344" y="1642"/>
                </a:lnTo>
                <a:lnTo>
                  <a:pt x="4341" y="1642"/>
                </a:lnTo>
                <a:lnTo>
                  <a:pt x="4341" y="1642"/>
                </a:lnTo>
                <a:lnTo>
                  <a:pt x="4339" y="1644"/>
                </a:lnTo>
                <a:close/>
                <a:moveTo>
                  <a:pt x="4444" y="1577"/>
                </a:moveTo>
                <a:lnTo>
                  <a:pt x="4444" y="1577"/>
                </a:lnTo>
                <a:lnTo>
                  <a:pt x="4444" y="1577"/>
                </a:lnTo>
                <a:lnTo>
                  <a:pt x="4446" y="1577"/>
                </a:lnTo>
                <a:lnTo>
                  <a:pt x="4446" y="1577"/>
                </a:lnTo>
                <a:lnTo>
                  <a:pt x="4446" y="1577"/>
                </a:lnTo>
                <a:lnTo>
                  <a:pt x="4446" y="1577"/>
                </a:lnTo>
                <a:lnTo>
                  <a:pt x="4444" y="1577"/>
                </a:lnTo>
                <a:lnTo>
                  <a:pt x="4444" y="1577"/>
                </a:lnTo>
                <a:close/>
                <a:moveTo>
                  <a:pt x="4415" y="1499"/>
                </a:moveTo>
                <a:lnTo>
                  <a:pt x="4413" y="1499"/>
                </a:lnTo>
                <a:lnTo>
                  <a:pt x="4413" y="1499"/>
                </a:lnTo>
                <a:lnTo>
                  <a:pt x="4415" y="1499"/>
                </a:lnTo>
                <a:lnTo>
                  <a:pt x="4415" y="1501"/>
                </a:lnTo>
                <a:lnTo>
                  <a:pt x="4415" y="1499"/>
                </a:lnTo>
                <a:lnTo>
                  <a:pt x="4415" y="1499"/>
                </a:lnTo>
                <a:lnTo>
                  <a:pt x="4415" y="1499"/>
                </a:lnTo>
                <a:lnTo>
                  <a:pt x="4415" y="1499"/>
                </a:lnTo>
                <a:close/>
                <a:moveTo>
                  <a:pt x="4442" y="1573"/>
                </a:moveTo>
                <a:lnTo>
                  <a:pt x="4442" y="1575"/>
                </a:lnTo>
                <a:lnTo>
                  <a:pt x="4444" y="1577"/>
                </a:lnTo>
                <a:lnTo>
                  <a:pt x="4444" y="1575"/>
                </a:lnTo>
                <a:lnTo>
                  <a:pt x="4444" y="1575"/>
                </a:lnTo>
                <a:lnTo>
                  <a:pt x="4442" y="1575"/>
                </a:lnTo>
                <a:lnTo>
                  <a:pt x="4442" y="1573"/>
                </a:lnTo>
                <a:close/>
                <a:moveTo>
                  <a:pt x="4375" y="1436"/>
                </a:moveTo>
                <a:lnTo>
                  <a:pt x="4375" y="1436"/>
                </a:lnTo>
                <a:lnTo>
                  <a:pt x="4373" y="1436"/>
                </a:lnTo>
                <a:lnTo>
                  <a:pt x="4373" y="1436"/>
                </a:lnTo>
                <a:lnTo>
                  <a:pt x="4373" y="1438"/>
                </a:lnTo>
                <a:lnTo>
                  <a:pt x="4373" y="1438"/>
                </a:lnTo>
                <a:lnTo>
                  <a:pt x="4373" y="1440"/>
                </a:lnTo>
                <a:lnTo>
                  <a:pt x="4375" y="1440"/>
                </a:lnTo>
                <a:lnTo>
                  <a:pt x="4375" y="1440"/>
                </a:lnTo>
                <a:lnTo>
                  <a:pt x="4375" y="1440"/>
                </a:lnTo>
                <a:lnTo>
                  <a:pt x="4377" y="1438"/>
                </a:lnTo>
                <a:lnTo>
                  <a:pt x="4377" y="1438"/>
                </a:lnTo>
                <a:lnTo>
                  <a:pt x="4377" y="1436"/>
                </a:lnTo>
                <a:lnTo>
                  <a:pt x="4375" y="1436"/>
                </a:lnTo>
                <a:close/>
                <a:moveTo>
                  <a:pt x="4415" y="1463"/>
                </a:moveTo>
                <a:lnTo>
                  <a:pt x="4417" y="1466"/>
                </a:lnTo>
                <a:lnTo>
                  <a:pt x="4417" y="1463"/>
                </a:lnTo>
                <a:lnTo>
                  <a:pt x="4417" y="1463"/>
                </a:lnTo>
                <a:lnTo>
                  <a:pt x="4415" y="1463"/>
                </a:lnTo>
                <a:lnTo>
                  <a:pt x="4415" y="1461"/>
                </a:lnTo>
                <a:lnTo>
                  <a:pt x="4415" y="1463"/>
                </a:lnTo>
                <a:lnTo>
                  <a:pt x="4415" y="1463"/>
                </a:lnTo>
                <a:lnTo>
                  <a:pt x="4415" y="1463"/>
                </a:lnTo>
                <a:close/>
                <a:moveTo>
                  <a:pt x="4411" y="1466"/>
                </a:moveTo>
                <a:lnTo>
                  <a:pt x="4413" y="1466"/>
                </a:lnTo>
                <a:lnTo>
                  <a:pt x="4413" y="1466"/>
                </a:lnTo>
                <a:lnTo>
                  <a:pt x="4413" y="1463"/>
                </a:lnTo>
                <a:lnTo>
                  <a:pt x="4411" y="1463"/>
                </a:lnTo>
                <a:lnTo>
                  <a:pt x="4411" y="1463"/>
                </a:lnTo>
                <a:lnTo>
                  <a:pt x="4409" y="1463"/>
                </a:lnTo>
                <a:lnTo>
                  <a:pt x="4411" y="1466"/>
                </a:lnTo>
                <a:lnTo>
                  <a:pt x="4411" y="1466"/>
                </a:lnTo>
                <a:close/>
                <a:moveTo>
                  <a:pt x="4375" y="1459"/>
                </a:moveTo>
                <a:lnTo>
                  <a:pt x="4375" y="1459"/>
                </a:lnTo>
                <a:lnTo>
                  <a:pt x="4373" y="1459"/>
                </a:lnTo>
                <a:lnTo>
                  <a:pt x="4373" y="1461"/>
                </a:lnTo>
                <a:lnTo>
                  <a:pt x="4375" y="1461"/>
                </a:lnTo>
                <a:lnTo>
                  <a:pt x="4377" y="1461"/>
                </a:lnTo>
                <a:lnTo>
                  <a:pt x="4377" y="1463"/>
                </a:lnTo>
                <a:lnTo>
                  <a:pt x="4377" y="1463"/>
                </a:lnTo>
                <a:lnTo>
                  <a:pt x="4375" y="1468"/>
                </a:lnTo>
                <a:lnTo>
                  <a:pt x="4375" y="1472"/>
                </a:lnTo>
                <a:lnTo>
                  <a:pt x="4375" y="1472"/>
                </a:lnTo>
                <a:lnTo>
                  <a:pt x="4375" y="1474"/>
                </a:lnTo>
                <a:lnTo>
                  <a:pt x="4375" y="1476"/>
                </a:lnTo>
                <a:lnTo>
                  <a:pt x="4375" y="1476"/>
                </a:lnTo>
                <a:lnTo>
                  <a:pt x="4375" y="1478"/>
                </a:lnTo>
                <a:lnTo>
                  <a:pt x="4375" y="1480"/>
                </a:lnTo>
                <a:lnTo>
                  <a:pt x="4375" y="1480"/>
                </a:lnTo>
                <a:lnTo>
                  <a:pt x="4375" y="1480"/>
                </a:lnTo>
                <a:lnTo>
                  <a:pt x="4375" y="1480"/>
                </a:lnTo>
                <a:lnTo>
                  <a:pt x="4375" y="1480"/>
                </a:lnTo>
                <a:lnTo>
                  <a:pt x="4377" y="1478"/>
                </a:lnTo>
                <a:lnTo>
                  <a:pt x="4377" y="1478"/>
                </a:lnTo>
                <a:lnTo>
                  <a:pt x="4383" y="1476"/>
                </a:lnTo>
                <a:lnTo>
                  <a:pt x="4385" y="1476"/>
                </a:lnTo>
                <a:lnTo>
                  <a:pt x="4385" y="1476"/>
                </a:lnTo>
                <a:lnTo>
                  <a:pt x="4388" y="1474"/>
                </a:lnTo>
                <a:lnTo>
                  <a:pt x="4388" y="1474"/>
                </a:lnTo>
                <a:lnTo>
                  <a:pt x="4388" y="1472"/>
                </a:lnTo>
                <a:lnTo>
                  <a:pt x="4388" y="1472"/>
                </a:lnTo>
                <a:lnTo>
                  <a:pt x="4390" y="1472"/>
                </a:lnTo>
                <a:lnTo>
                  <a:pt x="4390" y="1472"/>
                </a:lnTo>
                <a:lnTo>
                  <a:pt x="4392" y="1470"/>
                </a:lnTo>
                <a:lnTo>
                  <a:pt x="4392" y="1468"/>
                </a:lnTo>
                <a:lnTo>
                  <a:pt x="4392" y="1468"/>
                </a:lnTo>
                <a:lnTo>
                  <a:pt x="4392" y="1466"/>
                </a:lnTo>
                <a:lnTo>
                  <a:pt x="4392" y="1466"/>
                </a:lnTo>
                <a:lnTo>
                  <a:pt x="4392" y="1466"/>
                </a:lnTo>
                <a:lnTo>
                  <a:pt x="4388" y="1466"/>
                </a:lnTo>
                <a:lnTo>
                  <a:pt x="4388" y="1466"/>
                </a:lnTo>
                <a:lnTo>
                  <a:pt x="4390" y="1466"/>
                </a:lnTo>
                <a:lnTo>
                  <a:pt x="4388" y="1463"/>
                </a:lnTo>
                <a:lnTo>
                  <a:pt x="4385" y="1463"/>
                </a:lnTo>
                <a:lnTo>
                  <a:pt x="4383" y="1463"/>
                </a:lnTo>
                <a:lnTo>
                  <a:pt x="4383" y="1463"/>
                </a:lnTo>
                <a:lnTo>
                  <a:pt x="4381" y="1461"/>
                </a:lnTo>
                <a:lnTo>
                  <a:pt x="4379" y="1461"/>
                </a:lnTo>
                <a:lnTo>
                  <a:pt x="4377" y="1459"/>
                </a:lnTo>
                <a:lnTo>
                  <a:pt x="4375" y="1459"/>
                </a:lnTo>
                <a:close/>
                <a:moveTo>
                  <a:pt x="4421" y="1484"/>
                </a:moveTo>
                <a:lnTo>
                  <a:pt x="4421" y="1484"/>
                </a:lnTo>
                <a:lnTo>
                  <a:pt x="4421" y="1487"/>
                </a:lnTo>
                <a:lnTo>
                  <a:pt x="4423" y="1489"/>
                </a:lnTo>
                <a:lnTo>
                  <a:pt x="4423" y="1487"/>
                </a:lnTo>
                <a:lnTo>
                  <a:pt x="4421" y="1484"/>
                </a:lnTo>
                <a:lnTo>
                  <a:pt x="4421" y="1484"/>
                </a:lnTo>
                <a:close/>
                <a:moveTo>
                  <a:pt x="4409" y="1466"/>
                </a:moveTo>
                <a:lnTo>
                  <a:pt x="4409" y="1466"/>
                </a:lnTo>
                <a:lnTo>
                  <a:pt x="4409" y="1468"/>
                </a:lnTo>
                <a:lnTo>
                  <a:pt x="4411" y="1470"/>
                </a:lnTo>
                <a:lnTo>
                  <a:pt x="4411" y="1474"/>
                </a:lnTo>
                <a:lnTo>
                  <a:pt x="4411" y="1474"/>
                </a:lnTo>
                <a:lnTo>
                  <a:pt x="4413" y="1474"/>
                </a:lnTo>
                <a:lnTo>
                  <a:pt x="4413" y="1474"/>
                </a:lnTo>
                <a:lnTo>
                  <a:pt x="4415" y="1474"/>
                </a:lnTo>
                <a:lnTo>
                  <a:pt x="4415" y="1476"/>
                </a:lnTo>
                <a:lnTo>
                  <a:pt x="4415" y="1476"/>
                </a:lnTo>
                <a:lnTo>
                  <a:pt x="4415" y="1478"/>
                </a:lnTo>
                <a:lnTo>
                  <a:pt x="4415" y="1480"/>
                </a:lnTo>
                <a:lnTo>
                  <a:pt x="4415" y="1482"/>
                </a:lnTo>
                <a:lnTo>
                  <a:pt x="4415" y="1482"/>
                </a:lnTo>
                <a:lnTo>
                  <a:pt x="4415" y="1484"/>
                </a:lnTo>
                <a:lnTo>
                  <a:pt x="4417" y="1484"/>
                </a:lnTo>
                <a:lnTo>
                  <a:pt x="4417" y="1487"/>
                </a:lnTo>
                <a:lnTo>
                  <a:pt x="4419" y="1487"/>
                </a:lnTo>
                <a:lnTo>
                  <a:pt x="4419" y="1484"/>
                </a:lnTo>
                <a:lnTo>
                  <a:pt x="4419" y="1484"/>
                </a:lnTo>
                <a:lnTo>
                  <a:pt x="4419" y="1482"/>
                </a:lnTo>
                <a:lnTo>
                  <a:pt x="4419" y="1482"/>
                </a:lnTo>
                <a:lnTo>
                  <a:pt x="4421" y="1484"/>
                </a:lnTo>
                <a:lnTo>
                  <a:pt x="4421" y="1484"/>
                </a:lnTo>
                <a:lnTo>
                  <a:pt x="4421" y="1484"/>
                </a:lnTo>
                <a:lnTo>
                  <a:pt x="4421" y="1482"/>
                </a:lnTo>
                <a:lnTo>
                  <a:pt x="4423" y="1482"/>
                </a:lnTo>
                <a:lnTo>
                  <a:pt x="4423" y="1482"/>
                </a:lnTo>
                <a:lnTo>
                  <a:pt x="4423" y="1482"/>
                </a:lnTo>
                <a:lnTo>
                  <a:pt x="4421" y="1480"/>
                </a:lnTo>
                <a:lnTo>
                  <a:pt x="4421" y="1478"/>
                </a:lnTo>
                <a:lnTo>
                  <a:pt x="4421" y="1478"/>
                </a:lnTo>
                <a:lnTo>
                  <a:pt x="4421" y="1478"/>
                </a:lnTo>
                <a:lnTo>
                  <a:pt x="4419" y="1476"/>
                </a:lnTo>
                <a:lnTo>
                  <a:pt x="4419" y="1476"/>
                </a:lnTo>
                <a:lnTo>
                  <a:pt x="4419" y="1476"/>
                </a:lnTo>
                <a:lnTo>
                  <a:pt x="4419" y="1474"/>
                </a:lnTo>
                <a:lnTo>
                  <a:pt x="4419" y="1470"/>
                </a:lnTo>
                <a:lnTo>
                  <a:pt x="4419" y="1470"/>
                </a:lnTo>
                <a:lnTo>
                  <a:pt x="4419" y="1470"/>
                </a:lnTo>
                <a:lnTo>
                  <a:pt x="4417" y="1468"/>
                </a:lnTo>
                <a:lnTo>
                  <a:pt x="4417" y="1468"/>
                </a:lnTo>
                <a:lnTo>
                  <a:pt x="4415" y="1468"/>
                </a:lnTo>
                <a:lnTo>
                  <a:pt x="4413" y="1468"/>
                </a:lnTo>
                <a:lnTo>
                  <a:pt x="4413" y="1468"/>
                </a:lnTo>
                <a:lnTo>
                  <a:pt x="4413" y="1468"/>
                </a:lnTo>
                <a:lnTo>
                  <a:pt x="4411" y="1466"/>
                </a:lnTo>
                <a:lnTo>
                  <a:pt x="4411" y="1466"/>
                </a:lnTo>
                <a:lnTo>
                  <a:pt x="4409" y="1466"/>
                </a:lnTo>
                <a:lnTo>
                  <a:pt x="4409" y="1466"/>
                </a:lnTo>
                <a:lnTo>
                  <a:pt x="4409" y="1466"/>
                </a:lnTo>
                <a:close/>
                <a:moveTo>
                  <a:pt x="4383" y="1453"/>
                </a:moveTo>
                <a:lnTo>
                  <a:pt x="4385" y="1453"/>
                </a:lnTo>
                <a:lnTo>
                  <a:pt x="4385" y="1453"/>
                </a:lnTo>
                <a:lnTo>
                  <a:pt x="4385" y="1451"/>
                </a:lnTo>
                <a:lnTo>
                  <a:pt x="4383" y="1451"/>
                </a:lnTo>
                <a:lnTo>
                  <a:pt x="4381" y="1451"/>
                </a:lnTo>
                <a:lnTo>
                  <a:pt x="4381" y="1451"/>
                </a:lnTo>
                <a:lnTo>
                  <a:pt x="4381" y="1451"/>
                </a:lnTo>
                <a:lnTo>
                  <a:pt x="4383" y="1453"/>
                </a:lnTo>
                <a:lnTo>
                  <a:pt x="4383" y="1453"/>
                </a:lnTo>
                <a:close/>
                <a:moveTo>
                  <a:pt x="4379" y="1451"/>
                </a:moveTo>
                <a:lnTo>
                  <a:pt x="4379" y="1449"/>
                </a:lnTo>
                <a:lnTo>
                  <a:pt x="4379" y="1449"/>
                </a:lnTo>
                <a:lnTo>
                  <a:pt x="4379" y="1451"/>
                </a:lnTo>
                <a:lnTo>
                  <a:pt x="4379" y="1451"/>
                </a:lnTo>
                <a:lnTo>
                  <a:pt x="4379" y="1451"/>
                </a:lnTo>
                <a:lnTo>
                  <a:pt x="4379" y="1451"/>
                </a:lnTo>
                <a:close/>
                <a:moveTo>
                  <a:pt x="4400" y="1453"/>
                </a:moveTo>
                <a:lnTo>
                  <a:pt x="4400" y="1451"/>
                </a:lnTo>
                <a:lnTo>
                  <a:pt x="4400" y="1449"/>
                </a:lnTo>
                <a:lnTo>
                  <a:pt x="4398" y="1449"/>
                </a:lnTo>
                <a:lnTo>
                  <a:pt x="4398" y="1449"/>
                </a:lnTo>
                <a:lnTo>
                  <a:pt x="4398" y="1449"/>
                </a:lnTo>
                <a:lnTo>
                  <a:pt x="4400" y="1453"/>
                </a:lnTo>
                <a:lnTo>
                  <a:pt x="4400" y="1453"/>
                </a:lnTo>
                <a:close/>
                <a:moveTo>
                  <a:pt x="4398" y="1451"/>
                </a:moveTo>
                <a:lnTo>
                  <a:pt x="4396" y="1451"/>
                </a:lnTo>
                <a:lnTo>
                  <a:pt x="4394" y="1451"/>
                </a:lnTo>
                <a:lnTo>
                  <a:pt x="4394" y="1449"/>
                </a:lnTo>
                <a:lnTo>
                  <a:pt x="4394" y="1451"/>
                </a:lnTo>
                <a:lnTo>
                  <a:pt x="4394" y="1453"/>
                </a:lnTo>
                <a:lnTo>
                  <a:pt x="4394" y="1453"/>
                </a:lnTo>
                <a:lnTo>
                  <a:pt x="4392" y="1457"/>
                </a:lnTo>
                <a:lnTo>
                  <a:pt x="4392" y="1459"/>
                </a:lnTo>
                <a:lnTo>
                  <a:pt x="4392" y="1459"/>
                </a:lnTo>
                <a:lnTo>
                  <a:pt x="4394" y="1457"/>
                </a:lnTo>
                <a:lnTo>
                  <a:pt x="4396" y="1455"/>
                </a:lnTo>
                <a:lnTo>
                  <a:pt x="4396" y="1455"/>
                </a:lnTo>
                <a:lnTo>
                  <a:pt x="4398" y="1455"/>
                </a:lnTo>
                <a:lnTo>
                  <a:pt x="4398" y="1457"/>
                </a:lnTo>
                <a:lnTo>
                  <a:pt x="4400" y="1457"/>
                </a:lnTo>
                <a:lnTo>
                  <a:pt x="4400" y="1457"/>
                </a:lnTo>
                <a:lnTo>
                  <a:pt x="4400" y="1457"/>
                </a:lnTo>
                <a:lnTo>
                  <a:pt x="4400" y="1459"/>
                </a:lnTo>
                <a:lnTo>
                  <a:pt x="4400" y="1459"/>
                </a:lnTo>
                <a:lnTo>
                  <a:pt x="4402" y="1459"/>
                </a:lnTo>
                <a:lnTo>
                  <a:pt x="4404" y="1461"/>
                </a:lnTo>
                <a:lnTo>
                  <a:pt x="4404" y="1461"/>
                </a:lnTo>
                <a:lnTo>
                  <a:pt x="4404" y="1461"/>
                </a:lnTo>
                <a:lnTo>
                  <a:pt x="4404" y="1459"/>
                </a:lnTo>
                <a:lnTo>
                  <a:pt x="4402" y="1455"/>
                </a:lnTo>
                <a:lnTo>
                  <a:pt x="4400" y="1453"/>
                </a:lnTo>
                <a:lnTo>
                  <a:pt x="4398" y="1453"/>
                </a:lnTo>
                <a:lnTo>
                  <a:pt x="4398" y="1451"/>
                </a:lnTo>
                <a:close/>
                <a:moveTo>
                  <a:pt x="4444" y="1573"/>
                </a:moveTo>
                <a:lnTo>
                  <a:pt x="4444" y="1573"/>
                </a:lnTo>
                <a:lnTo>
                  <a:pt x="4444" y="1573"/>
                </a:lnTo>
                <a:lnTo>
                  <a:pt x="4444" y="1573"/>
                </a:lnTo>
                <a:lnTo>
                  <a:pt x="4446" y="1570"/>
                </a:lnTo>
                <a:lnTo>
                  <a:pt x="4446" y="1570"/>
                </a:lnTo>
                <a:lnTo>
                  <a:pt x="4446" y="1568"/>
                </a:lnTo>
                <a:lnTo>
                  <a:pt x="4446" y="1566"/>
                </a:lnTo>
                <a:lnTo>
                  <a:pt x="4444" y="1566"/>
                </a:lnTo>
                <a:lnTo>
                  <a:pt x="4444" y="1566"/>
                </a:lnTo>
                <a:lnTo>
                  <a:pt x="4444" y="1568"/>
                </a:lnTo>
                <a:lnTo>
                  <a:pt x="4444" y="1568"/>
                </a:lnTo>
                <a:lnTo>
                  <a:pt x="4444" y="1570"/>
                </a:lnTo>
                <a:lnTo>
                  <a:pt x="4444" y="1570"/>
                </a:lnTo>
                <a:lnTo>
                  <a:pt x="4444" y="1570"/>
                </a:lnTo>
                <a:lnTo>
                  <a:pt x="4444" y="1573"/>
                </a:lnTo>
                <a:close/>
                <a:moveTo>
                  <a:pt x="4714" y="2210"/>
                </a:moveTo>
                <a:lnTo>
                  <a:pt x="4714" y="2210"/>
                </a:lnTo>
                <a:lnTo>
                  <a:pt x="4712" y="2210"/>
                </a:lnTo>
                <a:lnTo>
                  <a:pt x="4712" y="2210"/>
                </a:lnTo>
                <a:lnTo>
                  <a:pt x="4712" y="2210"/>
                </a:lnTo>
                <a:lnTo>
                  <a:pt x="4712" y="2212"/>
                </a:lnTo>
                <a:lnTo>
                  <a:pt x="4714" y="2210"/>
                </a:lnTo>
                <a:close/>
                <a:moveTo>
                  <a:pt x="4710" y="2212"/>
                </a:moveTo>
                <a:lnTo>
                  <a:pt x="4712" y="2212"/>
                </a:lnTo>
                <a:lnTo>
                  <a:pt x="4714" y="2214"/>
                </a:lnTo>
                <a:lnTo>
                  <a:pt x="4714" y="2214"/>
                </a:lnTo>
                <a:lnTo>
                  <a:pt x="4712" y="2212"/>
                </a:lnTo>
                <a:lnTo>
                  <a:pt x="4712" y="2212"/>
                </a:lnTo>
                <a:lnTo>
                  <a:pt x="4712" y="2212"/>
                </a:lnTo>
                <a:lnTo>
                  <a:pt x="4710" y="2212"/>
                </a:lnTo>
                <a:close/>
                <a:moveTo>
                  <a:pt x="4756" y="2237"/>
                </a:moveTo>
                <a:lnTo>
                  <a:pt x="4756" y="2237"/>
                </a:lnTo>
                <a:lnTo>
                  <a:pt x="4754" y="2237"/>
                </a:lnTo>
                <a:lnTo>
                  <a:pt x="4752" y="2233"/>
                </a:lnTo>
                <a:lnTo>
                  <a:pt x="4750" y="2233"/>
                </a:lnTo>
                <a:lnTo>
                  <a:pt x="4750" y="2235"/>
                </a:lnTo>
                <a:lnTo>
                  <a:pt x="4748" y="2235"/>
                </a:lnTo>
                <a:lnTo>
                  <a:pt x="4750" y="2237"/>
                </a:lnTo>
                <a:lnTo>
                  <a:pt x="4750" y="2237"/>
                </a:lnTo>
                <a:lnTo>
                  <a:pt x="4750" y="2237"/>
                </a:lnTo>
                <a:lnTo>
                  <a:pt x="4750" y="2237"/>
                </a:lnTo>
                <a:lnTo>
                  <a:pt x="4752" y="2241"/>
                </a:lnTo>
                <a:lnTo>
                  <a:pt x="4752" y="2241"/>
                </a:lnTo>
                <a:lnTo>
                  <a:pt x="4752" y="2241"/>
                </a:lnTo>
                <a:lnTo>
                  <a:pt x="4754" y="2241"/>
                </a:lnTo>
                <a:lnTo>
                  <a:pt x="4754" y="2241"/>
                </a:lnTo>
                <a:lnTo>
                  <a:pt x="4756" y="2241"/>
                </a:lnTo>
                <a:lnTo>
                  <a:pt x="4756" y="2241"/>
                </a:lnTo>
                <a:lnTo>
                  <a:pt x="4756" y="2239"/>
                </a:lnTo>
                <a:lnTo>
                  <a:pt x="4756" y="2239"/>
                </a:lnTo>
                <a:lnTo>
                  <a:pt x="4756" y="2239"/>
                </a:lnTo>
                <a:lnTo>
                  <a:pt x="4756" y="2237"/>
                </a:lnTo>
                <a:close/>
                <a:moveTo>
                  <a:pt x="4756" y="2243"/>
                </a:moveTo>
                <a:lnTo>
                  <a:pt x="4754" y="2243"/>
                </a:lnTo>
                <a:lnTo>
                  <a:pt x="4752" y="2243"/>
                </a:lnTo>
                <a:lnTo>
                  <a:pt x="4752" y="2243"/>
                </a:lnTo>
                <a:lnTo>
                  <a:pt x="4752" y="2245"/>
                </a:lnTo>
                <a:lnTo>
                  <a:pt x="4754" y="2245"/>
                </a:lnTo>
                <a:lnTo>
                  <a:pt x="4754" y="2245"/>
                </a:lnTo>
                <a:lnTo>
                  <a:pt x="4756" y="2245"/>
                </a:lnTo>
                <a:lnTo>
                  <a:pt x="4756" y="2245"/>
                </a:lnTo>
                <a:lnTo>
                  <a:pt x="4758" y="2245"/>
                </a:lnTo>
                <a:lnTo>
                  <a:pt x="4758" y="2245"/>
                </a:lnTo>
                <a:lnTo>
                  <a:pt x="4758" y="2243"/>
                </a:lnTo>
                <a:lnTo>
                  <a:pt x="4756" y="2243"/>
                </a:lnTo>
                <a:close/>
                <a:moveTo>
                  <a:pt x="4754" y="2245"/>
                </a:moveTo>
                <a:lnTo>
                  <a:pt x="4754" y="2245"/>
                </a:lnTo>
                <a:lnTo>
                  <a:pt x="4754" y="2245"/>
                </a:lnTo>
                <a:lnTo>
                  <a:pt x="4754" y="2248"/>
                </a:lnTo>
                <a:lnTo>
                  <a:pt x="4754" y="2248"/>
                </a:lnTo>
                <a:lnTo>
                  <a:pt x="4754" y="2248"/>
                </a:lnTo>
                <a:lnTo>
                  <a:pt x="4754" y="2245"/>
                </a:lnTo>
                <a:close/>
                <a:moveTo>
                  <a:pt x="4706" y="2245"/>
                </a:moveTo>
                <a:lnTo>
                  <a:pt x="4706" y="2245"/>
                </a:lnTo>
                <a:lnTo>
                  <a:pt x="4706" y="2245"/>
                </a:lnTo>
                <a:lnTo>
                  <a:pt x="4704" y="2245"/>
                </a:lnTo>
                <a:lnTo>
                  <a:pt x="4704" y="2245"/>
                </a:lnTo>
                <a:lnTo>
                  <a:pt x="4704" y="2248"/>
                </a:lnTo>
                <a:lnTo>
                  <a:pt x="4706" y="2245"/>
                </a:lnTo>
                <a:close/>
                <a:moveTo>
                  <a:pt x="4696" y="2235"/>
                </a:moveTo>
                <a:lnTo>
                  <a:pt x="4696" y="2231"/>
                </a:lnTo>
                <a:lnTo>
                  <a:pt x="4693" y="2231"/>
                </a:lnTo>
                <a:lnTo>
                  <a:pt x="4693" y="2231"/>
                </a:lnTo>
                <a:lnTo>
                  <a:pt x="4693" y="2233"/>
                </a:lnTo>
                <a:lnTo>
                  <a:pt x="4691" y="2233"/>
                </a:lnTo>
                <a:lnTo>
                  <a:pt x="4691" y="2233"/>
                </a:lnTo>
                <a:lnTo>
                  <a:pt x="4691" y="2235"/>
                </a:lnTo>
                <a:lnTo>
                  <a:pt x="4691" y="2237"/>
                </a:lnTo>
                <a:lnTo>
                  <a:pt x="4691" y="2237"/>
                </a:lnTo>
                <a:lnTo>
                  <a:pt x="4691" y="2239"/>
                </a:lnTo>
                <a:lnTo>
                  <a:pt x="4691" y="2239"/>
                </a:lnTo>
                <a:lnTo>
                  <a:pt x="4693" y="2239"/>
                </a:lnTo>
                <a:lnTo>
                  <a:pt x="4693" y="2239"/>
                </a:lnTo>
                <a:lnTo>
                  <a:pt x="4696" y="2237"/>
                </a:lnTo>
                <a:lnTo>
                  <a:pt x="4696" y="2237"/>
                </a:lnTo>
                <a:lnTo>
                  <a:pt x="4696" y="2235"/>
                </a:lnTo>
                <a:lnTo>
                  <a:pt x="4696" y="2235"/>
                </a:lnTo>
                <a:close/>
                <a:moveTo>
                  <a:pt x="4756" y="2275"/>
                </a:moveTo>
                <a:lnTo>
                  <a:pt x="4756" y="2273"/>
                </a:lnTo>
                <a:lnTo>
                  <a:pt x="4756" y="2273"/>
                </a:lnTo>
                <a:lnTo>
                  <a:pt x="4756" y="2273"/>
                </a:lnTo>
                <a:lnTo>
                  <a:pt x="4756" y="2271"/>
                </a:lnTo>
                <a:lnTo>
                  <a:pt x="4756" y="2269"/>
                </a:lnTo>
                <a:lnTo>
                  <a:pt x="4756" y="2266"/>
                </a:lnTo>
                <a:lnTo>
                  <a:pt x="4756" y="2264"/>
                </a:lnTo>
                <a:lnTo>
                  <a:pt x="4756" y="2262"/>
                </a:lnTo>
                <a:lnTo>
                  <a:pt x="4756" y="2260"/>
                </a:lnTo>
                <a:lnTo>
                  <a:pt x="4756" y="2258"/>
                </a:lnTo>
                <a:lnTo>
                  <a:pt x="4756" y="2258"/>
                </a:lnTo>
                <a:lnTo>
                  <a:pt x="4756" y="2256"/>
                </a:lnTo>
                <a:lnTo>
                  <a:pt x="4756" y="2254"/>
                </a:lnTo>
                <a:lnTo>
                  <a:pt x="4754" y="2252"/>
                </a:lnTo>
                <a:lnTo>
                  <a:pt x="4752" y="2252"/>
                </a:lnTo>
                <a:lnTo>
                  <a:pt x="4752" y="2252"/>
                </a:lnTo>
                <a:lnTo>
                  <a:pt x="4750" y="2252"/>
                </a:lnTo>
                <a:lnTo>
                  <a:pt x="4750" y="2252"/>
                </a:lnTo>
                <a:lnTo>
                  <a:pt x="4746" y="2252"/>
                </a:lnTo>
                <a:lnTo>
                  <a:pt x="4746" y="2252"/>
                </a:lnTo>
                <a:lnTo>
                  <a:pt x="4744" y="2254"/>
                </a:lnTo>
                <a:lnTo>
                  <a:pt x="4744" y="2254"/>
                </a:lnTo>
                <a:lnTo>
                  <a:pt x="4744" y="2254"/>
                </a:lnTo>
                <a:lnTo>
                  <a:pt x="4742" y="2254"/>
                </a:lnTo>
                <a:lnTo>
                  <a:pt x="4742" y="2254"/>
                </a:lnTo>
                <a:lnTo>
                  <a:pt x="4740" y="2254"/>
                </a:lnTo>
                <a:lnTo>
                  <a:pt x="4740" y="2254"/>
                </a:lnTo>
                <a:lnTo>
                  <a:pt x="4737" y="2254"/>
                </a:lnTo>
                <a:lnTo>
                  <a:pt x="4735" y="2256"/>
                </a:lnTo>
                <a:lnTo>
                  <a:pt x="4735" y="2256"/>
                </a:lnTo>
                <a:lnTo>
                  <a:pt x="4735" y="2256"/>
                </a:lnTo>
                <a:lnTo>
                  <a:pt x="4735" y="2258"/>
                </a:lnTo>
                <a:lnTo>
                  <a:pt x="4733" y="2256"/>
                </a:lnTo>
                <a:lnTo>
                  <a:pt x="4733" y="2256"/>
                </a:lnTo>
                <a:lnTo>
                  <a:pt x="4733" y="2256"/>
                </a:lnTo>
                <a:lnTo>
                  <a:pt x="4731" y="2258"/>
                </a:lnTo>
                <a:lnTo>
                  <a:pt x="4727" y="2258"/>
                </a:lnTo>
                <a:lnTo>
                  <a:pt x="4725" y="2256"/>
                </a:lnTo>
                <a:lnTo>
                  <a:pt x="4721" y="2256"/>
                </a:lnTo>
                <a:lnTo>
                  <a:pt x="4719" y="2254"/>
                </a:lnTo>
                <a:lnTo>
                  <a:pt x="4719" y="2254"/>
                </a:lnTo>
                <a:lnTo>
                  <a:pt x="4719" y="2254"/>
                </a:lnTo>
                <a:lnTo>
                  <a:pt x="4717" y="2254"/>
                </a:lnTo>
                <a:lnTo>
                  <a:pt x="4717" y="2252"/>
                </a:lnTo>
                <a:lnTo>
                  <a:pt x="4714" y="2252"/>
                </a:lnTo>
                <a:lnTo>
                  <a:pt x="4714" y="2252"/>
                </a:lnTo>
                <a:lnTo>
                  <a:pt x="4714" y="2252"/>
                </a:lnTo>
                <a:lnTo>
                  <a:pt x="4712" y="2252"/>
                </a:lnTo>
                <a:lnTo>
                  <a:pt x="4712" y="2250"/>
                </a:lnTo>
                <a:lnTo>
                  <a:pt x="4710" y="2252"/>
                </a:lnTo>
                <a:lnTo>
                  <a:pt x="4708" y="2252"/>
                </a:lnTo>
                <a:lnTo>
                  <a:pt x="4706" y="2250"/>
                </a:lnTo>
                <a:lnTo>
                  <a:pt x="4704" y="2250"/>
                </a:lnTo>
                <a:lnTo>
                  <a:pt x="4704" y="2252"/>
                </a:lnTo>
                <a:lnTo>
                  <a:pt x="4704" y="2254"/>
                </a:lnTo>
                <a:lnTo>
                  <a:pt x="4704" y="2256"/>
                </a:lnTo>
                <a:lnTo>
                  <a:pt x="4704" y="2258"/>
                </a:lnTo>
                <a:lnTo>
                  <a:pt x="4704" y="2260"/>
                </a:lnTo>
                <a:lnTo>
                  <a:pt x="4704" y="2262"/>
                </a:lnTo>
                <a:lnTo>
                  <a:pt x="4706" y="2262"/>
                </a:lnTo>
                <a:lnTo>
                  <a:pt x="4708" y="2266"/>
                </a:lnTo>
                <a:lnTo>
                  <a:pt x="4708" y="2269"/>
                </a:lnTo>
                <a:lnTo>
                  <a:pt x="4712" y="2273"/>
                </a:lnTo>
                <a:lnTo>
                  <a:pt x="4712" y="2273"/>
                </a:lnTo>
                <a:lnTo>
                  <a:pt x="4712" y="2275"/>
                </a:lnTo>
                <a:lnTo>
                  <a:pt x="4712" y="2275"/>
                </a:lnTo>
                <a:lnTo>
                  <a:pt x="4712" y="2275"/>
                </a:lnTo>
                <a:lnTo>
                  <a:pt x="4712" y="2275"/>
                </a:lnTo>
                <a:lnTo>
                  <a:pt x="4714" y="2275"/>
                </a:lnTo>
                <a:lnTo>
                  <a:pt x="4717" y="2279"/>
                </a:lnTo>
                <a:lnTo>
                  <a:pt x="4717" y="2279"/>
                </a:lnTo>
                <a:lnTo>
                  <a:pt x="4714" y="2281"/>
                </a:lnTo>
                <a:lnTo>
                  <a:pt x="4714" y="2279"/>
                </a:lnTo>
                <a:lnTo>
                  <a:pt x="4714" y="2277"/>
                </a:lnTo>
                <a:lnTo>
                  <a:pt x="4710" y="2275"/>
                </a:lnTo>
                <a:lnTo>
                  <a:pt x="4712" y="2279"/>
                </a:lnTo>
                <a:lnTo>
                  <a:pt x="4712" y="2281"/>
                </a:lnTo>
                <a:lnTo>
                  <a:pt x="4714" y="2287"/>
                </a:lnTo>
                <a:lnTo>
                  <a:pt x="4717" y="2287"/>
                </a:lnTo>
                <a:lnTo>
                  <a:pt x="4717" y="2290"/>
                </a:lnTo>
                <a:lnTo>
                  <a:pt x="4717" y="2290"/>
                </a:lnTo>
                <a:lnTo>
                  <a:pt x="4719" y="2290"/>
                </a:lnTo>
                <a:lnTo>
                  <a:pt x="4721" y="2294"/>
                </a:lnTo>
                <a:lnTo>
                  <a:pt x="4721" y="2294"/>
                </a:lnTo>
                <a:lnTo>
                  <a:pt x="4723" y="2294"/>
                </a:lnTo>
                <a:lnTo>
                  <a:pt x="4725" y="2294"/>
                </a:lnTo>
                <a:lnTo>
                  <a:pt x="4725" y="2294"/>
                </a:lnTo>
                <a:lnTo>
                  <a:pt x="4725" y="2294"/>
                </a:lnTo>
                <a:lnTo>
                  <a:pt x="4727" y="2296"/>
                </a:lnTo>
                <a:lnTo>
                  <a:pt x="4725" y="2296"/>
                </a:lnTo>
                <a:lnTo>
                  <a:pt x="4723" y="2296"/>
                </a:lnTo>
                <a:lnTo>
                  <a:pt x="4723" y="2296"/>
                </a:lnTo>
                <a:lnTo>
                  <a:pt x="4723" y="2298"/>
                </a:lnTo>
                <a:lnTo>
                  <a:pt x="4723" y="2298"/>
                </a:lnTo>
                <a:lnTo>
                  <a:pt x="4725" y="2298"/>
                </a:lnTo>
                <a:lnTo>
                  <a:pt x="4729" y="2298"/>
                </a:lnTo>
                <a:lnTo>
                  <a:pt x="4731" y="2298"/>
                </a:lnTo>
                <a:lnTo>
                  <a:pt x="4733" y="2300"/>
                </a:lnTo>
                <a:lnTo>
                  <a:pt x="4735" y="2300"/>
                </a:lnTo>
                <a:lnTo>
                  <a:pt x="4735" y="2300"/>
                </a:lnTo>
                <a:lnTo>
                  <a:pt x="4737" y="2298"/>
                </a:lnTo>
                <a:lnTo>
                  <a:pt x="4737" y="2296"/>
                </a:lnTo>
                <a:lnTo>
                  <a:pt x="4737" y="2294"/>
                </a:lnTo>
                <a:lnTo>
                  <a:pt x="4737" y="2294"/>
                </a:lnTo>
                <a:lnTo>
                  <a:pt x="4737" y="2294"/>
                </a:lnTo>
                <a:lnTo>
                  <a:pt x="4737" y="2292"/>
                </a:lnTo>
                <a:lnTo>
                  <a:pt x="4737" y="2292"/>
                </a:lnTo>
                <a:lnTo>
                  <a:pt x="4740" y="2294"/>
                </a:lnTo>
                <a:lnTo>
                  <a:pt x="4742" y="2294"/>
                </a:lnTo>
                <a:lnTo>
                  <a:pt x="4742" y="2292"/>
                </a:lnTo>
                <a:lnTo>
                  <a:pt x="4742" y="2290"/>
                </a:lnTo>
                <a:lnTo>
                  <a:pt x="4742" y="2290"/>
                </a:lnTo>
                <a:lnTo>
                  <a:pt x="4742" y="2290"/>
                </a:lnTo>
                <a:lnTo>
                  <a:pt x="4742" y="2290"/>
                </a:lnTo>
                <a:lnTo>
                  <a:pt x="4742" y="2287"/>
                </a:lnTo>
                <a:lnTo>
                  <a:pt x="4742" y="2287"/>
                </a:lnTo>
                <a:lnTo>
                  <a:pt x="4742" y="2285"/>
                </a:lnTo>
                <a:lnTo>
                  <a:pt x="4744" y="2287"/>
                </a:lnTo>
                <a:lnTo>
                  <a:pt x="4744" y="2290"/>
                </a:lnTo>
                <a:lnTo>
                  <a:pt x="4746" y="2290"/>
                </a:lnTo>
                <a:lnTo>
                  <a:pt x="4746" y="2290"/>
                </a:lnTo>
                <a:lnTo>
                  <a:pt x="4746" y="2287"/>
                </a:lnTo>
                <a:lnTo>
                  <a:pt x="4746" y="2287"/>
                </a:lnTo>
                <a:lnTo>
                  <a:pt x="4748" y="2287"/>
                </a:lnTo>
                <a:lnTo>
                  <a:pt x="4748" y="2287"/>
                </a:lnTo>
                <a:lnTo>
                  <a:pt x="4750" y="2287"/>
                </a:lnTo>
                <a:lnTo>
                  <a:pt x="4748" y="2290"/>
                </a:lnTo>
                <a:lnTo>
                  <a:pt x="4748" y="2290"/>
                </a:lnTo>
                <a:lnTo>
                  <a:pt x="4748" y="2290"/>
                </a:lnTo>
                <a:lnTo>
                  <a:pt x="4746" y="2290"/>
                </a:lnTo>
                <a:lnTo>
                  <a:pt x="4748" y="2292"/>
                </a:lnTo>
                <a:lnTo>
                  <a:pt x="4748" y="2294"/>
                </a:lnTo>
                <a:lnTo>
                  <a:pt x="4750" y="2292"/>
                </a:lnTo>
                <a:lnTo>
                  <a:pt x="4750" y="2292"/>
                </a:lnTo>
                <a:lnTo>
                  <a:pt x="4752" y="2292"/>
                </a:lnTo>
                <a:lnTo>
                  <a:pt x="4752" y="2290"/>
                </a:lnTo>
                <a:lnTo>
                  <a:pt x="4750" y="2285"/>
                </a:lnTo>
                <a:lnTo>
                  <a:pt x="4750" y="2283"/>
                </a:lnTo>
                <a:lnTo>
                  <a:pt x="4750" y="2281"/>
                </a:lnTo>
                <a:lnTo>
                  <a:pt x="4752" y="2281"/>
                </a:lnTo>
                <a:lnTo>
                  <a:pt x="4752" y="2279"/>
                </a:lnTo>
                <a:lnTo>
                  <a:pt x="4752" y="2277"/>
                </a:lnTo>
                <a:lnTo>
                  <a:pt x="4752" y="2277"/>
                </a:lnTo>
                <a:lnTo>
                  <a:pt x="4752" y="2275"/>
                </a:lnTo>
                <a:lnTo>
                  <a:pt x="4754" y="2273"/>
                </a:lnTo>
                <a:lnTo>
                  <a:pt x="4754" y="2273"/>
                </a:lnTo>
                <a:lnTo>
                  <a:pt x="4754" y="2273"/>
                </a:lnTo>
                <a:lnTo>
                  <a:pt x="4754" y="2273"/>
                </a:lnTo>
                <a:lnTo>
                  <a:pt x="4754" y="2271"/>
                </a:lnTo>
                <a:lnTo>
                  <a:pt x="4756" y="2273"/>
                </a:lnTo>
                <a:lnTo>
                  <a:pt x="4754" y="2273"/>
                </a:lnTo>
                <a:lnTo>
                  <a:pt x="4754" y="2273"/>
                </a:lnTo>
                <a:lnTo>
                  <a:pt x="4756" y="2273"/>
                </a:lnTo>
                <a:lnTo>
                  <a:pt x="4756" y="2275"/>
                </a:lnTo>
                <a:lnTo>
                  <a:pt x="4756" y="2275"/>
                </a:lnTo>
                <a:lnTo>
                  <a:pt x="4756" y="2275"/>
                </a:lnTo>
                <a:lnTo>
                  <a:pt x="4756" y="2277"/>
                </a:lnTo>
                <a:lnTo>
                  <a:pt x="4756" y="2277"/>
                </a:lnTo>
                <a:lnTo>
                  <a:pt x="4756" y="2275"/>
                </a:lnTo>
                <a:lnTo>
                  <a:pt x="4756" y="2275"/>
                </a:lnTo>
                <a:lnTo>
                  <a:pt x="4756" y="2275"/>
                </a:lnTo>
                <a:close/>
                <a:moveTo>
                  <a:pt x="4742" y="2292"/>
                </a:moveTo>
                <a:lnTo>
                  <a:pt x="4742" y="2292"/>
                </a:lnTo>
                <a:lnTo>
                  <a:pt x="4742" y="2292"/>
                </a:lnTo>
                <a:lnTo>
                  <a:pt x="4742" y="2292"/>
                </a:lnTo>
                <a:lnTo>
                  <a:pt x="4742" y="2292"/>
                </a:lnTo>
                <a:lnTo>
                  <a:pt x="4742" y="2294"/>
                </a:lnTo>
                <a:lnTo>
                  <a:pt x="4742" y="2294"/>
                </a:lnTo>
                <a:lnTo>
                  <a:pt x="4744" y="2294"/>
                </a:lnTo>
                <a:lnTo>
                  <a:pt x="4744" y="2292"/>
                </a:lnTo>
                <a:lnTo>
                  <a:pt x="4742" y="2292"/>
                </a:lnTo>
                <a:close/>
                <a:moveTo>
                  <a:pt x="4754" y="2283"/>
                </a:moveTo>
                <a:lnTo>
                  <a:pt x="4752" y="2281"/>
                </a:lnTo>
                <a:lnTo>
                  <a:pt x="4752" y="2283"/>
                </a:lnTo>
                <a:lnTo>
                  <a:pt x="4752" y="2283"/>
                </a:lnTo>
                <a:lnTo>
                  <a:pt x="4752" y="2283"/>
                </a:lnTo>
                <a:lnTo>
                  <a:pt x="4752" y="2285"/>
                </a:lnTo>
                <a:lnTo>
                  <a:pt x="4754" y="2283"/>
                </a:lnTo>
                <a:lnTo>
                  <a:pt x="4754" y="2283"/>
                </a:lnTo>
                <a:lnTo>
                  <a:pt x="4754" y="2283"/>
                </a:lnTo>
                <a:lnTo>
                  <a:pt x="4754" y="2283"/>
                </a:lnTo>
                <a:close/>
                <a:moveTo>
                  <a:pt x="4742" y="2294"/>
                </a:moveTo>
                <a:lnTo>
                  <a:pt x="4742" y="2294"/>
                </a:lnTo>
                <a:lnTo>
                  <a:pt x="4742" y="2296"/>
                </a:lnTo>
                <a:lnTo>
                  <a:pt x="4740" y="2296"/>
                </a:lnTo>
                <a:lnTo>
                  <a:pt x="4740" y="2296"/>
                </a:lnTo>
                <a:lnTo>
                  <a:pt x="4740" y="2296"/>
                </a:lnTo>
                <a:lnTo>
                  <a:pt x="4740" y="2296"/>
                </a:lnTo>
                <a:lnTo>
                  <a:pt x="4740" y="2296"/>
                </a:lnTo>
                <a:lnTo>
                  <a:pt x="4740" y="2296"/>
                </a:lnTo>
                <a:lnTo>
                  <a:pt x="4740" y="2298"/>
                </a:lnTo>
                <a:lnTo>
                  <a:pt x="4742" y="2298"/>
                </a:lnTo>
                <a:lnTo>
                  <a:pt x="4742" y="2298"/>
                </a:lnTo>
                <a:lnTo>
                  <a:pt x="4742" y="2296"/>
                </a:lnTo>
                <a:lnTo>
                  <a:pt x="4742" y="2296"/>
                </a:lnTo>
                <a:lnTo>
                  <a:pt x="4742" y="2294"/>
                </a:lnTo>
                <a:close/>
                <a:moveTo>
                  <a:pt x="4832" y="2048"/>
                </a:moveTo>
                <a:lnTo>
                  <a:pt x="4832" y="2044"/>
                </a:lnTo>
                <a:lnTo>
                  <a:pt x="4830" y="2042"/>
                </a:lnTo>
                <a:lnTo>
                  <a:pt x="4830" y="2040"/>
                </a:lnTo>
                <a:lnTo>
                  <a:pt x="4828" y="2034"/>
                </a:lnTo>
                <a:lnTo>
                  <a:pt x="4825" y="2032"/>
                </a:lnTo>
                <a:lnTo>
                  <a:pt x="4828" y="2027"/>
                </a:lnTo>
                <a:lnTo>
                  <a:pt x="4825" y="2017"/>
                </a:lnTo>
                <a:lnTo>
                  <a:pt x="4828" y="2013"/>
                </a:lnTo>
                <a:lnTo>
                  <a:pt x="4825" y="2011"/>
                </a:lnTo>
                <a:lnTo>
                  <a:pt x="4825" y="2011"/>
                </a:lnTo>
                <a:lnTo>
                  <a:pt x="4823" y="2011"/>
                </a:lnTo>
                <a:lnTo>
                  <a:pt x="4823" y="2009"/>
                </a:lnTo>
                <a:lnTo>
                  <a:pt x="4823" y="2004"/>
                </a:lnTo>
                <a:lnTo>
                  <a:pt x="4821" y="2002"/>
                </a:lnTo>
                <a:lnTo>
                  <a:pt x="4819" y="2000"/>
                </a:lnTo>
                <a:lnTo>
                  <a:pt x="4817" y="1998"/>
                </a:lnTo>
                <a:lnTo>
                  <a:pt x="4817" y="1996"/>
                </a:lnTo>
                <a:lnTo>
                  <a:pt x="4817" y="1996"/>
                </a:lnTo>
                <a:lnTo>
                  <a:pt x="4817" y="1994"/>
                </a:lnTo>
                <a:lnTo>
                  <a:pt x="4815" y="1994"/>
                </a:lnTo>
                <a:lnTo>
                  <a:pt x="4813" y="1994"/>
                </a:lnTo>
                <a:lnTo>
                  <a:pt x="4811" y="1992"/>
                </a:lnTo>
                <a:lnTo>
                  <a:pt x="4811" y="1990"/>
                </a:lnTo>
                <a:lnTo>
                  <a:pt x="4809" y="1986"/>
                </a:lnTo>
                <a:lnTo>
                  <a:pt x="4807" y="1983"/>
                </a:lnTo>
                <a:lnTo>
                  <a:pt x="4805" y="1983"/>
                </a:lnTo>
                <a:lnTo>
                  <a:pt x="4805" y="1983"/>
                </a:lnTo>
                <a:lnTo>
                  <a:pt x="4802" y="1983"/>
                </a:lnTo>
                <a:lnTo>
                  <a:pt x="4798" y="1979"/>
                </a:lnTo>
                <a:lnTo>
                  <a:pt x="4798" y="1979"/>
                </a:lnTo>
                <a:lnTo>
                  <a:pt x="4796" y="1977"/>
                </a:lnTo>
                <a:lnTo>
                  <a:pt x="4796" y="1977"/>
                </a:lnTo>
                <a:lnTo>
                  <a:pt x="4794" y="1975"/>
                </a:lnTo>
                <a:lnTo>
                  <a:pt x="4792" y="1975"/>
                </a:lnTo>
                <a:lnTo>
                  <a:pt x="4792" y="1969"/>
                </a:lnTo>
                <a:lnTo>
                  <a:pt x="4792" y="1967"/>
                </a:lnTo>
                <a:lnTo>
                  <a:pt x="4792" y="1960"/>
                </a:lnTo>
                <a:lnTo>
                  <a:pt x="4790" y="1958"/>
                </a:lnTo>
                <a:lnTo>
                  <a:pt x="4790" y="1958"/>
                </a:lnTo>
                <a:lnTo>
                  <a:pt x="4790" y="1958"/>
                </a:lnTo>
                <a:lnTo>
                  <a:pt x="4790" y="1960"/>
                </a:lnTo>
                <a:lnTo>
                  <a:pt x="4790" y="1960"/>
                </a:lnTo>
                <a:lnTo>
                  <a:pt x="4788" y="1960"/>
                </a:lnTo>
                <a:lnTo>
                  <a:pt x="4786" y="1958"/>
                </a:lnTo>
                <a:lnTo>
                  <a:pt x="4784" y="1958"/>
                </a:lnTo>
                <a:lnTo>
                  <a:pt x="4784" y="1956"/>
                </a:lnTo>
                <a:lnTo>
                  <a:pt x="4781" y="1954"/>
                </a:lnTo>
                <a:lnTo>
                  <a:pt x="4781" y="1954"/>
                </a:lnTo>
                <a:lnTo>
                  <a:pt x="4781" y="1954"/>
                </a:lnTo>
                <a:lnTo>
                  <a:pt x="4779" y="1956"/>
                </a:lnTo>
                <a:lnTo>
                  <a:pt x="4781" y="1960"/>
                </a:lnTo>
                <a:lnTo>
                  <a:pt x="4779" y="1960"/>
                </a:lnTo>
                <a:lnTo>
                  <a:pt x="4779" y="1960"/>
                </a:lnTo>
                <a:lnTo>
                  <a:pt x="4777" y="1958"/>
                </a:lnTo>
                <a:lnTo>
                  <a:pt x="4777" y="1958"/>
                </a:lnTo>
                <a:lnTo>
                  <a:pt x="4777" y="1958"/>
                </a:lnTo>
                <a:lnTo>
                  <a:pt x="4775" y="1956"/>
                </a:lnTo>
                <a:lnTo>
                  <a:pt x="4775" y="1956"/>
                </a:lnTo>
                <a:lnTo>
                  <a:pt x="4773" y="1952"/>
                </a:lnTo>
                <a:lnTo>
                  <a:pt x="4773" y="1948"/>
                </a:lnTo>
                <a:lnTo>
                  <a:pt x="4773" y="1946"/>
                </a:lnTo>
                <a:lnTo>
                  <a:pt x="4771" y="1944"/>
                </a:lnTo>
                <a:lnTo>
                  <a:pt x="4771" y="1941"/>
                </a:lnTo>
                <a:lnTo>
                  <a:pt x="4769" y="1941"/>
                </a:lnTo>
                <a:lnTo>
                  <a:pt x="4769" y="1939"/>
                </a:lnTo>
                <a:lnTo>
                  <a:pt x="4767" y="1937"/>
                </a:lnTo>
                <a:lnTo>
                  <a:pt x="4765" y="1935"/>
                </a:lnTo>
                <a:lnTo>
                  <a:pt x="4763" y="1933"/>
                </a:lnTo>
                <a:lnTo>
                  <a:pt x="4763" y="1931"/>
                </a:lnTo>
                <a:lnTo>
                  <a:pt x="4763" y="1929"/>
                </a:lnTo>
                <a:lnTo>
                  <a:pt x="4763" y="1929"/>
                </a:lnTo>
                <a:lnTo>
                  <a:pt x="4765" y="1929"/>
                </a:lnTo>
                <a:lnTo>
                  <a:pt x="4765" y="1927"/>
                </a:lnTo>
                <a:lnTo>
                  <a:pt x="4763" y="1927"/>
                </a:lnTo>
                <a:lnTo>
                  <a:pt x="4761" y="1925"/>
                </a:lnTo>
                <a:lnTo>
                  <a:pt x="4758" y="1923"/>
                </a:lnTo>
                <a:lnTo>
                  <a:pt x="4756" y="1923"/>
                </a:lnTo>
                <a:lnTo>
                  <a:pt x="4754" y="1921"/>
                </a:lnTo>
                <a:lnTo>
                  <a:pt x="4752" y="1921"/>
                </a:lnTo>
                <a:lnTo>
                  <a:pt x="4752" y="1921"/>
                </a:lnTo>
                <a:lnTo>
                  <a:pt x="4750" y="1921"/>
                </a:lnTo>
                <a:lnTo>
                  <a:pt x="4750" y="1918"/>
                </a:lnTo>
                <a:lnTo>
                  <a:pt x="4748" y="1918"/>
                </a:lnTo>
                <a:lnTo>
                  <a:pt x="4746" y="1916"/>
                </a:lnTo>
                <a:lnTo>
                  <a:pt x="4744" y="1914"/>
                </a:lnTo>
                <a:lnTo>
                  <a:pt x="4744" y="1914"/>
                </a:lnTo>
                <a:lnTo>
                  <a:pt x="4744" y="1912"/>
                </a:lnTo>
                <a:lnTo>
                  <a:pt x="4742" y="1912"/>
                </a:lnTo>
                <a:lnTo>
                  <a:pt x="4742" y="1914"/>
                </a:lnTo>
                <a:lnTo>
                  <a:pt x="4740" y="1912"/>
                </a:lnTo>
                <a:lnTo>
                  <a:pt x="4740" y="1912"/>
                </a:lnTo>
                <a:lnTo>
                  <a:pt x="4737" y="1910"/>
                </a:lnTo>
                <a:lnTo>
                  <a:pt x="4735" y="1910"/>
                </a:lnTo>
                <a:lnTo>
                  <a:pt x="4733" y="1910"/>
                </a:lnTo>
                <a:lnTo>
                  <a:pt x="4731" y="1910"/>
                </a:lnTo>
                <a:lnTo>
                  <a:pt x="4729" y="1908"/>
                </a:lnTo>
                <a:lnTo>
                  <a:pt x="4729" y="1906"/>
                </a:lnTo>
                <a:lnTo>
                  <a:pt x="4727" y="1904"/>
                </a:lnTo>
                <a:lnTo>
                  <a:pt x="4727" y="1902"/>
                </a:lnTo>
                <a:lnTo>
                  <a:pt x="4727" y="1900"/>
                </a:lnTo>
                <a:lnTo>
                  <a:pt x="4727" y="1900"/>
                </a:lnTo>
                <a:lnTo>
                  <a:pt x="4723" y="1895"/>
                </a:lnTo>
                <a:lnTo>
                  <a:pt x="4723" y="1895"/>
                </a:lnTo>
                <a:lnTo>
                  <a:pt x="4725" y="1891"/>
                </a:lnTo>
                <a:lnTo>
                  <a:pt x="4725" y="1887"/>
                </a:lnTo>
                <a:lnTo>
                  <a:pt x="4723" y="1883"/>
                </a:lnTo>
                <a:lnTo>
                  <a:pt x="4721" y="1879"/>
                </a:lnTo>
                <a:lnTo>
                  <a:pt x="4721" y="1877"/>
                </a:lnTo>
                <a:lnTo>
                  <a:pt x="4721" y="1877"/>
                </a:lnTo>
                <a:lnTo>
                  <a:pt x="4719" y="1877"/>
                </a:lnTo>
                <a:lnTo>
                  <a:pt x="4719" y="1874"/>
                </a:lnTo>
                <a:lnTo>
                  <a:pt x="4717" y="1872"/>
                </a:lnTo>
                <a:lnTo>
                  <a:pt x="4714" y="1870"/>
                </a:lnTo>
                <a:lnTo>
                  <a:pt x="4714" y="1868"/>
                </a:lnTo>
                <a:lnTo>
                  <a:pt x="4714" y="1868"/>
                </a:lnTo>
                <a:lnTo>
                  <a:pt x="4714" y="1866"/>
                </a:lnTo>
                <a:lnTo>
                  <a:pt x="4714" y="1864"/>
                </a:lnTo>
                <a:lnTo>
                  <a:pt x="4714" y="1862"/>
                </a:lnTo>
                <a:lnTo>
                  <a:pt x="4714" y="1858"/>
                </a:lnTo>
                <a:lnTo>
                  <a:pt x="4712" y="1856"/>
                </a:lnTo>
                <a:lnTo>
                  <a:pt x="4712" y="1853"/>
                </a:lnTo>
                <a:lnTo>
                  <a:pt x="4712" y="1851"/>
                </a:lnTo>
                <a:lnTo>
                  <a:pt x="4712" y="1849"/>
                </a:lnTo>
                <a:lnTo>
                  <a:pt x="4712" y="1849"/>
                </a:lnTo>
                <a:lnTo>
                  <a:pt x="4712" y="1847"/>
                </a:lnTo>
                <a:lnTo>
                  <a:pt x="4710" y="1845"/>
                </a:lnTo>
                <a:lnTo>
                  <a:pt x="4710" y="1845"/>
                </a:lnTo>
                <a:lnTo>
                  <a:pt x="4708" y="1843"/>
                </a:lnTo>
                <a:lnTo>
                  <a:pt x="4704" y="1841"/>
                </a:lnTo>
                <a:lnTo>
                  <a:pt x="4702" y="1839"/>
                </a:lnTo>
                <a:lnTo>
                  <a:pt x="4700" y="1837"/>
                </a:lnTo>
                <a:lnTo>
                  <a:pt x="4698" y="1837"/>
                </a:lnTo>
                <a:lnTo>
                  <a:pt x="4698" y="1839"/>
                </a:lnTo>
                <a:lnTo>
                  <a:pt x="4696" y="1839"/>
                </a:lnTo>
                <a:lnTo>
                  <a:pt x="4693" y="1841"/>
                </a:lnTo>
                <a:lnTo>
                  <a:pt x="4691" y="1839"/>
                </a:lnTo>
                <a:lnTo>
                  <a:pt x="4689" y="1839"/>
                </a:lnTo>
                <a:lnTo>
                  <a:pt x="4689" y="1837"/>
                </a:lnTo>
                <a:lnTo>
                  <a:pt x="4689" y="1832"/>
                </a:lnTo>
                <a:lnTo>
                  <a:pt x="4687" y="1830"/>
                </a:lnTo>
                <a:lnTo>
                  <a:pt x="4687" y="1830"/>
                </a:lnTo>
                <a:lnTo>
                  <a:pt x="4687" y="1826"/>
                </a:lnTo>
                <a:lnTo>
                  <a:pt x="4687" y="1824"/>
                </a:lnTo>
                <a:lnTo>
                  <a:pt x="4687" y="1820"/>
                </a:lnTo>
                <a:lnTo>
                  <a:pt x="4685" y="1816"/>
                </a:lnTo>
                <a:lnTo>
                  <a:pt x="4685" y="1816"/>
                </a:lnTo>
                <a:lnTo>
                  <a:pt x="4685" y="1814"/>
                </a:lnTo>
                <a:lnTo>
                  <a:pt x="4683" y="1812"/>
                </a:lnTo>
                <a:lnTo>
                  <a:pt x="4683" y="1809"/>
                </a:lnTo>
                <a:lnTo>
                  <a:pt x="4683" y="1809"/>
                </a:lnTo>
                <a:lnTo>
                  <a:pt x="4681" y="1809"/>
                </a:lnTo>
                <a:lnTo>
                  <a:pt x="4681" y="1807"/>
                </a:lnTo>
                <a:lnTo>
                  <a:pt x="4681" y="1807"/>
                </a:lnTo>
                <a:lnTo>
                  <a:pt x="4681" y="1805"/>
                </a:lnTo>
                <a:lnTo>
                  <a:pt x="4683" y="1803"/>
                </a:lnTo>
                <a:lnTo>
                  <a:pt x="4681" y="1803"/>
                </a:lnTo>
                <a:lnTo>
                  <a:pt x="4679" y="1803"/>
                </a:lnTo>
                <a:lnTo>
                  <a:pt x="4679" y="1803"/>
                </a:lnTo>
                <a:lnTo>
                  <a:pt x="4677" y="1801"/>
                </a:lnTo>
                <a:lnTo>
                  <a:pt x="4677" y="1799"/>
                </a:lnTo>
                <a:lnTo>
                  <a:pt x="4677" y="1797"/>
                </a:lnTo>
                <a:lnTo>
                  <a:pt x="4677" y="1795"/>
                </a:lnTo>
                <a:lnTo>
                  <a:pt x="4677" y="1793"/>
                </a:lnTo>
                <a:lnTo>
                  <a:pt x="4677" y="1791"/>
                </a:lnTo>
                <a:lnTo>
                  <a:pt x="4675" y="1791"/>
                </a:lnTo>
                <a:lnTo>
                  <a:pt x="4673" y="1788"/>
                </a:lnTo>
                <a:lnTo>
                  <a:pt x="4673" y="1786"/>
                </a:lnTo>
                <a:lnTo>
                  <a:pt x="4675" y="1786"/>
                </a:lnTo>
                <a:lnTo>
                  <a:pt x="4673" y="1786"/>
                </a:lnTo>
                <a:lnTo>
                  <a:pt x="4673" y="1786"/>
                </a:lnTo>
                <a:lnTo>
                  <a:pt x="4670" y="1786"/>
                </a:lnTo>
                <a:lnTo>
                  <a:pt x="4670" y="1788"/>
                </a:lnTo>
                <a:lnTo>
                  <a:pt x="4668" y="1788"/>
                </a:lnTo>
                <a:lnTo>
                  <a:pt x="4666" y="1793"/>
                </a:lnTo>
                <a:lnTo>
                  <a:pt x="4666" y="1799"/>
                </a:lnTo>
                <a:lnTo>
                  <a:pt x="4664" y="1803"/>
                </a:lnTo>
                <a:lnTo>
                  <a:pt x="4664" y="1803"/>
                </a:lnTo>
                <a:lnTo>
                  <a:pt x="4664" y="1805"/>
                </a:lnTo>
                <a:lnTo>
                  <a:pt x="4664" y="1805"/>
                </a:lnTo>
                <a:lnTo>
                  <a:pt x="4662" y="1803"/>
                </a:lnTo>
                <a:lnTo>
                  <a:pt x="4662" y="1805"/>
                </a:lnTo>
                <a:lnTo>
                  <a:pt x="4660" y="1809"/>
                </a:lnTo>
                <a:lnTo>
                  <a:pt x="4660" y="1812"/>
                </a:lnTo>
                <a:lnTo>
                  <a:pt x="4662" y="1812"/>
                </a:lnTo>
                <a:lnTo>
                  <a:pt x="4662" y="1812"/>
                </a:lnTo>
                <a:lnTo>
                  <a:pt x="4662" y="1814"/>
                </a:lnTo>
                <a:lnTo>
                  <a:pt x="4664" y="1814"/>
                </a:lnTo>
                <a:lnTo>
                  <a:pt x="4664" y="1814"/>
                </a:lnTo>
                <a:lnTo>
                  <a:pt x="4664" y="1816"/>
                </a:lnTo>
                <a:lnTo>
                  <a:pt x="4664" y="1816"/>
                </a:lnTo>
                <a:lnTo>
                  <a:pt x="4662" y="1816"/>
                </a:lnTo>
                <a:lnTo>
                  <a:pt x="4662" y="1816"/>
                </a:lnTo>
                <a:lnTo>
                  <a:pt x="4662" y="1816"/>
                </a:lnTo>
                <a:lnTo>
                  <a:pt x="4660" y="1818"/>
                </a:lnTo>
                <a:lnTo>
                  <a:pt x="4660" y="1822"/>
                </a:lnTo>
                <a:lnTo>
                  <a:pt x="4660" y="1824"/>
                </a:lnTo>
                <a:lnTo>
                  <a:pt x="4658" y="1826"/>
                </a:lnTo>
                <a:lnTo>
                  <a:pt x="4658" y="1830"/>
                </a:lnTo>
                <a:lnTo>
                  <a:pt x="4658" y="1832"/>
                </a:lnTo>
                <a:lnTo>
                  <a:pt x="4658" y="1835"/>
                </a:lnTo>
                <a:lnTo>
                  <a:pt x="4660" y="1835"/>
                </a:lnTo>
                <a:lnTo>
                  <a:pt x="4658" y="1839"/>
                </a:lnTo>
                <a:lnTo>
                  <a:pt x="4658" y="1841"/>
                </a:lnTo>
                <a:lnTo>
                  <a:pt x="4660" y="1845"/>
                </a:lnTo>
                <a:lnTo>
                  <a:pt x="4660" y="1849"/>
                </a:lnTo>
                <a:lnTo>
                  <a:pt x="4658" y="1851"/>
                </a:lnTo>
                <a:lnTo>
                  <a:pt x="4658" y="1858"/>
                </a:lnTo>
                <a:lnTo>
                  <a:pt x="4656" y="1862"/>
                </a:lnTo>
                <a:lnTo>
                  <a:pt x="4656" y="1864"/>
                </a:lnTo>
                <a:lnTo>
                  <a:pt x="4656" y="1866"/>
                </a:lnTo>
                <a:lnTo>
                  <a:pt x="4654" y="1870"/>
                </a:lnTo>
                <a:lnTo>
                  <a:pt x="4654" y="1872"/>
                </a:lnTo>
                <a:lnTo>
                  <a:pt x="4649" y="1879"/>
                </a:lnTo>
                <a:lnTo>
                  <a:pt x="4649" y="1881"/>
                </a:lnTo>
                <a:lnTo>
                  <a:pt x="4647" y="1883"/>
                </a:lnTo>
                <a:lnTo>
                  <a:pt x="4645" y="1885"/>
                </a:lnTo>
                <a:lnTo>
                  <a:pt x="4643" y="1887"/>
                </a:lnTo>
                <a:lnTo>
                  <a:pt x="4639" y="1887"/>
                </a:lnTo>
                <a:lnTo>
                  <a:pt x="4637" y="1887"/>
                </a:lnTo>
                <a:lnTo>
                  <a:pt x="4635" y="1887"/>
                </a:lnTo>
                <a:lnTo>
                  <a:pt x="4635" y="1887"/>
                </a:lnTo>
                <a:lnTo>
                  <a:pt x="4631" y="1885"/>
                </a:lnTo>
                <a:lnTo>
                  <a:pt x="4629" y="1883"/>
                </a:lnTo>
                <a:lnTo>
                  <a:pt x="4624" y="1883"/>
                </a:lnTo>
                <a:lnTo>
                  <a:pt x="4624" y="1881"/>
                </a:lnTo>
                <a:lnTo>
                  <a:pt x="4624" y="1879"/>
                </a:lnTo>
                <a:lnTo>
                  <a:pt x="4622" y="1879"/>
                </a:lnTo>
                <a:lnTo>
                  <a:pt x="4622" y="1877"/>
                </a:lnTo>
                <a:lnTo>
                  <a:pt x="4618" y="1874"/>
                </a:lnTo>
                <a:lnTo>
                  <a:pt x="4616" y="1874"/>
                </a:lnTo>
                <a:lnTo>
                  <a:pt x="4614" y="1874"/>
                </a:lnTo>
                <a:lnTo>
                  <a:pt x="4610" y="1872"/>
                </a:lnTo>
                <a:lnTo>
                  <a:pt x="4608" y="1872"/>
                </a:lnTo>
                <a:lnTo>
                  <a:pt x="4605" y="1870"/>
                </a:lnTo>
                <a:lnTo>
                  <a:pt x="4603" y="1866"/>
                </a:lnTo>
                <a:lnTo>
                  <a:pt x="4599" y="1866"/>
                </a:lnTo>
                <a:lnTo>
                  <a:pt x="4597" y="1864"/>
                </a:lnTo>
                <a:lnTo>
                  <a:pt x="4595" y="1862"/>
                </a:lnTo>
                <a:lnTo>
                  <a:pt x="4593" y="1862"/>
                </a:lnTo>
                <a:lnTo>
                  <a:pt x="4593" y="1862"/>
                </a:lnTo>
                <a:lnTo>
                  <a:pt x="4591" y="1862"/>
                </a:lnTo>
                <a:lnTo>
                  <a:pt x="4589" y="1862"/>
                </a:lnTo>
                <a:lnTo>
                  <a:pt x="4589" y="1860"/>
                </a:lnTo>
                <a:lnTo>
                  <a:pt x="4589" y="1860"/>
                </a:lnTo>
                <a:lnTo>
                  <a:pt x="4589" y="1860"/>
                </a:lnTo>
                <a:lnTo>
                  <a:pt x="4589" y="1858"/>
                </a:lnTo>
                <a:lnTo>
                  <a:pt x="4589" y="1858"/>
                </a:lnTo>
                <a:lnTo>
                  <a:pt x="4587" y="1858"/>
                </a:lnTo>
                <a:lnTo>
                  <a:pt x="4587" y="1858"/>
                </a:lnTo>
                <a:lnTo>
                  <a:pt x="4587" y="1858"/>
                </a:lnTo>
                <a:lnTo>
                  <a:pt x="4585" y="1858"/>
                </a:lnTo>
                <a:lnTo>
                  <a:pt x="4582" y="1856"/>
                </a:lnTo>
                <a:lnTo>
                  <a:pt x="4582" y="1856"/>
                </a:lnTo>
                <a:lnTo>
                  <a:pt x="4580" y="1853"/>
                </a:lnTo>
                <a:lnTo>
                  <a:pt x="4578" y="1851"/>
                </a:lnTo>
                <a:lnTo>
                  <a:pt x="4576" y="1851"/>
                </a:lnTo>
                <a:lnTo>
                  <a:pt x="4572" y="1847"/>
                </a:lnTo>
                <a:lnTo>
                  <a:pt x="4570" y="1847"/>
                </a:lnTo>
                <a:lnTo>
                  <a:pt x="4570" y="1845"/>
                </a:lnTo>
                <a:lnTo>
                  <a:pt x="4570" y="1845"/>
                </a:lnTo>
                <a:lnTo>
                  <a:pt x="4570" y="1843"/>
                </a:lnTo>
                <a:lnTo>
                  <a:pt x="4572" y="1843"/>
                </a:lnTo>
                <a:lnTo>
                  <a:pt x="4574" y="1837"/>
                </a:lnTo>
                <a:lnTo>
                  <a:pt x="4576" y="1837"/>
                </a:lnTo>
                <a:lnTo>
                  <a:pt x="4576" y="1837"/>
                </a:lnTo>
                <a:lnTo>
                  <a:pt x="4578" y="1832"/>
                </a:lnTo>
                <a:lnTo>
                  <a:pt x="4578" y="1830"/>
                </a:lnTo>
                <a:lnTo>
                  <a:pt x="4576" y="1828"/>
                </a:lnTo>
                <a:lnTo>
                  <a:pt x="4576" y="1824"/>
                </a:lnTo>
                <a:lnTo>
                  <a:pt x="4580" y="1822"/>
                </a:lnTo>
                <a:lnTo>
                  <a:pt x="4580" y="1822"/>
                </a:lnTo>
                <a:lnTo>
                  <a:pt x="4582" y="1820"/>
                </a:lnTo>
                <a:lnTo>
                  <a:pt x="4582" y="1822"/>
                </a:lnTo>
                <a:lnTo>
                  <a:pt x="4585" y="1822"/>
                </a:lnTo>
                <a:lnTo>
                  <a:pt x="4585" y="1822"/>
                </a:lnTo>
                <a:lnTo>
                  <a:pt x="4587" y="1818"/>
                </a:lnTo>
                <a:lnTo>
                  <a:pt x="4587" y="1818"/>
                </a:lnTo>
                <a:lnTo>
                  <a:pt x="4585" y="1816"/>
                </a:lnTo>
                <a:lnTo>
                  <a:pt x="4587" y="1816"/>
                </a:lnTo>
                <a:lnTo>
                  <a:pt x="4591" y="1809"/>
                </a:lnTo>
                <a:lnTo>
                  <a:pt x="4591" y="1807"/>
                </a:lnTo>
                <a:lnTo>
                  <a:pt x="4591" y="1807"/>
                </a:lnTo>
                <a:lnTo>
                  <a:pt x="4589" y="1807"/>
                </a:lnTo>
                <a:lnTo>
                  <a:pt x="4587" y="1805"/>
                </a:lnTo>
                <a:lnTo>
                  <a:pt x="4587" y="1803"/>
                </a:lnTo>
                <a:lnTo>
                  <a:pt x="4585" y="1803"/>
                </a:lnTo>
                <a:lnTo>
                  <a:pt x="4582" y="1805"/>
                </a:lnTo>
                <a:lnTo>
                  <a:pt x="4582" y="1807"/>
                </a:lnTo>
                <a:lnTo>
                  <a:pt x="4582" y="1807"/>
                </a:lnTo>
                <a:lnTo>
                  <a:pt x="4582" y="1809"/>
                </a:lnTo>
                <a:lnTo>
                  <a:pt x="4582" y="1812"/>
                </a:lnTo>
                <a:lnTo>
                  <a:pt x="4580" y="1812"/>
                </a:lnTo>
                <a:lnTo>
                  <a:pt x="4578" y="1809"/>
                </a:lnTo>
                <a:lnTo>
                  <a:pt x="4578" y="1809"/>
                </a:lnTo>
                <a:lnTo>
                  <a:pt x="4578" y="1807"/>
                </a:lnTo>
                <a:lnTo>
                  <a:pt x="4576" y="1807"/>
                </a:lnTo>
                <a:lnTo>
                  <a:pt x="4576" y="1807"/>
                </a:lnTo>
                <a:lnTo>
                  <a:pt x="4574" y="1807"/>
                </a:lnTo>
                <a:lnTo>
                  <a:pt x="4574" y="1807"/>
                </a:lnTo>
                <a:lnTo>
                  <a:pt x="4574" y="1807"/>
                </a:lnTo>
                <a:lnTo>
                  <a:pt x="4574" y="1807"/>
                </a:lnTo>
                <a:lnTo>
                  <a:pt x="4576" y="1805"/>
                </a:lnTo>
                <a:lnTo>
                  <a:pt x="4576" y="1803"/>
                </a:lnTo>
                <a:lnTo>
                  <a:pt x="4576" y="1803"/>
                </a:lnTo>
                <a:lnTo>
                  <a:pt x="4576" y="1803"/>
                </a:lnTo>
                <a:lnTo>
                  <a:pt x="4576" y="1803"/>
                </a:lnTo>
                <a:lnTo>
                  <a:pt x="4576" y="1801"/>
                </a:lnTo>
                <a:lnTo>
                  <a:pt x="4576" y="1801"/>
                </a:lnTo>
                <a:lnTo>
                  <a:pt x="4574" y="1803"/>
                </a:lnTo>
                <a:lnTo>
                  <a:pt x="4574" y="1803"/>
                </a:lnTo>
                <a:lnTo>
                  <a:pt x="4572" y="1805"/>
                </a:lnTo>
                <a:lnTo>
                  <a:pt x="4568" y="1805"/>
                </a:lnTo>
                <a:lnTo>
                  <a:pt x="4566" y="1807"/>
                </a:lnTo>
                <a:lnTo>
                  <a:pt x="4564" y="1807"/>
                </a:lnTo>
                <a:lnTo>
                  <a:pt x="4561" y="1805"/>
                </a:lnTo>
                <a:lnTo>
                  <a:pt x="4561" y="1805"/>
                </a:lnTo>
                <a:lnTo>
                  <a:pt x="4559" y="1803"/>
                </a:lnTo>
                <a:lnTo>
                  <a:pt x="4557" y="1805"/>
                </a:lnTo>
                <a:lnTo>
                  <a:pt x="4555" y="1805"/>
                </a:lnTo>
                <a:lnTo>
                  <a:pt x="4553" y="1805"/>
                </a:lnTo>
                <a:lnTo>
                  <a:pt x="4553" y="1805"/>
                </a:lnTo>
                <a:lnTo>
                  <a:pt x="4551" y="1803"/>
                </a:lnTo>
                <a:lnTo>
                  <a:pt x="4547" y="1801"/>
                </a:lnTo>
                <a:lnTo>
                  <a:pt x="4545" y="1801"/>
                </a:lnTo>
                <a:lnTo>
                  <a:pt x="4543" y="1801"/>
                </a:lnTo>
                <a:lnTo>
                  <a:pt x="4541" y="1801"/>
                </a:lnTo>
                <a:lnTo>
                  <a:pt x="4541" y="1801"/>
                </a:lnTo>
                <a:lnTo>
                  <a:pt x="4536" y="1799"/>
                </a:lnTo>
                <a:lnTo>
                  <a:pt x="4536" y="1799"/>
                </a:lnTo>
                <a:lnTo>
                  <a:pt x="4534" y="1797"/>
                </a:lnTo>
                <a:lnTo>
                  <a:pt x="4534" y="1795"/>
                </a:lnTo>
                <a:lnTo>
                  <a:pt x="4532" y="1795"/>
                </a:lnTo>
                <a:lnTo>
                  <a:pt x="4530" y="1797"/>
                </a:lnTo>
                <a:lnTo>
                  <a:pt x="4530" y="1797"/>
                </a:lnTo>
                <a:lnTo>
                  <a:pt x="4528" y="1795"/>
                </a:lnTo>
                <a:lnTo>
                  <a:pt x="4526" y="1793"/>
                </a:lnTo>
                <a:lnTo>
                  <a:pt x="4524" y="1793"/>
                </a:lnTo>
                <a:lnTo>
                  <a:pt x="4524" y="1793"/>
                </a:lnTo>
                <a:lnTo>
                  <a:pt x="4524" y="1795"/>
                </a:lnTo>
                <a:lnTo>
                  <a:pt x="4522" y="1795"/>
                </a:lnTo>
                <a:lnTo>
                  <a:pt x="4522" y="1795"/>
                </a:lnTo>
                <a:lnTo>
                  <a:pt x="4520" y="1793"/>
                </a:lnTo>
                <a:lnTo>
                  <a:pt x="4520" y="1793"/>
                </a:lnTo>
                <a:lnTo>
                  <a:pt x="4517" y="1793"/>
                </a:lnTo>
                <a:lnTo>
                  <a:pt x="4517" y="1795"/>
                </a:lnTo>
                <a:lnTo>
                  <a:pt x="4520" y="1795"/>
                </a:lnTo>
                <a:lnTo>
                  <a:pt x="4522" y="1797"/>
                </a:lnTo>
                <a:lnTo>
                  <a:pt x="4522" y="1797"/>
                </a:lnTo>
                <a:lnTo>
                  <a:pt x="4524" y="1797"/>
                </a:lnTo>
                <a:lnTo>
                  <a:pt x="4528" y="1797"/>
                </a:lnTo>
                <a:lnTo>
                  <a:pt x="4530" y="1799"/>
                </a:lnTo>
                <a:lnTo>
                  <a:pt x="4530" y="1801"/>
                </a:lnTo>
                <a:lnTo>
                  <a:pt x="4530" y="1801"/>
                </a:lnTo>
                <a:lnTo>
                  <a:pt x="4530" y="1803"/>
                </a:lnTo>
                <a:lnTo>
                  <a:pt x="4530" y="1805"/>
                </a:lnTo>
                <a:lnTo>
                  <a:pt x="4530" y="1805"/>
                </a:lnTo>
                <a:lnTo>
                  <a:pt x="4530" y="1805"/>
                </a:lnTo>
                <a:lnTo>
                  <a:pt x="4528" y="1805"/>
                </a:lnTo>
                <a:lnTo>
                  <a:pt x="4528" y="1805"/>
                </a:lnTo>
                <a:lnTo>
                  <a:pt x="4526" y="1807"/>
                </a:lnTo>
                <a:lnTo>
                  <a:pt x="4526" y="1809"/>
                </a:lnTo>
                <a:lnTo>
                  <a:pt x="4526" y="1807"/>
                </a:lnTo>
                <a:lnTo>
                  <a:pt x="4524" y="1807"/>
                </a:lnTo>
                <a:lnTo>
                  <a:pt x="4522" y="1807"/>
                </a:lnTo>
                <a:lnTo>
                  <a:pt x="4522" y="1807"/>
                </a:lnTo>
                <a:lnTo>
                  <a:pt x="4520" y="1807"/>
                </a:lnTo>
                <a:lnTo>
                  <a:pt x="4517" y="1807"/>
                </a:lnTo>
                <a:lnTo>
                  <a:pt x="4515" y="1807"/>
                </a:lnTo>
                <a:lnTo>
                  <a:pt x="4511" y="1807"/>
                </a:lnTo>
                <a:lnTo>
                  <a:pt x="4511" y="1807"/>
                </a:lnTo>
                <a:lnTo>
                  <a:pt x="4509" y="1805"/>
                </a:lnTo>
                <a:lnTo>
                  <a:pt x="4509" y="1805"/>
                </a:lnTo>
                <a:lnTo>
                  <a:pt x="4509" y="1805"/>
                </a:lnTo>
                <a:lnTo>
                  <a:pt x="4509" y="1807"/>
                </a:lnTo>
                <a:lnTo>
                  <a:pt x="4507" y="1807"/>
                </a:lnTo>
                <a:lnTo>
                  <a:pt x="4505" y="1807"/>
                </a:lnTo>
                <a:lnTo>
                  <a:pt x="4507" y="1807"/>
                </a:lnTo>
                <a:lnTo>
                  <a:pt x="4505" y="1809"/>
                </a:lnTo>
                <a:lnTo>
                  <a:pt x="4505" y="1809"/>
                </a:lnTo>
                <a:lnTo>
                  <a:pt x="4503" y="1809"/>
                </a:lnTo>
                <a:lnTo>
                  <a:pt x="4503" y="1812"/>
                </a:lnTo>
                <a:lnTo>
                  <a:pt x="4505" y="1812"/>
                </a:lnTo>
                <a:lnTo>
                  <a:pt x="4503" y="1812"/>
                </a:lnTo>
                <a:lnTo>
                  <a:pt x="4503" y="1812"/>
                </a:lnTo>
                <a:lnTo>
                  <a:pt x="4501" y="1809"/>
                </a:lnTo>
                <a:lnTo>
                  <a:pt x="4501" y="1809"/>
                </a:lnTo>
                <a:lnTo>
                  <a:pt x="4501" y="1812"/>
                </a:lnTo>
                <a:lnTo>
                  <a:pt x="4501" y="1812"/>
                </a:lnTo>
                <a:lnTo>
                  <a:pt x="4501" y="1814"/>
                </a:lnTo>
                <a:lnTo>
                  <a:pt x="4499" y="1814"/>
                </a:lnTo>
                <a:lnTo>
                  <a:pt x="4499" y="1814"/>
                </a:lnTo>
                <a:lnTo>
                  <a:pt x="4497" y="1814"/>
                </a:lnTo>
                <a:lnTo>
                  <a:pt x="4497" y="1818"/>
                </a:lnTo>
                <a:lnTo>
                  <a:pt x="4494" y="1818"/>
                </a:lnTo>
                <a:lnTo>
                  <a:pt x="4492" y="1820"/>
                </a:lnTo>
                <a:lnTo>
                  <a:pt x="4492" y="1820"/>
                </a:lnTo>
                <a:lnTo>
                  <a:pt x="4494" y="1824"/>
                </a:lnTo>
                <a:lnTo>
                  <a:pt x="4494" y="1824"/>
                </a:lnTo>
                <a:lnTo>
                  <a:pt x="4492" y="1826"/>
                </a:lnTo>
                <a:lnTo>
                  <a:pt x="4492" y="1826"/>
                </a:lnTo>
                <a:lnTo>
                  <a:pt x="4490" y="1826"/>
                </a:lnTo>
                <a:lnTo>
                  <a:pt x="4488" y="1826"/>
                </a:lnTo>
                <a:lnTo>
                  <a:pt x="4488" y="1828"/>
                </a:lnTo>
                <a:lnTo>
                  <a:pt x="4488" y="1828"/>
                </a:lnTo>
                <a:lnTo>
                  <a:pt x="4488" y="1830"/>
                </a:lnTo>
                <a:lnTo>
                  <a:pt x="4486" y="1832"/>
                </a:lnTo>
                <a:lnTo>
                  <a:pt x="4486" y="1832"/>
                </a:lnTo>
                <a:lnTo>
                  <a:pt x="4486" y="1835"/>
                </a:lnTo>
                <a:lnTo>
                  <a:pt x="4484" y="1837"/>
                </a:lnTo>
                <a:lnTo>
                  <a:pt x="4482" y="1839"/>
                </a:lnTo>
                <a:lnTo>
                  <a:pt x="4484" y="1841"/>
                </a:lnTo>
                <a:lnTo>
                  <a:pt x="4486" y="1841"/>
                </a:lnTo>
                <a:lnTo>
                  <a:pt x="4486" y="1841"/>
                </a:lnTo>
                <a:lnTo>
                  <a:pt x="4486" y="1841"/>
                </a:lnTo>
                <a:lnTo>
                  <a:pt x="4486" y="1843"/>
                </a:lnTo>
                <a:lnTo>
                  <a:pt x="4486" y="1843"/>
                </a:lnTo>
                <a:lnTo>
                  <a:pt x="4488" y="1845"/>
                </a:lnTo>
                <a:lnTo>
                  <a:pt x="4488" y="1845"/>
                </a:lnTo>
                <a:lnTo>
                  <a:pt x="4488" y="1845"/>
                </a:lnTo>
                <a:lnTo>
                  <a:pt x="4488" y="1845"/>
                </a:lnTo>
                <a:lnTo>
                  <a:pt x="4486" y="1845"/>
                </a:lnTo>
                <a:lnTo>
                  <a:pt x="4486" y="1847"/>
                </a:lnTo>
                <a:lnTo>
                  <a:pt x="4486" y="1849"/>
                </a:lnTo>
                <a:lnTo>
                  <a:pt x="4486" y="1849"/>
                </a:lnTo>
                <a:lnTo>
                  <a:pt x="4486" y="1849"/>
                </a:lnTo>
                <a:lnTo>
                  <a:pt x="4486" y="1849"/>
                </a:lnTo>
                <a:lnTo>
                  <a:pt x="4484" y="1849"/>
                </a:lnTo>
                <a:lnTo>
                  <a:pt x="4484" y="1847"/>
                </a:lnTo>
                <a:lnTo>
                  <a:pt x="4482" y="1847"/>
                </a:lnTo>
                <a:lnTo>
                  <a:pt x="4480" y="1847"/>
                </a:lnTo>
                <a:lnTo>
                  <a:pt x="4480" y="1847"/>
                </a:lnTo>
                <a:lnTo>
                  <a:pt x="4480" y="1849"/>
                </a:lnTo>
                <a:lnTo>
                  <a:pt x="4480" y="1851"/>
                </a:lnTo>
                <a:lnTo>
                  <a:pt x="4480" y="1849"/>
                </a:lnTo>
                <a:lnTo>
                  <a:pt x="4480" y="1847"/>
                </a:lnTo>
                <a:lnTo>
                  <a:pt x="4478" y="1847"/>
                </a:lnTo>
                <a:lnTo>
                  <a:pt x="4471" y="1845"/>
                </a:lnTo>
                <a:lnTo>
                  <a:pt x="4471" y="1845"/>
                </a:lnTo>
                <a:lnTo>
                  <a:pt x="4469" y="1845"/>
                </a:lnTo>
                <a:lnTo>
                  <a:pt x="4467" y="1845"/>
                </a:lnTo>
                <a:lnTo>
                  <a:pt x="4467" y="1847"/>
                </a:lnTo>
                <a:lnTo>
                  <a:pt x="4467" y="1847"/>
                </a:lnTo>
                <a:lnTo>
                  <a:pt x="4467" y="1847"/>
                </a:lnTo>
                <a:lnTo>
                  <a:pt x="4465" y="1847"/>
                </a:lnTo>
                <a:lnTo>
                  <a:pt x="4465" y="1849"/>
                </a:lnTo>
                <a:lnTo>
                  <a:pt x="4465" y="1849"/>
                </a:lnTo>
                <a:lnTo>
                  <a:pt x="4465" y="1851"/>
                </a:lnTo>
                <a:lnTo>
                  <a:pt x="4465" y="1851"/>
                </a:lnTo>
                <a:lnTo>
                  <a:pt x="4465" y="1853"/>
                </a:lnTo>
                <a:lnTo>
                  <a:pt x="4465" y="1851"/>
                </a:lnTo>
                <a:lnTo>
                  <a:pt x="4465" y="1851"/>
                </a:lnTo>
                <a:lnTo>
                  <a:pt x="4463" y="1853"/>
                </a:lnTo>
                <a:lnTo>
                  <a:pt x="4463" y="1853"/>
                </a:lnTo>
                <a:lnTo>
                  <a:pt x="4463" y="1849"/>
                </a:lnTo>
                <a:lnTo>
                  <a:pt x="4463" y="1847"/>
                </a:lnTo>
                <a:lnTo>
                  <a:pt x="4465" y="1845"/>
                </a:lnTo>
                <a:lnTo>
                  <a:pt x="4465" y="1845"/>
                </a:lnTo>
                <a:lnTo>
                  <a:pt x="4465" y="1843"/>
                </a:lnTo>
                <a:lnTo>
                  <a:pt x="4461" y="1841"/>
                </a:lnTo>
                <a:lnTo>
                  <a:pt x="4459" y="1839"/>
                </a:lnTo>
                <a:lnTo>
                  <a:pt x="4457" y="1837"/>
                </a:lnTo>
                <a:lnTo>
                  <a:pt x="4455" y="1835"/>
                </a:lnTo>
                <a:lnTo>
                  <a:pt x="4455" y="1835"/>
                </a:lnTo>
                <a:lnTo>
                  <a:pt x="4453" y="1832"/>
                </a:lnTo>
                <a:lnTo>
                  <a:pt x="4448" y="1832"/>
                </a:lnTo>
                <a:lnTo>
                  <a:pt x="4448" y="1830"/>
                </a:lnTo>
                <a:lnTo>
                  <a:pt x="4446" y="1830"/>
                </a:lnTo>
                <a:lnTo>
                  <a:pt x="4444" y="1830"/>
                </a:lnTo>
                <a:lnTo>
                  <a:pt x="4444" y="1832"/>
                </a:lnTo>
                <a:lnTo>
                  <a:pt x="4444" y="1832"/>
                </a:lnTo>
                <a:lnTo>
                  <a:pt x="4442" y="1835"/>
                </a:lnTo>
                <a:lnTo>
                  <a:pt x="4442" y="1837"/>
                </a:lnTo>
                <a:lnTo>
                  <a:pt x="4440" y="1835"/>
                </a:lnTo>
                <a:lnTo>
                  <a:pt x="4440" y="1835"/>
                </a:lnTo>
                <a:lnTo>
                  <a:pt x="4438" y="1835"/>
                </a:lnTo>
                <a:lnTo>
                  <a:pt x="4438" y="1835"/>
                </a:lnTo>
                <a:lnTo>
                  <a:pt x="4438" y="1837"/>
                </a:lnTo>
                <a:lnTo>
                  <a:pt x="4436" y="1835"/>
                </a:lnTo>
                <a:lnTo>
                  <a:pt x="4436" y="1832"/>
                </a:lnTo>
                <a:lnTo>
                  <a:pt x="4436" y="1832"/>
                </a:lnTo>
                <a:lnTo>
                  <a:pt x="4434" y="1832"/>
                </a:lnTo>
                <a:lnTo>
                  <a:pt x="4434" y="1835"/>
                </a:lnTo>
                <a:lnTo>
                  <a:pt x="4434" y="1835"/>
                </a:lnTo>
                <a:lnTo>
                  <a:pt x="4434" y="1837"/>
                </a:lnTo>
                <a:lnTo>
                  <a:pt x="4434" y="1837"/>
                </a:lnTo>
                <a:lnTo>
                  <a:pt x="4434" y="1837"/>
                </a:lnTo>
                <a:lnTo>
                  <a:pt x="4434" y="1839"/>
                </a:lnTo>
                <a:lnTo>
                  <a:pt x="4434" y="1841"/>
                </a:lnTo>
                <a:lnTo>
                  <a:pt x="4432" y="1841"/>
                </a:lnTo>
                <a:lnTo>
                  <a:pt x="4432" y="1843"/>
                </a:lnTo>
                <a:lnTo>
                  <a:pt x="4432" y="1843"/>
                </a:lnTo>
                <a:lnTo>
                  <a:pt x="4432" y="1841"/>
                </a:lnTo>
                <a:lnTo>
                  <a:pt x="4429" y="1841"/>
                </a:lnTo>
                <a:lnTo>
                  <a:pt x="4429" y="1841"/>
                </a:lnTo>
                <a:lnTo>
                  <a:pt x="4429" y="1841"/>
                </a:lnTo>
                <a:lnTo>
                  <a:pt x="4429" y="1841"/>
                </a:lnTo>
                <a:lnTo>
                  <a:pt x="4427" y="1841"/>
                </a:lnTo>
                <a:lnTo>
                  <a:pt x="4429" y="1841"/>
                </a:lnTo>
                <a:lnTo>
                  <a:pt x="4429" y="1839"/>
                </a:lnTo>
                <a:lnTo>
                  <a:pt x="4429" y="1837"/>
                </a:lnTo>
                <a:lnTo>
                  <a:pt x="4427" y="1837"/>
                </a:lnTo>
                <a:lnTo>
                  <a:pt x="4427" y="1837"/>
                </a:lnTo>
                <a:lnTo>
                  <a:pt x="4427" y="1839"/>
                </a:lnTo>
                <a:lnTo>
                  <a:pt x="4427" y="1841"/>
                </a:lnTo>
                <a:lnTo>
                  <a:pt x="4425" y="1841"/>
                </a:lnTo>
                <a:lnTo>
                  <a:pt x="4425" y="1841"/>
                </a:lnTo>
                <a:lnTo>
                  <a:pt x="4423" y="1841"/>
                </a:lnTo>
                <a:lnTo>
                  <a:pt x="4423" y="1843"/>
                </a:lnTo>
                <a:lnTo>
                  <a:pt x="4423" y="1843"/>
                </a:lnTo>
                <a:lnTo>
                  <a:pt x="4421" y="1843"/>
                </a:lnTo>
                <a:lnTo>
                  <a:pt x="4421" y="1845"/>
                </a:lnTo>
                <a:lnTo>
                  <a:pt x="4421" y="1847"/>
                </a:lnTo>
                <a:lnTo>
                  <a:pt x="4421" y="1847"/>
                </a:lnTo>
                <a:lnTo>
                  <a:pt x="4423" y="1849"/>
                </a:lnTo>
                <a:lnTo>
                  <a:pt x="4423" y="1849"/>
                </a:lnTo>
                <a:lnTo>
                  <a:pt x="4423" y="1849"/>
                </a:lnTo>
                <a:lnTo>
                  <a:pt x="4423" y="1849"/>
                </a:lnTo>
                <a:lnTo>
                  <a:pt x="4421" y="1849"/>
                </a:lnTo>
                <a:lnTo>
                  <a:pt x="4419" y="1849"/>
                </a:lnTo>
                <a:lnTo>
                  <a:pt x="4419" y="1847"/>
                </a:lnTo>
                <a:lnTo>
                  <a:pt x="4419" y="1849"/>
                </a:lnTo>
                <a:lnTo>
                  <a:pt x="4419" y="1849"/>
                </a:lnTo>
                <a:lnTo>
                  <a:pt x="4419" y="1849"/>
                </a:lnTo>
                <a:lnTo>
                  <a:pt x="4417" y="1849"/>
                </a:lnTo>
                <a:lnTo>
                  <a:pt x="4417" y="1851"/>
                </a:lnTo>
                <a:lnTo>
                  <a:pt x="4417" y="1851"/>
                </a:lnTo>
                <a:lnTo>
                  <a:pt x="4417" y="1851"/>
                </a:lnTo>
                <a:lnTo>
                  <a:pt x="4417" y="1853"/>
                </a:lnTo>
                <a:lnTo>
                  <a:pt x="4419" y="1853"/>
                </a:lnTo>
                <a:lnTo>
                  <a:pt x="4419" y="1853"/>
                </a:lnTo>
                <a:lnTo>
                  <a:pt x="4419" y="1853"/>
                </a:lnTo>
                <a:lnTo>
                  <a:pt x="4419" y="1856"/>
                </a:lnTo>
                <a:lnTo>
                  <a:pt x="4419" y="1856"/>
                </a:lnTo>
                <a:lnTo>
                  <a:pt x="4419" y="1853"/>
                </a:lnTo>
                <a:lnTo>
                  <a:pt x="4415" y="1851"/>
                </a:lnTo>
                <a:lnTo>
                  <a:pt x="4415" y="1851"/>
                </a:lnTo>
                <a:lnTo>
                  <a:pt x="4415" y="1853"/>
                </a:lnTo>
                <a:lnTo>
                  <a:pt x="4415" y="1853"/>
                </a:lnTo>
                <a:lnTo>
                  <a:pt x="4413" y="1853"/>
                </a:lnTo>
                <a:lnTo>
                  <a:pt x="4413" y="1856"/>
                </a:lnTo>
                <a:lnTo>
                  <a:pt x="4411" y="1856"/>
                </a:lnTo>
                <a:lnTo>
                  <a:pt x="4411" y="1856"/>
                </a:lnTo>
                <a:lnTo>
                  <a:pt x="4411" y="1858"/>
                </a:lnTo>
                <a:lnTo>
                  <a:pt x="4411" y="1860"/>
                </a:lnTo>
                <a:lnTo>
                  <a:pt x="4411" y="1860"/>
                </a:lnTo>
                <a:lnTo>
                  <a:pt x="4411" y="1862"/>
                </a:lnTo>
                <a:lnTo>
                  <a:pt x="4413" y="1860"/>
                </a:lnTo>
                <a:lnTo>
                  <a:pt x="4413" y="1860"/>
                </a:lnTo>
                <a:lnTo>
                  <a:pt x="4413" y="1862"/>
                </a:lnTo>
                <a:lnTo>
                  <a:pt x="4413" y="1862"/>
                </a:lnTo>
                <a:lnTo>
                  <a:pt x="4413" y="1864"/>
                </a:lnTo>
                <a:lnTo>
                  <a:pt x="4413" y="1864"/>
                </a:lnTo>
                <a:lnTo>
                  <a:pt x="4411" y="1864"/>
                </a:lnTo>
                <a:lnTo>
                  <a:pt x="4411" y="1864"/>
                </a:lnTo>
                <a:lnTo>
                  <a:pt x="4411" y="1864"/>
                </a:lnTo>
                <a:lnTo>
                  <a:pt x="4411" y="1866"/>
                </a:lnTo>
                <a:lnTo>
                  <a:pt x="4411" y="1868"/>
                </a:lnTo>
                <a:lnTo>
                  <a:pt x="4411" y="1868"/>
                </a:lnTo>
                <a:lnTo>
                  <a:pt x="4413" y="1868"/>
                </a:lnTo>
                <a:lnTo>
                  <a:pt x="4415" y="1868"/>
                </a:lnTo>
                <a:lnTo>
                  <a:pt x="4415" y="1868"/>
                </a:lnTo>
                <a:lnTo>
                  <a:pt x="4415" y="1868"/>
                </a:lnTo>
                <a:lnTo>
                  <a:pt x="4415" y="1868"/>
                </a:lnTo>
                <a:lnTo>
                  <a:pt x="4413" y="1868"/>
                </a:lnTo>
                <a:lnTo>
                  <a:pt x="4411" y="1868"/>
                </a:lnTo>
                <a:lnTo>
                  <a:pt x="4409" y="1868"/>
                </a:lnTo>
                <a:lnTo>
                  <a:pt x="4406" y="1868"/>
                </a:lnTo>
                <a:lnTo>
                  <a:pt x="4406" y="1866"/>
                </a:lnTo>
                <a:lnTo>
                  <a:pt x="4404" y="1866"/>
                </a:lnTo>
                <a:lnTo>
                  <a:pt x="4404" y="1866"/>
                </a:lnTo>
                <a:lnTo>
                  <a:pt x="4402" y="1868"/>
                </a:lnTo>
                <a:lnTo>
                  <a:pt x="4402" y="1868"/>
                </a:lnTo>
                <a:lnTo>
                  <a:pt x="4400" y="1866"/>
                </a:lnTo>
                <a:lnTo>
                  <a:pt x="4398" y="1866"/>
                </a:lnTo>
                <a:lnTo>
                  <a:pt x="4398" y="1866"/>
                </a:lnTo>
                <a:lnTo>
                  <a:pt x="4398" y="1868"/>
                </a:lnTo>
                <a:lnTo>
                  <a:pt x="4398" y="1868"/>
                </a:lnTo>
                <a:lnTo>
                  <a:pt x="4398" y="1870"/>
                </a:lnTo>
                <a:lnTo>
                  <a:pt x="4398" y="1870"/>
                </a:lnTo>
                <a:lnTo>
                  <a:pt x="4396" y="1870"/>
                </a:lnTo>
                <a:lnTo>
                  <a:pt x="4398" y="1870"/>
                </a:lnTo>
                <a:lnTo>
                  <a:pt x="4398" y="1872"/>
                </a:lnTo>
                <a:lnTo>
                  <a:pt x="4400" y="1874"/>
                </a:lnTo>
                <a:lnTo>
                  <a:pt x="4400" y="1874"/>
                </a:lnTo>
                <a:lnTo>
                  <a:pt x="4400" y="1877"/>
                </a:lnTo>
                <a:lnTo>
                  <a:pt x="4402" y="1877"/>
                </a:lnTo>
                <a:lnTo>
                  <a:pt x="4402" y="1877"/>
                </a:lnTo>
                <a:lnTo>
                  <a:pt x="4402" y="1877"/>
                </a:lnTo>
                <a:lnTo>
                  <a:pt x="4402" y="1879"/>
                </a:lnTo>
                <a:lnTo>
                  <a:pt x="4402" y="1879"/>
                </a:lnTo>
                <a:lnTo>
                  <a:pt x="4400" y="1879"/>
                </a:lnTo>
                <a:lnTo>
                  <a:pt x="4400" y="1879"/>
                </a:lnTo>
                <a:lnTo>
                  <a:pt x="4398" y="1879"/>
                </a:lnTo>
                <a:lnTo>
                  <a:pt x="4398" y="1879"/>
                </a:lnTo>
                <a:lnTo>
                  <a:pt x="4398" y="1879"/>
                </a:lnTo>
                <a:lnTo>
                  <a:pt x="4398" y="1881"/>
                </a:lnTo>
                <a:lnTo>
                  <a:pt x="4398" y="1883"/>
                </a:lnTo>
                <a:lnTo>
                  <a:pt x="4398" y="1885"/>
                </a:lnTo>
                <a:lnTo>
                  <a:pt x="4398" y="1885"/>
                </a:lnTo>
                <a:lnTo>
                  <a:pt x="4398" y="1885"/>
                </a:lnTo>
                <a:lnTo>
                  <a:pt x="4396" y="1883"/>
                </a:lnTo>
                <a:lnTo>
                  <a:pt x="4396" y="1883"/>
                </a:lnTo>
                <a:lnTo>
                  <a:pt x="4394" y="1879"/>
                </a:lnTo>
                <a:lnTo>
                  <a:pt x="4392" y="1877"/>
                </a:lnTo>
                <a:lnTo>
                  <a:pt x="4390" y="1872"/>
                </a:lnTo>
                <a:lnTo>
                  <a:pt x="4390" y="1870"/>
                </a:lnTo>
                <a:lnTo>
                  <a:pt x="4388" y="1868"/>
                </a:lnTo>
                <a:lnTo>
                  <a:pt x="4388" y="1870"/>
                </a:lnTo>
                <a:lnTo>
                  <a:pt x="4385" y="1872"/>
                </a:lnTo>
                <a:lnTo>
                  <a:pt x="4385" y="1874"/>
                </a:lnTo>
                <a:lnTo>
                  <a:pt x="4383" y="1877"/>
                </a:lnTo>
                <a:lnTo>
                  <a:pt x="4383" y="1877"/>
                </a:lnTo>
                <a:lnTo>
                  <a:pt x="4381" y="1877"/>
                </a:lnTo>
                <a:lnTo>
                  <a:pt x="4379" y="1879"/>
                </a:lnTo>
                <a:lnTo>
                  <a:pt x="4379" y="1879"/>
                </a:lnTo>
                <a:lnTo>
                  <a:pt x="4377" y="1883"/>
                </a:lnTo>
                <a:lnTo>
                  <a:pt x="4377" y="1883"/>
                </a:lnTo>
                <a:lnTo>
                  <a:pt x="4377" y="1885"/>
                </a:lnTo>
                <a:lnTo>
                  <a:pt x="4377" y="1889"/>
                </a:lnTo>
                <a:lnTo>
                  <a:pt x="4379" y="1891"/>
                </a:lnTo>
                <a:lnTo>
                  <a:pt x="4379" y="1891"/>
                </a:lnTo>
                <a:lnTo>
                  <a:pt x="4381" y="1893"/>
                </a:lnTo>
                <a:lnTo>
                  <a:pt x="4379" y="1893"/>
                </a:lnTo>
                <a:lnTo>
                  <a:pt x="4379" y="1895"/>
                </a:lnTo>
                <a:lnTo>
                  <a:pt x="4375" y="1897"/>
                </a:lnTo>
                <a:lnTo>
                  <a:pt x="4373" y="1900"/>
                </a:lnTo>
                <a:lnTo>
                  <a:pt x="4373" y="1900"/>
                </a:lnTo>
                <a:lnTo>
                  <a:pt x="4371" y="1902"/>
                </a:lnTo>
                <a:lnTo>
                  <a:pt x="4371" y="1904"/>
                </a:lnTo>
                <a:lnTo>
                  <a:pt x="4369" y="1906"/>
                </a:lnTo>
                <a:lnTo>
                  <a:pt x="4369" y="1908"/>
                </a:lnTo>
                <a:lnTo>
                  <a:pt x="4365" y="1912"/>
                </a:lnTo>
                <a:lnTo>
                  <a:pt x="4362" y="1914"/>
                </a:lnTo>
                <a:lnTo>
                  <a:pt x="4360" y="1916"/>
                </a:lnTo>
                <a:lnTo>
                  <a:pt x="4358" y="1916"/>
                </a:lnTo>
                <a:lnTo>
                  <a:pt x="4352" y="1921"/>
                </a:lnTo>
                <a:lnTo>
                  <a:pt x="4350" y="1921"/>
                </a:lnTo>
                <a:lnTo>
                  <a:pt x="4344" y="1921"/>
                </a:lnTo>
                <a:lnTo>
                  <a:pt x="4339" y="1923"/>
                </a:lnTo>
                <a:lnTo>
                  <a:pt x="4337" y="1923"/>
                </a:lnTo>
                <a:lnTo>
                  <a:pt x="4333" y="1923"/>
                </a:lnTo>
                <a:lnTo>
                  <a:pt x="4329" y="1927"/>
                </a:lnTo>
                <a:lnTo>
                  <a:pt x="4325" y="1927"/>
                </a:lnTo>
                <a:lnTo>
                  <a:pt x="4321" y="1927"/>
                </a:lnTo>
                <a:lnTo>
                  <a:pt x="4318" y="1929"/>
                </a:lnTo>
                <a:lnTo>
                  <a:pt x="4314" y="1931"/>
                </a:lnTo>
                <a:lnTo>
                  <a:pt x="4312" y="1931"/>
                </a:lnTo>
                <a:lnTo>
                  <a:pt x="4308" y="1933"/>
                </a:lnTo>
                <a:lnTo>
                  <a:pt x="4308" y="1933"/>
                </a:lnTo>
                <a:lnTo>
                  <a:pt x="4304" y="1931"/>
                </a:lnTo>
                <a:lnTo>
                  <a:pt x="4302" y="1931"/>
                </a:lnTo>
                <a:lnTo>
                  <a:pt x="4300" y="1931"/>
                </a:lnTo>
                <a:lnTo>
                  <a:pt x="4297" y="1931"/>
                </a:lnTo>
                <a:lnTo>
                  <a:pt x="4297" y="1933"/>
                </a:lnTo>
                <a:lnTo>
                  <a:pt x="4289" y="1937"/>
                </a:lnTo>
                <a:lnTo>
                  <a:pt x="4287" y="1939"/>
                </a:lnTo>
                <a:lnTo>
                  <a:pt x="4285" y="1941"/>
                </a:lnTo>
                <a:lnTo>
                  <a:pt x="4283" y="1941"/>
                </a:lnTo>
                <a:lnTo>
                  <a:pt x="4281" y="1944"/>
                </a:lnTo>
                <a:lnTo>
                  <a:pt x="4277" y="1946"/>
                </a:lnTo>
                <a:lnTo>
                  <a:pt x="4272" y="1948"/>
                </a:lnTo>
                <a:lnTo>
                  <a:pt x="4270" y="1950"/>
                </a:lnTo>
                <a:lnTo>
                  <a:pt x="4268" y="1952"/>
                </a:lnTo>
                <a:lnTo>
                  <a:pt x="4266" y="1956"/>
                </a:lnTo>
                <a:lnTo>
                  <a:pt x="4264" y="1956"/>
                </a:lnTo>
                <a:lnTo>
                  <a:pt x="4264" y="1958"/>
                </a:lnTo>
                <a:lnTo>
                  <a:pt x="4262" y="1958"/>
                </a:lnTo>
                <a:lnTo>
                  <a:pt x="4262" y="1958"/>
                </a:lnTo>
                <a:lnTo>
                  <a:pt x="4262" y="1956"/>
                </a:lnTo>
                <a:lnTo>
                  <a:pt x="4260" y="1954"/>
                </a:lnTo>
                <a:lnTo>
                  <a:pt x="4262" y="1950"/>
                </a:lnTo>
                <a:lnTo>
                  <a:pt x="4262" y="1950"/>
                </a:lnTo>
                <a:lnTo>
                  <a:pt x="4260" y="1950"/>
                </a:lnTo>
                <a:lnTo>
                  <a:pt x="4258" y="1952"/>
                </a:lnTo>
                <a:lnTo>
                  <a:pt x="4256" y="1956"/>
                </a:lnTo>
                <a:lnTo>
                  <a:pt x="4256" y="1962"/>
                </a:lnTo>
                <a:lnTo>
                  <a:pt x="4256" y="1965"/>
                </a:lnTo>
                <a:lnTo>
                  <a:pt x="4256" y="1967"/>
                </a:lnTo>
                <a:lnTo>
                  <a:pt x="4256" y="1967"/>
                </a:lnTo>
                <a:lnTo>
                  <a:pt x="4256" y="1971"/>
                </a:lnTo>
                <a:lnTo>
                  <a:pt x="4256" y="1971"/>
                </a:lnTo>
                <a:lnTo>
                  <a:pt x="4256" y="1973"/>
                </a:lnTo>
                <a:lnTo>
                  <a:pt x="4253" y="1979"/>
                </a:lnTo>
                <a:lnTo>
                  <a:pt x="4251" y="1981"/>
                </a:lnTo>
                <a:lnTo>
                  <a:pt x="4251" y="1983"/>
                </a:lnTo>
                <a:lnTo>
                  <a:pt x="4251" y="1986"/>
                </a:lnTo>
                <a:lnTo>
                  <a:pt x="4251" y="1990"/>
                </a:lnTo>
                <a:lnTo>
                  <a:pt x="4251" y="1992"/>
                </a:lnTo>
                <a:lnTo>
                  <a:pt x="4253" y="1992"/>
                </a:lnTo>
                <a:lnTo>
                  <a:pt x="4253" y="1998"/>
                </a:lnTo>
                <a:lnTo>
                  <a:pt x="4256" y="2000"/>
                </a:lnTo>
                <a:lnTo>
                  <a:pt x="4260" y="2006"/>
                </a:lnTo>
                <a:lnTo>
                  <a:pt x="4262" y="2011"/>
                </a:lnTo>
                <a:lnTo>
                  <a:pt x="4262" y="2013"/>
                </a:lnTo>
                <a:lnTo>
                  <a:pt x="4262" y="2015"/>
                </a:lnTo>
                <a:lnTo>
                  <a:pt x="4262" y="2017"/>
                </a:lnTo>
                <a:lnTo>
                  <a:pt x="4262" y="2017"/>
                </a:lnTo>
                <a:lnTo>
                  <a:pt x="4260" y="2019"/>
                </a:lnTo>
                <a:lnTo>
                  <a:pt x="4260" y="2017"/>
                </a:lnTo>
                <a:lnTo>
                  <a:pt x="4258" y="2017"/>
                </a:lnTo>
                <a:lnTo>
                  <a:pt x="4258" y="2013"/>
                </a:lnTo>
                <a:lnTo>
                  <a:pt x="4258" y="2013"/>
                </a:lnTo>
                <a:lnTo>
                  <a:pt x="4256" y="2015"/>
                </a:lnTo>
                <a:lnTo>
                  <a:pt x="4256" y="2015"/>
                </a:lnTo>
                <a:lnTo>
                  <a:pt x="4256" y="2015"/>
                </a:lnTo>
                <a:lnTo>
                  <a:pt x="4256" y="2015"/>
                </a:lnTo>
                <a:lnTo>
                  <a:pt x="4256" y="2013"/>
                </a:lnTo>
                <a:lnTo>
                  <a:pt x="4256" y="2013"/>
                </a:lnTo>
                <a:lnTo>
                  <a:pt x="4256" y="2011"/>
                </a:lnTo>
                <a:lnTo>
                  <a:pt x="4253" y="2009"/>
                </a:lnTo>
                <a:lnTo>
                  <a:pt x="4253" y="2006"/>
                </a:lnTo>
                <a:lnTo>
                  <a:pt x="4251" y="2006"/>
                </a:lnTo>
                <a:lnTo>
                  <a:pt x="4251" y="2006"/>
                </a:lnTo>
                <a:lnTo>
                  <a:pt x="4251" y="2009"/>
                </a:lnTo>
                <a:lnTo>
                  <a:pt x="4251" y="2011"/>
                </a:lnTo>
                <a:lnTo>
                  <a:pt x="4253" y="2015"/>
                </a:lnTo>
                <a:lnTo>
                  <a:pt x="4256" y="2017"/>
                </a:lnTo>
                <a:lnTo>
                  <a:pt x="4256" y="2017"/>
                </a:lnTo>
                <a:lnTo>
                  <a:pt x="4258" y="2017"/>
                </a:lnTo>
                <a:lnTo>
                  <a:pt x="4258" y="2021"/>
                </a:lnTo>
                <a:lnTo>
                  <a:pt x="4256" y="2021"/>
                </a:lnTo>
                <a:lnTo>
                  <a:pt x="4256" y="2021"/>
                </a:lnTo>
                <a:lnTo>
                  <a:pt x="4253" y="2021"/>
                </a:lnTo>
                <a:lnTo>
                  <a:pt x="4253" y="2019"/>
                </a:lnTo>
                <a:lnTo>
                  <a:pt x="4251" y="2015"/>
                </a:lnTo>
                <a:lnTo>
                  <a:pt x="4251" y="2015"/>
                </a:lnTo>
                <a:lnTo>
                  <a:pt x="4249" y="2015"/>
                </a:lnTo>
                <a:lnTo>
                  <a:pt x="4249" y="2015"/>
                </a:lnTo>
                <a:lnTo>
                  <a:pt x="4249" y="2017"/>
                </a:lnTo>
                <a:lnTo>
                  <a:pt x="4249" y="2017"/>
                </a:lnTo>
                <a:lnTo>
                  <a:pt x="4249" y="2017"/>
                </a:lnTo>
                <a:lnTo>
                  <a:pt x="4249" y="2015"/>
                </a:lnTo>
                <a:lnTo>
                  <a:pt x="4247" y="2015"/>
                </a:lnTo>
                <a:lnTo>
                  <a:pt x="4247" y="2015"/>
                </a:lnTo>
                <a:lnTo>
                  <a:pt x="4247" y="2017"/>
                </a:lnTo>
                <a:lnTo>
                  <a:pt x="4249" y="2019"/>
                </a:lnTo>
                <a:lnTo>
                  <a:pt x="4256" y="2025"/>
                </a:lnTo>
                <a:lnTo>
                  <a:pt x="4260" y="2034"/>
                </a:lnTo>
                <a:lnTo>
                  <a:pt x="4260" y="2036"/>
                </a:lnTo>
                <a:lnTo>
                  <a:pt x="4262" y="2044"/>
                </a:lnTo>
                <a:lnTo>
                  <a:pt x="4262" y="2044"/>
                </a:lnTo>
                <a:lnTo>
                  <a:pt x="4264" y="2048"/>
                </a:lnTo>
                <a:lnTo>
                  <a:pt x="4266" y="2053"/>
                </a:lnTo>
                <a:lnTo>
                  <a:pt x="4268" y="2055"/>
                </a:lnTo>
                <a:lnTo>
                  <a:pt x="4268" y="2055"/>
                </a:lnTo>
                <a:lnTo>
                  <a:pt x="4268" y="2057"/>
                </a:lnTo>
                <a:lnTo>
                  <a:pt x="4272" y="2061"/>
                </a:lnTo>
                <a:lnTo>
                  <a:pt x="4272" y="2065"/>
                </a:lnTo>
                <a:lnTo>
                  <a:pt x="4272" y="2067"/>
                </a:lnTo>
                <a:lnTo>
                  <a:pt x="4272" y="2071"/>
                </a:lnTo>
                <a:lnTo>
                  <a:pt x="4272" y="2076"/>
                </a:lnTo>
                <a:lnTo>
                  <a:pt x="4274" y="2078"/>
                </a:lnTo>
                <a:lnTo>
                  <a:pt x="4274" y="2084"/>
                </a:lnTo>
                <a:lnTo>
                  <a:pt x="4277" y="2088"/>
                </a:lnTo>
                <a:lnTo>
                  <a:pt x="4279" y="2090"/>
                </a:lnTo>
                <a:lnTo>
                  <a:pt x="4281" y="2095"/>
                </a:lnTo>
                <a:lnTo>
                  <a:pt x="4283" y="2101"/>
                </a:lnTo>
                <a:lnTo>
                  <a:pt x="4285" y="2105"/>
                </a:lnTo>
                <a:lnTo>
                  <a:pt x="4285" y="2113"/>
                </a:lnTo>
                <a:lnTo>
                  <a:pt x="4285" y="2115"/>
                </a:lnTo>
                <a:lnTo>
                  <a:pt x="4283" y="2115"/>
                </a:lnTo>
                <a:lnTo>
                  <a:pt x="4283" y="2118"/>
                </a:lnTo>
                <a:lnTo>
                  <a:pt x="4283" y="2122"/>
                </a:lnTo>
                <a:lnTo>
                  <a:pt x="4283" y="2126"/>
                </a:lnTo>
                <a:lnTo>
                  <a:pt x="4283" y="2128"/>
                </a:lnTo>
                <a:lnTo>
                  <a:pt x="4281" y="2130"/>
                </a:lnTo>
                <a:lnTo>
                  <a:pt x="4279" y="2132"/>
                </a:lnTo>
                <a:lnTo>
                  <a:pt x="4277" y="2132"/>
                </a:lnTo>
                <a:lnTo>
                  <a:pt x="4274" y="2132"/>
                </a:lnTo>
                <a:lnTo>
                  <a:pt x="4274" y="2130"/>
                </a:lnTo>
                <a:lnTo>
                  <a:pt x="4274" y="2136"/>
                </a:lnTo>
                <a:lnTo>
                  <a:pt x="4272" y="2139"/>
                </a:lnTo>
                <a:lnTo>
                  <a:pt x="4274" y="2141"/>
                </a:lnTo>
                <a:lnTo>
                  <a:pt x="4274" y="2143"/>
                </a:lnTo>
                <a:lnTo>
                  <a:pt x="4277" y="2145"/>
                </a:lnTo>
                <a:lnTo>
                  <a:pt x="4277" y="2143"/>
                </a:lnTo>
                <a:lnTo>
                  <a:pt x="4279" y="2143"/>
                </a:lnTo>
                <a:lnTo>
                  <a:pt x="4283" y="2145"/>
                </a:lnTo>
                <a:lnTo>
                  <a:pt x="4285" y="2147"/>
                </a:lnTo>
                <a:lnTo>
                  <a:pt x="4287" y="2151"/>
                </a:lnTo>
                <a:lnTo>
                  <a:pt x="4291" y="2153"/>
                </a:lnTo>
                <a:lnTo>
                  <a:pt x="4295" y="2155"/>
                </a:lnTo>
                <a:lnTo>
                  <a:pt x="4302" y="2155"/>
                </a:lnTo>
                <a:lnTo>
                  <a:pt x="4304" y="2155"/>
                </a:lnTo>
                <a:lnTo>
                  <a:pt x="4312" y="2157"/>
                </a:lnTo>
                <a:lnTo>
                  <a:pt x="4312" y="2155"/>
                </a:lnTo>
                <a:lnTo>
                  <a:pt x="4314" y="2155"/>
                </a:lnTo>
                <a:lnTo>
                  <a:pt x="4316" y="2155"/>
                </a:lnTo>
                <a:lnTo>
                  <a:pt x="4318" y="2155"/>
                </a:lnTo>
                <a:lnTo>
                  <a:pt x="4325" y="2151"/>
                </a:lnTo>
                <a:lnTo>
                  <a:pt x="4331" y="2147"/>
                </a:lnTo>
                <a:lnTo>
                  <a:pt x="4333" y="2147"/>
                </a:lnTo>
                <a:lnTo>
                  <a:pt x="4335" y="2147"/>
                </a:lnTo>
                <a:lnTo>
                  <a:pt x="4337" y="2145"/>
                </a:lnTo>
                <a:lnTo>
                  <a:pt x="4341" y="2141"/>
                </a:lnTo>
                <a:lnTo>
                  <a:pt x="4341" y="2139"/>
                </a:lnTo>
                <a:lnTo>
                  <a:pt x="4344" y="2139"/>
                </a:lnTo>
                <a:lnTo>
                  <a:pt x="4350" y="2139"/>
                </a:lnTo>
                <a:lnTo>
                  <a:pt x="4352" y="2139"/>
                </a:lnTo>
                <a:lnTo>
                  <a:pt x="4354" y="2136"/>
                </a:lnTo>
                <a:lnTo>
                  <a:pt x="4358" y="2136"/>
                </a:lnTo>
                <a:lnTo>
                  <a:pt x="4367" y="2136"/>
                </a:lnTo>
                <a:lnTo>
                  <a:pt x="4371" y="2136"/>
                </a:lnTo>
                <a:lnTo>
                  <a:pt x="4375" y="2136"/>
                </a:lnTo>
                <a:lnTo>
                  <a:pt x="4375" y="2136"/>
                </a:lnTo>
                <a:lnTo>
                  <a:pt x="4377" y="2139"/>
                </a:lnTo>
                <a:lnTo>
                  <a:pt x="4385" y="2136"/>
                </a:lnTo>
                <a:lnTo>
                  <a:pt x="4390" y="2136"/>
                </a:lnTo>
                <a:lnTo>
                  <a:pt x="4390" y="2136"/>
                </a:lnTo>
                <a:lnTo>
                  <a:pt x="4392" y="2139"/>
                </a:lnTo>
                <a:lnTo>
                  <a:pt x="4396" y="2136"/>
                </a:lnTo>
                <a:lnTo>
                  <a:pt x="4396" y="2136"/>
                </a:lnTo>
                <a:lnTo>
                  <a:pt x="4398" y="2136"/>
                </a:lnTo>
                <a:lnTo>
                  <a:pt x="4402" y="2132"/>
                </a:lnTo>
                <a:lnTo>
                  <a:pt x="4404" y="2130"/>
                </a:lnTo>
                <a:lnTo>
                  <a:pt x="4406" y="2124"/>
                </a:lnTo>
                <a:lnTo>
                  <a:pt x="4409" y="2122"/>
                </a:lnTo>
                <a:lnTo>
                  <a:pt x="4409" y="2122"/>
                </a:lnTo>
                <a:lnTo>
                  <a:pt x="4413" y="2122"/>
                </a:lnTo>
                <a:lnTo>
                  <a:pt x="4415" y="2120"/>
                </a:lnTo>
                <a:lnTo>
                  <a:pt x="4423" y="2115"/>
                </a:lnTo>
                <a:lnTo>
                  <a:pt x="4425" y="2115"/>
                </a:lnTo>
                <a:lnTo>
                  <a:pt x="4427" y="2115"/>
                </a:lnTo>
                <a:lnTo>
                  <a:pt x="4432" y="2111"/>
                </a:lnTo>
                <a:lnTo>
                  <a:pt x="4436" y="2111"/>
                </a:lnTo>
                <a:lnTo>
                  <a:pt x="4444" y="2111"/>
                </a:lnTo>
                <a:lnTo>
                  <a:pt x="4448" y="2111"/>
                </a:lnTo>
                <a:lnTo>
                  <a:pt x="4453" y="2111"/>
                </a:lnTo>
                <a:lnTo>
                  <a:pt x="4457" y="2109"/>
                </a:lnTo>
                <a:lnTo>
                  <a:pt x="4463" y="2107"/>
                </a:lnTo>
                <a:lnTo>
                  <a:pt x="4469" y="2105"/>
                </a:lnTo>
                <a:lnTo>
                  <a:pt x="4476" y="2101"/>
                </a:lnTo>
                <a:lnTo>
                  <a:pt x="4480" y="2101"/>
                </a:lnTo>
                <a:lnTo>
                  <a:pt x="4484" y="2101"/>
                </a:lnTo>
                <a:lnTo>
                  <a:pt x="4492" y="2101"/>
                </a:lnTo>
                <a:lnTo>
                  <a:pt x="4503" y="2101"/>
                </a:lnTo>
                <a:lnTo>
                  <a:pt x="4505" y="2099"/>
                </a:lnTo>
                <a:lnTo>
                  <a:pt x="4507" y="2099"/>
                </a:lnTo>
                <a:lnTo>
                  <a:pt x="4507" y="2099"/>
                </a:lnTo>
                <a:lnTo>
                  <a:pt x="4509" y="2099"/>
                </a:lnTo>
                <a:lnTo>
                  <a:pt x="4511" y="2099"/>
                </a:lnTo>
                <a:lnTo>
                  <a:pt x="4515" y="2101"/>
                </a:lnTo>
                <a:lnTo>
                  <a:pt x="4524" y="2107"/>
                </a:lnTo>
                <a:lnTo>
                  <a:pt x="4524" y="2107"/>
                </a:lnTo>
                <a:lnTo>
                  <a:pt x="4530" y="2105"/>
                </a:lnTo>
                <a:lnTo>
                  <a:pt x="4530" y="2105"/>
                </a:lnTo>
                <a:lnTo>
                  <a:pt x="4538" y="2109"/>
                </a:lnTo>
                <a:lnTo>
                  <a:pt x="4541" y="2109"/>
                </a:lnTo>
                <a:lnTo>
                  <a:pt x="4543" y="2109"/>
                </a:lnTo>
                <a:lnTo>
                  <a:pt x="4545" y="2109"/>
                </a:lnTo>
                <a:lnTo>
                  <a:pt x="4547" y="2111"/>
                </a:lnTo>
                <a:lnTo>
                  <a:pt x="4549" y="2113"/>
                </a:lnTo>
                <a:lnTo>
                  <a:pt x="4553" y="2115"/>
                </a:lnTo>
                <a:lnTo>
                  <a:pt x="4553" y="2118"/>
                </a:lnTo>
                <a:lnTo>
                  <a:pt x="4553" y="2118"/>
                </a:lnTo>
                <a:lnTo>
                  <a:pt x="4551" y="2118"/>
                </a:lnTo>
                <a:lnTo>
                  <a:pt x="4551" y="2118"/>
                </a:lnTo>
                <a:lnTo>
                  <a:pt x="4551" y="2122"/>
                </a:lnTo>
                <a:lnTo>
                  <a:pt x="4553" y="2126"/>
                </a:lnTo>
                <a:lnTo>
                  <a:pt x="4557" y="2126"/>
                </a:lnTo>
                <a:lnTo>
                  <a:pt x="4559" y="2126"/>
                </a:lnTo>
                <a:lnTo>
                  <a:pt x="4561" y="2128"/>
                </a:lnTo>
                <a:lnTo>
                  <a:pt x="4561" y="2130"/>
                </a:lnTo>
                <a:lnTo>
                  <a:pt x="4561" y="2132"/>
                </a:lnTo>
                <a:lnTo>
                  <a:pt x="4564" y="2134"/>
                </a:lnTo>
                <a:lnTo>
                  <a:pt x="4566" y="2136"/>
                </a:lnTo>
                <a:lnTo>
                  <a:pt x="4566" y="2139"/>
                </a:lnTo>
                <a:lnTo>
                  <a:pt x="4568" y="2141"/>
                </a:lnTo>
                <a:lnTo>
                  <a:pt x="4568" y="2143"/>
                </a:lnTo>
                <a:lnTo>
                  <a:pt x="4570" y="2145"/>
                </a:lnTo>
                <a:lnTo>
                  <a:pt x="4570" y="2149"/>
                </a:lnTo>
                <a:lnTo>
                  <a:pt x="4570" y="2149"/>
                </a:lnTo>
                <a:lnTo>
                  <a:pt x="4570" y="2149"/>
                </a:lnTo>
                <a:lnTo>
                  <a:pt x="4568" y="2147"/>
                </a:lnTo>
                <a:lnTo>
                  <a:pt x="4566" y="2147"/>
                </a:lnTo>
                <a:lnTo>
                  <a:pt x="4566" y="2147"/>
                </a:lnTo>
                <a:lnTo>
                  <a:pt x="4566" y="2147"/>
                </a:lnTo>
                <a:lnTo>
                  <a:pt x="4566" y="2149"/>
                </a:lnTo>
                <a:lnTo>
                  <a:pt x="4566" y="2147"/>
                </a:lnTo>
                <a:lnTo>
                  <a:pt x="4568" y="2147"/>
                </a:lnTo>
                <a:lnTo>
                  <a:pt x="4568" y="2149"/>
                </a:lnTo>
                <a:lnTo>
                  <a:pt x="4570" y="2151"/>
                </a:lnTo>
                <a:lnTo>
                  <a:pt x="4570" y="2151"/>
                </a:lnTo>
                <a:lnTo>
                  <a:pt x="4572" y="2153"/>
                </a:lnTo>
                <a:lnTo>
                  <a:pt x="4574" y="2153"/>
                </a:lnTo>
                <a:lnTo>
                  <a:pt x="4574" y="2153"/>
                </a:lnTo>
                <a:lnTo>
                  <a:pt x="4576" y="2153"/>
                </a:lnTo>
                <a:lnTo>
                  <a:pt x="4578" y="2155"/>
                </a:lnTo>
                <a:lnTo>
                  <a:pt x="4578" y="2153"/>
                </a:lnTo>
                <a:lnTo>
                  <a:pt x="4578" y="2151"/>
                </a:lnTo>
                <a:lnTo>
                  <a:pt x="4576" y="2151"/>
                </a:lnTo>
                <a:lnTo>
                  <a:pt x="4576" y="2149"/>
                </a:lnTo>
                <a:lnTo>
                  <a:pt x="4578" y="2149"/>
                </a:lnTo>
                <a:lnTo>
                  <a:pt x="4578" y="2147"/>
                </a:lnTo>
                <a:lnTo>
                  <a:pt x="4580" y="2145"/>
                </a:lnTo>
                <a:lnTo>
                  <a:pt x="4585" y="2139"/>
                </a:lnTo>
                <a:lnTo>
                  <a:pt x="4587" y="2139"/>
                </a:lnTo>
                <a:lnTo>
                  <a:pt x="4587" y="2136"/>
                </a:lnTo>
                <a:lnTo>
                  <a:pt x="4589" y="2136"/>
                </a:lnTo>
                <a:lnTo>
                  <a:pt x="4591" y="2134"/>
                </a:lnTo>
                <a:lnTo>
                  <a:pt x="4593" y="2134"/>
                </a:lnTo>
                <a:lnTo>
                  <a:pt x="4595" y="2134"/>
                </a:lnTo>
                <a:lnTo>
                  <a:pt x="4595" y="2132"/>
                </a:lnTo>
                <a:lnTo>
                  <a:pt x="4597" y="2130"/>
                </a:lnTo>
                <a:lnTo>
                  <a:pt x="4599" y="2126"/>
                </a:lnTo>
                <a:lnTo>
                  <a:pt x="4599" y="2124"/>
                </a:lnTo>
                <a:lnTo>
                  <a:pt x="4601" y="2122"/>
                </a:lnTo>
                <a:lnTo>
                  <a:pt x="4603" y="2120"/>
                </a:lnTo>
                <a:lnTo>
                  <a:pt x="4603" y="2118"/>
                </a:lnTo>
                <a:lnTo>
                  <a:pt x="4603" y="2115"/>
                </a:lnTo>
                <a:lnTo>
                  <a:pt x="4605" y="2118"/>
                </a:lnTo>
                <a:lnTo>
                  <a:pt x="4605" y="2120"/>
                </a:lnTo>
                <a:lnTo>
                  <a:pt x="4608" y="2124"/>
                </a:lnTo>
                <a:lnTo>
                  <a:pt x="4605" y="2126"/>
                </a:lnTo>
                <a:lnTo>
                  <a:pt x="4605" y="2126"/>
                </a:lnTo>
                <a:lnTo>
                  <a:pt x="4605" y="2128"/>
                </a:lnTo>
                <a:lnTo>
                  <a:pt x="4605" y="2130"/>
                </a:lnTo>
                <a:lnTo>
                  <a:pt x="4605" y="2132"/>
                </a:lnTo>
                <a:lnTo>
                  <a:pt x="4603" y="2134"/>
                </a:lnTo>
                <a:lnTo>
                  <a:pt x="4601" y="2136"/>
                </a:lnTo>
                <a:lnTo>
                  <a:pt x="4599" y="2141"/>
                </a:lnTo>
                <a:lnTo>
                  <a:pt x="4599" y="2143"/>
                </a:lnTo>
                <a:lnTo>
                  <a:pt x="4599" y="2145"/>
                </a:lnTo>
                <a:lnTo>
                  <a:pt x="4599" y="2147"/>
                </a:lnTo>
                <a:lnTo>
                  <a:pt x="4599" y="2149"/>
                </a:lnTo>
                <a:lnTo>
                  <a:pt x="4599" y="2151"/>
                </a:lnTo>
                <a:lnTo>
                  <a:pt x="4597" y="2153"/>
                </a:lnTo>
                <a:lnTo>
                  <a:pt x="4597" y="2153"/>
                </a:lnTo>
                <a:lnTo>
                  <a:pt x="4597" y="2153"/>
                </a:lnTo>
                <a:lnTo>
                  <a:pt x="4595" y="2153"/>
                </a:lnTo>
                <a:lnTo>
                  <a:pt x="4593" y="2153"/>
                </a:lnTo>
                <a:lnTo>
                  <a:pt x="4591" y="2160"/>
                </a:lnTo>
                <a:lnTo>
                  <a:pt x="4593" y="2160"/>
                </a:lnTo>
                <a:lnTo>
                  <a:pt x="4593" y="2160"/>
                </a:lnTo>
                <a:lnTo>
                  <a:pt x="4595" y="2160"/>
                </a:lnTo>
                <a:lnTo>
                  <a:pt x="4597" y="2157"/>
                </a:lnTo>
                <a:lnTo>
                  <a:pt x="4599" y="2157"/>
                </a:lnTo>
                <a:lnTo>
                  <a:pt x="4601" y="2157"/>
                </a:lnTo>
                <a:lnTo>
                  <a:pt x="4603" y="2157"/>
                </a:lnTo>
                <a:lnTo>
                  <a:pt x="4605" y="2151"/>
                </a:lnTo>
                <a:lnTo>
                  <a:pt x="4605" y="2147"/>
                </a:lnTo>
                <a:lnTo>
                  <a:pt x="4608" y="2145"/>
                </a:lnTo>
                <a:lnTo>
                  <a:pt x="4608" y="2143"/>
                </a:lnTo>
                <a:lnTo>
                  <a:pt x="4608" y="2141"/>
                </a:lnTo>
                <a:lnTo>
                  <a:pt x="4610" y="2143"/>
                </a:lnTo>
                <a:lnTo>
                  <a:pt x="4612" y="2145"/>
                </a:lnTo>
                <a:lnTo>
                  <a:pt x="4614" y="2149"/>
                </a:lnTo>
                <a:lnTo>
                  <a:pt x="4614" y="2151"/>
                </a:lnTo>
                <a:lnTo>
                  <a:pt x="4614" y="2155"/>
                </a:lnTo>
                <a:lnTo>
                  <a:pt x="4612" y="2160"/>
                </a:lnTo>
                <a:lnTo>
                  <a:pt x="4612" y="2162"/>
                </a:lnTo>
                <a:lnTo>
                  <a:pt x="4610" y="2164"/>
                </a:lnTo>
                <a:lnTo>
                  <a:pt x="4610" y="2166"/>
                </a:lnTo>
                <a:lnTo>
                  <a:pt x="4612" y="2166"/>
                </a:lnTo>
                <a:lnTo>
                  <a:pt x="4614" y="2166"/>
                </a:lnTo>
                <a:lnTo>
                  <a:pt x="4618" y="2164"/>
                </a:lnTo>
                <a:lnTo>
                  <a:pt x="4618" y="2164"/>
                </a:lnTo>
                <a:lnTo>
                  <a:pt x="4620" y="2164"/>
                </a:lnTo>
                <a:lnTo>
                  <a:pt x="4620" y="2164"/>
                </a:lnTo>
                <a:lnTo>
                  <a:pt x="4622" y="2162"/>
                </a:lnTo>
                <a:lnTo>
                  <a:pt x="4622" y="2162"/>
                </a:lnTo>
                <a:lnTo>
                  <a:pt x="4624" y="2160"/>
                </a:lnTo>
                <a:lnTo>
                  <a:pt x="4626" y="2162"/>
                </a:lnTo>
                <a:lnTo>
                  <a:pt x="4626" y="2162"/>
                </a:lnTo>
                <a:lnTo>
                  <a:pt x="4626" y="2162"/>
                </a:lnTo>
                <a:lnTo>
                  <a:pt x="4626" y="2164"/>
                </a:lnTo>
                <a:lnTo>
                  <a:pt x="4626" y="2166"/>
                </a:lnTo>
                <a:lnTo>
                  <a:pt x="4624" y="2164"/>
                </a:lnTo>
                <a:lnTo>
                  <a:pt x="4624" y="2164"/>
                </a:lnTo>
                <a:lnTo>
                  <a:pt x="4622" y="2164"/>
                </a:lnTo>
                <a:lnTo>
                  <a:pt x="4622" y="2164"/>
                </a:lnTo>
                <a:lnTo>
                  <a:pt x="4620" y="2164"/>
                </a:lnTo>
                <a:lnTo>
                  <a:pt x="4622" y="2166"/>
                </a:lnTo>
                <a:lnTo>
                  <a:pt x="4622" y="2166"/>
                </a:lnTo>
                <a:lnTo>
                  <a:pt x="4624" y="2168"/>
                </a:lnTo>
                <a:lnTo>
                  <a:pt x="4629" y="2172"/>
                </a:lnTo>
                <a:lnTo>
                  <a:pt x="4629" y="2172"/>
                </a:lnTo>
                <a:lnTo>
                  <a:pt x="4633" y="2176"/>
                </a:lnTo>
                <a:lnTo>
                  <a:pt x="4635" y="2183"/>
                </a:lnTo>
                <a:lnTo>
                  <a:pt x="4633" y="2183"/>
                </a:lnTo>
                <a:lnTo>
                  <a:pt x="4633" y="2187"/>
                </a:lnTo>
                <a:lnTo>
                  <a:pt x="4633" y="2189"/>
                </a:lnTo>
                <a:lnTo>
                  <a:pt x="4633" y="2189"/>
                </a:lnTo>
                <a:lnTo>
                  <a:pt x="4633" y="2191"/>
                </a:lnTo>
                <a:lnTo>
                  <a:pt x="4635" y="2193"/>
                </a:lnTo>
                <a:lnTo>
                  <a:pt x="4639" y="2197"/>
                </a:lnTo>
                <a:lnTo>
                  <a:pt x="4641" y="2201"/>
                </a:lnTo>
                <a:lnTo>
                  <a:pt x="4645" y="2206"/>
                </a:lnTo>
                <a:lnTo>
                  <a:pt x="4652" y="2206"/>
                </a:lnTo>
                <a:lnTo>
                  <a:pt x="4654" y="2208"/>
                </a:lnTo>
                <a:lnTo>
                  <a:pt x="4656" y="2210"/>
                </a:lnTo>
                <a:lnTo>
                  <a:pt x="4658" y="2210"/>
                </a:lnTo>
                <a:lnTo>
                  <a:pt x="4660" y="2210"/>
                </a:lnTo>
                <a:lnTo>
                  <a:pt x="4660" y="2208"/>
                </a:lnTo>
                <a:lnTo>
                  <a:pt x="4664" y="2210"/>
                </a:lnTo>
                <a:lnTo>
                  <a:pt x="4668" y="2210"/>
                </a:lnTo>
                <a:lnTo>
                  <a:pt x="4670" y="2210"/>
                </a:lnTo>
                <a:lnTo>
                  <a:pt x="4673" y="2210"/>
                </a:lnTo>
                <a:lnTo>
                  <a:pt x="4675" y="2212"/>
                </a:lnTo>
                <a:lnTo>
                  <a:pt x="4677" y="2214"/>
                </a:lnTo>
                <a:lnTo>
                  <a:pt x="4681" y="2214"/>
                </a:lnTo>
                <a:lnTo>
                  <a:pt x="4683" y="2216"/>
                </a:lnTo>
                <a:lnTo>
                  <a:pt x="4685" y="2216"/>
                </a:lnTo>
                <a:lnTo>
                  <a:pt x="4687" y="2218"/>
                </a:lnTo>
                <a:lnTo>
                  <a:pt x="4689" y="2216"/>
                </a:lnTo>
                <a:lnTo>
                  <a:pt x="4691" y="2216"/>
                </a:lnTo>
                <a:lnTo>
                  <a:pt x="4696" y="2212"/>
                </a:lnTo>
                <a:lnTo>
                  <a:pt x="4698" y="2210"/>
                </a:lnTo>
                <a:lnTo>
                  <a:pt x="4700" y="2210"/>
                </a:lnTo>
                <a:lnTo>
                  <a:pt x="4702" y="2210"/>
                </a:lnTo>
                <a:lnTo>
                  <a:pt x="4704" y="2208"/>
                </a:lnTo>
                <a:lnTo>
                  <a:pt x="4702" y="2208"/>
                </a:lnTo>
                <a:lnTo>
                  <a:pt x="4702" y="2208"/>
                </a:lnTo>
                <a:lnTo>
                  <a:pt x="4700" y="2206"/>
                </a:lnTo>
                <a:lnTo>
                  <a:pt x="4700" y="2206"/>
                </a:lnTo>
                <a:lnTo>
                  <a:pt x="4702" y="2206"/>
                </a:lnTo>
                <a:lnTo>
                  <a:pt x="4706" y="2201"/>
                </a:lnTo>
                <a:lnTo>
                  <a:pt x="4708" y="2204"/>
                </a:lnTo>
                <a:lnTo>
                  <a:pt x="4708" y="2204"/>
                </a:lnTo>
                <a:lnTo>
                  <a:pt x="4710" y="2206"/>
                </a:lnTo>
                <a:lnTo>
                  <a:pt x="4710" y="2208"/>
                </a:lnTo>
                <a:lnTo>
                  <a:pt x="4708" y="2208"/>
                </a:lnTo>
                <a:lnTo>
                  <a:pt x="4706" y="2210"/>
                </a:lnTo>
                <a:lnTo>
                  <a:pt x="4706" y="2210"/>
                </a:lnTo>
                <a:lnTo>
                  <a:pt x="4704" y="2210"/>
                </a:lnTo>
                <a:lnTo>
                  <a:pt x="4706" y="2212"/>
                </a:lnTo>
                <a:lnTo>
                  <a:pt x="4708" y="2212"/>
                </a:lnTo>
                <a:lnTo>
                  <a:pt x="4710" y="2210"/>
                </a:lnTo>
                <a:lnTo>
                  <a:pt x="4712" y="2210"/>
                </a:lnTo>
                <a:lnTo>
                  <a:pt x="4712" y="2208"/>
                </a:lnTo>
                <a:lnTo>
                  <a:pt x="4714" y="2208"/>
                </a:lnTo>
                <a:lnTo>
                  <a:pt x="4714" y="2208"/>
                </a:lnTo>
                <a:lnTo>
                  <a:pt x="4717" y="2210"/>
                </a:lnTo>
                <a:lnTo>
                  <a:pt x="4717" y="2210"/>
                </a:lnTo>
                <a:lnTo>
                  <a:pt x="4714" y="2212"/>
                </a:lnTo>
                <a:lnTo>
                  <a:pt x="4714" y="2212"/>
                </a:lnTo>
                <a:lnTo>
                  <a:pt x="4714" y="2214"/>
                </a:lnTo>
                <a:lnTo>
                  <a:pt x="4717" y="2214"/>
                </a:lnTo>
                <a:lnTo>
                  <a:pt x="4717" y="2216"/>
                </a:lnTo>
                <a:lnTo>
                  <a:pt x="4719" y="2216"/>
                </a:lnTo>
                <a:lnTo>
                  <a:pt x="4721" y="2216"/>
                </a:lnTo>
                <a:lnTo>
                  <a:pt x="4721" y="2216"/>
                </a:lnTo>
                <a:lnTo>
                  <a:pt x="4723" y="2218"/>
                </a:lnTo>
                <a:lnTo>
                  <a:pt x="4723" y="2218"/>
                </a:lnTo>
                <a:lnTo>
                  <a:pt x="4723" y="2218"/>
                </a:lnTo>
                <a:lnTo>
                  <a:pt x="4725" y="2218"/>
                </a:lnTo>
                <a:lnTo>
                  <a:pt x="4727" y="2220"/>
                </a:lnTo>
                <a:lnTo>
                  <a:pt x="4727" y="2222"/>
                </a:lnTo>
                <a:lnTo>
                  <a:pt x="4727" y="2222"/>
                </a:lnTo>
                <a:lnTo>
                  <a:pt x="4729" y="2222"/>
                </a:lnTo>
                <a:lnTo>
                  <a:pt x="4729" y="2222"/>
                </a:lnTo>
                <a:lnTo>
                  <a:pt x="4729" y="2222"/>
                </a:lnTo>
                <a:lnTo>
                  <a:pt x="4729" y="2220"/>
                </a:lnTo>
                <a:lnTo>
                  <a:pt x="4729" y="2218"/>
                </a:lnTo>
                <a:lnTo>
                  <a:pt x="4729" y="2218"/>
                </a:lnTo>
                <a:lnTo>
                  <a:pt x="4727" y="2218"/>
                </a:lnTo>
                <a:lnTo>
                  <a:pt x="4727" y="2218"/>
                </a:lnTo>
                <a:lnTo>
                  <a:pt x="4727" y="2218"/>
                </a:lnTo>
                <a:lnTo>
                  <a:pt x="4727" y="2216"/>
                </a:lnTo>
                <a:lnTo>
                  <a:pt x="4727" y="2216"/>
                </a:lnTo>
                <a:lnTo>
                  <a:pt x="4727" y="2216"/>
                </a:lnTo>
                <a:lnTo>
                  <a:pt x="4729" y="2216"/>
                </a:lnTo>
                <a:lnTo>
                  <a:pt x="4735" y="2216"/>
                </a:lnTo>
                <a:lnTo>
                  <a:pt x="4744" y="2208"/>
                </a:lnTo>
                <a:lnTo>
                  <a:pt x="4746" y="2206"/>
                </a:lnTo>
                <a:lnTo>
                  <a:pt x="4750" y="2204"/>
                </a:lnTo>
                <a:lnTo>
                  <a:pt x="4754" y="2201"/>
                </a:lnTo>
                <a:lnTo>
                  <a:pt x="4756" y="2201"/>
                </a:lnTo>
                <a:lnTo>
                  <a:pt x="4765" y="2201"/>
                </a:lnTo>
                <a:lnTo>
                  <a:pt x="4771" y="2201"/>
                </a:lnTo>
                <a:lnTo>
                  <a:pt x="4773" y="2199"/>
                </a:lnTo>
                <a:lnTo>
                  <a:pt x="4775" y="2199"/>
                </a:lnTo>
                <a:lnTo>
                  <a:pt x="4777" y="2197"/>
                </a:lnTo>
                <a:lnTo>
                  <a:pt x="4777" y="2197"/>
                </a:lnTo>
                <a:lnTo>
                  <a:pt x="4779" y="2197"/>
                </a:lnTo>
                <a:lnTo>
                  <a:pt x="4779" y="2195"/>
                </a:lnTo>
                <a:lnTo>
                  <a:pt x="4779" y="2193"/>
                </a:lnTo>
                <a:lnTo>
                  <a:pt x="4781" y="2191"/>
                </a:lnTo>
                <a:lnTo>
                  <a:pt x="4779" y="2189"/>
                </a:lnTo>
                <a:lnTo>
                  <a:pt x="4779" y="2185"/>
                </a:lnTo>
                <a:lnTo>
                  <a:pt x="4781" y="2183"/>
                </a:lnTo>
                <a:lnTo>
                  <a:pt x="4781" y="2180"/>
                </a:lnTo>
                <a:lnTo>
                  <a:pt x="4781" y="2176"/>
                </a:lnTo>
                <a:lnTo>
                  <a:pt x="4784" y="2172"/>
                </a:lnTo>
                <a:lnTo>
                  <a:pt x="4784" y="2170"/>
                </a:lnTo>
                <a:lnTo>
                  <a:pt x="4784" y="2168"/>
                </a:lnTo>
                <a:lnTo>
                  <a:pt x="4786" y="2166"/>
                </a:lnTo>
                <a:lnTo>
                  <a:pt x="4786" y="2164"/>
                </a:lnTo>
                <a:lnTo>
                  <a:pt x="4790" y="2157"/>
                </a:lnTo>
                <a:lnTo>
                  <a:pt x="4790" y="2157"/>
                </a:lnTo>
                <a:lnTo>
                  <a:pt x="4790" y="2157"/>
                </a:lnTo>
                <a:lnTo>
                  <a:pt x="4792" y="2157"/>
                </a:lnTo>
                <a:lnTo>
                  <a:pt x="4792" y="2157"/>
                </a:lnTo>
                <a:lnTo>
                  <a:pt x="4792" y="2157"/>
                </a:lnTo>
                <a:lnTo>
                  <a:pt x="4790" y="2155"/>
                </a:lnTo>
                <a:lnTo>
                  <a:pt x="4790" y="2155"/>
                </a:lnTo>
                <a:lnTo>
                  <a:pt x="4792" y="2155"/>
                </a:lnTo>
                <a:lnTo>
                  <a:pt x="4792" y="2155"/>
                </a:lnTo>
                <a:lnTo>
                  <a:pt x="4792" y="2155"/>
                </a:lnTo>
                <a:lnTo>
                  <a:pt x="4792" y="2155"/>
                </a:lnTo>
                <a:lnTo>
                  <a:pt x="4792" y="2153"/>
                </a:lnTo>
                <a:lnTo>
                  <a:pt x="4792" y="2151"/>
                </a:lnTo>
                <a:lnTo>
                  <a:pt x="4794" y="2147"/>
                </a:lnTo>
                <a:lnTo>
                  <a:pt x="4794" y="2145"/>
                </a:lnTo>
                <a:lnTo>
                  <a:pt x="4794" y="2143"/>
                </a:lnTo>
                <a:lnTo>
                  <a:pt x="4796" y="2141"/>
                </a:lnTo>
                <a:lnTo>
                  <a:pt x="4798" y="2139"/>
                </a:lnTo>
                <a:lnTo>
                  <a:pt x="4798" y="2139"/>
                </a:lnTo>
                <a:lnTo>
                  <a:pt x="4796" y="2139"/>
                </a:lnTo>
                <a:lnTo>
                  <a:pt x="4798" y="2139"/>
                </a:lnTo>
                <a:lnTo>
                  <a:pt x="4798" y="2139"/>
                </a:lnTo>
                <a:lnTo>
                  <a:pt x="4798" y="2139"/>
                </a:lnTo>
                <a:lnTo>
                  <a:pt x="4800" y="2136"/>
                </a:lnTo>
                <a:lnTo>
                  <a:pt x="4800" y="2136"/>
                </a:lnTo>
                <a:lnTo>
                  <a:pt x="4800" y="2134"/>
                </a:lnTo>
                <a:lnTo>
                  <a:pt x="4800" y="2132"/>
                </a:lnTo>
                <a:lnTo>
                  <a:pt x="4800" y="2132"/>
                </a:lnTo>
                <a:lnTo>
                  <a:pt x="4802" y="2130"/>
                </a:lnTo>
                <a:lnTo>
                  <a:pt x="4802" y="2128"/>
                </a:lnTo>
                <a:lnTo>
                  <a:pt x="4802" y="2128"/>
                </a:lnTo>
                <a:lnTo>
                  <a:pt x="4802" y="2128"/>
                </a:lnTo>
                <a:lnTo>
                  <a:pt x="4805" y="2126"/>
                </a:lnTo>
                <a:lnTo>
                  <a:pt x="4805" y="2124"/>
                </a:lnTo>
                <a:lnTo>
                  <a:pt x="4807" y="2122"/>
                </a:lnTo>
                <a:lnTo>
                  <a:pt x="4809" y="2120"/>
                </a:lnTo>
                <a:lnTo>
                  <a:pt x="4813" y="2120"/>
                </a:lnTo>
                <a:lnTo>
                  <a:pt x="4813" y="2118"/>
                </a:lnTo>
                <a:lnTo>
                  <a:pt x="4811" y="2118"/>
                </a:lnTo>
                <a:lnTo>
                  <a:pt x="4811" y="2118"/>
                </a:lnTo>
                <a:lnTo>
                  <a:pt x="4813" y="2118"/>
                </a:lnTo>
                <a:lnTo>
                  <a:pt x="4813" y="2115"/>
                </a:lnTo>
                <a:lnTo>
                  <a:pt x="4815" y="2115"/>
                </a:lnTo>
                <a:lnTo>
                  <a:pt x="4817" y="2113"/>
                </a:lnTo>
                <a:lnTo>
                  <a:pt x="4817" y="2111"/>
                </a:lnTo>
                <a:lnTo>
                  <a:pt x="4817" y="2111"/>
                </a:lnTo>
                <a:lnTo>
                  <a:pt x="4817" y="2107"/>
                </a:lnTo>
                <a:lnTo>
                  <a:pt x="4821" y="2103"/>
                </a:lnTo>
                <a:lnTo>
                  <a:pt x="4823" y="2097"/>
                </a:lnTo>
                <a:lnTo>
                  <a:pt x="4823" y="2095"/>
                </a:lnTo>
                <a:lnTo>
                  <a:pt x="4825" y="2092"/>
                </a:lnTo>
                <a:lnTo>
                  <a:pt x="4825" y="2088"/>
                </a:lnTo>
                <a:lnTo>
                  <a:pt x="4825" y="2086"/>
                </a:lnTo>
                <a:lnTo>
                  <a:pt x="4825" y="2084"/>
                </a:lnTo>
                <a:lnTo>
                  <a:pt x="4828" y="2078"/>
                </a:lnTo>
                <a:lnTo>
                  <a:pt x="4828" y="2076"/>
                </a:lnTo>
                <a:lnTo>
                  <a:pt x="4828" y="2074"/>
                </a:lnTo>
                <a:lnTo>
                  <a:pt x="4830" y="2067"/>
                </a:lnTo>
                <a:lnTo>
                  <a:pt x="4830" y="2063"/>
                </a:lnTo>
                <a:lnTo>
                  <a:pt x="4832" y="2061"/>
                </a:lnTo>
                <a:lnTo>
                  <a:pt x="4834" y="2057"/>
                </a:lnTo>
                <a:lnTo>
                  <a:pt x="4834" y="2055"/>
                </a:lnTo>
                <a:lnTo>
                  <a:pt x="4832" y="2053"/>
                </a:lnTo>
                <a:lnTo>
                  <a:pt x="4832" y="2048"/>
                </a:lnTo>
                <a:close/>
                <a:moveTo>
                  <a:pt x="4840" y="1795"/>
                </a:moveTo>
                <a:lnTo>
                  <a:pt x="4840" y="1795"/>
                </a:lnTo>
                <a:lnTo>
                  <a:pt x="4838" y="1795"/>
                </a:lnTo>
                <a:lnTo>
                  <a:pt x="4840" y="1795"/>
                </a:lnTo>
                <a:lnTo>
                  <a:pt x="4840" y="1795"/>
                </a:lnTo>
                <a:lnTo>
                  <a:pt x="4840" y="1797"/>
                </a:lnTo>
                <a:lnTo>
                  <a:pt x="4842" y="1795"/>
                </a:lnTo>
                <a:lnTo>
                  <a:pt x="4842" y="1795"/>
                </a:lnTo>
                <a:lnTo>
                  <a:pt x="4842" y="1795"/>
                </a:lnTo>
                <a:lnTo>
                  <a:pt x="4842" y="1795"/>
                </a:lnTo>
                <a:lnTo>
                  <a:pt x="4840" y="1795"/>
                </a:lnTo>
                <a:close/>
                <a:moveTo>
                  <a:pt x="4834" y="1690"/>
                </a:moveTo>
                <a:lnTo>
                  <a:pt x="4834" y="1690"/>
                </a:lnTo>
                <a:lnTo>
                  <a:pt x="4832" y="1690"/>
                </a:lnTo>
                <a:lnTo>
                  <a:pt x="4834" y="1690"/>
                </a:lnTo>
                <a:lnTo>
                  <a:pt x="4834" y="1690"/>
                </a:lnTo>
                <a:lnTo>
                  <a:pt x="4834" y="1690"/>
                </a:lnTo>
                <a:close/>
                <a:moveTo>
                  <a:pt x="5192" y="1747"/>
                </a:moveTo>
                <a:lnTo>
                  <a:pt x="5192" y="1747"/>
                </a:lnTo>
                <a:lnTo>
                  <a:pt x="5192" y="1747"/>
                </a:lnTo>
                <a:lnTo>
                  <a:pt x="5192" y="1747"/>
                </a:lnTo>
                <a:lnTo>
                  <a:pt x="5192" y="1747"/>
                </a:lnTo>
                <a:lnTo>
                  <a:pt x="5192" y="1747"/>
                </a:lnTo>
                <a:close/>
                <a:moveTo>
                  <a:pt x="4840" y="870"/>
                </a:moveTo>
                <a:lnTo>
                  <a:pt x="4842" y="868"/>
                </a:lnTo>
                <a:lnTo>
                  <a:pt x="4842" y="868"/>
                </a:lnTo>
                <a:lnTo>
                  <a:pt x="4842" y="868"/>
                </a:lnTo>
                <a:lnTo>
                  <a:pt x="4840" y="868"/>
                </a:lnTo>
                <a:lnTo>
                  <a:pt x="4840" y="868"/>
                </a:lnTo>
                <a:lnTo>
                  <a:pt x="4838" y="870"/>
                </a:lnTo>
                <a:lnTo>
                  <a:pt x="4838" y="870"/>
                </a:lnTo>
                <a:lnTo>
                  <a:pt x="4840" y="870"/>
                </a:lnTo>
                <a:lnTo>
                  <a:pt x="4840" y="870"/>
                </a:lnTo>
                <a:close/>
                <a:moveTo>
                  <a:pt x="4832" y="1797"/>
                </a:moveTo>
                <a:lnTo>
                  <a:pt x="4830" y="1795"/>
                </a:lnTo>
                <a:lnTo>
                  <a:pt x="4828" y="1795"/>
                </a:lnTo>
                <a:lnTo>
                  <a:pt x="4828" y="1795"/>
                </a:lnTo>
                <a:lnTo>
                  <a:pt x="4828" y="1795"/>
                </a:lnTo>
                <a:lnTo>
                  <a:pt x="4830" y="1797"/>
                </a:lnTo>
                <a:lnTo>
                  <a:pt x="4828" y="1797"/>
                </a:lnTo>
                <a:lnTo>
                  <a:pt x="4830" y="1797"/>
                </a:lnTo>
                <a:lnTo>
                  <a:pt x="4830" y="1797"/>
                </a:lnTo>
                <a:lnTo>
                  <a:pt x="4832" y="1799"/>
                </a:lnTo>
                <a:lnTo>
                  <a:pt x="4832" y="1799"/>
                </a:lnTo>
                <a:lnTo>
                  <a:pt x="4834" y="1799"/>
                </a:lnTo>
                <a:lnTo>
                  <a:pt x="4836" y="1799"/>
                </a:lnTo>
                <a:lnTo>
                  <a:pt x="4834" y="1797"/>
                </a:lnTo>
                <a:lnTo>
                  <a:pt x="4832" y="1797"/>
                </a:lnTo>
                <a:close/>
                <a:moveTo>
                  <a:pt x="4371" y="1638"/>
                </a:moveTo>
                <a:lnTo>
                  <a:pt x="4371" y="1638"/>
                </a:lnTo>
                <a:lnTo>
                  <a:pt x="4371" y="1640"/>
                </a:lnTo>
                <a:lnTo>
                  <a:pt x="4371" y="1640"/>
                </a:lnTo>
                <a:lnTo>
                  <a:pt x="4371" y="1638"/>
                </a:lnTo>
                <a:lnTo>
                  <a:pt x="4371" y="1638"/>
                </a:lnTo>
                <a:lnTo>
                  <a:pt x="4373" y="1638"/>
                </a:lnTo>
                <a:lnTo>
                  <a:pt x="4373" y="1638"/>
                </a:lnTo>
                <a:lnTo>
                  <a:pt x="4373" y="1638"/>
                </a:lnTo>
                <a:lnTo>
                  <a:pt x="4373" y="1638"/>
                </a:lnTo>
                <a:lnTo>
                  <a:pt x="4373" y="1638"/>
                </a:lnTo>
                <a:lnTo>
                  <a:pt x="4371" y="1638"/>
                </a:lnTo>
                <a:close/>
                <a:moveTo>
                  <a:pt x="4580" y="1830"/>
                </a:moveTo>
                <a:lnTo>
                  <a:pt x="4580" y="1830"/>
                </a:lnTo>
                <a:lnTo>
                  <a:pt x="4580" y="1830"/>
                </a:lnTo>
                <a:lnTo>
                  <a:pt x="4580" y="1830"/>
                </a:lnTo>
                <a:lnTo>
                  <a:pt x="4580" y="1830"/>
                </a:lnTo>
                <a:lnTo>
                  <a:pt x="4582" y="1830"/>
                </a:lnTo>
                <a:lnTo>
                  <a:pt x="4582" y="1830"/>
                </a:lnTo>
                <a:lnTo>
                  <a:pt x="4582" y="1828"/>
                </a:lnTo>
                <a:lnTo>
                  <a:pt x="4580" y="1828"/>
                </a:lnTo>
                <a:lnTo>
                  <a:pt x="4580" y="1830"/>
                </a:lnTo>
                <a:close/>
                <a:moveTo>
                  <a:pt x="4830" y="2036"/>
                </a:moveTo>
                <a:lnTo>
                  <a:pt x="4830" y="2038"/>
                </a:lnTo>
                <a:lnTo>
                  <a:pt x="4830" y="2040"/>
                </a:lnTo>
                <a:lnTo>
                  <a:pt x="4832" y="2040"/>
                </a:lnTo>
                <a:lnTo>
                  <a:pt x="4832" y="2036"/>
                </a:lnTo>
                <a:lnTo>
                  <a:pt x="4832" y="2034"/>
                </a:lnTo>
                <a:lnTo>
                  <a:pt x="4830" y="2034"/>
                </a:lnTo>
                <a:lnTo>
                  <a:pt x="4830" y="2036"/>
                </a:lnTo>
                <a:close/>
                <a:moveTo>
                  <a:pt x="4830" y="2030"/>
                </a:moveTo>
                <a:lnTo>
                  <a:pt x="4830" y="2030"/>
                </a:lnTo>
                <a:lnTo>
                  <a:pt x="4830" y="2030"/>
                </a:lnTo>
                <a:lnTo>
                  <a:pt x="4830" y="2032"/>
                </a:lnTo>
                <a:lnTo>
                  <a:pt x="4830" y="2034"/>
                </a:lnTo>
                <a:lnTo>
                  <a:pt x="4830" y="2034"/>
                </a:lnTo>
                <a:lnTo>
                  <a:pt x="4830" y="2032"/>
                </a:lnTo>
                <a:lnTo>
                  <a:pt x="4832" y="2030"/>
                </a:lnTo>
                <a:lnTo>
                  <a:pt x="4830" y="2030"/>
                </a:lnTo>
                <a:close/>
                <a:moveTo>
                  <a:pt x="4310" y="1583"/>
                </a:moveTo>
                <a:lnTo>
                  <a:pt x="4310" y="1583"/>
                </a:lnTo>
                <a:lnTo>
                  <a:pt x="4312" y="1585"/>
                </a:lnTo>
                <a:lnTo>
                  <a:pt x="4312" y="1583"/>
                </a:lnTo>
                <a:lnTo>
                  <a:pt x="4312" y="1583"/>
                </a:lnTo>
                <a:lnTo>
                  <a:pt x="4312" y="1581"/>
                </a:lnTo>
                <a:lnTo>
                  <a:pt x="4310" y="1581"/>
                </a:lnTo>
                <a:lnTo>
                  <a:pt x="4310" y="1583"/>
                </a:lnTo>
                <a:close/>
                <a:moveTo>
                  <a:pt x="4300" y="1753"/>
                </a:moveTo>
                <a:lnTo>
                  <a:pt x="4300" y="1751"/>
                </a:lnTo>
                <a:lnTo>
                  <a:pt x="4297" y="1751"/>
                </a:lnTo>
                <a:lnTo>
                  <a:pt x="4297" y="1751"/>
                </a:lnTo>
                <a:lnTo>
                  <a:pt x="4293" y="1749"/>
                </a:lnTo>
                <a:lnTo>
                  <a:pt x="4293" y="1749"/>
                </a:lnTo>
                <a:lnTo>
                  <a:pt x="4291" y="1751"/>
                </a:lnTo>
                <a:lnTo>
                  <a:pt x="4289" y="1753"/>
                </a:lnTo>
                <a:lnTo>
                  <a:pt x="4289" y="1755"/>
                </a:lnTo>
                <a:lnTo>
                  <a:pt x="4289" y="1757"/>
                </a:lnTo>
                <a:lnTo>
                  <a:pt x="4289" y="1757"/>
                </a:lnTo>
                <a:lnTo>
                  <a:pt x="4287" y="1757"/>
                </a:lnTo>
                <a:lnTo>
                  <a:pt x="4287" y="1757"/>
                </a:lnTo>
                <a:lnTo>
                  <a:pt x="4287" y="1757"/>
                </a:lnTo>
                <a:lnTo>
                  <a:pt x="4287" y="1759"/>
                </a:lnTo>
                <a:lnTo>
                  <a:pt x="4289" y="1759"/>
                </a:lnTo>
                <a:lnTo>
                  <a:pt x="4291" y="1759"/>
                </a:lnTo>
                <a:lnTo>
                  <a:pt x="4293" y="1759"/>
                </a:lnTo>
                <a:lnTo>
                  <a:pt x="4293" y="1759"/>
                </a:lnTo>
                <a:lnTo>
                  <a:pt x="4297" y="1759"/>
                </a:lnTo>
                <a:lnTo>
                  <a:pt x="4295" y="1759"/>
                </a:lnTo>
                <a:lnTo>
                  <a:pt x="4295" y="1759"/>
                </a:lnTo>
                <a:lnTo>
                  <a:pt x="4297" y="1755"/>
                </a:lnTo>
                <a:lnTo>
                  <a:pt x="4300" y="1753"/>
                </a:lnTo>
                <a:close/>
                <a:moveTo>
                  <a:pt x="4281" y="1757"/>
                </a:moveTo>
                <a:lnTo>
                  <a:pt x="4281" y="1757"/>
                </a:lnTo>
                <a:lnTo>
                  <a:pt x="4283" y="1757"/>
                </a:lnTo>
                <a:lnTo>
                  <a:pt x="4283" y="1757"/>
                </a:lnTo>
                <a:lnTo>
                  <a:pt x="4283" y="1757"/>
                </a:lnTo>
                <a:lnTo>
                  <a:pt x="4283" y="1755"/>
                </a:lnTo>
                <a:lnTo>
                  <a:pt x="4281" y="1757"/>
                </a:lnTo>
                <a:lnTo>
                  <a:pt x="4281" y="1757"/>
                </a:lnTo>
                <a:close/>
                <a:moveTo>
                  <a:pt x="4295" y="1679"/>
                </a:moveTo>
                <a:lnTo>
                  <a:pt x="4293" y="1679"/>
                </a:lnTo>
                <a:lnTo>
                  <a:pt x="4293" y="1682"/>
                </a:lnTo>
                <a:lnTo>
                  <a:pt x="4293" y="1684"/>
                </a:lnTo>
                <a:lnTo>
                  <a:pt x="4295" y="1682"/>
                </a:lnTo>
                <a:lnTo>
                  <a:pt x="4295" y="1679"/>
                </a:lnTo>
                <a:close/>
                <a:moveTo>
                  <a:pt x="4285" y="1753"/>
                </a:moveTo>
                <a:lnTo>
                  <a:pt x="4283" y="1751"/>
                </a:lnTo>
                <a:lnTo>
                  <a:pt x="4281" y="1749"/>
                </a:lnTo>
                <a:lnTo>
                  <a:pt x="4281" y="1749"/>
                </a:lnTo>
                <a:lnTo>
                  <a:pt x="4279" y="1749"/>
                </a:lnTo>
                <a:lnTo>
                  <a:pt x="4277" y="1747"/>
                </a:lnTo>
                <a:lnTo>
                  <a:pt x="4277" y="1747"/>
                </a:lnTo>
                <a:lnTo>
                  <a:pt x="4274" y="1749"/>
                </a:lnTo>
                <a:lnTo>
                  <a:pt x="4272" y="1749"/>
                </a:lnTo>
                <a:lnTo>
                  <a:pt x="4272" y="1749"/>
                </a:lnTo>
                <a:lnTo>
                  <a:pt x="4268" y="1749"/>
                </a:lnTo>
                <a:lnTo>
                  <a:pt x="4266" y="1749"/>
                </a:lnTo>
                <a:lnTo>
                  <a:pt x="4266" y="1749"/>
                </a:lnTo>
                <a:lnTo>
                  <a:pt x="4266" y="1749"/>
                </a:lnTo>
                <a:lnTo>
                  <a:pt x="4266" y="1749"/>
                </a:lnTo>
                <a:lnTo>
                  <a:pt x="4266" y="1751"/>
                </a:lnTo>
                <a:lnTo>
                  <a:pt x="4268" y="1751"/>
                </a:lnTo>
                <a:lnTo>
                  <a:pt x="4268" y="1751"/>
                </a:lnTo>
                <a:lnTo>
                  <a:pt x="4270" y="1753"/>
                </a:lnTo>
                <a:lnTo>
                  <a:pt x="4272" y="1753"/>
                </a:lnTo>
                <a:lnTo>
                  <a:pt x="4272" y="1753"/>
                </a:lnTo>
                <a:lnTo>
                  <a:pt x="4274" y="1755"/>
                </a:lnTo>
                <a:lnTo>
                  <a:pt x="4274" y="1755"/>
                </a:lnTo>
                <a:lnTo>
                  <a:pt x="4277" y="1757"/>
                </a:lnTo>
                <a:lnTo>
                  <a:pt x="4277" y="1757"/>
                </a:lnTo>
                <a:lnTo>
                  <a:pt x="4274" y="1759"/>
                </a:lnTo>
                <a:lnTo>
                  <a:pt x="4277" y="1759"/>
                </a:lnTo>
                <a:lnTo>
                  <a:pt x="4277" y="1759"/>
                </a:lnTo>
                <a:lnTo>
                  <a:pt x="4277" y="1759"/>
                </a:lnTo>
                <a:lnTo>
                  <a:pt x="4277" y="1757"/>
                </a:lnTo>
                <a:lnTo>
                  <a:pt x="4277" y="1757"/>
                </a:lnTo>
                <a:lnTo>
                  <a:pt x="4279" y="1755"/>
                </a:lnTo>
                <a:lnTo>
                  <a:pt x="4279" y="1755"/>
                </a:lnTo>
                <a:lnTo>
                  <a:pt x="4283" y="1753"/>
                </a:lnTo>
                <a:lnTo>
                  <a:pt x="4283" y="1753"/>
                </a:lnTo>
                <a:lnTo>
                  <a:pt x="4285" y="1753"/>
                </a:lnTo>
                <a:close/>
                <a:moveTo>
                  <a:pt x="4291" y="1677"/>
                </a:moveTo>
                <a:lnTo>
                  <a:pt x="4289" y="1679"/>
                </a:lnTo>
                <a:lnTo>
                  <a:pt x="4289" y="1682"/>
                </a:lnTo>
                <a:lnTo>
                  <a:pt x="4289" y="1684"/>
                </a:lnTo>
                <a:lnTo>
                  <a:pt x="4289" y="1684"/>
                </a:lnTo>
                <a:lnTo>
                  <a:pt x="4289" y="1686"/>
                </a:lnTo>
                <a:lnTo>
                  <a:pt x="4289" y="1688"/>
                </a:lnTo>
                <a:lnTo>
                  <a:pt x="4289" y="1690"/>
                </a:lnTo>
                <a:lnTo>
                  <a:pt x="4293" y="1686"/>
                </a:lnTo>
                <a:lnTo>
                  <a:pt x="4293" y="1686"/>
                </a:lnTo>
                <a:lnTo>
                  <a:pt x="4293" y="1686"/>
                </a:lnTo>
                <a:lnTo>
                  <a:pt x="4293" y="1684"/>
                </a:lnTo>
                <a:lnTo>
                  <a:pt x="4293" y="1682"/>
                </a:lnTo>
                <a:lnTo>
                  <a:pt x="4293" y="1682"/>
                </a:lnTo>
                <a:lnTo>
                  <a:pt x="4293" y="1682"/>
                </a:lnTo>
                <a:lnTo>
                  <a:pt x="4291" y="1679"/>
                </a:lnTo>
                <a:lnTo>
                  <a:pt x="4291" y="1677"/>
                </a:lnTo>
                <a:lnTo>
                  <a:pt x="4291" y="1677"/>
                </a:lnTo>
                <a:close/>
                <a:moveTo>
                  <a:pt x="4304" y="1526"/>
                </a:moveTo>
                <a:lnTo>
                  <a:pt x="4304" y="1528"/>
                </a:lnTo>
                <a:lnTo>
                  <a:pt x="4304" y="1528"/>
                </a:lnTo>
                <a:lnTo>
                  <a:pt x="4304" y="1528"/>
                </a:lnTo>
                <a:lnTo>
                  <a:pt x="4306" y="1528"/>
                </a:lnTo>
                <a:lnTo>
                  <a:pt x="4306" y="1526"/>
                </a:lnTo>
                <a:lnTo>
                  <a:pt x="4306" y="1526"/>
                </a:lnTo>
                <a:lnTo>
                  <a:pt x="4306" y="1526"/>
                </a:lnTo>
                <a:lnTo>
                  <a:pt x="4306" y="1526"/>
                </a:lnTo>
                <a:lnTo>
                  <a:pt x="4304" y="1526"/>
                </a:lnTo>
                <a:close/>
                <a:moveTo>
                  <a:pt x="4314" y="1575"/>
                </a:moveTo>
                <a:lnTo>
                  <a:pt x="4316" y="1573"/>
                </a:lnTo>
                <a:lnTo>
                  <a:pt x="4316" y="1573"/>
                </a:lnTo>
                <a:lnTo>
                  <a:pt x="4316" y="1570"/>
                </a:lnTo>
                <a:lnTo>
                  <a:pt x="4314" y="1570"/>
                </a:lnTo>
                <a:lnTo>
                  <a:pt x="4312" y="1570"/>
                </a:lnTo>
                <a:lnTo>
                  <a:pt x="4312" y="1570"/>
                </a:lnTo>
                <a:lnTo>
                  <a:pt x="4312" y="1570"/>
                </a:lnTo>
                <a:lnTo>
                  <a:pt x="4312" y="1573"/>
                </a:lnTo>
                <a:lnTo>
                  <a:pt x="4314" y="1575"/>
                </a:lnTo>
                <a:close/>
                <a:moveTo>
                  <a:pt x="4306" y="1512"/>
                </a:moveTo>
                <a:lnTo>
                  <a:pt x="4306" y="1512"/>
                </a:lnTo>
                <a:lnTo>
                  <a:pt x="4306" y="1514"/>
                </a:lnTo>
                <a:lnTo>
                  <a:pt x="4308" y="1514"/>
                </a:lnTo>
                <a:lnTo>
                  <a:pt x="4308" y="1512"/>
                </a:lnTo>
                <a:lnTo>
                  <a:pt x="4308" y="1512"/>
                </a:lnTo>
                <a:lnTo>
                  <a:pt x="4306" y="1512"/>
                </a:lnTo>
                <a:close/>
                <a:moveTo>
                  <a:pt x="4302" y="1516"/>
                </a:moveTo>
                <a:lnTo>
                  <a:pt x="4302" y="1516"/>
                </a:lnTo>
                <a:lnTo>
                  <a:pt x="4302" y="1518"/>
                </a:lnTo>
                <a:lnTo>
                  <a:pt x="4304" y="1518"/>
                </a:lnTo>
                <a:lnTo>
                  <a:pt x="4304" y="1518"/>
                </a:lnTo>
                <a:lnTo>
                  <a:pt x="4304" y="1516"/>
                </a:lnTo>
                <a:lnTo>
                  <a:pt x="4302" y="1516"/>
                </a:lnTo>
                <a:close/>
                <a:moveTo>
                  <a:pt x="4184" y="1587"/>
                </a:moveTo>
                <a:lnTo>
                  <a:pt x="4184" y="1589"/>
                </a:lnTo>
                <a:lnTo>
                  <a:pt x="4184" y="1589"/>
                </a:lnTo>
                <a:lnTo>
                  <a:pt x="4184" y="1589"/>
                </a:lnTo>
                <a:lnTo>
                  <a:pt x="4184" y="1587"/>
                </a:lnTo>
                <a:lnTo>
                  <a:pt x="4184" y="1587"/>
                </a:lnTo>
                <a:close/>
                <a:moveTo>
                  <a:pt x="4605" y="2166"/>
                </a:moveTo>
                <a:lnTo>
                  <a:pt x="4605" y="2168"/>
                </a:lnTo>
                <a:lnTo>
                  <a:pt x="4601" y="2166"/>
                </a:lnTo>
                <a:lnTo>
                  <a:pt x="4601" y="2166"/>
                </a:lnTo>
                <a:lnTo>
                  <a:pt x="4601" y="2166"/>
                </a:lnTo>
                <a:lnTo>
                  <a:pt x="4601" y="2166"/>
                </a:lnTo>
                <a:lnTo>
                  <a:pt x="4599" y="2164"/>
                </a:lnTo>
                <a:lnTo>
                  <a:pt x="4597" y="2164"/>
                </a:lnTo>
                <a:lnTo>
                  <a:pt x="4593" y="2166"/>
                </a:lnTo>
                <a:lnTo>
                  <a:pt x="4587" y="2168"/>
                </a:lnTo>
                <a:lnTo>
                  <a:pt x="4587" y="2168"/>
                </a:lnTo>
                <a:lnTo>
                  <a:pt x="4587" y="2170"/>
                </a:lnTo>
                <a:lnTo>
                  <a:pt x="4587" y="2170"/>
                </a:lnTo>
                <a:lnTo>
                  <a:pt x="4589" y="2172"/>
                </a:lnTo>
                <a:lnTo>
                  <a:pt x="4591" y="2172"/>
                </a:lnTo>
                <a:lnTo>
                  <a:pt x="4593" y="2172"/>
                </a:lnTo>
                <a:lnTo>
                  <a:pt x="4595" y="2172"/>
                </a:lnTo>
                <a:lnTo>
                  <a:pt x="4595" y="2170"/>
                </a:lnTo>
                <a:lnTo>
                  <a:pt x="4597" y="2172"/>
                </a:lnTo>
                <a:lnTo>
                  <a:pt x="4599" y="2172"/>
                </a:lnTo>
                <a:lnTo>
                  <a:pt x="4601" y="2172"/>
                </a:lnTo>
                <a:lnTo>
                  <a:pt x="4601" y="2170"/>
                </a:lnTo>
                <a:lnTo>
                  <a:pt x="4601" y="2170"/>
                </a:lnTo>
                <a:lnTo>
                  <a:pt x="4605" y="2170"/>
                </a:lnTo>
                <a:lnTo>
                  <a:pt x="4608" y="2170"/>
                </a:lnTo>
                <a:lnTo>
                  <a:pt x="4608" y="2170"/>
                </a:lnTo>
                <a:lnTo>
                  <a:pt x="4610" y="2168"/>
                </a:lnTo>
                <a:lnTo>
                  <a:pt x="4608" y="2168"/>
                </a:lnTo>
                <a:lnTo>
                  <a:pt x="4605" y="2166"/>
                </a:lnTo>
                <a:close/>
                <a:moveTo>
                  <a:pt x="4184" y="1654"/>
                </a:moveTo>
                <a:lnTo>
                  <a:pt x="4184" y="1654"/>
                </a:lnTo>
                <a:lnTo>
                  <a:pt x="4186" y="1654"/>
                </a:lnTo>
                <a:lnTo>
                  <a:pt x="4186" y="1654"/>
                </a:lnTo>
                <a:lnTo>
                  <a:pt x="4184" y="1654"/>
                </a:lnTo>
                <a:lnTo>
                  <a:pt x="4184" y="1654"/>
                </a:lnTo>
                <a:close/>
                <a:moveTo>
                  <a:pt x="4279" y="1935"/>
                </a:moveTo>
                <a:lnTo>
                  <a:pt x="4279" y="1935"/>
                </a:lnTo>
                <a:lnTo>
                  <a:pt x="4279" y="1935"/>
                </a:lnTo>
                <a:lnTo>
                  <a:pt x="4281" y="1933"/>
                </a:lnTo>
                <a:lnTo>
                  <a:pt x="4281" y="1933"/>
                </a:lnTo>
                <a:lnTo>
                  <a:pt x="4281" y="1931"/>
                </a:lnTo>
                <a:lnTo>
                  <a:pt x="4279" y="1933"/>
                </a:lnTo>
                <a:lnTo>
                  <a:pt x="4279" y="1935"/>
                </a:lnTo>
                <a:close/>
                <a:moveTo>
                  <a:pt x="4195" y="1646"/>
                </a:moveTo>
                <a:lnTo>
                  <a:pt x="4193" y="1646"/>
                </a:lnTo>
                <a:lnTo>
                  <a:pt x="4193" y="1646"/>
                </a:lnTo>
                <a:lnTo>
                  <a:pt x="4193" y="1648"/>
                </a:lnTo>
                <a:lnTo>
                  <a:pt x="4193" y="1650"/>
                </a:lnTo>
                <a:lnTo>
                  <a:pt x="4195" y="1650"/>
                </a:lnTo>
                <a:lnTo>
                  <a:pt x="4197" y="1648"/>
                </a:lnTo>
                <a:lnTo>
                  <a:pt x="4197" y="1648"/>
                </a:lnTo>
                <a:lnTo>
                  <a:pt x="4197" y="1648"/>
                </a:lnTo>
                <a:lnTo>
                  <a:pt x="4197" y="1646"/>
                </a:lnTo>
                <a:lnTo>
                  <a:pt x="4197" y="1646"/>
                </a:lnTo>
                <a:lnTo>
                  <a:pt x="4195" y="1646"/>
                </a:lnTo>
                <a:close/>
                <a:moveTo>
                  <a:pt x="4247" y="2013"/>
                </a:moveTo>
                <a:lnTo>
                  <a:pt x="4247" y="2011"/>
                </a:lnTo>
                <a:lnTo>
                  <a:pt x="4247" y="2011"/>
                </a:lnTo>
                <a:lnTo>
                  <a:pt x="4245" y="2006"/>
                </a:lnTo>
                <a:lnTo>
                  <a:pt x="4243" y="2006"/>
                </a:lnTo>
                <a:lnTo>
                  <a:pt x="4243" y="2006"/>
                </a:lnTo>
                <a:lnTo>
                  <a:pt x="4245" y="2009"/>
                </a:lnTo>
                <a:lnTo>
                  <a:pt x="4247" y="2015"/>
                </a:lnTo>
                <a:lnTo>
                  <a:pt x="4247" y="2013"/>
                </a:lnTo>
                <a:lnTo>
                  <a:pt x="4247" y="2013"/>
                </a:lnTo>
                <a:lnTo>
                  <a:pt x="4247" y="2013"/>
                </a:lnTo>
                <a:close/>
                <a:moveTo>
                  <a:pt x="4239" y="1713"/>
                </a:moveTo>
                <a:lnTo>
                  <a:pt x="4239" y="1715"/>
                </a:lnTo>
                <a:lnTo>
                  <a:pt x="4239" y="1715"/>
                </a:lnTo>
                <a:lnTo>
                  <a:pt x="4241" y="1715"/>
                </a:lnTo>
                <a:lnTo>
                  <a:pt x="4241" y="1715"/>
                </a:lnTo>
                <a:lnTo>
                  <a:pt x="4241" y="1713"/>
                </a:lnTo>
                <a:lnTo>
                  <a:pt x="4241" y="1713"/>
                </a:lnTo>
                <a:lnTo>
                  <a:pt x="4239" y="1713"/>
                </a:lnTo>
                <a:close/>
                <a:moveTo>
                  <a:pt x="4264" y="1732"/>
                </a:moveTo>
                <a:lnTo>
                  <a:pt x="4264" y="1734"/>
                </a:lnTo>
                <a:lnTo>
                  <a:pt x="4264" y="1734"/>
                </a:lnTo>
                <a:lnTo>
                  <a:pt x="4264" y="1734"/>
                </a:lnTo>
                <a:lnTo>
                  <a:pt x="4266" y="1734"/>
                </a:lnTo>
                <a:lnTo>
                  <a:pt x="4266" y="1734"/>
                </a:lnTo>
                <a:lnTo>
                  <a:pt x="4264" y="1734"/>
                </a:lnTo>
                <a:lnTo>
                  <a:pt x="4264" y="1732"/>
                </a:lnTo>
                <a:close/>
                <a:moveTo>
                  <a:pt x="4281" y="1732"/>
                </a:moveTo>
                <a:lnTo>
                  <a:pt x="4281" y="1732"/>
                </a:lnTo>
                <a:lnTo>
                  <a:pt x="4281" y="1730"/>
                </a:lnTo>
                <a:lnTo>
                  <a:pt x="4281" y="1730"/>
                </a:lnTo>
                <a:lnTo>
                  <a:pt x="4281" y="1730"/>
                </a:lnTo>
                <a:lnTo>
                  <a:pt x="4279" y="1730"/>
                </a:lnTo>
                <a:lnTo>
                  <a:pt x="4277" y="1730"/>
                </a:lnTo>
                <a:lnTo>
                  <a:pt x="4277" y="1730"/>
                </a:lnTo>
                <a:lnTo>
                  <a:pt x="4277" y="1732"/>
                </a:lnTo>
                <a:lnTo>
                  <a:pt x="4279" y="1732"/>
                </a:lnTo>
                <a:lnTo>
                  <a:pt x="4279" y="1732"/>
                </a:lnTo>
                <a:lnTo>
                  <a:pt x="4281" y="1732"/>
                </a:lnTo>
                <a:close/>
                <a:moveTo>
                  <a:pt x="4245" y="1734"/>
                </a:moveTo>
                <a:lnTo>
                  <a:pt x="4247" y="1736"/>
                </a:lnTo>
                <a:lnTo>
                  <a:pt x="4247" y="1734"/>
                </a:lnTo>
                <a:lnTo>
                  <a:pt x="4247" y="1734"/>
                </a:lnTo>
                <a:lnTo>
                  <a:pt x="4247" y="1734"/>
                </a:lnTo>
                <a:lnTo>
                  <a:pt x="4251" y="1734"/>
                </a:lnTo>
                <a:lnTo>
                  <a:pt x="4253" y="1734"/>
                </a:lnTo>
                <a:lnTo>
                  <a:pt x="4253" y="1734"/>
                </a:lnTo>
                <a:lnTo>
                  <a:pt x="4258" y="1734"/>
                </a:lnTo>
                <a:lnTo>
                  <a:pt x="4258" y="1734"/>
                </a:lnTo>
                <a:lnTo>
                  <a:pt x="4258" y="1732"/>
                </a:lnTo>
                <a:lnTo>
                  <a:pt x="4260" y="1732"/>
                </a:lnTo>
                <a:lnTo>
                  <a:pt x="4260" y="1732"/>
                </a:lnTo>
                <a:lnTo>
                  <a:pt x="4260" y="1730"/>
                </a:lnTo>
                <a:lnTo>
                  <a:pt x="4245" y="1730"/>
                </a:lnTo>
                <a:lnTo>
                  <a:pt x="4243" y="1730"/>
                </a:lnTo>
                <a:lnTo>
                  <a:pt x="4241" y="1732"/>
                </a:lnTo>
                <a:lnTo>
                  <a:pt x="4241" y="1732"/>
                </a:lnTo>
                <a:lnTo>
                  <a:pt x="4241" y="1734"/>
                </a:lnTo>
                <a:lnTo>
                  <a:pt x="4245" y="1734"/>
                </a:lnTo>
                <a:close/>
                <a:moveTo>
                  <a:pt x="2766" y="702"/>
                </a:moveTo>
                <a:lnTo>
                  <a:pt x="2766" y="705"/>
                </a:lnTo>
                <a:lnTo>
                  <a:pt x="2768" y="705"/>
                </a:lnTo>
                <a:lnTo>
                  <a:pt x="2768" y="705"/>
                </a:lnTo>
                <a:lnTo>
                  <a:pt x="2768" y="705"/>
                </a:lnTo>
                <a:lnTo>
                  <a:pt x="2770" y="702"/>
                </a:lnTo>
                <a:lnTo>
                  <a:pt x="2768" y="702"/>
                </a:lnTo>
                <a:lnTo>
                  <a:pt x="2766" y="702"/>
                </a:lnTo>
                <a:close/>
                <a:moveTo>
                  <a:pt x="3107" y="1099"/>
                </a:moveTo>
                <a:lnTo>
                  <a:pt x="3107" y="1097"/>
                </a:lnTo>
                <a:lnTo>
                  <a:pt x="3105" y="1097"/>
                </a:lnTo>
                <a:lnTo>
                  <a:pt x="3105" y="1099"/>
                </a:lnTo>
                <a:lnTo>
                  <a:pt x="3103" y="1099"/>
                </a:lnTo>
                <a:lnTo>
                  <a:pt x="3101" y="1099"/>
                </a:lnTo>
                <a:lnTo>
                  <a:pt x="3095" y="1101"/>
                </a:lnTo>
                <a:lnTo>
                  <a:pt x="3093" y="1103"/>
                </a:lnTo>
                <a:lnTo>
                  <a:pt x="3091" y="1103"/>
                </a:lnTo>
                <a:lnTo>
                  <a:pt x="3088" y="1101"/>
                </a:lnTo>
                <a:lnTo>
                  <a:pt x="3084" y="1101"/>
                </a:lnTo>
                <a:lnTo>
                  <a:pt x="3084" y="1103"/>
                </a:lnTo>
                <a:lnTo>
                  <a:pt x="3084" y="1105"/>
                </a:lnTo>
                <a:lnTo>
                  <a:pt x="3082" y="1105"/>
                </a:lnTo>
                <a:lnTo>
                  <a:pt x="3082" y="1105"/>
                </a:lnTo>
                <a:lnTo>
                  <a:pt x="3080" y="1105"/>
                </a:lnTo>
                <a:lnTo>
                  <a:pt x="3080" y="1105"/>
                </a:lnTo>
                <a:lnTo>
                  <a:pt x="3078" y="1105"/>
                </a:lnTo>
                <a:lnTo>
                  <a:pt x="3078" y="1107"/>
                </a:lnTo>
                <a:lnTo>
                  <a:pt x="3076" y="1107"/>
                </a:lnTo>
                <a:lnTo>
                  <a:pt x="3076" y="1109"/>
                </a:lnTo>
                <a:lnTo>
                  <a:pt x="3078" y="1111"/>
                </a:lnTo>
                <a:lnTo>
                  <a:pt x="3078" y="1111"/>
                </a:lnTo>
                <a:lnTo>
                  <a:pt x="3078" y="1111"/>
                </a:lnTo>
                <a:lnTo>
                  <a:pt x="3082" y="1113"/>
                </a:lnTo>
                <a:lnTo>
                  <a:pt x="3082" y="1113"/>
                </a:lnTo>
                <a:lnTo>
                  <a:pt x="3084" y="1113"/>
                </a:lnTo>
                <a:lnTo>
                  <a:pt x="3084" y="1113"/>
                </a:lnTo>
                <a:lnTo>
                  <a:pt x="3084" y="1113"/>
                </a:lnTo>
                <a:lnTo>
                  <a:pt x="3086" y="1115"/>
                </a:lnTo>
                <a:lnTo>
                  <a:pt x="3086" y="1113"/>
                </a:lnTo>
                <a:lnTo>
                  <a:pt x="3086" y="1113"/>
                </a:lnTo>
                <a:lnTo>
                  <a:pt x="3086" y="1113"/>
                </a:lnTo>
                <a:lnTo>
                  <a:pt x="3088" y="1113"/>
                </a:lnTo>
                <a:lnTo>
                  <a:pt x="3088" y="1113"/>
                </a:lnTo>
                <a:lnTo>
                  <a:pt x="3091" y="1111"/>
                </a:lnTo>
                <a:lnTo>
                  <a:pt x="3093" y="1111"/>
                </a:lnTo>
                <a:lnTo>
                  <a:pt x="3093" y="1111"/>
                </a:lnTo>
                <a:lnTo>
                  <a:pt x="3097" y="1107"/>
                </a:lnTo>
                <a:lnTo>
                  <a:pt x="3097" y="1107"/>
                </a:lnTo>
                <a:lnTo>
                  <a:pt x="3097" y="1107"/>
                </a:lnTo>
                <a:lnTo>
                  <a:pt x="3099" y="1107"/>
                </a:lnTo>
                <a:lnTo>
                  <a:pt x="3101" y="1107"/>
                </a:lnTo>
                <a:lnTo>
                  <a:pt x="3101" y="1107"/>
                </a:lnTo>
                <a:lnTo>
                  <a:pt x="3101" y="1107"/>
                </a:lnTo>
                <a:lnTo>
                  <a:pt x="3099" y="1105"/>
                </a:lnTo>
                <a:lnTo>
                  <a:pt x="3099" y="1105"/>
                </a:lnTo>
                <a:lnTo>
                  <a:pt x="3099" y="1103"/>
                </a:lnTo>
                <a:lnTo>
                  <a:pt x="3107" y="1099"/>
                </a:lnTo>
                <a:close/>
                <a:moveTo>
                  <a:pt x="3068" y="916"/>
                </a:moveTo>
                <a:lnTo>
                  <a:pt x="3072" y="916"/>
                </a:lnTo>
                <a:lnTo>
                  <a:pt x="3074" y="916"/>
                </a:lnTo>
                <a:lnTo>
                  <a:pt x="3072" y="916"/>
                </a:lnTo>
                <a:lnTo>
                  <a:pt x="3065" y="914"/>
                </a:lnTo>
                <a:lnTo>
                  <a:pt x="3065" y="914"/>
                </a:lnTo>
                <a:lnTo>
                  <a:pt x="3063" y="914"/>
                </a:lnTo>
                <a:lnTo>
                  <a:pt x="3065" y="914"/>
                </a:lnTo>
                <a:lnTo>
                  <a:pt x="3065" y="916"/>
                </a:lnTo>
                <a:lnTo>
                  <a:pt x="3068" y="916"/>
                </a:lnTo>
                <a:close/>
                <a:moveTo>
                  <a:pt x="3000" y="1101"/>
                </a:moveTo>
                <a:lnTo>
                  <a:pt x="3000" y="1101"/>
                </a:lnTo>
                <a:lnTo>
                  <a:pt x="3003" y="1099"/>
                </a:lnTo>
                <a:lnTo>
                  <a:pt x="3003" y="1099"/>
                </a:lnTo>
                <a:lnTo>
                  <a:pt x="3000" y="1097"/>
                </a:lnTo>
                <a:lnTo>
                  <a:pt x="3003" y="1097"/>
                </a:lnTo>
                <a:lnTo>
                  <a:pt x="3003" y="1095"/>
                </a:lnTo>
                <a:lnTo>
                  <a:pt x="3000" y="1095"/>
                </a:lnTo>
                <a:lnTo>
                  <a:pt x="3000" y="1097"/>
                </a:lnTo>
                <a:lnTo>
                  <a:pt x="3000" y="1099"/>
                </a:lnTo>
                <a:lnTo>
                  <a:pt x="3000" y="1099"/>
                </a:lnTo>
                <a:lnTo>
                  <a:pt x="3000" y="1101"/>
                </a:lnTo>
                <a:lnTo>
                  <a:pt x="3000" y="1101"/>
                </a:lnTo>
                <a:close/>
                <a:moveTo>
                  <a:pt x="3011" y="1082"/>
                </a:moveTo>
                <a:lnTo>
                  <a:pt x="3011" y="1082"/>
                </a:lnTo>
                <a:lnTo>
                  <a:pt x="3011" y="1082"/>
                </a:lnTo>
                <a:lnTo>
                  <a:pt x="3011" y="1080"/>
                </a:lnTo>
                <a:lnTo>
                  <a:pt x="3011" y="1080"/>
                </a:lnTo>
                <a:lnTo>
                  <a:pt x="3011" y="1082"/>
                </a:lnTo>
                <a:lnTo>
                  <a:pt x="3011" y="1082"/>
                </a:lnTo>
                <a:lnTo>
                  <a:pt x="3011" y="1082"/>
                </a:lnTo>
                <a:lnTo>
                  <a:pt x="3011" y="1082"/>
                </a:lnTo>
                <a:close/>
                <a:moveTo>
                  <a:pt x="2860" y="977"/>
                </a:moveTo>
                <a:lnTo>
                  <a:pt x="2858" y="977"/>
                </a:lnTo>
                <a:lnTo>
                  <a:pt x="2864" y="979"/>
                </a:lnTo>
                <a:lnTo>
                  <a:pt x="2862" y="977"/>
                </a:lnTo>
                <a:lnTo>
                  <a:pt x="2860" y="977"/>
                </a:lnTo>
                <a:lnTo>
                  <a:pt x="2860" y="977"/>
                </a:lnTo>
                <a:close/>
                <a:moveTo>
                  <a:pt x="2998" y="1061"/>
                </a:moveTo>
                <a:lnTo>
                  <a:pt x="2998" y="1061"/>
                </a:lnTo>
                <a:lnTo>
                  <a:pt x="2996" y="1061"/>
                </a:lnTo>
                <a:lnTo>
                  <a:pt x="2994" y="1061"/>
                </a:lnTo>
                <a:lnTo>
                  <a:pt x="2994" y="1061"/>
                </a:lnTo>
                <a:lnTo>
                  <a:pt x="2992" y="1063"/>
                </a:lnTo>
                <a:lnTo>
                  <a:pt x="2994" y="1063"/>
                </a:lnTo>
                <a:lnTo>
                  <a:pt x="2994" y="1063"/>
                </a:lnTo>
                <a:lnTo>
                  <a:pt x="2996" y="1063"/>
                </a:lnTo>
                <a:lnTo>
                  <a:pt x="2996" y="1063"/>
                </a:lnTo>
                <a:lnTo>
                  <a:pt x="2998" y="1063"/>
                </a:lnTo>
                <a:lnTo>
                  <a:pt x="3000" y="1063"/>
                </a:lnTo>
                <a:lnTo>
                  <a:pt x="3000" y="1061"/>
                </a:lnTo>
                <a:lnTo>
                  <a:pt x="2998" y="1061"/>
                </a:lnTo>
                <a:close/>
                <a:moveTo>
                  <a:pt x="2998" y="1076"/>
                </a:moveTo>
                <a:lnTo>
                  <a:pt x="2998" y="1076"/>
                </a:lnTo>
                <a:lnTo>
                  <a:pt x="3000" y="1076"/>
                </a:lnTo>
                <a:lnTo>
                  <a:pt x="2998" y="1074"/>
                </a:lnTo>
                <a:lnTo>
                  <a:pt x="2998" y="1074"/>
                </a:lnTo>
                <a:lnTo>
                  <a:pt x="2996" y="1074"/>
                </a:lnTo>
                <a:lnTo>
                  <a:pt x="2998" y="1074"/>
                </a:lnTo>
                <a:lnTo>
                  <a:pt x="2998" y="1076"/>
                </a:lnTo>
                <a:lnTo>
                  <a:pt x="2998" y="1076"/>
                </a:lnTo>
                <a:close/>
                <a:moveTo>
                  <a:pt x="3003" y="1076"/>
                </a:moveTo>
                <a:lnTo>
                  <a:pt x="3003" y="1076"/>
                </a:lnTo>
                <a:lnTo>
                  <a:pt x="3000" y="1078"/>
                </a:lnTo>
                <a:lnTo>
                  <a:pt x="2998" y="1078"/>
                </a:lnTo>
                <a:lnTo>
                  <a:pt x="2998" y="1080"/>
                </a:lnTo>
                <a:lnTo>
                  <a:pt x="2998" y="1080"/>
                </a:lnTo>
                <a:lnTo>
                  <a:pt x="2998" y="1078"/>
                </a:lnTo>
                <a:lnTo>
                  <a:pt x="3000" y="1078"/>
                </a:lnTo>
                <a:lnTo>
                  <a:pt x="3003" y="1078"/>
                </a:lnTo>
                <a:lnTo>
                  <a:pt x="3005" y="1078"/>
                </a:lnTo>
                <a:lnTo>
                  <a:pt x="3003" y="1076"/>
                </a:lnTo>
                <a:close/>
                <a:moveTo>
                  <a:pt x="2852" y="969"/>
                </a:moveTo>
                <a:lnTo>
                  <a:pt x="2852" y="969"/>
                </a:lnTo>
                <a:lnTo>
                  <a:pt x="2852" y="967"/>
                </a:lnTo>
                <a:lnTo>
                  <a:pt x="2852" y="967"/>
                </a:lnTo>
                <a:lnTo>
                  <a:pt x="2848" y="967"/>
                </a:lnTo>
                <a:lnTo>
                  <a:pt x="2845" y="967"/>
                </a:lnTo>
                <a:lnTo>
                  <a:pt x="2845" y="967"/>
                </a:lnTo>
                <a:lnTo>
                  <a:pt x="2845" y="967"/>
                </a:lnTo>
                <a:lnTo>
                  <a:pt x="2848" y="969"/>
                </a:lnTo>
                <a:lnTo>
                  <a:pt x="2850" y="969"/>
                </a:lnTo>
                <a:lnTo>
                  <a:pt x="2852" y="969"/>
                </a:lnTo>
                <a:close/>
                <a:moveTo>
                  <a:pt x="3009" y="1092"/>
                </a:moveTo>
                <a:lnTo>
                  <a:pt x="3011" y="1092"/>
                </a:lnTo>
                <a:lnTo>
                  <a:pt x="3011" y="1092"/>
                </a:lnTo>
                <a:lnTo>
                  <a:pt x="3013" y="1090"/>
                </a:lnTo>
                <a:lnTo>
                  <a:pt x="3015" y="1090"/>
                </a:lnTo>
                <a:lnTo>
                  <a:pt x="3015" y="1088"/>
                </a:lnTo>
                <a:lnTo>
                  <a:pt x="3015" y="1088"/>
                </a:lnTo>
                <a:lnTo>
                  <a:pt x="3017" y="1084"/>
                </a:lnTo>
                <a:lnTo>
                  <a:pt x="3017" y="1084"/>
                </a:lnTo>
                <a:lnTo>
                  <a:pt x="3015" y="1084"/>
                </a:lnTo>
                <a:lnTo>
                  <a:pt x="3013" y="1086"/>
                </a:lnTo>
                <a:lnTo>
                  <a:pt x="3011" y="1086"/>
                </a:lnTo>
                <a:lnTo>
                  <a:pt x="3011" y="1088"/>
                </a:lnTo>
                <a:lnTo>
                  <a:pt x="3009" y="1088"/>
                </a:lnTo>
                <a:lnTo>
                  <a:pt x="3009" y="1088"/>
                </a:lnTo>
                <a:lnTo>
                  <a:pt x="3009" y="1090"/>
                </a:lnTo>
                <a:lnTo>
                  <a:pt x="3009" y="1092"/>
                </a:lnTo>
                <a:lnTo>
                  <a:pt x="3009" y="1092"/>
                </a:lnTo>
                <a:close/>
                <a:moveTo>
                  <a:pt x="2845" y="969"/>
                </a:moveTo>
                <a:lnTo>
                  <a:pt x="2848" y="971"/>
                </a:lnTo>
                <a:lnTo>
                  <a:pt x="2850" y="971"/>
                </a:lnTo>
                <a:lnTo>
                  <a:pt x="2856" y="971"/>
                </a:lnTo>
                <a:lnTo>
                  <a:pt x="2856" y="971"/>
                </a:lnTo>
                <a:lnTo>
                  <a:pt x="2856" y="971"/>
                </a:lnTo>
                <a:lnTo>
                  <a:pt x="2850" y="971"/>
                </a:lnTo>
                <a:lnTo>
                  <a:pt x="2850" y="969"/>
                </a:lnTo>
                <a:lnTo>
                  <a:pt x="2848" y="969"/>
                </a:lnTo>
                <a:lnTo>
                  <a:pt x="2845" y="969"/>
                </a:lnTo>
                <a:lnTo>
                  <a:pt x="2845" y="969"/>
                </a:lnTo>
                <a:close/>
                <a:moveTo>
                  <a:pt x="2850" y="975"/>
                </a:moveTo>
                <a:lnTo>
                  <a:pt x="2850" y="975"/>
                </a:lnTo>
                <a:lnTo>
                  <a:pt x="2852" y="975"/>
                </a:lnTo>
                <a:lnTo>
                  <a:pt x="2854" y="975"/>
                </a:lnTo>
                <a:lnTo>
                  <a:pt x="2856" y="975"/>
                </a:lnTo>
                <a:lnTo>
                  <a:pt x="2856" y="975"/>
                </a:lnTo>
                <a:lnTo>
                  <a:pt x="2856" y="975"/>
                </a:lnTo>
                <a:lnTo>
                  <a:pt x="2856" y="973"/>
                </a:lnTo>
                <a:lnTo>
                  <a:pt x="2854" y="973"/>
                </a:lnTo>
                <a:lnTo>
                  <a:pt x="2852" y="973"/>
                </a:lnTo>
                <a:lnTo>
                  <a:pt x="2850" y="973"/>
                </a:lnTo>
                <a:lnTo>
                  <a:pt x="2850" y="973"/>
                </a:lnTo>
                <a:lnTo>
                  <a:pt x="2850" y="975"/>
                </a:lnTo>
                <a:close/>
                <a:moveTo>
                  <a:pt x="2829" y="954"/>
                </a:moveTo>
                <a:lnTo>
                  <a:pt x="2827" y="952"/>
                </a:lnTo>
                <a:lnTo>
                  <a:pt x="2827" y="954"/>
                </a:lnTo>
                <a:lnTo>
                  <a:pt x="2827" y="954"/>
                </a:lnTo>
                <a:lnTo>
                  <a:pt x="2829" y="956"/>
                </a:lnTo>
                <a:lnTo>
                  <a:pt x="2829" y="954"/>
                </a:lnTo>
                <a:close/>
                <a:moveTo>
                  <a:pt x="2827" y="958"/>
                </a:moveTo>
                <a:lnTo>
                  <a:pt x="2827" y="956"/>
                </a:lnTo>
                <a:lnTo>
                  <a:pt x="2829" y="958"/>
                </a:lnTo>
                <a:lnTo>
                  <a:pt x="2829" y="958"/>
                </a:lnTo>
                <a:lnTo>
                  <a:pt x="2829" y="956"/>
                </a:lnTo>
                <a:lnTo>
                  <a:pt x="2824" y="954"/>
                </a:lnTo>
                <a:lnTo>
                  <a:pt x="2822" y="952"/>
                </a:lnTo>
                <a:lnTo>
                  <a:pt x="2824" y="954"/>
                </a:lnTo>
                <a:lnTo>
                  <a:pt x="2827" y="958"/>
                </a:lnTo>
                <a:close/>
                <a:moveTo>
                  <a:pt x="2590" y="923"/>
                </a:moveTo>
                <a:lnTo>
                  <a:pt x="2590" y="923"/>
                </a:lnTo>
                <a:lnTo>
                  <a:pt x="2590" y="921"/>
                </a:lnTo>
                <a:lnTo>
                  <a:pt x="2588" y="918"/>
                </a:lnTo>
                <a:lnTo>
                  <a:pt x="2588" y="921"/>
                </a:lnTo>
                <a:lnTo>
                  <a:pt x="2588" y="921"/>
                </a:lnTo>
                <a:lnTo>
                  <a:pt x="2590" y="923"/>
                </a:lnTo>
                <a:lnTo>
                  <a:pt x="2590" y="923"/>
                </a:lnTo>
                <a:close/>
                <a:moveTo>
                  <a:pt x="2822" y="946"/>
                </a:moveTo>
                <a:lnTo>
                  <a:pt x="2824" y="948"/>
                </a:lnTo>
                <a:lnTo>
                  <a:pt x="2824" y="948"/>
                </a:lnTo>
                <a:lnTo>
                  <a:pt x="2827" y="948"/>
                </a:lnTo>
                <a:lnTo>
                  <a:pt x="2827" y="950"/>
                </a:lnTo>
                <a:lnTo>
                  <a:pt x="2827" y="950"/>
                </a:lnTo>
                <a:lnTo>
                  <a:pt x="2829" y="950"/>
                </a:lnTo>
                <a:lnTo>
                  <a:pt x="2829" y="950"/>
                </a:lnTo>
                <a:lnTo>
                  <a:pt x="2829" y="950"/>
                </a:lnTo>
                <a:lnTo>
                  <a:pt x="2827" y="948"/>
                </a:lnTo>
                <a:lnTo>
                  <a:pt x="2824" y="946"/>
                </a:lnTo>
                <a:lnTo>
                  <a:pt x="2824" y="946"/>
                </a:lnTo>
                <a:lnTo>
                  <a:pt x="2822" y="946"/>
                </a:lnTo>
                <a:lnTo>
                  <a:pt x="2822" y="944"/>
                </a:lnTo>
                <a:lnTo>
                  <a:pt x="2820" y="944"/>
                </a:lnTo>
                <a:lnTo>
                  <a:pt x="2822" y="944"/>
                </a:lnTo>
                <a:lnTo>
                  <a:pt x="2822" y="946"/>
                </a:lnTo>
                <a:close/>
                <a:moveTo>
                  <a:pt x="2822" y="941"/>
                </a:moveTo>
                <a:lnTo>
                  <a:pt x="2822" y="944"/>
                </a:lnTo>
                <a:lnTo>
                  <a:pt x="2822" y="941"/>
                </a:lnTo>
                <a:lnTo>
                  <a:pt x="2822" y="941"/>
                </a:lnTo>
                <a:lnTo>
                  <a:pt x="2822" y="941"/>
                </a:lnTo>
                <a:lnTo>
                  <a:pt x="2820" y="941"/>
                </a:lnTo>
                <a:lnTo>
                  <a:pt x="2820" y="941"/>
                </a:lnTo>
                <a:lnTo>
                  <a:pt x="2820" y="941"/>
                </a:lnTo>
                <a:lnTo>
                  <a:pt x="2820" y="941"/>
                </a:lnTo>
                <a:lnTo>
                  <a:pt x="2822" y="941"/>
                </a:lnTo>
                <a:close/>
                <a:moveTo>
                  <a:pt x="2816" y="939"/>
                </a:moveTo>
                <a:lnTo>
                  <a:pt x="2816" y="941"/>
                </a:lnTo>
                <a:lnTo>
                  <a:pt x="2816" y="944"/>
                </a:lnTo>
                <a:lnTo>
                  <a:pt x="2818" y="946"/>
                </a:lnTo>
                <a:lnTo>
                  <a:pt x="2818" y="944"/>
                </a:lnTo>
                <a:lnTo>
                  <a:pt x="2818" y="944"/>
                </a:lnTo>
                <a:lnTo>
                  <a:pt x="2818" y="944"/>
                </a:lnTo>
                <a:lnTo>
                  <a:pt x="2816" y="939"/>
                </a:lnTo>
                <a:lnTo>
                  <a:pt x="2818" y="939"/>
                </a:lnTo>
                <a:lnTo>
                  <a:pt x="2816" y="937"/>
                </a:lnTo>
                <a:lnTo>
                  <a:pt x="2816" y="937"/>
                </a:lnTo>
                <a:lnTo>
                  <a:pt x="2816" y="935"/>
                </a:lnTo>
                <a:lnTo>
                  <a:pt x="2816" y="935"/>
                </a:lnTo>
                <a:lnTo>
                  <a:pt x="2814" y="935"/>
                </a:lnTo>
                <a:lnTo>
                  <a:pt x="2816" y="937"/>
                </a:lnTo>
                <a:lnTo>
                  <a:pt x="2816" y="937"/>
                </a:lnTo>
                <a:lnTo>
                  <a:pt x="2814" y="939"/>
                </a:lnTo>
                <a:lnTo>
                  <a:pt x="2816" y="939"/>
                </a:lnTo>
                <a:close/>
                <a:moveTo>
                  <a:pt x="2829" y="956"/>
                </a:moveTo>
                <a:lnTo>
                  <a:pt x="2831" y="956"/>
                </a:lnTo>
                <a:lnTo>
                  <a:pt x="2831" y="958"/>
                </a:lnTo>
                <a:lnTo>
                  <a:pt x="2831" y="956"/>
                </a:lnTo>
                <a:lnTo>
                  <a:pt x="2829" y="956"/>
                </a:lnTo>
                <a:lnTo>
                  <a:pt x="2829" y="956"/>
                </a:lnTo>
                <a:close/>
                <a:moveTo>
                  <a:pt x="2688" y="780"/>
                </a:moveTo>
                <a:lnTo>
                  <a:pt x="2688" y="780"/>
                </a:lnTo>
                <a:lnTo>
                  <a:pt x="2686" y="782"/>
                </a:lnTo>
                <a:lnTo>
                  <a:pt x="2682" y="782"/>
                </a:lnTo>
                <a:lnTo>
                  <a:pt x="2684" y="782"/>
                </a:lnTo>
                <a:lnTo>
                  <a:pt x="2684" y="782"/>
                </a:lnTo>
                <a:lnTo>
                  <a:pt x="2688" y="780"/>
                </a:lnTo>
                <a:close/>
                <a:moveTo>
                  <a:pt x="2820" y="937"/>
                </a:moveTo>
                <a:lnTo>
                  <a:pt x="2820" y="937"/>
                </a:lnTo>
                <a:lnTo>
                  <a:pt x="2820" y="939"/>
                </a:lnTo>
                <a:lnTo>
                  <a:pt x="2822" y="939"/>
                </a:lnTo>
                <a:lnTo>
                  <a:pt x="2820" y="937"/>
                </a:lnTo>
                <a:lnTo>
                  <a:pt x="2820" y="937"/>
                </a:lnTo>
                <a:lnTo>
                  <a:pt x="2820" y="935"/>
                </a:lnTo>
                <a:lnTo>
                  <a:pt x="2818" y="933"/>
                </a:lnTo>
                <a:lnTo>
                  <a:pt x="2818" y="935"/>
                </a:lnTo>
                <a:lnTo>
                  <a:pt x="2816" y="935"/>
                </a:lnTo>
                <a:lnTo>
                  <a:pt x="2816" y="937"/>
                </a:lnTo>
                <a:lnTo>
                  <a:pt x="2818" y="937"/>
                </a:lnTo>
                <a:lnTo>
                  <a:pt x="2820" y="937"/>
                </a:lnTo>
                <a:close/>
                <a:moveTo>
                  <a:pt x="2963" y="1080"/>
                </a:moveTo>
                <a:lnTo>
                  <a:pt x="2963" y="1078"/>
                </a:lnTo>
                <a:lnTo>
                  <a:pt x="2963" y="1080"/>
                </a:lnTo>
                <a:lnTo>
                  <a:pt x="2963" y="1080"/>
                </a:lnTo>
                <a:lnTo>
                  <a:pt x="2961" y="1080"/>
                </a:lnTo>
                <a:lnTo>
                  <a:pt x="2961" y="1080"/>
                </a:lnTo>
                <a:lnTo>
                  <a:pt x="2961" y="1080"/>
                </a:lnTo>
                <a:lnTo>
                  <a:pt x="2961" y="1080"/>
                </a:lnTo>
                <a:lnTo>
                  <a:pt x="2963" y="1080"/>
                </a:lnTo>
                <a:lnTo>
                  <a:pt x="2963" y="1080"/>
                </a:lnTo>
                <a:close/>
                <a:moveTo>
                  <a:pt x="2982" y="1078"/>
                </a:moveTo>
                <a:lnTo>
                  <a:pt x="2982" y="1078"/>
                </a:lnTo>
                <a:lnTo>
                  <a:pt x="2982" y="1078"/>
                </a:lnTo>
                <a:lnTo>
                  <a:pt x="2982" y="1078"/>
                </a:lnTo>
                <a:lnTo>
                  <a:pt x="2984" y="1076"/>
                </a:lnTo>
                <a:lnTo>
                  <a:pt x="2986" y="1076"/>
                </a:lnTo>
                <a:lnTo>
                  <a:pt x="2984" y="1076"/>
                </a:lnTo>
                <a:lnTo>
                  <a:pt x="2984" y="1076"/>
                </a:lnTo>
                <a:lnTo>
                  <a:pt x="2982" y="1078"/>
                </a:lnTo>
                <a:lnTo>
                  <a:pt x="2982" y="1078"/>
                </a:lnTo>
                <a:lnTo>
                  <a:pt x="2982" y="1078"/>
                </a:lnTo>
                <a:close/>
                <a:moveTo>
                  <a:pt x="2990" y="1036"/>
                </a:moveTo>
                <a:lnTo>
                  <a:pt x="2986" y="1036"/>
                </a:lnTo>
                <a:lnTo>
                  <a:pt x="2986" y="1036"/>
                </a:lnTo>
                <a:lnTo>
                  <a:pt x="2986" y="1036"/>
                </a:lnTo>
                <a:lnTo>
                  <a:pt x="2984" y="1036"/>
                </a:lnTo>
                <a:lnTo>
                  <a:pt x="2984" y="1036"/>
                </a:lnTo>
                <a:lnTo>
                  <a:pt x="2982" y="1038"/>
                </a:lnTo>
                <a:lnTo>
                  <a:pt x="2982" y="1038"/>
                </a:lnTo>
                <a:lnTo>
                  <a:pt x="2984" y="1040"/>
                </a:lnTo>
                <a:lnTo>
                  <a:pt x="2986" y="1040"/>
                </a:lnTo>
                <a:lnTo>
                  <a:pt x="2988" y="1038"/>
                </a:lnTo>
                <a:lnTo>
                  <a:pt x="2988" y="1038"/>
                </a:lnTo>
                <a:lnTo>
                  <a:pt x="2988" y="1038"/>
                </a:lnTo>
                <a:lnTo>
                  <a:pt x="2986" y="1040"/>
                </a:lnTo>
                <a:lnTo>
                  <a:pt x="2986" y="1040"/>
                </a:lnTo>
                <a:lnTo>
                  <a:pt x="2990" y="1042"/>
                </a:lnTo>
                <a:lnTo>
                  <a:pt x="2992" y="1042"/>
                </a:lnTo>
                <a:lnTo>
                  <a:pt x="2992" y="1042"/>
                </a:lnTo>
                <a:lnTo>
                  <a:pt x="2992" y="1040"/>
                </a:lnTo>
                <a:lnTo>
                  <a:pt x="2992" y="1040"/>
                </a:lnTo>
                <a:lnTo>
                  <a:pt x="2992" y="1040"/>
                </a:lnTo>
                <a:lnTo>
                  <a:pt x="2992" y="1040"/>
                </a:lnTo>
                <a:lnTo>
                  <a:pt x="2992" y="1040"/>
                </a:lnTo>
                <a:lnTo>
                  <a:pt x="2992" y="1040"/>
                </a:lnTo>
                <a:lnTo>
                  <a:pt x="2992" y="1038"/>
                </a:lnTo>
                <a:lnTo>
                  <a:pt x="2990" y="1038"/>
                </a:lnTo>
                <a:lnTo>
                  <a:pt x="2990" y="1036"/>
                </a:lnTo>
                <a:lnTo>
                  <a:pt x="2990" y="1036"/>
                </a:lnTo>
                <a:close/>
                <a:moveTo>
                  <a:pt x="2988" y="1065"/>
                </a:moveTo>
                <a:lnTo>
                  <a:pt x="2986" y="1065"/>
                </a:lnTo>
                <a:lnTo>
                  <a:pt x="2984" y="1065"/>
                </a:lnTo>
                <a:lnTo>
                  <a:pt x="2984" y="1065"/>
                </a:lnTo>
                <a:lnTo>
                  <a:pt x="2986" y="1065"/>
                </a:lnTo>
                <a:lnTo>
                  <a:pt x="2988" y="1065"/>
                </a:lnTo>
                <a:lnTo>
                  <a:pt x="2988" y="1065"/>
                </a:lnTo>
                <a:lnTo>
                  <a:pt x="2990" y="1063"/>
                </a:lnTo>
                <a:lnTo>
                  <a:pt x="2990" y="1063"/>
                </a:lnTo>
                <a:lnTo>
                  <a:pt x="2988" y="1065"/>
                </a:lnTo>
                <a:close/>
                <a:moveTo>
                  <a:pt x="2986" y="1048"/>
                </a:moveTo>
                <a:lnTo>
                  <a:pt x="2984" y="1048"/>
                </a:lnTo>
                <a:lnTo>
                  <a:pt x="2982" y="1048"/>
                </a:lnTo>
                <a:lnTo>
                  <a:pt x="2982" y="1050"/>
                </a:lnTo>
                <a:lnTo>
                  <a:pt x="2984" y="1050"/>
                </a:lnTo>
                <a:lnTo>
                  <a:pt x="2984" y="1053"/>
                </a:lnTo>
                <a:lnTo>
                  <a:pt x="2984" y="1053"/>
                </a:lnTo>
                <a:lnTo>
                  <a:pt x="2982" y="1055"/>
                </a:lnTo>
                <a:lnTo>
                  <a:pt x="2984" y="1055"/>
                </a:lnTo>
                <a:lnTo>
                  <a:pt x="2984" y="1055"/>
                </a:lnTo>
                <a:lnTo>
                  <a:pt x="2986" y="1055"/>
                </a:lnTo>
                <a:lnTo>
                  <a:pt x="2986" y="1055"/>
                </a:lnTo>
                <a:lnTo>
                  <a:pt x="2986" y="1053"/>
                </a:lnTo>
                <a:lnTo>
                  <a:pt x="2986" y="1053"/>
                </a:lnTo>
                <a:lnTo>
                  <a:pt x="2986" y="1050"/>
                </a:lnTo>
                <a:lnTo>
                  <a:pt x="2986" y="1050"/>
                </a:lnTo>
                <a:lnTo>
                  <a:pt x="2986" y="1048"/>
                </a:lnTo>
                <a:lnTo>
                  <a:pt x="2986" y="1048"/>
                </a:lnTo>
                <a:close/>
                <a:moveTo>
                  <a:pt x="2988" y="1082"/>
                </a:moveTo>
                <a:lnTo>
                  <a:pt x="2988" y="1082"/>
                </a:lnTo>
                <a:lnTo>
                  <a:pt x="2990" y="1082"/>
                </a:lnTo>
                <a:lnTo>
                  <a:pt x="2990" y="1082"/>
                </a:lnTo>
                <a:lnTo>
                  <a:pt x="2990" y="1082"/>
                </a:lnTo>
                <a:lnTo>
                  <a:pt x="2990" y="1082"/>
                </a:lnTo>
                <a:lnTo>
                  <a:pt x="2990" y="1080"/>
                </a:lnTo>
                <a:lnTo>
                  <a:pt x="2990" y="1082"/>
                </a:lnTo>
                <a:lnTo>
                  <a:pt x="2990" y="1082"/>
                </a:lnTo>
                <a:lnTo>
                  <a:pt x="2988" y="1082"/>
                </a:lnTo>
                <a:close/>
                <a:moveTo>
                  <a:pt x="2961" y="1067"/>
                </a:moveTo>
                <a:lnTo>
                  <a:pt x="2961" y="1067"/>
                </a:lnTo>
                <a:lnTo>
                  <a:pt x="2961" y="1067"/>
                </a:lnTo>
                <a:lnTo>
                  <a:pt x="2961" y="1069"/>
                </a:lnTo>
                <a:lnTo>
                  <a:pt x="2961" y="1069"/>
                </a:lnTo>
                <a:lnTo>
                  <a:pt x="2961" y="1069"/>
                </a:lnTo>
                <a:lnTo>
                  <a:pt x="2963" y="1067"/>
                </a:lnTo>
                <a:lnTo>
                  <a:pt x="2963" y="1067"/>
                </a:lnTo>
                <a:lnTo>
                  <a:pt x="2961" y="1067"/>
                </a:lnTo>
                <a:close/>
                <a:moveTo>
                  <a:pt x="2963" y="1042"/>
                </a:moveTo>
                <a:lnTo>
                  <a:pt x="2963" y="1044"/>
                </a:lnTo>
                <a:lnTo>
                  <a:pt x="2963" y="1044"/>
                </a:lnTo>
                <a:lnTo>
                  <a:pt x="2963" y="1044"/>
                </a:lnTo>
                <a:lnTo>
                  <a:pt x="2963" y="1044"/>
                </a:lnTo>
                <a:lnTo>
                  <a:pt x="2963" y="1044"/>
                </a:lnTo>
                <a:lnTo>
                  <a:pt x="2965" y="1044"/>
                </a:lnTo>
                <a:lnTo>
                  <a:pt x="2965" y="1044"/>
                </a:lnTo>
                <a:lnTo>
                  <a:pt x="2963" y="1042"/>
                </a:lnTo>
                <a:lnTo>
                  <a:pt x="2963" y="1042"/>
                </a:lnTo>
                <a:lnTo>
                  <a:pt x="2963" y="1042"/>
                </a:lnTo>
                <a:close/>
                <a:moveTo>
                  <a:pt x="2963" y="1074"/>
                </a:moveTo>
                <a:lnTo>
                  <a:pt x="2963" y="1074"/>
                </a:lnTo>
                <a:lnTo>
                  <a:pt x="2963" y="1071"/>
                </a:lnTo>
                <a:lnTo>
                  <a:pt x="2963" y="1071"/>
                </a:lnTo>
                <a:lnTo>
                  <a:pt x="2963" y="1071"/>
                </a:lnTo>
                <a:lnTo>
                  <a:pt x="2963" y="1071"/>
                </a:lnTo>
                <a:lnTo>
                  <a:pt x="2961" y="1074"/>
                </a:lnTo>
                <a:lnTo>
                  <a:pt x="2963" y="1074"/>
                </a:lnTo>
                <a:close/>
                <a:moveTo>
                  <a:pt x="2961" y="1063"/>
                </a:moveTo>
                <a:lnTo>
                  <a:pt x="2959" y="1065"/>
                </a:lnTo>
                <a:lnTo>
                  <a:pt x="2959" y="1065"/>
                </a:lnTo>
                <a:lnTo>
                  <a:pt x="2961" y="1065"/>
                </a:lnTo>
                <a:lnTo>
                  <a:pt x="2961" y="1063"/>
                </a:lnTo>
                <a:lnTo>
                  <a:pt x="2961" y="1063"/>
                </a:lnTo>
                <a:lnTo>
                  <a:pt x="2961" y="1063"/>
                </a:lnTo>
                <a:close/>
                <a:moveTo>
                  <a:pt x="2948" y="1059"/>
                </a:moveTo>
                <a:lnTo>
                  <a:pt x="2948" y="1059"/>
                </a:lnTo>
                <a:lnTo>
                  <a:pt x="2948" y="1059"/>
                </a:lnTo>
                <a:lnTo>
                  <a:pt x="2948" y="1059"/>
                </a:lnTo>
                <a:lnTo>
                  <a:pt x="2946" y="1059"/>
                </a:lnTo>
                <a:lnTo>
                  <a:pt x="2948" y="1059"/>
                </a:lnTo>
                <a:lnTo>
                  <a:pt x="2948" y="1059"/>
                </a:lnTo>
                <a:lnTo>
                  <a:pt x="2948" y="1059"/>
                </a:lnTo>
                <a:lnTo>
                  <a:pt x="2948" y="1059"/>
                </a:lnTo>
                <a:lnTo>
                  <a:pt x="2948" y="1059"/>
                </a:lnTo>
                <a:lnTo>
                  <a:pt x="2948" y="1059"/>
                </a:lnTo>
                <a:close/>
                <a:moveTo>
                  <a:pt x="2975" y="1025"/>
                </a:moveTo>
                <a:lnTo>
                  <a:pt x="2973" y="1025"/>
                </a:lnTo>
                <a:lnTo>
                  <a:pt x="2973" y="1025"/>
                </a:lnTo>
                <a:lnTo>
                  <a:pt x="2971" y="1025"/>
                </a:lnTo>
                <a:lnTo>
                  <a:pt x="2971" y="1025"/>
                </a:lnTo>
                <a:lnTo>
                  <a:pt x="2971" y="1025"/>
                </a:lnTo>
                <a:lnTo>
                  <a:pt x="2971" y="1027"/>
                </a:lnTo>
                <a:lnTo>
                  <a:pt x="2971" y="1027"/>
                </a:lnTo>
                <a:lnTo>
                  <a:pt x="2973" y="1027"/>
                </a:lnTo>
                <a:lnTo>
                  <a:pt x="2973" y="1027"/>
                </a:lnTo>
                <a:lnTo>
                  <a:pt x="2973" y="1025"/>
                </a:lnTo>
                <a:lnTo>
                  <a:pt x="2973" y="1025"/>
                </a:lnTo>
                <a:lnTo>
                  <a:pt x="2973" y="1027"/>
                </a:lnTo>
                <a:lnTo>
                  <a:pt x="2973" y="1027"/>
                </a:lnTo>
                <a:lnTo>
                  <a:pt x="2973" y="1027"/>
                </a:lnTo>
                <a:lnTo>
                  <a:pt x="2975" y="1027"/>
                </a:lnTo>
                <a:lnTo>
                  <a:pt x="2975" y="1027"/>
                </a:lnTo>
                <a:lnTo>
                  <a:pt x="2975" y="1025"/>
                </a:lnTo>
                <a:lnTo>
                  <a:pt x="2975" y="1025"/>
                </a:lnTo>
                <a:lnTo>
                  <a:pt x="2977" y="1023"/>
                </a:lnTo>
                <a:lnTo>
                  <a:pt x="2975" y="1025"/>
                </a:lnTo>
                <a:lnTo>
                  <a:pt x="2975" y="1025"/>
                </a:lnTo>
                <a:close/>
                <a:moveTo>
                  <a:pt x="2982" y="1021"/>
                </a:moveTo>
                <a:lnTo>
                  <a:pt x="2982" y="1021"/>
                </a:lnTo>
                <a:lnTo>
                  <a:pt x="2980" y="1023"/>
                </a:lnTo>
                <a:lnTo>
                  <a:pt x="2982" y="1023"/>
                </a:lnTo>
                <a:lnTo>
                  <a:pt x="2984" y="1023"/>
                </a:lnTo>
                <a:lnTo>
                  <a:pt x="2984" y="1021"/>
                </a:lnTo>
                <a:lnTo>
                  <a:pt x="2984" y="1021"/>
                </a:lnTo>
                <a:lnTo>
                  <a:pt x="2982" y="1021"/>
                </a:lnTo>
                <a:close/>
                <a:moveTo>
                  <a:pt x="2969" y="1063"/>
                </a:moveTo>
                <a:lnTo>
                  <a:pt x="2971" y="1063"/>
                </a:lnTo>
                <a:lnTo>
                  <a:pt x="2971" y="1065"/>
                </a:lnTo>
                <a:lnTo>
                  <a:pt x="2971" y="1065"/>
                </a:lnTo>
                <a:lnTo>
                  <a:pt x="2973" y="1065"/>
                </a:lnTo>
                <a:lnTo>
                  <a:pt x="2973" y="1065"/>
                </a:lnTo>
                <a:lnTo>
                  <a:pt x="2973" y="1065"/>
                </a:lnTo>
                <a:lnTo>
                  <a:pt x="2971" y="1063"/>
                </a:lnTo>
                <a:lnTo>
                  <a:pt x="2971" y="1063"/>
                </a:lnTo>
                <a:lnTo>
                  <a:pt x="2969" y="1063"/>
                </a:lnTo>
                <a:close/>
                <a:moveTo>
                  <a:pt x="2977" y="1074"/>
                </a:moveTo>
                <a:lnTo>
                  <a:pt x="2977" y="1071"/>
                </a:lnTo>
                <a:lnTo>
                  <a:pt x="2977" y="1071"/>
                </a:lnTo>
                <a:lnTo>
                  <a:pt x="2977" y="1071"/>
                </a:lnTo>
                <a:lnTo>
                  <a:pt x="2975" y="1074"/>
                </a:lnTo>
                <a:lnTo>
                  <a:pt x="2975" y="1076"/>
                </a:lnTo>
                <a:lnTo>
                  <a:pt x="2977" y="1076"/>
                </a:lnTo>
                <a:lnTo>
                  <a:pt x="2977" y="1076"/>
                </a:lnTo>
                <a:lnTo>
                  <a:pt x="2977" y="1074"/>
                </a:lnTo>
                <a:close/>
                <a:moveTo>
                  <a:pt x="2977" y="1067"/>
                </a:moveTo>
                <a:lnTo>
                  <a:pt x="2977" y="1067"/>
                </a:lnTo>
                <a:lnTo>
                  <a:pt x="2975" y="1067"/>
                </a:lnTo>
                <a:lnTo>
                  <a:pt x="2975" y="1067"/>
                </a:lnTo>
                <a:lnTo>
                  <a:pt x="2975" y="1067"/>
                </a:lnTo>
                <a:lnTo>
                  <a:pt x="2975" y="1067"/>
                </a:lnTo>
                <a:lnTo>
                  <a:pt x="2977" y="1067"/>
                </a:lnTo>
                <a:close/>
                <a:moveTo>
                  <a:pt x="2973" y="1071"/>
                </a:moveTo>
                <a:lnTo>
                  <a:pt x="2971" y="1074"/>
                </a:lnTo>
                <a:lnTo>
                  <a:pt x="2971" y="1074"/>
                </a:lnTo>
                <a:lnTo>
                  <a:pt x="2971" y="1076"/>
                </a:lnTo>
                <a:lnTo>
                  <a:pt x="2973" y="1076"/>
                </a:lnTo>
                <a:lnTo>
                  <a:pt x="2973" y="1074"/>
                </a:lnTo>
                <a:lnTo>
                  <a:pt x="2973" y="1074"/>
                </a:lnTo>
                <a:lnTo>
                  <a:pt x="2973" y="1071"/>
                </a:lnTo>
                <a:lnTo>
                  <a:pt x="2973" y="1071"/>
                </a:lnTo>
                <a:close/>
                <a:moveTo>
                  <a:pt x="2977" y="1084"/>
                </a:moveTo>
                <a:lnTo>
                  <a:pt x="2977" y="1084"/>
                </a:lnTo>
                <a:lnTo>
                  <a:pt x="2975" y="1084"/>
                </a:lnTo>
                <a:lnTo>
                  <a:pt x="2975" y="1084"/>
                </a:lnTo>
                <a:lnTo>
                  <a:pt x="2975" y="1084"/>
                </a:lnTo>
                <a:lnTo>
                  <a:pt x="2975" y="1084"/>
                </a:lnTo>
                <a:lnTo>
                  <a:pt x="2975" y="1084"/>
                </a:lnTo>
                <a:lnTo>
                  <a:pt x="2975" y="1086"/>
                </a:lnTo>
                <a:lnTo>
                  <a:pt x="2975" y="1086"/>
                </a:lnTo>
                <a:lnTo>
                  <a:pt x="2977" y="1084"/>
                </a:lnTo>
                <a:close/>
                <a:moveTo>
                  <a:pt x="2980" y="1017"/>
                </a:moveTo>
                <a:lnTo>
                  <a:pt x="2977" y="1015"/>
                </a:lnTo>
                <a:lnTo>
                  <a:pt x="2977" y="1017"/>
                </a:lnTo>
                <a:lnTo>
                  <a:pt x="2977" y="1017"/>
                </a:lnTo>
                <a:lnTo>
                  <a:pt x="2980" y="1017"/>
                </a:lnTo>
                <a:lnTo>
                  <a:pt x="2980" y="1017"/>
                </a:lnTo>
                <a:lnTo>
                  <a:pt x="2980" y="1017"/>
                </a:lnTo>
                <a:close/>
                <a:moveTo>
                  <a:pt x="2975" y="1080"/>
                </a:moveTo>
                <a:lnTo>
                  <a:pt x="2975" y="1080"/>
                </a:lnTo>
                <a:lnTo>
                  <a:pt x="2975" y="1080"/>
                </a:lnTo>
                <a:lnTo>
                  <a:pt x="2973" y="1078"/>
                </a:lnTo>
                <a:lnTo>
                  <a:pt x="2973" y="1078"/>
                </a:lnTo>
                <a:lnTo>
                  <a:pt x="2973" y="1080"/>
                </a:lnTo>
                <a:lnTo>
                  <a:pt x="2975" y="1080"/>
                </a:lnTo>
                <a:close/>
                <a:moveTo>
                  <a:pt x="2695" y="780"/>
                </a:moveTo>
                <a:lnTo>
                  <a:pt x="2695" y="780"/>
                </a:lnTo>
                <a:lnTo>
                  <a:pt x="2692" y="780"/>
                </a:lnTo>
                <a:lnTo>
                  <a:pt x="2690" y="780"/>
                </a:lnTo>
                <a:lnTo>
                  <a:pt x="2690" y="780"/>
                </a:lnTo>
                <a:lnTo>
                  <a:pt x="2690" y="780"/>
                </a:lnTo>
                <a:lnTo>
                  <a:pt x="2690" y="780"/>
                </a:lnTo>
                <a:lnTo>
                  <a:pt x="2695" y="780"/>
                </a:lnTo>
                <a:close/>
                <a:moveTo>
                  <a:pt x="2967" y="1013"/>
                </a:moveTo>
                <a:lnTo>
                  <a:pt x="2965" y="1011"/>
                </a:lnTo>
                <a:lnTo>
                  <a:pt x="2965" y="1011"/>
                </a:lnTo>
                <a:lnTo>
                  <a:pt x="2965" y="1011"/>
                </a:lnTo>
                <a:lnTo>
                  <a:pt x="2963" y="1013"/>
                </a:lnTo>
                <a:lnTo>
                  <a:pt x="2963" y="1013"/>
                </a:lnTo>
                <a:lnTo>
                  <a:pt x="2965" y="1015"/>
                </a:lnTo>
                <a:lnTo>
                  <a:pt x="2967" y="1015"/>
                </a:lnTo>
                <a:lnTo>
                  <a:pt x="2967" y="1013"/>
                </a:lnTo>
                <a:lnTo>
                  <a:pt x="2967" y="1013"/>
                </a:lnTo>
                <a:lnTo>
                  <a:pt x="2967" y="1013"/>
                </a:lnTo>
                <a:close/>
                <a:moveTo>
                  <a:pt x="2921" y="644"/>
                </a:moveTo>
                <a:lnTo>
                  <a:pt x="2921" y="644"/>
                </a:lnTo>
                <a:lnTo>
                  <a:pt x="2921" y="644"/>
                </a:lnTo>
                <a:lnTo>
                  <a:pt x="2919" y="644"/>
                </a:lnTo>
                <a:lnTo>
                  <a:pt x="2919" y="644"/>
                </a:lnTo>
                <a:lnTo>
                  <a:pt x="2919" y="644"/>
                </a:lnTo>
                <a:lnTo>
                  <a:pt x="2921" y="644"/>
                </a:lnTo>
                <a:lnTo>
                  <a:pt x="2921" y="644"/>
                </a:lnTo>
                <a:close/>
                <a:moveTo>
                  <a:pt x="2915" y="575"/>
                </a:moveTo>
                <a:lnTo>
                  <a:pt x="2912" y="575"/>
                </a:lnTo>
                <a:lnTo>
                  <a:pt x="2915" y="577"/>
                </a:lnTo>
                <a:lnTo>
                  <a:pt x="2915" y="577"/>
                </a:lnTo>
                <a:lnTo>
                  <a:pt x="2917" y="577"/>
                </a:lnTo>
                <a:lnTo>
                  <a:pt x="2917" y="577"/>
                </a:lnTo>
                <a:lnTo>
                  <a:pt x="2917" y="577"/>
                </a:lnTo>
                <a:lnTo>
                  <a:pt x="2917" y="577"/>
                </a:lnTo>
                <a:lnTo>
                  <a:pt x="2919" y="577"/>
                </a:lnTo>
                <a:lnTo>
                  <a:pt x="2919" y="575"/>
                </a:lnTo>
                <a:lnTo>
                  <a:pt x="2917" y="575"/>
                </a:lnTo>
                <a:lnTo>
                  <a:pt x="2917" y="577"/>
                </a:lnTo>
                <a:lnTo>
                  <a:pt x="2915" y="577"/>
                </a:lnTo>
                <a:lnTo>
                  <a:pt x="2915" y="575"/>
                </a:lnTo>
                <a:lnTo>
                  <a:pt x="2915" y="575"/>
                </a:lnTo>
                <a:lnTo>
                  <a:pt x="2915" y="575"/>
                </a:lnTo>
                <a:close/>
                <a:moveTo>
                  <a:pt x="2933" y="640"/>
                </a:moveTo>
                <a:lnTo>
                  <a:pt x="2931" y="640"/>
                </a:lnTo>
                <a:lnTo>
                  <a:pt x="2931" y="640"/>
                </a:lnTo>
                <a:lnTo>
                  <a:pt x="2929" y="640"/>
                </a:lnTo>
                <a:lnTo>
                  <a:pt x="2929" y="640"/>
                </a:lnTo>
                <a:lnTo>
                  <a:pt x="2927" y="640"/>
                </a:lnTo>
                <a:lnTo>
                  <a:pt x="2927" y="642"/>
                </a:lnTo>
                <a:lnTo>
                  <a:pt x="2929" y="642"/>
                </a:lnTo>
                <a:lnTo>
                  <a:pt x="2929" y="642"/>
                </a:lnTo>
                <a:lnTo>
                  <a:pt x="2929" y="642"/>
                </a:lnTo>
                <a:lnTo>
                  <a:pt x="2929" y="644"/>
                </a:lnTo>
                <a:lnTo>
                  <a:pt x="2931" y="644"/>
                </a:lnTo>
                <a:lnTo>
                  <a:pt x="2931" y="642"/>
                </a:lnTo>
                <a:lnTo>
                  <a:pt x="2931" y="642"/>
                </a:lnTo>
                <a:lnTo>
                  <a:pt x="2931" y="642"/>
                </a:lnTo>
                <a:lnTo>
                  <a:pt x="2933" y="640"/>
                </a:lnTo>
                <a:close/>
                <a:moveTo>
                  <a:pt x="2929" y="671"/>
                </a:moveTo>
                <a:lnTo>
                  <a:pt x="2931" y="671"/>
                </a:lnTo>
                <a:lnTo>
                  <a:pt x="2933" y="671"/>
                </a:lnTo>
                <a:lnTo>
                  <a:pt x="2933" y="673"/>
                </a:lnTo>
                <a:lnTo>
                  <a:pt x="2933" y="675"/>
                </a:lnTo>
                <a:lnTo>
                  <a:pt x="2933" y="675"/>
                </a:lnTo>
                <a:lnTo>
                  <a:pt x="2936" y="675"/>
                </a:lnTo>
                <a:lnTo>
                  <a:pt x="2938" y="671"/>
                </a:lnTo>
                <a:lnTo>
                  <a:pt x="2938" y="673"/>
                </a:lnTo>
                <a:lnTo>
                  <a:pt x="2938" y="673"/>
                </a:lnTo>
                <a:lnTo>
                  <a:pt x="2940" y="671"/>
                </a:lnTo>
                <a:lnTo>
                  <a:pt x="2942" y="671"/>
                </a:lnTo>
                <a:lnTo>
                  <a:pt x="2940" y="669"/>
                </a:lnTo>
                <a:lnTo>
                  <a:pt x="2940" y="669"/>
                </a:lnTo>
                <a:lnTo>
                  <a:pt x="2938" y="667"/>
                </a:lnTo>
                <a:lnTo>
                  <a:pt x="2938" y="667"/>
                </a:lnTo>
                <a:lnTo>
                  <a:pt x="2938" y="667"/>
                </a:lnTo>
                <a:lnTo>
                  <a:pt x="2936" y="667"/>
                </a:lnTo>
                <a:lnTo>
                  <a:pt x="2936" y="667"/>
                </a:lnTo>
                <a:lnTo>
                  <a:pt x="2933" y="667"/>
                </a:lnTo>
                <a:lnTo>
                  <a:pt x="2933" y="669"/>
                </a:lnTo>
                <a:lnTo>
                  <a:pt x="2927" y="669"/>
                </a:lnTo>
                <a:lnTo>
                  <a:pt x="2929" y="671"/>
                </a:lnTo>
                <a:close/>
                <a:moveTo>
                  <a:pt x="2923" y="640"/>
                </a:moveTo>
                <a:lnTo>
                  <a:pt x="2925" y="640"/>
                </a:lnTo>
                <a:lnTo>
                  <a:pt x="2927" y="640"/>
                </a:lnTo>
                <a:lnTo>
                  <a:pt x="2927" y="640"/>
                </a:lnTo>
                <a:lnTo>
                  <a:pt x="2925" y="637"/>
                </a:lnTo>
                <a:lnTo>
                  <a:pt x="2925" y="637"/>
                </a:lnTo>
                <a:lnTo>
                  <a:pt x="2925" y="637"/>
                </a:lnTo>
                <a:lnTo>
                  <a:pt x="2923" y="637"/>
                </a:lnTo>
                <a:lnTo>
                  <a:pt x="2923" y="637"/>
                </a:lnTo>
                <a:lnTo>
                  <a:pt x="2925" y="637"/>
                </a:lnTo>
                <a:lnTo>
                  <a:pt x="2923" y="637"/>
                </a:lnTo>
                <a:lnTo>
                  <a:pt x="2923" y="640"/>
                </a:lnTo>
                <a:close/>
                <a:moveTo>
                  <a:pt x="2904" y="646"/>
                </a:moveTo>
                <a:lnTo>
                  <a:pt x="2906" y="646"/>
                </a:lnTo>
                <a:lnTo>
                  <a:pt x="2906" y="646"/>
                </a:lnTo>
                <a:lnTo>
                  <a:pt x="2906" y="646"/>
                </a:lnTo>
                <a:lnTo>
                  <a:pt x="2904" y="646"/>
                </a:lnTo>
                <a:lnTo>
                  <a:pt x="2904" y="646"/>
                </a:lnTo>
                <a:lnTo>
                  <a:pt x="2904" y="646"/>
                </a:lnTo>
                <a:lnTo>
                  <a:pt x="2904" y="646"/>
                </a:lnTo>
                <a:lnTo>
                  <a:pt x="2904" y="646"/>
                </a:lnTo>
                <a:lnTo>
                  <a:pt x="2904" y="646"/>
                </a:lnTo>
                <a:close/>
                <a:moveTo>
                  <a:pt x="2892" y="644"/>
                </a:moveTo>
                <a:lnTo>
                  <a:pt x="2892" y="644"/>
                </a:lnTo>
                <a:lnTo>
                  <a:pt x="2894" y="644"/>
                </a:lnTo>
                <a:lnTo>
                  <a:pt x="2892" y="644"/>
                </a:lnTo>
                <a:lnTo>
                  <a:pt x="2892" y="642"/>
                </a:lnTo>
                <a:lnTo>
                  <a:pt x="2892" y="642"/>
                </a:lnTo>
                <a:lnTo>
                  <a:pt x="2892" y="644"/>
                </a:lnTo>
                <a:lnTo>
                  <a:pt x="2892" y="644"/>
                </a:lnTo>
                <a:lnTo>
                  <a:pt x="2892" y="644"/>
                </a:lnTo>
                <a:lnTo>
                  <a:pt x="2892" y="644"/>
                </a:lnTo>
                <a:close/>
                <a:moveTo>
                  <a:pt x="2885" y="692"/>
                </a:moveTo>
                <a:lnTo>
                  <a:pt x="2885" y="690"/>
                </a:lnTo>
                <a:lnTo>
                  <a:pt x="2887" y="690"/>
                </a:lnTo>
                <a:lnTo>
                  <a:pt x="2887" y="690"/>
                </a:lnTo>
                <a:lnTo>
                  <a:pt x="2885" y="690"/>
                </a:lnTo>
                <a:lnTo>
                  <a:pt x="2883" y="690"/>
                </a:lnTo>
                <a:lnTo>
                  <a:pt x="2885" y="692"/>
                </a:lnTo>
                <a:lnTo>
                  <a:pt x="2885" y="692"/>
                </a:lnTo>
                <a:close/>
                <a:moveTo>
                  <a:pt x="2877" y="656"/>
                </a:moveTo>
                <a:lnTo>
                  <a:pt x="2877" y="656"/>
                </a:lnTo>
                <a:lnTo>
                  <a:pt x="2877" y="658"/>
                </a:lnTo>
                <a:lnTo>
                  <a:pt x="2877" y="658"/>
                </a:lnTo>
                <a:lnTo>
                  <a:pt x="2877" y="658"/>
                </a:lnTo>
                <a:lnTo>
                  <a:pt x="2877" y="658"/>
                </a:lnTo>
                <a:lnTo>
                  <a:pt x="2877" y="658"/>
                </a:lnTo>
                <a:lnTo>
                  <a:pt x="2879" y="656"/>
                </a:lnTo>
                <a:lnTo>
                  <a:pt x="2879" y="656"/>
                </a:lnTo>
                <a:lnTo>
                  <a:pt x="2877" y="656"/>
                </a:lnTo>
                <a:close/>
                <a:moveTo>
                  <a:pt x="2896" y="642"/>
                </a:moveTo>
                <a:lnTo>
                  <a:pt x="2894" y="642"/>
                </a:lnTo>
                <a:lnTo>
                  <a:pt x="2894" y="642"/>
                </a:lnTo>
                <a:lnTo>
                  <a:pt x="2894" y="642"/>
                </a:lnTo>
                <a:lnTo>
                  <a:pt x="2894" y="642"/>
                </a:lnTo>
                <a:lnTo>
                  <a:pt x="2894" y="642"/>
                </a:lnTo>
                <a:lnTo>
                  <a:pt x="2894" y="644"/>
                </a:lnTo>
                <a:lnTo>
                  <a:pt x="2894" y="646"/>
                </a:lnTo>
                <a:lnTo>
                  <a:pt x="2898" y="644"/>
                </a:lnTo>
                <a:lnTo>
                  <a:pt x="2898" y="644"/>
                </a:lnTo>
                <a:lnTo>
                  <a:pt x="2898" y="644"/>
                </a:lnTo>
                <a:lnTo>
                  <a:pt x="2898" y="642"/>
                </a:lnTo>
                <a:lnTo>
                  <a:pt x="2900" y="642"/>
                </a:lnTo>
                <a:lnTo>
                  <a:pt x="2900" y="642"/>
                </a:lnTo>
                <a:lnTo>
                  <a:pt x="2900" y="642"/>
                </a:lnTo>
                <a:lnTo>
                  <a:pt x="2902" y="642"/>
                </a:lnTo>
                <a:lnTo>
                  <a:pt x="2900" y="642"/>
                </a:lnTo>
                <a:lnTo>
                  <a:pt x="2900" y="640"/>
                </a:lnTo>
                <a:lnTo>
                  <a:pt x="2900" y="640"/>
                </a:lnTo>
                <a:lnTo>
                  <a:pt x="2898" y="640"/>
                </a:lnTo>
                <a:lnTo>
                  <a:pt x="2898" y="640"/>
                </a:lnTo>
                <a:lnTo>
                  <a:pt x="2898" y="640"/>
                </a:lnTo>
                <a:lnTo>
                  <a:pt x="2898" y="640"/>
                </a:lnTo>
                <a:lnTo>
                  <a:pt x="2896" y="640"/>
                </a:lnTo>
                <a:lnTo>
                  <a:pt x="2896" y="637"/>
                </a:lnTo>
                <a:lnTo>
                  <a:pt x="2896" y="637"/>
                </a:lnTo>
                <a:lnTo>
                  <a:pt x="2894" y="640"/>
                </a:lnTo>
                <a:lnTo>
                  <a:pt x="2896" y="640"/>
                </a:lnTo>
                <a:lnTo>
                  <a:pt x="2896" y="640"/>
                </a:lnTo>
                <a:lnTo>
                  <a:pt x="2896" y="640"/>
                </a:lnTo>
                <a:lnTo>
                  <a:pt x="2896" y="642"/>
                </a:lnTo>
                <a:lnTo>
                  <a:pt x="2896" y="642"/>
                </a:lnTo>
                <a:close/>
                <a:moveTo>
                  <a:pt x="3623" y="495"/>
                </a:moveTo>
                <a:lnTo>
                  <a:pt x="3621" y="495"/>
                </a:lnTo>
                <a:lnTo>
                  <a:pt x="3619" y="495"/>
                </a:lnTo>
                <a:lnTo>
                  <a:pt x="3616" y="495"/>
                </a:lnTo>
                <a:lnTo>
                  <a:pt x="3614" y="493"/>
                </a:lnTo>
                <a:lnTo>
                  <a:pt x="3614" y="495"/>
                </a:lnTo>
                <a:lnTo>
                  <a:pt x="3616" y="497"/>
                </a:lnTo>
                <a:lnTo>
                  <a:pt x="3619" y="499"/>
                </a:lnTo>
                <a:lnTo>
                  <a:pt x="3623" y="499"/>
                </a:lnTo>
                <a:lnTo>
                  <a:pt x="3623" y="499"/>
                </a:lnTo>
                <a:lnTo>
                  <a:pt x="3623" y="497"/>
                </a:lnTo>
                <a:lnTo>
                  <a:pt x="3623" y="497"/>
                </a:lnTo>
                <a:lnTo>
                  <a:pt x="3623" y="497"/>
                </a:lnTo>
                <a:lnTo>
                  <a:pt x="3623" y="495"/>
                </a:lnTo>
                <a:close/>
                <a:moveTo>
                  <a:pt x="3583" y="428"/>
                </a:moveTo>
                <a:lnTo>
                  <a:pt x="3583" y="426"/>
                </a:lnTo>
                <a:lnTo>
                  <a:pt x="3583" y="424"/>
                </a:lnTo>
                <a:lnTo>
                  <a:pt x="3581" y="424"/>
                </a:lnTo>
                <a:lnTo>
                  <a:pt x="3579" y="426"/>
                </a:lnTo>
                <a:lnTo>
                  <a:pt x="3579" y="426"/>
                </a:lnTo>
                <a:lnTo>
                  <a:pt x="3579" y="428"/>
                </a:lnTo>
                <a:lnTo>
                  <a:pt x="3583" y="428"/>
                </a:lnTo>
                <a:close/>
                <a:moveTo>
                  <a:pt x="3126" y="533"/>
                </a:moveTo>
                <a:lnTo>
                  <a:pt x="3126" y="531"/>
                </a:lnTo>
                <a:lnTo>
                  <a:pt x="3126" y="531"/>
                </a:lnTo>
                <a:lnTo>
                  <a:pt x="3124" y="531"/>
                </a:lnTo>
                <a:lnTo>
                  <a:pt x="3124" y="531"/>
                </a:lnTo>
                <a:lnTo>
                  <a:pt x="3122" y="531"/>
                </a:lnTo>
                <a:lnTo>
                  <a:pt x="3122" y="533"/>
                </a:lnTo>
                <a:lnTo>
                  <a:pt x="3124" y="535"/>
                </a:lnTo>
                <a:lnTo>
                  <a:pt x="3124" y="535"/>
                </a:lnTo>
                <a:lnTo>
                  <a:pt x="3126" y="535"/>
                </a:lnTo>
                <a:lnTo>
                  <a:pt x="3126" y="535"/>
                </a:lnTo>
                <a:lnTo>
                  <a:pt x="3126" y="535"/>
                </a:lnTo>
                <a:lnTo>
                  <a:pt x="3126" y="533"/>
                </a:lnTo>
                <a:lnTo>
                  <a:pt x="3126" y="533"/>
                </a:lnTo>
                <a:close/>
                <a:moveTo>
                  <a:pt x="4233" y="289"/>
                </a:moveTo>
                <a:lnTo>
                  <a:pt x="4230" y="292"/>
                </a:lnTo>
                <a:lnTo>
                  <a:pt x="4230" y="292"/>
                </a:lnTo>
                <a:lnTo>
                  <a:pt x="4230" y="294"/>
                </a:lnTo>
                <a:lnTo>
                  <a:pt x="4230" y="294"/>
                </a:lnTo>
                <a:lnTo>
                  <a:pt x="4228" y="296"/>
                </a:lnTo>
                <a:lnTo>
                  <a:pt x="4224" y="296"/>
                </a:lnTo>
                <a:lnTo>
                  <a:pt x="4224" y="296"/>
                </a:lnTo>
                <a:lnTo>
                  <a:pt x="4222" y="296"/>
                </a:lnTo>
                <a:lnTo>
                  <a:pt x="4224" y="298"/>
                </a:lnTo>
                <a:lnTo>
                  <a:pt x="4228" y="300"/>
                </a:lnTo>
                <a:lnTo>
                  <a:pt x="4233" y="302"/>
                </a:lnTo>
                <a:lnTo>
                  <a:pt x="4233" y="302"/>
                </a:lnTo>
                <a:lnTo>
                  <a:pt x="4241" y="302"/>
                </a:lnTo>
                <a:lnTo>
                  <a:pt x="4243" y="302"/>
                </a:lnTo>
                <a:lnTo>
                  <a:pt x="4245" y="300"/>
                </a:lnTo>
                <a:lnTo>
                  <a:pt x="4247" y="298"/>
                </a:lnTo>
                <a:lnTo>
                  <a:pt x="4249" y="298"/>
                </a:lnTo>
                <a:lnTo>
                  <a:pt x="4249" y="296"/>
                </a:lnTo>
                <a:lnTo>
                  <a:pt x="4249" y="296"/>
                </a:lnTo>
                <a:lnTo>
                  <a:pt x="4251" y="294"/>
                </a:lnTo>
                <a:lnTo>
                  <a:pt x="4249" y="294"/>
                </a:lnTo>
                <a:lnTo>
                  <a:pt x="4245" y="292"/>
                </a:lnTo>
                <a:lnTo>
                  <a:pt x="4233" y="289"/>
                </a:lnTo>
                <a:close/>
                <a:moveTo>
                  <a:pt x="2925" y="677"/>
                </a:moveTo>
                <a:lnTo>
                  <a:pt x="2925" y="679"/>
                </a:lnTo>
                <a:lnTo>
                  <a:pt x="2927" y="682"/>
                </a:lnTo>
                <a:lnTo>
                  <a:pt x="2925" y="682"/>
                </a:lnTo>
                <a:lnTo>
                  <a:pt x="2925" y="682"/>
                </a:lnTo>
                <a:lnTo>
                  <a:pt x="2925" y="684"/>
                </a:lnTo>
                <a:lnTo>
                  <a:pt x="2925" y="684"/>
                </a:lnTo>
                <a:lnTo>
                  <a:pt x="2925" y="684"/>
                </a:lnTo>
                <a:lnTo>
                  <a:pt x="2927" y="684"/>
                </a:lnTo>
                <a:lnTo>
                  <a:pt x="2927" y="686"/>
                </a:lnTo>
                <a:lnTo>
                  <a:pt x="2929" y="686"/>
                </a:lnTo>
                <a:lnTo>
                  <a:pt x="2929" y="686"/>
                </a:lnTo>
                <a:lnTo>
                  <a:pt x="2927" y="690"/>
                </a:lnTo>
                <a:lnTo>
                  <a:pt x="2927" y="690"/>
                </a:lnTo>
                <a:lnTo>
                  <a:pt x="2927" y="690"/>
                </a:lnTo>
                <a:lnTo>
                  <a:pt x="2927" y="690"/>
                </a:lnTo>
                <a:lnTo>
                  <a:pt x="2929" y="690"/>
                </a:lnTo>
                <a:lnTo>
                  <a:pt x="2929" y="688"/>
                </a:lnTo>
                <a:lnTo>
                  <a:pt x="2931" y="686"/>
                </a:lnTo>
                <a:lnTo>
                  <a:pt x="2931" y="684"/>
                </a:lnTo>
                <a:lnTo>
                  <a:pt x="2933" y="684"/>
                </a:lnTo>
                <a:lnTo>
                  <a:pt x="2938" y="684"/>
                </a:lnTo>
                <a:lnTo>
                  <a:pt x="2938" y="684"/>
                </a:lnTo>
                <a:lnTo>
                  <a:pt x="2940" y="684"/>
                </a:lnTo>
                <a:lnTo>
                  <a:pt x="2940" y="682"/>
                </a:lnTo>
                <a:lnTo>
                  <a:pt x="2942" y="682"/>
                </a:lnTo>
                <a:lnTo>
                  <a:pt x="2942" y="682"/>
                </a:lnTo>
                <a:lnTo>
                  <a:pt x="2942" y="679"/>
                </a:lnTo>
                <a:lnTo>
                  <a:pt x="2946" y="679"/>
                </a:lnTo>
                <a:lnTo>
                  <a:pt x="2946" y="679"/>
                </a:lnTo>
                <a:lnTo>
                  <a:pt x="2940" y="677"/>
                </a:lnTo>
                <a:lnTo>
                  <a:pt x="2938" y="675"/>
                </a:lnTo>
                <a:lnTo>
                  <a:pt x="2938" y="677"/>
                </a:lnTo>
                <a:lnTo>
                  <a:pt x="2936" y="677"/>
                </a:lnTo>
                <a:lnTo>
                  <a:pt x="2936" y="675"/>
                </a:lnTo>
                <a:lnTo>
                  <a:pt x="2933" y="675"/>
                </a:lnTo>
                <a:lnTo>
                  <a:pt x="2933" y="677"/>
                </a:lnTo>
                <a:lnTo>
                  <a:pt x="2931" y="677"/>
                </a:lnTo>
                <a:lnTo>
                  <a:pt x="2931" y="679"/>
                </a:lnTo>
                <a:lnTo>
                  <a:pt x="2929" y="677"/>
                </a:lnTo>
                <a:lnTo>
                  <a:pt x="2929" y="677"/>
                </a:lnTo>
                <a:lnTo>
                  <a:pt x="2927" y="679"/>
                </a:lnTo>
                <a:lnTo>
                  <a:pt x="2927" y="679"/>
                </a:lnTo>
                <a:lnTo>
                  <a:pt x="2925" y="677"/>
                </a:lnTo>
                <a:close/>
                <a:moveTo>
                  <a:pt x="2946" y="677"/>
                </a:moveTo>
                <a:lnTo>
                  <a:pt x="2946" y="675"/>
                </a:lnTo>
                <a:lnTo>
                  <a:pt x="2944" y="675"/>
                </a:lnTo>
                <a:lnTo>
                  <a:pt x="2942" y="675"/>
                </a:lnTo>
                <a:lnTo>
                  <a:pt x="2942" y="677"/>
                </a:lnTo>
                <a:lnTo>
                  <a:pt x="2944" y="677"/>
                </a:lnTo>
                <a:lnTo>
                  <a:pt x="2946" y="677"/>
                </a:lnTo>
                <a:lnTo>
                  <a:pt x="2946" y="677"/>
                </a:lnTo>
                <a:close/>
                <a:moveTo>
                  <a:pt x="3040" y="415"/>
                </a:moveTo>
                <a:lnTo>
                  <a:pt x="3038" y="417"/>
                </a:lnTo>
                <a:lnTo>
                  <a:pt x="3038" y="417"/>
                </a:lnTo>
                <a:lnTo>
                  <a:pt x="3038" y="419"/>
                </a:lnTo>
                <a:lnTo>
                  <a:pt x="3042" y="417"/>
                </a:lnTo>
                <a:lnTo>
                  <a:pt x="3042" y="417"/>
                </a:lnTo>
                <a:lnTo>
                  <a:pt x="3042" y="415"/>
                </a:lnTo>
                <a:lnTo>
                  <a:pt x="3040" y="415"/>
                </a:lnTo>
                <a:lnTo>
                  <a:pt x="3040" y="415"/>
                </a:lnTo>
                <a:close/>
                <a:moveTo>
                  <a:pt x="2923" y="644"/>
                </a:moveTo>
                <a:lnTo>
                  <a:pt x="2923" y="644"/>
                </a:lnTo>
                <a:lnTo>
                  <a:pt x="2923" y="644"/>
                </a:lnTo>
                <a:lnTo>
                  <a:pt x="2925" y="644"/>
                </a:lnTo>
                <a:lnTo>
                  <a:pt x="2925" y="642"/>
                </a:lnTo>
                <a:lnTo>
                  <a:pt x="2923" y="642"/>
                </a:lnTo>
                <a:lnTo>
                  <a:pt x="2923" y="644"/>
                </a:lnTo>
                <a:close/>
                <a:moveTo>
                  <a:pt x="2967" y="535"/>
                </a:moveTo>
                <a:lnTo>
                  <a:pt x="2969" y="535"/>
                </a:lnTo>
                <a:lnTo>
                  <a:pt x="2969" y="535"/>
                </a:lnTo>
                <a:lnTo>
                  <a:pt x="2969" y="535"/>
                </a:lnTo>
                <a:lnTo>
                  <a:pt x="2967" y="533"/>
                </a:lnTo>
                <a:lnTo>
                  <a:pt x="2965" y="533"/>
                </a:lnTo>
                <a:lnTo>
                  <a:pt x="2963" y="535"/>
                </a:lnTo>
                <a:lnTo>
                  <a:pt x="2963" y="535"/>
                </a:lnTo>
                <a:lnTo>
                  <a:pt x="2965" y="537"/>
                </a:lnTo>
                <a:lnTo>
                  <a:pt x="2967" y="535"/>
                </a:lnTo>
                <a:close/>
                <a:moveTo>
                  <a:pt x="2917" y="635"/>
                </a:moveTo>
                <a:lnTo>
                  <a:pt x="2919" y="635"/>
                </a:lnTo>
                <a:lnTo>
                  <a:pt x="2919" y="635"/>
                </a:lnTo>
                <a:lnTo>
                  <a:pt x="2917" y="633"/>
                </a:lnTo>
                <a:lnTo>
                  <a:pt x="2917" y="633"/>
                </a:lnTo>
                <a:lnTo>
                  <a:pt x="2915" y="633"/>
                </a:lnTo>
                <a:lnTo>
                  <a:pt x="2915" y="633"/>
                </a:lnTo>
                <a:lnTo>
                  <a:pt x="2915" y="635"/>
                </a:lnTo>
                <a:lnTo>
                  <a:pt x="2917" y="637"/>
                </a:lnTo>
                <a:lnTo>
                  <a:pt x="2917" y="635"/>
                </a:lnTo>
                <a:close/>
                <a:moveTo>
                  <a:pt x="4448" y="1677"/>
                </a:moveTo>
                <a:lnTo>
                  <a:pt x="4448" y="1677"/>
                </a:lnTo>
                <a:lnTo>
                  <a:pt x="4446" y="1675"/>
                </a:lnTo>
                <a:lnTo>
                  <a:pt x="4444" y="1675"/>
                </a:lnTo>
                <a:lnTo>
                  <a:pt x="4442" y="1675"/>
                </a:lnTo>
                <a:lnTo>
                  <a:pt x="4438" y="1675"/>
                </a:lnTo>
                <a:lnTo>
                  <a:pt x="4436" y="1677"/>
                </a:lnTo>
                <a:lnTo>
                  <a:pt x="4434" y="1675"/>
                </a:lnTo>
                <a:lnTo>
                  <a:pt x="4434" y="1675"/>
                </a:lnTo>
                <a:lnTo>
                  <a:pt x="4434" y="1677"/>
                </a:lnTo>
                <a:lnTo>
                  <a:pt x="4434" y="1679"/>
                </a:lnTo>
                <a:lnTo>
                  <a:pt x="4434" y="1679"/>
                </a:lnTo>
                <a:lnTo>
                  <a:pt x="4436" y="1682"/>
                </a:lnTo>
                <a:lnTo>
                  <a:pt x="4436" y="1682"/>
                </a:lnTo>
                <a:lnTo>
                  <a:pt x="4436" y="1684"/>
                </a:lnTo>
                <a:lnTo>
                  <a:pt x="4440" y="1684"/>
                </a:lnTo>
                <a:lnTo>
                  <a:pt x="4442" y="1686"/>
                </a:lnTo>
                <a:lnTo>
                  <a:pt x="4442" y="1686"/>
                </a:lnTo>
                <a:lnTo>
                  <a:pt x="4444" y="1686"/>
                </a:lnTo>
                <a:lnTo>
                  <a:pt x="4444" y="1686"/>
                </a:lnTo>
                <a:lnTo>
                  <a:pt x="4446" y="1686"/>
                </a:lnTo>
                <a:lnTo>
                  <a:pt x="4446" y="1686"/>
                </a:lnTo>
                <a:lnTo>
                  <a:pt x="4448" y="1684"/>
                </a:lnTo>
                <a:lnTo>
                  <a:pt x="4450" y="1684"/>
                </a:lnTo>
                <a:lnTo>
                  <a:pt x="4450" y="1684"/>
                </a:lnTo>
                <a:lnTo>
                  <a:pt x="4450" y="1682"/>
                </a:lnTo>
                <a:lnTo>
                  <a:pt x="4450" y="1679"/>
                </a:lnTo>
                <a:lnTo>
                  <a:pt x="4450" y="1679"/>
                </a:lnTo>
                <a:lnTo>
                  <a:pt x="4450" y="1679"/>
                </a:lnTo>
                <a:lnTo>
                  <a:pt x="4448" y="1677"/>
                </a:lnTo>
                <a:lnTo>
                  <a:pt x="4448" y="1677"/>
                </a:lnTo>
                <a:close/>
                <a:moveTo>
                  <a:pt x="2789" y="738"/>
                </a:moveTo>
                <a:lnTo>
                  <a:pt x="2791" y="738"/>
                </a:lnTo>
                <a:lnTo>
                  <a:pt x="2791" y="738"/>
                </a:lnTo>
                <a:lnTo>
                  <a:pt x="2791" y="736"/>
                </a:lnTo>
                <a:lnTo>
                  <a:pt x="2791" y="736"/>
                </a:lnTo>
                <a:lnTo>
                  <a:pt x="2789" y="738"/>
                </a:lnTo>
                <a:lnTo>
                  <a:pt x="2789" y="738"/>
                </a:lnTo>
                <a:lnTo>
                  <a:pt x="2789" y="738"/>
                </a:lnTo>
                <a:lnTo>
                  <a:pt x="2789" y="738"/>
                </a:lnTo>
                <a:close/>
                <a:moveTo>
                  <a:pt x="2772" y="736"/>
                </a:moveTo>
                <a:lnTo>
                  <a:pt x="2770" y="736"/>
                </a:lnTo>
                <a:lnTo>
                  <a:pt x="2768" y="736"/>
                </a:lnTo>
                <a:lnTo>
                  <a:pt x="2766" y="736"/>
                </a:lnTo>
                <a:lnTo>
                  <a:pt x="2768" y="738"/>
                </a:lnTo>
                <a:lnTo>
                  <a:pt x="2768" y="738"/>
                </a:lnTo>
                <a:lnTo>
                  <a:pt x="2768" y="738"/>
                </a:lnTo>
                <a:lnTo>
                  <a:pt x="2768" y="738"/>
                </a:lnTo>
                <a:lnTo>
                  <a:pt x="2768" y="740"/>
                </a:lnTo>
                <a:lnTo>
                  <a:pt x="2770" y="740"/>
                </a:lnTo>
                <a:lnTo>
                  <a:pt x="2770" y="744"/>
                </a:lnTo>
                <a:lnTo>
                  <a:pt x="2772" y="747"/>
                </a:lnTo>
                <a:lnTo>
                  <a:pt x="2772" y="747"/>
                </a:lnTo>
                <a:lnTo>
                  <a:pt x="2772" y="747"/>
                </a:lnTo>
                <a:lnTo>
                  <a:pt x="2774" y="747"/>
                </a:lnTo>
                <a:lnTo>
                  <a:pt x="2776" y="747"/>
                </a:lnTo>
                <a:lnTo>
                  <a:pt x="2776" y="749"/>
                </a:lnTo>
                <a:lnTo>
                  <a:pt x="2776" y="749"/>
                </a:lnTo>
                <a:lnTo>
                  <a:pt x="2778" y="751"/>
                </a:lnTo>
                <a:lnTo>
                  <a:pt x="2778" y="753"/>
                </a:lnTo>
                <a:lnTo>
                  <a:pt x="2780" y="755"/>
                </a:lnTo>
                <a:lnTo>
                  <a:pt x="2783" y="755"/>
                </a:lnTo>
                <a:lnTo>
                  <a:pt x="2783" y="753"/>
                </a:lnTo>
                <a:lnTo>
                  <a:pt x="2783" y="751"/>
                </a:lnTo>
                <a:lnTo>
                  <a:pt x="2783" y="749"/>
                </a:lnTo>
                <a:lnTo>
                  <a:pt x="2783" y="747"/>
                </a:lnTo>
                <a:lnTo>
                  <a:pt x="2787" y="747"/>
                </a:lnTo>
                <a:lnTo>
                  <a:pt x="2787" y="744"/>
                </a:lnTo>
                <a:lnTo>
                  <a:pt x="2787" y="742"/>
                </a:lnTo>
                <a:lnTo>
                  <a:pt x="2785" y="742"/>
                </a:lnTo>
                <a:lnTo>
                  <a:pt x="2785" y="740"/>
                </a:lnTo>
                <a:lnTo>
                  <a:pt x="2785" y="740"/>
                </a:lnTo>
                <a:lnTo>
                  <a:pt x="2787" y="738"/>
                </a:lnTo>
                <a:lnTo>
                  <a:pt x="2787" y="738"/>
                </a:lnTo>
                <a:lnTo>
                  <a:pt x="2789" y="738"/>
                </a:lnTo>
                <a:lnTo>
                  <a:pt x="2789" y="736"/>
                </a:lnTo>
                <a:lnTo>
                  <a:pt x="2789" y="736"/>
                </a:lnTo>
                <a:lnTo>
                  <a:pt x="2789" y="734"/>
                </a:lnTo>
                <a:lnTo>
                  <a:pt x="2789" y="732"/>
                </a:lnTo>
                <a:lnTo>
                  <a:pt x="2789" y="732"/>
                </a:lnTo>
                <a:lnTo>
                  <a:pt x="2791" y="730"/>
                </a:lnTo>
                <a:lnTo>
                  <a:pt x="2791" y="730"/>
                </a:lnTo>
                <a:lnTo>
                  <a:pt x="2789" y="728"/>
                </a:lnTo>
                <a:lnTo>
                  <a:pt x="2787" y="728"/>
                </a:lnTo>
                <a:lnTo>
                  <a:pt x="2787" y="728"/>
                </a:lnTo>
                <a:lnTo>
                  <a:pt x="2785" y="728"/>
                </a:lnTo>
                <a:lnTo>
                  <a:pt x="2783" y="730"/>
                </a:lnTo>
                <a:lnTo>
                  <a:pt x="2780" y="730"/>
                </a:lnTo>
                <a:lnTo>
                  <a:pt x="2780" y="732"/>
                </a:lnTo>
                <a:lnTo>
                  <a:pt x="2780" y="732"/>
                </a:lnTo>
                <a:lnTo>
                  <a:pt x="2780" y="734"/>
                </a:lnTo>
                <a:lnTo>
                  <a:pt x="2780" y="734"/>
                </a:lnTo>
                <a:lnTo>
                  <a:pt x="2780" y="734"/>
                </a:lnTo>
                <a:lnTo>
                  <a:pt x="2778" y="736"/>
                </a:lnTo>
                <a:lnTo>
                  <a:pt x="2778" y="736"/>
                </a:lnTo>
                <a:lnTo>
                  <a:pt x="2776" y="736"/>
                </a:lnTo>
                <a:lnTo>
                  <a:pt x="2776" y="734"/>
                </a:lnTo>
                <a:lnTo>
                  <a:pt x="2776" y="732"/>
                </a:lnTo>
                <a:lnTo>
                  <a:pt x="2776" y="732"/>
                </a:lnTo>
                <a:lnTo>
                  <a:pt x="2774" y="732"/>
                </a:lnTo>
                <a:lnTo>
                  <a:pt x="2774" y="732"/>
                </a:lnTo>
                <a:lnTo>
                  <a:pt x="2774" y="732"/>
                </a:lnTo>
                <a:lnTo>
                  <a:pt x="2772" y="736"/>
                </a:lnTo>
                <a:lnTo>
                  <a:pt x="2772" y="736"/>
                </a:lnTo>
                <a:close/>
                <a:moveTo>
                  <a:pt x="2776" y="757"/>
                </a:moveTo>
                <a:lnTo>
                  <a:pt x="2776" y="757"/>
                </a:lnTo>
                <a:lnTo>
                  <a:pt x="2778" y="757"/>
                </a:lnTo>
                <a:lnTo>
                  <a:pt x="2778" y="755"/>
                </a:lnTo>
                <a:lnTo>
                  <a:pt x="2778" y="755"/>
                </a:lnTo>
                <a:lnTo>
                  <a:pt x="2776" y="753"/>
                </a:lnTo>
                <a:lnTo>
                  <a:pt x="2774" y="753"/>
                </a:lnTo>
                <a:lnTo>
                  <a:pt x="2772" y="753"/>
                </a:lnTo>
                <a:lnTo>
                  <a:pt x="2770" y="751"/>
                </a:lnTo>
                <a:lnTo>
                  <a:pt x="2768" y="751"/>
                </a:lnTo>
                <a:lnTo>
                  <a:pt x="2768" y="753"/>
                </a:lnTo>
                <a:lnTo>
                  <a:pt x="2768" y="755"/>
                </a:lnTo>
                <a:lnTo>
                  <a:pt x="2774" y="757"/>
                </a:lnTo>
                <a:lnTo>
                  <a:pt x="2776" y="757"/>
                </a:lnTo>
                <a:close/>
                <a:moveTo>
                  <a:pt x="2875" y="667"/>
                </a:moveTo>
                <a:lnTo>
                  <a:pt x="2875" y="667"/>
                </a:lnTo>
                <a:lnTo>
                  <a:pt x="2875" y="667"/>
                </a:lnTo>
                <a:lnTo>
                  <a:pt x="2875" y="667"/>
                </a:lnTo>
                <a:lnTo>
                  <a:pt x="2873" y="667"/>
                </a:lnTo>
                <a:lnTo>
                  <a:pt x="2875" y="667"/>
                </a:lnTo>
                <a:lnTo>
                  <a:pt x="2875" y="667"/>
                </a:lnTo>
                <a:lnTo>
                  <a:pt x="2875" y="667"/>
                </a:lnTo>
                <a:close/>
                <a:moveTo>
                  <a:pt x="2789" y="751"/>
                </a:moveTo>
                <a:lnTo>
                  <a:pt x="2787" y="749"/>
                </a:lnTo>
                <a:lnTo>
                  <a:pt x="2787" y="749"/>
                </a:lnTo>
                <a:lnTo>
                  <a:pt x="2785" y="749"/>
                </a:lnTo>
                <a:lnTo>
                  <a:pt x="2785" y="751"/>
                </a:lnTo>
                <a:lnTo>
                  <a:pt x="2785" y="751"/>
                </a:lnTo>
                <a:lnTo>
                  <a:pt x="2785" y="751"/>
                </a:lnTo>
                <a:lnTo>
                  <a:pt x="2785" y="751"/>
                </a:lnTo>
                <a:lnTo>
                  <a:pt x="2783" y="753"/>
                </a:lnTo>
                <a:lnTo>
                  <a:pt x="2785" y="753"/>
                </a:lnTo>
                <a:lnTo>
                  <a:pt x="2787" y="751"/>
                </a:lnTo>
                <a:lnTo>
                  <a:pt x="2789" y="751"/>
                </a:lnTo>
                <a:lnTo>
                  <a:pt x="2789" y="751"/>
                </a:lnTo>
                <a:lnTo>
                  <a:pt x="2789" y="751"/>
                </a:lnTo>
                <a:lnTo>
                  <a:pt x="2789" y="751"/>
                </a:lnTo>
                <a:close/>
                <a:moveTo>
                  <a:pt x="2699" y="780"/>
                </a:moveTo>
                <a:lnTo>
                  <a:pt x="2697" y="780"/>
                </a:lnTo>
                <a:lnTo>
                  <a:pt x="2697" y="780"/>
                </a:lnTo>
                <a:lnTo>
                  <a:pt x="2697" y="780"/>
                </a:lnTo>
                <a:lnTo>
                  <a:pt x="2699" y="780"/>
                </a:lnTo>
                <a:lnTo>
                  <a:pt x="2699" y="780"/>
                </a:lnTo>
                <a:close/>
                <a:moveTo>
                  <a:pt x="2705" y="778"/>
                </a:moveTo>
                <a:lnTo>
                  <a:pt x="2705" y="778"/>
                </a:lnTo>
                <a:lnTo>
                  <a:pt x="2703" y="778"/>
                </a:lnTo>
                <a:lnTo>
                  <a:pt x="2705" y="778"/>
                </a:lnTo>
                <a:lnTo>
                  <a:pt x="2707" y="778"/>
                </a:lnTo>
                <a:lnTo>
                  <a:pt x="2705" y="778"/>
                </a:lnTo>
                <a:close/>
                <a:moveTo>
                  <a:pt x="2730" y="755"/>
                </a:moveTo>
                <a:lnTo>
                  <a:pt x="2730" y="755"/>
                </a:lnTo>
                <a:lnTo>
                  <a:pt x="2730" y="755"/>
                </a:lnTo>
                <a:lnTo>
                  <a:pt x="2730" y="757"/>
                </a:lnTo>
                <a:lnTo>
                  <a:pt x="2732" y="757"/>
                </a:lnTo>
                <a:lnTo>
                  <a:pt x="2732" y="755"/>
                </a:lnTo>
                <a:lnTo>
                  <a:pt x="2732" y="755"/>
                </a:lnTo>
                <a:lnTo>
                  <a:pt x="2730" y="755"/>
                </a:lnTo>
                <a:lnTo>
                  <a:pt x="2730" y="755"/>
                </a:lnTo>
                <a:close/>
                <a:moveTo>
                  <a:pt x="2730" y="751"/>
                </a:moveTo>
                <a:lnTo>
                  <a:pt x="2730" y="749"/>
                </a:lnTo>
                <a:lnTo>
                  <a:pt x="2730" y="749"/>
                </a:lnTo>
                <a:lnTo>
                  <a:pt x="2728" y="753"/>
                </a:lnTo>
                <a:lnTo>
                  <a:pt x="2728" y="755"/>
                </a:lnTo>
                <a:lnTo>
                  <a:pt x="2728" y="755"/>
                </a:lnTo>
                <a:lnTo>
                  <a:pt x="2728" y="753"/>
                </a:lnTo>
                <a:lnTo>
                  <a:pt x="2732" y="753"/>
                </a:lnTo>
                <a:lnTo>
                  <a:pt x="2732" y="753"/>
                </a:lnTo>
                <a:lnTo>
                  <a:pt x="2728" y="753"/>
                </a:lnTo>
                <a:lnTo>
                  <a:pt x="2728" y="751"/>
                </a:lnTo>
                <a:lnTo>
                  <a:pt x="2730" y="751"/>
                </a:lnTo>
                <a:lnTo>
                  <a:pt x="2730" y="751"/>
                </a:lnTo>
                <a:close/>
                <a:moveTo>
                  <a:pt x="2768" y="759"/>
                </a:moveTo>
                <a:lnTo>
                  <a:pt x="2768" y="759"/>
                </a:lnTo>
                <a:lnTo>
                  <a:pt x="2768" y="761"/>
                </a:lnTo>
                <a:lnTo>
                  <a:pt x="2768" y="761"/>
                </a:lnTo>
                <a:lnTo>
                  <a:pt x="2768" y="761"/>
                </a:lnTo>
                <a:lnTo>
                  <a:pt x="2772" y="761"/>
                </a:lnTo>
                <a:lnTo>
                  <a:pt x="2772" y="761"/>
                </a:lnTo>
                <a:lnTo>
                  <a:pt x="2770" y="761"/>
                </a:lnTo>
                <a:lnTo>
                  <a:pt x="2768" y="759"/>
                </a:lnTo>
                <a:close/>
                <a:moveTo>
                  <a:pt x="5194" y="811"/>
                </a:moveTo>
                <a:lnTo>
                  <a:pt x="5194" y="809"/>
                </a:lnTo>
                <a:lnTo>
                  <a:pt x="5194" y="809"/>
                </a:lnTo>
                <a:lnTo>
                  <a:pt x="5194" y="809"/>
                </a:lnTo>
                <a:lnTo>
                  <a:pt x="5194" y="809"/>
                </a:lnTo>
                <a:lnTo>
                  <a:pt x="5194" y="809"/>
                </a:lnTo>
                <a:lnTo>
                  <a:pt x="5194" y="811"/>
                </a:lnTo>
                <a:lnTo>
                  <a:pt x="5194" y="811"/>
                </a:lnTo>
                <a:close/>
                <a:moveTo>
                  <a:pt x="2856" y="702"/>
                </a:moveTo>
                <a:lnTo>
                  <a:pt x="2854" y="702"/>
                </a:lnTo>
                <a:lnTo>
                  <a:pt x="2854" y="702"/>
                </a:lnTo>
                <a:lnTo>
                  <a:pt x="2854" y="705"/>
                </a:lnTo>
                <a:lnTo>
                  <a:pt x="2852" y="707"/>
                </a:lnTo>
                <a:lnTo>
                  <a:pt x="2852" y="709"/>
                </a:lnTo>
                <a:lnTo>
                  <a:pt x="2850" y="711"/>
                </a:lnTo>
                <a:lnTo>
                  <a:pt x="2850" y="713"/>
                </a:lnTo>
                <a:lnTo>
                  <a:pt x="2845" y="719"/>
                </a:lnTo>
                <a:lnTo>
                  <a:pt x="2845" y="721"/>
                </a:lnTo>
                <a:lnTo>
                  <a:pt x="2845" y="723"/>
                </a:lnTo>
                <a:lnTo>
                  <a:pt x="2845" y="726"/>
                </a:lnTo>
                <a:lnTo>
                  <a:pt x="2845" y="726"/>
                </a:lnTo>
                <a:lnTo>
                  <a:pt x="2848" y="723"/>
                </a:lnTo>
                <a:lnTo>
                  <a:pt x="2852" y="713"/>
                </a:lnTo>
                <a:lnTo>
                  <a:pt x="2852" y="713"/>
                </a:lnTo>
                <a:lnTo>
                  <a:pt x="2852" y="711"/>
                </a:lnTo>
                <a:lnTo>
                  <a:pt x="2854" y="705"/>
                </a:lnTo>
                <a:lnTo>
                  <a:pt x="2854" y="705"/>
                </a:lnTo>
                <a:lnTo>
                  <a:pt x="2854" y="705"/>
                </a:lnTo>
                <a:lnTo>
                  <a:pt x="2856" y="702"/>
                </a:lnTo>
                <a:lnTo>
                  <a:pt x="2856" y="702"/>
                </a:lnTo>
                <a:close/>
                <a:moveTo>
                  <a:pt x="2764" y="747"/>
                </a:moveTo>
                <a:lnTo>
                  <a:pt x="2764" y="747"/>
                </a:lnTo>
                <a:lnTo>
                  <a:pt x="2764" y="744"/>
                </a:lnTo>
                <a:lnTo>
                  <a:pt x="2764" y="744"/>
                </a:lnTo>
                <a:lnTo>
                  <a:pt x="2764" y="742"/>
                </a:lnTo>
                <a:lnTo>
                  <a:pt x="2762" y="738"/>
                </a:lnTo>
                <a:lnTo>
                  <a:pt x="2762" y="738"/>
                </a:lnTo>
                <a:lnTo>
                  <a:pt x="2762" y="738"/>
                </a:lnTo>
                <a:lnTo>
                  <a:pt x="2760" y="738"/>
                </a:lnTo>
                <a:lnTo>
                  <a:pt x="2760" y="738"/>
                </a:lnTo>
                <a:lnTo>
                  <a:pt x="2757" y="738"/>
                </a:lnTo>
                <a:lnTo>
                  <a:pt x="2757" y="738"/>
                </a:lnTo>
                <a:lnTo>
                  <a:pt x="2753" y="740"/>
                </a:lnTo>
                <a:lnTo>
                  <a:pt x="2751" y="740"/>
                </a:lnTo>
                <a:lnTo>
                  <a:pt x="2751" y="742"/>
                </a:lnTo>
                <a:lnTo>
                  <a:pt x="2751" y="747"/>
                </a:lnTo>
                <a:lnTo>
                  <a:pt x="2751" y="747"/>
                </a:lnTo>
                <a:lnTo>
                  <a:pt x="2753" y="747"/>
                </a:lnTo>
                <a:lnTo>
                  <a:pt x="2755" y="749"/>
                </a:lnTo>
                <a:lnTo>
                  <a:pt x="2760" y="749"/>
                </a:lnTo>
                <a:lnTo>
                  <a:pt x="2762" y="749"/>
                </a:lnTo>
                <a:lnTo>
                  <a:pt x="2764" y="747"/>
                </a:lnTo>
                <a:close/>
                <a:moveTo>
                  <a:pt x="2799" y="763"/>
                </a:moveTo>
                <a:lnTo>
                  <a:pt x="2799" y="763"/>
                </a:lnTo>
                <a:lnTo>
                  <a:pt x="2801" y="765"/>
                </a:lnTo>
                <a:lnTo>
                  <a:pt x="2801" y="765"/>
                </a:lnTo>
                <a:lnTo>
                  <a:pt x="2804" y="763"/>
                </a:lnTo>
                <a:lnTo>
                  <a:pt x="2806" y="763"/>
                </a:lnTo>
                <a:lnTo>
                  <a:pt x="2806" y="765"/>
                </a:lnTo>
                <a:lnTo>
                  <a:pt x="2808" y="763"/>
                </a:lnTo>
                <a:lnTo>
                  <a:pt x="2806" y="763"/>
                </a:lnTo>
                <a:lnTo>
                  <a:pt x="2806" y="761"/>
                </a:lnTo>
                <a:lnTo>
                  <a:pt x="2804" y="761"/>
                </a:lnTo>
                <a:lnTo>
                  <a:pt x="2806" y="761"/>
                </a:lnTo>
                <a:lnTo>
                  <a:pt x="2806" y="759"/>
                </a:lnTo>
                <a:lnTo>
                  <a:pt x="2806" y="759"/>
                </a:lnTo>
                <a:lnTo>
                  <a:pt x="2806" y="759"/>
                </a:lnTo>
                <a:lnTo>
                  <a:pt x="2804" y="757"/>
                </a:lnTo>
                <a:lnTo>
                  <a:pt x="2804" y="757"/>
                </a:lnTo>
                <a:lnTo>
                  <a:pt x="2801" y="757"/>
                </a:lnTo>
                <a:lnTo>
                  <a:pt x="2801" y="757"/>
                </a:lnTo>
                <a:lnTo>
                  <a:pt x="2799" y="757"/>
                </a:lnTo>
                <a:lnTo>
                  <a:pt x="2799" y="759"/>
                </a:lnTo>
                <a:lnTo>
                  <a:pt x="2799" y="759"/>
                </a:lnTo>
                <a:lnTo>
                  <a:pt x="2799" y="759"/>
                </a:lnTo>
                <a:lnTo>
                  <a:pt x="2799" y="761"/>
                </a:lnTo>
                <a:lnTo>
                  <a:pt x="2799" y="763"/>
                </a:lnTo>
                <a:close/>
                <a:moveTo>
                  <a:pt x="2871" y="705"/>
                </a:moveTo>
                <a:lnTo>
                  <a:pt x="2871" y="707"/>
                </a:lnTo>
                <a:lnTo>
                  <a:pt x="2873" y="709"/>
                </a:lnTo>
                <a:lnTo>
                  <a:pt x="2871" y="709"/>
                </a:lnTo>
                <a:lnTo>
                  <a:pt x="2871" y="711"/>
                </a:lnTo>
                <a:lnTo>
                  <a:pt x="2873" y="711"/>
                </a:lnTo>
                <a:lnTo>
                  <a:pt x="2873" y="711"/>
                </a:lnTo>
                <a:lnTo>
                  <a:pt x="2875" y="709"/>
                </a:lnTo>
                <a:lnTo>
                  <a:pt x="2875" y="707"/>
                </a:lnTo>
                <a:lnTo>
                  <a:pt x="2877" y="707"/>
                </a:lnTo>
                <a:lnTo>
                  <a:pt x="2879" y="705"/>
                </a:lnTo>
                <a:lnTo>
                  <a:pt x="2879" y="702"/>
                </a:lnTo>
                <a:lnTo>
                  <a:pt x="2879" y="702"/>
                </a:lnTo>
                <a:lnTo>
                  <a:pt x="2881" y="702"/>
                </a:lnTo>
                <a:lnTo>
                  <a:pt x="2881" y="702"/>
                </a:lnTo>
                <a:lnTo>
                  <a:pt x="2879" y="700"/>
                </a:lnTo>
                <a:lnTo>
                  <a:pt x="2881" y="696"/>
                </a:lnTo>
                <a:lnTo>
                  <a:pt x="2881" y="694"/>
                </a:lnTo>
                <a:lnTo>
                  <a:pt x="2883" y="694"/>
                </a:lnTo>
                <a:lnTo>
                  <a:pt x="2883" y="692"/>
                </a:lnTo>
                <a:lnTo>
                  <a:pt x="2883" y="692"/>
                </a:lnTo>
                <a:lnTo>
                  <a:pt x="2883" y="692"/>
                </a:lnTo>
                <a:lnTo>
                  <a:pt x="2881" y="690"/>
                </a:lnTo>
                <a:lnTo>
                  <a:pt x="2881" y="692"/>
                </a:lnTo>
                <a:lnTo>
                  <a:pt x="2881" y="692"/>
                </a:lnTo>
                <a:lnTo>
                  <a:pt x="2879" y="692"/>
                </a:lnTo>
                <a:lnTo>
                  <a:pt x="2877" y="692"/>
                </a:lnTo>
                <a:lnTo>
                  <a:pt x="2875" y="694"/>
                </a:lnTo>
                <a:lnTo>
                  <a:pt x="2873" y="696"/>
                </a:lnTo>
                <a:lnTo>
                  <a:pt x="2871" y="696"/>
                </a:lnTo>
                <a:lnTo>
                  <a:pt x="2871" y="698"/>
                </a:lnTo>
                <a:lnTo>
                  <a:pt x="2871" y="700"/>
                </a:lnTo>
                <a:lnTo>
                  <a:pt x="2871" y="702"/>
                </a:lnTo>
                <a:lnTo>
                  <a:pt x="2871" y="705"/>
                </a:lnTo>
                <a:lnTo>
                  <a:pt x="2871" y="705"/>
                </a:lnTo>
                <a:close/>
                <a:moveTo>
                  <a:pt x="2757" y="753"/>
                </a:moveTo>
                <a:lnTo>
                  <a:pt x="2757" y="751"/>
                </a:lnTo>
                <a:lnTo>
                  <a:pt x="2755" y="751"/>
                </a:lnTo>
                <a:lnTo>
                  <a:pt x="2755" y="751"/>
                </a:lnTo>
                <a:lnTo>
                  <a:pt x="2757" y="753"/>
                </a:lnTo>
                <a:lnTo>
                  <a:pt x="2760" y="753"/>
                </a:lnTo>
                <a:lnTo>
                  <a:pt x="2760" y="753"/>
                </a:lnTo>
                <a:lnTo>
                  <a:pt x="2760" y="753"/>
                </a:lnTo>
                <a:lnTo>
                  <a:pt x="2760" y="753"/>
                </a:lnTo>
                <a:lnTo>
                  <a:pt x="2757" y="753"/>
                </a:lnTo>
                <a:close/>
                <a:moveTo>
                  <a:pt x="2751" y="749"/>
                </a:moveTo>
                <a:lnTo>
                  <a:pt x="2749" y="749"/>
                </a:lnTo>
                <a:lnTo>
                  <a:pt x="2749" y="749"/>
                </a:lnTo>
                <a:lnTo>
                  <a:pt x="2749" y="753"/>
                </a:lnTo>
                <a:lnTo>
                  <a:pt x="2751" y="753"/>
                </a:lnTo>
                <a:lnTo>
                  <a:pt x="2751" y="753"/>
                </a:lnTo>
                <a:lnTo>
                  <a:pt x="2753" y="753"/>
                </a:lnTo>
                <a:lnTo>
                  <a:pt x="2753" y="753"/>
                </a:lnTo>
                <a:lnTo>
                  <a:pt x="2753" y="751"/>
                </a:lnTo>
                <a:lnTo>
                  <a:pt x="2751" y="749"/>
                </a:lnTo>
                <a:close/>
                <a:moveTo>
                  <a:pt x="2760" y="734"/>
                </a:moveTo>
                <a:lnTo>
                  <a:pt x="2762" y="734"/>
                </a:lnTo>
                <a:lnTo>
                  <a:pt x="2762" y="734"/>
                </a:lnTo>
                <a:lnTo>
                  <a:pt x="2762" y="734"/>
                </a:lnTo>
                <a:lnTo>
                  <a:pt x="2762" y="732"/>
                </a:lnTo>
                <a:lnTo>
                  <a:pt x="2762" y="732"/>
                </a:lnTo>
                <a:lnTo>
                  <a:pt x="2760" y="730"/>
                </a:lnTo>
                <a:lnTo>
                  <a:pt x="2760" y="732"/>
                </a:lnTo>
                <a:lnTo>
                  <a:pt x="2760" y="732"/>
                </a:lnTo>
                <a:lnTo>
                  <a:pt x="2760" y="734"/>
                </a:lnTo>
                <a:lnTo>
                  <a:pt x="2760" y="734"/>
                </a:lnTo>
                <a:close/>
                <a:moveTo>
                  <a:pt x="2762" y="755"/>
                </a:moveTo>
                <a:lnTo>
                  <a:pt x="2764" y="755"/>
                </a:lnTo>
                <a:lnTo>
                  <a:pt x="2764" y="755"/>
                </a:lnTo>
                <a:lnTo>
                  <a:pt x="2766" y="749"/>
                </a:lnTo>
                <a:lnTo>
                  <a:pt x="2766" y="747"/>
                </a:lnTo>
                <a:lnTo>
                  <a:pt x="2766" y="747"/>
                </a:lnTo>
                <a:lnTo>
                  <a:pt x="2766" y="749"/>
                </a:lnTo>
                <a:lnTo>
                  <a:pt x="2764" y="751"/>
                </a:lnTo>
                <a:lnTo>
                  <a:pt x="2762" y="753"/>
                </a:lnTo>
                <a:lnTo>
                  <a:pt x="2762" y="753"/>
                </a:lnTo>
                <a:lnTo>
                  <a:pt x="2762" y="753"/>
                </a:lnTo>
                <a:lnTo>
                  <a:pt x="2762" y="755"/>
                </a:lnTo>
                <a:close/>
                <a:moveTo>
                  <a:pt x="2827" y="751"/>
                </a:moveTo>
                <a:lnTo>
                  <a:pt x="2827" y="751"/>
                </a:lnTo>
                <a:lnTo>
                  <a:pt x="2827" y="749"/>
                </a:lnTo>
                <a:lnTo>
                  <a:pt x="2827" y="747"/>
                </a:lnTo>
                <a:lnTo>
                  <a:pt x="2822" y="744"/>
                </a:lnTo>
                <a:lnTo>
                  <a:pt x="2820" y="744"/>
                </a:lnTo>
                <a:lnTo>
                  <a:pt x="2820" y="749"/>
                </a:lnTo>
                <a:lnTo>
                  <a:pt x="2822" y="749"/>
                </a:lnTo>
                <a:lnTo>
                  <a:pt x="2827" y="751"/>
                </a:lnTo>
                <a:close/>
                <a:moveTo>
                  <a:pt x="4115" y="1482"/>
                </a:moveTo>
                <a:lnTo>
                  <a:pt x="4115" y="1482"/>
                </a:lnTo>
                <a:lnTo>
                  <a:pt x="4115" y="1480"/>
                </a:lnTo>
                <a:lnTo>
                  <a:pt x="4115" y="1480"/>
                </a:lnTo>
                <a:lnTo>
                  <a:pt x="4113" y="1482"/>
                </a:lnTo>
                <a:lnTo>
                  <a:pt x="4113" y="1482"/>
                </a:lnTo>
                <a:lnTo>
                  <a:pt x="4113" y="1482"/>
                </a:lnTo>
                <a:lnTo>
                  <a:pt x="4113" y="1484"/>
                </a:lnTo>
                <a:lnTo>
                  <a:pt x="4115" y="1487"/>
                </a:lnTo>
                <a:lnTo>
                  <a:pt x="4115" y="1487"/>
                </a:lnTo>
                <a:lnTo>
                  <a:pt x="4115" y="1487"/>
                </a:lnTo>
                <a:lnTo>
                  <a:pt x="4115" y="1484"/>
                </a:lnTo>
                <a:lnTo>
                  <a:pt x="4115" y="1482"/>
                </a:lnTo>
                <a:close/>
                <a:moveTo>
                  <a:pt x="4094" y="1463"/>
                </a:moveTo>
                <a:lnTo>
                  <a:pt x="4092" y="1463"/>
                </a:lnTo>
                <a:lnTo>
                  <a:pt x="4094" y="1463"/>
                </a:lnTo>
                <a:lnTo>
                  <a:pt x="4094" y="1463"/>
                </a:lnTo>
                <a:lnTo>
                  <a:pt x="4094" y="1463"/>
                </a:lnTo>
                <a:lnTo>
                  <a:pt x="4094" y="1463"/>
                </a:lnTo>
                <a:close/>
                <a:moveTo>
                  <a:pt x="4117" y="1591"/>
                </a:moveTo>
                <a:lnTo>
                  <a:pt x="4117" y="1591"/>
                </a:lnTo>
                <a:lnTo>
                  <a:pt x="4117" y="1591"/>
                </a:lnTo>
                <a:lnTo>
                  <a:pt x="4117" y="1591"/>
                </a:lnTo>
                <a:lnTo>
                  <a:pt x="4117" y="1591"/>
                </a:lnTo>
                <a:lnTo>
                  <a:pt x="4117" y="1589"/>
                </a:lnTo>
                <a:lnTo>
                  <a:pt x="4117" y="1589"/>
                </a:lnTo>
                <a:lnTo>
                  <a:pt x="4117" y="1591"/>
                </a:lnTo>
                <a:close/>
                <a:moveTo>
                  <a:pt x="4100" y="1468"/>
                </a:moveTo>
                <a:lnTo>
                  <a:pt x="4100" y="1468"/>
                </a:lnTo>
                <a:lnTo>
                  <a:pt x="4100" y="1468"/>
                </a:lnTo>
                <a:lnTo>
                  <a:pt x="4100" y="1468"/>
                </a:lnTo>
                <a:lnTo>
                  <a:pt x="4100" y="1468"/>
                </a:lnTo>
                <a:lnTo>
                  <a:pt x="4100" y="1468"/>
                </a:lnTo>
                <a:lnTo>
                  <a:pt x="4100" y="1468"/>
                </a:lnTo>
                <a:lnTo>
                  <a:pt x="4100" y="1468"/>
                </a:lnTo>
                <a:close/>
                <a:moveTo>
                  <a:pt x="4103" y="1476"/>
                </a:moveTo>
                <a:lnTo>
                  <a:pt x="4105" y="1478"/>
                </a:lnTo>
                <a:lnTo>
                  <a:pt x="4105" y="1476"/>
                </a:lnTo>
                <a:lnTo>
                  <a:pt x="4103" y="1476"/>
                </a:lnTo>
                <a:lnTo>
                  <a:pt x="4103" y="1476"/>
                </a:lnTo>
                <a:close/>
                <a:moveTo>
                  <a:pt x="4155" y="1327"/>
                </a:moveTo>
                <a:lnTo>
                  <a:pt x="4155" y="1327"/>
                </a:lnTo>
                <a:lnTo>
                  <a:pt x="4155" y="1329"/>
                </a:lnTo>
                <a:lnTo>
                  <a:pt x="4155" y="1327"/>
                </a:lnTo>
                <a:lnTo>
                  <a:pt x="4155" y="1327"/>
                </a:lnTo>
                <a:lnTo>
                  <a:pt x="4155" y="1327"/>
                </a:lnTo>
                <a:lnTo>
                  <a:pt x="4155" y="1327"/>
                </a:lnTo>
                <a:close/>
                <a:moveTo>
                  <a:pt x="4157" y="1327"/>
                </a:moveTo>
                <a:lnTo>
                  <a:pt x="4157" y="1329"/>
                </a:lnTo>
                <a:lnTo>
                  <a:pt x="4159" y="1329"/>
                </a:lnTo>
                <a:lnTo>
                  <a:pt x="4159" y="1329"/>
                </a:lnTo>
                <a:lnTo>
                  <a:pt x="4159" y="1329"/>
                </a:lnTo>
                <a:lnTo>
                  <a:pt x="4159" y="1327"/>
                </a:lnTo>
                <a:lnTo>
                  <a:pt x="4159" y="1327"/>
                </a:lnTo>
                <a:lnTo>
                  <a:pt x="4157" y="1327"/>
                </a:lnTo>
                <a:lnTo>
                  <a:pt x="4157" y="1327"/>
                </a:lnTo>
                <a:close/>
                <a:moveTo>
                  <a:pt x="4165" y="1321"/>
                </a:moveTo>
                <a:lnTo>
                  <a:pt x="4165" y="1321"/>
                </a:lnTo>
                <a:lnTo>
                  <a:pt x="4163" y="1321"/>
                </a:lnTo>
                <a:lnTo>
                  <a:pt x="4163" y="1323"/>
                </a:lnTo>
                <a:lnTo>
                  <a:pt x="4165" y="1323"/>
                </a:lnTo>
                <a:lnTo>
                  <a:pt x="4168" y="1323"/>
                </a:lnTo>
                <a:lnTo>
                  <a:pt x="4165" y="1321"/>
                </a:lnTo>
                <a:close/>
                <a:moveTo>
                  <a:pt x="4251" y="1296"/>
                </a:moveTo>
                <a:lnTo>
                  <a:pt x="4251" y="1296"/>
                </a:lnTo>
                <a:lnTo>
                  <a:pt x="4251" y="1298"/>
                </a:lnTo>
                <a:lnTo>
                  <a:pt x="4251" y="1298"/>
                </a:lnTo>
                <a:lnTo>
                  <a:pt x="4251" y="1298"/>
                </a:lnTo>
                <a:lnTo>
                  <a:pt x="4253" y="1298"/>
                </a:lnTo>
                <a:lnTo>
                  <a:pt x="4253" y="1298"/>
                </a:lnTo>
                <a:lnTo>
                  <a:pt x="4251" y="1298"/>
                </a:lnTo>
                <a:lnTo>
                  <a:pt x="4251" y="1296"/>
                </a:lnTo>
                <a:close/>
                <a:moveTo>
                  <a:pt x="4163" y="1327"/>
                </a:moveTo>
                <a:lnTo>
                  <a:pt x="4165" y="1327"/>
                </a:lnTo>
                <a:lnTo>
                  <a:pt x="4165" y="1327"/>
                </a:lnTo>
                <a:lnTo>
                  <a:pt x="4165" y="1325"/>
                </a:lnTo>
                <a:lnTo>
                  <a:pt x="4165" y="1325"/>
                </a:lnTo>
                <a:lnTo>
                  <a:pt x="4165" y="1325"/>
                </a:lnTo>
                <a:lnTo>
                  <a:pt x="4165" y="1325"/>
                </a:lnTo>
                <a:lnTo>
                  <a:pt x="4163" y="1327"/>
                </a:lnTo>
                <a:close/>
                <a:moveTo>
                  <a:pt x="3388" y="1277"/>
                </a:moveTo>
                <a:lnTo>
                  <a:pt x="3386" y="1277"/>
                </a:lnTo>
                <a:lnTo>
                  <a:pt x="3384" y="1277"/>
                </a:lnTo>
                <a:lnTo>
                  <a:pt x="3386" y="1277"/>
                </a:lnTo>
                <a:lnTo>
                  <a:pt x="3388" y="1277"/>
                </a:lnTo>
                <a:lnTo>
                  <a:pt x="3388" y="1277"/>
                </a:lnTo>
                <a:lnTo>
                  <a:pt x="3388" y="1277"/>
                </a:lnTo>
                <a:lnTo>
                  <a:pt x="3388" y="1277"/>
                </a:lnTo>
                <a:lnTo>
                  <a:pt x="3388" y="1277"/>
                </a:lnTo>
                <a:lnTo>
                  <a:pt x="3388" y="1277"/>
                </a:lnTo>
                <a:close/>
                <a:moveTo>
                  <a:pt x="3380" y="1275"/>
                </a:moveTo>
                <a:lnTo>
                  <a:pt x="3378" y="1275"/>
                </a:lnTo>
                <a:lnTo>
                  <a:pt x="3380" y="1277"/>
                </a:lnTo>
                <a:lnTo>
                  <a:pt x="3380" y="1277"/>
                </a:lnTo>
                <a:lnTo>
                  <a:pt x="3382" y="1275"/>
                </a:lnTo>
                <a:lnTo>
                  <a:pt x="3382" y="1275"/>
                </a:lnTo>
                <a:lnTo>
                  <a:pt x="3382" y="1275"/>
                </a:lnTo>
                <a:lnTo>
                  <a:pt x="3382" y="1273"/>
                </a:lnTo>
                <a:lnTo>
                  <a:pt x="3382" y="1275"/>
                </a:lnTo>
                <a:lnTo>
                  <a:pt x="3380" y="1275"/>
                </a:lnTo>
                <a:close/>
                <a:moveTo>
                  <a:pt x="4369" y="1162"/>
                </a:moveTo>
                <a:lnTo>
                  <a:pt x="4369" y="1162"/>
                </a:lnTo>
                <a:lnTo>
                  <a:pt x="4369" y="1162"/>
                </a:lnTo>
                <a:lnTo>
                  <a:pt x="4367" y="1160"/>
                </a:lnTo>
                <a:lnTo>
                  <a:pt x="4367" y="1160"/>
                </a:lnTo>
                <a:lnTo>
                  <a:pt x="4365" y="1160"/>
                </a:lnTo>
                <a:lnTo>
                  <a:pt x="4365" y="1160"/>
                </a:lnTo>
                <a:lnTo>
                  <a:pt x="4365" y="1162"/>
                </a:lnTo>
                <a:lnTo>
                  <a:pt x="4369" y="1164"/>
                </a:lnTo>
                <a:lnTo>
                  <a:pt x="4373" y="1164"/>
                </a:lnTo>
                <a:lnTo>
                  <a:pt x="4373" y="1164"/>
                </a:lnTo>
                <a:lnTo>
                  <a:pt x="4373" y="1164"/>
                </a:lnTo>
                <a:lnTo>
                  <a:pt x="4373" y="1164"/>
                </a:lnTo>
                <a:lnTo>
                  <a:pt x="4369" y="1162"/>
                </a:lnTo>
                <a:close/>
                <a:moveTo>
                  <a:pt x="3369" y="1275"/>
                </a:moveTo>
                <a:lnTo>
                  <a:pt x="3369" y="1275"/>
                </a:lnTo>
                <a:lnTo>
                  <a:pt x="3369" y="1275"/>
                </a:lnTo>
                <a:lnTo>
                  <a:pt x="3369" y="1275"/>
                </a:lnTo>
                <a:lnTo>
                  <a:pt x="3371" y="1275"/>
                </a:lnTo>
                <a:lnTo>
                  <a:pt x="3369" y="1275"/>
                </a:lnTo>
                <a:lnTo>
                  <a:pt x="3369" y="1275"/>
                </a:lnTo>
                <a:close/>
                <a:moveTo>
                  <a:pt x="2965" y="1076"/>
                </a:moveTo>
                <a:lnTo>
                  <a:pt x="2965" y="1076"/>
                </a:lnTo>
                <a:lnTo>
                  <a:pt x="2965" y="1076"/>
                </a:lnTo>
                <a:lnTo>
                  <a:pt x="2965" y="1076"/>
                </a:lnTo>
                <a:lnTo>
                  <a:pt x="2967" y="1076"/>
                </a:lnTo>
                <a:lnTo>
                  <a:pt x="2965" y="1074"/>
                </a:lnTo>
                <a:lnTo>
                  <a:pt x="2965" y="1074"/>
                </a:lnTo>
                <a:lnTo>
                  <a:pt x="2965" y="1076"/>
                </a:lnTo>
                <a:close/>
                <a:moveTo>
                  <a:pt x="4090" y="1457"/>
                </a:moveTo>
                <a:lnTo>
                  <a:pt x="4090" y="1455"/>
                </a:lnTo>
                <a:lnTo>
                  <a:pt x="4090" y="1455"/>
                </a:lnTo>
                <a:lnTo>
                  <a:pt x="4090" y="1457"/>
                </a:lnTo>
                <a:lnTo>
                  <a:pt x="4090" y="1459"/>
                </a:lnTo>
                <a:lnTo>
                  <a:pt x="4090" y="1459"/>
                </a:lnTo>
                <a:lnTo>
                  <a:pt x="4090" y="1459"/>
                </a:lnTo>
                <a:lnTo>
                  <a:pt x="4092" y="1459"/>
                </a:lnTo>
                <a:lnTo>
                  <a:pt x="4092" y="1457"/>
                </a:lnTo>
                <a:lnTo>
                  <a:pt x="4092" y="1457"/>
                </a:lnTo>
                <a:lnTo>
                  <a:pt x="4090" y="1457"/>
                </a:lnTo>
                <a:close/>
                <a:moveTo>
                  <a:pt x="4056" y="1493"/>
                </a:moveTo>
                <a:lnTo>
                  <a:pt x="4054" y="1495"/>
                </a:lnTo>
                <a:lnTo>
                  <a:pt x="4056" y="1495"/>
                </a:lnTo>
                <a:lnTo>
                  <a:pt x="4056" y="1495"/>
                </a:lnTo>
                <a:lnTo>
                  <a:pt x="4056" y="1495"/>
                </a:lnTo>
                <a:lnTo>
                  <a:pt x="4056" y="1493"/>
                </a:lnTo>
                <a:lnTo>
                  <a:pt x="4056" y="1493"/>
                </a:lnTo>
                <a:lnTo>
                  <a:pt x="4056" y="1493"/>
                </a:lnTo>
                <a:lnTo>
                  <a:pt x="4056" y="1493"/>
                </a:lnTo>
                <a:close/>
                <a:moveTo>
                  <a:pt x="4056" y="1491"/>
                </a:moveTo>
                <a:lnTo>
                  <a:pt x="4056" y="1491"/>
                </a:lnTo>
                <a:lnTo>
                  <a:pt x="4056" y="1491"/>
                </a:lnTo>
                <a:lnTo>
                  <a:pt x="4056" y="1491"/>
                </a:lnTo>
                <a:lnTo>
                  <a:pt x="4056" y="1491"/>
                </a:lnTo>
                <a:lnTo>
                  <a:pt x="4056" y="1491"/>
                </a:lnTo>
                <a:lnTo>
                  <a:pt x="4056" y="1491"/>
                </a:lnTo>
                <a:lnTo>
                  <a:pt x="4056" y="1491"/>
                </a:lnTo>
                <a:close/>
                <a:moveTo>
                  <a:pt x="3966" y="1350"/>
                </a:moveTo>
                <a:lnTo>
                  <a:pt x="3966" y="1350"/>
                </a:lnTo>
                <a:lnTo>
                  <a:pt x="3968" y="1350"/>
                </a:lnTo>
                <a:lnTo>
                  <a:pt x="3968" y="1350"/>
                </a:lnTo>
                <a:lnTo>
                  <a:pt x="3968" y="1348"/>
                </a:lnTo>
                <a:lnTo>
                  <a:pt x="3968" y="1348"/>
                </a:lnTo>
                <a:lnTo>
                  <a:pt x="3968" y="1348"/>
                </a:lnTo>
                <a:lnTo>
                  <a:pt x="3966" y="1348"/>
                </a:lnTo>
                <a:lnTo>
                  <a:pt x="3966" y="1346"/>
                </a:lnTo>
                <a:lnTo>
                  <a:pt x="3964" y="1346"/>
                </a:lnTo>
                <a:lnTo>
                  <a:pt x="3964" y="1348"/>
                </a:lnTo>
                <a:lnTo>
                  <a:pt x="3964" y="1348"/>
                </a:lnTo>
                <a:lnTo>
                  <a:pt x="3966" y="1348"/>
                </a:lnTo>
                <a:lnTo>
                  <a:pt x="3966" y="1350"/>
                </a:lnTo>
                <a:close/>
                <a:moveTo>
                  <a:pt x="3411" y="1239"/>
                </a:moveTo>
                <a:lnTo>
                  <a:pt x="3409" y="1239"/>
                </a:lnTo>
                <a:lnTo>
                  <a:pt x="3409" y="1239"/>
                </a:lnTo>
                <a:lnTo>
                  <a:pt x="3409" y="1239"/>
                </a:lnTo>
                <a:lnTo>
                  <a:pt x="3409" y="1241"/>
                </a:lnTo>
                <a:lnTo>
                  <a:pt x="3409" y="1241"/>
                </a:lnTo>
                <a:lnTo>
                  <a:pt x="3411" y="1241"/>
                </a:lnTo>
                <a:lnTo>
                  <a:pt x="3413" y="1239"/>
                </a:lnTo>
                <a:lnTo>
                  <a:pt x="3413" y="1239"/>
                </a:lnTo>
                <a:lnTo>
                  <a:pt x="3415" y="1239"/>
                </a:lnTo>
                <a:lnTo>
                  <a:pt x="3417" y="1239"/>
                </a:lnTo>
                <a:lnTo>
                  <a:pt x="3417" y="1239"/>
                </a:lnTo>
                <a:lnTo>
                  <a:pt x="3417" y="1239"/>
                </a:lnTo>
                <a:lnTo>
                  <a:pt x="3420" y="1237"/>
                </a:lnTo>
                <a:lnTo>
                  <a:pt x="3422" y="1235"/>
                </a:lnTo>
                <a:lnTo>
                  <a:pt x="3424" y="1235"/>
                </a:lnTo>
                <a:lnTo>
                  <a:pt x="3422" y="1235"/>
                </a:lnTo>
                <a:lnTo>
                  <a:pt x="3420" y="1235"/>
                </a:lnTo>
                <a:lnTo>
                  <a:pt x="3417" y="1235"/>
                </a:lnTo>
                <a:lnTo>
                  <a:pt x="3415" y="1235"/>
                </a:lnTo>
                <a:lnTo>
                  <a:pt x="3415" y="1235"/>
                </a:lnTo>
                <a:lnTo>
                  <a:pt x="3415" y="1237"/>
                </a:lnTo>
                <a:lnTo>
                  <a:pt x="3415" y="1237"/>
                </a:lnTo>
                <a:lnTo>
                  <a:pt x="3411" y="1239"/>
                </a:lnTo>
                <a:close/>
                <a:moveTo>
                  <a:pt x="3396" y="1273"/>
                </a:moveTo>
                <a:lnTo>
                  <a:pt x="3394" y="1273"/>
                </a:lnTo>
                <a:lnTo>
                  <a:pt x="3394" y="1273"/>
                </a:lnTo>
                <a:lnTo>
                  <a:pt x="3396" y="1273"/>
                </a:lnTo>
                <a:lnTo>
                  <a:pt x="3396" y="1273"/>
                </a:lnTo>
                <a:lnTo>
                  <a:pt x="3396" y="1273"/>
                </a:lnTo>
                <a:lnTo>
                  <a:pt x="3396" y="1273"/>
                </a:lnTo>
                <a:lnTo>
                  <a:pt x="3396" y="1273"/>
                </a:lnTo>
                <a:lnTo>
                  <a:pt x="3396" y="1273"/>
                </a:lnTo>
                <a:close/>
                <a:moveTo>
                  <a:pt x="5211" y="811"/>
                </a:moveTo>
                <a:lnTo>
                  <a:pt x="5213" y="809"/>
                </a:lnTo>
                <a:lnTo>
                  <a:pt x="5211" y="807"/>
                </a:lnTo>
                <a:lnTo>
                  <a:pt x="5209" y="809"/>
                </a:lnTo>
                <a:lnTo>
                  <a:pt x="5209" y="809"/>
                </a:lnTo>
                <a:lnTo>
                  <a:pt x="5209" y="811"/>
                </a:lnTo>
                <a:lnTo>
                  <a:pt x="5211" y="811"/>
                </a:lnTo>
                <a:lnTo>
                  <a:pt x="5211" y="811"/>
                </a:lnTo>
                <a:close/>
                <a:moveTo>
                  <a:pt x="5213" y="1866"/>
                </a:moveTo>
                <a:lnTo>
                  <a:pt x="5211" y="1866"/>
                </a:lnTo>
                <a:lnTo>
                  <a:pt x="5211" y="1866"/>
                </a:lnTo>
                <a:lnTo>
                  <a:pt x="5209" y="1866"/>
                </a:lnTo>
                <a:lnTo>
                  <a:pt x="5207" y="1866"/>
                </a:lnTo>
                <a:lnTo>
                  <a:pt x="5207" y="1868"/>
                </a:lnTo>
                <a:lnTo>
                  <a:pt x="5205" y="1868"/>
                </a:lnTo>
                <a:lnTo>
                  <a:pt x="5205" y="1868"/>
                </a:lnTo>
                <a:lnTo>
                  <a:pt x="5203" y="1870"/>
                </a:lnTo>
                <a:lnTo>
                  <a:pt x="5201" y="1870"/>
                </a:lnTo>
                <a:lnTo>
                  <a:pt x="5198" y="1870"/>
                </a:lnTo>
                <a:lnTo>
                  <a:pt x="5198" y="1872"/>
                </a:lnTo>
                <a:lnTo>
                  <a:pt x="5196" y="1872"/>
                </a:lnTo>
                <a:lnTo>
                  <a:pt x="5196" y="1872"/>
                </a:lnTo>
                <a:lnTo>
                  <a:pt x="5196" y="1872"/>
                </a:lnTo>
                <a:lnTo>
                  <a:pt x="5194" y="1872"/>
                </a:lnTo>
                <a:lnTo>
                  <a:pt x="5194" y="1872"/>
                </a:lnTo>
                <a:lnTo>
                  <a:pt x="5194" y="1872"/>
                </a:lnTo>
                <a:lnTo>
                  <a:pt x="5194" y="1874"/>
                </a:lnTo>
                <a:lnTo>
                  <a:pt x="5194" y="1874"/>
                </a:lnTo>
                <a:lnTo>
                  <a:pt x="5194" y="1874"/>
                </a:lnTo>
                <a:lnTo>
                  <a:pt x="5196" y="1874"/>
                </a:lnTo>
                <a:lnTo>
                  <a:pt x="5196" y="1877"/>
                </a:lnTo>
                <a:lnTo>
                  <a:pt x="5196" y="1877"/>
                </a:lnTo>
                <a:lnTo>
                  <a:pt x="5198" y="1877"/>
                </a:lnTo>
                <a:lnTo>
                  <a:pt x="5198" y="1877"/>
                </a:lnTo>
                <a:lnTo>
                  <a:pt x="5201" y="1877"/>
                </a:lnTo>
                <a:lnTo>
                  <a:pt x="5201" y="1877"/>
                </a:lnTo>
                <a:lnTo>
                  <a:pt x="5203" y="1874"/>
                </a:lnTo>
                <a:lnTo>
                  <a:pt x="5205" y="1872"/>
                </a:lnTo>
                <a:lnTo>
                  <a:pt x="5205" y="1872"/>
                </a:lnTo>
                <a:lnTo>
                  <a:pt x="5205" y="1872"/>
                </a:lnTo>
                <a:lnTo>
                  <a:pt x="5207" y="1874"/>
                </a:lnTo>
                <a:lnTo>
                  <a:pt x="5207" y="1874"/>
                </a:lnTo>
                <a:lnTo>
                  <a:pt x="5207" y="1874"/>
                </a:lnTo>
                <a:lnTo>
                  <a:pt x="5207" y="1874"/>
                </a:lnTo>
                <a:lnTo>
                  <a:pt x="5209" y="1874"/>
                </a:lnTo>
                <a:lnTo>
                  <a:pt x="5211" y="1874"/>
                </a:lnTo>
                <a:lnTo>
                  <a:pt x="5213" y="1874"/>
                </a:lnTo>
                <a:lnTo>
                  <a:pt x="5215" y="1874"/>
                </a:lnTo>
                <a:lnTo>
                  <a:pt x="5213" y="1872"/>
                </a:lnTo>
                <a:lnTo>
                  <a:pt x="5213" y="1872"/>
                </a:lnTo>
                <a:lnTo>
                  <a:pt x="5215" y="1870"/>
                </a:lnTo>
                <a:lnTo>
                  <a:pt x="5215" y="1870"/>
                </a:lnTo>
                <a:lnTo>
                  <a:pt x="5213" y="1870"/>
                </a:lnTo>
                <a:lnTo>
                  <a:pt x="5213" y="1870"/>
                </a:lnTo>
                <a:lnTo>
                  <a:pt x="5211" y="1872"/>
                </a:lnTo>
                <a:lnTo>
                  <a:pt x="5209" y="1874"/>
                </a:lnTo>
                <a:lnTo>
                  <a:pt x="5209" y="1872"/>
                </a:lnTo>
                <a:lnTo>
                  <a:pt x="5209" y="1870"/>
                </a:lnTo>
                <a:lnTo>
                  <a:pt x="5211" y="1870"/>
                </a:lnTo>
                <a:lnTo>
                  <a:pt x="5213" y="1868"/>
                </a:lnTo>
                <a:lnTo>
                  <a:pt x="5213" y="1868"/>
                </a:lnTo>
                <a:lnTo>
                  <a:pt x="5215" y="1866"/>
                </a:lnTo>
                <a:lnTo>
                  <a:pt x="5215" y="1866"/>
                </a:lnTo>
                <a:lnTo>
                  <a:pt x="5213" y="1866"/>
                </a:lnTo>
                <a:lnTo>
                  <a:pt x="5213" y="1866"/>
                </a:lnTo>
                <a:close/>
                <a:moveTo>
                  <a:pt x="5196" y="1738"/>
                </a:moveTo>
                <a:lnTo>
                  <a:pt x="5196" y="1738"/>
                </a:lnTo>
                <a:lnTo>
                  <a:pt x="5196" y="1738"/>
                </a:lnTo>
                <a:lnTo>
                  <a:pt x="5196" y="1738"/>
                </a:lnTo>
                <a:lnTo>
                  <a:pt x="5196" y="1738"/>
                </a:lnTo>
                <a:lnTo>
                  <a:pt x="5196" y="1738"/>
                </a:lnTo>
                <a:lnTo>
                  <a:pt x="5196" y="1738"/>
                </a:lnTo>
                <a:lnTo>
                  <a:pt x="5196" y="1738"/>
                </a:lnTo>
                <a:close/>
                <a:moveTo>
                  <a:pt x="5207" y="820"/>
                </a:moveTo>
                <a:lnTo>
                  <a:pt x="5207" y="820"/>
                </a:lnTo>
                <a:lnTo>
                  <a:pt x="5205" y="820"/>
                </a:lnTo>
                <a:lnTo>
                  <a:pt x="5203" y="820"/>
                </a:lnTo>
                <a:lnTo>
                  <a:pt x="5203" y="818"/>
                </a:lnTo>
                <a:lnTo>
                  <a:pt x="5201" y="816"/>
                </a:lnTo>
                <a:lnTo>
                  <a:pt x="5196" y="816"/>
                </a:lnTo>
                <a:lnTo>
                  <a:pt x="5196" y="816"/>
                </a:lnTo>
                <a:lnTo>
                  <a:pt x="5196" y="818"/>
                </a:lnTo>
                <a:lnTo>
                  <a:pt x="5201" y="818"/>
                </a:lnTo>
                <a:lnTo>
                  <a:pt x="5205" y="820"/>
                </a:lnTo>
                <a:lnTo>
                  <a:pt x="5207" y="820"/>
                </a:lnTo>
                <a:close/>
                <a:moveTo>
                  <a:pt x="5215" y="1870"/>
                </a:moveTo>
                <a:lnTo>
                  <a:pt x="5215" y="1870"/>
                </a:lnTo>
                <a:lnTo>
                  <a:pt x="5215" y="1870"/>
                </a:lnTo>
                <a:lnTo>
                  <a:pt x="5215" y="1870"/>
                </a:lnTo>
                <a:lnTo>
                  <a:pt x="5215" y="1870"/>
                </a:lnTo>
                <a:close/>
                <a:moveTo>
                  <a:pt x="5205" y="1755"/>
                </a:moveTo>
                <a:lnTo>
                  <a:pt x="5205" y="1753"/>
                </a:lnTo>
                <a:lnTo>
                  <a:pt x="5205" y="1753"/>
                </a:lnTo>
                <a:lnTo>
                  <a:pt x="5205" y="1753"/>
                </a:lnTo>
                <a:lnTo>
                  <a:pt x="5205" y="1753"/>
                </a:lnTo>
                <a:lnTo>
                  <a:pt x="5205" y="1753"/>
                </a:lnTo>
                <a:lnTo>
                  <a:pt x="5205" y="1753"/>
                </a:lnTo>
                <a:lnTo>
                  <a:pt x="5205" y="1753"/>
                </a:lnTo>
                <a:lnTo>
                  <a:pt x="5205" y="1755"/>
                </a:lnTo>
                <a:lnTo>
                  <a:pt x="5205" y="1755"/>
                </a:lnTo>
                <a:close/>
                <a:moveTo>
                  <a:pt x="5215" y="1877"/>
                </a:moveTo>
                <a:lnTo>
                  <a:pt x="5213" y="1877"/>
                </a:lnTo>
                <a:lnTo>
                  <a:pt x="5215" y="1877"/>
                </a:lnTo>
                <a:lnTo>
                  <a:pt x="5215" y="1877"/>
                </a:lnTo>
                <a:lnTo>
                  <a:pt x="5215" y="1874"/>
                </a:lnTo>
                <a:lnTo>
                  <a:pt x="5215" y="1874"/>
                </a:lnTo>
                <a:lnTo>
                  <a:pt x="5215" y="1877"/>
                </a:lnTo>
                <a:close/>
                <a:moveTo>
                  <a:pt x="5205" y="1891"/>
                </a:moveTo>
                <a:lnTo>
                  <a:pt x="5205" y="1891"/>
                </a:lnTo>
                <a:lnTo>
                  <a:pt x="5205" y="1893"/>
                </a:lnTo>
                <a:lnTo>
                  <a:pt x="5205" y="1893"/>
                </a:lnTo>
                <a:lnTo>
                  <a:pt x="5207" y="1893"/>
                </a:lnTo>
                <a:lnTo>
                  <a:pt x="5207" y="1893"/>
                </a:lnTo>
                <a:lnTo>
                  <a:pt x="5207" y="1893"/>
                </a:lnTo>
                <a:lnTo>
                  <a:pt x="5207" y="1891"/>
                </a:lnTo>
                <a:lnTo>
                  <a:pt x="5205" y="1891"/>
                </a:lnTo>
                <a:close/>
                <a:moveTo>
                  <a:pt x="4417" y="1032"/>
                </a:moveTo>
                <a:lnTo>
                  <a:pt x="4417" y="1032"/>
                </a:lnTo>
                <a:lnTo>
                  <a:pt x="4417" y="1032"/>
                </a:lnTo>
                <a:lnTo>
                  <a:pt x="4417" y="1034"/>
                </a:lnTo>
                <a:lnTo>
                  <a:pt x="4417" y="1032"/>
                </a:lnTo>
                <a:lnTo>
                  <a:pt x="4417" y="1032"/>
                </a:lnTo>
                <a:close/>
                <a:moveTo>
                  <a:pt x="5207" y="1881"/>
                </a:moveTo>
                <a:lnTo>
                  <a:pt x="5207" y="1881"/>
                </a:lnTo>
                <a:lnTo>
                  <a:pt x="5207" y="1883"/>
                </a:lnTo>
                <a:lnTo>
                  <a:pt x="5207" y="1883"/>
                </a:lnTo>
                <a:lnTo>
                  <a:pt x="5207" y="1883"/>
                </a:lnTo>
                <a:lnTo>
                  <a:pt x="5207" y="1881"/>
                </a:lnTo>
                <a:lnTo>
                  <a:pt x="5207" y="1881"/>
                </a:lnTo>
                <a:close/>
                <a:moveTo>
                  <a:pt x="5198" y="1887"/>
                </a:moveTo>
                <a:lnTo>
                  <a:pt x="5196" y="1887"/>
                </a:lnTo>
                <a:lnTo>
                  <a:pt x="5198" y="1889"/>
                </a:lnTo>
                <a:lnTo>
                  <a:pt x="5198" y="1889"/>
                </a:lnTo>
                <a:lnTo>
                  <a:pt x="5198" y="1887"/>
                </a:lnTo>
                <a:lnTo>
                  <a:pt x="5198" y="1887"/>
                </a:lnTo>
                <a:lnTo>
                  <a:pt x="5198" y="1887"/>
                </a:lnTo>
                <a:close/>
                <a:moveTo>
                  <a:pt x="4608" y="749"/>
                </a:moveTo>
                <a:lnTo>
                  <a:pt x="4605" y="749"/>
                </a:lnTo>
                <a:lnTo>
                  <a:pt x="4605" y="749"/>
                </a:lnTo>
                <a:lnTo>
                  <a:pt x="4601" y="747"/>
                </a:lnTo>
                <a:lnTo>
                  <a:pt x="4601" y="747"/>
                </a:lnTo>
                <a:lnTo>
                  <a:pt x="4599" y="751"/>
                </a:lnTo>
                <a:lnTo>
                  <a:pt x="4597" y="751"/>
                </a:lnTo>
                <a:lnTo>
                  <a:pt x="4597" y="753"/>
                </a:lnTo>
                <a:lnTo>
                  <a:pt x="4595" y="755"/>
                </a:lnTo>
                <a:lnTo>
                  <a:pt x="4597" y="755"/>
                </a:lnTo>
                <a:lnTo>
                  <a:pt x="4599" y="753"/>
                </a:lnTo>
                <a:lnTo>
                  <a:pt x="4599" y="753"/>
                </a:lnTo>
                <a:lnTo>
                  <a:pt x="4601" y="757"/>
                </a:lnTo>
                <a:lnTo>
                  <a:pt x="4603" y="757"/>
                </a:lnTo>
                <a:lnTo>
                  <a:pt x="4603" y="757"/>
                </a:lnTo>
                <a:lnTo>
                  <a:pt x="4605" y="755"/>
                </a:lnTo>
                <a:lnTo>
                  <a:pt x="4605" y="755"/>
                </a:lnTo>
                <a:lnTo>
                  <a:pt x="4608" y="753"/>
                </a:lnTo>
                <a:lnTo>
                  <a:pt x="4608" y="753"/>
                </a:lnTo>
                <a:lnTo>
                  <a:pt x="4608" y="751"/>
                </a:lnTo>
                <a:lnTo>
                  <a:pt x="4610" y="749"/>
                </a:lnTo>
                <a:lnTo>
                  <a:pt x="4610" y="749"/>
                </a:lnTo>
                <a:lnTo>
                  <a:pt x="4608" y="749"/>
                </a:lnTo>
                <a:close/>
                <a:moveTo>
                  <a:pt x="4593" y="749"/>
                </a:moveTo>
                <a:lnTo>
                  <a:pt x="4589" y="751"/>
                </a:lnTo>
                <a:lnTo>
                  <a:pt x="4589" y="751"/>
                </a:lnTo>
                <a:lnTo>
                  <a:pt x="4589" y="751"/>
                </a:lnTo>
                <a:lnTo>
                  <a:pt x="4591" y="751"/>
                </a:lnTo>
                <a:lnTo>
                  <a:pt x="4593" y="751"/>
                </a:lnTo>
                <a:lnTo>
                  <a:pt x="4593" y="751"/>
                </a:lnTo>
                <a:lnTo>
                  <a:pt x="4595" y="749"/>
                </a:lnTo>
                <a:lnTo>
                  <a:pt x="4595" y="749"/>
                </a:lnTo>
                <a:lnTo>
                  <a:pt x="4593" y="749"/>
                </a:lnTo>
                <a:lnTo>
                  <a:pt x="4593" y="749"/>
                </a:lnTo>
                <a:close/>
                <a:moveTo>
                  <a:pt x="3371" y="931"/>
                </a:moveTo>
                <a:lnTo>
                  <a:pt x="3371" y="931"/>
                </a:lnTo>
                <a:lnTo>
                  <a:pt x="3371" y="929"/>
                </a:lnTo>
                <a:lnTo>
                  <a:pt x="3371" y="929"/>
                </a:lnTo>
                <a:lnTo>
                  <a:pt x="3369" y="929"/>
                </a:lnTo>
                <a:lnTo>
                  <a:pt x="3369" y="929"/>
                </a:lnTo>
                <a:lnTo>
                  <a:pt x="3369" y="931"/>
                </a:lnTo>
                <a:lnTo>
                  <a:pt x="3371" y="931"/>
                </a:lnTo>
                <a:close/>
                <a:moveTo>
                  <a:pt x="4440" y="1065"/>
                </a:moveTo>
                <a:lnTo>
                  <a:pt x="4440" y="1065"/>
                </a:lnTo>
                <a:lnTo>
                  <a:pt x="4440" y="1063"/>
                </a:lnTo>
                <a:lnTo>
                  <a:pt x="4440" y="1061"/>
                </a:lnTo>
                <a:lnTo>
                  <a:pt x="4440" y="1061"/>
                </a:lnTo>
                <a:lnTo>
                  <a:pt x="4438" y="1061"/>
                </a:lnTo>
                <a:lnTo>
                  <a:pt x="4440" y="1063"/>
                </a:lnTo>
                <a:lnTo>
                  <a:pt x="4440" y="1065"/>
                </a:lnTo>
                <a:lnTo>
                  <a:pt x="4440" y="1065"/>
                </a:lnTo>
                <a:close/>
                <a:moveTo>
                  <a:pt x="4440" y="1084"/>
                </a:moveTo>
                <a:lnTo>
                  <a:pt x="4438" y="1082"/>
                </a:lnTo>
                <a:lnTo>
                  <a:pt x="4438" y="1082"/>
                </a:lnTo>
                <a:lnTo>
                  <a:pt x="4438" y="1084"/>
                </a:lnTo>
                <a:lnTo>
                  <a:pt x="4440" y="1084"/>
                </a:lnTo>
                <a:lnTo>
                  <a:pt x="4440" y="1084"/>
                </a:lnTo>
                <a:close/>
                <a:moveTo>
                  <a:pt x="3302" y="927"/>
                </a:moveTo>
                <a:lnTo>
                  <a:pt x="3302" y="929"/>
                </a:lnTo>
                <a:lnTo>
                  <a:pt x="3302" y="929"/>
                </a:lnTo>
                <a:lnTo>
                  <a:pt x="3302" y="929"/>
                </a:lnTo>
                <a:lnTo>
                  <a:pt x="3302" y="929"/>
                </a:lnTo>
                <a:lnTo>
                  <a:pt x="3302" y="927"/>
                </a:lnTo>
                <a:lnTo>
                  <a:pt x="3302" y="927"/>
                </a:lnTo>
                <a:close/>
                <a:moveTo>
                  <a:pt x="3336" y="939"/>
                </a:moveTo>
                <a:lnTo>
                  <a:pt x="3338" y="937"/>
                </a:lnTo>
                <a:lnTo>
                  <a:pt x="3338" y="937"/>
                </a:lnTo>
                <a:lnTo>
                  <a:pt x="3336" y="937"/>
                </a:lnTo>
                <a:lnTo>
                  <a:pt x="3336" y="937"/>
                </a:lnTo>
                <a:lnTo>
                  <a:pt x="3336" y="939"/>
                </a:lnTo>
                <a:lnTo>
                  <a:pt x="3336" y="939"/>
                </a:lnTo>
                <a:close/>
                <a:moveTo>
                  <a:pt x="3334" y="939"/>
                </a:moveTo>
                <a:lnTo>
                  <a:pt x="3334" y="937"/>
                </a:lnTo>
                <a:lnTo>
                  <a:pt x="3334" y="937"/>
                </a:lnTo>
                <a:lnTo>
                  <a:pt x="3334" y="937"/>
                </a:lnTo>
                <a:lnTo>
                  <a:pt x="3334" y="937"/>
                </a:lnTo>
                <a:lnTo>
                  <a:pt x="3332" y="937"/>
                </a:lnTo>
                <a:lnTo>
                  <a:pt x="3332" y="939"/>
                </a:lnTo>
                <a:lnTo>
                  <a:pt x="3334" y="941"/>
                </a:lnTo>
                <a:lnTo>
                  <a:pt x="3334" y="941"/>
                </a:lnTo>
                <a:lnTo>
                  <a:pt x="3336" y="941"/>
                </a:lnTo>
                <a:lnTo>
                  <a:pt x="3334" y="939"/>
                </a:lnTo>
                <a:lnTo>
                  <a:pt x="3334" y="939"/>
                </a:lnTo>
                <a:close/>
                <a:moveTo>
                  <a:pt x="3378" y="1046"/>
                </a:moveTo>
                <a:lnTo>
                  <a:pt x="3378" y="1044"/>
                </a:lnTo>
                <a:lnTo>
                  <a:pt x="3376" y="1040"/>
                </a:lnTo>
                <a:lnTo>
                  <a:pt x="3378" y="1040"/>
                </a:lnTo>
                <a:lnTo>
                  <a:pt x="3376" y="1040"/>
                </a:lnTo>
                <a:lnTo>
                  <a:pt x="3376" y="1040"/>
                </a:lnTo>
                <a:lnTo>
                  <a:pt x="3376" y="1042"/>
                </a:lnTo>
                <a:lnTo>
                  <a:pt x="3378" y="1046"/>
                </a:lnTo>
                <a:close/>
                <a:moveTo>
                  <a:pt x="3340" y="1252"/>
                </a:moveTo>
                <a:lnTo>
                  <a:pt x="3340" y="1252"/>
                </a:lnTo>
                <a:lnTo>
                  <a:pt x="3340" y="1252"/>
                </a:lnTo>
                <a:lnTo>
                  <a:pt x="3342" y="1250"/>
                </a:lnTo>
                <a:lnTo>
                  <a:pt x="3340" y="1248"/>
                </a:lnTo>
                <a:lnTo>
                  <a:pt x="3340" y="1245"/>
                </a:lnTo>
                <a:lnTo>
                  <a:pt x="3340" y="1245"/>
                </a:lnTo>
                <a:lnTo>
                  <a:pt x="3340" y="1245"/>
                </a:lnTo>
                <a:lnTo>
                  <a:pt x="3338" y="1245"/>
                </a:lnTo>
                <a:lnTo>
                  <a:pt x="3338" y="1248"/>
                </a:lnTo>
                <a:lnTo>
                  <a:pt x="3340" y="1248"/>
                </a:lnTo>
                <a:lnTo>
                  <a:pt x="3338" y="1250"/>
                </a:lnTo>
                <a:lnTo>
                  <a:pt x="3340" y="1252"/>
                </a:lnTo>
                <a:close/>
                <a:moveTo>
                  <a:pt x="2810" y="1013"/>
                </a:moveTo>
                <a:lnTo>
                  <a:pt x="2810" y="1013"/>
                </a:lnTo>
                <a:lnTo>
                  <a:pt x="2810" y="1013"/>
                </a:lnTo>
                <a:lnTo>
                  <a:pt x="2808" y="1011"/>
                </a:lnTo>
                <a:lnTo>
                  <a:pt x="2808" y="1013"/>
                </a:lnTo>
                <a:lnTo>
                  <a:pt x="2808" y="1013"/>
                </a:lnTo>
                <a:lnTo>
                  <a:pt x="2810" y="1013"/>
                </a:lnTo>
                <a:lnTo>
                  <a:pt x="2810" y="1013"/>
                </a:lnTo>
                <a:close/>
                <a:moveTo>
                  <a:pt x="2814" y="1090"/>
                </a:moveTo>
                <a:lnTo>
                  <a:pt x="2814" y="1090"/>
                </a:lnTo>
                <a:lnTo>
                  <a:pt x="2814" y="1090"/>
                </a:lnTo>
                <a:lnTo>
                  <a:pt x="2816" y="1090"/>
                </a:lnTo>
                <a:lnTo>
                  <a:pt x="2816" y="1090"/>
                </a:lnTo>
                <a:lnTo>
                  <a:pt x="2814" y="1090"/>
                </a:lnTo>
                <a:lnTo>
                  <a:pt x="2814" y="1090"/>
                </a:lnTo>
                <a:lnTo>
                  <a:pt x="2814" y="1090"/>
                </a:lnTo>
                <a:close/>
                <a:moveTo>
                  <a:pt x="2760" y="977"/>
                </a:moveTo>
                <a:lnTo>
                  <a:pt x="2757" y="975"/>
                </a:lnTo>
                <a:lnTo>
                  <a:pt x="2757" y="977"/>
                </a:lnTo>
                <a:lnTo>
                  <a:pt x="2757" y="977"/>
                </a:lnTo>
                <a:lnTo>
                  <a:pt x="2755" y="977"/>
                </a:lnTo>
                <a:lnTo>
                  <a:pt x="2755" y="977"/>
                </a:lnTo>
                <a:lnTo>
                  <a:pt x="2753" y="977"/>
                </a:lnTo>
                <a:lnTo>
                  <a:pt x="2755" y="977"/>
                </a:lnTo>
                <a:lnTo>
                  <a:pt x="2755" y="977"/>
                </a:lnTo>
                <a:lnTo>
                  <a:pt x="2757" y="977"/>
                </a:lnTo>
                <a:lnTo>
                  <a:pt x="2760" y="977"/>
                </a:lnTo>
                <a:lnTo>
                  <a:pt x="2760" y="977"/>
                </a:lnTo>
                <a:lnTo>
                  <a:pt x="2760" y="977"/>
                </a:lnTo>
                <a:lnTo>
                  <a:pt x="2760" y="977"/>
                </a:lnTo>
                <a:close/>
                <a:moveTo>
                  <a:pt x="2906" y="1044"/>
                </a:moveTo>
                <a:lnTo>
                  <a:pt x="2906" y="1046"/>
                </a:lnTo>
                <a:lnTo>
                  <a:pt x="2906" y="1046"/>
                </a:lnTo>
                <a:lnTo>
                  <a:pt x="2906" y="1048"/>
                </a:lnTo>
                <a:lnTo>
                  <a:pt x="2906" y="1048"/>
                </a:lnTo>
                <a:lnTo>
                  <a:pt x="2906" y="1048"/>
                </a:lnTo>
                <a:lnTo>
                  <a:pt x="2906" y="1048"/>
                </a:lnTo>
                <a:lnTo>
                  <a:pt x="2908" y="1048"/>
                </a:lnTo>
                <a:lnTo>
                  <a:pt x="2908" y="1048"/>
                </a:lnTo>
                <a:lnTo>
                  <a:pt x="2908" y="1044"/>
                </a:lnTo>
                <a:lnTo>
                  <a:pt x="2908" y="1044"/>
                </a:lnTo>
                <a:lnTo>
                  <a:pt x="2906" y="1044"/>
                </a:lnTo>
                <a:close/>
                <a:moveTo>
                  <a:pt x="2896" y="1030"/>
                </a:moveTo>
                <a:lnTo>
                  <a:pt x="2896" y="1027"/>
                </a:lnTo>
                <a:lnTo>
                  <a:pt x="2896" y="1027"/>
                </a:lnTo>
                <a:lnTo>
                  <a:pt x="2896" y="1027"/>
                </a:lnTo>
                <a:lnTo>
                  <a:pt x="2894" y="1027"/>
                </a:lnTo>
                <a:lnTo>
                  <a:pt x="2892" y="1030"/>
                </a:lnTo>
                <a:lnTo>
                  <a:pt x="2892" y="1030"/>
                </a:lnTo>
                <a:lnTo>
                  <a:pt x="2896" y="1032"/>
                </a:lnTo>
                <a:lnTo>
                  <a:pt x="2896" y="1034"/>
                </a:lnTo>
                <a:lnTo>
                  <a:pt x="2898" y="1034"/>
                </a:lnTo>
                <a:lnTo>
                  <a:pt x="2900" y="1036"/>
                </a:lnTo>
                <a:lnTo>
                  <a:pt x="2898" y="1034"/>
                </a:lnTo>
                <a:lnTo>
                  <a:pt x="2898" y="1034"/>
                </a:lnTo>
                <a:lnTo>
                  <a:pt x="2898" y="1034"/>
                </a:lnTo>
                <a:lnTo>
                  <a:pt x="2896" y="1034"/>
                </a:lnTo>
                <a:lnTo>
                  <a:pt x="2896" y="1032"/>
                </a:lnTo>
                <a:lnTo>
                  <a:pt x="2896" y="1032"/>
                </a:lnTo>
                <a:lnTo>
                  <a:pt x="2896" y="1030"/>
                </a:lnTo>
                <a:lnTo>
                  <a:pt x="2896" y="1030"/>
                </a:lnTo>
                <a:lnTo>
                  <a:pt x="2896" y="1030"/>
                </a:lnTo>
                <a:close/>
                <a:moveTo>
                  <a:pt x="2906" y="1050"/>
                </a:moveTo>
                <a:lnTo>
                  <a:pt x="2906" y="1050"/>
                </a:lnTo>
                <a:lnTo>
                  <a:pt x="2906" y="1050"/>
                </a:lnTo>
                <a:lnTo>
                  <a:pt x="2906" y="1050"/>
                </a:lnTo>
                <a:lnTo>
                  <a:pt x="2908" y="1053"/>
                </a:lnTo>
                <a:lnTo>
                  <a:pt x="2908" y="1053"/>
                </a:lnTo>
                <a:lnTo>
                  <a:pt x="2908" y="1053"/>
                </a:lnTo>
                <a:lnTo>
                  <a:pt x="2908" y="1050"/>
                </a:lnTo>
                <a:lnTo>
                  <a:pt x="2908" y="1050"/>
                </a:lnTo>
                <a:lnTo>
                  <a:pt x="2908" y="1050"/>
                </a:lnTo>
                <a:lnTo>
                  <a:pt x="2906" y="1050"/>
                </a:lnTo>
                <a:close/>
                <a:moveTo>
                  <a:pt x="2766" y="1126"/>
                </a:moveTo>
                <a:lnTo>
                  <a:pt x="2764" y="1126"/>
                </a:lnTo>
                <a:lnTo>
                  <a:pt x="2764" y="1126"/>
                </a:lnTo>
                <a:lnTo>
                  <a:pt x="2764" y="1128"/>
                </a:lnTo>
                <a:lnTo>
                  <a:pt x="2764" y="1128"/>
                </a:lnTo>
                <a:lnTo>
                  <a:pt x="2764" y="1128"/>
                </a:lnTo>
                <a:lnTo>
                  <a:pt x="2766" y="1128"/>
                </a:lnTo>
                <a:lnTo>
                  <a:pt x="2766" y="1128"/>
                </a:lnTo>
                <a:lnTo>
                  <a:pt x="2766" y="1128"/>
                </a:lnTo>
                <a:lnTo>
                  <a:pt x="2766" y="1128"/>
                </a:lnTo>
                <a:lnTo>
                  <a:pt x="2768" y="1128"/>
                </a:lnTo>
                <a:lnTo>
                  <a:pt x="2768" y="1128"/>
                </a:lnTo>
                <a:lnTo>
                  <a:pt x="2768" y="1126"/>
                </a:lnTo>
                <a:lnTo>
                  <a:pt x="2768" y="1126"/>
                </a:lnTo>
                <a:lnTo>
                  <a:pt x="2766" y="1126"/>
                </a:lnTo>
                <a:close/>
                <a:moveTo>
                  <a:pt x="2808" y="1059"/>
                </a:moveTo>
                <a:lnTo>
                  <a:pt x="2806" y="1059"/>
                </a:lnTo>
                <a:lnTo>
                  <a:pt x="2804" y="1057"/>
                </a:lnTo>
                <a:lnTo>
                  <a:pt x="2801" y="1057"/>
                </a:lnTo>
                <a:lnTo>
                  <a:pt x="2801" y="1057"/>
                </a:lnTo>
                <a:lnTo>
                  <a:pt x="2801" y="1055"/>
                </a:lnTo>
                <a:lnTo>
                  <a:pt x="2799" y="1055"/>
                </a:lnTo>
                <a:lnTo>
                  <a:pt x="2799" y="1055"/>
                </a:lnTo>
                <a:lnTo>
                  <a:pt x="2797" y="1057"/>
                </a:lnTo>
                <a:lnTo>
                  <a:pt x="2797" y="1057"/>
                </a:lnTo>
                <a:lnTo>
                  <a:pt x="2795" y="1057"/>
                </a:lnTo>
                <a:lnTo>
                  <a:pt x="2795" y="1057"/>
                </a:lnTo>
                <a:lnTo>
                  <a:pt x="2793" y="1057"/>
                </a:lnTo>
                <a:lnTo>
                  <a:pt x="2793" y="1055"/>
                </a:lnTo>
                <a:lnTo>
                  <a:pt x="2791" y="1057"/>
                </a:lnTo>
                <a:lnTo>
                  <a:pt x="2791" y="1057"/>
                </a:lnTo>
                <a:lnTo>
                  <a:pt x="2791" y="1057"/>
                </a:lnTo>
                <a:lnTo>
                  <a:pt x="2789" y="1057"/>
                </a:lnTo>
                <a:lnTo>
                  <a:pt x="2789" y="1059"/>
                </a:lnTo>
                <a:lnTo>
                  <a:pt x="2789" y="1061"/>
                </a:lnTo>
                <a:lnTo>
                  <a:pt x="2789" y="1061"/>
                </a:lnTo>
                <a:lnTo>
                  <a:pt x="2789" y="1063"/>
                </a:lnTo>
                <a:lnTo>
                  <a:pt x="2791" y="1065"/>
                </a:lnTo>
                <a:lnTo>
                  <a:pt x="2791" y="1065"/>
                </a:lnTo>
                <a:lnTo>
                  <a:pt x="2793" y="1065"/>
                </a:lnTo>
                <a:lnTo>
                  <a:pt x="2795" y="1065"/>
                </a:lnTo>
                <a:lnTo>
                  <a:pt x="2795" y="1065"/>
                </a:lnTo>
                <a:lnTo>
                  <a:pt x="2797" y="1067"/>
                </a:lnTo>
                <a:lnTo>
                  <a:pt x="2799" y="1067"/>
                </a:lnTo>
                <a:lnTo>
                  <a:pt x="2799" y="1067"/>
                </a:lnTo>
                <a:lnTo>
                  <a:pt x="2799" y="1067"/>
                </a:lnTo>
                <a:lnTo>
                  <a:pt x="2801" y="1069"/>
                </a:lnTo>
                <a:lnTo>
                  <a:pt x="2804" y="1071"/>
                </a:lnTo>
                <a:lnTo>
                  <a:pt x="2808" y="1071"/>
                </a:lnTo>
                <a:lnTo>
                  <a:pt x="2810" y="1074"/>
                </a:lnTo>
                <a:lnTo>
                  <a:pt x="2812" y="1074"/>
                </a:lnTo>
                <a:lnTo>
                  <a:pt x="2812" y="1074"/>
                </a:lnTo>
                <a:lnTo>
                  <a:pt x="2814" y="1074"/>
                </a:lnTo>
                <a:lnTo>
                  <a:pt x="2816" y="1076"/>
                </a:lnTo>
                <a:lnTo>
                  <a:pt x="2818" y="1078"/>
                </a:lnTo>
                <a:lnTo>
                  <a:pt x="2818" y="1078"/>
                </a:lnTo>
                <a:lnTo>
                  <a:pt x="2820" y="1078"/>
                </a:lnTo>
                <a:lnTo>
                  <a:pt x="2822" y="1080"/>
                </a:lnTo>
                <a:lnTo>
                  <a:pt x="2822" y="1080"/>
                </a:lnTo>
                <a:lnTo>
                  <a:pt x="2824" y="1080"/>
                </a:lnTo>
                <a:lnTo>
                  <a:pt x="2827" y="1080"/>
                </a:lnTo>
                <a:lnTo>
                  <a:pt x="2827" y="1080"/>
                </a:lnTo>
                <a:lnTo>
                  <a:pt x="2827" y="1078"/>
                </a:lnTo>
                <a:lnTo>
                  <a:pt x="2827" y="1078"/>
                </a:lnTo>
                <a:lnTo>
                  <a:pt x="2827" y="1076"/>
                </a:lnTo>
                <a:lnTo>
                  <a:pt x="2829" y="1076"/>
                </a:lnTo>
                <a:lnTo>
                  <a:pt x="2829" y="1074"/>
                </a:lnTo>
                <a:lnTo>
                  <a:pt x="2829" y="1074"/>
                </a:lnTo>
                <a:lnTo>
                  <a:pt x="2829" y="1074"/>
                </a:lnTo>
                <a:lnTo>
                  <a:pt x="2829" y="1071"/>
                </a:lnTo>
                <a:lnTo>
                  <a:pt x="2827" y="1071"/>
                </a:lnTo>
                <a:lnTo>
                  <a:pt x="2829" y="1071"/>
                </a:lnTo>
                <a:lnTo>
                  <a:pt x="2829" y="1069"/>
                </a:lnTo>
                <a:lnTo>
                  <a:pt x="2827" y="1069"/>
                </a:lnTo>
                <a:lnTo>
                  <a:pt x="2827" y="1069"/>
                </a:lnTo>
                <a:lnTo>
                  <a:pt x="2827" y="1069"/>
                </a:lnTo>
                <a:lnTo>
                  <a:pt x="2827" y="1067"/>
                </a:lnTo>
                <a:lnTo>
                  <a:pt x="2827" y="1065"/>
                </a:lnTo>
                <a:lnTo>
                  <a:pt x="2827" y="1065"/>
                </a:lnTo>
                <a:lnTo>
                  <a:pt x="2829" y="1063"/>
                </a:lnTo>
                <a:lnTo>
                  <a:pt x="2829" y="1063"/>
                </a:lnTo>
                <a:lnTo>
                  <a:pt x="2829" y="1061"/>
                </a:lnTo>
                <a:lnTo>
                  <a:pt x="2833" y="1057"/>
                </a:lnTo>
                <a:lnTo>
                  <a:pt x="2833" y="1057"/>
                </a:lnTo>
                <a:lnTo>
                  <a:pt x="2833" y="1055"/>
                </a:lnTo>
                <a:lnTo>
                  <a:pt x="2835" y="1055"/>
                </a:lnTo>
                <a:lnTo>
                  <a:pt x="2833" y="1053"/>
                </a:lnTo>
                <a:lnTo>
                  <a:pt x="2833" y="1053"/>
                </a:lnTo>
                <a:lnTo>
                  <a:pt x="2831" y="1055"/>
                </a:lnTo>
                <a:lnTo>
                  <a:pt x="2829" y="1055"/>
                </a:lnTo>
                <a:lnTo>
                  <a:pt x="2829" y="1055"/>
                </a:lnTo>
                <a:lnTo>
                  <a:pt x="2827" y="1055"/>
                </a:lnTo>
                <a:lnTo>
                  <a:pt x="2827" y="1055"/>
                </a:lnTo>
                <a:lnTo>
                  <a:pt x="2824" y="1055"/>
                </a:lnTo>
                <a:lnTo>
                  <a:pt x="2822" y="1055"/>
                </a:lnTo>
                <a:lnTo>
                  <a:pt x="2822" y="1055"/>
                </a:lnTo>
                <a:lnTo>
                  <a:pt x="2820" y="1055"/>
                </a:lnTo>
                <a:lnTo>
                  <a:pt x="2820" y="1057"/>
                </a:lnTo>
                <a:lnTo>
                  <a:pt x="2818" y="1057"/>
                </a:lnTo>
                <a:lnTo>
                  <a:pt x="2816" y="1057"/>
                </a:lnTo>
                <a:lnTo>
                  <a:pt x="2814" y="1059"/>
                </a:lnTo>
                <a:lnTo>
                  <a:pt x="2812" y="1057"/>
                </a:lnTo>
                <a:lnTo>
                  <a:pt x="2810" y="1057"/>
                </a:lnTo>
                <a:lnTo>
                  <a:pt x="2808" y="1059"/>
                </a:lnTo>
                <a:lnTo>
                  <a:pt x="2808" y="1059"/>
                </a:lnTo>
                <a:close/>
                <a:moveTo>
                  <a:pt x="2772" y="1111"/>
                </a:moveTo>
                <a:lnTo>
                  <a:pt x="2770" y="1111"/>
                </a:lnTo>
                <a:lnTo>
                  <a:pt x="2770" y="1111"/>
                </a:lnTo>
                <a:lnTo>
                  <a:pt x="2768" y="1113"/>
                </a:lnTo>
                <a:lnTo>
                  <a:pt x="2772" y="1111"/>
                </a:lnTo>
                <a:lnTo>
                  <a:pt x="2772" y="1111"/>
                </a:lnTo>
                <a:close/>
                <a:moveTo>
                  <a:pt x="2783" y="1078"/>
                </a:moveTo>
                <a:lnTo>
                  <a:pt x="2783" y="1078"/>
                </a:lnTo>
                <a:lnTo>
                  <a:pt x="2783" y="1078"/>
                </a:lnTo>
                <a:lnTo>
                  <a:pt x="2780" y="1078"/>
                </a:lnTo>
                <a:lnTo>
                  <a:pt x="2780" y="1078"/>
                </a:lnTo>
                <a:lnTo>
                  <a:pt x="2780" y="1078"/>
                </a:lnTo>
                <a:lnTo>
                  <a:pt x="2783" y="1080"/>
                </a:lnTo>
                <a:lnTo>
                  <a:pt x="2783" y="1078"/>
                </a:lnTo>
                <a:close/>
                <a:moveTo>
                  <a:pt x="2816" y="1092"/>
                </a:moveTo>
                <a:lnTo>
                  <a:pt x="2816" y="1092"/>
                </a:lnTo>
                <a:lnTo>
                  <a:pt x="2816" y="1092"/>
                </a:lnTo>
                <a:lnTo>
                  <a:pt x="2816" y="1095"/>
                </a:lnTo>
                <a:lnTo>
                  <a:pt x="2818" y="1095"/>
                </a:lnTo>
                <a:lnTo>
                  <a:pt x="2818" y="1095"/>
                </a:lnTo>
                <a:lnTo>
                  <a:pt x="2818" y="1092"/>
                </a:lnTo>
                <a:lnTo>
                  <a:pt x="2816" y="1092"/>
                </a:lnTo>
                <a:close/>
                <a:moveTo>
                  <a:pt x="2954" y="1038"/>
                </a:moveTo>
                <a:lnTo>
                  <a:pt x="2954" y="1038"/>
                </a:lnTo>
                <a:lnTo>
                  <a:pt x="2954" y="1038"/>
                </a:lnTo>
                <a:lnTo>
                  <a:pt x="2952" y="1040"/>
                </a:lnTo>
                <a:lnTo>
                  <a:pt x="2954" y="1038"/>
                </a:lnTo>
                <a:lnTo>
                  <a:pt x="2954" y="1038"/>
                </a:lnTo>
                <a:close/>
                <a:moveTo>
                  <a:pt x="2967" y="1059"/>
                </a:moveTo>
                <a:lnTo>
                  <a:pt x="2967" y="1059"/>
                </a:lnTo>
                <a:lnTo>
                  <a:pt x="2967" y="1059"/>
                </a:lnTo>
                <a:lnTo>
                  <a:pt x="2965" y="1059"/>
                </a:lnTo>
                <a:lnTo>
                  <a:pt x="2965" y="1059"/>
                </a:lnTo>
                <a:lnTo>
                  <a:pt x="2967" y="1061"/>
                </a:lnTo>
                <a:lnTo>
                  <a:pt x="2967" y="1061"/>
                </a:lnTo>
                <a:lnTo>
                  <a:pt x="2969" y="1061"/>
                </a:lnTo>
                <a:lnTo>
                  <a:pt x="2969" y="1063"/>
                </a:lnTo>
                <a:lnTo>
                  <a:pt x="2969" y="1063"/>
                </a:lnTo>
                <a:lnTo>
                  <a:pt x="2969" y="1061"/>
                </a:lnTo>
                <a:lnTo>
                  <a:pt x="2969" y="1061"/>
                </a:lnTo>
                <a:lnTo>
                  <a:pt x="2969" y="1059"/>
                </a:lnTo>
                <a:lnTo>
                  <a:pt x="2967" y="1059"/>
                </a:lnTo>
                <a:close/>
                <a:moveTo>
                  <a:pt x="2969" y="1067"/>
                </a:moveTo>
                <a:lnTo>
                  <a:pt x="2969" y="1067"/>
                </a:lnTo>
                <a:lnTo>
                  <a:pt x="2969" y="1067"/>
                </a:lnTo>
                <a:lnTo>
                  <a:pt x="2969" y="1067"/>
                </a:lnTo>
                <a:lnTo>
                  <a:pt x="2969" y="1067"/>
                </a:lnTo>
                <a:lnTo>
                  <a:pt x="2969" y="1067"/>
                </a:lnTo>
                <a:lnTo>
                  <a:pt x="2969" y="1067"/>
                </a:lnTo>
                <a:close/>
                <a:moveTo>
                  <a:pt x="2952" y="1040"/>
                </a:moveTo>
                <a:lnTo>
                  <a:pt x="2952" y="1040"/>
                </a:lnTo>
                <a:lnTo>
                  <a:pt x="2950" y="1038"/>
                </a:lnTo>
                <a:lnTo>
                  <a:pt x="2950" y="1040"/>
                </a:lnTo>
                <a:lnTo>
                  <a:pt x="2952" y="1040"/>
                </a:lnTo>
                <a:close/>
                <a:moveTo>
                  <a:pt x="2908" y="1059"/>
                </a:moveTo>
                <a:lnTo>
                  <a:pt x="2906" y="1061"/>
                </a:lnTo>
                <a:lnTo>
                  <a:pt x="2906" y="1061"/>
                </a:lnTo>
                <a:lnTo>
                  <a:pt x="2908" y="1063"/>
                </a:lnTo>
                <a:lnTo>
                  <a:pt x="2908" y="1063"/>
                </a:lnTo>
                <a:lnTo>
                  <a:pt x="2910" y="1063"/>
                </a:lnTo>
                <a:lnTo>
                  <a:pt x="2912" y="1063"/>
                </a:lnTo>
                <a:lnTo>
                  <a:pt x="2910" y="1061"/>
                </a:lnTo>
                <a:lnTo>
                  <a:pt x="2910" y="1061"/>
                </a:lnTo>
                <a:lnTo>
                  <a:pt x="2908" y="1061"/>
                </a:lnTo>
                <a:lnTo>
                  <a:pt x="2908" y="1059"/>
                </a:lnTo>
                <a:close/>
                <a:moveTo>
                  <a:pt x="2906" y="1053"/>
                </a:moveTo>
                <a:lnTo>
                  <a:pt x="2904" y="1053"/>
                </a:lnTo>
                <a:lnTo>
                  <a:pt x="2904" y="1053"/>
                </a:lnTo>
                <a:lnTo>
                  <a:pt x="2904" y="1053"/>
                </a:lnTo>
                <a:lnTo>
                  <a:pt x="2904" y="1053"/>
                </a:lnTo>
                <a:lnTo>
                  <a:pt x="2902" y="1055"/>
                </a:lnTo>
                <a:lnTo>
                  <a:pt x="2902" y="1055"/>
                </a:lnTo>
                <a:lnTo>
                  <a:pt x="2904" y="1055"/>
                </a:lnTo>
                <a:lnTo>
                  <a:pt x="2904" y="1055"/>
                </a:lnTo>
                <a:lnTo>
                  <a:pt x="2904" y="1055"/>
                </a:lnTo>
                <a:lnTo>
                  <a:pt x="2904" y="1055"/>
                </a:lnTo>
                <a:lnTo>
                  <a:pt x="2904" y="1055"/>
                </a:lnTo>
                <a:lnTo>
                  <a:pt x="2904" y="1057"/>
                </a:lnTo>
                <a:lnTo>
                  <a:pt x="2906" y="1057"/>
                </a:lnTo>
                <a:lnTo>
                  <a:pt x="2906" y="1057"/>
                </a:lnTo>
                <a:lnTo>
                  <a:pt x="2908" y="1057"/>
                </a:lnTo>
                <a:lnTo>
                  <a:pt x="2908" y="1057"/>
                </a:lnTo>
                <a:lnTo>
                  <a:pt x="2908" y="1057"/>
                </a:lnTo>
                <a:lnTo>
                  <a:pt x="2908" y="1055"/>
                </a:lnTo>
                <a:lnTo>
                  <a:pt x="2906" y="1055"/>
                </a:lnTo>
                <a:lnTo>
                  <a:pt x="2906" y="1053"/>
                </a:lnTo>
                <a:lnTo>
                  <a:pt x="2906" y="1050"/>
                </a:lnTo>
                <a:lnTo>
                  <a:pt x="2906" y="1050"/>
                </a:lnTo>
                <a:lnTo>
                  <a:pt x="2906" y="1053"/>
                </a:lnTo>
                <a:close/>
                <a:moveTo>
                  <a:pt x="2942" y="1088"/>
                </a:moveTo>
                <a:lnTo>
                  <a:pt x="2942" y="1088"/>
                </a:lnTo>
                <a:lnTo>
                  <a:pt x="2942" y="1086"/>
                </a:lnTo>
                <a:lnTo>
                  <a:pt x="2942" y="1086"/>
                </a:lnTo>
                <a:lnTo>
                  <a:pt x="2940" y="1084"/>
                </a:lnTo>
                <a:lnTo>
                  <a:pt x="2940" y="1086"/>
                </a:lnTo>
                <a:lnTo>
                  <a:pt x="2940" y="1086"/>
                </a:lnTo>
                <a:lnTo>
                  <a:pt x="2940" y="1088"/>
                </a:lnTo>
                <a:lnTo>
                  <a:pt x="2940" y="1088"/>
                </a:lnTo>
                <a:lnTo>
                  <a:pt x="2942" y="1088"/>
                </a:lnTo>
                <a:close/>
                <a:moveTo>
                  <a:pt x="2948" y="1044"/>
                </a:moveTo>
                <a:lnTo>
                  <a:pt x="2946" y="1042"/>
                </a:lnTo>
                <a:lnTo>
                  <a:pt x="2946" y="1040"/>
                </a:lnTo>
                <a:lnTo>
                  <a:pt x="2944" y="1040"/>
                </a:lnTo>
                <a:lnTo>
                  <a:pt x="2944" y="1042"/>
                </a:lnTo>
                <a:lnTo>
                  <a:pt x="2940" y="1042"/>
                </a:lnTo>
                <a:lnTo>
                  <a:pt x="2940" y="1044"/>
                </a:lnTo>
                <a:lnTo>
                  <a:pt x="2940" y="1044"/>
                </a:lnTo>
                <a:lnTo>
                  <a:pt x="2940" y="1044"/>
                </a:lnTo>
                <a:lnTo>
                  <a:pt x="2942" y="1044"/>
                </a:lnTo>
                <a:lnTo>
                  <a:pt x="2944" y="1044"/>
                </a:lnTo>
                <a:lnTo>
                  <a:pt x="2944" y="1044"/>
                </a:lnTo>
                <a:lnTo>
                  <a:pt x="2946" y="1046"/>
                </a:lnTo>
                <a:lnTo>
                  <a:pt x="2948" y="1046"/>
                </a:lnTo>
                <a:lnTo>
                  <a:pt x="2948" y="1048"/>
                </a:lnTo>
                <a:lnTo>
                  <a:pt x="2948" y="1048"/>
                </a:lnTo>
                <a:lnTo>
                  <a:pt x="2950" y="1048"/>
                </a:lnTo>
                <a:lnTo>
                  <a:pt x="2950" y="1050"/>
                </a:lnTo>
                <a:lnTo>
                  <a:pt x="2952" y="1050"/>
                </a:lnTo>
                <a:lnTo>
                  <a:pt x="2954" y="1050"/>
                </a:lnTo>
                <a:lnTo>
                  <a:pt x="2956" y="1053"/>
                </a:lnTo>
                <a:lnTo>
                  <a:pt x="2956" y="1053"/>
                </a:lnTo>
                <a:lnTo>
                  <a:pt x="2956" y="1053"/>
                </a:lnTo>
                <a:lnTo>
                  <a:pt x="2956" y="1053"/>
                </a:lnTo>
                <a:lnTo>
                  <a:pt x="2956" y="1055"/>
                </a:lnTo>
                <a:lnTo>
                  <a:pt x="2959" y="1055"/>
                </a:lnTo>
                <a:lnTo>
                  <a:pt x="2959" y="1055"/>
                </a:lnTo>
                <a:lnTo>
                  <a:pt x="2959" y="1057"/>
                </a:lnTo>
                <a:lnTo>
                  <a:pt x="2961" y="1057"/>
                </a:lnTo>
                <a:lnTo>
                  <a:pt x="2961" y="1057"/>
                </a:lnTo>
                <a:lnTo>
                  <a:pt x="2961" y="1059"/>
                </a:lnTo>
                <a:lnTo>
                  <a:pt x="2963" y="1059"/>
                </a:lnTo>
                <a:lnTo>
                  <a:pt x="2963" y="1059"/>
                </a:lnTo>
                <a:lnTo>
                  <a:pt x="2963" y="1059"/>
                </a:lnTo>
                <a:lnTo>
                  <a:pt x="2963" y="1059"/>
                </a:lnTo>
                <a:lnTo>
                  <a:pt x="2963" y="1057"/>
                </a:lnTo>
                <a:lnTo>
                  <a:pt x="2965" y="1057"/>
                </a:lnTo>
                <a:lnTo>
                  <a:pt x="2963" y="1055"/>
                </a:lnTo>
                <a:lnTo>
                  <a:pt x="2963" y="1055"/>
                </a:lnTo>
                <a:lnTo>
                  <a:pt x="2961" y="1055"/>
                </a:lnTo>
                <a:lnTo>
                  <a:pt x="2959" y="1055"/>
                </a:lnTo>
                <a:lnTo>
                  <a:pt x="2959" y="1053"/>
                </a:lnTo>
                <a:lnTo>
                  <a:pt x="2959" y="1050"/>
                </a:lnTo>
                <a:lnTo>
                  <a:pt x="2959" y="1050"/>
                </a:lnTo>
                <a:lnTo>
                  <a:pt x="2959" y="1048"/>
                </a:lnTo>
                <a:lnTo>
                  <a:pt x="2959" y="1048"/>
                </a:lnTo>
                <a:lnTo>
                  <a:pt x="2956" y="1046"/>
                </a:lnTo>
                <a:lnTo>
                  <a:pt x="2956" y="1046"/>
                </a:lnTo>
                <a:lnTo>
                  <a:pt x="2954" y="1046"/>
                </a:lnTo>
                <a:lnTo>
                  <a:pt x="2950" y="1046"/>
                </a:lnTo>
                <a:lnTo>
                  <a:pt x="2950" y="1046"/>
                </a:lnTo>
                <a:lnTo>
                  <a:pt x="2948" y="1044"/>
                </a:lnTo>
                <a:lnTo>
                  <a:pt x="2948" y="1044"/>
                </a:lnTo>
                <a:close/>
                <a:moveTo>
                  <a:pt x="2950" y="1099"/>
                </a:moveTo>
                <a:lnTo>
                  <a:pt x="2950" y="1099"/>
                </a:lnTo>
                <a:lnTo>
                  <a:pt x="2950" y="1099"/>
                </a:lnTo>
                <a:lnTo>
                  <a:pt x="2948" y="1101"/>
                </a:lnTo>
                <a:lnTo>
                  <a:pt x="2948" y="1103"/>
                </a:lnTo>
                <a:lnTo>
                  <a:pt x="2950" y="1103"/>
                </a:lnTo>
                <a:lnTo>
                  <a:pt x="2950" y="1103"/>
                </a:lnTo>
                <a:lnTo>
                  <a:pt x="2950" y="1103"/>
                </a:lnTo>
                <a:lnTo>
                  <a:pt x="2954" y="1103"/>
                </a:lnTo>
                <a:lnTo>
                  <a:pt x="2954" y="1103"/>
                </a:lnTo>
                <a:lnTo>
                  <a:pt x="2963" y="1105"/>
                </a:lnTo>
                <a:lnTo>
                  <a:pt x="2965" y="1105"/>
                </a:lnTo>
                <a:lnTo>
                  <a:pt x="2965" y="1105"/>
                </a:lnTo>
                <a:lnTo>
                  <a:pt x="2967" y="1107"/>
                </a:lnTo>
                <a:lnTo>
                  <a:pt x="2967" y="1107"/>
                </a:lnTo>
                <a:lnTo>
                  <a:pt x="2967" y="1109"/>
                </a:lnTo>
                <a:lnTo>
                  <a:pt x="2967" y="1109"/>
                </a:lnTo>
                <a:lnTo>
                  <a:pt x="2973" y="1107"/>
                </a:lnTo>
                <a:lnTo>
                  <a:pt x="2980" y="1107"/>
                </a:lnTo>
                <a:lnTo>
                  <a:pt x="2982" y="1107"/>
                </a:lnTo>
                <a:lnTo>
                  <a:pt x="2986" y="1107"/>
                </a:lnTo>
                <a:lnTo>
                  <a:pt x="2986" y="1107"/>
                </a:lnTo>
                <a:lnTo>
                  <a:pt x="2988" y="1107"/>
                </a:lnTo>
                <a:lnTo>
                  <a:pt x="2988" y="1105"/>
                </a:lnTo>
                <a:lnTo>
                  <a:pt x="2988" y="1105"/>
                </a:lnTo>
                <a:lnTo>
                  <a:pt x="2988" y="1103"/>
                </a:lnTo>
                <a:lnTo>
                  <a:pt x="2990" y="1103"/>
                </a:lnTo>
                <a:lnTo>
                  <a:pt x="2988" y="1103"/>
                </a:lnTo>
                <a:lnTo>
                  <a:pt x="2986" y="1105"/>
                </a:lnTo>
                <a:lnTo>
                  <a:pt x="2986" y="1105"/>
                </a:lnTo>
                <a:lnTo>
                  <a:pt x="2984" y="1105"/>
                </a:lnTo>
                <a:lnTo>
                  <a:pt x="2982" y="1105"/>
                </a:lnTo>
                <a:lnTo>
                  <a:pt x="2982" y="1105"/>
                </a:lnTo>
                <a:lnTo>
                  <a:pt x="2982" y="1105"/>
                </a:lnTo>
                <a:lnTo>
                  <a:pt x="2980" y="1105"/>
                </a:lnTo>
                <a:lnTo>
                  <a:pt x="2982" y="1103"/>
                </a:lnTo>
                <a:lnTo>
                  <a:pt x="2980" y="1101"/>
                </a:lnTo>
                <a:lnTo>
                  <a:pt x="2977" y="1103"/>
                </a:lnTo>
                <a:lnTo>
                  <a:pt x="2977" y="1103"/>
                </a:lnTo>
                <a:lnTo>
                  <a:pt x="2973" y="1103"/>
                </a:lnTo>
                <a:lnTo>
                  <a:pt x="2971" y="1101"/>
                </a:lnTo>
                <a:lnTo>
                  <a:pt x="2969" y="1101"/>
                </a:lnTo>
                <a:lnTo>
                  <a:pt x="2965" y="1101"/>
                </a:lnTo>
                <a:lnTo>
                  <a:pt x="2965" y="1101"/>
                </a:lnTo>
                <a:lnTo>
                  <a:pt x="2963" y="1101"/>
                </a:lnTo>
                <a:lnTo>
                  <a:pt x="2963" y="1101"/>
                </a:lnTo>
                <a:lnTo>
                  <a:pt x="2961" y="1101"/>
                </a:lnTo>
                <a:lnTo>
                  <a:pt x="2961" y="1101"/>
                </a:lnTo>
                <a:lnTo>
                  <a:pt x="2959" y="1101"/>
                </a:lnTo>
                <a:lnTo>
                  <a:pt x="2959" y="1101"/>
                </a:lnTo>
                <a:lnTo>
                  <a:pt x="2959" y="1101"/>
                </a:lnTo>
                <a:lnTo>
                  <a:pt x="2959" y="1101"/>
                </a:lnTo>
                <a:lnTo>
                  <a:pt x="2956" y="1099"/>
                </a:lnTo>
                <a:lnTo>
                  <a:pt x="2956" y="1099"/>
                </a:lnTo>
                <a:lnTo>
                  <a:pt x="2956" y="1099"/>
                </a:lnTo>
                <a:lnTo>
                  <a:pt x="2959" y="1099"/>
                </a:lnTo>
                <a:lnTo>
                  <a:pt x="2959" y="1099"/>
                </a:lnTo>
                <a:lnTo>
                  <a:pt x="2956" y="1099"/>
                </a:lnTo>
                <a:lnTo>
                  <a:pt x="2956" y="1099"/>
                </a:lnTo>
                <a:lnTo>
                  <a:pt x="2956" y="1099"/>
                </a:lnTo>
                <a:lnTo>
                  <a:pt x="2954" y="1099"/>
                </a:lnTo>
                <a:lnTo>
                  <a:pt x="2952" y="1099"/>
                </a:lnTo>
                <a:lnTo>
                  <a:pt x="2952" y="1099"/>
                </a:lnTo>
                <a:lnTo>
                  <a:pt x="2952" y="1097"/>
                </a:lnTo>
                <a:lnTo>
                  <a:pt x="2952" y="1097"/>
                </a:lnTo>
                <a:lnTo>
                  <a:pt x="2952" y="1097"/>
                </a:lnTo>
                <a:lnTo>
                  <a:pt x="2952" y="1099"/>
                </a:lnTo>
                <a:lnTo>
                  <a:pt x="2950" y="1099"/>
                </a:lnTo>
                <a:lnTo>
                  <a:pt x="2950" y="1099"/>
                </a:lnTo>
                <a:close/>
                <a:moveTo>
                  <a:pt x="3137" y="1252"/>
                </a:moveTo>
                <a:lnTo>
                  <a:pt x="3137" y="1254"/>
                </a:lnTo>
                <a:lnTo>
                  <a:pt x="3139" y="1254"/>
                </a:lnTo>
                <a:lnTo>
                  <a:pt x="3139" y="1254"/>
                </a:lnTo>
                <a:lnTo>
                  <a:pt x="3139" y="1254"/>
                </a:lnTo>
                <a:lnTo>
                  <a:pt x="3137" y="1252"/>
                </a:lnTo>
                <a:lnTo>
                  <a:pt x="3137" y="1252"/>
                </a:lnTo>
                <a:lnTo>
                  <a:pt x="3137" y="1252"/>
                </a:lnTo>
                <a:close/>
                <a:moveTo>
                  <a:pt x="3189" y="1399"/>
                </a:moveTo>
                <a:lnTo>
                  <a:pt x="3187" y="1399"/>
                </a:lnTo>
                <a:lnTo>
                  <a:pt x="3187" y="1399"/>
                </a:lnTo>
                <a:lnTo>
                  <a:pt x="3187" y="1399"/>
                </a:lnTo>
                <a:lnTo>
                  <a:pt x="3187" y="1399"/>
                </a:lnTo>
                <a:lnTo>
                  <a:pt x="3189" y="1401"/>
                </a:lnTo>
                <a:lnTo>
                  <a:pt x="3189" y="1399"/>
                </a:lnTo>
                <a:close/>
                <a:moveTo>
                  <a:pt x="3183" y="1747"/>
                </a:moveTo>
                <a:lnTo>
                  <a:pt x="3183" y="1747"/>
                </a:lnTo>
                <a:lnTo>
                  <a:pt x="3183" y="1747"/>
                </a:lnTo>
                <a:lnTo>
                  <a:pt x="3183" y="1744"/>
                </a:lnTo>
                <a:lnTo>
                  <a:pt x="3185" y="1744"/>
                </a:lnTo>
                <a:lnTo>
                  <a:pt x="3185" y="1742"/>
                </a:lnTo>
                <a:lnTo>
                  <a:pt x="3185" y="1740"/>
                </a:lnTo>
                <a:lnTo>
                  <a:pt x="3185" y="1742"/>
                </a:lnTo>
                <a:lnTo>
                  <a:pt x="3185" y="1742"/>
                </a:lnTo>
                <a:lnTo>
                  <a:pt x="3183" y="1744"/>
                </a:lnTo>
                <a:lnTo>
                  <a:pt x="3183" y="1744"/>
                </a:lnTo>
                <a:lnTo>
                  <a:pt x="3181" y="1744"/>
                </a:lnTo>
                <a:lnTo>
                  <a:pt x="3183" y="1747"/>
                </a:lnTo>
                <a:close/>
                <a:moveTo>
                  <a:pt x="3187" y="1405"/>
                </a:moveTo>
                <a:lnTo>
                  <a:pt x="3187" y="1405"/>
                </a:lnTo>
                <a:lnTo>
                  <a:pt x="3187" y="1405"/>
                </a:lnTo>
                <a:lnTo>
                  <a:pt x="3189" y="1405"/>
                </a:lnTo>
                <a:lnTo>
                  <a:pt x="3189" y="1405"/>
                </a:lnTo>
                <a:lnTo>
                  <a:pt x="3191" y="1405"/>
                </a:lnTo>
                <a:lnTo>
                  <a:pt x="3193" y="1405"/>
                </a:lnTo>
                <a:lnTo>
                  <a:pt x="3193" y="1405"/>
                </a:lnTo>
                <a:lnTo>
                  <a:pt x="3191" y="1405"/>
                </a:lnTo>
                <a:lnTo>
                  <a:pt x="3191" y="1405"/>
                </a:lnTo>
                <a:lnTo>
                  <a:pt x="3191" y="1405"/>
                </a:lnTo>
                <a:lnTo>
                  <a:pt x="3189" y="1405"/>
                </a:lnTo>
                <a:lnTo>
                  <a:pt x="3189" y="1405"/>
                </a:lnTo>
                <a:lnTo>
                  <a:pt x="3189" y="1403"/>
                </a:lnTo>
                <a:lnTo>
                  <a:pt x="3189" y="1403"/>
                </a:lnTo>
                <a:lnTo>
                  <a:pt x="3187" y="1401"/>
                </a:lnTo>
                <a:lnTo>
                  <a:pt x="3187" y="1401"/>
                </a:lnTo>
                <a:lnTo>
                  <a:pt x="3187" y="1403"/>
                </a:lnTo>
                <a:lnTo>
                  <a:pt x="3187" y="1403"/>
                </a:lnTo>
                <a:lnTo>
                  <a:pt x="3187" y="1403"/>
                </a:lnTo>
                <a:lnTo>
                  <a:pt x="3187" y="1403"/>
                </a:lnTo>
                <a:lnTo>
                  <a:pt x="3187" y="1403"/>
                </a:lnTo>
                <a:lnTo>
                  <a:pt x="3189" y="1405"/>
                </a:lnTo>
                <a:lnTo>
                  <a:pt x="3189" y="1405"/>
                </a:lnTo>
                <a:lnTo>
                  <a:pt x="3187" y="1405"/>
                </a:lnTo>
                <a:close/>
                <a:moveTo>
                  <a:pt x="3137" y="1254"/>
                </a:moveTo>
                <a:lnTo>
                  <a:pt x="3137" y="1256"/>
                </a:lnTo>
                <a:lnTo>
                  <a:pt x="3139" y="1256"/>
                </a:lnTo>
                <a:lnTo>
                  <a:pt x="3141" y="1258"/>
                </a:lnTo>
                <a:lnTo>
                  <a:pt x="3141" y="1258"/>
                </a:lnTo>
                <a:lnTo>
                  <a:pt x="3143" y="1258"/>
                </a:lnTo>
                <a:lnTo>
                  <a:pt x="3143" y="1258"/>
                </a:lnTo>
                <a:lnTo>
                  <a:pt x="3143" y="1258"/>
                </a:lnTo>
                <a:lnTo>
                  <a:pt x="3143" y="1258"/>
                </a:lnTo>
                <a:lnTo>
                  <a:pt x="3141" y="1256"/>
                </a:lnTo>
                <a:lnTo>
                  <a:pt x="3139" y="1256"/>
                </a:lnTo>
                <a:lnTo>
                  <a:pt x="3137" y="1254"/>
                </a:lnTo>
                <a:lnTo>
                  <a:pt x="3137" y="1254"/>
                </a:lnTo>
                <a:lnTo>
                  <a:pt x="3137" y="1254"/>
                </a:lnTo>
                <a:close/>
                <a:moveTo>
                  <a:pt x="3183" y="1709"/>
                </a:moveTo>
                <a:lnTo>
                  <a:pt x="3183" y="1709"/>
                </a:lnTo>
                <a:lnTo>
                  <a:pt x="3183" y="1709"/>
                </a:lnTo>
                <a:lnTo>
                  <a:pt x="3185" y="1709"/>
                </a:lnTo>
                <a:lnTo>
                  <a:pt x="3185" y="1707"/>
                </a:lnTo>
                <a:lnTo>
                  <a:pt x="3185" y="1705"/>
                </a:lnTo>
                <a:lnTo>
                  <a:pt x="3185" y="1702"/>
                </a:lnTo>
                <a:lnTo>
                  <a:pt x="3185" y="1702"/>
                </a:lnTo>
                <a:lnTo>
                  <a:pt x="3185" y="1702"/>
                </a:lnTo>
                <a:lnTo>
                  <a:pt x="3185" y="1702"/>
                </a:lnTo>
                <a:lnTo>
                  <a:pt x="3183" y="1702"/>
                </a:lnTo>
                <a:lnTo>
                  <a:pt x="3183" y="1705"/>
                </a:lnTo>
                <a:lnTo>
                  <a:pt x="3183" y="1709"/>
                </a:lnTo>
                <a:lnTo>
                  <a:pt x="3183" y="1709"/>
                </a:lnTo>
                <a:close/>
                <a:moveTo>
                  <a:pt x="3304" y="1193"/>
                </a:moveTo>
                <a:lnTo>
                  <a:pt x="3306" y="1193"/>
                </a:lnTo>
                <a:lnTo>
                  <a:pt x="3306" y="1193"/>
                </a:lnTo>
                <a:lnTo>
                  <a:pt x="3306" y="1193"/>
                </a:lnTo>
                <a:lnTo>
                  <a:pt x="3308" y="1193"/>
                </a:lnTo>
                <a:lnTo>
                  <a:pt x="3308" y="1191"/>
                </a:lnTo>
                <a:lnTo>
                  <a:pt x="3308" y="1191"/>
                </a:lnTo>
                <a:lnTo>
                  <a:pt x="3306" y="1189"/>
                </a:lnTo>
                <a:lnTo>
                  <a:pt x="3306" y="1187"/>
                </a:lnTo>
                <a:lnTo>
                  <a:pt x="3306" y="1189"/>
                </a:lnTo>
                <a:lnTo>
                  <a:pt x="3304" y="1189"/>
                </a:lnTo>
                <a:lnTo>
                  <a:pt x="3304" y="1189"/>
                </a:lnTo>
                <a:lnTo>
                  <a:pt x="3304" y="1189"/>
                </a:lnTo>
                <a:lnTo>
                  <a:pt x="3304" y="1189"/>
                </a:lnTo>
                <a:lnTo>
                  <a:pt x="3304" y="1191"/>
                </a:lnTo>
                <a:lnTo>
                  <a:pt x="3304" y="1193"/>
                </a:lnTo>
                <a:close/>
                <a:moveTo>
                  <a:pt x="2728" y="1040"/>
                </a:moveTo>
                <a:lnTo>
                  <a:pt x="2728" y="1040"/>
                </a:lnTo>
                <a:lnTo>
                  <a:pt x="2730" y="1042"/>
                </a:lnTo>
                <a:lnTo>
                  <a:pt x="2730" y="1040"/>
                </a:lnTo>
                <a:lnTo>
                  <a:pt x="2730" y="1040"/>
                </a:lnTo>
                <a:lnTo>
                  <a:pt x="2728" y="1040"/>
                </a:lnTo>
                <a:lnTo>
                  <a:pt x="2728" y="1040"/>
                </a:lnTo>
                <a:close/>
                <a:moveTo>
                  <a:pt x="3227" y="1432"/>
                </a:moveTo>
                <a:lnTo>
                  <a:pt x="3227" y="1434"/>
                </a:lnTo>
                <a:lnTo>
                  <a:pt x="3227" y="1434"/>
                </a:lnTo>
                <a:lnTo>
                  <a:pt x="3227" y="1432"/>
                </a:lnTo>
                <a:lnTo>
                  <a:pt x="3227" y="1432"/>
                </a:lnTo>
                <a:lnTo>
                  <a:pt x="3227" y="1432"/>
                </a:lnTo>
                <a:close/>
                <a:moveTo>
                  <a:pt x="3227" y="1428"/>
                </a:moveTo>
                <a:lnTo>
                  <a:pt x="3227" y="1428"/>
                </a:lnTo>
                <a:lnTo>
                  <a:pt x="3227" y="1430"/>
                </a:lnTo>
                <a:lnTo>
                  <a:pt x="3227" y="1430"/>
                </a:lnTo>
                <a:lnTo>
                  <a:pt x="3227" y="1430"/>
                </a:lnTo>
                <a:lnTo>
                  <a:pt x="3227" y="1428"/>
                </a:lnTo>
                <a:lnTo>
                  <a:pt x="3227" y="1428"/>
                </a:lnTo>
                <a:close/>
                <a:moveTo>
                  <a:pt x="3225" y="1409"/>
                </a:moveTo>
                <a:lnTo>
                  <a:pt x="3225" y="1411"/>
                </a:lnTo>
                <a:lnTo>
                  <a:pt x="3225" y="1409"/>
                </a:lnTo>
                <a:lnTo>
                  <a:pt x="3225" y="1409"/>
                </a:lnTo>
                <a:lnTo>
                  <a:pt x="3225" y="1409"/>
                </a:lnTo>
                <a:lnTo>
                  <a:pt x="3225" y="1407"/>
                </a:lnTo>
                <a:lnTo>
                  <a:pt x="3225" y="1409"/>
                </a:lnTo>
                <a:lnTo>
                  <a:pt x="3225" y="1409"/>
                </a:lnTo>
                <a:close/>
                <a:moveTo>
                  <a:pt x="3214" y="1386"/>
                </a:moveTo>
                <a:lnTo>
                  <a:pt x="3212" y="1388"/>
                </a:lnTo>
                <a:lnTo>
                  <a:pt x="3214" y="1388"/>
                </a:lnTo>
                <a:lnTo>
                  <a:pt x="3214" y="1390"/>
                </a:lnTo>
                <a:lnTo>
                  <a:pt x="3216" y="1390"/>
                </a:lnTo>
                <a:lnTo>
                  <a:pt x="3216" y="1390"/>
                </a:lnTo>
                <a:lnTo>
                  <a:pt x="3218" y="1390"/>
                </a:lnTo>
                <a:lnTo>
                  <a:pt x="3218" y="1390"/>
                </a:lnTo>
                <a:lnTo>
                  <a:pt x="3218" y="1390"/>
                </a:lnTo>
                <a:lnTo>
                  <a:pt x="3218" y="1390"/>
                </a:lnTo>
                <a:lnTo>
                  <a:pt x="3218" y="1390"/>
                </a:lnTo>
                <a:lnTo>
                  <a:pt x="3218" y="1390"/>
                </a:lnTo>
                <a:lnTo>
                  <a:pt x="3216" y="1388"/>
                </a:lnTo>
                <a:lnTo>
                  <a:pt x="3216" y="1388"/>
                </a:lnTo>
                <a:lnTo>
                  <a:pt x="3216" y="1388"/>
                </a:lnTo>
                <a:lnTo>
                  <a:pt x="3216" y="1390"/>
                </a:lnTo>
                <a:lnTo>
                  <a:pt x="3216" y="1388"/>
                </a:lnTo>
                <a:lnTo>
                  <a:pt x="3216" y="1388"/>
                </a:lnTo>
                <a:lnTo>
                  <a:pt x="3216" y="1388"/>
                </a:lnTo>
                <a:lnTo>
                  <a:pt x="3216" y="1388"/>
                </a:lnTo>
                <a:lnTo>
                  <a:pt x="3216" y="1386"/>
                </a:lnTo>
                <a:lnTo>
                  <a:pt x="3214" y="1386"/>
                </a:lnTo>
                <a:lnTo>
                  <a:pt x="3214" y="1384"/>
                </a:lnTo>
                <a:lnTo>
                  <a:pt x="3214" y="1386"/>
                </a:lnTo>
                <a:lnTo>
                  <a:pt x="3214" y="1386"/>
                </a:lnTo>
                <a:lnTo>
                  <a:pt x="3214" y="1386"/>
                </a:lnTo>
                <a:close/>
                <a:moveTo>
                  <a:pt x="2669" y="1027"/>
                </a:moveTo>
                <a:lnTo>
                  <a:pt x="2669" y="1027"/>
                </a:lnTo>
                <a:lnTo>
                  <a:pt x="2669" y="1025"/>
                </a:lnTo>
                <a:lnTo>
                  <a:pt x="2669" y="1025"/>
                </a:lnTo>
                <a:lnTo>
                  <a:pt x="2669" y="1023"/>
                </a:lnTo>
                <a:lnTo>
                  <a:pt x="2667" y="1023"/>
                </a:lnTo>
                <a:lnTo>
                  <a:pt x="2663" y="1023"/>
                </a:lnTo>
                <a:lnTo>
                  <a:pt x="2663" y="1023"/>
                </a:lnTo>
                <a:lnTo>
                  <a:pt x="2663" y="1025"/>
                </a:lnTo>
                <a:lnTo>
                  <a:pt x="2663" y="1025"/>
                </a:lnTo>
                <a:lnTo>
                  <a:pt x="2665" y="1025"/>
                </a:lnTo>
                <a:lnTo>
                  <a:pt x="2669" y="1027"/>
                </a:lnTo>
                <a:close/>
                <a:moveTo>
                  <a:pt x="2726" y="1011"/>
                </a:moveTo>
                <a:lnTo>
                  <a:pt x="2726" y="1013"/>
                </a:lnTo>
                <a:lnTo>
                  <a:pt x="2726" y="1015"/>
                </a:lnTo>
                <a:lnTo>
                  <a:pt x="2728" y="1015"/>
                </a:lnTo>
                <a:lnTo>
                  <a:pt x="2728" y="1017"/>
                </a:lnTo>
                <a:lnTo>
                  <a:pt x="2730" y="1017"/>
                </a:lnTo>
                <a:lnTo>
                  <a:pt x="2730" y="1019"/>
                </a:lnTo>
                <a:lnTo>
                  <a:pt x="2730" y="1019"/>
                </a:lnTo>
                <a:lnTo>
                  <a:pt x="2730" y="1023"/>
                </a:lnTo>
                <a:lnTo>
                  <a:pt x="2730" y="1023"/>
                </a:lnTo>
                <a:lnTo>
                  <a:pt x="2730" y="1023"/>
                </a:lnTo>
                <a:lnTo>
                  <a:pt x="2730" y="1025"/>
                </a:lnTo>
                <a:lnTo>
                  <a:pt x="2730" y="1025"/>
                </a:lnTo>
                <a:lnTo>
                  <a:pt x="2730" y="1025"/>
                </a:lnTo>
                <a:lnTo>
                  <a:pt x="2732" y="1027"/>
                </a:lnTo>
                <a:lnTo>
                  <a:pt x="2732" y="1027"/>
                </a:lnTo>
                <a:lnTo>
                  <a:pt x="2732" y="1030"/>
                </a:lnTo>
                <a:lnTo>
                  <a:pt x="2730" y="1030"/>
                </a:lnTo>
                <a:lnTo>
                  <a:pt x="2730" y="1030"/>
                </a:lnTo>
                <a:lnTo>
                  <a:pt x="2730" y="1030"/>
                </a:lnTo>
                <a:lnTo>
                  <a:pt x="2730" y="1030"/>
                </a:lnTo>
                <a:lnTo>
                  <a:pt x="2730" y="1032"/>
                </a:lnTo>
                <a:lnTo>
                  <a:pt x="2730" y="1032"/>
                </a:lnTo>
                <a:lnTo>
                  <a:pt x="2730" y="1034"/>
                </a:lnTo>
                <a:lnTo>
                  <a:pt x="2730" y="1036"/>
                </a:lnTo>
                <a:lnTo>
                  <a:pt x="2730" y="1038"/>
                </a:lnTo>
                <a:lnTo>
                  <a:pt x="2730" y="1040"/>
                </a:lnTo>
                <a:lnTo>
                  <a:pt x="2732" y="1040"/>
                </a:lnTo>
                <a:lnTo>
                  <a:pt x="2732" y="1042"/>
                </a:lnTo>
                <a:lnTo>
                  <a:pt x="2732" y="1042"/>
                </a:lnTo>
                <a:lnTo>
                  <a:pt x="2734" y="1042"/>
                </a:lnTo>
                <a:lnTo>
                  <a:pt x="2734" y="1042"/>
                </a:lnTo>
                <a:lnTo>
                  <a:pt x="2736" y="1042"/>
                </a:lnTo>
                <a:lnTo>
                  <a:pt x="2739" y="1042"/>
                </a:lnTo>
                <a:lnTo>
                  <a:pt x="2739" y="1040"/>
                </a:lnTo>
                <a:lnTo>
                  <a:pt x="2739" y="1038"/>
                </a:lnTo>
                <a:lnTo>
                  <a:pt x="2739" y="1038"/>
                </a:lnTo>
                <a:lnTo>
                  <a:pt x="2741" y="1038"/>
                </a:lnTo>
                <a:lnTo>
                  <a:pt x="2741" y="1038"/>
                </a:lnTo>
                <a:lnTo>
                  <a:pt x="2743" y="1038"/>
                </a:lnTo>
                <a:lnTo>
                  <a:pt x="2743" y="1038"/>
                </a:lnTo>
                <a:lnTo>
                  <a:pt x="2745" y="1040"/>
                </a:lnTo>
                <a:lnTo>
                  <a:pt x="2747" y="1038"/>
                </a:lnTo>
                <a:lnTo>
                  <a:pt x="2747" y="1038"/>
                </a:lnTo>
                <a:lnTo>
                  <a:pt x="2747" y="1036"/>
                </a:lnTo>
                <a:lnTo>
                  <a:pt x="2749" y="1025"/>
                </a:lnTo>
                <a:lnTo>
                  <a:pt x="2749" y="1023"/>
                </a:lnTo>
                <a:lnTo>
                  <a:pt x="2749" y="1023"/>
                </a:lnTo>
                <a:lnTo>
                  <a:pt x="2747" y="1021"/>
                </a:lnTo>
                <a:lnTo>
                  <a:pt x="2747" y="1019"/>
                </a:lnTo>
                <a:lnTo>
                  <a:pt x="2749" y="1017"/>
                </a:lnTo>
                <a:lnTo>
                  <a:pt x="2749" y="1017"/>
                </a:lnTo>
                <a:lnTo>
                  <a:pt x="2749" y="1017"/>
                </a:lnTo>
                <a:lnTo>
                  <a:pt x="2749" y="1015"/>
                </a:lnTo>
                <a:lnTo>
                  <a:pt x="2747" y="1011"/>
                </a:lnTo>
                <a:lnTo>
                  <a:pt x="2747" y="1009"/>
                </a:lnTo>
                <a:lnTo>
                  <a:pt x="2747" y="1009"/>
                </a:lnTo>
                <a:lnTo>
                  <a:pt x="2747" y="1009"/>
                </a:lnTo>
                <a:lnTo>
                  <a:pt x="2747" y="1009"/>
                </a:lnTo>
                <a:lnTo>
                  <a:pt x="2747" y="1006"/>
                </a:lnTo>
                <a:lnTo>
                  <a:pt x="2747" y="1006"/>
                </a:lnTo>
                <a:lnTo>
                  <a:pt x="2747" y="1006"/>
                </a:lnTo>
                <a:lnTo>
                  <a:pt x="2745" y="1006"/>
                </a:lnTo>
                <a:lnTo>
                  <a:pt x="2745" y="1006"/>
                </a:lnTo>
                <a:lnTo>
                  <a:pt x="2745" y="1004"/>
                </a:lnTo>
                <a:lnTo>
                  <a:pt x="2743" y="1004"/>
                </a:lnTo>
                <a:lnTo>
                  <a:pt x="2743" y="1004"/>
                </a:lnTo>
                <a:lnTo>
                  <a:pt x="2741" y="1002"/>
                </a:lnTo>
                <a:lnTo>
                  <a:pt x="2741" y="1004"/>
                </a:lnTo>
                <a:lnTo>
                  <a:pt x="2741" y="1004"/>
                </a:lnTo>
                <a:lnTo>
                  <a:pt x="2741" y="1004"/>
                </a:lnTo>
                <a:lnTo>
                  <a:pt x="2739" y="1006"/>
                </a:lnTo>
                <a:lnTo>
                  <a:pt x="2736" y="1009"/>
                </a:lnTo>
                <a:lnTo>
                  <a:pt x="2734" y="1009"/>
                </a:lnTo>
                <a:lnTo>
                  <a:pt x="2732" y="1011"/>
                </a:lnTo>
                <a:lnTo>
                  <a:pt x="2730" y="1011"/>
                </a:lnTo>
                <a:lnTo>
                  <a:pt x="2728" y="1011"/>
                </a:lnTo>
                <a:lnTo>
                  <a:pt x="2728" y="1011"/>
                </a:lnTo>
                <a:lnTo>
                  <a:pt x="2728" y="1009"/>
                </a:lnTo>
                <a:lnTo>
                  <a:pt x="2726" y="1009"/>
                </a:lnTo>
                <a:lnTo>
                  <a:pt x="2726" y="1011"/>
                </a:lnTo>
                <a:lnTo>
                  <a:pt x="2726" y="1011"/>
                </a:lnTo>
                <a:close/>
                <a:moveTo>
                  <a:pt x="2728" y="1006"/>
                </a:moveTo>
                <a:lnTo>
                  <a:pt x="2728" y="1006"/>
                </a:lnTo>
                <a:lnTo>
                  <a:pt x="2728" y="1006"/>
                </a:lnTo>
                <a:lnTo>
                  <a:pt x="2728" y="1006"/>
                </a:lnTo>
                <a:lnTo>
                  <a:pt x="2728" y="1006"/>
                </a:lnTo>
                <a:lnTo>
                  <a:pt x="2726" y="1006"/>
                </a:lnTo>
                <a:lnTo>
                  <a:pt x="2726" y="1009"/>
                </a:lnTo>
                <a:lnTo>
                  <a:pt x="2728" y="1009"/>
                </a:lnTo>
                <a:lnTo>
                  <a:pt x="2728" y="1006"/>
                </a:lnTo>
                <a:close/>
                <a:moveTo>
                  <a:pt x="2743" y="979"/>
                </a:moveTo>
                <a:lnTo>
                  <a:pt x="2743" y="977"/>
                </a:lnTo>
                <a:lnTo>
                  <a:pt x="2741" y="977"/>
                </a:lnTo>
                <a:lnTo>
                  <a:pt x="2741" y="977"/>
                </a:lnTo>
                <a:lnTo>
                  <a:pt x="2739" y="979"/>
                </a:lnTo>
                <a:lnTo>
                  <a:pt x="2739" y="979"/>
                </a:lnTo>
                <a:lnTo>
                  <a:pt x="2739" y="979"/>
                </a:lnTo>
                <a:lnTo>
                  <a:pt x="2734" y="979"/>
                </a:lnTo>
                <a:lnTo>
                  <a:pt x="2734" y="981"/>
                </a:lnTo>
                <a:lnTo>
                  <a:pt x="2732" y="983"/>
                </a:lnTo>
                <a:lnTo>
                  <a:pt x="2732" y="983"/>
                </a:lnTo>
                <a:lnTo>
                  <a:pt x="2732" y="983"/>
                </a:lnTo>
                <a:lnTo>
                  <a:pt x="2732" y="986"/>
                </a:lnTo>
                <a:lnTo>
                  <a:pt x="2732" y="986"/>
                </a:lnTo>
                <a:lnTo>
                  <a:pt x="2734" y="986"/>
                </a:lnTo>
                <a:lnTo>
                  <a:pt x="2732" y="986"/>
                </a:lnTo>
                <a:lnTo>
                  <a:pt x="2732" y="988"/>
                </a:lnTo>
                <a:lnTo>
                  <a:pt x="2732" y="988"/>
                </a:lnTo>
                <a:lnTo>
                  <a:pt x="2732" y="988"/>
                </a:lnTo>
                <a:lnTo>
                  <a:pt x="2734" y="990"/>
                </a:lnTo>
                <a:lnTo>
                  <a:pt x="2734" y="990"/>
                </a:lnTo>
                <a:lnTo>
                  <a:pt x="2732" y="990"/>
                </a:lnTo>
                <a:lnTo>
                  <a:pt x="2732" y="992"/>
                </a:lnTo>
                <a:lnTo>
                  <a:pt x="2732" y="992"/>
                </a:lnTo>
                <a:lnTo>
                  <a:pt x="2734" y="992"/>
                </a:lnTo>
                <a:lnTo>
                  <a:pt x="2734" y="992"/>
                </a:lnTo>
                <a:lnTo>
                  <a:pt x="2734" y="992"/>
                </a:lnTo>
                <a:lnTo>
                  <a:pt x="2734" y="994"/>
                </a:lnTo>
                <a:lnTo>
                  <a:pt x="2734" y="994"/>
                </a:lnTo>
                <a:lnTo>
                  <a:pt x="2734" y="994"/>
                </a:lnTo>
                <a:lnTo>
                  <a:pt x="2736" y="996"/>
                </a:lnTo>
                <a:lnTo>
                  <a:pt x="2736" y="996"/>
                </a:lnTo>
                <a:lnTo>
                  <a:pt x="2736" y="996"/>
                </a:lnTo>
                <a:lnTo>
                  <a:pt x="2734" y="998"/>
                </a:lnTo>
                <a:lnTo>
                  <a:pt x="2736" y="998"/>
                </a:lnTo>
                <a:lnTo>
                  <a:pt x="2736" y="998"/>
                </a:lnTo>
                <a:lnTo>
                  <a:pt x="2739" y="1000"/>
                </a:lnTo>
                <a:lnTo>
                  <a:pt x="2741" y="1000"/>
                </a:lnTo>
                <a:lnTo>
                  <a:pt x="2743" y="1000"/>
                </a:lnTo>
                <a:lnTo>
                  <a:pt x="2743" y="996"/>
                </a:lnTo>
                <a:lnTo>
                  <a:pt x="2743" y="996"/>
                </a:lnTo>
                <a:lnTo>
                  <a:pt x="2745" y="996"/>
                </a:lnTo>
                <a:lnTo>
                  <a:pt x="2745" y="992"/>
                </a:lnTo>
                <a:lnTo>
                  <a:pt x="2745" y="992"/>
                </a:lnTo>
                <a:lnTo>
                  <a:pt x="2747" y="988"/>
                </a:lnTo>
                <a:lnTo>
                  <a:pt x="2747" y="988"/>
                </a:lnTo>
                <a:lnTo>
                  <a:pt x="2745" y="981"/>
                </a:lnTo>
                <a:lnTo>
                  <a:pt x="2745" y="981"/>
                </a:lnTo>
                <a:lnTo>
                  <a:pt x="2745" y="979"/>
                </a:lnTo>
                <a:lnTo>
                  <a:pt x="2745" y="979"/>
                </a:lnTo>
                <a:lnTo>
                  <a:pt x="2745" y="977"/>
                </a:lnTo>
                <a:lnTo>
                  <a:pt x="2745" y="975"/>
                </a:lnTo>
                <a:lnTo>
                  <a:pt x="2745" y="975"/>
                </a:lnTo>
                <a:lnTo>
                  <a:pt x="2745" y="973"/>
                </a:lnTo>
                <a:lnTo>
                  <a:pt x="2745" y="973"/>
                </a:lnTo>
                <a:lnTo>
                  <a:pt x="2743" y="973"/>
                </a:lnTo>
                <a:lnTo>
                  <a:pt x="2743" y="975"/>
                </a:lnTo>
                <a:lnTo>
                  <a:pt x="2743" y="977"/>
                </a:lnTo>
                <a:lnTo>
                  <a:pt x="2743" y="977"/>
                </a:lnTo>
                <a:lnTo>
                  <a:pt x="2743" y="977"/>
                </a:lnTo>
                <a:lnTo>
                  <a:pt x="2743" y="979"/>
                </a:lnTo>
                <a:close/>
                <a:moveTo>
                  <a:pt x="2370" y="1346"/>
                </a:moveTo>
                <a:lnTo>
                  <a:pt x="2370" y="1344"/>
                </a:lnTo>
                <a:lnTo>
                  <a:pt x="2372" y="1342"/>
                </a:lnTo>
                <a:lnTo>
                  <a:pt x="2370" y="1342"/>
                </a:lnTo>
                <a:lnTo>
                  <a:pt x="2370" y="1344"/>
                </a:lnTo>
                <a:lnTo>
                  <a:pt x="2370" y="1344"/>
                </a:lnTo>
                <a:lnTo>
                  <a:pt x="2370" y="1346"/>
                </a:lnTo>
                <a:lnTo>
                  <a:pt x="2370" y="1346"/>
                </a:lnTo>
                <a:close/>
                <a:moveTo>
                  <a:pt x="3176" y="1721"/>
                </a:moveTo>
                <a:lnTo>
                  <a:pt x="3176" y="1721"/>
                </a:lnTo>
                <a:lnTo>
                  <a:pt x="3179" y="1723"/>
                </a:lnTo>
                <a:lnTo>
                  <a:pt x="3179" y="1721"/>
                </a:lnTo>
                <a:lnTo>
                  <a:pt x="3179" y="1723"/>
                </a:lnTo>
                <a:lnTo>
                  <a:pt x="3181" y="1723"/>
                </a:lnTo>
                <a:lnTo>
                  <a:pt x="3181" y="1723"/>
                </a:lnTo>
                <a:lnTo>
                  <a:pt x="3181" y="1723"/>
                </a:lnTo>
                <a:lnTo>
                  <a:pt x="3181" y="1723"/>
                </a:lnTo>
                <a:lnTo>
                  <a:pt x="3181" y="1719"/>
                </a:lnTo>
                <a:lnTo>
                  <a:pt x="3181" y="1719"/>
                </a:lnTo>
                <a:lnTo>
                  <a:pt x="3179" y="1719"/>
                </a:lnTo>
                <a:lnTo>
                  <a:pt x="3179" y="1717"/>
                </a:lnTo>
                <a:lnTo>
                  <a:pt x="3179" y="1715"/>
                </a:lnTo>
                <a:lnTo>
                  <a:pt x="3176" y="1713"/>
                </a:lnTo>
                <a:lnTo>
                  <a:pt x="3176" y="1715"/>
                </a:lnTo>
                <a:lnTo>
                  <a:pt x="3176" y="1717"/>
                </a:lnTo>
                <a:lnTo>
                  <a:pt x="3176" y="1719"/>
                </a:lnTo>
                <a:lnTo>
                  <a:pt x="3174" y="1719"/>
                </a:lnTo>
                <a:lnTo>
                  <a:pt x="3176" y="1721"/>
                </a:lnTo>
                <a:close/>
                <a:moveTo>
                  <a:pt x="2632" y="1040"/>
                </a:moveTo>
                <a:lnTo>
                  <a:pt x="2630" y="1040"/>
                </a:lnTo>
                <a:lnTo>
                  <a:pt x="2628" y="1040"/>
                </a:lnTo>
                <a:lnTo>
                  <a:pt x="2628" y="1040"/>
                </a:lnTo>
                <a:lnTo>
                  <a:pt x="2628" y="1042"/>
                </a:lnTo>
                <a:lnTo>
                  <a:pt x="2625" y="1042"/>
                </a:lnTo>
                <a:lnTo>
                  <a:pt x="2625" y="1042"/>
                </a:lnTo>
                <a:lnTo>
                  <a:pt x="2625" y="1044"/>
                </a:lnTo>
                <a:lnTo>
                  <a:pt x="2628" y="1044"/>
                </a:lnTo>
                <a:lnTo>
                  <a:pt x="2630" y="1042"/>
                </a:lnTo>
                <a:lnTo>
                  <a:pt x="2630" y="1042"/>
                </a:lnTo>
                <a:lnTo>
                  <a:pt x="2632" y="1040"/>
                </a:lnTo>
                <a:lnTo>
                  <a:pt x="2632" y="1040"/>
                </a:lnTo>
                <a:close/>
                <a:moveTo>
                  <a:pt x="2653" y="1025"/>
                </a:moveTo>
                <a:lnTo>
                  <a:pt x="2651" y="1025"/>
                </a:lnTo>
                <a:lnTo>
                  <a:pt x="2648" y="1027"/>
                </a:lnTo>
                <a:lnTo>
                  <a:pt x="2642" y="1032"/>
                </a:lnTo>
                <a:lnTo>
                  <a:pt x="2642" y="1032"/>
                </a:lnTo>
                <a:lnTo>
                  <a:pt x="2642" y="1032"/>
                </a:lnTo>
                <a:lnTo>
                  <a:pt x="2644" y="1032"/>
                </a:lnTo>
                <a:lnTo>
                  <a:pt x="2644" y="1034"/>
                </a:lnTo>
                <a:lnTo>
                  <a:pt x="2644" y="1032"/>
                </a:lnTo>
                <a:lnTo>
                  <a:pt x="2646" y="1032"/>
                </a:lnTo>
                <a:lnTo>
                  <a:pt x="2646" y="1032"/>
                </a:lnTo>
                <a:lnTo>
                  <a:pt x="2648" y="1034"/>
                </a:lnTo>
                <a:lnTo>
                  <a:pt x="2648" y="1034"/>
                </a:lnTo>
                <a:lnTo>
                  <a:pt x="2648" y="1036"/>
                </a:lnTo>
                <a:lnTo>
                  <a:pt x="2651" y="1036"/>
                </a:lnTo>
                <a:lnTo>
                  <a:pt x="2653" y="1036"/>
                </a:lnTo>
                <a:lnTo>
                  <a:pt x="2653" y="1036"/>
                </a:lnTo>
                <a:lnTo>
                  <a:pt x="2655" y="1036"/>
                </a:lnTo>
                <a:lnTo>
                  <a:pt x="2655" y="1034"/>
                </a:lnTo>
                <a:lnTo>
                  <a:pt x="2657" y="1032"/>
                </a:lnTo>
                <a:lnTo>
                  <a:pt x="2657" y="1032"/>
                </a:lnTo>
                <a:lnTo>
                  <a:pt x="2657" y="1030"/>
                </a:lnTo>
                <a:lnTo>
                  <a:pt x="2657" y="1030"/>
                </a:lnTo>
                <a:lnTo>
                  <a:pt x="2657" y="1027"/>
                </a:lnTo>
                <a:lnTo>
                  <a:pt x="2657" y="1027"/>
                </a:lnTo>
                <a:lnTo>
                  <a:pt x="2655" y="1030"/>
                </a:lnTo>
                <a:lnTo>
                  <a:pt x="2653" y="1027"/>
                </a:lnTo>
                <a:lnTo>
                  <a:pt x="2653" y="1027"/>
                </a:lnTo>
                <a:lnTo>
                  <a:pt x="2655" y="1027"/>
                </a:lnTo>
                <a:lnTo>
                  <a:pt x="2655" y="1027"/>
                </a:lnTo>
                <a:lnTo>
                  <a:pt x="2653" y="1025"/>
                </a:lnTo>
                <a:lnTo>
                  <a:pt x="2653" y="1025"/>
                </a:lnTo>
                <a:lnTo>
                  <a:pt x="2655" y="1025"/>
                </a:lnTo>
                <a:lnTo>
                  <a:pt x="2653" y="1025"/>
                </a:lnTo>
                <a:close/>
                <a:moveTo>
                  <a:pt x="2628" y="1046"/>
                </a:moveTo>
                <a:lnTo>
                  <a:pt x="2628" y="1046"/>
                </a:lnTo>
                <a:lnTo>
                  <a:pt x="2628" y="1046"/>
                </a:lnTo>
                <a:lnTo>
                  <a:pt x="2628" y="1046"/>
                </a:lnTo>
                <a:lnTo>
                  <a:pt x="2630" y="1046"/>
                </a:lnTo>
                <a:lnTo>
                  <a:pt x="2630" y="1046"/>
                </a:lnTo>
                <a:lnTo>
                  <a:pt x="2632" y="1046"/>
                </a:lnTo>
                <a:lnTo>
                  <a:pt x="2632" y="1046"/>
                </a:lnTo>
                <a:lnTo>
                  <a:pt x="2630" y="1046"/>
                </a:lnTo>
                <a:lnTo>
                  <a:pt x="2628" y="1046"/>
                </a:lnTo>
                <a:close/>
                <a:moveTo>
                  <a:pt x="4727" y="1895"/>
                </a:moveTo>
                <a:lnTo>
                  <a:pt x="4727" y="1895"/>
                </a:lnTo>
                <a:lnTo>
                  <a:pt x="4725" y="1895"/>
                </a:lnTo>
                <a:lnTo>
                  <a:pt x="4725" y="1895"/>
                </a:lnTo>
                <a:lnTo>
                  <a:pt x="4725" y="1897"/>
                </a:lnTo>
                <a:lnTo>
                  <a:pt x="4725" y="1897"/>
                </a:lnTo>
                <a:lnTo>
                  <a:pt x="4727" y="1900"/>
                </a:lnTo>
                <a:lnTo>
                  <a:pt x="4727" y="1900"/>
                </a:lnTo>
                <a:lnTo>
                  <a:pt x="4727" y="1900"/>
                </a:lnTo>
                <a:lnTo>
                  <a:pt x="4727" y="1897"/>
                </a:lnTo>
                <a:lnTo>
                  <a:pt x="4727" y="1897"/>
                </a:lnTo>
                <a:lnTo>
                  <a:pt x="4727" y="1895"/>
                </a:lnTo>
                <a:lnTo>
                  <a:pt x="4727" y="1895"/>
                </a:lnTo>
                <a:close/>
                <a:moveTo>
                  <a:pt x="4124" y="1614"/>
                </a:moveTo>
                <a:lnTo>
                  <a:pt x="4124" y="1614"/>
                </a:lnTo>
                <a:lnTo>
                  <a:pt x="4121" y="1614"/>
                </a:lnTo>
                <a:lnTo>
                  <a:pt x="4121" y="1614"/>
                </a:lnTo>
                <a:lnTo>
                  <a:pt x="4119" y="1614"/>
                </a:lnTo>
                <a:lnTo>
                  <a:pt x="4117" y="1614"/>
                </a:lnTo>
                <a:lnTo>
                  <a:pt x="4117" y="1617"/>
                </a:lnTo>
                <a:lnTo>
                  <a:pt x="4117" y="1617"/>
                </a:lnTo>
                <a:lnTo>
                  <a:pt x="4119" y="1617"/>
                </a:lnTo>
                <a:lnTo>
                  <a:pt x="4121" y="1617"/>
                </a:lnTo>
                <a:lnTo>
                  <a:pt x="4121" y="1617"/>
                </a:lnTo>
                <a:lnTo>
                  <a:pt x="4121" y="1617"/>
                </a:lnTo>
                <a:lnTo>
                  <a:pt x="4121" y="1619"/>
                </a:lnTo>
                <a:lnTo>
                  <a:pt x="4121" y="1619"/>
                </a:lnTo>
                <a:lnTo>
                  <a:pt x="4121" y="1619"/>
                </a:lnTo>
                <a:lnTo>
                  <a:pt x="4121" y="1619"/>
                </a:lnTo>
                <a:lnTo>
                  <a:pt x="4124" y="1619"/>
                </a:lnTo>
                <a:lnTo>
                  <a:pt x="4124" y="1619"/>
                </a:lnTo>
                <a:lnTo>
                  <a:pt x="4124" y="1617"/>
                </a:lnTo>
                <a:lnTo>
                  <a:pt x="4124" y="1617"/>
                </a:lnTo>
                <a:lnTo>
                  <a:pt x="4124" y="1614"/>
                </a:lnTo>
                <a:lnTo>
                  <a:pt x="4124" y="1614"/>
                </a:lnTo>
                <a:close/>
                <a:moveTo>
                  <a:pt x="4134" y="1658"/>
                </a:moveTo>
                <a:lnTo>
                  <a:pt x="4132" y="1658"/>
                </a:lnTo>
                <a:lnTo>
                  <a:pt x="4130" y="1658"/>
                </a:lnTo>
                <a:lnTo>
                  <a:pt x="4130" y="1661"/>
                </a:lnTo>
                <a:lnTo>
                  <a:pt x="4132" y="1661"/>
                </a:lnTo>
                <a:lnTo>
                  <a:pt x="4134" y="1661"/>
                </a:lnTo>
                <a:lnTo>
                  <a:pt x="4134" y="1663"/>
                </a:lnTo>
                <a:lnTo>
                  <a:pt x="4136" y="1661"/>
                </a:lnTo>
                <a:lnTo>
                  <a:pt x="4138" y="1661"/>
                </a:lnTo>
                <a:lnTo>
                  <a:pt x="4138" y="1663"/>
                </a:lnTo>
                <a:lnTo>
                  <a:pt x="4140" y="1663"/>
                </a:lnTo>
                <a:lnTo>
                  <a:pt x="4140" y="1665"/>
                </a:lnTo>
                <a:lnTo>
                  <a:pt x="4140" y="1667"/>
                </a:lnTo>
                <a:lnTo>
                  <a:pt x="4142" y="1667"/>
                </a:lnTo>
                <a:lnTo>
                  <a:pt x="4142" y="1667"/>
                </a:lnTo>
                <a:lnTo>
                  <a:pt x="4142" y="1669"/>
                </a:lnTo>
                <a:lnTo>
                  <a:pt x="4142" y="1671"/>
                </a:lnTo>
                <a:lnTo>
                  <a:pt x="4142" y="1671"/>
                </a:lnTo>
                <a:lnTo>
                  <a:pt x="4144" y="1673"/>
                </a:lnTo>
                <a:lnTo>
                  <a:pt x="4147" y="1673"/>
                </a:lnTo>
                <a:lnTo>
                  <a:pt x="4149" y="1673"/>
                </a:lnTo>
                <a:lnTo>
                  <a:pt x="4149" y="1673"/>
                </a:lnTo>
                <a:lnTo>
                  <a:pt x="4151" y="1673"/>
                </a:lnTo>
                <a:lnTo>
                  <a:pt x="4151" y="1675"/>
                </a:lnTo>
                <a:lnTo>
                  <a:pt x="4151" y="1675"/>
                </a:lnTo>
                <a:lnTo>
                  <a:pt x="4153" y="1675"/>
                </a:lnTo>
                <a:lnTo>
                  <a:pt x="4153" y="1675"/>
                </a:lnTo>
                <a:lnTo>
                  <a:pt x="4153" y="1675"/>
                </a:lnTo>
                <a:lnTo>
                  <a:pt x="4153" y="1673"/>
                </a:lnTo>
                <a:lnTo>
                  <a:pt x="4153" y="1673"/>
                </a:lnTo>
                <a:lnTo>
                  <a:pt x="4153" y="1669"/>
                </a:lnTo>
                <a:lnTo>
                  <a:pt x="4153" y="1669"/>
                </a:lnTo>
                <a:lnTo>
                  <a:pt x="4155" y="1669"/>
                </a:lnTo>
                <a:lnTo>
                  <a:pt x="4155" y="1669"/>
                </a:lnTo>
                <a:lnTo>
                  <a:pt x="4149" y="1667"/>
                </a:lnTo>
                <a:lnTo>
                  <a:pt x="4147" y="1663"/>
                </a:lnTo>
                <a:lnTo>
                  <a:pt x="4147" y="1658"/>
                </a:lnTo>
                <a:lnTo>
                  <a:pt x="4144" y="1656"/>
                </a:lnTo>
                <a:lnTo>
                  <a:pt x="4144" y="1656"/>
                </a:lnTo>
                <a:lnTo>
                  <a:pt x="4144" y="1654"/>
                </a:lnTo>
                <a:lnTo>
                  <a:pt x="4144" y="1654"/>
                </a:lnTo>
                <a:lnTo>
                  <a:pt x="4142" y="1654"/>
                </a:lnTo>
                <a:lnTo>
                  <a:pt x="4142" y="1652"/>
                </a:lnTo>
                <a:lnTo>
                  <a:pt x="4140" y="1652"/>
                </a:lnTo>
                <a:lnTo>
                  <a:pt x="4140" y="1652"/>
                </a:lnTo>
                <a:lnTo>
                  <a:pt x="4140" y="1654"/>
                </a:lnTo>
                <a:lnTo>
                  <a:pt x="4138" y="1656"/>
                </a:lnTo>
                <a:lnTo>
                  <a:pt x="4138" y="1654"/>
                </a:lnTo>
                <a:lnTo>
                  <a:pt x="4138" y="1654"/>
                </a:lnTo>
                <a:lnTo>
                  <a:pt x="4138" y="1652"/>
                </a:lnTo>
                <a:lnTo>
                  <a:pt x="4136" y="1654"/>
                </a:lnTo>
                <a:lnTo>
                  <a:pt x="4134" y="1654"/>
                </a:lnTo>
                <a:lnTo>
                  <a:pt x="4134" y="1654"/>
                </a:lnTo>
                <a:lnTo>
                  <a:pt x="4134" y="1656"/>
                </a:lnTo>
                <a:lnTo>
                  <a:pt x="4134" y="1656"/>
                </a:lnTo>
                <a:lnTo>
                  <a:pt x="4134" y="1656"/>
                </a:lnTo>
                <a:lnTo>
                  <a:pt x="4134" y="1658"/>
                </a:lnTo>
                <a:close/>
                <a:moveTo>
                  <a:pt x="4140" y="1589"/>
                </a:moveTo>
                <a:lnTo>
                  <a:pt x="4140" y="1589"/>
                </a:lnTo>
                <a:lnTo>
                  <a:pt x="4140" y="1589"/>
                </a:lnTo>
                <a:lnTo>
                  <a:pt x="4140" y="1589"/>
                </a:lnTo>
                <a:lnTo>
                  <a:pt x="4140" y="1589"/>
                </a:lnTo>
                <a:lnTo>
                  <a:pt x="4140" y="1587"/>
                </a:lnTo>
                <a:lnTo>
                  <a:pt x="4140" y="1587"/>
                </a:lnTo>
                <a:lnTo>
                  <a:pt x="4140" y="1587"/>
                </a:lnTo>
                <a:lnTo>
                  <a:pt x="4138" y="1587"/>
                </a:lnTo>
                <a:lnTo>
                  <a:pt x="4138" y="1587"/>
                </a:lnTo>
                <a:lnTo>
                  <a:pt x="4138" y="1589"/>
                </a:lnTo>
                <a:lnTo>
                  <a:pt x="4138" y="1589"/>
                </a:lnTo>
                <a:lnTo>
                  <a:pt x="4138" y="1589"/>
                </a:lnTo>
                <a:lnTo>
                  <a:pt x="4140" y="1589"/>
                </a:lnTo>
                <a:close/>
                <a:moveTo>
                  <a:pt x="4151" y="1505"/>
                </a:moveTo>
                <a:lnTo>
                  <a:pt x="4153" y="1505"/>
                </a:lnTo>
                <a:lnTo>
                  <a:pt x="4153" y="1505"/>
                </a:lnTo>
                <a:lnTo>
                  <a:pt x="4153" y="1505"/>
                </a:lnTo>
                <a:lnTo>
                  <a:pt x="4153" y="1505"/>
                </a:lnTo>
                <a:lnTo>
                  <a:pt x="4153" y="1505"/>
                </a:lnTo>
                <a:lnTo>
                  <a:pt x="4151" y="1505"/>
                </a:lnTo>
                <a:close/>
                <a:moveTo>
                  <a:pt x="4124" y="1629"/>
                </a:moveTo>
                <a:lnTo>
                  <a:pt x="4121" y="1627"/>
                </a:lnTo>
                <a:lnTo>
                  <a:pt x="4121" y="1627"/>
                </a:lnTo>
                <a:lnTo>
                  <a:pt x="4124" y="1629"/>
                </a:lnTo>
                <a:lnTo>
                  <a:pt x="4124" y="1629"/>
                </a:lnTo>
                <a:lnTo>
                  <a:pt x="4124" y="1631"/>
                </a:lnTo>
                <a:lnTo>
                  <a:pt x="4124" y="1631"/>
                </a:lnTo>
                <a:lnTo>
                  <a:pt x="4124" y="1631"/>
                </a:lnTo>
                <a:lnTo>
                  <a:pt x="4124" y="1629"/>
                </a:lnTo>
                <a:close/>
                <a:moveTo>
                  <a:pt x="4147" y="1587"/>
                </a:moveTo>
                <a:lnTo>
                  <a:pt x="4147" y="1585"/>
                </a:lnTo>
                <a:lnTo>
                  <a:pt x="4147" y="1585"/>
                </a:lnTo>
                <a:lnTo>
                  <a:pt x="4147" y="1585"/>
                </a:lnTo>
                <a:lnTo>
                  <a:pt x="4147" y="1585"/>
                </a:lnTo>
                <a:lnTo>
                  <a:pt x="4147" y="1587"/>
                </a:lnTo>
                <a:lnTo>
                  <a:pt x="4147" y="1587"/>
                </a:lnTo>
                <a:close/>
                <a:moveTo>
                  <a:pt x="4119" y="1638"/>
                </a:moveTo>
                <a:lnTo>
                  <a:pt x="4119" y="1638"/>
                </a:lnTo>
                <a:lnTo>
                  <a:pt x="4119" y="1638"/>
                </a:lnTo>
                <a:lnTo>
                  <a:pt x="4119" y="1638"/>
                </a:lnTo>
                <a:lnTo>
                  <a:pt x="4117" y="1638"/>
                </a:lnTo>
                <a:lnTo>
                  <a:pt x="4119" y="1640"/>
                </a:lnTo>
                <a:lnTo>
                  <a:pt x="4119" y="1640"/>
                </a:lnTo>
                <a:lnTo>
                  <a:pt x="4119" y="1640"/>
                </a:lnTo>
                <a:lnTo>
                  <a:pt x="4121" y="1640"/>
                </a:lnTo>
                <a:lnTo>
                  <a:pt x="4121" y="1640"/>
                </a:lnTo>
                <a:lnTo>
                  <a:pt x="4121" y="1640"/>
                </a:lnTo>
                <a:lnTo>
                  <a:pt x="4124" y="1638"/>
                </a:lnTo>
                <a:lnTo>
                  <a:pt x="4124" y="1638"/>
                </a:lnTo>
                <a:lnTo>
                  <a:pt x="4121" y="1635"/>
                </a:lnTo>
                <a:lnTo>
                  <a:pt x="4119" y="1638"/>
                </a:lnTo>
                <a:close/>
                <a:moveTo>
                  <a:pt x="4541" y="1088"/>
                </a:moveTo>
                <a:lnTo>
                  <a:pt x="4541" y="1086"/>
                </a:lnTo>
                <a:lnTo>
                  <a:pt x="4538" y="1086"/>
                </a:lnTo>
                <a:lnTo>
                  <a:pt x="4538" y="1086"/>
                </a:lnTo>
                <a:lnTo>
                  <a:pt x="4536" y="1088"/>
                </a:lnTo>
                <a:lnTo>
                  <a:pt x="4538" y="1088"/>
                </a:lnTo>
                <a:lnTo>
                  <a:pt x="4538" y="1088"/>
                </a:lnTo>
                <a:lnTo>
                  <a:pt x="4541" y="1088"/>
                </a:lnTo>
                <a:close/>
                <a:moveTo>
                  <a:pt x="4107" y="1635"/>
                </a:moveTo>
                <a:lnTo>
                  <a:pt x="4107" y="1635"/>
                </a:lnTo>
                <a:lnTo>
                  <a:pt x="4107" y="1635"/>
                </a:lnTo>
                <a:lnTo>
                  <a:pt x="4109" y="1638"/>
                </a:lnTo>
                <a:lnTo>
                  <a:pt x="4111" y="1635"/>
                </a:lnTo>
                <a:lnTo>
                  <a:pt x="4111" y="1635"/>
                </a:lnTo>
                <a:lnTo>
                  <a:pt x="4111" y="1635"/>
                </a:lnTo>
                <a:lnTo>
                  <a:pt x="4109" y="1635"/>
                </a:lnTo>
                <a:lnTo>
                  <a:pt x="4107" y="1635"/>
                </a:lnTo>
                <a:close/>
                <a:moveTo>
                  <a:pt x="4128" y="1635"/>
                </a:moveTo>
                <a:lnTo>
                  <a:pt x="4128" y="1635"/>
                </a:lnTo>
                <a:lnTo>
                  <a:pt x="4128" y="1635"/>
                </a:lnTo>
                <a:lnTo>
                  <a:pt x="4130" y="1635"/>
                </a:lnTo>
                <a:lnTo>
                  <a:pt x="4128" y="1635"/>
                </a:lnTo>
                <a:lnTo>
                  <a:pt x="4128" y="1633"/>
                </a:lnTo>
                <a:lnTo>
                  <a:pt x="4126" y="1633"/>
                </a:lnTo>
                <a:lnTo>
                  <a:pt x="4126" y="1633"/>
                </a:lnTo>
                <a:lnTo>
                  <a:pt x="4126" y="1633"/>
                </a:lnTo>
                <a:lnTo>
                  <a:pt x="4126" y="1633"/>
                </a:lnTo>
                <a:lnTo>
                  <a:pt x="4124" y="1631"/>
                </a:lnTo>
                <a:lnTo>
                  <a:pt x="4124" y="1631"/>
                </a:lnTo>
                <a:lnTo>
                  <a:pt x="4124" y="1631"/>
                </a:lnTo>
                <a:lnTo>
                  <a:pt x="4121" y="1631"/>
                </a:lnTo>
                <a:lnTo>
                  <a:pt x="4121" y="1633"/>
                </a:lnTo>
                <a:lnTo>
                  <a:pt x="4121" y="1633"/>
                </a:lnTo>
                <a:lnTo>
                  <a:pt x="4121" y="1633"/>
                </a:lnTo>
                <a:lnTo>
                  <a:pt x="4124" y="1635"/>
                </a:lnTo>
                <a:lnTo>
                  <a:pt x="4124" y="1633"/>
                </a:lnTo>
                <a:lnTo>
                  <a:pt x="4128" y="1635"/>
                </a:lnTo>
                <a:close/>
                <a:moveTo>
                  <a:pt x="4132" y="1726"/>
                </a:moveTo>
                <a:lnTo>
                  <a:pt x="4132" y="1726"/>
                </a:lnTo>
                <a:lnTo>
                  <a:pt x="4132" y="1726"/>
                </a:lnTo>
                <a:lnTo>
                  <a:pt x="4132" y="1726"/>
                </a:lnTo>
                <a:lnTo>
                  <a:pt x="4130" y="1726"/>
                </a:lnTo>
                <a:lnTo>
                  <a:pt x="4132" y="1728"/>
                </a:lnTo>
                <a:lnTo>
                  <a:pt x="4132" y="1728"/>
                </a:lnTo>
                <a:lnTo>
                  <a:pt x="4132" y="1726"/>
                </a:lnTo>
                <a:lnTo>
                  <a:pt x="4132" y="1726"/>
                </a:lnTo>
                <a:close/>
                <a:moveTo>
                  <a:pt x="4165" y="1673"/>
                </a:moveTo>
                <a:lnTo>
                  <a:pt x="4165" y="1673"/>
                </a:lnTo>
                <a:lnTo>
                  <a:pt x="4165" y="1675"/>
                </a:lnTo>
                <a:lnTo>
                  <a:pt x="4168" y="1675"/>
                </a:lnTo>
                <a:lnTo>
                  <a:pt x="4168" y="1677"/>
                </a:lnTo>
                <a:lnTo>
                  <a:pt x="4168" y="1677"/>
                </a:lnTo>
                <a:lnTo>
                  <a:pt x="4170" y="1677"/>
                </a:lnTo>
                <a:lnTo>
                  <a:pt x="4170" y="1675"/>
                </a:lnTo>
                <a:lnTo>
                  <a:pt x="4170" y="1675"/>
                </a:lnTo>
                <a:lnTo>
                  <a:pt x="4172" y="1675"/>
                </a:lnTo>
                <a:lnTo>
                  <a:pt x="4172" y="1677"/>
                </a:lnTo>
                <a:lnTo>
                  <a:pt x="4172" y="1677"/>
                </a:lnTo>
                <a:lnTo>
                  <a:pt x="4174" y="1677"/>
                </a:lnTo>
                <a:lnTo>
                  <a:pt x="4174" y="1677"/>
                </a:lnTo>
                <a:lnTo>
                  <a:pt x="4174" y="1675"/>
                </a:lnTo>
                <a:lnTo>
                  <a:pt x="4176" y="1675"/>
                </a:lnTo>
                <a:lnTo>
                  <a:pt x="4176" y="1673"/>
                </a:lnTo>
                <a:lnTo>
                  <a:pt x="4176" y="1671"/>
                </a:lnTo>
                <a:lnTo>
                  <a:pt x="4176" y="1669"/>
                </a:lnTo>
                <a:lnTo>
                  <a:pt x="4174" y="1669"/>
                </a:lnTo>
                <a:lnTo>
                  <a:pt x="4170" y="1667"/>
                </a:lnTo>
                <a:lnTo>
                  <a:pt x="4170" y="1667"/>
                </a:lnTo>
                <a:lnTo>
                  <a:pt x="4168" y="1669"/>
                </a:lnTo>
                <a:lnTo>
                  <a:pt x="4168" y="1671"/>
                </a:lnTo>
                <a:lnTo>
                  <a:pt x="4165" y="1671"/>
                </a:lnTo>
                <a:lnTo>
                  <a:pt x="4168" y="1673"/>
                </a:lnTo>
                <a:lnTo>
                  <a:pt x="4165" y="1673"/>
                </a:lnTo>
                <a:lnTo>
                  <a:pt x="4165" y="1673"/>
                </a:lnTo>
                <a:close/>
                <a:moveTo>
                  <a:pt x="4165" y="1673"/>
                </a:moveTo>
                <a:lnTo>
                  <a:pt x="4165" y="1671"/>
                </a:lnTo>
                <a:lnTo>
                  <a:pt x="4165" y="1671"/>
                </a:lnTo>
                <a:lnTo>
                  <a:pt x="4163" y="1671"/>
                </a:lnTo>
                <a:lnTo>
                  <a:pt x="4163" y="1673"/>
                </a:lnTo>
                <a:lnTo>
                  <a:pt x="4163" y="1673"/>
                </a:lnTo>
                <a:lnTo>
                  <a:pt x="4163" y="1673"/>
                </a:lnTo>
                <a:lnTo>
                  <a:pt x="4165" y="1673"/>
                </a:lnTo>
                <a:close/>
                <a:moveTo>
                  <a:pt x="4176" y="1577"/>
                </a:moveTo>
                <a:lnTo>
                  <a:pt x="4176" y="1577"/>
                </a:lnTo>
                <a:lnTo>
                  <a:pt x="4174" y="1579"/>
                </a:lnTo>
                <a:lnTo>
                  <a:pt x="4176" y="1579"/>
                </a:lnTo>
                <a:lnTo>
                  <a:pt x="4176" y="1579"/>
                </a:lnTo>
                <a:lnTo>
                  <a:pt x="4178" y="1577"/>
                </a:lnTo>
                <a:lnTo>
                  <a:pt x="4178" y="1575"/>
                </a:lnTo>
                <a:lnTo>
                  <a:pt x="4178" y="1575"/>
                </a:lnTo>
                <a:lnTo>
                  <a:pt x="4176" y="1573"/>
                </a:lnTo>
                <a:lnTo>
                  <a:pt x="4176" y="1570"/>
                </a:lnTo>
                <a:lnTo>
                  <a:pt x="4176" y="1570"/>
                </a:lnTo>
                <a:lnTo>
                  <a:pt x="4172" y="1573"/>
                </a:lnTo>
                <a:lnTo>
                  <a:pt x="4172" y="1575"/>
                </a:lnTo>
                <a:lnTo>
                  <a:pt x="4174" y="1575"/>
                </a:lnTo>
                <a:lnTo>
                  <a:pt x="4174" y="1577"/>
                </a:lnTo>
                <a:lnTo>
                  <a:pt x="4176" y="1577"/>
                </a:lnTo>
                <a:lnTo>
                  <a:pt x="4176" y="1577"/>
                </a:lnTo>
                <a:lnTo>
                  <a:pt x="4176" y="1577"/>
                </a:lnTo>
                <a:close/>
                <a:moveTo>
                  <a:pt x="4186" y="1614"/>
                </a:moveTo>
                <a:lnTo>
                  <a:pt x="4186" y="1614"/>
                </a:lnTo>
                <a:lnTo>
                  <a:pt x="4186" y="1619"/>
                </a:lnTo>
                <a:lnTo>
                  <a:pt x="4186" y="1621"/>
                </a:lnTo>
                <a:lnTo>
                  <a:pt x="4186" y="1623"/>
                </a:lnTo>
                <a:lnTo>
                  <a:pt x="4186" y="1627"/>
                </a:lnTo>
                <a:lnTo>
                  <a:pt x="4189" y="1627"/>
                </a:lnTo>
                <a:lnTo>
                  <a:pt x="4189" y="1629"/>
                </a:lnTo>
                <a:lnTo>
                  <a:pt x="4189" y="1629"/>
                </a:lnTo>
                <a:lnTo>
                  <a:pt x="4191" y="1629"/>
                </a:lnTo>
                <a:lnTo>
                  <a:pt x="4191" y="1631"/>
                </a:lnTo>
                <a:lnTo>
                  <a:pt x="4191" y="1631"/>
                </a:lnTo>
                <a:lnTo>
                  <a:pt x="4191" y="1631"/>
                </a:lnTo>
                <a:lnTo>
                  <a:pt x="4189" y="1633"/>
                </a:lnTo>
                <a:lnTo>
                  <a:pt x="4189" y="1633"/>
                </a:lnTo>
                <a:lnTo>
                  <a:pt x="4189" y="1635"/>
                </a:lnTo>
                <a:lnTo>
                  <a:pt x="4189" y="1638"/>
                </a:lnTo>
                <a:lnTo>
                  <a:pt x="4189" y="1638"/>
                </a:lnTo>
                <a:lnTo>
                  <a:pt x="4189" y="1638"/>
                </a:lnTo>
                <a:lnTo>
                  <a:pt x="4191" y="1640"/>
                </a:lnTo>
                <a:lnTo>
                  <a:pt x="4193" y="1640"/>
                </a:lnTo>
                <a:lnTo>
                  <a:pt x="4193" y="1642"/>
                </a:lnTo>
                <a:lnTo>
                  <a:pt x="4191" y="1642"/>
                </a:lnTo>
                <a:lnTo>
                  <a:pt x="4191" y="1642"/>
                </a:lnTo>
                <a:lnTo>
                  <a:pt x="4191" y="1642"/>
                </a:lnTo>
                <a:lnTo>
                  <a:pt x="4191" y="1644"/>
                </a:lnTo>
                <a:lnTo>
                  <a:pt x="4191" y="1644"/>
                </a:lnTo>
                <a:lnTo>
                  <a:pt x="4193" y="1644"/>
                </a:lnTo>
                <a:lnTo>
                  <a:pt x="4197" y="1644"/>
                </a:lnTo>
                <a:lnTo>
                  <a:pt x="4199" y="1646"/>
                </a:lnTo>
                <a:lnTo>
                  <a:pt x="4199" y="1648"/>
                </a:lnTo>
                <a:lnTo>
                  <a:pt x="4201" y="1648"/>
                </a:lnTo>
                <a:lnTo>
                  <a:pt x="4201" y="1650"/>
                </a:lnTo>
                <a:lnTo>
                  <a:pt x="4201" y="1652"/>
                </a:lnTo>
                <a:lnTo>
                  <a:pt x="4201" y="1652"/>
                </a:lnTo>
                <a:lnTo>
                  <a:pt x="4201" y="1654"/>
                </a:lnTo>
                <a:lnTo>
                  <a:pt x="4201" y="1656"/>
                </a:lnTo>
                <a:lnTo>
                  <a:pt x="4201" y="1658"/>
                </a:lnTo>
                <a:lnTo>
                  <a:pt x="4203" y="1658"/>
                </a:lnTo>
                <a:lnTo>
                  <a:pt x="4203" y="1661"/>
                </a:lnTo>
                <a:lnTo>
                  <a:pt x="4203" y="1663"/>
                </a:lnTo>
                <a:lnTo>
                  <a:pt x="4205" y="1669"/>
                </a:lnTo>
                <a:lnTo>
                  <a:pt x="4205" y="1673"/>
                </a:lnTo>
                <a:lnTo>
                  <a:pt x="4205" y="1673"/>
                </a:lnTo>
                <a:lnTo>
                  <a:pt x="4205" y="1673"/>
                </a:lnTo>
                <a:lnTo>
                  <a:pt x="4207" y="1673"/>
                </a:lnTo>
                <a:lnTo>
                  <a:pt x="4207" y="1673"/>
                </a:lnTo>
                <a:lnTo>
                  <a:pt x="4209" y="1673"/>
                </a:lnTo>
                <a:lnTo>
                  <a:pt x="4212" y="1675"/>
                </a:lnTo>
                <a:lnTo>
                  <a:pt x="4212" y="1675"/>
                </a:lnTo>
                <a:lnTo>
                  <a:pt x="4212" y="1673"/>
                </a:lnTo>
                <a:lnTo>
                  <a:pt x="4214" y="1673"/>
                </a:lnTo>
                <a:lnTo>
                  <a:pt x="4214" y="1673"/>
                </a:lnTo>
                <a:lnTo>
                  <a:pt x="4214" y="1673"/>
                </a:lnTo>
                <a:lnTo>
                  <a:pt x="4214" y="1673"/>
                </a:lnTo>
                <a:lnTo>
                  <a:pt x="4214" y="1675"/>
                </a:lnTo>
                <a:lnTo>
                  <a:pt x="4216" y="1675"/>
                </a:lnTo>
                <a:lnTo>
                  <a:pt x="4216" y="1675"/>
                </a:lnTo>
                <a:lnTo>
                  <a:pt x="4220" y="1673"/>
                </a:lnTo>
                <a:lnTo>
                  <a:pt x="4222" y="1673"/>
                </a:lnTo>
                <a:lnTo>
                  <a:pt x="4222" y="1673"/>
                </a:lnTo>
                <a:lnTo>
                  <a:pt x="4224" y="1673"/>
                </a:lnTo>
                <a:lnTo>
                  <a:pt x="4226" y="1673"/>
                </a:lnTo>
                <a:lnTo>
                  <a:pt x="4226" y="1673"/>
                </a:lnTo>
                <a:lnTo>
                  <a:pt x="4226" y="1673"/>
                </a:lnTo>
                <a:lnTo>
                  <a:pt x="4228" y="1675"/>
                </a:lnTo>
                <a:lnTo>
                  <a:pt x="4228" y="1675"/>
                </a:lnTo>
                <a:lnTo>
                  <a:pt x="4228" y="1679"/>
                </a:lnTo>
                <a:lnTo>
                  <a:pt x="4228" y="1679"/>
                </a:lnTo>
                <a:lnTo>
                  <a:pt x="4228" y="1682"/>
                </a:lnTo>
                <a:lnTo>
                  <a:pt x="4228" y="1682"/>
                </a:lnTo>
                <a:lnTo>
                  <a:pt x="4228" y="1682"/>
                </a:lnTo>
                <a:lnTo>
                  <a:pt x="4230" y="1682"/>
                </a:lnTo>
                <a:lnTo>
                  <a:pt x="4233" y="1679"/>
                </a:lnTo>
                <a:lnTo>
                  <a:pt x="4235" y="1679"/>
                </a:lnTo>
                <a:lnTo>
                  <a:pt x="4237" y="1679"/>
                </a:lnTo>
                <a:lnTo>
                  <a:pt x="4239" y="1679"/>
                </a:lnTo>
                <a:lnTo>
                  <a:pt x="4241" y="1679"/>
                </a:lnTo>
                <a:lnTo>
                  <a:pt x="4245" y="1677"/>
                </a:lnTo>
                <a:lnTo>
                  <a:pt x="4245" y="1673"/>
                </a:lnTo>
                <a:lnTo>
                  <a:pt x="4249" y="1677"/>
                </a:lnTo>
                <a:lnTo>
                  <a:pt x="4249" y="1677"/>
                </a:lnTo>
                <a:lnTo>
                  <a:pt x="4251" y="1677"/>
                </a:lnTo>
                <a:lnTo>
                  <a:pt x="4251" y="1677"/>
                </a:lnTo>
                <a:lnTo>
                  <a:pt x="4253" y="1677"/>
                </a:lnTo>
                <a:lnTo>
                  <a:pt x="4253" y="1677"/>
                </a:lnTo>
                <a:lnTo>
                  <a:pt x="4253" y="1677"/>
                </a:lnTo>
                <a:lnTo>
                  <a:pt x="4253" y="1679"/>
                </a:lnTo>
                <a:lnTo>
                  <a:pt x="4253" y="1679"/>
                </a:lnTo>
                <a:lnTo>
                  <a:pt x="4256" y="1682"/>
                </a:lnTo>
                <a:lnTo>
                  <a:pt x="4256" y="1682"/>
                </a:lnTo>
                <a:lnTo>
                  <a:pt x="4258" y="1679"/>
                </a:lnTo>
                <a:lnTo>
                  <a:pt x="4260" y="1677"/>
                </a:lnTo>
                <a:lnTo>
                  <a:pt x="4262" y="1677"/>
                </a:lnTo>
                <a:lnTo>
                  <a:pt x="4262" y="1679"/>
                </a:lnTo>
                <a:lnTo>
                  <a:pt x="4262" y="1679"/>
                </a:lnTo>
                <a:lnTo>
                  <a:pt x="4262" y="1679"/>
                </a:lnTo>
                <a:lnTo>
                  <a:pt x="4264" y="1679"/>
                </a:lnTo>
                <a:lnTo>
                  <a:pt x="4264" y="1677"/>
                </a:lnTo>
                <a:lnTo>
                  <a:pt x="4264" y="1679"/>
                </a:lnTo>
                <a:lnTo>
                  <a:pt x="4264" y="1679"/>
                </a:lnTo>
                <a:lnTo>
                  <a:pt x="4264" y="1682"/>
                </a:lnTo>
                <a:lnTo>
                  <a:pt x="4266" y="1682"/>
                </a:lnTo>
                <a:lnTo>
                  <a:pt x="4266" y="1682"/>
                </a:lnTo>
                <a:lnTo>
                  <a:pt x="4266" y="1679"/>
                </a:lnTo>
                <a:lnTo>
                  <a:pt x="4266" y="1682"/>
                </a:lnTo>
                <a:lnTo>
                  <a:pt x="4268" y="1684"/>
                </a:lnTo>
                <a:lnTo>
                  <a:pt x="4268" y="1690"/>
                </a:lnTo>
                <a:lnTo>
                  <a:pt x="4268" y="1690"/>
                </a:lnTo>
                <a:lnTo>
                  <a:pt x="4270" y="1692"/>
                </a:lnTo>
                <a:lnTo>
                  <a:pt x="4277" y="1688"/>
                </a:lnTo>
                <a:lnTo>
                  <a:pt x="4287" y="1684"/>
                </a:lnTo>
                <a:lnTo>
                  <a:pt x="4289" y="1682"/>
                </a:lnTo>
                <a:lnTo>
                  <a:pt x="4289" y="1679"/>
                </a:lnTo>
                <a:lnTo>
                  <a:pt x="4289" y="1679"/>
                </a:lnTo>
                <a:lnTo>
                  <a:pt x="4291" y="1677"/>
                </a:lnTo>
                <a:lnTo>
                  <a:pt x="4291" y="1677"/>
                </a:lnTo>
                <a:lnTo>
                  <a:pt x="4291" y="1677"/>
                </a:lnTo>
                <a:lnTo>
                  <a:pt x="4291" y="1675"/>
                </a:lnTo>
                <a:lnTo>
                  <a:pt x="4291" y="1675"/>
                </a:lnTo>
                <a:lnTo>
                  <a:pt x="4291" y="1673"/>
                </a:lnTo>
                <a:lnTo>
                  <a:pt x="4291" y="1673"/>
                </a:lnTo>
                <a:lnTo>
                  <a:pt x="4291" y="1673"/>
                </a:lnTo>
                <a:lnTo>
                  <a:pt x="4293" y="1673"/>
                </a:lnTo>
                <a:lnTo>
                  <a:pt x="4293" y="1673"/>
                </a:lnTo>
                <a:lnTo>
                  <a:pt x="4293" y="1671"/>
                </a:lnTo>
                <a:lnTo>
                  <a:pt x="4293" y="1669"/>
                </a:lnTo>
                <a:lnTo>
                  <a:pt x="4293" y="1669"/>
                </a:lnTo>
                <a:lnTo>
                  <a:pt x="4293" y="1669"/>
                </a:lnTo>
                <a:lnTo>
                  <a:pt x="4293" y="1667"/>
                </a:lnTo>
                <a:lnTo>
                  <a:pt x="4293" y="1667"/>
                </a:lnTo>
                <a:lnTo>
                  <a:pt x="4293" y="1667"/>
                </a:lnTo>
                <a:lnTo>
                  <a:pt x="4295" y="1667"/>
                </a:lnTo>
                <a:lnTo>
                  <a:pt x="4295" y="1667"/>
                </a:lnTo>
                <a:lnTo>
                  <a:pt x="4295" y="1665"/>
                </a:lnTo>
                <a:lnTo>
                  <a:pt x="4295" y="1665"/>
                </a:lnTo>
                <a:lnTo>
                  <a:pt x="4295" y="1663"/>
                </a:lnTo>
                <a:lnTo>
                  <a:pt x="4293" y="1663"/>
                </a:lnTo>
                <a:lnTo>
                  <a:pt x="4293" y="1663"/>
                </a:lnTo>
                <a:lnTo>
                  <a:pt x="4293" y="1663"/>
                </a:lnTo>
                <a:lnTo>
                  <a:pt x="4295" y="1661"/>
                </a:lnTo>
                <a:lnTo>
                  <a:pt x="4295" y="1658"/>
                </a:lnTo>
                <a:lnTo>
                  <a:pt x="4295" y="1658"/>
                </a:lnTo>
                <a:lnTo>
                  <a:pt x="4295" y="1656"/>
                </a:lnTo>
                <a:lnTo>
                  <a:pt x="4293" y="1656"/>
                </a:lnTo>
                <a:lnTo>
                  <a:pt x="4291" y="1656"/>
                </a:lnTo>
                <a:lnTo>
                  <a:pt x="4293" y="1656"/>
                </a:lnTo>
                <a:lnTo>
                  <a:pt x="4293" y="1656"/>
                </a:lnTo>
                <a:lnTo>
                  <a:pt x="4295" y="1654"/>
                </a:lnTo>
                <a:lnTo>
                  <a:pt x="4295" y="1654"/>
                </a:lnTo>
                <a:lnTo>
                  <a:pt x="4295" y="1654"/>
                </a:lnTo>
                <a:lnTo>
                  <a:pt x="4295" y="1652"/>
                </a:lnTo>
                <a:lnTo>
                  <a:pt x="4297" y="1652"/>
                </a:lnTo>
                <a:lnTo>
                  <a:pt x="4300" y="1650"/>
                </a:lnTo>
                <a:lnTo>
                  <a:pt x="4300" y="1650"/>
                </a:lnTo>
                <a:lnTo>
                  <a:pt x="4300" y="1650"/>
                </a:lnTo>
                <a:lnTo>
                  <a:pt x="4300" y="1648"/>
                </a:lnTo>
                <a:lnTo>
                  <a:pt x="4300" y="1648"/>
                </a:lnTo>
                <a:lnTo>
                  <a:pt x="4300" y="1646"/>
                </a:lnTo>
                <a:lnTo>
                  <a:pt x="4300" y="1646"/>
                </a:lnTo>
                <a:lnTo>
                  <a:pt x="4300" y="1648"/>
                </a:lnTo>
                <a:lnTo>
                  <a:pt x="4300" y="1648"/>
                </a:lnTo>
                <a:lnTo>
                  <a:pt x="4300" y="1648"/>
                </a:lnTo>
                <a:lnTo>
                  <a:pt x="4302" y="1648"/>
                </a:lnTo>
                <a:lnTo>
                  <a:pt x="4304" y="1648"/>
                </a:lnTo>
                <a:lnTo>
                  <a:pt x="4304" y="1648"/>
                </a:lnTo>
                <a:lnTo>
                  <a:pt x="4306" y="1646"/>
                </a:lnTo>
                <a:lnTo>
                  <a:pt x="4306" y="1644"/>
                </a:lnTo>
                <a:lnTo>
                  <a:pt x="4308" y="1644"/>
                </a:lnTo>
                <a:lnTo>
                  <a:pt x="4310" y="1642"/>
                </a:lnTo>
                <a:lnTo>
                  <a:pt x="4310" y="1642"/>
                </a:lnTo>
                <a:lnTo>
                  <a:pt x="4310" y="1642"/>
                </a:lnTo>
                <a:lnTo>
                  <a:pt x="4310" y="1642"/>
                </a:lnTo>
                <a:lnTo>
                  <a:pt x="4310" y="1640"/>
                </a:lnTo>
                <a:lnTo>
                  <a:pt x="4310" y="1635"/>
                </a:lnTo>
                <a:lnTo>
                  <a:pt x="4310" y="1633"/>
                </a:lnTo>
                <a:lnTo>
                  <a:pt x="4310" y="1627"/>
                </a:lnTo>
                <a:lnTo>
                  <a:pt x="4310" y="1627"/>
                </a:lnTo>
                <a:lnTo>
                  <a:pt x="4314" y="1621"/>
                </a:lnTo>
                <a:lnTo>
                  <a:pt x="4314" y="1621"/>
                </a:lnTo>
                <a:lnTo>
                  <a:pt x="4314" y="1621"/>
                </a:lnTo>
                <a:lnTo>
                  <a:pt x="4316" y="1619"/>
                </a:lnTo>
                <a:lnTo>
                  <a:pt x="4316" y="1619"/>
                </a:lnTo>
                <a:lnTo>
                  <a:pt x="4316" y="1617"/>
                </a:lnTo>
                <a:lnTo>
                  <a:pt x="4316" y="1617"/>
                </a:lnTo>
                <a:lnTo>
                  <a:pt x="4316" y="1614"/>
                </a:lnTo>
                <a:lnTo>
                  <a:pt x="4318" y="1617"/>
                </a:lnTo>
                <a:lnTo>
                  <a:pt x="4318" y="1619"/>
                </a:lnTo>
                <a:lnTo>
                  <a:pt x="4321" y="1619"/>
                </a:lnTo>
                <a:lnTo>
                  <a:pt x="4323" y="1619"/>
                </a:lnTo>
                <a:lnTo>
                  <a:pt x="4325" y="1619"/>
                </a:lnTo>
                <a:lnTo>
                  <a:pt x="4329" y="1619"/>
                </a:lnTo>
                <a:lnTo>
                  <a:pt x="4331" y="1619"/>
                </a:lnTo>
                <a:lnTo>
                  <a:pt x="4331" y="1617"/>
                </a:lnTo>
                <a:lnTo>
                  <a:pt x="4331" y="1617"/>
                </a:lnTo>
                <a:lnTo>
                  <a:pt x="4329" y="1614"/>
                </a:lnTo>
                <a:lnTo>
                  <a:pt x="4327" y="1612"/>
                </a:lnTo>
                <a:lnTo>
                  <a:pt x="4325" y="1610"/>
                </a:lnTo>
                <a:lnTo>
                  <a:pt x="4318" y="1608"/>
                </a:lnTo>
                <a:lnTo>
                  <a:pt x="4318" y="1606"/>
                </a:lnTo>
                <a:lnTo>
                  <a:pt x="4316" y="1604"/>
                </a:lnTo>
                <a:lnTo>
                  <a:pt x="4314" y="1602"/>
                </a:lnTo>
                <a:lnTo>
                  <a:pt x="4314" y="1602"/>
                </a:lnTo>
                <a:lnTo>
                  <a:pt x="4314" y="1602"/>
                </a:lnTo>
                <a:lnTo>
                  <a:pt x="4316" y="1602"/>
                </a:lnTo>
                <a:lnTo>
                  <a:pt x="4316" y="1602"/>
                </a:lnTo>
                <a:lnTo>
                  <a:pt x="4316" y="1600"/>
                </a:lnTo>
                <a:lnTo>
                  <a:pt x="4318" y="1600"/>
                </a:lnTo>
                <a:lnTo>
                  <a:pt x="4318" y="1598"/>
                </a:lnTo>
                <a:lnTo>
                  <a:pt x="4318" y="1598"/>
                </a:lnTo>
                <a:lnTo>
                  <a:pt x="4318" y="1598"/>
                </a:lnTo>
                <a:lnTo>
                  <a:pt x="4316" y="1596"/>
                </a:lnTo>
                <a:lnTo>
                  <a:pt x="4314" y="1593"/>
                </a:lnTo>
                <a:lnTo>
                  <a:pt x="4314" y="1591"/>
                </a:lnTo>
                <a:lnTo>
                  <a:pt x="4314" y="1591"/>
                </a:lnTo>
                <a:lnTo>
                  <a:pt x="4312" y="1591"/>
                </a:lnTo>
                <a:lnTo>
                  <a:pt x="4312" y="1591"/>
                </a:lnTo>
                <a:lnTo>
                  <a:pt x="4312" y="1589"/>
                </a:lnTo>
                <a:lnTo>
                  <a:pt x="4312" y="1589"/>
                </a:lnTo>
                <a:lnTo>
                  <a:pt x="4312" y="1589"/>
                </a:lnTo>
                <a:lnTo>
                  <a:pt x="4310" y="1589"/>
                </a:lnTo>
                <a:lnTo>
                  <a:pt x="4312" y="1589"/>
                </a:lnTo>
                <a:lnTo>
                  <a:pt x="4312" y="1587"/>
                </a:lnTo>
                <a:lnTo>
                  <a:pt x="4312" y="1587"/>
                </a:lnTo>
                <a:lnTo>
                  <a:pt x="4310" y="1587"/>
                </a:lnTo>
                <a:lnTo>
                  <a:pt x="4310" y="1587"/>
                </a:lnTo>
                <a:lnTo>
                  <a:pt x="4308" y="1585"/>
                </a:lnTo>
                <a:lnTo>
                  <a:pt x="4308" y="1585"/>
                </a:lnTo>
                <a:lnTo>
                  <a:pt x="4308" y="1585"/>
                </a:lnTo>
                <a:lnTo>
                  <a:pt x="4308" y="1583"/>
                </a:lnTo>
                <a:lnTo>
                  <a:pt x="4308" y="1581"/>
                </a:lnTo>
                <a:lnTo>
                  <a:pt x="4306" y="1579"/>
                </a:lnTo>
                <a:lnTo>
                  <a:pt x="4304" y="1579"/>
                </a:lnTo>
                <a:lnTo>
                  <a:pt x="4304" y="1579"/>
                </a:lnTo>
                <a:lnTo>
                  <a:pt x="4306" y="1579"/>
                </a:lnTo>
                <a:lnTo>
                  <a:pt x="4306" y="1579"/>
                </a:lnTo>
                <a:lnTo>
                  <a:pt x="4310" y="1579"/>
                </a:lnTo>
                <a:lnTo>
                  <a:pt x="4310" y="1579"/>
                </a:lnTo>
                <a:lnTo>
                  <a:pt x="4310" y="1577"/>
                </a:lnTo>
                <a:lnTo>
                  <a:pt x="4310" y="1579"/>
                </a:lnTo>
                <a:lnTo>
                  <a:pt x="4312" y="1579"/>
                </a:lnTo>
                <a:lnTo>
                  <a:pt x="4312" y="1579"/>
                </a:lnTo>
                <a:lnTo>
                  <a:pt x="4314" y="1579"/>
                </a:lnTo>
                <a:lnTo>
                  <a:pt x="4314" y="1577"/>
                </a:lnTo>
                <a:lnTo>
                  <a:pt x="4314" y="1577"/>
                </a:lnTo>
                <a:lnTo>
                  <a:pt x="4314" y="1577"/>
                </a:lnTo>
                <a:lnTo>
                  <a:pt x="4312" y="1575"/>
                </a:lnTo>
                <a:lnTo>
                  <a:pt x="4310" y="1575"/>
                </a:lnTo>
                <a:lnTo>
                  <a:pt x="4310" y="1575"/>
                </a:lnTo>
                <a:lnTo>
                  <a:pt x="4310" y="1573"/>
                </a:lnTo>
                <a:lnTo>
                  <a:pt x="4310" y="1573"/>
                </a:lnTo>
                <a:lnTo>
                  <a:pt x="4310" y="1570"/>
                </a:lnTo>
                <a:lnTo>
                  <a:pt x="4312" y="1570"/>
                </a:lnTo>
                <a:lnTo>
                  <a:pt x="4312" y="1568"/>
                </a:lnTo>
                <a:lnTo>
                  <a:pt x="4312" y="1568"/>
                </a:lnTo>
                <a:lnTo>
                  <a:pt x="4314" y="1568"/>
                </a:lnTo>
                <a:lnTo>
                  <a:pt x="4316" y="1570"/>
                </a:lnTo>
                <a:lnTo>
                  <a:pt x="4316" y="1570"/>
                </a:lnTo>
                <a:lnTo>
                  <a:pt x="4318" y="1570"/>
                </a:lnTo>
                <a:lnTo>
                  <a:pt x="4321" y="1568"/>
                </a:lnTo>
                <a:lnTo>
                  <a:pt x="4323" y="1568"/>
                </a:lnTo>
                <a:lnTo>
                  <a:pt x="4325" y="1568"/>
                </a:lnTo>
                <a:lnTo>
                  <a:pt x="4325" y="1568"/>
                </a:lnTo>
                <a:lnTo>
                  <a:pt x="4325" y="1568"/>
                </a:lnTo>
                <a:lnTo>
                  <a:pt x="4327" y="1566"/>
                </a:lnTo>
                <a:lnTo>
                  <a:pt x="4325" y="1566"/>
                </a:lnTo>
                <a:lnTo>
                  <a:pt x="4323" y="1564"/>
                </a:lnTo>
                <a:lnTo>
                  <a:pt x="4321" y="1562"/>
                </a:lnTo>
                <a:lnTo>
                  <a:pt x="4321" y="1560"/>
                </a:lnTo>
                <a:lnTo>
                  <a:pt x="4323" y="1560"/>
                </a:lnTo>
                <a:lnTo>
                  <a:pt x="4323" y="1560"/>
                </a:lnTo>
                <a:lnTo>
                  <a:pt x="4325" y="1560"/>
                </a:lnTo>
                <a:lnTo>
                  <a:pt x="4327" y="1560"/>
                </a:lnTo>
                <a:lnTo>
                  <a:pt x="4331" y="1560"/>
                </a:lnTo>
                <a:lnTo>
                  <a:pt x="4333" y="1558"/>
                </a:lnTo>
                <a:lnTo>
                  <a:pt x="4335" y="1558"/>
                </a:lnTo>
                <a:lnTo>
                  <a:pt x="4335" y="1556"/>
                </a:lnTo>
                <a:lnTo>
                  <a:pt x="4335" y="1556"/>
                </a:lnTo>
                <a:lnTo>
                  <a:pt x="4335" y="1556"/>
                </a:lnTo>
                <a:lnTo>
                  <a:pt x="4335" y="1554"/>
                </a:lnTo>
                <a:lnTo>
                  <a:pt x="4335" y="1554"/>
                </a:lnTo>
                <a:lnTo>
                  <a:pt x="4335" y="1554"/>
                </a:lnTo>
                <a:lnTo>
                  <a:pt x="4333" y="1554"/>
                </a:lnTo>
                <a:lnTo>
                  <a:pt x="4331" y="1554"/>
                </a:lnTo>
                <a:lnTo>
                  <a:pt x="4331" y="1554"/>
                </a:lnTo>
                <a:lnTo>
                  <a:pt x="4327" y="1552"/>
                </a:lnTo>
                <a:lnTo>
                  <a:pt x="4327" y="1552"/>
                </a:lnTo>
                <a:lnTo>
                  <a:pt x="4325" y="1549"/>
                </a:lnTo>
                <a:lnTo>
                  <a:pt x="4325" y="1549"/>
                </a:lnTo>
                <a:lnTo>
                  <a:pt x="4325" y="1547"/>
                </a:lnTo>
                <a:lnTo>
                  <a:pt x="4323" y="1547"/>
                </a:lnTo>
                <a:lnTo>
                  <a:pt x="4321" y="1547"/>
                </a:lnTo>
                <a:lnTo>
                  <a:pt x="4321" y="1547"/>
                </a:lnTo>
                <a:lnTo>
                  <a:pt x="4318" y="1549"/>
                </a:lnTo>
                <a:lnTo>
                  <a:pt x="4318" y="1549"/>
                </a:lnTo>
                <a:lnTo>
                  <a:pt x="4316" y="1549"/>
                </a:lnTo>
                <a:lnTo>
                  <a:pt x="4316" y="1547"/>
                </a:lnTo>
                <a:lnTo>
                  <a:pt x="4316" y="1547"/>
                </a:lnTo>
                <a:lnTo>
                  <a:pt x="4318" y="1547"/>
                </a:lnTo>
                <a:lnTo>
                  <a:pt x="4318" y="1547"/>
                </a:lnTo>
                <a:lnTo>
                  <a:pt x="4318" y="1545"/>
                </a:lnTo>
                <a:lnTo>
                  <a:pt x="4316" y="1543"/>
                </a:lnTo>
                <a:lnTo>
                  <a:pt x="4316" y="1545"/>
                </a:lnTo>
                <a:lnTo>
                  <a:pt x="4314" y="1545"/>
                </a:lnTo>
                <a:lnTo>
                  <a:pt x="4310" y="1547"/>
                </a:lnTo>
                <a:lnTo>
                  <a:pt x="4312" y="1545"/>
                </a:lnTo>
                <a:lnTo>
                  <a:pt x="4312" y="1545"/>
                </a:lnTo>
                <a:lnTo>
                  <a:pt x="4312" y="1543"/>
                </a:lnTo>
                <a:lnTo>
                  <a:pt x="4312" y="1541"/>
                </a:lnTo>
                <a:lnTo>
                  <a:pt x="4312" y="1541"/>
                </a:lnTo>
                <a:lnTo>
                  <a:pt x="4312" y="1539"/>
                </a:lnTo>
                <a:lnTo>
                  <a:pt x="4312" y="1539"/>
                </a:lnTo>
                <a:lnTo>
                  <a:pt x="4312" y="1539"/>
                </a:lnTo>
                <a:lnTo>
                  <a:pt x="4312" y="1537"/>
                </a:lnTo>
                <a:lnTo>
                  <a:pt x="4310" y="1537"/>
                </a:lnTo>
                <a:lnTo>
                  <a:pt x="4308" y="1537"/>
                </a:lnTo>
                <a:lnTo>
                  <a:pt x="4308" y="1535"/>
                </a:lnTo>
                <a:lnTo>
                  <a:pt x="4306" y="1533"/>
                </a:lnTo>
                <a:lnTo>
                  <a:pt x="4306" y="1533"/>
                </a:lnTo>
                <a:lnTo>
                  <a:pt x="4306" y="1533"/>
                </a:lnTo>
                <a:lnTo>
                  <a:pt x="4306" y="1531"/>
                </a:lnTo>
                <a:lnTo>
                  <a:pt x="4304" y="1531"/>
                </a:lnTo>
                <a:lnTo>
                  <a:pt x="4304" y="1533"/>
                </a:lnTo>
                <a:lnTo>
                  <a:pt x="4304" y="1533"/>
                </a:lnTo>
                <a:lnTo>
                  <a:pt x="4302" y="1535"/>
                </a:lnTo>
                <a:lnTo>
                  <a:pt x="4300" y="1537"/>
                </a:lnTo>
                <a:lnTo>
                  <a:pt x="4300" y="1537"/>
                </a:lnTo>
                <a:lnTo>
                  <a:pt x="4300" y="1535"/>
                </a:lnTo>
                <a:lnTo>
                  <a:pt x="4300" y="1535"/>
                </a:lnTo>
                <a:lnTo>
                  <a:pt x="4300" y="1533"/>
                </a:lnTo>
                <a:lnTo>
                  <a:pt x="4300" y="1531"/>
                </a:lnTo>
                <a:lnTo>
                  <a:pt x="4300" y="1531"/>
                </a:lnTo>
                <a:lnTo>
                  <a:pt x="4300" y="1531"/>
                </a:lnTo>
                <a:lnTo>
                  <a:pt x="4295" y="1537"/>
                </a:lnTo>
                <a:lnTo>
                  <a:pt x="4295" y="1537"/>
                </a:lnTo>
                <a:lnTo>
                  <a:pt x="4291" y="1543"/>
                </a:lnTo>
                <a:lnTo>
                  <a:pt x="4289" y="1545"/>
                </a:lnTo>
                <a:lnTo>
                  <a:pt x="4289" y="1547"/>
                </a:lnTo>
                <a:lnTo>
                  <a:pt x="4287" y="1549"/>
                </a:lnTo>
                <a:lnTo>
                  <a:pt x="4287" y="1549"/>
                </a:lnTo>
                <a:lnTo>
                  <a:pt x="4285" y="1552"/>
                </a:lnTo>
                <a:lnTo>
                  <a:pt x="4285" y="1552"/>
                </a:lnTo>
                <a:lnTo>
                  <a:pt x="4283" y="1552"/>
                </a:lnTo>
                <a:lnTo>
                  <a:pt x="4283" y="1552"/>
                </a:lnTo>
                <a:lnTo>
                  <a:pt x="4283" y="1552"/>
                </a:lnTo>
                <a:lnTo>
                  <a:pt x="4283" y="1552"/>
                </a:lnTo>
                <a:lnTo>
                  <a:pt x="4281" y="1554"/>
                </a:lnTo>
                <a:lnTo>
                  <a:pt x="4281" y="1554"/>
                </a:lnTo>
                <a:lnTo>
                  <a:pt x="4281" y="1556"/>
                </a:lnTo>
                <a:lnTo>
                  <a:pt x="4283" y="1556"/>
                </a:lnTo>
                <a:lnTo>
                  <a:pt x="4283" y="1558"/>
                </a:lnTo>
                <a:lnTo>
                  <a:pt x="4281" y="1558"/>
                </a:lnTo>
                <a:lnTo>
                  <a:pt x="4281" y="1560"/>
                </a:lnTo>
                <a:lnTo>
                  <a:pt x="4279" y="1560"/>
                </a:lnTo>
                <a:lnTo>
                  <a:pt x="4277" y="1560"/>
                </a:lnTo>
                <a:lnTo>
                  <a:pt x="4274" y="1560"/>
                </a:lnTo>
                <a:lnTo>
                  <a:pt x="4274" y="1560"/>
                </a:lnTo>
                <a:lnTo>
                  <a:pt x="4274" y="1560"/>
                </a:lnTo>
                <a:lnTo>
                  <a:pt x="4274" y="1560"/>
                </a:lnTo>
                <a:lnTo>
                  <a:pt x="4272" y="1560"/>
                </a:lnTo>
                <a:lnTo>
                  <a:pt x="4270" y="1562"/>
                </a:lnTo>
                <a:lnTo>
                  <a:pt x="4268" y="1562"/>
                </a:lnTo>
                <a:lnTo>
                  <a:pt x="4268" y="1564"/>
                </a:lnTo>
                <a:lnTo>
                  <a:pt x="4266" y="1564"/>
                </a:lnTo>
                <a:lnTo>
                  <a:pt x="4264" y="1564"/>
                </a:lnTo>
                <a:lnTo>
                  <a:pt x="4262" y="1566"/>
                </a:lnTo>
                <a:lnTo>
                  <a:pt x="4260" y="1564"/>
                </a:lnTo>
                <a:lnTo>
                  <a:pt x="4260" y="1566"/>
                </a:lnTo>
                <a:lnTo>
                  <a:pt x="4260" y="1566"/>
                </a:lnTo>
                <a:lnTo>
                  <a:pt x="4260" y="1566"/>
                </a:lnTo>
                <a:lnTo>
                  <a:pt x="4260" y="1568"/>
                </a:lnTo>
                <a:lnTo>
                  <a:pt x="4258" y="1570"/>
                </a:lnTo>
                <a:lnTo>
                  <a:pt x="4258" y="1570"/>
                </a:lnTo>
                <a:lnTo>
                  <a:pt x="4256" y="1575"/>
                </a:lnTo>
                <a:lnTo>
                  <a:pt x="4251" y="1577"/>
                </a:lnTo>
                <a:lnTo>
                  <a:pt x="4249" y="1581"/>
                </a:lnTo>
                <a:lnTo>
                  <a:pt x="4247" y="1583"/>
                </a:lnTo>
                <a:lnTo>
                  <a:pt x="4245" y="1585"/>
                </a:lnTo>
                <a:lnTo>
                  <a:pt x="4245" y="1585"/>
                </a:lnTo>
                <a:lnTo>
                  <a:pt x="4243" y="1587"/>
                </a:lnTo>
                <a:lnTo>
                  <a:pt x="4241" y="1587"/>
                </a:lnTo>
                <a:lnTo>
                  <a:pt x="4233" y="1589"/>
                </a:lnTo>
                <a:lnTo>
                  <a:pt x="4226" y="1589"/>
                </a:lnTo>
                <a:lnTo>
                  <a:pt x="4224" y="1591"/>
                </a:lnTo>
                <a:lnTo>
                  <a:pt x="4224" y="1591"/>
                </a:lnTo>
                <a:lnTo>
                  <a:pt x="4222" y="1593"/>
                </a:lnTo>
                <a:lnTo>
                  <a:pt x="4222" y="1596"/>
                </a:lnTo>
                <a:lnTo>
                  <a:pt x="4222" y="1596"/>
                </a:lnTo>
                <a:lnTo>
                  <a:pt x="4222" y="1598"/>
                </a:lnTo>
                <a:lnTo>
                  <a:pt x="4222" y="1598"/>
                </a:lnTo>
                <a:lnTo>
                  <a:pt x="4220" y="1598"/>
                </a:lnTo>
                <a:lnTo>
                  <a:pt x="4220" y="1598"/>
                </a:lnTo>
                <a:lnTo>
                  <a:pt x="4220" y="1596"/>
                </a:lnTo>
                <a:lnTo>
                  <a:pt x="4218" y="1598"/>
                </a:lnTo>
                <a:lnTo>
                  <a:pt x="4218" y="1598"/>
                </a:lnTo>
                <a:lnTo>
                  <a:pt x="4218" y="1600"/>
                </a:lnTo>
                <a:lnTo>
                  <a:pt x="4220" y="1600"/>
                </a:lnTo>
                <a:lnTo>
                  <a:pt x="4220" y="1602"/>
                </a:lnTo>
                <a:lnTo>
                  <a:pt x="4218" y="1602"/>
                </a:lnTo>
                <a:lnTo>
                  <a:pt x="4218" y="1604"/>
                </a:lnTo>
                <a:lnTo>
                  <a:pt x="4218" y="1606"/>
                </a:lnTo>
                <a:lnTo>
                  <a:pt x="4218" y="1606"/>
                </a:lnTo>
                <a:lnTo>
                  <a:pt x="4216" y="1608"/>
                </a:lnTo>
                <a:lnTo>
                  <a:pt x="4216" y="1608"/>
                </a:lnTo>
                <a:lnTo>
                  <a:pt x="4216" y="1610"/>
                </a:lnTo>
                <a:lnTo>
                  <a:pt x="4218" y="1610"/>
                </a:lnTo>
                <a:lnTo>
                  <a:pt x="4220" y="1610"/>
                </a:lnTo>
                <a:lnTo>
                  <a:pt x="4218" y="1610"/>
                </a:lnTo>
                <a:lnTo>
                  <a:pt x="4218" y="1610"/>
                </a:lnTo>
                <a:lnTo>
                  <a:pt x="4216" y="1610"/>
                </a:lnTo>
                <a:lnTo>
                  <a:pt x="4214" y="1608"/>
                </a:lnTo>
                <a:lnTo>
                  <a:pt x="4214" y="1610"/>
                </a:lnTo>
                <a:lnTo>
                  <a:pt x="4212" y="1608"/>
                </a:lnTo>
                <a:lnTo>
                  <a:pt x="4207" y="1606"/>
                </a:lnTo>
                <a:lnTo>
                  <a:pt x="4207" y="1606"/>
                </a:lnTo>
                <a:lnTo>
                  <a:pt x="4205" y="1606"/>
                </a:lnTo>
                <a:lnTo>
                  <a:pt x="4205" y="1606"/>
                </a:lnTo>
                <a:lnTo>
                  <a:pt x="4203" y="1606"/>
                </a:lnTo>
                <a:lnTo>
                  <a:pt x="4201" y="1606"/>
                </a:lnTo>
                <a:lnTo>
                  <a:pt x="4199" y="1606"/>
                </a:lnTo>
                <a:lnTo>
                  <a:pt x="4197" y="1604"/>
                </a:lnTo>
                <a:lnTo>
                  <a:pt x="4197" y="1604"/>
                </a:lnTo>
                <a:lnTo>
                  <a:pt x="4197" y="1602"/>
                </a:lnTo>
                <a:lnTo>
                  <a:pt x="4193" y="1604"/>
                </a:lnTo>
                <a:lnTo>
                  <a:pt x="4191" y="1604"/>
                </a:lnTo>
                <a:lnTo>
                  <a:pt x="4191" y="1606"/>
                </a:lnTo>
                <a:lnTo>
                  <a:pt x="4189" y="1608"/>
                </a:lnTo>
                <a:lnTo>
                  <a:pt x="4189" y="1610"/>
                </a:lnTo>
                <a:lnTo>
                  <a:pt x="4189" y="1610"/>
                </a:lnTo>
                <a:lnTo>
                  <a:pt x="4186" y="1612"/>
                </a:lnTo>
                <a:lnTo>
                  <a:pt x="4189" y="1612"/>
                </a:lnTo>
                <a:lnTo>
                  <a:pt x="4189" y="1612"/>
                </a:lnTo>
                <a:lnTo>
                  <a:pt x="4189" y="1612"/>
                </a:lnTo>
                <a:lnTo>
                  <a:pt x="4189" y="1614"/>
                </a:lnTo>
                <a:lnTo>
                  <a:pt x="4186" y="1614"/>
                </a:lnTo>
                <a:close/>
                <a:moveTo>
                  <a:pt x="4113" y="1610"/>
                </a:moveTo>
                <a:lnTo>
                  <a:pt x="4111" y="1610"/>
                </a:lnTo>
                <a:lnTo>
                  <a:pt x="4111" y="1610"/>
                </a:lnTo>
                <a:lnTo>
                  <a:pt x="4109" y="1612"/>
                </a:lnTo>
                <a:lnTo>
                  <a:pt x="4111" y="1612"/>
                </a:lnTo>
                <a:lnTo>
                  <a:pt x="4113" y="1612"/>
                </a:lnTo>
                <a:lnTo>
                  <a:pt x="4115" y="1612"/>
                </a:lnTo>
                <a:lnTo>
                  <a:pt x="4113" y="1610"/>
                </a:lnTo>
                <a:lnTo>
                  <a:pt x="4113" y="1610"/>
                </a:lnTo>
                <a:close/>
                <a:moveTo>
                  <a:pt x="4161" y="1480"/>
                </a:moveTo>
                <a:lnTo>
                  <a:pt x="4161" y="1480"/>
                </a:lnTo>
                <a:lnTo>
                  <a:pt x="4159" y="1480"/>
                </a:lnTo>
                <a:lnTo>
                  <a:pt x="4159" y="1482"/>
                </a:lnTo>
                <a:lnTo>
                  <a:pt x="4159" y="1482"/>
                </a:lnTo>
                <a:lnTo>
                  <a:pt x="4161" y="1482"/>
                </a:lnTo>
                <a:lnTo>
                  <a:pt x="4161" y="1480"/>
                </a:lnTo>
                <a:close/>
                <a:moveTo>
                  <a:pt x="4138" y="1782"/>
                </a:moveTo>
                <a:lnTo>
                  <a:pt x="4138" y="1782"/>
                </a:lnTo>
                <a:lnTo>
                  <a:pt x="4138" y="1782"/>
                </a:lnTo>
                <a:lnTo>
                  <a:pt x="4138" y="1782"/>
                </a:lnTo>
                <a:lnTo>
                  <a:pt x="4138" y="1782"/>
                </a:lnTo>
                <a:lnTo>
                  <a:pt x="4138" y="1784"/>
                </a:lnTo>
                <a:lnTo>
                  <a:pt x="4140" y="1782"/>
                </a:lnTo>
                <a:lnTo>
                  <a:pt x="4138" y="1782"/>
                </a:lnTo>
                <a:lnTo>
                  <a:pt x="4138" y="1782"/>
                </a:lnTo>
                <a:close/>
                <a:moveTo>
                  <a:pt x="4155" y="1673"/>
                </a:moveTo>
                <a:lnTo>
                  <a:pt x="4155" y="1673"/>
                </a:lnTo>
                <a:lnTo>
                  <a:pt x="4155" y="1675"/>
                </a:lnTo>
                <a:lnTo>
                  <a:pt x="4155" y="1675"/>
                </a:lnTo>
                <a:lnTo>
                  <a:pt x="4157" y="1675"/>
                </a:lnTo>
                <a:lnTo>
                  <a:pt x="4157" y="1673"/>
                </a:lnTo>
                <a:lnTo>
                  <a:pt x="4155" y="1673"/>
                </a:lnTo>
                <a:lnTo>
                  <a:pt x="4155" y="1673"/>
                </a:lnTo>
                <a:lnTo>
                  <a:pt x="4155" y="1673"/>
                </a:lnTo>
                <a:close/>
                <a:moveTo>
                  <a:pt x="4247" y="1751"/>
                </a:moveTo>
                <a:lnTo>
                  <a:pt x="4249" y="1751"/>
                </a:lnTo>
                <a:lnTo>
                  <a:pt x="4256" y="1753"/>
                </a:lnTo>
                <a:lnTo>
                  <a:pt x="4258" y="1755"/>
                </a:lnTo>
                <a:lnTo>
                  <a:pt x="4262" y="1755"/>
                </a:lnTo>
                <a:lnTo>
                  <a:pt x="4264" y="1755"/>
                </a:lnTo>
                <a:lnTo>
                  <a:pt x="4264" y="1755"/>
                </a:lnTo>
                <a:lnTo>
                  <a:pt x="4264" y="1757"/>
                </a:lnTo>
                <a:lnTo>
                  <a:pt x="4266" y="1757"/>
                </a:lnTo>
                <a:lnTo>
                  <a:pt x="4268" y="1757"/>
                </a:lnTo>
                <a:lnTo>
                  <a:pt x="4268" y="1757"/>
                </a:lnTo>
                <a:lnTo>
                  <a:pt x="4268" y="1757"/>
                </a:lnTo>
                <a:lnTo>
                  <a:pt x="4266" y="1755"/>
                </a:lnTo>
                <a:lnTo>
                  <a:pt x="4266" y="1755"/>
                </a:lnTo>
                <a:lnTo>
                  <a:pt x="4264" y="1753"/>
                </a:lnTo>
                <a:lnTo>
                  <a:pt x="4264" y="1751"/>
                </a:lnTo>
                <a:lnTo>
                  <a:pt x="4264" y="1751"/>
                </a:lnTo>
                <a:lnTo>
                  <a:pt x="4266" y="1747"/>
                </a:lnTo>
                <a:lnTo>
                  <a:pt x="4266" y="1744"/>
                </a:lnTo>
                <a:lnTo>
                  <a:pt x="4266" y="1742"/>
                </a:lnTo>
                <a:lnTo>
                  <a:pt x="4264" y="1742"/>
                </a:lnTo>
                <a:lnTo>
                  <a:pt x="4260" y="1740"/>
                </a:lnTo>
                <a:lnTo>
                  <a:pt x="4260" y="1740"/>
                </a:lnTo>
                <a:lnTo>
                  <a:pt x="4258" y="1742"/>
                </a:lnTo>
                <a:lnTo>
                  <a:pt x="4256" y="1742"/>
                </a:lnTo>
                <a:lnTo>
                  <a:pt x="4251" y="1742"/>
                </a:lnTo>
                <a:lnTo>
                  <a:pt x="4249" y="1742"/>
                </a:lnTo>
                <a:lnTo>
                  <a:pt x="4245" y="1740"/>
                </a:lnTo>
                <a:lnTo>
                  <a:pt x="4241" y="1740"/>
                </a:lnTo>
                <a:lnTo>
                  <a:pt x="4241" y="1738"/>
                </a:lnTo>
                <a:lnTo>
                  <a:pt x="4241" y="1736"/>
                </a:lnTo>
                <a:lnTo>
                  <a:pt x="4241" y="1736"/>
                </a:lnTo>
                <a:lnTo>
                  <a:pt x="4239" y="1734"/>
                </a:lnTo>
                <a:lnTo>
                  <a:pt x="4239" y="1734"/>
                </a:lnTo>
                <a:lnTo>
                  <a:pt x="4239" y="1732"/>
                </a:lnTo>
                <a:lnTo>
                  <a:pt x="4239" y="1730"/>
                </a:lnTo>
                <a:lnTo>
                  <a:pt x="4237" y="1730"/>
                </a:lnTo>
                <a:lnTo>
                  <a:pt x="4235" y="1730"/>
                </a:lnTo>
                <a:lnTo>
                  <a:pt x="4233" y="1730"/>
                </a:lnTo>
                <a:lnTo>
                  <a:pt x="4233" y="1730"/>
                </a:lnTo>
                <a:lnTo>
                  <a:pt x="4230" y="1730"/>
                </a:lnTo>
                <a:lnTo>
                  <a:pt x="4226" y="1728"/>
                </a:lnTo>
                <a:lnTo>
                  <a:pt x="4226" y="1728"/>
                </a:lnTo>
                <a:lnTo>
                  <a:pt x="4224" y="1728"/>
                </a:lnTo>
                <a:lnTo>
                  <a:pt x="4224" y="1728"/>
                </a:lnTo>
                <a:lnTo>
                  <a:pt x="4222" y="1728"/>
                </a:lnTo>
                <a:lnTo>
                  <a:pt x="4222" y="1728"/>
                </a:lnTo>
                <a:lnTo>
                  <a:pt x="4220" y="1728"/>
                </a:lnTo>
                <a:lnTo>
                  <a:pt x="4218" y="1728"/>
                </a:lnTo>
                <a:lnTo>
                  <a:pt x="4218" y="1728"/>
                </a:lnTo>
                <a:lnTo>
                  <a:pt x="4216" y="1723"/>
                </a:lnTo>
                <a:lnTo>
                  <a:pt x="4216" y="1723"/>
                </a:lnTo>
                <a:lnTo>
                  <a:pt x="4214" y="1723"/>
                </a:lnTo>
                <a:lnTo>
                  <a:pt x="4214" y="1723"/>
                </a:lnTo>
                <a:lnTo>
                  <a:pt x="4212" y="1723"/>
                </a:lnTo>
                <a:lnTo>
                  <a:pt x="4212" y="1726"/>
                </a:lnTo>
                <a:lnTo>
                  <a:pt x="4212" y="1726"/>
                </a:lnTo>
                <a:lnTo>
                  <a:pt x="4209" y="1728"/>
                </a:lnTo>
                <a:lnTo>
                  <a:pt x="4209" y="1730"/>
                </a:lnTo>
                <a:lnTo>
                  <a:pt x="4209" y="1730"/>
                </a:lnTo>
                <a:lnTo>
                  <a:pt x="4207" y="1732"/>
                </a:lnTo>
                <a:lnTo>
                  <a:pt x="4207" y="1732"/>
                </a:lnTo>
                <a:lnTo>
                  <a:pt x="4205" y="1732"/>
                </a:lnTo>
                <a:lnTo>
                  <a:pt x="4205" y="1730"/>
                </a:lnTo>
                <a:lnTo>
                  <a:pt x="4203" y="1730"/>
                </a:lnTo>
                <a:lnTo>
                  <a:pt x="4203" y="1730"/>
                </a:lnTo>
                <a:lnTo>
                  <a:pt x="4201" y="1730"/>
                </a:lnTo>
                <a:lnTo>
                  <a:pt x="4199" y="1730"/>
                </a:lnTo>
                <a:lnTo>
                  <a:pt x="4195" y="1730"/>
                </a:lnTo>
                <a:lnTo>
                  <a:pt x="4195" y="1730"/>
                </a:lnTo>
                <a:lnTo>
                  <a:pt x="4193" y="1730"/>
                </a:lnTo>
                <a:lnTo>
                  <a:pt x="4191" y="1730"/>
                </a:lnTo>
                <a:lnTo>
                  <a:pt x="4186" y="1730"/>
                </a:lnTo>
                <a:lnTo>
                  <a:pt x="4184" y="1730"/>
                </a:lnTo>
                <a:lnTo>
                  <a:pt x="4184" y="1730"/>
                </a:lnTo>
                <a:lnTo>
                  <a:pt x="4182" y="1730"/>
                </a:lnTo>
                <a:lnTo>
                  <a:pt x="4180" y="1728"/>
                </a:lnTo>
                <a:lnTo>
                  <a:pt x="4180" y="1726"/>
                </a:lnTo>
                <a:lnTo>
                  <a:pt x="4180" y="1723"/>
                </a:lnTo>
                <a:lnTo>
                  <a:pt x="4178" y="1723"/>
                </a:lnTo>
                <a:lnTo>
                  <a:pt x="4178" y="1721"/>
                </a:lnTo>
                <a:lnTo>
                  <a:pt x="4176" y="1721"/>
                </a:lnTo>
                <a:lnTo>
                  <a:pt x="4176" y="1721"/>
                </a:lnTo>
                <a:lnTo>
                  <a:pt x="4176" y="1721"/>
                </a:lnTo>
                <a:lnTo>
                  <a:pt x="4174" y="1721"/>
                </a:lnTo>
                <a:lnTo>
                  <a:pt x="4172" y="1721"/>
                </a:lnTo>
                <a:lnTo>
                  <a:pt x="4170" y="1721"/>
                </a:lnTo>
                <a:lnTo>
                  <a:pt x="4170" y="1721"/>
                </a:lnTo>
                <a:lnTo>
                  <a:pt x="4168" y="1721"/>
                </a:lnTo>
                <a:lnTo>
                  <a:pt x="4165" y="1719"/>
                </a:lnTo>
                <a:lnTo>
                  <a:pt x="4165" y="1719"/>
                </a:lnTo>
                <a:lnTo>
                  <a:pt x="4163" y="1717"/>
                </a:lnTo>
                <a:lnTo>
                  <a:pt x="4163" y="1717"/>
                </a:lnTo>
                <a:lnTo>
                  <a:pt x="4159" y="1717"/>
                </a:lnTo>
                <a:lnTo>
                  <a:pt x="4159" y="1715"/>
                </a:lnTo>
                <a:lnTo>
                  <a:pt x="4157" y="1717"/>
                </a:lnTo>
                <a:lnTo>
                  <a:pt x="4157" y="1719"/>
                </a:lnTo>
                <a:lnTo>
                  <a:pt x="4157" y="1719"/>
                </a:lnTo>
                <a:lnTo>
                  <a:pt x="4155" y="1719"/>
                </a:lnTo>
                <a:lnTo>
                  <a:pt x="4153" y="1717"/>
                </a:lnTo>
                <a:lnTo>
                  <a:pt x="4151" y="1717"/>
                </a:lnTo>
                <a:lnTo>
                  <a:pt x="4151" y="1717"/>
                </a:lnTo>
                <a:lnTo>
                  <a:pt x="4149" y="1717"/>
                </a:lnTo>
                <a:lnTo>
                  <a:pt x="4147" y="1717"/>
                </a:lnTo>
                <a:lnTo>
                  <a:pt x="4144" y="1715"/>
                </a:lnTo>
                <a:lnTo>
                  <a:pt x="4144" y="1717"/>
                </a:lnTo>
                <a:lnTo>
                  <a:pt x="4142" y="1717"/>
                </a:lnTo>
                <a:lnTo>
                  <a:pt x="4142" y="1719"/>
                </a:lnTo>
                <a:lnTo>
                  <a:pt x="4140" y="1723"/>
                </a:lnTo>
                <a:lnTo>
                  <a:pt x="4140" y="1723"/>
                </a:lnTo>
                <a:lnTo>
                  <a:pt x="4138" y="1726"/>
                </a:lnTo>
                <a:lnTo>
                  <a:pt x="4138" y="1723"/>
                </a:lnTo>
                <a:lnTo>
                  <a:pt x="4138" y="1726"/>
                </a:lnTo>
                <a:lnTo>
                  <a:pt x="4138" y="1728"/>
                </a:lnTo>
                <a:lnTo>
                  <a:pt x="4136" y="1728"/>
                </a:lnTo>
                <a:lnTo>
                  <a:pt x="4136" y="1730"/>
                </a:lnTo>
                <a:lnTo>
                  <a:pt x="4134" y="1728"/>
                </a:lnTo>
                <a:lnTo>
                  <a:pt x="4134" y="1728"/>
                </a:lnTo>
                <a:lnTo>
                  <a:pt x="4134" y="1728"/>
                </a:lnTo>
                <a:lnTo>
                  <a:pt x="4134" y="1728"/>
                </a:lnTo>
                <a:lnTo>
                  <a:pt x="4132" y="1728"/>
                </a:lnTo>
                <a:lnTo>
                  <a:pt x="4132" y="1728"/>
                </a:lnTo>
                <a:lnTo>
                  <a:pt x="4132" y="1730"/>
                </a:lnTo>
                <a:lnTo>
                  <a:pt x="4134" y="1730"/>
                </a:lnTo>
                <a:lnTo>
                  <a:pt x="4134" y="1730"/>
                </a:lnTo>
                <a:lnTo>
                  <a:pt x="4134" y="1730"/>
                </a:lnTo>
                <a:lnTo>
                  <a:pt x="4136" y="1730"/>
                </a:lnTo>
                <a:lnTo>
                  <a:pt x="4138" y="1730"/>
                </a:lnTo>
                <a:lnTo>
                  <a:pt x="4140" y="1730"/>
                </a:lnTo>
                <a:lnTo>
                  <a:pt x="4140" y="1730"/>
                </a:lnTo>
                <a:lnTo>
                  <a:pt x="4142" y="1730"/>
                </a:lnTo>
                <a:lnTo>
                  <a:pt x="4147" y="1730"/>
                </a:lnTo>
                <a:lnTo>
                  <a:pt x="4151" y="1732"/>
                </a:lnTo>
                <a:lnTo>
                  <a:pt x="4151" y="1734"/>
                </a:lnTo>
                <a:lnTo>
                  <a:pt x="4151" y="1734"/>
                </a:lnTo>
                <a:lnTo>
                  <a:pt x="4149" y="1736"/>
                </a:lnTo>
                <a:lnTo>
                  <a:pt x="4149" y="1736"/>
                </a:lnTo>
                <a:lnTo>
                  <a:pt x="4151" y="1738"/>
                </a:lnTo>
                <a:lnTo>
                  <a:pt x="4151" y="1738"/>
                </a:lnTo>
                <a:lnTo>
                  <a:pt x="4153" y="1738"/>
                </a:lnTo>
                <a:lnTo>
                  <a:pt x="4159" y="1738"/>
                </a:lnTo>
                <a:lnTo>
                  <a:pt x="4161" y="1738"/>
                </a:lnTo>
                <a:lnTo>
                  <a:pt x="4165" y="1740"/>
                </a:lnTo>
                <a:lnTo>
                  <a:pt x="4165" y="1740"/>
                </a:lnTo>
                <a:lnTo>
                  <a:pt x="4168" y="1740"/>
                </a:lnTo>
                <a:lnTo>
                  <a:pt x="4170" y="1742"/>
                </a:lnTo>
                <a:lnTo>
                  <a:pt x="4172" y="1742"/>
                </a:lnTo>
                <a:lnTo>
                  <a:pt x="4176" y="1742"/>
                </a:lnTo>
                <a:lnTo>
                  <a:pt x="4178" y="1742"/>
                </a:lnTo>
                <a:lnTo>
                  <a:pt x="4178" y="1742"/>
                </a:lnTo>
                <a:lnTo>
                  <a:pt x="4180" y="1742"/>
                </a:lnTo>
                <a:lnTo>
                  <a:pt x="4180" y="1742"/>
                </a:lnTo>
                <a:lnTo>
                  <a:pt x="4182" y="1742"/>
                </a:lnTo>
                <a:lnTo>
                  <a:pt x="4184" y="1742"/>
                </a:lnTo>
                <a:lnTo>
                  <a:pt x="4186" y="1742"/>
                </a:lnTo>
                <a:lnTo>
                  <a:pt x="4191" y="1742"/>
                </a:lnTo>
                <a:lnTo>
                  <a:pt x="4191" y="1742"/>
                </a:lnTo>
                <a:lnTo>
                  <a:pt x="4199" y="1744"/>
                </a:lnTo>
                <a:lnTo>
                  <a:pt x="4201" y="1744"/>
                </a:lnTo>
                <a:lnTo>
                  <a:pt x="4209" y="1749"/>
                </a:lnTo>
                <a:lnTo>
                  <a:pt x="4214" y="1749"/>
                </a:lnTo>
                <a:lnTo>
                  <a:pt x="4216" y="1751"/>
                </a:lnTo>
                <a:lnTo>
                  <a:pt x="4220" y="1751"/>
                </a:lnTo>
                <a:lnTo>
                  <a:pt x="4224" y="1751"/>
                </a:lnTo>
                <a:lnTo>
                  <a:pt x="4233" y="1751"/>
                </a:lnTo>
                <a:lnTo>
                  <a:pt x="4235" y="1751"/>
                </a:lnTo>
                <a:lnTo>
                  <a:pt x="4239" y="1753"/>
                </a:lnTo>
                <a:lnTo>
                  <a:pt x="4241" y="1753"/>
                </a:lnTo>
                <a:lnTo>
                  <a:pt x="4241" y="1753"/>
                </a:lnTo>
                <a:lnTo>
                  <a:pt x="4243" y="1751"/>
                </a:lnTo>
                <a:lnTo>
                  <a:pt x="4245" y="1751"/>
                </a:lnTo>
                <a:lnTo>
                  <a:pt x="4247" y="1751"/>
                </a:lnTo>
                <a:close/>
                <a:moveTo>
                  <a:pt x="4029" y="1461"/>
                </a:moveTo>
                <a:lnTo>
                  <a:pt x="4027" y="1459"/>
                </a:lnTo>
                <a:lnTo>
                  <a:pt x="4027" y="1463"/>
                </a:lnTo>
                <a:lnTo>
                  <a:pt x="4029" y="1463"/>
                </a:lnTo>
                <a:lnTo>
                  <a:pt x="4029" y="1463"/>
                </a:lnTo>
                <a:lnTo>
                  <a:pt x="4029" y="1461"/>
                </a:lnTo>
                <a:lnTo>
                  <a:pt x="4029" y="1461"/>
                </a:lnTo>
                <a:close/>
                <a:moveTo>
                  <a:pt x="4044" y="1522"/>
                </a:moveTo>
                <a:lnTo>
                  <a:pt x="4042" y="1522"/>
                </a:lnTo>
                <a:lnTo>
                  <a:pt x="4042" y="1522"/>
                </a:lnTo>
                <a:lnTo>
                  <a:pt x="4042" y="1522"/>
                </a:lnTo>
                <a:lnTo>
                  <a:pt x="4044" y="1524"/>
                </a:lnTo>
                <a:lnTo>
                  <a:pt x="4044" y="1524"/>
                </a:lnTo>
                <a:lnTo>
                  <a:pt x="4044" y="1522"/>
                </a:lnTo>
                <a:close/>
                <a:moveTo>
                  <a:pt x="4050" y="1537"/>
                </a:moveTo>
                <a:lnTo>
                  <a:pt x="4052" y="1537"/>
                </a:lnTo>
                <a:lnTo>
                  <a:pt x="4052" y="1537"/>
                </a:lnTo>
                <a:lnTo>
                  <a:pt x="4052" y="1537"/>
                </a:lnTo>
                <a:lnTo>
                  <a:pt x="4052" y="1535"/>
                </a:lnTo>
                <a:lnTo>
                  <a:pt x="4050" y="1537"/>
                </a:lnTo>
                <a:close/>
                <a:moveTo>
                  <a:pt x="4036" y="1516"/>
                </a:moveTo>
                <a:lnTo>
                  <a:pt x="4036" y="1514"/>
                </a:lnTo>
                <a:lnTo>
                  <a:pt x="4036" y="1518"/>
                </a:lnTo>
                <a:lnTo>
                  <a:pt x="4036" y="1518"/>
                </a:lnTo>
                <a:lnTo>
                  <a:pt x="4036" y="1516"/>
                </a:lnTo>
                <a:close/>
                <a:moveTo>
                  <a:pt x="4075" y="1587"/>
                </a:moveTo>
                <a:lnTo>
                  <a:pt x="4075" y="1587"/>
                </a:lnTo>
                <a:lnTo>
                  <a:pt x="4075" y="1587"/>
                </a:lnTo>
                <a:lnTo>
                  <a:pt x="4075" y="1587"/>
                </a:lnTo>
                <a:lnTo>
                  <a:pt x="4075" y="1589"/>
                </a:lnTo>
                <a:lnTo>
                  <a:pt x="4075" y="1587"/>
                </a:lnTo>
                <a:lnTo>
                  <a:pt x="4075" y="1587"/>
                </a:lnTo>
                <a:close/>
                <a:moveTo>
                  <a:pt x="4052" y="1539"/>
                </a:moveTo>
                <a:lnTo>
                  <a:pt x="4052" y="1541"/>
                </a:lnTo>
                <a:lnTo>
                  <a:pt x="4052" y="1541"/>
                </a:lnTo>
                <a:lnTo>
                  <a:pt x="4052" y="1541"/>
                </a:lnTo>
                <a:lnTo>
                  <a:pt x="4054" y="1541"/>
                </a:lnTo>
                <a:lnTo>
                  <a:pt x="4054" y="1541"/>
                </a:lnTo>
                <a:lnTo>
                  <a:pt x="4054" y="1541"/>
                </a:lnTo>
                <a:lnTo>
                  <a:pt x="4054" y="1539"/>
                </a:lnTo>
                <a:lnTo>
                  <a:pt x="4054" y="1539"/>
                </a:lnTo>
                <a:lnTo>
                  <a:pt x="4054" y="1539"/>
                </a:lnTo>
                <a:lnTo>
                  <a:pt x="4052" y="1539"/>
                </a:lnTo>
                <a:lnTo>
                  <a:pt x="4052" y="1539"/>
                </a:lnTo>
                <a:lnTo>
                  <a:pt x="4052" y="1539"/>
                </a:lnTo>
                <a:lnTo>
                  <a:pt x="4052" y="1539"/>
                </a:lnTo>
                <a:close/>
                <a:moveTo>
                  <a:pt x="4061" y="1554"/>
                </a:moveTo>
                <a:lnTo>
                  <a:pt x="4061" y="1554"/>
                </a:lnTo>
                <a:lnTo>
                  <a:pt x="4061" y="1552"/>
                </a:lnTo>
                <a:lnTo>
                  <a:pt x="4059" y="1554"/>
                </a:lnTo>
                <a:lnTo>
                  <a:pt x="4059" y="1556"/>
                </a:lnTo>
                <a:lnTo>
                  <a:pt x="4061" y="1556"/>
                </a:lnTo>
                <a:lnTo>
                  <a:pt x="4061" y="1556"/>
                </a:lnTo>
                <a:lnTo>
                  <a:pt x="4061" y="1554"/>
                </a:lnTo>
                <a:close/>
                <a:moveTo>
                  <a:pt x="4029" y="1474"/>
                </a:moveTo>
                <a:lnTo>
                  <a:pt x="4029" y="1474"/>
                </a:lnTo>
                <a:lnTo>
                  <a:pt x="4029" y="1474"/>
                </a:lnTo>
                <a:lnTo>
                  <a:pt x="4031" y="1474"/>
                </a:lnTo>
                <a:lnTo>
                  <a:pt x="4031" y="1476"/>
                </a:lnTo>
                <a:lnTo>
                  <a:pt x="4031" y="1476"/>
                </a:lnTo>
                <a:lnTo>
                  <a:pt x="4031" y="1476"/>
                </a:lnTo>
                <a:lnTo>
                  <a:pt x="4031" y="1476"/>
                </a:lnTo>
                <a:lnTo>
                  <a:pt x="4031" y="1474"/>
                </a:lnTo>
                <a:lnTo>
                  <a:pt x="4029" y="1472"/>
                </a:lnTo>
                <a:lnTo>
                  <a:pt x="4029" y="1474"/>
                </a:lnTo>
                <a:close/>
                <a:moveTo>
                  <a:pt x="4189" y="1346"/>
                </a:moveTo>
                <a:lnTo>
                  <a:pt x="4186" y="1348"/>
                </a:lnTo>
                <a:lnTo>
                  <a:pt x="4184" y="1348"/>
                </a:lnTo>
                <a:lnTo>
                  <a:pt x="4182" y="1350"/>
                </a:lnTo>
                <a:lnTo>
                  <a:pt x="4182" y="1350"/>
                </a:lnTo>
                <a:lnTo>
                  <a:pt x="4182" y="1350"/>
                </a:lnTo>
                <a:lnTo>
                  <a:pt x="4182" y="1357"/>
                </a:lnTo>
                <a:lnTo>
                  <a:pt x="4182" y="1357"/>
                </a:lnTo>
                <a:lnTo>
                  <a:pt x="4182" y="1359"/>
                </a:lnTo>
                <a:lnTo>
                  <a:pt x="4182" y="1363"/>
                </a:lnTo>
                <a:lnTo>
                  <a:pt x="4186" y="1363"/>
                </a:lnTo>
                <a:lnTo>
                  <a:pt x="4186" y="1365"/>
                </a:lnTo>
                <a:lnTo>
                  <a:pt x="4189" y="1365"/>
                </a:lnTo>
                <a:lnTo>
                  <a:pt x="4193" y="1365"/>
                </a:lnTo>
                <a:lnTo>
                  <a:pt x="4193" y="1365"/>
                </a:lnTo>
                <a:lnTo>
                  <a:pt x="4195" y="1367"/>
                </a:lnTo>
                <a:lnTo>
                  <a:pt x="4195" y="1367"/>
                </a:lnTo>
                <a:lnTo>
                  <a:pt x="4197" y="1367"/>
                </a:lnTo>
                <a:lnTo>
                  <a:pt x="4197" y="1367"/>
                </a:lnTo>
                <a:lnTo>
                  <a:pt x="4197" y="1365"/>
                </a:lnTo>
                <a:lnTo>
                  <a:pt x="4199" y="1365"/>
                </a:lnTo>
                <a:lnTo>
                  <a:pt x="4201" y="1363"/>
                </a:lnTo>
                <a:lnTo>
                  <a:pt x="4201" y="1363"/>
                </a:lnTo>
                <a:lnTo>
                  <a:pt x="4203" y="1363"/>
                </a:lnTo>
                <a:lnTo>
                  <a:pt x="4203" y="1363"/>
                </a:lnTo>
                <a:lnTo>
                  <a:pt x="4201" y="1363"/>
                </a:lnTo>
                <a:lnTo>
                  <a:pt x="4203" y="1361"/>
                </a:lnTo>
                <a:lnTo>
                  <a:pt x="4205" y="1361"/>
                </a:lnTo>
                <a:lnTo>
                  <a:pt x="4205" y="1361"/>
                </a:lnTo>
                <a:lnTo>
                  <a:pt x="4205" y="1361"/>
                </a:lnTo>
                <a:lnTo>
                  <a:pt x="4207" y="1359"/>
                </a:lnTo>
                <a:lnTo>
                  <a:pt x="4207" y="1359"/>
                </a:lnTo>
                <a:lnTo>
                  <a:pt x="4207" y="1359"/>
                </a:lnTo>
                <a:lnTo>
                  <a:pt x="4209" y="1357"/>
                </a:lnTo>
                <a:lnTo>
                  <a:pt x="4209" y="1354"/>
                </a:lnTo>
                <a:lnTo>
                  <a:pt x="4209" y="1352"/>
                </a:lnTo>
                <a:lnTo>
                  <a:pt x="4209" y="1352"/>
                </a:lnTo>
                <a:lnTo>
                  <a:pt x="4209" y="1352"/>
                </a:lnTo>
                <a:lnTo>
                  <a:pt x="4212" y="1350"/>
                </a:lnTo>
                <a:lnTo>
                  <a:pt x="4214" y="1346"/>
                </a:lnTo>
                <a:lnTo>
                  <a:pt x="4214" y="1346"/>
                </a:lnTo>
                <a:lnTo>
                  <a:pt x="4216" y="1346"/>
                </a:lnTo>
                <a:lnTo>
                  <a:pt x="4216" y="1344"/>
                </a:lnTo>
                <a:lnTo>
                  <a:pt x="4216" y="1342"/>
                </a:lnTo>
                <a:lnTo>
                  <a:pt x="4216" y="1342"/>
                </a:lnTo>
                <a:lnTo>
                  <a:pt x="4214" y="1340"/>
                </a:lnTo>
                <a:lnTo>
                  <a:pt x="4214" y="1340"/>
                </a:lnTo>
                <a:lnTo>
                  <a:pt x="4212" y="1340"/>
                </a:lnTo>
                <a:lnTo>
                  <a:pt x="4212" y="1338"/>
                </a:lnTo>
                <a:lnTo>
                  <a:pt x="4212" y="1338"/>
                </a:lnTo>
                <a:lnTo>
                  <a:pt x="4209" y="1340"/>
                </a:lnTo>
                <a:lnTo>
                  <a:pt x="4209" y="1340"/>
                </a:lnTo>
                <a:lnTo>
                  <a:pt x="4209" y="1340"/>
                </a:lnTo>
                <a:lnTo>
                  <a:pt x="4207" y="1340"/>
                </a:lnTo>
                <a:lnTo>
                  <a:pt x="4207" y="1340"/>
                </a:lnTo>
                <a:lnTo>
                  <a:pt x="4207" y="1340"/>
                </a:lnTo>
                <a:lnTo>
                  <a:pt x="4207" y="1340"/>
                </a:lnTo>
                <a:lnTo>
                  <a:pt x="4205" y="1340"/>
                </a:lnTo>
                <a:lnTo>
                  <a:pt x="4205" y="1340"/>
                </a:lnTo>
                <a:lnTo>
                  <a:pt x="4203" y="1340"/>
                </a:lnTo>
                <a:lnTo>
                  <a:pt x="4203" y="1340"/>
                </a:lnTo>
                <a:lnTo>
                  <a:pt x="4199" y="1340"/>
                </a:lnTo>
                <a:lnTo>
                  <a:pt x="4197" y="1340"/>
                </a:lnTo>
                <a:lnTo>
                  <a:pt x="4195" y="1340"/>
                </a:lnTo>
                <a:lnTo>
                  <a:pt x="4195" y="1342"/>
                </a:lnTo>
                <a:lnTo>
                  <a:pt x="4193" y="1342"/>
                </a:lnTo>
                <a:lnTo>
                  <a:pt x="4191" y="1342"/>
                </a:lnTo>
                <a:lnTo>
                  <a:pt x="4191" y="1342"/>
                </a:lnTo>
                <a:lnTo>
                  <a:pt x="4191" y="1342"/>
                </a:lnTo>
                <a:lnTo>
                  <a:pt x="4189" y="1344"/>
                </a:lnTo>
                <a:lnTo>
                  <a:pt x="4191" y="1344"/>
                </a:lnTo>
                <a:lnTo>
                  <a:pt x="4191" y="1344"/>
                </a:lnTo>
                <a:lnTo>
                  <a:pt x="4189" y="1346"/>
                </a:lnTo>
                <a:lnTo>
                  <a:pt x="4189" y="1346"/>
                </a:lnTo>
                <a:close/>
                <a:moveTo>
                  <a:pt x="4027" y="1453"/>
                </a:moveTo>
                <a:lnTo>
                  <a:pt x="4027" y="1453"/>
                </a:lnTo>
                <a:lnTo>
                  <a:pt x="4027" y="1453"/>
                </a:lnTo>
                <a:lnTo>
                  <a:pt x="4027" y="1453"/>
                </a:lnTo>
                <a:lnTo>
                  <a:pt x="4027" y="1453"/>
                </a:lnTo>
                <a:lnTo>
                  <a:pt x="4029" y="1453"/>
                </a:lnTo>
                <a:lnTo>
                  <a:pt x="4029" y="1453"/>
                </a:lnTo>
                <a:lnTo>
                  <a:pt x="4029" y="1453"/>
                </a:lnTo>
                <a:lnTo>
                  <a:pt x="4027" y="1453"/>
                </a:lnTo>
                <a:close/>
                <a:moveTo>
                  <a:pt x="4033" y="1514"/>
                </a:moveTo>
                <a:lnTo>
                  <a:pt x="4031" y="1514"/>
                </a:lnTo>
                <a:lnTo>
                  <a:pt x="4031" y="1514"/>
                </a:lnTo>
                <a:lnTo>
                  <a:pt x="4031" y="1518"/>
                </a:lnTo>
                <a:lnTo>
                  <a:pt x="4031" y="1520"/>
                </a:lnTo>
                <a:lnTo>
                  <a:pt x="4031" y="1520"/>
                </a:lnTo>
                <a:lnTo>
                  <a:pt x="4033" y="1518"/>
                </a:lnTo>
                <a:lnTo>
                  <a:pt x="4033" y="1518"/>
                </a:lnTo>
                <a:lnTo>
                  <a:pt x="4033" y="1518"/>
                </a:lnTo>
                <a:lnTo>
                  <a:pt x="4033" y="1516"/>
                </a:lnTo>
                <a:lnTo>
                  <a:pt x="4033" y="1514"/>
                </a:lnTo>
                <a:lnTo>
                  <a:pt x="4033" y="1514"/>
                </a:lnTo>
                <a:close/>
                <a:moveTo>
                  <a:pt x="4090" y="1612"/>
                </a:moveTo>
                <a:lnTo>
                  <a:pt x="4090" y="1610"/>
                </a:lnTo>
                <a:lnTo>
                  <a:pt x="4090" y="1610"/>
                </a:lnTo>
                <a:lnTo>
                  <a:pt x="4088" y="1612"/>
                </a:lnTo>
                <a:lnTo>
                  <a:pt x="4088" y="1612"/>
                </a:lnTo>
                <a:lnTo>
                  <a:pt x="4090" y="1614"/>
                </a:lnTo>
                <a:lnTo>
                  <a:pt x="4090" y="1617"/>
                </a:lnTo>
                <a:lnTo>
                  <a:pt x="4090" y="1617"/>
                </a:lnTo>
                <a:lnTo>
                  <a:pt x="4090" y="1617"/>
                </a:lnTo>
                <a:lnTo>
                  <a:pt x="4092" y="1617"/>
                </a:lnTo>
                <a:lnTo>
                  <a:pt x="4092" y="1617"/>
                </a:lnTo>
                <a:lnTo>
                  <a:pt x="4092" y="1614"/>
                </a:lnTo>
                <a:lnTo>
                  <a:pt x="4092" y="1614"/>
                </a:lnTo>
                <a:lnTo>
                  <a:pt x="4092" y="1612"/>
                </a:lnTo>
                <a:lnTo>
                  <a:pt x="4090" y="1612"/>
                </a:lnTo>
                <a:close/>
                <a:moveTo>
                  <a:pt x="4031" y="1463"/>
                </a:moveTo>
                <a:lnTo>
                  <a:pt x="4029" y="1466"/>
                </a:lnTo>
                <a:lnTo>
                  <a:pt x="4031" y="1466"/>
                </a:lnTo>
                <a:lnTo>
                  <a:pt x="4031" y="1466"/>
                </a:lnTo>
                <a:lnTo>
                  <a:pt x="4031" y="1466"/>
                </a:lnTo>
                <a:lnTo>
                  <a:pt x="4031" y="1466"/>
                </a:lnTo>
                <a:lnTo>
                  <a:pt x="4031" y="1463"/>
                </a:lnTo>
                <a:lnTo>
                  <a:pt x="4031" y="1461"/>
                </a:lnTo>
                <a:lnTo>
                  <a:pt x="4031" y="1461"/>
                </a:lnTo>
                <a:lnTo>
                  <a:pt x="4031" y="1461"/>
                </a:lnTo>
                <a:lnTo>
                  <a:pt x="4031" y="1463"/>
                </a:lnTo>
                <a:lnTo>
                  <a:pt x="4031" y="1463"/>
                </a:lnTo>
                <a:close/>
                <a:moveTo>
                  <a:pt x="4105" y="1621"/>
                </a:moveTo>
                <a:lnTo>
                  <a:pt x="4107" y="1623"/>
                </a:lnTo>
                <a:lnTo>
                  <a:pt x="4107" y="1621"/>
                </a:lnTo>
                <a:lnTo>
                  <a:pt x="4107" y="1621"/>
                </a:lnTo>
                <a:lnTo>
                  <a:pt x="4107" y="1621"/>
                </a:lnTo>
                <a:lnTo>
                  <a:pt x="4107" y="1619"/>
                </a:lnTo>
                <a:lnTo>
                  <a:pt x="4105" y="1619"/>
                </a:lnTo>
                <a:lnTo>
                  <a:pt x="4105" y="1619"/>
                </a:lnTo>
                <a:lnTo>
                  <a:pt x="4105" y="1621"/>
                </a:lnTo>
                <a:close/>
                <a:moveTo>
                  <a:pt x="4107" y="1617"/>
                </a:moveTo>
                <a:lnTo>
                  <a:pt x="4105" y="1614"/>
                </a:lnTo>
                <a:lnTo>
                  <a:pt x="4105" y="1614"/>
                </a:lnTo>
                <a:lnTo>
                  <a:pt x="4105" y="1617"/>
                </a:lnTo>
                <a:lnTo>
                  <a:pt x="4105" y="1617"/>
                </a:lnTo>
                <a:lnTo>
                  <a:pt x="4107" y="1617"/>
                </a:lnTo>
                <a:lnTo>
                  <a:pt x="4107" y="1617"/>
                </a:lnTo>
                <a:lnTo>
                  <a:pt x="4107" y="1617"/>
                </a:lnTo>
                <a:close/>
                <a:moveTo>
                  <a:pt x="4115" y="1614"/>
                </a:moveTo>
                <a:lnTo>
                  <a:pt x="4115" y="1614"/>
                </a:lnTo>
                <a:lnTo>
                  <a:pt x="4113" y="1614"/>
                </a:lnTo>
                <a:lnTo>
                  <a:pt x="4113" y="1617"/>
                </a:lnTo>
                <a:lnTo>
                  <a:pt x="4113" y="1617"/>
                </a:lnTo>
                <a:lnTo>
                  <a:pt x="4113" y="1617"/>
                </a:lnTo>
                <a:lnTo>
                  <a:pt x="4113" y="1617"/>
                </a:lnTo>
                <a:lnTo>
                  <a:pt x="4115" y="1617"/>
                </a:lnTo>
                <a:lnTo>
                  <a:pt x="4115" y="1614"/>
                </a:lnTo>
                <a:lnTo>
                  <a:pt x="4117" y="1614"/>
                </a:lnTo>
                <a:lnTo>
                  <a:pt x="4117" y="1614"/>
                </a:lnTo>
                <a:lnTo>
                  <a:pt x="4115" y="1614"/>
                </a:lnTo>
                <a:lnTo>
                  <a:pt x="4115" y="1614"/>
                </a:lnTo>
                <a:close/>
                <a:moveTo>
                  <a:pt x="4077" y="1606"/>
                </a:moveTo>
                <a:lnTo>
                  <a:pt x="4080" y="1606"/>
                </a:lnTo>
                <a:lnTo>
                  <a:pt x="4082" y="1606"/>
                </a:lnTo>
                <a:lnTo>
                  <a:pt x="4082" y="1604"/>
                </a:lnTo>
                <a:lnTo>
                  <a:pt x="4082" y="1604"/>
                </a:lnTo>
                <a:lnTo>
                  <a:pt x="4082" y="1602"/>
                </a:lnTo>
                <a:lnTo>
                  <a:pt x="4082" y="1602"/>
                </a:lnTo>
                <a:lnTo>
                  <a:pt x="4080" y="1600"/>
                </a:lnTo>
                <a:lnTo>
                  <a:pt x="4080" y="1602"/>
                </a:lnTo>
                <a:lnTo>
                  <a:pt x="4077" y="1602"/>
                </a:lnTo>
                <a:lnTo>
                  <a:pt x="4077" y="1602"/>
                </a:lnTo>
                <a:lnTo>
                  <a:pt x="4077" y="1604"/>
                </a:lnTo>
                <a:lnTo>
                  <a:pt x="4077" y="1606"/>
                </a:lnTo>
                <a:lnTo>
                  <a:pt x="4077" y="1606"/>
                </a:lnTo>
                <a:close/>
                <a:moveTo>
                  <a:pt x="4103" y="1623"/>
                </a:moveTo>
                <a:lnTo>
                  <a:pt x="4105" y="1623"/>
                </a:lnTo>
                <a:lnTo>
                  <a:pt x="4105" y="1623"/>
                </a:lnTo>
                <a:lnTo>
                  <a:pt x="4103" y="1621"/>
                </a:lnTo>
                <a:lnTo>
                  <a:pt x="4103" y="1621"/>
                </a:lnTo>
                <a:lnTo>
                  <a:pt x="4103" y="1623"/>
                </a:lnTo>
                <a:lnTo>
                  <a:pt x="4103" y="1623"/>
                </a:lnTo>
                <a:lnTo>
                  <a:pt x="4103" y="1623"/>
                </a:lnTo>
                <a:close/>
                <a:moveTo>
                  <a:pt x="4100" y="1617"/>
                </a:moveTo>
                <a:lnTo>
                  <a:pt x="4096" y="1614"/>
                </a:lnTo>
                <a:lnTo>
                  <a:pt x="4096" y="1614"/>
                </a:lnTo>
                <a:lnTo>
                  <a:pt x="4096" y="1617"/>
                </a:lnTo>
                <a:lnTo>
                  <a:pt x="4096" y="1617"/>
                </a:lnTo>
                <a:lnTo>
                  <a:pt x="4096" y="1617"/>
                </a:lnTo>
                <a:lnTo>
                  <a:pt x="4098" y="1617"/>
                </a:lnTo>
                <a:lnTo>
                  <a:pt x="4098" y="1619"/>
                </a:lnTo>
                <a:lnTo>
                  <a:pt x="4100" y="1619"/>
                </a:lnTo>
                <a:lnTo>
                  <a:pt x="4100" y="1619"/>
                </a:lnTo>
                <a:lnTo>
                  <a:pt x="4103" y="1619"/>
                </a:lnTo>
                <a:lnTo>
                  <a:pt x="4103" y="1619"/>
                </a:lnTo>
                <a:lnTo>
                  <a:pt x="4100" y="1617"/>
                </a:lnTo>
                <a:lnTo>
                  <a:pt x="4100" y="1617"/>
                </a:lnTo>
                <a:close/>
                <a:moveTo>
                  <a:pt x="4092" y="1610"/>
                </a:moveTo>
                <a:lnTo>
                  <a:pt x="4086" y="1608"/>
                </a:lnTo>
                <a:lnTo>
                  <a:pt x="4086" y="1608"/>
                </a:lnTo>
                <a:lnTo>
                  <a:pt x="4086" y="1608"/>
                </a:lnTo>
                <a:lnTo>
                  <a:pt x="4086" y="1608"/>
                </a:lnTo>
                <a:lnTo>
                  <a:pt x="4086" y="1610"/>
                </a:lnTo>
                <a:lnTo>
                  <a:pt x="4088" y="1610"/>
                </a:lnTo>
                <a:lnTo>
                  <a:pt x="4090" y="1610"/>
                </a:lnTo>
                <a:lnTo>
                  <a:pt x="4090" y="1610"/>
                </a:lnTo>
                <a:lnTo>
                  <a:pt x="4092" y="1612"/>
                </a:lnTo>
                <a:lnTo>
                  <a:pt x="4092" y="1612"/>
                </a:lnTo>
                <a:lnTo>
                  <a:pt x="4092" y="1610"/>
                </a:lnTo>
                <a:lnTo>
                  <a:pt x="4092" y="1610"/>
                </a:lnTo>
                <a:close/>
                <a:moveTo>
                  <a:pt x="4094" y="1614"/>
                </a:moveTo>
                <a:lnTo>
                  <a:pt x="4092" y="1617"/>
                </a:lnTo>
                <a:lnTo>
                  <a:pt x="4092" y="1617"/>
                </a:lnTo>
                <a:lnTo>
                  <a:pt x="4092" y="1617"/>
                </a:lnTo>
                <a:lnTo>
                  <a:pt x="4092" y="1619"/>
                </a:lnTo>
                <a:lnTo>
                  <a:pt x="4092" y="1619"/>
                </a:lnTo>
                <a:lnTo>
                  <a:pt x="4094" y="1619"/>
                </a:lnTo>
                <a:lnTo>
                  <a:pt x="4096" y="1621"/>
                </a:lnTo>
                <a:lnTo>
                  <a:pt x="4096" y="1621"/>
                </a:lnTo>
                <a:lnTo>
                  <a:pt x="4098" y="1621"/>
                </a:lnTo>
                <a:lnTo>
                  <a:pt x="4100" y="1621"/>
                </a:lnTo>
                <a:lnTo>
                  <a:pt x="4100" y="1621"/>
                </a:lnTo>
                <a:lnTo>
                  <a:pt x="4100" y="1619"/>
                </a:lnTo>
                <a:lnTo>
                  <a:pt x="4098" y="1619"/>
                </a:lnTo>
                <a:lnTo>
                  <a:pt x="4096" y="1617"/>
                </a:lnTo>
                <a:lnTo>
                  <a:pt x="4096" y="1617"/>
                </a:lnTo>
                <a:lnTo>
                  <a:pt x="4094" y="1617"/>
                </a:lnTo>
                <a:lnTo>
                  <a:pt x="4094" y="1614"/>
                </a:lnTo>
                <a:close/>
                <a:moveTo>
                  <a:pt x="4115" y="1619"/>
                </a:moveTo>
                <a:lnTo>
                  <a:pt x="4115" y="1619"/>
                </a:lnTo>
                <a:lnTo>
                  <a:pt x="4115" y="1619"/>
                </a:lnTo>
                <a:lnTo>
                  <a:pt x="4117" y="1619"/>
                </a:lnTo>
                <a:lnTo>
                  <a:pt x="4117" y="1619"/>
                </a:lnTo>
                <a:lnTo>
                  <a:pt x="4117" y="1619"/>
                </a:lnTo>
                <a:lnTo>
                  <a:pt x="4117" y="1619"/>
                </a:lnTo>
                <a:lnTo>
                  <a:pt x="4115" y="1617"/>
                </a:lnTo>
                <a:lnTo>
                  <a:pt x="4115" y="1619"/>
                </a:lnTo>
                <a:close/>
                <a:moveTo>
                  <a:pt x="4375" y="1426"/>
                </a:moveTo>
                <a:lnTo>
                  <a:pt x="4377" y="1428"/>
                </a:lnTo>
                <a:lnTo>
                  <a:pt x="4377" y="1428"/>
                </a:lnTo>
                <a:lnTo>
                  <a:pt x="4375" y="1426"/>
                </a:lnTo>
                <a:lnTo>
                  <a:pt x="4375" y="1426"/>
                </a:lnTo>
                <a:lnTo>
                  <a:pt x="4375" y="1426"/>
                </a:lnTo>
                <a:lnTo>
                  <a:pt x="4375" y="1426"/>
                </a:lnTo>
                <a:close/>
                <a:moveTo>
                  <a:pt x="4436" y="1134"/>
                </a:moveTo>
                <a:lnTo>
                  <a:pt x="4436" y="1134"/>
                </a:lnTo>
                <a:lnTo>
                  <a:pt x="4436" y="1134"/>
                </a:lnTo>
                <a:lnTo>
                  <a:pt x="4436" y="1136"/>
                </a:lnTo>
                <a:lnTo>
                  <a:pt x="4436" y="1136"/>
                </a:lnTo>
                <a:lnTo>
                  <a:pt x="4438" y="1136"/>
                </a:lnTo>
                <a:lnTo>
                  <a:pt x="4438" y="1136"/>
                </a:lnTo>
                <a:lnTo>
                  <a:pt x="4442" y="1136"/>
                </a:lnTo>
                <a:lnTo>
                  <a:pt x="4444" y="1134"/>
                </a:lnTo>
                <a:lnTo>
                  <a:pt x="4446" y="1134"/>
                </a:lnTo>
                <a:lnTo>
                  <a:pt x="4446" y="1134"/>
                </a:lnTo>
                <a:lnTo>
                  <a:pt x="4446" y="1132"/>
                </a:lnTo>
                <a:lnTo>
                  <a:pt x="4446" y="1132"/>
                </a:lnTo>
                <a:lnTo>
                  <a:pt x="4444" y="1130"/>
                </a:lnTo>
                <a:lnTo>
                  <a:pt x="4444" y="1130"/>
                </a:lnTo>
                <a:lnTo>
                  <a:pt x="4438" y="1132"/>
                </a:lnTo>
                <a:lnTo>
                  <a:pt x="4436" y="1134"/>
                </a:lnTo>
                <a:close/>
                <a:moveTo>
                  <a:pt x="4455" y="1614"/>
                </a:moveTo>
                <a:lnTo>
                  <a:pt x="4455" y="1619"/>
                </a:lnTo>
                <a:lnTo>
                  <a:pt x="4457" y="1619"/>
                </a:lnTo>
                <a:lnTo>
                  <a:pt x="4457" y="1621"/>
                </a:lnTo>
                <a:lnTo>
                  <a:pt x="4457" y="1621"/>
                </a:lnTo>
                <a:lnTo>
                  <a:pt x="4455" y="1621"/>
                </a:lnTo>
                <a:lnTo>
                  <a:pt x="4455" y="1623"/>
                </a:lnTo>
                <a:lnTo>
                  <a:pt x="4455" y="1625"/>
                </a:lnTo>
                <a:lnTo>
                  <a:pt x="4457" y="1625"/>
                </a:lnTo>
                <a:lnTo>
                  <a:pt x="4457" y="1627"/>
                </a:lnTo>
                <a:lnTo>
                  <a:pt x="4459" y="1627"/>
                </a:lnTo>
                <a:lnTo>
                  <a:pt x="4457" y="1629"/>
                </a:lnTo>
                <a:lnTo>
                  <a:pt x="4457" y="1631"/>
                </a:lnTo>
                <a:lnTo>
                  <a:pt x="4457" y="1633"/>
                </a:lnTo>
                <a:lnTo>
                  <a:pt x="4457" y="1633"/>
                </a:lnTo>
                <a:lnTo>
                  <a:pt x="4457" y="1635"/>
                </a:lnTo>
                <a:lnTo>
                  <a:pt x="4459" y="1635"/>
                </a:lnTo>
                <a:lnTo>
                  <a:pt x="4461" y="1638"/>
                </a:lnTo>
                <a:lnTo>
                  <a:pt x="4461" y="1638"/>
                </a:lnTo>
                <a:lnTo>
                  <a:pt x="4463" y="1640"/>
                </a:lnTo>
                <a:lnTo>
                  <a:pt x="4463" y="1642"/>
                </a:lnTo>
                <a:lnTo>
                  <a:pt x="4465" y="1642"/>
                </a:lnTo>
                <a:lnTo>
                  <a:pt x="4465" y="1644"/>
                </a:lnTo>
                <a:lnTo>
                  <a:pt x="4467" y="1644"/>
                </a:lnTo>
                <a:lnTo>
                  <a:pt x="4467" y="1644"/>
                </a:lnTo>
                <a:lnTo>
                  <a:pt x="4465" y="1642"/>
                </a:lnTo>
                <a:lnTo>
                  <a:pt x="4463" y="1638"/>
                </a:lnTo>
                <a:lnTo>
                  <a:pt x="4461" y="1635"/>
                </a:lnTo>
                <a:lnTo>
                  <a:pt x="4461" y="1631"/>
                </a:lnTo>
                <a:lnTo>
                  <a:pt x="4461" y="1629"/>
                </a:lnTo>
                <a:lnTo>
                  <a:pt x="4461" y="1629"/>
                </a:lnTo>
                <a:lnTo>
                  <a:pt x="4461" y="1627"/>
                </a:lnTo>
                <a:lnTo>
                  <a:pt x="4461" y="1625"/>
                </a:lnTo>
                <a:lnTo>
                  <a:pt x="4461" y="1625"/>
                </a:lnTo>
                <a:lnTo>
                  <a:pt x="4461" y="1625"/>
                </a:lnTo>
                <a:lnTo>
                  <a:pt x="4463" y="1625"/>
                </a:lnTo>
                <a:lnTo>
                  <a:pt x="4465" y="1625"/>
                </a:lnTo>
                <a:lnTo>
                  <a:pt x="4467" y="1625"/>
                </a:lnTo>
                <a:lnTo>
                  <a:pt x="4469" y="1625"/>
                </a:lnTo>
                <a:lnTo>
                  <a:pt x="4469" y="1627"/>
                </a:lnTo>
                <a:lnTo>
                  <a:pt x="4476" y="1627"/>
                </a:lnTo>
                <a:lnTo>
                  <a:pt x="4476" y="1627"/>
                </a:lnTo>
                <a:lnTo>
                  <a:pt x="4473" y="1627"/>
                </a:lnTo>
                <a:lnTo>
                  <a:pt x="4473" y="1627"/>
                </a:lnTo>
                <a:lnTo>
                  <a:pt x="4471" y="1625"/>
                </a:lnTo>
                <a:lnTo>
                  <a:pt x="4471" y="1625"/>
                </a:lnTo>
                <a:lnTo>
                  <a:pt x="4471" y="1623"/>
                </a:lnTo>
                <a:lnTo>
                  <a:pt x="4471" y="1623"/>
                </a:lnTo>
                <a:lnTo>
                  <a:pt x="4467" y="1623"/>
                </a:lnTo>
                <a:lnTo>
                  <a:pt x="4465" y="1621"/>
                </a:lnTo>
                <a:lnTo>
                  <a:pt x="4465" y="1619"/>
                </a:lnTo>
                <a:lnTo>
                  <a:pt x="4467" y="1619"/>
                </a:lnTo>
                <a:lnTo>
                  <a:pt x="4467" y="1619"/>
                </a:lnTo>
                <a:lnTo>
                  <a:pt x="4469" y="1617"/>
                </a:lnTo>
                <a:lnTo>
                  <a:pt x="4471" y="1617"/>
                </a:lnTo>
                <a:lnTo>
                  <a:pt x="4471" y="1614"/>
                </a:lnTo>
                <a:lnTo>
                  <a:pt x="4473" y="1612"/>
                </a:lnTo>
                <a:lnTo>
                  <a:pt x="4471" y="1610"/>
                </a:lnTo>
                <a:lnTo>
                  <a:pt x="4471" y="1608"/>
                </a:lnTo>
                <a:lnTo>
                  <a:pt x="4471" y="1608"/>
                </a:lnTo>
                <a:lnTo>
                  <a:pt x="4469" y="1608"/>
                </a:lnTo>
                <a:lnTo>
                  <a:pt x="4467" y="1610"/>
                </a:lnTo>
                <a:lnTo>
                  <a:pt x="4465" y="1610"/>
                </a:lnTo>
                <a:lnTo>
                  <a:pt x="4465" y="1612"/>
                </a:lnTo>
                <a:lnTo>
                  <a:pt x="4465" y="1612"/>
                </a:lnTo>
                <a:lnTo>
                  <a:pt x="4465" y="1614"/>
                </a:lnTo>
                <a:lnTo>
                  <a:pt x="4463" y="1614"/>
                </a:lnTo>
                <a:lnTo>
                  <a:pt x="4463" y="1614"/>
                </a:lnTo>
                <a:lnTo>
                  <a:pt x="4461" y="1617"/>
                </a:lnTo>
                <a:lnTo>
                  <a:pt x="4461" y="1619"/>
                </a:lnTo>
                <a:lnTo>
                  <a:pt x="4461" y="1619"/>
                </a:lnTo>
                <a:lnTo>
                  <a:pt x="4461" y="1619"/>
                </a:lnTo>
                <a:lnTo>
                  <a:pt x="4459" y="1619"/>
                </a:lnTo>
                <a:lnTo>
                  <a:pt x="4459" y="1619"/>
                </a:lnTo>
                <a:lnTo>
                  <a:pt x="4457" y="1619"/>
                </a:lnTo>
                <a:lnTo>
                  <a:pt x="4457" y="1619"/>
                </a:lnTo>
                <a:lnTo>
                  <a:pt x="4457" y="1617"/>
                </a:lnTo>
                <a:lnTo>
                  <a:pt x="4457" y="1617"/>
                </a:lnTo>
                <a:lnTo>
                  <a:pt x="4461" y="1614"/>
                </a:lnTo>
                <a:lnTo>
                  <a:pt x="4461" y="1612"/>
                </a:lnTo>
                <a:lnTo>
                  <a:pt x="4463" y="1612"/>
                </a:lnTo>
                <a:lnTo>
                  <a:pt x="4463" y="1610"/>
                </a:lnTo>
                <a:lnTo>
                  <a:pt x="4463" y="1608"/>
                </a:lnTo>
                <a:lnTo>
                  <a:pt x="4463" y="1606"/>
                </a:lnTo>
                <a:lnTo>
                  <a:pt x="4461" y="1606"/>
                </a:lnTo>
                <a:lnTo>
                  <a:pt x="4461" y="1604"/>
                </a:lnTo>
                <a:lnTo>
                  <a:pt x="4461" y="1604"/>
                </a:lnTo>
                <a:lnTo>
                  <a:pt x="4461" y="1604"/>
                </a:lnTo>
                <a:lnTo>
                  <a:pt x="4463" y="1600"/>
                </a:lnTo>
                <a:lnTo>
                  <a:pt x="4463" y="1600"/>
                </a:lnTo>
                <a:lnTo>
                  <a:pt x="4463" y="1600"/>
                </a:lnTo>
                <a:lnTo>
                  <a:pt x="4461" y="1600"/>
                </a:lnTo>
                <a:lnTo>
                  <a:pt x="4461" y="1600"/>
                </a:lnTo>
                <a:lnTo>
                  <a:pt x="4459" y="1604"/>
                </a:lnTo>
                <a:lnTo>
                  <a:pt x="4457" y="1604"/>
                </a:lnTo>
                <a:lnTo>
                  <a:pt x="4457" y="1606"/>
                </a:lnTo>
                <a:lnTo>
                  <a:pt x="4457" y="1608"/>
                </a:lnTo>
                <a:lnTo>
                  <a:pt x="4455" y="1608"/>
                </a:lnTo>
                <a:lnTo>
                  <a:pt x="4455" y="1610"/>
                </a:lnTo>
                <a:lnTo>
                  <a:pt x="4455" y="1612"/>
                </a:lnTo>
                <a:lnTo>
                  <a:pt x="4455" y="1614"/>
                </a:lnTo>
                <a:close/>
                <a:moveTo>
                  <a:pt x="4415" y="1059"/>
                </a:moveTo>
                <a:lnTo>
                  <a:pt x="4415" y="1059"/>
                </a:lnTo>
                <a:lnTo>
                  <a:pt x="4415" y="1059"/>
                </a:lnTo>
                <a:lnTo>
                  <a:pt x="4415" y="1059"/>
                </a:lnTo>
                <a:lnTo>
                  <a:pt x="4415" y="1059"/>
                </a:lnTo>
                <a:lnTo>
                  <a:pt x="4415" y="1059"/>
                </a:lnTo>
                <a:lnTo>
                  <a:pt x="4413" y="1059"/>
                </a:lnTo>
                <a:lnTo>
                  <a:pt x="4413" y="1059"/>
                </a:lnTo>
                <a:lnTo>
                  <a:pt x="4413" y="1059"/>
                </a:lnTo>
                <a:lnTo>
                  <a:pt x="4413" y="1059"/>
                </a:lnTo>
                <a:lnTo>
                  <a:pt x="4415" y="1059"/>
                </a:lnTo>
                <a:lnTo>
                  <a:pt x="4415" y="1059"/>
                </a:lnTo>
                <a:close/>
                <a:moveTo>
                  <a:pt x="4444" y="1118"/>
                </a:moveTo>
                <a:lnTo>
                  <a:pt x="4444" y="1118"/>
                </a:lnTo>
                <a:lnTo>
                  <a:pt x="4442" y="1118"/>
                </a:lnTo>
                <a:lnTo>
                  <a:pt x="4442" y="1118"/>
                </a:lnTo>
                <a:lnTo>
                  <a:pt x="4442" y="1120"/>
                </a:lnTo>
                <a:lnTo>
                  <a:pt x="4444" y="1120"/>
                </a:lnTo>
                <a:lnTo>
                  <a:pt x="4444" y="1118"/>
                </a:lnTo>
                <a:close/>
                <a:moveTo>
                  <a:pt x="4402" y="1277"/>
                </a:moveTo>
                <a:lnTo>
                  <a:pt x="4402" y="1275"/>
                </a:lnTo>
                <a:lnTo>
                  <a:pt x="4402" y="1275"/>
                </a:lnTo>
                <a:lnTo>
                  <a:pt x="4402" y="1275"/>
                </a:lnTo>
                <a:lnTo>
                  <a:pt x="4400" y="1273"/>
                </a:lnTo>
                <a:lnTo>
                  <a:pt x="4400" y="1275"/>
                </a:lnTo>
                <a:lnTo>
                  <a:pt x="4400" y="1275"/>
                </a:lnTo>
                <a:lnTo>
                  <a:pt x="4400" y="1275"/>
                </a:lnTo>
                <a:lnTo>
                  <a:pt x="4400" y="1275"/>
                </a:lnTo>
                <a:lnTo>
                  <a:pt x="4400" y="1275"/>
                </a:lnTo>
                <a:lnTo>
                  <a:pt x="4402" y="1277"/>
                </a:lnTo>
                <a:close/>
                <a:moveTo>
                  <a:pt x="4404" y="1434"/>
                </a:moveTo>
                <a:lnTo>
                  <a:pt x="4406" y="1436"/>
                </a:lnTo>
                <a:lnTo>
                  <a:pt x="4409" y="1434"/>
                </a:lnTo>
                <a:lnTo>
                  <a:pt x="4409" y="1434"/>
                </a:lnTo>
                <a:lnTo>
                  <a:pt x="4409" y="1436"/>
                </a:lnTo>
                <a:lnTo>
                  <a:pt x="4409" y="1434"/>
                </a:lnTo>
                <a:lnTo>
                  <a:pt x="4411" y="1434"/>
                </a:lnTo>
                <a:lnTo>
                  <a:pt x="4411" y="1432"/>
                </a:lnTo>
                <a:lnTo>
                  <a:pt x="4411" y="1430"/>
                </a:lnTo>
                <a:lnTo>
                  <a:pt x="4409" y="1430"/>
                </a:lnTo>
                <a:lnTo>
                  <a:pt x="4409" y="1430"/>
                </a:lnTo>
                <a:lnTo>
                  <a:pt x="4406" y="1428"/>
                </a:lnTo>
                <a:lnTo>
                  <a:pt x="4406" y="1428"/>
                </a:lnTo>
                <a:lnTo>
                  <a:pt x="4406" y="1428"/>
                </a:lnTo>
                <a:lnTo>
                  <a:pt x="4406" y="1430"/>
                </a:lnTo>
                <a:lnTo>
                  <a:pt x="4406" y="1432"/>
                </a:lnTo>
                <a:lnTo>
                  <a:pt x="4404" y="1434"/>
                </a:lnTo>
                <a:lnTo>
                  <a:pt x="4404" y="1434"/>
                </a:lnTo>
                <a:close/>
                <a:moveTo>
                  <a:pt x="4459" y="1245"/>
                </a:moveTo>
                <a:lnTo>
                  <a:pt x="4457" y="1245"/>
                </a:lnTo>
                <a:lnTo>
                  <a:pt x="4457" y="1248"/>
                </a:lnTo>
                <a:lnTo>
                  <a:pt x="4457" y="1248"/>
                </a:lnTo>
                <a:lnTo>
                  <a:pt x="4459" y="1248"/>
                </a:lnTo>
                <a:lnTo>
                  <a:pt x="4459" y="1248"/>
                </a:lnTo>
                <a:lnTo>
                  <a:pt x="4459" y="1248"/>
                </a:lnTo>
                <a:lnTo>
                  <a:pt x="4459" y="1245"/>
                </a:lnTo>
                <a:lnTo>
                  <a:pt x="4459" y="1245"/>
                </a:lnTo>
                <a:lnTo>
                  <a:pt x="4461" y="1245"/>
                </a:lnTo>
                <a:lnTo>
                  <a:pt x="4461" y="1243"/>
                </a:lnTo>
                <a:lnTo>
                  <a:pt x="4461" y="1243"/>
                </a:lnTo>
                <a:lnTo>
                  <a:pt x="4461" y="1243"/>
                </a:lnTo>
                <a:lnTo>
                  <a:pt x="4461" y="1243"/>
                </a:lnTo>
                <a:lnTo>
                  <a:pt x="4463" y="1241"/>
                </a:lnTo>
                <a:lnTo>
                  <a:pt x="4463" y="1241"/>
                </a:lnTo>
                <a:lnTo>
                  <a:pt x="4465" y="1239"/>
                </a:lnTo>
                <a:lnTo>
                  <a:pt x="4465" y="1239"/>
                </a:lnTo>
                <a:lnTo>
                  <a:pt x="4467" y="1239"/>
                </a:lnTo>
                <a:lnTo>
                  <a:pt x="4467" y="1237"/>
                </a:lnTo>
                <a:lnTo>
                  <a:pt x="4465" y="1235"/>
                </a:lnTo>
                <a:lnTo>
                  <a:pt x="4465" y="1237"/>
                </a:lnTo>
                <a:lnTo>
                  <a:pt x="4463" y="1239"/>
                </a:lnTo>
                <a:lnTo>
                  <a:pt x="4463" y="1239"/>
                </a:lnTo>
                <a:lnTo>
                  <a:pt x="4463" y="1239"/>
                </a:lnTo>
                <a:lnTo>
                  <a:pt x="4463" y="1239"/>
                </a:lnTo>
                <a:lnTo>
                  <a:pt x="4463" y="1239"/>
                </a:lnTo>
                <a:lnTo>
                  <a:pt x="4461" y="1239"/>
                </a:lnTo>
                <a:lnTo>
                  <a:pt x="4461" y="1239"/>
                </a:lnTo>
                <a:lnTo>
                  <a:pt x="4461" y="1239"/>
                </a:lnTo>
                <a:lnTo>
                  <a:pt x="4461" y="1241"/>
                </a:lnTo>
                <a:lnTo>
                  <a:pt x="4461" y="1241"/>
                </a:lnTo>
                <a:lnTo>
                  <a:pt x="4459" y="1241"/>
                </a:lnTo>
                <a:lnTo>
                  <a:pt x="4459" y="1243"/>
                </a:lnTo>
                <a:lnTo>
                  <a:pt x="4459" y="1243"/>
                </a:lnTo>
                <a:lnTo>
                  <a:pt x="4459" y="1245"/>
                </a:lnTo>
                <a:close/>
                <a:moveTo>
                  <a:pt x="4409" y="1449"/>
                </a:moveTo>
                <a:lnTo>
                  <a:pt x="4409" y="1453"/>
                </a:lnTo>
                <a:lnTo>
                  <a:pt x="4411" y="1455"/>
                </a:lnTo>
                <a:lnTo>
                  <a:pt x="4411" y="1455"/>
                </a:lnTo>
                <a:lnTo>
                  <a:pt x="4413" y="1457"/>
                </a:lnTo>
                <a:lnTo>
                  <a:pt x="4413" y="1457"/>
                </a:lnTo>
                <a:lnTo>
                  <a:pt x="4415" y="1457"/>
                </a:lnTo>
                <a:lnTo>
                  <a:pt x="4415" y="1459"/>
                </a:lnTo>
                <a:lnTo>
                  <a:pt x="4415" y="1459"/>
                </a:lnTo>
                <a:lnTo>
                  <a:pt x="4417" y="1459"/>
                </a:lnTo>
                <a:lnTo>
                  <a:pt x="4417" y="1461"/>
                </a:lnTo>
                <a:lnTo>
                  <a:pt x="4417" y="1461"/>
                </a:lnTo>
                <a:lnTo>
                  <a:pt x="4419" y="1461"/>
                </a:lnTo>
                <a:lnTo>
                  <a:pt x="4419" y="1461"/>
                </a:lnTo>
                <a:lnTo>
                  <a:pt x="4419" y="1463"/>
                </a:lnTo>
                <a:lnTo>
                  <a:pt x="4417" y="1463"/>
                </a:lnTo>
                <a:lnTo>
                  <a:pt x="4417" y="1466"/>
                </a:lnTo>
                <a:lnTo>
                  <a:pt x="4419" y="1468"/>
                </a:lnTo>
                <a:lnTo>
                  <a:pt x="4419" y="1468"/>
                </a:lnTo>
                <a:lnTo>
                  <a:pt x="4421" y="1470"/>
                </a:lnTo>
                <a:lnTo>
                  <a:pt x="4421" y="1470"/>
                </a:lnTo>
                <a:lnTo>
                  <a:pt x="4423" y="1470"/>
                </a:lnTo>
                <a:lnTo>
                  <a:pt x="4425" y="1472"/>
                </a:lnTo>
                <a:lnTo>
                  <a:pt x="4427" y="1470"/>
                </a:lnTo>
                <a:lnTo>
                  <a:pt x="4427" y="1472"/>
                </a:lnTo>
                <a:lnTo>
                  <a:pt x="4429" y="1472"/>
                </a:lnTo>
                <a:lnTo>
                  <a:pt x="4429" y="1472"/>
                </a:lnTo>
                <a:lnTo>
                  <a:pt x="4429" y="1470"/>
                </a:lnTo>
                <a:lnTo>
                  <a:pt x="4427" y="1470"/>
                </a:lnTo>
                <a:lnTo>
                  <a:pt x="4427" y="1470"/>
                </a:lnTo>
                <a:lnTo>
                  <a:pt x="4427" y="1468"/>
                </a:lnTo>
                <a:lnTo>
                  <a:pt x="4427" y="1468"/>
                </a:lnTo>
                <a:lnTo>
                  <a:pt x="4427" y="1468"/>
                </a:lnTo>
                <a:lnTo>
                  <a:pt x="4425" y="1466"/>
                </a:lnTo>
                <a:lnTo>
                  <a:pt x="4425" y="1463"/>
                </a:lnTo>
                <a:lnTo>
                  <a:pt x="4425" y="1463"/>
                </a:lnTo>
                <a:lnTo>
                  <a:pt x="4425" y="1461"/>
                </a:lnTo>
                <a:lnTo>
                  <a:pt x="4425" y="1461"/>
                </a:lnTo>
                <a:lnTo>
                  <a:pt x="4425" y="1459"/>
                </a:lnTo>
                <a:lnTo>
                  <a:pt x="4425" y="1457"/>
                </a:lnTo>
                <a:lnTo>
                  <a:pt x="4425" y="1455"/>
                </a:lnTo>
                <a:lnTo>
                  <a:pt x="4427" y="1455"/>
                </a:lnTo>
                <a:lnTo>
                  <a:pt x="4425" y="1455"/>
                </a:lnTo>
                <a:lnTo>
                  <a:pt x="4425" y="1453"/>
                </a:lnTo>
                <a:lnTo>
                  <a:pt x="4423" y="1453"/>
                </a:lnTo>
                <a:lnTo>
                  <a:pt x="4423" y="1453"/>
                </a:lnTo>
                <a:lnTo>
                  <a:pt x="4423" y="1453"/>
                </a:lnTo>
                <a:lnTo>
                  <a:pt x="4423" y="1451"/>
                </a:lnTo>
                <a:lnTo>
                  <a:pt x="4421" y="1451"/>
                </a:lnTo>
                <a:lnTo>
                  <a:pt x="4421" y="1449"/>
                </a:lnTo>
                <a:lnTo>
                  <a:pt x="4417" y="1451"/>
                </a:lnTo>
                <a:lnTo>
                  <a:pt x="4413" y="1451"/>
                </a:lnTo>
                <a:lnTo>
                  <a:pt x="4409" y="1449"/>
                </a:lnTo>
                <a:close/>
                <a:moveTo>
                  <a:pt x="4406" y="1275"/>
                </a:moveTo>
                <a:lnTo>
                  <a:pt x="4409" y="1275"/>
                </a:lnTo>
                <a:lnTo>
                  <a:pt x="4409" y="1273"/>
                </a:lnTo>
                <a:lnTo>
                  <a:pt x="4409" y="1271"/>
                </a:lnTo>
                <a:lnTo>
                  <a:pt x="4409" y="1271"/>
                </a:lnTo>
                <a:lnTo>
                  <a:pt x="4406" y="1273"/>
                </a:lnTo>
                <a:lnTo>
                  <a:pt x="4406" y="1273"/>
                </a:lnTo>
                <a:lnTo>
                  <a:pt x="4406" y="1273"/>
                </a:lnTo>
                <a:lnTo>
                  <a:pt x="4404" y="1273"/>
                </a:lnTo>
                <a:lnTo>
                  <a:pt x="4406" y="1275"/>
                </a:lnTo>
                <a:lnTo>
                  <a:pt x="4406" y="1275"/>
                </a:lnTo>
                <a:close/>
                <a:moveTo>
                  <a:pt x="4425" y="1269"/>
                </a:moveTo>
                <a:lnTo>
                  <a:pt x="4425" y="1269"/>
                </a:lnTo>
                <a:lnTo>
                  <a:pt x="4423" y="1269"/>
                </a:lnTo>
                <a:lnTo>
                  <a:pt x="4423" y="1266"/>
                </a:lnTo>
                <a:lnTo>
                  <a:pt x="4423" y="1266"/>
                </a:lnTo>
                <a:lnTo>
                  <a:pt x="4423" y="1269"/>
                </a:lnTo>
                <a:lnTo>
                  <a:pt x="4423" y="1269"/>
                </a:lnTo>
                <a:lnTo>
                  <a:pt x="4425" y="1269"/>
                </a:lnTo>
                <a:close/>
                <a:moveTo>
                  <a:pt x="4486" y="1134"/>
                </a:moveTo>
                <a:lnTo>
                  <a:pt x="4484" y="1136"/>
                </a:lnTo>
                <a:lnTo>
                  <a:pt x="4486" y="1136"/>
                </a:lnTo>
                <a:lnTo>
                  <a:pt x="4488" y="1139"/>
                </a:lnTo>
                <a:lnTo>
                  <a:pt x="4490" y="1139"/>
                </a:lnTo>
                <a:lnTo>
                  <a:pt x="4490" y="1141"/>
                </a:lnTo>
                <a:lnTo>
                  <a:pt x="4490" y="1143"/>
                </a:lnTo>
                <a:lnTo>
                  <a:pt x="4490" y="1143"/>
                </a:lnTo>
                <a:lnTo>
                  <a:pt x="4488" y="1141"/>
                </a:lnTo>
                <a:lnTo>
                  <a:pt x="4488" y="1141"/>
                </a:lnTo>
                <a:lnTo>
                  <a:pt x="4486" y="1139"/>
                </a:lnTo>
                <a:lnTo>
                  <a:pt x="4486" y="1141"/>
                </a:lnTo>
                <a:lnTo>
                  <a:pt x="4486" y="1141"/>
                </a:lnTo>
                <a:lnTo>
                  <a:pt x="4486" y="1143"/>
                </a:lnTo>
                <a:lnTo>
                  <a:pt x="4488" y="1143"/>
                </a:lnTo>
                <a:lnTo>
                  <a:pt x="4488" y="1145"/>
                </a:lnTo>
                <a:lnTo>
                  <a:pt x="4488" y="1145"/>
                </a:lnTo>
                <a:lnTo>
                  <a:pt x="4488" y="1147"/>
                </a:lnTo>
                <a:lnTo>
                  <a:pt x="4488" y="1145"/>
                </a:lnTo>
                <a:lnTo>
                  <a:pt x="4490" y="1145"/>
                </a:lnTo>
                <a:lnTo>
                  <a:pt x="4492" y="1143"/>
                </a:lnTo>
                <a:lnTo>
                  <a:pt x="4492" y="1143"/>
                </a:lnTo>
                <a:lnTo>
                  <a:pt x="4494" y="1145"/>
                </a:lnTo>
                <a:lnTo>
                  <a:pt x="4494" y="1145"/>
                </a:lnTo>
                <a:lnTo>
                  <a:pt x="4494" y="1145"/>
                </a:lnTo>
                <a:lnTo>
                  <a:pt x="4497" y="1145"/>
                </a:lnTo>
                <a:lnTo>
                  <a:pt x="4497" y="1143"/>
                </a:lnTo>
                <a:lnTo>
                  <a:pt x="4497" y="1143"/>
                </a:lnTo>
                <a:lnTo>
                  <a:pt x="4497" y="1143"/>
                </a:lnTo>
                <a:lnTo>
                  <a:pt x="4494" y="1143"/>
                </a:lnTo>
                <a:lnTo>
                  <a:pt x="4494" y="1143"/>
                </a:lnTo>
                <a:lnTo>
                  <a:pt x="4494" y="1143"/>
                </a:lnTo>
                <a:lnTo>
                  <a:pt x="4494" y="1141"/>
                </a:lnTo>
                <a:lnTo>
                  <a:pt x="4494" y="1139"/>
                </a:lnTo>
                <a:lnTo>
                  <a:pt x="4492" y="1139"/>
                </a:lnTo>
                <a:lnTo>
                  <a:pt x="4494" y="1136"/>
                </a:lnTo>
                <a:lnTo>
                  <a:pt x="4494" y="1136"/>
                </a:lnTo>
                <a:lnTo>
                  <a:pt x="4494" y="1136"/>
                </a:lnTo>
                <a:lnTo>
                  <a:pt x="4497" y="1139"/>
                </a:lnTo>
                <a:lnTo>
                  <a:pt x="4497" y="1141"/>
                </a:lnTo>
                <a:lnTo>
                  <a:pt x="4499" y="1143"/>
                </a:lnTo>
                <a:lnTo>
                  <a:pt x="4499" y="1145"/>
                </a:lnTo>
                <a:lnTo>
                  <a:pt x="4499" y="1145"/>
                </a:lnTo>
                <a:lnTo>
                  <a:pt x="4499" y="1145"/>
                </a:lnTo>
                <a:lnTo>
                  <a:pt x="4501" y="1145"/>
                </a:lnTo>
                <a:lnTo>
                  <a:pt x="4499" y="1149"/>
                </a:lnTo>
                <a:lnTo>
                  <a:pt x="4499" y="1151"/>
                </a:lnTo>
                <a:lnTo>
                  <a:pt x="4497" y="1153"/>
                </a:lnTo>
                <a:lnTo>
                  <a:pt x="4497" y="1153"/>
                </a:lnTo>
                <a:lnTo>
                  <a:pt x="4494" y="1153"/>
                </a:lnTo>
                <a:lnTo>
                  <a:pt x="4494" y="1155"/>
                </a:lnTo>
                <a:lnTo>
                  <a:pt x="4494" y="1157"/>
                </a:lnTo>
                <a:lnTo>
                  <a:pt x="4494" y="1157"/>
                </a:lnTo>
                <a:lnTo>
                  <a:pt x="4494" y="1160"/>
                </a:lnTo>
                <a:lnTo>
                  <a:pt x="4494" y="1160"/>
                </a:lnTo>
                <a:lnTo>
                  <a:pt x="4494" y="1160"/>
                </a:lnTo>
                <a:lnTo>
                  <a:pt x="4497" y="1162"/>
                </a:lnTo>
                <a:lnTo>
                  <a:pt x="4497" y="1164"/>
                </a:lnTo>
                <a:lnTo>
                  <a:pt x="4494" y="1164"/>
                </a:lnTo>
                <a:lnTo>
                  <a:pt x="4494" y="1164"/>
                </a:lnTo>
                <a:lnTo>
                  <a:pt x="4492" y="1166"/>
                </a:lnTo>
                <a:lnTo>
                  <a:pt x="4494" y="1168"/>
                </a:lnTo>
                <a:lnTo>
                  <a:pt x="4494" y="1168"/>
                </a:lnTo>
                <a:lnTo>
                  <a:pt x="4497" y="1168"/>
                </a:lnTo>
                <a:lnTo>
                  <a:pt x="4499" y="1168"/>
                </a:lnTo>
                <a:lnTo>
                  <a:pt x="4501" y="1168"/>
                </a:lnTo>
                <a:lnTo>
                  <a:pt x="4501" y="1168"/>
                </a:lnTo>
                <a:lnTo>
                  <a:pt x="4499" y="1166"/>
                </a:lnTo>
                <a:lnTo>
                  <a:pt x="4499" y="1166"/>
                </a:lnTo>
                <a:lnTo>
                  <a:pt x="4499" y="1164"/>
                </a:lnTo>
                <a:lnTo>
                  <a:pt x="4499" y="1164"/>
                </a:lnTo>
                <a:lnTo>
                  <a:pt x="4501" y="1162"/>
                </a:lnTo>
                <a:lnTo>
                  <a:pt x="4501" y="1160"/>
                </a:lnTo>
                <a:lnTo>
                  <a:pt x="4501" y="1160"/>
                </a:lnTo>
                <a:lnTo>
                  <a:pt x="4503" y="1160"/>
                </a:lnTo>
                <a:lnTo>
                  <a:pt x="4503" y="1162"/>
                </a:lnTo>
                <a:lnTo>
                  <a:pt x="4503" y="1162"/>
                </a:lnTo>
                <a:lnTo>
                  <a:pt x="4503" y="1162"/>
                </a:lnTo>
                <a:lnTo>
                  <a:pt x="4503" y="1162"/>
                </a:lnTo>
                <a:lnTo>
                  <a:pt x="4501" y="1162"/>
                </a:lnTo>
                <a:lnTo>
                  <a:pt x="4501" y="1164"/>
                </a:lnTo>
                <a:lnTo>
                  <a:pt x="4503" y="1166"/>
                </a:lnTo>
                <a:lnTo>
                  <a:pt x="4503" y="1168"/>
                </a:lnTo>
                <a:lnTo>
                  <a:pt x="4503" y="1170"/>
                </a:lnTo>
                <a:lnTo>
                  <a:pt x="4501" y="1170"/>
                </a:lnTo>
                <a:lnTo>
                  <a:pt x="4501" y="1170"/>
                </a:lnTo>
                <a:lnTo>
                  <a:pt x="4501" y="1170"/>
                </a:lnTo>
                <a:lnTo>
                  <a:pt x="4501" y="1172"/>
                </a:lnTo>
                <a:lnTo>
                  <a:pt x="4505" y="1170"/>
                </a:lnTo>
                <a:lnTo>
                  <a:pt x="4507" y="1168"/>
                </a:lnTo>
                <a:lnTo>
                  <a:pt x="4507" y="1166"/>
                </a:lnTo>
                <a:lnTo>
                  <a:pt x="4507" y="1164"/>
                </a:lnTo>
                <a:lnTo>
                  <a:pt x="4507" y="1164"/>
                </a:lnTo>
                <a:lnTo>
                  <a:pt x="4509" y="1166"/>
                </a:lnTo>
                <a:lnTo>
                  <a:pt x="4511" y="1166"/>
                </a:lnTo>
                <a:lnTo>
                  <a:pt x="4511" y="1162"/>
                </a:lnTo>
                <a:lnTo>
                  <a:pt x="4513" y="1160"/>
                </a:lnTo>
                <a:lnTo>
                  <a:pt x="4511" y="1157"/>
                </a:lnTo>
                <a:lnTo>
                  <a:pt x="4513" y="1155"/>
                </a:lnTo>
                <a:lnTo>
                  <a:pt x="4513" y="1153"/>
                </a:lnTo>
                <a:lnTo>
                  <a:pt x="4513" y="1151"/>
                </a:lnTo>
                <a:lnTo>
                  <a:pt x="4515" y="1151"/>
                </a:lnTo>
                <a:lnTo>
                  <a:pt x="4515" y="1149"/>
                </a:lnTo>
                <a:lnTo>
                  <a:pt x="4515" y="1147"/>
                </a:lnTo>
                <a:lnTo>
                  <a:pt x="4520" y="1143"/>
                </a:lnTo>
                <a:lnTo>
                  <a:pt x="4520" y="1141"/>
                </a:lnTo>
                <a:lnTo>
                  <a:pt x="4520" y="1141"/>
                </a:lnTo>
                <a:lnTo>
                  <a:pt x="4520" y="1141"/>
                </a:lnTo>
                <a:lnTo>
                  <a:pt x="4520" y="1139"/>
                </a:lnTo>
                <a:lnTo>
                  <a:pt x="4520" y="1139"/>
                </a:lnTo>
                <a:lnTo>
                  <a:pt x="4520" y="1139"/>
                </a:lnTo>
                <a:lnTo>
                  <a:pt x="4517" y="1139"/>
                </a:lnTo>
                <a:lnTo>
                  <a:pt x="4517" y="1136"/>
                </a:lnTo>
                <a:lnTo>
                  <a:pt x="4520" y="1136"/>
                </a:lnTo>
                <a:lnTo>
                  <a:pt x="4515" y="1136"/>
                </a:lnTo>
                <a:lnTo>
                  <a:pt x="4513" y="1134"/>
                </a:lnTo>
                <a:lnTo>
                  <a:pt x="4515" y="1134"/>
                </a:lnTo>
                <a:lnTo>
                  <a:pt x="4515" y="1132"/>
                </a:lnTo>
                <a:lnTo>
                  <a:pt x="4515" y="1130"/>
                </a:lnTo>
                <a:lnTo>
                  <a:pt x="4515" y="1130"/>
                </a:lnTo>
                <a:lnTo>
                  <a:pt x="4515" y="1130"/>
                </a:lnTo>
                <a:lnTo>
                  <a:pt x="4513" y="1130"/>
                </a:lnTo>
                <a:lnTo>
                  <a:pt x="4513" y="1130"/>
                </a:lnTo>
                <a:lnTo>
                  <a:pt x="4511" y="1130"/>
                </a:lnTo>
                <a:lnTo>
                  <a:pt x="4511" y="1130"/>
                </a:lnTo>
                <a:lnTo>
                  <a:pt x="4509" y="1130"/>
                </a:lnTo>
                <a:lnTo>
                  <a:pt x="4509" y="1130"/>
                </a:lnTo>
                <a:lnTo>
                  <a:pt x="4507" y="1128"/>
                </a:lnTo>
                <a:lnTo>
                  <a:pt x="4505" y="1128"/>
                </a:lnTo>
                <a:lnTo>
                  <a:pt x="4505" y="1126"/>
                </a:lnTo>
                <a:lnTo>
                  <a:pt x="4503" y="1126"/>
                </a:lnTo>
                <a:lnTo>
                  <a:pt x="4501" y="1124"/>
                </a:lnTo>
                <a:lnTo>
                  <a:pt x="4501" y="1126"/>
                </a:lnTo>
                <a:lnTo>
                  <a:pt x="4499" y="1126"/>
                </a:lnTo>
                <a:lnTo>
                  <a:pt x="4499" y="1128"/>
                </a:lnTo>
                <a:lnTo>
                  <a:pt x="4497" y="1128"/>
                </a:lnTo>
                <a:lnTo>
                  <a:pt x="4497" y="1130"/>
                </a:lnTo>
                <a:lnTo>
                  <a:pt x="4494" y="1130"/>
                </a:lnTo>
                <a:lnTo>
                  <a:pt x="4494" y="1130"/>
                </a:lnTo>
                <a:lnTo>
                  <a:pt x="4492" y="1130"/>
                </a:lnTo>
                <a:lnTo>
                  <a:pt x="4492" y="1130"/>
                </a:lnTo>
                <a:lnTo>
                  <a:pt x="4492" y="1132"/>
                </a:lnTo>
                <a:lnTo>
                  <a:pt x="4490" y="1132"/>
                </a:lnTo>
                <a:lnTo>
                  <a:pt x="4488" y="1132"/>
                </a:lnTo>
                <a:lnTo>
                  <a:pt x="4488" y="1132"/>
                </a:lnTo>
                <a:lnTo>
                  <a:pt x="4488" y="1134"/>
                </a:lnTo>
                <a:lnTo>
                  <a:pt x="4488" y="1134"/>
                </a:lnTo>
                <a:lnTo>
                  <a:pt x="4486" y="1134"/>
                </a:lnTo>
                <a:lnTo>
                  <a:pt x="4486" y="1134"/>
                </a:lnTo>
                <a:lnTo>
                  <a:pt x="4486" y="1134"/>
                </a:lnTo>
                <a:close/>
                <a:moveTo>
                  <a:pt x="4459" y="1113"/>
                </a:moveTo>
                <a:lnTo>
                  <a:pt x="4459" y="1113"/>
                </a:lnTo>
                <a:lnTo>
                  <a:pt x="4459" y="1113"/>
                </a:lnTo>
                <a:lnTo>
                  <a:pt x="4459" y="1113"/>
                </a:lnTo>
                <a:lnTo>
                  <a:pt x="4459" y="1113"/>
                </a:lnTo>
                <a:close/>
                <a:moveTo>
                  <a:pt x="4488" y="1128"/>
                </a:moveTo>
                <a:lnTo>
                  <a:pt x="4488" y="1126"/>
                </a:lnTo>
                <a:lnTo>
                  <a:pt x="4486" y="1126"/>
                </a:lnTo>
                <a:lnTo>
                  <a:pt x="4486" y="1126"/>
                </a:lnTo>
                <a:lnTo>
                  <a:pt x="4486" y="1128"/>
                </a:lnTo>
                <a:lnTo>
                  <a:pt x="4486" y="1128"/>
                </a:lnTo>
                <a:lnTo>
                  <a:pt x="4488" y="1128"/>
                </a:lnTo>
                <a:close/>
                <a:moveTo>
                  <a:pt x="4534" y="1099"/>
                </a:moveTo>
                <a:lnTo>
                  <a:pt x="4530" y="1101"/>
                </a:lnTo>
                <a:lnTo>
                  <a:pt x="4530" y="1101"/>
                </a:lnTo>
                <a:lnTo>
                  <a:pt x="4528" y="1103"/>
                </a:lnTo>
                <a:lnTo>
                  <a:pt x="4526" y="1105"/>
                </a:lnTo>
                <a:lnTo>
                  <a:pt x="4524" y="1107"/>
                </a:lnTo>
                <a:lnTo>
                  <a:pt x="4522" y="1107"/>
                </a:lnTo>
                <a:lnTo>
                  <a:pt x="4522" y="1109"/>
                </a:lnTo>
                <a:lnTo>
                  <a:pt x="4520" y="1111"/>
                </a:lnTo>
                <a:lnTo>
                  <a:pt x="4517" y="1111"/>
                </a:lnTo>
                <a:lnTo>
                  <a:pt x="4515" y="1113"/>
                </a:lnTo>
                <a:lnTo>
                  <a:pt x="4515" y="1113"/>
                </a:lnTo>
                <a:lnTo>
                  <a:pt x="4513" y="1115"/>
                </a:lnTo>
                <a:lnTo>
                  <a:pt x="4511" y="1115"/>
                </a:lnTo>
                <a:lnTo>
                  <a:pt x="4511" y="1118"/>
                </a:lnTo>
                <a:lnTo>
                  <a:pt x="4509" y="1118"/>
                </a:lnTo>
                <a:lnTo>
                  <a:pt x="4507" y="1118"/>
                </a:lnTo>
                <a:lnTo>
                  <a:pt x="4505" y="1118"/>
                </a:lnTo>
                <a:lnTo>
                  <a:pt x="4505" y="1118"/>
                </a:lnTo>
                <a:lnTo>
                  <a:pt x="4505" y="1120"/>
                </a:lnTo>
                <a:lnTo>
                  <a:pt x="4505" y="1120"/>
                </a:lnTo>
                <a:lnTo>
                  <a:pt x="4505" y="1124"/>
                </a:lnTo>
                <a:lnTo>
                  <a:pt x="4505" y="1124"/>
                </a:lnTo>
                <a:lnTo>
                  <a:pt x="4507" y="1124"/>
                </a:lnTo>
                <a:lnTo>
                  <a:pt x="4507" y="1124"/>
                </a:lnTo>
                <a:lnTo>
                  <a:pt x="4509" y="1124"/>
                </a:lnTo>
                <a:lnTo>
                  <a:pt x="4511" y="1124"/>
                </a:lnTo>
                <a:lnTo>
                  <a:pt x="4511" y="1124"/>
                </a:lnTo>
                <a:lnTo>
                  <a:pt x="4513" y="1124"/>
                </a:lnTo>
                <a:lnTo>
                  <a:pt x="4515" y="1124"/>
                </a:lnTo>
                <a:lnTo>
                  <a:pt x="4517" y="1124"/>
                </a:lnTo>
                <a:lnTo>
                  <a:pt x="4522" y="1126"/>
                </a:lnTo>
                <a:lnTo>
                  <a:pt x="4522" y="1126"/>
                </a:lnTo>
                <a:lnTo>
                  <a:pt x="4522" y="1124"/>
                </a:lnTo>
                <a:lnTo>
                  <a:pt x="4524" y="1124"/>
                </a:lnTo>
                <a:lnTo>
                  <a:pt x="4524" y="1120"/>
                </a:lnTo>
                <a:lnTo>
                  <a:pt x="4524" y="1118"/>
                </a:lnTo>
                <a:lnTo>
                  <a:pt x="4526" y="1118"/>
                </a:lnTo>
                <a:lnTo>
                  <a:pt x="4528" y="1120"/>
                </a:lnTo>
                <a:lnTo>
                  <a:pt x="4530" y="1120"/>
                </a:lnTo>
                <a:lnTo>
                  <a:pt x="4532" y="1120"/>
                </a:lnTo>
                <a:lnTo>
                  <a:pt x="4534" y="1118"/>
                </a:lnTo>
                <a:lnTo>
                  <a:pt x="4536" y="1120"/>
                </a:lnTo>
                <a:lnTo>
                  <a:pt x="4538" y="1118"/>
                </a:lnTo>
                <a:lnTo>
                  <a:pt x="4538" y="1118"/>
                </a:lnTo>
                <a:lnTo>
                  <a:pt x="4541" y="1118"/>
                </a:lnTo>
                <a:lnTo>
                  <a:pt x="4541" y="1118"/>
                </a:lnTo>
                <a:lnTo>
                  <a:pt x="4543" y="1115"/>
                </a:lnTo>
                <a:lnTo>
                  <a:pt x="4545" y="1115"/>
                </a:lnTo>
                <a:lnTo>
                  <a:pt x="4547" y="1115"/>
                </a:lnTo>
                <a:lnTo>
                  <a:pt x="4549" y="1115"/>
                </a:lnTo>
                <a:lnTo>
                  <a:pt x="4551" y="1113"/>
                </a:lnTo>
                <a:lnTo>
                  <a:pt x="4551" y="1113"/>
                </a:lnTo>
                <a:lnTo>
                  <a:pt x="4553" y="1111"/>
                </a:lnTo>
                <a:lnTo>
                  <a:pt x="4555" y="1111"/>
                </a:lnTo>
                <a:lnTo>
                  <a:pt x="4555" y="1111"/>
                </a:lnTo>
                <a:lnTo>
                  <a:pt x="4557" y="1111"/>
                </a:lnTo>
                <a:lnTo>
                  <a:pt x="4559" y="1111"/>
                </a:lnTo>
                <a:lnTo>
                  <a:pt x="4559" y="1111"/>
                </a:lnTo>
                <a:lnTo>
                  <a:pt x="4561" y="1113"/>
                </a:lnTo>
                <a:lnTo>
                  <a:pt x="4564" y="1113"/>
                </a:lnTo>
                <a:lnTo>
                  <a:pt x="4566" y="1113"/>
                </a:lnTo>
                <a:lnTo>
                  <a:pt x="4568" y="1113"/>
                </a:lnTo>
                <a:lnTo>
                  <a:pt x="4570" y="1113"/>
                </a:lnTo>
                <a:lnTo>
                  <a:pt x="4570" y="1115"/>
                </a:lnTo>
                <a:lnTo>
                  <a:pt x="4570" y="1115"/>
                </a:lnTo>
                <a:lnTo>
                  <a:pt x="4568" y="1118"/>
                </a:lnTo>
                <a:lnTo>
                  <a:pt x="4568" y="1118"/>
                </a:lnTo>
                <a:lnTo>
                  <a:pt x="4566" y="1118"/>
                </a:lnTo>
                <a:lnTo>
                  <a:pt x="4566" y="1120"/>
                </a:lnTo>
                <a:lnTo>
                  <a:pt x="4566" y="1120"/>
                </a:lnTo>
                <a:lnTo>
                  <a:pt x="4566" y="1124"/>
                </a:lnTo>
                <a:lnTo>
                  <a:pt x="4566" y="1126"/>
                </a:lnTo>
                <a:lnTo>
                  <a:pt x="4568" y="1126"/>
                </a:lnTo>
                <a:lnTo>
                  <a:pt x="4568" y="1128"/>
                </a:lnTo>
                <a:lnTo>
                  <a:pt x="4570" y="1130"/>
                </a:lnTo>
                <a:lnTo>
                  <a:pt x="4570" y="1130"/>
                </a:lnTo>
                <a:lnTo>
                  <a:pt x="4574" y="1132"/>
                </a:lnTo>
                <a:lnTo>
                  <a:pt x="4576" y="1130"/>
                </a:lnTo>
                <a:lnTo>
                  <a:pt x="4578" y="1128"/>
                </a:lnTo>
                <a:lnTo>
                  <a:pt x="4582" y="1122"/>
                </a:lnTo>
                <a:lnTo>
                  <a:pt x="4582" y="1122"/>
                </a:lnTo>
                <a:lnTo>
                  <a:pt x="4587" y="1120"/>
                </a:lnTo>
                <a:lnTo>
                  <a:pt x="4589" y="1120"/>
                </a:lnTo>
                <a:lnTo>
                  <a:pt x="4591" y="1118"/>
                </a:lnTo>
                <a:lnTo>
                  <a:pt x="4591" y="1118"/>
                </a:lnTo>
                <a:lnTo>
                  <a:pt x="4591" y="1118"/>
                </a:lnTo>
                <a:lnTo>
                  <a:pt x="4591" y="1115"/>
                </a:lnTo>
                <a:lnTo>
                  <a:pt x="4587" y="1113"/>
                </a:lnTo>
                <a:lnTo>
                  <a:pt x="4587" y="1113"/>
                </a:lnTo>
                <a:lnTo>
                  <a:pt x="4587" y="1111"/>
                </a:lnTo>
                <a:lnTo>
                  <a:pt x="4589" y="1107"/>
                </a:lnTo>
                <a:lnTo>
                  <a:pt x="4589" y="1107"/>
                </a:lnTo>
                <a:lnTo>
                  <a:pt x="4589" y="1107"/>
                </a:lnTo>
                <a:lnTo>
                  <a:pt x="4591" y="1107"/>
                </a:lnTo>
                <a:lnTo>
                  <a:pt x="4591" y="1107"/>
                </a:lnTo>
                <a:lnTo>
                  <a:pt x="4591" y="1107"/>
                </a:lnTo>
                <a:lnTo>
                  <a:pt x="4591" y="1109"/>
                </a:lnTo>
                <a:lnTo>
                  <a:pt x="4591" y="1111"/>
                </a:lnTo>
                <a:lnTo>
                  <a:pt x="4591" y="1111"/>
                </a:lnTo>
                <a:lnTo>
                  <a:pt x="4591" y="1111"/>
                </a:lnTo>
                <a:lnTo>
                  <a:pt x="4591" y="1111"/>
                </a:lnTo>
                <a:lnTo>
                  <a:pt x="4591" y="1111"/>
                </a:lnTo>
                <a:lnTo>
                  <a:pt x="4593" y="1109"/>
                </a:lnTo>
                <a:lnTo>
                  <a:pt x="4593" y="1111"/>
                </a:lnTo>
                <a:lnTo>
                  <a:pt x="4593" y="1111"/>
                </a:lnTo>
                <a:lnTo>
                  <a:pt x="4593" y="1111"/>
                </a:lnTo>
                <a:lnTo>
                  <a:pt x="4595" y="1111"/>
                </a:lnTo>
                <a:lnTo>
                  <a:pt x="4597" y="1111"/>
                </a:lnTo>
                <a:lnTo>
                  <a:pt x="4597" y="1111"/>
                </a:lnTo>
                <a:lnTo>
                  <a:pt x="4597" y="1111"/>
                </a:lnTo>
                <a:lnTo>
                  <a:pt x="4593" y="1113"/>
                </a:lnTo>
                <a:lnTo>
                  <a:pt x="4593" y="1113"/>
                </a:lnTo>
                <a:lnTo>
                  <a:pt x="4597" y="1113"/>
                </a:lnTo>
                <a:lnTo>
                  <a:pt x="4601" y="1113"/>
                </a:lnTo>
                <a:lnTo>
                  <a:pt x="4603" y="1113"/>
                </a:lnTo>
                <a:lnTo>
                  <a:pt x="4605" y="1113"/>
                </a:lnTo>
                <a:lnTo>
                  <a:pt x="4608" y="1113"/>
                </a:lnTo>
                <a:lnTo>
                  <a:pt x="4610" y="1113"/>
                </a:lnTo>
                <a:lnTo>
                  <a:pt x="4610" y="1111"/>
                </a:lnTo>
                <a:lnTo>
                  <a:pt x="4612" y="1109"/>
                </a:lnTo>
                <a:lnTo>
                  <a:pt x="4614" y="1109"/>
                </a:lnTo>
                <a:lnTo>
                  <a:pt x="4614" y="1107"/>
                </a:lnTo>
                <a:lnTo>
                  <a:pt x="4614" y="1107"/>
                </a:lnTo>
                <a:lnTo>
                  <a:pt x="4616" y="1107"/>
                </a:lnTo>
                <a:lnTo>
                  <a:pt x="4618" y="1105"/>
                </a:lnTo>
                <a:lnTo>
                  <a:pt x="4618" y="1105"/>
                </a:lnTo>
                <a:lnTo>
                  <a:pt x="4620" y="1107"/>
                </a:lnTo>
                <a:lnTo>
                  <a:pt x="4618" y="1107"/>
                </a:lnTo>
                <a:lnTo>
                  <a:pt x="4618" y="1109"/>
                </a:lnTo>
                <a:lnTo>
                  <a:pt x="4618" y="1113"/>
                </a:lnTo>
                <a:lnTo>
                  <a:pt x="4618" y="1113"/>
                </a:lnTo>
                <a:lnTo>
                  <a:pt x="4618" y="1113"/>
                </a:lnTo>
                <a:lnTo>
                  <a:pt x="4620" y="1113"/>
                </a:lnTo>
                <a:lnTo>
                  <a:pt x="4620" y="1113"/>
                </a:lnTo>
                <a:lnTo>
                  <a:pt x="4622" y="1111"/>
                </a:lnTo>
                <a:lnTo>
                  <a:pt x="4622" y="1109"/>
                </a:lnTo>
                <a:lnTo>
                  <a:pt x="4622" y="1109"/>
                </a:lnTo>
                <a:lnTo>
                  <a:pt x="4622" y="1105"/>
                </a:lnTo>
                <a:lnTo>
                  <a:pt x="4624" y="1105"/>
                </a:lnTo>
                <a:lnTo>
                  <a:pt x="4624" y="1105"/>
                </a:lnTo>
                <a:lnTo>
                  <a:pt x="4624" y="1103"/>
                </a:lnTo>
                <a:lnTo>
                  <a:pt x="4626" y="1103"/>
                </a:lnTo>
                <a:lnTo>
                  <a:pt x="4629" y="1103"/>
                </a:lnTo>
                <a:lnTo>
                  <a:pt x="4631" y="1103"/>
                </a:lnTo>
                <a:lnTo>
                  <a:pt x="4631" y="1105"/>
                </a:lnTo>
                <a:lnTo>
                  <a:pt x="4631" y="1105"/>
                </a:lnTo>
                <a:lnTo>
                  <a:pt x="4633" y="1103"/>
                </a:lnTo>
                <a:lnTo>
                  <a:pt x="4633" y="1103"/>
                </a:lnTo>
                <a:lnTo>
                  <a:pt x="4631" y="1103"/>
                </a:lnTo>
                <a:lnTo>
                  <a:pt x="4631" y="1103"/>
                </a:lnTo>
                <a:lnTo>
                  <a:pt x="4631" y="1101"/>
                </a:lnTo>
                <a:lnTo>
                  <a:pt x="4633" y="1099"/>
                </a:lnTo>
                <a:lnTo>
                  <a:pt x="4633" y="1099"/>
                </a:lnTo>
                <a:lnTo>
                  <a:pt x="4633" y="1099"/>
                </a:lnTo>
                <a:lnTo>
                  <a:pt x="4633" y="1097"/>
                </a:lnTo>
                <a:lnTo>
                  <a:pt x="4633" y="1097"/>
                </a:lnTo>
                <a:lnTo>
                  <a:pt x="4635" y="1097"/>
                </a:lnTo>
                <a:lnTo>
                  <a:pt x="4635" y="1097"/>
                </a:lnTo>
                <a:lnTo>
                  <a:pt x="4637" y="1097"/>
                </a:lnTo>
                <a:lnTo>
                  <a:pt x="4637" y="1099"/>
                </a:lnTo>
                <a:lnTo>
                  <a:pt x="4637" y="1099"/>
                </a:lnTo>
                <a:lnTo>
                  <a:pt x="4637" y="1099"/>
                </a:lnTo>
                <a:lnTo>
                  <a:pt x="4635" y="1101"/>
                </a:lnTo>
                <a:lnTo>
                  <a:pt x="4635" y="1101"/>
                </a:lnTo>
                <a:lnTo>
                  <a:pt x="4633" y="1103"/>
                </a:lnTo>
                <a:lnTo>
                  <a:pt x="4633" y="1103"/>
                </a:lnTo>
                <a:lnTo>
                  <a:pt x="4633" y="1107"/>
                </a:lnTo>
                <a:lnTo>
                  <a:pt x="4633" y="1107"/>
                </a:lnTo>
                <a:lnTo>
                  <a:pt x="4633" y="1109"/>
                </a:lnTo>
                <a:lnTo>
                  <a:pt x="4633" y="1109"/>
                </a:lnTo>
                <a:lnTo>
                  <a:pt x="4635" y="1109"/>
                </a:lnTo>
                <a:lnTo>
                  <a:pt x="4635" y="1109"/>
                </a:lnTo>
                <a:lnTo>
                  <a:pt x="4637" y="1107"/>
                </a:lnTo>
                <a:lnTo>
                  <a:pt x="4639" y="1105"/>
                </a:lnTo>
                <a:lnTo>
                  <a:pt x="4641" y="1105"/>
                </a:lnTo>
                <a:lnTo>
                  <a:pt x="4641" y="1105"/>
                </a:lnTo>
                <a:lnTo>
                  <a:pt x="4641" y="1103"/>
                </a:lnTo>
                <a:lnTo>
                  <a:pt x="4641" y="1103"/>
                </a:lnTo>
                <a:lnTo>
                  <a:pt x="4641" y="1101"/>
                </a:lnTo>
                <a:lnTo>
                  <a:pt x="4643" y="1099"/>
                </a:lnTo>
                <a:lnTo>
                  <a:pt x="4645" y="1097"/>
                </a:lnTo>
                <a:lnTo>
                  <a:pt x="4645" y="1097"/>
                </a:lnTo>
                <a:lnTo>
                  <a:pt x="4649" y="1097"/>
                </a:lnTo>
                <a:lnTo>
                  <a:pt x="4647" y="1095"/>
                </a:lnTo>
                <a:lnTo>
                  <a:pt x="4647" y="1095"/>
                </a:lnTo>
                <a:lnTo>
                  <a:pt x="4645" y="1090"/>
                </a:lnTo>
                <a:lnTo>
                  <a:pt x="4645" y="1088"/>
                </a:lnTo>
                <a:lnTo>
                  <a:pt x="4643" y="1088"/>
                </a:lnTo>
                <a:lnTo>
                  <a:pt x="4645" y="1086"/>
                </a:lnTo>
                <a:lnTo>
                  <a:pt x="4645" y="1084"/>
                </a:lnTo>
                <a:lnTo>
                  <a:pt x="4645" y="1084"/>
                </a:lnTo>
                <a:lnTo>
                  <a:pt x="4645" y="1082"/>
                </a:lnTo>
                <a:lnTo>
                  <a:pt x="4647" y="1080"/>
                </a:lnTo>
                <a:lnTo>
                  <a:pt x="4647" y="1078"/>
                </a:lnTo>
                <a:lnTo>
                  <a:pt x="4647" y="1076"/>
                </a:lnTo>
                <a:lnTo>
                  <a:pt x="4649" y="1076"/>
                </a:lnTo>
                <a:lnTo>
                  <a:pt x="4649" y="1076"/>
                </a:lnTo>
                <a:lnTo>
                  <a:pt x="4649" y="1074"/>
                </a:lnTo>
                <a:lnTo>
                  <a:pt x="4652" y="1067"/>
                </a:lnTo>
                <a:lnTo>
                  <a:pt x="4649" y="1063"/>
                </a:lnTo>
                <a:lnTo>
                  <a:pt x="4649" y="1061"/>
                </a:lnTo>
                <a:lnTo>
                  <a:pt x="4649" y="1059"/>
                </a:lnTo>
                <a:lnTo>
                  <a:pt x="4649" y="1057"/>
                </a:lnTo>
                <a:lnTo>
                  <a:pt x="4649" y="1055"/>
                </a:lnTo>
                <a:lnTo>
                  <a:pt x="4652" y="1053"/>
                </a:lnTo>
                <a:lnTo>
                  <a:pt x="4652" y="1053"/>
                </a:lnTo>
                <a:lnTo>
                  <a:pt x="4654" y="1053"/>
                </a:lnTo>
                <a:lnTo>
                  <a:pt x="4656" y="1053"/>
                </a:lnTo>
                <a:lnTo>
                  <a:pt x="4658" y="1050"/>
                </a:lnTo>
                <a:lnTo>
                  <a:pt x="4658" y="1050"/>
                </a:lnTo>
                <a:lnTo>
                  <a:pt x="4658" y="1048"/>
                </a:lnTo>
                <a:lnTo>
                  <a:pt x="4658" y="1046"/>
                </a:lnTo>
                <a:lnTo>
                  <a:pt x="4658" y="1044"/>
                </a:lnTo>
                <a:lnTo>
                  <a:pt x="4660" y="1044"/>
                </a:lnTo>
                <a:lnTo>
                  <a:pt x="4660" y="1042"/>
                </a:lnTo>
                <a:lnTo>
                  <a:pt x="4660" y="1042"/>
                </a:lnTo>
                <a:lnTo>
                  <a:pt x="4660" y="1042"/>
                </a:lnTo>
                <a:lnTo>
                  <a:pt x="4662" y="1042"/>
                </a:lnTo>
                <a:lnTo>
                  <a:pt x="4662" y="1042"/>
                </a:lnTo>
                <a:lnTo>
                  <a:pt x="4662" y="1040"/>
                </a:lnTo>
                <a:lnTo>
                  <a:pt x="4662" y="1040"/>
                </a:lnTo>
                <a:lnTo>
                  <a:pt x="4664" y="1040"/>
                </a:lnTo>
                <a:lnTo>
                  <a:pt x="4664" y="1038"/>
                </a:lnTo>
                <a:lnTo>
                  <a:pt x="4664" y="1034"/>
                </a:lnTo>
                <a:lnTo>
                  <a:pt x="4664" y="1032"/>
                </a:lnTo>
                <a:lnTo>
                  <a:pt x="4664" y="1030"/>
                </a:lnTo>
                <a:lnTo>
                  <a:pt x="4664" y="1030"/>
                </a:lnTo>
                <a:lnTo>
                  <a:pt x="4664" y="1027"/>
                </a:lnTo>
                <a:lnTo>
                  <a:pt x="4664" y="1027"/>
                </a:lnTo>
                <a:lnTo>
                  <a:pt x="4664" y="1025"/>
                </a:lnTo>
                <a:lnTo>
                  <a:pt x="4664" y="1023"/>
                </a:lnTo>
                <a:lnTo>
                  <a:pt x="4662" y="1019"/>
                </a:lnTo>
                <a:lnTo>
                  <a:pt x="4660" y="1017"/>
                </a:lnTo>
                <a:lnTo>
                  <a:pt x="4658" y="1015"/>
                </a:lnTo>
                <a:lnTo>
                  <a:pt x="4658" y="1015"/>
                </a:lnTo>
                <a:lnTo>
                  <a:pt x="4656" y="1013"/>
                </a:lnTo>
                <a:lnTo>
                  <a:pt x="4656" y="1011"/>
                </a:lnTo>
                <a:lnTo>
                  <a:pt x="4656" y="1006"/>
                </a:lnTo>
                <a:lnTo>
                  <a:pt x="4656" y="1002"/>
                </a:lnTo>
                <a:lnTo>
                  <a:pt x="4658" y="1000"/>
                </a:lnTo>
                <a:lnTo>
                  <a:pt x="4654" y="1002"/>
                </a:lnTo>
                <a:lnTo>
                  <a:pt x="4654" y="1000"/>
                </a:lnTo>
                <a:lnTo>
                  <a:pt x="4652" y="1000"/>
                </a:lnTo>
                <a:lnTo>
                  <a:pt x="4652" y="1000"/>
                </a:lnTo>
                <a:lnTo>
                  <a:pt x="4649" y="998"/>
                </a:lnTo>
                <a:lnTo>
                  <a:pt x="4649" y="1000"/>
                </a:lnTo>
                <a:lnTo>
                  <a:pt x="4647" y="1000"/>
                </a:lnTo>
                <a:lnTo>
                  <a:pt x="4647" y="1002"/>
                </a:lnTo>
                <a:lnTo>
                  <a:pt x="4647" y="1004"/>
                </a:lnTo>
                <a:lnTo>
                  <a:pt x="4652" y="1004"/>
                </a:lnTo>
                <a:lnTo>
                  <a:pt x="4652" y="1004"/>
                </a:lnTo>
                <a:lnTo>
                  <a:pt x="4654" y="1004"/>
                </a:lnTo>
                <a:lnTo>
                  <a:pt x="4654" y="1004"/>
                </a:lnTo>
                <a:lnTo>
                  <a:pt x="4654" y="1004"/>
                </a:lnTo>
                <a:lnTo>
                  <a:pt x="4654" y="1006"/>
                </a:lnTo>
                <a:lnTo>
                  <a:pt x="4654" y="1009"/>
                </a:lnTo>
                <a:lnTo>
                  <a:pt x="4654" y="1009"/>
                </a:lnTo>
                <a:lnTo>
                  <a:pt x="4652" y="1009"/>
                </a:lnTo>
                <a:lnTo>
                  <a:pt x="4649" y="1009"/>
                </a:lnTo>
                <a:lnTo>
                  <a:pt x="4649" y="1009"/>
                </a:lnTo>
                <a:lnTo>
                  <a:pt x="4647" y="1011"/>
                </a:lnTo>
                <a:lnTo>
                  <a:pt x="4647" y="1011"/>
                </a:lnTo>
                <a:lnTo>
                  <a:pt x="4647" y="1011"/>
                </a:lnTo>
                <a:lnTo>
                  <a:pt x="4645" y="1011"/>
                </a:lnTo>
                <a:lnTo>
                  <a:pt x="4645" y="1009"/>
                </a:lnTo>
                <a:lnTo>
                  <a:pt x="4645" y="1004"/>
                </a:lnTo>
                <a:lnTo>
                  <a:pt x="4645" y="1004"/>
                </a:lnTo>
                <a:lnTo>
                  <a:pt x="4643" y="1004"/>
                </a:lnTo>
                <a:lnTo>
                  <a:pt x="4643" y="1004"/>
                </a:lnTo>
                <a:lnTo>
                  <a:pt x="4643" y="1004"/>
                </a:lnTo>
                <a:lnTo>
                  <a:pt x="4641" y="1004"/>
                </a:lnTo>
                <a:lnTo>
                  <a:pt x="4641" y="1004"/>
                </a:lnTo>
                <a:lnTo>
                  <a:pt x="4641" y="1004"/>
                </a:lnTo>
                <a:lnTo>
                  <a:pt x="4641" y="1006"/>
                </a:lnTo>
                <a:lnTo>
                  <a:pt x="4641" y="1009"/>
                </a:lnTo>
                <a:lnTo>
                  <a:pt x="4639" y="1011"/>
                </a:lnTo>
                <a:lnTo>
                  <a:pt x="4639" y="1011"/>
                </a:lnTo>
                <a:lnTo>
                  <a:pt x="4639" y="1011"/>
                </a:lnTo>
                <a:lnTo>
                  <a:pt x="4639" y="1013"/>
                </a:lnTo>
                <a:lnTo>
                  <a:pt x="4637" y="1013"/>
                </a:lnTo>
                <a:lnTo>
                  <a:pt x="4637" y="1013"/>
                </a:lnTo>
                <a:lnTo>
                  <a:pt x="4635" y="1013"/>
                </a:lnTo>
                <a:lnTo>
                  <a:pt x="4635" y="1015"/>
                </a:lnTo>
                <a:lnTo>
                  <a:pt x="4635" y="1015"/>
                </a:lnTo>
                <a:lnTo>
                  <a:pt x="4635" y="1017"/>
                </a:lnTo>
                <a:lnTo>
                  <a:pt x="4637" y="1019"/>
                </a:lnTo>
                <a:lnTo>
                  <a:pt x="4637" y="1021"/>
                </a:lnTo>
                <a:lnTo>
                  <a:pt x="4635" y="1023"/>
                </a:lnTo>
                <a:lnTo>
                  <a:pt x="4635" y="1023"/>
                </a:lnTo>
                <a:lnTo>
                  <a:pt x="4635" y="1025"/>
                </a:lnTo>
                <a:lnTo>
                  <a:pt x="4633" y="1025"/>
                </a:lnTo>
                <a:lnTo>
                  <a:pt x="4633" y="1025"/>
                </a:lnTo>
                <a:lnTo>
                  <a:pt x="4633" y="1025"/>
                </a:lnTo>
                <a:lnTo>
                  <a:pt x="4633" y="1027"/>
                </a:lnTo>
                <a:lnTo>
                  <a:pt x="4635" y="1027"/>
                </a:lnTo>
                <a:lnTo>
                  <a:pt x="4635" y="1027"/>
                </a:lnTo>
                <a:lnTo>
                  <a:pt x="4635" y="1027"/>
                </a:lnTo>
                <a:lnTo>
                  <a:pt x="4637" y="1030"/>
                </a:lnTo>
                <a:lnTo>
                  <a:pt x="4637" y="1032"/>
                </a:lnTo>
                <a:lnTo>
                  <a:pt x="4637" y="1034"/>
                </a:lnTo>
                <a:lnTo>
                  <a:pt x="4637" y="1034"/>
                </a:lnTo>
                <a:lnTo>
                  <a:pt x="4637" y="1036"/>
                </a:lnTo>
                <a:lnTo>
                  <a:pt x="4635" y="1036"/>
                </a:lnTo>
                <a:lnTo>
                  <a:pt x="4635" y="1036"/>
                </a:lnTo>
                <a:lnTo>
                  <a:pt x="4635" y="1038"/>
                </a:lnTo>
                <a:lnTo>
                  <a:pt x="4635" y="1040"/>
                </a:lnTo>
                <a:lnTo>
                  <a:pt x="4633" y="1044"/>
                </a:lnTo>
                <a:lnTo>
                  <a:pt x="4633" y="1044"/>
                </a:lnTo>
                <a:lnTo>
                  <a:pt x="4631" y="1046"/>
                </a:lnTo>
                <a:lnTo>
                  <a:pt x="4631" y="1048"/>
                </a:lnTo>
                <a:lnTo>
                  <a:pt x="4629" y="1050"/>
                </a:lnTo>
                <a:lnTo>
                  <a:pt x="4629" y="1050"/>
                </a:lnTo>
                <a:lnTo>
                  <a:pt x="4629" y="1055"/>
                </a:lnTo>
                <a:lnTo>
                  <a:pt x="4626" y="1057"/>
                </a:lnTo>
                <a:lnTo>
                  <a:pt x="4626" y="1057"/>
                </a:lnTo>
                <a:lnTo>
                  <a:pt x="4624" y="1059"/>
                </a:lnTo>
                <a:lnTo>
                  <a:pt x="4620" y="1061"/>
                </a:lnTo>
                <a:lnTo>
                  <a:pt x="4618" y="1061"/>
                </a:lnTo>
                <a:lnTo>
                  <a:pt x="4618" y="1063"/>
                </a:lnTo>
                <a:lnTo>
                  <a:pt x="4618" y="1065"/>
                </a:lnTo>
                <a:lnTo>
                  <a:pt x="4616" y="1067"/>
                </a:lnTo>
                <a:lnTo>
                  <a:pt x="4614" y="1067"/>
                </a:lnTo>
                <a:lnTo>
                  <a:pt x="4612" y="1071"/>
                </a:lnTo>
                <a:lnTo>
                  <a:pt x="4610" y="1071"/>
                </a:lnTo>
                <a:lnTo>
                  <a:pt x="4608" y="1071"/>
                </a:lnTo>
                <a:lnTo>
                  <a:pt x="4605" y="1074"/>
                </a:lnTo>
                <a:lnTo>
                  <a:pt x="4599" y="1076"/>
                </a:lnTo>
                <a:lnTo>
                  <a:pt x="4599" y="1076"/>
                </a:lnTo>
                <a:lnTo>
                  <a:pt x="4597" y="1078"/>
                </a:lnTo>
                <a:lnTo>
                  <a:pt x="4597" y="1078"/>
                </a:lnTo>
                <a:lnTo>
                  <a:pt x="4595" y="1078"/>
                </a:lnTo>
                <a:lnTo>
                  <a:pt x="4595" y="1078"/>
                </a:lnTo>
                <a:lnTo>
                  <a:pt x="4593" y="1078"/>
                </a:lnTo>
                <a:lnTo>
                  <a:pt x="4593" y="1076"/>
                </a:lnTo>
                <a:lnTo>
                  <a:pt x="4593" y="1076"/>
                </a:lnTo>
                <a:lnTo>
                  <a:pt x="4593" y="1074"/>
                </a:lnTo>
                <a:lnTo>
                  <a:pt x="4591" y="1074"/>
                </a:lnTo>
                <a:lnTo>
                  <a:pt x="4591" y="1071"/>
                </a:lnTo>
                <a:lnTo>
                  <a:pt x="4593" y="1071"/>
                </a:lnTo>
                <a:lnTo>
                  <a:pt x="4593" y="1071"/>
                </a:lnTo>
                <a:lnTo>
                  <a:pt x="4595" y="1069"/>
                </a:lnTo>
                <a:lnTo>
                  <a:pt x="4597" y="1067"/>
                </a:lnTo>
                <a:lnTo>
                  <a:pt x="4597" y="1067"/>
                </a:lnTo>
                <a:lnTo>
                  <a:pt x="4597" y="1065"/>
                </a:lnTo>
                <a:lnTo>
                  <a:pt x="4595" y="1067"/>
                </a:lnTo>
                <a:lnTo>
                  <a:pt x="4593" y="1067"/>
                </a:lnTo>
                <a:lnTo>
                  <a:pt x="4591" y="1069"/>
                </a:lnTo>
                <a:lnTo>
                  <a:pt x="4589" y="1071"/>
                </a:lnTo>
                <a:lnTo>
                  <a:pt x="4589" y="1076"/>
                </a:lnTo>
                <a:lnTo>
                  <a:pt x="4589" y="1080"/>
                </a:lnTo>
                <a:lnTo>
                  <a:pt x="4587" y="1082"/>
                </a:lnTo>
                <a:lnTo>
                  <a:pt x="4582" y="1086"/>
                </a:lnTo>
                <a:lnTo>
                  <a:pt x="4582" y="1086"/>
                </a:lnTo>
                <a:lnTo>
                  <a:pt x="4580" y="1088"/>
                </a:lnTo>
                <a:lnTo>
                  <a:pt x="4578" y="1088"/>
                </a:lnTo>
                <a:lnTo>
                  <a:pt x="4578" y="1090"/>
                </a:lnTo>
                <a:lnTo>
                  <a:pt x="4578" y="1092"/>
                </a:lnTo>
                <a:lnTo>
                  <a:pt x="4580" y="1095"/>
                </a:lnTo>
                <a:lnTo>
                  <a:pt x="4578" y="1097"/>
                </a:lnTo>
                <a:lnTo>
                  <a:pt x="4576" y="1097"/>
                </a:lnTo>
                <a:lnTo>
                  <a:pt x="4574" y="1099"/>
                </a:lnTo>
                <a:lnTo>
                  <a:pt x="4574" y="1099"/>
                </a:lnTo>
                <a:lnTo>
                  <a:pt x="4572" y="1099"/>
                </a:lnTo>
                <a:lnTo>
                  <a:pt x="4568" y="1099"/>
                </a:lnTo>
                <a:lnTo>
                  <a:pt x="4568" y="1099"/>
                </a:lnTo>
                <a:lnTo>
                  <a:pt x="4568" y="1099"/>
                </a:lnTo>
                <a:lnTo>
                  <a:pt x="4568" y="1097"/>
                </a:lnTo>
                <a:lnTo>
                  <a:pt x="4568" y="1097"/>
                </a:lnTo>
                <a:lnTo>
                  <a:pt x="4566" y="1095"/>
                </a:lnTo>
                <a:lnTo>
                  <a:pt x="4566" y="1095"/>
                </a:lnTo>
                <a:lnTo>
                  <a:pt x="4561" y="1097"/>
                </a:lnTo>
                <a:lnTo>
                  <a:pt x="4555" y="1097"/>
                </a:lnTo>
                <a:lnTo>
                  <a:pt x="4553" y="1099"/>
                </a:lnTo>
                <a:lnTo>
                  <a:pt x="4553" y="1099"/>
                </a:lnTo>
                <a:lnTo>
                  <a:pt x="4549" y="1099"/>
                </a:lnTo>
                <a:lnTo>
                  <a:pt x="4547" y="1099"/>
                </a:lnTo>
                <a:lnTo>
                  <a:pt x="4545" y="1099"/>
                </a:lnTo>
                <a:lnTo>
                  <a:pt x="4543" y="1099"/>
                </a:lnTo>
                <a:lnTo>
                  <a:pt x="4543" y="1099"/>
                </a:lnTo>
                <a:lnTo>
                  <a:pt x="4541" y="1101"/>
                </a:lnTo>
                <a:lnTo>
                  <a:pt x="4541" y="1101"/>
                </a:lnTo>
                <a:lnTo>
                  <a:pt x="4538" y="1099"/>
                </a:lnTo>
                <a:lnTo>
                  <a:pt x="4536" y="1099"/>
                </a:lnTo>
                <a:lnTo>
                  <a:pt x="4534" y="1099"/>
                </a:lnTo>
                <a:close/>
                <a:moveTo>
                  <a:pt x="4480" y="1216"/>
                </a:moveTo>
                <a:lnTo>
                  <a:pt x="4482" y="1216"/>
                </a:lnTo>
                <a:lnTo>
                  <a:pt x="4484" y="1216"/>
                </a:lnTo>
                <a:lnTo>
                  <a:pt x="4484" y="1214"/>
                </a:lnTo>
                <a:lnTo>
                  <a:pt x="4484" y="1214"/>
                </a:lnTo>
                <a:lnTo>
                  <a:pt x="4484" y="1214"/>
                </a:lnTo>
                <a:lnTo>
                  <a:pt x="4484" y="1212"/>
                </a:lnTo>
                <a:lnTo>
                  <a:pt x="4486" y="1212"/>
                </a:lnTo>
                <a:lnTo>
                  <a:pt x="4486" y="1212"/>
                </a:lnTo>
                <a:lnTo>
                  <a:pt x="4486" y="1212"/>
                </a:lnTo>
                <a:lnTo>
                  <a:pt x="4486" y="1210"/>
                </a:lnTo>
                <a:lnTo>
                  <a:pt x="4486" y="1212"/>
                </a:lnTo>
                <a:lnTo>
                  <a:pt x="4484" y="1212"/>
                </a:lnTo>
                <a:lnTo>
                  <a:pt x="4484" y="1212"/>
                </a:lnTo>
                <a:lnTo>
                  <a:pt x="4484" y="1212"/>
                </a:lnTo>
                <a:lnTo>
                  <a:pt x="4484" y="1212"/>
                </a:lnTo>
                <a:lnTo>
                  <a:pt x="4482" y="1214"/>
                </a:lnTo>
                <a:lnTo>
                  <a:pt x="4480" y="1214"/>
                </a:lnTo>
                <a:lnTo>
                  <a:pt x="4480" y="1214"/>
                </a:lnTo>
                <a:lnTo>
                  <a:pt x="4480" y="1214"/>
                </a:lnTo>
                <a:lnTo>
                  <a:pt x="4480" y="1214"/>
                </a:lnTo>
                <a:lnTo>
                  <a:pt x="4480" y="1216"/>
                </a:lnTo>
                <a:close/>
                <a:moveTo>
                  <a:pt x="4461" y="1111"/>
                </a:moveTo>
                <a:lnTo>
                  <a:pt x="4461" y="1111"/>
                </a:lnTo>
                <a:lnTo>
                  <a:pt x="4461" y="1111"/>
                </a:lnTo>
                <a:lnTo>
                  <a:pt x="4463" y="1111"/>
                </a:lnTo>
                <a:lnTo>
                  <a:pt x="4463" y="1111"/>
                </a:lnTo>
                <a:lnTo>
                  <a:pt x="4463" y="1109"/>
                </a:lnTo>
                <a:lnTo>
                  <a:pt x="4461" y="1109"/>
                </a:lnTo>
                <a:lnTo>
                  <a:pt x="4461" y="1109"/>
                </a:lnTo>
                <a:lnTo>
                  <a:pt x="4459" y="1109"/>
                </a:lnTo>
                <a:lnTo>
                  <a:pt x="4459" y="1111"/>
                </a:lnTo>
                <a:lnTo>
                  <a:pt x="4461" y="1111"/>
                </a:lnTo>
                <a:lnTo>
                  <a:pt x="4461" y="1111"/>
                </a:lnTo>
                <a:close/>
                <a:moveTo>
                  <a:pt x="4482" y="1118"/>
                </a:moveTo>
                <a:lnTo>
                  <a:pt x="4482" y="1120"/>
                </a:lnTo>
                <a:lnTo>
                  <a:pt x="4482" y="1118"/>
                </a:lnTo>
                <a:lnTo>
                  <a:pt x="4482" y="1118"/>
                </a:lnTo>
                <a:lnTo>
                  <a:pt x="4484" y="1115"/>
                </a:lnTo>
                <a:lnTo>
                  <a:pt x="4484" y="1113"/>
                </a:lnTo>
                <a:lnTo>
                  <a:pt x="4484" y="1113"/>
                </a:lnTo>
                <a:lnTo>
                  <a:pt x="4484" y="1113"/>
                </a:lnTo>
                <a:lnTo>
                  <a:pt x="4484" y="1113"/>
                </a:lnTo>
                <a:lnTo>
                  <a:pt x="4482" y="1113"/>
                </a:lnTo>
                <a:lnTo>
                  <a:pt x="4482" y="1113"/>
                </a:lnTo>
                <a:lnTo>
                  <a:pt x="4482" y="1115"/>
                </a:lnTo>
                <a:lnTo>
                  <a:pt x="4480" y="1118"/>
                </a:lnTo>
                <a:lnTo>
                  <a:pt x="4482" y="1118"/>
                </a:lnTo>
                <a:close/>
                <a:moveTo>
                  <a:pt x="4482" y="1136"/>
                </a:moveTo>
                <a:lnTo>
                  <a:pt x="4482" y="1136"/>
                </a:lnTo>
                <a:lnTo>
                  <a:pt x="4482" y="1136"/>
                </a:lnTo>
                <a:lnTo>
                  <a:pt x="4482" y="1136"/>
                </a:lnTo>
                <a:lnTo>
                  <a:pt x="4484" y="1136"/>
                </a:lnTo>
                <a:lnTo>
                  <a:pt x="4484" y="1134"/>
                </a:lnTo>
                <a:lnTo>
                  <a:pt x="4484" y="1134"/>
                </a:lnTo>
                <a:lnTo>
                  <a:pt x="4484" y="1134"/>
                </a:lnTo>
                <a:lnTo>
                  <a:pt x="4484" y="1134"/>
                </a:lnTo>
                <a:lnTo>
                  <a:pt x="4482" y="1136"/>
                </a:lnTo>
                <a:close/>
                <a:moveTo>
                  <a:pt x="4480" y="1122"/>
                </a:moveTo>
                <a:lnTo>
                  <a:pt x="4480" y="1122"/>
                </a:lnTo>
                <a:lnTo>
                  <a:pt x="4480" y="1122"/>
                </a:lnTo>
                <a:lnTo>
                  <a:pt x="4482" y="1120"/>
                </a:lnTo>
                <a:lnTo>
                  <a:pt x="4482" y="1120"/>
                </a:lnTo>
                <a:lnTo>
                  <a:pt x="4480" y="1118"/>
                </a:lnTo>
                <a:lnTo>
                  <a:pt x="4480" y="1122"/>
                </a:lnTo>
                <a:close/>
                <a:moveTo>
                  <a:pt x="4367" y="1348"/>
                </a:moveTo>
                <a:lnTo>
                  <a:pt x="4367" y="1350"/>
                </a:lnTo>
                <a:lnTo>
                  <a:pt x="4367" y="1350"/>
                </a:lnTo>
                <a:lnTo>
                  <a:pt x="4367" y="1350"/>
                </a:lnTo>
                <a:lnTo>
                  <a:pt x="4367" y="1350"/>
                </a:lnTo>
                <a:lnTo>
                  <a:pt x="4369" y="1350"/>
                </a:lnTo>
                <a:lnTo>
                  <a:pt x="4369" y="1350"/>
                </a:lnTo>
                <a:lnTo>
                  <a:pt x="4367" y="1348"/>
                </a:lnTo>
                <a:close/>
                <a:moveTo>
                  <a:pt x="4318" y="1273"/>
                </a:moveTo>
                <a:lnTo>
                  <a:pt x="4321" y="1273"/>
                </a:lnTo>
                <a:lnTo>
                  <a:pt x="4321" y="1273"/>
                </a:lnTo>
                <a:lnTo>
                  <a:pt x="4318" y="1271"/>
                </a:lnTo>
                <a:lnTo>
                  <a:pt x="4318" y="1273"/>
                </a:lnTo>
                <a:lnTo>
                  <a:pt x="4318" y="1273"/>
                </a:lnTo>
                <a:lnTo>
                  <a:pt x="4318" y="1273"/>
                </a:lnTo>
                <a:lnTo>
                  <a:pt x="4318" y="1273"/>
                </a:lnTo>
                <a:lnTo>
                  <a:pt x="4318" y="1273"/>
                </a:lnTo>
                <a:close/>
                <a:moveTo>
                  <a:pt x="4373" y="1419"/>
                </a:moveTo>
                <a:lnTo>
                  <a:pt x="4375" y="1419"/>
                </a:lnTo>
                <a:lnTo>
                  <a:pt x="4375" y="1419"/>
                </a:lnTo>
                <a:lnTo>
                  <a:pt x="4375" y="1417"/>
                </a:lnTo>
                <a:lnTo>
                  <a:pt x="4375" y="1415"/>
                </a:lnTo>
                <a:lnTo>
                  <a:pt x="4375" y="1415"/>
                </a:lnTo>
                <a:lnTo>
                  <a:pt x="4375" y="1415"/>
                </a:lnTo>
                <a:lnTo>
                  <a:pt x="4375" y="1415"/>
                </a:lnTo>
                <a:lnTo>
                  <a:pt x="4375" y="1413"/>
                </a:lnTo>
                <a:lnTo>
                  <a:pt x="4375" y="1413"/>
                </a:lnTo>
                <a:lnTo>
                  <a:pt x="4373" y="1413"/>
                </a:lnTo>
                <a:lnTo>
                  <a:pt x="4373" y="1415"/>
                </a:lnTo>
                <a:lnTo>
                  <a:pt x="4373" y="1415"/>
                </a:lnTo>
                <a:lnTo>
                  <a:pt x="4373" y="1417"/>
                </a:lnTo>
                <a:lnTo>
                  <a:pt x="4375" y="1417"/>
                </a:lnTo>
                <a:lnTo>
                  <a:pt x="4375" y="1417"/>
                </a:lnTo>
                <a:lnTo>
                  <a:pt x="4375" y="1417"/>
                </a:lnTo>
                <a:lnTo>
                  <a:pt x="4373" y="1419"/>
                </a:lnTo>
                <a:close/>
                <a:moveTo>
                  <a:pt x="4325" y="1273"/>
                </a:moveTo>
                <a:lnTo>
                  <a:pt x="4323" y="1273"/>
                </a:lnTo>
                <a:lnTo>
                  <a:pt x="4323" y="1273"/>
                </a:lnTo>
                <a:lnTo>
                  <a:pt x="4321" y="1273"/>
                </a:lnTo>
                <a:lnTo>
                  <a:pt x="4321" y="1273"/>
                </a:lnTo>
                <a:lnTo>
                  <a:pt x="4323" y="1273"/>
                </a:lnTo>
                <a:lnTo>
                  <a:pt x="4325" y="1273"/>
                </a:lnTo>
                <a:close/>
                <a:moveTo>
                  <a:pt x="4262" y="1306"/>
                </a:moveTo>
                <a:lnTo>
                  <a:pt x="4262" y="1306"/>
                </a:lnTo>
                <a:lnTo>
                  <a:pt x="4262" y="1306"/>
                </a:lnTo>
                <a:lnTo>
                  <a:pt x="4262" y="1306"/>
                </a:lnTo>
                <a:lnTo>
                  <a:pt x="4262" y="1306"/>
                </a:lnTo>
                <a:lnTo>
                  <a:pt x="4262" y="1306"/>
                </a:lnTo>
                <a:lnTo>
                  <a:pt x="4262" y="1308"/>
                </a:lnTo>
                <a:lnTo>
                  <a:pt x="4262" y="1306"/>
                </a:lnTo>
                <a:close/>
                <a:moveTo>
                  <a:pt x="4348" y="1292"/>
                </a:moveTo>
                <a:lnTo>
                  <a:pt x="4348" y="1294"/>
                </a:lnTo>
                <a:lnTo>
                  <a:pt x="4348" y="1294"/>
                </a:lnTo>
                <a:lnTo>
                  <a:pt x="4348" y="1294"/>
                </a:lnTo>
                <a:lnTo>
                  <a:pt x="4348" y="1296"/>
                </a:lnTo>
                <a:lnTo>
                  <a:pt x="4350" y="1300"/>
                </a:lnTo>
                <a:lnTo>
                  <a:pt x="4350" y="1300"/>
                </a:lnTo>
                <a:lnTo>
                  <a:pt x="4350" y="1302"/>
                </a:lnTo>
                <a:lnTo>
                  <a:pt x="4350" y="1302"/>
                </a:lnTo>
                <a:lnTo>
                  <a:pt x="4352" y="1302"/>
                </a:lnTo>
                <a:lnTo>
                  <a:pt x="4354" y="1304"/>
                </a:lnTo>
                <a:lnTo>
                  <a:pt x="4354" y="1304"/>
                </a:lnTo>
                <a:lnTo>
                  <a:pt x="4354" y="1306"/>
                </a:lnTo>
                <a:lnTo>
                  <a:pt x="4356" y="1308"/>
                </a:lnTo>
                <a:lnTo>
                  <a:pt x="4356" y="1310"/>
                </a:lnTo>
                <a:lnTo>
                  <a:pt x="4356" y="1310"/>
                </a:lnTo>
                <a:lnTo>
                  <a:pt x="4358" y="1310"/>
                </a:lnTo>
                <a:lnTo>
                  <a:pt x="4358" y="1310"/>
                </a:lnTo>
                <a:lnTo>
                  <a:pt x="4358" y="1308"/>
                </a:lnTo>
                <a:lnTo>
                  <a:pt x="4358" y="1306"/>
                </a:lnTo>
                <a:lnTo>
                  <a:pt x="4358" y="1304"/>
                </a:lnTo>
                <a:lnTo>
                  <a:pt x="4360" y="1302"/>
                </a:lnTo>
                <a:lnTo>
                  <a:pt x="4360" y="1300"/>
                </a:lnTo>
                <a:lnTo>
                  <a:pt x="4362" y="1298"/>
                </a:lnTo>
                <a:lnTo>
                  <a:pt x="4365" y="1296"/>
                </a:lnTo>
                <a:lnTo>
                  <a:pt x="4367" y="1294"/>
                </a:lnTo>
                <a:lnTo>
                  <a:pt x="4367" y="1292"/>
                </a:lnTo>
                <a:lnTo>
                  <a:pt x="4367" y="1289"/>
                </a:lnTo>
                <a:lnTo>
                  <a:pt x="4369" y="1285"/>
                </a:lnTo>
                <a:lnTo>
                  <a:pt x="4369" y="1281"/>
                </a:lnTo>
                <a:lnTo>
                  <a:pt x="4369" y="1279"/>
                </a:lnTo>
                <a:lnTo>
                  <a:pt x="4371" y="1279"/>
                </a:lnTo>
                <a:lnTo>
                  <a:pt x="4371" y="1275"/>
                </a:lnTo>
                <a:lnTo>
                  <a:pt x="4373" y="1273"/>
                </a:lnTo>
                <a:lnTo>
                  <a:pt x="4373" y="1271"/>
                </a:lnTo>
                <a:lnTo>
                  <a:pt x="4373" y="1269"/>
                </a:lnTo>
                <a:lnTo>
                  <a:pt x="4373" y="1266"/>
                </a:lnTo>
                <a:lnTo>
                  <a:pt x="4373" y="1266"/>
                </a:lnTo>
                <a:lnTo>
                  <a:pt x="4375" y="1264"/>
                </a:lnTo>
                <a:lnTo>
                  <a:pt x="4373" y="1264"/>
                </a:lnTo>
                <a:lnTo>
                  <a:pt x="4373" y="1262"/>
                </a:lnTo>
                <a:lnTo>
                  <a:pt x="4371" y="1262"/>
                </a:lnTo>
                <a:lnTo>
                  <a:pt x="4371" y="1262"/>
                </a:lnTo>
                <a:lnTo>
                  <a:pt x="4371" y="1262"/>
                </a:lnTo>
                <a:lnTo>
                  <a:pt x="4369" y="1260"/>
                </a:lnTo>
                <a:lnTo>
                  <a:pt x="4369" y="1260"/>
                </a:lnTo>
                <a:lnTo>
                  <a:pt x="4367" y="1260"/>
                </a:lnTo>
                <a:lnTo>
                  <a:pt x="4367" y="1262"/>
                </a:lnTo>
                <a:lnTo>
                  <a:pt x="4362" y="1264"/>
                </a:lnTo>
                <a:lnTo>
                  <a:pt x="4360" y="1264"/>
                </a:lnTo>
                <a:lnTo>
                  <a:pt x="4360" y="1266"/>
                </a:lnTo>
                <a:lnTo>
                  <a:pt x="4358" y="1269"/>
                </a:lnTo>
                <a:lnTo>
                  <a:pt x="4358" y="1269"/>
                </a:lnTo>
                <a:lnTo>
                  <a:pt x="4356" y="1271"/>
                </a:lnTo>
                <a:lnTo>
                  <a:pt x="4356" y="1273"/>
                </a:lnTo>
                <a:lnTo>
                  <a:pt x="4348" y="1285"/>
                </a:lnTo>
                <a:lnTo>
                  <a:pt x="4348" y="1285"/>
                </a:lnTo>
                <a:lnTo>
                  <a:pt x="4348" y="1287"/>
                </a:lnTo>
                <a:lnTo>
                  <a:pt x="4348" y="1289"/>
                </a:lnTo>
                <a:lnTo>
                  <a:pt x="4348" y="1292"/>
                </a:lnTo>
                <a:lnTo>
                  <a:pt x="4348" y="1292"/>
                </a:lnTo>
                <a:close/>
                <a:moveTo>
                  <a:pt x="4316" y="1497"/>
                </a:moveTo>
                <a:lnTo>
                  <a:pt x="4316" y="1497"/>
                </a:lnTo>
                <a:lnTo>
                  <a:pt x="4316" y="1499"/>
                </a:lnTo>
                <a:lnTo>
                  <a:pt x="4314" y="1499"/>
                </a:lnTo>
                <a:lnTo>
                  <a:pt x="4312" y="1501"/>
                </a:lnTo>
                <a:lnTo>
                  <a:pt x="4310" y="1503"/>
                </a:lnTo>
                <a:lnTo>
                  <a:pt x="4308" y="1505"/>
                </a:lnTo>
                <a:lnTo>
                  <a:pt x="4308" y="1505"/>
                </a:lnTo>
                <a:lnTo>
                  <a:pt x="4306" y="1508"/>
                </a:lnTo>
                <a:lnTo>
                  <a:pt x="4306" y="1510"/>
                </a:lnTo>
                <a:lnTo>
                  <a:pt x="4306" y="1512"/>
                </a:lnTo>
                <a:lnTo>
                  <a:pt x="4308" y="1510"/>
                </a:lnTo>
                <a:lnTo>
                  <a:pt x="4308" y="1510"/>
                </a:lnTo>
                <a:lnTo>
                  <a:pt x="4310" y="1510"/>
                </a:lnTo>
                <a:lnTo>
                  <a:pt x="4310" y="1508"/>
                </a:lnTo>
                <a:lnTo>
                  <a:pt x="4310" y="1508"/>
                </a:lnTo>
                <a:lnTo>
                  <a:pt x="4310" y="1508"/>
                </a:lnTo>
                <a:lnTo>
                  <a:pt x="4312" y="1505"/>
                </a:lnTo>
                <a:lnTo>
                  <a:pt x="4314" y="1505"/>
                </a:lnTo>
                <a:lnTo>
                  <a:pt x="4316" y="1505"/>
                </a:lnTo>
                <a:lnTo>
                  <a:pt x="4316" y="1503"/>
                </a:lnTo>
                <a:lnTo>
                  <a:pt x="4318" y="1501"/>
                </a:lnTo>
                <a:lnTo>
                  <a:pt x="4318" y="1499"/>
                </a:lnTo>
                <a:lnTo>
                  <a:pt x="4321" y="1499"/>
                </a:lnTo>
                <a:lnTo>
                  <a:pt x="4323" y="1499"/>
                </a:lnTo>
                <a:lnTo>
                  <a:pt x="4323" y="1497"/>
                </a:lnTo>
                <a:lnTo>
                  <a:pt x="4325" y="1497"/>
                </a:lnTo>
                <a:lnTo>
                  <a:pt x="4325" y="1495"/>
                </a:lnTo>
                <a:lnTo>
                  <a:pt x="4329" y="1491"/>
                </a:lnTo>
                <a:lnTo>
                  <a:pt x="4329" y="1489"/>
                </a:lnTo>
                <a:lnTo>
                  <a:pt x="4329" y="1489"/>
                </a:lnTo>
                <a:lnTo>
                  <a:pt x="4329" y="1489"/>
                </a:lnTo>
                <a:lnTo>
                  <a:pt x="4331" y="1487"/>
                </a:lnTo>
                <a:lnTo>
                  <a:pt x="4335" y="1487"/>
                </a:lnTo>
                <a:lnTo>
                  <a:pt x="4335" y="1487"/>
                </a:lnTo>
                <a:lnTo>
                  <a:pt x="4335" y="1484"/>
                </a:lnTo>
                <a:lnTo>
                  <a:pt x="4335" y="1484"/>
                </a:lnTo>
                <a:lnTo>
                  <a:pt x="4337" y="1482"/>
                </a:lnTo>
                <a:lnTo>
                  <a:pt x="4337" y="1482"/>
                </a:lnTo>
                <a:lnTo>
                  <a:pt x="4339" y="1482"/>
                </a:lnTo>
                <a:lnTo>
                  <a:pt x="4339" y="1480"/>
                </a:lnTo>
                <a:lnTo>
                  <a:pt x="4341" y="1480"/>
                </a:lnTo>
                <a:lnTo>
                  <a:pt x="4341" y="1478"/>
                </a:lnTo>
                <a:lnTo>
                  <a:pt x="4341" y="1476"/>
                </a:lnTo>
                <a:lnTo>
                  <a:pt x="4339" y="1474"/>
                </a:lnTo>
                <a:lnTo>
                  <a:pt x="4339" y="1472"/>
                </a:lnTo>
                <a:lnTo>
                  <a:pt x="4339" y="1472"/>
                </a:lnTo>
                <a:lnTo>
                  <a:pt x="4339" y="1470"/>
                </a:lnTo>
                <a:lnTo>
                  <a:pt x="4339" y="1470"/>
                </a:lnTo>
                <a:lnTo>
                  <a:pt x="4339" y="1468"/>
                </a:lnTo>
                <a:lnTo>
                  <a:pt x="4339" y="1468"/>
                </a:lnTo>
                <a:lnTo>
                  <a:pt x="4339" y="1468"/>
                </a:lnTo>
                <a:lnTo>
                  <a:pt x="4337" y="1472"/>
                </a:lnTo>
                <a:lnTo>
                  <a:pt x="4335" y="1474"/>
                </a:lnTo>
                <a:lnTo>
                  <a:pt x="4335" y="1474"/>
                </a:lnTo>
                <a:lnTo>
                  <a:pt x="4335" y="1476"/>
                </a:lnTo>
                <a:lnTo>
                  <a:pt x="4335" y="1478"/>
                </a:lnTo>
                <a:lnTo>
                  <a:pt x="4335" y="1478"/>
                </a:lnTo>
                <a:lnTo>
                  <a:pt x="4335" y="1480"/>
                </a:lnTo>
                <a:lnTo>
                  <a:pt x="4335" y="1480"/>
                </a:lnTo>
                <a:lnTo>
                  <a:pt x="4333" y="1480"/>
                </a:lnTo>
                <a:lnTo>
                  <a:pt x="4333" y="1482"/>
                </a:lnTo>
                <a:lnTo>
                  <a:pt x="4331" y="1482"/>
                </a:lnTo>
                <a:lnTo>
                  <a:pt x="4329" y="1484"/>
                </a:lnTo>
                <a:lnTo>
                  <a:pt x="4329" y="1487"/>
                </a:lnTo>
                <a:lnTo>
                  <a:pt x="4327" y="1487"/>
                </a:lnTo>
                <a:lnTo>
                  <a:pt x="4325" y="1491"/>
                </a:lnTo>
                <a:lnTo>
                  <a:pt x="4323" y="1493"/>
                </a:lnTo>
                <a:lnTo>
                  <a:pt x="4318" y="1497"/>
                </a:lnTo>
                <a:lnTo>
                  <a:pt x="4318" y="1497"/>
                </a:lnTo>
                <a:lnTo>
                  <a:pt x="4316" y="1497"/>
                </a:lnTo>
                <a:close/>
                <a:moveTo>
                  <a:pt x="4220" y="1591"/>
                </a:moveTo>
                <a:lnTo>
                  <a:pt x="4220" y="1591"/>
                </a:lnTo>
                <a:lnTo>
                  <a:pt x="4220" y="1591"/>
                </a:lnTo>
                <a:lnTo>
                  <a:pt x="4220" y="1596"/>
                </a:lnTo>
                <a:lnTo>
                  <a:pt x="4220" y="1598"/>
                </a:lnTo>
                <a:lnTo>
                  <a:pt x="4222" y="1596"/>
                </a:lnTo>
                <a:lnTo>
                  <a:pt x="4222" y="1596"/>
                </a:lnTo>
                <a:lnTo>
                  <a:pt x="4222" y="1593"/>
                </a:lnTo>
                <a:lnTo>
                  <a:pt x="4222" y="1591"/>
                </a:lnTo>
                <a:lnTo>
                  <a:pt x="4220" y="1591"/>
                </a:lnTo>
                <a:close/>
                <a:moveTo>
                  <a:pt x="4239" y="1315"/>
                </a:moveTo>
                <a:lnTo>
                  <a:pt x="4239" y="1315"/>
                </a:lnTo>
                <a:lnTo>
                  <a:pt x="4239" y="1317"/>
                </a:lnTo>
                <a:lnTo>
                  <a:pt x="4239" y="1317"/>
                </a:lnTo>
                <a:lnTo>
                  <a:pt x="4239" y="1315"/>
                </a:lnTo>
                <a:lnTo>
                  <a:pt x="4239" y="1315"/>
                </a:lnTo>
                <a:close/>
                <a:moveTo>
                  <a:pt x="4241" y="1317"/>
                </a:moveTo>
                <a:lnTo>
                  <a:pt x="4241" y="1317"/>
                </a:lnTo>
                <a:lnTo>
                  <a:pt x="4241" y="1315"/>
                </a:lnTo>
                <a:lnTo>
                  <a:pt x="4243" y="1315"/>
                </a:lnTo>
                <a:lnTo>
                  <a:pt x="4243" y="1315"/>
                </a:lnTo>
                <a:lnTo>
                  <a:pt x="4243" y="1315"/>
                </a:lnTo>
                <a:lnTo>
                  <a:pt x="4241" y="1315"/>
                </a:lnTo>
                <a:lnTo>
                  <a:pt x="4241" y="1315"/>
                </a:lnTo>
                <a:lnTo>
                  <a:pt x="4241" y="1315"/>
                </a:lnTo>
                <a:lnTo>
                  <a:pt x="4241" y="1315"/>
                </a:lnTo>
                <a:lnTo>
                  <a:pt x="4241" y="1317"/>
                </a:lnTo>
                <a:lnTo>
                  <a:pt x="4241" y="1317"/>
                </a:lnTo>
                <a:close/>
                <a:moveTo>
                  <a:pt x="4260" y="1306"/>
                </a:moveTo>
                <a:lnTo>
                  <a:pt x="4260" y="1306"/>
                </a:lnTo>
                <a:lnTo>
                  <a:pt x="4260" y="1306"/>
                </a:lnTo>
                <a:lnTo>
                  <a:pt x="4258" y="1306"/>
                </a:lnTo>
                <a:lnTo>
                  <a:pt x="4258" y="1306"/>
                </a:lnTo>
                <a:lnTo>
                  <a:pt x="4258" y="1306"/>
                </a:lnTo>
                <a:lnTo>
                  <a:pt x="4258" y="1306"/>
                </a:lnTo>
                <a:lnTo>
                  <a:pt x="4260" y="1306"/>
                </a:lnTo>
                <a:close/>
                <a:moveTo>
                  <a:pt x="4365" y="1216"/>
                </a:moveTo>
                <a:lnTo>
                  <a:pt x="4365" y="1216"/>
                </a:lnTo>
                <a:lnTo>
                  <a:pt x="4365" y="1216"/>
                </a:lnTo>
                <a:lnTo>
                  <a:pt x="4362" y="1216"/>
                </a:lnTo>
                <a:lnTo>
                  <a:pt x="4362" y="1218"/>
                </a:lnTo>
                <a:lnTo>
                  <a:pt x="4362" y="1218"/>
                </a:lnTo>
                <a:lnTo>
                  <a:pt x="4365" y="1218"/>
                </a:lnTo>
                <a:lnTo>
                  <a:pt x="4365" y="1216"/>
                </a:lnTo>
                <a:close/>
                <a:moveTo>
                  <a:pt x="4379" y="1189"/>
                </a:moveTo>
                <a:lnTo>
                  <a:pt x="4379" y="1187"/>
                </a:lnTo>
                <a:lnTo>
                  <a:pt x="4379" y="1187"/>
                </a:lnTo>
                <a:lnTo>
                  <a:pt x="4377" y="1185"/>
                </a:lnTo>
                <a:lnTo>
                  <a:pt x="4375" y="1185"/>
                </a:lnTo>
                <a:lnTo>
                  <a:pt x="4375" y="1187"/>
                </a:lnTo>
                <a:lnTo>
                  <a:pt x="4375" y="1187"/>
                </a:lnTo>
                <a:lnTo>
                  <a:pt x="4377" y="1187"/>
                </a:lnTo>
                <a:lnTo>
                  <a:pt x="4379" y="1189"/>
                </a:lnTo>
                <a:lnTo>
                  <a:pt x="4379" y="1189"/>
                </a:lnTo>
                <a:close/>
                <a:moveTo>
                  <a:pt x="4375" y="1191"/>
                </a:moveTo>
                <a:lnTo>
                  <a:pt x="4377" y="1191"/>
                </a:lnTo>
                <a:lnTo>
                  <a:pt x="4377" y="1193"/>
                </a:lnTo>
                <a:lnTo>
                  <a:pt x="4377" y="1193"/>
                </a:lnTo>
                <a:lnTo>
                  <a:pt x="4377" y="1193"/>
                </a:lnTo>
                <a:lnTo>
                  <a:pt x="4377" y="1191"/>
                </a:lnTo>
                <a:lnTo>
                  <a:pt x="4377" y="1191"/>
                </a:lnTo>
                <a:lnTo>
                  <a:pt x="4375" y="1191"/>
                </a:lnTo>
                <a:close/>
                <a:moveTo>
                  <a:pt x="4346" y="1396"/>
                </a:moveTo>
                <a:lnTo>
                  <a:pt x="4346" y="1396"/>
                </a:lnTo>
                <a:lnTo>
                  <a:pt x="4344" y="1394"/>
                </a:lnTo>
                <a:lnTo>
                  <a:pt x="4344" y="1394"/>
                </a:lnTo>
                <a:lnTo>
                  <a:pt x="4344" y="1394"/>
                </a:lnTo>
                <a:lnTo>
                  <a:pt x="4344" y="1396"/>
                </a:lnTo>
                <a:lnTo>
                  <a:pt x="4344" y="1399"/>
                </a:lnTo>
                <a:lnTo>
                  <a:pt x="4344" y="1399"/>
                </a:lnTo>
                <a:lnTo>
                  <a:pt x="4344" y="1401"/>
                </a:lnTo>
                <a:lnTo>
                  <a:pt x="4344" y="1401"/>
                </a:lnTo>
                <a:lnTo>
                  <a:pt x="4344" y="1401"/>
                </a:lnTo>
                <a:lnTo>
                  <a:pt x="4344" y="1403"/>
                </a:lnTo>
                <a:lnTo>
                  <a:pt x="4346" y="1407"/>
                </a:lnTo>
                <a:lnTo>
                  <a:pt x="4346" y="1409"/>
                </a:lnTo>
                <a:lnTo>
                  <a:pt x="4346" y="1411"/>
                </a:lnTo>
                <a:lnTo>
                  <a:pt x="4346" y="1413"/>
                </a:lnTo>
                <a:lnTo>
                  <a:pt x="4348" y="1415"/>
                </a:lnTo>
                <a:lnTo>
                  <a:pt x="4348" y="1417"/>
                </a:lnTo>
                <a:lnTo>
                  <a:pt x="4348" y="1417"/>
                </a:lnTo>
                <a:lnTo>
                  <a:pt x="4350" y="1417"/>
                </a:lnTo>
                <a:lnTo>
                  <a:pt x="4350" y="1417"/>
                </a:lnTo>
                <a:lnTo>
                  <a:pt x="4350" y="1419"/>
                </a:lnTo>
                <a:lnTo>
                  <a:pt x="4352" y="1419"/>
                </a:lnTo>
                <a:lnTo>
                  <a:pt x="4352" y="1422"/>
                </a:lnTo>
                <a:lnTo>
                  <a:pt x="4352" y="1422"/>
                </a:lnTo>
                <a:lnTo>
                  <a:pt x="4354" y="1422"/>
                </a:lnTo>
                <a:lnTo>
                  <a:pt x="4354" y="1422"/>
                </a:lnTo>
                <a:lnTo>
                  <a:pt x="4354" y="1422"/>
                </a:lnTo>
                <a:lnTo>
                  <a:pt x="4354" y="1419"/>
                </a:lnTo>
                <a:lnTo>
                  <a:pt x="4354" y="1417"/>
                </a:lnTo>
                <a:lnTo>
                  <a:pt x="4354" y="1415"/>
                </a:lnTo>
                <a:lnTo>
                  <a:pt x="4356" y="1417"/>
                </a:lnTo>
                <a:lnTo>
                  <a:pt x="4356" y="1417"/>
                </a:lnTo>
                <a:lnTo>
                  <a:pt x="4358" y="1417"/>
                </a:lnTo>
                <a:lnTo>
                  <a:pt x="4358" y="1417"/>
                </a:lnTo>
                <a:lnTo>
                  <a:pt x="4360" y="1419"/>
                </a:lnTo>
                <a:lnTo>
                  <a:pt x="4360" y="1422"/>
                </a:lnTo>
                <a:lnTo>
                  <a:pt x="4360" y="1422"/>
                </a:lnTo>
                <a:lnTo>
                  <a:pt x="4356" y="1424"/>
                </a:lnTo>
                <a:lnTo>
                  <a:pt x="4356" y="1426"/>
                </a:lnTo>
                <a:lnTo>
                  <a:pt x="4356" y="1426"/>
                </a:lnTo>
                <a:lnTo>
                  <a:pt x="4356" y="1430"/>
                </a:lnTo>
                <a:lnTo>
                  <a:pt x="4356" y="1432"/>
                </a:lnTo>
                <a:lnTo>
                  <a:pt x="4356" y="1430"/>
                </a:lnTo>
                <a:lnTo>
                  <a:pt x="4358" y="1430"/>
                </a:lnTo>
                <a:lnTo>
                  <a:pt x="4360" y="1432"/>
                </a:lnTo>
                <a:lnTo>
                  <a:pt x="4360" y="1432"/>
                </a:lnTo>
                <a:lnTo>
                  <a:pt x="4362" y="1434"/>
                </a:lnTo>
                <a:lnTo>
                  <a:pt x="4365" y="1434"/>
                </a:lnTo>
                <a:lnTo>
                  <a:pt x="4367" y="1434"/>
                </a:lnTo>
                <a:lnTo>
                  <a:pt x="4367" y="1434"/>
                </a:lnTo>
                <a:lnTo>
                  <a:pt x="4367" y="1432"/>
                </a:lnTo>
                <a:lnTo>
                  <a:pt x="4369" y="1432"/>
                </a:lnTo>
                <a:lnTo>
                  <a:pt x="4371" y="1430"/>
                </a:lnTo>
                <a:lnTo>
                  <a:pt x="4371" y="1430"/>
                </a:lnTo>
                <a:lnTo>
                  <a:pt x="4371" y="1430"/>
                </a:lnTo>
                <a:lnTo>
                  <a:pt x="4373" y="1430"/>
                </a:lnTo>
                <a:lnTo>
                  <a:pt x="4377" y="1432"/>
                </a:lnTo>
                <a:lnTo>
                  <a:pt x="4377" y="1434"/>
                </a:lnTo>
                <a:lnTo>
                  <a:pt x="4381" y="1436"/>
                </a:lnTo>
                <a:lnTo>
                  <a:pt x="4381" y="1436"/>
                </a:lnTo>
                <a:lnTo>
                  <a:pt x="4383" y="1438"/>
                </a:lnTo>
                <a:lnTo>
                  <a:pt x="4383" y="1438"/>
                </a:lnTo>
                <a:lnTo>
                  <a:pt x="4383" y="1440"/>
                </a:lnTo>
                <a:lnTo>
                  <a:pt x="4383" y="1440"/>
                </a:lnTo>
                <a:lnTo>
                  <a:pt x="4385" y="1440"/>
                </a:lnTo>
                <a:lnTo>
                  <a:pt x="4385" y="1438"/>
                </a:lnTo>
                <a:lnTo>
                  <a:pt x="4383" y="1436"/>
                </a:lnTo>
                <a:lnTo>
                  <a:pt x="4383" y="1436"/>
                </a:lnTo>
                <a:lnTo>
                  <a:pt x="4383" y="1434"/>
                </a:lnTo>
                <a:lnTo>
                  <a:pt x="4383" y="1434"/>
                </a:lnTo>
                <a:lnTo>
                  <a:pt x="4383" y="1432"/>
                </a:lnTo>
                <a:lnTo>
                  <a:pt x="4381" y="1432"/>
                </a:lnTo>
                <a:lnTo>
                  <a:pt x="4381" y="1430"/>
                </a:lnTo>
                <a:lnTo>
                  <a:pt x="4381" y="1430"/>
                </a:lnTo>
                <a:lnTo>
                  <a:pt x="4383" y="1430"/>
                </a:lnTo>
                <a:lnTo>
                  <a:pt x="4383" y="1430"/>
                </a:lnTo>
                <a:lnTo>
                  <a:pt x="4385" y="1432"/>
                </a:lnTo>
                <a:lnTo>
                  <a:pt x="4388" y="1434"/>
                </a:lnTo>
                <a:lnTo>
                  <a:pt x="4388" y="1434"/>
                </a:lnTo>
                <a:lnTo>
                  <a:pt x="4392" y="1436"/>
                </a:lnTo>
                <a:lnTo>
                  <a:pt x="4392" y="1438"/>
                </a:lnTo>
                <a:lnTo>
                  <a:pt x="4392" y="1438"/>
                </a:lnTo>
                <a:lnTo>
                  <a:pt x="4394" y="1440"/>
                </a:lnTo>
                <a:lnTo>
                  <a:pt x="4394" y="1443"/>
                </a:lnTo>
                <a:lnTo>
                  <a:pt x="4394" y="1443"/>
                </a:lnTo>
                <a:lnTo>
                  <a:pt x="4396" y="1443"/>
                </a:lnTo>
                <a:lnTo>
                  <a:pt x="4398" y="1445"/>
                </a:lnTo>
                <a:lnTo>
                  <a:pt x="4400" y="1445"/>
                </a:lnTo>
                <a:lnTo>
                  <a:pt x="4402" y="1445"/>
                </a:lnTo>
                <a:lnTo>
                  <a:pt x="4402" y="1445"/>
                </a:lnTo>
                <a:lnTo>
                  <a:pt x="4402" y="1445"/>
                </a:lnTo>
                <a:lnTo>
                  <a:pt x="4404" y="1445"/>
                </a:lnTo>
                <a:lnTo>
                  <a:pt x="4402" y="1447"/>
                </a:lnTo>
                <a:lnTo>
                  <a:pt x="4402" y="1449"/>
                </a:lnTo>
                <a:lnTo>
                  <a:pt x="4404" y="1449"/>
                </a:lnTo>
                <a:lnTo>
                  <a:pt x="4404" y="1449"/>
                </a:lnTo>
                <a:lnTo>
                  <a:pt x="4406" y="1447"/>
                </a:lnTo>
                <a:lnTo>
                  <a:pt x="4406" y="1443"/>
                </a:lnTo>
                <a:lnTo>
                  <a:pt x="4406" y="1443"/>
                </a:lnTo>
                <a:lnTo>
                  <a:pt x="4404" y="1443"/>
                </a:lnTo>
                <a:lnTo>
                  <a:pt x="4404" y="1443"/>
                </a:lnTo>
                <a:lnTo>
                  <a:pt x="4402" y="1443"/>
                </a:lnTo>
                <a:lnTo>
                  <a:pt x="4400" y="1443"/>
                </a:lnTo>
                <a:lnTo>
                  <a:pt x="4402" y="1440"/>
                </a:lnTo>
                <a:lnTo>
                  <a:pt x="4402" y="1440"/>
                </a:lnTo>
                <a:lnTo>
                  <a:pt x="4400" y="1438"/>
                </a:lnTo>
                <a:lnTo>
                  <a:pt x="4400" y="1436"/>
                </a:lnTo>
                <a:lnTo>
                  <a:pt x="4398" y="1436"/>
                </a:lnTo>
                <a:lnTo>
                  <a:pt x="4398" y="1434"/>
                </a:lnTo>
                <a:lnTo>
                  <a:pt x="4398" y="1434"/>
                </a:lnTo>
                <a:lnTo>
                  <a:pt x="4402" y="1432"/>
                </a:lnTo>
                <a:lnTo>
                  <a:pt x="4402" y="1432"/>
                </a:lnTo>
                <a:lnTo>
                  <a:pt x="4402" y="1432"/>
                </a:lnTo>
                <a:lnTo>
                  <a:pt x="4400" y="1430"/>
                </a:lnTo>
                <a:lnTo>
                  <a:pt x="4400" y="1430"/>
                </a:lnTo>
                <a:lnTo>
                  <a:pt x="4398" y="1430"/>
                </a:lnTo>
                <a:lnTo>
                  <a:pt x="4396" y="1430"/>
                </a:lnTo>
                <a:lnTo>
                  <a:pt x="4396" y="1428"/>
                </a:lnTo>
                <a:lnTo>
                  <a:pt x="4394" y="1428"/>
                </a:lnTo>
                <a:lnTo>
                  <a:pt x="4394" y="1428"/>
                </a:lnTo>
                <a:lnTo>
                  <a:pt x="4394" y="1430"/>
                </a:lnTo>
                <a:lnTo>
                  <a:pt x="4394" y="1430"/>
                </a:lnTo>
                <a:lnTo>
                  <a:pt x="4394" y="1432"/>
                </a:lnTo>
                <a:lnTo>
                  <a:pt x="4394" y="1432"/>
                </a:lnTo>
                <a:lnTo>
                  <a:pt x="4392" y="1432"/>
                </a:lnTo>
                <a:lnTo>
                  <a:pt x="4390" y="1432"/>
                </a:lnTo>
                <a:lnTo>
                  <a:pt x="4390" y="1432"/>
                </a:lnTo>
                <a:lnTo>
                  <a:pt x="4390" y="1430"/>
                </a:lnTo>
                <a:lnTo>
                  <a:pt x="4390" y="1430"/>
                </a:lnTo>
                <a:lnTo>
                  <a:pt x="4390" y="1428"/>
                </a:lnTo>
                <a:lnTo>
                  <a:pt x="4390" y="1426"/>
                </a:lnTo>
                <a:lnTo>
                  <a:pt x="4388" y="1426"/>
                </a:lnTo>
                <a:lnTo>
                  <a:pt x="4385" y="1426"/>
                </a:lnTo>
                <a:lnTo>
                  <a:pt x="4383" y="1424"/>
                </a:lnTo>
                <a:lnTo>
                  <a:pt x="4381" y="1424"/>
                </a:lnTo>
                <a:lnTo>
                  <a:pt x="4381" y="1426"/>
                </a:lnTo>
                <a:lnTo>
                  <a:pt x="4379" y="1426"/>
                </a:lnTo>
                <a:lnTo>
                  <a:pt x="4379" y="1426"/>
                </a:lnTo>
                <a:lnTo>
                  <a:pt x="4377" y="1426"/>
                </a:lnTo>
                <a:lnTo>
                  <a:pt x="4377" y="1428"/>
                </a:lnTo>
                <a:lnTo>
                  <a:pt x="4379" y="1428"/>
                </a:lnTo>
                <a:lnTo>
                  <a:pt x="4379" y="1430"/>
                </a:lnTo>
                <a:lnTo>
                  <a:pt x="4379" y="1430"/>
                </a:lnTo>
                <a:lnTo>
                  <a:pt x="4379" y="1430"/>
                </a:lnTo>
                <a:lnTo>
                  <a:pt x="4377" y="1430"/>
                </a:lnTo>
                <a:lnTo>
                  <a:pt x="4377" y="1430"/>
                </a:lnTo>
                <a:lnTo>
                  <a:pt x="4373" y="1428"/>
                </a:lnTo>
                <a:lnTo>
                  <a:pt x="4373" y="1428"/>
                </a:lnTo>
                <a:lnTo>
                  <a:pt x="4373" y="1428"/>
                </a:lnTo>
                <a:lnTo>
                  <a:pt x="4371" y="1426"/>
                </a:lnTo>
                <a:lnTo>
                  <a:pt x="4371" y="1426"/>
                </a:lnTo>
                <a:lnTo>
                  <a:pt x="4371" y="1422"/>
                </a:lnTo>
                <a:lnTo>
                  <a:pt x="4369" y="1419"/>
                </a:lnTo>
                <a:lnTo>
                  <a:pt x="4369" y="1419"/>
                </a:lnTo>
                <a:lnTo>
                  <a:pt x="4371" y="1417"/>
                </a:lnTo>
                <a:lnTo>
                  <a:pt x="4371" y="1417"/>
                </a:lnTo>
                <a:lnTo>
                  <a:pt x="4371" y="1417"/>
                </a:lnTo>
                <a:lnTo>
                  <a:pt x="4369" y="1415"/>
                </a:lnTo>
                <a:lnTo>
                  <a:pt x="4367" y="1411"/>
                </a:lnTo>
                <a:lnTo>
                  <a:pt x="4367" y="1411"/>
                </a:lnTo>
                <a:lnTo>
                  <a:pt x="4367" y="1409"/>
                </a:lnTo>
                <a:lnTo>
                  <a:pt x="4367" y="1409"/>
                </a:lnTo>
                <a:lnTo>
                  <a:pt x="4367" y="1409"/>
                </a:lnTo>
                <a:lnTo>
                  <a:pt x="4369" y="1407"/>
                </a:lnTo>
                <a:lnTo>
                  <a:pt x="4369" y="1405"/>
                </a:lnTo>
                <a:lnTo>
                  <a:pt x="4369" y="1405"/>
                </a:lnTo>
                <a:lnTo>
                  <a:pt x="4369" y="1403"/>
                </a:lnTo>
                <a:lnTo>
                  <a:pt x="4369" y="1403"/>
                </a:lnTo>
                <a:lnTo>
                  <a:pt x="4369" y="1403"/>
                </a:lnTo>
                <a:lnTo>
                  <a:pt x="4369" y="1401"/>
                </a:lnTo>
                <a:lnTo>
                  <a:pt x="4371" y="1399"/>
                </a:lnTo>
                <a:lnTo>
                  <a:pt x="4373" y="1399"/>
                </a:lnTo>
                <a:lnTo>
                  <a:pt x="4375" y="1396"/>
                </a:lnTo>
                <a:lnTo>
                  <a:pt x="4377" y="1396"/>
                </a:lnTo>
                <a:lnTo>
                  <a:pt x="4379" y="1394"/>
                </a:lnTo>
                <a:lnTo>
                  <a:pt x="4379" y="1392"/>
                </a:lnTo>
                <a:lnTo>
                  <a:pt x="4381" y="1388"/>
                </a:lnTo>
                <a:lnTo>
                  <a:pt x="4381" y="1386"/>
                </a:lnTo>
                <a:lnTo>
                  <a:pt x="4383" y="1384"/>
                </a:lnTo>
                <a:lnTo>
                  <a:pt x="4383" y="1384"/>
                </a:lnTo>
                <a:lnTo>
                  <a:pt x="4381" y="1382"/>
                </a:lnTo>
                <a:lnTo>
                  <a:pt x="4381" y="1382"/>
                </a:lnTo>
                <a:lnTo>
                  <a:pt x="4381" y="1382"/>
                </a:lnTo>
                <a:lnTo>
                  <a:pt x="4381" y="1380"/>
                </a:lnTo>
                <a:lnTo>
                  <a:pt x="4381" y="1380"/>
                </a:lnTo>
                <a:lnTo>
                  <a:pt x="4379" y="1380"/>
                </a:lnTo>
                <a:lnTo>
                  <a:pt x="4379" y="1378"/>
                </a:lnTo>
                <a:lnTo>
                  <a:pt x="4377" y="1375"/>
                </a:lnTo>
                <a:lnTo>
                  <a:pt x="4377" y="1375"/>
                </a:lnTo>
                <a:lnTo>
                  <a:pt x="4377" y="1373"/>
                </a:lnTo>
                <a:lnTo>
                  <a:pt x="4377" y="1369"/>
                </a:lnTo>
                <a:lnTo>
                  <a:pt x="4379" y="1367"/>
                </a:lnTo>
                <a:lnTo>
                  <a:pt x="4379" y="1367"/>
                </a:lnTo>
                <a:lnTo>
                  <a:pt x="4379" y="1365"/>
                </a:lnTo>
                <a:lnTo>
                  <a:pt x="4379" y="1365"/>
                </a:lnTo>
                <a:lnTo>
                  <a:pt x="4379" y="1363"/>
                </a:lnTo>
                <a:lnTo>
                  <a:pt x="4379" y="1363"/>
                </a:lnTo>
                <a:lnTo>
                  <a:pt x="4377" y="1363"/>
                </a:lnTo>
                <a:lnTo>
                  <a:pt x="4377" y="1365"/>
                </a:lnTo>
                <a:lnTo>
                  <a:pt x="4375" y="1365"/>
                </a:lnTo>
                <a:lnTo>
                  <a:pt x="4375" y="1365"/>
                </a:lnTo>
                <a:lnTo>
                  <a:pt x="4373" y="1365"/>
                </a:lnTo>
                <a:lnTo>
                  <a:pt x="4371" y="1365"/>
                </a:lnTo>
                <a:lnTo>
                  <a:pt x="4369" y="1365"/>
                </a:lnTo>
                <a:lnTo>
                  <a:pt x="4365" y="1361"/>
                </a:lnTo>
                <a:lnTo>
                  <a:pt x="4362" y="1361"/>
                </a:lnTo>
                <a:lnTo>
                  <a:pt x="4362" y="1361"/>
                </a:lnTo>
                <a:lnTo>
                  <a:pt x="4360" y="1361"/>
                </a:lnTo>
                <a:lnTo>
                  <a:pt x="4358" y="1361"/>
                </a:lnTo>
                <a:lnTo>
                  <a:pt x="4358" y="1361"/>
                </a:lnTo>
                <a:lnTo>
                  <a:pt x="4356" y="1363"/>
                </a:lnTo>
                <a:lnTo>
                  <a:pt x="4354" y="1363"/>
                </a:lnTo>
                <a:lnTo>
                  <a:pt x="4354" y="1365"/>
                </a:lnTo>
                <a:lnTo>
                  <a:pt x="4354" y="1367"/>
                </a:lnTo>
                <a:lnTo>
                  <a:pt x="4354" y="1367"/>
                </a:lnTo>
                <a:lnTo>
                  <a:pt x="4352" y="1375"/>
                </a:lnTo>
                <a:lnTo>
                  <a:pt x="4352" y="1378"/>
                </a:lnTo>
                <a:lnTo>
                  <a:pt x="4352" y="1378"/>
                </a:lnTo>
                <a:lnTo>
                  <a:pt x="4352" y="1380"/>
                </a:lnTo>
                <a:lnTo>
                  <a:pt x="4352" y="1382"/>
                </a:lnTo>
                <a:lnTo>
                  <a:pt x="4352" y="1384"/>
                </a:lnTo>
                <a:lnTo>
                  <a:pt x="4352" y="1386"/>
                </a:lnTo>
                <a:lnTo>
                  <a:pt x="4350" y="1388"/>
                </a:lnTo>
                <a:lnTo>
                  <a:pt x="4350" y="1390"/>
                </a:lnTo>
                <a:lnTo>
                  <a:pt x="4350" y="1392"/>
                </a:lnTo>
                <a:lnTo>
                  <a:pt x="4350" y="1394"/>
                </a:lnTo>
                <a:lnTo>
                  <a:pt x="4352" y="1396"/>
                </a:lnTo>
                <a:lnTo>
                  <a:pt x="4352" y="1396"/>
                </a:lnTo>
                <a:lnTo>
                  <a:pt x="4352" y="1399"/>
                </a:lnTo>
                <a:lnTo>
                  <a:pt x="4352" y="1399"/>
                </a:lnTo>
                <a:lnTo>
                  <a:pt x="4350" y="1399"/>
                </a:lnTo>
                <a:lnTo>
                  <a:pt x="4348" y="1399"/>
                </a:lnTo>
                <a:lnTo>
                  <a:pt x="4348" y="1399"/>
                </a:lnTo>
                <a:lnTo>
                  <a:pt x="4346" y="1396"/>
                </a:lnTo>
                <a:lnTo>
                  <a:pt x="4346" y="1396"/>
                </a:lnTo>
                <a:close/>
                <a:moveTo>
                  <a:pt x="4381" y="1189"/>
                </a:moveTo>
                <a:lnTo>
                  <a:pt x="4381" y="1189"/>
                </a:lnTo>
                <a:lnTo>
                  <a:pt x="4381" y="1189"/>
                </a:lnTo>
                <a:lnTo>
                  <a:pt x="4379" y="1189"/>
                </a:lnTo>
                <a:lnTo>
                  <a:pt x="4379" y="1189"/>
                </a:lnTo>
                <a:lnTo>
                  <a:pt x="4381" y="1189"/>
                </a:lnTo>
                <a:lnTo>
                  <a:pt x="4381" y="1189"/>
                </a:lnTo>
                <a:close/>
                <a:moveTo>
                  <a:pt x="4375" y="1357"/>
                </a:moveTo>
                <a:lnTo>
                  <a:pt x="4375" y="1357"/>
                </a:lnTo>
                <a:lnTo>
                  <a:pt x="4375" y="1354"/>
                </a:lnTo>
                <a:lnTo>
                  <a:pt x="4373" y="1354"/>
                </a:lnTo>
                <a:lnTo>
                  <a:pt x="4373" y="1357"/>
                </a:lnTo>
                <a:lnTo>
                  <a:pt x="4373" y="1357"/>
                </a:lnTo>
                <a:lnTo>
                  <a:pt x="4373" y="1357"/>
                </a:lnTo>
                <a:lnTo>
                  <a:pt x="4373" y="1359"/>
                </a:lnTo>
                <a:lnTo>
                  <a:pt x="4375" y="1357"/>
                </a:lnTo>
                <a:close/>
                <a:moveTo>
                  <a:pt x="4375" y="1334"/>
                </a:moveTo>
                <a:lnTo>
                  <a:pt x="4375" y="1334"/>
                </a:lnTo>
                <a:lnTo>
                  <a:pt x="4373" y="1336"/>
                </a:lnTo>
                <a:lnTo>
                  <a:pt x="4375" y="1336"/>
                </a:lnTo>
                <a:lnTo>
                  <a:pt x="4375" y="1336"/>
                </a:lnTo>
                <a:lnTo>
                  <a:pt x="4375" y="1334"/>
                </a:lnTo>
                <a:lnTo>
                  <a:pt x="4375" y="1334"/>
                </a:lnTo>
                <a:close/>
                <a:moveTo>
                  <a:pt x="4362" y="1352"/>
                </a:moveTo>
                <a:lnTo>
                  <a:pt x="4362" y="1354"/>
                </a:lnTo>
                <a:lnTo>
                  <a:pt x="4365" y="1354"/>
                </a:lnTo>
                <a:lnTo>
                  <a:pt x="4365" y="1354"/>
                </a:lnTo>
                <a:lnTo>
                  <a:pt x="4365" y="1354"/>
                </a:lnTo>
                <a:lnTo>
                  <a:pt x="4365" y="1352"/>
                </a:lnTo>
                <a:lnTo>
                  <a:pt x="4365" y="1352"/>
                </a:lnTo>
                <a:lnTo>
                  <a:pt x="4362" y="1352"/>
                </a:lnTo>
                <a:close/>
                <a:moveTo>
                  <a:pt x="4373" y="1327"/>
                </a:moveTo>
                <a:lnTo>
                  <a:pt x="4373" y="1327"/>
                </a:lnTo>
                <a:lnTo>
                  <a:pt x="4373" y="1329"/>
                </a:lnTo>
                <a:lnTo>
                  <a:pt x="4373" y="1329"/>
                </a:lnTo>
                <a:lnTo>
                  <a:pt x="4373" y="1329"/>
                </a:lnTo>
                <a:lnTo>
                  <a:pt x="4373" y="1329"/>
                </a:lnTo>
                <a:lnTo>
                  <a:pt x="4373" y="1327"/>
                </a:lnTo>
                <a:close/>
                <a:moveTo>
                  <a:pt x="4207" y="1325"/>
                </a:moveTo>
                <a:lnTo>
                  <a:pt x="4207" y="1323"/>
                </a:lnTo>
                <a:lnTo>
                  <a:pt x="4205" y="1325"/>
                </a:lnTo>
                <a:lnTo>
                  <a:pt x="4205" y="1325"/>
                </a:lnTo>
                <a:lnTo>
                  <a:pt x="4205" y="1325"/>
                </a:lnTo>
                <a:lnTo>
                  <a:pt x="4205" y="1325"/>
                </a:lnTo>
                <a:lnTo>
                  <a:pt x="4207" y="1325"/>
                </a:lnTo>
                <a:lnTo>
                  <a:pt x="4209" y="1325"/>
                </a:lnTo>
                <a:lnTo>
                  <a:pt x="4209" y="1325"/>
                </a:lnTo>
                <a:lnTo>
                  <a:pt x="4209" y="1325"/>
                </a:lnTo>
                <a:lnTo>
                  <a:pt x="4209" y="1323"/>
                </a:lnTo>
                <a:lnTo>
                  <a:pt x="4207" y="1325"/>
                </a:lnTo>
                <a:close/>
                <a:moveTo>
                  <a:pt x="4111" y="1619"/>
                </a:moveTo>
                <a:lnTo>
                  <a:pt x="4111" y="1619"/>
                </a:lnTo>
                <a:lnTo>
                  <a:pt x="4111" y="1619"/>
                </a:lnTo>
                <a:lnTo>
                  <a:pt x="4111" y="1621"/>
                </a:lnTo>
                <a:lnTo>
                  <a:pt x="4111" y="1619"/>
                </a:lnTo>
                <a:lnTo>
                  <a:pt x="4111" y="1619"/>
                </a:lnTo>
                <a:lnTo>
                  <a:pt x="4111" y="1619"/>
                </a:lnTo>
                <a:close/>
                <a:moveTo>
                  <a:pt x="3411" y="1700"/>
                </a:moveTo>
                <a:lnTo>
                  <a:pt x="3413" y="1700"/>
                </a:lnTo>
                <a:lnTo>
                  <a:pt x="3413" y="1698"/>
                </a:lnTo>
                <a:lnTo>
                  <a:pt x="3411" y="1696"/>
                </a:lnTo>
                <a:lnTo>
                  <a:pt x="3409" y="1698"/>
                </a:lnTo>
                <a:lnTo>
                  <a:pt x="3411" y="1698"/>
                </a:lnTo>
                <a:lnTo>
                  <a:pt x="3411" y="1698"/>
                </a:lnTo>
                <a:lnTo>
                  <a:pt x="3411" y="1700"/>
                </a:lnTo>
                <a:close/>
                <a:moveTo>
                  <a:pt x="3413" y="1935"/>
                </a:moveTo>
                <a:lnTo>
                  <a:pt x="3413" y="1935"/>
                </a:lnTo>
                <a:lnTo>
                  <a:pt x="3411" y="1935"/>
                </a:lnTo>
                <a:lnTo>
                  <a:pt x="3409" y="1935"/>
                </a:lnTo>
                <a:lnTo>
                  <a:pt x="3409" y="1937"/>
                </a:lnTo>
                <a:lnTo>
                  <a:pt x="3407" y="1937"/>
                </a:lnTo>
                <a:lnTo>
                  <a:pt x="3409" y="1939"/>
                </a:lnTo>
                <a:lnTo>
                  <a:pt x="3409" y="1941"/>
                </a:lnTo>
                <a:lnTo>
                  <a:pt x="3413" y="1941"/>
                </a:lnTo>
                <a:lnTo>
                  <a:pt x="3413" y="1941"/>
                </a:lnTo>
                <a:lnTo>
                  <a:pt x="3415" y="1941"/>
                </a:lnTo>
                <a:lnTo>
                  <a:pt x="3417" y="1941"/>
                </a:lnTo>
                <a:lnTo>
                  <a:pt x="3417" y="1939"/>
                </a:lnTo>
                <a:lnTo>
                  <a:pt x="3415" y="1937"/>
                </a:lnTo>
                <a:lnTo>
                  <a:pt x="3413" y="1935"/>
                </a:lnTo>
                <a:close/>
                <a:moveTo>
                  <a:pt x="3244" y="1809"/>
                </a:moveTo>
                <a:lnTo>
                  <a:pt x="3241" y="1809"/>
                </a:lnTo>
                <a:lnTo>
                  <a:pt x="3241" y="1807"/>
                </a:lnTo>
                <a:lnTo>
                  <a:pt x="3239" y="1807"/>
                </a:lnTo>
                <a:lnTo>
                  <a:pt x="3239" y="1809"/>
                </a:lnTo>
                <a:lnTo>
                  <a:pt x="3239" y="1809"/>
                </a:lnTo>
                <a:lnTo>
                  <a:pt x="3244" y="1809"/>
                </a:lnTo>
                <a:close/>
                <a:moveTo>
                  <a:pt x="3388" y="1449"/>
                </a:moveTo>
                <a:lnTo>
                  <a:pt x="3388" y="1449"/>
                </a:lnTo>
                <a:lnTo>
                  <a:pt x="3386" y="1449"/>
                </a:lnTo>
                <a:lnTo>
                  <a:pt x="3384" y="1449"/>
                </a:lnTo>
                <a:lnTo>
                  <a:pt x="3384" y="1447"/>
                </a:lnTo>
                <a:lnTo>
                  <a:pt x="3382" y="1449"/>
                </a:lnTo>
                <a:lnTo>
                  <a:pt x="3382" y="1449"/>
                </a:lnTo>
                <a:lnTo>
                  <a:pt x="3382" y="1449"/>
                </a:lnTo>
                <a:lnTo>
                  <a:pt x="3380" y="1451"/>
                </a:lnTo>
                <a:lnTo>
                  <a:pt x="3382" y="1451"/>
                </a:lnTo>
                <a:lnTo>
                  <a:pt x="3384" y="1453"/>
                </a:lnTo>
                <a:lnTo>
                  <a:pt x="3386" y="1453"/>
                </a:lnTo>
                <a:lnTo>
                  <a:pt x="3392" y="1453"/>
                </a:lnTo>
                <a:lnTo>
                  <a:pt x="3394" y="1451"/>
                </a:lnTo>
                <a:lnTo>
                  <a:pt x="3396" y="1451"/>
                </a:lnTo>
                <a:lnTo>
                  <a:pt x="3396" y="1451"/>
                </a:lnTo>
                <a:lnTo>
                  <a:pt x="3396" y="1451"/>
                </a:lnTo>
                <a:lnTo>
                  <a:pt x="3392" y="1449"/>
                </a:lnTo>
                <a:lnTo>
                  <a:pt x="3388" y="1449"/>
                </a:lnTo>
                <a:close/>
                <a:moveTo>
                  <a:pt x="3459" y="1334"/>
                </a:moveTo>
                <a:lnTo>
                  <a:pt x="3457" y="1336"/>
                </a:lnTo>
                <a:lnTo>
                  <a:pt x="3457" y="1338"/>
                </a:lnTo>
                <a:lnTo>
                  <a:pt x="3457" y="1338"/>
                </a:lnTo>
                <a:lnTo>
                  <a:pt x="3459" y="1338"/>
                </a:lnTo>
                <a:lnTo>
                  <a:pt x="3459" y="1336"/>
                </a:lnTo>
                <a:lnTo>
                  <a:pt x="3459" y="1334"/>
                </a:lnTo>
                <a:lnTo>
                  <a:pt x="3461" y="1334"/>
                </a:lnTo>
                <a:lnTo>
                  <a:pt x="3461" y="1329"/>
                </a:lnTo>
                <a:lnTo>
                  <a:pt x="3459" y="1334"/>
                </a:lnTo>
                <a:close/>
                <a:moveTo>
                  <a:pt x="3443" y="1923"/>
                </a:moveTo>
                <a:lnTo>
                  <a:pt x="3443" y="1923"/>
                </a:lnTo>
                <a:lnTo>
                  <a:pt x="3440" y="1923"/>
                </a:lnTo>
                <a:lnTo>
                  <a:pt x="3440" y="1925"/>
                </a:lnTo>
                <a:lnTo>
                  <a:pt x="3440" y="1925"/>
                </a:lnTo>
                <a:lnTo>
                  <a:pt x="3438" y="1925"/>
                </a:lnTo>
                <a:lnTo>
                  <a:pt x="3438" y="1927"/>
                </a:lnTo>
                <a:lnTo>
                  <a:pt x="3438" y="1929"/>
                </a:lnTo>
                <a:lnTo>
                  <a:pt x="3438" y="1929"/>
                </a:lnTo>
                <a:lnTo>
                  <a:pt x="3438" y="1929"/>
                </a:lnTo>
                <a:lnTo>
                  <a:pt x="3438" y="1929"/>
                </a:lnTo>
                <a:lnTo>
                  <a:pt x="3440" y="1929"/>
                </a:lnTo>
                <a:lnTo>
                  <a:pt x="3443" y="1929"/>
                </a:lnTo>
                <a:lnTo>
                  <a:pt x="3445" y="1929"/>
                </a:lnTo>
                <a:lnTo>
                  <a:pt x="3445" y="1927"/>
                </a:lnTo>
                <a:lnTo>
                  <a:pt x="3445" y="1927"/>
                </a:lnTo>
                <a:lnTo>
                  <a:pt x="3445" y="1925"/>
                </a:lnTo>
                <a:lnTo>
                  <a:pt x="3445" y="1923"/>
                </a:lnTo>
                <a:lnTo>
                  <a:pt x="3443" y="1923"/>
                </a:lnTo>
                <a:close/>
                <a:moveTo>
                  <a:pt x="3252" y="1809"/>
                </a:moveTo>
                <a:lnTo>
                  <a:pt x="3252" y="1809"/>
                </a:lnTo>
                <a:lnTo>
                  <a:pt x="3252" y="1807"/>
                </a:lnTo>
                <a:lnTo>
                  <a:pt x="3252" y="1805"/>
                </a:lnTo>
                <a:lnTo>
                  <a:pt x="3252" y="1805"/>
                </a:lnTo>
                <a:lnTo>
                  <a:pt x="3252" y="1805"/>
                </a:lnTo>
                <a:lnTo>
                  <a:pt x="3252" y="1805"/>
                </a:lnTo>
                <a:lnTo>
                  <a:pt x="3250" y="1807"/>
                </a:lnTo>
                <a:lnTo>
                  <a:pt x="3250" y="1807"/>
                </a:lnTo>
                <a:lnTo>
                  <a:pt x="3250" y="1807"/>
                </a:lnTo>
                <a:lnTo>
                  <a:pt x="3248" y="1807"/>
                </a:lnTo>
                <a:lnTo>
                  <a:pt x="3250" y="1807"/>
                </a:lnTo>
                <a:lnTo>
                  <a:pt x="3252" y="1809"/>
                </a:lnTo>
                <a:lnTo>
                  <a:pt x="3252" y="1809"/>
                </a:lnTo>
                <a:close/>
                <a:moveTo>
                  <a:pt x="3262" y="1814"/>
                </a:moveTo>
                <a:lnTo>
                  <a:pt x="3262" y="1814"/>
                </a:lnTo>
                <a:lnTo>
                  <a:pt x="3260" y="1814"/>
                </a:lnTo>
                <a:lnTo>
                  <a:pt x="3260" y="1814"/>
                </a:lnTo>
                <a:lnTo>
                  <a:pt x="3260" y="1816"/>
                </a:lnTo>
                <a:lnTo>
                  <a:pt x="3260" y="1816"/>
                </a:lnTo>
                <a:lnTo>
                  <a:pt x="3260" y="1818"/>
                </a:lnTo>
                <a:lnTo>
                  <a:pt x="3260" y="1818"/>
                </a:lnTo>
                <a:lnTo>
                  <a:pt x="3260" y="1818"/>
                </a:lnTo>
                <a:lnTo>
                  <a:pt x="3262" y="1818"/>
                </a:lnTo>
                <a:lnTo>
                  <a:pt x="3262" y="1818"/>
                </a:lnTo>
                <a:lnTo>
                  <a:pt x="3262" y="1816"/>
                </a:lnTo>
                <a:lnTo>
                  <a:pt x="3262" y="1816"/>
                </a:lnTo>
                <a:lnTo>
                  <a:pt x="3262" y="1816"/>
                </a:lnTo>
                <a:lnTo>
                  <a:pt x="3262" y="1814"/>
                </a:lnTo>
                <a:close/>
                <a:moveTo>
                  <a:pt x="3308" y="1822"/>
                </a:moveTo>
                <a:lnTo>
                  <a:pt x="3306" y="1822"/>
                </a:lnTo>
                <a:lnTo>
                  <a:pt x="3306" y="1822"/>
                </a:lnTo>
                <a:lnTo>
                  <a:pt x="3306" y="1822"/>
                </a:lnTo>
                <a:lnTo>
                  <a:pt x="3306" y="1824"/>
                </a:lnTo>
                <a:lnTo>
                  <a:pt x="3308" y="1824"/>
                </a:lnTo>
                <a:lnTo>
                  <a:pt x="3308" y="1824"/>
                </a:lnTo>
                <a:lnTo>
                  <a:pt x="3308" y="1824"/>
                </a:lnTo>
                <a:lnTo>
                  <a:pt x="3308" y="1822"/>
                </a:lnTo>
                <a:close/>
                <a:moveTo>
                  <a:pt x="3359" y="2348"/>
                </a:moveTo>
                <a:lnTo>
                  <a:pt x="3357" y="2348"/>
                </a:lnTo>
                <a:lnTo>
                  <a:pt x="3357" y="2348"/>
                </a:lnTo>
                <a:lnTo>
                  <a:pt x="3357" y="2350"/>
                </a:lnTo>
                <a:lnTo>
                  <a:pt x="3357" y="2350"/>
                </a:lnTo>
                <a:lnTo>
                  <a:pt x="3359" y="2350"/>
                </a:lnTo>
                <a:lnTo>
                  <a:pt x="3359" y="2348"/>
                </a:lnTo>
                <a:lnTo>
                  <a:pt x="3359" y="2348"/>
                </a:lnTo>
                <a:close/>
                <a:moveTo>
                  <a:pt x="3629" y="2399"/>
                </a:moveTo>
                <a:lnTo>
                  <a:pt x="3627" y="2399"/>
                </a:lnTo>
                <a:lnTo>
                  <a:pt x="3627" y="2399"/>
                </a:lnTo>
                <a:lnTo>
                  <a:pt x="3627" y="2399"/>
                </a:lnTo>
                <a:lnTo>
                  <a:pt x="3625" y="2399"/>
                </a:lnTo>
                <a:lnTo>
                  <a:pt x="3623" y="2399"/>
                </a:lnTo>
                <a:lnTo>
                  <a:pt x="3621" y="2401"/>
                </a:lnTo>
                <a:lnTo>
                  <a:pt x="3621" y="2401"/>
                </a:lnTo>
                <a:lnTo>
                  <a:pt x="3619" y="2401"/>
                </a:lnTo>
                <a:lnTo>
                  <a:pt x="3616" y="2403"/>
                </a:lnTo>
                <a:lnTo>
                  <a:pt x="3616" y="2403"/>
                </a:lnTo>
                <a:lnTo>
                  <a:pt x="3614" y="2401"/>
                </a:lnTo>
                <a:lnTo>
                  <a:pt x="3612" y="2401"/>
                </a:lnTo>
                <a:lnTo>
                  <a:pt x="3614" y="2399"/>
                </a:lnTo>
                <a:lnTo>
                  <a:pt x="3616" y="2399"/>
                </a:lnTo>
                <a:lnTo>
                  <a:pt x="3616" y="2399"/>
                </a:lnTo>
                <a:lnTo>
                  <a:pt x="3616" y="2399"/>
                </a:lnTo>
                <a:lnTo>
                  <a:pt x="3616" y="2396"/>
                </a:lnTo>
                <a:lnTo>
                  <a:pt x="3614" y="2396"/>
                </a:lnTo>
                <a:lnTo>
                  <a:pt x="3612" y="2399"/>
                </a:lnTo>
                <a:lnTo>
                  <a:pt x="3610" y="2399"/>
                </a:lnTo>
                <a:lnTo>
                  <a:pt x="3610" y="2399"/>
                </a:lnTo>
                <a:lnTo>
                  <a:pt x="3608" y="2399"/>
                </a:lnTo>
                <a:lnTo>
                  <a:pt x="3608" y="2396"/>
                </a:lnTo>
                <a:lnTo>
                  <a:pt x="3608" y="2396"/>
                </a:lnTo>
                <a:lnTo>
                  <a:pt x="3608" y="2394"/>
                </a:lnTo>
                <a:lnTo>
                  <a:pt x="3610" y="2394"/>
                </a:lnTo>
                <a:lnTo>
                  <a:pt x="3608" y="2392"/>
                </a:lnTo>
                <a:lnTo>
                  <a:pt x="3608" y="2392"/>
                </a:lnTo>
                <a:lnTo>
                  <a:pt x="3608" y="2392"/>
                </a:lnTo>
                <a:lnTo>
                  <a:pt x="3608" y="2390"/>
                </a:lnTo>
                <a:lnTo>
                  <a:pt x="3608" y="2390"/>
                </a:lnTo>
                <a:lnTo>
                  <a:pt x="3608" y="2390"/>
                </a:lnTo>
                <a:lnTo>
                  <a:pt x="3606" y="2390"/>
                </a:lnTo>
                <a:lnTo>
                  <a:pt x="3606" y="2392"/>
                </a:lnTo>
                <a:lnTo>
                  <a:pt x="3604" y="2394"/>
                </a:lnTo>
                <a:lnTo>
                  <a:pt x="3604" y="2396"/>
                </a:lnTo>
                <a:lnTo>
                  <a:pt x="3604" y="2396"/>
                </a:lnTo>
                <a:lnTo>
                  <a:pt x="3604" y="2399"/>
                </a:lnTo>
                <a:lnTo>
                  <a:pt x="3604" y="2399"/>
                </a:lnTo>
                <a:lnTo>
                  <a:pt x="3604" y="2399"/>
                </a:lnTo>
                <a:lnTo>
                  <a:pt x="3606" y="2399"/>
                </a:lnTo>
                <a:lnTo>
                  <a:pt x="3606" y="2401"/>
                </a:lnTo>
                <a:lnTo>
                  <a:pt x="3604" y="2401"/>
                </a:lnTo>
                <a:lnTo>
                  <a:pt x="3604" y="2401"/>
                </a:lnTo>
                <a:lnTo>
                  <a:pt x="3606" y="2403"/>
                </a:lnTo>
                <a:lnTo>
                  <a:pt x="3604" y="2403"/>
                </a:lnTo>
                <a:lnTo>
                  <a:pt x="3606" y="2405"/>
                </a:lnTo>
                <a:lnTo>
                  <a:pt x="3606" y="2405"/>
                </a:lnTo>
                <a:lnTo>
                  <a:pt x="3606" y="2407"/>
                </a:lnTo>
                <a:lnTo>
                  <a:pt x="3604" y="2407"/>
                </a:lnTo>
                <a:lnTo>
                  <a:pt x="3604" y="2407"/>
                </a:lnTo>
                <a:lnTo>
                  <a:pt x="3604" y="2409"/>
                </a:lnTo>
                <a:lnTo>
                  <a:pt x="3604" y="2409"/>
                </a:lnTo>
                <a:lnTo>
                  <a:pt x="3606" y="2409"/>
                </a:lnTo>
                <a:lnTo>
                  <a:pt x="3608" y="2409"/>
                </a:lnTo>
                <a:lnTo>
                  <a:pt x="3608" y="2409"/>
                </a:lnTo>
                <a:lnTo>
                  <a:pt x="3610" y="2407"/>
                </a:lnTo>
                <a:lnTo>
                  <a:pt x="3612" y="2407"/>
                </a:lnTo>
                <a:lnTo>
                  <a:pt x="3612" y="2407"/>
                </a:lnTo>
                <a:lnTo>
                  <a:pt x="3614" y="2409"/>
                </a:lnTo>
                <a:lnTo>
                  <a:pt x="3616" y="2409"/>
                </a:lnTo>
                <a:lnTo>
                  <a:pt x="3616" y="2409"/>
                </a:lnTo>
                <a:lnTo>
                  <a:pt x="3619" y="2409"/>
                </a:lnTo>
                <a:lnTo>
                  <a:pt x="3619" y="2409"/>
                </a:lnTo>
                <a:lnTo>
                  <a:pt x="3619" y="2409"/>
                </a:lnTo>
                <a:lnTo>
                  <a:pt x="3621" y="2409"/>
                </a:lnTo>
                <a:lnTo>
                  <a:pt x="3623" y="2409"/>
                </a:lnTo>
                <a:lnTo>
                  <a:pt x="3623" y="2409"/>
                </a:lnTo>
                <a:lnTo>
                  <a:pt x="3625" y="2409"/>
                </a:lnTo>
                <a:lnTo>
                  <a:pt x="3625" y="2409"/>
                </a:lnTo>
                <a:lnTo>
                  <a:pt x="3625" y="2409"/>
                </a:lnTo>
                <a:lnTo>
                  <a:pt x="3627" y="2407"/>
                </a:lnTo>
                <a:lnTo>
                  <a:pt x="3625" y="2407"/>
                </a:lnTo>
                <a:lnTo>
                  <a:pt x="3625" y="2407"/>
                </a:lnTo>
                <a:lnTo>
                  <a:pt x="3623" y="2407"/>
                </a:lnTo>
                <a:lnTo>
                  <a:pt x="3623" y="2407"/>
                </a:lnTo>
                <a:lnTo>
                  <a:pt x="3621" y="2407"/>
                </a:lnTo>
                <a:lnTo>
                  <a:pt x="3621" y="2407"/>
                </a:lnTo>
                <a:lnTo>
                  <a:pt x="3619" y="2407"/>
                </a:lnTo>
                <a:lnTo>
                  <a:pt x="3619" y="2405"/>
                </a:lnTo>
                <a:lnTo>
                  <a:pt x="3619" y="2405"/>
                </a:lnTo>
                <a:lnTo>
                  <a:pt x="3619" y="2405"/>
                </a:lnTo>
                <a:lnTo>
                  <a:pt x="3621" y="2405"/>
                </a:lnTo>
                <a:lnTo>
                  <a:pt x="3621" y="2405"/>
                </a:lnTo>
                <a:lnTo>
                  <a:pt x="3621" y="2403"/>
                </a:lnTo>
                <a:lnTo>
                  <a:pt x="3621" y="2403"/>
                </a:lnTo>
                <a:lnTo>
                  <a:pt x="3625" y="2403"/>
                </a:lnTo>
                <a:lnTo>
                  <a:pt x="3625" y="2403"/>
                </a:lnTo>
                <a:lnTo>
                  <a:pt x="3627" y="2405"/>
                </a:lnTo>
                <a:lnTo>
                  <a:pt x="3627" y="2405"/>
                </a:lnTo>
                <a:lnTo>
                  <a:pt x="3627" y="2405"/>
                </a:lnTo>
                <a:lnTo>
                  <a:pt x="3627" y="2405"/>
                </a:lnTo>
                <a:lnTo>
                  <a:pt x="3627" y="2403"/>
                </a:lnTo>
                <a:lnTo>
                  <a:pt x="3629" y="2403"/>
                </a:lnTo>
                <a:lnTo>
                  <a:pt x="3629" y="2403"/>
                </a:lnTo>
                <a:lnTo>
                  <a:pt x="3629" y="2401"/>
                </a:lnTo>
                <a:lnTo>
                  <a:pt x="3629" y="2399"/>
                </a:lnTo>
                <a:lnTo>
                  <a:pt x="3629" y="2399"/>
                </a:lnTo>
                <a:close/>
                <a:moveTo>
                  <a:pt x="3671" y="1585"/>
                </a:moveTo>
                <a:lnTo>
                  <a:pt x="3671" y="1585"/>
                </a:lnTo>
                <a:lnTo>
                  <a:pt x="3671" y="1585"/>
                </a:lnTo>
                <a:lnTo>
                  <a:pt x="3671" y="1583"/>
                </a:lnTo>
                <a:lnTo>
                  <a:pt x="3671" y="1583"/>
                </a:lnTo>
                <a:lnTo>
                  <a:pt x="3671" y="1585"/>
                </a:lnTo>
                <a:lnTo>
                  <a:pt x="3671" y="1585"/>
                </a:lnTo>
                <a:lnTo>
                  <a:pt x="3671" y="1585"/>
                </a:lnTo>
                <a:lnTo>
                  <a:pt x="3671" y="1585"/>
                </a:lnTo>
                <a:close/>
                <a:moveTo>
                  <a:pt x="3792" y="1524"/>
                </a:moveTo>
                <a:lnTo>
                  <a:pt x="3792" y="1524"/>
                </a:lnTo>
                <a:lnTo>
                  <a:pt x="3792" y="1522"/>
                </a:lnTo>
                <a:lnTo>
                  <a:pt x="3790" y="1520"/>
                </a:lnTo>
                <a:lnTo>
                  <a:pt x="3790" y="1520"/>
                </a:lnTo>
                <a:lnTo>
                  <a:pt x="3790" y="1520"/>
                </a:lnTo>
                <a:lnTo>
                  <a:pt x="3790" y="1520"/>
                </a:lnTo>
                <a:lnTo>
                  <a:pt x="3788" y="1514"/>
                </a:lnTo>
                <a:lnTo>
                  <a:pt x="3788" y="1514"/>
                </a:lnTo>
                <a:lnTo>
                  <a:pt x="3788" y="1514"/>
                </a:lnTo>
                <a:lnTo>
                  <a:pt x="3786" y="1510"/>
                </a:lnTo>
                <a:lnTo>
                  <a:pt x="3786" y="1510"/>
                </a:lnTo>
                <a:lnTo>
                  <a:pt x="3784" y="1510"/>
                </a:lnTo>
                <a:lnTo>
                  <a:pt x="3784" y="1510"/>
                </a:lnTo>
                <a:lnTo>
                  <a:pt x="3784" y="1508"/>
                </a:lnTo>
                <a:lnTo>
                  <a:pt x="3784" y="1508"/>
                </a:lnTo>
                <a:lnTo>
                  <a:pt x="3784" y="1508"/>
                </a:lnTo>
                <a:lnTo>
                  <a:pt x="3782" y="1503"/>
                </a:lnTo>
                <a:lnTo>
                  <a:pt x="3780" y="1501"/>
                </a:lnTo>
                <a:lnTo>
                  <a:pt x="3780" y="1501"/>
                </a:lnTo>
                <a:lnTo>
                  <a:pt x="3780" y="1501"/>
                </a:lnTo>
                <a:lnTo>
                  <a:pt x="3780" y="1501"/>
                </a:lnTo>
                <a:lnTo>
                  <a:pt x="3778" y="1497"/>
                </a:lnTo>
                <a:lnTo>
                  <a:pt x="3772" y="1493"/>
                </a:lnTo>
                <a:lnTo>
                  <a:pt x="3769" y="1491"/>
                </a:lnTo>
                <a:lnTo>
                  <a:pt x="3769" y="1491"/>
                </a:lnTo>
                <a:lnTo>
                  <a:pt x="3767" y="1491"/>
                </a:lnTo>
                <a:lnTo>
                  <a:pt x="3767" y="1491"/>
                </a:lnTo>
                <a:lnTo>
                  <a:pt x="3765" y="1491"/>
                </a:lnTo>
                <a:lnTo>
                  <a:pt x="3765" y="1491"/>
                </a:lnTo>
                <a:lnTo>
                  <a:pt x="3767" y="1491"/>
                </a:lnTo>
                <a:lnTo>
                  <a:pt x="3767" y="1493"/>
                </a:lnTo>
                <a:lnTo>
                  <a:pt x="3769" y="1493"/>
                </a:lnTo>
                <a:lnTo>
                  <a:pt x="3772" y="1493"/>
                </a:lnTo>
                <a:lnTo>
                  <a:pt x="3774" y="1495"/>
                </a:lnTo>
                <a:lnTo>
                  <a:pt x="3772" y="1495"/>
                </a:lnTo>
                <a:lnTo>
                  <a:pt x="3772" y="1495"/>
                </a:lnTo>
                <a:lnTo>
                  <a:pt x="3769" y="1495"/>
                </a:lnTo>
                <a:lnTo>
                  <a:pt x="3769" y="1493"/>
                </a:lnTo>
                <a:lnTo>
                  <a:pt x="3767" y="1493"/>
                </a:lnTo>
                <a:lnTo>
                  <a:pt x="3767" y="1495"/>
                </a:lnTo>
                <a:lnTo>
                  <a:pt x="3767" y="1497"/>
                </a:lnTo>
                <a:lnTo>
                  <a:pt x="3767" y="1499"/>
                </a:lnTo>
                <a:lnTo>
                  <a:pt x="3767" y="1501"/>
                </a:lnTo>
                <a:lnTo>
                  <a:pt x="3765" y="1503"/>
                </a:lnTo>
                <a:lnTo>
                  <a:pt x="3765" y="1503"/>
                </a:lnTo>
                <a:lnTo>
                  <a:pt x="3765" y="1505"/>
                </a:lnTo>
                <a:lnTo>
                  <a:pt x="3765" y="1505"/>
                </a:lnTo>
                <a:lnTo>
                  <a:pt x="3765" y="1510"/>
                </a:lnTo>
                <a:lnTo>
                  <a:pt x="3765" y="1512"/>
                </a:lnTo>
                <a:lnTo>
                  <a:pt x="3763" y="1516"/>
                </a:lnTo>
                <a:lnTo>
                  <a:pt x="3763" y="1516"/>
                </a:lnTo>
                <a:lnTo>
                  <a:pt x="3763" y="1516"/>
                </a:lnTo>
                <a:lnTo>
                  <a:pt x="3763" y="1512"/>
                </a:lnTo>
                <a:lnTo>
                  <a:pt x="3763" y="1514"/>
                </a:lnTo>
                <a:lnTo>
                  <a:pt x="3763" y="1516"/>
                </a:lnTo>
                <a:lnTo>
                  <a:pt x="3763" y="1518"/>
                </a:lnTo>
                <a:lnTo>
                  <a:pt x="3763" y="1522"/>
                </a:lnTo>
                <a:lnTo>
                  <a:pt x="3765" y="1533"/>
                </a:lnTo>
                <a:lnTo>
                  <a:pt x="3765" y="1537"/>
                </a:lnTo>
                <a:lnTo>
                  <a:pt x="3767" y="1539"/>
                </a:lnTo>
                <a:lnTo>
                  <a:pt x="3767" y="1543"/>
                </a:lnTo>
                <a:lnTo>
                  <a:pt x="3772" y="1545"/>
                </a:lnTo>
                <a:lnTo>
                  <a:pt x="3774" y="1545"/>
                </a:lnTo>
                <a:lnTo>
                  <a:pt x="3778" y="1545"/>
                </a:lnTo>
                <a:lnTo>
                  <a:pt x="3780" y="1543"/>
                </a:lnTo>
                <a:lnTo>
                  <a:pt x="3786" y="1541"/>
                </a:lnTo>
                <a:lnTo>
                  <a:pt x="3786" y="1541"/>
                </a:lnTo>
                <a:lnTo>
                  <a:pt x="3790" y="1539"/>
                </a:lnTo>
                <a:lnTo>
                  <a:pt x="3792" y="1537"/>
                </a:lnTo>
                <a:lnTo>
                  <a:pt x="3792" y="1537"/>
                </a:lnTo>
                <a:lnTo>
                  <a:pt x="3792" y="1535"/>
                </a:lnTo>
                <a:lnTo>
                  <a:pt x="3795" y="1533"/>
                </a:lnTo>
                <a:lnTo>
                  <a:pt x="3795" y="1531"/>
                </a:lnTo>
                <a:lnTo>
                  <a:pt x="3795" y="1526"/>
                </a:lnTo>
                <a:lnTo>
                  <a:pt x="3792" y="1524"/>
                </a:lnTo>
                <a:close/>
                <a:moveTo>
                  <a:pt x="3673" y="1570"/>
                </a:move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close/>
                <a:moveTo>
                  <a:pt x="3610" y="2399"/>
                </a:moveTo>
                <a:lnTo>
                  <a:pt x="3612" y="2399"/>
                </a:lnTo>
                <a:lnTo>
                  <a:pt x="3612" y="2396"/>
                </a:lnTo>
                <a:lnTo>
                  <a:pt x="3612" y="2396"/>
                </a:lnTo>
                <a:lnTo>
                  <a:pt x="3612" y="2394"/>
                </a:lnTo>
                <a:lnTo>
                  <a:pt x="3610" y="2394"/>
                </a:lnTo>
                <a:lnTo>
                  <a:pt x="3610" y="2394"/>
                </a:lnTo>
                <a:lnTo>
                  <a:pt x="3610" y="2394"/>
                </a:lnTo>
                <a:lnTo>
                  <a:pt x="3610" y="2396"/>
                </a:lnTo>
                <a:lnTo>
                  <a:pt x="3610" y="2396"/>
                </a:lnTo>
                <a:lnTo>
                  <a:pt x="3610" y="2396"/>
                </a:lnTo>
                <a:lnTo>
                  <a:pt x="3610" y="2399"/>
                </a:lnTo>
                <a:close/>
                <a:moveTo>
                  <a:pt x="3763" y="1501"/>
                </a:moveTo>
                <a:lnTo>
                  <a:pt x="3763" y="1501"/>
                </a:lnTo>
                <a:lnTo>
                  <a:pt x="3765" y="1501"/>
                </a:lnTo>
                <a:lnTo>
                  <a:pt x="3765" y="1501"/>
                </a:lnTo>
                <a:lnTo>
                  <a:pt x="3765" y="1501"/>
                </a:lnTo>
                <a:lnTo>
                  <a:pt x="3763" y="1499"/>
                </a:lnTo>
                <a:lnTo>
                  <a:pt x="3763" y="1501"/>
                </a:lnTo>
                <a:close/>
                <a:moveTo>
                  <a:pt x="3673" y="2474"/>
                </a:moveTo>
                <a:lnTo>
                  <a:pt x="3671" y="2472"/>
                </a:lnTo>
                <a:lnTo>
                  <a:pt x="3669" y="2472"/>
                </a:lnTo>
                <a:lnTo>
                  <a:pt x="3669" y="2472"/>
                </a:lnTo>
                <a:lnTo>
                  <a:pt x="3669" y="2472"/>
                </a:lnTo>
                <a:lnTo>
                  <a:pt x="3669" y="2474"/>
                </a:lnTo>
                <a:lnTo>
                  <a:pt x="3671" y="2474"/>
                </a:lnTo>
                <a:lnTo>
                  <a:pt x="3671" y="2476"/>
                </a:lnTo>
                <a:lnTo>
                  <a:pt x="3671" y="2476"/>
                </a:lnTo>
                <a:lnTo>
                  <a:pt x="3673" y="2476"/>
                </a:lnTo>
                <a:lnTo>
                  <a:pt x="3675" y="2476"/>
                </a:lnTo>
                <a:lnTo>
                  <a:pt x="3677" y="2476"/>
                </a:lnTo>
                <a:lnTo>
                  <a:pt x="3677" y="2474"/>
                </a:lnTo>
                <a:lnTo>
                  <a:pt x="3675" y="2474"/>
                </a:lnTo>
                <a:lnTo>
                  <a:pt x="3673" y="2474"/>
                </a:lnTo>
                <a:close/>
                <a:moveTo>
                  <a:pt x="3663" y="1470"/>
                </a:moveTo>
                <a:lnTo>
                  <a:pt x="3663" y="1470"/>
                </a:lnTo>
                <a:lnTo>
                  <a:pt x="3663" y="1470"/>
                </a:lnTo>
                <a:lnTo>
                  <a:pt x="3663" y="1470"/>
                </a:lnTo>
                <a:lnTo>
                  <a:pt x="3663" y="1470"/>
                </a:lnTo>
                <a:lnTo>
                  <a:pt x="3663" y="1470"/>
                </a:lnTo>
                <a:lnTo>
                  <a:pt x="3663" y="1470"/>
                </a:lnTo>
                <a:lnTo>
                  <a:pt x="3663" y="1470"/>
                </a:lnTo>
                <a:lnTo>
                  <a:pt x="3663" y="1470"/>
                </a:lnTo>
                <a:close/>
                <a:moveTo>
                  <a:pt x="3656" y="1734"/>
                </a:moveTo>
                <a:lnTo>
                  <a:pt x="3656" y="1736"/>
                </a:lnTo>
                <a:lnTo>
                  <a:pt x="3658" y="1736"/>
                </a:lnTo>
                <a:lnTo>
                  <a:pt x="3658" y="1736"/>
                </a:lnTo>
                <a:lnTo>
                  <a:pt x="3658" y="1736"/>
                </a:lnTo>
                <a:lnTo>
                  <a:pt x="3658" y="1736"/>
                </a:lnTo>
                <a:lnTo>
                  <a:pt x="3656" y="1738"/>
                </a:lnTo>
                <a:lnTo>
                  <a:pt x="3656" y="1736"/>
                </a:lnTo>
                <a:lnTo>
                  <a:pt x="3656" y="1736"/>
                </a:lnTo>
                <a:lnTo>
                  <a:pt x="3656" y="1736"/>
                </a:lnTo>
                <a:lnTo>
                  <a:pt x="3656" y="1736"/>
                </a:lnTo>
                <a:lnTo>
                  <a:pt x="3656" y="1738"/>
                </a:lnTo>
                <a:lnTo>
                  <a:pt x="3658" y="1738"/>
                </a:lnTo>
                <a:lnTo>
                  <a:pt x="3658" y="1738"/>
                </a:lnTo>
                <a:lnTo>
                  <a:pt x="3658" y="1736"/>
                </a:lnTo>
                <a:lnTo>
                  <a:pt x="3658" y="1736"/>
                </a:lnTo>
                <a:lnTo>
                  <a:pt x="3656" y="1734"/>
                </a:lnTo>
                <a:close/>
                <a:moveTo>
                  <a:pt x="3667" y="1512"/>
                </a:moveTo>
                <a:lnTo>
                  <a:pt x="3667" y="1512"/>
                </a:lnTo>
                <a:lnTo>
                  <a:pt x="3667" y="1512"/>
                </a:lnTo>
                <a:lnTo>
                  <a:pt x="3665" y="1512"/>
                </a:lnTo>
                <a:lnTo>
                  <a:pt x="3665" y="1512"/>
                </a:lnTo>
                <a:lnTo>
                  <a:pt x="3665" y="1512"/>
                </a:lnTo>
                <a:lnTo>
                  <a:pt x="3667" y="1512"/>
                </a:lnTo>
                <a:lnTo>
                  <a:pt x="3667" y="1512"/>
                </a:lnTo>
                <a:lnTo>
                  <a:pt x="3667" y="1512"/>
                </a:lnTo>
                <a:lnTo>
                  <a:pt x="3667" y="1512"/>
                </a:lnTo>
                <a:lnTo>
                  <a:pt x="3667" y="1512"/>
                </a:lnTo>
                <a:lnTo>
                  <a:pt x="3667" y="1512"/>
                </a:lnTo>
                <a:lnTo>
                  <a:pt x="3667" y="1512"/>
                </a:lnTo>
                <a:close/>
                <a:moveTo>
                  <a:pt x="2376" y="1459"/>
                </a:moveTo>
                <a:lnTo>
                  <a:pt x="2374" y="1459"/>
                </a:lnTo>
                <a:lnTo>
                  <a:pt x="2374" y="1459"/>
                </a:lnTo>
                <a:lnTo>
                  <a:pt x="2374" y="1461"/>
                </a:lnTo>
                <a:lnTo>
                  <a:pt x="2376" y="1461"/>
                </a:lnTo>
                <a:lnTo>
                  <a:pt x="2376" y="1459"/>
                </a:lnTo>
                <a:lnTo>
                  <a:pt x="2376" y="1459"/>
                </a:lnTo>
                <a:close/>
                <a:moveTo>
                  <a:pt x="2380" y="1468"/>
                </a:moveTo>
                <a:lnTo>
                  <a:pt x="2380" y="1468"/>
                </a:lnTo>
                <a:lnTo>
                  <a:pt x="2378" y="1470"/>
                </a:lnTo>
                <a:lnTo>
                  <a:pt x="2380" y="1470"/>
                </a:lnTo>
                <a:lnTo>
                  <a:pt x="2380" y="1470"/>
                </a:lnTo>
                <a:lnTo>
                  <a:pt x="2380" y="1470"/>
                </a:lnTo>
                <a:lnTo>
                  <a:pt x="2380" y="1470"/>
                </a:lnTo>
                <a:lnTo>
                  <a:pt x="2380" y="1470"/>
                </a:lnTo>
                <a:lnTo>
                  <a:pt x="2380" y="1468"/>
                </a:lnTo>
                <a:lnTo>
                  <a:pt x="2380" y="1468"/>
                </a:lnTo>
                <a:lnTo>
                  <a:pt x="2380" y="1468"/>
                </a:lnTo>
                <a:close/>
                <a:moveTo>
                  <a:pt x="2378" y="1466"/>
                </a:moveTo>
                <a:lnTo>
                  <a:pt x="2378" y="1463"/>
                </a:lnTo>
                <a:lnTo>
                  <a:pt x="2376" y="1463"/>
                </a:lnTo>
                <a:lnTo>
                  <a:pt x="2376" y="1466"/>
                </a:lnTo>
                <a:lnTo>
                  <a:pt x="2376" y="1466"/>
                </a:lnTo>
                <a:lnTo>
                  <a:pt x="2376" y="1466"/>
                </a:lnTo>
                <a:lnTo>
                  <a:pt x="2376" y="1466"/>
                </a:lnTo>
                <a:lnTo>
                  <a:pt x="2378" y="1466"/>
                </a:lnTo>
                <a:close/>
                <a:moveTo>
                  <a:pt x="2378" y="1470"/>
                </a:moveTo>
                <a:lnTo>
                  <a:pt x="2376" y="1470"/>
                </a:lnTo>
                <a:lnTo>
                  <a:pt x="2376" y="1470"/>
                </a:lnTo>
                <a:lnTo>
                  <a:pt x="2376" y="1472"/>
                </a:lnTo>
                <a:lnTo>
                  <a:pt x="2376" y="1472"/>
                </a:lnTo>
                <a:lnTo>
                  <a:pt x="2376" y="1472"/>
                </a:lnTo>
                <a:lnTo>
                  <a:pt x="2378" y="1472"/>
                </a:lnTo>
                <a:lnTo>
                  <a:pt x="2378" y="1472"/>
                </a:lnTo>
                <a:lnTo>
                  <a:pt x="2378" y="1470"/>
                </a:lnTo>
                <a:lnTo>
                  <a:pt x="2378" y="1470"/>
                </a:lnTo>
                <a:close/>
                <a:moveTo>
                  <a:pt x="2399" y="1744"/>
                </a:moveTo>
                <a:lnTo>
                  <a:pt x="2399" y="1744"/>
                </a:lnTo>
                <a:lnTo>
                  <a:pt x="2399" y="1744"/>
                </a:lnTo>
                <a:lnTo>
                  <a:pt x="2399" y="1744"/>
                </a:lnTo>
                <a:lnTo>
                  <a:pt x="2399" y="1747"/>
                </a:lnTo>
                <a:lnTo>
                  <a:pt x="2399" y="1747"/>
                </a:lnTo>
                <a:lnTo>
                  <a:pt x="2399" y="1747"/>
                </a:lnTo>
                <a:lnTo>
                  <a:pt x="2401" y="1747"/>
                </a:lnTo>
                <a:lnTo>
                  <a:pt x="2401" y="1744"/>
                </a:lnTo>
                <a:lnTo>
                  <a:pt x="2399" y="1744"/>
                </a:lnTo>
                <a:lnTo>
                  <a:pt x="2399" y="1744"/>
                </a:lnTo>
                <a:close/>
                <a:moveTo>
                  <a:pt x="2426" y="1522"/>
                </a:moveTo>
                <a:lnTo>
                  <a:pt x="2424" y="1522"/>
                </a:lnTo>
                <a:lnTo>
                  <a:pt x="2422" y="1522"/>
                </a:lnTo>
                <a:lnTo>
                  <a:pt x="2420" y="1522"/>
                </a:lnTo>
                <a:lnTo>
                  <a:pt x="2424" y="1524"/>
                </a:lnTo>
                <a:lnTo>
                  <a:pt x="2426" y="1524"/>
                </a:lnTo>
                <a:lnTo>
                  <a:pt x="2426" y="1524"/>
                </a:lnTo>
                <a:lnTo>
                  <a:pt x="2426" y="1522"/>
                </a:lnTo>
                <a:lnTo>
                  <a:pt x="2426" y="1522"/>
                </a:lnTo>
                <a:lnTo>
                  <a:pt x="2426" y="1522"/>
                </a:lnTo>
                <a:close/>
                <a:moveTo>
                  <a:pt x="2382" y="1466"/>
                </a:moveTo>
                <a:lnTo>
                  <a:pt x="2382" y="1466"/>
                </a:lnTo>
                <a:lnTo>
                  <a:pt x="2382" y="1466"/>
                </a:lnTo>
                <a:lnTo>
                  <a:pt x="2382" y="1466"/>
                </a:lnTo>
                <a:lnTo>
                  <a:pt x="2382" y="1463"/>
                </a:lnTo>
                <a:lnTo>
                  <a:pt x="2382" y="1463"/>
                </a:lnTo>
                <a:lnTo>
                  <a:pt x="2382" y="1463"/>
                </a:lnTo>
                <a:lnTo>
                  <a:pt x="2382" y="1466"/>
                </a:lnTo>
                <a:close/>
                <a:moveTo>
                  <a:pt x="2364" y="1216"/>
                </a:moveTo>
                <a:lnTo>
                  <a:pt x="2366" y="1218"/>
                </a:lnTo>
                <a:lnTo>
                  <a:pt x="2368" y="1218"/>
                </a:lnTo>
                <a:lnTo>
                  <a:pt x="2368" y="1218"/>
                </a:lnTo>
                <a:lnTo>
                  <a:pt x="2370" y="1216"/>
                </a:lnTo>
                <a:lnTo>
                  <a:pt x="2372" y="1212"/>
                </a:lnTo>
                <a:lnTo>
                  <a:pt x="2374" y="1210"/>
                </a:lnTo>
                <a:lnTo>
                  <a:pt x="2374" y="1210"/>
                </a:lnTo>
                <a:lnTo>
                  <a:pt x="2372" y="1210"/>
                </a:lnTo>
                <a:lnTo>
                  <a:pt x="2368" y="1212"/>
                </a:lnTo>
                <a:lnTo>
                  <a:pt x="2368" y="1212"/>
                </a:lnTo>
                <a:lnTo>
                  <a:pt x="2366" y="1212"/>
                </a:lnTo>
                <a:lnTo>
                  <a:pt x="2364" y="1212"/>
                </a:lnTo>
                <a:lnTo>
                  <a:pt x="2364" y="1214"/>
                </a:lnTo>
                <a:lnTo>
                  <a:pt x="2364" y="1214"/>
                </a:lnTo>
                <a:lnTo>
                  <a:pt x="2364" y="1216"/>
                </a:lnTo>
                <a:close/>
                <a:moveTo>
                  <a:pt x="2359" y="1216"/>
                </a:moveTo>
                <a:lnTo>
                  <a:pt x="2357" y="1216"/>
                </a:lnTo>
                <a:lnTo>
                  <a:pt x="2357" y="1216"/>
                </a:lnTo>
                <a:lnTo>
                  <a:pt x="2357" y="1216"/>
                </a:lnTo>
                <a:lnTo>
                  <a:pt x="2357" y="1218"/>
                </a:lnTo>
                <a:lnTo>
                  <a:pt x="2357" y="1218"/>
                </a:lnTo>
                <a:lnTo>
                  <a:pt x="2359" y="1218"/>
                </a:lnTo>
                <a:lnTo>
                  <a:pt x="2359" y="1218"/>
                </a:lnTo>
                <a:lnTo>
                  <a:pt x="2359" y="1216"/>
                </a:lnTo>
                <a:lnTo>
                  <a:pt x="2359" y="1216"/>
                </a:lnTo>
                <a:lnTo>
                  <a:pt x="2359" y="1216"/>
                </a:lnTo>
                <a:close/>
                <a:moveTo>
                  <a:pt x="4450" y="1635"/>
                </a:moveTo>
                <a:lnTo>
                  <a:pt x="4448" y="1638"/>
                </a:lnTo>
                <a:lnTo>
                  <a:pt x="4448" y="1640"/>
                </a:lnTo>
                <a:lnTo>
                  <a:pt x="4450" y="1640"/>
                </a:lnTo>
                <a:lnTo>
                  <a:pt x="4450" y="1638"/>
                </a:lnTo>
                <a:lnTo>
                  <a:pt x="4453" y="1638"/>
                </a:lnTo>
                <a:lnTo>
                  <a:pt x="4450" y="1635"/>
                </a:lnTo>
                <a:lnTo>
                  <a:pt x="4453" y="1635"/>
                </a:lnTo>
                <a:lnTo>
                  <a:pt x="4450" y="1635"/>
                </a:lnTo>
                <a:lnTo>
                  <a:pt x="4450" y="1635"/>
                </a:lnTo>
                <a:close/>
                <a:moveTo>
                  <a:pt x="2374" y="1470"/>
                </a:moveTo>
                <a:lnTo>
                  <a:pt x="2374" y="1470"/>
                </a:lnTo>
                <a:lnTo>
                  <a:pt x="2374" y="1470"/>
                </a:lnTo>
                <a:lnTo>
                  <a:pt x="2374" y="1470"/>
                </a:lnTo>
                <a:lnTo>
                  <a:pt x="2374" y="1470"/>
                </a:lnTo>
                <a:lnTo>
                  <a:pt x="2372" y="1472"/>
                </a:lnTo>
                <a:lnTo>
                  <a:pt x="2372" y="1472"/>
                </a:lnTo>
                <a:lnTo>
                  <a:pt x="2374" y="1472"/>
                </a:lnTo>
                <a:lnTo>
                  <a:pt x="2374" y="1472"/>
                </a:lnTo>
                <a:lnTo>
                  <a:pt x="2374" y="1472"/>
                </a:lnTo>
                <a:lnTo>
                  <a:pt x="2376" y="1472"/>
                </a:lnTo>
                <a:lnTo>
                  <a:pt x="2374" y="1470"/>
                </a:lnTo>
                <a:lnTo>
                  <a:pt x="2374" y="1470"/>
                </a:lnTo>
                <a:close/>
                <a:moveTo>
                  <a:pt x="3235" y="1795"/>
                </a:moveTo>
                <a:lnTo>
                  <a:pt x="3235" y="1795"/>
                </a:lnTo>
                <a:lnTo>
                  <a:pt x="3235" y="1795"/>
                </a:lnTo>
                <a:lnTo>
                  <a:pt x="3235" y="1797"/>
                </a:lnTo>
                <a:lnTo>
                  <a:pt x="3233" y="1801"/>
                </a:lnTo>
                <a:lnTo>
                  <a:pt x="3235" y="1801"/>
                </a:lnTo>
                <a:lnTo>
                  <a:pt x="3235" y="1803"/>
                </a:lnTo>
                <a:lnTo>
                  <a:pt x="3237" y="1803"/>
                </a:lnTo>
                <a:lnTo>
                  <a:pt x="3237" y="1803"/>
                </a:lnTo>
                <a:lnTo>
                  <a:pt x="3237" y="1803"/>
                </a:lnTo>
                <a:lnTo>
                  <a:pt x="3237" y="1801"/>
                </a:lnTo>
                <a:lnTo>
                  <a:pt x="3235" y="1799"/>
                </a:lnTo>
                <a:lnTo>
                  <a:pt x="3237" y="1795"/>
                </a:lnTo>
                <a:lnTo>
                  <a:pt x="3235" y="1795"/>
                </a:lnTo>
                <a:close/>
                <a:moveTo>
                  <a:pt x="3336" y="1847"/>
                </a:moveTo>
                <a:lnTo>
                  <a:pt x="3336" y="1845"/>
                </a:lnTo>
                <a:lnTo>
                  <a:pt x="3336" y="1841"/>
                </a:lnTo>
                <a:lnTo>
                  <a:pt x="3334" y="1835"/>
                </a:lnTo>
                <a:lnTo>
                  <a:pt x="3334" y="1826"/>
                </a:lnTo>
                <a:lnTo>
                  <a:pt x="3332" y="1822"/>
                </a:lnTo>
                <a:lnTo>
                  <a:pt x="3332" y="1820"/>
                </a:lnTo>
                <a:lnTo>
                  <a:pt x="3329" y="1818"/>
                </a:lnTo>
                <a:lnTo>
                  <a:pt x="3329" y="1818"/>
                </a:lnTo>
                <a:lnTo>
                  <a:pt x="3327" y="1814"/>
                </a:lnTo>
                <a:lnTo>
                  <a:pt x="3325" y="1812"/>
                </a:lnTo>
                <a:lnTo>
                  <a:pt x="3325" y="1812"/>
                </a:lnTo>
                <a:lnTo>
                  <a:pt x="3325" y="1809"/>
                </a:lnTo>
                <a:lnTo>
                  <a:pt x="3323" y="1807"/>
                </a:lnTo>
                <a:lnTo>
                  <a:pt x="3323" y="1807"/>
                </a:lnTo>
                <a:lnTo>
                  <a:pt x="3321" y="1805"/>
                </a:lnTo>
                <a:lnTo>
                  <a:pt x="3321" y="1805"/>
                </a:lnTo>
                <a:lnTo>
                  <a:pt x="3321" y="1805"/>
                </a:lnTo>
                <a:lnTo>
                  <a:pt x="3319" y="1809"/>
                </a:lnTo>
                <a:lnTo>
                  <a:pt x="3317" y="1812"/>
                </a:lnTo>
                <a:lnTo>
                  <a:pt x="3317" y="1812"/>
                </a:lnTo>
                <a:lnTo>
                  <a:pt x="3315" y="1812"/>
                </a:lnTo>
                <a:lnTo>
                  <a:pt x="3315" y="1812"/>
                </a:lnTo>
                <a:lnTo>
                  <a:pt x="3315" y="1814"/>
                </a:lnTo>
                <a:lnTo>
                  <a:pt x="3317" y="1816"/>
                </a:lnTo>
                <a:lnTo>
                  <a:pt x="3317" y="1816"/>
                </a:lnTo>
                <a:lnTo>
                  <a:pt x="3317" y="1818"/>
                </a:lnTo>
                <a:lnTo>
                  <a:pt x="3315" y="1822"/>
                </a:lnTo>
                <a:lnTo>
                  <a:pt x="3313" y="1824"/>
                </a:lnTo>
                <a:lnTo>
                  <a:pt x="3311" y="1826"/>
                </a:lnTo>
                <a:lnTo>
                  <a:pt x="3308" y="1826"/>
                </a:lnTo>
                <a:lnTo>
                  <a:pt x="3308" y="1828"/>
                </a:lnTo>
                <a:lnTo>
                  <a:pt x="3306" y="1828"/>
                </a:lnTo>
                <a:lnTo>
                  <a:pt x="3306" y="1828"/>
                </a:lnTo>
                <a:lnTo>
                  <a:pt x="3304" y="1828"/>
                </a:lnTo>
                <a:lnTo>
                  <a:pt x="3304" y="1828"/>
                </a:lnTo>
                <a:lnTo>
                  <a:pt x="3302" y="1828"/>
                </a:lnTo>
                <a:lnTo>
                  <a:pt x="3302" y="1828"/>
                </a:lnTo>
                <a:lnTo>
                  <a:pt x="3302" y="1830"/>
                </a:lnTo>
                <a:lnTo>
                  <a:pt x="3302" y="1830"/>
                </a:lnTo>
                <a:lnTo>
                  <a:pt x="3302" y="1830"/>
                </a:lnTo>
                <a:lnTo>
                  <a:pt x="3302" y="1832"/>
                </a:lnTo>
                <a:lnTo>
                  <a:pt x="3302" y="1832"/>
                </a:lnTo>
                <a:lnTo>
                  <a:pt x="3302" y="1832"/>
                </a:lnTo>
                <a:lnTo>
                  <a:pt x="3302" y="1835"/>
                </a:lnTo>
                <a:lnTo>
                  <a:pt x="3300" y="1839"/>
                </a:lnTo>
                <a:lnTo>
                  <a:pt x="3300" y="1841"/>
                </a:lnTo>
                <a:lnTo>
                  <a:pt x="3302" y="1843"/>
                </a:lnTo>
                <a:lnTo>
                  <a:pt x="3302" y="1843"/>
                </a:lnTo>
                <a:lnTo>
                  <a:pt x="3300" y="1843"/>
                </a:lnTo>
                <a:lnTo>
                  <a:pt x="3298" y="1843"/>
                </a:lnTo>
                <a:lnTo>
                  <a:pt x="3298" y="1845"/>
                </a:lnTo>
                <a:lnTo>
                  <a:pt x="3298" y="1845"/>
                </a:lnTo>
                <a:lnTo>
                  <a:pt x="3296" y="1847"/>
                </a:lnTo>
                <a:lnTo>
                  <a:pt x="3296" y="1847"/>
                </a:lnTo>
                <a:lnTo>
                  <a:pt x="3294" y="1847"/>
                </a:lnTo>
                <a:lnTo>
                  <a:pt x="3296" y="1847"/>
                </a:lnTo>
                <a:lnTo>
                  <a:pt x="3296" y="1847"/>
                </a:lnTo>
                <a:lnTo>
                  <a:pt x="3296" y="1845"/>
                </a:lnTo>
                <a:lnTo>
                  <a:pt x="3296" y="1845"/>
                </a:lnTo>
                <a:lnTo>
                  <a:pt x="3296" y="1843"/>
                </a:lnTo>
                <a:lnTo>
                  <a:pt x="3296" y="1843"/>
                </a:lnTo>
                <a:lnTo>
                  <a:pt x="3294" y="1845"/>
                </a:lnTo>
                <a:lnTo>
                  <a:pt x="3294" y="1845"/>
                </a:lnTo>
                <a:lnTo>
                  <a:pt x="3292" y="1847"/>
                </a:lnTo>
                <a:lnTo>
                  <a:pt x="3292" y="1849"/>
                </a:lnTo>
                <a:lnTo>
                  <a:pt x="3290" y="1849"/>
                </a:lnTo>
                <a:lnTo>
                  <a:pt x="3290" y="1851"/>
                </a:lnTo>
                <a:lnTo>
                  <a:pt x="3290" y="1851"/>
                </a:lnTo>
                <a:lnTo>
                  <a:pt x="3290" y="1853"/>
                </a:lnTo>
                <a:lnTo>
                  <a:pt x="3290" y="1853"/>
                </a:lnTo>
                <a:lnTo>
                  <a:pt x="3290" y="1853"/>
                </a:lnTo>
                <a:lnTo>
                  <a:pt x="3290" y="1856"/>
                </a:lnTo>
                <a:lnTo>
                  <a:pt x="3290" y="1856"/>
                </a:lnTo>
                <a:lnTo>
                  <a:pt x="3290" y="1853"/>
                </a:lnTo>
                <a:lnTo>
                  <a:pt x="3288" y="1851"/>
                </a:lnTo>
                <a:lnTo>
                  <a:pt x="3288" y="1851"/>
                </a:lnTo>
                <a:lnTo>
                  <a:pt x="3288" y="1851"/>
                </a:lnTo>
                <a:lnTo>
                  <a:pt x="3283" y="1853"/>
                </a:lnTo>
                <a:lnTo>
                  <a:pt x="3281" y="1856"/>
                </a:lnTo>
                <a:lnTo>
                  <a:pt x="3279" y="1858"/>
                </a:lnTo>
                <a:lnTo>
                  <a:pt x="3279" y="1858"/>
                </a:lnTo>
                <a:lnTo>
                  <a:pt x="3279" y="1860"/>
                </a:lnTo>
                <a:lnTo>
                  <a:pt x="3279" y="1860"/>
                </a:lnTo>
                <a:lnTo>
                  <a:pt x="3281" y="1862"/>
                </a:lnTo>
                <a:lnTo>
                  <a:pt x="3279" y="1862"/>
                </a:lnTo>
                <a:lnTo>
                  <a:pt x="3279" y="1862"/>
                </a:lnTo>
                <a:lnTo>
                  <a:pt x="3279" y="1862"/>
                </a:lnTo>
                <a:lnTo>
                  <a:pt x="3277" y="1860"/>
                </a:lnTo>
                <a:lnTo>
                  <a:pt x="3277" y="1860"/>
                </a:lnTo>
                <a:lnTo>
                  <a:pt x="3275" y="1860"/>
                </a:lnTo>
                <a:lnTo>
                  <a:pt x="3273" y="1860"/>
                </a:lnTo>
                <a:lnTo>
                  <a:pt x="3271" y="1860"/>
                </a:lnTo>
                <a:lnTo>
                  <a:pt x="3269" y="1860"/>
                </a:lnTo>
                <a:lnTo>
                  <a:pt x="3269" y="1862"/>
                </a:lnTo>
                <a:lnTo>
                  <a:pt x="3269" y="1862"/>
                </a:lnTo>
                <a:lnTo>
                  <a:pt x="3269" y="1862"/>
                </a:lnTo>
                <a:lnTo>
                  <a:pt x="3267" y="1862"/>
                </a:lnTo>
                <a:lnTo>
                  <a:pt x="3267" y="1862"/>
                </a:lnTo>
                <a:lnTo>
                  <a:pt x="3264" y="1864"/>
                </a:lnTo>
                <a:lnTo>
                  <a:pt x="3264" y="1864"/>
                </a:lnTo>
                <a:lnTo>
                  <a:pt x="3264" y="1862"/>
                </a:lnTo>
                <a:lnTo>
                  <a:pt x="3262" y="1862"/>
                </a:lnTo>
                <a:lnTo>
                  <a:pt x="3262" y="1862"/>
                </a:lnTo>
                <a:lnTo>
                  <a:pt x="3260" y="1864"/>
                </a:lnTo>
                <a:lnTo>
                  <a:pt x="3258" y="1866"/>
                </a:lnTo>
                <a:lnTo>
                  <a:pt x="3258" y="1866"/>
                </a:lnTo>
                <a:lnTo>
                  <a:pt x="3254" y="1866"/>
                </a:lnTo>
                <a:lnTo>
                  <a:pt x="3252" y="1866"/>
                </a:lnTo>
                <a:lnTo>
                  <a:pt x="3252" y="1866"/>
                </a:lnTo>
                <a:lnTo>
                  <a:pt x="3252" y="1866"/>
                </a:lnTo>
                <a:lnTo>
                  <a:pt x="3252" y="1868"/>
                </a:lnTo>
                <a:lnTo>
                  <a:pt x="3252" y="1872"/>
                </a:lnTo>
                <a:lnTo>
                  <a:pt x="3252" y="1872"/>
                </a:lnTo>
                <a:lnTo>
                  <a:pt x="3246" y="1883"/>
                </a:lnTo>
                <a:lnTo>
                  <a:pt x="3244" y="1887"/>
                </a:lnTo>
                <a:lnTo>
                  <a:pt x="3246" y="1887"/>
                </a:lnTo>
                <a:lnTo>
                  <a:pt x="3246" y="1889"/>
                </a:lnTo>
                <a:lnTo>
                  <a:pt x="3246" y="1891"/>
                </a:lnTo>
                <a:lnTo>
                  <a:pt x="3246" y="1897"/>
                </a:lnTo>
                <a:lnTo>
                  <a:pt x="3248" y="1900"/>
                </a:lnTo>
                <a:lnTo>
                  <a:pt x="3248" y="1902"/>
                </a:lnTo>
                <a:lnTo>
                  <a:pt x="3248" y="1904"/>
                </a:lnTo>
                <a:lnTo>
                  <a:pt x="3248" y="1906"/>
                </a:lnTo>
                <a:lnTo>
                  <a:pt x="3248" y="1908"/>
                </a:lnTo>
                <a:lnTo>
                  <a:pt x="3248" y="1908"/>
                </a:lnTo>
                <a:lnTo>
                  <a:pt x="3250" y="1912"/>
                </a:lnTo>
                <a:lnTo>
                  <a:pt x="3252" y="1914"/>
                </a:lnTo>
                <a:lnTo>
                  <a:pt x="3252" y="1916"/>
                </a:lnTo>
                <a:lnTo>
                  <a:pt x="3252" y="1916"/>
                </a:lnTo>
                <a:lnTo>
                  <a:pt x="3252" y="1921"/>
                </a:lnTo>
                <a:lnTo>
                  <a:pt x="3250" y="1923"/>
                </a:lnTo>
                <a:lnTo>
                  <a:pt x="3250" y="1925"/>
                </a:lnTo>
                <a:lnTo>
                  <a:pt x="3248" y="1927"/>
                </a:lnTo>
                <a:lnTo>
                  <a:pt x="3248" y="1931"/>
                </a:lnTo>
                <a:lnTo>
                  <a:pt x="3246" y="1931"/>
                </a:lnTo>
                <a:lnTo>
                  <a:pt x="3244" y="1935"/>
                </a:lnTo>
                <a:lnTo>
                  <a:pt x="3244" y="1937"/>
                </a:lnTo>
                <a:lnTo>
                  <a:pt x="3241" y="1939"/>
                </a:lnTo>
                <a:lnTo>
                  <a:pt x="3241" y="1941"/>
                </a:lnTo>
                <a:lnTo>
                  <a:pt x="3239" y="1941"/>
                </a:lnTo>
                <a:lnTo>
                  <a:pt x="3237" y="1941"/>
                </a:lnTo>
                <a:lnTo>
                  <a:pt x="3237" y="1946"/>
                </a:lnTo>
                <a:lnTo>
                  <a:pt x="3237" y="1948"/>
                </a:lnTo>
                <a:lnTo>
                  <a:pt x="3235" y="1948"/>
                </a:lnTo>
                <a:lnTo>
                  <a:pt x="3235" y="1950"/>
                </a:lnTo>
                <a:lnTo>
                  <a:pt x="3235" y="1950"/>
                </a:lnTo>
                <a:lnTo>
                  <a:pt x="3235" y="1952"/>
                </a:lnTo>
                <a:lnTo>
                  <a:pt x="3235" y="1952"/>
                </a:lnTo>
                <a:lnTo>
                  <a:pt x="3235" y="1956"/>
                </a:lnTo>
                <a:lnTo>
                  <a:pt x="3235" y="1958"/>
                </a:lnTo>
                <a:lnTo>
                  <a:pt x="3235" y="1962"/>
                </a:lnTo>
                <a:lnTo>
                  <a:pt x="3235" y="1965"/>
                </a:lnTo>
                <a:lnTo>
                  <a:pt x="3237" y="1965"/>
                </a:lnTo>
                <a:lnTo>
                  <a:pt x="3239" y="1969"/>
                </a:lnTo>
                <a:lnTo>
                  <a:pt x="3239" y="1971"/>
                </a:lnTo>
                <a:lnTo>
                  <a:pt x="3239" y="1971"/>
                </a:lnTo>
                <a:lnTo>
                  <a:pt x="3241" y="1973"/>
                </a:lnTo>
                <a:lnTo>
                  <a:pt x="3241" y="1975"/>
                </a:lnTo>
                <a:lnTo>
                  <a:pt x="3239" y="1977"/>
                </a:lnTo>
                <a:lnTo>
                  <a:pt x="3239" y="1979"/>
                </a:lnTo>
                <a:lnTo>
                  <a:pt x="3239" y="1981"/>
                </a:lnTo>
                <a:lnTo>
                  <a:pt x="3239" y="1983"/>
                </a:lnTo>
                <a:lnTo>
                  <a:pt x="3239" y="1988"/>
                </a:lnTo>
                <a:lnTo>
                  <a:pt x="3241" y="1988"/>
                </a:lnTo>
                <a:lnTo>
                  <a:pt x="3244" y="1990"/>
                </a:lnTo>
                <a:lnTo>
                  <a:pt x="3244" y="1992"/>
                </a:lnTo>
                <a:lnTo>
                  <a:pt x="3244" y="1994"/>
                </a:lnTo>
                <a:lnTo>
                  <a:pt x="3246" y="1996"/>
                </a:lnTo>
                <a:lnTo>
                  <a:pt x="3246" y="1996"/>
                </a:lnTo>
                <a:lnTo>
                  <a:pt x="3246" y="1998"/>
                </a:lnTo>
                <a:lnTo>
                  <a:pt x="3246" y="1998"/>
                </a:lnTo>
                <a:lnTo>
                  <a:pt x="3250" y="2000"/>
                </a:lnTo>
                <a:lnTo>
                  <a:pt x="3250" y="2000"/>
                </a:lnTo>
                <a:lnTo>
                  <a:pt x="3252" y="2002"/>
                </a:lnTo>
                <a:lnTo>
                  <a:pt x="3252" y="2002"/>
                </a:lnTo>
                <a:lnTo>
                  <a:pt x="3256" y="2002"/>
                </a:lnTo>
                <a:lnTo>
                  <a:pt x="3256" y="2002"/>
                </a:lnTo>
                <a:lnTo>
                  <a:pt x="3260" y="2006"/>
                </a:lnTo>
                <a:lnTo>
                  <a:pt x="3262" y="2006"/>
                </a:lnTo>
                <a:lnTo>
                  <a:pt x="3267" y="2006"/>
                </a:lnTo>
                <a:lnTo>
                  <a:pt x="3269" y="2006"/>
                </a:lnTo>
                <a:lnTo>
                  <a:pt x="3269" y="2004"/>
                </a:lnTo>
                <a:lnTo>
                  <a:pt x="3273" y="2002"/>
                </a:lnTo>
                <a:lnTo>
                  <a:pt x="3277" y="2000"/>
                </a:lnTo>
                <a:lnTo>
                  <a:pt x="3279" y="2000"/>
                </a:lnTo>
                <a:lnTo>
                  <a:pt x="3283" y="2000"/>
                </a:lnTo>
                <a:lnTo>
                  <a:pt x="3285" y="2000"/>
                </a:lnTo>
                <a:lnTo>
                  <a:pt x="3288" y="1998"/>
                </a:lnTo>
                <a:lnTo>
                  <a:pt x="3290" y="1998"/>
                </a:lnTo>
                <a:lnTo>
                  <a:pt x="3292" y="1994"/>
                </a:lnTo>
                <a:lnTo>
                  <a:pt x="3292" y="1992"/>
                </a:lnTo>
                <a:lnTo>
                  <a:pt x="3294" y="1990"/>
                </a:lnTo>
                <a:lnTo>
                  <a:pt x="3294" y="1988"/>
                </a:lnTo>
                <a:lnTo>
                  <a:pt x="3294" y="1986"/>
                </a:lnTo>
                <a:lnTo>
                  <a:pt x="3294" y="1983"/>
                </a:lnTo>
                <a:lnTo>
                  <a:pt x="3296" y="1981"/>
                </a:lnTo>
                <a:lnTo>
                  <a:pt x="3298" y="1979"/>
                </a:lnTo>
                <a:lnTo>
                  <a:pt x="3298" y="1977"/>
                </a:lnTo>
                <a:lnTo>
                  <a:pt x="3300" y="1971"/>
                </a:lnTo>
                <a:lnTo>
                  <a:pt x="3300" y="1967"/>
                </a:lnTo>
                <a:lnTo>
                  <a:pt x="3300" y="1962"/>
                </a:lnTo>
                <a:lnTo>
                  <a:pt x="3302" y="1958"/>
                </a:lnTo>
                <a:lnTo>
                  <a:pt x="3302" y="1958"/>
                </a:lnTo>
                <a:lnTo>
                  <a:pt x="3306" y="1950"/>
                </a:lnTo>
                <a:lnTo>
                  <a:pt x="3308" y="1941"/>
                </a:lnTo>
                <a:lnTo>
                  <a:pt x="3311" y="1935"/>
                </a:lnTo>
                <a:lnTo>
                  <a:pt x="3313" y="1929"/>
                </a:lnTo>
                <a:lnTo>
                  <a:pt x="3313" y="1925"/>
                </a:lnTo>
                <a:lnTo>
                  <a:pt x="3315" y="1921"/>
                </a:lnTo>
                <a:lnTo>
                  <a:pt x="3317" y="1914"/>
                </a:lnTo>
                <a:lnTo>
                  <a:pt x="3319" y="1908"/>
                </a:lnTo>
                <a:lnTo>
                  <a:pt x="3321" y="1904"/>
                </a:lnTo>
                <a:lnTo>
                  <a:pt x="3321" y="1900"/>
                </a:lnTo>
                <a:lnTo>
                  <a:pt x="3323" y="1897"/>
                </a:lnTo>
                <a:lnTo>
                  <a:pt x="3325" y="1891"/>
                </a:lnTo>
                <a:lnTo>
                  <a:pt x="3325" y="1887"/>
                </a:lnTo>
                <a:lnTo>
                  <a:pt x="3323" y="1883"/>
                </a:lnTo>
                <a:lnTo>
                  <a:pt x="3323" y="1881"/>
                </a:lnTo>
                <a:lnTo>
                  <a:pt x="3325" y="1879"/>
                </a:lnTo>
                <a:lnTo>
                  <a:pt x="3325" y="1877"/>
                </a:lnTo>
                <a:lnTo>
                  <a:pt x="3327" y="1877"/>
                </a:lnTo>
                <a:lnTo>
                  <a:pt x="3327" y="1874"/>
                </a:lnTo>
                <a:lnTo>
                  <a:pt x="3329" y="1874"/>
                </a:lnTo>
                <a:lnTo>
                  <a:pt x="3327" y="1874"/>
                </a:lnTo>
                <a:lnTo>
                  <a:pt x="3327" y="1872"/>
                </a:lnTo>
                <a:lnTo>
                  <a:pt x="3329" y="1872"/>
                </a:lnTo>
                <a:lnTo>
                  <a:pt x="3329" y="1870"/>
                </a:lnTo>
                <a:lnTo>
                  <a:pt x="3329" y="1866"/>
                </a:lnTo>
                <a:lnTo>
                  <a:pt x="3329" y="1866"/>
                </a:lnTo>
                <a:lnTo>
                  <a:pt x="3327" y="1864"/>
                </a:lnTo>
                <a:lnTo>
                  <a:pt x="3327" y="1864"/>
                </a:lnTo>
                <a:lnTo>
                  <a:pt x="3327" y="1862"/>
                </a:lnTo>
                <a:lnTo>
                  <a:pt x="3327" y="1860"/>
                </a:lnTo>
                <a:lnTo>
                  <a:pt x="3327" y="1858"/>
                </a:lnTo>
                <a:lnTo>
                  <a:pt x="3327" y="1856"/>
                </a:lnTo>
                <a:lnTo>
                  <a:pt x="3327" y="1856"/>
                </a:lnTo>
                <a:lnTo>
                  <a:pt x="3327" y="1856"/>
                </a:lnTo>
                <a:lnTo>
                  <a:pt x="3329" y="1856"/>
                </a:lnTo>
                <a:lnTo>
                  <a:pt x="3332" y="1856"/>
                </a:lnTo>
                <a:lnTo>
                  <a:pt x="3332" y="1856"/>
                </a:lnTo>
                <a:lnTo>
                  <a:pt x="3332" y="1860"/>
                </a:lnTo>
                <a:lnTo>
                  <a:pt x="3334" y="1862"/>
                </a:lnTo>
                <a:lnTo>
                  <a:pt x="3336" y="1862"/>
                </a:lnTo>
                <a:lnTo>
                  <a:pt x="3336" y="1862"/>
                </a:lnTo>
                <a:lnTo>
                  <a:pt x="3336" y="1862"/>
                </a:lnTo>
                <a:lnTo>
                  <a:pt x="3336" y="1860"/>
                </a:lnTo>
                <a:lnTo>
                  <a:pt x="3338" y="1858"/>
                </a:lnTo>
                <a:lnTo>
                  <a:pt x="3340" y="1853"/>
                </a:lnTo>
                <a:lnTo>
                  <a:pt x="3338" y="1849"/>
                </a:lnTo>
                <a:lnTo>
                  <a:pt x="3336" y="1847"/>
                </a:lnTo>
                <a:close/>
                <a:moveTo>
                  <a:pt x="3204" y="1661"/>
                </a:moveTo>
                <a:lnTo>
                  <a:pt x="3202" y="1661"/>
                </a:lnTo>
                <a:lnTo>
                  <a:pt x="3202" y="1663"/>
                </a:lnTo>
                <a:lnTo>
                  <a:pt x="3202" y="1663"/>
                </a:lnTo>
                <a:lnTo>
                  <a:pt x="3204" y="1661"/>
                </a:lnTo>
                <a:lnTo>
                  <a:pt x="3204" y="1661"/>
                </a:lnTo>
                <a:lnTo>
                  <a:pt x="3204" y="1661"/>
                </a:lnTo>
                <a:lnTo>
                  <a:pt x="3204" y="1661"/>
                </a:lnTo>
                <a:lnTo>
                  <a:pt x="3204" y="1661"/>
                </a:lnTo>
                <a:close/>
                <a:moveTo>
                  <a:pt x="3329" y="1877"/>
                </a:moveTo>
                <a:lnTo>
                  <a:pt x="3329" y="1879"/>
                </a:lnTo>
                <a:lnTo>
                  <a:pt x="3332" y="1877"/>
                </a:lnTo>
                <a:lnTo>
                  <a:pt x="3332" y="1872"/>
                </a:lnTo>
                <a:lnTo>
                  <a:pt x="3332" y="1872"/>
                </a:lnTo>
                <a:lnTo>
                  <a:pt x="3329" y="1877"/>
                </a:lnTo>
                <a:close/>
                <a:moveTo>
                  <a:pt x="3156" y="2357"/>
                </a:moveTo>
                <a:lnTo>
                  <a:pt x="3153" y="2357"/>
                </a:lnTo>
                <a:lnTo>
                  <a:pt x="3153" y="2357"/>
                </a:lnTo>
                <a:lnTo>
                  <a:pt x="3151" y="2359"/>
                </a:lnTo>
                <a:lnTo>
                  <a:pt x="3153" y="2359"/>
                </a:lnTo>
                <a:lnTo>
                  <a:pt x="3156" y="2359"/>
                </a:lnTo>
                <a:lnTo>
                  <a:pt x="3156" y="2359"/>
                </a:lnTo>
                <a:lnTo>
                  <a:pt x="3158" y="2359"/>
                </a:lnTo>
                <a:lnTo>
                  <a:pt x="3156" y="2359"/>
                </a:lnTo>
                <a:lnTo>
                  <a:pt x="3156" y="2357"/>
                </a:lnTo>
                <a:close/>
                <a:moveTo>
                  <a:pt x="2734" y="1583"/>
                </a:moveTo>
                <a:lnTo>
                  <a:pt x="2734" y="1583"/>
                </a:lnTo>
                <a:lnTo>
                  <a:pt x="2736" y="1579"/>
                </a:lnTo>
                <a:lnTo>
                  <a:pt x="2736" y="1579"/>
                </a:lnTo>
                <a:lnTo>
                  <a:pt x="2736" y="1577"/>
                </a:lnTo>
                <a:lnTo>
                  <a:pt x="2734" y="1577"/>
                </a:lnTo>
                <a:lnTo>
                  <a:pt x="2734" y="1577"/>
                </a:lnTo>
                <a:lnTo>
                  <a:pt x="2734" y="1577"/>
                </a:lnTo>
                <a:lnTo>
                  <a:pt x="2732" y="1579"/>
                </a:lnTo>
                <a:lnTo>
                  <a:pt x="2732" y="1579"/>
                </a:lnTo>
                <a:lnTo>
                  <a:pt x="2732" y="1581"/>
                </a:lnTo>
                <a:lnTo>
                  <a:pt x="2732" y="1581"/>
                </a:lnTo>
                <a:lnTo>
                  <a:pt x="2730" y="1581"/>
                </a:lnTo>
                <a:lnTo>
                  <a:pt x="2730" y="1583"/>
                </a:lnTo>
                <a:lnTo>
                  <a:pt x="2730" y="1583"/>
                </a:lnTo>
                <a:lnTo>
                  <a:pt x="2730" y="1583"/>
                </a:lnTo>
                <a:lnTo>
                  <a:pt x="2730" y="1585"/>
                </a:lnTo>
                <a:lnTo>
                  <a:pt x="2732" y="1585"/>
                </a:lnTo>
                <a:lnTo>
                  <a:pt x="2734" y="1585"/>
                </a:lnTo>
                <a:lnTo>
                  <a:pt x="2734" y="1583"/>
                </a:lnTo>
                <a:close/>
                <a:moveTo>
                  <a:pt x="4031" y="1440"/>
                </a:moveTo>
                <a:lnTo>
                  <a:pt x="4031" y="1440"/>
                </a:lnTo>
                <a:lnTo>
                  <a:pt x="4031" y="1440"/>
                </a:lnTo>
                <a:lnTo>
                  <a:pt x="4031" y="1443"/>
                </a:lnTo>
                <a:lnTo>
                  <a:pt x="4031" y="1443"/>
                </a:lnTo>
                <a:lnTo>
                  <a:pt x="4031" y="1445"/>
                </a:lnTo>
                <a:lnTo>
                  <a:pt x="4031" y="1443"/>
                </a:lnTo>
                <a:lnTo>
                  <a:pt x="4031" y="1440"/>
                </a:lnTo>
                <a:lnTo>
                  <a:pt x="4031" y="1440"/>
                </a:lnTo>
                <a:close/>
                <a:moveTo>
                  <a:pt x="2713" y="1566"/>
                </a:moveTo>
                <a:lnTo>
                  <a:pt x="2711" y="1568"/>
                </a:lnTo>
                <a:lnTo>
                  <a:pt x="2711" y="1568"/>
                </a:lnTo>
                <a:lnTo>
                  <a:pt x="2713" y="1568"/>
                </a:lnTo>
                <a:lnTo>
                  <a:pt x="2713" y="1566"/>
                </a:lnTo>
                <a:lnTo>
                  <a:pt x="2713" y="1566"/>
                </a:lnTo>
                <a:lnTo>
                  <a:pt x="2713" y="1566"/>
                </a:lnTo>
                <a:close/>
                <a:moveTo>
                  <a:pt x="2703" y="1625"/>
                </a:moveTo>
                <a:lnTo>
                  <a:pt x="2703" y="1627"/>
                </a:lnTo>
                <a:lnTo>
                  <a:pt x="2701" y="1627"/>
                </a:lnTo>
                <a:lnTo>
                  <a:pt x="2701" y="1627"/>
                </a:lnTo>
                <a:lnTo>
                  <a:pt x="2701" y="1629"/>
                </a:lnTo>
                <a:lnTo>
                  <a:pt x="2703" y="1631"/>
                </a:lnTo>
                <a:lnTo>
                  <a:pt x="2703" y="1631"/>
                </a:lnTo>
                <a:lnTo>
                  <a:pt x="2705" y="1629"/>
                </a:lnTo>
                <a:lnTo>
                  <a:pt x="2705" y="1627"/>
                </a:lnTo>
                <a:lnTo>
                  <a:pt x="2705" y="1627"/>
                </a:lnTo>
                <a:lnTo>
                  <a:pt x="2705" y="1625"/>
                </a:lnTo>
                <a:lnTo>
                  <a:pt x="2703" y="1625"/>
                </a:lnTo>
                <a:close/>
                <a:moveTo>
                  <a:pt x="2716" y="1606"/>
                </a:moveTo>
                <a:lnTo>
                  <a:pt x="2716" y="1606"/>
                </a:lnTo>
                <a:lnTo>
                  <a:pt x="2716" y="1606"/>
                </a:lnTo>
                <a:lnTo>
                  <a:pt x="2713" y="1608"/>
                </a:lnTo>
                <a:lnTo>
                  <a:pt x="2713" y="1608"/>
                </a:lnTo>
                <a:lnTo>
                  <a:pt x="2716" y="1608"/>
                </a:lnTo>
                <a:lnTo>
                  <a:pt x="2716" y="1608"/>
                </a:lnTo>
                <a:lnTo>
                  <a:pt x="2716" y="1608"/>
                </a:lnTo>
                <a:lnTo>
                  <a:pt x="2716" y="1608"/>
                </a:lnTo>
                <a:lnTo>
                  <a:pt x="2716" y="1606"/>
                </a:lnTo>
                <a:close/>
                <a:moveTo>
                  <a:pt x="2525" y="1862"/>
                </a:moveTo>
                <a:lnTo>
                  <a:pt x="2525" y="1862"/>
                </a:lnTo>
                <a:lnTo>
                  <a:pt x="2525" y="1862"/>
                </a:lnTo>
                <a:lnTo>
                  <a:pt x="2525" y="1862"/>
                </a:lnTo>
                <a:lnTo>
                  <a:pt x="2525" y="1862"/>
                </a:lnTo>
                <a:lnTo>
                  <a:pt x="2525" y="1862"/>
                </a:lnTo>
                <a:lnTo>
                  <a:pt x="2525" y="1862"/>
                </a:lnTo>
                <a:close/>
                <a:moveTo>
                  <a:pt x="4054" y="1665"/>
                </a:moveTo>
                <a:lnTo>
                  <a:pt x="4052" y="1663"/>
                </a:lnTo>
                <a:lnTo>
                  <a:pt x="4052" y="1661"/>
                </a:lnTo>
                <a:lnTo>
                  <a:pt x="4050" y="1661"/>
                </a:lnTo>
                <a:lnTo>
                  <a:pt x="4050" y="1661"/>
                </a:lnTo>
                <a:lnTo>
                  <a:pt x="4050" y="1661"/>
                </a:lnTo>
                <a:lnTo>
                  <a:pt x="4050" y="1661"/>
                </a:lnTo>
                <a:lnTo>
                  <a:pt x="4050" y="1663"/>
                </a:lnTo>
                <a:lnTo>
                  <a:pt x="4050" y="1663"/>
                </a:lnTo>
                <a:lnTo>
                  <a:pt x="4052" y="1665"/>
                </a:lnTo>
                <a:lnTo>
                  <a:pt x="4054" y="1665"/>
                </a:lnTo>
                <a:lnTo>
                  <a:pt x="4054" y="1665"/>
                </a:lnTo>
                <a:lnTo>
                  <a:pt x="4054" y="1665"/>
                </a:lnTo>
                <a:close/>
                <a:moveTo>
                  <a:pt x="4059" y="1669"/>
                </a:moveTo>
                <a:lnTo>
                  <a:pt x="4056" y="1667"/>
                </a:lnTo>
                <a:lnTo>
                  <a:pt x="4056" y="1667"/>
                </a:lnTo>
                <a:lnTo>
                  <a:pt x="4056" y="1669"/>
                </a:lnTo>
                <a:lnTo>
                  <a:pt x="4056" y="1669"/>
                </a:lnTo>
                <a:lnTo>
                  <a:pt x="4056" y="1669"/>
                </a:lnTo>
                <a:lnTo>
                  <a:pt x="4056" y="1671"/>
                </a:lnTo>
                <a:lnTo>
                  <a:pt x="4056" y="1671"/>
                </a:lnTo>
                <a:lnTo>
                  <a:pt x="4059" y="1671"/>
                </a:lnTo>
                <a:lnTo>
                  <a:pt x="4059" y="1671"/>
                </a:lnTo>
                <a:lnTo>
                  <a:pt x="4059" y="1669"/>
                </a:lnTo>
                <a:close/>
                <a:moveTo>
                  <a:pt x="4088" y="1707"/>
                </a:moveTo>
                <a:lnTo>
                  <a:pt x="4088" y="1707"/>
                </a:lnTo>
                <a:lnTo>
                  <a:pt x="4088" y="1707"/>
                </a:lnTo>
                <a:lnTo>
                  <a:pt x="4088" y="1709"/>
                </a:lnTo>
                <a:lnTo>
                  <a:pt x="4090" y="1711"/>
                </a:lnTo>
                <a:lnTo>
                  <a:pt x="4090" y="1711"/>
                </a:lnTo>
                <a:lnTo>
                  <a:pt x="4092" y="1709"/>
                </a:lnTo>
                <a:lnTo>
                  <a:pt x="4090" y="1709"/>
                </a:lnTo>
                <a:lnTo>
                  <a:pt x="4088" y="1707"/>
                </a:lnTo>
                <a:close/>
                <a:moveTo>
                  <a:pt x="4044" y="1654"/>
                </a:moveTo>
                <a:lnTo>
                  <a:pt x="4044" y="1652"/>
                </a:lnTo>
                <a:lnTo>
                  <a:pt x="4044" y="1652"/>
                </a:lnTo>
                <a:lnTo>
                  <a:pt x="4044" y="1650"/>
                </a:lnTo>
                <a:lnTo>
                  <a:pt x="4044" y="1650"/>
                </a:lnTo>
                <a:lnTo>
                  <a:pt x="4042" y="1648"/>
                </a:lnTo>
                <a:lnTo>
                  <a:pt x="4042" y="1646"/>
                </a:lnTo>
                <a:lnTo>
                  <a:pt x="4042" y="1644"/>
                </a:lnTo>
                <a:lnTo>
                  <a:pt x="4040" y="1644"/>
                </a:lnTo>
                <a:lnTo>
                  <a:pt x="4038" y="1646"/>
                </a:lnTo>
                <a:lnTo>
                  <a:pt x="4036" y="1648"/>
                </a:lnTo>
                <a:lnTo>
                  <a:pt x="4036" y="1650"/>
                </a:lnTo>
                <a:lnTo>
                  <a:pt x="4040" y="1652"/>
                </a:lnTo>
                <a:lnTo>
                  <a:pt x="4040" y="1654"/>
                </a:lnTo>
                <a:lnTo>
                  <a:pt x="4040" y="1654"/>
                </a:lnTo>
                <a:lnTo>
                  <a:pt x="4044" y="1656"/>
                </a:lnTo>
                <a:lnTo>
                  <a:pt x="4044" y="1656"/>
                </a:lnTo>
                <a:lnTo>
                  <a:pt x="4046" y="1656"/>
                </a:lnTo>
                <a:lnTo>
                  <a:pt x="4046" y="1654"/>
                </a:lnTo>
                <a:lnTo>
                  <a:pt x="4044" y="1654"/>
                </a:lnTo>
                <a:close/>
                <a:moveTo>
                  <a:pt x="3922" y="1300"/>
                </a:moveTo>
                <a:lnTo>
                  <a:pt x="3922" y="1298"/>
                </a:lnTo>
                <a:lnTo>
                  <a:pt x="3920" y="1298"/>
                </a:lnTo>
                <a:lnTo>
                  <a:pt x="3920" y="1298"/>
                </a:lnTo>
                <a:lnTo>
                  <a:pt x="3918" y="1298"/>
                </a:lnTo>
                <a:lnTo>
                  <a:pt x="3918" y="1300"/>
                </a:lnTo>
                <a:lnTo>
                  <a:pt x="3920" y="1300"/>
                </a:lnTo>
                <a:lnTo>
                  <a:pt x="3920" y="1300"/>
                </a:lnTo>
                <a:lnTo>
                  <a:pt x="3920" y="1302"/>
                </a:lnTo>
                <a:lnTo>
                  <a:pt x="3920" y="1304"/>
                </a:lnTo>
                <a:lnTo>
                  <a:pt x="3922" y="1306"/>
                </a:lnTo>
                <a:lnTo>
                  <a:pt x="3918" y="1308"/>
                </a:lnTo>
                <a:lnTo>
                  <a:pt x="3920" y="1310"/>
                </a:lnTo>
                <a:lnTo>
                  <a:pt x="3922" y="1308"/>
                </a:lnTo>
                <a:lnTo>
                  <a:pt x="3924" y="1308"/>
                </a:lnTo>
                <a:lnTo>
                  <a:pt x="3924" y="1304"/>
                </a:lnTo>
                <a:lnTo>
                  <a:pt x="3924" y="1302"/>
                </a:lnTo>
                <a:lnTo>
                  <a:pt x="3922" y="1300"/>
                </a:lnTo>
                <a:lnTo>
                  <a:pt x="3922" y="1300"/>
                </a:lnTo>
                <a:close/>
                <a:moveTo>
                  <a:pt x="4033" y="1631"/>
                </a:moveTo>
                <a:lnTo>
                  <a:pt x="4033" y="1631"/>
                </a:lnTo>
                <a:lnTo>
                  <a:pt x="4031" y="1631"/>
                </a:lnTo>
                <a:lnTo>
                  <a:pt x="4033" y="1635"/>
                </a:lnTo>
                <a:lnTo>
                  <a:pt x="4033" y="1635"/>
                </a:lnTo>
                <a:lnTo>
                  <a:pt x="4033" y="1638"/>
                </a:lnTo>
                <a:lnTo>
                  <a:pt x="4031" y="1638"/>
                </a:lnTo>
                <a:lnTo>
                  <a:pt x="4031" y="1640"/>
                </a:lnTo>
                <a:lnTo>
                  <a:pt x="4033" y="1640"/>
                </a:lnTo>
                <a:lnTo>
                  <a:pt x="4033" y="1640"/>
                </a:lnTo>
                <a:lnTo>
                  <a:pt x="4036" y="1638"/>
                </a:lnTo>
                <a:lnTo>
                  <a:pt x="4036" y="1635"/>
                </a:lnTo>
                <a:lnTo>
                  <a:pt x="4033" y="1633"/>
                </a:lnTo>
                <a:lnTo>
                  <a:pt x="4033" y="1631"/>
                </a:lnTo>
                <a:close/>
                <a:moveTo>
                  <a:pt x="4025" y="1614"/>
                </a:moveTo>
                <a:lnTo>
                  <a:pt x="4023" y="1614"/>
                </a:lnTo>
                <a:lnTo>
                  <a:pt x="4021" y="1610"/>
                </a:lnTo>
                <a:lnTo>
                  <a:pt x="4019" y="1608"/>
                </a:lnTo>
                <a:lnTo>
                  <a:pt x="4019" y="1608"/>
                </a:lnTo>
                <a:lnTo>
                  <a:pt x="4017" y="1610"/>
                </a:lnTo>
                <a:lnTo>
                  <a:pt x="4017" y="1610"/>
                </a:lnTo>
                <a:lnTo>
                  <a:pt x="4015" y="1610"/>
                </a:lnTo>
                <a:lnTo>
                  <a:pt x="4017" y="1614"/>
                </a:lnTo>
                <a:lnTo>
                  <a:pt x="4019" y="1617"/>
                </a:lnTo>
                <a:lnTo>
                  <a:pt x="4019" y="1617"/>
                </a:lnTo>
                <a:lnTo>
                  <a:pt x="4019" y="1619"/>
                </a:lnTo>
                <a:lnTo>
                  <a:pt x="4021" y="1619"/>
                </a:lnTo>
                <a:lnTo>
                  <a:pt x="4023" y="1623"/>
                </a:lnTo>
                <a:lnTo>
                  <a:pt x="4023" y="1623"/>
                </a:lnTo>
                <a:lnTo>
                  <a:pt x="4025" y="1623"/>
                </a:lnTo>
                <a:lnTo>
                  <a:pt x="4025" y="1623"/>
                </a:lnTo>
                <a:lnTo>
                  <a:pt x="4025" y="1619"/>
                </a:lnTo>
                <a:lnTo>
                  <a:pt x="4027" y="1617"/>
                </a:lnTo>
                <a:lnTo>
                  <a:pt x="4025" y="1617"/>
                </a:lnTo>
                <a:lnTo>
                  <a:pt x="4025" y="1614"/>
                </a:lnTo>
                <a:close/>
                <a:moveTo>
                  <a:pt x="4004" y="1596"/>
                </a:moveTo>
                <a:lnTo>
                  <a:pt x="4004" y="1596"/>
                </a:lnTo>
                <a:lnTo>
                  <a:pt x="4002" y="1593"/>
                </a:lnTo>
                <a:lnTo>
                  <a:pt x="4000" y="1591"/>
                </a:lnTo>
                <a:lnTo>
                  <a:pt x="4000" y="1591"/>
                </a:lnTo>
                <a:lnTo>
                  <a:pt x="3998" y="1591"/>
                </a:lnTo>
                <a:lnTo>
                  <a:pt x="3998" y="1589"/>
                </a:lnTo>
                <a:lnTo>
                  <a:pt x="3996" y="1589"/>
                </a:lnTo>
                <a:lnTo>
                  <a:pt x="3996" y="1589"/>
                </a:lnTo>
                <a:lnTo>
                  <a:pt x="3994" y="1591"/>
                </a:lnTo>
                <a:lnTo>
                  <a:pt x="3994" y="1591"/>
                </a:lnTo>
                <a:lnTo>
                  <a:pt x="3996" y="1593"/>
                </a:lnTo>
                <a:lnTo>
                  <a:pt x="3996" y="1593"/>
                </a:lnTo>
                <a:lnTo>
                  <a:pt x="3998" y="1593"/>
                </a:lnTo>
                <a:lnTo>
                  <a:pt x="3998" y="1593"/>
                </a:lnTo>
                <a:lnTo>
                  <a:pt x="4002" y="1596"/>
                </a:lnTo>
                <a:lnTo>
                  <a:pt x="4004" y="1598"/>
                </a:lnTo>
                <a:lnTo>
                  <a:pt x="4004" y="1598"/>
                </a:lnTo>
                <a:lnTo>
                  <a:pt x="4006" y="1598"/>
                </a:lnTo>
                <a:lnTo>
                  <a:pt x="4004" y="1596"/>
                </a:lnTo>
                <a:lnTo>
                  <a:pt x="4004" y="1596"/>
                </a:lnTo>
                <a:close/>
                <a:moveTo>
                  <a:pt x="4134" y="1711"/>
                </a:moveTo>
                <a:lnTo>
                  <a:pt x="4134" y="1711"/>
                </a:lnTo>
                <a:lnTo>
                  <a:pt x="4136" y="1713"/>
                </a:lnTo>
                <a:lnTo>
                  <a:pt x="4136" y="1713"/>
                </a:lnTo>
                <a:lnTo>
                  <a:pt x="4138" y="1713"/>
                </a:lnTo>
                <a:lnTo>
                  <a:pt x="4138" y="1715"/>
                </a:lnTo>
                <a:lnTo>
                  <a:pt x="4138" y="1715"/>
                </a:lnTo>
                <a:lnTo>
                  <a:pt x="4140" y="1715"/>
                </a:lnTo>
                <a:lnTo>
                  <a:pt x="4140" y="1713"/>
                </a:lnTo>
                <a:lnTo>
                  <a:pt x="4140" y="1713"/>
                </a:lnTo>
                <a:lnTo>
                  <a:pt x="4142" y="1702"/>
                </a:lnTo>
                <a:lnTo>
                  <a:pt x="4142" y="1700"/>
                </a:lnTo>
                <a:lnTo>
                  <a:pt x="4142" y="1698"/>
                </a:lnTo>
                <a:lnTo>
                  <a:pt x="4142" y="1696"/>
                </a:lnTo>
                <a:lnTo>
                  <a:pt x="4140" y="1690"/>
                </a:lnTo>
                <a:lnTo>
                  <a:pt x="4140" y="1690"/>
                </a:lnTo>
                <a:lnTo>
                  <a:pt x="4142" y="1688"/>
                </a:lnTo>
                <a:lnTo>
                  <a:pt x="4142" y="1686"/>
                </a:lnTo>
                <a:lnTo>
                  <a:pt x="4142" y="1686"/>
                </a:lnTo>
                <a:lnTo>
                  <a:pt x="4140" y="1686"/>
                </a:lnTo>
                <a:lnTo>
                  <a:pt x="4140" y="1684"/>
                </a:lnTo>
                <a:lnTo>
                  <a:pt x="4142" y="1682"/>
                </a:lnTo>
                <a:lnTo>
                  <a:pt x="4142" y="1679"/>
                </a:lnTo>
                <a:lnTo>
                  <a:pt x="4144" y="1677"/>
                </a:lnTo>
                <a:lnTo>
                  <a:pt x="4144" y="1677"/>
                </a:lnTo>
                <a:lnTo>
                  <a:pt x="4144" y="1677"/>
                </a:lnTo>
                <a:lnTo>
                  <a:pt x="4144" y="1675"/>
                </a:lnTo>
                <a:lnTo>
                  <a:pt x="4142" y="1673"/>
                </a:lnTo>
                <a:lnTo>
                  <a:pt x="4138" y="1667"/>
                </a:lnTo>
                <a:lnTo>
                  <a:pt x="4136" y="1667"/>
                </a:lnTo>
                <a:lnTo>
                  <a:pt x="4134" y="1665"/>
                </a:lnTo>
                <a:lnTo>
                  <a:pt x="4134" y="1665"/>
                </a:lnTo>
                <a:lnTo>
                  <a:pt x="4130" y="1665"/>
                </a:lnTo>
                <a:lnTo>
                  <a:pt x="4128" y="1665"/>
                </a:lnTo>
                <a:lnTo>
                  <a:pt x="4128" y="1665"/>
                </a:lnTo>
                <a:lnTo>
                  <a:pt x="4128" y="1667"/>
                </a:lnTo>
                <a:lnTo>
                  <a:pt x="4126" y="1669"/>
                </a:lnTo>
                <a:lnTo>
                  <a:pt x="4124" y="1669"/>
                </a:lnTo>
                <a:lnTo>
                  <a:pt x="4124" y="1669"/>
                </a:lnTo>
                <a:lnTo>
                  <a:pt x="4124" y="1667"/>
                </a:lnTo>
                <a:lnTo>
                  <a:pt x="4124" y="1667"/>
                </a:lnTo>
                <a:lnTo>
                  <a:pt x="4124" y="1665"/>
                </a:lnTo>
                <a:lnTo>
                  <a:pt x="4126" y="1665"/>
                </a:lnTo>
                <a:lnTo>
                  <a:pt x="4126" y="1663"/>
                </a:lnTo>
                <a:lnTo>
                  <a:pt x="4126" y="1663"/>
                </a:lnTo>
                <a:lnTo>
                  <a:pt x="4126" y="1661"/>
                </a:lnTo>
                <a:lnTo>
                  <a:pt x="4126" y="1661"/>
                </a:lnTo>
                <a:lnTo>
                  <a:pt x="4124" y="1661"/>
                </a:lnTo>
                <a:lnTo>
                  <a:pt x="4124" y="1658"/>
                </a:lnTo>
                <a:lnTo>
                  <a:pt x="4121" y="1656"/>
                </a:lnTo>
                <a:lnTo>
                  <a:pt x="4121" y="1656"/>
                </a:lnTo>
                <a:lnTo>
                  <a:pt x="4121" y="1654"/>
                </a:lnTo>
                <a:lnTo>
                  <a:pt x="4121" y="1650"/>
                </a:lnTo>
                <a:lnTo>
                  <a:pt x="4121" y="1650"/>
                </a:lnTo>
                <a:lnTo>
                  <a:pt x="4119" y="1646"/>
                </a:lnTo>
                <a:lnTo>
                  <a:pt x="4119" y="1646"/>
                </a:lnTo>
                <a:lnTo>
                  <a:pt x="4117" y="1646"/>
                </a:lnTo>
                <a:lnTo>
                  <a:pt x="4117" y="1646"/>
                </a:lnTo>
                <a:lnTo>
                  <a:pt x="4115" y="1646"/>
                </a:lnTo>
                <a:lnTo>
                  <a:pt x="4113" y="1646"/>
                </a:lnTo>
                <a:lnTo>
                  <a:pt x="4111" y="1644"/>
                </a:lnTo>
                <a:lnTo>
                  <a:pt x="4109" y="1642"/>
                </a:lnTo>
                <a:lnTo>
                  <a:pt x="4107" y="1642"/>
                </a:lnTo>
                <a:lnTo>
                  <a:pt x="4107" y="1640"/>
                </a:lnTo>
                <a:lnTo>
                  <a:pt x="4107" y="1640"/>
                </a:lnTo>
                <a:lnTo>
                  <a:pt x="4107" y="1638"/>
                </a:lnTo>
                <a:lnTo>
                  <a:pt x="4107" y="1638"/>
                </a:lnTo>
                <a:lnTo>
                  <a:pt x="4107" y="1635"/>
                </a:lnTo>
                <a:lnTo>
                  <a:pt x="4107" y="1635"/>
                </a:lnTo>
                <a:lnTo>
                  <a:pt x="4107" y="1635"/>
                </a:lnTo>
                <a:lnTo>
                  <a:pt x="4107" y="1633"/>
                </a:lnTo>
                <a:lnTo>
                  <a:pt x="4109" y="1631"/>
                </a:lnTo>
                <a:lnTo>
                  <a:pt x="4111" y="1631"/>
                </a:lnTo>
                <a:lnTo>
                  <a:pt x="4111" y="1631"/>
                </a:lnTo>
                <a:lnTo>
                  <a:pt x="4111" y="1629"/>
                </a:lnTo>
                <a:lnTo>
                  <a:pt x="4109" y="1627"/>
                </a:lnTo>
                <a:lnTo>
                  <a:pt x="4109" y="1625"/>
                </a:lnTo>
                <a:lnTo>
                  <a:pt x="4107" y="1625"/>
                </a:lnTo>
                <a:lnTo>
                  <a:pt x="4107" y="1623"/>
                </a:lnTo>
                <a:lnTo>
                  <a:pt x="4105" y="1623"/>
                </a:lnTo>
                <a:lnTo>
                  <a:pt x="4105" y="1625"/>
                </a:lnTo>
                <a:lnTo>
                  <a:pt x="4100" y="1625"/>
                </a:lnTo>
                <a:lnTo>
                  <a:pt x="4100" y="1627"/>
                </a:lnTo>
                <a:lnTo>
                  <a:pt x="4098" y="1627"/>
                </a:lnTo>
                <a:lnTo>
                  <a:pt x="4096" y="1627"/>
                </a:lnTo>
                <a:lnTo>
                  <a:pt x="4094" y="1627"/>
                </a:lnTo>
                <a:lnTo>
                  <a:pt x="4096" y="1627"/>
                </a:lnTo>
                <a:lnTo>
                  <a:pt x="4100" y="1625"/>
                </a:lnTo>
                <a:lnTo>
                  <a:pt x="4100" y="1625"/>
                </a:lnTo>
                <a:lnTo>
                  <a:pt x="4100" y="1623"/>
                </a:lnTo>
                <a:lnTo>
                  <a:pt x="4098" y="1621"/>
                </a:lnTo>
                <a:lnTo>
                  <a:pt x="4098" y="1621"/>
                </a:lnTo>
                <a:lnTo>
                  <a:pt x="4094" y="1621"/>
                </a:lnTo>
                <a:lnTo>
                  <a:pt x="4092" y="1621"/>
                </a:lnTo>
                <a:lnTo>
                  <a:pt x="4090" y="1619"/>
                </a:lnTo>
                <a:lnTo>
                  <a:pt x="4088" y="1617"/>
                </a:lnTo>
                <a:lnTo>
                  <a:pt x="4088" y="1617"/>
                </a:lnTo>
                <a:lnTo>
                  <a:pt x="4088" y="1614"/>
                </a:lnTo>
                <a:lnTo>
                  <a:pt x="4088" y="1612"/>
                </a:lnTo>
                <a:lnTo>
                  <a:pt x="4086" y="1612"/>
                </a:lnTo>
                <a:lnTo>
                  <a:pt x="4086" y="1610"/>
                </a:lnTo>
                <a:lnTo>
                  <a:pt x="4082" y="1608"/>
                </a:lnTo>
                <a:lnTo>
                  <a:pt x="4082" y="1608"/>
                </a:lnTo>
                <a:lnTo>
                  <a:pt x="4080" y="1608"/>
                </a:lnTo>
                <a:lnTo>
                  <a:pt x="4077" y="1606"/>
                </a:lnTo>
                <a:lnTo>
                  <a:pt x="4077" y="1606"/>
                </a:lnTo>
                <a:lnTo>
                  <a:pt x="4075" y="1604"/>
                </a:lnTo>
                <a:lnTo>
                  <a:pt x="4075" y="1602"/>
                </a:lnTo>
                <a:lnTo>
                  <a:pt x="4073" y="1602"/>
                </a:lnTo>
                <a:lnTo>
                  <a:pt x="4071" y="1600"/>
                </a:lnTo>
                <a:lnTo>
                  <a:pt x="4069" y="1598"/>
                </a:lnTo>
                <a:lnTo>
                  <a:pt x="4069" y="1598"/>
                </a:lnTo>
                <a:lnTo>
                  <a:pt x="4069" y="1600"/>
                </a:lnTo>
                <a:lnTo>
                  <a:pt x="4069" y="1600"/>
                </a:lnTo>
                <a:lnTo>
                  <a:pt x="4069" y="1600"/>
                </a:lnTo>
                <a:lnTo>
                  <a:pt x="4069" y="1602"/>
                </a:lnTo>
                <a:lnTo>
                  <a:pt x="4069" y="1604"/>
                </a:lnTo>
                <a:lnTo>
                  <a:pt x="4069" y="1602"/>
                </a:lnTo>
                <a:lnTo>
                  <a:pt x="4067" y="1600"/>
                </a:lnTo>
                <a:lnTo>
                  <a:pt x="4065" y="1600"/>
                </a:lnTo>
                <a:lnTo>
                  <a:pt x="4065" y="1600"/>
                </a:lnTo>
                <a:lnTo>
                  <a:pt x="4063" y="1600"/>
                </a:lnTo>
                <a:lnTo>
                  <a:pt x="4063" y="1598"/>
                </a:lnTo>
                <a:lnTo>
                  <a:pt x="4061" y="1596"/>
                </a:lnTo>
                <a:lnTo>
                  <a:pt x="4061" y="1596"/>
                </a:lnTo>
                <a:lnTo>
                  <a:pt x="4059" y="1593"/>
                </a:lnTo>
                <a:lnTo>
                  <a:pt x="4056" y="1591"/>
                </a:lnTo>
                <a:lnTo>
                  <a:pt x="4056" y="1589"/>
                </a:lnTo>
                <a:lnTo>
                  <a:pt x="4054" y="1587"/>
                </a:lnTo>
                <a:lnTo>
                  <a:pt x="4052" y="1585"/>
                </a:lnTo>
                <a:lnTo>
                  <a:pt x="4050" y="1583"/>
                </a:lnTo>
                <a:lnTo>
                  <a:pt x="4044" y="1579"/>
                </a:lnTo>
                <a:lnTo>
                  <a:pt x="4040" y="1579"/>
                </a:lnTo>
                <a:lnTo>
                  <a:pt x="4040" y="1577"/>
                </a:lnTo>
                <a:lnTo>
                  <a:pt x="4038" y="1577"/>
                </a:lnTo>
                <a:lnTo>
                  <a:pt x="4038" y="1575"/>
                </a:lnTo>
                <a:lnTo>
                  <a:pt x="4038" y="1575"/>
                </a:lnTo>
                <a:lnTo>
                  <a:pt x="4036" y="1575"/>
                </a:lnTo>
                <a:lnTo>
                  <a:pt x="4031" y="1573"/>
                </a:lnTo>
                <a:lnTo>
                  <a:pt x="4031" y="1570"/>
                </a:lnTo>
                <a:lnTo>
                  <a:pt x="4031" y="1568"/>
                </a:lnTo>
                <a:lnTo>
                  <a:pt x="4031" y="1568"/>
                </a:lnTo>
                <a:lnTo>
                  <a:pt x="4027" y="1564"/>
                </a:lnTo>
                <a:lnTo>
                  <a:pt x="4027" y="1564"/>
                </a:lnTo>
                <a:lnTo>
                  <a:pt x="4027" y="1562"/>
                </a:lnTo>
                <a:lnTo>
                  <a:pt x="4025" y="1562"/>
                </a:lnTo>
                <a:lnTo>
                  <a:pt x="4023" y="1558"/>
                </a:lnTo>
                <a:lnTo>
                  <a:pt x="4021" y="1558"/>
                </a:lnTo>
                <a:lnTo>
                  <a:pt x="4021" y="1556"/>
                </a:lnTo>
                <a:lnTo>
                  <a:pt x="4021" y="1556"/>
                </a:lnTo>
                <a:lnTo>
                  <a:pt x="4019" y="1556"/>
                </a:lnTo>
                <a:lnTo>
                  <a:pt x="4017" y="1556"/>
                </a:lnTo>
                <a:lnTo>
                  <a:pt x="4015" y="1556"/>
                </a:lnTo>
                <a:lnTo>
                  <a:pt x="4012" y="1556"/>
                </a:lnTo>
                <a:lnTo>
                  <a:pt x="4010" y="1556"/>
                </a:lnTo>
                <a:lnTo>
                  <a:pt x="4008" y="1556"/>
                </a:lnTo>
                <a:lnTo>
                  <a:pt x="4006" y="1556"/>
                </a:lnTo>
                <a:lnTo>
                  <a:pt x="4002" y="1556"/>
                </a:lnTo>
                <a:lnTo>
                  <a:pt x="4000" y="1556"/>
                </a:lnTo>
                <a:lnTo>
                  <a:pt x="3998" y="1554"/>
                </a:lnTo>
                <a:lnTo>
                  <a:pt x="3996" y="1552"/>
                </a:lnTo>
                <a:lnTo>
                  <a:pt x="3994" y="1552"/>
                </a:lnTo>
                <a:lnTo>
                  <a:pt x="3994" y="1552"/>
                </a:lnTo>
                <a:lnTo>
                  <a:pt x="3992" y="1549"/>
                </a:lnTo>
                <a:lnTo>
                  <a:pt x="3989" y="1549"/>
                </a:lnTo>
                <a:lnTo>
                  <a:pt x="3987" y="1552"/>
                </a:lnTo>
                <a:lnTo>
                  <a:pt x="3987" y="1552"/>
                </a:lnTo>
                <a:lnTo>
                  <a:pt x="3987" y="1552"/>
                </a:lnTo>
                <a:lnTo>
                  <a:pt x="3987" y="1554"/>
                </a:lnTo>
                <a:lnTo>
                  <a:pt x="3987" y="1554"/>
                </a:lnTo>
                <a:lnTo>
                  <a:pt x="3987" y="1554"/>
                </a:lnTo>
                <a:lnTo>
                  <a:pt x="3987" y="1556"/>
                </a:lnTo>
                <a:lnTo>
                  <a:pt x="3989" y="1560"/>
                </a:lnTo>
                <a:lnTo>
                  <a:pt x="3989" y="1562"/>
                </a:lnTo>
                <a:lnTo>
                  <a:pt x="3992" y="1562"/>
                </a:lnTo>
                <a:lnTo>
                  <a:pt x="3992" y="1564"/>
                </a:lnTo>
                <a:lnTo>
                  <a:pt x="3998" y="1570"/>
                </a:lnTo>
                <a:lnTo>
                  <a:pt x="4002" y="1573"/>
                </a:lnTo>
                <a:lnTo>
                  <a:pt x="4002" y="1575"/>
                </a:lnTo>
                <a:lnTo>
                  <a:pt x="4004" y="1577"/>
                </a:lnTo>
                <a:lnTo>
                  <a:pt x="4006" y="1577"/>
                </a:lnTo>
                <a:lnTo>
                  <a:pt x="4010" y="1579"/>
                </a:lnTo>
                <a:lnTo>
                  <a:pt x="4010" y="1579"/>
                </a:lnTo>
                <a:lnTo>
                  <a:pt x="4012" y="1579"/>
                </a:lnTo>
                <a:lnTo>
                  <a:pt x="4017" y="1585"/>
                </a:lnTo>
                <a:lnTo>
                  <a:pt x="4017" y="1585"/>
                </a:lnTo>
                <a:lnTo>
                  <a:pt x="4017" y="1587"/>
                </a:lnTo>
                <a:lnTo>
                  <a:pt x="4019" y="1589"/>
                </a:lnTo>
                <a:lnTo>
                  <a:pt x="4021" y="1589"/>
                </a:lnTo>
                <a:lnTo>
                  <a:pt x="4021" y="1591"/>
                </a:lnTo>
                <a:lnTo>
                  <a:pt x="4023" y="1593"/>
                </a:lnTo>
                <a:lnTo>
                  <a:pt x="4023" y="1596"/>
                </a:lnTo>
                <a:lnTo>
                  <a:pt x="4023" y="1598"/>
                </a:lnTo>
                <a:lnTo>
                  <a:pt x="4025" y="1598"/>
                </a:lnTo>
                <a:lnTo>
                  <a:pt x="4027" y="1598"/>
                </a:lnTo>
                <a:lnTo>
                  <a:pt x="4027" y="1600"/>
                </a:lnTo>
                <a:lnTo>
                  <a:pt x="4029" y="1600"/>
                </a:lnTo>
                <a:lnTo>
                  <a:pt x="4036" y="1604"/>
                </a:lnTo>
                <a:lnTo>
                  <a:pt x="4036" y="1604"/>
                </a:lnTo>
                <a:lnTo>
                  <a:pt x="4038" y="1606"/>
                </a:lnTo>
                <a:lnTo>
                  <a:pt x="4040" y="1610"/>
                </a:lnTo>
                <a:lnTo>
                  <a:pt x="4042" y="1617"/>
                </a:lnTo>
                <a:lnTo>
                  <a:pt x="4042" y="1621"/>
                </a:lnTo>
                <a:lnTo>
                  <a:pt x="4044" y="1625"/>
                </a:lnTo>
                <a:lnTo>
                  <a:pt x="4044" y="1627"/>
                </a:lnTo>
                <a:lnTo>
                  <a:pt x="4046" y="1627"/>
                </a:lnTo>
                <a:lnTo>
                  <a:pt x="4046" y="1629"/>
                </a:lnTo>
                <a:lnTo>
                  <a:pt x="4050" y="1629"/>
                </a:lnTo>
                <a:lnTo>
                  <a:pt x="4052" y="1631"/>
                </a:lnTo>
                <a:lnTo>
                  <a:pt x="4052" y="1631"/>
                </a:lnTo>
                <a:lnTo>
                  <a:pt x="4054" y="1635"/>
                </a:lnTo>
                <a:lnTo>
                  <a:pt x="4054" y="1638"/>
                </a:lnTo>
                <a:lnTo>
                  <a:pt x="4056" y="1638"/>
                </a:lnTo>
                <a:lnTo>
                  <a:pt x="4059" y="1640"/>
                </a:lnTo>
                <a:lnTo>
                  <a:pt x="4061" y="1642"/>
                </a:lnTo>
                <a:lnTo>
                  <a:pt x="4061" y="1644"/>
                </a:lnTo>
                <a:lnTo>
                  <a:pt x="4063" y="1648"/>
                </a:lnTo>
                <a:lnTo>
                  <a:pt x="4063" y="1650"/>
                </a:lnTo>
                <a:lnTo>
                  <a:pt x="4069" y="1658"/>
                </a:lnTo>
                <a:lnTo>
                  <a:pt x="4069" y="1663"/>
                </a:lnTo>
                <a:lnTo>
                  <a:pt x="4069" y="1663"/>
                </a:lnTo>
                <a:lnTo>
                  <a:pt x="4069" y="1665"/>
                </a:lnTo>
                <a:lnTo>
                  <a:pt x="4073" y="1669"/>
                </a:lnTo>
                <a:lnTo>
                  <a:pt x="4073" y="1669"/>
                </a:lnTo>
                <a:lnTo>
                  <a:pt x="4075" y="1671"/>
                </a:lnTo>
                <a:lnTo>
                  <a:pt x="4075" y="1671"/>
                </a:lnTo>
                <a:lnTo>
                  <a:pt x="4077" y="1673"/>
                </a:lnTo>
                <a:lnTo>
                  <a:pt x="4080" y="1677"/>
                </a:lnTo>
                <a:lnTo>
                  <a:pt x="4080" y="1677"/>
                </a:lnTo>
                <a:lnTo>
                  <a:pt x="4084" y="1679"/>
                </a:lnTo>
                <a:lnTo>
                  <a:pt x="4088" y="1684"/>
                </a:lnTo>
                <a:lnTo>
                  <a:pt x="4088" y="1684"/>
                </a:lnTo>
                <a:lnTo>
                  <a:pt x="4090" y="1688"/>
                </a:lnTo>
                <a:lnTo>
                  <a:pt x="4094" y="1690"/>
                </a:lnTo>
                <a:lnTo>
                  <a:pt x="4098" y="1696"/>
                </a:lnTo>
                <a:lnTo>
                  <a:pt x="4103" y="1696"/>
                </a:lnTo>
                <a:lnTo>
                  <a:pt x="4103" y="1698"/>
                </a:lnTo>
                <a:lnTo>
                  <a:pt x="4105" y="1700"/>
                </a:lnTo>
                <a:lnTo>
                  <a:pt x="4107" y="1700"/>
                </a:lnTo>
                <a:lnTo>
                  <a:pt x="4111" y="1702"/>
                </a:lnTo>
                <a:lnTo>
                  <a:pt x="4111" y="1705"/>
                </a:lnTo>
                <a:lnTo>
                  <a:pt x="4115" y="1709"/>
                </a:lnTo>
                <a:lnTo>
                  <a:pt x="4117" y="1709"/>
                </a:lnTo>
                <a:lnTo>
                  <a:pt x="4117" y="1711"/>
                </a:lnTo>
                <a:lnTo>
                  <a:pt x="4119" y="1713"/>
                </a:lnTo>
                <a:lnTo>
                  <a:pt x="4121" y="1715"/>
                </a:lnTo>
                <a:lnTo>
                  <a:pt x="4124" y="1715"/>
                </a:lnTo>
                <a:lnTo>
                  <a:pt x="4124" y="1715"/>
                </a:lnTo>
                <a:lnTo>
                  <a:pt x="4124" y="1715"/>
                </a:lnTo>
                <a:lnTo>
                  <a:pt x="4124" y="1715"/>
                </a:lnTo>
                <a:lnTo>
                  <a:pt x="4124" y="1713"/>
                </a:lnTo>
                <a:lnTo>
                  <a:pt x="4124" y="1711"/>
                </a:lnTo>
                <a:lnTo>
                  <a:pt x="4124" y="1711"/>
                </a:lnTo>
                <a:lnTo>
                  <a:pt x="4128" y="1713"/>
                </a:lnTo>
                <a:lnTo>
                  <a:pt x="4130" y="1713"/>
                </a:lnTo>
                <a:lnTo>
                  <a:pt x="4130" y="1713"/>
                </a:lnTo>
                <a:lnTo>
                  <a:pt x="4130" y="1713"/>
                </a:lnTo>
                <a:lnTo>
                  <a:pt x="4134" y="1711"/>
                </a:lnTo>
                <a:close/>
                <a:moveTo>
                  <a:pt x="4019" y="1602"/>
                </a:moveTo>
                <a:lnTo>
                  <a:pt x="4017" y="1600"/>
                </a:lnTo>
                <a:lnTo>
                  <a:pt x="4017" y="1600"/>
                </a:lnTo>
                <a:lnTo>
                  <a:pt x="4017" y="1600"/>
                </a:lnTo>
                <a:lnTo>
                  <a:pt x="4015" y="1600"/>
                </a:lnTo>
                <a:lnTo>
                  <a:pt x="4015" y="1600"/>
                </a:lnTo>
                <a:lnTo>
                  <a:pt x="4017" y="1600"/>
                </a:lnTo>
                <a:lnTo>
                  <a:pt x="4017" y="1602"/>
                </a:lnTo>
                <a:lnTo>
                  <a:pt x="4019" y="1602"/>
                </a:lnTo>
                <a:close/>
                <a:moveTo>
                  <a:pt x="4036" y="1461"/>
                </a:moveTo>
                <a:lnTo>
                  <a:pt x="4033" y="1461"/>
                </a:lnTo>
                <a:lnTo>
                  <a:pt x="4033" y="1461"/>
                </a:lnTo>
                <a:lnTo>
                  <a:pt x="4033" y="1463"/>
                </a:lnTo>
                <a:lnTo>
                  <a:pt x="4033" y="1463"/>
                </a:lnTo>
                <a:lnTo>
                  <a:pt x="4033" y="1463"/>
                </a:lnTo>
                <a:lnTo>
                  <a:pt x="4036" y="1466"/>
                </a:lnTo>
                <a:lnTo>
                  <a:pt x="4036" y="1461"/>
                </a:lnTo>
                <a:lnTo>
                  <a:pt x="4036" y="1461"/>
                </a:lnTo>
                <a:close/>
                <a:moveTo>
                  <a:pt x="4033" y="1449"/>
                </a:moveTo>
                <a:lnTo>
                  <a:pt x="4033" y="1449"/>
                </a:lnTo>
                <a:lnTo>
                  <a:pt x="4031" y="1449"/>
                </a:lnTo>
                <a:lnTo>
                  <a:pt x="4031" y="1449"/>
                </a:lnTo>
                <a:lnTo>
                  <a:pt x="4031" y="1451"/>
                </a:lnTo>
                <a:lnTo>
                  <a:pt x="4031" y="1453"/>
                </a:lnTo>
                <a:lnTo>
                  <a:pt x="4031" y="1453"/>
                </a:lnTo>
                <a:lnTo>
                  <a:pt x="4033" y="1453"/>
                </a:lnTo>
                <a:lnTo>
                  <a:pt x="4033" y="1451"/>
                </a:lnTo>
                <a:lnTo>
                  <a:pt x="4033" y="1449"/>
                </a:lnTo>
                <a:lnTo>
                  <a:pt x="4033" y="1449"/>
                </a:lnTo>
                <a:lnTo>
                  <a:pt x="4033" y="1449"/>
                </a:lnTo>
                <a:close/>
                <a:moveTo>
                  <a:pt x="4036" y="1459"/>
                </a:moveTo>
                <a:lnTo>
                  <a:pt x="4036" y="1457"/>
                </a:lnTo>
                <a:lnTo>
                  <a:pt x="4033" y="1457"/>
                </a:lnTo>
                <a:lnTo>
                  <a:pt x="4033" y="1457"/>
                </a:lnTo>
                <a:lnTo>
                  <a:pt x="4033" y="1459"/>
                </a:lnTo>
                <a:lnTo>
                  <a:pt x="4036" y="1459"/>
                </a:lnTo>
                <a:lnTo>
                  <a:pt x="4036" y="1459"/>
                </a:lnTo>
                <a:lnTo>
                  <a:pt x="4036" y="1459"/>
                </a:lnTo>
                <a:close/>
                <a:moveTo>
                  <a:pt x="4031" y="1501"/>
                </a:moveTo>
                <a:lnTo>
                  <a:pt x="4031" y="1499"/>
                </a:lnTo>
                <a:lnTo>
                  <a:pt x="4031" y="1499"/>
                </a:lnTo>
                <a:lnTo>
                  <a:pt x="4031" y="1501"/>
                </a:lnTo>
                <a:lnTo>
                  <a:pt x="4031" y="1501"/>
                </a:lnTo>
                <a:lnTo>
                  <a:pt x="4031" y="1501"/>
                </a:lnTo>
                <a:lnTo>
                  <a:pt x="4031" y="1501"/>
                </a:lnTo>
                <a:close/>
                <a:moveTo>
                  <a:pt x="4031" y="1487"/>
                </a:moveTo>
                <a:lnTo>
                  <a:pt x="4031" y="1487"/>
                </a:lnTo>
                <a:lnTo>
                  <a:pt x="4029" y="1487"/>
                </a:lnTo>
                <a:lnTo>
                  <a:pt x="4029" y="1489"/>
                </a:lnTo>
                <a:lnTo>
                  <a:pt x="4029" y="1489"/>
                </a:lnTo>
                <a:lnTo>
                  <a:pt x="4029" y="1489"/>
                </a:lnTo>
                <a:lnTo>
                  <a:pt x="4031" y="1489"/>
                </a:lnTo>
                <a:lnTo>
                  <a:pt x="4031" y="1487"/>
                </a:lnTo>
                <a:lnTo>
                  <a:pt x="4031" y="1487"/>
                </a:lnTo>
                <a:close/>
                <a:moveTo>
                  <a:pt x="4021" y="1396"/>
                </a:moveTo>
                <a:lnTo>
                  <a:pt x="4021" y="1394"/>
                </a:lnTo>
                <a:lnTo>
                  <a:pt x="4021" y="1392"/>
                </a:lnTo>
                <a:lnTo>
                  <a:pt x="4021" y="1392"/>
                </a:lnTo>
                <a:lnTo>
                  <a:pt x="4021" y="1392"/>
                </a:lnTo>
                <a:lnTo>
                  <a:pt x="4021" y="1392"/>
                </a:lnTo>
                <a:lnTo>
                  <a:pt x="4021" y="1392"/>
                </a:lnTo>
                <a:lnTo>
                  <a:pt x="4019" y="1392"/>
                </a:lnTo>
                <a:lnTo>
                  <a:pt x="4021" y="1394"/>
                </a:lnTo>
                <a:lnTo>
                  <a:pt x="4021" y="1396"/>
                </a:lnTo>
                <a:lnTo>
                  <a:pt x="4021" y="1396"/>
                </a:lnTo>
                <a:close/>
                <a:moveTo>
                  <a:pt x="4029" y="1453"/>
                </a:moveTo>
                <a:lnTo>
                  <a:pt x="4029" y="1453"/>
                </a:lnTo>
                <a:lnTo>
                  <a:pt x="4029" y="1453"/>
                </a:lnTo>
                <a:lnTo>
                  <a:pt x="4029" y="1453"/>
                </a:lnTo>
                <a:lnTo>
                  <a:pt x="4027" y="1455"/>
                </a:lnTo>
                <a:lnTo>
                  <a:pt x="4029" y="1455"/>
                </a:lnTo>
                <a:lnTo>
                  <a:pt x="4029" y="1455"/>
                </a:lnTo>
                <a:lnTo>
                  <a:pt x="4029" y="1455"/>
                </a:lnTo>
                <a:lnTo>
                  <a:pt x="4029" y="1455"/>
                </a:lnTo>
                <a:lnTo>
                  <a:pt x="4029" y="1455"/>
                </a:lnTo>
                <a:lnTo>
                  <a:pt x="4029" y="1455"/>
                </a:lnTo>
                <a:lnTo>
                  <a:pt x="4029" y="1455"/>
                </a:lnTo>
                <a:lnTo>
                  <a:pt x="4029" y="1453"/>
                </a:lnTo>
                <a:close/>
                <a:moveTo>
                  <a:pt x="3989" y="1547"/>
                </a:moveTo>
                <a:lnTo>
                  <a:pt x="3989" y="1547"/>
                </a:lnTo>
                <a:lnTo>
                  <a:pt x="3989" y="1547"/>
                </a:lnTo>
                <a:lnTo>
                  <a:pt x="3989" y="1547"/>
                </a:lnTo>
                <a:lnTo>
                  <a:pt x="3987" y="1547"/>
                </a:lnTo>
                <a:lnTo>
                  <a:pt x="3987" y="1545"/>
                </a:lnTo>
                <a:lnTo>
                  <a:pt x="3987" y="1547"/>
                </a:lnTo>
                <a:lnTo>
                  <a:pt x="3987" y="1547"/>
                </a:lnTo>
                <a:lnTo>
                  <a:pt x="3989" y="1547"/>
                </a:lnTo>
                <a:close/>
                <a:moveTo>
                  <a:pt x="3981" y="1403"/>
                </a:moveTo>
                <a:lnTo>
                  <a:pt x="3981" y="1403"/>
                </a:lnTo>
                <a:lnTo>
                  <a:pt x="3981" y="1403"/>
                </a:lnTo>
                <a:lnTo>
                  <a:pt x="3981" y="1403"/>
                </a:lnTo>
                <a:lnTo>
                  <a:pt x="3981" y="1401"/>
                </a:lnTo>
                <a:lnTo>
                  <a:pt x="3981" y="1401"/>
                </a:lnTo>
                <a:lnTo>
                  <a:pt x="3981" y="1403"/>
                </a:lnTo>
                <a:close/>
                <a:moveTo>
                  <a:pt x="4033" y="1472"/>
                </a:moveTo>
                <a:lnTo>
                  <a:pt x="4036" y="1474"/>
                </a:lnTo>
                <a:lnTo>
                  <a:pt x="4036" y="1474"/>
                </a:lnTo>
                <a:lnTo>
                  <a:pt x="4036" y="1474"/>
                </a:lnTo>
                <a:lnTo>
                  <a:pt x="4036" y="1472"/>
                </a:lnTo>
                <a:lnTo>
                  <a:pt x="4033" y="1472"/>
                </a:lnTo>
                <a:close/>
                <a:moveTo>
                  <a:pt x="4063" y="1675"/>
                </a:moveTo>
                <a:lnTo>
                  <a:pt x="4063" y="1675"/>
                </a:lnTo>
                <a:lnTo>
                  <a:pt x="4063" y="1675"/>
                </a:lnTo>
                <a:lnTo>
                  <a:pt x="4061" y="1671"/>
                </a:lnTo>
                <a:lnTo>
                  <a:pt x="4059" y="1671"/>
                </a:lnTo>
                <a:lnTo>
                  <a:pt x="4059" y="1671"/>
                </a:lnTo>
                <a:lnTo>
                  <a:pt x="4059" y="1673"/>
                </a:lnTo>
                <a:lnTo>
                  <a:pt x="4061" y="1675"/>
                </a:lnTo>
                <a:lnTo>
                  <a:pt x="4061" y="1675"/>
                </a:lnTo>
                <a:lnTo>
                  <a:pt x="4061" y="1677"/>
                </a:lnTo>
                <a:lnTo>
                  <a:pt x="4061" y="1677"/>
                </a:lnTo>
                <a:lnTo>
                  <a:pt x="4063" y="1679"/>
                </a:lnTo>
                <a:lnTo>
                  <a:pt x="4063" y="1677"/>
                </a:lnTo>
                <a:lnTo>
                  <a:pt x="4063" y="1675"/>
                </a:lnTo>
                <a:lnTo>
                  <a:pt x="4063" y="1675"/>
                </a:lnTo>
                <a:close/>
                <a:moveTo>
                  <a:pt x="3948" y="1474"/>
                </a:moveTo>
                <a:lnTo>
                  <a:pt x="3948" y="1474"/>
                </a:lnTo>
                <a:lnTo>
                  <a:pt x="3945" y="1476"/>
                </a:lnTo>
                <a:lnTo>
                  <a:pt x="3945" y="1476"/>
                </a:lnTo>
                <a:lnTo>
                  <a:pt x="3945" y="1478"/>
                </a:lnTo>
                <a:lnTo>
                  <a:pt x="3945" y="1478"/>
                </a:lnTo>
                <a:lnTo>
                  <a:pt x="3948" y="1480"/>
                </a:lnTo>
                <a:lnTo>
                  <a:pt x="3948" y="1478"/>
                </a:lnTo>
                <a:lnTo>
                  <a:pt x="3950" y="1476"/>
                </a:lnTo>
                <a:lnTo>
                  <a:pt x="3948" y="1476"/>
                </a:lnTo>
                <a:lnTo>
                  <a:pt x="3948" y="1474"/>
                </a:lnTo>
                <a:close/>
                <a:moveTo>
                  <a:pt x="3950" y="1466"/>
                </a:moveTo>
                <a:lnTo>
                  <a:pt x="3950" y="1466"/>
                </a:lnTo>
                <a:lnTo>
                  <a:pt x="3950" y="1466"/>
                </a:lnTo>
                <a:lnTo>
                  <a:pt x="3950" y="1468"/>
                </a:lnTo>
                <a:lnTo>
                  <a:pt x="3950" y="1468"/>
                </a:lnTo>
                <a:lnTo>
                  <a:pt x="3950" y="1468"/>
                </a:lnTo>
                <a:lnTo>
                  <a:pt x="3950" y="1466"/>
                </a:lnTo>
                <a:lnTo>
                  <a:pt x="3950" y="1466"/>
                </a:lnTo>
                <a:close/>
                <a:moveTo>
                  <a:pt x="3954" y="1451"/>
                </a:moveTo>
                <a:lnTo>
                  <a:pt x="3954" y="1447"/>
                </a:lnTo>
                <a:lnTo>
                  <a:pt x="3954" y="1445"/>
                </a:lnTo>
                <a:lnTo>
                  <a:pt x="3954" y="1445"/>
                </a:lnTo>
                <a:lnTo>
                  <a:pt x="3954" y="1443"/>
                </a:lnTo>
                <a:lnTo>
                  <a:pt x="3956" y="1443"/>
                </a:lnTo>
                <a:lnTo>
                  <a:pt x="3956" y="1440"/>
                </a:lnTo>
                <a:lnTo>
                  <a:pt x="3956" y="1440"/>
                </a:lnTo>
                <a:lnTo>
                  <a:pt x="3956" y="1440"/>
                </a:lnTo>
                <a:lnTo>
                  <a:pt x="3956" y="1438"/>
                </a:lnTo>
                <a:lnTo>
                  <a:pt x="3956" y="1438"/>
                </a:lnTo>
                <a:lnTo>
                  <a:pt x="3956" y="1436"/>
                </a:lnTo>
                <a:lnTo>
                  <a:pt x="3956" y="1436"/>
                </a:lnTo>
                <a:lnTo>
                  <a:pt x="3956" y="1436"/>
                </a:lnTo>
                <a:lnTo>
                  <a:pt x="3954" y="1436"/>
                </a:lnTo>
                <a:lnTo>
                  <a:pt x="3954" y="1438"/>
                </a:lnTo>
                <a:lnTo>
                  <a:pt x="3954" y="1440"/>
                </a:lnTo>
                <a:lnTo>
                  <a:pt x="3952" y="1443"/>
                </a:lnTo>
                <a:lnTo>
                  <a:pt x="3952" y="1443"/>
                </a:lnTo>
                <a:lnTo>
                  <a:pt x="3952" y="1445"/>
                </a:lnTo>
                <a:lnTo>
                  <a:pt x="3952" y="1447"/>
                </a:lnTo>
                <a:lnTo>
                  <a:pt x="3952" y="1447"/>
                </a:lnTo>
                <a:lnTo>
                  <a:pt x="3952" y="1449"/>
                </a:lnTo>
                <a:lnTo>
                  <a:pt x="3952" y="1449"/>
                </a:lnTo>
                <a:lnTo>
                  <a:pt x="3952" y="1451"/>
                </a:lnTo>
                <a:lnTo>
                  <a:pt x="3952" y="1453"/>
                </a:lnTo>
                <a:lnTo>
                  <a:pt x="3952" y="1453"/>
                </a:lnTo>
                <a:lnTo>
                  <a:pt x="3952" y="1453"/>
                </a:lnTo>
                <a:lnTo>
                  <a:pt x="3952" y="1455"/>
                </a:lnTo>
                <a:lnTo>
                  <a:pt x="3952" y="1455"/>
                </a:lnTo>
                <a:lnTo>
                  <a:pt x="3950" y="1455"/>
                </a:lnTo>
                <a:lnTo>
                  <a:pt x="3950" y="1455"/>
                </a:lnTo>
                <a:lnTo>
                  <a:pt x="3950" y="1457"/>
                </a:lnTo>
                <a:lnTo>
                  <a:pt x="3950" y="1457"/>
                </a:lnTo>
                <a:lnTo>
                  <a:pt x="3950" y="1459"/>
                </a:lnTo>
                <a:lnTo>
                  <a:pt x="3950" y="1459"/>
                </a:lnTo>
                <a:lnTo>
                  <a:pt x="3948" y="1459"/>
                </a:lnTo>
                <a:lnTo>
                  <a:pt x="3950" y="1461"/>
                </a:lnTo>
                <a:lnTo>
                  <a:pt x="3950" y="1461"/>
                </a:lnTo>
                <a:lnTo>
                  <a:pt x="3950" y="1466"/>
                </a:lnTo>
                <a:lnTo>
                  <a:pt x="3950" y="1466"/>
                </a:lnTo>
                <a:lnTo>
                  <a:pt x="3952" y="1466"/>
                </a:lnTo>
                <a:lnTo>
                  <a:pt x="3952" y="1463"/>
                </a:lnTo>
                <a:lnTo>
                  <a:pt x="3952" y="1461"/>
                </a:lnTo>
                <a:lnTo>
                  <a:pt x="3952" y="1459"/>
                </a:lnTo>
                <a:lnTo>
                  <a:pt x="3952" y="1459"/>
                </a:lnTo>
                <a:lnTo>
                  <a:pt x="3952" y="1459"/>
                </a:lnTo>
                <a:lnTo>
                  <a:pt x="3952" y="1457"/>
                </a:lnTo>
                <a:lnTo>
                  <a:pt x="3952" y="1457"/>
                </a:lnTo>
                <a:lnTo>
                  <a:pt x="3952" y="1457"/>
                </a:lnTo>
                <a:lnTo>
                  <a:pt x="3954" y="1455"/>
                </a:lnTo>
                <a:lnTo>
                  <a:pt x="3954" y="1455"/>
                </a:lnTo>
                <a:lnTo>
                  <a:pt x="3954" y="1451"/>
                </a:lnTo>
                <a:lnTo>
                  <a:pt x="3954" y="1451"/>
                </a:lnTo>
                <a:lnTo>
                  <a:pt x="3954" y="1451"/>
                </a:lnTo>
                <a:close/>
                <a:moveTo>
                  <a:pt x="3939" y="1315"/>
                </a:moveTo>
                <a:lnTo>
                  <a:pt x="3939" y="1315"/>
                </a:lnTo>
                <a:lnTo>
                  <a:pt x="3939" y="1315"/>
                </a:lnTo>
                <a:lnTo>
                  <a:pt x="3939" y="1317"/>
                </a:lnTo>
                <a:lnTo>
                  <a:pt x="3939" y="1317"/>
                </a:lnTo>
                <a:lnTo>
                  <a:pt x="3939" y="1317"/>
                </a:lnTo>
                <a:lnTo>
                  <a:pt x="3939" y="1317"/>
                </a:lnTo>
                <a:lnTo>
                  <a:pt x="3939" y="1317"/>
                </a:lnTo>
                <a:lnTo>
                  <a:pt x="3939" y="1315"/>
                </a:lnTo>
                <a:lnTo>
                  <a:pt x="3939" y="1315"/>
                </a:lnTo>
                <a:close/>
                <a:moveTo>
                  <a:pt x="3952" y="1497"/>
                </a:moveTo>
                <a:lnTo>
                  <a:pt x="3952" y="1499"/>
                </a:lnTo>
                <a:lnTo>
                  <a:pt x="3952" y="1499"/>
                </a:lnTo>
                <a:lnTo>
                  <a:pt x="3952" y="1499"/>
                </a:lnTo>
                <a:lnTo>
                  <a:pt x="3952" y="1499"/>
                </a:lnTo>
                <a:lnTo>
                  <a:pt x="3952" y="1499"/>
                </a:lnTo>
                <a:lnTo>
                  <a:pt x="3952" y="1499"/>
                </a:lnTo>
                <a:lnTo>
                  <a:pt x="3952" y="1499"/>
                </a:lnTo>
                <a:lnTo>
                  <a:pt x="3952" y="1497"/>
                </a:lnTo>
                <a:close/>
                <a:moveTo>
                  <a:pt x="3927" y="1302"/>
                </a:moveTo>
                <a:lnTo>
                  <a:pt x="3927" y="1308"/>
                </a:lnTo>
                <a:lnTo>
                  <a:pt x="3929" y="1308"/>
                </a:lnTo>
                <a:lnTo>
                  <a:pt x="3929" y="1306"/>
                </a:lnTo>
                <a:lnTo>
                  <a:pt x="3929" y="1304"/>
                </a:lnTo>
                <a:lnTo>
                  <a:pt x="3927" y="1302"/>
                </a:lnTo>
                <a:close/>
                <a:moveTo>
                  <a:pt x="3952" y="1445"/>
                </a:moveTo>
                <a:lnTo>
                  <a:pt x="3952" y="1445"/>
                </a:lnTo>
                <a:lnTo>
                  <a:pt x="3950" y="1445"/>
                </a:lnTo>
                <a:lnTo>
                  <a:pt x="3950" y="1445"/>
                </a:lnTo>
                <a:lnTo>
                  <a:pt x="3950" y="1447"/>
                </a:lnTo>
                <a:lnTo>
                  <a:pt x="3952" y="1445"/>
                </a:lnTo>
                <a:lnTo>
                  <a:pt x="3952" y="1445"/>
                </a:lnTo>
                <a:close/>
                <a:moveTo>
                  <a:pt x="3920" y="1296"/>
                </a:moveTo>
                <a:lnTo>
                  <a:pt x="3920" y="1296"/>
                </a:lnTo>
                <a:lnTo>
                  <a:pt x="3920" y="1294"/>
                </a:lnTo>
                <a:lnTo>
                  <a:pt x="3920" y="1296"/>
                </a:lnTo>
                <a:lnTo>
                  <a:pt x="3920" y="1296"/>
                </a:lnTo>
                <a:lnTo>
                  <a:pt x="3920" y="1296"/>
                </a:lnTo>
                <a:lnTo>
                  <a:pt x="3920" y="1296"/>
                </a:lnTo>
                <a:close/>
                <a:moveTo>
                  <a:pt x="3933" y="1302"/>
                </a:moveTo>
                <a:lnTo>
                  <a:pt x="3933" y="1302"/>
                </a:lnTo>
                <a:lnTo>
                  <a:pt x="3933" y="1300"/>
                </a:lnTo>
                <a:lnTo>
                  <a:pt x="3933" y="1302"/>
                </a:lnTo>
                <a:lnTo>
                  <a:pt x="3933" y="1302"/>
                </a:lnTo>
                <a:lnTo>
                  <a:pt x="3933" y="1304"/>
                </a:lnTo>
                <a:lnTo>
                  <a:pt x="3933" y="1304"/>
                </a:lnTo>
                <a:lnTo>
                  <a:pt x="3935" y="1304"/>
                </a:lnTo>
                <a:lnTo>
                  <a:pt x="3935" y="1304"/>
                </a:lnTo>
                <a:lnTo>
                  <a:pt x="3933" y="1302"/>
                </a:lnTo>
                <a:close/>
                <a:moveTo>
                  <a:pt x="3977" y="1396"/>
                </a:moveTo>
                <a:lnTo>
                  <a:pt x="3977" y="1399"/>
                </a:lnTo>
                <a:lnTo>
                  <a:pt x="3975" y="1401"/>
                </a:lnTo>
                <a:lnTo>
                  <a:pt x="3975" y="1403"/>
                </a:lnTo>
                <a:lnTo>
                  <a:pt x="3977" y="1401"/>
                </a:lnTo>
                <a:lnTo>
                  <a:pt x="3977" y="1399"/>
                </a:lnTo>
                <a:lnTo>
                  <a:pt x="3979" y="1396"/>
                </a:lnTo>
                <a:lnTo>
                  <a:pt x="3979" y="1396"/>
                </a:lnTo>
                <a:lnTo>
                  <a:pt x="3977" y="1396"/>
                </a:lnTo>
                <a:close/>
                <a:moveTo>
                  <a:pt x="3939" y="1313"/>
                </a:moveTo>
                <a:lnTo>
                  <a:pt x="3939" y="1310"/>
                </a:lnTo>
                <a:lnTo>
                  <a:pt x="3939" y="1310"/>
                </a:lnTo>
                <a:lnTo>
                  <a:pt x="3939" y="1313"/>
                </a:lnTo>
                <a:lnTo>
                  <a:pt x="3937" y="1313"/>
                </a:lnTo>
                <a:lnTo>
                  <a:pt x="3939" y="1315"/>
                </a:lnTo>
                <a:lnTo>
                  <a:pt x="3939" y="1313"/>
                </a:lnTo>
                <a:lnTo>
                  <a:pt x="3939" y="1313"/>
                </a:lnTo>
                <a:close/>
                <a:moveTo>
                  <a:pt x="3964" y="1361"/>
                </a:moveTo>
                <a:lnTo>
                  <a:pt x="3966" y="1359"/>
                </a:lnTo>
                <a:lnTo>
                  <a:pt x="3966" y="1359"/>
                </a:lnTo>
                <a:lnTo>
                  <a:pt x="3966" y="1357"/>
                </a:lnTo>
                <a:lnTo>
                  <a:pt x="3964" y="1357"/>
                </a:lnTo>
                <a:lnTo>
                  <a:pt x="3962" y="1357"/>
                </a:lnTo>
                <a:lnTo>
                  <a:pt x="3962" y="1359"/>
                </a:lnTo>
                <a:lnTo>
                  <a:pt x="3964" y="1361"/>
                </a:lnTo>
                <a:lnTo>
                  <a:pt x="3964" y="1361"/>
                </a:lnTo>
                <a:close/>
                <a:moveTo>
                  <a:pt x="3964" y="1524"/>
                </a:moveTo>
                <a:lnTo>
                  <a:pt x="3964" y="1524"/>
                </a:lnTo>
                <a:lnTo>
                  <a:pt x="3964" y="1524"/>
                </a:lnTo>
                <a:lnTo>
                  <a:pt x="3964" y="1526"/>
                </a:lnTo>
                <a:lnTo>
                  <a:pt x="3964" y="1526"/>
                </a:lnTo>
                <a:lnTo>
                  <a:pt x="3966" y="1526"/>
                </a:lnTo>
                <a:lnTo>
                  <a:pt x="3964" y="1524"/>
                </a:lnTo>
                <a:close/>
                <a:moveTo>
                  <a:pt x="3962" y="1514"/>
                </a:moveTo>
                <a:lnTo>
                  <a:pt x="3962" y="1514"/>
                </a:lnTo>
                <a:lnTo>
                  <a:pt x="3962" y="1514"/>
                </a:lnTo>
                <a:lnTo>
                  <a:pt x="3962" y="1514"/>
                </a:lnTo>
                <a:lnTo>
                  <a:pt x="3962" y="1516"/>
                </a:lnTo>
                <a:lnTo>
                  <a:pt x="3962" y="1516"/>
                </a:lnTo>
                <a:lnTo>
                  <a:pt x="3962" y="1516"/>
                </a:lnTo>
                <a:lnTo>
                  <a:pt x="3962" y="1516"/>
                </a:lnTo>
                <a:lnTo>
                  <a:pt x="3962" y="1516"/>
                </a:lnTo>
                <a:lnTo>
                  <a:pt x="3962" y="1514"/>
                </a:lnTo>
                <a:lnTo>
                  <a:pt x="3962" y="1514"/>
                </a:lnTo>
                <a:close/>
                <a:moveTo>
                  <a:pt x="3966" y="1526"/>
                </a:moveTo>
                <a:lnTo>
                  <a:pt x="3964" y="1528"/>
                </a:lnTo>
                <a:lnTo>
                  <a:pt x="3964" y="1528"/>
                </a:lnTo>
                <a:lnTo>
                  <a:pt x="3964" y="1531"/>
                </a:lnTo>
                <a:lnTo>
                  <a:pt x="3964" y="1531"/>
                </a:lnTo>
                <a:lnTo>
                  <a:pt x="3966" y="1535"/>
                </a:lnTo>
                <a:lnTo>
                  <a:pt x="3968" y="1533"/>
                </a:lnTo>
                <a:lnTo>
                  <a:pt x="3968" y="1531"/>
                </a:lnTo>
                <a:lnTo>
                  <a:pt x="3966" y="1528"/>
                </a:lnTo>
                <a:lnTo>
                  <a:pt x="3966" y="1526"/>
                </a:lnTo>
                <a:close/>
                <a:moveTo>
                  <a:pt x="3956" y="1512"/>
                </a:moveTo>
                <a:lnTo>
                  <a:pt x="3956" y="1512"/>
                </a:lnTo>
                <a:lnTo>
                  <a:pt x="3956" y="1512"/>
                </a:lnTo>
                <a:lnTo>
                  <a:pt x="3956" y="1514"/>
                </a:lnTo>
                <a:lnTo>
                  <a:pt x="3958" y="1514"/>
                </a:lnTo>
                <a:lnTo>
                  <a:pt x="3958" y="1512"/>
                </a:lnTo>
                <a:lnTo>
                  <a:pt x="3956" y="1512"/>
                </a:lnTo>
                <a:close/>
                <a:moveTo>
                  <a:pt x="3962" y="1344"/>
                </a:moveTo>
                <a:lnTo>
                  <a:pt x="3962" y="1342"/>
                </a:lnTo>
                <a:lnTo>
                  <a:pt x="3960" y="1342"/>
                </a:lnTo>
                <a:lnTo>
                  <a:pt x="3960" y="1342"/>
                </a:lnTo>
                <a:lnTo>
                  <a:pt x="3962" y="1344"/>
                </a:lnTo>
                <a:lnTo>
                  <a:pt x="3962" y="1344"/>
                </a:lnTo>
                <a:close/>
                <a:moveTo>
                  <a:pt x="3956" y="1457"/>
                </a:moveTo>
                <a:lnTo>
                  <a:pt x="3954" y="1457"/>
                </a:lnTo>
                <a:lnTo>
                  <a:pt x="3954" y="1459"/>
                </a:lnTo>
                <a:lnTo>
                  <a:pt x="3956" y="1459"/>
                </a:lnTo>
                <a:lnTo>
                  <a:pt x="3956" y="1457"/>
                </a:lnTo>
                <a:lnTo>
                  <a:pt x="3956" y="1457"/>
                </a:lnTo>
                <a:close/>
                <a:moveTo>
                  <a:pt x="3956" y="1342"/>
                </a:moveTo>
                <a:lnTo>
                  <a:pt x="3956" y="1342"/>
                </a:lnTo>
                <a:lnTo>
                  <a:pt x="3954" y="1340"/>
                </a:lnTo>
                <a:lnTo>
                  <a:pt x="3954" y="1340"/>
                </a:lnTo>
                <a:lnTo>
                  <a:pt x="3954" y="1340"/>
                </a:lnTo>
                <a:lnTo>
                  <a:pt x="3954" y="1342"/>
                </a:lnTo>
                <a:lnTo>
                  <a:pt x="3956" y="1342"/>
                </a:lnTo>
                <a:close/>
                <a:moveTo>
                  <a:pt x="3960" y="1516"/>
                </a:moveTo>
                <a:lnTo>
                  <a:pt x="3960" y="1516"/>
                </a:lnTo>
                <a:lnTo>
                  <a:pt x="3960" y="1516"/>
                </a:lnTo>
                <a:lnTo>
                  <a:pt x="3960" y="1518"/>
                </a:lnTo>
                <a:lnTo>
                  <a:pt x="3960" y="1518"/>
                </a:lnTo>
                <a:lnTo>
                  <a:pt x="3962" y="1518"/>
                </a:lnTo>
                <a:lnTo>
                  <a:pt x="3962" y="1518"/>
                </a:lnTo>
                <a:lnTo>
                  <a:pt x="3962" y="1516"/>
                </a:lnTo>
                <a:lnTo>
                  <a:pt x="3960" y="1516"/>
                </a:lnTo>
                <a:close/>
                <a:moveTo>
                  <a:pt x="3765" y="1493"/>
                </a:moveTo>
                <a:lnTo>
                  <a:pt x="3765" y="1491"/>
                </a:lnTo>
                <a:lnTo>
                  <a:pt x="3765" y="1491"/>
                </a:lnTo>
                <a:lnTo>
                  <a:pt x="3765" y="1491"/>
                </a:lnTo>
                <a:lnTo>
                  <a:pt x="3765" y="1491"/>
                </a:lnTo>
                <a:lnTo>
                  <a:pt x="3765" y="1491"/>
                </a:lnTo>
                <a:lnTo>
                  <a:pt x="3765" y="1491"/>
                </a:lnTo>
                <a:lnTo>
                  <a:pt x="3765" y="1493"/>
                </a:lnTo>
                <a:lnTo>
                  <a:pt x="3765" y="1493"/>
                </a:lnTo>
                <a:close/>
                <a:moveTo>
                  <a:pt x="4488" y="1658"/>
                </a:moveTo>
                <a:lnTo>
                  <a:pt x="4490" y="1661"/>
                </a:lnTo>
                <a:lnTo>
                  <a:pt x="4492" y="1661"/>
                </a:lnTo>
                <a:lnTo>
                  <a:pt x="4492" y="1661"/>
                </a:lnTo>
                <a:lnTo>
                  <a:pt x="4494" y="1661"/>
                </a:lnTo>
                <a:lnTo>
                  <a:pt x="4494" y="1661"/>
                </a:lnTo>
                <a:lnTo>
                  <a:pt x="4497" y="1661"/>
                </a:lnTo>
                <a:lnTo>
                  <a:pt x="4497" y="1661"/>
                </a:lnTo>
                <a:lnTo>
                  <a:pt x="4497" y="1658"/>
                </a:lnTo>
                <a:lnTo>
                  <a:pt x="4497" y="1658"/>
                </a:lnTo>
                <a:lnTo>
                  <a:pt x="4497" y="1658"/>
                </a:lnTo>
                <a:lnTo>
                  <a:pt x="4497" y="1658"/>
                </a:lnTo>
                <a:lnTo>
                  <a:pt x="4497" y="1656"/>
                </a:lnTo>
                <a:lnTo>
                  <a:pt x="4497" y="1656"/>
                </a:lnTo>
                <a:lnTo>
                  <a:pt x="4497" y="1656"/>
                </a:lnTo>
                <a:lnTo>
                  <a:pt x="4497" y="1656"/>
                </a:lnTo>
                <a:lnTo>
                  <a:pt x="4494" y="1656"/>
                </a:lnTo>
                <a:lnTo>
                  <a:pt x="4492" y="1656"/>
                </a:lnTo>
                <a:lnTo>
                  <a:pt x="4490" y="1656"/>
                </a:lnTo>
                <a:lnTo>
                  <a:pt x="4488" y="1658"/>
                </a:lnTo>
                <a:lnTo>
                  <a:pt x="4488" y="1658"/>
                </a:lnTo>
                <a:close/>
                <a:moveTo>
                  <a:pt x="4484" y="1633"/>
                </a:moveTo>
                <a:lnTo>
                  <a:pt x="4484" y="1633"/>
                </a:lnTo>
                <a:lnTo>
                  <a:pt x="4484" y="1633"/>
                </a:lnTo>
                <a:lnTo>
                  <a:pt x="4484" y="1633"/>
                </a:lnTo>
                <a:lnTo>
                  <a:pt x="4482" y="1631"/>
                </a:lnTo>
                <a:lnTo>
                  <a:pt x="4482" y="1631"/>
                </a:lnTo>
                <a:lnTo>
                  <a:pt x="4484" y="1633"/>
                </a:lnTo>
                <a:close/>
                <a:moveTo>
                  <a:pt x="4490" y="1151"/>
                </a:moveTo>
                <a:lnTo>
                  <a:pt x="4490" y="1153"/>
                </a:lnTo>
                <a:lnTo>
                  <a:pt x="4492" y="1151"/>
                </a:lnTo>
                <a:lnTo>
                  <a:pt x="4494" y="1151"/>
                </a:lnTo>
                <a:lnTo>
                  <a:pt x="4494" y="1147"/>
                </a:lnTo>
                <a:lnTo>
                  <a:pt x="4494" y="1147"/>
                </a:lnTo>
                <a:lnTo>
                  <a:pt x="4490" y="1147"/>
                </a:lnTo>
                <a:lnTo>
                  <a:pt x="4492" y="1149"/>
                </a:lnTo>
                <a:lnTo>
                  <a:pt x="4490" y="1151"/>
                </a:lnTo>
                <a:lnTo>
                  <a:pt x="4490" y="1151"/>
                </a:lnTo>
                <a:lnTo>
                  <a:pt x="4492" y="1151"/>
                </a:lnTo>
                <a:lnTo>
                  <a:pt x="4490" y="1151"/>
                </a:lnTo>
                <a:lnTo>
                  <a:pt x="4490" y="1151"/>
                </a:lnTo>
                <a:close/>
                <a:moveTo>
                  <a:pt x="4499" y="1183"/>
                </a:moveTo>
                <a:lnTo>
                  <a:pt x="4501" y="1183"/>
                </a:lnTo>
                <a:lnTo>
                  <a:pt x="4501" y="1183"/>
                </a:lnTo>
                <a:lnTo>
                  <a:pt x="4501" y="1180"/>
                </a:lnTo>
                <a:lnTo>
                  <a:pt x="4499" y="1180"/>
                </a:lnTo>
                <a:lnTo>
                  <a:pt x="4497" y="1180"/>
                </a:lnTo>
                <a:lnTo>
                  <a:pt x="4497" y="1183"/>
                </a:lnTo>
                <a:lnTo>
                  <a:pt x="4499" y="1183"/>
                </a:lnTo>
                <a:close/>
                <a:moveTo>
                  <a:pt x="4494" y="1633"/>
                </a:moveTo>
                <a:lnTo>
                  <a:pt x="4494" y="1633"/>
                </a:lnTo>
                <a:lnTo>
                  <a:pt x="4494" y="1633"/>
                </a:lnTo>
                <a:lnTo>
                  <a:pt x="4497" y="1635"/>
                </a:lnTo>
                <a:lnTo>
                  <a:pt x="4499" y="1635"/>
                </a:lnTo>
                <a:lnTo>
                  <a:pt x="4499" y="1635"/>
                </a:lnTo>
                <a:lnTo>
                  <a:pt x="4499" y="1635"/>
                </a:lnTo>
                <a:lnTo>
                  <a:pt x="4501" y="1635"/>
                </a:lnTo>
                <a:lnTo>
                  <a:pt x="4501" y="1635"/>
                </a:lnTo>
                <a:lnTo>
                  <a:pt x="4501" y="1638"/>
                </a:lnTo>
                <a:lnTo>
                  <a:pt x="4503" y="1638"/>
                </a:lnTo>
                <a:lnTo>
                  <a:pt x="4505" y="1638"/>
                </a:lnTo>
                <a:lnTo>
                  <a:pt x="4505" y="1635"/>
                </a:lnTo>
                <a:lnTo>
                  <a:pt x="4503" y="1635"/>
                </a:lnTo>
                <a:lnTo>
                  <a:pt x="4503" y="1635"/>
                </a:lnTo>
                <a:lnTo>
                  <a:pt x="4503" y="1635"/>
                </a:lnTo>
                <a:lnTo>
                  <a:pt x="4501" y="1633"/>
                </a:lnTo>
                <a:lnTo>
                  <a:pt x="4501" y="1633"/>
                </a:lnTo>
                <a:lnTo>
                  <a:pt x="4501" y="1633"/>
                </a:lnTo>
                <a:lnTo>
                  <a:pt x="4501" y="1633"/>
                </a:lnTo>
                <a:lnTo>
                  <a:pt x="4503" y="1635"/>
                </a:lnTo>
                <a:lnTo>
                  <a:pt x="4505" y="1635"/>
                </a:lnTo>
                <a:lnTo>
                  <a:pt x="4505" y="1635"/>
                </a:lnTo>
                <a:lnTo>
                  <a:pt x="4505" y="1635"/>
                </a:lnTo>
                <a:lnTo>
                  <a:pt x="4507" y="1635"/>
                </a:lnTo>
                <a:lnTo>
                  <a:pt x="4509" y="1635"/>
                </a:lnTo>
                <a:lnTo>
                  <a:pt x="4509" y="1638"/>
                </a:lnTo>
                <a:lnTo>
                  <a:pt x="4509" y="1635"/>
                </a:lnTo>
                <a:lnTo>
                  <a:pt x="4511" y="1635"/>
                </a:lnTo>
                <a:lnTo>
                  <a:pt x="4509" y="1635"/>
                </a:lnTo>
                <a:lnTo>
                  <a:pt x="4509" y="1633"/>
                </a:lnTo>
                <a:lnTo>
                  <a:pt x="4509" y="1633"/>
                </a:lnTo>
                <a:lnTo>
                  <a:pt x="4505" y="1631"/>
                </a:lnTo>
                <a:lnTo>
                  <a:pt x="4505" y="1631"/>
                </a:lnTo>
                <a:lnTo>
                  <a:pt x="4503" y="1631"/>
                </a:lnTo>
                <a:lnTo>
                  <a:pt x="4501" y="1631"/>
                </a:lnTo>
                <a:lnTo>
                  <a:pt x="4499" y="1631"/>
                </a:lnTo>
                <a:lnTo>
                  <a:pt x="4499" y="1631"/>
                </a:lnTo>
                <a:lnTo>
                  <a:pt x="4499" y="1631"/>
                </a:lnTo>
                <a:lnTo>
                  <a:pt x="4497" y="1633"/>
                </a:lnTo>
                <a:lnTo>
                  <a:pt x="4497" y="1631"/>
                </a:lnTo>
                <a:lnTo>
                  <a:pt x="4494" y="1633"/>
                </a:lnTo>
                <a:close/>
                <a:moveTo>
                  <a:pt x="4461" y="1675"/>
                </a:moveTo>
                <a:lnTo>
                  <a:pt x="4461" y="1675"/>
                </a:lnTo>
                <a:lnTo>
                  <a:pt x="4461" y="1673"/>
                </a:lnTo>
                <a:lnTo>
                  <a:pt x="4461" y="1673"/>
                </a:lnTo>
                <a:lnTo>
                  <a:pt x="4459" y="1675"/>
                </a:lnTo>
                <a:lnTo>
                  <a:pt x="4461" y="1675"/>
                </a:lnTo>
                <a:close/>
                <a:moveTo>
                  <a:pt x="4505" y="1178"/>
                </a:moveTo>
                <a:lnTo>
                  <a:pt x="4507" y="1176"/>
                </a:lnTo>
                <a:lnTo>
                  <a:pt x="4507" y="1174"/>
                </a:lnTo>
                <a:lnTo>
                  <a:pt x="4507" y="1174"/>
                </a:lnTo>
                <a:lnTo>
                  <a:pt x="4507" y="1174"/>
                </a:lnTo>
                <a:lnTo>
                  <a:pt x="4505" y="1174"/>
                </a:lnTo>
                <a:lnTo>
                  <a:pt x="4505" y="1176"/>
                </a:lnTo>
                <a:lnTo>
                  <a:pt x="4505" y="1178"/>
                </a:lnTo>
                <a:lnTo>
                  <a:pt x="4503" y="1180"/>
                </a:lnTo>
                <a:lnTo>
                  <a:pt x="4503" y="1180"/>
                </a:lnTo>
                <a:lnTo>
                  <a:pt x="4505" y="1180"/>
                </a:lnTo>
                <a:lnTo>
                  <a:pt x="4505" y="1178"/>
                </a:lnTo>
                <a:close/>
                <a:moveTo>
                  <a:pt x="4480" y="1216"/>
                </a:moveTo>
                <a:lnTo>
                  <a:pt x="4480" y="1216"/>
                </a:lnTo>
                <a:lnTo>
                  <a:pt x="4480" y="1216"/>
                </a:lnTo>
                <a:lnTo>
                  <a:pt x="4480" y="1216"/>
                </a:lnTo>
                <a:lnTo>
                  <a:pt x="4482" y="1218"/>
                </a:lnTo>
                <a:lnTo>
                  <a:pt x="4482" y="1216"/>
                </a:lnTo>
                <a:lnTo>
                  <a:pt x="4480" y="1216"/>
                </a:lnTo>
                <a:close/>
                <a:moveTo>
                  <a:pt x="4455" y="1740"/>
                </a:moveTo>
                <a:lnTo>
                  <a:pt x="4455" y="1740"/>
                </a:lnTo>
                <a:lnTo>
                  <a:pt x="4455" y="1740"/>
                </a:lnTo>
                <a:lnTo>
                  <a:pt x="4455" y="1740"/>
                </a:lnTo>
                <a:lnTo>
                  <a:pt x="4453" y="1738"/>
                </a:lnTo>
                <a:lnTo>
                  <a:pt x="4453" y="1740"/>
                </a:lnTo>
                <a:lnTo>
                  <a:pt x="4453" y="1740"/>
                </a:lnTo>
                <a:lnTo>
                  <a:pt x="4455" y="1740"/>
                </a:lnTo>
                <a:close/>
                <a:moveTo>
                  <a:pt x="4463" y="1751"/>
                </a:moveTo>
                <a:lnTo>
                  <a:pt x="4463" y="1749"/>
                </a:lnTo>
                <a:lnTo>
                  <a:pt x="4463" y="1749"/>
                </a:lnTo>
                <a:lnTo>
                  <a:pt x="4463" y="1749"/>
                </a:lnTo>
                <a:lnTo>
                  <a:pt x="4459" y="1749"/>
                </a:lnTo>
                <a:lnTo>
                  <a:pt x="4459" y="1749"/>
                </a:lnTo>
                <a:lnTo>
                  <a:pt x="4459" y="1749"/>
                </a:lnTo>
                <a:lnTo>
                  <a:pt x="4463" y="1751"/>
                </a:lnTo>
                <a:close/>
                <a:moveTo>
                  <a:pt x="4501" y="1640"/>
                </a:moveTo>
                <a:lnTo>
                  <a:pt x="4501" y="1638"/>
                </a:lnTo>
                <a:lnTo>
                  <a:pt x="4501" y="1638"/>
                </a:lnTo>
                <a:lnTo>
                  <a:pt x="4501" y="1638"/>
                </a:lnTo>
                <a:lnTo>
                  <a:pt x="4501" y="1638"/>
                </a:lnTo>
                <a:lnTo>
                  <a:pt x="4499" y="1638"/>
                </a:lnTo>
                <a:lnTo>
                  <a:pt x="4499" y="1638"/>
                </a:lnTo>
                <a:lnTo>
                  <a:pt x="4499" y="1638"/>
                </a:lnTo>
                <a:lnTo>
                  <a:pt x="4499" y="1640"/>
                </a:lnTo>
                <a:lnTo>
                  <a:pt x="4501" y="1640"/>
                </a:lnTo>
                <a:close/>
                <a:moveTo>
                  <a:pt x="4503" y="1751"/>
                </a:moveTo>
                <a:lnTo>
                  <a:pt x="4503" y="1751"/>
                </a:lnTo>
                <a:lnTo>
                  <a:pt x="4505" y="1751"/>
                </a:lnTo>
                <a:lnTo>
                  <a:pt x="4507" y="1749"/>
                </a:lnTo>
                <a:lnTo>
                  <a:pt x="4509" y="1749"/>
                </a:lnTo>
                <a:lnTo>
                  <a:pt x="4507" y="1749"/>
                </a:lnTo>
                <a:lnTo>
                  <a:pt x="4505" y="1747"/>
                </a:lnTo>
                <a:lnTo>
                  <a:pt x="4503" y="1751"/>
                </a:lnTo>
                <a:lnTo>
                  <a:pt x="4503" y="1751"/>
                </a:lnTo>
                <a:close/>
                <a:moveTo>
                  <a:pt x="4505" y="1803"/>
                </a:moveTo>
                <a:lnTo>
                  <a:pt x="4509" y="1801"/>
                </a:lnTo>
                <a:lnTo>
                  <a:pt x="4511" y="1799"/>
                </a:lnTo>
                <a:lnTo>
                  <a:pt x="4511" y="1799"/>
                </a:lnTo>
                <a:lnTo>
                  <a:pt x="4513" y="1797"/>
                </a:lnTo>
                <a:lnTo>
                  <a:pt x="4513" y="1797"/>
                </a:lnTo>
                <a:lnTo>
                  <a:pt x="4513" y="1795"/>
                </a:lnTo>
                <a:lnTo>
                  <a:pt x="4513" y="1795"/>
                </a:lnTo>
                <a:lnTo>
                  <a:pt x="4511" y="1795"/>
                </a:lnTo>
                <a:lnTo>
                  <a:pt x="4511" y="1793"/>
                </a:lnTo>
                <a:lnTo>
                  <a:pt x="4509" y="1793"/>
                </a:lnTo>
                <a:lnTo>
                  <a:pt x="4509" y="1793"/>
                </a:lnTo>
                <a:lnTo>
                  <a:pt x="4507" y="1793"/>
                </a:lnTo>
                <a:lnTo>
                  <a:pt x="4505" y="1795"/>
                </a:lnTo>
                <a:lnTo>
                  <a:pt x="4505" y="1795"/>
                </a:lnTo>
                <a:lnTo>
                  <a:pt x="4505" y="1795"/>
                </a:lnTo>
                <a:lnTo>
                  <a:pt x="4503" y="1795"/>
                </a:lnTo>
                <a:lnTo>
                  <a:pt x="4501" y="1795"/>
                </a:lnTo>
                <a:lnTo>
                  <a:pt x="4499" y="1795"/>
                </a:lnTo>
                <a:lnTo>
                  <a:pt x="4499" y="1795"/>
                </a:lnTo>
                <a:lnTo>
                  <a:pt x="4497" y="1793"/>
                </a:lnTo>
                <a:lnTo>
                  <a:pt x="4497" y="1793"/>
                </a:lnTo>
                <a:lnTo>
                  <a:pt x="4497" y="1793"/>
                </a:lnTo>
                <a:lnTo>
                  <a:pt x="4497" y="1793"/>
                </a:lnTo>
                <a:lnTo>
                  <a:pt x="4497" y="1795"/>
                </a:lnTo>
                <a:lnTo>
                  <a:pt x="4497" y="1797"/>
                </a:lnTo>
                <a:lnTo>
                  <a:pt x="4499" y="1799"/>
                </a:lnTo>
                <a:lnTo>
                  <a:pt x="4501" y="1801"/>
                </a:lnTo>
                <a:lnTo>
                  <a:pt x="4505" y="1803"/>
                </a:lnTo>
                <a:close/>
                <a:moveTo>
                  <a:pt x="4492" y="1801"/>
                </a:moveTo>
                <a:lnTo>
                  <a:pt x="4497" y="1801"/>
                </a:lnTo>
                <a:lnTo>
                  <a:pt x="4499" y="1801"/>
                </a:lnTo>
                <a:lnTo>
                  <a:pt x="4501" y="1801"/>
                </a:lnTo>
                <a:lnTo>
                  <a:pt x="4501" y="1801"/>
                </a:lnTo>
                <a:lnTo>
                  <a:pt x="4499" y="1801"/>
                </a:lnTo>
                <a:lnTo>
                  <a:pt x="4499" y="1799"/>
                </a:lnTo>
                <a:lnTo>
                  <a:pt x="4499" y="1799"/>
                </a:lnTo>
                <a:lnTo>
                  <a:pt x="4497" y="1799"/>
                </a:lnTo>
                <a:lnTo>
                  <a:pt x="4497" y="1797"/>
                </a:lnTo>
                <a:lnTo>
                  <a:pt x="4497" y="1795"/>
                </a:lnTo>
                <a:lnTo>
                  <a:pt x="4497" y="1795"/>
                </a:lnTo>
                <a:lnTo>
                  <a:pt x="4494" y="1795"/>
                </a:lnTo>
                <a:lnTo>
                  <a:pt x="4494" y="1795"/>
                </a:lnTo>
                <a:lnTo>
                  <a:pt x="4492" y="1797"/>
                </a:lnTo>
                <a:lnTo>
                  <a:pt x="4494" y="1797"/>
                </a:lnTo>
                <a:lnTo>
                  <a:pt x="4494" y="1799"/>
                </a:lnTo>
                <a:lnTo>
                  <a:pt x="4492" y="1799"/>
                </a:lnTo>
                <a:lnTo>
                  <a:pt x="4492" y="1799"/>
                </a:lnTo>
                <a:lnTo>
                  <a:pt x="4492" y="1801"/>
                </a:lnTo>
                <a:lnTo>
                  <a:pt x="4492" y="1801"/>
                </a:lnTo>
                <a:lnTo>
                  <a:pt x="4492" y="1801"/>
                </a:lnTo>
                <a:close/>
                <a:moveTo>
                  <a:pt x="4520" y="1134"/>
                </a:moveTo>
                <a:lnTo>
                  <a:pt x="4522" y="1134"/>
                </a:lnTo>
                <a:lnTo>
                  <a:pt x="4524" y="1132"/>
                </a:lnTo>
                <a:lnTo>
                  <a:pt x="4526" y="1132"/>
                </a:lnTo>
                <a:lnTo>
                  <a:pt x="4526" y="1132"/>
                </a:lnTo>
                <a:lnTo>
                  <a:pt x="4526" y="1134"/>
                </a:lnTo>
                <a:lnTo>
                  <a:pt x="4526" y="1134"/>
                </a:lnTo>
                <a:lnTo>
                  <a:pt x="4528" y="1134"/>
                </a:lnTo>
                <a:lnTo>
                  <a:pt x="4528" y="1136"/>
                </a:lnTo>
                <a:lnTo>
                  <a:pt x="4528" y="1136"/>
                </a:lnTo>
                <a:lnTo>
                  <a:pt x="4528" y="1136"/>
                </a:lnTo>
                <a:lnTo>
                  <a:pt x="4528" y="1139"/>
                </a:lnTo>
                <a:lnTo>
                  <a:pt x="4526" y="1139"/>
                </a:lnTo>
                <a:lnTo>
                  <a:pt x="4528" y="1141"/>
                </a:lnTo>
                <a:lnTo>
                  <a:pt x="4528" y="1141"/>
                </a:lnTo>
                <a:lnTo>
                  <a:pt x="4528" y="1141"/>
                </a:lnTo>
                <a:lnTo>
                  <a:pt x="4530" y="1141"/>
                </a:lnTo>
                <a:lnTo>
                  <a:pt x="4530" y="1143"/>
                </a:lnTo>
                <a:lnTo>
                  <a:pt x="4530" y="1143"/>
                </a:lnTo>
                <a:lnTo>
                  <a:pt x="4532" y="1143"/>
                </a:lnTo>
                <a:lnTo>
                  <a:pt x="4532" y="1143"/>
                </a:lnTo>
                <a:lnTo>
                  <a:pt x="4534" y="1143"/>
                </a:lnTo>
                <a:lnTo>
                  <a:pt x="4534" y="1141"/>
                </a:lnTo>
                <a:lnTo>
                  <a:pt x="4534" y="1139"/>
                </a:lnTo>
                <a:lnTo>
                  <a:pt x="4536" y="1139"/>
                </a:lnTo>
                <a:lnTo>
                  <a:pt x="4536" y="1139"/>
                </a:lnTo>
                <a:lnTo>
                  <a:pt x="4538" y="1136"/>
                </a:lnTo>
                <a:lnTo>
                  <a:pt x="4538" y="1134"/>
                </a:lnTo>
                <a:lnTo>
                  <a:pt x="4543" y="1132"/>
                </a:lnTo>
                <a:lnTo>
                  <a:pt x="4545" y="1132"/>
                </a:lnTo>
                <a:lnTo>
                  <a:pt x="4547" y="1132"/>
                </a:lnTo>
                <a:lnTo>
                  <a:pt x="4549" y="1132"/>
                </a:lnTo>
                <a:lnTo>
                  <a:pt x="4551" y="1134"/>
                </a:lnTo>
                <a:lnTo>
                  <a:pt x="4551" y="1136"/>
                </a:lnTo>
                <a:lnTo>
                  <a:pt x="4551" y="1134"/>
                </a:lnTo>
                <a:lnTo>
                  <a:pt x="4553" y="1132"/>
                </a:lnTo>
                <a:lnTo>
                  <a:pt x="4553" y="1132"/>
                </a:lnTo>
                <a:lnTo>
                  <a:pt x="4555" y="1130"/>
                </a:lnTo>
                <a:lnTo>
                  <a:pt x="4557" y="1128"/>
                </a:lnTo>
                <a:lnTo>
                  <a:pt x="4559" y="1126"/>
                </a:lnTo>
                <a:lnTo>
                  <a:pt x="4559" y="1126"/>
                </a:lnTo>
                <a:lnTo>
                  <a:pt x="4559" y="1124"/>
                </a:lnTo>
                <a:lnTo>
                  <a:pt x="4559" y="1124"/>
                </a:lnTo>
                <a:lnTo>
                  <a:pt x="4557" y="1124"/>
                </a:lnTo>
                <a:lnTo>
                  <a:pt x="4557" y="1120"/>
                </a:lnTo>
                <a:lnTo>
                  <a:pt x="4555" y="1120"/>
                </a:lnTo>
                <a:lnTo>
                  <a:pt x="4555" y="1120"/>
                </a:lnTo>
                <a:lnTo>
                  <a:pt x="4553" y="1118"/>
                </a:lnTo>
                <a:lnTo>
                  <a:pt x="4551" y="1118"/>
                </a:lnTo>
                <a:lnTo>
                  <a:pt x="4549" y="1118"/>
                </a:lnTo>
                <a:lnTo>
                  <a:pt x="4547" y="1120"/>
                </a:lnTo>
                <a:lnTo>
                  <a:pt x="4545" y="1120"/>
                </a:lnTo>
                <a:lnTo>
                  <a:pt x="4545" y="1120"/>
                </a:lnTo>
                <a:lnTo>
                  <a:pt x="4543" y="1120"/>
                </a:lnTo>
                <a:lnTo>
                  <a:pt x="4545" y="1122"/>
                </a:lnTo>
                <a:lnTo>
                  <a:pt x="4543" y="1122"/>
                </a:lnTo>
                <a:lnTo>
                  <a:pt x="4543" y="1124"/>
                </a:lnTo>
                <a:lnTo>
                  <a:pt x="4541" y="1124"/>
                </a:lnTo>
                <a:lnTo>
                  <a:pt x="4541" y="1124"/>
                </a:lnTo>
                <a:lnTo>
                  <a:pt x="4538" y="1124"/>
                </a:lnTo>
                <a:lnTo>
                  <a:pt x="4536" y="1124"/>
                </a:lnTo>
                <a:lnTo>
                  <a:pt x="4536" y="1124"/>
                </a:lnTo>
                <a:lnTo>
                  <a:pt x="4534" y="1124"/>
                </a:lnTo>
                <a:lnTo>
                  <a:pt x="4534" y="1122"/>
                </a:lnTo>
                <a:lnTo>
                  <a:pt x="4534" y="1122"/>
                </a:lnTo>
                <a:lnTo>
                  <a:pt x="4532" y="1124"/>
                </a:lnTo>
                <a:lnTo>
                  <a:pt x="4532" y="1124"/>
                </a:lnTo>
                <a:lnTo>
                  <a:pt x="4530" y="1126"/>
                </a:lnTo>
                <a:lnTo>
                  <a:pt x="4530" y="1126"/>
                </a:lnTo>
                <a:lnTo>
                  <a:pt x="4530" y="1128"/>
                </a:lnTo>
                <a:lnTo>
                  <a:pt x="4530" y="1128"/>
                </a:lnTo>
                <a:lnTo>
                  <a:pt x="4528" y="1130"/>
                </a:lnTo>
                <a:lnTo>
                  <a:pt x="4526" y="1132"/>
                </a:lnTo>
                <a:lnTo>
                  <a:pt x="4524" y="1132"/>
                </a:lnTo>
                <a:lnTo>
                  <a:pt x="4522" y="1134"/>
                </a:lnTo>
                <a:lnTo>
                  <a:pt x="4520" y="1134"/>
                </a:lnTo>
                <a:close/>
                <a:moveTo>
                  <a:pt x="4497" y="1644"/>
                </a:moveTo>
                <a:lnTo>
                  <a:pt x="4497" y="1644"/>
                </a:lnTo>
                <a:lnTo>
                  <a:pt x="4503" y="1644"/>
                </a:lnTo>
                <a:lnTo>
                  <a:pt x="4503" y="1644"/>
                </a:lnTo>
                <a:lnTo>
                  <a:pt x="4505" y="1642"/>
                </a:lnTo>
                <a:lnTo>
                  <a:pt x="4503" y="1642"/>
                </a:lnTo>
                <a:lnTo>
                  <a:pt x="4503" y="1644"/>
                </a:lnTo>
                <a:lnTo>
                  <a:pt x="4501" y="1644"/>
                </a:lnTo>
                <a:lnTo>
                  <a:pt x="4501" y="1644"/>
                </a:lnTo>
                <a:lnTo>
                  <a:pt x="4499" y="1644"/>
                </a:lnTo>
                <a:lnTo>
                  <a:pt x="4499" y="1644"/>
                </a:lnTo>
                <a:lnTo>
                  <a:pt x="4499" y="1644"/>
                </a:lnTo>
                <a:lnTo>
                  <a:pt x="4499" y="1644"/>
                </a:lnTo>
                <a:lnTo>
                  <a:pt x="4499" y="1644"/>
                </a:lnTo>
                <a:lnTo>
                  <a:pt x="4499" y="1644"/>
                </a:lnTo>
                <a:lnTo>
                  <a:pt x="4497" y="1644"/>
                </a:lnTo>
                <a:close/>
                <a:moveTo>
                  <a:pt x="4509" y="1587"/>
                </a:moveTo>
                <a:lnTo>
                  <a:pt x="4509" y="1587"/>
                </a:lnTo>
                <a:lnTo>
                  <a:pt x="4507" y="1587"/>
                </a:lnTo>
                <a:lnTo>
                  <a:pt x="4507" y="1587"/>
                </a:lnTo>
                <a:lnTo>
                  <a:pt x="4507" y="1587"/>
                </a:lnTo>
                <a:lnTo>
                  <a:pt x="4507" y="1587"/>
                </a:lnTo>
                <a:lnTo>
                  <a:pt x="4507" y="1587"/>
                </a:lnTo>
                <a:lnTo>
                  <a:pt x="4507" y="1587"/>
                </a:lnTo>
                <a:lnTo>
                  <a:pt x="4509" y="1587"/>
                </a:lnTo>
                <a:close/>
                <a:moveTo>
                  <a:pt x="4455" y="1631"/>
                </a:moveTo>
                <a:lnTo>
                  <a:pt x="4455" y="1629"/>
                </a:lnTo>
                <a:lnTo>
                  <a:pt x="4455" y="1629"/>
                </a:lnTo>
                <a:lnTo>
                  <a:pt x="4455" y="1629"/>
                </a:lnTo>
                <a:lnTo>
                  <a:pt x="4453" y="1631"/>
                </a:lnTo>
                <a:lnTo>
                  <a:pt x="4455" y="1631"/>
                </a:lnTo>
                <a:lnTo>
                  <a:pt x="4455" y="1631"/>
                </a:lnTo>
                <a:lnTo>
                  <a:pt x="4455" y="1631"/>
                </a:lnTo>
                <a:close/>
                <a:moveTo>
                  <a:pt x="4501" y="1648"/>
                </a:moveTo>
                <a:lnTo>
                  <a:pt x="4501" y="1648"/>
                </a:lnTo>
                <a:lnTo>
                  <a:pt x="4503" y="1650"/>
                </a:lnTo>
                <a:lnTo>
                  <a:pt x="4503" y="1650"/>
                </a:lnTo>
                <a:lnTo>
                  <a:pt x="4505" y="1650"/>
                </a:lnTo>
                <a:lnTo>
                  <a:pt x="4505" y="1650"/>
                </a:lnTo>
                <a:lnTo>
                  <a:pt x="4507" y="1648"/>
                </a:lnTo>
                <a:lnTo>
                  <a:pt x="4507" y="1646"/>
                </a:lnTo>
                <a:lnTo>
                  <a:pt x="4507" y="1644"/>
                </a:lnTo>
                <a:lnTo>
                  <a:pt x="4505" y="1644"/>
                </a:lnTo>
                <a:lnTo>
                  <a:pt x="4505" y="1644"/>
                </a:lnTo>
                <a:lnTo>
                  <a:pt x="4501" y="1646"/>
                </a:lnTo>
                <a:lnTo>
                  <a:pt x="4501" y="1646"/>
                </a:lnTo>
                <a:lnTo>
                  <a:pt x="4501" y="1646"/>
                </a:lnTo>
                <a:lnTo>
                  <a:pt x="4501" y="1648"/>
                </a:lnTo>
                <a:close/>
                <a:moveTo>
                  <a:pt x="4486" y="1160"/>
                </a:moveTo>
                <a:lnTo>
                  <a:pt x="4486" y="1162"/>
                </a:lnTo>
                <a:lnTo>
                  <a:pt x="4486" y="1162"/>
                </a:lnTo>
                <a:lnTo>
                  <a:pt x="4488" y="1160"/>
                </a:lnTo>
                <a:lnTo>
                  <a:pt x="4488" y="1160"/>
                </a:lnTo>
                <a:lnTo>
                  <a:pt x="4486" y="1160"/>
                </a:lnTo>
                <a:close/>
                <a:moveTo>
                  <a:pt x="4388" y="1700"/>
                </a:moveTo>
                <a:lnTo>
                  <a:pt x="4388" y="1702"/>
                </a:lnTo>
                <a:lnTo>
                  <a:pt x="4388" y="1702"/>
                </a:lnTo>
                <a:lnTo>
                  <a:pt x="4388" y="1705"/>
                </a:lnTo>
                <a:lnTo>
                  <a:pt x="4385" y="1705"/>
                </a:lnTo>
                <a:lnTo>
                  <a:pt x="4385" y="1707"/>
                </a:lnTo>
                <a:lnTo>
                  <a:pt x="4385" y="1707"/>
                </a:lnTo>
                <a:lnTo>
                  <a:pt x="4385" y="1707"/>
                </a:lnTo>
                <a:lnTo>
                  <a:pt x="4385" y="1709"/>
                </a:lnTo>
                <a:lnTo>
                  <a:pt x="4385" y="1709"/>
                </a:lnTo>
                <a:lnTo>
                  <a:pt x="4383" y="1711"/>
                </a:lnTo>
                <a:lnTo>
                  <a:pt x="4383" y="1711"/>
                </a:lnTo>
                <a:lnTo>
                  <a:pt x="4385" y="1713"/>
                </a:lnTo>
                <a:lnTo>
                  <a:pt x="4385" y="1713"/>
                </a:lnTo>
                <a:lnTo>
                  <a:pt x="4385" y="1713"/>
                </a:lnTo>
                <a:lnTo>
                  <a:pt x="4388" y="1713"/>
                </a:lnTo>
                <a:lnTo>
                  <a:pt x="4388" y="1713"/>
                </a:lnTo>
                <a:lnTo>
                  <a:pt x="4388" y="1711"/>
                </a:lnTo>
                <a:lnTo>
                  <a:pt x="4388" y="1709"/>
                </a:lnTo>
                <a:lnTo>
                  <a:pt x="4390" y="1709"/>
                </a:lnTo>
                <a:lnTo>
                  <a:pt x="4390" y="1709"/>
                </a:lnTo>
                <a:lnTo>
                  <a:pt x="4390" y="1709"/>
                </a:lnTo>
                <a:lnTo>
                  <a:pt x="4390" y="1709"/>
                </a:lnTo>
                <a:lnTo>
                  <a:pt x="4392" y="1709"/>
                </a:lnTo>
                <a:lnTo>
                  <a:pt x="4392" y="1709"/>
                </a:lnTo>
                <a:lnTo>
                  <a:pt x="4392" y="1707"/>
                </a:lnTo>
                <a:lnTo>
                  <a:pt x="4392" y="1707"/>
                </a:lnTo>
                <a:lnTo>
                  <a:pt x="4390" y="1705"/>
                </a:lnTo>
                <a:lnTo>
                  <a:pt x="4390" y="1705"/>
                </a:lnTo>
                <a:lnTo>
                  <a:pt x="4390" y="1705"/>
                </a:lnTo>
                <a:lnTo>
                  <a:pt x="4390" y="1705"/>
                </a:lnTo>
                <a:lnTo>
                  <a:pt x="4390" y="1702"/>
                </a:lnTo>
                <a:lnTo>
                  <a:pt x="4390" y="1702"/>
                </a:lnTo>
                <a:lnTo>
                  <a:pt x="4390" y="1700"/>
                </a:lnTo>
                <a:lnTo>
                  <a:pt x="4390" y="1698"/>
                </a:lnTo>
                <a:lnTo>
                  <a:pt x="4392" y="1700"/>
                </a:lnTo>
                <a:lnTo>
                  <a:pt x="4392" y="1698"/>
                </a:lnTo>
                <a:lnTo>
                  <a:pt x="4392" y="1698"/>
                </a:lnTo>
                <a:lnTo>
                  <a:pt x="4392" y="1698"/>
                </a:lnTo>
                <a:lnTo>
                  <a:pt x="4392" y="1700"/>
                </a:lnTo>
                <a:lnTo>
                  <a:pt x="4392" y="1700"/>
                </a:lnTo>
                <a:lnTo>
                  <a:pt x="4392" y="1696"/>
                </a:lnTo>
                <a:lnTo>
                  <a:pt x="4390" y="1694"/>
                </a:lnTo>
                <a:lnTo>
                  <a:pt x="4390" y="1694"/>
                </a:lnTo>
                <a:lnTo>
                  <a:pt x="4390" y="1694"/>
                </a:lnTo>
                <a:lnTo>
                  <a:pt x="4390" y="1694"/>
                </a:lnTo>
                <a:lnTo>
                  <a:pt x="4388" y="1698"/>
                </a:lnTo>
                <a:lnTo>
                  <a:pt x="4388" y="1700"/>
                </a:lnTo>
                <a:close/>
                <a:moveTo>
                  <a:pt x="4396" y="1778"/>
                </a:moveTo>
                <a:lnTo>
                  <a:pt x="4396" y="1778"/>
                </a:lnTo>
                <a:lnTo>
                  <a:pt x="4396" y="1778"/>
                </a:lnTo>
                <a:lnTo>
                  <a:pt x="4394" y="1778"/>
                </a:lnTo>
                <a:lnTo>
                  <a:pt x="4394" y="1780"/>
                </a:lnTo>
                <a:lnTo>
                  <a:pt x="4396" y="1780"/>
                </a:lnTo>
                <a:lnTo>
                  <a:pt x="4396" y="1778"/>
                </a:lnTo>
                <a:lnTo>
                  <a:pt x="4396" y="1778"/>
                </a:lnTo>
                <a:lnTo>
                  <a:pt x="4396" y="1778"/>
                </a:lnTo>
                <a:close/>
                <a:moveTo>
                  <a:pt x="4402" y="1658"/>
                </a:moveTo>
                <a:lnTo>
                  <a:pt x="4400" y="1658"/>
                </a:lnTo>
                <a:lnTo>
                  <a:pt x="4400" y="1658"/>
                </a:lnTo>
                <a:lnTo>
                  <a:pt x="4402" y="1661"/>
                </a:lnTo>
                <a:lnTo>
                  <a:pt x="4402" y="1661"/>
                </a:lnTo>
                <a:lnTo>
                  <a:pt x="4402" y="1658"/>
                </a:lnTo>
                <a:close/>
                <a:moveTo>
                  <a:pt x="4404" y="1717"/>
                </a:moveTo>
                <a:lnTo>
                  <a:pt x="4404" y="1715"/>
                </a:lnTo>
                <a:lnTo>
                  <a:pt x="4404" y="1715"/>
                </a:lnTo>
                <a:lnTo>
                  <a:pt x="4404" y="1717"/>
                </a:lnTo>
                <a:lnTo>
                  <a:pt x="4404" y="1717"/>
                </a:lnTo>
                <a:lnTo>
                  <a:pt x="4404" y="1717"/>
                </a:lnTo>
                <a:lnTo>
                  <a:pt x="4404" y="1717"/>
                </a:lnTo>
                <a:close/>
                <a:moveTo>
                  <a:pt x="4402" y="1753"/>
                </a:moveTo>
                <a:lnTo>
                  <a:pt x="4404" y="1753"/>
                </a:lnTo>
                <a:lnTo>
                  <a:pt x="4404" y="1755"/>
                </a:lnTo>
                <a:lnTo>
                  <a:pt x="4406" y="1755"/>
                </a:lnTo>
                <a:lnTo>
                  <a:pt x="4406" y="1753"/>
                </a:lnTo>
                <a:lnTo>
                  <a:pt x="4406" y="1753"/>
                </a:lnTo>
                <a:lnTo>
                  <a:pt x="4409" y="1751"/>
                </a:lnTo>
                <a:lnTo>
                  <a:pt x="4409" y="1749"/>
                </a:lnTo>
                <a:lnTo>
                  <a:pt x="4409" y="1749"/>
                </a:lnTo>
                <a:lnTo>
                  <a:pt x="4409" y="1749"/>
                </a:lnTo>
                <a:lnTo>
                  <a:pt x="4409" y="1749"/>
                </a:lnTo>
                <a:lnTo>
                  <a:pt x="4406" y="1751"/>
                </a:lnTo>
                <a:lnTo>
                  <a:pt x="4406" y="1751"/>
                </a:lnTo>
                <a:lnTo>
                  <a:pt x="4404" y="1751"/>
                </a:lnTo>
                <a:lnTo>
                  <a:pt x="4404" y="1751"/>
                </a:lnTo>
                <a:lnTo>
                  <a:pt x="4404" y="1751"/>
                </a:lnTo>
                <a:lnTo>
                  <a:pt x="4402" y="1753"/>
                </a:lnTo>
                <a:close/>
                <a:moveTo>
                  <a:pt x="4388" y="1788"/>
                </a:moveTo>
                <a:lnTo>
                  <a:pt x="4390" y="1788"/>
                </a:lnTo>
                <a:lnTo>
                  <a:pt x="4390" y="1788"/>
                </a:lnTo>
                <a:lnTo>
                  <a:pt x="4392" y="1786"/>
                </a:lnTo>
                <a:lnTo>
                  <a:pt x="4394" y="1784"/>
                </a:lnTo>
                <a:lnTo>
                  <a:pt x="4396" y="1784"/>
                </a:lnTo>
                <a:lnTo>
                  <a:pt x="4396" y="1784"/>
                </a:lnTo>
                <a:lnTo>
                  <a:pt x="4396" y="1784"/>
                </a:lnTo>
                <a:lnTo>
                  <a:pt x="4396" y="1782"/>
                </a:lnTo>
                <a:lnTo>
                  <a:pt x="4394" y="1782"/>
                </a:lnTo>
                <a:lnTo>
                  <a:pt x="4394" y="1782"/>
                </a:lnTo>
                <a:lnTo>
                  <a:pt x="4394" y="1782"/>
                </a:lnTo>
                <a:lnTo>
                  <a:pt x="4392" y="1784"/>
                </a:lnTo>
                <a:lnTo>
                  <a:pt x="4390" y="1784"/>
                </a:lnTo>
                <a:lnTo>
                  <a:pt x="4388" y="1786"/>
                </a:lnTo>
                <a:lnTo>
                  <a:pt x="4388" y="1786"/>
                </a:lnTo>
                <a:lnTo>
                  <a:pt x="4388" y="1788"/>
                </a:lnTo>
                <a:lnTo>
                  <a:pt x="4388" y="1788"/>
                </a:lnTo>
                <a:close/>
                <a:moveTo>
                  <a:pt x="4390" y="1690"/>
                </a:moveTo>
                <a:lnTo>
                  <a:pt x="4390" y="1690"/>
                </a:lnTo>
                <a:lnTo>
                  <a:pt x="4390" y="1690"/>
                </a:lnTo>
                <a:lnTo>
                  <a:pt x="4392" y="1692"/>
                </a:lnTo>
                <a:lnTo>
                  <a:pt x="4392" y="1692"/>
                </a:lnTo>
                <a:lnTo>
                  <a:pt x="4394" y="1690"/>
                </a:lnTo>
                <a:lnTo>
                  <a:pt x="4394" y="1690"/>
                </a:lnTo>
                <a:lnTo>
                  <a:pt x="4392" y="1688"/>
                </a:lnTo>
                <a:lnTo>
                  <a:pt x="4390" y="1688"/>
                </a:lnTo>
                <a:lnTo>
                  <a:pt x="4390" y="1690"/>
                </a:lnTo>
                <a:close/>
                <a:moveTo>
                  <a:pt x="4526" y="1126"/>
                </a:moveTo>
                <a:lnTo>
                  <a:pt x="4526" y="1126"/>
                </a:lnTo>
                <a:lnTo>
                  <a:pt x="4526" y="1126"/>
                </a:lnTo>
                <a:lnTo>
                  <a:pt x="4526" y="1124"/>
                </a:lnTo>
                <a:lnTo>
                  <a:pt x="4524" y="1126"/>
                </a:lnTo>
                <a:lnTo>
                  <a:pt x="4524" y="1124"/>
                </a:lnTo>
                <a:lnTo>
                  <a:pt x="4524" y="1124"/>
                </a:lnTo>
                <a:lnTo>
                  <a:pt x="4524" y="1124"/>
                </a:lnTo>
                <a:lnTo>
                  <a:pt x="4524" y="1126"/>
                </a:lnTo>
                <a:lnTo>
                  <a:pt x="4524" y="1126"/>
                </a:lnTo>
                <a:lnTo>
                  <a:pt x="4526" y="1126"/>
                </a:lnTo>
                <a:close/>
                <a:moveTo>
                  <a:pt x="4455" y="1640"/>
                </a:moveTo>
                <a:lnTo>
                  <a:pt x="4455" y="1642"/>
                </a:lnTo>
                <a:lnTo>
                  <a:pt x="4455" y="1642"/>
                </a:lnTo>
                <a:lnTo>
                  <a:pt x="4455" y="1642"/>
                </a:lnTo>
                <a:lnTo>
                  <a:pt x="4457" y="1642"/>
                </a:lnTo>
                <a:lnTo>
                  <a:pt x="4457" y="1642"/>
                </a:lnTo>
                <a:lnTo>
                  <a:pt x="4457" y="1644"/>
                </a:lnTo>
                <a:lnTo>
                  <a:pt x="4459" y="1644"/>
                </a:lnTo>
                <a:lnTo>
                  <a:pt x="4459" y="1644"/>
                </a:lnTo>
                <a:lnTo>
                  <a:pt x="4461" y="1642"/>
                </a:lnTo>
                <a:lnTo>
                  <a:pt x="4461" y="1642"/>
                </a:lnTo>
                <a:lnTo>
                  <a:pt x="4459" y="1642"/>
                </a:lnTo>
                <a:lnTo>
                  <a:pt x="4459" y="1642"/>
                </a:lnTo>
                <a:lnTo>
                  <a:pt x="4457" y="1642"/>
                </a:lnTo>
                <a:lnTo>
                  <a:pt x="4457" y="1640"/>
                </a:lnTo>
                <a:lnTo>
                  <a:pt x="4457" y="1638"/>
                </a:lnTo>
                <a:lnTo>
                  <a:pt x="4457" y="1635"/>
                </a:lnTo>
                <a:lnTo>
                  <a:pt x="4455" y="1635"/>
                </a:lnTo>
                <a:lnTo>
                  <a:pt x="4455" y="1635"/>
                </a:lnTo>
                <a:lnTo>
                  <a:pt x="4455" y="1638"/>
                </a:lnTo>
                <a:lnTo>
                  <a:pt x="4453" y="1635"/>
                </a:lnTo>
                <a:lnTo>
                  <a:pt x="4453" y="1635"/>
                </a:lnTo>
                <a:lnTo>
                  <a:pt x="4453" y="1638"/>
                </a:lnTo>
                <a:lnTo>
                  <a:pt x="4453" y="1638"/>
                </a:lnTo>
                <a:lnTo>
                  <a:pt x="4453" y="1638"/>
                </a:lnTo>
                <a:lnTo>
                  <a:pt x="4453" y="1640"/>
                </a:lnTo>
                <a:lnTo>
                  <a:pt x="4455" y="1640"/>
                </a:lnTo>
                <a:close/>
                <a:moveTo>
                  <a:pt x="4390" y="1753"/>
                </a:moveTo>
                <a:lnTo>
                  <a:pt x="4390" y="1753"/>
                </a:lnTo>
                <a:lnTo>
                  <a:pt x="4388" y="1755"/>
                </a:lnTo>
                <a:lnTo>
                  <a:pt x="4388" y="1755"/>
                </a:lnTo>
                <a:lnTo>
                  <a:pt x="4390" y="1755"/>
                </a:lnTo>
                <a:lnTo>
                  <a:pt x="4390" y="1755"/>
                </a:lnTo>
                <a:lnTo>
                  <a:pt x="4390" y="1753"/>
                </a:lnTo>
                <a:lnTo>
                  <a:pt x="4392" y="1753"/>
                </a:lnTo>
                <a:lnTo>
                  <a:pt x="4392" y="1753"/>
                </a:lnTo>
                <a:lnTo>
                  <a:pt x="4392" y="1753"/>
                </a:lnTo>
                <a:lnTo>
                  <a:pt x="4390" y="1753"/>
                </a:lnTo>
                <a:close/>
                <a:moveTo>
                  <a:pt x="4392" y="1656"/>
                </a:moveTo>
                <a:lnTo>
                  <a:pt x="4392" y="1656"/>
                </a:lnTo>
                <a:lnTo>
                  <a:pt x="4392" y="1656"/>
                </a:lnTo>
                <a:lnTo>
                  <a:pt x="4390" y="1658"/>
                </a:lnTo>
                <a:lnTo>
                  <a:pt x="4392" y="1658"/>
                </a:lnTo>
                <a:lnTo>
                  <a:pt x="4392" y="1656"/>
                </a:lnTo>
                <a:lnTo>
                  <a:pt x="4392" y="1656"/>
                </a:lnTo>
                <a:close/>
                <a:moveTo>
                  <a:pt x="4411" y="1753"/>
                </a:moveTo>
                <a:lnTo>
                  <a:pt x="4411" y="1753"/>
                </a:lnTo>
                <a:lnTo>
                  <a:pt x="4419" y="1751"/>
                </a:lnTo>
                <a:lnTo>
                  <a:pt x="4421" y="1751"/>
                </a:lnTo>
                <a:lnTo>
                  <a:pt x="4421" y="1749"/>
                </a:lnTo>
                <a:lnTo>
                  <a:pt x="4419" y="1749"/>
                </a:lnTo>
                <a:lnTo>
                  <a:pt x="4417" y="1749"/>
                </a:lnTo>
                <a:lnTo>
                  <a:pt x="4415" y="1749"/>
                </a:lnTo>
                <a:lnTo>
                  <a:pt x="4415" y="1749"/>
                </a:lnTo>
                <a:lnTo>
                  <a:pt x="4413" y="1749"/>
                </a:lnTo>
                <a:lnTo>
                  <a:pt x="4413" y="1749"/>
                </a:lnTo>
                <a:lnTo>
                  <a:pt x="4411" y="1749"/>
                </a:lnTo>
                <a:lnTo>
                  <a:pt x="4411" y="1749"/>
                </a:lnTo>
                <a:lnTo>
                  <a:pt x="4411" y="1751"/>
                </a:lnTo>
                <a:lnTo>
                  <a:pt x="4411" y="1751"/>
                </a:lnTo>
                <a:lnTo>
                  <a:pt x="4409" y="1753"/>
                </a:lnTo>
                <a:lnTo>
                  <a:pt x="4411" y="1753"/>
                </a:lnTo>
                <a:close/>
                <a:moveTo>
                  <a:pt x="4425" y="1591"/>
                </a:moveTo>
                <a:lnTo>
                  <a:pt x="4423" y="1591"/>
                </a:lnTo>
                <a:lnTo>
                  <a:pt x="4425" y="1593"/>
                </a:lnTo>
                <a:lnTo>
                  <a:pt x="4425" y="1593"/>
                </a:lnTo>
                <a:lnTo>
                  <a:pt x="4425" y="1591"/>
                </a:lnTo>
                <a:lnTo>
                  <a:pt x="4425" y="1591"/>
                </a:lnTo>
                <a:lnTo>
                  <a:pt x="4425" y="1591"/>
                </a:lnTo>
                <a:lnTo>
                  <a:pt x="4425" y="1591"/>
                </a:lnTo>
                <a:close/>
                <a:moveTo>
                  <a:pt x="4429" y="1744"/>
                </a:moveTo>
                <a:lnTo>
                  <a:pt x="4429" y="1747"/>
                </a:lnTo>
                <a:lnTo>
                  <a:pt x="4432" y="1747"/>
                </a:lnTo>
                <a:lnTo>
                  <a:pt x="4432" y="1744"/>
                </a:lnTo>
                <a:lnTo>
                  <a:pt x="4434" y="1744"/>
                </a:lnTo>
                <a:lnTo>
                  <a:pt x="4434" y="1744"/>
                </a:lnTo>
                <a:lnTo>
                  <a:pt x="4436" y="1744"/>
                </a:lnTo>
                <a:lnTo>
                  <a:pt x="4438" y="1744"/>
                </a:lnTo>
                <a:lnTo>
                  <a:pt x="4440" y="1747"/>
                </a:lnTo>
                <a:lnTo>
                  <a:pt x="4440" y="1744"/>
                </a:lnTo>
                <a:lnTo>
                  <a:pt x="4442" y="1744"/>
                </a:lnTo>
                <a:lnTo>
                  <a:pt x="4444" y="1742"/>
                </a:lnTo>
                <a:lnTo>
                  <a:pt x="4444" y="1742"/>
                </a:lnTo>
                <a:lnTo>
                  <a:pt x="4444" y="1742"/>
                </a:lnTo>
                <a:lnTo>
                  <a:pt x="4444" y="1742"/>
                </a:lnTo>
                <a:lnTo>
                  <a:pt x="4444" y="1742"/>
                </a:lnTo>
                <a:lnTo>
                  <a:pt x="4442" y="1740"/>
                </a:lnTo>
                <a:lnTo>
                  <a:pt x="4440" y="1740"/>
                </a:lnTo>
                <a:lnTo>
                  <a:pt x="4438" y="1742"/>
                </a:lnTo>
                <a:lnTo>
                  <a:pt x="4436" y="1742"/>
                </a:lnTo>
                <a:lnTo>
                  <a:pt x="4434" y="1742"/>
                </a:lnTo>
                <a:lnTo>
                  <a:pt x="4434" y="1742"/>
                </a:lnTo>
                <a:lnTo>
                  <a:pt x="4432" y="1744"/>
                </a:lnTo>
                <a:lnTo>
                  <a:pt x="4429" y="1744"/>
                </a:lnTo>
                <a:close/>
                <a:moveTo>
                  <a:pt x="4425" y="1751"/>
                </a:moveTo>
                <a:lnTo>
                  <a:pt x="4427" y="1751"/>
                </a:lnTo>
                <a:lnTo>
                  <a:pt x="4427" y="1749"/>
                </a:lnTo>
                <a:lnTo>
                  <a:pt x="4427" y="1749"/>
                </a:lnTo>
                <a:lnTo>
                  <a:pt x="4427" y="1749"/>
                </a:lnTo>
                <a:lnTo>
                  <a:pt x="4425" y="1751"/>
                </a:lnTo>
                <a:close/>
                <a:moveTo>
                  <a:pt x="4453" y="1642"/>
                </a:moveTo>
                <a:lnTo>
                  <a:pt x="4450" y="1640"/>
                </a:lnTo>
                <a:lnTo>
                  <a:pt x="4450" y="1640"/>
                </a:lnTo>
                <a:lnTo>
                  <a:pt x="4450" y="1642"/>
                </a:lnTo>
                <a:lnTo>
                  <a:pt x="4450" y="1642"/>
                </a:lnTo>
                <a:lnTo>
                  <a:pt x="4453" y="1642"/>
                </a:lnTo>
                <a:lnTo>
                  <a:pt x="4453" y="1642"/>
                </a:lnTo>
                <a:lnTo>
                  <a:pt x="4453" y="1642"/>
                </a:lnTo>
                <a:close/>
                <a:moveTo>
                  <a:pt x="4427" y="1583"/>
                </a:moveTo>
                <a:lnTo>
                  <a:pt x="4427" y="1581"/>
                </a:lnTo>
                <a:lnTo>
                  <a:pt x="4427" y="1581"/>
                </a:lnTo>
                <a:lnTo>
                  <a:pt x="4427" y="1581"/>
                </a:lnTo>
                <a:lnTo>
                  <a:pt x="4427" y="1579"/>
                </a:lnTo>
                <a:lnTo>
                  <a:pt x="4425" y="1577"/>
                </a:lnTo>
                <a:lnTo>
                  <a:pt x="4425" y="1579"/>
                </a:lnTo>
                <a:lnTo>
                  <a:pt x="4425" y="1579"/>
                </a:lnTo>
                <a:lnTo>
                  <a:pt x="4425" y="1579"/>
                </a:lnTo>
                <a:lnTo>
                  <a:pt x="4425" y="1581"/>
                </a:lnTo>
                <a:lnTo>
                  <a:pt x="4425" y="1581"/>
                </a:lnTo>
                <a:lnTo>
                  <a:pt x="4427" y="1583"/>
                </a:lnTo>
                <a:close/>
                <a:moveTo>
                  <a:pt x="4423" y="1658"/>
                </a:moveTo>
                <a:lnTo>
                  <a:pt x="4423" y="1656"/>
                </a:lnTo>
                <a:lnTo>
                  <a:pt x="4423" y="1656"/>
                </a:lnTo>
                <a:lnTo>
                  <a:pt x="4423" y="1656"/>
                </a:lnTo>
                <a:lnTo>
                  <a:pt x="4421" y="1656"/>
                </a:lnTo>
                <a:lnTo>
                  <a:pt x="4421" y="1656"/>
                </a:lnTo>
                <a:lnTo>
                  <a:pt x="4421" y="1656"/>
                </a:lnTo>
                <a:lnTo>
                  <a:pt x="4421" y="1656"/>
                </a:lnTo>
                <a:lnTo>
                  <a:pt x="4419" y="1656"/>
                </a:lnTo>
                <a:lnTo>
                  <a:pt x="4419" y="1656"/>
                </a:lnTo>
                <a:lnTo>
                  <a:pt x="4419" y="1656"/>
                </a:lnTo>
                <a:lnTo>
                  <a:pt x="4413" y="1654"/>
                </a:lnTo>
                <a:lnTo>
                  <a:pt x="4411" y="1654"/>
                </a:lnTo>
                <a:lnTo>
                  <a:pt x="4411" y="1654"/>
                </a:lnTo>
                <a:lnTo>
                  <a:pt x="4411" y="1656"/>
                </a:lnTo>
                <a:lnTo>
                  <a:pt x="4409" y="1658"/>
                </a:lnTo>
                <a:lnTo>
                  <a:pt x="4411" y="1661"/>
                </a:lnTo>
                <a:lnTo>
                  <a:pt x="4411" y="1661"/>
                </a:lnTo>
                <a:lnTo>
                  <a:pt x="4413" y="1661"/>
                </a:lnTo>
                <a:lnTo>
                  <a:pt x="4417" y="1658"/>
                </a:lnTo>
                <a:lnTo>
                  <a:pt x="4419" y="1658"/>
                </a:lnTo>
                <a:lnTo>
                  <a:pt x="4421" y="1658"/>
                </a:lnTo>
                <a:lnTo>
                  <a:pt x="4423" y="1658"/>
                </a:lnTo>
                <a:close/>
                <a:moveTo>
                  <a:pt x="4423" y="1658"/>
                </a:moveTo>
                <a:lnTo>
                  <a:pt x="4425" y="1658"/>
                </a:lnTo>
                <a:lnTo>
                  <a:pt x="4425" y="1658"/>
                </a:lnTo>
                <a:lnTo>
                  <a:pt x="4425" y="1658"/>
                </a:lnTo>
                <a:lnTo>
                  <a:pt x="4432" y="1658"/>
                </a:lnTo>
                <a:lnTo>
                  <a:pt x="4432" y="1658"/>
                </a:lnTo>
                <a:lnTo>
                  <a:pt x="4438" y="1658"/>
                </a:lnTo>
                <a:lnTo>
                  <a:pt x="4438" y="1656"/>
                </a:lnTo>
                <a:lnTo>
                  <a:pt x="4434" y="1656"/>
                </a:lnTo>
                <a:lnTo>
                  <a:pt x="4429" y="1656"/>
                </a:lnTo>
                <a:lnTo>
                  <a:pt x="4425" y="1656"/>
                </a:lnTo>
                <a:lnTo>
                  <a:pt x="4425" y="1656"/>
                </a:lnTo>
                <a:lnTo>
                  <a:pt x="4423" y="1658"/>
                </a:lnTo>
                <a:close/>
                <a:moveTo>
                  <a:pt x="4429" y="1531"/>
                </a:moveTo>
                <a:lnTo>
                  <a:pt x="4429" y="1528"/>
                </a:lnTo>
                <a:lnTo>
                  <a:pt x="4429" y="1528"/>
                </a:lnTo>
                <a:lnTo>
                  <a:pt x="4429" y="1528"/>
                </a:lnTo>
                <a:lnTo>
                  <a:pt x="4429" y="1531"/>
                </a:lnTo>
                <a:lnTo>
                  <a:pt x="4429" y="1533"/>
                </a:lnTo>
                <a:lnTo>
                  <a:pt x="4429" y="1531"/>
                </a:lnTo>
                <a:close/>
                <a:moveTo>
                  <a:pt x="4434" y="1667"/>
                </a:moveTo>
                <a:lnTo>
                  <a:pt x="4434" y="1665"/>
                </a:lnTo>
                <a:lnTo>
                  <a:pt x="4434" y="1663"/>
                </a:lnTo>
                <a:lnTo>
                  <a:pt x="4434" y="1661"/>
                </a:lnTo>
                <a:lnTo>
                  <a:pt x="4432" y="1658"/>
                </a:lnTo>
                <a:lnTo>
                  <a:pt x="4432" y="1658"/>
                </a:lnTo>
                <a:lnTo>
                  <a:pt x="4432" y="1661"/>
                </a:lnTo>
                <a:lnTo>
                  <a:pt x="4432" y="1661"/>
                </a:lnTo>
                <a:lnTo>
                  <a:pt x="4432" y="1663"/>
                </a:lnTo>
                <a:lnTo>
                  <a:pt x="4432" y="1663"/>
                </a:lnTo>
                <a:lnTo>
                  <a:pt x="4434" y="1667"/>
                </a:lnTo>
                <a:lnTo>
                  <a:pt x="4434" y="1667"/>
                </a:lnTo>
                <a:lnTo>
                  <a:pt x="4434" y="1667"/>
                </a:lnTo>
                <a:close/>
                <a:moveTo>
                  <a:pt x="4735" y="958"/>
                </a:moveTo>
                <a:lnTo>
                  <a:pt x="4731" y="958"/>
                </a:lnTo>
                <a:lnTo>
                  <a:pt x="4731" y="958"/>
                </a:lnTo>
                <a:lnTo>
                  <a:pt x="4731" y="960"/>
                </a:lnTo>
                <a:lnTo>
                  <a:pt x="4733" y="960"/>
                </a:lnTo>
                <a:lnTo>
                  <a:pt x="4733" y="960"/>
                </a:lnTo>
                <a:lnTo>
                  <a:pt x="4735" y="958"/>
                </a:lnTo>
                <a:lnTo>
                  <a:pt x="4735" y="958"/>
                </a:lnTo>
                <a:lnTo>
                  <a:pt x="4735" y="958"/>
                </a:lnTo>
                <a:close/>
                <a:moveTo>
                  <a:pt x="4794" y="1770"/>
                </a:moveTo>
                <a:lnTo>
                  <a:pt x="4794" y="1770"/>
                </a:lnTo>
                <a:lnTo>
                  <a:pt x="4794" y="1770"/>
                </a:lnTo>
                <a:lnTo>
                  <a:pt x="4794" y="1767"/>
                </a:lnTo>
                <a:lnTo>
                  <a:pt x="4792" y="1767"/>
                </a:lnTo>
                <a:lnTo>
                  <a:pt x="4792" y="1767"/>
                </a:lnTo>
                <a:lnTo>
                  <a:pt x="4790" y="1767"/>
                </a:lnTo>
                <a:lnTo>
                  <a:pt x="4788" y="1765"/>
                </a:lnTo>
                <a:lnTo>
                  <a:pt x="4788" y="1765"/>
                </a:lnTo>
                <a:lnTo>
                  <a:pt x="4788" y="1765"/>
                </a:lnTo>
                <a:lnTo>
                  <a:pt x="4788" y="1765"/>
                </a:lnTo>
                <a:lnTo>
                  <a:pt x="4788" y="1767"/>
                </a:lnTo>
                <a:lnTo>
                  <a:pt x="4788" y="1767"/>
                </a:lnTo>
                <a:lnTo>
                  <a:pt x="4788" y="1770"/>
                </a:lnTo>
                <a:lnTo>
                  <a:pt x="4788" y="1770"/>
                </a:lnTo>
                <a:lnTo>
                  <a:pt x="4790" y="1770"/>
                </a:lnTo>
                <a:lnTo>
                  <a:pt x="4790" y="1770"/>
                </a:lnTo>
                <a:lnTo>
                  <a:pt x="4792" y="1770"/>
                </a:lnTo>
                <a:lnTo>
                  <a:pt x="4794" y="1770"/>
                </a:lnTo>
                <a:lnTo>
                  <a:pt x="4794" y="1772"/>
                </a:lnTo>
                <a:lnTo>
                  <a:pt x="4794" y="1770"/>
                </a:lnTo>
                <a:close/>
                <a:moveTo>
                  <a:pt x="4786" y="1767"/>
                </a:moveTo>
                <a:lnTo>
                  <a:pt x="4786" y="1767"/>
                </a:lnTo>
                <a:lnTo>
                  <a:pt x="4786" y="1765"/>
                </a:lnTo>
                <a:lnTo>
                  <a:pt x="4786" y="1765"/>
                </a:lnTo>
                <a:lnTo>
                  <a:pt x="4786" y="1765"/>
                </a:lnTo>
                <a:lnTo>
                  <a:pt x="4784" y="1763"/>
                </a:lnTo>
                <a:lnTo>
                  <a:pt x="4784" y="1765"/>
                </a:lnTo>
                <a:lnTo>
                  <a:pt x="4781" y="1765"/>
                </a:lnTo>
                <a:lnTo>
                  <a:pt x="4786" y="1767"/>
                </a:lnTo>
                <a:lnTo>
                  <a:pt x="4786" y="1767"/>
                </a:lnTo>
                <a:close/>
                <a:moveTo>
                  <a:pt x="4794" y="1784"/>
                </a:moveTo>
                <a:lnTo>
                  <a:pt x="4794" y="1784"/>
                </a:lnTo>
                <a:lnTo>
                  <a:pt x="4794" y="1782"/>
                </a:lnTo>
                <a:lnTo>
                  <a:pt x="4792" y="1782"/>
                </a:lnTo>
                <a:lnTo>
                  <a:pt x="4792" y="1784"/>
                </a:lnTo>
                <a:lnTo>
                  <a:pt x="4792" y="1784"/>
                </a:lnTo>
                <a:lnTo>
                  <a:pt x="4794" y="1784"/>
                </a:lnTo>
                <a:close/>
                <a:moveTo>
                  <a:pt x="4394" y="1751"/>
                </a:moveTo>
                <a:lnTo>
                  <a:pt x="4394" y="1751"/>
                </a:lnTo>
                <a:lnTo>
                  <a:pt x="4392" y="1749"/>
                </a:lnTo>
                <a:lnTo>
                  <a:pt x="4392" y="1751"/>
                </a:lnTo>
                <a:lnTo>
                  <a:pt x="4392" y="1751"/>
                </a:lnTo>
                <a:lnTo>
                  <a:pt x="4390" y="1751"/>
                </a:lnTo>
                <a:lnTo>
                  <a:pt x="4390" y="1753"/>
                </a:lnTo>
                <a:lnTo>
                  <a:pt x="4394" y="1753"/>
                </a:lnTo>
                <a:lnTo>
                  <a:pt x="4394" y="1751"/>
                </a:lnTo>
                <a:close/>
                <a:moveTo>
                  <a:pt x="4723" y="965"/>
                </a:moveTo>
                <a:lnTo>
                  <a:pt x="4721" y="965"/>
                </a:lnTo>
                <a:lnTo>
                  <a:pt x="4721" y="965"/>
                </a:lnTo>
                <a:lnTo>
                  <a:pt x="4721" y="965"/>
                </a:lnTo>
                <a:lnTo>
                  <a:pt x="4721" y="965"/>
                </a:lnTo>
                <a:lnTo>
                  <a:pt x="4721" y="965"/>
                </a:lnTo>
                <a:lnTo>
                  <a:pt x="4721" y="965"/>
                </a:lnTo>
                <a:lnTo>
                  <a:pt x="4721" y="965"/>
                </a:lnTo>
                <a:lnTo>
                  <a:pt x="4721" y="967"/>
                </a:lnTo>
                <a:lnTo>
                  <a:pt x="4721" y="967"/>
                </a:lnTo>
                <a:lnTo>
                  <a:pt x="4723" y="967"/>
                </a:lnTo>
                <a:lnTo>
                  <a:pt x="4723" y="967"/>
                </a:lnTo>
                <a:lnTo>
                  <a:pt x="4723" y="965"/>
                </a:lnTo>
                <a:lnTo>
                  <a:pt x="4723" y="965"/>
                </a:lnTo>
                <a:close/>
                <a:moveTo>
                  <a:pt x="4727" y="962"/>
                </a:moveTo>
                <a:lnTo>
                  <a:pt x="4727" y="962"/>
                </a:lnTo>
                <a:lnTo>
                  <a:pt x="4727" y="962"/>
                </a:lnTo>
                <a:lnTo>
                  <a:pt x="4727" y="962"/>
                </a:lnTo>
                <a:lnTo>
                  <a:pt x="4727" y="962"/>
                </a:lnTo>
                <a:lnTo>
                  <a:pt x="4727" y="962"/>
                </a:lnTo>
                <a:lnTo>
                  <a:pt x="4727" y="962"/>
                </a:lnTo>
                <a:lnTo>
                  <a:pt x="4727" y="962"/>
                </a:lnTo>
                <a:lnTo>
                  <a:pt x="4727" y="962"/>
                </a:lnTo>
                <a:close/>
                <a:moveTo>
                  <a:pt x="4740" y="1709"/>
                </a:moveTo>
                <a:lnTo>
                  <a:pt x="4740" y="1709"/>
                </a:lnTo>
                <a:lnTo>
                  <a:pt x="4740" y="1707"/>
                </a:lnTo>
                <a:lnTo>
                  <a:pt x="4740" y="1707"/>
                </a:lnTo>
                <a:lnTo>
                  <a:pt x="4737" y="1707"/>
                </a:lnTo>
                <a:lnTo>
                  <a:pt x="4737" y="1707"/>
                </a:lnTo>
                <a:lnTo>
                  <a:pt x="4737" y="1709"/>
                </a:lnTo>
                <a:lnTo>
                  <a:pt x="4740" y="1709"/>
                </a:lnTo>
                <a:lnTo>
                  <a:pt x="4740" y="1709"/>
                </a:lnTo>
                <a:close/>
                <a:moveTo>
                  <a:pt x="4725" y="948"/>
                </a:moveTo>
                <a:lnTo>
                  <a:pt x="4725" y="948"/>
                </a:lnTo>
                <a:lnTo>
                  <a:pt x="4723" y="950"/>
                </a:lnTo>
                <a:lnTo>
                  <a:pt x="4721" y="952"/>
                </a:lnTo>
                <a:lnTo>
                  <a:pt x="4721" y="952"/>
                </a:lnTo>
                <a:lnTo>
                  <a:pt x="4719" y="954"/>
                </a:lnTo>
                <a:lnTo>
                  <a:pt x="4719" y="954"/>
                </a:lnTo>
                <a:lnTo>
                  <a:pt x="4719" y="956"/>
                </a:lnTo>
                <a:lnTo>
                  <a:pt x="4714" y="958"/>
                </a:lnTo>
                <a:lnTo>
                  <a:pt x="4714" y="958"/>
                </a:lnTo>
                <a:lnTo>
                  <a:pt x="4714" y="960"/>
                </a:lnTo>
                <a:lnTo>
                  <a:pt x="4717" y="962"/>
                </a:lnTo>
                <a:lnTo>
                  <a:pt x="4717" y="958"/>
                </a:lnTo>
                <a:lnTo>
                  <a:pt x="4719" y="956"/>
                </a:lnTo>
                <a:lnTo>
                  <a:pt x="4721" y="954"/>
                </a:lnTo>
                <a:lnTo>
                  <a:pt x="4721" y="954"/>
                </a:lnTo>
                <a:lnTo>
                  <a:pt x="4725" y="952"/>
                </a:lnTo>
                <a:lnTo>
                  <a:pt x="4725" y="950"/>
                </a:lnTo>
                <a:lnTo>
                  <a:pt x="4727" y="950"/>
                </a:lnTo>
                <a:lnTo>
                  <a:pt x="4729" y="950"/>
                </a:lnTo>
                <a:lnTo>
                  <a:pt x="4731" y="950"/>
                </a:lnTo>
                <a:lnTo>
                  <a:pt x="4731" y="948"/>
                </a:lnTo>
                <a:lnTo>
                  <a:pt x="4727" y="948"/>
                </a:lnTo>
                <a:lnTo>
                  <a:pt x="4725" y="948"/>
                </a:lnTo>
                <a:close/>
                <a:moveTo>
                  <a:pt x="4748" y="1711"/>
                </a:moveTo>
                <a:lnTo>
                  <a:pt x="4748" y="1713"/>
                </a:lnTo>
                <a:lnTo>
                  <a:pt x="4750" y="1713"/>
                </a:lnTo>
                <a:lnTo>
                  <a:pt x="4752" y="1715"/>
                </a:lnTo>
                <a:lnTo>
                  <a:pt x="4752" y="1715"/>
                </a:lnTo>
                <a:lnTo>
                  <a:pt x="4752" y="1715"/>
                </a:lnTo>
                <a:lnTo>
                  <a:pt x="4752" y="1713"/>
                </a:lnTo>
                <a:lnTo>
                  <a:pt x="4752" y="1713"/>
                </a:lnTo>
                <a:lnTo>
                  <a:pt x="4752" y="1711"/>
                </a:lnTo>
                <a:lnTo>
                  <a:pt x="4750" y="1711"/>
                </a:lnTo>
                <a:lnTo>
                  <a:pt x="4748" y="1711"/>
                </a:lnTo>
                <a:lnTo>
                  <a:pt x="4748" y="1711"/>
                </a:lnTo>
                <a:close/>
                <a:moveTo>
                  <a:pt x="4750" y="1663"/>
                </a:moveTo>
                <a:lnTo>
                  <a:pt x="4748" y="1665"/>
                </a:lnTo>
                <a:lnTo>
                  <a:pt x="4748" y="1665"/>
                </a:lnTo>
                <a:lnTo>
                  <a:pt x="4748" y="1665"/>
                </a:lnTo>
                <a:lnTo>
                  <a:pt x="4750" y="1665"/>
                </a:lnTo>
                <a:lnTo>
                  <a:pt x="4750" y="1665"/>
                </a:lnTo>
                <a:lnTo>
                  <a:pt x="4750" y="1663"/>
                </a:lnTo>
                <a:lnTo>
                  <a:pt x="4750" y="1663"/>
                </a:lnTo>
                <a:close/>
                <a:moveTo>
                  <a:pt x="4796" y="1753"/>
                </a:moveTo>
                <a:lnTo>
                  <a:pt x="4796" y="1753"/>
                </a:lnTo>
                <a:lnTo>
                  <a:pt x="4796" y="1753"/>
                </a:lnTo>
                <a:lnTo>
                  <a:pt x="4796" y="1755"/>
                </a:lnTo>
                <a:lnTo>
                  <a:pt x="4796" y="1755"/>
                </a:lnTo>
                <a:lnTo>
                  <a:pt x="4796" y="1755"/>
                </a:lnTo>
                <a:lnTo>
                  <a:pt x="4796" y="1757"/>
                </a:lnTo>
                <a:lnTo>
                  <a:pt x="4796" y="1757"/>
                </a:lnTo>
                <a:lnTo>
                  <a:pt x="4796" y="1757"/>
                </a:lnTo>
                <a:lnTo>
                  <a:pt x="4798" y="1755"/>
                </a:lnTo>
                <a:lnTo>
                  <a:pt x="4796" y="1753"/>
                </a:lnTo>
                <a:lnTo>
                  <a:pt x="4796" y="1753"/>
                </a:lnTo>
                <a:lnTo>
                  <a:pt x="4796" y="1753"/>
                </a:lnTo>
                <a:close/>
                <a:moveTo>
                  <a:pt x="4471" y="1107"/>
                </a:moveTo>
                <a:lnTo>
                  <a:pt x="4471" y="1109"/>
                </a:lnTo>
                <a:lnTo>
                  <a:pt x="4469" y="1109"/>
                </a:lnTo>
                <a:lnTo>
                  <a:pt x="4469" y="1111"/>
                </a:lnTo>
                <a:lnTo>
                  <a:pt x="4471" y="1111"/>
                </a:lnTo>
                <a:lnTo>
                  <a:pt x="4473" y="1111"/>
                </a:lnTo>
                <a:lnTo>
                  <a:pt x="4473" y="1107"/>
                </a:lnTo>
                <a:lnTo>
                  <a:pt x="4471" y="1107"/>
                </a:lnTo>
                <a:close/>
                <a:moveTo>
                  <a:pt x="4453" y="1621"/>
                </a:moveTo>
                <a:lnTo>
                  <a:pt x="4453" y="1623"/>
                </a:lnTo>
                <a:lnTo>
                  <a:pt x="4453" y="1623"/>
                </a:lnTo>
                <a:lnTo>
                  <a:pt x="4455" y="1623"/>
                </a:lnTo>
                <a:lnTo>
                  <a:pt x="4455" y="1621"/>
                </a:lnTo>
                <a:lnTo>
                  <a:pt x="4455" y="1621"/>
                </a:lnTo>
                <a:lnTo>
                  <a:pt x="4455" y="1621"/>
                </a:lnTo>
                <a:lnTo>
                  <a:pt x="4453" y="1621"/>
                </a:lnTo>
                <a:lnTo>
                  <a:pt x="4453" y="1621"/>
                </a:lnTo>
                <a:close/>
                <a:moveTo>
                  <a:pt x="4467" y="1596"/>
                </a:moveTo>
                <a:lnTo>
                  <a:pt x="4465" y="1598"/>
                </a:lnTo>
                <a:lnTo>
                  <a:pt x="4465" y="1602"/>
                </a:lnTo>
                <a:lnTo>
                  <a:pt x="4467" y="1602"/>
                </a:lnTo>
                <a:lnTo>
                  <a:pt x="4469" y="1602"/>
                </a:lnTo>
                <a:lnTo>
                  <a:pt x="4469" y="1602"/>
                </a:lnTo>
                <a:lnTo>
                  <a:pt x="4471" y="1600"/>
                </a:lnTo>
                <a:lnTo>
                  <a:pt x="4471" y="1596"/>
                </a:lnTo>
                <a:lnTo>
                  <a:pt x="4471" y="1593"/>
                </a:lnTo>
                <a:lnTo>
                  <a:pt x="4469" y="1593"/>
                </a:lnTo>
                <a:lnTo>
                  <a:pt x="4469" y="1593"/>
                </a:lnTo>
                <a:lnTo>
                  <a:pt x="4467" y="1596"/>
                </a:lnTo>
                <a:close/>
                <a:moveTo>
                  <a:pt x="4453" y="1619"/>
                </a:moveTo>
                <a:lnTo>
                  <a:pt x="4453" y="1619"/>
                </a:lnTo>
                <a:lnTo>
                  <a:pt x="4453" y="1619"/>
                </a:lnTo>
                <a:lnTo>
                  <a:pt x="4453" y="1621"/>
                </a:lnTo>
                <a:lnTo>
                  <a:pt x="4453" y="1621"/>
                </a:lnTo>
                <a:lnTo>
                  <a:pt x="4453" y="1621"/>
                </a:lnTo>
                <a:lnTo>
                  <a:pt x="4453" y="1619"/>
                </a:lnTo>
                <a:lnTo>
                  <a:pt x="4453" y="1619"/>
                </a:lnTo>
                <a:close/>
                <a:moveTo>
                  <a:pt x="4503" y="1065"/>
                </a:moveTo>
                <a:lnTo>
                  <a:pt x="4503" y="1067"/>
                </a:lnTo>
                <a:lnTo>
                  <a:pt x="4503" y="1067"/>
                </a:lnTo>
                <a:lnTo>
                  <a:pt x="4503" y="1067"/>
                </a:lnTo>
                <a:lnTo>
                  <a:pt x="4505" y="1067"/>
                </a:lnTo>
                <a:lnTo>
                  <a:pt x="4505" y="1065"/>
                </a:lnTo>
                <a:lnTo>
                  <a:pt x="4505" y="1065"/>
                </a:lnTo>
                <a:lnTo>
                  <a:pt x="4503" y="1065"/>
                </a:lnTo>
                <a:close/>
                <a:moveTo>
                  <a:pt x="4497" y="1149"/>
                </a:moveTo>
                <a:lnTo>
                  <a:pt x="4497" y="1149"/>
                </a:lnTo>
                <a:lnTo>
                  <a:pt x="4499" y="1147"/>
                </a:lnTo>
                <a:lnTo>
                  <a:pt x="4497" y="1147"/>
                </a:lnTo>
                <a:lnTo>
                  <a:pt x="4494" y="1149"/>
                </a:lnTo>
                <a:lnTo>
                  <a:pt x="4494" y="1149"/>
                </a:lnTo>
                <a:lnTo>
                  <a:pt x="4494" y="1149"/>
                </a:lnTo>
                <a:lnTo>
                  <a:pt x="4497" y="1149"/>
                </a:lnTo>
                <a:close/>
                <a:moveTo>
                  <a:pt x="4478" y="1139"/>
                </a:moveTo>
                <a:lnTo>
                  <a:pt x="4478" y="1139"/>
                </a:lnTo>
                <a:lnTo>
                  <a:pt x="4478" y="1141"/>
                </a:lnTo>
                <a:lnTo>
                  <a:pt x="4476" y="1141"/>
                </a:lnTo>
                <a:lnTo>
                  <a:pt x="4478" y="1141"/>
                </a:lnTo>
                <a:lnTo>
                  <a:pt x="4478" y="1143"/>
                </a:lnTo>
                <a:lnTo>
                  <a:pt x="4478" y="1143"/>
                </a:lnTo>
                <a:lnTo>
                  <a:pt x="4478" y="1141"/>
                </a:lnTo>
                <a:lnTo>
                  <a:pt x="4480" y="1141"/>
                </a:lnTo>
                <a:lnTo>
                  <a:pt x="4480" y="1141"/>
                </a:lnTo>
                <a:lnTo>
                  <a:pt x="4480" y="1141"/>
                </a:lnTo>
                <a:lnTo>
                  <a:pt x="4478" y="1139"/>
                </a:lnTo>
                <a:close/>
                <a:moveTo>
                  <a:pt x="4473" y="1143"/>
                </a:moveTo>
                <a:lnTo>
                  <a:pt x="4473" y="1143"/>
                </a:lnTo>
                <a:lnTo>
                  <a:pt x="4473" y="1143"/>
                </a:lnTo>
                <a:lnTo>
                  <a:pt x="4471" y="1143"/>
                </a:lnTo>
                <a:lnTo>
                  <a:pt x="4471" y="1143"/>
                </a:lnTo>
                <a:lnTo>
                  <a:pt x="4471" y="1145"/>
                </a:lnTo>
                <a:lnTo>
                  <a:pt x="4471" y="1145"/>
                </a:lnTo>
                <a:lnTo>
                  <a:pt x="4471" y="1147"/>
                </a:lnTo>
                <a:lnTo>
                  <a:pt x="4473" y="1147"/>
                </a:lnTo>
                <a:lnTo>
                  <a:pt x="4473" y="1145"/>
                </a:lnTo>
                <a:lnTo>
                  <a:pt x="4473" y="1145"/>
                </a:lnTo>
                <a:lnTo>
                  <a:pt x="4476" y="1145"/>
                </a:lnTo>
                <a:lnTo>
                  <a:pt x="4476" y="1145"/>
                </a:lnTo>
                <a:lnTo>
                  <a:pt x="4473" y="1143"/>
                </a:lnTo>
                <a:close/>
                <a:moveTo>
                  <a:pt x="4476" y="1220"/>
                </a:moveTo>
                <a:lnTo>
                  <a:pt x="4476" y="1220"/>
                </a:lnTo>
                <a:lnTo>
                  <a:pt x="4476" y="1220"/>
                </a:lnTo>
                <a:lnTo>
                  <a:pt x="4476" y="1222"/>
                </a:lnTo>
                <a:lnTo>
                  <a:pt x="4476" y="1222"/>
                </a:lnTo>
                <a:lnTo>
                  <a:pt x="4476" y="1222"/>
                </a:lnTo>
                <a:lnTo>
                  <a:pt x="4478" y="1222"/>
                </a:lnTo>
                <a:lnTo>
                  <a:pt x="4476" y="1222"/>
                </a:lnTo>
                <a:lnTo>
                  <a:pt x="4476" y="1220"/>
                </a:lnTo>
                <a:close/>
                <a:moveTo>
                  <a:pt x="4723" y="967"/>
                </a:moveTo>
                <a:lnTo>
                  <a:pt x="4725" y="967"/>
                </a:lnTo>
                <a:lnTo>
                  <a:pt x="4725" y="965"/>
                </a:lnTo>
                <a:lnTo>
                  <a:pt x="4725" y="965"/>
                </a:lnTo>
                <a:lnTo>
                  <a:pt x="4723" y="965"/>
                </a:lnTo>
                <a:lnTo>
                  <a:pt x="4723" y="967"/>
                </a:lnTo>
                <a:lnTo>
                  <a:pt x="4723" y="967"/>
                </a:lnTo>
                <a:lnTo>
                  <a:pt x="4723" y="967"/>
                </a:lnTo>
                <a:lnTo>
                  <a:pt x="4723" y="967"/>
                </a:lnTo>
                <a:close/>
                <a:moveTo>
                  <a:pt x="4578" y="1654"/>
                </a:moveTo>
                <a:lnTo>
                  <a:pt x="4576" y="1654"/>
                </a:lnTo>
                <a:lnTo>
                  <a:pt x="4570" y="1654"/>
                </a:lnTo>
                <a:lnTo>
                  <a:pt x="4570" y="1654"/>
                </a:lnTo>
                <a:lnTo>
                  <a:pt x="4570" y="1654"/>
                </a:lnTo>
                <a:lnTo>
                  <a:pt x="4576" y="1656"/>
                </a:lnTo>
                <a:lnTo>
                  <a:pt x="4578" y="1656"/>
                </a:lnTo>
                <a:lnTo>
                  <a:pt x="4580" y="1658"/>
                </a:lnTo>
                <a:lnTo>
                  <a:pt x="4580" y="1658"/>
                </a:lnTo>
                <a:lnTo>
                  <a:pt x="4582" y="1658"/>
                </a:lnTo>
                <a:lnTo>
                  <a:pt x="4585" y="1658"/>
                </a:lnTo>
                <a:lnTo>
                  <a:pt x="4587" y="1658"/>
                </a:lnTo>
                <a:lnTo>
                  <a:pt x="4589" y="1658"/>
                </a:lnTo>
                <a:lnTo>
                  <a:pt x="4591" y="1656"/>
                </a:lnTo>
                <a:lnTo>
                  <a:pt x="4591" y="1656"/>
                </a:lnTo>
                <a:lnTo>
                  <a:pt x="4589" y="1656"/>
                </a:lnTo>
                <a:lnTo>
                  <a:pt x="4585" y="1656"/>
                </a:lnTo>
                <a:lnTo>
                  <a:pt x="4580" y="1654"/>
                </a:lnTo>
                <a:lnTo>
                  <a:pt x="4578" y="1654"/>
                </a:lnTo>
                <a:close/>
                <a:moveTo>
                  <a:pt x="4580" y="1646"/>
                </a:moveTo>
                <a:lnTo>
                  <a:pt x="4578" y="1644"/>
                </a:lnTo>
                <a:lnTo>
                  <a:pt x="4576" y="1642"/>
                </a:lnTo>
                <a:lnTo>
                  <a:pt x="4576" y="1642"/>
                </a:lnTo>
                <a:lnTo>
                  <a:pt x="4574" y="1642"/>
                </a:lnTo>
                <a:lnTo>
                  <a:pt x="4574" y="1642"/>
                </a:lnTo>
                <a:lnTo>
                  <a:pt x="4572" y="1642"/>
                </a:lnTo>
                <a:lnTo>
                  <a:pt x="4570" y="1640"/>
                </a:lnTo>
                <a:lnTo>
                  <a:pt x="4570" y="1642"/>
                </a:lnTo>
                <a:lnTo>
                  <a:pt x="4570" y="1642"/>
                </a:lnTo>
                <a:lnTo>
                  <a:pt x="4570" y="1642"/>
                </a:lnTo>
                <a:lnTo>
                  <a:pt x="4570" y="1642"/>
                </a:lnTo>
                <a:lnTo>
                  <a:pt x="4572" y="1642"/>
                </a:lnTo>
                <a:lnTo>
                  <a:pt x="4572" y="1644"/>
                </a:lnTo>
                <a:lnTo>
                  <a:pt x="4574" y="1644"/>
                </a:lnTo>
                <a:lnTo>
                  <a:pt x="4576" y="1646"/>
                </a:lnTo>
                <a:lnTo>
                  <a:pt x="4576" y="1648"/>
                </a:lnTo>
                <a:lnTo>
                  <a:pt x="4576" y="1648"/>
                </a:lnTo>
                <a:lnTo>
                  <a:pt x="4578" y="1648"/>
                </a:lnTo>
                <a:lnTo>
                  <a:pt x="4580" y="1648"/>
                </a:lnTo>
                <a:lnTo>
                  <a:pt x="4580" y="1648"/>
                </a:lnTo>
                <a:lnTo>
                  <a:pt x="4582" y="1648"/>
                </a:lnTo>
                <a:lnTo>
                  <a:pt x="4582" y="1646"/>
                </a:lnTo>
                <a:lnTo>
                  <a:pt x="4582" y="1646"/>
                </a:lnTo>
                <a:lnTo>
                  <a:pt x="4580" y="1646"/>
                </a:lnTo>
                <a:close/>
                <a:moveTo>
                  <a:pt x="4629" y="1111"/>
                </a:moveTo>
                <a:lnTo>
                  <a:pt x="4629" y="1111"/>
                </a:lnTo>
                <a:lnTo>
                  <a:pt x="4626" y="1111"/>
                </a:lnTo>
                <a:lnTo>
                  <a:pt x="4626" y="1111"/>
                </a:lnTo>
                <a:lnTo>
                  <a:pt x="4626" y="1113"/>
                </a:lnTo>
                <a:lnTo>
                  <a:pt x="4629" y="1113"/>
                </a:lnTo>
                <a:lnTo>
                  <a:pt x="4629" y="1111"/>
                </a:lnTo>
                <a:close/>
                <a:moveTo>
                  <a:pt x="4610" y="1495"/>
                </a:moveTo>
                <a:lnTo>
                  <a:pt x="4610" y="1493"/>
                </a:lnTo>
                <a:lnTo>
                  <a:pt x="4610" y="1493"/>
                </a:lnTo>
                <a:lnTo>
                  <a:pt x="4610" y="1493"/>
                </a:lnTo>
                <a:lnTo>
                  <a:pt x="4610" y="1493"/>
                </a:lnTo>
                <a:lnTo>
                  <a:pt x="4608" y="1495"/>
                </a:lnTo>
                <a:lnTo>
                  <a:pt x="4608" y="1495"/>
                </a:lnTo>
                <a:lnTo>
                  <a:pt x="4608" y="1495"/>
                </a:lnTo>
                <a:lnTo>
                  <a:pt x="4610" y="1495"/>
                </a:lnTo>
                <a:lnTo>
                  <a:pt x="4610" y="1495"/>
                </a:lnTo>
                <a:close/>
                <a:moveTo>
                  <a:pt x="4553" y="1661"/>
                </a:moveTo>
                <a:lnTo>
                  <a:pt x="4553" y="1661"/>
                </a:lnTo>
                <a:lnTo>
                  <a:pt x="4553" y="1663"/>
                </a:lnTo>
                <a:lnTo>
                  <a:pt x="4555" y="1663"/>
                </a:lnTo>
                <a:lnTo>
                  <a:pt x="4555" y="1661"/>
                </a:lnTo>
                <a:lnTo>
                  <a:pt x="4555" y="1661"/>
                </a:lnTo>
                <a:lnTo>
                  <a:pt x="4555" y="1661"/>
                </a:lnTo>
                <a:lnTo>
                  <a:pt x="4553" y="1661"/>
                </a:lnTo>
                <a:close/>
                <a:moveTo>
                  <a:pt x="4528" y="1122"/>
                </a:moveTo>
                <a:lnTo>
                  <a:pt x="4528" y="1122"/>
                </a:lnTo>
                <a:lnTo>
                  <a:pt x="4528" y="1122"/>
                </a:lnTo>
                <a:lnTo>
                  <a:pt x="4528" y="1122"/>
                </a:lnTo>
                <a:lnTo>
                  <a:pt x="4528" y="1122"/>
                </a:lnTo>
                <a:lnTo>
                  <a:pt x="4526" y="1122"/>
                </a:lnTo>
                <a:lnTo>
                  <a:pt x="4528" y="1122"/>
                </a:lnTo>
                <a:lnTo>
                  <a:pt x="4528" y="1122"/>
                </a:lnTo>
                <a:close/>
                <a:moveTo>
                  <a:pt x="4553" y="1118"/>
                </a:moveTo>
                <a:lnTo>
                  <a:pt x="4553" y="1115"/>
                </a:lnTo>
                <a:lnTo>
                  <a:pt x="4553" y="1115"/>
                </a:lnTo>
                <a:lnTo>
                  <a:pt x="4553" y="1115"/>
                </a:lnTo>
                <a:lnTo>
                  <a:pt x="4555" y="1115"/>
                </a:lnTo>
                <a:lnTo>
                  <a:pt x="4553" y="1115"/>
                </a:lnTo>
                <a:lnTo>
                  <a:pt x="4551" y="1115"/>
                </a:lnTo>
                <a:lnTo>
                  <a:pt x="4551" y="1115"/>
                </a:lnTo>
                <a:lnTo>
                  <a:pt x="4553" y="1115"/>
                </a:lnTo>
                <a:lnTo>
                  <a:pt x="4553" y="1118"/>
                </a:lnTo>
                <a:close/>
                <a:moveTo>
                  <a:pt x="4564" y="1115"/>
                </a:moveTo>
                <a:lnTo>
                  <a:pt x="4561" y="1115"/>
                </a:lnTo>
                <a:lnTo>
                  <a:pt x="4561" y="1115"/>
                </a:lnTo>
                <a:lnTo>
                  <a:pt x="4559" y="1118"/>
                </a:lnTo>
                <a:lnTo>
                  <a:pt x="4559" y="1120"/>
                </a:lnTo>
                <a:lnTo>
                  <a:pt x="4559" y="1120"/>
                </a:lnTo>
                <a:lnTo>
                  <a:pt x="4559" y="1120"/>
                </a:lnTo>
                <a:lnTo>
                  <a:pt x="4561" y="1120"/>
                </a:lnTo>
                <a:lnTo>
                  <a:pt x="4561" y="1120"/>
                </a:lnTo>
                <a:lnTo>
                  <a:pt x="4561" y="1118"/>
                </a:lnTo>
                <a:lnTo>
                  <a:pt x="4564" y="1115"/>
                </a:lnTo>
                <a:lnTo>
                  <a:pt x="4564" y="1115"/>
                </a:lnTo>
                <a:close/>
                <a:moveTo>
                  <a:pt x="4561" y="1644"/>
                </a:moveTo>
                <a:lnTo>
                  <a:pt x="4561" y="1646"/>
                </a:lnTo>
                <a:lnTo>
                  <a:pt x="4561" y="1646"/>
                </a:lnTo>
                <a:lnTo>
                  <a:pt x="4561" y="1648"/>
                </a:lnTo>
                <a:lnTo>
                  <a:pt x="4561" y="1648"/>
                </a:lnTo>
                <a:lnTo>
                  <a:pt x="4564" y="1648"/>
                </a:lnTo>
                <a:lnTo>
                  <a:pt x="4564" y="1646"/>
                </a:lnTo>
                <a:lnTo>
                  <a:pt x="4564" y="1646"/>
                </a:lnTo>
                <a:lnTo>
                  <a:pt x="4564" y="1646"/>
                </a:lnTo>
                <a:lnTo>
                  <a:pt x="4561" y="1644"/>
                </a:lnTo>
                <a:close/>
                <a:moveTo>
                  <a:pt x="4633" y="1139"/>
                </a:moveTo>
                <a:lnTo>
                  <a:pt x="4635" y="1139"/>
                </a:lnTo>
                <a:lnTo>
                  <a:pt x="4633" y="1139"/>
                </a:lnTo>
                <a:lnTo>
                  <a:pt x="4633" y="1139"/>
                </a:lnTo>
                <a:lnTo>
                  <a:pt x="4633" y="1139"/>
                </a:lnTo>
                <a:lnTo>
                  <a:pt x="4633" y="1139"/>
                </a:lnTo>
                <a:lnTo>
                  <a:pt x="4633" y="1139"/>
                </a:lnTo>
                <a:lnTo>
                  <a:pt x="4633" y="1139"/>
                </a:lnTo>
                <a:close/>
                <a:moveTo>
                  <a:pt x="4557" y="1522"/>
                </a:moveTo>
                <a:lnTo>
                  <a:pt x="4557" y="1522"/>
                </a:lnTo>
                <a:lnTo>
                  <a:pt x="4557" y="1522"/>
                </a:lnTo>
                <a:lnTo>
                  <a:pt x="4557" y="1524"/>
                </a:lnTo>
                <a:lnTo>
                  <a:pt x="4557" y="1524"/>
                </a:lnTo>
                <a:lnTo>
                  <a:pt x="4557" y="1524"/>
                </a:lnTo>
                <a:lnTo>
                  <a:pt x="4557" y="1524"/>
                </a:lnTo>
                <a:lnTo>
                  <a:pt x="4557" y="1524"/>
                </a:lnTo>
                <a:lnTo>
                  <a:pt x="4559" y="1520"/>
                </a:lnTo>
                <a:lnTo>
                  <a:pt x="4559" y="1520"/>
                </a:lnTo>
                <a:lnTo>
                  <a:pt x="4557" y="1522"/>
                </a:lnTo>
                <a:lnTo>
                  <a:pt x="4557" y="1522"/>
                </a:lnTo>
                <a:close/>
                <a:moveTo>
                  <a:pt x="4668" y="1239"/>
                </a:moveTo>
                <a:lnTo>
                  <a:pt x="4666" y="1239"/>
                </a:lnTo>
                <a:lnTo>
                  <a:pt x="4666" y="1239"/>
                </a:lnTo>
                <a:lnTo>
                  <a:pt x="4666" y="1239"/>
                </a:lnTo>
                <a:lnTo>
                  <a:pt x="4668" y="1239"/>
                </a:lnTo>
                <a:lnTo>
                  <a:pt x="4668" y="1239"/>
                </a:lnTo>
                <a:lnTo>
                  <a:pt x="4668" y="1239"/>
                </a:lnTo>
                <a:close/>
                <a:moveTo>
                  <a:pt x="4721" y="1367"/>
                </a:moveTo>
                <a:lnTo>
                  <a:pt x="4721" y="1367"/>
                </a:lnTo>
                <a:lnTo>
                  <a:pt x="4719" y="1369"/>
                </a:lnTo>
                <a:lnTo>
                  <a:pt x="4719" y="1369"/>
                </a:lnTo>
                <a:lnTo>
                  <a:pt x="4721" y="1367"/>
                </a:lnTo>
                <a:lnTo>
                  <a:pt x="4721" y="1367"/>
                </a:lnTo>
                <a:close/>
                <a:moveTo>
                  <a:pt x="4717" y="1413"/>
                </a:moveTo>
                <a:lnTo>
                  <a:pt x="4717" y="1415"/>
                </a:lnTo>
                <a:lnTo>
                  <a:pt x="4717" y="1415"/>
                </a:lnTo>
                <a:lnTo>
                  <a:pt x="4719" y="1415"/>
                </a:lnTo>
                <a:lnTo>
                  <a:pt x="4719" y="1413"/>
                </a:lnTo>
                <a:lnTo>
                  <a:pt x="4717" y="1413"/>
                </a:lnTo>
                <a:lnTo>
                  <a:pt x="4717" y="1413"/>
                </a:lnTo>
                <a:close/>
                <a:moveTo>
                  <a:pt x="4723" y="1696"/>
                </a:moveTo>
                <a:lnTo>
                  <a:pt x="4721" y="1698"/>
                </a:lnTo>
                <a:lnTo>
                  <a:pt x="4721" y="1698"/>
                </a:lnTo>
                <a:lnTo>
                  <a:pt x="4721" y="1698"/>
                </a:lnTo>
                <a:lnTo>
                  <a:pt x="4723" y="1700"/>
                </a:lnTo>
                <a:lnTo>
                  <a:pt x="4723" y="1698"/>
                </a:lnTo>
                <a:lnTo>
                  <a:pt x="4723" y="1698"/>
                </a:lnTo>
                <a:lnTo>
                  <a:pt x="4723" y="1696"/>
                </a:lnTo>
                <a:lnTo>
                  <a:pt x="4723" y="1696"/>
                </a:lnTo>
                <a:lnTo>
                  <a:pt x="4723" y="1696"/>
                </a:lnTo>
                <a:close/>
                <a:moveTo>
                  <a:pt x="4719" y="1413"/>
                </a:moveTo>
                <a:lnTo>
                  <a:pt x="4719" y="1413"/>
                </a:lnTo>
                <a:lnTo>
                  <a:pt x="4719" y="1413"/>
                </a:lnTo>
                <a:lnTo>
                  <a:pt x="4719" y="1413"/>
                </a:lnTo>
                <a:lnTo>
                  <a:pt x="4721" y="1411"/>
                </a:lnTo>
                <a:lnTo>
                  <a:pt x="4721" y="1411"/>
                </a:lnTo>
                <a:lnTo>
                  <a:pt x="4721" y="1411"/>
                </a:lnTo>
                <a:lnTo>
                  <a:pt x="4721" y="1411"/>
                </a:lnTo>
                <a:lnTo>
                  <a:pt x="4719" y="1411"/>
                </a:lnTo>
                <a:lnTo>
                  <a:pt x="4719" y="1413"/>
                </a:lnTo>
                <a:close/>
                <a:moveTo>
                  <a:pt x="4712" y="1428"/>
                </a:moveTo>
                <a:lnTo>
                  <a:pt x="4712" y="1426"/>
                </a:lnTo>
                <a:lnTo>
                  <a:pt x="4712" y="1426"/>
                </a:lnTo>
                <a:lnTo>
                  <a:pt x="4712" y="1426"/>
                </a:lnTo>
                <a:lnTo>
                  <a:pt x="4710" y="1426"/>
                </a:lnTo>
                <a:lnTo>
                  <a:pt x="4710" y="1428"/>
                </a:lnTo>
                <a:lnTo>
                  <a:pt x="4710" y="1428"/>
                </a:lnTo>
                <a:lnTo>
                  <a:pt x="4712" y="1428"/>
                </a:lnTo>
                <a:close/>
                <a:moveTo>
                  <a:pt x="4704" y="1440"/>
                </a:moveTo>
                <a:lnTo>
                  <a:pt x="4704" y="1440"/>
                </a:lnTo>
                <a:lnTo>
                  <a:pt x="4706" y="1438"/>
                </a:lnTo>
                <a:lnTo>
                  <a:pt x="4708" y="1434"/>
                </a:lnTo>
                <a:lnTo>
                  <a:pt x="4706" y="1434"/>
                </a:lnTo>
                <a:lnTo>
                  <a:pt x="4706" y="1434"/>
                </a:lnTo>
                <a:lnTo>
                  <a:pt x="4706" y="1434"/>
                </a:lnTo>
                <a:lnTo>
                  <a:pt x="4706" y="1436"/>
                </a:lnTo>
                <a:lnTo>
                  <a:pt x="4704" y="1436"/>
                </a:lnTo>
                <a:lnTo>
                  <a:pt x="4704" y="1438"/>
                </a:lnTo>
                <a:lnTo>
                  <a:pt x="4704" y="1438"/>
                </a:lnTo>
                <a:lnTo>
                  <a:pt x="4704" y="1440"/>
                </a:lnTo>
                <a:close/>
                <a:moveTo>
                  <a:pt x="4717" y="1394"/>
                </a:moveTo>
                <a:lnTo>
                  <a:pt x="4719" y="1394"/>
                </a:lnTo>
                <a:lnTo>
                  <a:pt x="4719" y="1394"/>
                </a:lnTo>
                <a:lnTo>
                  <a:pt x="4719" y="1394"/>
                </a:lnTo>
                <a:lnTo>
                  <a:pt x="4719" y="1394"/>
                </a:lnTo>
                <a:lnTo>
                  <a:pt x="4719" y="1394"/>
                </a:lnTo>
                <a:lnTo>
                  <a:pt x="4717" y="1394"/>
                </a:lnTo>
                <a:lnTo>
                  <a:pt x="4717" y="1394"/>
                </a:lnTo>
                <a:close/>
                <a:moveTo>
                  <a:pt x="4719" y="1359"/>
                </a:moveTo>
                <a:lnTo>
                  <a:pt x="4719" y="1359"/>
                </a:lnTo>
                <a:lnTo>
                  <a:pt x="4719" y="1359"/>
                </a:lnTo>
                <a:lnTo>
                  <a:pt x="4719" y="1359"/>
                </a:lnTo>
                <a:lnTo>
                  <a:pt x="4719" y="1359"/>
                </a:lnTo>
                <a:lnTo>
                  <a:pt x="4719" y="1359"/>
                </a:lnTo>
                <a:lnTo>
                  <a:pt x="4719" y="1359"/>
                </a:lnTo>
                <a:close/>
                <a:moveTo>
                  <a:pt x="4392" y="1648"/>
                </a:moveTo>
                <a:lnTo>
                  <a:pt x="4392" y="1648"/>
                </a:lnTo>
                <a:lnTo>
                  <a:pt x="4390" y="1648"/>
                </a:lnTo>
                <a:lnTo>
                  <a:pt x="4388" y="1648"/>
                </a:lnTo>
                <a:lnTo>
                  <a:pt x="4388" y="1650"/>
                </a:lnTo>
                <a:lnTo>
                  <a:pt x="4388" y="1652"/>
                </a:lnTo>
                <a:lnTo>
                  <a:pt x="4388" y="1654"/>
                </a:lnTo>
                <a:lnTo>
                  <a:pt x="4388" y="1654"/>
                </a:lnTo>
                <a:lnTo>
                  <a:pt x="4390" y="1652"/>
                </a:lnTo>
                <a:lnTo>
                  <a:pt x="4392" y="1650"/>
                </a:lnTo>
                <a:lnTo>
                  <a:pt x="4392" y="1650"/>
                </a:lnTo>
                <a:lnTo>
                  <a:pt x="4392" y="1652"/>
                </a:lnTo>
                <a:lnTo>
                  <a:pt x="4392" y="1654"/>
                </a:lnTo>
                <a:lnTo>
                  <a:pt x="4392" y="1654"/>
                </a:lnTo>
                <a:lnTo>
                  <a:pt x="4392" y="1654"/>
                </a:lnTo>
                <a:lnTo>
                  <a:pt x="4394" y="1654"/>
                </a:lnTo>
                <a:lnTo>
                  <a:pt x="4394" y="1654"/>
                </a:lnTo>
                <a:lnTo>
                  <a:pt x="4394" y="1652"/>
                </a:lnTo>
                <a:lnTo>
                  <a:pt x="4394" y="1652"/>
                </a:lnTo>
                <a:lnTo>
                  <a:pt x="4396" y="1652"/>
                </a:lnTo>
                <a:lnTo>
                  <a:pt x="4396" y="1652"/>
                </a:lnTo>
                <a:lnTo>
                  <a:pt x="4398" y="1652"/>
                </a:lnTo>
                <a:lnTo>
                  <a:pt x="4398" y="1650"/>
                </a:lnTo>
                <a:lnTo>
                  <a:pt x="4398" y="1650"/>
                </a:lnTo>
                <a:lnTo>
                  <a:pt x="4396" y="1650"/>
                </a:lnTo>
                <a:lnTo>
                  <a:pt x="4396" y="1648"/>
                </a:lnTo>
                <a:lnTo>
                  <a:pt x="4394" y="1650"/>
                </a:lnTo>
                <a:lnTo>
                  <a:pt x="4394" y="1650"/>
                </a:lnTo>
                <a:lnTo>
                  <a:pt x="4392" y="1650"/>
                </a:lnTo>
                <a:lnTo>
                  <a:pt x="4394" y="1648"/>
                </a:lnTo>
                <a:lnTo>
                  <a:pt x="4392" y="1648"/>
                </a:lnTo>
                <a:close/>
                <a:moveTo>
                  <a:pt x="4788" y="1956"/>
                </a:moveTo>
                <a:lnTo>
                  <a:pt x="4788" y="1956"/>
                </a:lnTo>
                <a:lnTo>
                  <a:pt x="4788" y="1956"/>
                </a:lnTo>
                <a:lnTo>
                  <a:pt x="4788" y="1956"/>
                </a:lnTo>
                <a:lnTo>
                  <a:pt x="4788" y="1956"/>
                </a:lnTo>
                <a:lnTo>
                  <a:pt x="4788" y="1956"/>
                </a:lnTo>
                <a:lnTo>
                  <a:pt x="4788" y="1956"/>
                </a:lnTo>
                <a:lnTo>
                  <a:pt x="4788" y="1956"/>
                </a:lnTo>
                <a:close/>
                <a:moveTo>
                  <a:pt x="4779" y="1954"/>
                </a:moveTo>
                <a:lnTo>
                  <a:pt x="4779" y="1956"/>
                </a:lnTo>
                <a:lnTo>
                  <a:pt x="4779" y="1954"/>
                </a:lnTo>
                <a:lnTo>
                  <a:pt x="4779" y="1954"/>
                </a:lnTo>
                <a:lnTo>
                  <a:pt x="4779" y="1952"/>
                </a:lnTo>
                <a:lnTo>
                  <a:pt x="4779" y="1954"/>
                </a:lnTo>
                <a:lnTo>
                  <a:pt x="4779" y="1954"/>
                </a:lnTo>
                <a:close/>
                <a:moveTo>
                  <a:pt x="4683" y="1753"/>
                </a:moveTo>
                <a:lnTo>
                  <a:pt x="4683" y="1753"/>
                </a:lnTo>
                <a:lnTo>
                  <a:pt x="4685" y="1753"/>
                </a:lnTo>
                <a:lnTo>
                  <a:pt x="4685" y="1755"/>
                </a:lnTo>
                <a:lnTo>
                  <a:pt x="4687" y="1757"/>
                </a:lnTo>
                <a:lnTo>
                  <a:pt x="4687" y="1755"/>
                </a:lnTo>
                <a:lnTo>
                  <a:pt x="4685" y="1753"/>
                </a:lnTo>
                <a:lnTo>
                  <a:pt x="4683" y="1753"/>
                </a:lnTo>
                <a:lnTo>
                  <a:pt x="4683" y="1753"/>
                </a:lnTo>
                <a:close/>
                <a:moveTo>
                  <a:pt x="2364" y="1145"/>
                </a:moveTo>
                <a:lnTo>
                  <a:pt x="2366" y="1145"/>
                </a:lnTo>
                <a:lnTo>
                  <a:pt x="2366" y="1143"/>
                </a:lnTo>
                <a:lnTo>
                  <a:pt x="2366" y="1143"/>
                </a:lnTo>
                <a:lnTo>
                  <a:pt x="2361" y="1143"/>
                </a:lnTo>
                <a:lnTo>
                  <a:pt x="2361" y="1143"/>
                </a:lnTo>
                <a:lnTo>
                  <a:pt x="2359" y="1143"/>
                </a:lnTo>
                <a:lnTo>
                  <a:pt x="2357" y="1143"/>
                </a:lnTo>
                <a:lnTo>
                  <a:pt x="2357" y="1143"/>
                </a:lnTo>
                <a:lnTo>
                  <a:pt x="2359" y="1145"/>
                </a:lnTo>
                <a:lnTo>
                  <a:pt x="2361" y="1145"/>
                </a:lnTo>
                <a:lnTo>
                  <a:pt x="2364" y="1145"/>
                </a:lnTo>
                <a:close/>
                <a:moveTo>
                  <a:pt x="4765" y="1923"/>
                </a:moveTo>
                <a:lnTo>
                  <a:pt x="4765" y="1923"/>
                </a:lnTo>
                <a:lnTo>
                  <a:pt x="4765" y="1925"/>
                </a:lnTo>
                <a:lnTo>
                  <a:pt x="4765" y="1925"/>
                </a:lnTo>
                <a:lnTo>
                  <a:pt x="4765" y="1925"/>
                </a:lnTo>
                <a:lnTo>
                  <a:pt x="4765" y="1925"/>
                </a:lnTo>
                <a:lnTo>
                  <a:pt x="4767" y="1923"/>
                </a:lnTo>
                <a:lnTo>
                  <a:pt x="4765" y="1923"/>
                </a:lnTo>
                <a:close/>
                <a:moveTo>
                  <a:pt x="4767" y="1927"/>
                </a:moveTo>
                <a:lnTo>
                  <a:pt x="4767" y="1927"/>
                </a:lnTo>
                <a:lnTo>
                  <a:pt x="4767" y="1927"/>
                </a:lnTo>
                <a:lnTo>
                  <a:pt x="4767" y="1925"/>
                </a:lnTo>
                <a:lnTo>
                  <a:pt x="4767" y="1925"/>
                </a:lnTo>
                <a:lnTo>
                  <a:pt x="4765" y="1927"/>
                </a:lnTo>
                <a:lnTo>
                  <a:pt x="4767" y="1927"/>
                </a:lnTo>
                <a:lnTo>
                  <a:pt x="4767" y="1927"/>
                </a:lnTo>
                <a:close/>
                <a:moveTo>
                  <a:pt x="4591" y="1858"/>
                </a:moveTo>
                <a:lnTo>
                  <a:pt x="4591" y="1858"/>
                </a:lnTo>
                <a:lnTo>
                  <a:pt x="4591" y="1858"/>
                </a:lnTo>
                <a:lnTo>
                  <a:pt x="4591" y="1856"/>
                </a:lnTo>
                <a:lnTo>
                  <a:pt x="4591" y="1856"/>
                </a:lnTo>
                <a:lnTo>
                  <a:pt x="4591" y="1858"/>
                </a:lnTo>
                <a:close/>
                <a:moveTo>
                  <a:pt x="4823" y="1763"/>
                </a:moveTo>
                <a:lnTo>
                  <a:pt x="4823" y="1761"/>
                </a:lnTo>
                <a:lnTo>
                  <a:pt x="4823" y="1761"/>
                </a:lnTo>
                <a:lnTo>
                  <a:pt x="4823" y="1761"/>
                </a:lnTo>
                <a:lnTo>
                  <a:pt x="4821" y="1761"/>
                </a:lnTo>
                <a:lnTo>
                  <a:pt x="4821" y="1761"/>
                </a:lnTo>
                <a:lnTo>
                  <a:pt x="4819" y="1761"/>
                </a:lnTo>
                <a:lnTo>
                  <a:pt x="4819" y="1759"/>
                </a:lnTo>
                <a:lnTo>
                  <a:pt x="4817" y="1761"/>
                </a:lnTo>
                <a:lnTo>
                  <a:pt x="4817" y="1761"/>
                </a:lnTo>
                <a:lnTo>
                  <a:pt x="4819" y="1761"/>
                </a:lnTo>
                <a:lnTo>
                  <a:pt x="4819" y="1763"/>
                </a:lnTo>
                <a:lnTo>
                  <a:pt x="4819" y="1763"/>
                </a:lnTo>
                <a:lnTo>
                  <a:pt x="4821" y="1763"/>
                </a:lnTo>
                <a:lnTo>
                  <a:pt x="4821" y="1763"/>
                </a:lnTo>
                <a:lnTo>
                  <a:pt x="4823" y="1763"/>
                </a:lnTo>
                <a:lnTo>
                  <a:pt x="4823" y="1763"/>
                </a:lnTo>
                <a:lnTo>
                  <a:pt x="4823" y="1763"/>
                </a:lnTo>
                <a:lnTo>
                  <a:pt x="4823" y="1763"/>
                </a:lnTo>
                <a:lnTo>
                  <a:pt x="4823" y="1763"/>
                </a:lnTo>
                <a:close/>
                <a:moveTo>
                  <a:pt x="4798" y="1774"/>
                </a:moveTo>
                <a:lnTo>
                  <a:pt x="4798" y="1774"/>
                </a:lnTo>
                <a:lnTo>
                  <a:pt x="4796" y="1776"/>
                </a:lnTo>
                <a:lnTo>
                  <a:pt x="4796" y="1776"/>
                </a:lnTo>
                <a:lnTo>
                  <a:pt x="4796" y="1776"/>
                </a:lnTo>
                <a:lnTo>
                  <a:pt x="4796" y="1774"/>
                </a:lnTo>
                <a:lnTo>
                  <a:pt x="4794" y="1772"/>
                </a:lnTo>
                <a:lnTo>
                  <a:pt x="4792" y="1772"/>
                </a:lnTo>
                <a:lnTo>
                  <a:pt x="4792" y="1772"/>
                </a:lnTo>
                <a:lnTo>
                  <a:pt x="4792" y="1772"/>
                </a:lnTo>
                <a:lnTo>
                  <a:pt x="4794" y="1774"/>
                </a:lnTo>
                <a:lnTo>
                  <a:pt x="4794" y="1774"/>
                </a:lnTo>
                <a:lnTo>
                  <a:pt x="4794" y="1776"/>
                </a:lnTo>
                <a:lnTo>
                  <a:pt x="4794" y="1776"/>
                </a:lnTo>
                <a:lnTo>
                  <a:pt x="4798" y="1778"/>
                </a:lnTo>
                <a:lnTo>
                  <a:pt x="4798" y="1778"/>
                </a:lnTo>
                <a:lnTo>
                  <a:pt x="4800" y="1774"/>
                </a:lnTo>
                <a:lnTo>
                  <a:pt x="4798" y="1774"/>
                </a:lnTo>
                <a:close/>
                <a:moveTo>
                  <a:pt x="4790" y="1780"/>
                </a:moveTo>
                <a:lnTo>
                  <a:pt x="4790" y="1780"/>
                </a:lnTo>
                <a:lnTo>
                  <a:pt x="4794" y="1778"/>
                </a:lnTo>
                <a:lnTo>
                  <a:pt x="4790" y="1778"/>
                </a:lnTo>
                <a:lnTo>
                  <a:pt x="4788" y="1778"/>
                </a:lnTo>
                <a:lnTo>
                  <a:pt x="4786" y="1778"/>
                </a:lnTo>
                <a:lnTo>
                  <a:pt x="4786" y="1778"/>
                </a:lnTo>
                <a:lnTo>
                  <a:pt x="4784" y="1778"/>
                </a:lnTo>
                <a:lnTo>
                  <a:pt x="4781" y="1776"/>
                </a:lnTo>
                <a:lnTo>
                  <a:pt x="4779" y="1776"/>
                </a:lnTo>
                <a:lnTo>
                  <a:pt x="4779" y="1776"/>
                </a:lnTo>
                <a:lnTo>
                  <a:pt x="4779" y="1776"/>
                </a:lnTo>
                <a:lnTo>
                  <a:pt x="4777" y="1774"/>
                </a:lnTo>
                <a:lnTo>
                  <a:pt x="4777" y="1774"/>
                </a:lnTo>
                <a:lnTo>
                  <a:pt x="4777" y="1772"/>
                </a:lnTo>
                <a:lnTo>
                  <a:pt x="4779" y="1772"/>
                </a:lnTo>
                <a:lnTo>
                  <a:pt x="4779" y="1772"/>
                </a:lnTo>
                <a:lnTo>
                  <a:pt x="4781" y="1772"/>
                </a:lnTo>
                <a:lnTo>
                  <a:pt x="4781" y="1770"/>
                </a:lnTo>
                <a:lnTo>
                  <a:pt x="4779" y="1770"/>
                </a:lnTo>
                <a:lnTo>
                  <a:pt x="4779" y="1770"/>
                </a:lnTo>
                <a:lnTo>
                  <a:pt x="4777" y="1770"/>
                </a:lnTo>
                <a:lnTo>
                  <a:pt x="4773" y="1770"/>
                </a:lnTo>
                <a:lnTo>
                  <a:pt x="4773" y="1770"/>
                </a:lnTo>
                <a:lnTo>
                  <a:pt x="4771" y="1767"/>
                </a:lnTo>
                <a:lnTo>
                  <a:pt x="4769" y="1767"/>
                </a:lnTo>
                <a:lnTo>
                  <a:pt x="4769" y="1765"/>
                </a:lnTo>
                <a:lnTo>
                  <a:pt x="4771" y="1763"/>
                </a:lnTo>
                <a:lnTo>
                  <a:pt x="4769" y="1761"/>
                </a:lnTo>
                <a:lnTo>
                  <a:pt x="4769" y="1761"/>
                </a:lnTo>
                <a:lnTo>
                  <a:pt x="4769" y="1761"/>
                </a:lnTo>
                <a:lnTo>
                  <a:pt x="4767" y="1761"/>
                </a:lnTo>
                <a:lnTo>
                  <a:pt x="4763" y="1761"/>
                </a:lnTo>
                <a:lnTo>
                  <a:pt x="4763" y="1761"/>
                </a:lnTo>
                <a:lnTo>
                  <a:pt x="4761" y="1761"/>
                </a:lnTo>
                <a:lnTo>
                  <a:pt x="4758" y="1759"/>
                </a:lnTo>
                <a:lnTo>
                  <a:pt x="4758" y="1757"/>
                </a:lnTo>
                <a:lnTo>
                  <a:pt x="4758" y="1755"/>
                </a:lnTo>
                <a:lnTo>
                  <a:pt x="4756" y="1755"/>
                </a:lnTo>
                <a:lnTo>
                  <a:pt x="4754" y="1753"/>
                </a:lnTo>
                <a:lnTo>
                  <a:pt x="4754" y="1753"/>
                </a:lnTo>
                <a:lnTo>
                  <a:pt x="4754" y="1751"/>
                </a:lnTo>
                <a:lnTo>
                  <a:pt x="4754" y="1749"/>
                </a:lnTo>
                <a:lnTo>
                  <a:pt x="4754" y="1749"/>
                </a:lnTo>
                <a:lnTo>
                  <a:pt x="4750" y="1747"/>
                </a:lnTo>
                <a:lnTo>
                  <a:pt x="4750" y="1744"/>
                </a:lnTo>
                <a:lnTo>
                  <a:pt x="4748" y="1744"/>
                </a:lnTo>
                <a:lnTo>
                  <a:pt x="4746" y="1742"/>
                </a:lnTo>
                <a:lnTo>
                  <a:pt x="4744" y="1740"/>
                </a:lnTo>
                <a:lnTo>
                  <a:pt x="4742" y="1740"/>
                </a:lnTo>
                <a:lnTo>
                  <a:pt x="4742" y="1738"/>
                </a:lnTo>
                <a:lnTo>
                  <a:pt x="4740" y="1738"/>
                </a:lnTo>
                <a:lnTo>
                  <a:pt x="4740" y="1734"/>
                </a:lnTo>
                <a:lnTo>
                  <a:pt x="4737" y="1730"/>
                </a:lnTo>
                <a:lnTo>
                  <a:pt x="4737" y="1730"/>
                </a:lnTo>
                <a:lnTo>
                  <a:pt x="4737" y="1730"/>
                </a:lnTo>
                <a:lnTo>
                  <a:pt x="4740" y="1728"/>
                </a:lnTo>
                <a:lnTo>
                  <a:pt x="4742" y="1728"/>
                </a:lnTo>
                <a:lnTo>
                  <a:pt x="4748" y="1728"/>
                </a:lnTo>
                <a:lnTo>
                  <a:pt x="4750" y="1728"/>
                </a:lnTo>
                <a:lnTo>
                  <a:pt x="4750" y="1728"/>
                </a:lnTo>
                <a:lnTo>
                  <a:pt x="4750" y="1726"/>
                </a:lnTo>
                <a:lnTo>
                  <a:pt x="4750" y="1723"/>
                </a:lnTo>
                <a:lnTo>
                  <a:pt x="4748" y="1721"/>
                </a:lnTo>
                <a:lnTo>
                  <a:pt x="4748" y="1721"/>
                </a:lnTo>
                <a:lnTo>
                  <a:pt x="4748" y="1721"/>
                </a:lnTo>
                <a:lnTo>
                  <a:pt x="4746" y="1719"/>
                </a:lnTo>
                <a:lnTo>
                  <a:pt x="4746" y="1717"/>
                </a:lnTo>
                <a:lnTo>
                  <a:pt x="4746" y="1717"/>
                </a:lnTo>
                <a:lnTo>
                  <a:pt x="4744" y="1717"/>
                </a:lnTo>
                <a:lnTo>
                  <a:pt x="4744" y="1717"/>
                </a:lnTo>
                <a:lnTo>
                  <a:pt x="4742" y="1717"/>
                </a:lnTo>
                <a:lnTo>
                  <a:pt x="4740" y="1717"/>
                </a:lnTo>
                <a:lnTo>
                  <a:pt x="4737" y="1717"/>
                </a:lnTo>
                <a:lnTo>
                  <a:pt x="4729" y="1711"/>
                </a:lnTo>
                <a:lnTo>
                  <a:pt x="4725" y="1711"/>
                </a:lnTo>
                <a:lnTo>
                  <a:pt x="4723" y="1711"/>
                </a:lnTo>
                <a:lnTo>
                  <a:pt x="4721" y="1709"/>
                </a:lnTo>
                <a:lnTo>
                  <a:pt x="4719" y="1709"/>
                </a:lnTo>
                <a:lnTo>
                  <a:pt x="4721" y="1705"/>
                </a:lnTo>
                <a:lnTo>
                  <a:pt x="4721" y="1700"/>
                </a:lnTo>
                <a:lnTo>
                  <a:pt x="4719" y="1700"/>
                </a:lnTo>
                <a:lnTo>
                  <a:pt x="4712" y="1694"/>
                </a:lnTo>
                <a:lnTo>
                  <a:pt x="4712" y="1694"/>
                </a:lnTo>
                <a:lnTo>
                  <a:pt x="4710" y="1694"/>
                </a:lnTo>
                <a:lnTo>
                  <a:pt x="4708" y="1692"/>
                </a:lnTo>
                <a:lnTo>
                  <a:pt x="4708" y="1692"/>
                </a:lnTo>
                <a:lnTo>
                  <a:pt x="4706" y="1690"/>
                </a:lnTo>
                <a:lnTo>
                  <a:pt x="4704" y="1690"/>
                </a:lnTo>
                <a:lnTo>
                  <a:pt x="4704" y="1688"/>
                </a:lnTo>
                <a:lnTo>
                  <a:pt x="4702" y="1688"/>
                </a:lnTo>
                <a:lnTo>
                  <a:pt x="4702" y="1686"/>
                </a:lnTo>
                <a:lnTo>
                  <a:pt x="4700" y="1686"/>
                </a:lnTo>
                <a:lnTo>
                  <a:pt x="4700" y="1686"/>
                </a:lnTo>
                <a:lnTo>
                  <a:pt x="4700" y="1686"/>
                </a:lnTo>
                <a:lnTo>
                  <a:pt x="4698" y="1686"/>
                </a:lnTo>
                <a:lnTo>
                  <a:pt x="4696" y="1686"/>
                </a:lnTo>
                <a:lnTo>
                  <a:pt x="4696" y="1686"/>
                </a:lnTo>
                <a:lnTo>
                  <a:pt x="4693" y="1686"/>
                </a:lnTo>
                <a:lnTo>
                  <a:pt x="4691" y="1684"/>
                </a:lnTo>
                <a:lnTo>
                  <a:pt x="4691" y="1684"/>
                </a:lnTo>
                <a:lnTo>
                  <a:pt x="4689" y="1682"/>
                </a:lnTo>
                <a:lnTo>
                  <a:pt x="4687" y="1679"/>
                </a:lnTo>
                <a:lnTo>
                  <a:pt x="4685" y="1679"/>
                </a:lnTo>
                <a:lnTo>
                  <a:pt x="4681" y="1679"/>
                </a:lnTo>
                <a:lnTo>
                  <a:pt x="4679" y="1679"/>
                </a:lnTo>
                <a:lnTo>
                  <a:pt x="4679" y="1679"/>
                </a:lnTo>
                <a:lnTo>
                  <a:pt x="4673" y="1677"/>
                </a:lnTo>
                <a:lnTo>
                  <a:pt x="4668" y="1675"/>
                </a:lnTo>
                <a:lnTo>
                  <a:pt x="4664" y="1673"/>
                </a:lnTo>
                <a:lnTo>
                  <a:pt x="4664" y="1673"/>
                </a:lnTo>
                <a:lnTo>
                  <a:pt x="4664" y="1673"/>
                </a:lnTo>
                <a:lnTo>
                  <a:pt x="4662" y="1673"/>
                </a:lnTo>
                <a:lnTo>
                  <a:pt x="4660" y="1671"/>
                </a:lnTo>
                <a:lnTo>
                  <a:pt x="4654" y="1669"/>
                </a:lnTo>
                <a:lnTo>
                  <a:pt x="4652" y="1669"/>
                </a:lnTo>
                <a:lnTo>
                  <a:pt x="4647" y="1669"/>
                </a:lnTo>
                <a:lnTo>
                  <a:pt x="4647" y="1667"/>
                </a:lnTo>
                <a:lnTo>
                  <a:pt x="4645" y="1667"/>
                </a:lnTo>
                <a:lnTo>
                  <a:pt x="4645" y="1667"/>
                </a:lnTo>
                <a:lnTo>
                  <a:pt x="4641" y="1667"/>
                </a:lnTo>
                <a:lnTo>
                  <a:pt x="4639" y="1665"/>
                </a:lnTo>
                <a:lnTo>
                  <a:pt x="4639" y="1665"/>
                </a:lnTo>
                <a:lnTo>
                  <a:pt x="4639" y="1665"/>
                </a:lnTo>
                <a:lnTo>
                  <a:pt x="4635" y="1665"/>
                </a:lnTo>
                <a:lnTo>
                  <a:pt x="4633" y="1665"/>
                </a:lnTo>
                <a:lnTo>
                  <a:pt x="4629" y="1663"/>
                </a:lnTo>
                <a:lnTo>
                  <a:pt x="4624" y="1661"/>
                </a:lnTo>
                <a:lnTo>
                  <a:pt x="4624" y="1661"/>
                </a:lnTo>
                <a:lnTo>
                  <a:pt x="4622" y="1661"/>
                </a:lnTo>
                <a:lnTo>
                  <a:pt x="4620" y="1658"/>
                </a:lnTo>
                <a:lnTo>
                  <a:pt x="4618" y="1658"/>
                </a:lnTo>
                <a:lnTo>
                  <a:pt x="4618" y="1658"/>
                </a:lnTo>
                <a:lnTo>
                  <a:pt x="4616" y="1656"/>
                </a:lnTo>
                <a:lnTo>
                  <a:pt x="4608" y="1654"/>
                </a:lnTo>
                <a:lnTo>
                  <a:pt x="4608" y="1654"/>
                </a:lnTo>
                <a:lnTo>
                  <a:pt x="4605" y="1652"/>
                </a:lnTo>
                <a:lnTo>
                  <a:pt x="4603" y="1652"/>
                </a:lnTo>
                <a:lnTo>
                  <a:pt x="4601" y="1654"/>
                </a:lnTo>
                <a:lnTo>
                  <a:pt x="4597" y="1656"/>
                </a:lnTo>
                <a:lnTo>
                  <a:pt x="4595" y="1656"/>
                </a:lnTo>
                <a:lnTo>
                  <a:pt x="4595" y="1658"/>
                </a:lnTo>
                <a:lnTo>
                  <a:pt x="4595" y="1658"/>
                </a:lnTo>
                <a:lnTo>
                  <a:pt x="4595" y="1658"/>
                </a:lnTo>
                <a:lnTo>
                  <a:pt x="4595" y="1661"/>
                </a:lnTo>
                <a:lnTo>
                  <a:pt x="4593" y="1661"/>
                </a:lnTo>
                <a:lnTo>
                  <a:pt x="4591" y="1663"/>
                </a:lnTo>
                <a:lnTo>
                  <a:pt x="4587" y="1663"/>
                </a:lnTo>
                <a:lnTo>
                  <a:pt x="4585" y="1665"/>
                </a:lnTo>
                <a:lnTo>
                  <a:pt x="4582" y="1665"/>
                </a:lnTo>
                <a:lnTo>
                  <a:pt x="4582" y="1667"/>
                </a:lnTo>
                <a:lnTo>
                  <a:pt x="4582" y="1667"/>
                </a:lnTo>
                <a:lnTo>
                  <a:pt x="4582" y="1669"/>
                </a:lnTo>
                <a:lnTo>
                  <a:pt x="4578" y="1671"/>
                </a:lnTo>
                <a:lnTo>
                  <a:pt x="4578" y="1671"/>
                </a:lnTo>
                <a:lnTo>
                  <a:pt x="4576" y="1673"/>
                </a:lnTo>
                <a:lnTo>
                  <a:pt x="4576" y="1673"/>
                </a:lnTo>
                <a:lnTo>
                  <a:pt x="4572" y="1677"/>
                </a:lnTo>
                <a:lnTo>
                  <a:pt x="4572" y="1677"/>
                </a:lnTo>
                <a:lnTo>
                  <a:pt x="4570" y="1679"/>
                </a:lnTo>
                <a:lnTo>
                  <a:pt x="4570" y="1679"/>
                </a:lnTo>
                <a:lnTo>
                  <a:pt x="4568" y="1679"/>
                </a:lnTo>
                <a:lnTo>
                  <a:pt x="4566" y="1679"/>
                </a:lnTo>
                <a:lnTo>
                  <a:pt x="4564" y="1679"/>
                </a:lnTo>
                <a:lnTo>
                  <a:pt x="4561" y="1677"/>
                </a:lnTo>
                <a:lnTo>
                  <a:pt x="4561" y="1677"/>
                </a:lnTo>
                <a:lnTo>
                  <a:pt x="4561" y="1675"/>
                </a:lnTo>
                <a:lnTo>
                  <a:pt x="4561" y="1673"/>
                </a:lnTo>
                <a:lnTo>
                  <a:pt x="4561" y="1673"/>
                </a:lnTo>
                <a:lnTo>
                  <a:pt x="4559" y="1673"/>
                </a:lnTo>
                <a:lnTo>
                  <a:pt x="4559" y="1673"/>
                </a:lnTo>
                <a:lnTo>
                  <a:pt x="4559" y="1669"/>
                </a:lnTo>
                <a:lnTo>
                  <a:pt x="4557" y="1669"/>
                </a:lnTo>
                <a:lnTo>
                  <a:pt x="4557" y="1667"/>
                </a:lnTo>
                <a:lnTo>
                  <a:pt x="4557" y="1667"/>
                </a:lnTo>
                <a:lnTo>
                  <a:pt x="4557" y="1667"/>
                </a:lnTo>
                <a:lnTo>
                  <a:pt x="4555" y="1669"/>
                </a:lnTo>
                <a:lnTo>
                  <a:pt x="4555" y="1671"/>
                </a:lnTo>
                <a:lnTo>
                  <a:pt x="4555" y="1671"/>
                </a:lnTo>
                <a:lnTo>
                  <a:pt x="4555" y="1669"/>
                </a:lnTo>
                <a:lnTo>
                  <a:pt x="4551" y="1665"/>
                </a:lnTo>
                <a:lnTo>
                  <a:pt x="4551" y="1663"/>
                </a:lnTo>
                <a:lnTo>
                  <a:pt x="4551" y="1661"/>
                </a:lnTo>
                <a:lnTo>
                  <a:pt x="4551" y="1658"/>
                </a:lnTo>
                <a:lnTo>
                  <a:pt x="4551" y="1658"/>
                </a:lnTo>
                <a:lnTo>
                  <a:pt x="4551" y="1656"/>
                </a:lnTo>
                <a:lnTo>
                  <a:pt x="4551" y="1654"/>
                </a:lnTo>
                <a:lnTo>
                  <a:pt x="4553" y="1652"/>
                </a:lnTo>
                <a:lnTo>
                  <a:pt x="4553" y="1652"/>
                </a:lnTo>
                <a:lnTo>
                  <a:pt x="4553" y="1650"/>
                </a:lnTo>
                <a:lnTo>
                  <a:pt x="4553" y="1650"/>
                </a:lnTo>
                <a:lnTo>
                  <a:pt x="4551" y="1648"/>
                </a:lnTo>
                <a:lnTo>
                  <a:pt x="4551" y="1648"/>
                </a:lnTo>
                <a:lnTo>
                  <a:pt x="4551" y="1646"/>
                </a:lnTo>
                <a:lnTo>
                  <a:pt x="4551" y="1644"/>
                </a:lnTo>
                <a:lnTo>
                  <a:pt x="4551" y="1644"/>
                </a:lnTo>
                <a:lnTo>
                  <a:pt x="4549" y="1642"/>
                </a:lnTo>
                <a:lnTo>
                  <a:pt x="4549" y="1642"/>
                </a:lnTo>
                <a:lnTo>
                  <a:pt x="4547" y="1642"/>
                </a:lnTo>
                <a:lnTo>
                  <a:pt x="4545" y="1642"/>
                </a:lnTo>
                <a:lnTo>
                  <a:pt x="4541" y="1642"/>
                </a:lnTo>
                <a:lnTo>
                  <a:pt x="4538" y="1640"/>
                </a:lnTo>
                <a:lnTo>
                  <a:pt x="4536" y="1638"/>
                </a:lnTo>
                <a:lnTo>
                  <a:pt x="4532" y="1638"/>
                </a:lnTo>
                <a:lnTo>
                  <a:pt x="4530" y="1635"/>
                </a:lnTo>
                <a:lnTo>
                  <a:pt x="4528" y="1635"/>
                </a:lnTo>
                <a:lnTo>
                  <a:pt x="4526" y="1635"/>
                </a:lnTo>
                <a:lnTo>
                  <a:pt x="4522" y="1638"/>
                </a:lnTo>
                <a:lnTo>
                  <a:pt x="4522" y="1638"/>
                </a:lnTo>
                <a:lnTo>
                  <a:pt x="4522" y="1640"/>
                </a:lnTo>
                <a:lnTo>
                  <a:pt x="4520" y="1640"/>
                </a:lnTo>
                <a:lnTo>
                  <a:pt x="4517" y="1640"/>
                </a:lnTo>
                <a:lnTo>
                  <a:pt x="4517" y="1642"/>
                </a:lnTo>
                <a:lnTo>
                  <a:pt x="4511" y="1642"/>
                </a:lnTo>
                <a:lnTo>
                  <a:pt x="4509" y="1644"/>
                </a:lnTo>
                <a:lnTo>
                  <a:pt x="4509" y="1644"/>
                </a:lnTo>
                <a:lnTo>
                  <a:pt x="4509" y="1644"/>
                </a:lnTo>
                <a:lnTo>
                  <a:pt x="4509" y="1644"/>
                </a:lnTo>
                <a:lnTo>
                  <a:pt x="4509" y="1646"/>
                </a:lnTo>
                <a:lnTo>
                  <a:pt x="4509" y="1648"/>
                </a:lnTo>
                <a:lnTo>
                  <a:pt x="4507" y="1648"/>
                </a:lnTo>
                <a:lnTo>
                  <a:pt x="4507" y="1650"/>
                </a:lnTo>
                <a:lnTo>
                  <a:pt x="4507" y="1650"/>
                </a:lnTo>
                <a:lnTo>
                  <a:pt x="4505" y="1650"/>
                </a:lnTo>
                <a:lnTo>
                  <a:pt x="4505" y="1652"/>
                </a:lnTo>
                <a:lnTo>
                  <a:pt x="4507" y="1652"/>
                </a:lnTo>
                <a:lnTo>
                  <a:pt x="4507" y="1652"/>
                </a:lnTo>
                <a:lnTo>
                  <a:pt x="4509" y="1652"/>
                </a:lnTo>
                <a:lnTo>
                  <a:pt x="4509" y="1652"/>
                </a:lnTo>
                <a:lnTo>
                  <a:pt x="4509" y="1652"/>
                </a:lnTo>
                <a:lnTo>
                  <a:pt x="4515" y="1654"/>
                </a:lnTo>
                <a:lnTo>
                  <a:pt x="4517" y="1654"/>
                </a:lnTo>
                <a:lnTo>
                  <a:pt x="4520" y="1654"/>
                </a:lnTo>
                <a:lnTo>
                  <a:pt x="4520" y="1656"/>
                </a:lnTo>
                <a:lnTo>
                  <a:pt x="4520" y="1658"/>
                </a:lnTo>
                <a:lnTo>
                  <a:pt x="4520" y="1661"/>
                </a:lnTo>
                <a:lnTo>
                  <a:pt x="4522" y="1661"/>
                </a:lnTo>
                <a:lnTo>
                  <a:pt x="4522" y="1661"/>
                </a:lnTo>
                <a:lnTo>
                  <a:pt x="4524" y="1663"/>
                </a:lnTo>
                <a:lnTo>
                  <a:pt x="4524" y="1663"/>
                </a:lnTo>
                <a:lnTo>
                  <a:pt x="4526" y="1663"/>
                </a:lnTo>
                <a:lnTo>
                  <a:pt x="4528" y="1663"/>
                </a:lnTo>
                <a:lnTo>
                  <a:pt x="4530" y="1663"/>
                </a:lnTo>
                <a:lnTo>
                  <a:pt x="4532" y="1665"/>
                </a:lnTo>
                <a:lnTo>
                  <a:pt x="4534" y="1665"/>
                </a:lnTo>
                <a:lnTo>
                  <a:pt x="4538" y="1663"/>
                </a:lnTo>
                <a:lnTo>
                  <a:pt x="4541" y="1663"/>
                </a:lnTo>
                <a:lnTo>
                  <a:pt x="4541" y="1663"/>
                </a:lnTo>
                <a:lnTo>
                  <a:pt x="4545" y="1663"/>
                </a:lnTo>
                <a:lnTo>
                  <a:pt x="4547" y="1661"/>
                </a:lnTo>
                <a:lnTo>
                  <a:pt x="4547" y="1663"/>
                </a:lnTo>
                <a:lnTo>
                  <a:pt x="4547" y="1663"/>
                </a:lnTo>
                <a:lnTo>
                  <a:pt x="4547" y="1663"/>
                </a:lnTo>
                <a:lnTo>
                  <a:pt x="4547" y="1665"/>
                </a:lnTo>
                <a:lnTo>
                  <a:pt x="4547" y="1665"/>
                </a:lnTo>
                <a:lnTo>
                  <a:pt x="4547" y="1665"/>
                </a:lnTo>
                <a:lnTo>
                  <a:pt x="4547" y="1667"/>
                </a:lnTo>
                <a:lnTo>
                  <a:pt x="4547" y="1667"/>
                </a:lnTo>
                <a:lnTo>
                  <a:pt x="4545" y="1667"/>
                </a:lnTo>
                <a:lnTo>
                  <a:pt x="4545" y="1667"/>
                </a:lnTo>
                <a:lnTo>
                  <a:pt x="4545" y="1669"/>
                </a:lnTo>
                <a:lnTo>
                  <a:pt x="4545" y="1669"/>
                </a:lnTo>
                <a:lnTo>
                  <a:pt x="4543" y="1667"/>
                </a:lnTo>
                <a:lnTo>
                  <a:pt x="4543" y="1667"/>
                </a:lnTo>
                <a:lnTo>
                  <a:pt x="4541" y="1667"/>
                </a:lnTo>
                <a:lnTo>
                  <a:pt x="4538" y="1667"/>
                </a:lnTo>
                <a:lnTo>
                  <a:pt x="4536" y="1667"/>
                </a:lnTo>
                <a:lnTo>
                  <a:pt x="4536" y="1667"/>
                </a:lnTo>
                <a:lnTo>
                  <a:pt x="4534" y="1667"/>
                </a:lnTo>
                <a:lnTo>
                  <a:pt x="4532" y="1669"/>
                </a:lnTo>
                <a:lnTo>
                  <a:pt x="4530" y="1671"/>
                </a:lnTo>
                <a:lnTo>
                  <a:pt x="4530" y="1671"/>
                </a:lnTo>
                <a:lnTo>
                  <a:pt x="4528" y="1671"/>
                </a:lnTo>
                <a:lnTo>
                  <a:pt x="4524" y="1669"/>
                </a:lnTo>
                <a:lnTo>
                  <a:pt x="4524" y="1669"/>
                </a:lnTo>
                <a:lnTo>
                  <a:pt x="4522" y="1671"/>
                </a:lnTo>
                <a:lnTo>
                  <a:pt x="4520" y="1671"/>
                </a:lnTo>
                <a:lnTo>
                  <a:pt x="4520" y="1673"/>
                </a:lnTo>
                <a:lnTo>
                  <a:pt x="4522" y="1673"/>
                </a:lnTo>
                <a:lnTo>
                  <a:pt x="4522" y="1673"/>
                </a:lnTo>
                <a:lnTo>
                  <a:pt x="4524" y="1673"/>
                </a:lnTo>
                <a:lnTo>
                  <a:pt x="4526" y="1673"/>
                </a:lnTo>
                <a:lnTo>
                  <a:pt x="4528" y="1675"/>
                </a:lnTo>
                <a:lnTo>
                  <a:pt x="4530" y="1679"/>
                </a:lnTo>
                <a:lnTo>
                  <a:pt x="4532" y="1679"/>
                </a:lnTo>
                <a:lnTo>
                  <a:pt x="4532" y="1682"/>
                </a:lnTo>
                <a:lnTo>
                  <a:pt x="4530" y="1684"/>
                </a:lnTo>
                <a:lnTo>
                  <a:pt x="4532" y="1686"/>
                </a:lnTo>
                <a:lnTo>
                  <a:pt x="4532" y="1688"/>
                </a:lnTo>
                <a:lnTo>
                  <a:pt x="4532" y="1688"/>
                </a:lnTo>
                <a:lnTo>
                  <a:pt x="4534" y="1690"/>
                </a:lnTo>
                <a:lnTo>
                  <a:pt x="4534" y="1690"/>
                </a:lnTo>
                <a:lnTo>
                  <a:pt x="4536" y="1690"/>
                </a:lnTo>
                <a:lnTo>
                  <a:pt x="4536" y="1690"/>
                </a:lnTo>
                <a:lnTo>
                  <a:pt x="4538" y="1690"/>
                </a:lnTo>
                <a:lnTo>
                  <a:pt x="4541" y="1688"/>
                </a:lnTo>
                <a:lnTo>
                  <a:pt x="4541" y="1686"/>
                </a:lnTo>
                <a:lnTo>
                  <a:pt x="4541" y="1686"/>
                </a:lnTo>
                <a:lnTo>
                  <a:pt x="4541" y="1686"/>
                </a:lnTo>
                <a:lnTo>
                  <a:pt x="4543" y="1684"/>
                </a:lnTo>
                <a:lnTo>
                  <a:pt x="4543" y="1682"/>
                </a:lnTo>
                <a:lnTo>
                  <a:pt x="4543" y="1679"/>
                </a:lnTo>
                <a:lnTo>
                  <a:pt x="4543" y="1679"/>
                </a:lnTo>
                <a:lnTo>
                  <a:pt x="4545" y="1679"/>
                </a:lnTo>
                <a:lnTo>
                  <a:pt x="4545" y="1677"/>
                </a:lnTo>
                <a:lnTo>
                  <a:pt x="4545" y="1675"/>
                </a:lnTo>
                <a:lnTo>
                  <a:pt x="4545" y="1675"/>
                </a:lnTo>
                <a:lnTo>
                  <a:pt x="4545" y="1675"/>
                </a:lnTo>
                <a:lnTo>
                  <a:pt x="4547" y="1675"/>
                </a:lnTo>
                <a:lnTo>
                  <a:pt x="4547" y="1677"/>
                </a:lnTo>
                <a:lnTo>
                  <a:pt x="4545" y="1677"/>
                </a:lnTo>
                <a:lnTo>
                  <a:pt x="4545" y="1679"/>
                </a:lnTo>
                <a:lnTo>
                  <a:pt x="4545" y="1682"/>
                </a:lnTo>
                <a:lnTo>
                  <a:pt x="4545" y="1682"/>
                </a:lnTo>
                <a:lnTo>
                  <a:pt x="4547" y="1684"/>
                </a:lnTo>
                <a:lnTo>
                  <a:pt x="4547" y="1684"/>
                </a:lnTo>
                <a:lnTo>
                  <a:pt x="4547" y="1684"/>
                </a:lnTo>
                <a:lnTo>
                  <a:pt x="4549" y="1686"/>
                </a:lnTo>
                <a:lnTo>
                  <a:pt x="4549" y="1686"/>
                </a:lnTo>
                <a:lnTo>
                  <a:pt x="4549" y="1686"/>
                </a:lnTo>
                <a:lnTo>
                  <a:pt x="4551" y="1686"/>
                </a:lnTo>
                <a:lnTo>
                  <a:pt x="4551" y="1686"/>
                </a:lnTo>
                <a:lnTo>
                  <a:pt x="4551" y="1686"/>
                </a:lnTo>
                <a:lnTo>
                  <a:pt x="4551" y="1688"/>
                </a:lnTo>
                <a:lnTo>
                  <a:pt x="4553" y="1688"/>
                </a:lnTo>
                <a:lnTo>
                  <a:pt x="4555" y="1688"/>
                </a:lnTo>
                <a:lnTo>
                  <a:pt x="4555" y="1688"/>
                </a:lnTo>
                <a:lnTo>
                  <a:pt x="4557" y="1688"/>
                </a:lnTo>
                <a:lnTo>
                  <a:pt x="4557" y="1688"/>
                </a:lnTo>
                <a:lnTo>
                  <a:pt x="4559" y="1688"/>
                </a:lnTo>
                <a:lnTo>
                  <a:pt x="4559" y="1688"/>
                </a:lnTo>
                <a:lnTo>
                  <a:pt x="4561" y="1688"/>
                </a:lnTo>
                <a:lnTo>
                  <a:pt x="4559" y="1688"/>
                </a:lnTo>
                <a:lnTo>
                  <a:pt x="4559" y="1688"/>
                </a:lnTo>
                <a:lnTo>
                  <a:pt x="4559" y="1690"/>
                </a:lnTo>
                <a:lnTo>
                  <a:pt x="4559" y="1692"/>
                </a:lnTo>
                <a:lnTo>
                  <a:pt x="4566" y="1694"/>
                </a:lnTo>
                <a:lnTo>
                  <a:pt x="4568" y="1694"/>
                </a:lnTo>
                <a:lnTo>
                  <a:pt x="4568" y="1694"/>
                </a:lnTo>
                <a:lnTo>
                  <a:pt x="4570" y="1694"/>
                </a:lnTo>
                <a:lnTo>
                  <a:pt x="4574" y="1696"/>
                </a:lnTo>
                <a:lnTo>
                  <a:pt x="4578" y="1696"/>
                </a:lnTo>
                <a:lnTo>
                  <a:pt x="4580" y="1696"/>
                </a:lnTo>
                <a:lnTo>
                  <a:pt x="4580" y="1698"/>
                </a:lnTo>
                <a:lnTo>
                  <a:pt x="4585" y="1698"/>
                </a:lnTo>
                <a:lnTo>
                  <a:pt x="4587" y="1700"/>
                </a:lnTo>
                <a:lnTo>
                  <a:pt x="4591" y="1700"/>
                </a:lnTo>
                <a:lnTo>
                  <a:pt x="4591" y="1702"/>
                </a:lnTo>
                <a:lnTo>
                  <a:pt x="4593" y="1702"/>
                </a:lnTo>
                <a:lnTo>
                  <a:pt x="4593" y="1702"/>
                </a:lnTo>
                <a:lnTo>
                  <a:pt x="4593" y="1702"/>
                </a:lnTo>
                <a:lnTo>
                  <a:pt x="4595" y="1702"/>
                </a:lnTo>
                <a:lnTo>
                  <a:pt x="4595" y="1702"/>
                </a:lnTo>
                <a:lnTo>
                  <a:pt x="4595" y="1702"/>
                </a:lnTo>
                <a:lnTo>
                  <a:pt x="4597" y="1702"/>
                </a:lnTo>
                <a:lnTo>
                  <a:pt x="4597" y="1702"/>
                </a:lnTo>
                <a:lnTo>
                  <a:pt x="4603" y="1707"/>
                </a:lnTo>
                <a:lnTo>
                  <a:pt x="4603" y="1707"/>
                </a:lnTo>
                <a:lnTo>
                  <a:pt x="4605" y="1709"/>
                </a:lnTo>
                <a:lnTo>
                  <a:pt x="4605" y="1709"/>
                </a:lnTo>
                <a:lnTo>
                  <a:pt x="4605" y="1709"/>
                </a:lnTo>
                <a:lnTo>
                  <a:pt x="4608" y="1709"/>
                </a:lnTo>
                <a:lnTo>
                  <a:pt x="4608" y="1709"/>
                </a:lnTo>
                <a:lnTo>
                  <a:pt x="4608" y="1711"/>
                </a:lnTo>
                <a:lnTo>
                  <a:pt x="4608" y="1713"/>
                </a:lnTo>
                <a:lnTo>
                  <a:pt x="4608" y="1713"/>
                </a:lnTo>
                <a:lnTo>
                  <a:pt x="4608" y="1713"/>
                </a:lnTo>
                <a:lnTo>
                  <a:pt x="4610" y="1713"/>
                </a:lnTo>
                <a:lnTo>
                  <a:pt x="4610" y="1713"/>
                </a:lnTo>
                <a:lnTo>
                  <a:pt x="4610" y="1713"/>
                </a:lnTo>
                <a:lnTo>
                  <a:pt x="4612" y="1713"/>
                </a:lnTo>
                <a:lnTo>
                  <a:pt x="4610" y="1713"/>
                </a:lnTo>
                <a:lnTo>
                  <a:pt x="4610" y="1715"/>
                </a:lnTo>
                <a:lnTo>
                  <a:pt x="4612" y="1715"/>
                </a:lnTo>
                <a:lnTo>
                  <a:pt x="4612" y="1715"/>
                </a:lnTo>
                <a:lnTo>
                  <a:pt x="4612" y="1715"/>
                </a:lnTo>
                <a:lnTo>
                  <a:pt x="4612" y="1717"/>
                </a:lnTo>
                <a:lnTo>
                  <a:pt x="4612" y="1719"/>
                </a:lnTo>
                <a:lnTo>
                  <a:pt x="4614" y="1721"/>
                </a:lnTo>
                <a:lnTo>
                  <a:pt x="4614" y="1723"/>
                </a:lnTo>
                <a:lnTo>
                  <a:pt x="4616" y="1726"/>
                </a:lnTo>
                <a:lnTo>
                  <a:pt x="4618" y="1726"/>
                </a:lnTo>
                <a:lnTo>
                  <a:pt x="4618" y="1728"/>
                </a:lnTo>
                <a:lnTo>
                  <a:pt x="4618" y="1730"/>
                </a:lnTo>
                <a:lnTo>
                  <a:pt x="4620" y="1730"/>
                </a:lnTo>
                <a:lnTo>
                  <a:pt x="4616" y="1730"/>
                </a:lnTo>
                <a:lnTo>
                  <a:pt x="4616" y="1730"/>
                </a:lnTo>
                <a:lnTo>
                  <a:pt x="4616" y="1732"/>
                </a:lnTo>
                <a:lnTo>
                  <a:pt x="4618" y="1732"/>
                </a:lnTo>
                <a:lnTo>
                  <a:pt x="4620" y="1734"/>
                </a:lnTo>
                <a:lnTo>
                  <a:pt x="4622" y="1734"/>
                </a:lnTo>
                <a:lnTo>
                  <a:pt x="4622" y="1734"/>
                </a:lnTo>
                <a:lnTo>
                  <a:pt x="4624" y="1734"/>
                </a:lnTo>
                <a:lnTo>
                  <a:pt x="4622" y="1736"/>
                </a:lnTo>
                <a:lnTo>
                  <a:pt x="4622" y="1736"/>
                </a:lnTo>
                <a:lnTo>
                  <a:pt x="4620" y="1734"/>
                </a:lnTo>
                <a:lnTo>
                  <a:pt x="4620" y="1734"/>
                </a:lnTo>
                <a:lnTo>
                  <a:pt x="4618" y="1734"/>
                </a:lnTo>
                <a:lnTo>
                  <a:pt x="4618" y="1736"/>
                </a:lnTo>
                <a:lnTo>
                  <a:pt x="4618" y="1736"/>
                </a:lnTo>
                <a:lnTo>
                  <a:pt x="4620" y="1736"/>
                </a:lnTo>
                <a:lnTo>
                  <a:pt x="4620" y="1738"/>
                </a:lnTo>
                <a:lnTo>
                  <a:pt x="4620" y="1738"/>
                </a:lnTo>
                <a:lnTo>
                  <a:pt x="4620" y="1738"/>
                </a:lnTo>
                <a:lnTo>
                  <a:pt x="4622" y="1740"/>
                </a:lnTo>
                <a:lnTo>
                  <a:pt x="4622" y="1740"/>
                </a:lnTo>
                <a:lnTo>
                  <a:pt x="4622" y="1740"/>
                </a:lnTo>
                <a:lnTo>
                  <a:pt x="4622" y="1742"/>
                </a:lnTo>
                <a:lnTo>
                  <a:pt x="4622" y="1744"/>
                </a:lnTo>
                <a:lnTo>
                  <a:pt x="4620" y="1744"/>
                </a:lnTo>
                <a:lnTo>
                  <a:pt x="4620" y="1747"/>
                </a:lnTo>
                <a:lnTo>
                  <a:pt x="4620" y="1747"/>
                </a:lnTo>
                <a:lnTo>
                  <a:pt x="4620" y="1749"/>
                </a:lnTo>
                <a:lnTo>
                  <a:pt x="4620" y="1749"/>
                </a:lnTo>
                <a:lnTo>
                  <a:pt x="4620" y="1749"/>
                </a:lnTo>
                <a:lnTo>
                  <a:pt x="4620" y="1751"/>
                </a:lnTo>
                <a:lnTo>
                  <a:pt x="4622" y="1749"/>
                </a:lnTo>
                <a:lnTo>
                  <a:pt x="4624" y="1747"/>
                </a:lnTo>
                <a:lnTo>
                  <a:pt x="4624" y="1747"/>
                </a:lnTo>
                <a:lnTo>
                  <a:pt x="4624" y="1747"/>
                </a:lnTo>
                <a:lnTo>
                  <a:pt x="4626" y="1749"/>
                </a:lnTo>
                <a:lnTo>
                  <a:pt x="4626" y="1749"/>
                </a:lnTo>
                <a:lnTo>
                  <a:pt x="4626" y="1749"/>
                </a:lnTo>
                <a:lnTo>
                  <a:pt x="4629" y="1749"/>
                </a:lnTo>
                <a:lnTo>
                  <a:pt x="4631" y="1749"/>
                </a:lnTo>
                <a:lnTo>
                  <a:pt x="4633" y="1749"/>
                </a:lnTo>
                <a:lnTo>
                  <a:pt x="4635" y="1749"/>
                </a:lnTo>
                <a:lnTo>
                  <a:pt x="4637" y="1747"/>
                </a:lnTo>
                <a:lnTo>
                  <a:pt x="4637" y="1744"/>
                </a:lnTo>
                <a:lnTo>
                  <a:pt x="4637" y="1747"/>
                </a:lnTo>
                <a:lnTo>
                  <a:pt x="4635" y="1749"/>
                </a:lnTo>
                <a:lnTo>
                  <a:pt x="4635" y="1749"/>
                </a:lnTo>
                <a:lnTo>
                  <a:pt x="4637" y="1749"/>
                </a:lnTo>
                <a:lnTo>
                  <a:pt x="4637" y="1751"/>
                </a:lnTo>
                <a:lnTo>
                  <a:pt x="4643" y="1755"/>
                </a:lnTo>
                <a:lnTo>
                  <a:pt x="4645" y="1757"/>
                </a:lnTo>
                <a:lnTo>
                  <a:pt x="4645" y="1759"/>
                </a:lnTo>
                <a:lnTo>
                  <a:pt x="4647" y="1761"/>
                </a:lnTo>
                <a:lnTo>
                  <a:pt x="4649" y="1761"/>
                </a:lnTo>
                <a:lnTo>
                  <a:pt x="4652" y="1763"/>
                </a:lnTo>
                <a:lnTo>
                  <a:pt x="4654" y="1763"/>
                </a:lnTo>
                <a:lnTo>
                  <a:pt x="4654" y="1763"/>
                </a:lnTo>
                <a:lnTo>
                  <a:pt x="4656" y="1763"/>
                </a:lnTo>
                <a:lnTo>
                  <a:pt x="4658" y="1763"/>
                </a:lnTo>
                <a:lnTo>
                  <a:pt x="4660" y="1763"/>
                </a:lnTo>
                <a:lnTo>
                  <a:pt x="4660" y="1763"/>
                </a:lnTo>
                <a:lnTo>
                  <a:pt x="4664" y="1763"/>
                </a:lnTo>
                <a:lnTo>
                  <a:pt x="4668" y="1763"/>
                </a:lnTo>
                <a:lnTo>
                  <a:pt x="4668" y="1763"/>
                </a:lnTo>
                <a:lnTo>
                  <a:pt x="4670" y="1763"/>
                </a:lnTo>
                <a:lnTo>
                  <a:pt x="4670" y="1763"/>
                </a:lnTo>
                <a:lnTo>
                  <a:pt x="4673" y="1765"/>
                </a:lnTo>
                <a:lnTo>
                  <a:pt x="4675" y="1765"/>
                </a:lnTo>
                <a:lnTo>
                  <a:pt x="4677" y="1763"/>
                </a:lnTo>
                <a:lnTo>
                  <a:pt x="4681" y="1761"/>
                </a:lnTo>
                <a:lnTo>
                  <a:pt x="4683" y="1761"/>
                </a:lnTo>
                <a:lnTo>
                  <a:pt x="4685" y="1759"/>
                </a:lnTo>
                <a:lnTo>
                  <a:pt x="4685" y="1759"/>
                </a:lnTo>
                <a:lnTo>
                  <a:pt x="4685" y="1757"/>
                </a:lnTo>
                <a:lnTo>
                  <a:pt x="4685" y="1757"/>
                </a:lnTo>
                <a:lnTo>
                  <a:pt x="4683" y="1755"/>
                </a:lnTo>
                <a:lnTo>
                  <a:pt x="4683" y="1755"/>
                </a:lnTo>
                <a:lnTo>
                  <a:pt x="4681" y="1753"/>
                </a:lnTo>
                <a:lnTo>
                  <a:pt x="4681" y="1753"/>
                </a:lnTo>
                <a:lnTo>
                  <a:pt x="4679" y="1753"/>
                </a:lnTo>
                <a:lnTo>
                  <a:pt x="4677" y="1751"/>
                </a:lnTo>
                <a:lnTo>
                  <a:pt x="4673" y="1751"/>
                </a:lnTo>
                <a:lnTo>
                  <a:pt x="4673" y="1751"/>
                </a:lnTo>
                <a:lnTo>
                  <a:pt x="4670" y="1751"/>
                </a:lnTo>
                <a:lnTo>
                  <a:pt x="4670" y="1751"/>
                </a:lnTo>
                <a:lnTo>
                  <a:pt x="4670" y="1749"/>
                </a:lnTo>
                <a:lnTo>
                  <a:pt x="4668" y="1749"/>
                </a:lnTo>
                <a:lnTo>
                  <a:pt x="4668" y="1749"/>
                </a:lnTo>
                <a:lnTo>
                  <a:pt x="4670" y="1749"/>
                </a:lnTo>
                <a:lnTo>
                  <a:pt x="4670" y="1749"/>
                </a:lnTo>
                <a:lnTo>
                  <a:pt x="4670" y="1751"/>
                </a:lnTo>
                <a:lnTo>
                  <a:pt x="4670" y="1751"/>
                </a:lnTo>
                <a:lnTo>
                  <a:pt x="4673" y="1751"/>
                </a:lnTo>
                <a:lnTo>
                  <a:pt x="4675" y="1751"/>
                </a:lnTo>
                <a:lnTo>
                  <a:pt x="4675" y="1751"/>
                </a:lnTo>
                <a:lnTo>
                  <a:pt x="4677" y="1751"/>
                </a:lnTo>
                <a:lnTo>
                  <a:pt x="4679" y="1751"/>
                </a:lnTo>
                <a:lnTo>
                  <a:pt x="4681" y="1751"/>
                </a:lnTo>
                <a:lnTo>
                  <a:pt x="4683" y="1751"/>
                </a:lnTo>
                <a:lnTo>
                  <a:pt x="4685" y="1751"/>
                </a:lnTo>
                <a:lnTo>
                  <a:pt x="4689" y="1749"/>
                </a:lnTo>
                <a:lnTo>
                  <a:pt x="4687" y="1749"/>
                </a:lnTo>
                <a:lnTo>
                  <a:pt x="4687" y="1747"/>
                </a:lnTo>
                <a:lnTo>
                  <a:pt x="4687" y="1747"/>
                </a:lnTo>
                <a:lnTo>
                  <a:pt x="4687" y="1747"/>
                </a:lnTo>
                <a:lnTo>
                  <a:pt x="4689" y="1747"/>
                </a:lnTo>
                <a:lnTo>
                  <a:pt x="4691" y="1747"/>
                </a:lnTo>
                <a:lnTo>
                  <a:pt x="4691" y="1747"/>
                </a:lnTo>
                <a:lnTo>
                  <a:pt x="4691" y="1747"/>
                </a:lnTo>
                <a:lnTo>
                  <a:pt x="4691" y="1744"/>
                </a:lnTo>
                <a:lnTo>
                  <a:pt x="4691" y="1747"/>
                </a:lnTo>
                <a:lnTo>
                  <a:pt x="4693" y="1744"/>
                </a:lnTo>
                <a:lnTo>
                  <a:pt x="4689" y="1740"/>
                </a:lnTo>
                <a:lnTo>
                  <a:pt x="4689" y="1738"/>
                </a:lnTo>
                <a:lnTo>
                  <a:pt x="4689" y="1738"/>
                </a:lnTo>
                <a:lnTo>
                  <a:pt x="4691" y="1740"/>
                </a:lnTo>
                <a:lnTo>
                  <a:pt x="4691" y="1740"/>
                </a:lnTo>
                <a:lnTo>
                  <a:pt x="4691" y="1742"/>
                </a:lnTo>
                <a:lnTo>
                  <a:pt x="4693" y="1742"/>
                </a:lnTo>
                <a:lnTo>
                  <a:pt x="4696" y="1742"/>
                </a:lnTo>
                <a:lnTo>
                  <a:pt x="4698" y="1742"/>
                </a:lnTo>
                <a:lnTo>
                  <a:pt x="4698" y="1742"/>
                </a:lnTo>
                <a:lnTo>
                  <a:pt x="4698" y="1742"/>
                </a:lnTo>
                <a:lnTo>
                  <a:pt x="4700" y="1742"/>
                </a:lnTo>
                <a:lnTo>
                  <a:pt x="4700" y="1742"/>
                </a:lnTo>
                <a:lnTo>
                  <a:pt x="4700" y="1742"/>
                </a:lnTo>
                <a:lnTo>
                  <a:pt x="4700" y="1740"/>
                </a:lnTo>
                <a:lnTo>
                  <a:pt x="4702" y="1740"/>
                </a:lnTo>
                <a:lnTo>
                  <a:pt x="4702" y="1740"/>
                </a:lnTo>
                <a:lnTo>
                  <a:pt x="4704" y="1740"/>
                </a:lnTo>
                <a:lnTo>
                  <a:pt x="4706" y="1740"/>
                </a:lnTo>
                <a:lnTo>
                  <a:pt x="4706" y="1740"/>
                </a:lnTo>
                <a:lnTo>
                  <a:pt x="4706" y="1742"/>
                </a:lnTo>
                <a:lnTo>
                  <a:pt x="4708" y="1742"/>
                </a:lnTo>
                <a:lnTo>
                  <a:pt x="4708" y="1742"/>
                </a:lnTo>
                <a:lnTo>
                  <a:pt x="4710" y="1744"/>
                </a:lnTo>
                <a:lnTo>
                  <a:pt x="4710" y="1744"/>
                </a:lnTo>
                <a:lnTo>
                  <a:pt x="4712" y="1744"/>
                </a:lnTo>
                <a:lnTo>
                  <a:pt x="4714" y="1744"/>
                </a:lnTo>
                <a:lnTo>
                  <a:pt x="4717" y="1744"/>
                </a:lnTo>
                <a:lnTo>
                  <a:pt x="4719" y="1747"/>
                </a:lnTo>
                <a:lnTo>
                  <a:pt x="4719" y="1747"/>
                </a:lnTo>
                <a:lnTo>
                  <a:pt x="4721" y="1747"/>
                </a:lnTo>
                <a:lnTo>
                  <a:pt x="4723" y="1747"/>
                </a:lnTo>
                <a:lnTo>
                  <a:pt x="4725" y="1749"/>
                </a:lnTo>
                <a:lnTo>
                  <a:pt x="4725" y="1749"/>
                </a:lnTo>
                <a:lnTo>
                  <a:pt x="4725" y="1749"/>
                </a:lnTo>
                <a:lnTo>
                  <a:pt x="4725" y="1751"/>
                </a:lnTo>
                <a:lnTo>
                  <a:pt x="4727" y="1751"/>
                </a:lnTo>
                <a:lnTo>
                  <a:pt x="4727" y="1753"/>
                </a:lnTo>
                <a:lnTo>
                  <a:pt x="4729" y="1755"/>
                </a:lnTo>
                <a:lnTo>
                  <a:pt x="4731" y="1757"/>
                </a:lnTo>
                <a:lnTo>
                  <a:pt x="4731" y="1759"/>
                </a:lnTo>
                <a:lnTo>
                  <a:pt x="4733" y="1761"/>
                </a:lnTo>
                <a:lnTo>
                  <a:pt x="4735" y="1761"/>
                </a:lnTo>
                <a:lnTo>
                  <a:pt x="4735" y="1761"/>
                </a:lnTo>
                <a:lnTo>
                  <a:pt x="4737" y="1761"/>
                </a:lnTo>
                <a:lnTo>
                  <a:pt x="4735" y="1763"/>
                </a:lnTo>
                <a:lnTo>
                  <a:pt x="4735" y="1763"/>
                </a:lnTo>
                <a:lnTo>
                  <a:pt x="4737" y="1765"/>
                </a:lnTo>
                <a:lnTo>
                  <a:pt x="4737" y="1767"/>
                </a:lnTo>
                <a:lnTo>
                  <a:pt x="4742" y="1770"/>
                </a:lnTo>
                <a:lnTo>
                  <a:pt x="4744" y="1770"/>
                </a:lnTo>
                <a:lnTo>
                  <a:pt x="4744" y="1772"/>
                </a:lnTo>
                <a:lnTo>
                  <a:pt x="4746" y="1774"/>
                </a:lnTo>
                <a:lnTo>
                  <a:pt x="4746" y="1774"/>
                </a:lnTo>
                <a:lnTo>
                  <a:pt x="4748" y="1776"/>
                </a:lnTo>
                <a:lnTo>
                  <a:pt x="4748" y="1776"/>
                </a:lnTo>
                <a:lnTo>
                  <a:pt x="4750" y="1776"/>
                </a:lnTo>
                <a:lnTo>
                  <a:pt x="4752" y="1778"/>
                </a:lnTo>
                <a:lnTo>
                  <a:pt x="4754" y="1778"/>
                </a:lnTo>
                <a:lnTo>
                  <a:pt x="4754" y="1776"/>
                </a:lnTo>
                <a:lnTo>
                  <a:pt x="4756" y="1778"/>
                </a:lnTo>
                <a:lnTo>
                  <a:pt x="4756" y="1778"/>
                </a:lnTo>
                <a:lnTo>
                  <a:pt x="4758" y="1778"/>
                </a:lnTo>
                <a:lnTo>
                  <a:pt x="4761" y="1778"/>
                </a:lnTo>
                <a:lnTo>
                  <a:pt x="4761" y="1778"/>
                </a:lnTo>
                <a:lnTo>
                  <a:pt x="4763" y="1778"/>
                </a:lnTo>
                <a:lnTo>
                  <a:pt x="4765" y="1778"/>
                </a:lnTo>
                <a:lnTo>
                  <a:pt x="4765" y="1778"/>
                </a:lnTo>
                <a:lnTo>
                  <a:pt x="4771" y="1780"/>
                </a:lnTo>
                <a:lnTo>
                  <a:pt x="4775" y="1780"/>
                </a:lnTo>
                <a:lnTo>
                  <a:pt x="4775" y="1780"/>
                </a:lnTo>
                <a:lnTo>
                  <a:pt x="4777" y="1780"/>
                </a:lnTo>
                <a:lnTo>
                  <a:pt x="4779" y="1780"/>
                </a:lnTo>
                <a:lnTo>
                  <a:pt x="4779" y="1782"/>
                </a:lnTo>
                <a:lnTo>
                  <a:pt x="4781" y="1782"/>
                </a:lnTo>
                <a:lnTo>
                  <a:pt x="4781" y="1784"/>
                </a:lnTo>
                <a:lnTo>
                  <a:pt x="4784" y="1784"/>
                </a:lnTo>
                <a:lnTo>
                  <a:pt x="4786" y="1784"/>
                </a:lnTo>
                <a:lnTo>
                  <a:pt x="4788" y="1784"/>
                </a:lnTo>
                <a:lnTo>
                  <a:pt x="4788" y="1784"/>
                </a:lnTo>
                <a:lnTo>
                  <a:pt x="4790" y="1784"/>
                </a:lnTo>
                <a:lnTo>
                  <a:pt x="4790" y="1782"/>
                </a:lnTo>
                <a:lnTo>
                  <a:pt x="4790" y="1782"/>
                </a:lnTo>
                <a:lnTo>
                  <a:pt x="4788" y="1782"/>
                </a:lnTo>
                <a:lnTo>
                  <a:pt x="4788" y="1780"/>
                </a:lnTo>
                <a:lnTo>
                  <a:pt x="4788" y="1780"/>
                </a:lnTo>
                <a:lnTo>
                  <a:pt x="4790" y="1780"/>
                </a:lnTo>
                <a:close/>
                <a:moveTo>
                  <a:pt x="4687" y="1753"/>
                </a:moveTo>
                <a:lnTo>
                  <a:pt x="4687" y="1753"/>
                </a:lnTo>
                <a:lnTo>
                  <a:pt x="4687" y="1753"/>
                </a:lnTo>
                <a:lnTo>
                  <a:pt x="4687" y="1751"/>
                </a:lnTo>
                <a:lnTo>
                  <a:pt x="4683" y="1751"/>
                </a:lnTo>
                <a:lnTo>
                  <a:pt x="4685" y="1753"/>
                </a:lnTo>
                <a:lnTo>
                  <a:pt x="4687" y="1753"/>
                </a:lnTo>
                <a:lnTo>
                  <a:pt x="4687" y="1753"/>
                </a:lnTo>
                <a:close/>
                <a:moveTo>
                  <a:pt x="4629" y="1879"/>
                </a:moveTo>
                <a:lnTo>
                  <a:pt x="4626" y="1879"/>
                </a:lnTo>
                <a:lnTo>
                  <a:pt x="4629" y="1879"/>
                </a:lnTo>
                <a:lnTo>
                  <a:pt x="4629" y="1879"/>
                </a:lnTo>
                <a:lnTo>
                  <a:pt x="4631" y="1879"/>
                </a:lnTo>
                <a:lnTo>
                  <a:pt x="4629" y="1879"/>
                </a:lnTo>
                <a:lnTo>
                  <a:pt x="4629" y="1877"/>
                </a:lnTo>
                <a:lnTo>
                  <a:pt x="4629" y="1879"/>
                </a:lnTo>
                <a:close/>
                <a:moveTo>
                  <a:pt x="4616" y="1751"/>
                </a:moveTo>
                <a:lnTo>
                  <a:pt x="4620" y="1753"/>
                </a:lnTo>
                <a:lnTo>
                  <a:pt x="4620" y="1753"/>
                </a:lnTo>
                <a:lnTo>
                  <a:pt x="4620" y="1751"/>
                </a:lnTo>
                <a:lnTo>
                  <a:pt x="4618" y="1749"/>
                </a:lnTo>
                <a:lnTo>
                  <a:pt x="4618" y="1749"/>
                </a:lnTo>
                <a:lnTo>
                  <a:pt x="4616" y="1749"/>
                </a:lnTo>
                <a:lnTo>
                  <a:pt x="4616" y="1751"/>
                </a:lnTo>
                <a:lnTo>
                  <a:pt x="4616" y="1751"/>
                </a:lnTo>
                <a:lnTo>
                  <a:pt x="4616" y="1751"/>
                </a:lnTo>
                <a:lnTo>
                  <a:pt x="4616" y="1751"/>
                </a:lnTo>
                <a:close/>
                <a:moveTo>
                  <a:pt x="4620" y="1744"/>
                </a:moveTo>
                <a:lnTo>
                  <a:pt x="4622" y="1742"/>
                </a:lnTo>
                <a:lnTo>
                  <a:pt x="4620" y="1740"/>
                </a:lnTo>
                <a:lnTo>
                  <a:pt x="4620" y="1738"/>
                </a:lnTo>
                <a:lnTo>
                  <a:pt x="4618" y="1738"/>
                </a:lnTo>
                <a:lnTo>
                  <a:pt x="4618" y="1738"/>
                </a:lnTo>
                <a:lnTo>
                  <a:pt x="4614" y="1738"/>
                </a:lnTo>
                <a:lnTo>
                  <a:pt x="4612" y="1738"/>
                </a:lnTo>
                <a:lnTo>
                  <a:pt x="4610" y="1738"/>
                </a:lnTo>
                <a:lnTo>
                  <a:pt x="4608" y="1740"/>
                </a:lnTo>
                <a:lnTo>
                  <a:pt x="4608" y="1740"/>
                </a:lnTo>
                <a:lnTo>
                  <a:pt x="4605" y="1744"/>
                </a:lnTo>
                <a:lnTo>
                  <a:pt x="4603" y="1751"/>
                </a:lnTo>
                <a:lnTo>
                  <a:pt x="4601" y="1753"/>
                </a:lnTo>
                <a:lnTo>
                  <a:pt x="4603" y="1753"/>
                </a:lnTo>
                <a:lnTo>
                  <a:pt x="4605" y="1751"/>
                </a:lnTo>
                <a:lnTo>
                  <a:pt x="4608" y="1751"/>
                </a:lnTo>
                <a:lnTo>
                  <a:pt x="4612" y="1753"/>
                </a:lnTo>
                <a:lnTo>
                  <a:pt x="4614" y="1751"/>
                </a:lnTo>
                <a:lnTo>
                  <a:pt x="4616" y="1749"/>
                </a:lnTo>
                <a:lnTo>
                  <a:pt x="4618" y="1747"/>
                </a:lnTo>
                <a:lnTo>
                  <a:pt x="4620" y="1744"/>
                </a:lnTo>
                <a:close/>
                <a:moveTo>
                  <a:pt x="4591" y="1837"/>
                </a:moveTo>
                <a:lnTo>
                  <a:pt x="4591" y="1837"/>
                </a:lnTo>
                <a:lnTo>
                  <a:pt x="4591" y="1837"/>
                </a:lnTo>
                <a:lnTo>
                  <a:pt x="4591" y="1837"/>
                </a:lnTo>
                <a:lnTo>
                  <a:pt x="4589" y="1837"/>
                </a:lnTo>
                <a:lnTo>
                  <a:pt x="4589" y="1835"/>
                </a:lnTo>
                <a:lnTo>
                  <a:pt x="4589" y="1835"/>
                </a:lnTo>
                <a:lnTo>
                  <a:pt x="4589" y="1832"/>
                </a:lnTo>
                <a:lnTo>
                  <a:pt x="4591" y="1832"/>
                </a:lnTo>
                <a:lnTo>
                  <a:pt x="4591" y="1832"/>
                </a:lnTo>
                <a:lnTo>
                  <a:pt x="4591" y="1830"/>
                </a:lnTo>
                <a:lnTo>
                  <a:pt x="4591" y="1830"/>
                </a:lnTo>
                <a:lnTo>
                  <a:pt x="4591" y="1830"/>
                </a:lnTo>
                <a:lnTo>
                  <a:pt x="4591" y="1830"/>
                </a:lnTo>
                <a:lnTo>
                  <a:pt x="4589" y="1830"/>
                </a:lnTo>
                <a:lnTo>
                  <a:pt x="4589" y="1830"/>
                </a:lnTo>
                <a:lnTo>
                  <a:pt x="4589" y="1830"/>
                </a:lnTo>
                <a:lnTo>
                  <a:pt x="4589" y="1830"/>
                </a:lnTo>
                <a:lnTo>
                  <a:pt x="4589" y="1828"/>
                </a:lnTo>
                <a:lnTo>
                  <a:pt x="4587" y="1828"/>
                </a:lnTo>
                <a:lnTo>
                  <a:pt x="4587" y="1828"/>
                </a:lnTo>
                <a:lnTo>
                  <a:pt x="4587" y="1830"/>
                </a:lnTo>
                <a:lnTo>
                  <a:pt x="4585" y="1830"/>
                </a:lnTo>
                <a:lnTo>
                  <a:pt x="4585" y="1835"/>
                </a:lnTo>
                <a:lnTo>
                  <a:pt x="4585" y="1835"/>
                </a:lnTo>
                <a:lnTo>
                  <a:pt x="4585" y="1837"/>
                </a:lnTo>
                <a:lnTo>
                  <a:pt x="4582" y="1837"/>
                </a:lnTo>
                <a:lnTo>
                  <a:pt x="4582" y="1837"/>
                </a:lnTo>
                <a:lnTo>
                  <a:pt x="4585" y="1837"/>
                </a:lnTo>
                <a:lnTo>
                  <a:pt x="4587" y="1837"/>
                </a:lnTo>
                <a:lnTo>
                  <a:pt x="4589" y="1837"/>
                </a:lnTo>
                <a:lnTo>
                  <a:pt x="4591" y="1837"/>
                </a:lnTo>
                <a:lnTo>
                  <a:pt x="4591" y="1837"/>
                </a:lnTo>
                <a:close/>
                <a:moveTo>
                  <a:pt x="4828" y="1998"/>
                </a:moveTo>
                <a:lnTo>
                  <a:pt x="4825" y="2000"/>
                </a:lnTo>
                <a:lnTo>
                  <a:pt x="4825" y="2002"/>
                </a:lnTo>
                <a:lnTo>
                  <a:pt x="4825" y="2002"/>
                </a:lnTo>
                <a:lnTo>
                  <a:pt x="4823" y="2004"/>
                </a:lnTo>
                <a:lnTo>
                  <a:pt x="4823" y="2006"/>
                </a:lnTo>
                <a:lnTo>
                  <a:pt x="4823" y="2009"/>
                </a:lnTo>
                <a:lnTo>
                  <a:pt x="4825" y="2009"/>
                </a:lnTo>
                <a:lnTo>
                  <a:pt x="4825" y="2009"/>
                </a:lnTo>
                <a:lnTo>
                  <a:pt x="4825" y="2009"/>
                </a:lnTo>
                <a:lnTo>
                  <a:pt x="4825" y="2004"/>
                </a:lnTo>
                <a:lnTo>
                  <a:pt x="4830" y="1998"/>
                </a:lnTo>
                <a:lnTo>
                  <a:pt x="4830" y="1998"/>
                </a:lnTo>
                <a:lnTo>
                  <a:pt x="4828" y="1996"/>
                </a:lnTo>
                <a:lnTo>
                  <a:pt x="4828" y="1994"/>
                </a:lnTo>
                <a:lnTo>
                  <a:pt x="4828" y="1994"/>
                </a:lnTo>
                <a:lnTo>
                  <a:pt x="4828" y="1994"/>
                </a:lnTo>
                <a:lnTo>
                  <a:pt x="4828" y="1994"/>
                </a:lnTo>
                <a:lnTo>
                  <a:pt x="4825" y="1994"/>
                </a:lnTo>
                <a:lnTo>
                  <a:pt x="4828" y="1994"/>
                </a:lnTo>
                <a:lnTo>
                  <a:pt x="4828" y="1996"/>
                </a:lnTo>
                <a:lnTo>
                  <a:pt x="4828" y="1998"/>
                </a:lnTo>
                <a:lnTo>
                  <a:pt x="4828" y="1998"/>
                </a:lnTo>
                <a:close/>
                <a:moveTo>
                  <a:pt x="4631" y="1868"/>
                </a:moveTo>
                <a:lnTo>
                  <a:pt x="4631" y="1868"/>
                </a:lnTo>
                <a:lnTo>
                  <a:pt x="4629" y="1870"/>
                </a:lnTo>
                <a:lnTo>
                  <a:pt x="4626" y="1870"/>
                </a:lnTo>
                <a:lnTo>
                  <a:pt x="4624" y="1870"/>
                </a:lnTo>
                <a:lnTo>
                  <a:pt x="4624" y="1872"/>
                </a:lnTo>
                <a:lnTo>
                  <a:pt x="4624" y="1872"/>
                </a:lnTo>
                <a:lnTo>
                  <a:pt x="4624" y="1874"/>
                </a:lnTo>
                <a:lnTo>
                  <a:pt x="4624" y="1872"/>
                </a:lnTo>
                <a:lnTo>
                  <a:pt x="4626" y="1872"/>
                </a:lnTo>
                <a:lnTo>
                  <a:pt x="4626" y="1872"/>
                </a:lnTo>
                <a:lnTo>
                  <a:pt x="4626" y="1872"/>
                </a:lnTo>
                <a:lnTo>
                  <a:pt x="4629" y="1872"/>
                </a:lnTo>
                <a:lnTo>
                  <a:pt x="4629" y="1870"/>
                </a:lnTo>
                <a:lnTo>
                  <a:pt x="4629" y="1870"/>
                </a:lnTo>
                <a:lnTo>
                  <a:pt x="4631" y="1870"/>
                </a:lnTo>
                <a:lnTo>
                  <a:pt x="4631" y="1868"/>
                </a:lnTo>
                <a:close/>
                <a:moveTo>
                  <a:pt x="4668" y="1778"/>
                </a:moveTo>
                <a:lnTo>
                  <a:pt x="4668" y="1776"/>
                </a:lnTo>
                <a:lnTo>
                  <a:pt x="4666" y="1776"/>
                </a:lnTo>
                <a:lnTo>
                  <a:pt x="4666" y="1776"/>
                </a:lnTo>
                <a:lnTo>
                  <a:pt x="4666" y="1778"/>
                </a:lnTo>
                <a:lnTo>
                  <a:pt x="4668" y="1778"/>
                </a:lnTo>
                <a:close/>
                <a:moveTo>
                  <a:pt x="4668" y="1786"/>
                </a:moveTo>
                <a:lnTo>
                  <a:pt x="4668" y="1786"/>
                </a:lnTo>
                <a:lnTo>
                  <a:pt x="4668" y="1784"/>
                </a:lnTo>
                <a:lnTo>
                  <a:pt x="4666" y="1784"/>
                </a:lnTo>
                <a:lnTo>
                  <a:pt x="4666" y="1784"/>
                </a:lnTo>
                <a:lnTo>
                  <a:pt x="4666" y="1786"/>
                </a:lnTo>
                <a:lnTo>
                  <a:pt x="4668" y="1786"/>
                </a:lnTo>
                <a:close/>
                <a:moveTo>
                  <a:pt x="4670" y="1778"/>
                </a:moveTo>
                <a:lnTo>
                  <a:pt x="4668" y="1778"/>
                </a:lnTo>
                <a:lnTo>
                  <a:pt x="4668" y="1778"/>
                </a:lnTo>
                <a:lnTo>
                  <a:pt x="4668" y="1778"/>
                </a:lnTo>
                <a:lnTo>
                  <a:pt x="4668" y="1778"/>
                </a:lnTo>
                <a:lnTo>
                  <a:pt x="4668" y="1778"/>
                </a:lnTo>
                <a:lnTo>
                  <a:pt x="4670" y="1778"/>
                </a:lnTo>
                <a:close/>
                <a:moveTo>
                  <a:pt x="4798" y="1975"/>
                </a:moveTo>
                <a:lnTo>
                  <a:pt x="4798" y="1975"/>
                </a:lnTo>
                <a:lnTo>
                  <a:pt x="4798" y="1975"/>
                </a:lnTo>
                <a:lnTo>
                  <a:pt x="4796" y="1975"/>
                </a:lnTo>
                <a:lnTo>
                  <a:pt x="4796" y="1975"/>
                </a:lnTo>
                <a:lnTo>
                  <a:pt x="4798" y="1979"/>
                </a:lnTo>
                <a:lnTo>
                  <a:pt x="4798" y="1979"/>
                </a:lnTo>
                <a:lnTo>
                  <a:pt x="4798" y="1979"/>
                </a:lnTo>
                <a:lnTo>
                  <a:pt x="4800" y="1977"/>
                </a:lnTo>
                <a:lnTo>
                  <a:pt x="4798" y="1977"/>
                </a:lnTo>
                <a:lnTo>
                  <a:pt x="4798" y="1977"/>
                </a:lnTo>
                <a:lnTo>
                  <a:pt x="4798" y="1975"/>
                </a:lnTo>
                <a:lnTo>
                  <a:pt x="4798" y="1975"/>
                </a:lnTo>
                <a:close/>
                <a:moveTo>
                  <a:pt x="4746" y="937"/>
                </a:moveTo>
                <a:lnTo>
                  <a:pt x="4746" y="937"/>
                </a:lnTo>
                <a:lnTo>
                  <a:pt x="4744" y="939"/>
                </a:lnTo>
                <a:lnTo>
                  <a:pt x="4742" y="941"/>
                </a:lnTo>
                <a:lnTo>
                  <a:pt x="4740" y="941"/>
                </a:lnTo>
                <a:lnTo>
                  <a:pt x="4740" y="944"/>
                </a:lnTo>
                <a:lnTo>
                  <a:pt x="4737" y="946"/>
                </a:lnTo>
                <a:lnTo>
                  <a:pt x="4735" y="946"/>
                </a:lnTo>
                <a:lnTo>
                  <a:pt x="4735" y="948"/>
                </a:lnTo>
                <a:lnTo>
                  <a:pt x="4740" y="946"/>
                </a:lnTo>
                <a:lnTo>
                  <a:pt x="4740" y="946"/>
                </a:lnTo>
                <a:lnTo>
                  <a:pt x="4742" y="944"/>
                </a:lnTo>
                <a:lnTo>
                  <a:pt x="4746" y="941"/>
                </a:lnTo>
                <a:lnTo>
                  <a:pt x="4746" y="939"/>
                </a:lnTo>
                <a:lnTo>
                  <a:pt x="4746" y="939"/>
                </a:lnTo>
                <a:lnTo>
                  <a:pt x="4746" y="939"/>
                </a:lnTo>
                <a:lnTo>
                  <a:pt x="4748" y="939"/>
                </a:lnTo>
                <a:lnTo>
                  <a:pt x="4750" y="937"/>
                </a:lnTo>
                <a:lnTo>
                  <a:pt x="4752" y="937"/>
                </a:lnTo>
                <a:lnTo>
                  <a:pt x="4756" y="933"/>
                </a:lnTo>
                <a:lnTo>
                  <a:pt x="4758" y="933"/>
                </a:lnTo>
                <a:lnTo>
                  <a:pt x="4761" y="933"/>
                </a:lnTo>
                <a:lnTo>
                  <a:pt x="4763" y="933"/>
                </a:lnTo>
                <a:lnTo>
                  <a:pt x="4765" y="931"/>
                </a:lnTo>
                <a:lnTo>
                  <a:pt x="4763" y="931"/>
                </a:lnTo>
                <a:lnTo>
                  <a:pt x="4765" y="929"/>
                </a:lnTo>
                <a:lnTo>
                  <a:pt x="4765" y="929"/>
                </a:lnTo>
                <a:lnTo>
                  <a:pt x="4763" y="929"/>
                </a:lnTo>
                <a:lnTo>
                  <a:pt x="4763" y="929"/>
                </a:lnTo>
                <a:lnTo>
                  <a:pt x="4763" y="929"/>
                </a:lnTo>
                <a:lnTo>
                  <a:pt x="4761" y="929"/>
                </a:lnTo>
                <a:lnTo>
                  <a:pt x="4756" y="933"/>
                </a:lnTo>
                <a:lnTo>
                  <a:pt x="4754" y="933"/>
                </a:lnTo>
                <a:lnTo>
                  <a:pt x="4752" y="933"/>
                </a:lnTo>
                <a:lnTo>
                  <a:pt x="4752" y="931"/>
                </a:lnTo>
                <a:lnTo>
                  <a:pt x="4750" y="931"/>
                </a:lnTo>
                <a:lnTo>
                  <a:pt x="4750" y="933"/>
                </a:lnTo>
                <a:lnTo>
                  <a:pt x="4750" y="933"/>
                </a:lnTo>
                <a:lnTo>
                  <a:pt x="4748" y="935"/>
                </a:lnTo>
                <a:lnTo>
                  <a:pt x="4746" y="937"/>
                </a:lnTo>
                <a:close/>
                <a:moveTo>
                  <a:pt x="4662" y="799"/>
                </a:moveTo>
                <a:lnTo>
                  <a:pt x="4662" y="801"/>
                </a:lnTo>
                <a:lnTo>
                  <a:pt x="4660" y="801"/>
                </a:lnTo>
                <a:lnTo>
                  <a:pt x="4660" y="803"/>
                </a:lnTo>
                <a:lnTo>
                  <a:pt x="4660" y="809"/>
                </a:lnTo>
                <a:lnTo>
                  <a:pt x="4660" y="811"/>
                </a:lnTo>
                <a:lnTo>
                  <a:pt x="4662" y="814"/>
                </a:lnTo>
                <a:lnTo>
                  <a:pt x="4662" y="814"/>
                </a:lnTo>
                <a:lnTo>
                  <a:pt x="4660" y="814"/>
                </a:lnTo>
                <a:lnTo>
                  <a:pt x="4662" y="816"/>
                </a:lnTo>
                <a:lnTo>
                  <a:pt x="4662" y="816"/>
                </a:lnTo>
                <a:lnTo>
                  <a:pt x="4664" y="818"/>
                </a:lnTo>
                <a:lnTo>
                  <a:pt x="4666" y="820"/>
                </a:lnTo>
                <a:lnTo>
                  <a:pt x="4668" y="824"/>
                </a:lnTo>
                <a:lnTo>
                  <a:pt x="4668" y="828"/>
                </a:lnTo>
                <a:lnTo>
                  <a:pt x="4666" y="830"/>
                </a:lnTo>
                <a:lnTo>
                  <a:pt x="4666" y="832"/>
                </a:lnTo>
                <a:lnTo>
                  <a:pt x="4666" y="835"/>
                </a:lnTo>
                <a:lnTo>
                  <a:pt x="4666" y="837"/>
                </a:lnTo>
                <a:lnTo>
                  <a:pt x="4666" y="841"/>
                </a:lnTo>
                <a:lnTo>
                  <a:pt x="4666" y="843"/>
                </a:lnTo>
                <a:lnTo>
                  <a:pt x="4666" y="856"/>
                </a:lnTo>
                <a:lnTo>
                  <a:pt x="4666" y="858"/>
                </a:lnTo>
                <a:lnTo>
                  <a:pt x="4666" y="860"/>
                </a:lnTo>
                <a:lnTo>
                  <a:pt x="4664" y="864"/>
                </a:lnTo>
                <a:lnTo>
                  <a:pt x="4664" y="866"/>
                </a:lnTo>
                <a:lnTo>
                  <a:pt x="4662" y="870"/>
                </a:lnTo>
                <a:lnTo>
                  <a:pt x="4662" y="870"/>
                </a:lnTo>
                <a:lnTo>
                  <a:pt x="4664" y="872"/>
                </a:lnTo>
                <a:lnTo>
                  <a:pt x="4666" y="874"/>
                </a:lnTo>
                <a:lnTo>
                  <a:pt x="4666" y="879"/>
                </a:lnTo>
                <a:lnTo>
                  <a:pt x="4668" y="883"/>
                </a:lnTo>
                <a:lnTo>
                  <a:pt x="4666" y="885"/>
                </a:lnTo>
                <a:lnTo>
                  <a:pt x="4666" y="887"/>
                </a:lnTo>
                <a:lnTo>
                  <a:pt x="4664" y="889"/>
                </a:lnTo>
                <a:lnTo>
                  <a:pt x="4664" y="891"/>
                </a:lnTo>
                <a:lnTo>
                  <a:pt x="4664" y="893"/>
                </a:lnTo>
                <a:lnTo>
                  <a:pt x="4664" y="895"/>
                </a:lnTo>
                <a:lnTo>
                  <a:pt x="4664" y="897"/>
                </a:lnTo>
                <a:lnTo>
                  <a:pt x="4666" y="900"/>
                </a:lnTo>
                <a:lnTo>
                  <a:pt x="4664" y="902"/>
                </a:lnTo>
                <a:lnTo>
                  <a:pt x="4662" y="908"/>
                </a:lnTo>
                <a:lnTo>
                  <a:pt x="4662" y="912"/>
                </a:lnTo>
                <a:lnTo>
                  <a:pt x="4664" y="916"/>
                </a:lnTo>
                <a:lnTo>
                  <a:pt x="4664" y="918"/>
                </a:lnTo>
                <a:lnTo>
                  <a:pt x="4664" y="921"/>
                </a:lnTo>
                <a:lnTo>
                  <a:pt x="4664" y="921"/>
                </a:lnTo>
                <a:lnTo>
                  <a:pt x="4666" y="923"/>
                </a:lnTo>
                <a:lnTo>
                  <a:pt x="4666" y="921"/>
                </a:lnTo>
                <a:lnTo>
                  <a:pt x="4668" y="918"/>
                </a:lnTo>
                <a:lnTo>
                  <a:pt x="4668" y="914"/>
                </a:lnTo>
                <a:lnTo>
                  <a:pt x="4670" y="912"/>
                </a:lnTo>
                <a:lnTo>
                  <a:pt x="4670" y="910"/>
                </a:lnTo>
                <a:lnTo>
                  <a:pt x="4673" y="908"/>
                </a:lnTo>
                <a:lnTo>
                  <a:pt x="4673" y="908"/>
                </a:lnTo>
                <a:lnTo>
                  <a:pt x="4675" y="908"/>
                </a:lnTo>
                <a:lnTo>
                  <a:pt x="4675" y="908"/>
                </a:lnTo>
                <a:lnTo>
                  <a:pt x="4677" y="908"/>
                </a:lnTo>
                <a:lnTo>
                  <a:pt x="4677" y="908"/>
                </a:lnTo>
                <a:lnTo>
                  <a:pt x="4677" y="910"/>
                </a:lnTo>
                <a:lnTo>
                  <a:pt x="4681" y="910"/>
                </a:lnTo>
                <a:lnTo>
                  <a:pt x="4683" y="910"/>
                </a:lnTo>
                <a:lnTo>
                  <a:pt x="4685" y="912"/>
                </a:lnTo>
                <a:lnTo>
                  <a:pt x="4685" y="914"/>
                </a:lnTo>
                <a:lnTo>
                  <a:pt x="4685" y="916"/>
                </a:lnTo>
                <a:lnTo>
                  <a:pt x="4685" y="921"/>
                </a:lnTo>
                <a:lnTo>
                  <a:pt x="4685" y="918"/>
                </a:lnTo>
                <a:lnTo>
                  <a:pt x="4687" y="918"/>
                </a:lnTo>
                <a:lnTo>
                  <a:pt x="4687" y="916"/>
                </a:lnTo>
                <a:lnTo>
                  <a:pt x="4687" y="916"/>
                </a:lnTo>
                <a:lnTo>
                  <a:pt x="4687" y="914"/>
                </a:lnTo>
                <a:lnTo>
                  <a:pt x="4687" y="912"/>
                </a:lnTo>
                <a:lnTo>
                  <a:pt x="4687" y="910"/>
                </a:lnTo>
                <a:lnTo>
                  <a:pt x="4687" y="906"/>
                </a:lnTo>
                <a:lnTo>
                  <a:pt x="4685" y="906"/>
                </a:lnTo>
                <a:lnTo>
                  <a:pt x="4685" y="906"/>
                </a:lnTo>
                <a:lnTo>
                  <a:pt x="4683" y="906"/>
                </a:lnTo>
                <a:lnTo>
                  <a:pt x="4683" y="906"/>
                </a:lnTo>
                <a:lnTo>
                  <a:pt x="4681" y="906"/>
                </a:lnTo>
                <a:lnTo>
                  <a:pt x="4681" y="902"/>
                </a:lnTo>
                <a:lnTo>
                  <a:pt x="4679" y="897"/>
                </a:lnTo>
                <a:lnTo>
                  <a:pt x="4679" y="895"/>
                </a:lnTo>
                <a:lnTo>
                  <a:pt x="4679" y="895"/>
                </a:lnTo>
                <a:lnTo>
                  <a:pt x="4677" y="895"/>
                </a:lnTo>
                <a:lnTo>
                  <a:pt x="4677" y="895"/>
                </a:lnTo>
                <a:lnTo>
                  <a:pt x="4677" y="893"/>
                </a:lnTo>
                <a:lnTo>
                  <a:pt x="4675" y="893"/>
                </a:lnTo>
                <a:lnTo>
                  <a:pt x="4673" y="889"/>
                </a:lnTo>
                <a:lnTo>
                  <a:pt x="4673" y="889"/>
                </a:lnTo>
                <a:lnTo>
                  <a:pt x="4673" y="887"/>
                </a:lnTo>
                <a:lnTo>
                  <a:pt x="4673" y="883"/>
                </a:lnTo>
                <a:lnTo>
                  <a:pt x="4675" y="879"/>
                </a:lnTo>
                <a:lnTo>
                  <a:pt x="4679" y="866"/>
                </a:lnTo>
                <a:lnTo>
                  <a:pt x="4679" y="864"/>
                </a:lnTo>
                <a:lnTo>
                  <a:pt x="4681" y="862"/>
                </a:lnTo>
                <a:lnTo>
                  <a:pt x="4683" y="860"/>
                </a:lnTo>
                <a:lnTo>
                  <a:pt x="4685" y="860"/>
                </a:lnTo>
                <a:lnTo>
                  <a:pt x="4689" y="860"/>
                </a:lnTo>
                <a:lnTo>
                  <a:pt x="4691" y="860"/>
                </a:lnTo>
                <a:lnTo>
                  <a:pt x="4693" y="860"/>
                </a:lnTo>
                <a:lnTo>
                  <a:pt x="4696" y="862"/>
                </a:lnTo>
                <a:lnTo>
                  <a:pt x="4696" y="862"/>
                </a:lnTo>
                <a:lnTo>
                  <a:pt x="4698" y="864"/>
                </a:lnTo>
                <a:lnTo>
                  <a:pt x="4700" y="866"/>
                </a:lnTo>
                <a:lnTo>
                  <a:pt x="4702" y="868"/>
                </a:lnTo>
                <a:lnTo>
                  <a:pt x="4702" y="868"/>
                </a:lnTo>
                <a:lnTo>
                  <a:pt x="4704" y="872"/>
                </a:lnTo>
                <a:lnTo>
                  <a:pt x="4704" y="872"/>
                </a:lnTo>
                <a:lnTo>
                  <a:pt x="4704" y="868"/>
                </a:lnTo>
                <a:lnTo>
                  <a:pt x="4704" y="868"/>
                </a:lnTo>
                <a:lnTo>
                  <a:pt x="4702" y="866"/>
                </a:lnTo>
                <a:lnTo>
                  <a:pt x="4700" y="864"/>
                </a:lnTo>
                <a:lnTo>
                  <a:pt x="4700" y="862"/>
                </a:lnTo>
                <a:lnTo>
                  <a:pt x="4698" y="860"/>
                </a:lnTo>
                <a:lnTo>
                  <a:pt x="4698" y="858"/>
                </a:lnTo>
                <a:lnTo>
                  <a:pt x="4698" y="856"/>
                </a:lnTo>
                <a:lnTo>
                  <a:pt x="4696" y="853"/>
                </a:lnTo>
                <a:lnTo>
                  <a:pt x="4696" y="849"/>
                </a:lnTo>
                <a:lnTo>
                  <a:pt x="4691" y="841"/>
                </a:lnTo>
                <a:lnTo>
                  <a:pt x="4689" y="837"/>
                </a:lnTo>
                <a:lnTo>
                  <a:pt x="4687" y="824"/>
                </a:lnTo>
                <a:lnTo>
                  <a:pt x="4687" y="822"/>
                </a:lnTo>
                <a:lnTo>
                  <a:pt x="4687" y="822"/>
                </a:lnTo>
                <a:lnTo>
                  <a:pt x="4685" y="820"/>
                </a:lnTo>
                <a:lnTo>
                  <a:pt x="4685" y="820"/>
                </a:lnTo>
                <a:lnTo>
                  <a:pt x="4685" y="818"/>
                </a:lnTo>
                <a:lnTo>
                  <a:pt x="4683" y="818"/>
                </a:lnTo>
                <a:lnTo>
                  <a:pt x="4683" y="816"/>
                </a:lnTo>
                <a:lnTo>
                  <a:pt x="4683" y="814"/>
                </a:lnTo>
                <a:lnTo>
                  <a:pt x="4683" y="811"/>
                </a:lnTo>
                <a:lnTo>
                  <a:pt x="4683" y="809"/>
                </a:lnTo>
                <a:lnTo>
                  <a:pt x="4681" y="807"/>
                </a:lnTo>
                <a:lnTo>
                  <a:pt x="4681" y="803"/>
                </a:lnTo>
                <a:lnTo>
                  <a:pt x="4683" y="801"/>
                </a:lnTo>
                <a:lnTo>
                  <a:pt x="4683" y="799"/>
                </a:lnTo>
                <a:lnTo>
                  <a:pt x="4683" y="799"/>
                </a:lnTo>
                <a:lnTo>
                  <a:pt x="4685" y="797"/>
                </a:lnTo>
                <a:lnTo>
                  <a:pt x="4685" y="795"/>
                </a:lnTo>
                <a:lnTo>
                  <a:pt x="4685" y="791"/>
                </a:lnTo>
                <a:lnTo>
                  <a:pt x="4683" y="786"/>
                </a:lnTo>
                <a:lnTo>
                  <a:pt x="4683" y="786"/>
                </a:lnTo>
                <a:lnTo>
                  <a:pt x="4683" y="784"/>
                </a:lnTo>
                <a:lnTo>
                  <a:pt x="4681" y="780"/>
                </a:lnTo>
                <a:lnTo>
                  <a:pt x="4679" y="774"/>
                </a:lnTo>
                <a:lnTo>
                  <a:pt x="4679" y="774"/>
                </a:lnTo>
                <a:lnTo>
                  <a:pt x="4679" y="772"/>
                </a:lnTo>
                <a:lnTo>
                  <a:pt x="4679" y="772"/>
                </a:lnTo>
                <a:lnTo>
                  <a:pt x="4679" y="770"/>
                </a:lnTo>
                <a:lnTo>
                  <a:pt x="4679" y="767"/>
                </a:lnTo>
                <a:lnTo>
                  <a:pt x="4679" y="767"/>
                </a:lnTo>
                <a:lnTo>
                  <a:pt x="4677" y="763"/>
                </a:lnTo>
                <a:lnTo>
                  <a:pt x="4675" y="761"/>
                </a:lnTo>
                <a:lnTo>
                  <a:pt x="4675" y="763"/>
                </a:lnTo>
                <a:lnTo>
                  <a:pt x="4675" y="763"/>
                </a:lnTo>
                <a:lnTo>
                  <a:pt x="4673" y="765"/>
                </a:lnTo>
                <a:lnTo>
                  <a:pt x="4670" y="765"/>
                </a:lnTo>
                <a:lnTo>
                  <a:pt x="4673" y="767"/>
                </a:lnTo>
                <a:lnTo>
                  <a:pt x="4675" y="772"/>
                </a:lnTo>
                <a:lnTo>
                  <a:pt x="4675" y="772"/>
                </a:lnTo>
                <a:lnTo>
                  <a:pt x="4675" y="774"/>
                </a:lnTo>
                <a:lnTo>
                  <a:pt x="4675" y="776"/>
                </a:lnTo>
                <a:lnTo>
                  <a:pt x="4675" y="776"/>
                </a:lnTo>
                <a:lnTo>
                  <a:pt x="4675" y="776"/>
                </a:lnTo>
                <a:lnTo>
                  <a:pt x="4673" y="776"/>
                </a:lnTo>
                <a:lnTo>
                  <a:pt x="4673" y="778"/>
                </a:lnTo>
                <a:lnTo>
                  <a:pt x="4673" y="780"/>
                </a:lnTo>
                <a:lnTo>
                  <a:pt x="4673" y="780"/>
                </a:lnTo>
                <a:lnTo>
                  <a:pt x="4670" y="782"/>
                </a:lnTo>
                <a:lnTo>
                  <a:pt x="4670" y="782"/>
                </a:lnTo>
                <a:lnTo>
                  <a:pt x="4670" y="782"/>
                </a:lnTo>
                <a:lnTo>
                  <a:pt x="4668" y="780"/>
                </a:lnTo>
                <a:lnTo>
                  <a:pt x="4666" y="780"/>
                </a:lnTo>
                <a:lnTo>
                  <a:pt x="4664" y="780"/>
                </a:lnTo>
                <a:lnTo>
                  <a:pt x="4662" y="782"/>
                </a:lnTo>
                <a:lnTo>
                  <a:pt x="4662" y="782"/>
                </a:lnTo>
                <a:lnTo>
                  <a:pt x="4662" y="786"/>
                </a:lnTo>
                <a:lnTo>
                  <a:pt x="4662" y="788"/>
                </a:lnTo>
                <a:lnTo>
                  <a:pt x="4662" y="793"/>
                </a:lnTo>
                <a:lnTo>
                  <a:pt x="4662" y="799"/>
                </a:lnTo>
                <a:close/>
                <a:moveTo>
                  <a:pt x="4731" y="1663"/>
                </a:moveTo>
                <a:lnTo>
                  <a:pt x="4731" y="1663"/>
                </a:lnTo>
                <a:lnTo>
                  <a:pt x="4731" y="1663"/>
                </a:lnTo>
                <a:lnTo>
                  <a:pt x="4731" y="1663"/>
                </a:lnTo>
                <a:lnTo>
                  <a:pt x="4733" y="1663"/>
                </a:lnTo>
                <a:lnTo>
                  <a:pt x="4733" y="1663"/>
                </a:lnTo>
                <a:lnTo>
                  <a:pt x="4735" y="1663"/>
                </a:lnTo>
                <a:lnTo>
                  <a:pt x="4737" y="1663"/>
                </a:lnTo>
                <a:lnTo>
                  <a:pt x="4740" y="1663"/>
                </a:lnTo>
                <a:lnTo>
                  <a:pt x="4740" y="1663"/>
                </a:lnTo>
                <a:lnTo>
                  <a:pt x="4742" y="1661"/>
                </a:lnTo>
                <a:lnTo>
                  <a:pt x="4742" y="1661"/>
                </a:lnTo>
                <a:lnTo>
                  <a:pt x="4744" y="1661"/>
                </a:lnTo>
                <a:lnTo>
                  <a:pt x="4744" y="1661"/>
                </a:lnTo>
                <a:lnTo>
                  <a:pt x="4744" y="1661"/>
                </a:lnTo>
                <a:lnTo>
                  <a:pt x="4744" y="1661"/>
                </a:lnTo>
                <a:lnTo>
                  <a:pt x="4744" y="1661"/>
                </a:lnTo>
                <a:lnTo>
                  <a:pt x="4744" y="1661"/>
                </a:lnTo>
                <a:lnTo>
                  <a:pt x="4744" y="1661"/>
                </a:lnTo>
                <a:lnTo>
                  <a:pt x="4737" y="1658"/>
                </a:lnTo>
                <a:lnTo>
                  <a:pt x="4735" y="1658"/>
                </a:lnTo>
                <a:lnTo>
                  <a:pt x="4733" y="1661"/>
                </a:lnTo>
                <a:lnTo>
                  <a:pt x="4733" y="1658"/>
                </a:lnTo>
                <a:lnTo>
                  <a:pt x="4731" y="1661"/>
                </a:lnTo>
                <a:lnTo>
                  <a:pt x="4731" y="1661"/>
                </a:lnTo>
                <a:lnTo>
                  <a:pt x="4731" y="1663"/>
                </a:lnTo>
                <a:lnTo>
                  <a:pt x="4731" y="1663"/>
                </a:lnTo>
                <a:close/>
                <a:moveTo>
                  <a:pt x="4790" y="667"/>
                </a:moveTo>
                <a:lnTo>
                  <a:pt x="4792" y="667"/>
                </a:lnTo>
                <a:lnTo>
                  <a:pt x="4792" y="665"/>
                </a:lnTo>
                <a:lnTo>
                  <a:pt x="4790" y="665"/>
                </a:lnTo>
                <a:lnTo>
                  <a:pt x="4790" y="667"/>
                </a:lnTo>
                <a:lnTo>
                  <a:pt x="4788" y="667"/>
                </a:lnTo>
                <a:lnTo>
                  <a:pt x="4788" y="667"/>
                </a:lnTo>
                <a:lnTo>
                  <a:pt x="4788" y="669"/>
                </a:lnTo>
                <a:lnTo>
                  <a:pt x="4790" y="667"/>
                </a:lnTo>
                <a:close/>
                <a:moveTo>
                  <a:pt x="4784" y="1665"/>
                </a:moveTo>
                <a:lnTo>
                  <a:pt x="4781" y="1665"/>
                </a:lnTo>
                <a:lnTo>
                  <a:pt x="4779" y="1667"/>
                </a:lnTo>
                <a:lnTo>
                  <a:pt x="4781" y="1667"/>
                </a:lnTo>
                <a:lnTo>
                  <a:pt x="4781" y="1667"/>
                </a:lnTo>
                <a:lnTo>
                  <a:pt x="4781" y="1669"/>
                </a:lnTo>
                <a:lnTo>
                  <a:pt x="4784" y="1669"/>
                </a:lnTo>
                <a:lnTo>
                  <a:pt x="4784" y="1669"/>
                </a:lnTo>
                <a:lnTo>
                  <a:pt x="4788" y="1669"/>
                </a:lnTo>
                <a:lnTo>
                  <a:pt x="4788" y="1669"/>
                </a:lnTo>
                <a:lnTo>
                  <a:pt x="4788" y="1667"/>
                </a:lnTo>
                <a:lnTo>
                  <a:pt x="4788" y="1667"/>
                </a:lnTo>
                <a:lnTo>
                  <a:pt x="4788" y="1667"/>
                </a:lnTo>
                <a:lnTo>
                  <a:pt x="4784" y="1665"/>
                </a:lnTo>
                <a:close/>
                <a:moveTo>
                  <a:pt x="4786" y="916"/>
                </a:moveTo>
                <a:lnTo>
                  <a:pt x="4779" y="921"/>
                </a:lnTo>
                <a:lnTo>
                  <a:pt x="4777" y="923"/>
                </a:lnTo>
                <a:lnTo>
                  <a:pt x="4775" y="923"/>
                </a:lnTo>
                <a:lnTo>
                  <a:pt x="4773" y="927"/>
                </a:lnTo>
                <a:lnTo>
                  <a:pt x="4773" y="927"/>
                </a:lnTo>
                <a:lnTo>
                  <a:pt x="4777" y="927"/>
                </a:lnTo>
                <a:lnTo>
                  <a:pt x="4779" y="925"/>
                </a:lnTo>
                <a:lnTo>
                  <a:pt x="4779" y="923"/>
                </a:lnTo>
                <a:lnTo>
                  <a:pt x="4781" y="923"/>
                </a:lnTo>
                <a:lnTo>
                  <a:pt x="4784" y="921"/>
                </a:lnTo>
                <a:lnTo>
                  <a:pt x="4784" y="921"/>
                </a:lnTo>
                <a:lnTo>
                  <a:pt x="4788" y="916"/>
                </a:lnTo>
                <a:lnTo>
                  <a:pt x="4786" y="916"/>
                </a:lnTo>
                <a:lnTo>
                  <a:pt x="4786" y="916"/>
                </a:lnTo>
                <a:close/>
                <a:moveTo>
                  <a:pt x="4641" y="975"/>
                </a:moveTo>
                <a:lnTo>
                  <a:pt x="4639" y="977"/>
                </a:lnTo>
                <a:lnTo>
                  <a:pt x="4637" y="977"/>
                </a:lnTo>
                <a:lnTo>
                  <a:pt x="4637" y="979"/>
                </a:lnTo>
                <a:lnTo>
                  <a:pt x="4635" y="979"/>
                </a:lnTo>
                <a:lnTo>
                  <a:pt x="4635" y="979"/>
                </a:lnTo>
                <a:lnTo>
                  <a:pt x="4635" y="981"/>
                </a:lnTo>
                <a:lnTo>
                  <a:pt x="4633" y="983"/>
                </a:lnTo>
                <a:lnTo>
                  <a:pt x="4633" y="983"/>
                </a:lnTo>
                <a:lnTo>
                  <a:pt x="4633" y="986"/>
                </a:lnTo>
                <a:lnTo>
                  <a:pt x="4635" y="988"/>
                </a:lnTo>
                <a:lnTo>
                  <a:pt x="4637" y="990"/>
                </a:lnTo>
                <a:lnTo>
                  <a:pt x="4637" y="990"/>
                </a:lnTo>
                <a:lnTo>
                  <a:pt x="4637" y="992"/>
                </a:lnTo>
                <a:lnTo>
                  <a:pt x="4637" y="994"/>
                </a:lnTo>
                <a:lnTo>
                  <a:pt x="4637" y="996"/>
                </a:lnTo>
                <a:lnTo>
                  <a:pt x="4635" y="998"/>
                </a:lnTo>
                <a:lnTo>
                  <a:pt x="4637" y="998"/>
                </a:lnTo>
                <a:lnTo>
                  <a:pt x="4637" y="1000"/>
                </a:lnTo>
                <a:lnTo>
                  <a:pt x="4637" y="1000"/>
                </a:lnTo>
                <a:lnTo>
                  <a:pt x="4639" y="1000"/>
                </a:lnTo>
                <a:lnTo>
                  <a:pt x="4639" y="1000"/>
                </a:lnTo>
                <a:lnTo>
                  <a:pt x="4641" y="998"/>
                </a:lnTo>
                <a:lnTo>
                  <a:pt x="4643" y="998"/>
                </a:lnTo>
                <a:lnTo>
                  <a:pt x="4643" y="996"/>
                </a:lnTo>
                <a:lnTo>
                  <a:pt x="4645" y="994"/>
                </a:lnTo>
                <a:lnTo>
                  <a:pt x="4645" y="994"/>
                </a:lnTo>
                <a:lnTo>
                  <a:pt x="4647" y="994"/>
                </a:lnTo>
                <a:lnTo>
                  <a:pt x="4649" y="994"/>
                </a:lnTo>
                <a:lnTo>
                  <a:pt x="4649" y="994"/>
                </a:lnTo>
                <a:lnTo>
                  <a:pt x="4652" y="994"/>
                </a:lnTo>
                <a:lnTo>
                  <a:pt x="4652" y="994"/>
                </a:lnTo>
                <a:lnTo>
                  <a:pt x="4652" y="994"/>
                </a:lnTo>
                <a:lnTo>
                  <a:pt x="4649" y="992"/>
                </a:lnTo>
                <a:lnTo>
                  <a:pt x="4647" y="988"/>
                </a:lnTo>
                <a:lnTo>
                  <a:pt x="4645" y="988"/>
                </a:lnTo>
                <a:lnTo>
                  <a:pt x="4645" y="988"/>
                </a:lnTo>
                <a:lnTo>
                  <a:pt x="4643" y="988"/>
                </a:lnTo>
                <a:lnTo>
                  <a:pt x="4641" y="988"/>
                </a:lnTo>
                <a:lnTo>
                  <a:pt x="4641" y="986"/>
                </a:lnTo>
                <a:lnTo>
                  <a:pt x="4641" y="986"/>
                </a:lnTo>
                <a:lnTo>
                  <a:pt x="4641" y="983"/>
                </a:lnTo>
                <a:lnTo>
                  <a:pt x="4641" y="983"/>
                </a:lnTo>
                <a:lnTo>
                  <a:pt x="4641" y="981"/>
                </a:lnTo>
                <a:lnTo>
                  <a:pt x="4643" y="981"/>
                </a:lnTo>
                <a:lnTo>
                  <a:pt x="4643" y="981"/>
                </a:lnTo>
                <a:lnTo>
                  <a:pt x="4645" y="981"/>
                </a:lnTo>
                <a:lnTo>
                  <a:pt x="4645" y="981"/>
                </a:lnTo>
                <a:lnTo>
                  <a:pt x="4647" y="981"/>
                </a:lnTo>
                <a:lnTo>
                  <a:pt x="4649" y="983"/>
                </a:lnTo>
                <a:lnTo>
                  <a:pt x="4649" y="986"/>
                </a:lnTo>
                <a:lnTo>
                  <a:pt x="4656" y="981"/>
                </a:lnTo>
                <a:lnTo>
                  <a:pt x="4662" y="981"/>
                </a:lnTo>
                <a:lnTo>
                  <a:pt x="4666" y="981"/>
                </a:lnTo>
                <a:lnTo>
                  <a:pt x="4673" y="986"/>
                </a:lnTo>
                <a:lnTo>
                  <a:pt x="4679" y="988"/>
                </a:lnTo>
                <a:lnTo>
                  <a:pt x="4681" y="990"/>
                </a:lnTo>
                <a:lnTo>
                  <a:pt x="4683" y="990"/>
                </a:lnTo>
                <a:lnTo>
                  <a:pt x="4683" y="990"/>
                </a:lnTo>
                <a:lnTo>
                  <a:pt x="4683" y="990"/>
                </a:lnTo>
                <a:lnTo>
                  <a:pt x="4685" y="988"/>
                </a:lnTo>
                <a:lnTo>
                  <a:pt x="4685" y="988"/>
                </a:lnTo>
                <a:lnTo>
                  <a:pt x="4685" y="986"/>
                </a:lnTo>
                <a:lnTo>
                  <a:pt x="4685" y="983"/>
                </a:lnTo>
                <a:lnTo>
                  <a:pt x="4687" y="979"/>
                </a:lnTo>
                <a:lnTo>
                  <a:pt x="4691" y="977"/>
                </a:lnTo>
                <a:lnTo>
                  <a:pt x="4693" y="975"/>
                </a:lnTo>
                <a:lnTo>
                  <a:pt x="4698" y="973"/>
                </a:lnTo>
                <a:lnTo>
                  <a:pt x="4698" y="973"/>
                </a:lnTo>
                <a:lnTo>
                  <a:pt x="4702" y="975"/>
                </a:lnTo>
                <a:lnTo>
                  <a:pt x="4704" y="975"/>
                </a:lnTo>
                <a:lnTo>
                  <a:pt x="4706" y="973"/>
                </a:lnTo>
                <a:lnTo>
                  <a:pt x="4708" y="973"/>
                </a:lnTo>
                <a:lnTo>
                  <a:pt x="4708" y="973"/>
                </a:lnTo>
                <a:lnTo>
                  <a:pt x="4710" y="971"/>
                </a:lnTo>
                <a:lnTo>
                  <a:pt x="4712" y="971"/>
                </a:lnTo>
                <a:lnTo>
                  <a:pt x="4712" y="971"/>
                </a:lnTo>
                <a:lnTo>
                  <a:pt x="4714" y="971"/>
                </a:lnTo>
                <a:lnTo>
                  <a:pt x="4717" y="971"/>
                </a:lnTo>
                <a:lnTo>
                  <a:pt x="4717" y="969"/>
                </a:lnTo>
                <a:lnTo>
                  <a:pt x="4717" y="969"/>
                </a:lnTo>
                <a:lnTo>
                  <a:pt x="4719" y="967"/>
                </a:lnTo>
                <a:lnTo>
                  <a:pt x="4721" y="967"/>
                </a:lnTo>
                <a:lnTo>
                  <a:pt x="4719" y="967"/>
                </a:lnTo>
                <a:lnTo>
                  <a:pt x="4719" y="967"/>
                </a:lnTo>
                <a:lnTo>
                  <a:pt x="4717" y="967"/>
                </a:lnTo>
                <a:lnTo>
                  <a:pt x="4714" y="969"/>
                </a:lnTo>
                <a:lnTo>
                  <a:pt x="4714" y="969"/>
                </a:lnTo>
                <a:lnTo>
                  <a:pt x="4712" y="969"/>
                </a:lnTo>
                <a:lnTo>
                  <a:pt x="4712" y="965"/>
                </a:lnTo>
                <a:lnTo>
                  <a:pt x="4712" y="962"/>
                </a:lnTo>
                <a:lnTo>
                  <a:pt x="4710" y="962"/>
                </a:lnTo>
                <a:lnTo>
                  <a:pt x="4710" y="960"/>
                </a:lnTo>
                <a:lnTo>
                  <a:pt x="4710" y="958"/>
                </a:lnTo>
                <a:lnTo>
                  <a:pt x="4712" y="954"/>
                </a:lnTo>
                <a:lnTo>
                  <a:pt x="4714" y="952"/>
                </a:lnTo>
                <a:lnTo>
                  <a:pt x="4714" y="950"/>
                </a:lnTo>
                <a:lnTo>
                  <a:pt x="4714" y="950"/>
                </a:lnTo>
                <a:lnTo>
                  <a:pt x="4712" y="950"/>
                </a:lnTo>
                <a:lnTo>
                  <a:pt x="4710" y="952"/>
                </a:lnTo>
                <a:lnTo>
                  <a:pt x="4706" y="956"/>
                </a:lnTo>
                <a:lnTo>
                  <a:pt x="4706" y="956"/>
                </a:lnTo>
                <a:lnTo>
                  <a:pt x="4704" y="956"/>
                </a:lnTo>
                <a:lnTo>
                  <a:pt x="4702" y="956"/>
                </a:lnTo>
                <a:lnTo>
                  <a:pt x="4702" y="956"/>
                </a:lnTo>
                <a:lnTo>
                  <a:pt x="4696" y="954"/>
                </a:lnTo>
                <a:lnTo>
                  <a:pt x="4693" y="954"/>
                </a:lnTo>
                <a:lnTo>
                  <a:pt x="4693" y="954"/>
                </a:lnTo>
                <a:lnTo>
                  <a:pt x="4691" y="954"/>
                </a:lnTo>
                <a:lnTo>
                  <a:pt x="4691" y="954"/>
                </a:lnTo>
                <a:lnTo>
                  <a:pt x="4689" y="952"/>
                </a:lnTo>
                <a:lnTo>
                  <a:pt x="4687" y="950"/>
                </a:lnTo>
                <a:lnTo>
                  <a:pt x="4683" y="948"/>
                </a:lnTo>
                <a:lnTo>
                  <a:pt x="4681" y="946"/>
                </a:lnTo>
                <a:lnTo>
                  <a:pt x="4677" y="944"/>
                </a:lnTo>
                <a:lnTo>
                  <a:pt x="4675" y="941"/>
                </a:lnTo>
                <a:lnTo>
                  <a:pt x="4670" y="935"/>
                </a:lnTo>
                <a:lnTo>
                  <a:pt x="4668" y="933"/>
                </a:lnTo>
                <a:lnTo>
                  <a:pt x="4664" y="931"/>
                </a:lnTo>
                <a:lnTo>
                  <a:pt x="4664" y="929"/>
                </a:lnTo>
                <a:lnTo>
                  <a:pt x="4664" y="929"/>
                </a:lnTo>
                <a:lnTo>
                  <a:pt x="4664" y="929"/>
                </a:lnTo>
                <a:lnTo>
                  <a:pt x="4662" y="931"/>
                </a:lnTo>
                <a:lnTo>
                  <a:pt x="4662" y="931"/>
                </a:lnTo>
                <a:lnTo>
                  <a:pt x="4660" y="931"/>
                </a:lnTo>
                <a:lnTo>
                  <a:pt x="4660" y="931"/>
                </a:lnTo>
                <a:lnTo>
                  <a:pt x="4660" y="931"/>
                </a:lnTo>
                <a:lnTo>
                  <a:pt x="4660" y="933"/>
                </a:lnTo>
                <a:lnTo>
                  <a:pt x="4658" y="935"/>
                </a:lnTo>
                <a:lnTo>
                  <a:pt x="4660" y="937"/>
                </a:lnTo>
                <a:lnTo>
                  <a:pt x="4660" y="939"/>
                </a:lnTo>
                <a:lnTo>
                  <a:pt x="4662" y="944"/>
                </a:lnTo>
                <a:lnTo>
                  <a:pt x="4662" y="948"/>
                </a:lnTo>
                <a:lnTo>
                  <a:pt x="4660" y="950"/>
                </a:lnTo>
                <a:lnTo>
                  <a:pt x="4660" y="952"/>
                </a:lnTo>
                <a:lnTo>
                  <a:pt x="4660" y="956"/>
                </a:lnTo>
                <a:lnTo>
                  <a:pt x="4660" y="956"/>
                </a:lnTo>
                <a:lnTo>
                  <a:pt x="4658" y="960"/>
                </a:lnTo>
                <a:lnTo>
                  <a:pt x="4656" y="962"/>
                </a:lnTo>
                <a:lnTo>
                  <a:pt x="4656" y="965"/>
                </a:lnTo>
                <a:lnTo>
                  <a:pt x="4656" y="967"/>
                </a:lnTo>
                <a:lnTo>
                  <a:pt x="4656" y="969"/>
                </a:lnTo>
                <a:lnTo>
                  <a:pt x="4654" y="969"/>
                </a:lnTo>
                <a:lnTo>
                  <a:pt x="4654" y="971"/>
                </a:lnTo>
                <a:lnTo>
                  <a:pt x="4652" y="971"/>
                </a:lnTo>
                <a:lnTo>
                  <a:pt x="4649" y="969"/>
                </a:lnTo>
                <a:lnTo>
                  <a:pt x="4647" y="969"/>
                </a:lnTo>
                <a:lnTo>
                  <a:pt x="4647" y="969"/>
                </a:lnTo>
                <a:lnTo>
                  <a:pt x="4645" y="967"/>
                </a:lnTo>
                <a:lnTo>
                  <a:pt x="4643" y="967"/>
                </a:lnTo>
                <a:lnTo>
                  <a:pt x="4641" y="969"/>
                </a:lnTo>
                <a:lnTo>
                  <a:pt x="4641" y="969"/>
                </a:lnTo>
                <a:lnTo>
                  <a:pt x="4641" y="971"/>
                </a:lnTo>
                <a:lnTo>
                  <a:pt x="4643" y="973"/>
                </a:lnTo>
                <a:lnTo>
                  <a:pt x="4643" y="973"/>
                </a:lnTo>
                <a:lnTo>
                  <a:pt x="4641" y="975"/>
                </a:lnTo>
                <a:close/>
                <a:moveTo>
                  <a:pt x="4629" y="990"/>
                </a:moveTo>
                <a:lnTo>
                  <a:pt x="4629" y="990"/>
                </a:lnTo>
                <a:lnTo>
                  <a:pt x="4629" y="986"/>
                </a:lnTo>
                <a:lnTo>
                  <a:pt x="4629" y="986"/>
                </a:lnTo>
                <a:lnTo>
                  <a:pt x="4629" y="988"/>
                </a:lnTo>
                <a:lnTo>
                  <a:pt x="4626" y="988"/>
                </a:lnTo>
                <a:lnTo>
                  <a:pt x="4629" y="990"/>
                </a:lnTo>
                <a:lnTo>
                  <a:pt x="4629" y="990"/>
                </a:lnTo>
                <a:lnTo>
                  <a:pt x="4629" y="990"/>
                </a:lnTo>
                <a:close/>
                <a:moveTo>
                  <a:pt x="4652" y="931"/>
                </a:moveTo>
                <a:lnTo>
                  <a:pt x="4652" y="931"/>
                </a:lnTo>
                <a:lnTo>
                  <a:pt x="4652" y="931"/>
                </a:lnTo>
                <a:lnTo>
                  <a:pt x="4649" y="929"/>
                </a:lnTo>
                <a:lnTo>
                  <a:pt x="4649" y="929"/>
                </a:lnTo>
                <a:lnTo>
                  <a:pt x="4649" y="931"/>
                </a:lnTo>
                <a:lnTo>
                  <a:pt x="4652" y="933"/>
                </a:lnTo>
                <a:lnTo>
                  <a:pt x="4652" y="931"/>
                </a:lnTo>
                <a:close/>
                <a:moveTo>
                  <a:pt x="4825" y="889"/>
                </a:moveTo>
                <a:lnTo>
                  <a:pt x="4825" y="887"/>
                </a:lnTo>
                <a:lnTo>
                  <a:pt x="4825" y="887"/>
                </a:lnTo>
                <a:lnTo>
                  <a:pt x="4823" y="889"/>
                </a:lnTo>
                <a:lnTo>
                  <a:pt x="4823" y="889"/>
                </a:lnTo>
                <a:lnTo>
                  <a:pt x="4825" y="889"/>
                </a:lnTo>
                <a:lnTo>
                  <a:pt x="4825" y="889"/>
                </a:lnTo>
                <a:close/>
                <a:moveTo>
                  <a:pt x="4654" y="935"/>
                </a:moveTo>
                <a:lnTo>
                  <a:pt x="4654" y="935"/>
                </a:lnTo>
                <a:lnTo>
                  <a:pt x="4656" y="935"/>
                </a:lnTo>
                <a:lnTo>
                  <a:pt x="4656" y="935"/>
                </a:lnTo>
                <a:lnTo>
                  <a:pt x="4654" y="933"/>
                </a:lnTo>
                <a:lnTo>
                  <a:pt x="4654" y="933"/>
                </a:lnTo>
                <a:lnTo>
                  <a:pt x="4652" y="935"/>
                </a:lnTo>
                <a:lnTo>
                  <a:pt x="4652" y="935"/>
                </a:lnTo>
                <a:lnTo>
                  <a:pt x="4654" y="935"/>
                </a:lnTo>
                <a:close/>
                <a:moveTo>
                  <a:pt x="4811" y="1671"/>
                </a:moveTo>
                <a:lnTo>
                  <a:pt x="4809" y="1671"/>
                </a:lnTo>
                <a:lnTo>
                  <a:pt x="4809" y="1671"/>
                </a:lnTo>
                <a:lnTo>
                  <a:pt x="4809" y="1671"/>
                </a:lnTo>
                <a:lnTo>
                  <a:pt x="4809" y="1671"/>
                </a:lnTo>
                <a:lnTo>
                  <a:pt x="4811" y="1671"/>
                </a:lnTo>
                <a:lnTo>
                  <a:pt x="4811" y="1671"/>
                </a:lnTo>
                <a:close/>
                <a:moveTo>
                  <a:pt x="4813" y="900"/>
                </a:moveTo>
                <a:lnTo>
                  <a:pt x="4813" y="900"/>
                </a:lnTo>
                <a:lnTo>
                  <a:pt x="4811" y="902"/>
                </a:lnTo>
                <a:lnTo>
                  <a:pt x="4809" y="904"/>
                </a:lnTo>
                <a:lnTo>
                  <a:pt x="4807" y="904"/>
                </a:lnTo>
                <a:lnTo>
                  <a:pt x="4807" y="906"/>
                </a:lnTo>
                <a:lnTo>
                  <a:pt x="4807" y="906"/>
                </a:lnTo>
                <a:lnTo>
                  <a:pt x="4807" y="906"/>
                </a:lnTo>
                <a:lnTo>
                  <a:pt x="4811" y="904"/>
                </a:lnTo>
                <a:lnTo>
                  <a:pt x="4813" y="900"/>
                </a:lnTo>
                <a:lnTo>
                  <a:pt x="4813" y="900"/>
                </a:lnTo>
                <a:close/>
                <a:moveTo>
                  <a:pt x="4809" y="1524"/>
                </a:moveTo>
                <a:lnTo>
                  <a:pt x="4809" y="1524"/>
                </a:lnTo>
                <a:lnTo>
                  <a:pt x="4809" y="1524"/>
                </a:lnTo>
                <a:lnTo>
                  <a:pt x="4809" y="1524"/>
                </a:lnTo>
                <a:lnTo>
                  <a:pt x="4809" y="1524"/>
                </a:lnTo>
                <a:lnTo>
                  <a:pt x="4809" y="1524"/>
                </a:lnTo>
                <a:lnTo>
                  <a:pt x="4809" y="1524"/>
                </a:lnTo>
                <a:lnTo>
                  <a:pt x="4809" y="1524"/>
                </a:lnTo>
                <a:lnTo>
                  <a:pt x="4809" y="1524"/>
                </a:lnTo>
                <a:close/>
                <a:moveTo>
                  <a:pt x="4819" y="1675"/>
                </a:moveTo>
                <a:lnTo>
                  <a:pt x="4819" y="1675"/>
                </a:lnTo>
                <a:lnTo>
                  <a:pt x="4817" y="1675"/>
                </a:lnTo>
                <a:lnTo>
                  <a:pt x="4817" y="1675"/>
                </a:lnTo>
                <a:lnTo>
                  <a:pt x="4819" y="1677"/>
                </a:lnTo>
                <a:lnTo>
                  <a:pt x="4819" y="1677"/>
                </a:lnTo>
                <a:lnTo>
                  <a:pt x="4819" y="1675"/>
                </a:lnTo>
                <a:close/>
                <a:moveTo>
                  <a:pt x="4775" y="1650"/>
                </a:moveTo>
                <a:lnTo>
                  <a:pt x="4775" y="1652"/>
                </a:lnTo>
                <a:lnTo>
                  <a:pt x="4775" y="1652"/>
                </a:lnTo>
                <a:lnTo>
                  <a:pt x="4775" y="1654"/>
                </a:lnTo>
                <a:lnTo>
                  <a:pt x="4777" y="1654"/>
                </a:lnTo>
                <a:lnTo>
                  <a:pt x="4777" y="1654"/>
                </a:lnTo>
                <a:lnTo>
                  <a:pt x="4777" y="1654"/>
                </a:lnTo>
                <a:lnTo>
                  <a:pt x="4777" y="1652"/>
                </a:lnTo>
                <a:lnTo>
                  <a:pt x="4775" y="1650"/>
                </a:lnTo>
                <a:lnTo>
                  <a:pt x="4775" y="1650"/>
                </a:lnTo>
                <a:close/>
                <a:moveTo>
                  <a:pt x="4792" y="1671"/>
                </a:moveTo>
                <a:lnTo>
                  <a:pt x="4794" y="1671"/>
                </a:lnTo>
                <a:lnTo>
                  <a:pt x="4794" y="1671"/>
                </a:lnTo>
                <a:lnTo>
                  <a:pt x="4796" y="1671"/>
                </a:lnTo>
                <a:lnTo>
                  <a:pt x="4800" y="1675"/>
                </a:lnTo>
                <a:lnTo>
                  <a:pt x="4802" y="1675"/>
                </a:lnTo>
                <a:lnTo>
                  <a:pt x="4805" y="1677"/>
                </a:lnTo>
                <a:lnTo>
                  <a:pt x="4807" y="1679"/>
                </a:lnTo>
                <a:lnTo>
                  <a:pt x="4809" y="1679"/>
                </a:lnTo>
                <a:lnTo>
                  <a:pt x="4809" y="1682"/>
                </a:lnTo>
                <a:lnTo>
                  <a:pt x="4811" y="1682"/>
                </a:lnTo>
                <a:lnTo>
                  <a:pt x="4811" y="1682"/>
                </a:lnTo>
                <a:lnTo>
                  <a:pt x="4813" y="1682"/>
                </a:lnTo>
                <a:lnTo>
                  <a:pt x="4813" y="1682"/>
                </a:lnTo>
                <a:lnTo>
                  <a:pt x="4815" y="1684"/>
                </a:lnTo>
                <a:lnTo>
                  <a:pt x="4819" y="1688"/>
                </a:lnTo>
                <a:lnTo>
                  <a:pt x="4819" y="1690"/>
                </a:lnTo>
                <a:lnTo>
                  <a:pt x="4819" y="1692"/>
                </a:lnTo>
                <a:lnTo>
                  <a:pt x="4819" y="1694"/>
                </a:lnTo>
                <a:lnTo>
                  <a:pt x="4819" y="1694"/>
                </a:lnTo>
                <a:lnTo>
                  <a:pt x="4819" y="1696"/>
                </a:lnTo>
                <a:lnTo>
                  <a:pt x="4821" y="1698"/>
                </a:lnTo>
                <a:lnTo>
                  <a:pt x="4821" y="1698"/>
                </a:lnTo>
                <a:lnTo>
                  <a:pt x="4821" y="1700"/>
                </a:lnTo>
                <a:lnTo>
                  <a:pt x="4823" y="1700"/>
                </a:lnTo>
                <a:lnTo>
                  <a:pt x="4823" y="1700"/>
                </a:lnTo>
                <a:lnTo>
                  <a:pt x="4825" y="1698"/>
                </a:lnTo>
                <a:lnTo>
                  <a:pt x="4825" y="1696"/>
                </a:lnTo>
                <a:lnTo>
                  <a:pt x="4825" y="1696"/>
                </a:lnTo>
                <a:lnTo>
                  <a:pt x="4825" y="1694"/>
                </a:lnTo>
                <a:lnTo>
                  <a:pt x="4825" y="1694"/>
                </a:lnTo>
                <a:lnTo>
                  <a:pt x="4825" y="1692"/>
                </a:lnTo>
                <a:lnTo>
                  <a:pt x="4825" y="1690"/>
                </a:lnTo>
                <a:lnTo>
                  <a:pt x="4815" y="1682"/>
                </a:lnTo>
                <a:lnTo>
                  <a:pt x="4815" y="1682"/>
                </a:lnTo>
                <a:lnTo>
                  <a:pt x="4813" y="1679"/>
                </a:lnTo>
                <a:lnTo>
                  <a:pt x="4811" y="1677"/>
                </a:lnTo>
                <a:lnTo>
                  <a:pt x="4811" y="1677"/>
                </a:lnTo>
                <a:lnTo>
                  <a:pt x="4807" y="1677"/>
                </a:lnTo>
                <a:lnTo>
                  <a:pt x="4805" y="1675"/>
                </a:lnTo>
                <a:lnTo>
                  <a:pt x="4805" y="1675"/>
                </a:lnTo>
                <a:lnTo>
                  <a:pt x="4802" y="1673"/>
                </a:lnTo>
                <a:lnTo>
                  <a:pt x="4800" y="1673"/>
                </a:lnTo>
                <a:lnTo>
                  <a:pt x="4798" y="1673"/>
                </a:lnTo>
                <a:lnTo>
                  <a:pt x="4798" y="1671"/>
                </a:lnTo>
                <a:lnTo>
                  <a:pt x="4796" y="1669"/>
                </a:lnTo>
                <a:lnTo>
                  <a:pt x="4792" y="1669"/>
                </a:lnTo>
                <a:lnTo>
                  <a:pt x="4792" y="1669"/>
                </a:lnTo>
                <a:lnTo>
                  <a:pt x="4792" y="1671"/>
                </a:lnTo>
                <a:lnTo>
                  <a:pt x="4792" y="1671"/>
                </a:lnTo>
                <a:close/>
                <a:moveTo>
                  <a:pt x="4769" y="1711"/>
                </a:moveTo>
                <a:lnTo>
                  <a:pt x="4769" y="1711"/>
                </a:lnTo>
                <a:lnTo>
                  <a:pt x="4767" y="1711"/>
                </a:lnTo>
                <a:lnTo>
                  <a:pt x="4763" y="1711"/>
                </a:lnTo>
                <a:lnTo>
                  <a:pt x="4763" y="1711"/>
                </a:lnTo>
                <a:lnTo>
                  <a:pt x="4761" y="1711"/>
                </a:lnTo>
                <a:lnTo>
                  <a:pt x="4761" y="1711"/>
                </a:lnTo>
                <a:lnTo>
                  <a:pt x="4761" y="1711"/>
                </a:lnTo>
                <a:lnTo>
                  <a:pt x="4758" y="1709"/>
                </a:lnTo>
                <a:lnTo>
                  <a:pt x="4756" y="1711"/>
                </a:lnTo>
                <a:lnTo>
                  <a:pt x="4756" y="1713"/>
                </a:lnTo>
                <a:lnTo>
                  <a:pt x="4758" y="1713"/>
                </a:lnTo>
                <a:lnTo>
                  <a:pt x="4758" y="1715"/>
                </a:lnTo>
                <a:lnTo>
                  <a:pt x="4761" y="1715"/>
                </a:lnTo>
                <a:lnTo>
                  <a:pt x="4763" y="1715"/>
                </a:lnTo>
                <a:lnTo>
                  <a:pt x="4763" y="1717"/>
                </a:lnTo>
                <a:lnTo>
                  <a:pt x="4767" y="1719"/>
                </a:lnTo>
                <a:lnTo>
                  <a:pt x="4769" y="1719"/>
                </a:lnTo>
                <a:lnTo>
                  <a:pt x="4771" y="1719"/>
                </a:lnTo>
                <a:lnTo>
                  <a:pt x="4771" y="1719"/>
                </a:lnTo>
                <a:lnTo>
                  <a:pt x="4773" y="1719"/>
                </a:lnTo>
                <a:lnTo>
                  <a:pt x="4775" y="1721"/>
                </a:lnTo>
                <a:lnTo>
                  <a:pt x="4775" y="1721"/>
                </a:lnTo>
                <a:lnTo>
                  <a:pt x="4777" y="1721"/>
                </a:lnTo>
                <a:lnTo>
                  <a:pt x="4779" y="1721"/>
                </a:lnTo>
                <a:lnTo>
                  <a:pt x="4784" y="1721"/>
                </a:lnTo>
                <a:lnTo>
                  <a:pt x="4788" y="1721"/>
                </a:lnTo>
                <a:lnTo>
                  <a:pt x="4788" y="1721"/>
                </a:lnTo>
                <a:lnTo>
                  <a:pt x="4790" y="1719"/>
                </a:lnTo>
                <a:lnTo>
                  <a:pt x="4792" y="1719"/>
                </a:lnTo>
                <a:lnTo>
                  <a:pt x="4792" y="1719"/>
                </a:lnTo>
                <a:lnTo>
                  <a:pt x="4792" y="1719"/>
                </a:lnTo>
                <a:lnTo>
                  <a:pt x="4794" y="1717"/>
                </a:lnTo>
                <a:lnTo>
                  <a:pt x="4796" y="1717"/>
                </a:lnTo>
                <a:lnTo>
                  <a:pt x="4796" y="1717"/>
                </a:lnTo>
                <a:lnTo>
                  <a:pt x="4798" y="1717"/>
                </a:lnTo>
                <a:lnTo>
                  <a:pt x="4800" y="1715"/>
                </a:lnTo>
                <a:lnTo>
                  <a:pt x="4802" y="1713"/>
                </a:lnTo>
                <a:lnTo>
                  <a:pt x="4802" y="1713"/>
                </a:lnTo>
                <a:lnTo>
                  <a:pt x="4802" y="1713"/>
                </a:lnTo>
                <a:lnTo>
                  <a:pt x="4802" y="1711"/>
                </a:lnTo>
                <a:lnTo>
                  <a:pt x="4802" y="1711"/>
                </a:lnTo>
                <a:lnTo>
                  <a:pt x="4805" y="1711"/>
                </a:lnTo>
                <a:lnTo>
                  <a:pt x="4809" y="1711"/>
                </a:lnTo>
                <a:lnTo>
                  <a:pt x="4809" y="1711"/>
                </a:lnTo>
                <a:lnTo>
                  <a:pt x="4811" y="1709"/>
                </a:lnTo>
                <a:lnTo>
                  <a:pt x="4811" y="1709"/>
                </a:lnTo>
                <a:lnTo>
                  <a:pt x="4811" y="1707"/>
                </a:lnTo>
                <a:lnTo>
                  <a:pt x="4809" y="1705"/>
                </a:lnTo>
                <a:lnTo>
                  <a:pt x="4809" y="1705"/>
                </a:lnTo>
                <a:lnTo>
                  <a:pt x="4811" y="1702"/>
                </a:lnTo>
                <a:lnTo>
                  <a:pt x="4813" y="1702"/>
                </a:lnTo>
                <a:lnTo>
                  <a:pt x="4813" y="1702"/>
                </a:lnTo>
                <a:lnTo>
                  <a:pt x="4813" y="1702"/>
                </a:lnTo>
                <a:lnTo>
                  <a:pt x="4815" y="1700"/>
                </a:lnTo>
                <a:lnTo>
                  <a:pt x="4815" y="1698"/>
                </a:lnTo>
                <a:lnTo>
                  <a:pt x="4815" y="1698"/>
                </a:lnTo>
                <a:lnTo>
                  <a:pt x="4815" y="1696"/>
                </a:lnTo>
                <a:lnTo>
                  <a:pt x="4815" y="1696"/>
                </a:lnTo>
                <a:lnTo>
                  <a:pt x="4815" y="1694"/>
                </a:lnTo>
                <a:lnTo>
                  <a:pt x="4815" y="1694"/>
                </a:lnTo>
                <a:lnTo>
                  <a:pt x="4813" y="1692"/>
                </a:lnTo>
                <a:lnTo>
                  <a:pt x="4811" y="1692"/>
                </a:lnTo>
                <a:lnTo>
                  <a:pt x="4809" y="1694"/>
                </a:lnTo>
                <a:lnTo>
                  <a:pt x="4809" y="1692"/>
                </a:lnTo>
                <a:lnTo>
                  <a:pt x="4809" y="1692"/>
                </a:lnTo>
                <a:lnTo>
                  <a:pt x="4807" y="1692"/>
                </a:lnTo>
                <a:lnTo>
                  <a:pt x="4805" y="1692"/>
                </a:lnTo>
                <a:lnTo>
                  <a:pt x="4805" y="1692"/>
                </a:lnTo>
                <a:lnTo>
                  <a:pt x="4802" y="1692"/>
                </a:lnTo>
                <a:lnTo>
                  <a:pt x="4802" y="1692"/>
                </a:lnTo>
                <a:lnTo>
                  <a:pt x="4802" y="1694"/>
                </a:lnTo>
                <a:lnTo>
                  <a:pt x="4805" y="1698"/>
                </a:lnTo>
                <a:lnTo>
                  <a:pt x="4805" y="1700"/>
                </a:lnTo>
                <a:lnTo>
                  <a:pt x="4805" y="1700"/>
                </a:lnTo>
                <a:lnTo>
                  <a:pt x="4805" y="1702"/>
                </a:lnTo>
                <a:lnTo>
                  <a:pt x="4802" y="1702"/>
                </a:lnTo>
                <a:lnTo>
                  <a:pt x="4800" y="1702"/>
                </a:lnTo>
                <a:lnTo>
                  <a:pt x="4800" y="1702"/>
                </a:lnTo>
                <a:lnTo>
                  <a:pt x="4798" y="1705"/>
                </a:lnTo>
                <a:lnTo>
                  <a:pt x="4796" y="1707"/>
                </a:lnTo>
                <a:lnTo>
                  <a:pt x="4796" y="1707"/>
                </a:lnTo>
                <a:lnTo>
                  <a:pt x="4794" y="1709"/>
                </a:lnTo>
                <a:lnTo>
                  <a:pt x="4794" y="1709"/>
                </a:lnTo>
                <a:lnTo>
                  <a:pt x="4792" y="1709"/>
                </a:lnTo>
                <a:lnTo>
                  <a:pt x="4792" y="1709"/>
                </a:lnTo>
                <a:lnTo>
                  <a:pt x="4792" y="1711"/>
                </a:lnTo>
                <a:lnTo>
                  <a:pt x="4790" y="1711"/>
                </a:lnTo>
                <a:lnTo>
                  <a:pt x="4788" y="1709"/>
                </a:lnTo>
                <a:lnTo>
                  <a:pt x="4786" y="1709"/>
                </a:lnTo>
                <a:lnTo>
                  <a:pt x="4786" y="1711"/>
                </a:lnTo>
                <a:lnTo>
                  <a:pt x="4784" y="1711"/>
                </a:lnTo>
                <a:lnTo>
                  <a:pt x="4781" y="1709"/>
                </a:lnTo>
                <a:lnTo>
                  <a:pt x="4781" y="1707"/>
                </a:lnTo>
                <a:lnTo>
                  <a:pt x="4781" y="1707"/>
                </a:lnTo>
                <a:lnTo>
                  <a:pt x="4781" y="1705"/>
                </a:lnTo>
                <a:lnTo>
                  <a:pt x="4784" y="1705"/>
                </a:lnTo>
                <a:lnTo>
                  <a:pt x="4784" y="1702"/>
                </a:lnTo>
                <a:lnTo>
                  <a:pt x="4781" y="1702"/>
                </a:lnTo>
                <a:lnTo>
                  <a:pt x="4781" y="1702"/>
                </a:lnTo>
                <a:lnTo>
                  <a:pt x="4781" y="1705"/>
                </a:lnTo>
                <a:lnTo>
                  <a:pt x="4779" y="1709"/>
                </a:lnTo>
                <a:lnTo>
                  <a:pt x="4779" y="1711"/>
                </a:lnTo>
                <a:lnTo>
                  <a:pt x="4775" y="1711"/>
                </a:lnTo>
                <a:lnTo>
                  <a:pt x="4775" y="1711"/>
                </a:lnTo>
                <a:lnTo>
                  <a:pt x="4773" y="1711"/>
                </a:lnTo>
                <a:lnTo>
                  <a:pt x="4771" y="1711"/>
                </a:lnTo>
                <a:lnTo>
                  <a:pt x="4769" y="1711"/>
                </a:lnTo>
                <a:close/>
                <a:moveTo>
                  <a:pt x="4805" y="1526"/>
                </a:moveTo>
                <a:lnTo>
                  <a:pt x="4805" y="1526"/>
                </a:lnTo>
                <a:lnTo>
                  <a:pt x="4805" y="1526"/>
                </a:lnTo>
                <a:lnTo>
                  <a:pt x="4805" y="1526"/>
                </a:lnTo>
                <a:lnTo>
                  <a:pt x="4805" y="1526"/>
                </a:lnTo>
                <a:lnTo>
                  <a:pt x="4805" y="1524"/>
                </a:lnTo>
                <a:lnTo>
                  <a:pt x="4805" y="1524"/>
                </a:lnTo>
                <a:lnTo>
                  <a:pt x="4805" y="1524"/>
                </a:lnTo>
                <a:lnTo>
                  <a:pt x="4805" y="1524"/>
                </a:lnTo>
                <a:lnTo>
                  <a:pt x="4805" y="1524"/>
                </a:lnTo>
                <a:lnTo>
                  <a:pt x="4805" y="1524"/>
                </a:lnTo>
                <a:lnTo>
                  <a:pt x="4805" y="1526"/>
                </a:lnTo>
                <a:lnTo>
                  <a:pt x="4805" y="1526"/>
                </a:lnTo>
                <a:close/>
                <a:moveTo>
                  <a:pt x="4811" y="1673"/>
                </a:moveTo>
                <a:lnTo>
                  <a:pt x="4811" y="1673"/>
                </a:lnTo>
                <a:lnTo>
                  <a:pt x="4811" y="1673"/>
                </a:lnTo>
                <a:lnTo>
                  <a:pt x="4811" y="1673"/>
                </a:lnTo>
                <a:lnTo>
                  <a:pt x="4809" y="1671"/>
                </a:lnTo>
                <a:lnTo>
                  <a:pt x="4809" y="1673"/>
                </a:lnTo>
                <a:lnTo>
                  <a:pt x="4809" y="1673"/>
                </a:lnTo>
                <a:lnTo>
                  <a:pt x="4811" y="1673"/>
                </a:lnTo>
                <a:close/>
                <a:moveTo>
                  <a:pt x="4559" y="1726"/>
                </a:moveTo>
                <a:lnTo>
                  <a:pt x="4559" y="1723"/>
                </a:lnTo>
                <a:lnTo>
                  <a:pt x="4557" y="1723"/>
                </a:lnTo>
                <a:lnTo>
                  <a:pt x="4559" y="1726"/>
                </a:lnTo>
                <a:lnTo>
                  <a:pt x="4559" y="1726"/>
                </a:lnTo>
                <a:lnTo>
                  <a:pt x="4559" y="1726"/>
                </a:lnTo>
                <a:close/>
                <a:moveTo>
                  <a:pt x="4377" y="1757"/>
                </a:moveTo>
                <a:lnTo>
                  <a:pt x="4379" y="1757"/>
                </a:lnTo>
                <a:lnTo>
                  <a:pt x="4381" y="1757"/>
                </a:lnTo>
                <a:lnTo>
                  <a:pt x="4381" y="1757"/>
                </a:lnTo>
                <a:lnTo>
                  <a:pt x="4383" y="1757"/>
                </a:lnTo>
                <a:lnTo>
                  <a:pt x="4385" y="1755"/>
                </a:lnTo>
                <a:lnTo>
                  <a:pt x="4385" y="1755"/>
                </a:lnTo>
                <a:lnTo>
                  <a:pt x="4388" y="1755"/>
                </a:lnTo>
                <a:lnTo>
                  <a:pt x="4388" y="1755"/>
                </a:lnTo>
                <a:lnTo>
                  <a:pt x="4388" y="1753"/>
                </a:lnTo>
                <a:lnTo>
                  <a:pt x="4388" y="1753"/>
                </a:lnTo>
                <a:lnTo>
                  <a:pt x="4388" y="1751"/>
                </a:lnTo>
                <a:lnTo>
                  <a:pt x="4390" y="1751"/>
                </a:lnTo>
                <a:lnTo>
                  <a:pt x="4390" y="1751"/>
                </a:lnTo>
                <a:lnTo>
                  <a:pt x="4390" y="1749"/>
                </a:lnTo>
                <a:lnTo>
                  <a:pt x="4388" y="1749"/>
                </a:lnTo>
                <a:lnTo>
                  <a:pt x="4388" y="1747"/>
                </a:lnTo>
                <a:lnTo>
                  <a:pt x="4388" y="1749"/>
                </a:lnTo>
                <a:lnTo>
                  <a:pt x="4385" y="1749"/>
                </a:lnTo>
                <a:lnTo>
                  <a:pt x="4388" y="1749"/>
                </a:lnTo>
                <a:lnTo>
                  <a:pt x="4388" y="1751"/>
                </a:lnTo>
                <a:lnTo>
                  <a:pt x="4385" y="1751"/>
                </a:lnTo>
                <a:lnTo>
                  <a:pt x="4383" y="1753"/>
                </a:lnTo>
                <a:lnTo>
                  <a:pt x="4383" y="1753"/>
                </a:lnTo>
                <a:lnTo>
                  <a:pt x="4383" y="1753"/>
                </a:lnTo>
                <a:lnTo>
                  <a:pt x="4381" y="1753"/>
                </a:lnTo>
                <a:lnTo>
                  <a:pt x="4381" y="1755"/>
                </a:lnTo>
                <a:lnTo>
                  <a:pt x="4381" y="1755"/>
                </a:lnTo>
                <a:lnTo>
                  <a:pt x="4379" y="1755"/>
                </a:lnTo>
                <a:lnTo>
                  <a:pt x="4379" y="1755"/>
                </a:lnTo>
                <a:lnTo>
                  <a:pt x="4377" y="1753"/>
                </a:lnTo>
                <a:lnTo>
                  <a:pt x="4375" y="1753"/>
                </a:lnTo>
                <a:lnTo>
                  <a:pt x="4375" y="1753"/>
                </a:lnTo>
                <a:lnTo>
                  <a:pt x="4373" y="1753"/>
                </a:lnTo>
                <a:lnTo>
                  <a:pt x="4373" y="1753"/>
                </a:lnTo>
                <a:lnTo>
                  <a:pt x="4371" y="1753"/>
                </a:lnTo>
                <a:lnTo>
                  <a:pt x="4371" y="1753"/>
                </a:lnTo>
                <a:lnTo>
                  <a:pt x="4369" y="1753"/>
                </a:lnTo>
                <a:lnTo>
                  <a:pt x="4369" y="1755"/>
                </a:lnTo>
                <a:lnTo>
                  <a:pt x="4369" y="1755"/>
                </a:lnTo>
                <a:lnTo>
                  <a:pt x="4367" y="1755"/>
                </a:lnTo>
                <a:lnTo>
                  <a:pt x="4367" y="1755"/>
                </a:lnTo>
                <a:lnTo>
                  <a:pt x="4365" y="1753"/>
                </a:lnTo>
                <a:lnTo>
                  <a:pt x="4362" y="1753"/>
                </a:lnTo>
                <a:lnTo>
                  <a:pt x="4360" y="1751"/>
                </a:lnTo>
                <a:lnTo>
                  <a:pt x="4358" y="1751"/>
                </a:lnTo>
                <a:lnTo>
                  <a:pt x="4356" y="1751"/>
                </a:lnTo>
                <a:lnTo>
                  <a:pt x="4356" y="1751"/>
                </a:lnTo>
                <a:lnTo>
                  <a:pt x="4354" y="1751"/>
                </a:lnTo>
                <a:lnTo>
                  <a:pt x="4354" y="1751"/>
                </a:lnTo>
                <a:lnTo>
                  <a:pt x="4354" y="1751"/>
                </a:lnTo>
                <a:lnTo>
                  <a:pt x="4352" y="1751"/>
                </a:lnTo>
                <a:lnTo>
                  <a:pt x="4352" y="1751"/>
                </a:lnTo>
                <a:lnTo>
                  <a:pt x="4350" y="1751"/>
                </a:lnTo>
                <a:lnTo>
                  <a:pt x="4348" y="1751"/>
                </a:lnTo>
                <a:lnTo>
                  <a:pt x="4346" y="1753"/>
                </a:lnTo>
                <a:lnTo>
                  <a:pt x="4346" y="1753"/>
                </a:lnTo>
                <a:lnTo>
                  <a:pt x="4344" y="1753"/>
                </a:lnTo>
                <a:lnTo>
                  <a:pt x="4344" y="1753"/>
                </a:lnTo>
                <a:lnTo>
                  <a:pt x="4344" y="1753"/>
                </a:lnTo>
                <a:lnTo>
                  <a:pt x="4344" y="1755"/>
                </a:lnTo>
                <a:lnTo>
                  <a:pt x="4344" y="1755"/>
                </a:lnTo>
                <a:lnTo>
                  <a:pt x="4344" y="1757"/>
                </a:lnTo>
                <a:lnTo>
                  <a:pt x="4344" y="1757"/>
                </a:lnTo>
                <a:lnTo>
                  <a:pt x="4344" y="1757"/>
                </a:lnTo>
                <a:lnTo>
                  <a:pt x="4346" y="1759"/>
                </a:lnTo>
                <a:lnTo>
                  <a:pt x="4346" y="1757"/>
                </a:lnTo>
                <a:lnTo>
                  <a:pt x="4348" y="1757"/>
                </a:lnTo>
                <a:lnTo>
                  <a:pt x="4350" y="1759"/>
                </a:lnTo>
                <a:lnTo>
                  <a:pt x="4354" y="1757"/>
                </a:lnTo>
                <a:lnTo>
                  <a:pt x="4358" y="1759"/>
                </a:lnTo>
                <a:lnTo>
                  <a:pt x="4360" y="1759"/>
                </a:lnTo>
                <a:lnTo>
                  <a:pt x="4360" y="1759"/>
                </a:lnTo>
                <a:lnTo>
                  <a:pt x="4362" y="1759"/>
                </a:lnTo>
                <a:lnTo>
                  <a:pt x="4362" y="1759"/>
                </a:lnTo>
                <a:lnTo>
                  <a:pt x="4362" y="1759"/>
                </a:lnTo>
                <a:lnTo>
                  <a:pt x="4365" y="1759"/>
                </a:lnTo>
                <a:lnTo>
                  <a:pt x="4367" y="1757"/>
                </a:lnTo>
                <a:lnTo>
                  <a:pt x="4369" y="1757"/>
                </a:lnTo>
                <a:lnTo>
                  <a:pt x="4369" y="1759"/>
                </a:lnTo>
                <a:lnTo>
                  <a:pt x="4369" y="1759"/>
                </a:lnTo>
                <a:lnTo>
                  <a:pt x="4371" y="1759"/>
                </a:lnTo>
                <a:lnTo>
                  <a:pt x="4371" y="1759"/>
                </a:lnTo>
                <a:lnTo>
                  <a:pt x="4373" y="1759"/>
                </a:lnTo>
                <a:lnTo>
                  <a:pt x="4377" y="1757"/>
                </a:lnTo>
                <a:lnTo>
                  <a:pt x="4377" y="1757"/>
                </a:lnTo>
                <a:close/>
                <a:moveTo>
                  <a:pt x="4413" y="1851"/>
                </a:moveTo>
                <a:lnTo>
                  <a:pt x="4411" y="1851"/>
                </a:lnTo>
                <a:lnTo>
                  <a:pt x="4411" y="1851"/>
                </a:lnTo>
                <a:lnTo>
                  <a:pt x="4411" y="1853"/>
                </a:lnTo>
                <a:lnTo>
                  <a:pt x="4413" y="1853"/>
                </a:lnTo>
                <a:lnTo>
                  <a:pt x="4413" y="1853"/>
                </a:lnTo>
                <a:lnTo>
                  <a:pt x="4413" y="1853"/>
                </a:lnTo>
                <a:lnTo>
                  <a:pt x="4413" y="1853"/>
                </a:lnTo>
                <a:lnTo>
                  <a:pt x="4413" y="1853"/>
                </a:lnTo>
                <a:lnTo>
                  <a:pt x="4413" y="1853"/>
                </a:lnTo>
                <a:lnTo>
                  <a:pt x="4413" y="1851"/>
                </a:lnTo>
                <a:close/>
                <a:moveTo>
                  <a:pt x="4398" y="1753"/>
                </a:moveTo>
                <a:lnTo>
                  <a:pt x="4400" y="1753"/>
                </a:lnTo>
                <a:lnTo>
                  <a:pt x="4400" y="1751"/>
                </a:lnTo>
                <a:lnTo>
                  <a:pt x="4402" y="1751"/>
                </a:lnTo>
                <a:lnTo>
                  <a:pt x="4402" y="1749"/>
                </a:lnTo>
                <a:lnTo>
                  <a:pt x="4402" y="1749"/>
                </a:lnTo>
                <a:lnTo>
                  <a:pt x="4400" y="1749"/>
                </a:lnTo>
                <a:lnTo>
                  <a:pt x="4398" y="1751"/>
                </a:lnTo>
                <a:lnTo>
                  <a:pt x="4398" y="1751"/>
                </a:lnTo>
                <a:lnTo>
                  <a:pt x="4398" y="1751"/>
                </a:lnTo>
                <a:lnTo>
                  <a:pt x="4396" y="1751"/>
                </a:lnTo>
                <a:lnTo>
                  <a:pt x="4396" y="1751"/>
                </a:lnTo>
                <a:lnTo>
                  <a:pt x="4396" y="1751"/>
                </a:lnTo>
                <a:lnTo>
                  <a:pt x="4396" y="1751"/>
                </a:lnTo>
                <a:lnTo>
                  <a:pt x="4396" y="1751"/>
                </a:lnTo>
                <a:lnTo>
                  <a:pt x="4396" y="1751"/>
                </a:lnTo>
                <a:lnTo>
                  <a:pt x="4394" y="1753"/>
                </a:lnTo>
                <a:lnTo>
                  <a:pt x="4394" y="1755"/>
                </a:lnTo>
                <a:lnTo>
                  <a:pt x="4394" y="1755"/>
                </a:lnTo>
                <a:lnTo>
                  <a:pt x="4394" y="1755"/>
                </a:lnTo>
                <a:lnTo>
                  <a:pt x="4396" y="1755"/>
                </a:lnTo>
                <a:lnTo>
                  <a:pt x="4396" y="1755"/>
                </a:lnTo>
                <a:lnTo>
                  <a:pt x="4396" y="1755"/>
                </a:lnTo>
                <a:lnTo>
                  <a:pt x="4398" y="1755"/>
                </a:lnTo>
                <a:lnTo>
                  <a:pt x="4398" y="1755"/>
                </a:lnTo>
                <a:lnTo>
                  <a:pt x="4398" y="1753"/>
                </a:lnTo>
                <a:lnTo>
                  <a:pt x="4398" y="1753"/>
                </a:lnTo>
                <a:lnTo>
                  <a:pt x="4398" y="1753"/>
                </a:lnTo>
                <a:lnTo>
                  <a:pt x="4398" y="1753"/>
                </a:lnTo>
                <a:close/>
                <a:moveTo>
                  <a:pt x="4310" y="1751"/>
                </a:moveTo>
                <a:lnTo>
                  <a:pt x="4310" y="1751"/>
                </a:lnTo>
                <a:lnTo>
                  <a:pt x="4312" y="1749"/>
                </a:lnTo>
                <a:lnTo>
                  <a:pt x="4312" y="1749"/>
                </a:lnTo>
                <a:lnTo>
                  <a:pt x="4310" y="1749"/>
                </a:lnTo>
                <a:lnTo>
                  <a:pt x="4310" y="1749"/>
                </a:lnTo>
                <a:lnTo>
                  <a:pt x="4310" y="1749"/>
                </a:lnTo>
                <a:lnTo>
                  <a:pt x="4310" y="1751"/>
                </a:lnTo>
                <a:lnTo>
                  <a:pt x="4310" y="1751"/>
                </a:lnTo>
                <a:lnTo>
                  <a:pt x="4310" y="1751"/>
                </a:lnTo>
                <a:close/>
                <a:moveTo>
                  <a:pt x="4331" y="1757"/>
                </a:moveTo>
                <a:lnTo>
                  <a:pt x="4331" y="1757"/>
                </a:lnTo>
                <a:lnTo>
                  <a:pt x="4331" y="1757"/>
                </a:lnTo>
                <a:lnTo>
                  <a:pt x="4331" y="1757"/>
                </a:lnTo>
                <a:lnTo>
                  <a:pt x="4333" y="1757"/>
                </a:lnTo>
                <a:lnTo>
                  <a:pt x="4333" y="1757"/>
                </a:lnTo>
                <a:lnTo>
                  <a:pt x="4333" y="1755"/>
                </a:lnTo>
                <a:lnTo>
                  <a:pt x="4333" y="1755"/>
                </a:lnTo>
                <a:lnTo>
                  <a:pt x="4333" y="1755"/>
                </a:lnTo>
                <a:lnTo>
                  <a:pt x="4333" y="1755"/>
                </a:lnTo>
                <a:lnTo>
                  <a:pt x="4333" y="1753"/>
                </a:lnTo>
                <a:lnTo>
                  <a:pt x="4331" y="1751"/>
                </a:lnTo>
                <a:lnTo>
                  <a:pt x="4331" y="1751"/>
                </a:lnTo>
                <a:lnTo>
                  <a:pt x="4329" y="1751"/>
                </a:lnTo>
                <a:lnTo>
                  <a:pt x="4329" y="1751"/>
                </a:lnTo>
                <a:lnTo>
                  <a:pt x="4329" y="1751"/>
                </a:lnTo>
                <a:lnTo>
                  <a:pt x="4327" y="1753"/>
                </a:lnTo>
                <a:lnTo>
                  <a:pt x="4327" y="1753"/>
                </a:lnTo>
                <a:lnTo>
                  <a:pt x="4327" y="1751"/>
                </a:lnTo>
                <a:lnTo>
                  <a:pt x="4327" y="1751"/>
                </a:lnTo>
                <a:lnTo>
                  <a:pt x="4325" y="1751"/>
                </a:lnTo>
                <a:lnTo>
                  <a:pt x="4325" y="1751"/>
                </a:lnTo>
                <a:lnTo>
                  <a:pt x="4323" y="1751"/>
                </a:lnTo>
                <a:lnTo>
                  <a:pt x="4323" y="1751"/>
                </a:lnTo>
                <a:lnTo>
                  <a:pt x="4321" y="1751"/>
                </a:lnTo>
                <a:lnTo>
                  <a:pt x="4321" y="1751"/>
                </a:lnTo>
                <a:lnTo>
                  <a:pt x="4321" y="1751"/>
                </a:lnTo>
                <a:lnTo>
                  <a:pt x="4318" y="1749"/>
                </a:lnTo>
                <a:lnTo>
                  <a:pt x="4318" y="1749"/>
                </a:lnTo>
                <a:lnTo>
                  <a:pt x="4316" y="1747"/>
                </a:lnTo>
                <a:lnTo>
                  <a:pt x="4316" y="1749"/>
                </a:lnTo>
                <a:lnTo>
                  <a:pt x="4314" y="1749"/>
                </a:lnTo>
                <a:lnTo>
                  <a:pt x="4314" y="1749"/>
                </a:lnTo>
                <a:lnTo>
                  <a:pt x="4314" y="1751"/>
                </a:lnTo>
                <a:lnTo>
                  <a:pt x="4314" y="1751"/>
                </a:lnTo>
                <a:lnTo>
                  <a:pt x="4316" y="1753"/>
                </a:lnTo>
                <a:lnTo>
                  <a:pt x="4318" y="1753"/>
                </a:lnTo>
                <a:lnTo>
                  <a:pt x="4318" y="1753"/>
                </a:lnTo>
                <a:lnTo>
                  <a:pt x="4318" y="1753"/>
                </a:lnTo>
                <a:lnTo>
                  <a:pt x="4321" y="1753"/>
                </a:lnTo>
                <a:lnTo>
                  <a:pt x="4321" y="1755"/>
                </a:lnTo>
                <a:lnTo>
                  <a:pt x="4321" y="1755"/>
                </a:lnTo>
                <a:lnTo>
                  <a:pt x="4318" y="1755"/>
                </a:lnTo>
                <a:lnTo>
                  <a:pt x="4316" y="1757"/>
                </a:lnTo>
                <a:lnTo>
                  <a:pt x="4316" y="1757"/>
                </a:lnTo>
                <a:lnTo>
                  <a:pt x="4314" y="1757"/>
                </a:lnTo>
                <a:lnTo>
                  <a:pt x="4312" y="1755"/>
                </a:lnTo>
                <a:lnTo>
                  <a:pt x="4312" y="1755"/>
                </a:lnTo>
                <a:lnTo>
                  <a:pt x="4312" y="1755"/>
                </a:lnTo>
                <a:lnTo>
                  <a:pt x="4312" y="1753"/>
                </a:lnTo>
                <a:lnTo>
                  <a:pt x="4310" y="1753"/>
                </a:lnTo>
                <a:lnTo>
                  <a:pt x="4310" y="1753"/>
                </a:lnTo>
                <a:lnTo>
                  <a:pt x="4308" y="1753"/>
                </a:lnTo>
                <a:lnTo>
                  <a:pt x="4306" y="1751"/>
                </a:lnTo>
                <a:lnTo>
                  <a:pt x="4306" y="1751"/>
                </a:lnTo>
                <a:lnTo>
                  <a:pt x="4304" y="1753"/>
                </a:lnTo>
                <a:lnTo>
                  <a:pt x="4302" y="1753"/>
                </a:lnTo>
                <a:lnTo>
                  <a:pt x="4302" y="1753"/>
                </a:lnTo>
                <a:lnTo>
                  <a:pt x="4300" y="1755"/>
                </a:lnTo>
                <a:lnTo>
                  <a:pt x="4300" y="1755"/>
                </a:lnTo>
                <a:lnTo>
                  <a:pt x="4300" y="1755"/>
                </a:lnTo>
                <a:lnTo>
                  <a:pt x="4300" y="1757"/>
                </a:lnTo>
                <a:lnTo>
                  <a:pt x="4300" y="1759"/>
                </a:lnTo>
                <a:lnTo>
                  <a:pt x="4300" y="1759"/>
                </a:lnTo>
                <a:lnTo>
                  <a:pt x="4300" y="1761"/>
                </a:lnTo>
                <a:lnTo>
                  <a:pt x="4302" y="1761"/>
                </a:lnTo>
                <a:lnTo>
                  <a:pt x="4302" y="1761"/>
                </a:lnTo>
                <a:lnTo>
                  <a:pt x="4304" y="1761"/>
                </a:lnTo>
                <a:lnTo>
                  <a:pt x="4306" y="1761"/>
                </a:lnTo>
                <a:lnTo>
                  <a:pt x="4306" y="1761"/>
                </a:lnTo>
                <a:lnTo>
                  <a:pt x="4306" y="1761"/>
                </a:lnTo>
                <a:lnTo>
                  <a:pt x="4308" y="1761"/>
                </a:lnTo>
                <a:lnTo>
                  <a:pt x="4308" y="1761"/>
                </a:lnTo>
                <a:lnTo>
                  <a:pt x="4310" y="1761"/>
                </a:lnTo>
                <a:lnTo>
                  <a:pt x="4314" y="1759"/>
                </a:lnTo>
                <a:lnTo>
                  <a:pt x="4314" y="1759"/>
                </a:lnTo>
                <a:lnTo>
                  <a:pt x="4314" y="1759"/>
                </a:lnTo>
                <a:lnTo>
                  <a:pt x="4318" y="1759"/>
                </a:lnTo>
                <a:lnTo>
                  <a:pt x="4318" y="1759"/>
                </a:lnTo>
                <a:lnTo>
                  <a:pt x="4321" y="1759"/>
                </a:lnTo>
                <a:lnTo>
                  <a:pt x="4321" y="1757"/>
                </a:lnTo>
                <a:lnTo>
                  <a:pt x="4323" y="1755"/>
                </a:lnTo>
                <a:lnTo>
                  <a:pt x="4323" y="1757"/>
                </a:lnTo>
                <a:lnTo>
                  <a:pt x="4323" y="1757"/>
                </a:lnTo>
                <a:lnTo>
                  <a:pt x="4323" y="1759"/>
                </a:lnTo>
                <a:lnTo>
                  <a:pt x="4325" y="1759"/>
                </a:lnTo>
                <a:lnTo>
                  <a:pt x="4327" y="1757"/>
                </a:lnTo>
                <a:lnTo>
                  <a:pt x="4327" y="1757"/>
                </a:lnTo>
                <a:lnTo>
                  <a:pt x="4329" y="1759"/>
                </a:lnTo>
                <a:lnTo>
                  <a:pt x="4329" y="1759"/>
                </a:lnTo>
                <a:lnTo>
                  <a:pt x="4329" y="1757"/>
                </a:lnTo>
                <a:lnTo>
                  <a:pt x="4329" y="1757"/>
                </a:lnTo>
                <a:lnTo>
                  <a:pt x="4329" y="1757"/>
                </a:lnTo>
                <a:lnTo>
                  <a:pt x="4329" y="1757"/>
                </a:lnTo>
                <a:lnTo>
                  <a:pt x="4329" y="1757"/>
                </a:lnTo>
                <a:lnTo>
                  <a:pt x="4331" y="1757"/>
                </a:lnTo>
                <a:close/>
                <a:moveTo>
                  <a:pt x="4585" y="1858"/>
                </a:moveTo>
                <a:lnTo>
                  <a:pt x="4585" y="1858"/>
                </a:lnTo>
                <a:lnTo>
                  <a:pt x="4587" y="1858"/>
                </a:lnTo>
                <a:lnTo>
                  <a:pt x="4587" y="1858"/>
                </a:lnTo>
                <a:lnTo>
                  <a:pt x="4587" y="1856"/>
                </a:lnTo>
                <a:lnTo>
                  <a:pt x="4587" y="1856"/>
                </a:lnTo>
                <a:lnTo>
                  <a:pt x="4585" y="1856"/>
                </a:lnTo>
                <a:lnTo>
                  <a:pt x="4585" y="1858"/>
                </a:lnTo>
                <a:close/>
                <a:moveTo>
                  <a:pt x="4455" y="1677"/>
                </a:moveTo>
                <a:lnTo>
                  <a:pt x="4455" y="1677"/>
                </a:lnTo>
                <a:lnTo>
                  <a:pt x="4455" y="1679"/>
                </a:lnTo>
                <a:lnTo>
                  <a:pt x="4457" y="1679"/>
                </a:lnTo>
                <a:lnTo>
                  <a:pt x="4457" y="1679"/>
                </a:lnTo>
                <a:lnTo>
                  <a:pt x="4455" y="1677"/>
                </a:lnTo>
                <a:lnTo>
                  <a:pt x="4455" y="1677"/>
                </a:lnTo>
                <a:close/>
                <a:moveTo>
                  <a:pt x="4461" y="1654"/>
                </a:moveTo>
                <a:lnTo>
                  <a:pt x="4463" y="1656"/>
                </a:lnTo>
                <a:lnTo>
                  <a:pt x="4463" y="1656"/>
                </a:lnTo>
                <a:lnTo>
                  <a:pt x="4465" y="1654"/>
                </a:lnTo>
                <a:lnTo>
                  <a:pt x="4465" y="1654"/>
                </a:lnTo>
                <a:lnTo>
                  <a:pt x="4463" y="1652"/>
                </a:lnTo>
                <a:lnTo>
                  <a:pt x="4461" y="1652"/>
                </a:lnTo>
                <a:lnTo>
                  <a:pt x="4459" y="1650"/>
                </a:lnTo>
                <a:lnTo>
                  <a:pt x="4457" y="1650"/>
                </a:lnTo>
                <a:lnTo>
                  <a:pt x="4457" y="1650"/>
                </a:lnTo>
                <a:lnTo>
                  <a:pt x="4455" y="1652"/>
                </a:lnTo>
                <a:lnTo>
                  <a:pt x="4453" y="1654"/>
                </a:lnTo>
                <a:lnTo>
                  <a:pt x="4453" y="1654"/>
                </a:lnTo>
                <a:lnTo>
                  <a:pt x="4455" y="1656"/>
                </a:lnTo>
                <a:lnTo>
                  <a:pt x="4457" y="1656"/>
                </a:lnTo>
                <a:lnTo>
                  <a:pt x="4459" y="1656"/>
                </a:lnTo>
                <a:lnTo>
                  <a:pt x="4461" y="1654"/>
                </a:lnTo>
                <a:close/>
                <a:moveTo>
                  <a:pt x="4425" y="1765"/>
                </a:moveTo>
                <a:lnTo>
                  <a:pt x="4429" y="1763"/>
                </a:lnTo>
                <a:lnTo>
                  <a:pt x="4432" y="1763"/>
                </a:lnTo>
                <a:lnTo>
                  <a:pt x="4432" y="1763"/>
                </a:lnTo>
                <a:lnTo>
                  <a:pt x="4432" y="1763"/>
                </a:lnTo>
                <a:lnTo>
                  <a:pt x="4434" y="1761"/>
                </a:lnTo>
                <a:lnTo>
                  <a:pt x="4436" y="1761"/>
                </a:lnTo>
                <a:lnTo>
                  <a:pt x="4438" y="1761"/>
                </a:lnTo>
                <a:lnTo>
                  <a:pt x="4438" y="1759"/>
                </a:lnTo>
                <a:lnTo>
                  <a:pt x="4440" y="1759"/>
                </a:lnTo>
                <a:lnTo>
                  <a:pt x="4442" y="1759"/>
                </a:lnTo>
                <a:lnTo>
                  <a:pt x="4442" y="1757"/>
                </a:lnTo>
                <a:lnTo>
                  <a:pt x="4444" y="1757"/>
                </a:lnTo>
                <a:lnTo>
                  <a:pt x="4446" y="1757"/>
                </a:lnTo>
                <a:lnTo>
                  <a:pt x="4448" y="1755"/>
                </a:lnTo>
                <a:lnTo>
                  <a:pt x="4453" y="1753"/>
                </a:lnTo>
                <a:lnTo>
                  <a:pt x="4450" y="1753"/>
                </a:lnTo>
                <a:lnTo>
                  <a:pt x="4450" y="1751"/>
                </a:lnTo>
                <a:lnTo>
                  <a:pt x="4448" y="1751"/>
                </a:lnTo>
                <a:lnTo>
                  <a:pt x="4446" y="1751"/>
                </a:lnTo>
                <a:lnTo>
                  <a:pt x="4446" y="1751"/>
                </a:lnTo>
                <a:lnTo>
                  <a:pt x="4446" y="1751"/>
                </a:lnTo>
                <a:lnTo>
                  <a:pt x="4444" y="1753"/>
                </a:lnTo>
                <a:lnTo>
                  <a:pt x="4442" y="1753"/>
                </a:lnTo>
                <a:lnTo>
                  <a:pt x="4440" y="1753"/>
                </a:lnTo>
                <a:lnTo>
                  <a:pt x="4436" y="1753"/>
                </a:lnTo>
                <a:lnTo>
                  <a:pt x="4432" y="1753"/>
                </a:lnTo>
                <a:lnTo>
                  <a:pt x="4429" y="1753"/>
                </a:lnTo>
                <a:lnTo>
                  <a:pt x="4423" y="1755"/>
                </a:lnTo>
                <a:lnTo>
                  <a:pt x="4423" y="1755"/>
                </a:lnTo>
                <a:lnTo>
                  <a:pt x="4421" y="1755"/>
                </a:lnTo>
                <a:lnTo>
                  <a:pt x="4421" y="1757"/>
                </a:lnTo>
                <a:lnTo>
                  <a:pt x="4419" y="1759"/>
                </a:lnTo>
                <a:lnTo>
                  <a:pt x="4417" y="1761"/>
                </a:lnTo>
                <a:lnTo>
                  <a:pt x="4415" y="1761"/>
                </a:lnTo>
                <a:lnTo>
                  <a:pt x="4413" y="1763"/>
                </a:lnTo>
                <a:lnTo>
                  <a:pt x="4413" y="1763"/>
                </a:lnTo>
                <a:lnTo>
                  <a:pt x="4406" y="1765"/>
                </a:lnTo>
                <a:lnTo>
                  <a:pt x="4404" y="1765"/>
                </a:lnTo>
                <a:lnTo>
                  <a:pt x="4402" y="1767"/>
                </a:lnTo>
                <a:lnTo>
                  <a:pt x="4400" y="1770"/>
                </a:lnTo>
                <a:lnTo>
                  <a:pt x="4400" y="1772"/>
                </a:lnTo>
                <a:lnTo>
                  <a:pt x="4398" y="1774"/>
                </a:lnTo>
                <a:lnTo>
                  <a:pt x="4398" y="1774"/>
                </a:lnTo>
                <a:lnTo>
                  <a:pt x="4398" y="1776"/>
                </a:lnTo>
                <a:lnTo>
                  <a:pt x="4400" y="1776"/>
                </a:lnTo>
                <a:lnTo>
                  <a:pt x="4400" y="1778"/>
                </a:lnTo>
                <a:lnTo>
                  <a:pt x="4398" y="1778"/>
                </a:lnTo>
                <a:lnTo>
                  <a:pt x="4398" y="1778"/>
                </a:lnTo>
                <a:lnTo>
                  <a:pt x="4398" y="1780"/>
                </a:lnTo>
                <a:lnTo>
                  <a:pt x="4398" y="1780"/>
                </a:lnTo>
                <a:lnTo>
                  <a:pt x="4400" y="1780"/>
                </a:lnTo>
                <a:lnTo>
                  <a:pt x="4402" y="1780"/>
                </a:lnTo>
                <a:lnTo>
                  <a:pt x="4404" y="1780"/>
                </a:lnTo>
                <a:lnTo>
                  <a:pt x="4406" y="1778"/>
                </a:lnTo>
                <a:lnTo>
                  <a:pt x="4409" y="1778"/>
                </a:lnTo>
                <a:lnTo>
                  <a:pt x="4411" y="1778"/>
                </a:lnTo>
                <a:lnTo>
                  <a:pt x="4411" y="1776"/>
                </a:lnTo>
                <a:lnTo>
                  <a:pt x="4413" y="1776"/>
                </a:lnTo>
                <a:lnTo>
                  <a:pt x="4415" y="1774"/>
                </a:lnTo>
                <a:lnTo>
                  <a:pt x="4417" y="1772"/>
                </a:lnTo>
                <a:lnTo>
                  <a:pt x="4419" y="1770"/>
                </a:lnTo>
                <a:lnTo>
                  <a:pt x="4419" y="1770"/>
                </a:lnTo>
                <a:lnTo>
                  <a:pt x="4421" y="1767"/>
                </a:lnTo>
                <a:lnTo>
                  <a:pt x="4425" y="1765"/>
                </a:lnTo>
                <a:close/>
                <a:moveTo>
                  <a:pt x="4421" y="1841"/>
                </a:moveTo>
                <a:lnTo>
                  <a:pt x="4421" y="1841"/>
                </a:lnTo>
                <a:lnTo>
                  <a:pt x="4419" y="1843"/>
                </a:lnTo>
                <a:lnTo>
                  <a:pt x="4421" y="1843"/>
                </a:lnTo>
                <a:lnTo>
                  <a:pt x="4421" y="1841"/>
                </a:lnTo>
                <a:lnTo>
                  <a:pt x="4421" y="1841"/>
                </a:lnTo>
                <a:lnTo>
                  <a:pt x="4421" y="1841"/>
                </a:lnTo>
                <a:lnTo>
                  <a:pt x="4421" y="1841"/>
                </a:lnTo>
                <a:close/>
                <a:moveTo>
                  <a:pt x="4333" y="1749"/>
                </a:moveTo>
                <a:lnTo>
                  <a:pt x="4333" y="1749"/>
                </a:lnTo>
                <a:lnTo>
                  <a:pt x="4333" y="1749"/>
                </a:lnTo>
                <a:lnTo>
                  <a:pt x="4333" y="1749"/>
                </a:lnTo>
                <a:lnTo>
                  <a:pt x="4333" y="1749"/>
                </a:lnTo>
                <a:lnTo>
                  <a:pt x="4333" y="1749"/>
                </a:lnTo>
                <a:lnTo>
                  <a:pt x="4331" y="1749"/>
                </a:lnTo>
                <a:lnTo>
                  <a:pt x="4333" y="1751"/>
                </a:lnTo>
                <a:lnTo>
                  <a:pt x="4333" y="1749"/>
                </a:lnTo>
                <a:lnTo>
                  <a:pt x="4333" y="1749"/>
                </a:lnTo>
                <a:close/>
                <a:moveTo>
                  <a:pt x="4379" y="1707"/>
                </a:moveTo>
                <a:lnTo>
                  <a:pt x="4379" y="1709"/>
                </a:lnTo>
                <a:lnTo>
                  <a:pt x="4381" y="1709"/>
                </a:lnTo>
                <a:lnTo>
                  <a:pt x="4381" y="1709"/>
                </a:lnTo>
                <a:lnTo>
                  <a:pt x="4381" y="1709"/>
                </a:lnTo>
                <a:lnTo>
                  <a:pt x="4383" y="1709"/>
                </a:lnTo>
                <a:lnTo>
                  <a:pt x="4383" y="1709"/>
                </a:lnTo>
                <a:lnTo>
                  <a:pt x="4383" y="1709"/>
                </a:lnTo>
                <a:lnTo>
                  <a:pt x="4385" y="1707"/>
                </a:lnTo>
                <a:lnTo>
                  <a:pt x="4383" y="1705"/>
                </a:lnTo>
                <a:lnTo>
                  <a:pt x="4385" y="1702"/>
                </a:lnTo>
                <a:lnTo>
                  <a:pt x="4385" y="1698"/>
                </a:lnTo>
                <a:lnTo>
                  <a:pt x="4385" y="1698"/>
                </a:lnTo>
                <a:lnTo>
                  <a:pt x="4385" y="1698"/>
                </a:lnTo>
                <a:lnTo>
                  <a:pt x="4383" y="1698"/>
                </a:lnTo>
                <a:lnTo>
                  <a:pt x="4381" y="1700"/>
                </a:lnTo>
                <a:lnTo>
                  <a:pt x="4379" y="1700"/>
                </a:lnTo>
                <a:lnTo>
                  <a:pt x="4381" y="1702"/>
                </a:lnTo>
                <a:lnTo>
                  <a:pt x="4381" y="1705"/>
                </a:lnTo>
                <a:lnTo>
                  <a:pt x="4379" y="1705"/>
                </a:lnTo>
                <a:lnTo>
                  <a:pt x="4379" y="1707"/>
                </a:lnTo>
                <a:close/>
                <a:moveTo>
                  <a:pt x="4612" y="1061"/>
                </a:moveTo>
                <a:lnTo>
                  <a:pt x="4610" y="1061"/>
                </a:lnTo>
                <a:lnTo>
                  <a:pt x="4610" y="1061"/>
                </a:lnTo>
                <a:lnTo>
                  <a:pt x="4612" y="1061"/>
                </a:lnTo>
                <a:lnTo>
                  <a:pt x="4614" y="1059"/>
                </a:lnTo>
                <a:lnTo>
                  <a:pt x="4616" y="1057"/>
                </a:lnTo>
                <a:lnTo>
                  <a:pt x="4614" y="1057"/>
                </a:lnTo>
                <a:lnTo>
                  <a:pt x="4614" y="1057"/>
                </a:lnTo>
                <a:lnTo>
                  <a:pt x="4614" y="1055"/>
                </a:lnTo>
                <a:lnTo>
                  <a:pt x="4614" y="1053"/>
                </a:lnTo>
                <a:lnTo>
                  <a:pt x="4614" y="1053"/>
                </a:lnTo>
                <a:lnTo>
                  <a:pt x="4612" y="1055"/>
                </a:lnTo>
                <a:lnTo>
                  <a:pt x="4610" y="1057"/>
                </a:lnTo>
                <a:lnTo>
                  <a:pt x="4610" y="1059"/>
                </a:lnTo>
                <a:lnTo>
                  <a:pt x="4612" y="1059"/>
                </a:lnTo>
                <a:lnTo>
                  <a:pt x="4612" y="1059"/>
                </a:lnTo>
                <a:lnTo>
                  <a:pt x="4612" y="1059"/>
                </a:lnTo>
                <a:lnTo>
                  <a:pt x="4612" y="1061"/>
                </a:lnTo>
                <a:close/>
                <a:moveTo>
                  <a:pt x="4373" y="1707"/>
                </a:moveTo>
                <a:lnTo>
                  <a:pt x="4373" y="1707"/>
                </a:lnTo>
                <a:lnTo>
                  <a:pt x="4373" y="1709"/>
                </a:lnTo>
                <a:lnTo>
                  <a:pt x="4375" y="1709"/>
                </a:lnTo>
                <a:lnTo>
                  <a:pt x="4375" y="1709"/>
                </a:lnTo>
                <a:lnTo>
                  <a:pt x="4375" y="1707"/>
                </a:lnTo>
                <a:lnTo>
                  <a:pt x="4375" y="1705"/>
                </a:lnTo>
                <a:lnTo>
                  <a:pt x="4375" y="1705"/>
                </a:lnTo>
                <a:lnTo>
                  <a:pt x="4375" y="1705"/>
                </a:lnTo>
                <a:lnTo>
                  <a:pt x="4373" y="1705"/>
                </a:lnTo>
                <a:lnTo>
                  <a:pt x="4373" y="1705"/>
                </a:lnTo>
                <a:lnTo>
                  <a:pt x="4373" y="1705"/>
                </a:lnTo>
                <a:lnTo>
                  <a:pt x="4373" y="1705"/>
                </a:lnTo>
                <a:lnTo>
                  <a:pt x="4373" y="1707"/>
                </a:lnTo>
                <a:close/>
                <a:moveTo>
                  <a:pt x="4398" y="1654"/>
                </a:moveTo>
                <a:lnTo>
                  <a:pt x="4398" y="1652"/>
                </a:lnTo>
                <a:lnTo>
                  <a:pt x="4398" y="1652"/>
                </a:lnTo>
                <a:lnTo>
                  <a:pt x="4396" y="1652"/>
                </a:lnTo>
                <a:lnTo>
                  <a:pt x="4396" y="1654"/>
                </a:lnTo>
                <a:lnTo>
                  <a:pt x="4398" y="1656"/>
                </a:lnTo>
                <a:lnTo>
                  <a:pt x="4398" y="1656"/>
                </a:lnTo>
                <a:lnTo>
                  <a:pt x="4398" y="1654"/>
                </a:lnTo>
                <a:lnTo>
                  <a:pt x="4398" y="1654"/>
                </a:lnTo>
                <a:lnTo>
                  <a:pt x="4398" y="1654"/>
                </a:lnTo>
                <a:close/>
                <a:moveTo>
                  <a:pt x="4331" y="1770"/>
                </a:moveTo>
                <a:lnTo>
                  <a:pt x="4333" y="1770"/>
                </a:lnTo>
                <a:lnTo>
                  <a:pt x="4333" y="1772"/>
                </a:lnTo>
                <a:lnTo>
                  <a:pt x="4337" y="1772"/>
                </a:lnTo>
                <a:lnTo>
                  <a:pt x="4337" y="1772"/>
                </a:lnTo>
                <a:lnTo>
                  <a:pt x="4339" y="1772"/>
                </a:lnTo>
                <a:lnTo>
                  <a:pt x="4339" y="1772"/>
                </a:lnTo>
                <a:lnTo>
                  <a:pt x="4344" y="1774"/>
                </a:lnTo>
                <a:lnTo>
                  <a:pt x="4346" y="1774"/>
                </a:lnTo>
                <a:lnTo>
                  <a:pt x="4346" y="1776"/>
                </a:lnTo>
                <a:lnTo>
                  <a:pt x="4348" y="1778"/>
                </a:lnTo>
                <a:lnTo>
                  <a:pt x="4348" y="1778"/>
                </a:lnTo>
                <a:lnTo>
                  <a:pt x="4350" y="1778"/>
                </a:lnTo>
                <a:lnTo>
                  <a:pt x="4352" y="1778"/>
                </a:lnTo>
                <a:lnTo>
                  <a:pt x="4352" y="1780"/>
                </a:lnTo>
                <a:lnTo>
                  <a:pt x="4354" y="1778"/>
                </a:lnTo>
                <a:lnTo>
                  <a:pt x="4356" y="1778"/>
                </a:lnTo>
                <a:lnTo>
                  <a:pt x="4356" y="1778"/>
                </a:lnTo>
                <a:lnTo>
                  <a:pt x="4358" y="1776"/>
                </a:lnTo>
                <a:lnTo>
                  <a:pt x="4358" y="1776"/>
                </a:lnTo>
                <a:lnTo>
                  <a:pt x="4358" y="1774"/>
                </a:lnTo>
                <a:lnTo>
                  <a:pt x="4356" y="1774"/>
                </a:lnTo>
                <a:lnTo>
                  <a:pt x="4356" y="1772"/>
                </a:lnTo>
                <a:lnTo>
                  <a:pt x="4354" y="1772"/>
                </a:lnTo>
                <a:lnTo>
                  <a:pt x="4354" y="1770"/>
                </a:lnTo>
                <a:lnTo>
                  <a:pt x="4352" y="1770"/>
                </a:lnTo>
                <a:lnTo>
                  <a:pt x="4352" y="1770"/>
                </a:lnTo>
                <a:lnTo>
                  <a:pt x="4350" y="1770"/>
                </a:lnTo>
                <a:lnTo>
                  <a:pt x="4350" y="1770"/>
                </a:lnTo>
                <a:lnTo>
                  <a:pt x="4350" y="1767"/>
                </a:lnTo>
                <a:lnTo>
                  <a:pt x="4350" y="1767"/>
                </a:lnTo>
                <a:lnTo>
                  <a:pt x="4348" y="1767"/>
                </a:lnTo>
                <a:lnTo>
                  <a:pt x="4346" y="1765"/>
                </a:lnTo>
                <a:lnTo>
                  <a:pt x="4346" y="1765"/>
                </a:lnTo>
                <a:lnTo>
                  <a:pt x="4346" y="1765"/>
                </a:lnTo>
                <a:lnTo>
                  <a:pt x="4344" y="1765"/>
                </a:lnTo>
                <a:lnTo>
                  <a:pt x="4344" y="1765"/>
                </a:lnTo>
                <a:lnTo>
                  <a:pt x="4341" y="1765"/>
                </a:lnTo>
                <a:lnTo>
                  <a:pt x="4337" y="1765"/>
                </a:lnTo>
                <a:lnTo>
                  <a:pt x="4335" y="1765"/>
                </a:lnTo>
                <a:lnTo>
                  <a:pt x="4335" y="1765"/>
                </a:lnTo>
                <a:lnTo>
                  <a:pt x="4333" y="1767"/>
                </a:lnTo>
                <a:lnTo>
                  <a:pt x="4331" y="1767"/>
                </a:lnTo>
                <a:lnTo>
                  <a:pt x="4331" y="1767"/>
                </a:lnTo>
                <a:lnTo>
                  <a:pt x="4331" y="1770"/>
                </a:lnTo>
                <a:lnTo>
                  <a:pt x="4331" y="1770"/>
                </a:lnTo>
                <a:close/>
                <a:moveTo>
                  <a:pt x="4339" y="1755"/>
                </a:moveTo>
                <a:lnTo>
                  <a:pt x="4339" y="1755"/>
                </a:lnTo>
                <a:lnTo>
                  <a:pt x="4339" y="1753"/>
                </a:lnTo>
                <a:lnTo>
                  <a:pt x="4339" y="1753"/>
                </a:lnTo>
                <a:lnTo>
                  <a:pt x="4339" y="1753"/>
                </a:lnTo>
                <a:lnTo>
                  <a:pt x="4339" y="1753"/>
                </a:lnTo>
                <a:lnTo>
                  <a:pt x="4339" y="1753"/>
                </a:lnTo>
                <a:lnTo>
                  <a:pt x="4337" y="1753"/>
                </a:lnTo>
                <a:lnTo>
                  <a:pt x="4337" y="1753"/>
                </a:lnTo>
                <a:lnTo>
                  <a:pt x="4337" y="1755"/>
                </a:lnTo>
                <a:lnTo>
                  <a:pt x="4337" y="1755"/>
                </a:lnTo>
                <a:lnTo>
                  <a:pt x="4337" y="1755"/>
                </a:lnTo>
                <a:lnTo>
                  <a:pt x="4337" y="1757"/>
                </a:lnTo>
                <a:lnTo>
                  <a:pt x="4337" y="1757"/>
                </a:lnTo>
                <a:lnTo>
                  <a:pt x="4339" y="1757"/>
                </a:lnTo>
                <a:lnTo>
                  <a:pt x="4337" y="1755"/>
                </a:lnTo>
                <a:lnTo>
                  <a:pt x="4339" y="1755"/>
                </a:lnTo>
                <a:lnTo>
                  <a:pt x="4339" y="1755"/>
                </a:lnTo>
                <a:close/>
                <a:moveTo>
                  <a:pt x="4358" y="1734"/>
                </a:moveTo>
                <a:lnTo>
                  <a:pt x="4358" y="1732"/>
                </a:lnTo>
                <a:lnTo>
                  <a:pt x="4356" y="1732"/>
                </a:lnTo>
                <a:lnTo>
                  <a:pt x="4356" y="1732"/>
                </a:lnTo>
                <a:lnTo>
                  <a:pt x="4356" y="1734"/>
                </a:lnTo>
                <a:lnTo>
                  <a:pt x="4356" y="1734"/>
                </a:lnTo>
                <a:lnTo>
                  <a:pt x="4358" y="1734"/>
                </a:lnTo>
                <a:close/>
                <a:moveTo>
                  <a:pt x="4465" y="1686"/>
                </a:moveTo>
                <a:lnTo>
                  <a:pt x="4465" y="1684"/>
                </a:lnTo>
                <a:lnTo>
                  <a:pt x="4465" y="1684"/>
                </a:lnTo>
                <a:lnTo>
                  <a:pt x="4465" y="1684"/>
                </a:lnTo>
                <a:lnTo>
                  <a:pt x="4467" y="1684"/>
                </a:lnTo>
                <a:lnTo>
                  <a:pt x="4467" y="1682"/>
                </a:lnTo>
                <a:lnTo>
                  <a:pt x="4467" y="1682"/>
                </a:lnTo>
                <a:lnTo>
                  <a:pt x="4465" y="1682"/>
                </a:lnTo>
                <a:lnTo>
                  <a:pt x="4463" y="1684"/>
                </a:lnTo>
                <a:lnTo>
                  <a:pt x="4463" y="1684"/>
                </a:lnTo>
                <a:lnTo>
                  <a:pt x="4461" y="1684"/>
                </a:lnTo>
                <a:lnTo>
                  <a:pt x="4461" y="1684"/>
                </a:lnTo>
                <a:lnTo>
                  <a:pt x="4461" y="1686"/>
                </a:lnTo>
                <a:lnTo>
                  <a:pt x="4461" y="1686"/>
                </a:lnTo>
                <a:lnTo>
                  <a:pt x="4463" y="1684"/>
                </a:lnTo>
                <a:lnTo>
                  <a:pt x="4463" y="1684"/>
                </a:lnTo>
                <a:lnTo>
                  <a:pt x="4465" y="1684"/>
                </a:lnTo>
                <a:lnTo>
                  <a:pt x="4465" y="1684"/>
                </a:lnTo>
                <a:lnTo>
                  <a:pt x="4465" y="1686"/>
                </a:lnTo>
                <a:lnTo>
                  <a:pt x="4465" y="1686"/>
                </a:lnTo>
                <a:close/>
                <a:moveTo>
                  <a:pt x="4352" y="1721"/>
                </a:moveTo>
                <a:lnTo>
                  <a:pt x="4352" y="1723"/>
                </a:lnTo>
                <a:lnTo>
                  <a:pt x="4354" y="1723"/>
                </a:lnTo>
                <a:lnTo>
                  <a:pt x="4354" y="1721"/>
                </a:lnTo>
                <a:lnTo>
                  <a:pt x="4354" y="1717"/>
                </a:lnTo>
                <a:lnTo>
                  <a:pt x="4354" y="1715"/>
                </a:lnTo>
                <a:lnTo>
                  <a:pt x="4354" y="1715"/>
                </a:lnTo>
                <a:lnTo>
                  <a:pt x="4352" y="1715"/>
                </a:lnTo>
                <a:lnTo>
                  <a:pt x="4352" y="1719"/>
                </a:lnTo>
                <a:lnTo>
                  <a:pt x="4352" y="1719"/>
                </a:lnTo>
                <a:lnTo>
                  <a:pt x="4352" y="1721"/>
                </a:lnTo>
                <a:close/>
                <a:moveTo>
                  <a:pt x="4373" y="1782"/>
                </a:moveTo>
                <a:lnTo>
                  <a:pt x="4371" y="1782"/>
                </a:lnTo>
                <a:lnTo>
                  <a:pt x="4371" y="1784"/>
                </a:lnTo>
                <a:lnTo>
                  <a:pt x="4373" y="1784"/>
                </a:lnTo>
                <a:lnTo>
                  <a:pt x="4373" y="1784"/>
                </a:lnTo>
                <a:lnTo>
                  <a:pt x="4375" y="1782"/>
                </a:lnTo>
                <a:lnTo>
                  <a:pt x="4375" y="1782"/>
                </a:lnTo>
                <a:lnTo>
                  <a:pt x="4375" y="1782"/>
                </a:lnTo>
                <a:lnTo>
                  <a:pt x="4373" y="1782"/>
                </a:lnTo>
                <a:lnTo>
                  <a:pt x="4373" y="1782"/>
                </a:lnTo>
                <a:close/>
                <a:moveTo>
                  <a:pt x="4559" y="1719"/>
                </a:moveTo>
                <a:lnTo>
                  <a:pt x="4559" y="1719"/>
                </a:lnTo>
                <a:lnTo>
                  <a:pt x="4559" y="1717"/>
                </a:lnTo>
                <a:lnTo>
                  <a:pt x="4559" y="1717"/>
                </a:lnTo>
                <a:lnTo>
                  <a:pt x="4559" y="1715"/>
                </a:lnTo>
                <a:lnTo>
                  <a:pt x="4559" y="1715"/>
                </a:lnTo>
                <a:lnTo>
                  <a:pt x="4559" y="1713"/>
                </a:lnTo>
                <a:lnTo>
                  <a:pt x="4559" y="1713"/>
                </a:lnTo>
                <a:lnTo>
                  <a:pt x="4559" y="1711"/>
                </a:lnTo>
                <a:lnTo>
                  <a:pt x="4559" y="1711"/>
                </a:lnTo>
                <a:lnTo>
                  <a:pt x="4559" y="1711"/>
                </a:lnTo>
                <a:lnTo>
                  <a:pt x="4559" y="1711"/>
                </a:lnTo>
                <a:lnTo>
                  <a:pt x="4557" y="1709"/>
                </a:lnTo>
                <a:lnTo>
                  <a:pt x="4557" y="1709"/>
                </a:lnTo>
                <a:lnTo>
                  <a:pt x="4557" y="1709"/>
                </a:lnTo>
                <a:lnTo>
                  <a:pt x="4555" y="1711"/>
                </a:lnTo>
                <a:lnTo>
                  <a:pt x="4555" y="1711"/>
                </a:lnTo>
                <a:lnTo>
                  <a:pt x="4553" y="1713"/>
                </a:lnTo>
                <a:lnTo>
                  <a:pt x="4553" y="1713"/>
                </a:lnTo>
                <a:lnTo>
                  <a:pt x="4551" y="1713"/>
                </a:lnTo>
                <a:lnTo>
                  <a:pt x="4553" y="1713"/>
                </a:lnTo>
                <a:lnTo>
                  <a:pt x="4553" y="1715"/>
                </a:lnTo>
                <a:lnTo>
                  <a:pt x="4553" y="1717"/>
                </a:lnTo>
                <a:lnTo>
                  <a:pt x="4553" y="1717"/>
                </a:lnTo>
                <a:lnTo>
                  <a:pt x="4553" y="1717"/>
                </a:lnTo>
                <a:lnTo>
                  <a:pt x="4551" y="1717"/>
                </a:lnTo>
                <a:lnTo>
                  <a:pt x="4551" y="1719"/>
                </a:lnTo>
                <a:lnTo>
                  <a:pt x="4551" y="1719"/>
                </a:lnTo>
                <a:lnTo>
                  <a:pt x="4553" y="1719"/>
                </a:lnTo>
                <a:lnTo>
                  <a:pt x="4553" y="1719"/>
                </a:lnTo>
                <a:lnTo>
                  <a:pt x="4553" y="1721"/>
                </a:lnTo>
                <a:lnTo>
                  <a:pt x="4555" y="1721"/>
                </a:lnTo>
                <a:lnTo>
                  <a:pt x="4557" y="1723"/>
                </a:lnTo>
                <a:lnTo>
                  <a:pt x="4559" y="1721"/>
                </a:lnTo>
                <a:lnTo>
                  <a:pt x="4559" y="1721"/>
                </a:lnTo>
                <a:lnTo>
                  <a:pt x="4559" y="1721"/>
                </a:lnTo>
                <a:lnTo>
                  <a:pt x="4559" y="1719"/>
                </a:lnTo>
                <a:lnTo>
                  <a:pt x="4559" y="1719"/>
                </a:lnTo>
                <a:close/>
                <a:moveTo>
                  <a:pt x="4557" y="1728"/>
                </a:moveTo>
                <a:lnTo>
                  <a:pt x="4559" y="1728"/>
                </a:lnTo>
                <a:lnTo>
                  <a:pt x="4559" y="1728"/>
                </a:lnTo>
                <a:lnTo>
                  <a:pt x="4559" y="1728"/>
                </a:lnTo>
                <a:lnTo>
                  <a:pt x="4559" y="1726"/>
                </a:lnTo>
                <a:lnTo>
                  <a:pt x="4559" y="1726"/>
                </a:lnTo>
                <a:lnTo>
                  <a:pt x="4559" y="1728"/>
                </a:lnTo>
                <a:lnTo>
                  <a:pt x="4557" y="1728"/>
                </a:lnTo>
                <a:lnTo>
                  <a:pt x="4557" y="1728"/>
                </a:lnTo>
                <a:close/>
                <a:moveTo>
                  <a:pt x="4534" y="1711"/>
                </a:moveTo>
                <a:lnTo>
                  <a:pt x="4534" y="1713"/>
                </a:lnTo>
                <a:lnTo>
                  <a:pt x="4534" y="1715"/>
                </a:lnTo>
                <a:lnTo>
                  <a:pt x="4532" y="1717"/>
                </a:lnTo>
                <a:lnTo>
                  <a:pt x="4534" y="1715"/>
                </a:lnTo>
                <a:lnTo>
                  <a:pt x="4534" y="1713"/>
                </a:lnTo>
                <a:lnTo>
                  <a:pt x="4536" y="1711"/>
                </a:lnTo>
                <a:lnTo>
                  <a:pt x="4536" y="1709"/>
                </a:lnTo>
                <a:lnTo>
                  <a:pt x="4536" y="1707"/>
                </a:lnTo>
                <a:lnTo>
                  <a:pt x="4536" y="1707"/>
                </a:lnTo>
                <a:lnTo>
                  <a:pt x="4534" y="1711"/>
                </a:lnTo>
                <a:close/>
                <a:moveTo>
                  <a:pt x="4473" y="1684"/>
                </a:moveTo>
                <a:lnTo>
                  <a:pt x="4473" y="1682"/>
                </a:lnTo>
                <a:lnTo>
                  <a:pt x="4471" y="1682"/>
                </a:lnTo>
                <a:lnTo>
                  <a:pt x="4471" y="1682"/>
                </a:lnTo>
                <a:lnTo>
                  <a:pt x="4471" y="1682"/>
                </a:lnTo>
                <a:lnTo>
                  <a:pt x="4471" y="1682"/>
                </a:lnTo>
                <a:lnTo>
                  <a:pt x="4471" y="1684"/>
                </a:lnTo>
                <a:lnTo>
                  <a:pt x="4471" y="1684"/>
                </a:lnTo>
                <a:lnTo>
                  <a:pt x="4471" y="1684"/>
                </a:lnTo>
                <a:lnTo>
                  <a:pt x="4473" y="1684"/>
                </a:lnTo>
                <a:close/>
                <a:moveTo>
                  <a:pt x="4541" y="1692"/>
                </a:moveTo>
                <a:lnTo>
                  <a:pt x="4538" y="1690"/>
                </a:lnTo>
                <a:lnTo>
                  <a:pt x="4538" y="1692"/>
                </a:lnTo>
                <a:lnTo>
                  <a:pt x="4543" y="1692"/>
                </a:lnTo>
                <a:lnTo>
                  <a:pt x="4543" y="1692"/>
                </a:lnTo>
                <a:lnTo>
                  <a:pt x="4543" y="1692"/>
                </a:lnTo>
                <a:lnTo>
                  <a:pt x="4541" y="1692"/>
                </a:lnTo>
                <a:close/>
                <a:moveTo>
                  <a:pt x="4398" y="1707"/>
                </a:moveTo>
                <a:lnTo>
                  <a:pt x="4398" y="1707"/>
                </a:lnTo>
                <a:lnTo>
                  <a:pt x="4398" y="1707"/>
                </a:lnTo>
                <a:lnTo>
                  <a:pt x="4398" y="1709"/>
                </a:lnTo>
                <a:lnTo>
                  <a:pt x="4398" y="1709"/>
                </a:lnTo>
                <a:lnTo>
                  <a:pt x="4398" y="1707"/>
                </a:lnTo>
                <a:lnTo>
                  <a:pt x="4398" y="1707"/>
                </a:lnTo>
                <a:lnTo>
                  <a:pt x="4398" y="1707"/>
                </a:lnTo>
                <a:close/>
                <a:moveTo>
                  <a:pt x="4561" y="1723"/>
                </a:moveTo>
                <a:lnTo>
                  <a:pt x="4561" y="1723"/>
                </a:lnTo>
                <a:lnTo>
                  <a:pt x="4561" y="1723"/>
                </a:lnTo>
                <a:lnTo>
                  <a:pt x="4561" y="1721"/>
                </a:lnTo>
                <a:lnTo>
                  <a:pt x="4561" y="1721"/>
                </a:lnTo>
                <a:lnTo>
                  <a:pt x="4561" y="1721"/>
                </a:lnTo>
                <a:lnTo>
                  <a:pt x="4561" y="1723"/>
                </a:lnTo>
                <a:close/>
                <a:moveTo>
                  <a:pt x="4589" y="1793"/>
                </a:moveTo>
                <a:lnTo>
                  <a:pt x="4589" y="1793"/>
                </a:lnTo>
                <a:lnTo>
                  <a:pt x="4587" y="1793"/>
                </a:lnTo>
                <a:lnTo>
                  <a:pt x="4587" y="1795"/>
                </a:lnTo>
                <a:lnTo>
                  <a:pt x="4585" y="1795"/>
                </a:lnTo>
                <a:lnTo>
                  <a:pt x="4587" y="1797"/>
                </a:lnTo>
                <a:lnTo>
                  <a:pt x="4587" y="1795"/>
                </a:lnTo>
                <a:lnTo>
                  <a:pt x="4589" y="1793"/>
                </a:lnTo>
                <a:lnTo>
                  <a:pt x="4589" y="1791"/>
                </a:lnTo>
                <a:lnTo>
                  <a:pt x="4589" y="1791"/>
                </a:lnTo>
                <a:lnTo>
                  <a:pt x="4589" y="1791"/>
                </a:lnTo>
                <a:lnTo>
                  <a:pt x="4589" y="1793"/>
                </a:lnTo>
                <a:close/>
                <a:moveTo>
                  <a:pt x="4593" y="1860"/>
                </a:moveTo>
                <a:lnTo>
                  <a:pt x="4593" y="1860"/>
                </a:lnTo>
                <a:lnTo>
                  <a:pt x="4593" y="1860"/>
                </a:lnTo>
                <a:lnTo>
                  <a:pt x="4593" y="1860"/>
                </a:lnTo>
                <a:lnTo>
                  <a:pt x="4593" y="1858"/>
                </a:lnTo>
                <a:lnTo>
                  <a:pt x="4593" y="1858"/>
                </a:lnTo>
                <a:lnTo>
                  <a:pt x="4593" y="1858"/>
                </a:lnTo>
                <a:lnTo>
                  <a:pt x="4593" y="1858"/>
                </a:lnTo>
                <a:lnTo>
                  <a:pt x="4591" y="1858"/>
                </a:lnTo>
                <a:lnTo>
                  <a:pt x="4593" y="1860"/>
                </a:lnTo>
                <a:lnTo>
                  <a:pt x="4593" y="1860"/>
                </a:lnTo>
                <a:close/>
                <a:moveTo>
                  <a:pt x="4580" y="1799"/>
                </a:moveTo>
                <a:lnTo>
                  <a:pt x="4582" y="1799"/>
                </a:lnTo>
                <a:lnTo>
                  <a:pt x="4582" y="1799"/>
                </a:lnTo>
                <a:lnTo>
                  <a:pt x="4585" y="1797"/>
                </a:lnTo>
                <a:lnTo>
                  <a:pt x="4585" y="1797"/>
                </a:lnTo>
                <a:lnTo>
                  <a:pt x="4585" y="1797"/>
                </a:lnTo>
                <a:lnTo>
                  <a:pt x="4582" y="1799"/>
                </a:lnTo>
                <a:lnTo>
                  <a:pt x="4580" y="1799"/>
                </a:lnTo>
                <a:close/>
                <a:moveTo>
                  <a:pt x="4551" y="1723"/>
                </a:moveTo>
                <a:lnTo>
                  <a:pt x="4551" y="1723"/>
                </a:lnTo>
                <a:lnTo>
                  <a:pt x="4549" y="1728"/>
                </a:lnTo>
                <a:lnTo>
                  <a:pt x="4551" y="1730"/>
                </a:lnTo>
                <a:lnTo>
                  <a:pt x="4551" y="1730"/>
                </a:lnTo>
                <a:lnTo>
                  <a:pt x="4553" y="1730"/>
                </a:lnTo>
                <a:lnTo>
                  <a:pt x="4553" y="1730"/>
                </a:lnTo>
                <a:lnTo>
                  <a:pt x="4555" y="1728"/>
                </a:lnTo>
                <a:lnTo>
                  <a:pt x="4557" y="1726"/>
                </a:lnTo>
                <a:lnTo>
                  <a:pt x="4557" y="1726"/>
                </a:lnTo>
                <a:lnTo>
                  <a:pt x="4557" y="1723"/>
                </a:lnTo>
                <a:lnTo>
                  <a:pt x="4555" y="1723"/>
                </a:lnTo>
                <a:lnTo>
                  <a:pt x="4553" y="1721"/>
                </a:lnTo>
                <a:lnTo>
                  <a:pt x="4553" y="1721"/>
                </a:lnTo>
                <a:lnTo>
                  <a:pt x="4551" y="1719"/>
                </a:lnTo>
                <a:lnTo>
                  <a:pt x="4551" y="1719"/>
                </a:lnTo>
                <a:lnTo>
                  <a:pt x="4551" y="1721"/>
                </a:lnTo>
                <a:lnTo>
                  <a:pt x="4551" y="1723"/>
                </a:lnTo>
                <a:lnTo>
                  <a:pt x="4551" y="1723"/>
                </a:lnTo>
                <a:lnTo>
                  <a:pt x="4551" y="1723"/>
                </a:lnTo>
                <a:lnTo>
                  <a:pt x="4551" y="1723"/>
                </a:lnTo>
                <a:close/>
                <a:moveTo>
                  <a:pt x="4490" y="1679"/>
                </a:moveTo>
                <a:lnTo>
                  <a:pt x="4490" y="1682"/>
                </a:lnTo>
                <a:lnTo>
                  <a:pt x="4492" y="1682"/>
                </a:lnTo>
                <a:lnTo>
                  <a:pt x="4494" y="1682"/>
                </a:lnTo>
                <a:lnTo>
                  <a:pt x="4497" y="1684"/>
                </a:lnTo>
                <a:lnTo>
                  <a:pt x="4499" y="1686"/>
                </a:lnTo>
                <a:lnTo>
                  <a:pt x="4503" y="1686"/>
                </a:lnTo>
                <a:lnTo>
                  <a:pt x="4503" y="1682"/>
                </a:lnTo>
                <a:lnTo>
                  <a:pt x="4503" y="1682"/>
                </a:lnTo>
                <a:lnTo>
                  <a:pt x="4503" y="1679"/>
                </a:lnTo>
                <a:lnTo>
                  <a:pt x="4501" y="1679"/>
                </a:lnTo>
                <a:lnTo>
                  <a:pt x="4501" y="1679"/>
                </a:lnTo>
                <a:lnTo>
                  <a:pt x="4501" y="1679"/>
                </a:lnTo>
                <a:lnTo>
                  <a:pt x="4501" y="1677"/>
                </a:lnTo>
                <a:lnTo>
                  <a:pt x="4499" y="1675"/>
                </a:lnTo>
                <a:lnTo>
                  <a:pt x="4497" y="1673"/>
                </a:lnTo>
                <a:lnTo>
                  <a:pt x="4494" y="1673"/>
                </a:lnTo>
                <a:lnTo>
                  <a:pt x="4492" y="1673"/>
                </a:lnTo>
                <a:lnTo>
                  <a:pt x="4490" y="1673"/>
                </a:lnTo>
                <a:lnTo>
                  <a:pt x="4488" y="1673"/>
                </a:lnTo>
                <a:lnTo>
                  <a:pt x="4486" y="1671"/>
                </a:lnTo>
                <a:lnTo>
                  <a:pt x="4484" y="1671"/>
                </a:lnTo>
                <a:lnTo>
                  <a:pt x="4484" y="1671"/>
                </a:lnTo>
                <a:lnTo>
                  <a:pt x="4482" y="1671"/>
                </a:lnTo>
                <a:lnTo>
                  <a:pt x="4482" y="1671"/>
                </a:lnTo>
                <a:lnTo>
                  <a:pt x="4480" y="1673"/>
                </a:lnTo>
                <a:lnTo>
                  <a:pt x="4480" y="1673"/>
                </a:lnTo>
                <a:lnTo>
                  <a:pt x="4478" y="1673"/>
                </a:lnTo>
                <a:lnTo>
                  <a:pt x="4478" y="1673"/>
                </a:lnTo>
                <a:lnTo>
                  <a:pt x="4478" y="1671"/>
                </a:lnTo>
                <a:lnTo>
                  <a:pt x="4476" y="1671"/>
                </a:lnTo>
                <a:lnTo>
                  <a:pt x="4476" y="1671"/>
                </a:lnTo>
                <a:lnTo>
                  <a:pt x="4473" y="1673"/>
                </a:lnTo>
                <a:lnTo>
                  <a:pt x="4469" y="1671"/>
                </a:lnTo>
                <a:lnTo>
                  <a:pt x="4465" y="1673"/>
                </a:lnTo>
                <a:lnTo>
                  <a:pt x="4463" y="1673"/>
                </a:lnTo>
                <a:lnTo>
                  <a:pt x="4461" y="1677"/>
                </a:lnTo>
                <a:lnTo>
                  <a:pt x="4461" y="1677"/>
                </a:lnTo>
                <a:lnTo>
                  <a:pt x="4461" y="1679"/>
                </a:lnTo>
                <a:lnTo>
                  <a:pt x="4461" y="1679"/>
                </a:lnTo>
                <a:lnTo>
                  <a:pt x="4461" y="1682"/>
                </a:lnTo>
                <a:lnTo>
                  <a:pt x="4461" y="1682"/>
                </a:lnTo>
                <a:lnTo>
                  <a:pt x="4461" y="1682"/>
                </a:lnTo>
                <a:lnTo>
                  <a:pt x="4463" y="1679"/>
                </a:lnTo>
                <a:lnTo>
                  <a:pt x="4463" y="1679"/>
                </a:lnTo>
                <a:lnTo>
                  <a:pt x="4463" y="1677"/>
                </a:lnTo>
                <a:lnTo>
                  <a:pt x="4463" y="1677"/>
                </a:lnTo>
                <a:lnTo>
                  <a:pt x="4463" y="1677"/>
                </a:lnTo>
                <a:lnTo>
                  <a:pt x="4465" y="1677"/>
                </a:lnTo>
                <a:lnTo>
                  <a:pt x="4465" y="1677"/>
                </a:lnTo>
                <a:lnTo>
                  <a:pt x="4465" y="1677"/>
                </a:lnTo>
                <a:lnTo>
                  <a:pt x="4467" y="1679"/>
                </a:lnTo>
                <a:lnTo>
                  <a:pt x="4469" y="1682"/>
                </a:lnTo>
                <a:lnTo>
                  <a:pt x="4469" y="1682"/>
                </a:lnTo>
                <a:lnTo>
                  <a:pt x="4471" y="1679"/>
                </a:lnTo>
                <a:lnTo>
                  <a:pt x="4471" y="1679"/>
                </a:lnTo>
                <a:lnTo>
                  <a:pt x="4473" y="1679"/>
                </a:lnTo>
                <a:lnTo>
                  <a:pt x="4473" y="1677"/>
                </a:lnTo>
                <a:lnTo>
                  <a:pt x="4476" y="1677"/>
                </a:lnTo>
                <a:lnTo>
                  <a:pt x="4476" y="1677"/>
                </a:lnTo>
                <a:lnTo>
                  <a:pt x="4476" y="1677"/>
                </a:lnTo>
                <a:lnTo>
                  <a:pt x="4476" y="1677"/>
                </a:lnTo>
                <a:lnTo>
                  <a:pt x="4476" y="1679"/>
                </a:lnTo>
                <a:lnTo>
                  <a:pt x="4476" y="1679"/>
                </a:lnTo>
                <a:lnTo>
                  <a:pt x="4478" y="1679"/>
                </a:lnTo>
                <a:lnTo>
                  <a:pt x="4480" y="1679"/>
                </a:lnTo>
                <a:lnTo>
                  <a:pt x="4482" y="1679"/>
                </a:lnTo>
                <a:lnTo>
                  <a:pt x="4484" y="1682"/>
                </a:lnTo>
                <a:lnTo>
                  <a:pt x="4484" y="1679"/>
                </a:lnTo>
                <a:lnTo>
                  <a:pt x="4484" y="1679"/>
                </a:lnTo>
                <a:lnTo>
                  <a:pt x="4484" y="1679"/>
                </a:lnTo>
                <a:lnTo>
                  <a:pt x="4484" y="1679"/>
                </a:lnTo>
                <a:lnTo>
                  <a:pt x="4486" y="1679"/>
                </a:lnTo>
                <a:lnTo>
                  <a:pt x="4488" y="1679"/>
                </a:lnTo>
                <a:lnTo>
                  <a:pt x="4490" y="1679"/>
                </a:lnTo>
                <a:close/>
                <a:moveTo>
                  <a:pt x="4530" y="1715"/>
                </a:moveTo>
                <a:lnTo>
                  <a:pt x="4530" y="1715"/>
                </a:lnTo>
                <a:lnTo>
                  <a:pt x="4530" y="1717"/>
                </a:lnTo>
                <a:lnTo>
                  <a:pt x="4532" y="1715"/>
                </a:lnTo>
                <a:lnTo>
                  <a:pt x="4532" y="1715"/>
                </a:lnTo>
                <a:lnTo>
                  <a:pt x="4530" y="1713"/>
                </a:lnTo>
                <a:lnTo>
                  <a:pt x="4530" y="1713"/>
                </a:lnTo>
                <a:lnTo>
                  <a:pt x="4530" y="1711"/>
                </a:lnTo>
                <a:lnTo>
                  <a:pt x="4530" y="1711"/>
                </a:lnTo>
                <a:lnTo>
                  <a:pt x="4530" y="1713"/>
                </a:lnTo>
                <a:lnTo>
                  <a:pt x="4530" y="1715"/>
                </a:lnTo>
                <a:lnTo>
                  <a:pt x="4530" y="1715"/>
                </a:lnTo>
                <a:close/>
                <a:moveTo>
                  <a:pt x="4471" y="1734"/>
                </a:moveTo>
                <a:lnTo>
                  <a:pt x="4471" y="1732"/>
                </a:lnTo>
                <a:lnTo>
                  <a:pt x="4471" y="1734"/>
                </a:lnTo>
                <a:lnTo>
                  <a:pt x="4469" y="1734"/>
                </a:lnTo>
                <a:lnTo>
                  <a:pt x="4469" y="1734"/>
                </a:lnTo>
                <a:lnTo>
                  <a:pt x="4471" y="1734"/>
                </a:lnTo>
                <a:lnTo>
                  <a:pt x="4471" y="1734"/>
                </a:lnTo>
                <a:lnTo>
                  <a:pt x="4471" y="1734"/>
                </a:lnTo>
                <a:lnTo>
                  <a:pt x="4471" y="1734"/>
                </a:lnTo>
                <a:lnTo>
                  <a:pt x="4471" y="1734"/>
                </a:lnTo>
                <a:close/>
                <a:moveTo>
                  <a:pt x="4469" y="1682"/>
                </a:moveTo>
                <a:lnTo>
                  <a:pt x="4469" y="1682"/>
                </a:lnTo>
                <a:lnTo>
                  <a:pt x="4467" y="1684"/>
                </a:lnTo>
                <a:lnTo>
                  <a:pt x="4469" y="1684"/>
                </a:lnTo>
                <a:lnTo>
                  <a:pt x="4469" y="1682"/>
                </a:lnTo>
                <a:lnTo>
                  <a:pt x="4469" y="1682"/>
                </a:lnTo>
                <a:close/>
                <a:moveTo>
                  <a:pt x="4486" y="1742"/>
                </a:moveTo>
                <a:lnTo>
                  <a:pt x="4486" y="1744"/>
                </a:lnTo>
                <a:lnTo>
                  <a:pt x="4486" y="1744"/>
                </a:lnTo>
                <a:lnTo>
                  <a:pt x="4486" y="1747"/>
                </a:lnTo>
                <a:lnTo>
                  <a:pt x="4488" y="1747"/>
                </a:lnTo>
                <a:lnTo>
                  <a:pt x="4488" y="1747"/>
                </a:lnTo>
                <a:lnTo>
                  <a:pt x="4488" y="1744"/>
                </a:lnTo>
                <a:lnTo>
                  <a:pt x="4488" y="1744"/>
                </a:lnTo>
                <a:lnTo>
                  <a:pt x="4486" y="1742"/>
                </a:lnTo>
                <a:lnTo>
                  <a:pt x="4486" y="1742"/>
                </a:lnTo>
                <a:close/>
                <a:moveTo>
                  <a:pt x="4515" y="1734"/>
                </a:moveTo>
                <a:lnTo>
                  <a:pt x="4517" y="1734"/>
                </a:lnTo>
                <a:lnTo>
                  <a:pt x="4517" y="1734"/>
                </a:lnTo>
                <a:lnTo>
                  <a:pt x="4517" y="1734"/>
                </a:lnTo>
                <a:lnTo>
                  <a:pt x="4520" y="1736"/>
                </a:lnTo>
                <a:lnTo>
                  <a:pt x="4520" y="1736"/>
                </a:lnTo>
                <a:lnTo>
                  <a:pt x="4520" y="1734"/>
                </a:lnTo>
                <a:lnTo>
                  <a:pt x="4520" y="1734"/>
                </a:lnTo>
                <a:lnTo>
                  <a:pt x="4515" y="1734"/>
                </a:lnTo>
                <a:close/>
                <a:moveTo>
                  <a:pt x="4515" y="1734"/>
                </a:moveTo>
                <a:lnTo>
                  <a:pt x="4515" y="1734"/>
                </a:lnTo>
                <a:lnTo>
                  <a:pt x="4513" y="1734"/>
                </a:lnTo>
                <a:lnTo>
                  <a:pt x="4513" y="1734"/>
                </a:lnTo>
                <a:lnTo>
                  <a:pt x="4513" y="1734"/>
                </a:lnTo>
                <a:lnTo>
                  <a:pt x="4513" y="1736"/>
                </a:lnTo>
                <a:lnTo>
                  <a:pt x="4511" y="1736"/>
                </a:lnTo>
                <a:lnTo>
                  <a:pt x="4511" y="1736"/>
                </a:lnTo>
                <a:lnTo>
                  <a:pt x="4511" y="1738"/>
                </a:lnTo>
                <a:lnTo>
                  <a:pt x="4509" y="1738"/>
                </a:lnTo>
                <a:lnTo>
                  <a:pt x="4509" y="1738"/>
                </a:lnTo>
                <a:lnTo>
                  <a:pt x="4509" y="1740"/>
                </a:lnTo>
                <a:lnTo>
                  <a:pt x="4509" y="1742"/>
                </a:lnTo>
                <a:lnTo>
                  <a:pt x="4507" y="1742"/>
                </a:lnTo>
                <a:lnTo>
                  <a:pt x="4507" y="1742"/>
                </a:lnTo>
                <a:lnTo>
                  <a:pt x="4507" y="1744"/>
                </a:lnTo>
                <a:lnTo>
                  <a:pt x="4507" y="1744"/>
                </a:lnTo>
                <a:lnTo>
                  <a:pt x="4507" y="1747"/>
                </a:lnTo>
                <a:lnTo>
                  <a:pt x="4509" y="1747"/>
                </a:lnTo>
                <a:lnTo>
                  <a:pt x="4509" y="1747"/>
                </a:lnTo>
                <a:lnTo>
                  <a:pt x="4511" y="1747"/>
                </a:lnTo>
                <a:lnTo>
                  <a:pt x="4511" y="1747"/>
                </a:lnTo>
                <a:lnTo>
                  <a:pt x="4511" y="1744"/>
                </a:lnTo>
                <a:lnTo>
                  <a:pt x="4511" y="1744"/>
                </a:lnTo>
                <a:lnTo>
                  <a:pt x="4513" y="1742"/>
                </a:lnTo>
                <a:lnTo>
                  <a:pt x="4513" y="1742"/>
                </a:lnTo>
                <a:lnTo>
                  <a:pt x="4513" y="1742"/>
                </a:lnTo>
                <a:lnTo>
                  <a:pt x="4515" y="1740"/>
                </a:lnTo>
                <a:lnTo>
                  <a:pt x="4515" y="1738"/>
                </a:lnTo>
                <a:lnTo>
                  <a:pt x="4515" y="1736"/>
                </a:lnTo>
                <a:lnTo>
                  <a:pt x="4515" y="1734"/>
                </a:lnTo>
                <a:lnTo>
                  <a:pt x="4515" y="1734"/>
                </a:lnTo>
                <a:close/>
                <a:moveTo>
                  <a:pt x="4528" y="1795"/>
                </a:moveTo>
                <a:lnTo>
                  <a:pt x="4528" y="1795"/>
                </a:lnTo>
                <a:lnTo>
                  <a:pt x="4530" y="1793"/>
                </a:lnTo>
                <a:lnTo>
                  <a:pt x="4528" y="1791"/>
                </a:lnTo>
                <a:lnTo>
                  <a:pt x="4528" y="1791"/>
                </a:lnTo>
                <a:lnTo>
                  <a:pt x="4528" y="1788"/>
                </a:lnTo>
                <a:lnTo>
                  <a:pt x="4528" y="1791"/>
                </a:lnTo>
                <a:lnTo>
                  <a:pt x="4528" y="1791"/>
                </a:lnTo>
                <a:lnTo>
                  <a:pt x="4528" y="1791"/>
                </a:lnTo>
                <a:lnTo>
                  <a:pt x="4528" y="1793"/>
                </a:lnTo>
                <a:lnTo>
                  <a:pt x="4528" y="1795"/>
                </a:lnTo>
                <a:close/>
                <a:moveTo>
                  <a:pt x="5364" y="508"/>
                </a:moveTo>
                <a:lnTo>
                  <a:pt x="5362" y="508"/>
                </a:lnTo>
                <a:lnTo>
                  <a:pt x="5356" y="508"/>
                </a:lnTo>
                <a:lnTo>
                  <a:pt x="5358" y="508"/>
                </a:lnTo>
                <a:lnTo>
                  <a:pt x="5358" y="505"/>
                </a:lnTo>
                <a:lnTo>
                  <a:pt x="5356" y="505"/>
                </a:lnTo>
                <a:lnTo>
                  <a:pt x="5356" y="505"/>
                </a:lnTo>
                <a:lnTo>
                  <a:pt x="5356" y="505"/>
                </a:lnTo>
                <a:lnTo>
                  <a:pt x="5353" y="505"/>
                </a:lnTo>
                <a:lnTo>
                  <a:pt x="5351" y="505"/>
                </a:lnTo>
                <a:lnTo>
                  <a:pt x="5351" y="505"/>
                </a:lnTo>
                <a:lnTo>
                  <a:pt x="5353" y="503"/>
                </a:lnTo>
                <a:lnTo>
                  <a:pt x="5353" y="503"/>
                </a:lnTo>
                <a:lnTo>
                  <a:pt x="5351" y="503"/>
                </a:lnTo>
                <a:lnTo>
                  <a:pt x="5347" y="499"/>
                </a:lnTo>
                <a:lnTo>
                  <a:pt x="5343" y="497"/>
                </a:lnTo>
                <a:lnTo>
                  <a:pt x="5341" y="495"/>
                </a:lnTo>
                <a:lnTo>
                  <a:pt x="5337" y="493"/>
                </a:lnTo>
                <a:lnTo>
                  <a:pt x="5335" y="489"/>
                </a:lnTo>
                <a:lnTo>
                  <a:pt x="5330" y="489"/>
                </a:lnTo>
                <a:lnTo>
                  <a:pt x="5326" y="489"/>
                </a:lnTo>
                <a:lnTo>
                  <a:pt x="5324" y="489"/>
                </a:lnTo>
                <a:lnTo>
                  <a:pt x="5322" y="487"/>
                </a:lnTo>
                <a:lnTo>
                  <a:pt x="5316" y="487"/>
                </a:lnTo>
                <a:lnTo>
                  <a:pt x="5316" y="487"/>
                </a:lnTo>
                <a:lnTo>
                  <a:pt x="5322" y="489"/>
                </a:lnTo>
                <a:lnTo>
                  <a:pt x="5324" y="489"/>
                </a:lnTo>
                <a:lnTo>
                  <a:pt x="5324" y="489"/>
                </a:lnTo>
                <a:lnTo>
                  <a:pt x="5322" y="489"/>
                </a:lnTo>
                <a:lnTo>
                  <a:pt x="5318" y="489"/>
                </a:lnTo>
                <a:lnTo>
                  <a:pt x="5316" y="489"/>
                </a:lnTo>
                <a:lnTo>
                  <a:pt x="5314" y="489"/>
                </a:lnTo>
                <a:lnTo>
                  <a:pt x="5314" y="489"/>
                </a:lnTo>
                <a:lnTo>
                  <a:pt x="5314" y="489"/>
                </a:lnTo>
                <a:lnTo>
                  <a:pt x="5314" y="491"/>
                </a:lnTo>
                <a:lnTo>
                  <a:pt x="5314" y="491"/>
                </a:lnTo>
                <a:lnTo>
                  <a:pt x="5314" y="491"/>
                </a:lnTo>
                <a:lnTo>
                  <a:pt x="5312" y="491"/>
                </a:lnTo>
                <a:lnTo>
                  <a:pt x="5312" y="491"/>
                </a:lnTo>
                <a:lnTo>
                  <a:pt x="5312" y="489"/>
                </a:lnTo>
                <a:lnTo>
                  <a:pt x="5314" y="487"/>
                </a:lnTo>
                <a:lnTo>
                  <a:pt x="5314" y="487"/>
                </a:lnTo>
                <a:lnTo>
                  <a:pt x="5314" y="487"/>
                </a:lnTo>
                <a:lnTo>
                  <a:pt x="5309" y="484"/>
                </a:lnTo>
                <a:lnTo>
                  <a:pt x="5307" y="484"/>
                </a:lnTo>
                <a:lnTo>
                  <a:pt x="5307" y="484"/>
                </a:lnTo>
                <a:lnTo>
                  <a:pt x="5303" y="484"/>
                </a:lnTo>
                <a:lnTo>
                  <a:pt x="5295" y="484"/>
                </a:lnTo>
                <a:lnTo>
                  <a:pt x="5295" y="487"/>
                </a:lnTo>
                <a:lnTo>
                  <a:pt x="5295" y="487"/>
                </a:lnTo>
                <a:lnTo>
                  <a:pt x="5295" y="487"/>
                </a:lnTo>
                <a:lnTo>
                  <a:pt x="5295" y="487"/>
                </a:lnTo>
                <a:lnTo>
                  <a:pt x="5297" y="487"/>
                </a:lnTo>
                <a:lnTo>
                  <a:pt x="5299" y="489"/>
                </a:lnTo>
                <a:lnTo>
                  <a:pt x="5299" y="489"/>
                </a:lnTo>
                <a:lnTo>
                  <a:pt x="5301" y="489"/>
                </a:lnTo>
                <a:lnTo>
                  <a:pt x="5301" y="491"/>
                </a:lnTo>
                <a:lnTo>
                  <a:pt x="5301" y="493"/>
                </a:lnTo>
                <a:lnTo>
                  <a:pt x="5301" y="493"/>
                </a:lnTo>
                <a:lnTo>
                  <a:pt x="5301" y="495"/>
                </a:lnTo>
                <a:lnTo>
                  <a:pt x="5301" y="497"/>
                </a:lnTo>
                <a:lnTo>
                  <a:pt x="5299" y="497"/>
                </a:lnTo>
                <a:lnTo>
                  <a:pt x="5299" y="497"/>
                </a:lnTo>
                <a:lnTo>
                  <a:pt x="5301" y="499"/>
                </a:lnTo>
                <a:lnTo>
                  <a:pt x="5303" y="499"/>
                </a:lnTo>
                <a:lnTo>
                  <a:pt x="5305" y="499"/>
                </a:lnTo>
                <a:lnTo>
                  <a:pt x="5305" y="501"/>
                </a:lnTo>
                <a:lnTo>
                  <a:pt x="5305" y="503"/>
                </a:lnTo>
                <a:lnTo>
                  <a:pt x="5303" y="505"/>
                </a:lnTo>
                <a:lnTo>
                  <a:pt x="5303" y="505"/>
                </a:lnTo>
                <a:lnTo>
                  <a:pt x="5303" y="505"/>
                </a:lnTo>
                <a:lnTo>
                  <a:pt x="5301" y="505"/>
                </a:lnTo>
                <a:lnTo>
                  <a:pt x="5301" y="505"/>
                </a:lnTo>
                <a:lnTo>
                  <a:pt x="5301" y="503"/>
                </a:lnTo>
                <a:lnTo>
                  <a:pt x="5301" y="501"/>
                </a:lnTo>
                <a:lnTo>
                  <a:pt x="5299" y="501"/>
                </a:lnTo>
                <a:lnTo>
                  <a:pt x="5299" y="501"/>
                </a:lnTo>
                <a:lnTo>
                  <a:pt x="5297" y="503"/>
                </a:lnTo>
                <a:lnTo>
                  <a:pt x="5297" y="503"/>
                </a:lnTo>
                <a:lnTo>
                  <a:pt x="5297" y="503"/>
                </a:lnTo>
                <a:lnTo>
                  <a:pt x="5295" y="501"/>
                </a:lnTo>
                <a:lnTo>
                  <a:pt x="5295" y="499"/>
                </a:lnTo>
                <a:lnTo>
                  <a:pt x="5295" y="499"/>
                </a:lnTo>
                <a:lnTo>
                  <a:pt x="5293" y="497"/>
                </a:lnTo>
                <a:lnTo>
                  <a:pt x="5293" y="497"/>
                </a:lnTo>
                <a:lnTo>
                  <a:pt x="5291" y="497"/>
                </a:lnTo>
                <a:lnTo>
                  <a:pt x="5289" y="497"/>
                </a:lnTo>
                <a:lnTo>
                  <a:pt x="5289" y="495"/>
                </a:lnTo>
                <a:lnTo>
                  <a:pt x="5291" y="493"/>
                </a:lnTo>
                <a:lnTo>
                  <a:pt x="5291" y="491"/>
                </a:lnTo>
                <a:lnTo>
                  <a:pt x="5291" y="489"/>
                </a:lnTo>
                <a:lnTo>
                  <a:pt x="5289" y="489"/>
                </a:lnTo>
                <a:lnTo>
                  <a:pt x="5289" y="487"/>
                </a:lnTo>
                <a:lnTo>
                  <a:pt x="5289" y="482"/>
                </a:lnTo>
                <a:lnTo>
                  <a:pt x="5289" y="482"/>
                </a:lnTo>
                <a:lnTo>
                  <a:pt x="5291" y="480"/>
                </a:lnTo>
                <a:lnTo>
                  <a:pt x="5289" y="478"/>
                </a:lnTo>
                <a:lnTo>
                  <a:pt x="5289" y="478"/>
                </a:lnTo>
                <a:lnTo>
                  <a:pt x="5286" y="478"/>
                </a:lnTo>
                <a:lnTo>
                  <a:pt x="5286" y="478"/>
                </a:lnTo>
                <a:lnTo>
                  <a:pt x="5284" y="478"/>
                </a:lnTo>
                <a:lnTo>
                  <a:pt x="5282" y="478"/>
                </a:lnTo>
                <a:lnTo>
                  <a:pt x="5284" y="476"/>
                </a:lnTo>
                <a:lnTo>
                  <a:pt x="5284" y="476"/>
                </a:lnTo>
                <a:lnTo>
                  <a:pt x="5284" y="474"/>
                </a:lnTo>
                <a:lnTo>
                  <a:pt x="5282" y="474"/>
                </a:lnTo>
                <a:lnTo>
                  <a:pt x="5282" y="472"/>
                </a:lnTo>
                <a:lnTo>
                  <a:pt x="5259" y="461"/>
                </a:lnTo>
                <a:lnTo>
                  <a:pt x="5257" y="459"/>
                </a:lnTo>
                <a:lnTo>
                  <a:pt x="5255" y="457"/>
                </a:lnTo>
                <a:lnTo>
                  <a:pt x="5253" y="457"/>
                </a:lnTo>
                <a:lnTo>
                  <a:pt x="5251" y="457"/>
                </a:lnTo>
                <a:lnTo>
                  <a:pt x="5251" y="457"/>
                </a:lnTo>
                <a:lnTo>
                  <a:pt x="5249" y="457"/>
                </a:lnTo>
                <a:lnTo>
                  <a:pt x="5251" y="457"/>
                </a:lnTo>
                <a:lnTo>
                  <a:pt x="5251" y="455"/>
                </a:lnTo>
                <a:lnTo>
                  <a:pt x="5249" y="455"/>
                </a:lnTo>
                <a:lnTo>
                  <a:pt x="5240" y="451"/>
                </a:lnTo>
                <a:lnTo>
                  <a:pt x="5238" y="449"/>
                </a:lnTo>
                <a:lnTo>
                  <a:pt x="5240" y="451"/>
                </a:lnTo>
                <a:lnTo>
                  <a:pt x="5247" y="455"/>
                </a:lnTo>
                <a:lnTo>
                  <a:pt x="5247" y="455"/>
                </a:lnTo>
                <a:lnTo>
                  <a:pt x="5245" y="457"/>
                </a:lnTo>
                <a:lnTo>
                  <a:pt x="5242" y="457"/>
                </a:lnTo>
                <a:lnTo>
                  <a:pt x="5245" y="455"/>
                </a:lnTo>
                <a:lnTo>
                  <a:pt x="5242" y="453"/>
                </a:lnTo>
                <a:lnTo>
                  <a:pt x="5242" y="453"/>
                </a:lnTo>
                <a:lnTo>
                  <a:pt x="5240" y="451"/>
                </a:lnTo>
                <a:lnTo>
                  <a:pt x="5238" y="451"/>
                </a:lnTo>
                <a:lnTo>
                  <a:pt x="5234" y="451"/>
                </a:lnTo>
                <a:lnTo>
                  <a:pt x="5234" y="449"/>
                </a:lnTo>
                <a:lnTo>
                  <a:pt x="5234" y="447"/>
                </a:lnTo>
                <a:lnTo>
                  <a:pt x="5236" y="449"/>
                </a:lnTo>
                <a:lnTo>
                  <a:pt x="5236" y="449"/>
                </a:lnTo>
                <a:lnTo>
                  <a:pt x="5234" y="447"/>
                </a:lnTo>
                <a:lnTo>
                  <a:pt x="5232" y="445"/>
                </a:lnTo>
                <a:lnTo>
                  <a:pt x="5226" y="443"/>
                </a:lnTo>
                <a:lnTo>
                  <a:pt x="5224" y="443"/>
                </a:lnTo>
                <a:lnTo>
                  <a:pt x="5224" y="440"/>
                </a:lnTo>
                <a:lnTo>
                  <a:pt x="5221" y="440"/>
                </a:lnTo>
                <a:lnTo>
                  <a:pt x="5221" y="440"/>
                </a:lnTo>
                <a:lnTo>
                  <a:pt x="5217" y="440"/>
                </a:lnTo>
                <a:lnTo>
                  <a:pt x="5215" y="438"/>
                </a:lnTo>
                <a:lnTo>
                  <a:pt x="5215" y="438"/>
                </a:lnTo>
                <a:lnTo>
                  <a:pt x="5213" y="438"/>
                </a:lnTo>
                <a:lnTo>
                  <a:pt x="5205" y="432"/>
                </a:lnTo>
                <a:lnTo>
                  <a:pt x="5201" y="430"/>
                </a:lnTo>
                <a:lnTo>
                  <a:pt x="5201" y="430"/>
                </a:lnTo>
                <a:lnTo>
                  <a:pt x="5201" y="430"/>
                </a:lnTo>
                <a:lnTo>
                  <a:pt x="5198" y="428"/>
                </a:lnTo>
                <a:lnTo>
                  <a:pt x="5192" y="428"/>
                </a:lnTo>
                <a:lnTo>
                  <a:pt x="5186" y="426"/>
                </a:lnTo>
                <a:lnTo>
                  <a:pt x="5177" y="424"/>
                </a:lnTo>
                <a:lnTo>
                  <a:pt x="5171" y="422"/>
                </a:lnTo>
                <a:lnTo>
                  <a:pt x="5163" y="419"/>
                </a:lnTo>
                <a:lnTo>
                  <a:pt x="5159" y="417"/>
                </a:lnTo>
                <a:lnTo>
                  <a:pt x="5157" y="415"/>
                </a:lnTo>
                <a:lnTo>
                  <a:pt x="5154" y="415"/>
                </a:lnTo>
                <a:lnTo>
                  <a:pt x="5148" y="417"/>
                </a:lnTo>
                <a:lnTo>
                  <a:pt x="5140" y="417"/>
                </a:lnTo>
                <a:lnTo>
                  <a:pt x="5133" y="415"/>
                </a:lnTo>
                <a:lnTo>
                  <a:pt x="5127" y="415"/>
                </a:lnTo>
                <a:lnTo>
                  <a:pt x="5125" y="415"/>
                </a:lnTo>
                <a:lnTo>
                  <a:pt x="5121" y="415"/>
                </a:lnTo>
                <a:lnTo>
                  <a:pt x="5119" y="415"/>
                </a:lnTo>
                <a:lnTo>
                  <a:pt x="5119" y="417"/>
                </a:lnTo>
                <a:lnTo>
                  <a:pt x="5115" y="417"/>
                </a:lnTo>
                <a:lnTo>
                  <a:pt x="5113" y="415"/>
                </a:lnTo>
                <a:lnTo>
                  <a:pt x="5108" y="413"/>
                </a:lnTo>
                <a:lnTo>
                  <a:pt x="5100" y="413"/>
                </a:lnTo>
                <a:lnTo>
                  <a:pt x="5089" y="411"/>
                </a:lnTo>
                <a:lnTo>
                  <a:pt x="5083" y="411"/>
                </a:lnTo>
                <a:lnTo>
                  <a:pt x="5077" y="411"/>
                </a:lnTo>
                <a:lnTo>
                  <a:pt x="5079" y="415"/>
                </a:lnTo>
                <a:lnTo>
                  <a:pt x="5077" y="417"/>
                </a:lnTo>
                <a:lnTo>
                  <a:pt x="5075" y="419"/>
                </a:lnTo>
                <a:lnTo>
                  <a:pt x="5073" y="422"/>
                </a:lnTo>
                <a:lnTo>
                  <a:pt x="5073" y="422"/>
                </a:lnTo>
                <a:lnTo>
                  <a:pt x="5079" y="424"/>
                </a:lnTo>
                <a:lnTo>
                  <a:pt x="5081" y="428"/>
                </a:lnTo>
                <a:lnTo>
                  <a:pt x="5083" y="432"/>
                </a:lnTo>
                <a:lnTo>
                  <a:pt x="5085" y="434"/>
                </a:lnTo>
                <a:lnTo>
                  <a:pt x="5085" y="436"/>
                </a:lnTo>
                <a:lnTo>
                  <a:pt x="5079" y="443"/>
                </a:lnTo>
                <a:lnTo>
                  <a:pt x="5071" y="443"/>
                </a:lnTo>
                <a:lnTo>
                  <a:pt x="5064" y="445"/>
                </a:lnTo>
                <a:lnTo>
                  <a:pt x="5062" y="440"/>
                </a:lnTo>
                <a:lnTo>
                  <a:pt x="5060" y="436"/>
                </a:lnTo>
                <a:lnTo>
                  <a:pt x="5056" y="434"/>
                </a:lnTo>
                <a:lnTo>
                  <a:pt x="5050" y="432"/>
                </a:lnTo>
                <a:lnTo>
                  <a:pt x="5048" y="432"/>
                </a:lnTo>
                <a:lnTo>
                  <a:pt x="5045" y="432"/>
                </a:lnTo>
                <a:lnTo>
                  <a:pt x="5045" y="428"/>
                </a:lnTo>
                <a:lnTo>
                  <a:pt x="5043" y="424"/>
                </a:lnTo>
                <a:lnTo>
                  <a:pt x="5041" y="422"/>
                </a:lnTo>
                <a:lnTo>
                  <a:pt x="5041" y="422"/>
                </a:lnTo>
                <a:lnTo>
                  <a:pt x="5039" y="419"/>
                </a:lnTo>
                <a:lnTo>
                  <a:pt x="5037" y="419"/>
                </a:lnTo>
                <a:lnTo>
                  <a:pt x="5029" y="424"/>
                </a:lnTo>
                <a:lnTo>
                  <a:pt x="5025" y="426"/>
                </a:lnTo>
                <a:lnTo>
                  <a:pt x="5025" y="426"/>
                </a:lnTo>
                <a:lnTo>
                  <a:pt x="5012" y="424"/>
                </a:lnTo>
                <a:lnTo>
                  <a:pt x="5010" y="424"/>
                </a:lnTo>
                <a:lnTo>
                  <a:pt x="4991" y="424"/>
                </a:lnTo>
                <a:lnTo>
                  <a:pt x="4987" y="419"/>
                </a:lnTo>
                <a:lnTo>
                  <a:pt x="4983" y="419"/>
                </a:lnTo>
                <a:lnTo>
                  <a:pt x="4978" y="419"/>
                </a:lnTo>
                <a:lnTo>
                  <a:pt x="4976" y="422"/>
                </a:lnTo>
                <a:lnTo>
                  <a:pt x="4972" y="419"/>
                </a:lnTo>
                <a:lnTo>
                  <a:pt x="4968" y="422"/>
                </a:lnTo>
                <a:lnTo>
                  <a:pt x="4960" y="422"/>
                </a:lnTo>
                <a:lnTo>
                  <a:pt x="4957" y="424"/>
                </a:lnTo>
                <a:lnTo>
                  <a:pt x="4953" y="424"/>
                </a:lnTo>
                <a:lnTo>
                  <a:pt x="4947" y="428"/>
                </a:lnTo>
                <a:lnTo>
                  <a:pt x="4947" y="430"/>
                </a:lnTo>
                <a:lnTo>
                  <a:pt x="4947" y="434"/>
                </a:lnTo>
                <a:lnTo>
                  <a:pt x="4949" y="436"/>
                </a:lnTo>
                <a:lnTo>
                  <a:pt x="4949" y="440"/>
                </a:lnTo>
                <a:lnTo>
                  <a:pt x="4947" y="443"/>
                </a:lnTo>
                <a:lnTo>
                  <a:pt x="4945" y="443"/>
                </a:lnTo>
                <a:lnTo>
                  <a:pt x="4943" y="447"/>
                </a:lnTo>
                <a:lnTo>
                  <a:pt x="4941" y="449"/>
                </a:lnTo>
                <a:lnTo>
                  <a:pt x="4939" y="449"/>
                </a:lnTo>
                <a:lnTo>
                  <a:pt x="4941" y="449"/>
                </a:lnTo>
                <a:lnTo>
                  <a:pt x="4943" y="447"/>
                </a:lnTo>
                <a:lnTo>
                  <a:pt x="4945" y="440"/>
                </a:lnTo>
                <a:lnTo>
                  <a:pt x="4945" y="438"/>
                </a:lnTo>
                <a:lnTo>
                  <a:pt x="4943" y="438"/>
                </a:lnTo>
                <a:lnTo>
                  <a:pt x="4941" y="436"/>
                </a:lnTo>
                <a:lnTo>
                  <a:pt x="4941" y="430"/>
                </a:lnTo>
                <a:lnTo>
                  <a:pt x="4939" y="426"/>
                </a:lnTo>
                <a:lnTo>
                  <a:pt x="4939" y="424"/>
                </a:lnTo>
                <a:lnTo>
                  <a:pt x="4937" y="422"/>
                </a:lnTo>
                <a:lnTo>
                  <a:pt x="4928" y="419"/>
                </a:lnTo>
                <a:lnTo>
                  <a:pt x="4924" y="417"/>
                </a:lnTo>
                <a:lnTo>
                  <a:pt x="4922" y="415"/>
                </a:lnTo>
                <a:lnTo>
                  <a:pt x="4924" y="413"/>
                </a:lnTo>
                <a:lnTo>
                  <a:pt x="4924" y="411"/>
                </a:lnTo>
                <a:lnTo>
                  <a:pt x="4924" y="409"/>
                </a:lnTo>
                <a:lnTo>
                  <a:pt x="4926" y="407"/>
                </a:lnTo>
                <a:lnTo>
                  <a:pt x="4926" y="405"/>
                </a:lnTo>
                <a:lnTo>
                  <a:pt x="4926" y="403"/>
                </a:lnTo>
                <a:lnTo>
                  <a:pt x="4924" y="401"/>
                </a:lnTo>
                <a:lnTo>
                  <a:pt x="4922" y="396"/>
                </a:lnTo>
                <a:lnTo>
                  <a:pt x="4922" y="396"/>
                </a:lnTo>
                <a:lnTo>
                  <a:pt x="4916" y="392"/>
                </a:lnTo>
                <a:lnTo>
                  <a:pt x="4907" y="388"/>
                </a:lnTo>
                <a:lnTo>
                  <a:pt x="4897" y="386"/>
                </a:lnTo>
                <a:lnTo>
                  <a:pt x="4888" y="386"/>
                </a:lnTo>
                <a:lnTo>
                  <a:pt x="4878" y="384"/>
                </a:lnTo>
                <a:lnTo>
                  <a:pt x="4865" y="384"/>
                </a:lnTo>
                <a:lnTo>
                  <a:pt x="4861" y="386"/>
                </a:lnTo>
                <a:lnTo>
                  <a:pt x="4853" y="386"/>
                </a:lnTo>
                <a:lnTo>
                  <a:pt x="4844" y="388"/>
                </a:lnTo>
                <a:lnTo>
                  <a:pt x="4836" y="390"/>
                </a:lnTo>
                <a:lnTo>
                  <a:pt x="4832" y="390"/>
                </a:lnTo>
                <a:lnTo>
                  <a:pt x="4821" y="392"/>
                </a:lnTo>
                <a:lnTo>
                  <a:pt x="4817" y="392"/>
                </a:lnTo>
                <a:lnTo>
                  <a:pt x="4807" y="388"/>
                </a:lnTo>
                <a:lnTo>
                  <a:pt x="4809" y="386"/>
                </a:lnTo>
                <a:lnTo>
                  <a:pt x="4811" y="386"/>
                </a:lnTo>
                <a:lnTo>
                  <a:pt x="4807" y="382"/>
                </a:lnTo>
                <a:lnTo>
                  <a:pt x="4805" y="380"/>
                </a:lnTo>
                <a:lnTo>
                  <a:pt x="4798" y="378"/>
                </a:lnTo>
                <a:lnTo>
                  <a:pt x="4794" y="378"/>
                </a:lnTo>
                <a:lnTo>
                  <a:pt x="4792" y="378"/>
                </a:lnTo>
                <a:lnTo>
                  <a:pt x="4784" y="380"/>
                </a:lnTo>
                <a:lnTo>
                  <a:pt x="4781" y="382"/>
                </a:lnTo>
                <a:lnTo>
                  <a:pt x="4786" y="378"/>
                </a:lnTo>
                <a:lnTo>
                  <a:pt x="4788" y="378"/>
                </a:lnTo>
                <a:lnTo>
                  <a:pt x="4790" y="375"/>
                </a:lnTo>
                <a:lnTo>
                  <a:pt x="4790" y="373"/>
                </a:lnTo>
                <a:lnTo>
                  <a:pt x="4790" y="373"/>
                </a:lnTo>
                <a:lnTo>
                  <a:pt x="4781" y="373"/>
                </a:lnTo>
                <a:lnTo>
                  <a:pt x="4781" y="373"/>
                </a:lnTo>
                <a:lnTo>
                  <a:pt x="4779" y="371"/>
                </a:lnTo>
                <a:lnTo>
                  <a:pt x="4779" y="371"/>
                </a:lnTo>
                <a:lnTo>
                  <a:pt x="4773" y="369"/>
                </a:lnTo>
                <a:lnTo>
                  <a:pt x="4769" y="369"/>
                </a:lnTo>
                <a:lnTo>
                  <a:pt x="4767" y="369"/>
                </a:lnTo>
                <a:lnTo>
                  <a:pt x="4765" y="367"/>
                </a:lnTo>
                <a:lnTo>
                  <a:pt x="4765" y="367"/>
                </a:lnTo>
                <a:lnTo>
                  <a:pt x="4767" y="367"/>
                </a:lnTo>
                <a:lnTo>
                  <a:pt x="4767" y="365"/>
                </a:lnTo>
                <a:lnTo>
                  <a:pt x="4771" y="365"/>
                </a:lnTo>
                <a:lnTo>
                  <a:pt x="4779" y="365"/>
                </a:lnTo>
                <a:lnTo>
                  <a:pt x="4781" y="363"/>
                </a:lnTo>
                <a:lnTo>
                  <a:pt x="4781" y="361"/>
                </a:lnTo>
                <a:lnTo>
                  <a:pt x="4779" y="361"/>
                </a:lnTo>
                <a:lnTo>
                  <a:pt x="4777" y="359"/>
                </a:lnTo>
                <a:lnTo>
                  <a:pt x="4773" y="357"/>
                </a:lnTo>
                <a:lnTo>
                  <a:pt x="4767" y="354"/>
                </a:lnTo>
                <a:lnTo>
                  <a:pt x="4758" y="352"/>
                </a:lnTo>
                <a:lnTo>
                  <a:pt x="4744" y="350"/>
                </a:lnTo>
                <a:lnTo>
                  <a:pt x="4742" y="352"/>
                </a:lnTo>
                <a:lnTo>
                  <a:pt x="4740" y="352"/>
                </a:lnTo>
                <a:lnTo>
                  <a:pt x="4735" y="354"/>
                </a:lnTo>
                <a:lnTo>
                  <a:pt x="4729" y="363"/>
                </a:lnTo>
                <a:lnTo>
                  <a:pt x="4725" y="365"/>
                </a:lnTo>
                <a:lnTo>
                  <a:pt x="4721" y="367"/>
                </a:lnTo>
                <a:lnTo>
                  <a:pt x="4710" y="369"/>
                </a:lnTo>
                <a:lnTo>
                  <a:pt x="4710" y="369"/>
                </a:lnTo>
                <a:lnTo>
                  <a:pt x="4708" y="367"/>
                </a:lnTo>
                <a:lnTo>
                  <a:pt x="4708" y="365"/>
                </a:lnTo>
                <a:lnTo>
                  <a:pt x="4710" y="365"/>
                </a:lnTo>
                <a:lnTo>
                  <a:pt x="4710" y="365"/>
                </a:lnTo>
                <a:lnTo>
                  <a:pt x="4708" y="363"/>
                </a:lnTo>
                <a:lnTo>
                  <a:pt x="4710" y="363"/>
                </a:lnTo>
                <a:lnTo>
                  <a:pt x="4710" y="363"/>
                </a:lnTo>
                <a:lnTo>
                  <a:pt x="4712" y="363"/>
                </a:lnTo>
                <a:lnTo>
                  <a:pt x="4714" y="363"/>
                </a:lnTo>
                <a:lnTo>
                  <a:pt x="4719" y="363"/>
                </a:lnTo>
                <a:lnTo>
                  <a:pt x="4719" y="361"/>
                </a:lnTo>
                <a:lnTo>
                  <a:pt x="4719" y="359"/>
                </a:lnTo>
                <a:lnTo>
                  <a:pt x="4719" y="357"/>
                </a:lnTo>
                <a:lnTo>
                  <a:pt x="4719" y="354"/>
                </a:lnTo>
                <a:lnTo>
                  <a:pt x="4719" y="354"/>
                </a:lnTo>
                <a:lnTo>
                  <a:pt x="4721" y="354"/>
                </a:lnTo>
                <a:lnTo>
                  <a:pt x="4723" y="357"/>
                </a:lnTo>
                <a:lnTo>
                  <a:pt x="4725" y="357"/>
                </a:lnTo>
                <a:lnTo>
                  <a:pt x="4727" y="357"/>
                </a:lnTo>
                <a:lnTo>
                  <a:pt x="4723" y="363"/>
                </a:lnTo>
                <a:lnTo>
                  <a:pt x="4725" y="363"/>
                </a:lnTo>
                <a:lnTo>
                  <a:pt x="4729" y="359"/>
                </a:lnTo>
                <a:lnTo>
                  <a:pt x="4731" y="357"/>
                </a:lnTo>
                <a:lnTo>
                  <a:pt x="4735" y="354"/>
                </a:lnTo>
                <a:lnTo>
                  <a:pt x="4735" y="352"/>
                </a:lnTo>
                <a:lnTo>
                  <a:pt x="4731" y="352"/>
                </a:lnTo>
                <a:lnTo>
                  <a:pt x="4708" y="354"/>
                </a:lnTo>
                <a:lnTo>
                  <a:pt x="4700" y="357"/>
                </a:lnTo>
                <a:lnTo>
                  <a:pt x="4698" y="354"/>
                </a:lnTo>
                <a:lnTo>
                  <a:pt x="4696" y="354"/>
                </a:lnTo>
                <a:lnTo>
                  <a:pt x="4700" y="352"/>
                </a:lnTo>
                <a:lnTo>
                  <a:pt x="4702" y="352"/>
                </a:lnTo>
                <a:lnTo>
                  <a:pt x="4706" y="350"/>
                </a:lnTo>
                <a:lnTo>
                  <a:pt x="4706" y="350"/>
                </a:lnTo>
                <a:lnTo>
                  <a:pt x="4712" y="350"/>
                </a:lnTo>
                <a:lnTo>
                  <a:pt x="4714" y="350"/>
                </a:lnTo>
                <a:lnTo>
                  <a:pt x="4727" y="350"/>
                </a:lnTo>
                <a:lnTo>
                  <a:pt x="4727" y="348"/>
                </a:lnTo>
                <a:lnTo>
                  <a:pt x="4725" y="348"/>
                </a:lnTo>
                <a:lnTo>
                  <a:pt x="4719" y="346"/>
                </a:lnTo>
                <a:lnTo>
                  <a:pt x="4714" y="346"/>
                </a:lnTo>
                <a:lnTo>
                  <a:pt x="4710" y="346"/>
                </a:lnTo>
                <a:lnTo>
                  <a:pt x="4702" y="344"/>
                </a:lnTo>
                <a:lnTo>
                  <a:pt x="4698" y="344"/>
                </a:lnTo>
                <a:lnTo>
                  <a:pt x="4689" y="342"/>
                </a:lnTo>
                <a:lnTo>
                  <a:pt x="4687" y="342"/>
                </a:lnTo>
                <a:lnTo>
                  <a:pt x="4666" y="342"/>
                </a:lnTo>
                <a:lnTo>
                  <a:pt x="4658" y="340"/>
                </a:lnTo>
                <a:lnTo>
                  <a:pt x="4656" y="338"/>
                </a:lnTo>
                <a:lnTo>
                  <a:pt x="4647" y="336"/>
                </a:lnTo>
                <a:lnTo>
                  <a:pt x="4645" y="336"/>
                </a:lnTo>
                <a:lnTo>
                  <a:pt x="4645" y="338"/>
                </a:lnTo>
                <a:lnTo>
                  <a:pt x="4645" y="338"/>
                </a:lnTo>
                <a:lnTo>
                  <a:pt x="4649" y="342"/>
                </a:lnTo>
                <a:lnTo>
                  <a:pt x="4649" y="344"/>
                </a:lnTo>
                <a:lnTo>
                  <a:pt x="4652" y="344"/>
                </a:lnTo>
                <a:lnTo>
                  <a:pt x="4645" y="346"/>
                </a:lnTo>
                <a:lnTo>
                  <a:pt x="4643" y="348"/>
                </a:lnTo>
                <a:lnTo>
                  <a:pt x="4631" y="346"/>
                </a:lnTo>
                <a:lnTo>
                  <a:pt x="4629" y="348"/>
                </a:lnTo>
                <a:lnTo>
                  <a:pt x="4624" y="352"/>
                </a:lnTo>
                <a:lnTo>
                  <a:pt x="4624" y="352"/>
                </a:lnTo>
                <a:lnTo>
                  <a:pt x="4624" y="357"/>
                </a:lnTo>
                <a:lnTo>
                  <a:pt x="4629" y="357"/>
                </a:lnTo>
                <a:lnTo>
                  <a:pt x="4629" y="354"/>
                </a:lnTo>
                <a:lnTo>
                  <a:pt x="4631" y="354"/>
                </a:lnTo>
                <a:lnTo>
                  <a:pt x="4637" y="354"/>
                </a:lnTo>
                <a:lnTo>
                  <a:pt x="4639" y="354"/>
                </a:lnTo>
                <a:lnTo>
                  <a:pt x="4637" y="357"/>
                </a:lnTo>
                <a:lnTo>
                  <a:pt x="4633" y="357"/>
                </a:lnTo>
                <a:lnTo>
                  <a:pt x="4631" y="361"/>
                </a:lnTo>
                <a:lnTo>
                  <a:pt x="4626" y="361"/>
                </a:lnTo>
                <a:lnTo>
                  <a:pt x="4629" y="363"/>
                </a:lnTo>
                <a:lnTo>
                  <a:pt x="4633" y="363"/>
                </a:lnTo>
                <a:lnTo>
                  <a:pt x="4631" y="369"/>
                </a:lnTo>
                <a:lnTo>
                  <a:pt x="4635" y="371"/>
                </a:lnTo>
                <a:lnTo>
                  <a:pt x="4635" y="373"/>
                </a:lnTo>
                <a:lnTo>
                  <a:pt x="4631" y="373"/>
                </a:lnTo>
                <a:lnTo>
                  <a:pt x="4626" y="375"/>
                </a:lnTo>
                <a:lnTo>
                  <a:pt x="4624" y="375"/>
                </a:lnTo>
                <a:lnTo>
                  <a:pt x="4622" y="371"/>
                </a:lnTo>
                <a:lnTo>
                  <a:pt x="4618" y="371"/>
                </a:lnTo>
                <a:lnTo>
                  <a:pt x="4616" y="369"/>
                </a:lnTo>
                <a:lnTo>
                  <a:pt x="4614" y="371"/>
                </a:lnTo>
                <a:lnTo>
                  <a:pt x="4612" y="371"/>
                </a:lnTo>
                <a:lnTo>
                  <a:pt x="4610" y="371"/>
                </a:lnTo>
                <a:lnTo>
                  <a:pt x="4610" y="371"/>
                </a:lnTo>
                <a:lnTo>
                  <a:pt x="4608" y="373"/>
                </a:lnTo>
                <a:lnTo>
                  <a:pt x="4608" y="375"/>
                </a:lnTo>
                <a:lnTo>
                  <a:pt x="4605" y="375"/>
                </a:lnTo>
                <a:lnTo>
                  <a:pt x="4605" y="378"/>
                </a:lnTo>
                <a:lnTo>
                  <a:pt x="4608" y="378"/>
                </a:lnTo>
                <a:lnTo>
                  <a:pt x="4608" y="378"/>
                </a:lnTo>
                <a:lnTo>
                  <a:pt x="4612" y="378"/>
                </a:lnTo>
                <a:lnTo>
                  <a:pt x="4608" y="380"/>
                </a:lnTo>
                <a:lnTo>
                  <a:pt x="4608" y="380"/>
                </a:lnTo>
                <a:lnTo>
                  <a:pt x="4608" y="380"/>
                </a:lnTo>
                <a:lnTo>
                  <a:pt x="4605" y="382"/>
                </a:lnTo>
                <a:lnTo>
                  <a:pt x="4605" y="382"/>
                </a:lnTo>
                <a:lnTo>
                  <a:pt x="4608" y="382"/>
                </a:lnTo>
                <a:lnTo>
                  <a:pt x="4608" y="384"/>
                </a:lnTo>
                <a:lnTo>
                  <a:pt x="4605" y="384"/>
                </a:lnTo>
                <a:lnTo>
                  <a:pt x="4603" y="382"/>
                </a:lnTo>
                <a:lnTo>
                  <a:pt x="4601" y="382"/>
                </a:lnTo>
                <a:lnTo>
                  <a:pt x="4599" y="380"/>
                </a:lnTo>
                <a:lnTo>
                  <a:pt x="4597" y="378"/>
                </a:lnTo>
                <a:lnTo>
                  <a:pt x="4595" y="375"/>
                </a:lnTo>
                <a:lnTo>
                  <a:pt x="4585" y="371"/>
                </a:lnTo>
                <a:lnTo>
                  <a:pt x="4578" y="371"/>
                </a:lnTo>
                <a:lnTo>
                  <a:pt x="4576" y="371"/>
                </a:lnTo>
                <a:lnTo>
                  <a:pt x="4572" y="371"/>
                </a:lnTo>
                <a:lnTo>
                  <a:pt x="4568" y="373"/>
                </a:lnTo>
                <a:lnTo>
                  <a:pt x="4564" y="373"/>
                </a:lnTo>
                <a:lnTo>
                  <a:pt x="4561" y="375"/>
                </a:lnTo>
                <a:lnTo>
                  <a:pt x="4559" y="378"/>
                </a:lnTo>
                <a:lnTo>
                  <a:pt x="4551" y="378"/>
                </a:lnTo>
                <a:lnTo>
                  <a:pt x="4545" y="375"/>
                </a:lnTo>
                <a:lnTo>
                  <a:pt x="4541" y="373"/>
                </a:lnTo>
                <a:lnTo>
                  <a:pt x="4536" y="371"/>
                </a:lnTo>
                <a:lnTo>
                  <a:pt x="4532" y="367"/>
                </a:lnTo>
                <a:lnTo>
                  <a:pt x="4532" y="367"/>
                </a:lnTo>
                <a:lnTo>
                  <a:pt x="4532" y="365"/>
                </a:lnTo>
                <a:lnTo>
                  <a:pt x="4530" y="363"/>
                </a:lnTo>
                <a:lnTo>
                  <a:pt x="4530" y="363"/>
                </a:lnTo>
                <a:lnTo>
                  <a:pt x="4528" y="363"/>
                </a:lnTo>
                <a:lnTo>
                  <a:pt x="4524" y="367"/>
                </a:lnTo>
                <a:lnTo>
                  <a:pt x="4524" y="369"/>
                </a:lnTo>
                <a:lnTo>
                  <a:pt x="4522" y="373"/>
                </a:lnTo>
                <a:lnTo>
                  <a:pt x="4520" y="378"/>
                </a:lnTo>
                <a:lnTo>
                  <a:pt x="4520" y="380"/>
                </a:lnTo>
                <a:lnTo>
                  <a:pt x="4520" y="380"/>
                </a:lnTo>
                <a:lnTo>
                  <a:pt x="4520" y="382"/>
                </a:lnTo>
                <a:lnTo>
                  <a:pt x="4517" y="384"/>
                </a:lnTo>
                <a:lnTo>
                  <a:pt x="4513" y="390"/>
                </a:lnTo>
                <a:lnTo>
                  <a:pt x="4511" y="392"/>
                </a:lnTo>
                <a:lnTo>
                  <a:pt x="4509" y="392"/>
                </a:lnTo>
                <a:lnTo>
                  <a:pt x="4507" y="394"/>
                </a:lnTo>
                <a:lnTo>
                  <a:pt x="4505" y="394"/>
                </a:lnTo>
                <a:lnTo>
                  <a:pt x="4505" y="392"/>
                </a:lnTo>
                <a:lnTo>
                  <a:pt x="4503" y="388"/>
                </a:lnTo>
                <a:lnTo>
                  <a:pt x="4503" y="388"/>
                </a:lnTo>
                <a:lnTo>
                  <a:pt x="4501" y="390"/>
                </a:lnTo>
                <a:lnTo>
                  <a:pt x="4499" y="390"/>
                </a:lnTo>
                <a:lnTo>
                  <a:pt x="4494" y="388"/>
                </a:lnTo>
                <a:lnTo>
                  <a:pt x="4492" y="386"/>
                </a:lnTo>
                <a:lnTo>
                  <a:pt x="4488" y="384"/>
                </a:lnTo>
                <a:lnTo>
                  <a:pt x="4482" y="375"/>
                </a:lnTo>
                <a:lnTo>
                  <a:pt x="4480" y="373"/>
                </a:lnTo>
                <a:lnTo>
                  <a:pt x="4478" y="371"/>
                </a:lnTo>
                <a:lnTo>
                  <a:pt x="4476" y="371"/>
                </a:lnTo>
                <a:lnTo>
                  <a:pt x="4473" y="369"/>
                </a:lnTo>
                <a:lnTo>
                  <a:pt x="4476" y="369"/>
                </a:lnTo>
                <a:lnTo>
                  <a:pt x="4480" y="367"/>
                </a:lnTo>
                <a:lnTo>
                  <a:pt x="4484" y="367"/>
                </a:lnTo>
                <a:lnTo>
                  <a:pt x="4480" y="365"/>
                </a:lnTo>
                <a:lnTo>
                  <a:pt x="4480" y="363"/>
                </a:lnTo>
                <a:lnTo>
                  <a:pt x="4478" y="361"/>
                </a:lnTo>
                <a:lnTo>
                  <a:pt x="4480" y="363"/>
                </a:lnTo>
                <a:lnTo>
                  <a:pt x="4478" y="365"/>
                </a:lnTo>
                <a:lnTo>
                  <a:pt x="4478" y="367"/>
                </a:lnTo>
                <a:lnTo>
                  <a:pt x="4476" y="367"/>
                </a:lnTo>
                <a:lnTo>
                  <a:pt x="4467" y="359"/>
                </a:lnTo>
                <a:lnTo>
                  <a:pt x="4463" y="354"/>
                </a:lnTo>
                <a:lnTo>
                  <a:pt x="4459" y="352"/>
                </a:lnTo>
                <a:lnTo>
                  <a:pt x="4459" y="350"/>
                </a:lnTo>
                <a:lnTo>
                  <a:pt x="4459" y="348"/>
                </a:lnTo>
                <a:lnTo>
                  <a:pt x="4465" y="352"/>
                </a:lnTo>
                <a:lnTo>
                  <a:pt x="4469" y="354"/>
                </a:lnTo>
                <a:lnTo>
                  <a:pt x="4476" y="359"/>
                </a:lnTo>
                <a:lnTo>
                  <a:pt x="4480" y="359"/>
                </a:lnTo>
                <a:lnTo>
                  <a:pt x="4482" y="357"/>
                </a:lnTo>
                <a:lnTo>
                  <a:pt x="4482" y="352"/>
                </a:lnTo>
                <a:lnTo>
                  <a:pt x="4480" y="348"/>
                </a:lnTo>
                <a:lnTo>
                  <a:pt x="4478" y="348"/>
                </a:lnTo>
                <a:lnTo>
                  <a:pt x="4469" y="346"/>
                </a:lnTo>
                <a:lnTo>
                  <a:pt x="4467" y="346"/>
                </a:lnTo>
                <a:lnTo>
                  <a:pt x="4469" y="346"/>
                </a:lnTo>
                <a:lnTo>
                  <a:pt x="4471" y="346"/>
                </a:lnTo>
                <a:lnTo>
                  <a:pt x="4473" y="344"/>
                </a:lnTo>
                <a:lnTo>
                  <a:pt x="4478" y="342"/>
                </a:lnTo>
                <a:lnTo>
                  <a:pt x="4480" y="342"/>
                </a:lnTo>
                <a:lnTo>
                  <a:pt x="4480" y="340"/>
                </a:lnTo>
                <a:lnTo>
                  <a:pt x="4478" y="338"/>
                </a:lnTo>
                <a:lnTo>
                  <a:pt x="4471" y="336"/>
                </a:lnTo>
                <a:lnTo>
                  <a:pt x="4471" y="336"/>
                </a:lnTo>
                <a:lnTo>
                  <a:pt x="4473" y="336"/>
                </a:lnTo>
                <a:lnTo>
                  <a:pt x="4473" y="333"/>
                </a:lnTo>
                <a:lnTo>
                  <a:pt x="4478" y="331"/>
                </a:lnTo>
                <a:lnTo>
                  <a:pt x="4478" y="329"/>
                </a:lnTo>
                <a:lnTo>
                  <a:pt x="4478" y="331"/>
                </a:lnTo>
                <a:lnTo>
                  <a:pt x="4476" y="329"/>
                </a:lnTo>
                <a:lnTo>
                  <a:pt x="4476" y="329"/>
                </a:lnTo>
                <a:lnTo>
                  <a:pt x="4476" y="327"/>
                </a:lnTo>
                <a:lnTo>
                  <a:pt x="4473" y="327"/>
                </a:lnTo>
                <a:lnTo>
                  <a:pt x="4471" y="325"/>
                </a:lnTo>
                <a:lnTo>
                  <a:pt x="4465" y="325"/>
                </a:lnTo>
                <a:lnTo>
                  <a:pt x="4465" y="325"/>
                </a:lnTo>
                <a:lnTo>
                  <a:pt x="4467" y="325"/>
                </a:lnTo>
                <a:lnTo>
                  <a:pt x="4465" y="323"/>
                </a:lnTo>
                <a:lnTo>
                  <a:pt x="4463" y="323"/>
                </a:lnTo>
                <a:lnTo>
                  <a:pt x="4463" y="321"/>
                </a:lnTo>
                <a:lnTo>
                  <a:pt x="4461" y="321"/>
                </a:lnTo>
                <a:lnTo>
                  <a:pt x="4459" y="321"/>
                </a:lnTo>
                <a:lnTo>
                  <a:pt x="4448" y="319"/>
                </a:lnTo>
                <a:lnTo>
                  <a:pt x="4446" y="319"/>
                </a:lnTo>
                <a:lnTo>
                  <a:pt x="4446" y="321"/>
                </a:lnTo>
                <a:lnTo>
                  <a:pt x="4442" y="325"/>
                </a:lnTo>
                <a:lnTo>
                  <a:pt x="4438" y="323"/>
                </a:lnTo>
                <a:lnTo>
                  <a:pt x="4438" y="323"/>
                </a:lnTo>
                <a:lnTo>
                  <a:pt x="4438" y="321"/>
                </a:lnTo>
                <a:lnTo>
                  <a:pt x="4438" y="321"/>
                </a:lnTo>
                <a:lnTo>
                  <a:pt x="4438" y="319"/>
                </a:lnTo>
                <a:lnTo>
                  <a:pt x="4438" y="319"/>
                </a:lnTo>
                <a:lnTo>
                  <a:pt x="4436" y="319"/>
                </a:lnTo>
                <a:lnTo>
                  <a:pt x="4434" y="319"/>
                </a:lnTo>
                <a:lnTo>
                  <a:pt x="4432" y="319"/>
                </a:lnTo>
                <a:lnTo>
                  <a:pt x="4429" y="321"/>
                </a:lnTo>
                <a:lnTo>
                  <a:pt x="4427" y="321"/>
                </a:lnTo>
                <a:lnTo>
                  <a:pt x="4427" y="319"/>
                </a:lnTo>
                <a:lnTo>
                  <a:pt x="4415" y="315"/>
                </a:lnTo>
                <a:lnTo>
                  <a:pt x="4413" y="313"/>
                </a:lnTo>
                <a:lnTo>
                  <a:pt x="4411" y="313"/>
                </a:lnTo>
                <a:lnTo>
                  <a:pt x="4404" y="315"/>
                </a:lnTo>
                <a:lnTo>
                  <a:pt x="4402" y="315"/>
                </a:lnTo>
                <a:lnTo>
                  <a:pt x="4400" y="317"/>
                </a:lnTo>
                <a:lnTo>
                  <a:pt x="4396" y="315"/>
                </a:lnTo>
                <a:lnTo>
                  <a:pt x="4396" y="317"/>
                </a:lnTo>
                <a:lnTo>
                  <a:pt x="4394" y="319"/>
                </a:lnTo>
                <a:lnTo>
                  <a:pt x="4394" y="321"/>
                </a:lnTo>
                <a:lnTo>
                  <a:pt x="4394" y="323"/>
                </a:lnTo>
                <a:lnTo>
                  <a:pt x="4396" y="323"/>
                </a:lnTo>
                <a:lnTo>
                  <a:pt x="4396" y="325"/>
                </a:lnTo>
                <a:lnTo>
                  <a:pt x="4398" y="327"/>
                </a:lnTo>
                <a:lnTo>
                  <a:pt x="4398" y="329"/>
                </a:lnTo>
                <a:lnTo>
                  <a:pt x="4398" y="329"/>
                </a:lnTo>
                <a:lnTo>
                  <a:pt x="4396" y="329"/>
                </a:lnTo>
                <a:lnTo>
                  <a:pt x="4396" y="331"/>
                </a:lnTo>
                <a:lnTo>
                  <a:pt x="4394" y="333"/>
                </a:lnTo>
                <a:lnTo>
                  <a:pt x="4392" y="336"/>
                </a:lnTo>
                <a:lnTo>
                  <a:pt x="4390" y="333"/>
                </a:lnTo>
                <a:lnTo>
                  <a:pt x="4383" y="333"/>
                </a:lnTo>
                <a:lnTo>
                  <a:pt x="4383" y="333"/>
                </a:lnTo>
                <a:lnTo>
                  <a:pt x="4383" y="333"/>
                </a:lnTo>
                <a:lnTo>
                  <a:pt x="4385" y="336"/>
                </a:lnTo>
                <a:lnTo>
                  <a:pt x="4385" y="336"/>
                </a:lnTo>
                <a:lnTo>
                  <a:pt x="4385" y="336"/>
                </a:lnTo>
                <a:lnTo>
                  <a:pt x="4383" y="338"/>
                </a:lnTo>
                <a:lnTo>
                  <a:pt x="4379" y="336"/>
                </a:lnTo>
                <a:lnTo>
                  <a:pt x="4375" y="336"/>
                </a:lnTo>
                <a:lnTo>
                  <a:pt x="4373" y="333"/>
                </a:lnTo>
                <a:lnTo>
                  <a:pt x="4371" y="333"/>
                </a:lnTo>
                <a:lnTo>
                  <a:pt x="4367" y="333"/>
                </a:lnTo>
                <a:lnTo>
                  <a:pt x="4360" y="336"/>
                </a:lnTo>
                <a:lnTo>
                  <a:pt x="4354" y="333"/>
                </a:lnTo>
                <a:lnTo>
                  <a:pt x="4346" y="333"/>
                </a:lnTo>
                <a:lnTo>
                  <a:pt x="4344" y="333"/>
                </a:lnTo>
                <a:lnTo>
                  <a:pt x="4337" y="331"/>
                </a:lnTo>
                <a:lnTo>
                  <a:pt x="4331" y="329"/>
                </a:lnTo>
                <a:lnTo>
                  <a:pt x="4323" y="327"/>
                </a:lnTo>
                <a:lnTo>
                  <a:pt x="4323" y="323"/>
                </a:lnTo>
                <a:lnTo>
                  <a:pt x="4325" y="321"/>
                </a:lnTo>
                <a:lnTo>
                  <a:pt x="4329" y="321"/>
                </a:lnTo>
                <a:lnTo>
                  <a:pt x="4331" y="321"/>
                </a:lnTo>
                <a:lnTo>
                  <a:pt x="4331" y="319"/>
                </a:lnTo>
                <a:lnTo>
                  <a:pt x="4329" y="319"/>
                </a:lnTo>
                <a:lnTo>
                  <a:pt x="4325" y="317"/>
                </a:lnTo>
                <a:lnTo>
                  <a:pt x="4308" y="317"/>
                </a:lnTo>
                <a:lnTo>
                  <a:pt x="4295" y="315"/>
                </a:lnTo>
                <a:lnTo>
                  <a:pt x="4279" y="315"/>
                </a:lnTo>
                <a:lnTo>
                  <a:pt x="4270" y="317"/>
                </a:lnTo>
                <a:lnTo>
                  <a:pt x="4260" y="317"/>
                </a:lnTo>
                <a:lnTo>
                  <a:pt x="4258" y="319"/>
                </a:lnTo>
                <a:lnTo>
                  <a:pt x="4251" y="319"/>
                </a:lnTo>
                <a:lnTo>
                  <a:pt x="4253" y="321"/>
                </a:lnTo>
                <a:lnTo>
                  <a:pt x="4256" y="323"/>
                </a:lnTo>
                <a:lnTo>
                  <a:pt x="4256" y="323"/>
                </a:lnTo>
                <a:lnTo>
                  <a:pt x="4258" y="323"/>
                </a:lnTo>
                <a:lnTo>
                  <a:pt x="4258" y="325"/>
                </a:lnTo>
                <a:lnTo>
                  <a:pt x="4256" y="325"/>
                </a:lnTo>
                <a:lnTo>
                  <a:pt x="4253" y="325"/>
                </a:lnTo>
                <a:lnTo>
                  <a:pt x="4253" y="327"/>
                </a:lnTo>
                <a:lnTo>
                  <a:pt x="4253" y="329"/>
                </a:lnTo>
                <a:lnTo>
                  <a:pt x="4253" y="331"/>
                </a:lnTo>
                <a:lnTo>
                  <a:pt x="4251" y="336"/>
                </a:lnTo>
                <a:lnTo>
                  <a:pt x="4249" y="338"/>
                </a:lnTo>
                <a:lnTo>
                  <a:pt x="4247" y="338"/>
                </a:lnTo>
                <a:lnTo>
                  <a:pt x="4249" y="340"/>
                </a:lnTo>
                <a:lnTo>
                  <a:pt x="4251" y="342"/>
                </a:lnTo>
                <a:lnTo>
                  <a:pt x="4253" y="342"/>
                </a:lnTo>
                <a:lnTo>
                  <a:pt x="4256" y="342"/>
                </a:lnTo>
                <a:lnTo>
                  <a:pt x="4253" y="344"/>
                </a:lnTo>
                <a:lnTo>
                  <a:pt x="4249" y="342"/>
                </a:lnTo>
                <a:lnTo>
                  <a:pt x="4247" y="340"/>
                </a:lnTo>
                <a:lnTo>
                  <a:pt x="4247" y="340"/>
                </a:lnTo>
                <a:lnTo>
                  <a:pt x="4247" y="338"/>
                </a:lnTo>
                <a:lnTo>
                  <a:pt x="4249" y="336"/>
                </a:lnTo>
                <a:lnTo>
                  <a:pt x="4249" y="336"/>
                </a:lnTo>
                <a:lnTo>
                  <a:pt x="4251" y="331"/>
                </a:lnTo>
                <a:lnTo>
                  <a:pt x="4251" y="329"/>
                </a:lnTo>
                <a:lnTo>
                  <a:pt x="4251" y="323"/>
                </a:lnTo>
                <a:lnTo>
                  <a:pt x="4249" y="323"/>
                </a:lnTo>
                <a:lnTo>
                  <a:pt x="4247" y="321"/>
                </a:lnTo>
                <a:lnTo>
                  <a:pt x="4249" y="317"/>
                </a:lnTo>
                <a:lnTo>
                  <a:pt x="4251" y="315"/>
                </a:lnTo>
                <a:lnTo>
                  <a:pt x="4249" y="315"/>
                </a:lnTo>
                <a:lnTo>
                  <a:pt x="4247" y="310"/>
                </a:lnTo>
                <a:lnTo>
                  <a:pt x="4245" y="308"/>
                </a:lnTo>
                <a:lnTo>
                  <a:pt x="4243" y="306"/>
                </a:lnTo>
                <a:lnTo>
                  <a:pt x="4243" y="306"/>
                </a:lnTo>
                <a:lnTo>
                  <a:pt x="4243" y="310"/>
                </a:lnTo>
                <a:lnTo>
                  <a:pt x="4243" y="313"/>
                </a:lnTo>
                <a:lnTo>
                  <a:pt x="4241" y="313"/>
                </a:lnTo>
                <a:lnTo>
                  <a:pt x="4237" y="315"/>
                </a:lnTo>
                <a:lnTo>
                  <a:pt x="4233" y="315"/>
                </a:lnTo>
                <a:lnTo>
                  <a:pt x="4228" y="313"/>
                </a:lnTo>
                <a:lnTo>
                  <a:pt x="4222" y="310"/>
                </a:lnTo>
                <a:lnTo>
                  <a:pt x="4220" y="308"/>
                </a:lnTo>
                <a:lnTo>
                  <a:pt x="4220" y="306"/>
                </a:lnTo>
                <a:lnTo>
                  <a:pt x="4222" y="306"/>
                </a:lnTo>
                <a:lnTo>
                  <a:pt x="4224" y="304"/>
                </a:lnTo>
                <a:lnTo>
                  <a:pt x="4220" y="304"/>
                </a:lnTo>
                <a:lnTo>
                  <a:pt x="4218" y="304"/>
                </a:lnTo>
                <a:lnTo>
                  <a:pt x="4216" y="308"/>
                </a:lnTo>
                <a:lnTo>
                  <a:pt x="4214" y="306"/>
                </a:lnTo>
                <a:lnTo>
                  <a:pt x="4205" y="304"/>
                </a:lnTo>
                <a:lnTo>
                  <a:pt x="4203" y="306"/>
                </a:lnTo>
                <a:lnTo>
                  <a:pt x="4199" y="308"/>
                </a:lnTo>
                <a:lnTo>
                  <a:pt x="4199" y="308"/>
                </a:lnTo>
                <a:lnTo>
                  <a:pt x="4197" y="310"/>
                </a:lnTo>
                <a:lnTo>
                  <a:pt x="4197" y="313"/>
                </a:lnTo>
                <a:lnTo>
                  <a:pt x="4197" y="313"/>
                </a:lnTo>
                <a:lnTo>
                  <a:pt x="4203" y="315"/>
                </a:lnTo>
                <a:lnTo>
                  <a:pt x="4207" y="313"/>
                </a:lnTo>
                <a:lnTo>
                  <a:pt x="4212" y="313"/>
                </a:lnTo>
                <a:lnTo>
                  <a:pt x="4214" y="313"/>
                </a:lnTo>
                <a:lnTo>
                  <a:pt x="4214" y="313"/>
                </a:lnTo>
                <a:lnTo>
                  <a:pt x="4212" y="315"/>
                </a:lnTo>
                <a:lnTo>
                  <a:pt x="4207" y="317"/>
                </a:lnTo>
                <a:lnTo>
                  <a:pt x="4199" y="321"/>
                </a:lnTo>
                <a:lnTo>
                  <a:pt x="4197" y="321"/>
                </a:lnTo>
                <a:lnTo>
                  <a:pt x="4191" y="321"/>
                </a:lnTo>
                <a:lnTo>
                  <a:pt x="4189" y="323"/>
                </a:lnTo>
                <a:lnTo>
                  <a:pt x="4189" y="323"/>
                </a:lnTo>
                <a:lnTo>
                  <a:pt x="4180" y="325"/>
                </a:lnTo>
                <a:lnTo>
                  <a:pt x="4178" y="325"/>
                </a:lnTo>
                <a:lnTo>
                  <a:pt x="4176" y="325"/>
                </a:lnTo>
                <a:lnTo>
                  <a:pt x="4174" y="327"/>
                </a:lnTo>
                <a:lnTo>
                  <a:pt x="4172" y="327"/>
                </a:lnTo>
                <a:lnTo>
                  <a:pt x="4170" y="329"/>
                </a:lnTo>
                <a:lnTo>
                  <a:pt x="4163" y="329"/>
                </a:lnTo>
                <a:lnTo>
                  <a:pt x="4159" y="329"/>
                </a:lnTo>
                <a:lnTo>
                  <a:pt x="4151" y="329"/>
                </a:lnTo>
                <a:lnTo>
                  <a:pt x="4149" y="331"/>
                </a:lnTo>
                <a:lnTo>
                  <a:pt x="4147" y="331"/>
                </a:lnTo>
                <a:lnTo>
                  <a:pt x="4147" y="333"/>
                </a:lnTo>
                <a:lnTo>
                  <a:pt x="4144" y="336"/>
                </a:lnTo>
                <a:lnTo>
                  <a:pt x="4138" y="338"/>
                </a:lnTo>
                <a:lnTo>
                  <a:pt x="4134" y="340"/>
                </a:lnTo>
                <a:lnTo>
                  <a:pt x="4132" y="340"/>
                </a:lnTo>
                <a:lnTo>
                  <a:pt x="4134" y="338"/>
                </a:lnTo>
                <a:lnTo>
                  <a:pt x="4138" y="333"/>
                </a:lnTo>
                <a:lnTo>
                  <a:pt x="4147" y="325"/>
                </a:lnTo>
                <a:lnTo>
                  <a:pt x="4153" y="325"/>
                </a:lnTo>
                <a:lnTo>
                  <a:pt x="4155" y="323"/>
                </a:lnTo>
                <a:lnTo>
                  <a:pt x="4161" y="317"/>
                </a:lnTo>
                <a:lnTo>
                  <a:pt x="4161" y="317"/>
                </a:lnTo>
                <a:lnTo>
                  <a:pt x="4170" y="317"/>
                </a:lnTo>
                <a:lnTo>
                  <a:pt x="4176" y="315"/>
                </a:lnTo>
                <a:lnTo>
                  <a:pt x="4189" y="304"/>
                </a:lnTo>
                <a:lnTo>
                  <a:pt x="4195" y="304"/>
                </a:lnTo>
                <a:lnTo>
                  <a:pt x="4199" y="300"/>
                </a:lnTo>
                <a:lnTo>
                  <a:pt x="4199" y="300"/>
                </a:lnTo>
                <a:lnTo>
                  <a:pt x="4199" y="298"/>
                </a:lnTo>
                <a:lnTo>
                  <a:pt x="4199" y="298"/>
                </a:lnTo>
                <a:lnTo>
                  <a:pt x="4199" y="296"/>
                </a:lnTo>
                <a:lnTo>
                  <a:pt x="4205" y="296"/>
                </a:lnTo>
                <a:lnTo>
                  <a:pt x="4207" y="292"/>
                </a:lnTo>
                <a:lnTo>
                  <a:pt x="4214" y="289"/>
                </a:lnTo>
                <a:lnTo>
                  <a:pt x="4220" y="287"/>
                </a:lnTo>
                <a:lnTo>
                  <a:pt x="4228" y="285"/>
                </a:lnTo>
                <a:lnTo>
                  <a:pt x="4233" y="281"/>
                </a:lnTo>
                <a:lnTo>
                  <a:pt x="4243" y="277"/>
                </a:lnTo>
                <a:lnTo>
                  <a:pt x="4253" y="269"/>
                </a:lnTo>
                <a:lnTo>
                  <a:pt x="4256" y="264"/>
                </a:lnTo>
                <a:lnTo>
                  <a:pt x="4253" y="262"/>
                </a:lnTo>
                <a:lnTo>
                  <a:pt x="4249" y="262"/>
                </a:lnTo>
                <a:lnTo>
                  <a:pt x="4249" y="260"/>
                </a:lnTo>
                <a:lnTo>
                  <a:pt x="4247" y="260"/>
                </a:lnTo>
                <a:lnTo>
                  <a:pt x="4245" y="260"/>
                </a:lnTo>
                <a:lnTo>
                  <a:pt x="4241" y="256"/>
                </a:lnTo>
                <a:lnTo>
                  <a:pt x="4237" y="254"/>
                </a:lnTo>
                <a:lnTo>
                  <a:pt x="4237" y="254"/>
                </a:lnTo>
                <a:lnTo>
                  <a:pt x="4237" y="252"/>
                </a:lnTo>
                <a:lnTo>
                  <a:pt x="4239" y="254"/>
                </a:lnTo>
                <a:lnTo>
                  <a:pt x="4247" y="258"/>
                </a:lnTo>
                <a:lnTo>
                  <a:pt x="4251" y="258"/>
                </a:lnTo>
                <a:lnTo>
                  <a:pt x="4251" y="258"/>
                </a:lnTo>
                <a:lnTo>
                  <a:pt x="4251" y="260"/>
                </a:lnTo>
                <a:lnTo>
                  <a:pt x="4251" y="260"/>
                </a:lnTo>
                <a:lnTo>
                  <a:pt x="4253" y="260"/>
                </a:lnTo>
                <a:lnTo>
                  <a:pt x="4253" y="260"/>
                </a:lnTo>
                <a:lnTo>
                  <a:pt x="4256" y="256"/>
                </a:lnTo>
                <a:lnTo>
                  <a:pt x="4258" y="252"/>
                </a:lnTo>
                <a:lnTo>
                  <a:pt x="4258" y="250"/>
                </a:lnTo>
                <a:lnTo>
                  <a:pt x="4253" y="252"/>
                </a:lnTo>
                <a:lnTo>
                  <a:pt x="4251" y="245"/>
                </a:lnTo>
                <a:lnTo>
                  <a:pt x="4249" y="243"/>
                </a:lnTo>
                <a:lnTo>
                  <a:pt x="4249" y="241"/>
                </a:lnTo>
                <a:lnTo>
                  <a:pt x="4245" y="241"/>
                </a:lnTo>
                <a:lnTo>
                  <a:pt x="4245" y="241"/>
                </a:lnTo>
                <a:lnTo>
                  <a:pt x="4245" y="241"/>
                </a:lnTo>
                <a:lnTo>
                  <a:pt x="4247" y="243"/>
                </a:lnTo>
                <a:lnTo>
                  <a:pt x="4245" y="243"/>
                </a:lnTo>
                <a:lnTo>
                  <a:pt x="4245" y="245"/>
                </a:lnTo>
                <a:lnTo>
                  <a:pt x="4243" y="245"/>
                </a:lnTo>
                <a:lnTo>
                  <a:pt x="4239" y="248"/>
                </a:lnTo>
                <a:lnTo>
                  <a:pt x="4241" y="245"/>
                </a:lnTo>
                <a:lnTo>
                  <a:pt x="4241" y="243"/>
                </a:lnTo>
                <a:lnTo>
                  <a:pt x="4241" y="243"/>
                </a:lnTo>
                <a:lnTo>
                  <a:pt x="4241" y="241"/>
                </a:lnTo>
                <a:lnTo>
                  <a:pt x="4239" y="237"/>
                </a:lnTo>
                <a:lnTo>
                  <a:pt x="4237" y="237"/>
                </a:lnTo>
                <a:lnTo>
                  <a:pt x="4235" y="235"/>
                </a:lnTo>
                <a:lnTo>
                  <a:pt x="4233" y="235"/>
                </a:lnTo>
                <a:lnTo>
                  <a:pt x="4230" y="237"/>
                </a:lnTo>
                <a:lnTo>
                  <a:pt x="4230" y="235"/>
                </a:lnTo>
                <a:lnTo>
                  <a:pt x="4233" y="235"/>
                </a:lnTo>
                <a:lnTo>
                  <a:pt x="4230" y="231"/>
                </a:lnTo>
                <a:lnTo>
                  <a:pt x="4226" y="231"/>
                </a:lnTo>
                <a:lnTo>
                  <a:pt x="4224" y="231"/>
                </a:lnTo>
                <a:lnTo>
                  <a:pt x="4222" y="229"/>
                </a:lnTo>
                <a:lnTo>
                  <a:pt x="4218" y="227"/>
                </a:lnTo>
                <a:lnTo>
                  <a:pt x="4207" y="227"/>
                </a:lnTo>
                <a:lnTo>
                  <a:pt x="4201" y="227"/>
                </a:lnTo>
                <a:lnTo>
                  <a:pt x="4193" y="227"/>
                </a:lnTo>
                <a:lnTo>
                  <a:pt x="4182" y="227"/>
                </a:lnTo>
                <a:lnTo>
                  <a:pt x="4178" y="227"/>
                </a:lnTo>
                <a:lnTo>
                  <a:pt x="4176" y="227"/>
                </a:lnTo>
                <a:lnTo>
                  <a:pt x="4172" y="227"/>
                </a:lnTo>
                <a:lnTo>
                  <a:pt x="4172" y="229"/>
                </a:lnTo>
                <a:lnTo>
                  <a:pt x="4172" y="231"/>
                </a:lnTo>
                <a:lnTo>
                  <a:pt x="4168" y="233"/>
                </a:lnTo>
                <a:lnTo>
                  <a:pt x="4168" y="233"/>
                </a:lnTo>
                <a:lnTo>
                  <a:pt x="4159" y="233"/>
                </a:lnTo>
                <a:lnTo>
                  <a:pt x="4155" y="235"/>
                </a:lnTo>
                <a:lnTo>
                  <a:pt x="4153" y="233"/>
                </a:lnTo>
                <a:lnTo>
                  <a:pt x="4149" y="233"/>
                </a:lnTo>
                <a:lnTo>
                  <a:pt x="4149" y="231"/>
                </a:lnTo>
                <a:lnTo>
                  <a:pt x="4151" y="231"/>
                </a:lnTo>
                <a:lnTo>
                  <a:pt x="4153" y="231"/>
                </a:lnTo>
                <a:lnTo>
                  <a:pt x="4157" y="227"/>
                </a:lnTo>
                <a:lnTo>
                  <a:pt x="4161" y="224"/>
                </a:lnTo>
                <a:lnTo>
                  <a:pt x="4163" y="220"/>
                </a:lnTo>
                <a:lnTo>
                  <a:pt x="4161" y="218"/>
                </a:lnTo>
                <a:lnTo>
                  <a:pt x="4157" y="218"/>
                </a:lnTo>
                <a:lnTo>
                  <a:pt x="4155" y="218"/>
                </a:lnTo>
                <a:lnTo>
                  <a:pt x="4153" y="218"/>
                </a:lnTo>
                <a:lnTo>
                  <a:pt x="4149" y="216"/>
                </a:lnTo>
                <a:lnTo>
                  <a:pt x="4144" y="216"/>
                </a:lnTo>
                <a:lnTo>
                  <a:pt x="4140" y="218"/>
                </a:lnTo>
                <a:lnTo>
                  <a:pt x="4138" y="218"/>
                </a:lnTo>
                <a:lnTo>
                  <a:pt x="4138" y="216"/>
                </a:lnTo>
                <a:lnTo>
                  <a:pt x="4134" y="216"/>
                </a:lnTo>
                <a:lnTo>
                  <a:pt x="4117" y="216"/>
                </a:lnTo>
                <a:lnTo>
                  <a:pt x="4119" y="214"/>
                </a:lnTo>
                <a:lnTo>
                  <a:pt x="4128" y="214"/>
                </a:lnTo>
                <a:lnTo>
                  <a:pt x="4134" y="212"/>
                </a:lnTo>
                <a:lnTo>
                  <a:pt x="4140" y="208"/>
                </a:lnTo>
                <a:lnTo>
                  <a:pt x="4144" y="206"/>
                </a:lnTo>
                <a:lnTo>
                  <a:pt x="4142" y="206"/>
                </a:lnTo>
                <a:lnTo>
                  <a:pt x="4142" y="204"/>
                </a:lnTo>
                <a:lnTo>
                  <a:pt x="4138" y="201"/>
                </a:lnTo>
                <a:lnTo>
                  <a:pt x="4134" y="201"/>
                </a:lnTo>
                <a:lnTo>
                  <a:pt x="4128" y="199"/>
                </a:lnTo>
                <a:lnTo>
                  <a:pt x="4126" y="199"/>
                </a:lnTo>
                <a:lnTo>
                  <a:pt x="4117" y="195"/>
                </a:lnTo>
                <a:lnTo>
                  <a:pt x="4115" y="195"/>
                </a:lnTo>
                <a:lnTo>
                  <a:pt x="4109" y="199"/>
                </a:lnTo>
                <a:lnTo>
                  <a:pt x="4105" y="199"/>
                </a:lnTo>
                <a:lnTo>
                  <a:pt x="4103" y="199"/>
                </a:lnTo>
                <a:lnTo>
                  <a:pt x="4094" y="204"/>
                </a:lnTo>
                <a:lnTo>
                  <a:pt x="4077" y="212"/>
                </a:lnTo>
                <a:lnTo>
                  <a:pt x="4075" y="216"/>
                </a:lnTo>
                <a:lnTo>
                  <a:pt x="4073" y="218"/>
                </a:lnTo>
                <a:lnTo>
                  <a:pt x="4071" y="218"/>
                </a:lnTo>
                <a:lnTo>
                  <a:pt x="4069" y="222"/>
                </a:lnTo>
                <a:lnTo>
                  <a:pt x="4069" y="224"/>
                </a:lnTo>
                <a:lnTo>
                  <a:pt x="4071" y="224"/>
                </a:lnTo>
                <a:lnTo>
                  <a:pt x="4073" y="227"/>
                </a:lnTo>
                <a:lnTo>
                  <a:pt x="4071" y="231"/>
                </a:lnTo>
                <a:lnTo>
                  <a:pt x="4069" y="231"/>
                </a:lnTo>
                <a:lnTo>
                  <a:pt x="4071" y="233"/>
                </a:lnTo>
                <a:lnTo>
                  <a:pt x="4073" y="233"/>
                </a:lnTo>
                <a:lnTo>
                  <a:pt x="4082" y="233"/>
                </a:lnTo>
                <a:lnTo>
                  <a:pt x="4080" y="235"/>
                </a:lnTo>
                <a:lnTo>
                  <a:pt x="4075" y="235"/>
                </a:lnTo>
                <a:lnTo>
                  <a:pt x="4071" y="235"/>
                </a:lnTo>
                <a:lnTo>
                  <a:pt x="4069" y="233"/>
                </a:lnTo>
                <a:lnTo>
                  <a:pt x="4061" y="235"/>
                </a:lnTo>
                <a:lnTo>
                  <a:pt x="4056" y="233"/>
                </a:lnTo>
                <a:lnTo>
                  <a:pt x="4050" y="235"/>
                </a:lnTo>
                <a:lnTo>
                  <a:pt x="4040" y="233"/>
                </a:lnTo>
                <a:lnTo>
                  <a:pt x="4040" y="235"/>
                </a:lnTo>
                <a:lnTo>
                  <a:pt x="4042" y="235"/>
                </a:lnTo>
                <a:lnTo>
                  <a:pt x="4044" y="237"/>
                </a:lnTo>
                <a:lnTo>
                  <a:pt x="4048" y="239"/>
                </a:lnTo>
                <a:lnTo>
                  <a:pt x="4050" y="241"/>
                </a:lnTo>
                <a:lnTo>
                  <a:pt x="4054" y="243"/>
                </a:lnTo>
                <a:lnTo>
                  <a:pt x="4054" y="250"/>
                </a:lnTo>
                <a:lnTo>
                  <a:pt x="4052" y="252"/>
                </a:lnTo>
                <a:lnTo>
                  <a:pt x="4050" y="254"/>
                </a:lnTo>
                <a:lnTo>
                  <a:pt x="4050" y="254"/>
                </a:lnTo>
                <a:lnTo>
                  <a:pt x="4048" y="254"/>
                </a:lnTo>
                <a:lnTo>
                  <a:pt x="4050" y="252"/>
                </a:lnTo>
                <a:lnTo>
                  <a:pt x="4052" y="250"/>
                </a:lnTo>
                <a:lnTo>
                  <a:pt x="4052" y="248"/>
                </a:lnTo>
                <a:lnTo>
                  <a:pt x="4052" y="245"/>
                </a:lnTo>
                <a:lnTo>
                  <a:pt x="4050" y="245"/>
                </a:lnTo>
                <a:lnTo>
                  <a:pt x="4050" y="245"/>
                </a:lnTo>
                <a:lnTo>
                  <a:pt x="4044" y="243"/>
                </a:lnTo>
                <a:lnTo>
                  <a:pt x="4042" y="241"/>
                </a:lnTo>
                <a:lnTo>
                  <a:pt x="4038" y="241"/>
                </a:lnTo>
                <a:lnTo>
                  <a:pt x="4038" y="241"/>
                </a:lnTo>
                <a:lnTo>
                  <a:pt x="4031" y="243"/>
                </a:lnTo>
                <a:lnTo>
                  <a:pt x="4029" y="243"/>
                </a:lnTo>
                <a:lnTo>
                  <a:pt x="4027" y="243"/>
                </a:lnTo>
                <a:lnTo>
                  <a:pt x="4027" y="245"/>
                </a:lnTo>
                <a:lnTo>
                  <a:pt x="4023" y="245"/>
                </a:lnTo>
                <a:lnTo>
                  <a:pt x="4023" y="248"/>
                </a:lnTo>
                <a:lnTo>
                  <a:pt x="4021" y="250"/>
                </a:lnTo>
                <a:lnTo>
                  <a:pt x="4019" y="248"/>
                </a:lnTo>
                <a:lnTo>
                  <a:pt x="4017" y="248"/>
                </a:lnTo>
                <a:lnTo>
                  <a:pt x="4010" y="250"/>
                </a:lnTo>
                <a:lnTo>
                  <a:pt x="4006" y="252"/>
                </a:lnTo>
                <a:lnTo>
                  <a:pt x="4006" y="250"/>
                </a:lnTo>
                <a:lnTo>
                  <a:pt x="4006" y="248"/>
                </a:lnTo>
                <a:lnTo>
                  <a:pt x="4006" y="248"/>
                </a:lnTo>
                <a:lnTo>
                  <a:pt x="3998" y="250"/>
                </a:lnTo>
                <a:lnTo>
                  <a:pt x="3996" y="252"/>
                </a:lnTo>
                <a:lnTo>
                  <a:pt x="3994" y="252"/>
                </a:lnTo>
                <a:lnTo>
                  <a:pt x="3998" y="248"/>
                </a:lnTo>
                <a:lnTo>
                  <a:pt x="4000" y="245"/>
                </a:lnTo>
                <a:lnTo>
                  <a:pt x="3998" y="245"/>
                </a:lnTo>
                <a:lnTo>
                  <a:pt x="3992" y="243"/>
                </a:lnTo>
                <a:lnTo>
                  <a:pt x="3989" y="243"/>
                </a:lnTo>
                <a:lnTo>
                  <a:pt x="3985" y="245"/>
                </a:lnTo>
                <a:lnTo>
                  <a:pt x="3977" y="243"/>
                </a:lnTo>
                <a:lnTo>
                  <a:pt x="3977" y="245"/>
                </a:lnTo>
                <a:lnTo>
                  <a:pt x="3975" y="245"/>
                </a:lnTo>
                <a:lnTo>
                  <a:pt x="3971" y="245"/>
                </a:lnTo>
                <a:lnTo>
                  <a:pt x="3966" y="245"/>
                </a:lnTo>
                <a:lnTo>
                  <a:pt x="3964" y="248"/>
                </a:lnTo>
                <a:lnTo>
                  <a:pt x="3960" y="245"/>
                </a:lnTo>
                <a:lnTo>
                  <a:pt x="3958" y="245"/>
                </a:lnTo>
                <a:lnTo>
                  <a:pt x="3956" y="248"/>
                </a:lnTo>
                <a:lnTo>
                  <a:pt x="3954" y="245"/>
                </a:lnTo>
                <a:lnTo>
                  <a:pt x="3954" y="250"/>
                </a:lnTo>
                <a:lnTo>
                  <a:pt x="3954" y="252"/>
                </a:lnTo>
                <a:lnTo>
                  <a:pt x="3954" y="252"/>
                </a:lnTo>
                <a:lnTo>
                  <a:pt x="3956" y="252"/>
                </a:lnTo>
                <a:lnTo>
                  <a:pt x="3956" y="250"/>
                </a:lnTo>
                <a:lnTo>
                  <a:pt x="3958" y="250"/>
                </a:lnTo>
                <a:lnTo>
                  <a:pt x="3960" y="252"/>
                </a:lnTo>
                <a:lnTo>
                  <a:pt x="3962" y="250"/>
                </a:lnTo>
                <a:lnTo>
                  <a:pt x="3964" y="250"/>
                </a:lnTo>
                <a:lnTo>
                  <a:pt x="3964" y="250"/>
                </a:lnTo>
                <a:lnTo>
                  <a:pt x="3973" y="250"/>
                </a:lnTo>
                <a:lnTo>
                  <a:pt x="3971" y="252"/>
                </a:lnTo>
                <a:lnTo>
                  <a:pt x="3962" y="252"/>
                </a:lnTo>
                <a:lnTo>
                  <a:pt x="3950" y="254"/>
                </a:lnTo>
                <a:lnTo>
                  <a:pt x="3945" y="256"/>
                </a:lnTo>
                <a:lnTo>
                  <a:pt x="3939" y="256"/>
                </a:lnTo>
                <a:lnTo>
                  <a:pt x="3933" y="258"/>
                </a:lnTo>
                <a:lnTo>
                  <a:pt x="3927" y="258"/>
                </a:lnTo>
                <a:lnTo>
                  <a:pt x="3914" y="260"/>
                </a:lnTo>
                <a:lnTo>
                  <a:pt x="3906" y="264"/>
                </a:lnTo>
                <a:lnTo>
                  <a:pt x="3901" y="264"/>
                </a:lnTo>
                <a:lnTo>
                  <a:pt x="3893" y="266"/>
                </a:lnTo>
                <a:lnTo>
                  <a:pt x="3889" y="269"/>
                </a:lnTo>
                <a:lnTo>
                  <a:pt x="3878" y="273"/>
                </a:lnTo>
                <a:lnTo>
                  <a:pt x="3870" y="273"/>
                </a:lnTo>
                <a:lnTo>
                  <a:pt x="3868" y="273"/>
                </a:lnTo>
                <a:lnTo>
                  <a:pt x="3868" y="275"/>
                </a:lnTo>
                <a:lnTo>
                  <a:pt x="3868" y="275"/>
                </a:lnTo>
                <a:lnTo>
                  <a:pt x="3870" y="275"/>
                </a:lnTo>
                <a:lnTo>
                  <a:pt x="3872" y="275"/>
                </a:lnTo>
                <a:lnTo>
                  <a:pt x="3874" y="277"/>
                </a:lnTo>
                <a:lnTo>
                  <a:pt x="3874" y="279"/>
                </a:lnTo>
                <a:lnTo>
                  <a:pt x="3868" y="283"/>
                </a:lnTo>
                <a:lnTo>
                  <a:pt x="3866" y="285"/>
                </a:lnTo>
                <a:lnTo>
                  <a:pt x="3864" y="287"/>
                </a:lnTo>
                <a:lnTo>
                  <a:pt x="3857" y="283"/>
                </a:lnTo>
                <a:lnTo>
                  <a:pt x="3855" y="283"/>
                </a:lnTo>
                <a:lnTo>
                  <a:pt x="3855" y="285"/>
                </a:lnTo>
                <a:lnTo>
                  <a:pt x="3851" y="285"/>
                </a:lnTo>
                <a:lnTo>
                  <a:pt x="3851" y="287"/>
                </a:lnTo>
                <a:lnTo>
                  <a:pt x="3855" y="287"/>
                </a:lnTo>
                <a:lnTo>
                  <a:pt x="3860" y="289"/>
                </a:lnTo>
                <a:lnTo>
                  <a:pt x="3864" y="292"/>
                </a:lnTo>
                <a:lnTo>
                  <a:pt x="3866" y="294"/>
                </a:lnTo>
                <a:lnTo>
                  <a:pt x="3870" y="294"/>
                </a:lnTo>
                <a:lnTo>
                  <a:pt x="3872" y="296"/>
                </a:lnTo>
                <a:lnTo>
                  <a:pt x="3866" y="296"/>
                </a:lnTo>
                <a:lnTo>
                  <a:pt x="3864" y="294"/>
                </a:lnTo>
                <a:lnTo>
                  <a:pt x="3862" y="294"/>
                </a:lnTo>
                <a:lnTo>
                  <a:pt x="3860" y="294"/>
                </a:lnTo>
                <a:lnTo>
                  <a:pt x="3855" y="294"/>
                </a:lnTo>
                <a:lnTo>
                  <a:pt x="3853" y="296"/>
                </a:lnTo>
                <a:lnTo>
                  <a:pt x="3855" y="298"/>
                </a:lnTo>
                <a:lnTo>
                  <a:pt x="3862" y="298"/>
                </a:lnTo>
                <a:lnTo>
                  <a:pt x="3864" y="300"/>
                </a:lnTo>
                <a:lnTo>
                  <a:pt x="3872" y="308"/>
                </a:lnTo>
                <a:lnTo>
                  <a:pt x="3872" y="310"/>
                </a:lnTo>
                <a:lnTo>
                  <a:pt x="3876" y="310"/>
                </a:lnTo>
                <a:lnTo>
                  <a:pt x="3876" y="310"/>
                </a:lnTo>
                <a:lnTo>
                  <a:pt x="3874" y="313"/>
                </a:lnTo>
                <a:lnTo>
                  <a:pt x="3872" y="315"/>
                </a:lnTo>
                <a:lnTo>
                  <a:pt x="3870" y="317"/>
                </a:lnTo>
                <a:lnTo>
                  <a:pt x="3860" y="317"/>
                </a:lnTo>
                <a:lnTo>
                  <a:pt x="3855" y="319"/>
                </a:lnTo>
                <a:lnTo>
                  <a:pt x="3855" y="319"/>
                </a:lnTo>
                <a:lnTo>
                  <a:pt x="3853" y="321"/>
                </a:lnTo>
                <a:lnTo>
                  <a:pt x="3853" y="321"/>
                </a:lnTo>
                <a:lnTo>
                  <a:pt x="3853" y="323"/>
                </a:lnTo>
                <a:lnTo>
                  <a:pt x="3853" y="323"/>
                </a:lnTo>
                <a:lnTo>
                  <a:pt x="3855" y="325"/>
                </a:lnTo>
                <a:lnTo>
                  <a:pt x="3864" y="329"/>
                </a:lnTo>
                <a:lnTo>
                  <a:pt x="3864" y="331"/>
                </a:lnTo>
                <a:lnTo>
                  <a:pt x="3862" y="329"/>
                </a:lnTo>
                <a:lnTo>
                  <a:pt x="3857" y="327"/>
                </a:lnTo>
                <a:lnTo>
                  <a:pt x="3855" y="325"/>
                </a:lnTo>
                <a:lnTo>
                  <a:pt x="3851" y="325"/>
                </a:lnTo>
                <a:lnTo>
                  <a:pt x="3851" y="323"/>
                </a:lnTo>
                <a:lnTo>
                  <a:pt x="3851" y="321"/>
                </a:lnTo>
                <a:lnTo>
                  <a:pt x="3851" y="321"/>
                </a:lnTo>
                <a:lnTo>
                  <a:pt x="3851" y="319"/>
                </a:lnTo>
                <a:lnTo>
                  <a:pt x="3855" y="317"/>
                </a:lnTo>
                <a:lnTo>
                  <a:pt x="3860" y="317"/>
                </a:lnTo>
                <a:lnTo>
                  <a:pt x="3864" y="313"/>
                </a:lnTo>
                <a:lnTo>
                  <a:pt x="3868" y="310"/>
                </a:lnTo>
                <a:lnTo>
                  <a:pt x="3868" y="310"/>
                </a:lnTo>
                <a:lnTo>
                  <a:pt x="3866" y="308"/>
                </a:lnTo>
                <a:lnTo>
                  <a:pt x="3862" y="308"/>
                </a:lnTo>
                <a:lnTo>
                  <a:pt x="3853" y="310"/>
                </a:lnTo>
                <a:lnTo>
                  <a:pt x="3847" y="310"/>
                </a:lnTo>
                <a:lnTo>
                  <a:pt x="3845" y="313"/>
                </a:lnTo>
                <a:lnTo>
                  <a:pt x="3843" y="313"/>
                </a:lnTo>
                <a:lnTo>
                  <a:pt x="3841" y="313"/>
                </a:lnTo>
                <a:lnTo>
                  <a:pt x="3834" y="313"/>
                </a:lnTo>
                <a:lnTo>
                  <a:pt x="3830" y="313"/>
                </a:lnTo>
                <a:lnTo>
                  <a:pt x="3820" y="315"/>
                </a:lnTo>
                <a:lnTo>
                  <a:pt x="3818" y="315"/>
                </a:lnTo>
                <a:lnTo>
                  <a:pt x="3792" y="315"/>
                </a:lnTo>
                <a:lnTo>
                  <a:pt x="3788" y="315"/>
                </a:lnTo>
                <a:lnTo>
                  <a:pt x="3776" y="317"/>
                </a:lnTo>
                <a:lnTo>
                  <a:pt x="3776" y="319"/>
                </a:lnTo>
                <a:lnTo>
                  <a:pt x="3776" y="321"/>
                </a:lnTo>
                <a:lnTo>
                  <a:pt x="3774" y="321"/>
                </a:lnTo>
                <a:lnTo>
                  <a:pt x="3772" y="323"/>
                </a:lnTo>
                <a:lnTo>
                  <a:pt x="3774" y="325"/>
                </a:lnTo>
                <a:lnTo>
                  <a:pt x="3774" y="327"/>
                </a:lnTo>
                <a:lnTo>
                  <a:pt x="3774" y="329"/>
                </a:lnTo>
                <a:lnTo>
                  <a:pt x="3774" y="331"/>
                </a:lnTo>
                <a:lnTo>
                  <a:pt x="3776" y="331"/>
                </a:lnTo>
                <a:lnTo>
                  <a:pt x="3778" y="333"/>
                </a:lnTo>
                <a:lnTo>
                  <a:pt x="3778" y="336"/>
                </a:lnTo>
                <a:lnTo>
                  <a:pt x="3778" y="338"/>
                </a:lnTo>
                <a:lnTo>
                  <a:pt x="3776" y="340"/>
                </a:lnTo>
                <a:lnTo>
                  <a:pt x="3776" y="342"/>
                </a:lnTo>
                <a:lnTo>
                  <a:pt x="3778" y="344"/>
                </a:lnTo>
                <a:lnTo>
                  <a:pt x="3778" y="346"/>
                </a:lnTo>
                <a:lnTo>
                  <a:pt x="3778" y="348"/>
                </a:lnTo>
                <a:lnTo>
                  <a:pt x="3782" y="350"/>
                </a:lnTo>
                <a:lnTo>
                  <a:pt x="3786" y="350"/>
                </a:lnTo>
                <a:lnTo>
                  <a:pt x="3790" y="350"/>
                </a:lnTo>
                <a:lnTo>
                  <a:pt x="3792" y="352"/>
                </a:lnTo>
                <a:lnTo>
                  <a:pt x="3797" y="352"/>
                </a:lnTo>
                <a:lnTo>
                  <a:pt x="3799" y="354"/>
                </a:lnTo>
                <a:lnTo>
                  <a:pt x="3799" y="354"/>
                </a:lnTo>
                <a:lnTo>
                  <a:pt x="3799" y="357"/>
                </a:lnTo>
                <a:lnTo>
                  <a:pt x="3801" y="359"/>
                </a:lnTo>
                <a:lnTo>
                  <a:pt x="3805" y="363"/>
                </a:lnTo>
                <a:lnTo>
                  <a:pt x="3807" y="363"/>
                </a:lnTo>
                <a:lnTo>
                  <a:pt x="3813" y="363"/>
                </a:lnTo>
                <a:lnTo>
                  <a:pt x="3816" y="365"/>
                </a:lnTo>
                <a:lnTo>
                  <a:pt x="3818" y="369"/>
                </a:lnTo>
                <a:lnTo>
                  <a:pt x="3818" y="369"/>
                </a:lnTo>
                <a:lnTo>
                  <a:pt x="3818" y="371"/>
                </a:lnTo>
                <a:lnTo>
                  <a:pt x="3818" y="373"/>
                </a:lnTo>
                <a:lnTo>
                  <a:pt x="3818" y="373"/>
                </a:lnTo>
                <a:lnTo>
                  <a:pt x="3818" y="375"/>
                </a:lnTo>
                <a:lnTo>
                  <a:pt x="3813" y="380"/>
                </a:lnTo>
                <a:lnTo>
                  <a:pt x="3811" y="384"/>
                </a:lnTo>
                <a:lnTo>
                  <a:pt x="3816" y="388"/>
                </a:lnTo>
                <a:lnTo>
                  <a:pt x="3818" y="392"/>
                </a:lnTo>
                <a:lnTo>
                  <a:pt x="3820" y="396"/>
                </a:lnTo>
                <a:lnTo>
                  <a:pt x="3822" y="398"/>
                </a:lnTo>
                <a:lnTo>
                  <a:pt x="3820" y="401"/>
                </a:lnTo>
                <a:lnTo>
                  <a:pt x="3820" y="403"/>
                </a:lnTo>
                <a:lnTo>
                  <a:pt x="3818" y="405"/>
                </a:lnTo>
                <a:lnTo>
                  <a:pt x="3813" y="405"/>
                </a:lnTo>
                <a:lnTo>
                  <a:pt x="3811" y="405"/>
                </a:lnTo>
                <a:lnTo>
                  <a:pt x="3811" y="407"/>
                </a:lnTo>
                <a:lnTo>
                  <a:pt x="3811" y="409"/>
                </a:lnTo>
                <a:lnTo>
                  <a:pt x="3811" y="411"/>
                </a:lnTo>
                <a:lnTo>
                  <a:pt x="3811" y="411"/>
                </a:lnTo>
                <a:lnTo>
                  <a:pt x="3809" y="411"/>
                </a:lnTo>
                <a:lnTo>
                  <a:pt x="3807" y="411"/>
                </a:lnTo>
                <a:lnTo>
                  <a:pt x="3807" y="409"/>
                </a:lnTo>
                <a:lnTo>
                  <a:pt x="3805" y="407"/>
                </a:lnTo>
                <a:lnTo>
                  <a:pt x="3807" y="405"/>
                </a:lnTo>
                <a:lnTo>
                  <a:pt x="3809" y="403"/>
                </a:lnTo>
                <a:lnTo>
                  <a:pt x="3811" y="398"/>
                </a:lnTo>
                <a:lnTo>
                  <a:pt x="3811" y="394"/>
                </a:lnTo>
                <a:lnTo>
                  <a:pt x="3811" y="392"/>
                </a:lnTo>
                <a:lnTo>
                  <a:pt x="3809" y="390"/>
                </a:lnTo>
                <a:lnTo>
                  <a:pt x="3809" y="388"/>
                </a:lnTo>
                <a:lnTo>
                  <a:pt x="3807" y="388"/>
                </a:lnTo>
                <a:lnTo>
                  <a:pt x="3805" y="390"/>
                </a:lnTo>
                <a:lnTo>
                  <a:pt x="3803" y="394"/>
                </a:lnTo>
                <a:lnTo>
                  <a:pt x="3799" y="398"/>
                </a:lnTo>
                <a:lnTo>
                  <a:pt x="3799" y="401"/>
                </a:lnTo>
                <a:lnTo>
                  <a:pt x="3799" y="403"/>
                </a:lnTo>
                <a:lnTo>
                  <a:pt x="3799" y="403"/>
                </a:lnTo>
                <a:lnTo>
                  <a:pt x="3799" y="401"/>
                </a:lnTo>
                <a:lnTo>
                  <a:pt x="3799" y="396"/>
                </a:lnTo>
                <a:lnTo>
                  <a:pt x="3799" y="394"/>
                </a:lnTo>
                <a:lnTo>
                  <a:pt x="3801" y="392"/>
                </a:lnTo>
                <a:lnTo>
                  <a:pt x="3801" y="390"/>
                </a:lnTo>
                <a:lnTo>
                  <a:pt x="3799" y="388"/>
                </a:lnTo>
                <a:lnTo>
                  <a:pt x="3799" y="386"/>
                </a:lnTo>
                <a:lnTo>
                  <a:pt x="3799" y="384"/>
                </a:lnTo>
                <a:lnTo>
                  <a:pt x="3801" y="380"/>
                </a:lnTo>
                <a:lnTo>
                  <a:pt x="3803" y="380"/>
                </a:lnTo>
                <a:lnTo>
                  <a:pt x="3809" y="375"/>
                </a:lnTo>
                <a:lnTo>
                  <a:pt x="3809" y="375"/>
                </a:lnTo>
                <a:lnTo>
                  <a:pt x="3811" y="371"/>
                </a:lnTo>
                <a:lnTo>
                  <a:pt x="3813" y="371"/>
                </a:lnTo>
                <a:lnTo>
                  <a:pt x="3813" y="369"/>
                </a:lnTo>
                <a:lnTo>
                  <a:pt x="3811" y="367"/>
                </a:lnTo>
                <a:lnTo>
                  <a:pt x="3809" y="367"/>
                </a:lnTo>
                <a:lnTo>
                  <a:pt x="3807" y="367"/>
                </a:lnTo>
                <a:lnTo>
                  <a:pt x="3803" y="367"/>
                </a:lnTo>
                <a:lnTo>
                  <a:pt x="3797" y="369"/>
                </a:lnTo>
                <a:lnTo>
                  <a:pt x="3790" y="367"/>
                </a:lnTo>
                <a:lnTo>
                  <a:pt x="3788" y="367"/>
                </a:lnTo>
                <a:lnTo>
                  <a:pt x="3780" y="361"/>
                </a:lnTo>
                <a:lnTo>
                  <a:pt x="3778" y="359"/>
                </a:lnTo>
                <a:lnTo>
                  <a:pt x="3778" y="359"/>
                </a:lnTo>
                <a:lnTo>
                  <a:pt x="3778" y="359"/>
                </a:lnTo>
                <a:lnTo>
                  <a:pt x="3774" y="357"/>
                </a:lnTo>
                <a:lnTo>
                  <a:pt x="3765" y="354"/>
                </a:lnTo>
                <a:lnTo>
                  <a:pt x="3759" y="350"/>
                </a:lnTo>
                <a:lnTo>
                  <a:pt x="3744" y="350"/>
                </a:lnTo>
                <a:lnTo>
                  <a:pt x="3740" y="350"/>
                </a:lnTo>
                <a:lnTo>
                  <a:pt x="3738" y="352"/>
                </a:lnTo>
                <a:lnTo>
                  <a:pt x="3734" y="354"/>
                </a:lnTo>
                <a:lnTo>
                  <a:pt x="3732" y="354"/>
                </a:lnTo>
                <a:lnTo>
                  <a:pt x="3730" y="354"/>
                </a:lnTo>
                <a:lnTo>
                  <a:pt x="3730" y="357"/>
                </a:lnTo>
                <a:lnTo>
                  <a:pt x="3730" y="357"/>
                </a:lnTo>
                <a:lnTo>
                  <a:pt x="3730" y="359"/>
                </a:lnTo>
                <a:lnTo>
                  <a:pt x="3734" y="357"/>
                </a:lnTo>
                <a:lnTo>
                  <a:pt x="3738" y="359"/>
                </a:lnTo>
                <a:lnTo>
                  <a:pt x="3740" y="359"/>
                </a:lnTo>
                <a:lnTo>
                  <a:pt x="3740" y="361"/>
                </a:lnTo>
                <a:lnTo>
                  <a:pt x="3740" y="363"/>
                </a:lnTo>
                <a:lnTo>
                  <a:pt x="3734" y="365"/>
                </a:lnTo>
                <a:lnTo>
                  <a:pt x="3732" y="365"/>
                </a:lnTo>
                <a:lnTo>
                  <a:pt x="3723" y="361"/>
                </a:lnTo>
                <a:lnTo>
                  <a:pt x="3721" y="359"/>
                </a:lnTo>
                <a:lnTo>
                  <a:pt x="3715" y="361"/>
                </a:lnTo>
                <a:lnTo>
                  <a:pt x="3711" y="363"/>
                </a:lnTo>
                <a:lnTo>
                  <a:pt x="3709" y="363"/>
                </a:lnTo>
                <a:lnTo>
                  <a:pt x="3711" y="365"/>
                </a:lnTo>
                <a:lnTo>
                  <a:pt x="3713" y="369"/>
                </a:lnTo>
                <a:lnTo>
                  <a:pt x="3713" y="371"/>
                </a:lnTo>
                <a:lnTo>
                  <a:pt x="3715" y="373"/>
                </a:lnTo>
                <a:lnTo>
                  <a:pt x="3721" y="375"/>
                </a:lnTo>
                <a:lnTo>
                  <a:pt x="3725" y="375"/>
                </a:lnTo>
                <a:lnTo>
                  <a:pt x="3730" y="380"/>
                </a:lnTo>
                <a:lnTo>
                  <a:pt x="3734" y="380"/>
                </a:lnTo>
                <a:lnTo>
                  <a:pt x="3736" y="378"/>
                </a:lnTo>
                <a:lnTo>
                  <a:pt x="3740" y="380"/>
                </a:lnTo>
                <a:lnTo>
                  <a:pt x="3744" y="384"/>
                </a:lnTo>
                <a:lnTo>
                  <a:pt x="3744" y="386"/>
                </a:lnTo>
                <a:lnTo>
                  <a:pt x="3746" y="388"/>
                </a:lnTo>
                <a:lnTo>
                  <a:pt x="3748" y="388"/>
                </a:lnTo>
                <a:lnTo>
                  <a:pt x="3748" y="388"/>
                </a:lnTo>
                <a:lnTo>
                  <a:pt x="3751" y="388"/>
                </a:lnTo>
                <a:lnTo>
                  <a:pt x="3753" y="386"/>
                </a:lnTo>
                <a:lnTo>
                  <a:pt x="3753" y="388"/>
                </a:lnTo>
                <a:lnTo>
                  <a:pt x="3751" y="388"/>
                </a:lnTo>
                <a:lnTo>
                  <a:pt x="3744" y="390"/>
                </a:lnTo>
                <a:lnTo>
                  <a:pt x="3742" y="388"/>
                </a:lnTo>
                <a:lnTo>
                  <a:pt x="3738" y="388"/>
                </a:lnTo>
                <a:lnTo>
                  <a:pt x="3732" y="382"/>
                </a:lnTo>
                <a:lnTo>
                  <a:pt x="3723" y="382"/>
                </a:lnTo>
                <a:lnTo>
                  <a:pt x="3721" y="384"/>
                </a:lnTo>
                <a:lnTo>
                  <a:pt x="3719" y="382"/>
                </a:lnTo>
                <a:lnTo>
                  <a:pt x="3711" y="382"/>
                </a:lnTo>
                <a:lnTo>
                  <a:pt x="3704" y="380"/>
                </a:lnTo>
                <a:lnTo>
                  <a:pt x="3698" y="378"/>
                </a:lnTo>
                <a:lnTo>
                  <a:pt x="3698" y="378"/>
                </a:lnTo>
                <a:lnTo>
                  <a:pt x="3698" y="375"/>
                </a:lnTo>
                <a:lnTo>
                  <a:pt x="3700" y="373"/>
                </a:lnTo>
                <a:lnTo>
                  <a:pt x="3700" y="373"/>
                </a:lnTo>
                <a:lnTo>
                  <a:pt x="3702" y="369"/>
                </a:lnTo>
                <a:lnTo>
                  <a:pt x="3698" y="365"/>
                </a:lnTo>
                <a:lnTo>
                  <a:pt x="3698" y="361"/>
                </a:lnTo>
                <a:lnTo>
                  <a:pt x="3700" y="361"/>
                </a:lnTo>
                <a:lnTo>
                  <a:pt x="3702" y="357"/>
                </a:lnTo>
                <a:lnTo>
                  <a:pt x="3704" y="354"/>
                </a:lnTo>
                <a:lnTo>
                  <a:pt x="3704" y="354"/>
                </a:lnTo>
                <a:lnTo>
                  <a:pt x="3704" y="352"/>
                </a:lnTo>
                <a:lnTo>
                  <a:pt x="3704" y="350"/>
                </a:lnTo>
                <a:lnTo>
                  <a:pt x="3704" y="350"/>
                </a:lnTo>
                <a:lnTo>
                  <a:pt x="3702" y="348"/>
                </a:lnTo>
                <a:lnTo>
                  <a:pt x="3702" y="346"/>
                </a:lnTo>
                <a:lnTo>
                  <a:pt x="3702" y="344"/>
                </a:lnTo>
                <a:lnTo>
                  <a:pt x="3700" y="342"/>
                </a:lnTo>
                <a:lnTo>
                  <a:pt x="3700" y="340"/>
                </a:lnTo>
                <a:lnTo>
                  <a:pt x="3696" y="338"/>
                </a:lnTo>
                <a:lnTo>
                  <a:pt x="3694" y="338"/>
                </a:lnTo>
                <a:lnTo>
                  <a:pt x="3692" y="338"/>
                </a:lnTo>
                <a:lnTo>
                  <a:pt x="3692" y="338"/>
                </a:lnTo>
                <a:lnTo>
                  <a:pt x="3692" y="342"/>
                </a:lnTo>
                <a:lnTo>
                  <a:pt x="3694" y="344"/>
                </a:lnTo>
                <a:lnTo>
                  <a:pt x="3696" y="346"/>
                </a:lnTo>
                <a:lnTo>
                  <a:pt x="3696" y="348"/>
                </a:lnTo>
                <a:lnTo>
                  <a:pt x="3696" y="352"/>
                </a:lnTo>
                <a:lnTo>
                  <a:pt x="3694" y="354"/>
                </a:lnTo>
                <a:lnTo>
                  <a:pt x="3694" y="357"/>
                </a:lnTo>
                <a:lnTo>
                  <a:pt x="3692" y="359"/>
                </a:lnTo>
                <a:lnTo>
                  <a:pt x="3688" y="361"/>
                </a:lnTo>
                <a:lnTo>
                  <a:pt x="3684" y="361"/>
                </a:lnTo>
                <a:lnTo>
                  <a:pt x="3679" y="363"/>
                </a:lnTo>
                <a:lnTo>
                  <a:pt x="3675" y="365"/>
                </a:lnTo>
                <a:lnTo>
                  <a:pt x="3667" y="375"/>
                </a:lnTo>
                <a:lnTo>
                  <a:pt x="3667" y="378"/>
                </a:lnTo>
                <a:lnTo>
                  <a:pt x="3671" y="378"/>
                </a:lnTo>
                <a:lnTo>
                  <a:pt x="3673" y="380"/>
                </a:lnTo>
                <a:lnTo>
                  <a:pt x="3673" y="382"/>
                </a:lnTo>
                <a:lnTo>
                  <a:pt x="3675" y="386"/>
                </a:lnTo>
                <a:lnTo>
                  <a:pt x="3684" y="396"/>
                </a:lnTo>
                <a:lnTo>
                  <a:pt x="3686" y="398"/>
                </a:lnTo>
                <a:lnTo>
                  <a:pt x="3684" y="401"/>
                </a:lnTo>
                <a:lnTo>
                  <a:pt x="3679" y="407"/>
                </a:lnTo>
                <a:lnTo>
                  <a:pt x="3677" y="409"/>
                </a:lnTo>
                <a:lnTo>
                  <a:pt x="3673" y="417"/>
                </a:lnTo>
                <a:lnTo>
                  <a:pt x="3673" y="419"/>
                </a:lnTo>
                <a:lnTo>
                  <a:pt x="3675" y="424"/>
                </a:lnTo>
                <a:lnTo>
                  <a:pt x="3677" y="426"/>
                </a:lnTo>
                <a:lnTo>
                  <a:pt x="3677" y="428"/>
                </a:lnTo>
                <a:lnTo>
                  <a:pt x="3677" y="434"/>
                </a:lnTo>
                <a:lnTo>
                  <a:pt x="3677" y="434"/>
                </a:lnTo>
                <a:lnTo>
                  <a:pt x="3679" y="436"/>
                </a:lnTo>
                <a:lnTo>
                  <a:pt x="3686" y="434"/>
                </a:lnTo>
                <a:lnTo>
                  <a:pt x="3692" y="436"/>
                </a:lnTo>
                <a:lnTo>
                  <a:pt x="3694" y="436"/>
                </a:lnTo>
                <a:lnTo>
                  <a:pt x="3700" y="432"/>
                </a:lnTo>
                <a:lnTo>
                  <a:pt x="3702" y="432"/>
                </a:lnTo>
                <a:lnTo>
                  <a:pt x="3709" y="432"/>
                </a:lnTo>
                <a:lnTo>
                  <a:pt x="3717" y="436"/>
                </a:lnTo>
                <a:lnTo>
                  <a:pt x="3728" y="438"/>
                </a:lnTo>
                <a:lnTo>
                  <a:pt x="3730" y="440"/>
                </a:lnTo>
                <a:lnTo>
                  <a:pt x="3732" y="440"/>
                </a:lnTo>
                <a:lnTo>
                  <a:pt x="3734" y="447"/>
                </a:lnTo>
                <a:lnTo>
                  <a:pt x="3736" y="451"/>
                </a:lnTo>
                <a:lnTo>
                  <a:pt x="3738" y="453"/>
                </a:lnTo>
                <a:lnTo>
                  <a:pt x="3738" y="457"/>
                </a:lnTo>
                <a:lnTo>
                  <a:pt x="3736" y="457"/>
                </a:lnTo>
                <a:lnTo>
                  <a:pt x="3734" y="457"/>
                </a:lnTo>
                <a:lnTo>
                  <a:pt x="3734" y="459"/>
                </a:lnTo>
                <a:lnTo>
                  <a:pt x="3732" y="463"/>
                </a:lnTo>
                <a:lnTo>
                  <a:pt x="3732" y="466"/>
                </a:lnTo>
                <a:lnTo>
                  <a:pt x="3732" y="470"/>
                </a:lnTo>
                <a:lnTo>
                  <a:pt x="3740" y="472"/>
                </a:lnTo>
                <a:lnTo>
                  <a:pt x="3746" y="472"/>
                </a:lnTo>
                <a:lnTo>
                  <a:pt x="3751" y="472"/>
                </a:lnTo>
                <a:lnTo>
                  <a:pt x="3751" y="472"/>
                </a:lnTo>
                <a:lnTo>
                  <a:pt x="3751" y="474"/>
                </a:lnTo>
                <a:lnTo>
                  <a:pt x="3746" y="474"/>
                </a:lnTo>
                <a:lnTo>
                  <a:pt x="3738" y="474"/>
                </a:lnTo>
                <a:lnTo>
                  <a:pt x="3734" y="474"/>
                </a:lnTo>
                <a:lnTo>
                  <a:pt x="3734" y="474"/>
                </a:lnTo>
                <a:lnTo>
                  <a:pt x="3732" y="472"/>
                </a:lnTo>
                <a:lnTo>
                  <a:pt x="3730" y="470"/>
                </a:lnTo>
                <a:lnTo>
                  <a:pt x="3728" y="470"/>
                </a:lnTo>
                <a:lnTo>
                  <a:pt x="3725" y="468"/>
                </a:lnTo>
                <a:lnTo>
                  <a:pt x="3728" y="466"/>
                </a:lnTo>
                <a:lnTo>
                  <a:pt x="3728" y="455"/>
                </a:lnTo>
                <a:lnTo>
                  <a:pt x="3728" y="451"/>
                </a:lnTo>
                <a:lnTo>
                  <a:pt x="3725" y="449"/>
                </a:lnTo>
                <a:lnTo>
                  <a:pt x="3719" y="445"/>
                </a:lnTo>
                <a:lnTo>
                  <a:pt x="3717" y="440"/>
                </a:lnTo>
                <a:lnTo>
                  <a:pt x="3715" y="438"/>
                </a:lnTo>
                <a:lnTo>
                  <a:pt x="3713" y="438"/>
                </a:lnTo>
                <a:lnTo>
                  <a:pt x="3711" y="438"/>
                </a:lnTo>
                <a:lnTo>
                  <a:pt x="3702" y="440"/>
                </a:lnTo>
                <a:lnTo>
                  <a:pt x="3696" y="443"/>
                </a:lnTo>
                <a:lnTo>
                  <a:pt x="3688" y="445"/>
                </a:lnTo>
                <a:lnTo>
                  <a:pt x="3688" y="447"/>
                </a:lnTo>
                <a:lnTo>
                  <a:pt x="3686" y="453"/>
                </a:lnTo>
                <a:lnTo>
                  <a:pt x="3688" y="455"/>
                </a:lnTo>
                <a:lnTo>
                  <a:pt x="3690" y="457"/>
                </a:lnTo>
                <a:lnTo>
                  <a:pt x="3690" y="461"/>
                </a:lnTo>
                <a:lnTo>
                  <a:pt x="3692" y="463"/>
                </a:lnTo>
                <a:lnTo>
                  <a:pt x="3692" y="466"/>
                </a:lnTo>
                <a:lnTo>
                  <a:pt x="3692" y="470"/>
                </a:lnTo>
                <a:lnTo>
                  <a:pt x="3690" y="470"/>
                </a:lnTo>
                <a:lnTo>
                  <a:pt x="3681" y="478"/>
                </a:lnTo>
                <a:lnTo>
                  <a:pt x="3679" y="480"/>
                </a:lnTo>
                <a:lnTo>
                  <a:pt x="3677" y="487"/>
                </a:lnTo>
                <a:lnTo>
                  <a:pt x="3677" y="489"/>
                </a:lnTo>
                <a:lnTo>
                  <a:pt x="3673" y="491"/>
                </a:lnTo>
                <a:lnTo>
                  <a:pt x="3671" y="493"/>
                </a:lnTo>
                <a:lnTo>
                  <a:pt x="3656" y="499"/>
                </a:lnTo>
                <a:lnTo>
                  <a:pt x="3656" y="499"/>
                </a:lnTo>
                <a:lnTo>
                  <a:pt x="3656" y="503"/>
                </a:lnTo>
                <a:lnTo>
                  <a:pt x="3652" y="505"/>
                </a:lnTo>
                <a:lnTo>
                  <a:pt x="3650" y="505"/>
                </a:lnTo>
                <a:lnTo>
                  <a:pt x="3644" y="503"/>
                </a:lnTo>
                <a:lnTo>
                  <a:pt x="3642" y="503"/>
                </a:lnTo>
                <a:lnTo>
                  <a:pt x="3637" y="503"/>
                </a:lnTo>
                <a:lnTo>
                  <a:pt x="3627" y="503"/>
                </a:lnTo>
                <a:lnTo>
                  <a:pt x="3621" y="501"/>
                </a:lnTo>
                <a:lnTo>
                  <a:pt x="3616" y="499"/>
                </a:lnTo>
                <a:lnTo>
                  <a:pt x="3612" y="499"/>
                </a:lnTo>
                <a:lnTo>
                  <a:pt x="3610" y="497"/>
                </a:lnTo>
                <a:lnTo>
                  <a:pt x="3610" y="497"/>
                </a:lnTo>
                <a:lnTo>
                  <a:pt x="3608" y="495"/>
                </a:lnTo>
                <a:lnTo>
                  <a:pt x="3608" y="493"/>
                </a:lnTo>
                <a:lnTo>
                  <a:pt x="3608" y="493"/>
                </a:lnTo>
                <a:lnTo>
                  <a:pt x="3608" y="493"/>
                </a:lnTo>
                <a:lnTo>
                  <a:pt x="3610" y="491"/>
                </a:lnTo>
                <a:lnTo>
                  <a:pt x="3619" y="493"/>
                </a:lnTo>
                <a:lnTo>
                  <a:pt x="3621" y="491"/>
                </a:lnTo>
                <a:lnTo>
                  <a:pt x="3621" y="491"/>
                </a:lnTo>
                <a:lnTo>
                  <a:pt x="3623" y="493"/>
                </a:lnTo>
                <a:lnTo>
                  <a:pt x="3625" y="495"/>
                </a:lnTo>
                <a:lnTo>
                  <a:pt x="3629" y="495"/>
                </a:lnTo>
                <a:lnTo>
                  <a:pt x="3631" y="493"/>
                </a:lnTo>
                <a:lnTo>
                  <a:pt x="3631" y="493"/>
                </a:lnTo>
                <a:lnTo>
                  <a:pt x="3631" y="493"/>
                </a:lnTo>
                <a:lnTo>
                  <a:pt x="3629" y="495"/>
                </a:lnTo>
                <a:lnTo>
                  <a:pt x="3629" y="495"/>
                </a:lnTo>
                <a:lnTo>
                  <a:pt x="3627" y="497"/>
                </a:lnTo>
                <a:lnTo>
                  <a:pt x="3627" y="497"/>
                </a:lnTo>
                <a:lnTo>
                  <a:pt x="3629" y="499"/>
                </a:lnTo>
                <a:lnTo>
                  <a:pt x="3633" y="499"/>
                </a:lnTo>
                <a:lnTo>
                  <a:pt x="3635" y="499"/>
                </a:lnTo>
                <a:lnTo>
                  <a:pt x="3637" y="497"/>
                </a:lnTo>
                <a:lnTo>
                  <a:pt x="3642" y="495"/>
                </a:lnTo>
                <a:lnTo>
                  <a:pt x="3644" y="495"/>
                </a:lnTo>
                <a:lnTo>
                  <a:pt x="3644" y="493"/>
                </a:lnTo>
                <a:lnTo>
                  <a:pt x="3644" y="491"/>
                </a:lnTo>
                <a:lnTo>
                  <a:pt x="3642" y="489"/>
                </a:lnTo>
                <a:lnTo>
                  <a:pt x="3646" y="489"/>
                </a:lnTo>
                <a:lnTo>
                  <a:pt x="3648" y="487"/>
                </a:lnTo>
                <a:lnTo>
                  <a:pt x="3658" y="474"/>
                </a:lnTo>
                <a:lnTo>
                  <a:pt x="3665" y="470"/>
                </a:lnTo>
                <a:lnTo>
                  <a:pt x="3667" y="470"/>
                </a:lnTo>
                <a:lnTo>
                  <a:pt x="3667" y="466"/>
                </a:lnTo>
                <a:lnTo>
                  <a:pt x="3667" y="463"/>
                </a:lnTo>
                <a:lnTo>
                  <a:pt x="3667" y="461"/>
                </a:lnTo>
                <a:lnTo>
                  <a:pt x="3667" y="459"/>
                </a:lnTo>
                <a:lnTo>
                  <a:pt x="3669" y="455"/>
                </a:lnTo>
                <a:lnTo>
                  <a:pt x="3671" y="453"/>
                </a:lnTo>
                <a:lnTo>
                  <a:pt x="3673" y="451"/>
                </a:lnTo>
                <a:lnTo>
                  <a:pt x="3673" y="451"/>
                </a:lnTo>
                <a:lnTo>
                  <a:pt x="3673" y="449"/>
                </a:lnTo>
                <a:lnTo>
                  <a:pt x="3669" y="445"/>
                </a:lnTo>
                <a:lnTo>
                  <a:pt x="3663" y="443"/>
                </a:lnTo>
                <a:lnTo>
                  <a:pt x="3660" y="440"/>
                </a:lnTo>
                <a:lnTo>
                  <a:pt x="3658" y="438"/>
                </a:lnTo>
                <a:lnTo>
                  <a:pt x="3658" y="436"/>
                </a:lnTo>
                <a:lnTo>
                  <a:pt x="3658" y="434"/>
                </a:lnTo>
                <a:lnTo>
                  <a:pt x="3658" y="428"/>
                </a:lnTo>
                <a:lnTo>
                  <a:pt x="3660" y="426"/>
                </a:lnTo>
                <a:lnTo>
                  <a:pt x="3660" y="417"/>
                </a:lnTo>
                <a:lnTo>
                  <a:pt x="3658" y="409"/>
                </a:lnTo>
                <a:lnTo>
                  <a:pt x="3658" y="405"/>
                </a:lnTo>
                <a:lnTo>
                  <a:pt x="3658" y="405"/>
                </a:lnTo>
                <a:lnTo>
                  <a:pt x="3660" y="403"/>
                </a:lnTo>
                <a:lnTo>
                  <a:pt x="3660" y="401"/>
                </a:lnTo>
                <a:lnTo>
                  <a:pt x="3660" y="392"/>
                </a:lnTo>
                <a:lnTo>
                  <a:pt x="3660" y="388"/>
                </a:lnTo>
                <a:lnTo>
                  <a:pt x="3658" y="384"/>
                </a:lnTo>
                <a:lnTo>
                  <a:pt x="3652" y="380"/>
                </a:lnTo>
                <a:lnTo>
                  <a:pt x="3648" y="375"/>
                </a:lnTo>
                <a:lnTo>
                  <a:pt x="3650" y="373"/>
                </a:lnTo>
                <a:lnTo>
                  <a:pt x="3650" y="373"/>
                </a:lnTo>
                <a:lnTo>
                  <a:pt x="3652" y="371"/>
                </a:lnTo>
                <a:lnTo>
                  <a:pt x="3654" y="369"/>
                </a:lnTo>
                <a:lnTo>
                  <a:pt x="3656" y="365"/>
                </a:lnTo>
                <a:lnTo>
                  <a:pt x="3658" y="361"/>
                </a:lnTo>
                <a:lnTo>
                  <a:pt x="3660" y="359"/>
                </a:lnTo>
                <a:lnTo>
                  <a:pt x="3663" y="350"/>
                </a:lnTo>
                <a:lnTo>
                  <a:pt x="3663" y="348"/>
                </a:lnTo>
                <a:lnTo>
                  <a:pt x="3663" y="342"/>
                </a:lnTo>
                <a:lnTo>
                  <a:pt x="3660" y="340"/>
                </a:lnTo>
                <a:lnTo>
                  <a:pt x="3656" y="340"/>
                </a:lnTo>
                <a:lnTo>
                  <a:pt x="3652" y="338"/>
                </a:lnTo>
                <a:lnTo>
                  <a:pt x="3650" y="338"/>
                </a:lnTo>
                <a:lnTo>
                  <a:pt x="3646" y="336"/>
                </a:lnTo>
                <a:lnTo>
                  <a:pt x="3644" y="336"/>
                </a:lnTo>
                <a:lnTo>
                  <a:pt x="3631" y="336"/>
                </a:lnTo>
                <a:lnTo>
                  <a:pt x="3625" y="336"/>
                </a:lnTo>
                <a:lnTo>
                  <a:pt x="3621" y="336"/>
                </a:lnTo>
                <a:lnTo>
                  <a:pt x="3619" y="336"/>
                </a:lnTo>
                <a:lnTo>
                  <a:pt x="3616" y="336"/>
                </a:lnTo>
                <a:lnTo>
                  <a:pt x="3616" y="336"/>
                </a:lnTo>
                <a:lnTo>
                  <a:pt x="3619" y="333"/>
                </a:lnTo>
                <a:lnTo>
                  <a:pt x="3616" y="333"/>
                </a:lnTo>
                <a:lnTo>
                  <a:pt x="3616" y="333"/>
                </a:lnTo>
                <a:lnTo>
                  <a:pt x="3612" y="336"/>
                </a:lnTo>
                <a:lnTo>
                  <a:pt x="3608" y="342"/>
                </a:lnTo>
                <a:lnTo>
                  <a:pt x="3604" y="350"/>
                </a:lnTo>
                <a:lnTo>
                  <a:pt x="3602" y="361"/>
                </a:lnTo>
                <a:lnTo>
                  <a:pt x="3600" y="365"/>
                </a:lnTo>
                <a:lnTo>
                  <a:pt x="3598" y="369"/>
                </a:lnTo>
                <a:lnTo>
                  <a:pt x="3591" y="373"/>
                </a:lnTo>
                <a:lnTo>
                  <a:pt x="3587" y="375"/>
                </a:lnTo>
                <a:lnTo>
                  <a:pt x="3583" y="378"/>
                </a:lnTo>
                <a:lnTo>
                  <a:pt x="3577" y="380"/>
                </a:lnTo>
                <a:lnTo>
                  <a:pt x="3575" y="384"/>
                </a:lnTo>
                <a:lnTo>
                  <a:pt x="3572" y="384"/>
                </a:lnTo>
                <a:lnTo>
                  <a:pt x="3575" y="386"/>
                </a:lnTo>
                <a:lnTo>
                  <a:pt x="3577" y="386"/>
                </a:lnTo>
                <a:lnTo>
                  <a:pt x="3575" y="388"/>
                </a:lnTo>
                <a:lnTo>
                  <a:pt x="3572" y="390"/>
                </a:lnTo>
                <a:lnTo>
                  <a:pt x="3575" y="390"/>
                </a:lnTo>
                <a:lnTo>
                  <a:pt x="3575" y="392"/>
                </a:lnTo>
                <a:lnTo>
                  <a:pt x="3577" y="392"/>
                </a:lnTo>
                <a:lnTo>
                  <a:pt x="3581" y="392"/>
                </a:lnTo>
                <a:lnTo>
                  <a:pt x="3581" y="392"/>
                </a:lnTo>
                <a:lnTo>
                  <a:pt x="3583" y="394"/>
                </a:lnTo>
                <a:lnTo>
                  <a:pt x="3581" y="401"/>
                </a:lnTo>
                <a:lnTo>
                  <a:pt x="3581" y="405"/>
                </a:lnTo>
                <a:lnTo>
                  <a:pt x="3581" y="407"/>
                </a:lnTo>
                <a:lnTo>
                  <a:pt x="3581" y="409"/>
                </a:lnTo>
                <a:lnTo>
                  <a:pt x="3581" y="411"/>
                </a:lnTo>
                <a:lnTo>
                  <a:pt x="3581" y="411"/>
                </a:lnTo>
                <a:lnTo>
                  <a:pt x="3579" y="413"/>
                </a:lnTo>
                <a:lnTo>
                  <a:pt x="3577" y="413"/>
                </a:lnTo>
                <a:lnTo>
                  <a:pt x="3577" y="417"/>
                </a:lnTo>
                <a:lnTo>
                  <a:pt x="3575" y="419"/>
                </a:lnTo>
                <a:lnTo>
                  <a:pt x="3575" y="422"/>
                </a:lnTo>
                <a:lnTo>
                  <a:pt x="3577" y="424"/>
                </a:lnTo>
                <a:lnTo>
                  <a:pt x="3577" y="424"/>
                </a:lnTo>
                <a:lnTo>
                  <a:pt x="3577" y="424"/>
                </a:lnTo>
                <a:lnTo>
                  <a:pt x="3579" y="422"/>
                </a:lnTo>
                <a:lnTo>
                  <a:pt x="3579" y="422"/>
                </a:lnTo>
                <a:lnTo>
                  <a:pt x="3587" y="424"/>
                </a:lnTo>
                <a:lnTo>
                  <a:pt x="3589" y="426"/>
                </a:lnTo>
                <a:lnTo>
                  <a:pt x="3593" y="426"/>
                </a:lnTo>
                <a:lnTo>
                  <a:pt x="3593" y="428"/>
                </a:lnTo>
                <a:lnTo>
                  <a:pt x="3596" y="432"/>
                </a:lnTo>
                <a:lnTo>
                  <a:pt x="3598" y="436"/>
                </a:lnTo>
                <a:lnTo>
                  <a:pt x="3600" y="438"/>
                </a:lnTo>
                <a:lnTo>
                  <a:pt x="3602" y="440"/>
                </a:lnTo>
                <a:lnTo>
                  <a:pt x="3604" y="440"/>
                </a:lnTo>
                <a:lnTo>
                  <a:pt x="3606" y="440"/>
                </a:lnTo>
                <a:lnTo>
                  <a:pt x="3610" y="440"/>
                </a:lnTo>
                <a:lnTo>
                  <a:pt x="3608" y="443"/>
                </a:lnTo>
                <a:lnTo>
                  <a:pt x="3604" y="449"/>
                </a:lnTo>
                <a:lnTo>
                  <a:pt x="3600" y="455"/>
                </a:lnTo>
                <a:lnTo>
                  <a:pt x="3598" y="455"/>
                </a:lnTo>
                <a:lnTo>
                  <a:pt x="3596" y="453"/>
                </a:lnTo>
                <a:lnTo>
                  <a:pt x="3589" y="451"/>
                </a:lnTo>
                <a:lnTo>
                  <a:pt x="3587" y="449"/>
                </a:lnTo>
                <a:lnTo>
                  <a:pt x="3581" y="445"/>
                </a:lnTo>
                <a:lnTo>
                  <a:pt x="3579" y="440"/>
                </a:lnTo>
                <a:lnTo>
                  <a:pt x="3575" y="440"/>
                </a:lnTo>
                <a:lnTo>
                  <a:pt x="3570" y="440"/>
                </a:lnTo>
                <a:lnTo>
                  <a:pt x="3564" y="438"/>
                </a:lnTo>
                <a:lnTo>
                  <a:pt x="3562" y="436"/>
                </a:lnTo>
                <a:lnTo>
                  <a:pt x="3560" y="434"/>
                </a:lnTo>
                <a:lnTo>
                  <a:pt x="3558" y="434"/>
                </a:lnTo>
                <a:lnTo>
                  <a:pt x="3554" y="434"/>
                </a:lnTo>
                <a:lnTo>
                  <a:pt x="3549" y="432"/>
                </a:lnTo>
                <a:lnTo>
                  <a:pt x="3547" y="432"/>
                </a:lnTo>
                <a:lnTo>
                  <a:pt x="3547" y="430"/>
                </a:lnTo>
                <a:lnTo>
                  <a:pt x="3543" y="428"/>
                </a:lnTo>
                <a:lnTo>
                  <a:pt x="3537" y="426"/>
                </a:lnTo>
                <a:lnTo>
                  <a:pt x="3526" y="422"/>
                </a:lnTo>
                <a:lnTo>
                  <a:pt x="3516" y="419"/>
                </a:lnTo>
                <a:lnTo>
                  <a:pt x="3503" y="419"/>
                </a:lnTo>
                <a:lnTo>
                  <a:pt x="3491" y="417"/>
                </a:lnTo>
                <a:lnTo>
                  <a:pt x="3491" y="417"/>
                </a:lnTo>
                <a:lnTo>
                  <a:pt x="3489" y="417"/>
                </a:lnTo>
                <a:lnTo>
                  <a:pt x="3484" y="422"/>
                </a:lnTo>
                <a:lnTo>
                  <a:pt x="3480" y="422"/>
                </a:lnTo>
                <a:lnTo>
                  <a:pt x="3480" y="424"/>
                </a:lnTo>
                <a:lnTo>
                  <a:pt x="3482" y="426"/>
                </a:lnTo>
                <a:lnTo>
                  <a:pt x="3487" y="436"/>
                </a:lnTo>
                <a:lnTo>
                  <a:pt x="3489" y="434"/>
                </a:lnTo>
                <a:lnTo>
                  <a:pt x="3491" y="438"/>
                </a:lnTo>
                <a:lnTo>
                  <a:pt x="3489" y="440"/>
                </a:lnTo>
                <a:lnTo>
                  <a:pt x="3487" y="445"/>
                </a:lnTo>
                <a:lnTo>
                  <a:pt x="3484" y="445"/>
                </a:lnTo>
                <a:lnTo>
                  <a:pt x="3480" y="447"/>
                </a:lnTo>
                <a:lnTo>
                  <a:pt x="3476" y="445"/>
                </a:lnTo>
                <a:lnTo>
                  <a:pt x="3474" y="449"/>
                </a:lnTo>
                <a:lnTo>
                  <a:pt x="3476" y="451"/>
                </a:lnTo>
                <a:lnTo>
                  <a:pt x="3476" y="451"/>
                </a:lnTo>
                <a:lnTo>
                  <a:pt x="3476" y="453"/>
                </a:lnTo>
                <a:lnTo>
                  <a:pt x="3474" y="453"/>
                </a:lnTo>
                <a:lnTo>
                  <a:pt x="3474" y="453"/>
                </a:lnTo>
                <a:lnTo>
                  <a:pt x="3472" y="455"/>
                </a:lnTo>
                <a:lnTo>
                  <a:pt x="3472" y="455"/>
                </a:lnTo>
                <a:lnTo>
                  <a:pt x="3468" y="453"/>
                </a:lnTo>
                <a:lnTo>
                  <a:pt x="3464" y="453"/>
                </a:lnTo>
                <a:lnTo>
                  <a:pt x="3464" y="449"/>
                </a:lnTo>
                <a:lnTo>
                  <a:pt x="3466" y="447"/>
                </a:lnTo>
                <a:lnTo>
                  <a:pt x="3468" y="445"/>
                </a:lnTo>
                <a:lnTo>
                  <a:pt x="3468" y="445"/>
                </a:lnTo>
                <a:lnTo>
                  <a:pt x="3466" y="443"/>
                </a:lnTo>
                <a:lnTo>
                  <a:pt x="3464" y="440"/>
                </a:lnTo>
                <a:lnTo>
                  <a:pt x="3464" y="438"/>
                </a:lnTo>
                <a:lnTo>
                  <a:pt x="3464" y="438"/>
                </a:lnTo>
                <a:lnTo>
                  <a:pt x="3461" y="438"/>
                </a:lnTo>
                <a:lnTo>
                  <a:pt x="3453" y="440"/>
                </a:lnTo>
                <a:lnTo>
                  <a:pt x="3451" y="443"/>
                </a:lnTo>
                <a:lnTo>
                  <a:pt x="3451" y="440"/>
                </a:lnTo>
                <a:lnTo>
                  <a:pt x="3440" y="447"/>
                </a:lnTo>
                <a:lnTo>
                  <a:pt x="3436" y="449"/>
                </a:lnTo>
                <a:lnTo>
                  <a:pt x="3432" y="449"/>
                </a:lnTo>
                <a:lnTo>
                  <a:pt x="3428" y="449"/>
                </a:lnTo>
                <a:lnTo>
                  <a:pt x="3424" y="447"/>
                </a:lnTo>
                <a:lnTo>
                  <a:pt x="3420" y="447"/>
                </a:lnTo>
                <a:lnTo>
                  <a:pt x="3417" y="447"/>
                </a:lnTo>
                <a:lnTo>
                  <a:pt x="3413" y="449"/>
                </a:lnTo>
                <a:lnTo>
                  <a:pt x="3411" y="449"/>
                </a:lnTo>
                <a:lnTo>
                  <a:pt x="3407" y="451"/>
                </a:lnTo>
                <a:lnTo>
                  <a:pt x="3403" y="453"/>
                </a:lnTo>
                <a:lnTo>
                  <a:pt x="3403" y="457"/>
                </a:lnTo>
                <a:lnTo>
                  <a:pt x="3401" y="459"/>
                </a:lnTo>
                <a:lnTo>
                  <a:pt x="3399" y="457"/>
                </a:lnTo>
                <a:lnTo>
                  <a:pt x="3396" y="455"/>
                </a:lnTo>
                <a:lnTo>
                  <a:pt x="3396" y="457"/>
                </a:lnTo>
                <a:lnTo>
                  <a:pt x="3394" y="457"/>
                </a:lnTo>
                <a:lnTo>
                  <a:pt x="3392" y="457"/>
                </a:lnTo>
                <a:lnTo>
                  <a:pt x="3390" y="457"/>
                </a:lnTo>
                <a:lnTo>
                  <a:pt x="3388" y="457"/>
                </a:lnTo>
                <a:lnTo>
                  <a:pt x="3384" y="457"/>
                </a:lnTo>
                <a:lnTo>
                  <a:pt x="3382" y="457"/>
                </a:lnTo>
                <a:lnTo>
                  <a:pt x="3380" y="457"/>
                </a:lnTo>
                <a:lnTo>
                  <a:pt x="3380" y="455"/>
                </a:lnTo>
                <a:lnTo>
                  <a:pt x="3380" y="455"/>
                </a:lnTo>
                <a:lnTo>
                  <a:pt x="3384" y="455"/>
                </a:lnTo>
                <a:lnTo>
                  <a:pt x="3386" y="453"/>
                </a:lnTo>
                <a:lnTo>
                  <a:pt x="3388" y="453"/>
                </a:lnTo>
                <a:lnTo>
                  <a:pt x="3388" y="453"/>
                </a:lnTo>
                <a:lnTo>
                  <a:pt x="3388" y="451"/>
                </a:lnTo>
                <a:lnTo>
                  <a:pt x="3386" y="447"/>
                </a:lnTo>
                <a:lnTo>
                  <a:pt x="3388" y="445"/>
                </a:lnTo>
                <a:lnTo>
                  <a:pt x="3388" y="443"/>
                </a:lnTo>
                <a:lnTo>
                  <a:pt x="3388" y="443"/>
                </a:lnTo>
                <a:lnTo>
                  <a:pt x="3390" y="443"/>
                </a:lnTo>
                <a:lnTo>
                  <a:pt x="3388" y="443"/>
                </a:lnTo>
                <a:lnTo>
                  <a:pt x="3388" y="440"/>
                </a:lnTo>
                <a:lnTo>
                  <a:pt x="3388" y="440"/>
                </a:lnTo>
                <a:lnTo>
                  <a:pt x="3388" y="440"/>
                </a:lnTo>
                <a:lnTo>
                  <a:pt x="3396" y="438"/>
                </a:lnTo>
                <a:lnTo>
                  <a:pt x="3396" y="438"/>
                </a:lnTo>
                <a:lnTo>
                  <a:pt x="3392" y="438"/>
                </a:lnTo>
                <a:lnTo>
                  <a:pt x="3388" y="438"/>
                </a:lnTo>
                <a:lnTo>
                  <a:pt x="3382" y="440"/>
                </a:lnTo>
                <a:lnTo>
                  <a:pt x="3371" y="445"/>
                </a:lnTo>
                <a:lnTo>
                  <a:pt x="3365" y="449"/>
                </a:lnTo>
                <a:lnTo>
                  <a:pt x="3367" y="449"/>
                </a:lnTo>
                <a:lnTo>
                  <a:pt x="3369" y="449"/>
                </a:lnTo>
                <a:lnTo>
                  <a:pt x="3371" y="451"/>
                </a:lnTo>
                <a:lnTo>
                  <a:pt x="3371" y="451"/>
                </a:lnTo>
                <a:lnTo>
                  <a:pt x="3371" y="453"/>
                </a:lnTo>
                <a:lnTo>
                  <a:pt x="3367" y="453"/>
                </a:lnTo>
                <a:lnTo>
                  <a:pt x="3367" y="455"/>
                </a:lnTo>
                <a:lnTo>
                  <a:pt x="3365" y="455"/>
                </a:lnTo>
                <a:lnTo>
                  <a:pt x="3365" y="455"/>
                </a:lnTo>
                <a:lnTo>
                  <a:pt x="3363" y="453"/>
                </a:lnTo>
                <a:lnTo>
                  <a:pt x="3365" y="453"/>
                </a:lnTo>
                <a:lnTo>
                  <a:pt x="3365" y="451"/>
                </a:lnTo>
                <a:lnTo>
                  <a:pt x="3363" y="451"/>
                </a:lnTo>
                <a:lnTo>
                  <a:pt x="3361" y="449"/>
                </a:lnTo>
                <a:lnTo>
                  <a:pt x="3361" y="449"/>
                </a:lnTo>
                <a:lnTo>
                  <a:pt x="3355" y="451"/>
                </a:lnTo>
                <a:lnTo>
                  <a:pt x="3350" y="453"/>
                </a:lnTo>
                <a:lnTo>
                  <a:pt x="3348" y="455"/>
                </a:lnTo>
                <a:lnTo>
                  <a:pt x="3344" y="455"/>
                </a:lnTo>
                <a:lnTo>
                  <a:pt x="3342" y="455"/>
                </a:lnTo>
                <a:lnTo>
                  <a:pt x="3338" y="457"/>
                </a:lnTo>
                <a:lnTo>
                  <a:pt x="3336" y="459"/>
                </a:lnTo>
                <a:lnTo>
                  <a:pt x="3332" y="461"/>
                </a:lnTo>
                <a:lnTo>
                  <a:pt x="3319" y="466"/>
                </a:lnTo>
                <a:lnTo>
                  <a:pt x="3317" y="468"/>
                </a:lnTo>
                <a:lnTo>
                  <a:pt x="3315" y="466"/>
                </a:lnTo>
                <a:lnTo>
                  <a:pt x="3315" y="466"/>
                </a:lnTo>
                <a:lnTo>
                  <a:pt x="3313" y="466"/>
                </a:lnTo>
                <a:lnTo>
                  <a:pt x="3315" y="468"/>
                </a:lnTo>
                <a:lnTo>
                  <a:pt x="3315" y="470"/>
                </a:lnTo>
                <a:lnTo>
                  <a:pt x="3315" y="472"/>
                </a:lnTo>
                <a:lnTo>
                  <a:pt x="3313" y="470"/>
                </a:lnTo>
                <a:lnTo>
                  <a:pt x="3306" y="472"/>
                </a:lnTo>
                <a:lnTo>
                  <a:pt x="3302" y="474"/>
                </a:lnTo>
                <a:lnTo>
                  <a:pt x="3302" y="476"/>
                </a:lnTo>
                <a:lnTo>
                  <a:pt x="3302" y="476"/>
                </a:lnTo>
                <a:lnTo>
                  <a:pt x="3300" y="478"/>
                </a:lnTo>
                <a:lnTo>
                  <a:pt x="3300" y="480"/>
                </a:lnTo>
                <a:lnTo>
                  <a:pt x="3298" y="487"/>
                </a:lnTo>
                <a:lnTo>
                  <a:pt x="3298" y="489"/>
                </a:lnTo>
                <a:lnTo>
                  <a:pt x="3296" y="489"/>
                </a:lnTo>
                <a:lnTo>
                  <a:pt x="3283" y="493"/>
                </a:lnTo>
                <a:lnTo>
                  <a:pt x="3281" y="493"/>
                </a:lnTo>
                <a:lnTo>
                  <a:pt x="3281" y="493"/>
                </a:lnTo>
                <a:lnTo>
                  <a:pt x="3281" y="493"/>
                </a:lnTo>
                <a:lnTo>
                  <a:pt x="3279" y="491"/>
                </a:lnTo>
                <a:lnTo>
                  <a:pt x="3275" y="491"/>
                </a:lnTo>
                <a:lnTo>
                  <a:pt x="3273" y="491"/>
                </a:lnTo>
                <a:lnTo>
                  <a:pt x="3273" y="491"/>
                </a:lnTo>
                <a:lnTo>
                  <a:pt x="3271" y="489"/>
                </a:lnTo>
                <a:lnTo>
                  <a:pt x="3269" y="482"/>
                </a:lnTo>
                <a:lnTo>
                  <a:pt x="3262" y="480"/>
                </a:lnTo>
                <a:lnTo>
                  <a:pt x="3258" y="478"/>
                </a:lnTo>
                <a:lnTo>
                  <a:pt x="3258" y="478"/>
                </a:lnTo>
                <a:lnTo>
                  <a:pt x="3258" y="476"/>
                </a:lnTo>
                <a:lnTo>
                  <a:pt x="3264" y="472"/>
                </a:lnTo>
                <a:lnTo>
                  <a:pt x="3267" y="470"/>
                </a:lnTo>
                <a:lnTo>
                  <a:pt x="3277" y="468"/>
                </a:lnTo>
                <a:lnTo>
                  <a:pt x="3281" y="468"/>
                </a:lnTo>
                <a:lnTo>
                  <a:pt x="3283" y="468"/>
                </a:lnTo>
                <a:lnTo>
                  <a:pt x="3283" y="463"/>
                </a:lnTo>
                <a:lnTo>
                  <a:pt x="3281" y="459"/>
                </a:lnTo>
                <a:lnTo>
                  <a:pt x="3277" y="455"/>
                </a:lnTo>
                <a:lnTo>
                  <a:pt x="3273" y="451"/>
                </a:lnTo>
                <a:lnTo>
                  <a:pt x="3267" y="449"/>
                </a:lnTo>
                <a:lnTo>
                  <a:pt x="3260" y="449"/>
                </a:lnTo>
                <a:lnTo>
                  <a:pt x="3248" y="449"/>
                </a:lnTo>
                <a:lnTo>
                  <a:pt x="3246" y="449"/>
                </a:lnTo>
                <a:lnTo>
                  <a:pt x="3237" y="447"/>
                </a:lnTo>
                <a:lnTo>
                  <a:pt x="3237" y="447"/>
                </a:lnTo>
                <a:lnTo>
                  <a:pt x="3235" y="447"/>
                </a:lnTo>
                <a:lnTo>
                  <a:pt x="3235" y="447"/>
                </a:lnTo>
                <a:lnTo>
                  <a:pt x="3237" y="449"/>
                </a:lnTo>
                <a:lnTo>
                  <a:pt x="3248" y="455"/>
                </a:lnTo>
                <a:lnTo>
                  <a:pt x="3248" y="457"/>
                </a:lnTo>
                <a:lnTo>
                  <a:pt x="3248" y="459"/>
                </a:lnTo>
                <a:lnTo>
                  <a:pt x="3248" y="461"/>
                </a:lnTo>
                <a:lnTo>
                  <a:pt x="3248" y="461"/>
                </a:lnTo>
                <a:lnTo>
                  <a:pt x="3248" y="463"/>
                </a:lnTo>
                <a:lnTo>
                  <a:pt x="3246" y="472"/>
                </a:lnTo>
                <a:lnTo>
                  <a:pt x="3244" y="476"/>
                </a:lnTo>
                <a:lnTo>
                  <a:pt x="3241" y="480"/>
                </a:lnTo>
                <a:lnTo>
                  <a:pt x="3241" y="482"/>
                </a:lnTo>
                <a:lnTo>
                  <a:pt x="3244" y="482"/>
                </a:lnTo>
                <a:lnTo>
                  <a:pt x="3246" y="484"/>
                </a:lnTo>
                <a:lnTo>
                  <a:pt x="3250" y="484"/>
                </a:lnTo>
                <a:lnTo>
                  <a:pt x="3252" y="487"/>
                </a:lnTo>
                <a:lnTo>
                  <a:pt x="3252" y="489"/>
                </a:lnTo>
                <a:lnTo>
                  <a:pt x="3252" y="493"/>
                </a:lnTo>
                <a:lnTo>
                  <a:pt x="3252" y="495"/>
                </a:lnTo>
                <a:lnTo>
                  <a:pt x="3250" y="499"/>
                </a:lnTo>
                <a:lnTo>
                  <a:pt x="3248" y="501"/>
                </a:lnTo>
                <a:lnTo>
                  <a:pt x="3246" y="505"/>
                </a:lnTo>
                <a:lnTo>
                  <a:pt x="3248" y="510"/>
                </a:lnTo>
                <a:lnTo>
                  <a:pt x="3248" y="510"/>
                </a:lnTo>
                <a:lnTo>
                  <a:pt x="3246" y="512"/>
                </a:lnTo>
                <a:lnTo>
                  <a:pt x="3246" y="510"/>
                </a:lnTo>
                <a:lnTo>
                  <a:pt x="3244" y="510"/>
                </a:lnTo>
                <a:lnTo>
                  <a:pt x="3244" y="508"/>
                </a:lnTo>
                <a:lnTo>
                  <a:pt x="3241" y="508"/>
                </a:lnTo>
                <a:lnTo>
                  <a:pt x="3239" y="508"/>
                </a:lnTo>
                <a:lnTo>
                  <a:pt x="3239" y="510"/>
                </a:lnTo>
                <a:lnTo>
                  <a:pt x="3239" y="508"/>
                </a:lnTo>
                <a:lnTo>
                  <a:pt x="3239" y="505"/>
                </a:lnTo>
                <a:lnTo>
                  <a:pt x="3239" y="505"/>
                </a:lnTo>
                <a:lnTo>
                  <a:pt x="3239" y="503"/>
                </a:lnTo>
                <a:lnTo>
                  <a:pt x="3233" y="501"/>
                </a:lnTo>
                <a:lnTo>
                  <a:pt x="3231" y="501"/>
                </a:lnTo>
                <a:lnTo>
                  <a:pt x="3229" y="501"/>
                </a:lnTo>
                <a:lnTo>
                  <a:pt x="3225" y="501"/>
                </a:lnTo>
                <a:lnTo>
                  <a:pt x="3223" y="499"/>
                </a:lnTo>
                <a:lnTo>
                  <a:pt x="3220" y="499"/>
                </a:lnTo>
                <a:lnTo>
                  <a:pt x="3218" y="499"/>
                </a:lnTo>
                <a:lnTo>
                  <a:pt x="3218" y="501"/>
                </a:lnTo>
                <a:lnTo>
                  <a:pt x="3212" y="505"/>
                </a:lnTo>
                <a:lnTo>
                  <a:pt x="3208" y="510"/>
                </a:lnTo>
                <a:lnTo>
                  <a:pt x="3204" y="512"/>
                </a:lnTo>
                <a:lnTo>
                  <a:pt x="3197" y="512"/>
                </a:lnTo>
                <a:lnTo>
                  <a:pt x="3197" y="512"/>
                </a:lnTo>
                <a:lnTo>
                  <a:pt x="3195" y="516"/>
                </a:lnTo>
                <a:lnTo>
                  <a:pt x="3191" y="518"/>
                </a:lnTo>
                <a:lnTo>
                  <a:pt x="3185" y="520"/>
                </a:lnTo>
                <a:lnTo>
                  <a:pt x="3185" y="522"/>
                </a:lnTo>
                <a:lnTo>
                  <a:pt x="3183" y="524"/>
                </a:lnTo>
                <a:lnTo>
                  <a:pt x="3185" y="526"/>
                </a:lnTo>
                <a:lnTo>
                  <a:pt x="3185" y="528"/>
                </a:lnTo>
                <a:lnTo>
                  <a:pt x="3189" y="533"/>
                </a:lnTo>
                <a:lnTo>
                  <a:pt x="3191" y="535"/>
                </a:lnTo>
                <a:lnTo>
                  <a:pt x="3193" y="537"/>
                </a:lnTo>
                <a:lnTo>
                  <a:pt x="3193" y="541"/>
                </a:lnTo>
                <a:lnTo>
                  <a:pt x="3193" y="541"/>
                </a:lnTo>
                <a:lnTo>
                  <a:pt x="3191" y="541"/>
                </a:lnTo>
                <a:lnTo>
                  <a:pt x="3189" y="541"/>
                </a:lnTo>
                <a:lnTo>
                  <a:pt x="3185" y="543"/>
                </a:lnTo>
                <a:lnTo>
                  <a:pt x="3185" y="543"/>
                </a:lnTo>
                <a:lnTo>
                  <a:pt x="3183" y="545"/>
                </a:lnTo>
                <a:lnTo>
                  <a:pt x="3181" y="545"/>
                </a:lnTo>
                <a:lnTo>
                  <a:pt x="3174" y="541"/>
                </a:lnTo>
                <a:lnTo>
                  <a:pt x="3168" y="541"/>
                </a:lnTo>
                <a:lnTo>
                  <a:pt x="3166" y="539"/>
                </a:lnTo>
                <a:lnTo>
                  <a:pt x="3164" y="539"/>
                </a:lnTo>
                <a:lnTo>
                  <a:pt x="3164" y="539"/>
                </a:lnTo>
                <a:lnTo>
                  <a:pt x="3162" y="539"/>
                </a:lnTo>
                <a:lnTo>
                  <a:pt x="3160" y="539"/>
                </a:lnTo>
                <a:lnTo>
                  <a:pt x="3158" y="539"/>
                </a:lnTo>
                <a:lnTo>
                  <a:pt x="3151" y="533"/>
                </a:lnTo>
                <a:lnTo>
                  <a:pt x="3145" y="531"/>
                </a:lnTo>
                <a:lnTo>
                  <a:pt x="3145" y="531"/>
                </a:lnTo>
                <a:lnTo>
                  <a:pt x="3143" y="531"/>
                </a:lnTo>
                <a:lnTo>
                  <a:pt x="3141" y="535"/>
                </a:lnTo>
                <a:lnTo>
                  <a:pt x="3139" y="537"/>
                </a:lnTo>
                <a:lnTo>
                  <a:pt x="3137" y="537"/>
                </a:lnTo>
                <a:lnTo>
                  <a:pt x="3137" y="539"/>
                </a:lnTo>
                <a:lnTo>
                  <a:pt x="3137" y="539"/>
                </a:lnTo>
                <a:lnTo>
                  <a:pt x="3139" y="541"/>
                </a:lnTo>
                <a:lnTo>
                  <a:pt x="3141" y="543"/>
                </a:lnTo>
                <a:lnTo>
                  <a:pt x="3145" y="547"/>
                </a:lnTo>
                <a:lnTo>
                  <a:pt x="3147" y="549"/>
                </a:lnTo>
                <a:lnTo>
                  <a:pt x="3147" y="549"/>
                </a:lnTo>
                <a:lnTo>
                  <a:pt x="3149" y="549"/>
                </a:lnTo>
                <a:lnTo>
                  <a:pt x="3153" y="549"/>
                </a:lnTo>
                <a:lnTo>
                  <a:pt x="3156" y="549"/>
                </a:lnTo>
                <a:lnTo>
                  <a:pt x="3158" y="552"/>
                </a:lnTo>
                <a:lnTo>
                  <a:pt x="3158" y="554"/>
                </a:lnTo>
                <a:lnTo>
                  <a:pt x="3160" y="556"/>
                </a:lnTo>
                <a:lnTo>
                  <a:pt x="3160" y="558"/>
                </a:lnTo>
                <a:lnTo>
                  <a:pt x="3158" y="560"/>
                </a:lnTo>
                <a:lnTo>
                  <a:pt x="3153" y="560"/>
                </a:lnTo>
                <a:lnTo>
                  <a:pt x="3149" y="562"/>
                </a:lnTo>
                <a:lnTo>
                  <a:pt x="3149" y="562"/>
                </a:lnTo>
                <a:lnTo>
                  <a:pt x="3143" y="560"/>
                </a:lnTo>
                <a:lnTo>
                  <a:pt x="3139" y="560"/>
                </a:lnTo>
                <a:lnTo>
                  <a:pt x="3135" y="558"/>
                </a:lnTo>
                <a:lnTo>
                  <a:pt x="3135" y="558"/>
                </a:lnTo>
                <a:lnTo>
                  <a:pt x="3130" y="554"/>
                </a:lnTo>
                <a:lnTo>
                  <a:pt x="3126" y="552"/>
                </a:lnTo>
                <a:lnTo>
                  <a:pt x="3124" y="549"/>
                </a:lnTo>
                <a:lnTo>
                  <a:pt x="3122" y="549"/>
                </a:lnTo>
                <a:lnTo>
                  <a:pt x="3120" y="549"/>
                </a:lnTo>
                <a:lnTo>
                  <a:pt x="3116" y="547"/>
                </a:lnTo>
                <a:lnTo>
                  <a:pt x="3114" y="545"/>
                </a:lnTo>
                <a:lnTo>
                  <a:pt x="3114" y="541"/>
                </a:lnTo>
                <a:lnTo>
                  <a:pt x="3114" y="541"/>
                </a:lnTo>
                <a:lnTo>
                  <a:pt x="3114" y="541"/>
                </a:lnTo>
                <a:lnTo>
                  <a:pt x="3112" y="539"/>
                </a:lnTo>
                <a:lnTo>
                  <a:pt x="3112" y="537"/>
                </a:lnTo>
                <a:lnTo>
                  <a:pt x="3112" y="535"/>
                </a:lnTo>
                <a:lnTo>
                  <a:pt x="3109" y="531"/>
                </a:lnTo>
                <a:lnTo>
                  <a:pt x="3107" y="528"/>
                </a:lnTo>
                <a:lnTo>
                  <a:pt x="3105" y="526"/>
                </a:lnTo>
                <a:lnTo>
                  <a:pt x="3107" y="524"/>
                </a:lnTo>
                <a:lnTo>
                  <a:pt x="3109" y="522"/>
                </a:lnTo>
                <a:lnTo>
                  <a:pt x="3112" y="520"/>
                </a:lnTo>
                <a:lnTo>
                  <a:pt x="3112" y="518"/>
                </a:lnTo>
                <a:lnTo>
                  <a:pt x="3112" y="518"/>
                </a:lnTo>
                <a:lnTo>
                  <a:pt x="3112" y="516"/>
                </a:lnTo>
                <a:lnTo>
                  <a:pt x="3112" y="514"/>
                </a:lnTo>
                <a:lnTo>
                  <a:pt x="3109" y="512"/>
                </a:lnTo>
                <a:lnTo>
                  <a:pt x="3105" y="508"/>
                </a:lnTo>
                <a:lnTo>
                  <a:pt x="3101" y="505"/>
                </a:lnTo>
                <a:lnTo>
                  <a:pt x="3095" y="503"/>
                </a:lnTo>
                <a:lnTo>
                  <a:pt x="3093" y="503"/>
                </a:lnTo>
                <a:lnTo>
                  <a:pt x="3091" y="503"/>
                </a:lnTo>
                <a:lnTo>
                  <a:pt x="3093" y="503"/>
                </a:lnTo>
                <a:lnTo>
                  <a:pt x="3095" y="503"/>
                </a:lnTo>
                <a:lnTo>
                  <a:pt x="3095" y="501"/>
                </a:lnTo>
                <a:lnTo>
                  <a:pt x="3093" y="501"/>
                </a:lnTo>
                <a:lnTo>
                  <a:pt x="3093" y="499"/>
                </a:lnTo>
                <a:lnTo>
                  <a:pt x="3088" y="499"/>
                </a:lnTo>
                <a:lnTo>
                  <a:pt x="3088" y="497"/>
                </a:lnTo>
                <a:lnTo>
                  <a:pt x="3088" y="497"/>
                </a:lnTo>
                <a:lnTo>
                  <a:pt x="3088" y="495"/>
                </a:lnTo>
                <a:lnTo>
                  <a:pt x="3084" y="495"/>
                </a:lnTo>
                <a:lnTo>
                  <a:pt x="3084" y="495"/>
                </a:lnTo>
                <a:lnTo>
                  <a:pt x="3084" y="493"/>
                </a:lnTo>
                <a:lnTo>
                  <a:pt x="3082" y="491"/>
                </a:lnTo>
                <a:lnTo>
                  <a:pt x="3078" y="489"/>
                </a:lnTo>
                <a:lnTo>
                  <a:pt x="3078" y="487"/>
                </a:lnTo>
                <a:lnTo>
                  <a:pt x="3076" y="487"/>
                </a:lnTo>
                <a:lnTo>
                  <a:pt x="3074" y="484"/>
                </a:lnTo>
                <a:lnTo>
                  <a:pt x="3072" y="484"/>
                </a:lnTo>
                <a:lnTo>
                  <a:pt x="3070" y="484"/>
                </a:lnTo>
                <a:lnTo>
                  <a:pt x="3078" y="484"/>
                </a:lnTo>
                <a:lnTo>
                  <a:pt x="3084" y="484"/>
                </a:lnTo>
                <a:lnTo>
                  <a:pt x="3084" y="487"/>
                </a:lnTo>
                <a:lnTo>
                  <a:pt x="3084" y="487"/>
                </a:lnTo>
                <a:lnTo>
                  <a:pt x="3086" y="491"/>
                </a:lnTo>
                <a:lnTo>
                  <a:pt x="3088" y="491"/>
                </a:lnTo>
                <a:lnTo>
                  <a:pt x="3093" y="493"/>
                </a:lnTo>
                <a:lnTo>
                  <a:pt x="3093" y="493"/>
                </a:lnTo>
                <a:lnTo>
                  <a:pt x="3095" y="493"/>
                </a:lnTo>
                <a:lnTo>
                  <a:pt x="3097" y="493"/>
                </a:lnTo>
                <a:lnTo>
                  <a:pt x="3099" y="495"/>
                </a:lnTo>
                <a:lnTo>
                  <a:pt x="3103" y="495"/>
                </a:lnTo>
                <a:lnTo>
                  <a:pt x="3107" y="497"/>
                </a:lnTo>
                <a:lnTo>
                  <a:pt x="3107" y="497"/>
                </a:lnTo>
                <a:lnTo>
                  <a:pt x="3105" y="497"/>
                </a:lnTo>
                <a:lnTo>
                  <a:pt x="3107" y="499"/>
                </a:lnTo>
                <a:lnTo>
                  <a:pt x="3109" y="499"/>
                </a:lnTo>
                <a:lnTo>
                  <a:pt x="3112" y="497"/>
                </a:lnTo>
                <a:lnTo>
                  <a:pt x="3120" y="501"/>
                </a:lnTo>
                <a:lnTo>
                  <a:pt x="3122" y="501"/>
                </a:lnTo>
                <a:lnTo>
                  <a:pt x="3135" y="505"/>
                </a:lnTo>
                <a:lnTo>
                  <a:pt x="3141" y="505"/>
                </a:lnTo>
                <a:lnTo>
                  <a:pt x="3143" y="505"/>
                </a:lnTo>
                <a:lnTo>
                  <a:pt x="3147" y="505"/>
                </a:lnTo>
                <a:lnTo>
                  <a:pt x="3153" y="508"/>
                </a:lnTo>
                <a:lnTo>
                  <a:pt x="3158" y="510"/>
                </a:lnTo>
                <a:lnTo>
                  <a:pt x="3164" y="510"/>
                </a:lnTo>
                <a:lnTo>
                  <a:pt x="3168" y="510"/>
                </a:lnTo>
                <a:lnTo>
                  <a:pt x="3176" y="508"/>
                </a:lnTo>
                <a:lnTo>
                  <a:pt x="3189" y="505"/>
                </a:lnTo>
                <a:lnTo>
                  <a:pt x="3195" y="501"/>
                </a:lnTo>
                <a:lnTo>
                  <a:pt x="3204" y="493"/>
                </a:lnTo>
                <a:lnTo>
                  <a:pt x="3206" y="489"/>
                </a:lnTo>
                <a:lnTo>
                  <a:pt x="3206" y="484"/>
                </a:lnTo>
                <a:lnTo>
                  <a:pt x="3208" y="482"/>
                </a:lnTo>
                <a:lnTo>
                  <a:pt x="3206" y="482"/>
                </a:lnTo>
                <a:lnTo>
                  <a:pt x="3204" y="480"/>
                </a:lnTo>
                <a:lnTo>
                  <a:pt x="3204" y="478"/>
                </a:lnTo>
                <a:lnTo>
                  <a:pt x="3202" y="476"/>
                </a:lnTo>
                <a:lnTo>
                  <a:pt x="3202" y="470"/>
                </a:lnTo>
                <a:lnTo>
                  <a:pt x="3197" y="470"/>
                </a:lnTo>
                <a:lnTo>
                  <a:pt x="3197" y="470"/>
                </a:lnTo>
                <a:lnTo>
                  <a:pt x="3195" y="468"/>
                </a:lnTo>
                <a:lnTo>
                  <a:pt x="3193" y="468"/>
                </a:lnTo>
                <a:lnTo>
                  <a:pt x="3191" y="466"/>
                </a:lnTo>
                <a:lnTo>
                  <a:pt x="3187" y="463"/>
                </a:lnTo>
                <a:lnTo>
                  <a:pt x="3185" y="461"/>
                </a:lnTo>
                <a:lnTo>
                  <a:pt x="3185" y="459"/>
                </a:lnTo>
                <a:lnTo>
                  <a:pt x="3183" y="459"/>
                </a:lnTo>
                <a:lnTo>
                  <a:pt x="3185" y="461"/>
                </a:lnTo>
                <a:lnTo>
                  <a:pt x="3185" y="461"/>
                </a:lnTo>
                <a:lnTo>
                  <a:pt x="3181" y="461"/>
                </a:lnTo>
                <a:lnTo>
                  <a:pt x="3170" y="455"/>
                </a:lnTo>
                <a:lnTo>
                  <a:pt x="3168" y="455"/>
                </a:lnTo>
                <a:lnTo>
                  <a:pt x="3168" y="455"/>
                </a:lnTo>
                <a:lnTo>
                  <a:pt x="3164" y="455"/>
                </a:lnTo>
                <a:lnTo>
                  <a:pt x="3164" y="453"/>
                </a:lnTo>
                <a:lnTo>
                  <a:pt x="3153" y="447"/>
                </a:lnTo>
                <a:lnTo>
                  <a:pt x="3139" y="438"/>
                </a:lnTo>
                <a:lnTo>
                  <a:pt x="3126" y="434"/>
                </a:lnTo>
                <a:lnTo>
                  <a:pt x="3120" y="432"/>
                </a:lnTo>
                <a:lnTo>
                  <a:pt x="3118" y="432"/>
                </a:lnTo>
                <a:lnTo>
                  <a:pt x="3118" y="432"/>
                </a:lnTo>
                <a:lnTo>
                  <a:pt x="3116" y="432"/>
                </a:lnTo>
                <a:lnTo>
                  <a:pt x="3114" y="432"/>
                </a:lnTo>
                <a:lnTo>
                  <a:pt x="3105" y="430"/>
                </a:lnTo>
                <a:lnTo>
                  <a:pt x="3103" y="430"/>
                </a:lnTo>
                <a:lnTo>
                  <a:pt x="3095" y="430"/>
                </a:lnTo>
                <a:lnTo>
                  <a:pt x="3095" y="430"/>
                </a:lnTo>
                <a:lnTo>
                  <a:pt x="3093" y="434"/>
                </a:lnTo>
                <a:lnTo>
                  <a:pt x="3091" y="436"/>
                </a:lnTo>
                <a:lnTo>
                  <a:pt x="3088" y="436"/>
                </a:lnTo>
                <a:lnTo>
                  <a:pt x="3088" y="436"/>
                </a:lnTo>
                <a:lnTo>
                  <a:pt x="3091" y="434"/>
                </a:lnTo>
                <a:lnTo>
                  <a:pt x="3093" y="432"/>
                </a:lnTo>
                <a:lnTo>
                  <a:pt x="3093" y="430"/>
                </a:lnTo>
                <a:lnTo>
                  <a:pt x="3093" y="428"/>
                </a:lnTo>
                <a:lnTo>
                  <a:pt x="3093" y="428"/>
                </a:lnTo>
                <a:lnTo>
                  <a:pt x="3091" y="428"/>
                </a:lnTo>
                <a:lnTo>
                  <a:pt x="3088" y="428"/>
                </a:lnTo>
                <a:lnTo>
                  <a:pt x="3086" y="430"/>
                </a:lnTo>
                <a:lnTo>
                  <a:pt x="3084" y="428"/>
                </a:lnTo>
                <a:lnTo>
                  <a:pt x="3086" y="428"/>
                </a:lnTo>
                <a:lnTo>
                  <a:pt x="3086" y="426"/>
                </a:lnTo>
                <a:lnTo>
                  <a:pt x="3084" y="426"/>
                </a:lnTo>
                <a:lnTo>
                  <a:pt x="3080" y="426"/>
                </a:lnTo>
                <a:lnTo>
                  <a:pt x="3076" y="426"/>
                </a:lnTo>
                <a:lnTo>
                  <a:pt x="3076" y="424"/>
                </a:lnTo>
                <a:lnTo>
                  <a:pt x="3074" y="424"/>
                </a:lnTo>
                <a:lnTo>
                  <a:pt x="3072" y="422"/>
                </a:lnTo>
                <a:lnTo>
                  <a:pt x="3074" y="422"/>
                </a:lnTo>
                <a:lnTo>
                  <a:pt x="3082" y="424"/>
                </a:lnTo>
                <a:lnTo>
                  <a:pt x="3084" y="424"/>
                </a:lnTo>
                <a:lnTo>
                  <a:pt x="3086" y="422"/>
                </a:lnTo>
                <a:lnTo>
                  <a:pt x="3086" y="422"/>
                </a:lnTo>
                <a:lnTo>
                  <a:pt x="3086" y="419"/>
                </a:lnTo>
                <a:lnTo>
                  <a:pt x="3084" y="419"/>
                </a:lnTo>
                <a:lnTo>
                  <a:pt x="3080" y="417"/>
                </a:lnTo>
                <a:lnTo>
                  <a:pt x="3078" y="415"/>
                </a:lnTo>
                <a:lnTo>
                  <a:pt x="3072" y="413"/>
                </a:lnTo>
                <a:lnTo>
                  <a:pt x="3072" y="415"/>
                </a:lnTo>
                <a:lnTo>
                  <a:pt x="3072" y="417"/>
                </a:lnTo>
                <a:lnTo>
                  <a:pt x="3072" y="417"/>
                </a:lnTo>
                <a:lnTo>
                  <a:pt x="3070" y="417"/>
                </a:lnTo>
                <a:lnTo>
                  <a:pt x="3068" y="417"/>
                </a:lnTo>
                <a:lnTo>
                  <a:pt x="3065" y="419"/>
                </a:lnTo>
                <a:lnTo>
                  <a:pt x="3065" y="422"/>
                </a:lnTo>
                <a:lnTo>
                  <a:pt x="3063" y="422"/>
                </a:lnTo>
                <a:lnTo>
                  <a:pt x="3057" y="419"/>
                </a:lnTo>
                <a:lnTo>
                  <a:pt x="3055" y="419"/>
                </a:lnTo>
                <a:lnTo>
                  <a:pt x="3053" y="417"/>
                </a:lnTo>
                <a:lnTo>
                  <a:pt x="3051" y="417"/>
                </a:lnTo>
                <a:lnTo>
                  <a:pt x="3049" y="417"/>
                </a:lnTo>
                <a:lnTo>
                  <a:pt x="3049" y="419"/>
                </a:lnTo>
                <a:lnTo>
                  <a:pt x="3049" y="419"/>
                </a:lnTo>
                <a:lnTo>
                  <a:pt x="3047" y="417"/>
                </a:lnTo>
                <a:lnTo>
                  <a:pt x="3047" y="417"/>
                </a:lnTo>
                <a:lnTo>
                  <a:pt x="3044" y="417"/>
                </a:lnTo>
                <a:lnTo>
                  <a:pt x="3044" y="419"/>
                </a:lnTo>
                <a:lnTo>
                  <a:pt x="3044" y="419"/>
                </a:lnTo>
                <a:lnTo>
                  <a:pt x="3042" y="419"/>
                </a:lnTo>
                <a:lnTo>
                  <a:pt x="3040" y="419"/>
                </a:lnTo>
                <a:lnTo>
                  <a:pt x="3038" y="419"/>
                </a:lnTo>
                <a:lnTo>
                  <a:pt x="3036" y="419"/>
                </a:lnTo>
                <a:lnTo>
                  <a:pt x="3036" y="417"/>
                </a:lnTo>
                <a:lnTo>
                  <a:pt x="3036" y="415"/>
                </a:lnTo>
                <a:lnTo>
                  <a:pt x="3038" y="415"/>
                </a:lnTo>
                <a:lnTo>
                  <a:pt x="3036" y="413"/>
                </a:lnTo>
                <a:lnTo>
                  <a:pt x="3026" y="411"/>
                </a:lnTo>
                <a:lnTo>
                  <a:pt x="3026" y="409"/>
                </a:lnTo>
                <a:lnTo>
                  <a:pt x="3040" y="411"/>
                </a:lnTo>
                <a:lnTo>
                  <a:pt x="3047" y="409"/>
                </a:lnTo>
                <a:lnTo>
                  <a:pt x="3049" y="407"/>
                </a:lnTo>
                <a:lnTo>
                  <a:pt x="3055" y="405"/>
                </a:lnTo>
                <a:lnTo>
                  <a:pt x="3057" y="405"/>
                </a:lnTo>
                <a:lnTo>
                  <a:pt x="3055" y="403"/>
                </a:lnTo>
                <a:lnTo>
                  <a:pt x="3051" y="398"/>
                </a:lnTo>
                <a:lnTo>
                  <a:pt x="3049" y="398"/>
                </a:lnTo>
                <a:lnTo>
                  <a:pt x="3044" y="398"/>
                </a:lnTo>
                <a:lnTo>
                  <a:pt x="3044" y="398"/>
                </a:lnTo>
                <a:lnTo>
                  <a:pt x="3047" y="396"/>
                </a:lnTo>
                <a:lnTo>
                  <a:pt x="3042" y="394"/>
                </a:lnTo>
                <a:lnTo>
                  <a:pt x="3042" y="394"/>
                </a:lnTo>
                <a:lnTo>
                  <a:pt x="3040" y="396"/>
                </a:lnTo>
                <a:lnTo>
                  <a:pt x="3038" y="396"/>
                </a:lnTo>
                <a:lnTo>
                  <a:pt x="3038" y="396"/>
                </a:lnTo>
                <a:lnTo>
                  <a:pt x="3036" y="394"/>
                </a:lnTo>
                <a:lnTo>
                  <a:pt x="3034" y="394"/>
                </a:lnTo>
                <a:lnTo>
                  <a:pt x="3032" y="392"/>
                </a:lnTo>
                <a:lnTo>
                  <a:pt x="3032" y="392"/>
                </a:lnTo>
                <a:lnTo>
                  <a:pt x="3030" y="390"/>
                </a:lnTo>
                <a:lnTo>
                  <a:pt x="3026" y="390"/>
                </a:lnTo>
                <a:lnTo>
                  <a:pt x="3024" y="390"/>
                </a:lnTo>
                <a:lnTo>
                  <a:pt x="3021" y="392"/>
                </a:lnTo>
                <a:lnTo>
                  <a:pt x="3019" y="396"/>
                </a:lnTo>
                <a:lnTo>
                  <a:pt x="3019" y="401"/>
                </a:lnTo>
                <a:lnTo>
                  <a:pt x="3017" y="401"/>
                </a:lnTo>
                <a:lnTo>
                  <a:pt x="3017" y="403"/>
                </a:lnTo>
                <a:lnTo>
                  <a:pt x="3015" y="407"/>
                </a:lnTo>
                <a:lnTo>
                  <a:pt x="3015" y="405"/>
                </a:lnTo>
                <a:lnTo>
                  <a:pt x="3015" y="403"/>
                </a:lnTo>
                <a:lnTo>
                  <a:pt x="3015" y="401"/>
                </a:lnTo>
                <a:lnTo>
                  <a:pt x="3017" y="398"/>
                </a:lnTo>
                <a:lnTo>
                  <a:pt x="3017" y="396"/>
                </a:lnTo>
                <a:lnTo>
                  <a:pt x="3017" y="394"/>
                </a:lnTo>
                <a:lnTo>
                  <a:pt x="3013" y="396"/>
                </a:lnTo>
                <a:lnTo>
                  <a:pt x="3011" y="394"/>
                </a:lnTo>
                <a:lnTo>
                  <a:pt x="3013" y="394"/>
                </a:lnTo>
                <a:lnTo>
                  <a:pt x="3017" y="392"/>
                </a:lnTo>
                <a:lnTo>
                  <a:pt x="3017" y="392"/>
                </a:lnTo>
                <a:lnTo>
                  <a:pt x="3019" y="390"/>
                </a:lnTo>
                <a:lnTo>
                  <a:pt x="3019" y="388"/>
                </a:lnTo>
                <a:lnTo>
                  <a:pt x="3015" y="386"/>
                </a:lnTo>
                <a:lnTo>
                  <a:pt x="3011" y="386"/>
                </a:lnTo>
                <a:lnTo>
                  <a:pt x="3009" y="384"/>
                </a:lnTo>
                <a:lnTo>
                  <a:pt x="3007" y="384"/>
                </a:lnTo>
                <a:lnTo>
                  <a:pt x="3005" y="388"/>
                </a:lnTo>
                <a:lnTo>
                  <a:pt x="3003" y="388"/>
                </a:lnTo>
                <a:lnTo>
                  <a:pt x="3003" y="390"/>
                </a:lnTo>
                <a:lnTo>
                  <a:pt x="3007" y="392"/>
                </a:lnTo>
                <a:lnTo>
                  <a:pt x="3007" y="392"/>
                </a:lnTo>
                <a:lnTo>
                  <a:pt x="3003" y="392"/>
                </a:lnTo>
                <a:lnTo>
                  <a:pt x="3000" y="394"/>
                </a:lnTo>
                <a:lnTo>
                  <a:pt x="3000" y="394"/>
                </a:lnTo>
                <a:lnTo>
                  <a:pt x="3000" y="396"/>
                </a:lnTo>
                <a:lnTo>
                  <a:pt x="2998" y="401"/>
                </a:lnTo>
                <a:lnTo>
                  <a:pt x="2994" y="403"/>
                </a:lnTo>
                <a:lnTo>
                  <a:pt x="2992" y="403"/>
                </a:lnTo>
                <a:lnTo>
                  <a:pt x="2992" y="401"/>
                </a:lnTo>
                <a:lnTo>
                  <a:pt x="2992" y="401"/>
                </a:lnTo>
                <a:lnTo>
                  <a:pt x="2994" y="398"/>
                </a:lnTo>
                <a:lnTo>
                  <a:pt x="2994" y="396"/>
                </a:lnTo>
                <a:lnTo>
                  <a:pt x="2992" y="396"/>
                </a:lnTo>
                <a:lnTo>
                  <a:pt x="2994" y="394"/>
                </a:lnTo>
                <a:lnTo>
                  <a:pt x="2994" y="390"/>
                </a:lnTo>
                <a:lnTo>
                  <a:pt x="2994" y="388"/>
                </a:lnTo>
                <a:lnTo>
                  <a:pt x="2992" y="390"/>
                </a:lnTo>
                <a:lnTo>
                  <a:pt x="2988" y="392"/>
                </a:lnTo>
                <a:lnTo>
                  <a:pt x="2984" y="396"/>
                </a:lnTo>
                <a:lnTo>
                  <a:pt x="2977" y="405"/>
                </a:lnTo>
                <a:lnTo>
                  <a:pt x="2975" y="407"/>
                </a:lnTo>
                <a:lnTo>
                  <a:pt x="2973" y="409"/>
                </a:lnTo>
                <a:lnTo>
                  <a:pt x="2971" y="411"/>
                </a:lnTo>
                <a:lnTo>
                  <a:pt x="2969" y="409"/>
                </a:lnTo>
                <a:lnTo>
                  <a:pt x="2969" y="407"/>
                </a:lnTo>
                <a:lnTo>
                  <a:pt x="2971" y="405"/>
                </a:lnTo>
                <a:lnTo>
                  <a:pt x="2973" y="401"/>
                </a:lnTo>
                <a:lnTo>
                  <a:pt x="2973" y="398"/>
                </a:lnTo>
                <a:lnTo>
                  <a:pt x="2977" y="396"/>
                </a:lnTo>
                <a:lnTo>
                  <a:pt x="2980" y="392"/>
                </a:lnTo>
                <a:lnTo>
                  <a:pt x="2982" y="392"/>
                </a:lnTo>
                <a:lnTo>
                  <a:pt x="2982" y="390"/>
                </a:lnTo>
                <a:lnTo>
                  <a:pt x="2980" y="390"/>
                </a:lnTo>
                <a:lnTo>
                  <a:pt x="2980" y="390"/>
                </a:lnTo>
                <a:lnTo>
                  <a:pt x="2977" y="390"/>
                </a:lnTo>
                <a:lnTo>
                  <a:pt x="2975" y="390"/>
                </a:lnTo>
                <a:lnTo>
                  <a:pt x="2975" y="390"/>
                </a:lnTo>
                <a:lnTo>
                  <a:pt x="2975" y="390"/>
                </a:lnTo>
                <a:lnTo>
                  <a:pt x="2973" y="390"/>
                </a:lnTo>
                <a:lnTo>
                  <a:pt x="2973" y="390"/>
                </a:lnTo>
                <a:lnTo>
                  <a:pt x="2971" y="388"/>
                </a:lnTo>
                <a:lnTo>
                  <a:pt x="2967" y="388"/>
                </a:lnTo>
                <a:lnTo>
                  <a:pt x="2967" y="386"/>
                </a:lnTo>
                <a:lnTo>
                  <a:pt x="2965" y="386"/>
                </a:lnTo>
                <a:lnTo>
                  <a:pt x="2963" y="390"/>
                </a:lnTo>
                <a:lnTo>
                  <a:pt x="2959" y="392"/>
                </a:lnTo>
                <a:lnTo>
                  <a:pt x="2959" y="392"/>
                </a:lnTo>
                <a:lnTo>
                  <a:pt x="2961" y="394"/>
                </a:lnTo>
                <a:lnTo>
                  <a:pt x="2961" y="394"/>
                </a:lnTo>
                <a:lnTo>
                  <a:pt x="2961" y="394"/>
                </a:lnTo>
                <a:lnTo>
                  <a:pt x="2959" y="396"/>
                </a:lnTo>
                <a:lnTo>
                  <a:pt x="2956" y="401"/>
                </a:lnTo>
                <a:lnTo>
                  <a:pt x="2954" y="401"/>
                </a:lnTo>
                <a:lnTo>
                  <a:pt x="2950" y="403"/>
                </a:lnTo>
                <a:lnTo>
                  <a:pt x="2946" y="407"/>
                </a:lnTo>
                <a:lnTo>
                  <a:pt x="2946" y="407"/>
                </a:lnTo>
                <a:lnTo>
                  <a:pt x="2946" y="411"/>
                </a:lnTo>
                <a:lnTo>
                  <a:pt x="2946" y="411"/>
                </a:lnTo>
                <a:lnTo>
                  <a:pt x="2946" y="413"/>
                </a:lnTo>
                <a:lnTo>
                  <a:pt x="2946" y="413"/>
                </a:lnTo>
                <a:lnTo>
                  <a:pt x="2944" y="413"/>
                </a:lnTo>
                <a:lnTo>
                  <a:pt x="2944" y="411"/>
                </a:lnTo>
                <a:lnTo>
                  <a:pt x="2942" y="411"/>
                </a:lnTo>
                <a:lnTo>
                  <a:pt x="2940" y="407"/>
                </a:lnTo>
                <a:lnTo>
                  <a:pt x="2940" y="405"/>
                </a:lnTo>
                <a:lnTo>
                  <a:pt x="2940" y="405"/>
                </a:lnTo>
                <a:lnTo>
                  <a:pt x="2936" y="403"/>
                </a:lnTo>
                <a:lnTo>
                  <a:pt x="2933" y="405"/>
                </a:lnTo>
                <a:lnTo>
                  <a:pt x="2931" y="405"/>
                </a:lnTo>
                <a:lnTo>
                  <a:pt x="2931" y="407"/>
                </a:lnTo>
                <a:lnTo>
                  <a:pt x="2929" y="405"/>
                </a:lnTo>
                <a:lnTo>
                  <a:pt x="2927" y="405"/>
                </a:lnTo>
                <a:lnTo>
                  <a:pt x="2927" y="405"/>
                </a:lnTo>
                <a:lnTo>
                  <a:pt x="2923" y="407"/>
                </a:lnTo>
                <a:lnTo>
                  <a:pt x="2919" y="407"/>
                </a:lnTo>
                <a:lnTo>
                  <a:pt x="2917" y="407"/>
                </a:lnTo>
                <a:lnTo>
                  <a:pt x="2917" y="407"/>
                </a:lnTo>
                <a:lnTo>
                  <a:pt x="2919" y="409"/>
                </a:lnTo>
                <a:lnTo>
                  <a:pt x="2921" y="411"/>
                </a:lnTo>
                <a:lnTo>
                  <a:pt x="2923" y="411"/>
                </a:lnTo>
                <a:lnTo>
                  <a:pt x="2925" y="413"/>
                </a:lnTo>
                <a:lnTo>
                  <a:pt x="2925" y="417"/>
                </a:lnTo>
                <a:lnTo>
                  <a:pt x="2925" y="417"/>
                </a:lnTo>
                <a:lnTo>
                  <a:pt x="2923" y="415"/>
                </a:lnTo>
                <a:lnTo>
                  <a:pt x="2921" y="415"/>
                </a:lnTo>
                <a:lnTo>
                  <a:pt x="2919" y="413"/>
                </a:lnTo>
                <a:lnTo>
                  <a:pt x="2917" y="413"/>
                </a:lnTo>
                <a:lnTo>
                  <a:pt x="2915" y="415"/>
                </a:lnTo>
                <a:lnTo>
                  <a:pt x="2912" y="415"/>
                </a:lnTo>
                <a:lnTo>
                  <a:pt x="2912" y="415"/>
                </a:lnTo>
                <a:lnTo>
                  <a:pt x="2910" y="415"/>
                </a:lnTo>
                <a:lnTo>
                  <a:pt x="2906" y="415"/>
                </a:lnTo>
                <a:lnTo>
                  <a:pt x="2906" y="417"/>
                </a:lnTo>
                <a:lnTo>
                  <a:pt x="2906" y="422"/>
                </a:lnTo>
                <a:lnTo>
                  <a:pt x="2906" y="422"/>
                </a:lnTo>
                <a:lnTo>
                  <a:pt x="2906" y="424"/>
                </a:lnTo>
                <a:lnTo>
                  <a:pt x="2908" y="426"/>
                </a:lnTo>
                <a:lnTo>
                  <a:pt x="2908" y="426"/>
                </a:lnTo>
                <a:lnTo>
                  <a:pt x="2904" y="424"/>
                </a:lnTo>
                <a:lnTo>
                  <a:pt x="2900" y="430"/>
                </a:lnTo>
                <a:lnTo>
                  <a:pt x="2900" y="430"/>
                </a:lnTo>
                <a:lnTo>
                  <a:pt x="2898" y="430"/>
                </a:lnTo>
                <a:lnTo>
                  <a:pt x="2898" y="430"/>
                </a:lnTo>
                <a:lnTo>
                  <a:pt x="2902" y="426"/>
                </a:lnTo>
                <a:lnTo>
                  <a:pt x="2902" y="424"/>
                </a:lnTo>
                <a:lnTo>
                  <a:pt x="2902" y="422"/>
                </a:lnTo>
                <a:lnTo>
                  <a:pt x="2904" y="415"/>
                </a:lnTo>
                <a:lnTo>
                  <a:pt x="2902" y="415"/>
                </a:lnTo>
                <a:lnTo>
                  <a:pt x="2902" y="415"/>
                </a:lnTo>
                <a:lnTo>
                  <a:pt x="2900" y="415"/>
                </a:lnTo>
                <a:lnTo>
                  <a:pt x="2900" y="415"/>
                </a:lnTo>
                <a:lnTo>
                  <a:pt x="2898" y="415"/>
                </a:lnTo>
                <a:lnTo>
                  <a:pt x="2898" y="417"/>
                </a:lnTo>
                <a:lnTo>
                  <a:pt x="2896" y="419"/>
                </a:lnTo>
                <a:lnTo>
                  <a:pt x="2894" y="426"/>
                </a:lnTo>
                <a:lnTo>
                  <a:pt x="2892" y="428"/>
                </a:lnTo>
                <a:lnTo>
                  <a:pt x="2892" y="426"/>
                </a:lnTo>
                <a:lnTo>
                  <a:pt x="2894" y="424"/>
                </a:lnTo>
                <a:lnTo>
                  <a:pt x="2894" y="419"/>
                </a:lnTo>
                <a:lnTo>
                  <a:pt x="2894" y="417"/>
                </a:lnTo>
                <a:lnTo>
                  <a:pt x="2885" y="419"/>
                </a:lnTo>
                <a:lnTo>
                  <a:pt x="2883" y="422"/>
                </a:lnTo>
                <a:lnTo>
                  <a:pt x="2883" y="422"/>
                </a:lnTo>
                <a:lnTo>
                  <a:pt x="2883" y="424"/>
                </a:lnTo>
                <a:lnTo>
                  <a:pt x="2883" y="424"/>
                </a:lnTo>
                <a:lnTo>
                  <a:pt x="2881" y="426"/>
                </a:lnTo>
                <a:lnTo>
                  <a:pt x="2879" y="426"/>
                </a:lnTo>
                <a:lnTo>
                  <a:pt x="2879" y="426"/>
                </a:lnTo>
                <a:lnTo>
                  <a:pt x="2877" y="426"/>
                </a:lnTo>
                <a:lnTo>
                  <a:pt x="2877" y="428"/>
                </a:lnTo>
                <a:lnTo>
                  <a:pt x="2879" y="428"/>
                </a:lnTo>
                <a:lnTo>
                  <a:pt x="2881" y="430"/>
                </a:lnTo>
                <a:lnTo>
                  <a:pt x="2881" y="430"/>
                </a:lnTo>
                <a:lnTo>
                  <a:pt x="2877" y="430"/>
                </a:lnTo>
                <a:lnTo>
                  <a:pt x="2875" y="430"/>
                </a:lnTo>
                <a:lnTo>
                  <a:pt x="2875" y="428"/>
                </a:lnTo>
                <a:lnTo>
                  <a:pt x="2873" y="426"/>
                </a:lnTo>
                <a:lnTo>
                  <a:pt x="2873" y="426"/>
                </a:lnTo>
                <a:lnTo>
                  <a:pt x="2871" y="428"/>
                </a:lnTo>
                <a:lnTo>
                  <a:pt x="2871" y="430"/>
                </a:lnTo>
                <a:lnTo>
                  <a:pt x="2871" y="432"/>
                </a:lnTo>
                <a:lnTo>
                  <a:pt x="2871" y="434"/>
                </a:lnTo>
                <a:lnTo>
                  <a:pt x="2871" y="434"/>
                </a:lnTo>
                <a:lnTo>
                  <a:pt x="2864" y="436"/>
                </a:lnTo>
                <a:lnTo>
                  <a:pt x="2862" y="438"/>
                </a:lnTo>
                <a:lnTo>
                  <a:pt x="2860" y="440"/>
                </a:lnTo>
                <a:lnTo>
                  <a:pt x="2860" y="443"/>
                </a:lnTo>
                <a:lnTo>
                  <a:pt x="2856" y="447"/>
                </a:lnTo>
                <a:lnTo>
                  <a:pt x="2852" y="447"/>
                </a:lnTo>
                <a:lnTo>
                  <a:pt x="2850" y="447"/>
                </a:lnTo>
                <a:lnTo>
                  <a:pt x="2848" y="449"/>
                </a:lnTo>
                <a:lnTo>
                  <a:pt x="2848" y="451"/>
                </a:lnTo>
                <a:lnTo>
                  <a:pt x="2848" y="451"/>
                </a:lnTo>
                <a:lnTo>
                  <a:pt x="2848" y="451"/>
                </a:lnTo>
                <a:lnTo>
                  <a:pt x="2856" y="451"/>
                </a:lnTo>
                <a:lnTo>
                  <a:pt x="2860" y="451"/>
                </a:lnTo>
                <a:lnTo>
                  <a:pt x="2860" y="451"/>
                </a:lnTo>
                <a:lnTo>
                  <a:pt x="2862" y="451"/>
                </a:lnTo>
                <a:lnTo>
                  <a:pt x="2862" y="453"/>
                </a:lnTo>
                <a:lnTo>
                  <a:pt x="2862" y="453"/>
                </a:lnTo>
                <a:lnTo>
                  <a:pt x="2860" y="453"/>
                </a:lnTo>
                <a:lnTo>
                  <a:pt x="2858" y="453"/>
                </a:lnTo>
                <a:lnTo>
                  <a:pt x="2856" y="455"/>
                </a:lnTo>
                <a:lnTo>
                  <a:pt x="2854" y="455"/>
                </a:lnTo>
                <a:lnTo>
                  <a:pt x="2852" y="455"/>
                </a:lnTo>
                <a:lnTo>
                  <a:pt x="2848" y="453"/>
                </a:lnTo>
                <a:lnTo>
                  <a:pt x="2845" y="453"/>
                </a:lnTo>
                <a:lnTo>
                  <a:pt x="2843" y="455"/>
                </a:lnTo>
                <a:lnTo>
                  <a:pt x="2841" y="457"/>
                </a:lnTo>
                <a:lnTo>
                  <a:pt x="2843" y="459"/>
                </a:lnTo>
                <a:lnTo>
                  <a:pt x="2843" y="461"/>
                </a:lnTo>
                <a:lnTo>
                  <a:pt x="2845" y="461"/>
                </a:lnTo>
                <a:lnTo>
                  <a:pt x="2845" y="461"/>
                </a:lnTo>
                <a:lnTo>
                  <a:pt x="2843" y="461"/>
                </a:lnTo>
                <a:lnTo>
                  <a:pt x="2843" y="463"/>
                </a:lnTo>
                <a:lnTo>
                  <a:pt x="2843" y="466"/>
                </a:lnTo>
                <a:lnTo>
                  <a:pt x="2843" y="466"/>
                </a:lnTo>
                <a:lnTo>
                  <a:pt x="2841" y="463"/>
                </a:lnTo>
                <a:lnTo>
                  <a:pt x="2841" y="457"/>
                </a:lnTo>
                <a:lnTo>
                  <a:pt x="2839" y="457"/>
                </a:lnTo>
                <a:lnTo>
                  <a:pt x="2839" y="457"/>
                </a:lnTo>
                <a:lnTo>
                  <a:pt x="2837" y="459"/>
                </a:lnTo>
                <a:lnTo>
                  <a:pt x="2835" y="459"/>
                </a:lnTo>
                <a:lnTo>
                  <a:pt x="2833" y="461"/>
                </a:lnTo>
                <a:lnTo>
                  <a:pt x="2829" y="461"/>
                </a:lnTo>
                <a:lnTo>
                  <a:pt x="2829" y="461"/>
                </a:lnTo>
                <a:lnTo>
                  <a:pt x="2831" y="463"/>
                </a:lnTo>
                <a:lnTo>
                  <a:pt x="2833" y="463"/>
                </a:lnTo>
                <a:lnTo>
                  <a:pt x="2835" y="463"/>
                </a:lnTo>
                <a:lnTo>
                  <a:pt x="2833" y="466"/>
                </a:lnTo>
                <a:lnTo>
                  <a:pt x="2831" y="466"/>
                </a:lnTo>
                <a:lnTo>
                  <a:pt x="2829" y="463"/>
                </a:lnTo>
                <a:lnTo>
                  <a:pt x="2827" y="463"/>
                </a:lnTo>
                <a:lnTo>
                  <a:pt x="2827" y="463"/>
                </a:lnTo>
                <a:lnTo>
                  <a:pt x="2822" y="468"/>
                </a:lnTo>
                <a:lnTo>
                  <a:pt x="2822" y="470"/>
                </a:lnTo>
                <a:lnTo>
                  <a:pt x="2822" y="472"/>
                </a:lnTo>
                <a:lnTo>
                  <a:pt x="2822" y="472"/>
                </a:lnTo>
                <a:lnTo>
                  <a:pt x="2827" y="472"/>
                </a:lnTo>
                <a:lnTo>
                  <a:pt x="2829" y="470"/>
                </a:lnTo>
                <a:lnTo>
                  <a:pt x="2831" y="470"/>
                </a:lnTo>
                <a:lnTo>
                  <a:pt x="2829" y="470"/>
                </a:lnTo>
                <a:lnTo>
                  <a:pt x="2829" y="472"/>
                </a:lnTo>
                <a:lnTo>
                  <a:pt x="2829" y="474"/>
                </a:lnTo>
                <a:lnTo>
                  <a:pt x="2831" y="474"/>
                </a:lnTo>
                <a:lnTo>
                  <a:pt x="2833" y="476"/>
                </a:lnTo>
                <a:lnTo>
                  <a:pt x="2835" y="474"/>
                </a:lnTo>
                <a:lnTo>
                  <a:pt x="2835" y="474"/>
                </a:lnTo>
                <a:lnTo>
                  <a:pt x="2833" y="476"/>
                </a:lnTo>
                <a:lnTo>
                  <a:pt x="2833" y="478"/>
                </a:lnTo>
                <a:lnTo>
                  <a:pt x="2833" y="478"/>
                </a:lnTo>
                <a:lnTo>
                  <a:pt x="2831" y="476"/>
                </a:lnTo>
                <a:lnTo>
                  <a:pt x="2831" y="476"/>
                </a:lnTo>
                <a:lnTo>
                  <a:pt x="2829" y="476"/>
                </a:lnTo>
                <a:lnTo>
                  <a:pt x="2827" y="474"/>
                </a:lnTo>
                <a:lnTo>
                  <a:pt x="2824" y="474"/>
                </a:lnTo>
                <a:lnTo>
                  <a:pt x="2822" y="476"/>
                </a:lnTo>
                <a:lnTo>
                  <a:pt x="2818" y="478"/>
                </a:lnTo>
                <a:lnTo>
                  <a:pt x="2818" y="480"/>
                </a:lnTo>
                <a:lnTo>
                  <a:pt x="2816" y="480"/>
                </a:lnTo>
                <a:lnTo>
                  <a:pt x="2816" y="480"/>
                </a:lnTo>
                <a:lnTo>
                  <a:pt x="2818" y="482"/>
                </a:lnTo>
                <a:lnTo>
                  <a:pt x="2818" y="480"/>
                </a:lnTo>
                <a:lnTo>
                  <a:pt x="2822" y="480"/>
                </a:lnTo>
                <a:lnTo>
                  <a:pt x="2829" y="482"/>
                </a:lnTo>
                <a:lnTo>
                  <a:pt x="2831" y="482"/>
                </a:lnTo>
                <a:lnTo>
                  <a:pt x="2831" y="482"/>
                </a:lnTo>
                <a:lnTo>
                  <a:pt x="2822" y="482"/>
                </a:lnTo>
                <a:lnTo>
                  <a:pt x="2818" y="482"/>
                </a:lnTo>
                <a:lnTo>
                  <a:pt x="2818" y="484"/>
                </a:lnTo>
                <a:lnTo>
                  <a:pt x="2816" y="484"/>
                </a:lnTo>
                <a:lnTo>
                  <a:pt x="2814" y="484"/>
                </a:lnTo>
                <a:lnTo>
                  <a:pt x="2812" y="484"/>
                </a:lnTo>
                <a:lnTo>
                  <a:pt x="2810" y="487"/>
                </a:lnTo>
                <a:lnTo>
                  <a:pt x="2810" y="489"/>
                </a:lnTo>
                <a:lnTo>
                  <a:pt x="2808" y="489"/>
                </a:lnTo>
                <a:lnTo>
                  <a:pt x="2806" y="489"/>
                </a:lnTo>
                <a:lnTo>
                  <a:pt x="2806" y="491"/>
                </a:lnTo>
                <a:lnTo>
                  <a:pt x="2806" y="491"/>
                </a:lnTo>
                <a:lnTo>
                  <a:pt x="2810" y="493"/>
                </a:lnTo>
                <a:lnTo>
                  <a:pt x="2810" y="493"/>
                </a:lnTo>
                <a:lnTo>
                  <a:pt x="2808" y="493"/>
                </a:lnTo>
                <a:lnTo>
                  <a:pt x="2806" y="493"/>
                </a:lnTo>
                <a:lnTo>
                  <a:pt x="2804" y="493"/>
                </a:lnTo>
                <a:lnTo>
                  <a:pt x="2804" y="495"/>
                </a:lnTo>
                <a:lnTo>
                  <a:pt x="2801" y="495"/>
                </a:lnTo>
                <a:lnTo>
                  <a:pt x="2799" y="497"/>
                </a:lnTo>
                <a:lnTo>
                  <a:pt x="2799" y="499"/>
                </a:lnTo>
                <a:lnTo>
                  <a:pt x="2797" y="499"/>
                </a:lnTo>
                <a:lnTo>
                  <a:pt x="2797" y="501"/>
                </a:lnTo>
                <a:lnTo>
                  <a:pt x="2797" y="505"/>
                </a:lnTo>
                <a:lnTo>
                  <a:pt x="2801" y="505"/>
                </a:lnTo>
                <a:lnTo>
                  <a:pt x="2801" y="505"/>
                </a:lnTo>
                <a:lnTo>
                  <a:pt x="2804" y="505"/>
                </a:lnTo>
                <a:lnTo>
                  <a:pt x="2806" y="505"/>
                </a:lnTo>
                <a:lnTo>
                  <a:pt x="2810" y="503"/>
                </a:lnTo>
                <a:lnTo>
                  <a:pt x="2812" y="505"/>
                </a:lnTo>
                <a:lnTo>
                  <a:pt x="2810" y="505"/>
                </a:lnTo>
                <a:lnTo>
                  <a:pt x="2808" y="505"/>
                </a:lnTo>
                <a:lnTo>
                  <a:pt x="2806" y="508"/>
                </a:lnTo>
                <a:lnTo>
                  <a:pt x="2801" y="508"/>
                </a:lnTo>
                <a:lnTo>
                  <a:pt x="2793" y="510"/>
                </a:lnTo>
                <a:lnTo>
                  <a:pt x="2793" y="510"/>
                </a:lnTo>
                <a:lnTo>
                  <a:pt x="2795" y="512"/>
                </a:lnTo>
                <a:lnTo>
                  <a:pt x="2797" y="512"/>
                </a:lnTo>
                <a:lnTo>
                  <a:pt x="2795" y="514"/>
                </a:lnTo>
                <a:lnTo>
                  <a:pt x="2793" y="512"/>
                </a:lnTo>
                <a:lnTo>
                  <a:pt x="2791" y="514"/>
                </a:lnTo>
                <a:lnTo>
                  <a:pt x="2791" y="516"/>
                </a:lnTo>
                <a:lnTo>
                  <a:pt x="2787" y="520"/>
                </a:lnTo>
                <a:lnTo>
                  <a:pt x="2785" y="522"/>
                </a:lnTo>
                <a:lnTo>
                  <a:pt x="2785" y="524"/>
                </a:lnTo>
                <a:lnTo>
                  <a:pt x="2783" y="526"/>
                </a:lnTo>
                <a:lnTo>
                  <a:pt x="2783" y="528"/>
                </a:lnTo>
                <a:lnTo>
                  <a:pt x="2785" y="528"/>
                </a:lnTo>
                <a:lnTo>
                  <a:pt x="2785" y="528"/>
                </a:lnTo>
                <a:lnTo>
                  <a:pt x="2787" y="528"/>
                </a:lnTo>
                <a:lnTo>
                  <a:pt x="2787" y="531"/>
                </a:lnTo>
                <a:lnTo>
                  <a:pt x="2787" y="531"/>
                </a:lnTo>
                <a:lnTo>
                  <a:pt x="2789" y="531"/>
                </a:lnTo>
                <a:lnTo>
                  <a:pt x="2791" y="528"/>
                </a:lnTo>
                <a:lnTo>
                  <a:pt x="2793" y="528"/>
                </a:lnTo>
                <a:lnTo>
                  <a:pt x="2795" y="526"/>
                </a:lnTo>
                <a:lnTo>
                  <a:pt x="2793" y="531"/>
                </a:lnTo>
                <a:lnTo>
                  <a:pt x="2789" y="533"/>
                </a:lnTo>
                <a:lnTo>
                  <a:pt x="2787" y="533"/>
                </a:lnTo>
                <a:lnTo>
                  <a:pt x="2785" y="533"/>
                </a:lnTo>
                <a:lnTo>
                  <a:pt x="2785" y="531"/>
                </a:lnTo>
                <a:lnTo>
                  <a:pt x="2774" y="535"/>
                </a:lnTo>
                <a:lnTo>
                  <a:pt x="2772" y="537"/>
                </a:lnTo>
                <a:lnTo>
                  <a:pt x="2772" y="539"/>
                </a:lnTo>
                <a:lnTo>
                  <a:pt x="2772" y="541"/>
                </a:lnTo>
                <a:lnTo>
                  <a:pt x="2772" y="541"/>
                </a:lnTo>
                <a:lnTo>
                  <a:pt x="2774" y="539"/>
                </a:lnTo>
                <a:lnTo>
                  <a:pt x="2776" y="539"/>
                </a:lnTo>
                <a:lnTo>
                  <a:pt x="2774" y="541"/>
                </a:lnTo>
                <a:lnTo>
                  <a:pt x="2772" y="543"/>
                </a:lnTo>
                <a:lnTo>
                  <a:pt x="2770" y="543"/>
                </a:lnTo>
                <a:lnTo>
                  <a:pt x="2768" y="543"/>
                </a:lnTo>
                <a:lnTo>
                  <a:pt x="2766" y="545"/>
                </a:lnTo>
                <a:lnTo>
                  <a:pt x="2764" y="547"/>
                </a:lnTo>
                <a:lnTo>
                  <a:pt x="2762" y="549"/>
                </a:lnTo>
                <a:lnTo>
                  <a:pt x="2755" y="554"/>
                </a:lnTo>
                <a:lnTo>
                  <a:pt x="2753" y="556"/>
                </a:lnTo>
                <a:lnTo>
                  <a:pt x="2751" y="558"/>
                </a:lnTo>
                <a:lnTo>
                  <a:pt x="2751" y="560"/>
                </a:lnTo>
                <a:lnTo>
                  <a:pt x="2749" y="562"/>
                </a:lnTo>
                <a:lnTo>
                  <a:pt x="2747" y="562"/>
                </a:lnTo>
                <a:lnTo>
                  <a:pt x="2747" y="564"/>
                </a:lnTo>
                <a:lnTo>
                  <a:pt x="2747" y="566"/>
                </a:lnTo>
                <a:lnTo>
                  <a:pt x="2747" y="564"/>
                </a:lnTo>
                <a:lnTo>
                  <a:pt x="2749" y="564"/>
                </a:lnTo>
                <a:lnTo>
                  <a:pt x="2751" y="566"/>
                </a:lnTo>
                <a:lnTo>
                  <a:pt x="2751" y="568"/>
                </a:lnTo>
                <a:lnTo>
                  <a:pt x="2751" y="568"/>
                </a:lnTo>
                <a:lnTo>
                  <a:pt x="2753" y="568"/>
                </a:lnTo>
                <a:lnTo>
                  <a:pt x="2757" y="568"/>
                </a:lnTo>
                <a:lnTo>
                  <a:pt x="2766" y="564"/>
                </a:lnTo>
                <a:lnTo>
                  <a:pt x="2768" y="562"/>
                </a:lnTo>
                <a:lnTo>
                  <a:pt x="2766" y="560"/>
                </a:lnTo>
                <a:lnTo>
                  <a:pt x="2766" y="560"/>
                </a:lnTo>
                <a:lnTo>
                  <a:pt x="2768" y="558"/>
                </a:lnTo>
                <a:lnTo>
                  <a:pt x="2770" y="558"/>
                </a:lnTo>
                <a:lnTo>
                  <a:pt x="2772" y="558"/>
                </a:lnTo>
                <a:lnTo>
                  <a:pt x="2774" y="558"/>
                </a:lnTo>
                <a:lnTo>
                  <a:pt x="2774" y="558"/>
                </a:lnTo>
                <a:lnTo>
                  <a:pt x="2772" y="560"/>
                </a:lnTo>
                <a:lnTo>
                  <a:pt x="2770" y="560"/>
                </a:lnTo>
                <a:lnTo>
                  <a:pt x="2770" y="562"/>
                </a:lnTo>
                <a:lnTo>
                  <a:pt x="2772" y="562"/>
                </a:lnTo>
                <a:lnTo>
                  <a:pt x="2772" y="562"/>
                </a:lnTo>
                <a:lnTo>
                  <a:pt x="2772" y="562"/>
                </a:lnTo>
                <a:lnTo>
                  <a:pt x="2770" y="564"/>
                </a:lnTo>
                <a:lnTo>
                  <a:pt x="2768" y="564"/>
                </a:lnTo>
                <a:lnTo>
                  <a:pt x="2766" y="564"/>
                </a:lnTo>
                <a:lnTo>
                  <a:pt x="2764" y="566"/>
                </a:lnTo>
                <a:lnTo>
                  <a:pt x="2764" y="566"/>
                </a:lnTo>
                <a:lnTo>
                  <a:pt x="2762" y="568"/>
                </a:lnTo>
                <a:lnTo>
                  <a:pt x="2764" y="568"/>
                </a:lnTo>
                <a:lnTo>
                  <a:pt x="2764" y="570"/>
                </a:lnTo>
                <a:lnTo>
                  <a:pt x="2764" y="570"/>
                </a:lnTo>
                <a:lnTo>
                  <a:pt x="2762" y="570"/>
                </a:lnTo>
                <a:lnTo>
                  <a:pt x="2757" y="570"/>
                </a:lnTo>
                <a:lnTo>
                  <a:pt x="2755" y="570"/>
                </a:lnTo>
                <a:lnTo>
                  <a:pt x="2753" y="570"/>
                </a:lnTo>
                <a:lnTo>
                  <a:pt x="2753" y="572"/>
                </a:lnTo>
                <a:lnTo>
                  <a:pt x="2753" y="572"/>
                </a:lnTo>
                <a:lnTo>
                  <a:pt x="2751" y="570"/>
                </a:lnTo>
                <a:lnTo>
                  <a:pt x="2751" y="570"/>
                </a:lnTo>
                <a:lnTo>
                  <a:pt x="2751" y="568"/>
                </a:lnTo>
                <a:lnTo>
                  <a:pt x="2749" y="566"/>
                </a:lnTo>
                <a:lnTo>
                  <a:pt x="2747" y="566"/>
                </a:lnTo>
                <a:lnTo>
                  <a:pt x="2745" y="568"/>
                </a:lnTo>
                <a:lnTo>
                  <a:pt x="2743" y="568"/>
                </a:lnTo>
                <a:lnTo>
                  <a:pt x="2741" y="570"/>
                </a:lnTo>
                <a:lnTo>
                  <a:pt x="2739" y="570"/>
                </a:lnTo>
                <a:lnTo>
                  <a:pt x="2739" y="570"/>
                </a:lnTo>
                <a:lnTo>
                  <a:pt x="2741" y="568"/>
                </a:lnTo>
                <a:lnTo>
                  <a:pt x="2741" y="568"/>
                </a:lnTo>
                <a:lnTo>
                  <a:pt x="2736" y="566"/>
                </a:lnTo>
                <a:lnTo>
                  <a:pt x="2734" y="566"/>
                </a:lnTo>
                <a:lnTo>
                  <a:pt x="2732" y="568"/>
                </a:lnTo>
                <a:lnTo>
                  <a:pt x="2730" y="568"/>
                </a:lnTo>
                <a:lnTo>
                  <a:pt x="2728" y="570"/>
                </a:lnTo>
                <a:lnTo>
                  <a:pt x="2730" y="570"/>
                </a:lnTo>
                <a:lnTo>
                  <a:pt x="2730" y="570"/>
                </a:lnTo>
                <a:lnTo>
                  <a:pt x="2732" y="570"/>
                </a:lnTo>
                <a:lnTo>
                  <a:pt x="2732" y="572"/>
                </a:lnTo>
                <a:lnTo>
                  <a:pt x="2732" y="572"/>
                </a:lnTo>
                <a:lnTo>
                  <a:pt x="2732" y="575"/>
                </a:lnTo>
                <a:lnTo>
                  <a:pt x="2728" y="575"/>
                </a:lnTo>
                <a:lnTo>
                  <a:pt x="2726" y="575"/>
                </a:lnTo>
                <a:lnTo>
                  <a:pt x="2726" y="577"/>
                </a:lnTo>
                <a:lnTo>
                  <a:pt x="2726" y="579"/>
                </a:lnTo>
                <a:lnTo>
                  <a:pt x="2728" y="581"/>
                </a:lnTo>
                <a:lnTo>
                  <a:pt x="2732" y="583"/>
                </a:lnTo>
                <a:lnTo>
                  <a:pt x="2732" y="585"/>
                </a:lnTo>
                <a:lnTo>
                  <a:pt x="2728" y="581"/>
                </a:lnTo>
                <a:lnTo>
                  <a:pt x="2726" y="581"/>
                </a:lnTo>
                <a:lnTo>
                  <a:pt x="2726" y="579"/>
                </a:lnTo>
                <a:lnTo>
                  <a:pt x="2722" y="579"/>
                </a:lnTo>
                <a:lnTo>
                  <a:pt x="2720" y="579"/>
                </a:lnTo>
                <a:lnTo>
                  <a:pt x="2718" y="579"/>
                </a:lnTo>
                <a:lnTo>
                  <a:pt x="2718" y="579"/>
                </a:lnTo>
                <a:lnTo>
                  <a:pt x="2716" y="581"/>
                </a:lnTo>
                <a:lnTo>
                  <a:pt x="2709" y="581"/>
                </a:lnTo>
                <a:lnTo>
                  <a:pt x="2709" y="583"/>
                </a:lnTo>
                <a:lnTo>
                  <a:pt x="2707" y="583"/>
                </a:lnTo>
                <a:lnTo>
                  <a:pt x="2705" y="585"/>
                </a:lnTo>
                <a:lnTo>
                  <a:pt x="2705" y="587"/>
                </a:lnTo>
                <a:lnTo>
                  <a:pt x="2705" y="587"/>
                </a:lnTo>
                <a:lnTo>
                  <a:pt x="2709" y="587"/>
                </a:lnTo>
                <a:lnTo>
                  <a:pt x="2711" y="587"/>
                </a:lnTo>
                <a:lnTo>
                  <a:pt x="2713" y="587"/>
                </a:lnTo>
                <a:lnTo>
                  <a:pt x="2716" y="587"/>
                </a:lnTo>
                <a:lnTo>
                  <a:pt x="2724" y="585"/>
                </a:lnTo>
                <a:lnTo>
                  <a:pt x="2726" y="587"/>
                </a:lnTo>
                <a:lnTo>
                  <a:pt x="2722" y="587"/>
                </a:lnTo>
                <a:lnTo>
                  <a:pt x="2718" y="589"/>
                </a:lnTo>
                <a:lnTo>
                  <a:pt x="2718" y="589"/>
                </a:lnTo>
                <a:lnTo>
                  <a:pt x="2718" y="589"/>
                </a:lnTo>
                <a:lnTo>
                  <a:pt x="2720" y="589"/>
                </a:lnTo>
                <a:lnTo>
                  <a:pt x="2718" y="591"/>
                </a:lnTo>
                <a:lnTo>
                  <a:pt x="2718" y="591"/>
                </a:lnTo>
                <a:lnTo>
                  <a:pt x="2716" y="591"/>
                </a:lnTo>
                <a:lnTo>
                  <a:pt x="2713" y="589"/>
                </a:lnTo>
                <a:lnTo>
                  <a:pt x="2709" y="589"/>
                </a:lnTo>
                <a:lnTo>
                  <a:pt x="2705" y="589"/>
                </a:lnTo>
                <a:lnTo>
                  <a:pt x="2703" y="589"/>
                </a:lnTo>
                <a:lnTo>
                  <a:pt x="2701" y="589"/>
                </a:lnTo>
                <a:lnTo>
                  <a:pt x="2699" y="589"/>
                </a:lnTo>
                <a:lnTo>
                  <a:pt x="2699" y="589"/>
                </a:lnTo>
                <a:lnTo>
                  <a:pt x="2699" y="591"/>
                </a:lnTo>
                <a:lnTo>
                  <a:pt x="2697" y="593"/>
                </a:lnTo>
                <a:lnTo>
                  <a:pt x="2697" y="593"/>
                </a:lnTo>
                <a:lnTo>
                  <a:pt x="2697" y="593"/>
                </a:lnTo>
                <a:lnTo>
                  <a:pt x="2699" y="593"/>
                </a:lnTo>
                <a:lnTo>
                  <a:pt x="2701" y="593"/>
                </a:lnTo>
                <a:lnTo>
                  <a:pt x="2705" y="593"/>
                </a:lnTo>
                <a:lnTo>
                  <a:pt x="2703" y="593"/>
                </a:lnTo>
                <a:lnTo>
                  <a:pt x="2703" y="593"/>
                </a:lnTo>
                <a:lnTo>
                  <a:pt x="2697" y="596"/>
                </a:lnTo>
                <a:lnTo>
                  <a:pt x="2697" y="596"/>
                </a:lnTo>
                <a:lnTo>
                  <a:pt x="2695" y="596"/>
                </a:lnTo>
                <a:lnTo>
                  <a:pt x="2695" y="593"/>
                </a:lnTo>
                <a:lnTo>
                  <a:pt x="2692" y="593"/>
                </a:lnTo>
                <a:lnTo>
                  <a:pt x="2692" y="596"/>
                </a:lnTo>
                <a:lnTo>
                  <a:pt x="2690" y="596"/>
                </a:lnTo>
                <a:lnTo>
                  <a:pt x="2688" y="596"/>
                </a:lnTo>
                <a:lnTo>
                  <a:pt x="2686" y="598"/>
                </a:lnTo>
                <a:lnTo>
                  <a:pt x="2686" y="598"/>
                </a:lnTo>
                <a:lnTo>
                  <a:pt x="2686" y="600"/>
                </a:lnTo>
                <a:lnTo>
                  <a:pt x="2684" y="600"/>
                </a:lnTo>
                <a:lnTo>
                  <a:pt x="2684" y="600"/>
                </a:lnTo>
                <a:lnTo>
                  <a:pt x="2682" y="600"/>
                </a:lnTo>
                <a:lnTo>
                  <a:pt x="2682" y="602"/>
                </a:lnTo>
                <a:lnTo>
                  <a:pt x="2682" y="604"/>
                </a:lnTo>
                <a:lnTo>
                  <a:pt x="2684" y="604"/>
                </a:lnTo>
                <a:lnTo>
                  <a:pt x="2686" y="604"/>
                </a:lnTo>
                <a:lnTo>
                  <a:pt x="2690" y="604"/>
                </a:lnTo>
                <a:lnTo>
                  <a:pt x="2697" y="606"/>
                </a:lnTo>
                <a:lnTo>
                  <a:pt x="2701" y="606"/>
                </a:lnTo>
                <a:lnTo>
                  <a:pt x="2705" y="606"/>
                </a:lnTo>
                <a:lnTo>
                  <a:pt x="2705" y="606"/>
                </a:lnTo>
                <a:lnTo>
                  <a:pt x="2701" y="608"/>
                </a:lnTo>
                <a:lnTo>
                  <a:pt x="2695" y="608"/>
                </a:lnTo>
                <a:lnTo>
                  <a:pt x="2692" y="606"/>
                </a:lnTo>
                <a:lnTo>
                  <a:pt x="2686" y="606"/>
                </a:lnTo>
                <a:lnTo>
                  <a:pt x="2682" y="606"/>
                </a:lnTo>
                <a:lnTo>
                  <a:pt x="2680" y="606"/>
                </a:lnTo>
                <a:lnTo>
                  <a:pt x="2680" y="606"/>
                </a:lnTo>
                <a:lnTo>
                  <a:pt x="2678" y="608"/>
                </a:lnTo>
                <a:lnTo>
                  <a:pt x="2680" y="610"/>
                </a:lnTo>
                <a:lnTo>
                  <a:pt x="2680" y="610"/>
                </a:lnTo>
                <a:lnTo>
                  <a:pt x="2682" y="612"/>
                </a:lnTo>
                <a:lnTo>
                  <a:pt x="2682" y="612"/>
                </a:lnTo>
                <a:lnTo>
                  <a:pt x="2684" y="614"/>
                </a:lnTo>
                <a:lnTo>
                  <a:pt x="2684" y="614"/>
                </a:lnTo>
                <a:lnTo>
                  <a:pt x="2684" y="614"/>
                </a:lnTo>
                <a:lnTo>
                  <a:pt x="2682" y="614"/>
                </a:lnTo>
                <a:lnTo>
                  <a:pt x="2680" y="617"/>
                </a:lnTo>
                <a:lnTo>
                  <a:pt x="2680" y="617"/>
                </a:lnTo>
                <a:lnTo>
                  <a:pt x="2680" y="621"/>
                </a:lnTo>
                <a:lnTo>
                  <a:pt x="2682" y="621"/>
                </a:lnTo>
                <a:lnTo>
                  <a:pt x="2684" y="623"/>
                </a:lnTo>
                <a:lnTo>
                  <a:pt x="2686" y="623"/>
                </a:lnTo>
                <a:lnTo>
                  <a:pt x="2690" y="623"/>
                </a:lnTo>
                <a:lnTo>
                  <a:pt x="2697" y="621"/>
                </a:lnTo>
                <a:lnTo>
                  <a:pt x="2701" y="623"/>
                </a:lnTo>
                <a:lnTo>
                  <a:pt x="2701" y="623"/>
                </a:lnTo>
                <a:lnTo>
                  <a:pt x="2703" y="621"/>
                </a:lnTo>
                <a:lnTo>
                  <a:pt x="2703" y="619"/>
                </a:lnTo>
                <a:lnTo>
                  <a:pt x="2703" y="619"/>
                </a:lnTo>
                <a:lnTo>
                  <a:pt x="2703" y="621"/>
                </a:lnTo>
                <a:lnTo>
                  <a:pt x="2705" y="621"/>
                </a:lnTo>
                <a:lnTo>
                  <a:pt x="2707" y="621"/>
                </a:lnTo>
                <a:lnTo>
                  <a:pt x="2709" y="621"/>
                </a:lnTo>
                <a:lnTo>
                  <a:pt x="2711" y="621"/>
                </a:lnTo>
                <a:lnTo>
                  <a:pt x="2713" y="621"/>
                </a:lnTo>
                <a:lnTo>
                  <a:pt x="2713" y="621"/>
                </a:lnTo>
                <a:lnTo>
                  <a:pt x="2713" y="619"/>
                </a:lnTo>
                <a:lnTo>
                  <a:pt x="2713" y="617"/>
                </a:lnTo>
                <a:lnTo>
                  <a:pt x="2716" y="617"/>
                </a:lnTo>
                <a:lnTo>
                  <a:pt x="2716" y="617"/>
                </a:lnTo>
                <a:lnTo>
                  <a:pt x="2713" y="619"/>
                </a:lnTo>
                <a:lnTo>
                  <a:pt x="2716" y="621"/>
                </a:lnTo>
                <a:lnTo>
                  <a:pt x="2718" y="621"/>
                </a:lnTo>
                <a:lnTo>
                  <a:pt x="2718" y="621"/>
                </a:lnTo>
                <a:lnTo>
                  <a:pt x="2709" y="623"/>
                </a:lnTo>
                <a:lnTo>
                  <a:pt x="2709" y="625"/>
                </a:lnTo>
                <a:lnTo>
                  <a:pt x="2709" y="625"/>
                </a:lnTo>
                <a:lnTo>
                  <a:pt x="2709" y="627"/>
                </a:lnTo>
                <a:lnTo>
                  <a:pt x="2709" y="625"/>
                </a:lnTo>
                <a:lnTo>
                  <a:pt x="2709" y="625"/>
                </a:lnTo>
                <a:lnTo>
                  <a:pt x="2707" y="623"/>
                </a:lnTo>
                <a:lnTo>
                  <a:pt x="2705" y="623"/>
                </a:lnTo>
                <a:lnTo>
                  <a:pt x="2703" y="623"/>
                </a:lnTo>
                <a:lnTo>
                  <a:pt x="2701" y="623"/>
                </a:lnTo>
                <a:lnTo>
                  <a:pt x="2699" y="623"/>
                </a:lnTo>
                <a:lnTo>
                  <a:pt x="2695" y="623"/>
                </a:lnTo>
                <a:lnTo>
                  <a:pt x="2688" y="625"/>
                </a:lnTo>
                <a:lnTo>
                  <a:pt x="2684" y="625"/>
                </a:lnTo>
                <a:lnTo>
                  <a:pt x="2682" y="625"/>
                </a:lnTo>
                <a:lnTo>
                  <a:pt x="2682" y="623"/>
                </a:lnTo>
                <a:lnTo>
                  <a:pt x="2680" y="625"/>
                </a:lnTo>
                <a:lnTo>
                  <a:pt x="2680" y="627"/>
                </a:lnTo>
                <a:lnTo>
                  <a:pt x="2680" y="629"/>
                </a:lnTo>
                <a:lnTo>
                  <a:pt x="2680" y="631"/>
                </a:lnTo>
                <a:lnTo>
                  <a:pt x="2682" y="633"/>
                </a:lnTo>
                <a:lnTo>
                  <a:pt x="2684" y="635"/>
                </a:lnTo>
                <a:lnTo>
                  <a:pt x="2686" y="633"/>
                </a:lnTo>
                <a:lnTo>
                  <a:pt x="2688" y="631"/>
                </a:lnTo>
                <a:lnTo>
                  <a:pt x="2690" y="631"/>
                </a:lnTo>
                <a:lnTo>
                  <a:pt x="2688" y="633"/>
                </a:lnTo>
                <a:lnTo>
                  <a:pt x="2682" y="635"/>
                </a:lnTo>
                <a:lnTo>
                  <a:pt x="2682" y="637"/>
                </a:lnTo>
                <a:lnTo>
                  <a:pt x="2682" y="640"/>
                </a:lnTo>
                <a:lnTo>
                  <a:pt x="2684" y="642"/>
                </a:lnTo>
                <a:lnTo>
                  <a:pt x="2686" y="644"/>
                </a:lnTo>
                <a:lnTo>
                  <a:pt x="2688" y="644"/>
                </a:lnTo>
                <a:lnTo>
                  <a:pt x="2690" y="644"/>
                </a:lnTo>
                <a:lnTo>
                  <a:pt x="2690" y="644"/>
                </a:lnTo>
                <a:lnTo>
                  <a:pt x="2688" y="646"/>
                </a:lnTo>
                <a:lnTo>
                  <a:pt x="2686" y="646"/>
                </a:lnTo>
                <a:lnTo>
                  <a:pt x="2684" y="646"/>
                </a:lnTo>
                <a:lnTo>
                  <a:pt x="2684" y="646"/>
                </a:lnTo>
                <a:lnTo>
                  <a:pt x="2682" y="646"/>
                </a:lnTo>
                <a:lnTo>
                  <a:pt x="2684" y="648"/>
                </a:lnTo>
                <a:lnTo>
                  <a:pt x="2682" y="648"/>
                </a:lnTo>
                <a:lnTo>
                  <a:pt x="2682" y="650"/>
                </a:lnTo>
                <a:lnTo>
                  <a:pt x="2682" y="652"/>
                </a:lnTo>
                <a:lnTo>
                  <a:pt x="2682" y="654"/>
                </a:lnTo>
                <a:lnTo>
                  <a:pt x="2682" y="654"/>
                </a:lnTo>
                <a:lnTo>
                  <a:pt x="2682" y="654"/>
                </a:lnTo>
                <a:lnTo>
                  <a:pt x="2684" y="654"/>
                </a:lnTo>
                <a:lnTo>
                  <a:pt x="2684" y="652"/>
                </a:lnTo>
                <a:lnTo>
                  <a:pt x="2686" y="652"/>
                </a:lnTo>
                <a:lnTo>
                  <a:pt x="2688" y="650"/>
                </a:lnTo>
                <a:lnTo>
                  <a:pt x="2688" y="648"/>
                </a:lnTo>
                <a:lnTo>
                  <a:pt x="2690" y="646"/>
                </a:lnTo>
                <a:lnTo>
                  <a:pt x="2692" y="646"/>
                </a:lnTo>
                <a:lnTo>
                  <a:pt x="2692" y="646"/>
                </a:lnTo>
                <a:lnTo>
                  <a:pt x="2692" y="644"/>
                </a:lnTo>
                <a:lnTo>
                  <a:pt x="2695" y="642"/>
                </a:lnTo>
                <a:lnTo>
                  <a:pt x="2697" y="640"/>
                </a:lnTo>
                <a:lnTo>
                  <a:pt x="2697" y="640"/>
                </a:lnTo>
                <a:lnTo>
                  <a:pt x="2699" y="637"/>
                </a:lnTo>
                <a:lnTo>
                  <a:pt x="2707" y="635"/>
                </a:lnTo>
                <a:lnTo>
                  <a:pt x="2709" y="635"/>
                </a:lnTo>
                <a:lnTo>
                  <a:pt x="2709" y="637"/>
                </a:lnTo>
                <a:lnTo>
                  <a:pt x="2705" y="637"/>
                </a:lnTo>
                <a:lnTo>
                  <a:pt x="2705" y="637"/>
                </a:lnTo>
                <a:lnTo>
                  <a:pt x="2705" y="640"/>
                </a:lnTo>
                <a:lnTo>
                  <a:pt x="2703" y="644"/>
                </a:lnTo>
                <a:lnTo>
                  <a:pt x="2703" y="642"/>
                </a:lnTo>
                <a:lnTo>
                  <a:pt x="2703" y="640"/>
                </a:lnTo>
                <a:lnTo>
                  <a:pt x="2703" y="637"/>
                </a:lnTo>
                <a:lnTo>
                  <a:pt x="2699" y="640"/>
                </a:lnTo>
                <a:lnTo>
                  <a:pt x="2697" y="642"/>
                </a:lnTo>
                <a:lnTo>
                  <a:pt x="2697" y="644"/>
                </a:lnTo>
                <a:lnTo>
                  <a:pt x="2697" y="644"/>
                </a:lnTo>
                <a:lnTo>
                  <a:pt x="2697" y="646"/>
                </a:lnTo>
                <a:lnTo>
                  <a:pt x="2695" y="646"/>
                </a:lnTo>
                <a:lnTo>
                  <a:pt x="2692" y="648"/>
                </a:lnTo>
                <a:lnTo>
                  <a:pt x="2690" y="650"/>
                </a:lnTo>
                <a:lnTo>
                  <a:pt x="2690" y="650"/>
                </a:lnTo>
                <a:lnTo>
                  <a:pt x="2692" y="652"/>
                </a:lnTo>
                <a:lnTo>
                  <a:pt x="2695" y="650"/>
                </a:lnTo>
                <a:lnTo>
                  <a:pt x="2695" y="650"/>
                </a:lnTo>
                <a:lnTo>
                  <a:pt x="2697" y="650"/>
                </a:lnTo>
                <a:lnTo>
                  <a:pt x="2699" y="650"/>
                </a:lnTo>
                <a:lnTo>
                  <a:pt x="2695" y="652"/>
                </a:lnTo>
                <a:lnTo>
                  <a:pt x="2692" y="652"/>
                </a:lnTo>
                <a:lnTo>
                  <a:pt x="2690" y="654"/>
                </a:lnTo>
                <a:lnTo>
                  <a:pt x="2688" y="654"/>
                </a:lnTo>
                <a:lnTo>
                  <a:pt x="2688" y="652"/>
                </a:lnTo>
                <a:lnTo>
                  <a:pt x="2686" y="652"/>
                </a:lnTo>
                <a:lnTo>
                  <a:pt x="2686" y="654"/>
                </a:lnTo>
                <a:lnTo>
                  <a:pt x="2684" y="654"/>
                </a:lnTo>
                <a:lnTo>
                  <a:pt x="2684" y="656"/>
                </a:lnTo>
                <a:lnTo>
                  <a:pt x="2682" y="658"/>
                </a:lnTo>
                <a:lnTo>
                  <a:pt x="2682" y="663"/>
                </a:lnTo>
                <a:lnTo>
                  <a:pt x="2682" y="665"/>
                </a:lnTo>
                <a:lnTo>
                  <a:pt x="2686" y="665"/>
                </a:lnTo>
                <a:lnTo>
                  <a:pt x="2686" y="665"/>
                </a:lnTo>
                <a:lnTo>
                  <a:pt x="2688" y="663"/>
                </a:lnTo>
                <a:lnTo>
                  <a:pt x="2690" y="661"/>
                </a:lnTo>
                <a:lnTo>
                  <a:pt x="2690" y="661"/>
                </a:lnTo>
                <a:lnTo>
                  <a:pt x="2692" y="661"/>
                </a:lnTo>
                <a:lnTo>
                  <a:pt x="2695" y="658"/>
                </a:lnTo>
                <a:lnTo>
                  <a:pt x="2697" y="658"/>
                </a:lnTo>
                <a:lnTo>
                  <a:pt x="2699" y="656"/>
                </a:lnTo>
                <a:lnTo>
                  <a:pt x="2701" y="656"/>
                </a:lnTo>
                <a:lnTo>
                  <a:pt x="2701" y="656"/>
                </a:lnTo>
                <a:lnTo>
                  <a:pt x="2699" y="656"/>
                </a:lnTo>
                <a:lnTo>
                  <a:pt x="2697" y="658"/>
                </a:lnTo>
                <a:lnTo>
                  <a:pt x="2695" y="661"/>
                </a:lnTo>
                <a:lnTo>
                  <a:pt x="2695" y="663"/>
                </a:lnTo>
                <a:lnTo>
                  <a:pt x="2695" y="663"/>
                </a:lnTo>
                <a:lnTo>
                  <a:pt x="2695" y="665"/>
                </a:lnTo>
                <a:lnTo>
                  <a:pt x="2695" y="665"/>
                </a:lnTo>
                <a:lnTo>
                  <a:pt x="2692" y="667"/>
                </a:lnTo>
                <a:lnTo>
                  <a:pt x="2692" y="667"/>
                </a:lnTo>
                <a:lnTo>
                  <a:pt x="2695" y="669"/>
                </a:lnTo>
                <a:lnTo>
                  <a:pt x="2697" y="669"/>
                </a:lnTo>
                <a:lnTo>
                  <a:pt x="2699" y="667"/>
                </a:lnTo>
                <a:lnTo>
                  <a:pt x="2701" y="669"/>
                </a:lnTo>
                <a:lnTo>
                  <a:pt x="2699" y="669"/>
                </a:lnTo>
                <a:lnTo>
                  <a:pt x="2697" y="671"/>
                </a:lnTo>
                <a:lnTo>
                  <a:pt x="2697" y="671"/>
                </a:lnTo>
                <a:lnTo>
                  <a:pt x="2692" y="669"/>
                </a:lnTo>
                <a:lnTo>
                  <a:pt x="2688" y="667"/>
                </a:lnTo>
                <a:lnTo>
                  <a:pt x="2688" y="669"/>
                </a:lnTo>
                <a:lnTo>
                  <a:pt x="2688" y="671"/>
                </a:lnTo>
                <a:lnTo>
                  <a:pt x="2688" y="673"/>
                </a:lnTo>
                <a:lnTo>
                  <a:pt x="2688" y="675"/>
                </a:lnTo>
                <a:lnTo>
                  <a:pt x="2690" y="677"/>
                </a:lnTo>
                <a:lnTo>
                  <a:pt x="2695" y="679"/>
                </a:lnTo>
                <a:lnTo>
                  <a:pt x="2695" y="682"/>
                </a:lnTo>
                <a:lnTo>
                  <a:pt x="2701" y="684"/>
                </a:lnTo>
                <a:lnTo>
                  <a:pt x="2701" y="684"/>
                </a:lnTo>
                <a:lnTo>
                  <a:pt x="2703" y="684"/>
                </a:lnTo>
                <a:lnTo>
                  <a:pt x="2705" y="684"/>
                </a:lnTo>
                <a:lnTo>
                  <a:pt x="2705" y="684"/>
                </a:lnTo>
                <a:lnTo>
                  <a:pt x="2705" y="684"/>
                </a:lnTo>
                <a:lnTo>
                  <a:pt x="2703" y="686"/>
                </a:lnTo>
                <a:lnTo>
                  <a:pt x="2703" y="686"/>
                </a:lnTo>
                <a:lnTo>
                  <a:pt x="2703" y="688"/>
                </a:lnTo>
                <a:lnTo>
                  <a:pt x="2705" y="688"/>
                </a:lnTo>
                <a:lnTo>
                  <a:pt x="2705" y="688"/>
                </a:lnTo>
                <a:lnTo>
                  <a:pt x="2705" y="686"/>
                </a:lnTo>
                <a:lnTo>
                  <a:pt x="2707" y="686"/>
                </a:lnTo>
                <a:lnTo>
                  <a:pt x="2707" y="686"/>
                </a:lnTo>
                <a:lnTo>
                  <a:pt x="2707" y="686"/>
                </a:lnTo>
                <a:lnTo>
                  <a:pt x="2707" y="686"/>
                </a:lnTo>
                <a:lnTo>
                  <a:pt x="2707" y="688"/>
                </a:lnTo>
                <a:lnTo>
                  <a:pt x="2707" y="688"/>
                </a:lnTo>
                <a:lnTo>
                  <a:pt x="2709" y="688"/>
                </a:lnTo>
                <a:lnTo>
                  <a:pt x="2711" y="688"/>
                </a:lnTo>
                <a:lnTo>
                  <a:pt x="2716" y="688"/>
                </a:lnTo>
                <a:lnTo>
                  <a:pt x="2722" y="688"/>
                </a:lnTo>
                <a:lnTo>
                  <a:pt x="2724" y="686"/>
                </a:lnTo>
                <a:lnTo>
                  <a:pt x="2726" y="686"/>
                </a:lnTo>
                <a:lnTo>
                  <a:pt x="2728" y="684"/>
                </a:lnTo>
                <a:lnTo>
                  <a:pt x="2730" y="684"/>
                </a:lnTo>
                <a:lnTo>
                  <a:pt x="2736" y="677"/>
                </a:lnTo>
                <a:lnTo>
                  <a:pt x="2741" y="675"/>
                </a:lnTo>
                <a:lnTo>
                  <a:pt x="2741" y="675"/>
                </a:lnTo>
                <a:lnTo>
                  <a:pt x="2741" y="673"/>
                </a:lnTo>
                <a:lnTo>
                  <a:pt x="2743" y="673"/>
                </a:lnTo>
                <a:lnTo>
                  <a:pt x="2745" y="673"/>
                </a:lnTo>
                <a:lnTo>
                  <a:pt x="2743" y="671"/>
                </a:lnTo>
                <a:lnTo>
                  <a:pt x="2747" y="669"/>
                </a:lnTo>
                <a:lnTo>
                  <a:pt x="2747" y="669"/>
                </a:lnTo>
                <a:lnTo>
                  <a:pt x="2747" y="669"/>
                </a:lnTo>
                <a:lnTo>
                  <a:pt x="2749" y="669"/>
                </a:lnTo>
                <a:lnTo>
                  <a:pt x="2747" y="667"/>
                </a:lnTo>
                <a:lnTo>
                  <a:pt x="2747" y="665"/>
                </a:lnTo>
                <a:lnTo>
                  <a:pt x="2747" y="665"/>
                </a:lnTo>
                <a:lnTo>
                  <a:pt x="2749" y="667"/>
                </a:lnTo>
                <a:lnTo>
                  <a:pt x="2751" y="669"/>
                </a:lnTo>
                <a:lnTo>
                  <a:pt x="2751" y="669"/>
                </a:lnTo>
                <a:lnTo>
                  <a:pt x="2753" y="667"/>
                </a:lnTo>
                <a:lnTo>
                  <a:pt x="2755" y="669"/>
                </a:lnTo>
                <a:lnTo>
                  <a:pt x="2755" y="667"/>
                </a:lnTo>
                <a:lnTo>
                  <a:pt x="2755" y="667"/>
                </a:lnTo>
                <a:lnTo>
                  <a:pt x="2760" y="663"/>
                </a:lnTo>
                <a:lnTo>
                  <a:pt x="2760" y="661"/>
                </a:lnTo>
                <a:lnTo>
                  <a:pt x="2760" y="658"/>
                </a:lnTo>
                <a:lnTo>
                  <a:pt x="2760" y="658"/>
                </a:lnTo>
                <a:lnTo>
                  <a:pt x="2757" y="656"/>
                </a:lnTo>
                <a:lnTo>
                  <a:pt x="2760" y="656"/>
                </a:lnTo>
                <a:lnTo>
                  <a:pt x="2762" y="656"/>
                </a:lnTo>
                <a:lnTo>
                  <a:pt x="2760" y="654"/>
                </a:lnTo>
                <a:lnTo>
                  <a:pt x="2762" y="652"/>
                </a:lnTo>
                <a:lnTo>
                  <a:pt x="2762" y="654"/>
                </a:lnTo>
                <a:lnTo>
                  <a:pt x="2762" y="656"/>
                </a:lnTo>
                <a:lnTo>
                  <a:pt x="2762" y="658"/>
                </a:lnTo>
                <a:lnTo>
                  <a:pt x="2762" y="661"/>
                </a:lnTo>
                <a:lnTo>
                  <a:pt x="2764" y="663"/>
                </a:lnTo>
                <a:lnTo>
                  <a:pt x="2764" y="665"/>
                </a:lnTo>
                <a:lnTo>
                  <a:pt x="2766" y="665"/>
                </a:lnTo>
                <a:lnTo>
                  <a:pt x="2768" y="665"/>
                </a:lnTo>
                <a:lnTo>
                  <a:pt x="2768" y="665"/>
                </a:lnTo>
                <a:lnTo>
                  <a:pt x="2770" y="665"/>
                </a:lnTo>
                <a:lnTo>
                  <a:pt x="2772" y="667"/>
                </a:lnTo>
                <a:lnTo>
                  <a:pt x="2772" y="667"/>
                </a:lnTo>
                <a:lnTo>
                  <a:pt x="2772" y="667"/>
                </a:lnTo>
                <a:lnTo>
                  <a:pt x="2772" y="667"/>
                </a:lnTo>
                <a:lnTo>
                  <a:pt x="2770" y="667"/>
                </a:lnTo>
                <a:lnTo>
                  <a:pt x="2770" y="667"/>
                </a:lnTo>
                <a:lnTo>
                  <a:pt x="2770" y="669"/>
                </a:lnTo>
                <a:lnTo>
                  <a:pt x="2770" y="669"/>
                </a:lnTo>
                <a:lnTo>
                  <a:pt x="2770" y="671"/>
                </a:lnTo>
                <a:lnTo>
                  <a:pt x="2770" y="675"/>
                </a:lnTo>
                <a:lnTo>
                  <a:pt x="2770" y="679"/>
                </a:lnTo>
                <a:lnTo>
                  <a:pt x="2770" y="679"/>
                </a:lnTo>
                <a:lnTo>
                  <a:pt x="2770" y="682"/>
                </a:lnTo>
                <a:lnTo>
                  <a:pt x="2772" y="682"/>
                </a:lnTo>
                <a:lnTo>
                  <a:pt x="2774" y="682"/>
                </a:lnTo>
                <a:lnTo>
                  <a:pt x="2774" y="686"/>
                </a:lnTo>
                <a:lnTo>
                  <a:pt x="2774" y="690"/>
                </a:lnTo>
                <a:lnTo>
                  <a:pt x="2776" y="690"/>
                </a:lnTo>
                <a:lnTo>
                  <a:pt x="2778" y="694"/>
                </a:lnTo>
                <a:lnTo>
                  <a:pt x="2778" y="694"/>
                </a:lnTo>
                <a:lnTo>
                  <a:pt x="2780" y="696"/>
                </a:lnTo>
                <a:lnTo>
                  <a:pt x="2780" y="696"/>
                </a:lnTo>
                <a:lnTo>
                  <a:pt x="2780" y="698"/>
                </a:lnTo>
                <a:lnTo>
                  <a:pt x="2780" y="700"/>
                </a:lnTo>
                <a:lnTo>
                  <a:pt x="2783" y="700"/>
                </a:lnTo>
                <a:lnTo>
                  <a:pt x="2785" y="705"/>
                </a:lnTo>
                <a:lnTo>
                  <a:pt x="2787" y="711"/>
                </a:lnTo>
                <a:lnTo>
                  <a:pt x="2789" y="713"/>
                </a:lnTo>
                <a:lnTo>
                  <a:pt x="2791" y="717"/>
                </a:lnTo>
                <a:lnTo>
                  <a:pt x="2793" y="717"/>
                </a:lnTo>
                <a:lnTo>
                  <a:pt x="2795" y="717"/>
                </a:lnTo>
                <a:lnTo>
                  <a:pt x="2795" y="719"/>
                </a:lnTo>
                <a:lnTo>
                  <a:pt x="2793" y="721"/>
                </a:lnTo>
                <a:lnTo>
                  <a:pt x="2793" y="721"/>
                </a:lnTo>
                <a:lnTo>
                  <a:pt x="2791" y="721"/>
                </a:lnTo>
                <a:lnTo>
                  <a:pt x="2791" y="721"/>
                </a:lnTo>
                <a:lnTo>
                  <a:pt x="2793" y="723"/>
                </a:lnTo>
                <a:lnTo>
                  <a:pt x="2793" y="726"/>
                </a:lnTo>
                <a:lnTo>
                  <a:pt x="2793" y="726"/>
                </a:lnTo>
                <a:lnTo>
                  <a:pt x="2791" y="726"/>
                </a:lnTo>
                <a:lnTo>
                  <a:pt x="2789" y="723"/>
                </a:lnTo>
                <a:lnTo>
                  <a:pt x="2789" y="723"/>
                </a:lnTo>
                <a:lnTo>
                  <a:pt x="2789" y="726"/>
                </a:lnTo>
                <a:lnTo>
                  <a:pt x="2791" y="728"/>
                </a:lnTo>
                <a:lnTo>
                  <a:pt x="2793" y="732"/>
                </a:lnTo>
                <a:lnTo>
                  <a:pt x="2795" y="734"/>
                </a:lnTo>
                <a:lnTo>
                  <a:pt x="2795" y="736"/>
                </a:lnTo>
                <a:lnTo>
                  <a:pt x="2795" y="736"/>
                </a:lnTo>
                <a:lnTo>
                  <a:pt x="2795" y="738"/>
                </a:lnTo>
                <a:lnTo>
                  <a:pt x="2795" y="740"/>
                </a:lnTo>
                <a:lnTo>
                  <a:pt x="2795" y="740"/>
                </a:lnTo>
                <a:lnTo>
                  <a:pt x="2795" y="742"/>
                </a:lnTo>
                <a:lnTo>
                  <a:pt x="2801" y="742"/>
                </a:lnTo>
                <a:lnTo>
                  <a:pt x="2808" y="742"/>
                </a:lnTo>
                <a:lnTo>
                  <a:pt x="2812" y="742"/>
                </a:lnTo>
                <a:lnTo>
                  <a:pt x="2814" y="742"/>
                </a:lnTo>
                <a:lnTo>
                  <a:pt x="2816" y="740"/>
                </a:lnTo>
                <a:lnTo>
                  <a:pt x="2814" y="738"/>
                </a:lnTo>
                <a:lnTo>
                  <a:pt x="2814" y="736"/>
                </a:lnTo>
                <a:lnTo>
                  <a:pt x="2814" y="734"/>
                </a:lnTo>
                <a:lnTo>
                  <a:pt x="2814" y="732"/>
                </a:lnTo>
                <a:lnTo>
                  <a:pt x="2816" y="730"/>
                </a:lnTo>
                <a:lnTo>
                  <a:pt x="2818" y="730"/>
                </a:lnTo>
                <a:lnTo>
                  <a:pt x="2818" y="730"/>
                </a:lnTo>
                <a:lnTo>
                  <a:pt x="2820" y="730"/>
                </a:lnTo>
                <a:lnTo>
                  <a:pt x="2822" y="730"/>
                </a:lnTo>
                <a:lnTo>
                  <a:pt x="2820" y="728"/>
                </a:lnTo>
                <a:lnTo>
                  <a:pt x="2822" y="728"/>
                </a:lnTo>
                <a:lnTo>
                  <a:pt x="2827" y="728"/>
                </a:lnTo>
                <a:lnTo>
                  <a:pt x="2831" y="728"/>
                </a:lnTo>
                <a:lnTo>
                  <a:pt x="2833" y="726"/>
                </a:lnTo>
                <a:lnTo>
                  <a:pt x="2835" y="726"/>
                </a:lnTo>
                <a:lnTo>
                  <a:pt x="2835" y="728"/>
                </a:lnTo>
                <a:lnTo>
                  <a:pt x="2837" y="728"/>
                </a:lnTo>
                <a:lnTo>
                  <a:pt x="2839" y="728"/>
                </a:lnTo>
                <a:lnTo>
                  <a:pt x="2839" y="726"/>
                </a:lnTo>
                <a:lnTo>
                  <a:pt x="2841" y="719"/>
                </a:lnTo>
                <a:lnTo>
                  <a:pt x="2843" y="717"/>
                </a:lnTo>
                <a:lnTo>
                  <a:pt x="2845" y="715"/>
                </a:lnTo>
                <a:lnTo>
                  <a:pt x="2845" y="713"/>
                </a:lnTo>
                <a:lnTo>
                  <a:pt x="2845" y="711"/>
                </a:lnTo>
                <a:lnTo>
                  <a:pt x="2848" y="709"/>
                </a:lnTo>
                <a:lnTo>
                  <a:pt x="2848" y="707"/>
                </a:lnTo>
                <a:lnTo>
                  <a:pt x="2845" y="707"/>
                </a:lnTo>
                <a:lnTo>
                  <a:pt x="2845" y="705"/>
                </a:lnTo>
                <a:lnTo>
                  <a:pt x="2850" y="700"/>
                </a:lnTo>
                <a:lnTo>
                  <a:pt x="2850" y="700"/>
                </a:lnTo>
                <a:lnTo>
                  <a:pt x="2848" y="698"/>
                </a:lnTo>
                <a:lnTo>
                  <a:pt x="2848" y="696"/>
                </a:lnTo>
                <a:lnTo>
                  <a:pt x="2848" y="694"/>
                </a:lnTo>
                <a:lnTo>
                  <a:pt x="2848" y="692"/>
                </a:lnTo>
                <a:lnTo>
                  <a:pt x="2848" y="690"/>
                </a:lnTo>
                <a:lnTo>
                  <a:pt x="2850" y="690"/>
                </a:lnTo>
                <a:lnTo>
                  <a:pt x="2850" y="686"/>
                </a:lnTo>
                <a:lnTo>
                  <a:pt x="2850" y="684"/>
                </a:lnTo>
                <a:lnTo>
                  <a:pt x="2850" y="684"/>
                </a:lnTo>
                <a:lnTo>
                  <a:pt x="2850" y="679"/>
                </a:lnTo>
                <a:lnTo>
                  <a:pt x="2852" y="679"/>
                </a:lnTo>
                <a:lnTo>
                  <a:pt x="2854" y="679"/>
                </a:lnTo>
                <a:lnTo>
                  <a:pt x="2852" y="677"/>
                </a:lnTo>
                <a:lnTo>
                  <a:pt x="2850" y="677"/>
                </a:lnTo>
                <a:lnTo>
                  <a:pt x="2845" y="675"/>
                </a:lnTo>
                <a:lnTo>
                  <a:pt x="2845" y="677"/>
                </a:lnTo>
                <a:lnTo>
                  <a:pt x="2843" y="675"/>
                </a:lnTo>
                <a:lnTo>
                  <a:pt x="2843" y="675"/>
                </a:lnTo>
                <a:lnTo>
                  <a:pt x="2843" y="675"/>
                </a:lnTo>
                <a:lnTo>
                  <a:pt x="2850" y="675"/>
                </a:lnTo>
                <a:lnTo>
                  <a:pt x="2854" y="675"/>
                </a:lnTo>
                <a:lnTo>
                  <a:pt x="2856" y="675"/>
                </a:lnTo>
                <a:lnTo>
                  <a:pt x="2858" y="673"/>
                </a:lnTo>
                <a:lnTo>
                  <a:pt x="2860" y="671"/>
                </a:lnTo>
                <a:lnTo>
                  <a:pt x="2864" y="669"/>
                </a:lnTo>
                <a:lnTo>
                  <a:pt x="2864" y="669"/>
                </a:lnTo>
                <a:lnTo>
                  <a:pt x="2866" y="669"/>
                </a:lnTo>
                <a:lnTo>
                  <a:pt x="2868" y="669"/>
                </a:lnTo>
                <a:lnTo>
                  <a:pt x="2871" y="667"/>
                </a:lnTo>
                <a:lnTo>
                  <a:pt x="2873" y="667"/>
                </a:lnTo>
                <a:lnTo>
                  <a:pt x="2873" y="665"/>
                </a:lnTo>
                <a:lnTo>
                  <a:pt x="2875" y="665"/>
                </a:lnTo>
                <a:lnTo>
                  <a:pt x="2875" y="663"/>
                </a:lnTo>
                <a:lnTo>
                  <a:pt x="2875" y="663"/>
                </a:lnTo>
                <a:lnTo>
                  <a:pt x="2877" y="661"/>
                </a:lnTo>
                <a:lnTo>
                  <a:pt x="2877" y="661"/>
                </a:lnTo>
                <a:lnTo>
                  <a:pt x="2877" y="658"/>
                </a:lnTo>
                <a:lnTo>
                  <a:pt x="2875" y="661"/>
                </a:lnTo>
                <a:lnTo>
                  <a:pt x="2875" y="661"/>
                </a:lnTo>
                <a:lnTo>
                  <a:pt x="2873" y="661"/>
                </a:lnTo>
                <a:lnTo>
                  <a:pt x="2873" y="661"/>
                </a:lnTo>
                <a:lnTo>
                  <a:pt x="2871" y="661"/>
                </a:lnTo>
                <a:lnTo>
                  <a:pt x="2871" y="661"/>
                </a:lnTo>
                <a:lnTo>
                  <a:pt x="2868" y="661"/>
                </a:lnTo>
                <a:lnTo>
                  <a:pt x="2868" y="661"/>
                </a:lnTo>
                <a:lnTo>
                  <a:pt x="2871" y="658"/>
                </a:lnTo>
                <a:lnTo>
                  <a:pt x="2871" y="658"/>
                </a:lnTo>
                <a:lnTo>
                  <a:pt x="2873" y="658"/>
                </a:lnTo>
                <a:lnTo>
                  <a:pt x="2873" y="658"/>
                </a:lnTo>
                <a:lnTo>
                  <a:pt x="2875" y="658"/>
                </a:lnTo>
                <a:lnTo>
                  <a:pt x="2877" y="656"/>
                </a:lnTo>
                <a:lnTo>
                  <a:pt x="2877" y="656"/>
                </a:lnTo>
                <a:lnTo>
                  <a:pt x="2879" y="654"/>
                </a:lnTo>
                <a:lnTo>
                  <a:pt x="2881" y="652"/>
                </a:lnTo>
                <a:lnTo>
                  <a:pt x="2883" y="652"/>
                </a:lnTo>
                <a:lnTo>
                  <a:pt x="2883" y="650"/>
                </a:lnTo>
                <a:lnTo>
                  <a:pt x="2881" y="648"/>
                </a:lnTo>
                <a:lnTo>
                  <a:pt x="2881" y="648"/>
                </a:lnTo>
                <a:lnTo>
                  <a:pt x="2881" y="646"/>
                </a:lnTo>
                <a:lnTo>
                  <a:pt x="2879" y="646"/>
                </a:lnTo>
                <a:lnTo>
                  <a:pt x="2877" y="644"/>
                </a:lnTo>
                <a:lnTo>
                  <a:pt x="2877" y="644"/>
                </a:lnTo>
                <a:lnTo>
                  <a:pt x="2877" y="642"/>
                </a:lnTo>
                <a:lnTo>
                  <a:pt x="2875" y="640"/>
                </a:lnTo>
                <a:lnTo>
                  <a:pt x="2873" y="640"/>
                </a:lnTo>
                <a:lnTo>
                  <a:pt x="2871" y="637"/>
                </a:lnTo>
                <a:lnTo>
                  <a:pt x="2868" y="635"/>
                </a:lnTo>
                <a:lnTo>
                  <a:pt x="2868" y="633"/>
                </a:lnTo>
                <a:lnTo>
                  <a:pt x="2866" y="633"/>
                </a:lnTo>
                <a:lnTo>
                  <a:pt x="2864" y="635"/>
                </a:lnTo>
                <a:lnTo>
                  <a:pt x="2864" y="635"/>
                </a:lnTo>
                <a:lnTo>
                  <a:pt x="2862" y="633"/>
                </a:lnTo>
                <a:lnTo>
                  <a:pt x="2862" y="633"/>
                </a:lnTo>
                <a:lnTo>
                  <a:pt x="2862" y="633"/>
                </a:lnTo>
                <a:lnTo>
                  <a:pt x="2860" y="633"/>
                </a:lnTo>
                <a:lnTo>
                  <a:pt x="2860" y="633"/>
                </a:lnTo>
                <a:lnTo>
                  <a:pt x="2858" y="631"/>
                </a:lnTo>
                <a:lnTo>
                  <a:pt x="2858" y="631"/>
                </a:lnTo>
                <a:lnTo>
                  <a:pt x="2858" y="629"/>
                </a:lnTo>
                <a:lnTo>
                  <a:pt x="2856" y="627"/>
                </a:lnTo>
                <a:lnTo>
                  <a:pt x="2858" y="625"/>
                </a:lnTo>
                <a:lnTo>
                  <a:pt x="2856" y="623"/>
                </a:lnTo>
                <a:lnTo>
                  <a:pt x="2856" y="621"/>
                </a:lnTo>
                <a:lnTo>
                  <a:pt x="2856" y="619"/>
                </a:lnTo>
                <a:lnTo>
                  <a:pt x="2856" y="619"/>
                </a:lnTo>
                <a:lnTo>
                  <a:pt x="2856" y="617"/>
                </a:lnTo>
                <a:lnTo>
                  <a:pt x="2856" y="617"/>
                </a:lnTo>
                <a:lnTo>
                  <a:pt x="2856" y="614"/>
                </a:lnTo>
                <a:lnTo>
                  <a:pt x="2856" y="614"/>
                </a:lnTo>
                <a:lnTo>
                  <a:pt x="2856" y="612"/>
                </a:lnTo>
                <a:lnTo>
                  <a:pt x="2858" y="610"/>
                </a:lnTo>
                <a:lnTo>
                  <a:pt x="2856" y="610"/>
                </a:lnTo>
                <a:lnTo>
                  <a:pt x="2858" y="610"/>
                </a:lnTo>
                <a:lnTo>
                  <a:pt x="2860" y="610"/>
                </a:lnTo>
                <a:lnTo>
                  <a:pt x="2860" y="608"/>
                </a:lnTo>
                <a:lnTo>
                  <a:pt x="2860" y="608"/>
                </a:lnTo>
                <a:lnTo>
                  <a:pt x="2860" y="606"/>
                </a:lnTo>
                <a:lnTo>
                  <a:pt x="2860" y="604"/>
                </a:lnTo>
                <a:lnTo>
                  <a:pt x="2860" y="602"/>
                </a:lnTo>
                <a:lnTo>
                  <a:pt x="2862" y="600"/>
                </a:lnTo>
                <a:lnTo>
                  <a:pt x="2862" y="598"/>
                </a:lnTo>
                <a:lnTo>
                  <a:pt x="2862" y="598"/>
                </a:lnTo>
                <a:lnTo>
                  <a:pt x="2862" y="598"/>
                </a:lnTo>
                <a:lnTo>
                  <a:pt x="2860" y="596"/>
                </a:lnTo>
                <a:lnTo>
                  <a:pt x="2860" y="593"/>
                </a:lnTo>
                <a:lnTo>
                  <a:pt x="2860" y="593"/>
                </a:lnTo>
                <a:lnTo>
                  <a:pt x="2860" y="591"/>
                </a:lnTo>
                <a:lnTo>
                  <a:pt x="2862" y="593"/>
                </a:lnTo>
                <a:lnTo>
                  <a:pt x="2862" y="593"/>
                </a:lnTo>
                <a:lnTo>
                  <a:pt x="2864" y="593"/>
                </a:lnTo>
                <a:lnTo>
                  <a:pt x="2864" y="591"/>
                </a:lnTo>
                <a:lnTo>
                  <a:pt x="2866" y="591"/>
                </a:lnTo>
                <a:lnTo>
                  <a:pt x="2868" y="591"/>
                </a:lnTo>
                <a:lnTo>
                  <a:pt x="2868" y="589"/>
                </a:lnTo>
                <a:lnTo>
                  <a:pt x="2868" y="589"/>
                </a:lnTo>
                <a:lnTo>
                  <a:pt x="2868" y="589"/>
                </a:lnTo>
                <a:lnTo>
                  <a:pt x="2866" y="589"/>
                </a:lnTo>
                <a:lnTo>
                  <a:pt x="2868" y="587"/>
                </a:lnTo>
                <a:lnTo>
                  <a:pt x="2868" y="587"/>
                </a:lnTo>
                <a:lnTo>
                  <a:pt x="2868" y="585"/>
                </a:lnTo>
                <a:lnTo>
                  <a:pt x="2866" y="585"/>
                </a:lnTo>
                <a:lnTo>
                  <a:pt x="2866" y="583"/>
                </a:lnTo>
                <a:lnTo>
                  <a:pt x="2866" y="583"/>
                </a:lnTo>
                <a:lnTo>
                  <a:pt x="2868" y="585"/>
                </a:lnTo>
                <a:lnTo>
                  <a:pt x="2871" y="585"/>
                </a:lnTo>
                <a:lnTo>
                  <a:pt x="2871" y="585"/>
                </a:lnTo>
                <a:lnTo>
                  <a:pt x="2871" y="585"/>
                </a:lnTo>
                <a:lnTo>
                  <a:pt x="2871" y="585"/>
                </a:lnTo>
                <a:lnTo>
                  <a:pt x="2871" y="585"/>
                </a:lnTo>
                <a:lnTo>
                  <a:pt x="2873" y="585"/>
                </a:lnTo>
                <a:lnTo>
                  <a:pt x="2875" y="583"/>
                </a:lnTo>
                <a:lnTo>
                  <a:pt x="2875" y="583"/>
                </a:lnTo>
                <a:lnTo>
                  <a:pt x="2875" y="581"/>
                </a:lnTo>
                <a:lnTo>
                  <a:pt x="2875" y="581"/>
                </a:lnTo>
                <a:lnTo>
                  <a:pt x="2873" y="581"/>
                </a:lnTo>
                <a:lnTo>
                  <a:pt x="2873" y="581"/>
                </a:lnTo>
                <a:lnTo>
                  <a:pt x="2875" y="581"/>
                </a:lnTo>
                <a:lnTo>
                  <a:pt x="2877" y="579"/>
                </a:lnTo>
                <a:lnTo>
                  <a:pt x="2877" y="579"/>
                </a:lnTo>
                <a:lnTo>
                  <a:pt x="2877" y="577"/>
                </a:lnTo>
                <a:lnTo>
                  <a:pt x="2879" y="577"/>
                </a:lnTo>
                <a:lnTo>
                  <a:pt x="2879" y="577"/>
                </a:lnTo>
                <a:lnTo>
                  <a:pt x="2881" y="577"/>
                </a:lnTo>
                <a:lnTo>
                  <a:pt x="2881" y="577"/>
                </a:lnTo>
                <a:lnTo>
                  <a:pt x="2881" y="577"/>
                </a:lnTo>
                <a:lnTo>
                  <a:pt x="2879" y="575"/>
                </a:lnTo>
                <a:lnTo>
                  <a:pt x="2881" y="575"/>
                </a:lnTo>
                <a:lnTo>
                  <a:pt x="2883" y="575"/>
                </a:lnTo>
                <a:lnTo>
                  <a:pt x="2887" y="572"/>
                </a:lnTo>
                <a:lnTo>
                  <a:pt x="2887" y="570"/>
                </a:lnTo>
                <a:lnTo>
                  <a:pt x="2887" y="570"/>
                </a:lnTo>
                <a:lnTo>
                  <a:pt x="2889" y="570"/>
                </a:lnTo>
                <a:lnTo>
                  <a:pt x="2889" y="570"/>
                </a:lnTo>
                <a:lnTo>
                  <a:pt x="2889" y="570"/>
                </a:lnTo>
                <a:lnTo>
                  <a:pt x="2892" y="570"/>
                </a:lnTo>
                <a:lnTo>
                  <a:pt x="2892" y="570"/>
                </a:lnTo>
                <a:lnTo>
                  <a:pt x="2894" y="570"/>
                </a:lnTo>
                <a:lnTo>
                  <a:pt x="2894" y="568"/>
                </a:lnTo>
                <a:lnTo>
                  <a:pt x="2896" y="566"/>
                </a:lnTo>
                <a:lnTo>
                  <a:pt x="2900" y="566"/>
                </a:lnTo>
                <a:lnTo>
                  <a:pt x="2902" y="564"/>
                </a:lnTo>
                <a:lnTo>
                  <a:pt x="2904" y="564"/>
                </a:lnTo>
                <a:lnTo>
                  <a:pt x="2908" y="562"/>
                </a:lnTo>
                <a:lnTo>
                  <a:pt x="2908" y="562"/>
                </a:lnTo>
                <a:lnTo>
                  <a:pt x="2912" y="554"/>
                </a:lnTo>
                <a:lnTo>
                  <a:pt x="2917" y="552"/>
                </a:lnTo>
                <a:lnTo>
                  <a:pt x="2919" y="549"/>
                </a:lnTo>
                <a:lnTo>
                  <a:pt x="2919" y="549"/>
                </a:lnTo>
                <a:lnTo>
                  <a:pt x="2919" y="547"/>
                </a:lnTo>
                <a:lnTo>
                  <a:pt x="2917" y="545"/>
                </a:lnTo>
                <a:lnTo>
                  <a:pt x="2917" y="543"/>
                </a:lnTo>
                <a:lnTo>
                  <a:pt x="2917" y="541"/>
                </a:lnTo>
                <a:lnTo>
                  <a:pt x="2915" y="541"/>
                </a:lnTo>
                <a:lnTo>
                  <a:pt x="2915" y="539"/>
                </a:lnTo>
                <a:lnTo>
                  <a:pt x="2915" y="539"/>
                </a:lnTo>
                <a:lnTo>
                  <a:pt x="2917" y="537"/>
                </a:lnTo>
                <a:lnTo>
                  <a:pt x="2919" y="535"/>
                </a:lnTo>
                <a:lnTo>
                  <a:pt x="2921" y="533"/>
                </a:lnTo>
                <a:lnTo>
                  <a:pt x="2921" y="531"/>
                </a:lnTo>
                <a:lnTo>
                  <a:pt x="2921" y="531"/>
                </a:lnTo>
                <a:lnTo>
                  <a:pt x="2919" y="528"/>
                </a:lnTo>
                <a:lnTo>
                  <a:pt x="2919" y="528"/>
                </a:lnTo>
                <a:lnTo>
                  <a:pt x="2919" y="528"/>
                </a:lnTo>
                <a:lnTo>
                  <a:pt x="2919" y="528"/>
                </a:lnTo>
                <a:lnTo>
                  <a:pt x="2921" y="528"/>
                </a:lnTo>
                <a:lnTo>
                  <a:pt x="2921" y="528"/>
                </a:lnTo>
                <a:lnTo>
                  <a:pt x="2921" y="528"/>
                </a:lnTo>
                <a:lnTo>
                  <a:pt x="2921" y="528"/>
                </a:lnTo>
                <a:lnTo>
                  <a:pt x="2921" y="526"/>
                </a:lnTo>
                <a:lnTo>
                  <a:pt x="2919" y="526"/>
                </a:lnTo>
                <a:lnTo>
                  <a:pt x="2919" y="526"/>
                </a:lnTo>
                <a:lnTo>
                  <a:pt x="2921" y="526"/>
                </a:lnTo>
                <a:lnTo>
                  <a:pt x="2921" y="526"/>
                </a:lnTo>
                <a:lnTo>
                  <a:pt x="2925" y="524"/>
                </a:lnTo>
                <a:lnTo>
                  <a:pt x="2925" y="524"/>
                </a:lnTo>
                <a:lnTo>
                  <a:pt x="2925" y="524"/>
                </a:lnTo>
                <a:lnTo>
                  <a:pt x="2925" y="522"/>
                </a:lnTo>
                <a:lnTo>
                  <a:pt x="2925" y="522"/>
                </a:lnTo>
                <a:lnTo>
                  <a:pt x="2927" y="522"/>
                </a:lnTo>
                <a:lnTo>
                  <a:pt x="2929" y="522"/>
                </a:lnTo>
                <a:lnTo>
                  <a:pt x="2929" y="522"/>
                </a:lnTo>
                <a:lnTo>
                  <a:pt x="2927" y="522"/>
                </a:lnTo>
                <a:lnTo>
                  <a:pt x="2927" y="520"/>
                </a:lnTo>
                <a:lnTo>
                  <a:pt x="2929" y="520"/>
                </a:lnTo>
                <a:lnTo>
                  <a:pt x="2931" y="520"/>
                </a:lnTo>
                <a:lnTo>
                  <a:pt x="2931" y="518"/>
                </a:lnTo>
                <a:lnTo>
                  <a:pt x="2931" y="518"/>
                </a:lnTo>
                <a:lnTo>
                  <a:pt x="2931" y="516"/>
                </a:lnTo>
                <a:lnTo>
                  <a:pt x="2931" y="516"/>
                </a:lnTo>
                <a:lnTo>
                  <a:pt x="2931" y="514"/>
                </a:lnTo>
                <a:lnTo>
                  <a:pt x="2933" y="516"/>
                </a:lnTo>
                <a:lnTo>
                  <a:pt x="2933" y="516"/>
                </a:lnTo>
                <a:lnTo>
                  <a:pt x="2936" y="516"/>
                </a:lnTo>
                <a:lnTo>
                  <a:pt x="2938" y="514"/>
                </a:lnTo>
                <a:lnTo>
                  <a:pt x="2940" y="516"/>
                </a:lnTo>
                <a:lnTo>
                  <a:pt x="2942" y="518"/>
                </a:lnTo>
                <a:lnTo>
                  <a:pt x="2944" y="518"/>
                </a:lnTo>
                <a:lnTo>
                  <a:pt x="2944" y="516"/>
                </a:lnTo>
                <a:lnTo>
                  <a:pt x="2946" y="516"/>
                </a:lnTo>
                <a:lnTo>
                  <a:pt x="2950" y="516"/>
                </a:lnTo>
                <a:lnTo>
                  <a:pt x="2950" y="516"/>
                </a:lnTo>
                <a:lnTo>
                  <a:pt x="2954" y="516"/>
                </a:lnTo>
                <a:lnTo>
                  <a:pt x="2959" y="516"/>
                </a:lnTo>
                <a:lnTo>
                  <a:pt x="2959" y="516"/>
                </a:lnTo>
                <a:lnTo>
                  <a:pt x="2961" y="516"/>
                </a:lnTo>
                <a:lnTo>
                  <a:pt x="2963" y="516"/>
                </a:lnTo>
                <a:lnTo>
                  <a:pt x="2965" y="516"/>
                </a:lnTo>
                <a:lnTo>
                  <a:pt x="2965" y="516"/>
                </a:lnTo>
                <a:lnTo>
                  <a:pt x="2965" y="516"/>
                </a:lnTo>
                <a:lnTo>
                  <a:pt x="2965" y="518"/>
                </a:lnTo>
                <a:lnTo>
                  <a:pt x="2965" y="520"/>
                </a:lnTo>
                <a:lnTo>
                  <a:pt x="2967" y="520"/>
                </a:lnTo>
                <a:lnTo>
                  <a:pt x="2967" y="520"/>
                </a:lnTo>
                <a:lnTo>
                  <a:pt x="2973" y="522"/>
                </a:lnTo>
                <a:lnTo>
                  <a:pt x="2975" y="524"/>
                </a:lnTo>
                <a:lnTo>
                  <a:pt x="2975" y="526"/>
                </a:lnTo>
                <a:lnTo>
                  <a:pt x="2973" y="528"/>
                </a:lnTo>
                <a:lnTo>
                  <a:pt x="2973" y="533"/>
                </a:lnTo>
                <a:lnTo>
                  <a:pt x="2975" y="533"/>
                </a:lnTo>
                <a:lnTo>
                  <a:pt x="2975" y="533"/>
                </a:lnTo>
                <a:lnTo>
                  <a:pt x="2975" y="535"/>
                </a:lnTo>
                <a:lnTo>
                  <a:pt x="2973" y="535"/>
                </a:lnTo>
                <a:lnTo>
                  <a:pt x="2973" y="537"/>
                </a:lnTo>
                <a:lnTo>
                  <a:pt x="2973" y="537"/>
                </a:lnTo>
                <a:lnTo>
                  <a:pt x="2973" y="539"/>
                </a:lnTo>
                <a:lnTo>
                  <a:pt x="2973" y="539"/>
                </a:lnTo>
                <a:lnTo>
                  <a:pt x="2971" y="539"/>
                </a:lnTo>
                <a:lnTo>
                  <a:pt x="2969" y="537"/>
                </a:lnTo>
                <a:lnTo>
                  <a:pt x="2967" y="539"/>
                </a:lnTo>
                <a:lnTo>
                  <a:pt x="2965" y="539"/>
                </a:lnTo>
                <a:lnTo>
                  <a:pt x="2963" y="539"/>
                </a:lnTo>
                <a:lnTo>
                  <a:pt x="2963" y="541"/>
                </a:lnTo>
                <a:lnTo>
                  <a:pt x="2963" y="543"/>
                </a:lnTo>
                <a:lnTo>
                  <a:pt x="2959" y="547"/>
                </a:lnTo>
                <a:lnTo>
                  <a:pt x="2956" y="549"/>
                </a:lnTo>
                <a:lnTo>
                  <a:pt x="2954" y="552"/>
                </a:lnTo>
                <a:lnTo>
                  <a:pt x="2954" y="552"/>
                </a:lnTo>
                <a:lnTo>
                  <a:pt x="2950" y="556"/>
                </a:lnTo>
                <a:lnTo>
                  <a:pt x="2950" y="558"/>
                </a:lnTo>
                <a:lnTo>
                  <a:pt x="2948" y="558"/>
                </a:lnTo>
                <a:lnTo>
                  <a:pt x="2944" y="560"/>
                </a:lnTo>
                <a:lnTo>
                  <a:pt x="2942" y="562"/>
                </a:lnTo>
                <a:lnTo>
                  <a:pt x="2942" y="562"/>
                </a:lnTo>
                <a:lnTo>
                  <a:pt x="2938" y="566"/>
                </a:lnTo>
                <a:lnTo>
                  <a:pt x="2933" y="566"/>
                </a:lnTo>
                <a:lnTo>
                  <a:pt x="2933" y="568"/>
                </a:lnTo>
                <a:lnTo>
                  <a:pt x="2931" y="570"/>
                </a:lnTo>
                <a:lnTo>
                  <a:pt x="2931" y="570"/>
                </a:lnTo>
                <a:lnTo>
                  <a:pt x="2931" y="570"/>
                </a:lnTo>
                <a:lnTo>
                  <a:pt x="2931" y="570"/>
                </a:lnTo>
                <a:lnTo>
                  <a:pt x="2931" y="570"/>
                </a:lnTo>
                <a:lnTo>
                  <a:pt x="2929" y="570"/>
                </a:lnTo>
                <a:lnTo>
                  <a:pt x="2931" y="572"/>
                </a:lnTo>
                <a:lnTo>
                  <a:pt x="2931" y="572"/>
                </a:lnTo>
                <a:lnTo>
                  <a:pt x="2931" y="575"/>
                </a:lnTo>
                <a:lnTo>
                  <a:pt x="2927" y="575"/>
                </a:lnTo>
                <a:lnTo>
                  <a:pt x="2925" y="577"/>
                </a:lnTo>
                <a:lnTo>
                  <a:pt x="2923" y="575"/>
                </a:lnTo>
                <a:lnTo>
                  <a:pt x="2921" y="577"/>
                </a:lnTo>
                <a:lnTo>
                  <a:pt x="2921" y="577"/>
                </a:lnTo>
                <a:lnTo>
                  <a:pt x="2921" y="579"/>
                </a:lnTo>
                <a:lnTo>
                  <a:pt x="2921" y="581"/>
                </a:lnTo>
                <a:lnTo>
                  <a:pt x="2919" y="581"/>
                </a:lnTo>
                <a:lnTo>
                  <a:pt x="2919" y="583"/>
                </a:lnTo>
                <a:lnTo>
                  <a:pt x="2915" y="585"/>
                </a:lnTo>
                <a:lnTo>
                  <a:pt x="2915" y="587"/>
                </a:lnTo>
                <a:lnTo>
                  <a:pt x="2915" y="587"/>
                </a:lnTo>
                <a:lnTo>
                  <a:pt x="2912" y="589"/>
                </a:lnTo>
                <a:lnTo>
                  <a:pt x="2915" y="591"/>
                </a:lnTo>
                <a:lnTo>
                  <a:pt x="2915" y="593"/>
                </a:lnTo>
                <a:lnTo>
                  <a:pt x="2917" y="596"/>
                </a:lnTo>
                <a:lnTo>
                  <a:pt x="2917" y="598"/>
                </a:lnTo>
                <a:lnTo>
                  <a:pt x="2917" y="598"/>
                </a:lnTo>
                <a:lnTo>
                  <a:pt x="2917" y="600"/>
                </a:lnTo>
                <a:lnTo>
                  <a:pt x="2917" y="604"/>
                </a:lnTo>
                <a:lnTo>
                  <a:pt x="2917" y="606"/>
                </a:lnTo>
                <a:lnTo>
                  <a:pt x="2919" y="608"/>
                </a:lnTo>
                <a:lnTo>
                  <a:pt x="2921" y="610"/>
                </a:lnTo>
                <a:lnTo>
                  <a:pt x="2921" y="610"/>
                </a:lnTo>
                <a:lnTo>
                  <a:pt x="2921" y="612"/>
                </a:lnTo>
                <a:lnTo>
                  <a:pt x="2921" y="612"/>
                </a:lnTo>
                <a:lnTo>
                  <a:pt x="2921" y="612"/>
                </a:lnTo>
                <a:lnTo>
                  <a:pt x="2919" y="612"/>
                </a:lnTo>
                <a:lnTo>
                  <a:pt x="2919" y="612"/>
                </a:lnTo>
                <a:lnTo>
                  <a:pt x="2919" y="614"/>
                </a:lnTo>
                <a:lnTo>
                  <a:pt x="2921" y="614"/>
                </a:lnTo>
                <a:lnTo>
                  <a:pt x="2921" y="614"/>
                </a:lnTo>
                <a:lnTo>
                  <a:pt x="2919" y="614"/>
                </a:lnTo>
                <a:lnTo>
                  <a:pt x="2919" y="614"/>
                </a:lnTo>
                <a:lnTo>
                  <a:pt x="2919" y="617"/>
                </a:lnTo>
                <a:lnTo>
                  <a:pt x="2919" y="619"/>
                </a:lnTo>
                <a:lnTo>
                  <a:pt x="2919" y="621"/>
                </a:lnTo>
                <a:lnTo>
                  <a:pt x="2919" y="623"/>
                </a:lnTo>
                <a:lnTo>
                  <a:pt x="2917" y="625"/>
                </a:lnTo>
                <a:lnTo>
                  <a:pt x="2917" y="625"/>
                </a:lnTo>
                <a:lnTo>
                  <a:pt x="2917" y="629"/>
                </a:lnTo>
                <a:lnTo>
                  <a:pt x="2919" y="631"/>
                </a:lnTo>
                <a:lnTo>
                  <a:pt x="2919" y="631"/>
                </a:lnTo>
                <a:lnTo>
                  <a:pt x="2919" y="633"/>
                </a:lnTo>
                <a:lnTo>
                  <a:pt x="2919" y="633"/>
                </a:lnTo>
                <a:lnTo>
                  <a:pt x="2919" y="635"/>
                </a:lnTo>
                <a:lnTo>
                  <a:pt x="2921" y="635"/>
                </a:lnTo>
                <a:lnTo>
                  <a:pt x="2923" y="633"/>
                </a:lnTo>
                <a:lnTo>
                  <a:pt x="2923" y="633"/>
                </a:lnTo>
                <a:lnTo>
                  <a:pt x="2925" y="635"/>
                </a:lnTo>
                <a:lnTo>
                  <a:pt x="2925" y="635"/>
                </a:lnTo>
                <a:lnTo>
                  <a:pt x="2929" y="637"/>
                </a:lnTo>
                <a:lnTo>
                  <a:pt x="2933" y="640"/>
                </a:lnTo>
                <a:lnTo>
                  <a:pt x="2936" y="640"/>
                </a:lnTo>
                <a:lnTo>
                  <a:pt x="2936" y="640"/>
                </a:lnTo>
                <a:lnTo>
                  <a:pt x="2936" y="640"/>
                </a:lnTo>
                <a:lnTo>
                  <a:pt x="2933" y="642"/>
                </a:lnTo>
                <a:lnTo>
                  <a:pt x="2933" y="642"/>
                </a:lnTo>
                <a:lnTo>
                  <a:pt x="2936" y="642"/>
                </a:lnTo>
                <a:lnTo>
                  <a:pt x="2936" y="642"/>
                </a:lnTo>
                <a:lnTo>
                  <a:pt x="2936" y="642"/>
                </a:lnTo>
                <a:lnTo>
                  <a:pt x="2933" y="642"/>
                </a:lnTo>
                <a:lnTo>
                  <a:pt x="2933" y="642"/>
                </a:lnTo>
                <a:lnTo>
                  <a:pt x="2933" y="644"/>
                </a:lnTo>
                <a:lnTo>
                  <a:pt x="2933" y="644"/>
                </a:lnTo>
                <a:lnTo>
                  <a:pt x="2933" y="646"/>
                </a:lnTo>
                <a:lnTo>
                  <a:pt x="2933" y="646"/>
                </a:lnTo>
                <a:lnTo>
                  <a:pt x="2933" y="646"/>
                </a:lnTo>
                <a:lnTo>
                  <a:pt x="2936" y="646"/>
                </a:lnTo>
                <a:lnTo>
                  <a:pt x="2936" y="646"/>
                </a:lnTo>
                <a:lnTo>
                  <a:pt x="2938" y="646"/>
                </a:lnTo>
                <a:lnTo>
                  <a:pt x="2938" y="646"/>
                </a:lnTo>
                <a:lnTo>
                  <a:pt x="2938" y="644"/>
                </a:lnTo>
                <a:lnTo>
                  <a:pt x="2940" y="644"/>
                </a:lnTo>
                <a:lnTo>
                  <a:pt x="2940" y="642"/>
                </a:lnTo>
                <a:lnTo>
                  <a:pt x="2940" y="642"/>
                </a:lnTo>
                <a:lnTo>
                  <a:pt x="2942" y="644"/>
                </a:lnTo>
                <a:lnTo>
                  <a:pt x="2942" y="646"/>
                </a:lnTo>
                <a:lnTo>
                  <a:pt x="2944" y="646"/>
                </a:lnTo>
                <a:lnTo>
                  <a:pt x="2944" y="646"/>
                </a:lnTo>
                <a:lnTo>
                  <a:pt x="2944" y="648"/>
                </a:lnTo>
                <a:lnTo>
                  <a:pt x="2942" y="648"/>
                </a:lnTo>
                <a:lnTo>
                  <a:pt x="2942" y="650"/>
                </a:lnTo>
                <a:lnTo>
                  <a:pt x="2940" y="650"/>
                </a:lnTo>
                <a:lnTo>
                  <a:pt x="2942" y="650"/>
                </a:lnTo>
                <a:lnTo>
                  <a:pt x="2944" y="650"/>
                </a:lnTo>
                <a:lnTo>
                  <a:pt x="2946" y="648"/>
                </a:lnTo>
                <a:lnTo>
                  <a:pt x="2948" y="648"/>
                </a:lnTo>
                <a:lnTo>
                  <a:pt x="2950" y="648"/>
                </a:lnTo>
                <a:lnTo>
                  <a:pt x="2952" y="648"/>
                </a:lnTo>
                <a:lnTo>
                  <a:pt x="2956" y="646"/>
                </a:lnTo>
                <a:lnTo>
                  <a:pt x="2961" y="646"/>
                </a:lnTo>
                <a:lnTo>
                  <a:pt x="2963" y="646"/>
                </a:lnTo>
                <a:lnTo>
                  <a:pt x="2963" y="646"/>
                </a:lnTo>
                <a:lnTo>
                  <a:pt x="2965" y="644"/>
                </a:lnTo>
                <a:lnTo>
                  <a:pt x="2967" y="644"/>
                </a:lnTo>
                <a:lnTo>
                  <a:pt x="2969" y="644"/>
                </a:lnTo>
                <a:lnTo>
                  <a:pt x="2971" y="642"/>
                </a:lnTo>
                <a:lnTo>
                  <a:pt x="2973" y="642"/>
                </a:lnTo>
                <a:lnTo>
                  <a:pt x="2977" y="642"/>
                </a:lnTo>
                <a:lnTo>
                  <a:pt x="2977" y="640"/>
                </a:lnTo>
                <a:lnTo>
                  <a:pt x="2980" y="640"/>
                </a:lnTo>
                <a:lnTo>
                  <a:pt x="2980" y="642"/>
                </a:lnTo>
                <a:lnTo>
                  <a:pt x="2982" y="642"/>
                </a:lnTo>
                <a:lnTo>
                  <a:pt x="2982" y="640"/>
                </a:lnTo>
                <a:lnTo>
                  <a:pt x="2984" y="640"/>
                </a:lnTo>
                <a:lnTo>
                  <a:pt x="2986" y="640"/>
                </a:lnTo>
                <a:lnTo>
                  <a:pt x="2986" y="640"/>
                </a:lnTo>
                <a:lnTo>
                  <a:pt x="2984" y="637"/>
                </a:lnTo>
                <a:lnTo>
                  <a:pt x="2984" y="637"/>
                </a:lnTo>
                <a:lnTo>
                  <a:pt x="2986" y="637"/>
                </a:lnTo>
                <a:lnTo>
                  <a:pt x="2988" y="637"/>
                </a:lnTo>
                <a:lnTo>
                  <a:pt x="2990" y="637"/>
                </a:lnTo>
                <a:lnTo>
                  <a:pt x="2990" y="637"/>
                </a:lnTo>
                <a:lnTo>
                  <a:pt x="2992" y="635"/>
                </a:lnTo>
                <a:lnTo>
                  <a:pt x="2992" y="633"/>
                </a:lnTo>
                <a:lnTo>
                  <a:pt x="2994" y="633"/>
                </a:lnTo>
                <a:lnTo>
                  <a:pt x="2992" y="633"/>
                </a:lnTo>
                <a:lnTo>
                  <a:pt x="2992" y="635"/>
                </a:lnTo>
                <a:lnTo>
                  <a:pt x="2992" y="637"/>
                </a:lnTo>
                <a:lnTo>
                  <a:pt x="2992" y="637"/>
                </a:lnTo>
                <a:lnTo>
                  <a:pt x="2994" y="637"/>
                </a:lnTo>
                <a:lnTo>
                  <a:pt x="2994" y="637"/>
                </a:lnTo>
                <a:lnTo>
                  <a:pt x="2998" y="637"/>
                </a:lnTo>
                <a:lnTo>
                  <a:pt x="3000" y="635"/>
                </a:lnTo>
                <a:lnTo>
                  <a:pt x="3003" y="635"/>
                </a:lnTo>
                <a:lnTo>
                  <a:pt x="3003" y="635"/>
                </a:lnTo>
                <a:lnTo>
                  <a:pt x="3005" y="637"/>
                </a:lnTo>
                <a:lnTo>
                  <a:pt x="3007" y="635"/>
                </a:lnTo>
                <a:lnTo>
                  <a:pt x="3009" y="635"/>
                </a:lnTo>
                <a:lnTo>
                  <a:pt x="3009" y="635"/>
                </a:lnTo>
                <a:lnTo>
                  <a:pt x="3011" y="635"/>
                </a:lnTo>
                <a:lnTo>
                  <a:pt x="3015" y="635"/>
                </a:lnTo>
                <a:lnTo>
                  <a:pt x="3021" y="631"/>
                </a:lnTo>
                <a:lnTo>
                  <a:pt x="3021" y="633"/>
                </a:lnTo>
                <a:lnTo>
                  <a:pt x="3024" y="633"/>
                </a:lnTo>
                <a:lnTo>
                  <a:pt x="3024" y="635"/>
                </a:lnTo>
                <a:lnTo>
                  <a:pt x="3021" y="635"/>
                </a:lnTo>
                <a:lnTo>
                  <a:pt x="3021" y="635"/>
                </a:lnTo>
                <a:lnTo>
                  <a:pt x="3021" y="635"/>
                </a:lnTo>
                <a:lnTo>
                  <a:pt x="3024" y="640"/>
                </a:lnTo>
                <a:lnTo>
                  <a:pt x="3026" y="640"/>
                </a:lnTo>
                <a:lnTo>
                  <a:pt x="3030" y="642"/>
                </a:lnTo>
                <a:lnTo>
                  <a:pt x="3034" y="644"/>
                </a:lnTo>
                <a:lnTo>
                  <a:pt x="3036" y="642"/>
                </a:lnTo>
                <a:lnTo>
                  <a:pt x="3038" y="642"/>
                </a:lnTo>
                <a:lnTo>
                  <a:pt x="3040" y="644"/>
                </a:lnTo>
                <a:lnTo>
                  <a:pt x="3042" y="646"/>
                </a:lnTo>
                <a:lnTo>
                  <a:pt x="3042" y="646"/>
                </a:lnTo>
                <a:lnTo>
                  <a:pt x="3044" y="648"/>
                </a:lnTo>
                <a:lnTo>
                  <a:pt x="3044" y="648"/>
                </a:lnTo>
                <a:lnTo>
                  <a:pt x="3044" y="650"/>
                </a:lnTo>
                <a:lnTo>
                  <a:pt x="3038" y="648"/>
                </a:lnTo>
                <a:lnTo>
                  <a:pt x="3030" y="646"/>
                </a:lnTo>
                <a:lnTo>
                  <a:pt x="3030" y="648"/>
                </a:lnTo>
                <a:lnTo>
                  <a:pt x="3028" y="648"/>
                </a:lnTo>
                <a:lnTo>
                  <a:pt x="3028" y="650"/>
                </a:lnTo>
                <a:lnTo>
                  <a:pt x="3028" y="650"/>
                </a:lnTo>
                <a:lnTo>
                  <a:pt x="3026" y="650"/>
                </a:lnTo>
                <a:lnTo>
                  <a:pt x="3024" y="650"/>
                </a:lnTo>
                <a:lnTo>
                  <a:pt x="3021" y="650"/>
                </a:lnTo>
                <a:lnTo>
                  <a:pt x="3021" y="650"/>
                </a:lnTo>
                <a:lnTo>
                  <a:pt x="3019" y="650"/>
                </a:lnTo>
                <a:lnTo>
                  <a:pt x="3019" y="652"/>
                </a:lnTo>
                <a:lnTo>
                  <a:pt x="3017" y="654"/>
                </a:lnTo>
                <a:lnTo>
                  <a:pt x="3017" y="652"/>
                </a:lnTo>
                <a:lnTo>
                  <a:pt x="3015" y="652"/>
                </a:lnTo>
                <a:lnTo>
                  <a:pt x="3015" y="652"/>
                </a:lnTo>
                <a:lnTo>
                  <a:pt x="3013" y="652"/>
                </a:lnTo>
                <a:lnTo>
                  <a:pt x="3013" y="654"/>
                </a:lnTo>
                <a:lnTo>
                  <a:pt x="3015" y="656"/>
                </a:lnTo>
                <a:lnTo>
                  <a:pt x="3013" y="658"/>
                </a:lnTo>
                <a:lnTo>
                  <a:pt x="3013" y="658"/>
                </a:lnTo>
                <a:lnTo>
                  <a:pt x="3011" y="658"/>
                </a:lnTo>
                <a:lnTo>
                  <a:pt x="3005" y="658"/>
                </a:lnTo>
                <a:lnTo>
                  <a:pt x="2998" y="658"/>
                </a:lnTo>
                <a:lnTo>
                  <a:pt x="2996" y="658"/>
                </a:lnTo>
                <a:lnTo>
                  <a:pt x="2994" y="656"/>
                </a:lnTo>
                <a:lnTo>
                  <a:pt x="2992" y="656"/>
                </a:lnTo>
                <a:lnTo>
                  <a:pt x="2982" y="654"/>
                </a:lnTo>
                <a:lnTo>
                  <a:pt x="2980" y="654"/>
                </a:lnTo>
                <a:lnTo>
                  <a:pt x="2977" y="654"/>
                </a:lnTo>
                <a:lnTo>
                  <a:pt x="2977" y="656"/>
                </a:lnTo>
                <a:lnTo>
                  <a:pt x="2977" y="656"/>
                </a:lnTo>
                <a:lnTo>
                  <a:pt x="2975" y="656"/>
                </a:lnTo>
                <a:lnTo>
                  <a:pt x="2969" y="656"/>
                </a:lnTo>
                <a:lnTo>
                  <a:pt x="2965" y="658"/>
                </a:lnTo>
                <a:lnTo>
                  <a:pt x="2961" y="658"/>
                </a:lnTo>
                <a:lnTo>
                  <a:pt x="2959" y="661"/>
                </a:lnTo>
                <a:lnTo>
                  <a:pt x="2956" y="661"/>
                </a:lnTo>
                <a:lnTo>
                  <a:pt x="2956" y="663"/>
                </a:lnTo>
                <a:lnTo>
                  <a:pt x="2952" y="663"/>
                </a:lnTo>
                <a:lnTo>
                  <a:pt x="2950" y="663"/>
                </a:lnTo>
                <a:lnTo>
                  <a:pt x="2948" y="665"/>
                </a:lnTo>
                <a:lnTo>
                  <a:pt x="2948" y="667"/>
                </a:lnTo>
                <a:lnTo>
                  <a:pt x="2948" y="667"/>
                </a:lnTo>
                <a:lnTo>
                  <a:pt x="2948" y="667"/>
                </a:lnTo>
                <a:lnTo>
                  <a:pt x="2948" y="669"/>
                </a:lnTo>
                <a:lnTo>
                  <a:pt x="2948" y="669"/>
                </a:lnTo>
                <a:lnTo>
                  <a:pt x="2948" y="669"/>
                </a:lnTo>
                <a:lnTo>
                  <a:pt x="2948" y="671"/>
                </a:lnTo>
                <a:lnTo>
                  <a:pt x="2948" y="673"/>
                </a:lnTo>
                <a:lnTo>
                  <a:pt x="2948" y="673"/>
                </a:lnTo>
                <a:lnTo>
                  <a:pt x="2950" y="673"/>
                </a:lnTo>
                <a:lnTo>
                  <a:pt x="2950" y="673"/>
                </a:lnTo>
                <a:lnTo>
                  <a:pt x="2948" y="673"/>
                </a:lnTo>
                <a:lnTo>
                  <a:pt x="2948" y="675"/>
                </a:lnTo>
                <a:lnTo>
                  <a:pt x="2948" y="677"/>
                </a:lnTo>
                <a:lnTo>
                  <a:pt x="2950" y="679"/>
                </a:lnTo>
                <a:lnTo>
                  <a:pt x="2950" y="679"/>
                </a:lnTo>
                <a:lnTo>
                  <a:pt x="2952" y="682"/>
                </a:lnTo>
                <a:lnTo>
                  <a:pt x="2956" y="684"/>
                </a:lnTo>
                <a:lnTo>
                  <a:pt x="2956" y="684"/>
                </a:lnTo>
                <a:lnTo>
                  <a:pt x="2959" y="684"/>
                </a:lnTo>
                <a:lnTo>
                  <a:pt x="2959" y="682"/>
                </a:lnTo>
                <a:lnTo>
                  <a:pt x="2961" y="682"/>
                </a:lnTo>
                <a:lnTo>
                  <a:pt x="2961" y="682"/>
                </a:lnTo>
                <a:lnTo>
                  <a:pt x="2963" y="682"/>
                </a:lnTo>
                <a:lnTo>
                  <a:pt x="2963" y="684"/>
                </a:lnTo>
                <a:lnTo>
                  <a:pt x="2963" y="684"/>
                </a:lnTo>
                <a:lnTo>
                  <a:pt x="2963" y="684"/>
                </a:lnTo>
                <a:lnTo>
                  <a:pt x="2963" y="688"/>
                </a:lnTo>
                <a:lnTo>
                  <a:pt x="2961" y="692"/>
                </a:lnTo>
                <a:lnTo>
                  <a:pt x="2961" y="692"/>
                </a:lnTo>
                <a:lnTo>
                  <a:pt x="2961" y="694"/>
                </a:lnTo>
                <a:lnTo>
                  <a:pt x="2961" y="696"/>
                </a:lnTo>
                <a:lnTo>
                  <a:pt x="2961" y="702"/>
                </a:lnTo>
                <a:lnTo>
                  <a:pt x="2961" y="705"/>
                </a:lnTo>
                <a:lnTo>
                  <a:pt x="2959" y="707"/>
                </a:lnTo>
                <a:lnTo>
                  <a:pt x="2956" y="709"/>
                </a:lnTo>
                <a:lnTo>
                  <a:pt x="2954" y="709"/>
                </a:lnTo>
                <a:lnTo>
                  <a:pt x="2950" y="711"/>
                </a:lnTo>
                <a:lnTo>
                  <a:pt x="2946" y="709"/>
                </a:lnTo>
                <a:lnTo>
                  <a:pt x="2944" y="702"/>
                </a:lnTo>
                <a:lnTo>
                  <a:pt x="2942" y="702"/>
                </a:lnTo>
                <a:lnTo>
                  <a:pt x="2936" y="698"/>
                </a:lnTo>
                <a:lnTo>
                  <a:pt x="2936" y="696"/>
                </a:lnTo>
                <a:lnTo>
                  <a:pt x="2933" y="694"/>
                </a:lnTo>
                <a:lnTo>
                  <a:pt x="2929" y="696"/>
                </a:lnTo>
                <a:lnTo>
                  <a:pt x="2925" y="698"/>
                </a:lnTo>
                <a:lnTo>
                  <a:pt x="2923" y="698"/>
                </a:lnTo>
                <a:lnTo>
                  <a:pt x="2919" y="702"/>
                </a:lnTo>
                <a:lnTo>
                  <a:pt x="2919" y="705"/>
                </a:lnTo>
                <a:lnTo>
                  <a:pt x="2919" y="707"/>
                </a:lnTo>
                <a:lnTo>
                  <a:pt x="2917" y="709"/>
                </a:lnTo>
                <a:lnTo>
                  <a:pt x="2917" y="711"/>
                </a:lnTo>
                <a:lnTo>
                  <a:pt x="2912" y="713"/>
                </a:lnTo>
                <a:lnTo>
                  <a:pt x="2912" y="717"/>
                </a:lnTo>
                <a:lnTo>
                  <a:pt x="2912" y="726"/>
                </a:lnTo>
                <a:lnTo>
                  <a:pt x="2912" y="730"/>
                </a:lnTo>
                <a:lnTo>
                  <a:pt x="2912" y="730"/>
                </a:lnTo>
                <a:lnTo>
                  <a:pt x="2912" y="734"/>
                </a:lnTo>
                <a:lnTo>
                  <a:pt x="2915" y="738"/>
                </a:lnTo>
                <a:lnTo>
                  <a:pt x="2915" y="740"/>
                </a:lnTo>
                <a:lnTo>
                  <a:pt x="2915" y="742"/>
                </a:lnTo>
                <a:lnTo>
                  <a:pt x="2915" y="744"/>
                </a:lnTo>
                <a:lnTo>
                  <a:pt x="2915" y="749"/>
                </a:lnTo>
                <a:lnTo>
                  <a:pt x="2915" y="751"/>
                </a:lnTo>
                <a:lnTo>
                  <a:pt x="2912" y="753"/>
                </a:lnTo>
                <a:lnTo>
                  <a:pt x="2910" y="753"/>
                </a:lnTo>
                <a:lnTo>
                  <a:pt x="2908" y="751"/>
                </a:lnTo>
                <a:lnTo>
                  <a:pt x="2908" y="751"/>
                </a:lnTo>
                <a:lnTo>
                  <a:pt x="2906" y="751"/>
                </a:lnTo>
                <a:lnTo>
                  <a:pt x="2910" y="747"/>
                </a:lnTo>
                <a:lnTo>
                  <a:pt x="2912" y="742"/>
                </a:lnTo>
                <a:lnTo>
                  <a:pt x="2912" y="740"/>
                </a:lnTo>
                <a:lnTo>
                  <a:pt x="2915" y="738"/>
                </a:lnTo>
                <a:lnTo>
                  <a:pt x="2915" y="738"/>
                </a:lnTo>
                <a:lnTo>
                  <a:pt x="2912" y="738"/>
                </a:lnTo>
                <a:lnTo>
                  <a:pt x="2912" y="740"/>
                </a:lnTo>
                <a:lnTo>
                  <a:pt x="2912" y="742"/>
                </a:lnTo>
                <a:lnTo>
                  <a:pt x="2910" y="744"/>
                </a:lnTo>
                <a:lnTo>
                  <a:pt x="2910" y="747"/>
                </a:lnTo>
                <a:lnTo>
                  <a:pt x="2908" y="749"/>
                </a:lnTo>
                <a:lnTo>
                  <a:pt x="2904" y="751"/>
                </a:lnTo>
                <a:lnTo>
                  <a:pt x="2904" y="751"/>
                </a:lnTo>
                <a:lnTo>
                  <a:pt x="2900" y="751"/>
                </a:lnTo>
                <a:lnTo>
                  <a:pt x="2898" y="753"/>
                </a:lnTo>
                <a:lnTo>
                  <a:pt x="2898" y="753"/>
                </a:lnTo>
                <a:lnTo>
                  <a:pt x="2896" y="755"/>
                </a:lnTo>
                <a:lnTo>
                  <a:pt x="2896" y="757"/>
                </a:lnTo>
                <a:lnTo>
                  <a:pt x="2894" y="759"/>
                </a:lnTo>
                <a:lnTo>
                  <a:pt x="2892" y="761"/>
                </a:lnTo>
                <a:lnTo>
                  <a:pt x="2892" y="761"/>
                </a:lnTo>
                <a:lnTo>
                  <a:pt x="2889" y="763"/>
                </a:lnTo>
                <a:lnTo>
                  <a:pt x="2883" y="763"/>
                </a:lnTo>
                <a:lnTo>
                  <a:pt x="2881" y="763"/>
                </a:lnTo>
                <a:lnTo>
                  <a:pt x="2879" y="761"/>
                </a:lnTo>
                <a:lnTo>
                  <a:pt x="2877" y="759"/>
                </a:lnTo>
                <a:lnTo>
                  <a:pt x="2875" y="755"/>
                </a:lnTo>
                <a:lnTo>
                  <a:pt x="2875" y="755"/>
                </a:lnTo>
                <a:lnTo>
                  <a:pt x="2879" y="757"/>
                </a:lnTo>
                <a:lnTo>
                  <a:pt x="2881" y="757"/>
                </a:lnTo>
                <a:lnTo>
                  <a:pt x="2879" y="757"/>
                </a:lnTo>
                <a:lnTo>
                  <a:pt x="2877" y="755"/>
                </a:lnTo>
                <a:lnTo>
                  <a:pt x="2873" y="753"/>
                </a:lnTo>
                <a:lnTo>
                  <a:pt x="2871" y="753"/>
                </a:lnTo>
                <a:lnTo>
                  <a:pt x="2866" y="755"/>
                </a:lnTo>
                <a:lnTo>
                  <a:pt x="2858" y="755"/>
                </a:lnTo>
                <a:lnTo>
                  <a:pt x="2854" y="757"/>
                </a:lnTo>
                <a:lnTo>
                  <a:pt x="2852" y="759"/>
                </a:lnTo>
                <a:lnTo>
                  <a:pt x="2848" y="759"/>
                </a:lnTo>
                <a:lnTo>
                  <a:pt x="2845" y="761"/>
                </a:lnTo>
                <a:lnTo>
                  <a:pt x="2843" y="763"/>
                </a:lnTo>
                <a:lnTo>
                  <a:pt x="2843" y="763"/>
                </a:lnTo>
                <a:lnTo>
                  <a:pt x="2841" y="763"/>
                </a:lnTo>
                <a:lnTo>
                  <a:pt x="2839" y="765"/>
                </a:lnTo>
                <a:lnTo>
                  <a:pt x="2837" y="765"/>
                </a:lnTo>
                <a:lnTo>
                  <a:pt x="2829" y="767"/>
                </a:lnTo>
                <a:lnTo>
                  <a:pt x="2820" y="770"/>
                </a:lnTo>
                <a:lnTo>
                  <a:pt x="2816" y="772"/>
                </a:lnTo>
                <a:lnTo>
                  <a:pt x="2814" y="772"/>
                </a:lnTo>
                <a:lnTo>
                  <a:pt x="2814" y="772"/>
                </a:lnTo>
                <a:lnTo>
                  <a:pt x="2812" y="770"/>
                </a:lnTo>
                <a:lnTo>
                  <a:pt x="2808" y="767"/>
                </a:lnTo>
                <a:lnTo>
                  <a:pt x="2808" y="767"/>
                </a:lnTo>
                <a:lnTo>
                  <a:pt x="2808" y="770"/>
                </a:lnTo>
                <a:lnTo>
                  <a:pt x="2808" y="770"/>
                </a:lnTo>
                <a:lnTo>
                  <a:pt x="2810" y="770"/>
                </a:lnTo>
                <a:lnTo>
                  <a:pt x="2810" y="772"/>
                </a:lnTo>
                <a:lnTo>
                  <a:pt x="2810" y="772"/>
                </a:lnTo>
                <a:lnTo>
                  <a:pt x="2812" y="774"/>
                </a:lnTo>
                <a:lnTo>
                  <a:pt x="2814" y="772"/>
                </a:lnTo>
                <a:lnTo>
                  <a:pt x="2816" y="774"/>
                </a:lnTo>
                <a:lnTo>
                  <a:pt x="2818" y="774"/>
                </a:lnTo>
                <a:lnTo>
                  <a:pt x="2818" y="776"/>
                </a:lnTo>
                <a:lnTo>
                  <a:pt x="2818" y="776"/>
                </a:lnTo>
                <a:lnTo>
                  <a:pt x="2818" y="776"/>
                </a:lnTo>
                <a:lnTo>
                  <a:pt x="2818" y="778"/>
                </a:lnTo>
                <a:lnTo>
                  <a:pt x="2818" y="776"/>
                </a:lnTo>
                <a:lnTo>
                  <a:pt x="2814" y="776"/>
                </a:lnTo>
                <a:lnTo>
                  <a:pt x="2812" y="774"/>
                </a:lnTo>
                <a:lnTo>
                  <a:pt x="2810" y="774"/>
                </a:lnTo>
                <a:lnTo>
                  <a:pt x="2808" y="774"/>
                </a:lnTo>
                <a:lnTo>
                  <a:pt x="2808" y="770"/>
                </a:lnTo>
                <a:lnTo>
                  <a:pt x="2806" y="767"/>
                </a:lnTo>
                <a:lnTo>
                  <a:pt x="2804" y="767"/>
                </a:lnTo>
                <a:lnTo>
                  <a:pt x="2797" y="765"/>
                </a:lnTo>
                <a:lnTo>
                  <a:pt x="2797" y="761"/>
                </a:lnTo>
                <a:lnTo>
                  <a:pt x="2795" y="761"/>
                </a:lnTo>
                <a:lnTo>
                  <a:pt x="2793" y="761"/>
                </a:lnTo>
                <a:lnTo>
                  <a:pt x="2789" y="761"/>
                </a:lnTo>
                <a:lnTo>
                  <a:pt x="2787" y="763"/>
                </a:lnTo>
                <a:lnTo>
                  <a:pt x="2787" y="765"/>
                </a:lnTo>
                <a:lnTo>
                  <a:pt x="2785" y="765"/>
                </a:lnTo>
                <a:lnTo>
                  <a:pt x="2783" y="767"/>
                </a:lnTo>
                <a:lnTo>
                  <a:pt x="2778" y="767"/>
                </a:lnTo>
                <a:lnTo>
                  <a:pt x="2776" y="767"/>
                </a:lnTo>
                <a:lnTo>
                  <a:pt x="2774" y="772"/>
                </a:lnTo>
                <a:lnTo>
                  <a:pt x="2772" y="772"/>
                </a:lnTo>
                <a:lnTo>
                  <a:pt x="2768" y="770"/>
                </a:lnTo>
                <a:lnTo>
                  <a:pt x="2766" y="770"/>
                </a:lnTo>
                <a:lnTo>
                  <a:pt x="2766" y="770"/>
                </a:lnTo>
                <a:lnTo>
                  <a:pt x="2764" y="770"/>
                </a:lnTo>
                <a:lnTo>
                  <a:pt x="2768" y="767"/>
                </a:lnTo>
                <a:lnTo>
                  <a:pt x="2768" y="765"/>
                </a:lnTo>
                <a:lnTo>
                  <a:pt x="2768" y="763"/>
                </a:lnTo>
                <a:lnTo>
                  <a:pt x="2766" y="763"/>
                </a:lnTo>
                <a:lnTo>
                  <a:pt x="2764" y="763"/>
                </a:lnTo>
                <a:lnTo>
                  <a:pt x="2757" y="761"/>
                </a:lnTo>
                <a:lnTo>
                  <a:pt x="2755" y="761"/>
                </a:lnTo>
                <a:lnTo>
                  <a:pt x="2755" y="761"/>
                </a:lnTo>
                <a:lnTo>
                  <a:pt x="2755" y="761"/>
                </a:lnTo>
                <a:lnTo>
                  <a:pt x="2751" y="761"/>
                </a:lnTo>
                <a:lnTo>
                  <a:pt x="2751" y="759"/>
                </a:lnTo>
                <a:lnTo>
                  <a:pt x="2753" y="759"/>
                </a:lnTo>
                <a:lnTo>
                  <a:pt x="2753" y="757"/>
                </a:lnTo>
                <a:lnTo>
                  <a:pt x="2751" y="755"/>
                </a:lnTo>
                <a:lnTo>
                  <a:pt x="2751" y="755"/>
                </a:lnTo>
                <a:lnTo>
                  <a:pt x="2749" y="755"/>
                </a:lnTo>
                <a:lnTo>
                  <a:pt x="2749" y="751"/>
                </a:lnTo>
                <a:lnTo>
                  <a:pt x="2749" y="751"/>
                </a:lnTo>
                <a:lnTo>
                  <a:pt x="2749" y="751"/>
                </a:lnTo>
                <a:lnTo>
                  <a:pt x="2747" y="751"/>
                </a:lnTo>
                <a:lnTo>
                  <a:pt x="2747" y="749"/>
                </a:lnTo>
                <a:lnTo>
                  <a:pt x="2745" y="749"/>
                </a:lnTo>
                <a:lnTo>
                  <a:pt x="2745" y="749"/>
                </a:lnTo>
                <a:lnTo>
                  <a:pt x="2747" y="747"/>
                </a:lnTo>
                <a:lnTo>
                  <a:pt x="2747" y="744"/>
                </a:lnTo>
                <a:lnTo>
                  <a:pt x="2747" y="742"/>
                </a:lnTo>
                <a:lnTo>
                  <a:pt x="2747" y="742"/>
                </a:lnTo>
                <a:lnTo>
                  <a:pt x="2747" y="740"/>
                </a:lnTo>
                <a:lnTo>
                  <a:pt x="2747" y="738"/>
                </a:lnTo>
                <a:lnTo>
                  <a:pt x="2749" y="738"/>
                </a:lnTo>
                <a:lnTo>
                  <a:pt x="2749" y="738"/>
                </a:lnTo>
                <a:lnTo>
                  <a:pt x="2751" y="736"/>
                </a:lnTo>
                <a:lnTo>
                  <a:pt x="2753" y="736"/>
                </a:lnTo>
                <a:lnTo>
                  <a:pt x="2753" y="734"/>
                </a:lnTo>
                <a:lnTo>
                  <a:pt x="2751" y="734"/>
                </a:lnTo>
                <a:lnTo>
                  <a:pt x="2751" y="734"/>
                </a:lnTo>
                <a:lnTo>
                  <a:pt x="2753" y="732"/>
                </a:lnTo>
                <a:lnTo>
                  <a:pt x="2753" y="732"/>
                </a:lnTo>
                <a:lnTo>
                  <a:pt x="2755" y="734"/>
                </a:lnTo>
                <a:lnTo>
                  <a:pt x="2755" y="732"/>
                </a:lnTo>
                <a:lnTo>
                  <a:pt x="2755" y="730"/>
                </a:lnTo>
                <a:lnTo>
                  <a:pt x="2757" y="726"/>
                </a:lnTo>
                <a:lnTo>
                  <a:pt x="2757" y="726"/>
                </a:lnTo>
                <a:lnTo>
                  <a:pt x="2760" y="726"/>
                </a:lnTo>
                <a:lnTo>
                  <a:pt x="2760" y="726"/>
                </a:lnTo>
                <a:lnTo>
                  <a:pt x="2762" y="726"/>
                </a:lnTo>
                <a:lnTo>
                  <a:pt x="2764" y="726"/>
                </a:lnTo>
                <a:lnTo>
                  <a:pt x="2766" y="723"/>
                </a:lnTo>
                <a:lnTo>
                  <a:pt x="2766" y="723"/>
                </a:lnTo>
                <a:lnTo>
                  <a:pt x="2766" y="721"/>
                </a:lnTo>
                <a:lnTo>
                  <a:pt x="2766" y="719"/>
                </a:lnTo>
                <a:lnTo>
                  <a:pt x="2766" y="719"/>
                </a:lnTo>
                <a:lnTo>
                  <a:pt x="2760" y="719"/>
                </a:lnTo>
                <a:lnTo>
                  <a:pt x="2757" y="719"/>
                </a:lnTo>
                <a:lnTo>
                  <a:pt x="2757" y="717"/>
                </a:lnTo>
                <a:lnTo>
                  <a:pt x="2757" y="715"/>
                </a:lnTo>
                <a:lnTo>
                  <a:pt x="2757" y="713"/>
                </a:lnTo>
                <a:lnTo>
                  <a:pt x="2757" y="709"/>
                </a:lnTo>
                <a:lnTo>
                  <a:pt x="2757" y="709"/>
                </a:lnTo>
                <a:lnTo>
                  <a:pt x="2760" y="707"/>
                </a:lnTo>
                <a:lnTo>
                  <a:pt x="2760" y="705"/>
                </a:lnTo>
                <a:lnTo>
                  <a:pt x="2760" y="702"/>
                </a:lnTo>
                <a:lnTo>
                  <a:pt x="2760" y="700"/>
                </a:lnTo>
                <a:lnTo>
                  <a:pt x="2760" y="698"/>
                </a:lnTo>
                <a:lnTo>
                  <a:pt x="2760" y="696"/>
                </a:lnTo>
                <a:lnTo>
                  <a:pt x="2760" y="696"/>
                </a:lnTo>
                <a:lnTo>
                  <a:pt x="2762" y="694"/>
                </a:lnTo>
                <a:lnTo>
                  <a:pt x="2760" y="694"/>
                </a:lnTo>
                <a:lnTo>
                  <a:pt x="2755" y="696"/>
                </a:lnTo>
                <a:lnTo>
                  <a:pt x="2751" y="698"/>
                </a:lnTo>
                <a:lnTo>
                  <a:pt x="2749" y="700"/>
                </a:lnTo>
                <a:lnTo>
                  <a:pt x="2747" y="705"/>
                </a:lnTo>
                <a:lnTo>
                  <a:pt x="2745" y="707"/>
                </a:lnTo>
                <a:lnTo>
                  <a:pt x="2743" y="707"/>
                </a:lnTo>
                <a:lnTo>
                  <a:pt x="2739" y="707"/>
                </a:lnTo>
                <a:lnTo>
                  <a:pt x="2736" y="707"/>
                </a:lnTo>
                <a:lnTo>
                  <a:pt x="2734" y="707"/>
                </a:lnTo>
                <a:lnTo>
                  <a:pt x="2732" y="707"/>
                </a:lnTo>
                <a:lnTo>
                  <a:pt x="2730" y="711"/>
                </a:lnTo>
                <a:lnTo>
                  <a:pt x="2728" y="713"/>
                </a:lnTo>
                <a:lnTo>
                  <a:pt x="2728" y="713"/>
                </a:lnTo>
                <a:lnTo>
                  <a:pt x="2728" y="715"/>
                </a:lnTo>
                <a:lnTo>
                  <a:pt x="2728" y="715"/>
                </a:lnTo>
                <a:lnTo>
                  <a:pt x="2730" y="717"/>
                </a:lnTo>
                <a:lnTo>
                  <a:pt x="2732" y="715"/>
                </a:lnTo>
                <a:lnTo>
                  <a:pt x="2734" y="715"/>
                </a:lnTo>
                <a:lnTo>
                  <a:pt x="2736" y="713"/>
                </a:lnTo>
                <a:lnTo>
                  <a:pt x="2739" y="709"/>
                </a:lnTo>
                <a:lnTo>
                  <a:pt x="2741" y="709"/>
                </a:lnTo>
                <a:lnTo>
                  <a:pt x="2743" y="709"/>
                </a:lnTo>
                <a:lnTo>
                  <a:pt x="2741" y="713"/>
                </a:lnTo>
                <a:lnTo>
                  <a:pt x="2741" y="715"/>
                </a:lnTo>
                <a:lnTo>
                  <a:pt x="2741" y="715"/>
                </a:lnTo>
                <a:lnTo>
                  <a:pt x="2739" y="713"/>
                </a:lnTo>
                <a:lnTo>
                  <a:pt x="2739" y="715"/>
                </a:lnTo>
                <a:lnTo>
                  <a:pt x="2736" y="715"/>
                </a:lnTo>
                <a:lnTo>
                  <a:pt x="2734" y="717"/>
                </a:lnTo>
                <a:lnTo>
                  <a:pt x="2734" y="719"/>
                </a:lnTo>
                <a:lnTo>
                  <a:pt x="2734" y="719"/>
                </a:lnTo>
                <a:lnTo>
                  <a:pt x="2732" y="719"/>
                </a:lnTo>
                <a:lnTo>
                  <a:pt x="2732" y="719"/>
                </a:lnTo>
                <a:lnTo>
                  <a:pt x="2730" y="719"/>
                </a:lnTo>
                <a:lnTo>
                  <a:pt x="2728" y="717"/>
                </a:lnTo>
                <a:lnTo>
                  <a:pt x="2726" y="717"/>
                </a:lnTo>
                <a:lnTo>
                  <a:pt x="2726" y="717"/>
                </a:lnTo>
                <a:lnTo>
                  <a:pt x="2726" y="723"/>
                </a:lnTo>
                <a:lnTo>
                  <a:pt x="2726" y="728"/>
                </a:lnTo>
                <a:lnTo>
                  <a:pt x="2726" y="730"/>
                </a:lnTo>
                <a:lnTo>
                  <a:pt x="2726" y="732"/>
                </a:lnTo>
                <a:lnTo>
                  <a:pt x="2726" y="738"/>
                </a:lnTo>
                <a:lnTo>
                  <a:pt x="2728" y="740"/>
                </a:lnTo>
                <a:lnTo>
                  <a:pt x="2732" y="742"/>
                </a:lnTo>
                <a:lnTo>
                  <a:pt x="2732" y="744"/>
                </a:lnTo>
                <a:lnTo>
                  <a:pt x="2732" y="747"/>
                </a:lnTo>
                <a:lnTo>
                  <a:pt x="2732" y="747"/>
                </a:lnTo>
                <a:lnTo>
                  <a:pt x="2732" y="749"/>
                </a:lnTo>
                <a:lnTo>
                  <a:pt x="2732" y="751"/>
                </a:lnTo>
                <a:lnTo>
                  <a:pt x="2734" y="755"/>
                </a:lnTo>
                <a:lnTo>
                  <a:pt x="2734" y="757"/>
                </a:lnTo>
                <a:lnTo>
                  <a:pt x="2736" y="759"/>
                </a:lnTo>
                <a:lnTo>
                  <a:pt x="2736" y="759"/>
                </a:lnTo>
                <a:lnTo>
                  <a:pt x="2736" y="761"/>
                </a:lnTo>
                <a:lnTo>
                  <a:pt x="2736" y="761"/>
                </a:lnTo>
                <a:lnTo>
                  <a:pt x="2732" y="761"/>
                </a:lnTo>
                <a:lnTo>
                  <a:pt x="2732" y="763"/>
                </a:lnTo>
                <a:lnTo>
                  <a:pt x="2732" y="763"/>
                </a:lnTo>
                <a:lnTo>
                  <a:pt x="2734" y="763"/>
                </a:lnTo>
                <a:lnTo>
                  <a:pt x="2734" y="763"/>
                </a:lnTo>
                <a:lnTo>
                  <a:pt x="2736" y="763"/>
                </a:lnTo>
                <a:lnTo>
                  <a:pt x="2736" y="765"/>
                </a:lnTo>
                <a:lnTo>
                  <a:pt x="2736" y="770"/>
                </a:lnTo>
                <a:lnTo>
                  <a:pt x="2736" y="772"/>
                </a:lnTo>
                <a:lnTo>
                  <a:pt x="2739" y="772"/>
                </a:lnTo>
                <a:lnTo>
                  <a:pt x="2739" y="772"/>
                </a:lnTo>
                <a:lnTo>
                  <a:pt x="2741" y="772"/>
                </a:lnTo>
                <a:lnTo>
                  <a:pt x="2743" y="774"/>
                </a:lnTo>
                <a:lnTo>
                  <a:pt x="2747" y="778"/>
                </a:lnTo>
                <a:lnTo>
                  <a:pt x="2749" y="778"/>
                </a:lnTo>
                <a:lnTo>
                  <a:pt x="2747" y="778"/>
                </a:lnTo>
                <a:lnTo>
                  <a:pt x="2747" y="778"/>
                </a:lnTo>
                <a:lnTo>
                  <a:pt x="2743" y="774"/>
                </a:lnTo>
                <a:lnTo>
                  <a:pt x="2741" y="774"/>
                </a:lnTo>
                <a:lnTo>
                  <a:pt x="2736" y="774"/>
                </a:lnTo>
                <a:lnTo>
                  <a:pt x="2732" y="772"/>
                </a:lnTo>
                <a:lnTo>
                  <a:pt x="2732" y="774"/>
                </a:lnTo>
                <a:lnTo>
                  <a:pt x="2732" y="774"/>
                </a:lnTo>
                <a:lnTo>
                  <a:pt x="2730" y="776"/>
                </a:lnTo>
                <a:lnTo>
                  <a:pt x="2732" y="778"/>
                </a:lnTo>
                <a:lnTo>
                  <a:pt x="2730" y="782"/>
                </a:lnTo>
                <a:lnTo>
                  <a:pt x="2730" y="780"/>
                </a:lnTo>
                <a:lnTo>
                  <a:pt x="2730" y="778"/>
                </a:lnTo>
                <a:lnTo>
                  <a:pt x="2728" y="778"/>
                </a:lnTo>
                <a:lnTo>
                  <a:pt x="2728" y="778"/>
                </a:lnTo>
                <a:lnTo>
                  <a:pt x="2728" y="780"/>
                </a:lnTo>
                <a:lnTo>
                  <a:pt x="2728" y="780"/>
                </a:lnTo>
                <a:lnTo>
                  <a:pt x="2726" y="782"/>
                </a:lnTo>
                <a:lnTo>
                  <a:pt x="2726" y="780"/>
                </a:lnTo>
                <a:lnTo>
                  <a:pt x="2726" y="778"/>
                </a:lnTo>
                <a:lnTo>
                  <a:pt x="2724" y="776"/>
                </a:lnTo>
                <a:lnTo>
                  <a:pt x="2718" y="776"/>
                </a:lnTo>
                <a:lnTo>
                  <a:pt x="2713" y="776"/>
                </a:lnTo>
                <a:lnTo>
                  <a:pt x="2711" y="776"/>
                </a:lnTo>
                <a:lnTo>
                  <a:pt x="2711" y="778"/>
                </a:lnTo>
                <a:lnTo>
                  <a:pt x="2709" y="780"/>
                </a:lnTo>
                <a:lnTo>
                  <a:pt x="2709" y="782"/>
                </a:lnTo>
                <a:lnTo>
                  <a:pt x="2711" y="784"/>
                </a:lnTo>
                <a:lnTo>
                  <a:pt x="2711" y="784"/>
                </a:lnTo>
                <a:lnTo>
                  <a:pt x="2709" y="784"/>
                </a:lnTo>
                <a:lnTo>
                  <a:pt x="2709" y="784"/>
                </a:lnTo>
                <a:lnTo>
                  <a:pt x="2707" y="782"/>
                </a:lnTo>
                <a:lnTo>
                  <a:pt x="2707" y="780"/>
                </a:lnTo>
                <a:lnTo>
                  <a:pt x="2703" y="782"/>
                </a:lnTo>
                <a:lnTo>
                  <a:pt x="2699" y="782"/>
                </a:lnTo>
                <a:lnTo>
                  <a:pt x="2695" y="782"/>
                </a:lnTo>
                <a:lnTo>
                  <a:pt x="2692" y="782"/>
                </a:lnTo>
                <a:lnTo>
                  <a:pt x="2688" y="784"/>
                </a:lnTo>
                <a:lnTo>
                  <a:pt x="2686" y="786"/>
                </a:lnTo>
                <a:lnTo>
                  <a:pt x="2686" y="788"/>
                </a:lnTo>
                <a:lnTo>
                  <a:pt x="2682" y="791"/>
                </a:lnTo>
                <a:lnTo>
                  <a:pt x="2678" y="791"/>
                </a:lnTo>
                <a:lnTo>
                  <a:pt x="2678" y="791"/>
                </a:lnTo>
                <a:lnTo>
                  <a:pt x="2678" y="791"/>
                </a:lnTo>
                <a:lnTo>
                  <a:pt x="2676" y="793"/>
                </a:lnTo>
                <a:lnTo>
                  <a:pt x="2676" y="793"/>
                </a:lnTo>
                <a:lnTo>
                  <a:pt x="2674" y="801"/>
                </a:lnTo>
                <a:lnTo>
                  <a:pt x="2674" y="803"/>
                </a:lnTo>
                <a:lnTo>
                  <a:pt x="2672" y="805"/>
                </a:lnTo>
                <a:lnTo>
                  <a:pt x="2669" y="807"/>
                </a:lnTo>
                <a:lnTo>
                  <a:pt x="2667" y="809"/>
                </a:lnTo>
                <a:lnTo>
                  <a:pt x="2667" y="809"/>
                </a:lnTo>
                <a:lnTo>
                  <a:pt x="2665" y="809"/>
                </a:lnTo>
                <a:lnTo>
                  <a:pt x="2665" y="811"/>
                </a:lnTo>
                <a:lnTo>
                  <a:pt x="2665" y="814"/>
                </a:lnTo>
                <a:lnTo>
                  <a:pt x="2667" y="816"/>
                </a:lnTo>
                <a:lnTo>
                  <a:pt x="2667" y="816"/>
                </a:lnTo>
                <a:lnTo>
                  <a:pt x="2667" y="816"/>
                </a:lnTo>
                <a:lnTo>
                  <a:pt x="2665" y="816"/>
                </a:lnTo>
                <a:lnTo>
                  <a:pt x="2667" y="818"/>
                </a:lnTo>
                <a:lnTo>
                  <a:pt x="2667" y="818"/>
                </a:lnTo>
                <a:lnTo>
                  <a:pt x="2669" y="818"/>
                </a:lnTo>
                <a:lnTo>
                  <a:pt x="2669" y="820"/>
                </a:lnTo>
                <a:lnTo>
                  <a:pt x="2669" y="820"/>
                </a:lnTo>
                <a:lnTo>
                  <a:pt x="2667" y="820"/>
                </a:lnTo>
                <a:lnTo>
                  <a:pt x="2663" y="818"/>
                </a:lnTo>
                <a:lnTo>
                  <a:pt x="2661" y="816"/>
                </a:lnTo>
                <a:lnTo>
                  <a:pt x="2659" y="818"/>
                </a:lnTo>
                <a:lnTo>
                  <a:pt x="2659" y="818"/>
                </a:lnTo>
                <a:lnTo>
                  <a:pt x="2657" y="818"/>
                </a:lnTo>
                <a:lnTo>
                  <a:pt x="2659" y="818"/>
                </a:lnTo>
                <a:lnTo>
                  <a:pt x="2659" y="820"/>
                </a:lnTo>
                <a:lnTo>
                  <a:pt x="2661" y="820"/>
                </a:lnTo>
                <a:lnTo>
                  <a:pt x="2663" y="820"/>
                </a:lnTo>
                <a:lnTo>
                  <a:pt x="2665" y="820"/>
                </a:lnTo>
                <a:lnTo>
                  <a:pt x="2667" y="820"/>
                </a:lnTo>
                <a:lnTo>
                  <a:pt x="2669" y="820"/>
                </a:lnTo>
                <a:lnTo>
                  <a:pt x="2667" y="822"/>
                </a:lnTo>
                <a:lnTo>
                  <a:pt x="2665" y="820"/>
                </a:lnTo>
                <a:lnTo>
                  <a:pt x="2663" y="822"/>
                </a:lnTo>
                <a:lnTo>
                  <a:pt x="2661" y="822"/>
                </a:lnTo>
                <a:lnTo>
                  <a:pt x="2659" y="820"/>
                </a:lnTo>
                <a:lnTo>
                  <a:pt x="2657" y="820"/>
                </a:lnTo>
                <a:lnTo>
                  <a:pt x="2657" y="820"/>
                </a:lnTo>
                <a:lnTo>
                  <a:pt x="2655" y="822"/>
                </a:lnTo>
                <a:lnTo>
                  <a:pt x="2651" y="822"/>
                </a:lnTo>
                <a:lnTo>
                  <a:pt x="2642" y="826"/>
                </a:lnTo>
                <a:lnTo>
                  <a:pt x="2636" y="828"/>
                </a:lnTo>
                <a:lnTo>
                  <a:pt x="2634" y="828"/>
                </a:lnTo>
                <a:lnTo>
                  <a:pt x="2632" y="830"/>
                </a:lnTo>
                <a:lnTo>
                  <a:pt x="2632" y="830"/>
                </a:lnTo>
                <a:lnTo>
                  <a:pt x="2630" y="832"/>
                </a:lnTo>
                <a:lnTo>
                  <a:pt x="2630" y="841"/>
                </a:lnTo>
                <a:lnTo>
                  <a:pt x="2632" y="843"/>
                </a:lnTo>
                <a:lnTo>
                  <a:pt x="2630" y="843"/>
                </a:lnTo>
                <a:lnTo>
                  <a:pt x="2630" y="843"/>
                </a:lnTo>
                <a:lnTo>
                  <a:pt x="2628" y="845"/>
                </a:lnTo>
                <a:lnTo>
                  <a:pt x="2625" y="847"/>
                </a:lnTo>
                <a:lnTo>
                  <a:pt x="2621" y="849"/>
                </a:lnTo>
                <a:lnTo>
                  <a:pt x="2617" y="849"/>
                </a:lnTo>
                <a:lnTo>
                  <a:pt x="2611" y="853"/>
                </a:lnTo>
                <a:lnTo>
                  <a:pt x="2609" y="853"/>
                </a:lnTo>
                <a:lnTo>
                  <a:pt x="2609" y="856"/>
                </a:lnTo>
                <a:lnTo>
                  <a:pt x="2609" y="856"/>
                </a:lnTo>
                <a:lnTo>
                  <a:pt x="2611" y="858"/>
                </a:lnTo>
                <a:lnTo>
                  <a:pt x="2615" y="858"/>
                </a:lnTo>
                <a:lnTo>
                  <a:pt x="2613" y="858"/>
                </a:lnTo>
                <a:lnTo>
                  <a:pt x="2609" y="858"/>
                </a:lnTo>
                <a:lnTo>
                  <a:pt x="2607" y="860"/>
                </a:lnTo>
                <a:lnTo>
                  <a:pt x="2604" y="860"/>
                </a:lnTo>
                <a:lnTo>
                  <a:pt x="2600" y="860"/>
                </a:lnTo>
                <a:lnTo>
                  <a:pt x="2596" y="860"/>
                </a:lnTo>
                <a:lnTo>
                  <a:pt x="2594" y="858"/>
                </a:lnTo>
                <a:lnTo>
                  <a:pt x="2592" y="858"/>
                </a:lnTo>
                <a:lnTo>
                  <a:pt x="2590" y="858"/>
                </a:lnTo>
                <a:lnTo>
                  <a:pt x="2590" y="856"/>
                </a:lnTo>
                <a:lnTo>
                  <a:pt x="2590" y="853"/>
                </a:lnTo>
                <a:lnTo>
                  <a:pt x="2590" y="853"/>
                </a:lnTo>
                <a:lnTo>
                  <a:pt x="2588" y="851"/>
                </a:lnTo>
                <a:lnTo>
                  <a:pt x="2586" y="853"/>
                </a:lnTo>
                <a:lnTo>
                  <a:pt x="2584" y="853"/>
                </a:lnTo>
                <a:lnTo>
                  <a:pt x="2581" y="853"/>
                </a:lnTo>
                <a:lnTo>
                  <a:pt x="2581" y="853"/>
                </a:lnTo>
                <a:lnTo>
                  <a:pt x="2581" y="853"/>
                </a:lnTo>
                <a:lnTo>
                  <a:pt x="2581" y="856"/>
                </a:lnTo>
                <a:lnTo>
                  <a:pt x="2584" y="860"/>
                </a:lnTo>
                <a:lnTo>
                  <a:pt x="2586" y="862"/>
                </a:lnTo>
                <a:lnTo>
                  <a:pt x="2586" y="868"/>
                </a:lnTo>
                <a:lnTo>
                  <a:pt x="2586" y="870"/>
                </a:lnTo>
                <a:lnTo>
                  <a:pt x="2588" y="872"/>
                </a:lnTo>
                <a:lnTo>
                  <a:pt x="2588" y="872"/>
                </a:lnTo>
                <a:lnTo>
                  <a:pt x="2581" y="872"/>
                </a:lnTo>
                <a:lnTo>
                  <a:pt x="2581" y="872"/>
                </a:lnTo>
                <a:lnTo>
                  <a:pt x="2579" y="870"/>
                </a:lnTo>
                <a:lnTo>
                  <a:pt x="2579" y="872"/>
                </a:lnTo>
                <a:lnTo>
                  <a:pt x="2579" y="872"/>
                </a:lnTo>
                <a:lnTo>
                  <a:pt x="2577" y="872"/>
                </a:lnTo>
                <a:lnTo>
                  <a:pt x="2573" y="872"/>
                </a:lnTo>
                <a:lnTo>
                  <a:pt x="2569" y="874"/>
                </a:lnTo>
                <a:lnTo>
                  <a:pt x="2567" y="872"/>
                </a:lnTo>
                <a:lnTo>
                  <a:pt x="2565" y="870"/>
                </a:lnTo>
                <a:lnTo>
                  <a:pt x="2560" y="868"/>
                </a:lnTo>
                <a:lnTo>
                  <a:pt x="2558" y="868"/>
                </a:lnTo>
                <a:lnTo>
                  <a:pt x="2556" y="870"/>
                </a:lnTo>
                <a:lnTo>
                  <a:pt x="2554" y="870"/>
                </a:lnTo>
                <a:lnTo>
                  <a:pt x="2552" y="870"/>
                </a:lnTo>
                <a:lnTo>
                  <a:pt x="2548" y="870"/>
                </a:lnTo>
                <a:lnTo>
                  <a:pt x="2542" y="872"/>
                </a:lnTo>
                <a:lnTo>
                  <a:pt x="2540" y="874"/>
                </a:lnTo>
                <a:lnTo>
                  <a:pt x="2540" y="876"/>
                </a:lnTo>
                <a:lnTo>
                  <a:pt x="2540" y="876"/>
                </a:lnTo>
                <a:lnTo>
                  <a:pt x="2540" y="876"/>
                </a:lnTo>
                <a:lnTo>
                  <a:pt x="2542" y="876"/>
                </a:lnTo>
                <a:lnTo>
                  <a:pt x="2542" y="876"/>
                </a:lnTo>
                <a:lnTo>
                  <a:pt x="2544" y="876"/>
                </a:lnTo>
                <a:lnTo>
                  <a:pt x="2544" y="876"/>
                </a:lnTo>
                <a:lnTo>
                  <a:pt x="2546" y="876"/>
                </a:lnTo>
                <a:lnTo>
                  <a:pt x="2546" y="879"/>
                </a:lnTo>
                <a:lnTo>
                  <a:pt x="2544" y="879"/>
                </a:lnTo>
                <a:lnTo>
                  <a:pt x="2542" y="879"/>
                </a:lnTo>
                <a:lnTo>
                  <a:pt x="2542" y="879"/>
                </a:lnTo>
                <a:lnTo>
                  <a:pt x="2542" y="879"/>
                </a:lnTo>
                <a:lnTo>
                  <a:pt x="2542" y="879"/>
                </a:lnTo>
                <a:lnTo>
                  <a:pt x="2542" y="881"/>
                </a:lnTo>
                <a:lnTo>
                  <a:pt x="2544" y="881"/>
                </a:lnTo>
                <a:lnTo>
                  <a:pt x="2546" y="881"/>
                </a:lnTo>
                <a:lnTo>
                  <a:pt x="2544" y="881"/>
                </a:lnTo>
                <a:lnTo>
                  <a:pt x="2542" y="883"/>
                </a:lnTo>
                <a:lnTo>
                  <a:pt x="2542" y="883"/>
                </a:lnTo>
                <a:lnTo>
                  <a:pt x="2540" y="883"/>
                </a:lnTo>
                <a:lnTo>
                  <a:pt x="2544" y="885"/>
                </a:lnTo>
                <a:lnTo>
                  <a:pt x="2544" y="887"/>
                </a:lnTo>
                <a:lnTo>
                  <a:pt x="2546" y="887"/>
                </a:lnTo>
                <a:lnTo>
                  <a:pt x="2546" y="887"/>
                </a:lnTo>
                <a:lnTo>
                  <a:pt x="2548" y="887"/>
                </a:lnTo>
                <a:lnTo>
                  <a:pt x="2552" y="887"/>
                </a:lnTo>
                <a:lnTo>
                  <a:pt x="2556" y="889"/>
                </a:lnTo>
                <a:lnTo>
                  <a:pt x="2558" y="889"/>
                </a:lnTo>
                <a:lnTo>
                  <a:pt x="2558" y="889"/>
                </a:lnTo>
                <a:lnTo>
                  <a:pt x="2560" y="889"/>
                </a:lnTo>
                <a:lnTo>
                  <a:pt x="2560" y="889"/>
                </a:lnTo>
                <a:lnTo>
                  <a:pt x="2560" y="889"/>
                </a:lnTo>
                <a:lnTo>
                  <a:pt x="2563" y="889"/>
                </a:lnTo>
                <a:lnTo>
                  <a:pt x="2563" y="891"/>
                </a:lnTo>
                <a:lnTo>
                  <a:pt x="2565" y="891"/>
                </a:lnTo>
                <a:lnTo>
                  <a:pt x="2567" y="891"/>
                </a:lnTo>
                <a:lnTo>
                  <a:pt x="2567" y="891"/>
                </a:lnTo>
                <a:lnTo>
                  <a:pt x="2569" y="891"/>
                </a:lnTo>
                <a:lnTo>
                  <a:pt x="2567" y="893"/>
                </a:lnTo>
                <a:lnTo>
                  <a:pt x="2567" y="893"/>
                </a:lnTo>
                <a:lnTo>
                  <a:pt x="2569" y="893"/>
                </a:lnTo>
                <a:lnTo>
                  <a:pt x="2571" y="893"/>
                </a:lnTo>
                <a:lnTo>
                  <a:pt x="2571" y="893"/>
                </a:lnTo>
                <a:lnTo>
                  <a:pt x="2573" y="893"/>
                </a:lnTo>
                <a:lnTo>
                  <a:pt x="2571" y="895"/>
                </a:lnTo>
                <a:lnTo>
                  <a:pt x="2571" y="895"/>
                </a:lnTo>
                <a:lnTo>
                  <a:pt x="2571" y="897"/>
                </a:lnTo>
                <a:lnTo>
                  <a:pt x="2573" y="897"/>
                </a:lnTo>
                <a:lnTo>
                  <a:pt x="2573" y="897"/>
                </a:lnTo>
                <a:lnTo>
                  <a:pt x="2579" y="897"/>
                </a:lnTo>
                <a:lnTo>
                  <a:pt x="2581" y="897"/>
                </a:lnTo>
                <a:lnTo>
                  <a:pt x="2581" y="897"/>
                </a:lnTo>
                <a:lnTo>
                  <a:pt x="2579" y="897"/>
                </a:lnTo>
                <a:lnTo>
                  <a:pt x="2579" y="897"/>
                </a:lnTo>
                <a:lnTo>
                  <a:pt x="2577" y="897"/>
                </a:lnTo>
                <a:lnTo>
                  <a:pt x="2577" y="897"/>
                </a:lnTo>
                <a:lnTo>
                  <a:pt x="2575" y="900"/>
                </a:lnTo>
                <a:lnTo>
                  <a:pt x="2577" y="900"/>
                </a:lnTo>
                <a:lnTo>
                  <a:pt x="2577" y="900"/>
                </a:lnTo>
                <a:lnTo>
                  <a:pt x="2579" y="902"/>
                </a:lnTo>
                <a:lnTo>
                  <a:pt x="2577" y="904"/>
                </a:lnTo>
                <a:lnTo>
                  <a:pt x="2577" y="904"/>
                </a:lnTo>
                <a:lnTo>
                  <a:pt x="2577" y="906"/>
                </a:lnTo>
                <a:lnTo>
                  <a:pt x="2579" y="908"/>
                </a:lnTo>
                <a:lnTo>
                  <a:pt x="2581" y="910"/>
                </a:lnTo>
                <a:lnTo>
                  <a:pt x="2588" y="914"/>
                </a:lnTo>
                <a:lnTo>
                  <a:pt x="2588" y="914"/>
                </a:lnTo>
                <a:lnTo>
                  <a:pt x="2590" y="914"/>
                </a:lnTo>
                <a:lnTo>
                  <a:pt x="2592" y="914"/>
                </a:lnTo>
                <a:lnTo>
                  <a:pt x="2592" y="916"/>
                </a:lnTo>
                <a:lnTo>
                  <a:pt x="2592" y="916"/>
                </a:lnTo>
                <a:lnTo>
                  <a:pt x="2592" y="921"/>
                </a:lnTo>
                <a:lnTo>
                  <a:pt x="2592" y="923"/>
                </a:lnTo>
                <a:lnTo>
                  <a:pt x="2592" y="925"/>
                </a:lnTo>
                <a:lnTo>
                  <a:pt x="2592" y="925"/>
                </a:lnTo>
                <a:lnTo>
                  <a:pt x="2592" y="925"/>
                </a:lnTo>
                <a:lnTo>
                  <a:pt x="2590" y="925"/>
                </a:lnTo>
                <a:lnTo>
                  <a:pt x="2590" y="925"/>
                </a:lnTo>
                <a:lnTo>
                  <a:pt x="2590" y="925"/>
                </a:lnTo>
                <a:lnTo>
                  <a:pt x="2594" y="929"/>
                </a:lnTo>
                <a:lnTo>
                  <a:pt x="2596" y="929"/>
                </a:lnTo>
                <a:lnTo>
                  <a:pt x="2596" y="931"/>
                </a:lnTo>
                <a:lnTo>
                  <a:pt x="2598" y="937"/>
                </a:lnTo>
                <a:lnTo>
                  <a:pt x="2600" y="937"/>
                </a:lnTo>
                <a:lnTo>
                  <a:pt x="2600" y="937"/>
                </a:lnTo>
                <a:lnTo>
                  <a:pt x="2598" y="937"/>
                </a:lnTo>
                <a:lnTo>
                  <a:pt x="2598" y="937"/>
                </a:lnTo>
                <a:lnTo>
                  <a:pt x="2596" y="933"/>
                </a:lnTo>
                <a:lnTo>
                  <a:pt x="2596" y="931"/>
                </a:lnTo>
                <a:lnTo>
                  <a:pt x="2594" y="929"/>
                </a:lnTo>
                <a:lnTo>
                  <a:pt x="2592" y="929"/>
                </a:lnTo>
                <a:lnTo>
                  <a:pt x="2592" y="931"/>
                </a:lnTo>
                <a:lnTo>
                  <a:pt x="2590" y="935"/>
                </a:lnTo>
                <a:lnTo>
                  <a:pt x="2590" y="944"/>
                </a:lnTo>
                <a:lnTo>
                  <a:pt x="2590" y="944"/>
                </a:lnTo>
                <a:lnTo>
                  <a:pt x="2590" y="944"/>
                </a:lnTo>
                <a:lnTo>
                  <a:pt x="2592" y="941"/>
                </a:lnTo>
                <a:lnTo>
                  <a:pt x="2592" y="944"/>
                </a:lnTo>
                <a:lnTo>
                  <a:pt x="2590" y="944"/>
                </a:lnTo>
                <a:lnTo>
                  <a:pt x="2590" y="946"/>
                </a:lnTo>
                <a:lnTo>
                  <a:pt x="2588" y="956"/>
                </a:lnTo>
                <a:lnTo>
                  <a:pt x="2586" y="962"/>
                </a:lnTo>
                <a:lnTo>
                  <a:pt x="2584" y="965"/>
                </a:lnTo>
                <a:lnTo>
                  <a:pt x="2581" y="967"/>
                </a:lnTo>
                <a:lnTo>
                  <a:pt x="2581" y="967"/>
                </a:lnTo>
                <a:lnTo>
                  <a:pt x="2579" y="967"/>
                </a:lnTo>
                <a:lnTo>
                  <a:pt x="2575" y="967"/>
                </a:lnTo>
                <a:lnTo>
                  <a:pt x="2573" y="967"/>
                </a:lnTo>
                <a:lnTo>
                  <a:pt x="2571" y="967"/>
                </a:lnTo>
                <a:lnTo>
                  <a:pt x="2567" y="965"/>
                </a:lnTo>
                <a:lnTo>
                  <a:pt x="2565" y="965"/>
                </a:lnTo>
                <a:lnTo>
                  <a:pt x="2563" y="967"/>
                </a:lnTo>
                <a:lnTo>
                  <a:pt x="2558" y="965"/>
                </a:lnTo>
                <a:lnTo>
                  <a:pt x="2556" y="965"/>
                </a:lnTo>
                <a:lnTo>
                  <a:pt x="2556" y="965"/>
                </a:lnTo>
                <a:lnTo>
                  <a:pt x="2552" y="965"/>
                </a:lnTo>
                <a:lnTo>
                  <a:pt x="2552" y="965"/>
                </a:lnTo>
                <a:lnTo>
                  <a:pt x="2550" y="965"/>
                </a:lnTo>
                <a:lnTo>
                  <a:pt x="2546" y="967"/>
                </a:lnTo>
                <a:lnTo>
                  <a:pt x="2542" y="967"/>
                </a:lnTo>
                <a:lnTo>
                  <a:pt x="2533" y="965"/>
                </a:lnTo>
                <a:lnTo>
                  <a:pt x="2531" y="962"/>
                </a:lnTo>
                <a:lnTo>
                  <a:pt x="2525" y="962"/>
                </a:lnTo>
                <a:lnTo>
                  <a:pt x="2523" y="962"/>
                </a:lnTo>
                <a:lnTo>
                  <a:pt x="2521" y="962"/>
                </a:lnTo>
                <a:lnTo>
                  <a:pt x="2519" y="962"/>
                </a:lnTo>
                <a:lnTo>
                  <a:pt x="2514" y="962"/>
                </a:lnTo>
                <a:lnTo>
                  <a:pt x="2512" y="962"/>
                </a:lnTo>
                <a:lnTo>
                  <a:pt x="2508" y="962"/>
                </a:lnTo>
                <a:lnTo>
                  <a:pt x="2506" y="962"/>
                </a:lnTo>
                <a:lnTo>
                  <a:pt x="2502" y="962"/>
                </a:lnTo>
                <a:lnTo>
                  <a:pt x="2500" y="960"/>
                </a:lnTo>
                <a:lnTo>
                  <a:pt x="2500" y="960"/>
                </a:lnTo>
                <a:lnTo>
                  <a:pt x="2498" y="960"/>
                </a:lnTo>
                <a:lnTo>
                  <a:pt x="2496" y="960"/>
                </a:lnTo>
                <a:lnTo>
                  <a:pt x="2493" y="960"/>
                </a:lnTo>
                <a:lnTo>
                  <a:pt x="2491" y="960"/>
                </a:lnTo>
                <a:lnTo>
                  <a:pt x="2489" y="962"/>
                </a:lnTo>
                <a:lnTo>
                  <a:pt x="2487" y="962"/>
                </a:lnTo>
                <a:lnTo>
                  <a:pt x="2487" y="965"/>
                </a:lnTo>
                <a:lnTo>
                  <a:pt x="2487" y="965"/>
                </a:lnTo>
                <a:lnTo>
                  <a:pt x="2489" y="965"/>
                </a:lnTo>
                <a:lnTo>
                  <a:pt x="2487" y="967"/>
                </a:lnTo>
                <a:lnTo>
                  <a:pt x="2485" y="967"/>
                </a:lnTo>
                <a:lnTo>
                  <a:pt x="2485" y="967"/>
                </a:lnTo>
                <a:lnTo>
                  <a:pt x="2483" y="967"/>
                </a:lnTo>
                <a:lnTo>
                  <a:pt x="2479" y="967"/>
                </a:lnTo>
                <a:lnTo>
                  <a:pt x="2477" y="969"/>
                </a:lnTo>
                <a:lnTo>
                  <a:pt x="2477" y="969"/>
                </a:lnTo>
                <a:lnTo>
                  <a:pt x="2475" y="971"/>
                </a:lnTo>
                <a:lnTo>
                  <a:pt x="2475" y="973"/>
                </a:lnTo>
                <a:lnTo>
                  <a:pt x="2475" y="973"/>
                </a:lnTo>
                <a:lnTo>
                  <a:pt x="2475" y="975"/>
                </a:lnTo>
                <a:lnTo>
                  <a:pt x="2475" y="975"/>
                </a:lnTo>
                <a:lnTo>
                  <a:pt x="2477" y="977"/>
                </a:lnTo>
                <a:lnTo>
                  <a:pt x="2479" y="977"/>
                </a:lnTo>
                <a:lnTo>
                  <a:pt x="2479" y="977"/>
                </a:lnTo>
                <a:lnTo>
                  <a:pt x="2477" y="979"/>
                </a:lnTo>
                <a:lnTo>
                  <a:pt x="2477" y="979"/>
                </a:lnTo>
                <a:lnTo>
                  <a:pt x="2477" y="981"/>
                </a:lnTo>
                <a:lnTo>
                  <a:pt x="2481" y="979"/>
                </a:lnTo>
                <a:lnTo>
                  <a:pt x="2481" y="979"/>
                </a:lnTo>
                <a:lnTo>
                  <a:pt x="2481" y="981"/>
                </a:lnTo>
                <a:lnTo>
                  <a:pt x="2481" y="981"/>
                </a:lnTo>
                <a:lnTo>
                  <a:pt x="2481" y="983"/>
                </a:lnTo>
                <a:lnTo>
                  <a:pt x="2481" y="983"/>
                </a:lnTo>
                <a:lnTo>
                  <a:pt x="2481" y="983"/>
                </a:lnTo>
                <a:lnTo>
                  <a:pt x="2481" y="986"/>
                </a:lnTo>
                <a:lnTo>
                  <a:pt x="2481" y="986"/>
                </a:lnTo>
                <a:lnTo>
                  <a:pt x="2481" y="986"/>
                </a:lnTo>
                <a:lnTo>
                  <a:pt x="2481" y="986"/>
                </a:lnTo>
                <a:lnTo>
                  <a:pt x="2481" y="988"/>
                </a:lnTo>
                <a:lnTo>
                  <a:pt x="2479" y="988"/>
                </a:lnTo>
                <a:lnTo>
                  <a:pt x="2479" y="992"/>
                </a:lnTo>
                <a:lnTo>
                  <a:pt x="2479" y="992"/>
                </a:lnTo>
                <a:lnTo>
                  <a:pt x="2481" y="992"/>
                </a:lnTo>
                <a:lnTo>
                  <a:pt x="2479" y="994"/>
                </a:lnTo>
                <a:lnTo>
                  <a:pt x="2479" y="994"/>
                </a:lnTo>
                <a:lnTo>
                  <a:pt x="2479" y="996"/>
                </a:lnTo>
                <a:lnTo>
                  <a:pt x="2481" y="996"/>
                </a:lnTo>
                <a:lnTo>
                  <a:pt x="2481" y="996"/>
                </a:lnTo>
                <a:lnTo>
                  <a:pt x="2481" y="998"/>
                </a:lnTo>
                <a:lnTo>
                  <a:pt x="2481" y="1002"/>
                </a:lnTo>
                <a:lnTo>
                  <a:pt x="2483" y="1004"/>
                </a:lnTo>
                <a:lnTo>
                  <a:pt x="2483" y="1006"/>
                </a:lnTo>
                <a:lnTo>
                  <a:pt x="2483" y="1006"/>
                </a:lnTo>
                <a:lnTo>
                  <a:pt x="2483" y="1009"/>
                </a:lnTo>
                <a:lnTo>
                  <a:pt x="2481" y="1013"/>
                </a:lnTo>
                <a:lnTo>
                  <a:pt x="2481" y="1013"/>
                </a:lnTo>
                <a:lnTo>
                  <a:pt x="2481" y="1015"/>
                </a:lnTo>
                <a:lnTo>
                  <a:pt x="2479" y="1021"/>
                </a:lnTo>
                <a:lnTo>
                  <a:pt x="2479" y="1021"/>
                </a:lnTo>
                <a:lnTo>
                  <a:pt x="2479" y="1021"/>
                </a:lnTo>
                <a:lnTo>
                  <a:pt x="2479" y="1023"/>
                </a:lnTo>
                <a:lnTo>
                  <a:pt x="2477" y="1027"/>
                </a:lnTo>
                <a:lnTo>
                  <a:pt x="2475" y="1032"/>
                </a:lnTo>
                <a:lnTo>
                  <a:pt x="2475" y="1034"/>
                </a:lnTo>
                <a:lnTo>
                  <a:pt x="2472" y="1036"/>
                </a:lnTo>
                <a:lnTo>
                  <a:pt x="2472" y="1036"/>
                </a:lnTo>
                <a:lnTo>
                  <a:pt x="2472" y="1036"/>
                </a:lnTo>
                <a:lnTo>
                  <a:pt x="2472" y="1038"/>
                </a:lnTo>
                <a:lnTo>
                  <a:pt x="2470" y="1040"/>
                </a:lnTo>
                <a:lnTo>
                  <a:pt x="2470" y="1042"/>
                </a:lnTo>
                <a:lnTo>
                  <a:pt x="2470" y="1044"/>
                </a:lnTo>
                <a:lnTo>
                  <a:pt x="2470" y="1044"/>
                </a:lnTo>
                <a:lnTo>
                  <a:pt x="2470" y="1046"/>
                </a:lnTo>
                <a:lnTo>
                  <a:pt x="2470" y="1046"/>
                </a:lnTo>
                <a:lnTo>
                  <a:pt x="2472" y="1046"/>
                </a:lnTo>
                <a:lnTo>
                  <a:pt x="2475" y="1046"/>
                </a:lnTo>
                <a:lnTo>
                  <a:pt x="2475" y="1046"/>
                </a:lnTo>
                <a:lnTo>
                  <a:pt x="2477" y="1044"/>
                </a:lnTo>
                <a:lnTo>
                  <a:pt x="2479" y="1042"/>
                </a:lnTo>
                <a:lnTo>
                  <a:pt x="2479" y="1040"/>
                </a:lnTo>
                <a:lnTo>
                  <a:pt x="2481" y="1040"/>
                </a:lnTo>
                <a:lnTo>
                  <a:pt x="2479" y="1042"/>
                </a:lnTo>
                <a:lnTo>
                  <a:pt x="2477" y="1042"/>
                </a:lnTo>
                <a:lnTo>
                  <a:pt x="2477" y="1044"/>
                </a:lnTo>
                <a:lnTo>
                  <a:pt x="2477" y="1046"/>
                </a:lnTo>
                <a:lnTo>
                  <a:pt x="2477" y="1046"/>
                </a:lnTo>
                <a:lnTo>
                  <a:pt x="2475" y="1046"/>
                </a:lnTo>
                <a:lnTo>
                  <a:pt x="2475" y="1046"/>
                </a:lnTo>
                <a:lnTo>
                  <a:pt x="2475" y="1048"/>
                </a:lnTo>
                <a:lnTo>
                  <a:pt x="2475" y="1050"/>
                </a:lnTo>
                <a:lnTo>
                  <a:pt x="2475" y="1050"/>
                </a:lnTo>
                <a:lnTo>
                  <a:pt x="2477" y="1050"/>
                </a:lnTo>
                <a:lnTo>
                  <a:pt x="2479" y="1050"/>
                </a:lnTo>
                <a:lnTo>
                  <a:pt x="2479" y="1050"/>
                </a:lnTo>
                <a:lnTo>
                  <a:pt x="2481" y="1050"/>
                </a:lnTo>
                <a:lnTo>
                  <a:pt x="2481" y="1050"/>
                </a:lnTo>
                <a:lnTo>
                  <a:pt x="2483" y="1050"/>
                </a:lnTo>
                <a:lnTo>
                  <a:pt x="2479" y="1050"/>
                </a:lnTo>
                <a:lnTo>
                  <a:pt x="2481" y="1053"/>
                </a:lnTo>
                <a:lnTo>
                  <a:pt x="2481" y="1055"/>
                </a:lnTo>
                <a:lnTo>
                  <a:pt x="2479" y="1059"/>
                </a:lnTo>
                <a:lnTo>
                  <a:pt x="2481" y="1061"/>
                </a:lnTo>
                <a:lnTo>
                  <a:pt x="2481" y="1063"/>
                </a:lnTo>
                <a:lnTo>
                  <a:pt x="2481" y="1065"/>
                </a:lnTo>
                <a:lnTo>
                  <a:pt x="2481" y="1067"/>
                </a:lnTo>
                <a:lnTo>
                  <a:pt x="2479" y="1071"/>
                </a:lnTo>
                <a:lnTo>
                  <a:pt x="2477" y="1074"/>
                </a:lnTo>
                <a:lnTo>
                  <a:pt x="2479" y="1074"/>
                </a:lnTo>
                <a:lnTo>
                  <a:pt x="2479" y="1074"/>
                </a:lnTo>
                <a:lnTo>
                  <a:pt x="2481" y="1074"/>
                </a:lnTo>
                <a:lnTo>
                  <a:pt x="2483" y="1074"/>
                </a:lnTo>
                <a:lnTo>
                  <a:pt x="2485" y="1074"/>
                </a:lnTo>
                <a:lnTo>
                  <a:pt x="2489" y="1074"/>
                </a:lnTo>
                <a:lnTo>
                  <a:pt x="2493" y="1076"/>
                </a:lnTo>
                <a:lnTo>
                  <a:pt x="2493" y="1076"/>
                </a:lnTo>
                <a:lnTo>
                  <a:pt x="2500" y="1071"/>
                </a:lnTo>
                <a:lnTo>
                  <a:pt x="2500" y="1071"/>
                </a:lnTo>
                <a:lnTo>
                  <a:pt x="2504" y="1071"/>
                </a:lnTo>
                <a:lnTo>
                  <a:pt x="2506" y="1071"/>
                </a:lnTo>
                <a:lnTo>
                  <a:pt x="2508" y="1071"/>
                </a:lnTo>
                <a:lnTo>
                  <a:pt x="2508" y="1069"/>
                </a:lnTo>
                <a:lnTo>
                  <a:pt x="2508" y="1071"/>
                </a:lnTo>
                <a:lnTo>
                  <a:pt x="2508" y="1071"/>
                </a:lnTo>
                <a:lnTo>
                  <a:pt x="2514" y="1076"/>
                </a:lnTo>
                <a:lnTo>
                  <a:pt x="2514" y="1078"/>
                </a:lnTo>
                <a:lnTo>
                  <a:pt x="2516" y="1076"/>
                </a:lnTo>
                <a:lnTo>
                  <a:pt x="2519" y="1076"/>
                </a:lnTo>
                <a:lnTo>
                  <a:pt x="2516" y="1076"/>
                </a:lnTo>
                <a:lnTo>
                  <a:pt x="2516" y="1078"/>
                </a:lnTo>
                <a:lnTo>
                  <a:pt x="2514" y="1080"/>
                </a:lnTo>
                <a:lnTo>
                  <a:pt x="2514" y="1080"/>
                </a:lnTo>
                <a:lnTo>
                  <a:pt x="2516" y="1082"/>
                </a:lnTo>
                <a:lnTo>
                  <a:pt x="2516" y="1082"/>
                </a:lnTo>
                <a:lnTo>
                  <a:pt x="2516" y="1082"/>
                </a:lnTo>
                <a:lnTo>
                  <a:pt x="2516" y="1084"/>
                </a:lnTo>
                <a:lnTo>
                  <a:pt x="2519" y="1086"/>
                </a:lnTo>
                <a:lnTo>
                  <a:pt x="2521" y="1088"/>
                </a:lnTo>
                <a:lnTo>
                  <a:pt x="2521" y="1088"/>
                </a:lnTo>
                <a:lnTo>
                  <a:pt x="2523" y="1090"/>
                </a:lnTo>
                <a:lnTo>
                  <a:pt x="2527" y="1090"/>
                </a:lnTo>
                <a:lnTo>
                  <a:pt x="2527" y="1090"/>
                </a:lnTo>
                <a:lnTo>
                  <a:pt x="2529" y="1090"/>
                </a:lnTo>
                <a:lnTo>
                  <a:pt x="2529" y="1088"/>
                </a:lnTo>
                <a:lnTo>
                  <a:pt x="2529" y="1088"/>
                </a:lnTo>
                <a:lnTo>
                  <a:pt x="2529" y="1088"/>
                </a:lnTo>
                <a:lnTo>
                  <a:pt x="2529" y="1088"/>
                </a:lnTo>
                <a:lnTo>
                  <a:pt x="2531" y="1088"/>
                </a:lnTo>
                <a:lnTo>
                  <a:pt x="2531" y="1084"/>
                </a:lnTo>
                <a:lnTo>
                  <a:pt x="2533" y="1084"/>
                </a:lnTo>
                <a:lnTo>
                  <a:pt x="2535" y="1082"/>
                </a:lnTo>
                <a:lnTo>
                  <a:pt x="2540" y="1082"/>
                </a:lnTo>
                <a:lnTo>
                  <a:pt x="2542" y="1080"/>
                </a:lnTo>
                <a:lnTo>
                  <a:pt x="2544" y="1080"/>
                </a:lnTo>
                <a:lnTo>
                  <a:pt x="2544" y="1080"/>
                </a:lnTo>
                <a:lnTo>
                  <a:pt x="2552" y="1078"/>
                </a:lnTo>
                <a:lnTo>
                  <a:pt x="2556" y="1080"/>
                </a:lnTo>
                <a:lnTo>
                  <a:pt x="2558" y="1080"/>
                </a:lnTo>
                <a:lnTo>
                  <a:pt x="2560" y="1078"/>
                </a:lnTo>
                <a:lnTo>
                  <a:pt x="2563" y="1078"/>
                </a:lnTo>
                <a:lnTo>
                  <a:pt x="2565" y="1080"/>
                </a:lnTo>
                <a:lnTo>
                  <a:pt x="2567" y="1080"/>
                </a:lnTo>
                <a:lnTo>
                  <a:pt x="2569" y="1080"/>
                </a:lnTo>
                <a:lnTo>
                  <a:pt x="2571" y="1078"/>
                </a:lnTo>
                <a:lnTo>
                  <a:pt x="2573" y="1078"/>
                </a:lnTo>
                <a:lnTo>
                  <a:pt x="2575" y="1078"/>
                </a:lnTo>
                <a:lnTo>
                  <a:pt x="2575" y="1080"/>
                </a:lnTo>
                <a:lnTo>
                  <a:pt x="2577" y="1078"/>
                </a:lnTo>
                <a:lnTo>
                  <a:pt x="2579" y="1076"/>
                </a:lnTo>
                <a:lnTo>
                  <a:pt x="2581" y="1071"/>
                </a:lnTo>
                <a:lnTo>
                  <a:pt x="2584" y="1067"/>
                </a:lnTo>
                <a:lnTo>
                  <a:pt x="2588" y="1065"/>
                </a:lnTo>
                <a:lnTo>
                  <a:pt x="2594" y="1065"/>
                </a:lnTo>
                <a:lnTo>
                  <a:pt x="2596" y="1065"/>
                </a:lnTo>
                <a:lnTo>
                  <a:pt x="2596" y="1065"/>
                </a:lnTo>
                <a:lnTo>
                  <a:pt x="2598" y="1065"/>
                </a:lnTo>
                <a:lnTo>
                  <a:pt x="2596" y="1063"/>
                </a:lnTo>
                <a:lnTo>
                  <a:pt x="2596" y="1061"/>
                </a:lnTo>
                <a:lnTo>
                  <a:pt x="2596" y="1061"/>
                </a:lnTo>
                <a:lnTo>
                  <a:pt x="2596" y="1061"/>
                </a:lnTo>
                <a:lnTo>
                  <a:pt x="2598" y="1059"/>
                </a:lnTo>
                <a:lnTo>
                  <a:pt x="2598" y="1055"/>
                </a:lnTo>
                <a:lnTo>
                  <a:pt x="2600" y="1055"/>
                </a:lnTo>
                <a:lnTo>
                  <a:pt x="2600" y="1053"/>
                </a:lnTo>
                <a:lnTo>
                  <a:pt x="2602" y="1050"/>
                </a:lnTo>
                <a:lnTo>
                  <a:pt x="2607" y="1048"/>
                </a:lnTo>
                <a:lnTo>
                  <a:pt x="2609" y="1046"/>
                </a:lnTo>
                <a:lnTo>
                  <a:pt x="2611" y="1046"/>
                </a:lnTo>
                <a:lnTo>
                  <a:pt x="2611" y="1044"/>
                </a:lnTo>
                <a:lnTo>
                  <a:pt x="2607" y="1044"/>
                </a:lnTo>
                <a:lnTo>
                  <a:pt x="2607" y="1042"/>
                </a:lnTo>
                <a:lnTo>
                  <a:pt x="2604" y="1040"/>
                </a:lnTo>
                <a:lnTo>
                  <a:pt x="2602" y="1034"/>
                </a:lnTo>
                <a:lnTo>
                  <a:pt x="2602" y="1034"/>
                </a:lnTo>
                <a:lnTo>
                  <a:pt x="2607" y="1027"/>
                </a:lnTo>
                <a:lnTo>
                  <a:pt x="2609" y="1025"/>
                </a:lnTo>
                <a:lnTo>
                  <a:pt x="2611" y="1023"/>
                </a:lnTo>
                <a:lnTo>
                  <a:pt x="2613" y="1019"/>
                </a:lnTo>
                <a:lnTo>
                  <a:pt x="2617" y="1015"/>
                </a:lnTo>
                <a:lnTo>
                  <a:pt x="2617" y="1015"/>
                </a:lnTo>
                <a:lnTo>
                  <a:pt x="2617" y="1015"/>
                </a:lnTo>
                <a:lnTo>
                  <a:pt x="2619" y="1015"/>
                </a:lnTo>
                <a:lnTo>
                  <a:pt x="2619" y="1013"/>
                </a:lnTo>
                <a:lnTo>
                  <a:pt x="2621" y="1013"/>
                </a:lnTo>
                <a:lnTo>
                  <a:pt x="2619" y="1011"/>
                </a:lnTo>
                <a:lnTo>
                  <a:pt x="2617" y="1011"/>
                </a:lnTo>
                <a:lnTo>
                  <a:pt x="2619" y="1009"/>
                </a:lnTo>
                <a:lnTo>
                  <a:pt x="2623" y="1006"/>
                </a:lnTo>
                <a:lnTo>
                  <a:pt x="2625" y="1006"/>
                </a:lnTo>
                <a:lnTo>
                  <a:pt x="2630" y="1004"/>
                </a:lnTo>
                <a:lnTo>
                  <a:pt x="2638" y="1002"/>
                </a:lnTo>
                <a:lnTo>
                  <a:pt x="2638" y="1002"/>
                </a:lnTo>
                <a:lnTo>
                  <a:pt x="2642" y="1000"/>
                </a:lnTo>
                <a:lnTo>
                  <a:pt x="2651" y="994"/>
                </a:lnTo>
                <a:lnTo>
                  <a:pt x="2653" y="992"/>
                </a:lnTo>
                <a:lnTo>
                  <a:pt x="2655" y="992"/>
                </a:lnTo>
                <a:lnTo>
                  <a:pt x="2655" y="990"/>
                </a:lnTo>
                <a:lnTo>
                  <a:pt x="2655" y="988"/>
                </a:lnTo>
                <a:lnTo>
                  <a:pt x="2655" y="988"/>
                </a:lnTo>
                <a:lnTo>
                  <a:pt x="2653" y="988"/>
                </a:lnTo>
                <a:lnTo>
                  <a:pt x="2653" y="986"/>
                </a:lnTo>
                <a:lnTo>
                  <a:pt x="2655" y="986"/>
                </a:lnTo>
                <a:lnTo>
                  <a:pt x="2655" y="986"/>
                </a:lnTo>
                <a:lnTo>
                  <a:pt x="2655" y="986"/>
                </a:lnTo>
                <a:lnTo>
                  <a:pt x="2655" y="983"/>
                </a:lnTo>
                <a:lnTo>
                  <a:pt x="2655" y="983"/>
                </a:lnTo>
                <a:lnTo>
                  <a:pt x="2655" y="983"/>
                </a:lnTo>
                <a:lnTo>
                  <a:pt x="2653" y="979"/>
                </a:lnTo>
                <a:lnTo>
                  <a:pt x="2653" y="975"/>
                </a:lnTo>
                <a:lnTo>
                  <a:pt x="2653" y="975"/>
                </a:lnTo>
                <a:lnTo>
                  <a:pt x="2653" y="971"/>
                </a:lnTo>
                <a:lnTo>
                  <a:pt x="2655" y="969"/>
                </a:lnTo>
                <a:lnTo>
                  <a:pt x="2663" y="965"/>
                </a:lnTo>
                <a:lnTo>
                  <a:pt x="2663" y="965"/>
                </a:lnTo>
                <a:lnTo>
                  <a:pt x="2665" y="962"/>
                </a:lnTo>
                <a:lnTo>
                  <a:pt x="2667" y="962"/>
                </a:lnTo>
                <a:lnTo>
                  <a:pt x="2667" y="962"/>
                </a:lnTo>
                <a:lnTo>
                  <a:pt x="2667" y="962"/>
                </a:lnTo>
                <a:lnTo>
                  <a:pt x="2667" y="965"/>
                </a:lnTo>
                <a:lnTo>
                  <a:pt x="2669" y="965"/>
                </a:lnTo>
                <a:lnTo>
                  <a:pt x="2672" y="965"/>
                </a:lnTo>
                <a:lnTo>
                  <a:pt x="2672" y="965"/>
                </a:lnTo>
                <a:lnTo>
                  <a:pt x="2676" y="967"/>
                </a:lnTo>
                <a:lnTo>
                  <a:pt x="2676" y="967"/>
                </a:lnTo>
                <a:lnTo>
                  <a:pt x="2678" y="967"/>
                </a:lnTo>
                <a:lnTo>
                  <a:pt x="2678" y="967"/>
                </a:lnTo>
                <a:lnTo>
                  <a:pt x="2678" y="967"/>
                </a:lnTo>
                <a:lnTo>
                  <a:pt x="2678" y="967"/>
                </a:lnTo>
                <a:lnTo>
                  <a:pt x="2678" y="967"/>
                </a:lnTo>
                <a:lnTo>
                  <a:pt x="2680" y="967"/>
                </a:lnTo>
                <a:lnTo>
                  <a:pt x="2680" y="967"/>
                </a:lnTo>
                <a:lnTo>
                  <a:pt x="2682" y="965"/>
                </a:lnTo>
                <a:lnTo>
                  <a:pt x="2682" y="967"/>
                </a:lnTo>
                <a:lnTo>
                  <a:pt x="2682" y="967"/>
                </a:lnTo>
                <a:lnTo>
                  <a:pt x="2682" y="967"/>
                </a:lnTo>
                <a:lnTo>
                  <a:pt x="2682" y="967"/>
                </a:lnTo>
                <a:lnTo>
                  <a:pt x="2684" y="967"/>
                </a:lnTo>
                <a:lnTo>
                  <a:pt x="2686" y="969"/>
                </a:lnTo>
                <a:lnTo>
                  <a:pt x="2690" y="971"/>
                </a:lnTo>
                <a:lnTo>
                  <a:pt x="2692" y="971"/>
                </a:lnTo>
                <a:lnTo>
                  <a:pt x="2695" y="971"/>
                </a:lnTo>
                <a:lnTo>
                  <a:pt x="2697" y="971"/>
                </a:lnTo>
                <a:lnTo>
                  <a:pt x="2699" y="971"/>
                </a:lnTo>
                <a:lnTo>
                  <a:pt x="2701" y="971"/>
                </a:lnTo>
                <a:lnTo>
                  <a:pt x="2703" y="969"/>
                </a:lnTo>
                <a:lnTo>
                  <a:pt x="2705" y="969"/>
                </a:lnTo>
                <a:lnTo>
                  <a:pt x="2705" y="967"/>
                </a:lnTo>
                <a:lnTo>
                  <a:pt x="2705" y="967"/>
                </a:lnTo>
                <a:lnTo>
                  <a:pt x="2707" y="965"/>
                </a:lnTo>
                <a:lnTo>
                  <a:pt x="2711" y="962"/>
                </a:lnTo>
                <a:lnTo>
                  <a:pt x="2713" y="960"/>
                </a:lnTo>
                <a:lnTo>
                  <a:pt x="2716" y="960"/>
                </a:lnTo>
                <a:lnTo>
                  <a:pt x="2720" y="958"/>
                </a:lnTo>
                <a:lnTo>
                  <a:pt x="2724" y="958"/>
                </a:lnTo>
                <a:lnTo>
                  <a:pt x="2724" y="956"/>
                </a:lnTo>
                <a:lnTo>
                  <a:pt x="2728" y="954"/>
                </a:lnTo>
                <a:lnTo>
                  <a:pt x="2732" y="950"/>
                </a:lnTo>
                <a:lnTo>
                  <a:pt x="2734" y="948"/>
                </a:lnTo>
                <a:lnTo>
                  <a:pt x="2736" y="948"/>
                </a:lnTo>
                <a:lnTo>
                  <a:pt x="2741" y="950"/>
                </a:lnTo>
                <a:lnTo>
                  <a:pt x="2743" y="950"/>
                </a:lnTo>
                <a:lnTo>
                  <a:pt x="2749" y="954"/>
                </a:lnTo>
                <a:lnTo>
                  <a:pt x="2753" y="956"/>
                </a:lnTo>
                <a:lnTo>
                  <a:pt x="2755" y="956"/>
                </a:lnTo>
                <a:lnTo>
                  <a:pt x="2755" y="958"/>
                </a:lnTo>
                <a:lnTo>
                  <a:pt x="2757" y="965"/>
                </a:lnTo>
                <a:lnTo>
                  <a:pt x="2760" y="967"/>
                </a:lnTo>
                <a:lnTo>
                  <a:pt x="2760" y="969"/>
                </a:lnTo>
                <a:lnTo>
                  <a:pt x="2760" y="971"/>
                </a:lnTo>
                <a:lnTo>
                  <a:pt x="2760" y="973"/>
                </a:lnTo>
                <a:lnTo>
                  <a:pt x="2760" y="973"/>
                </a:lnTo>
                <a:lnTo>
                  <a:pt x="2762" y="973"/>
                </a:lnTo>
                <a:lnTo>
                  <a:pt x="2762" y="973"/>
                </a:lnTo>
                <a:lnTo>
                  <a:pt x="2764" y="975"/>
                </a:lnTo>
                <a:lnTo>
                  <a:pt x="2764" y="975"/>
                </a:lnTo>
                <a:lnTo>
                  <a:pt x="2764" y="975"/>
                </a:lnTo>
                <a:lnTo>
                  <a:pt x="2764" y="977"/>
                </a:lnTo>
                <a:lnTo>
                  <a:pt x="2766" y="977"/>
                </a:lnTo>
                <a:lnTo>
                  <a:pt x="2770" y="981"/>
                </a:lnTo>
                <a:lnTo>
                  <a:pt x="2770" y="983"/>
                </a:lnTo>
                <a:lnTo>
                  <a:pt x="2770" y="983"/>
                </a:lnTo>
                <a:lnTo>
                  <a:pt x="2768" y="983"/>
                </a:lnTo>
                <a:lnTo>
                  <a:pt x="2770" y="983"/>
                </a:lnTo>
                <a:lnTo>
                  <a:pt x="2770" y="983"/>
                </a:lnTo>
                <a:lnTo>
                  <a:pt x="2770" y="983"/>
                </a:lnTo>
                <a:lnTo>
                  <a:pt x="2772" y="983"/>
                </a:lnTo>
                <a:lnTo>
                  <a:pt x="2774" y="983"/>
                </a:lnTo>
                <a:lnTo>
                  <a:pt x="2776" y="986"/>
                </a:lnTo>
                <a:lnTo>
                  <a:pt x="2778" y="990"/>
                </a:lnTo>
                <a:lnTo>
                  <a:pt x="2783" y="992"/>
                </a:lnTo>
                <a:lnTo>
                  <a:pt x="2785" y="994"/>
                </a:lnTo>
                <a:lnTo>
                  <a:pt x="2791" y="1000"/>
                </a:lnTo>
                <a:lnTo>
                  <a:pt x="2793" y="1000"/>
                </a:lnTo>
                <a:lnTo>
                  <a:pt x="2797" y="1002"/>
                </a:lnTo>
                <a:lnTo>
                  <a:pt x="2797" y="1002"/>
                </a:lnTo>
                <a:lnTo>
                  <a:pt x="2797" y="1004"/>
                </a:lnTo>
                <a:lnTo>
                  <a:pt x="2799" y="1002"/>
                </a:lnTo>
                <a:lnTo>
                  <a:pt x="2799" y="1002"/>
                </a:lnTo>
                <a:lnTo>
                  <a:pt x="2801" y="1002"/>
                </a:lnTo>
                <a:lnTo>
                  <a:pt x="2804" y="1004"/>
                </a:lnTo>
                <a:lnTo>
                  <a:pt x="2806" y="1002"/>
                </a:lnTo>
                <a:lnTo>
                  <a:pt x="2808" y="1004"/>
                </a:lnTo>
                <a:lnTo>
                  <a:pt x="2808" y="1004"/>
                </a:lnTo>
                <a:lnTo>
                  <a:pt x="2812" y="1011"/>
                </a:lnTo>
                <a:lnTo>
                  <a:pt x="2812" y="1011"/>
                </a:lnTo>
                <a:lnTo>
                  <a:pt x="2812" y="1011"/>
                </a:lnTo>
                <a:lnTo>
                  <a:pt x="2812" y="1011"/>
                </a:lnTo>
                <a:lnTo>
                  <a:pt x="2812" y="1011"/>
                </a:lnTo>
                <a:lnTo>
                  <a:pt x="2814" y="1011"/>
                </a:lnTo>
                <a:lnTo>
                  <a:pt x="2816" y="1011"/>
                </a:lnTo>
                <a:lnTo>
                  <a:pt x="2818" y="1013"/>
                </a:lnTo>
                <a:lnTo>
                  <a:pt x="2816" y="1015"/>
                </a:lnTo>
                <a:lnTo>
                  <a:pt x="2816" y="1015"/>
                </a:lnTo>
                <a:lnTo>
                  <a:pt x="2818" y="1015"/>
                </a:lnTo>
                <a:lnTo>
                  <a:pt x="2818" y="1015"/>
                </a:lnTo>
                <a:lnTo>
                  <a:pt x="2820" y="1013"/>
                </a:lnTo>
                <a:lnTo>
                  <a:pt x="2822" y="1013"/>
                </a:lnTo>
                <a:lnTo>
                  <a:pt x="2822" y="1015"/>
                </a:lnTo>
                <a:lnTo>
                  <a:pt x="2824" y="1015"/>
                </a:lnTo>
                <a:lnTo>
                  <a:pt x="2824" y="1017"/>
                </a:lnTo>
                <a:lnTo>
                  <a:pt x="2824" y="1019"/>
                </a:lnTo>
                <a:lnTo>
                  <a:pt x="2824" y="1019"/>
                </a:lnTo>
                <a:lnTo>
                  <a:pt x="2824" y="1019"/>
                </a:lnTo>
                <a:lnTo>
                  <a:pt x="2824" y="1021"/>
                </a:lnTo>
                <a:lnTo>
                  <a:pt x="2829" y="1023"/>
                </a:lnTo>
                <a:lnTo>
                  <a:pt x="2831" y="1023"/>
                </a:lnTo>
                <a:lnTo>
                  <a:pt x="2833" y="1023"/>
                </a:lnTo>
                <a:lnTo>
                  <a:pt x="2835" y="1025"/>
                </a:lnTo>
                <a:lnTo>
                  <a:pt x="2837" y="1027"/>
                </a:lnTo>
                <a:lnTo>
                  <a:pt x="2837" y="1032"/>
                </a:lnTo>
                <a:lnTo>
                  <a:pt x="2839" y="1036"/>
                </a:lnTo>
                <a:lnTo>
                  <a:pt x="2841" y="1040"/>
                </a:lnTo>
                <a:lnTo>
                  <a:pt x="2841" y="1040"/>
                </a:lnTo>
                <a:lnTo>
                  <a:pt x="2843" y="1042"/>
                </a:lnTo>
                <a:lnTo>
                  <a:pt x="2843" y="1046"/>
                </a:lnTo>
                <a:lnTo>
                  <a:pt x="2841" y="1046"/>
                </a:lnTo>
                <a:lnTo>
                  <a:pt x="2839" y="1046"/>
                </a:lnTo>
                <a:lnTo>
                  <a:pt x="2839" y="1046"/>
                </a:lnTo>
                <a:lnTo>
                  <a:pt x="2837" y="1048"/>
                </a:lnTo>
                <a:lnTo>
                  <a:pt x="2839" y="1050"/>
                </a:lnTo>
                <a:lnTo>
                  <a:pt x="2837" y="1053"/>
                </a:lnTo>
                <a:lnTo>
                  <a:pt x="2835" y="1055"/>
                </a:lnTo>
                <a:lnTo>
                  <a:pt x="2835" y="1055"/>
                </a:lnTo>
                <a:lnTo>
                  <a:pt x="2835" y="1057"/>
                </a:lnTo>
                <a:lnTo>
                  <a:pt x="2835" y="1059"/>
                </a:lnTo>
                <a:lnTo>
                  <a:pt x="2841" y="1059"/>
                </a:lnTo>
                <a:lnTo>
                  <a:pt x="2841" y="1057"/>
                </a:lnTo>
                <a:lnTo>
                  <a:pt x="2841" y="1057"/>
                </a:lnTo>
                <a:lnTo>
                  <a:pt x="2843" y="1055"/>
                </a:lnTo>
                <a:lnTo>
                  <a:pt x="2848" y="1050"/>
                </a:lnTo>
                <a:lnTo>
                  <a:pt x="2848" y="1050"/>
                </a:lnTo>
                <a:lnTo>
                  <a:pt x="2848" y="1046"/>
                </a:lnTo>
                <a:lnTo>
                  <a:pt x="2848" y="1044"/>
                </a:lnTo>
                <a:lnTo>
                  <a:pt x="2850" y="1044"/>
                </a:lnTo>
                <a:lnTo>
                  <a:pt x="2854" y="1042"/>
                </a:lnTo>
                <a:lnTo>
                  <a:pt x="2856" y="1042"/>
                </a:lnTo>
                <a:lnTo>
                  <a:pt x="2856" y="1042"/>
                </a:lnTo>
                <a:lnTo>
                  <a:pt x="2856" y="1040"/>
                </a:lnTo>
                <a:lnTo>
                  <a:pt x="2856" y="1036"/>
                </a:lnTo>
                <a:lnTo>
                  <a:pt x="2854" y="1034"/>
                </a:lnTo>
                <a:lnTo>
                  <a:pt x="2852" y="1032"/>
                </a:lnTo>
                <a:lnTo>
                  <a:pt x="2848" y="1032"/>
                </a:lnTo>
                <a:lnTo>
                  <a:pt x="2848" y="1030"/>
                </a:lnTo>
                <a:lnTo>
                  <a:pt x="2848" y="1027"/>
                </a:lnTo>
                <a:lnTo>
                  <a:pt x="2850" y="1023"/>
                </a:lnTo>
                <a:lnTo>
                  <a:pt x="2852" y="1019"/>
                </a:lnTo>
                <a:lnTo>
                  <a:pt x="2854" y="1017"/>
                </a:lnTo>
                <a:lnTo>
                  <a:pt x="2854" y="1015"/>
                </a:lnTo>
                <a:lnTo>
                  <a:pt x="2856" y="1017"/>
                </a:lnTo>
                <a:lnTo>
                  <a:pt x="2858" y="1017"/>
                </a:lnTo>
                <a:lnTo>
                  <a:pt x="2858" y="1017"/>
                </a:lnTo>
                <a:lnTo>
                  <a:pt x="2858" y="1017"/>
                </a:lnTo>
                <a:lnTo>
                  <a:pt x="2860" y="1019"/>
                </a:lnTo>
                <a:lnTo>
                  <a:pt x="2860" y="1019"/>
                </a:lnTo>
                <a:lnTo>
                  <a:pt x="2866" y="1019"/>
                </a:lnTo>
                <a:lnTo>
                  <a:pt x="2871" y="1025"/>
                </a:lnTo>
                <a:lnTo>
                  <a:pt x="2873" y="1027"/>
                </a:lnTo>
                <a:lnTo>
                  <a:pt x="2873" y="1027"/>
                </a:lnTo>
                <a:lnTo>
                  <a:pt x="2875" y="1025"/>
                </a:lnTo>
                <a:lnTo>
                  <a:pt x="2875" y="1025"/>
                </a:lnTo>
                <a:lnTo>
                  <a:pt x="2875" y="1023"/>
                </a:lnTo>
                <a:lnTo>
                  <a:pt x="2875" y="1021"/>
                </a:lnTo>
                <a:lnTo>
                  <a:pt x="2873" y="1019"/>
                </a:lnTo>
                <a:lnTo>
                  <a:pt x="2868" y="1015"/>
                </a:lnTo>
                <a:lnTo>
                  <a:pt x="2868" y="1013"/>
                </a:lnTo>
                <a:lnTo>
                  <a:pt x="2860" y="1011"/>
                </a:lnTo>
                <a:lnTo>
                  <a:pt x="2858" y="1009"/>
                </a:lnTo>
                <a:lnTo>
                  <a:pt x="2856" y="1006"/>
                </a:lnTo>
                <a:lnTo>
                  <a:pt x="2848" y="1004"/>
                </a:lnTo>
                <a:lnTo>
                  <a:pt x="2839" y="1000"/>
                </a:lnTo>
                <a:lnTo>
                  <a:pt x="2837" y="998"/>
                </a:lnTo>
                <a:lnTo>
                  <a:pt x="2839" y="996"/>
                </a:lnTo>
                <a:lnTo>
                  <a:pt x="2839" y="996"/>
                </a:lnTo>
                <a:lnTo>
                  <a:pt x="2841" y="994"/>
                </a:lnTo>
                <a:lnTo>
                  <a:pt x="2841" y="994"/>
                </a:lnTo>
                <a:lnTo>
                  <a:pt x="2841" y="992"/>
                </a:lnTo>
                <a:lnTo>
                  <a:pt x="2841" y="992"/>
                </a:lnTo>
                <a:lnTo>
                  <a:pt x="2839" y="992"/>
                </a:lnTo>
                <a:lnTo>
                  <a:pt x="2831" y="992"/>
                </a:lnTo>
                <a:lnTo>
                  <a:pt x="2827" y="992"/>
                </a:lnTo>
                <a:lnTo>
                  <a:pt x="2822" y="990"/>
                </a:lnTo>
                <a:lnTo>
                  <a:pt x="2818" y="986"/>
                </a:lnTo>
                <a:lnTo>
                  <a:pt x="2814" y="981"/>
                </a:lnTo>
                <a:lnTo>
                  <a:pt x="2810" y="979"/>
                </a:lnTo>
                <a:lnTo>
                  <a:pt x="2810" y="975"/>
                </a:lnTo>
                <a:lnTo>
                  <a:pt x="2808" y="971"/>
                </a:lnTo>
                <a:lnTo>
                  <a:pt x="2806" y="967"/>
                </a:lnTo>
                <a:lnTo>
                  <a:pt x="2804" y="962"/>
                </a:lnTo>
                <a:lnTo>
                  <a:pt x="2804" y="962"/>
                </a:lnTo>
                <a:lnTo>
                  <a:pt x="2799" y="960"/>
                </a:lnTo>
                <a:lnTo>
                  <a:pt x="2795" y="956"/>
                </a:lnTo>
                <a:lnTo>
                  <a:pt x="2791" y="956"/>
                </a:lnTo>
                <a:lnTo>
                  <a:pt x="2789" y="954"/>
                </a:lnTo>
                <a:lnTo>
                  <a:pt x="2787" y="952"/>
                </a:lnTo>
                <a:lnTo>
                  <a:pt x="2787" y="948"/>
                </a:lnTo>
                <a:lnTo>
                  <a:pt x="2785" y="944"/>
                </a:lnTo>
                <a:lnTo>
                  <a:pt x="2785" y="941"/>
                </a:lnTo>
                <a:lnTo>
                  <a:pt x="2787" y="941"/>
                </a:lnTo>
                <a:lnTo>
                  <a:pt x="2787" y="941"/>
                </a:lnTo>
                <a:lnTo>
                  <a:pt x="2789" y="941"/>
                </a:lnTo>
                <a:lnTo>
                  <a:pt x="2789" y="939"/>
                </a:lnTo>
                <a:lnTo>
                  <a:pt x="2789" y="939"/>
                </a:lnTo>
                <a:lnTo>
                  <a:pt x="2787" y="937"/>
                </a:lnTo>
                <a:lnTo>
                  <a:pt x="2785" y="935"/>
                </a:lnTo>
                <a:lnTo>
                  <a:pt x="2785" y="933"/>
                </a:lnTo>
                <a:lnTo>
                  <a:pt x="2785" y="931"/>
                </a:lnTo>
                <a:lnTo>
                  <a:pt x="2785" y="931"/>
                </a:lnTo>
                <a:lnTo>
                  <a:pt x="2787" y="929"/>
                </a:lnTo>
                <a:lnTo>
                  <a:pt x="2789" y="929"/>
                </a:lnTo>
                <a:lnTo>
                  <a:pt x="2789" y="929"/>
                </a:lnTo>
                <a:lnTo>
                  <a:pt x="2789" y="929"/>
                </a:lnTo>
                <a:lnTo>
                  <a:pt x="2789" y="929"/>
                </a:lnTo>
                <a:lnTo>
                  <a:pt x="2791" y="929"/>
                </a:lnTo>
                <a:lnTo>
                  <a:pt x="2793" y="929"/>
                </a:lnTo>
                <a:lnTo>
                  <a:pt x="2795" y="927"/>
                </a:lnTo>
                <a:lnTo>
                  <a:pt x="2797" y="927"/>
                </a:lnTo>
                <a:lnTo>
                  <a:pt x="2797" y="925"/>
                </a:lnTo>
                <a:lnTo>
                  <a:pt x="2799" y="925"/>
                </a:lnTo>
                <a:lnTo>
                  <a:pt x="2799" y="925"/>
                </a:lnTo>
                <a:lnTo>
                  <a:pt x="2804" y="925"/>
                </a:lnTo>
                <a:lnTo>
                  <a:pt x="2804" y="925"/>
                </a:lnTo>
                <a:lnTo>
                  <a:pt x="2806" y="925"/>
                </a:lnTo>
                <a:lnTo>
                  <a:pt x="2808" y="927"/>
                </a:lnTo>
                <a:lnTo>
                  <a:pt x="2806" y="927"/>
                </a:lnTo>
                <a:lnTo>
                  <a:pt x="2806" y="929"/>
                </a:lnTo>
                <a:lnTo>
                  <a:pt x="2804" y="929"/>
                </a:lnTo>
                <a:lnTo>
                  <a:pt x="2804" y="929"/>
                </a:lnTo>
                <a:lnTo>
                  <a:pt x="2806" y="933"/>
                </a:lnTo>
                <a:lnTo>
                  <a:pt x="2806" y="935"/>
                </a:lnTo>
                <a:lnTo>
                  <a:pt x="2806" y="935"/>
                </a:lnTo>
                <a:lnTo>
                  <a:pt x="2808" y="937"/>
                </a:lnTo>
                <a:lnTo>
                  <a:pt x="2808" y="941"/>
                </a:lnTo>
                <a:lnTo>
                  <a:pt x="2810" y="941"/>
                </a:lnTo>
                <a:lnTo>
                  <a:pt x="2810" y="941"/>
                </a:lnTo>
                <a:lnTo>
                  <a:pt x="2812" y="939"/>
                </a:lnTo>
                <a:lnTo>
                  <a:pt x="2812" y="937"/>
                </a:lnTo>
                <a:lnTo>
                  <a:pt x="2814" y="935"/>
                </a:lnTo>
                <a:lnTo>
                  <a:pt x="2814" y="933"/>
                </a:lnTo>
                <a:lnTo>
                  <a:pt x="2816" y="931"/>
                </a:lnTo>
                <a:lnTo>
                  <a:pt x="2816" y="931"/>
                </a:lnTo>
                <a:lnTo>
                  <a:pt x="2818" y="933"/>
                </a:lnTo>
                <a:lnTo>
                  <a:pt x="2820" y="933"/>
                </a:lnTo>
                <a:lnTo>
                  <a:pt x="2822" y="937"/>
                </a:lnTo>
                <a:lnTo>
                  <a:pt x="2824" y="939"/>
                </a:lnTo>
                <a:lnTo>
                  <a:pt x="2822" y="941"/>
                </a:lnTo>
                <a:lnTo>
                  <a:pt x="2824" y="944"/>
                </a:lnTo>
                <a:lnTo>
                  <a:pt x="2824" y="946"/>
                </a:lnTo>
                <a:lnTo>
                  <a:pt x="2829" y="950"/>
                </a:lnTo>
                <a:lnTo>
                  <a:pt x="2831" y="950"/>
                </a:lnTo>
                <a:lnTo>
                  <a:pt x="2833" y="950"/>
                </a:lnTo>
                <a:lnTo>
                  <a:pt x="2831" y="950"/>
                </a:lnTo>
                <a:lnTo>
                  <a:pt x="2829" y="950"/>
                </a:lnTo>
                <a:lnTo>
                  <a:pt x="2829" y="950"/>
                </a:lnTo>
                <a:lnTo>
                  <a:pt x="2829" y="950"/>
                </a:lnTo>
                <a:lnTo>
                  <a:pt x="2827" y="952"/>
                </a:lnTo>
                <a:lnTo>
                  <a:pt x="2829" y="952"/>
                </a:lnTo>
                <a:lnTo>
                  <a:pt x="2833" y="958"/>
                </a:lnTo>
                <a:lnTo>
                  <a:pt x="2835" y="958"/>
                </a:lnTo>
                <a:lnTo>
                  <a:pt x="2837" y="960"/>
                </a:lnTo>
                <a:lnTo>
                  <a:pt x="2839" y="962"/>
                </a:lnTo>
                <a:lnTo>
                  <a:pt x="2839" y="962"/>
                </a:lnTo>
                <a:lnTo>
                  <a:pt x="2839" y="962"/>
                </a:lnTo>
                <a:lnTo>
                  <a:pt x="2839" y="965"/>
                </a:lnTo>
                <a:lnTo>
                  <a:pt x="2839" y="965"/>
                </a:lnTo>
                <a:lnTo>
                  <a:pt x="2841" y="965"/>
                </a:lnTo>
                <a:lnTo>
                  <a:pt x="2843" y="965"/>
                </a:lnTo>
                <a:lnTo>
                  <a:pt x="2845" y="965"/>
                </a:lnTo>
                <a:lnTo>
                  <a:pt x="2848" y="965"/>
                </a:lnTo>
                <a:lnTo>
                  <a:pt x="2852" y="967"/>
                </a:lnTo>
                <a:lnTo>
                  <a:pt x="2856" y="969"/>
                </a:lnTo>
                <a:lnTo>
                  <a:pt x="2858" y="971"/>
                </a:lnTo>
                <a:lnTo>
                  <a:pt x="2862" y="973"/>
                </a:lnTo>
                <a:lnTo>
                  <a:pt x="2862" y="975"/>
                </a:lnTo>
                <a:lnTo>
                  <a:pt x="2864" y="975"/>
                </a:lnTo>
                <a:lnTo>
                  <a:pt x="2864" y="975"/>
                </a:lnTo>
                <a:lnTo>
                  <a:pt x="2858" y="973"/>
                </a:lnTo>
                <a:lnTo>
                  <a:pt x="2856" y="973"/>
                </a:lnTo>
                <a:lnTo>
                  <a:pt x="2854" y="973"/>
                </a:lnTo>
                <a:lnTo>
                  <a:pt x="2858" y="973"/>
                </a:lnTo>
                <a:lnTo>
                  <a:pt x="2862" y="975"/>
                </a:lnTo>
                <a:lnTo>
                  <a:pt x="2866" y="977"/>
                </a:lnTo>
                <a:lnTo>
                  <a:pt x="2871" y="979"/>
                </a:lnTo>
                <a:lnTo>
                  <a:pt x="2873" y="981"/>
                </a:lnTo>
                <a:lnTo>
                  <a:pt x="2877" y="983"/>
                </a:lnTo>
                <a:lnTo>
                  <a:pt x="2877" y="983"/>
                </a:lnTo>
                <a:lnTo>
                  <a:pt x="2877" y="983"/>
                </a:lnTo>
                <a:lnTo>
                  <a:pt x="2877" y="983"/>
                </a:lnTo>
                <a:lnTo>
                  <a:pt x="2877" y="983"/>
                </a:lnTo>
                <a:lnTo>
                  <a:pt x="2877" y="983"/>
                </a:lnTo>
                <a:lnTo>
                  <a:pt x="2877" y="983"/>
                </a:lnTo>
                <a:lnTo>
                  <a:pt x="2881" y="986"/>
                </a:lnTo>
                <a:lnTo>
                  <a:pt x="2885" y="990"/>
                </a:lnTo>
                <a:lnTo>
                  <a:pt x="2885" y="992"/>
                </a:lnTo>
                <a:lnTo>
                  <a:pt x="2887" y="992"/>
                </a:lnTo>
                <a:lnTo>
                  <a:pt x="2889" y="994"/>
                </a:lnTo>
                <a:lnTo>
                  <a:pt x="2892" y="994"/>
                </a:lnTo>
                <a:lnTo>
                  <a:pt x="2892" y="996"/>
                </a:lnTo>
                <a:lnTo>
                  <a:pt x="2892" y="998"/>
                </a:lnTo>
                <a:lnTo>
                  <a:pt x="2889" y="998"/>
                </a:lnTo>
                <a:lnTo>
                  <a:pt x="2889" y="1000"/>
                </a:lnTo>
                <a:lnTo>
                  <a:pt x="2889" y="1002"/>
                </a:lnTo>
                <a:lnTo>
                  <a:pt x="2889" y="1004"/>
                </a:lnTo>
                <a:lnTo>
                  <a:pt x="2889" y="1006"/>
                </a:lnTo>
                <a:lnTo>
                  <a:pt x="2889" y="1009"/>
                </a:lnTo>
                <a:lnTo>
                  <a:pt x="2889" y="1011"/>
                </a:lnTo>
                <a:lnTo>
                  <a:pt x="2887" y="1013"/>
                </a:lnTo>
                <a:lnTo>
                  <a:pt x="2887" y="1015"/>
                </a:lnTo>
                <a:lnTo>
                  <a:pt x="2889" y="1017"/>
                </a:lnTo>
                <a:lnTo>
                  <a:pt x="2889" y="1017"/>
                </a:lnTo>
                <a:lnTo>
                  <a:pt x="2889" y="1019"/>
                </a:lnTo>
                <a:lnTo>
                  <a:pt x="2889" y="1017"/>
                </a:lnTo>
                <a:lnTo>
                  <a:pt x="2887" y="1017"/>
                </a:lnTo>
                <a:lnTo>
                  <a:pt x="2887" y="1017"/>
                </a:lnTo>
                <a:lnTo>
                  <a:pt x="2887" y="1019"/>
                </a:lnTo>
                <a:lnTo>
                  <a:pt x="2889" y="1019"/>
                </a:lnTo>
                <a:lnTo>
                  <a:pt x="2889" y="1021"/>
                </a:lnTo>
                <a:lnTo>
                  <a:pt x="2896" y="1023"/>
                </a:lnTo>
                <a:lnTo>
                  <a:pt x="2898" y="1027"/>
                </a:lnTo>
                <a:lnTo>
                  <a:pt x="2898" y="1027"/>
                </a:lnTo>
                <a:lnTo>
                  <a:pt x="2898" y="1030"/>
                </a:lnTo>
                <a:lnTo>
                  <a:pt x="2900" y="1032"/>
                </a:lnTo>
                <a:lnTo>
                  <a:pt x="2900" y="1032"/>
                </a:lnTo>
                <a:lnTo>
                  <a:pt x="2902" y="1036"/>
                </a:lnTo>
                <a:lnTo>
                  <a:pt x="2904" y="1038"/>
                </a:lnTo>
                <a:lnTo>
                  <a:pt x="2906" y="1038"/>
                </a:lnTo>
                <a:lnTo>
                  <a:pt x="2908" y="1040"/>
                </a:lnTo>
                <a:lnTo>
                  <a:pt x="2908" y="1040"/>
                </a:lnTo>
                <a:lnTo>
                  <a:pt x="2908" y="1042"/>
                </a:lnTo>
                <a:lnTo>
                  <a:pt x="2910" y="1040"/>
                </a:lnTo>
                <a:lnTo>
                  <a:pt x="2912" y="1040"/>
                </a:lnTo>
                <a:lnTo>
                  <a:pt x="2912" y="1040"/>
                </a:lnTo>
                <a:lnTo>
                  <a:pt x="2915" y="1040"/>
                </a:lnTo>
                <a:lnTo>
                  <a:pt x="2915" y="1042"/>
                </a:lnTo>
                <a:lnTo>
                  <a:pt x="2915" y="1042"/>
                </a:lnTo>
                <a:lnTo>
                  <a:pt x="2915" y="1042"/>
                </a:lnTo>
                <a:lnTo>
                  <a:pt x="2912" y="1044"/>
                </a:lnTo>
                <a:lnTo>
                  <a:pt x="2910" y="1042"/>
                </a:lnTo>
                <a:lnTo>
                  <a:pt x="2908" y="1042"/>
                </a:lnTo>
                <a:lnTo>
                  <a:pt x="2908" y="1044"/>
                </a:lnTo>
                <a:lnTo>
                  <a:pt x="2908" y="1044"/>
                </a:lnTo>
                <a:lnTo>
                  <a:pt x="2910" y="1044"/>
                </a:lnTo>
                <a:lnTo>
                  <a:pt x="2912" y="1046"/>
                </a:lnTo>
                <a:lnTo>
                  <a:pt x="2912" y="1050"/>
                </a:lnTo>
                <a:lnTo>
                  <a:pt x="2915" y="1053"/>
                </a:lnTo>
                <a:lnTo>
                  <a:pt x="2915" y="1053"/>
                </a:lnTo>
                <a:lnTo>
                  <a:pt x="2917" y="1053"/>
                </a:lnTo>
                <a:lnTo>
                  <a:pt x="2917" y="1050"/>
                </a:lnTo>
                <a:lnTo>
                  <a:pt x="2917" y="1050"/>
                </a:lnTo>
                <a:lnTo>
                  <a:pt x="2917" y="1050"/>
                </a:lnTo>
                <a:lnTo>
                  <a:pt x="2917" y="1050"/>
                </a:lnTo>
                <a:lnTo>
                  <a:pt x="2919" y="1053"/>
                </a:lnTo>
                <a:lnTo>
                  <a:pt x="2921" y="1053"/>
                </a:lnTo>
                <a:lnTo>
                  <a:pt x="2921" y="1053"/>
                </a:lnTo>
                <a:lnTo>
                  <a:pt x="2923" y="1053"/>
                </a:lnTo>
                <a:lnTo>
                  <a:pt x="2923" y="1053"/>
                </a:lnTo>
                <a:lnTo>
                  <a:pt x="2925" y="1050"/>
                </a:lnTo>
                <a:lnTo>
                  <a:pt x="2929" y="1053"/>
                </a:lnTo>
                <a:lnTo>
                  <a:pt x="2931" y="1053"/>
                </a:lnTo>
                <a:lnTo>
                  <a:pt x="2931" y="1053"/>
                </a:lnTo>
                <a:lnTo>
                  <a:pt x="2933" y="1050"/>
                </a:lnTo>
                <a:lnTo>
                  <a:pt x="2936" y="1053"/>
                </a:lnTo>
                <a:lnTo>
                  <a:pt x="2938" y="1053"/>
                </a:lnTo>
                <a:lnTo>
                  <a:pt x="2938" y="1055"/>
                </a:lnTo>
                <a:lnTo>
                  <a:pt x="2938" y="1055"/>
                </a:lnTo>
                <a:lnTo>
                  <a:pt x="2940" y="1055"/>
                </a:lnTo>
                <a:lnTo>
                  <a:pt x="2942" y="1055"/>
                </a:lnTo>
                <a:lnTo>
                  <a:pt x="2942" y="1055"/>
                </a:lnTo>
                <a:lnTo>
                  <a:pt x="2942" y="1055"/>
                </a:lnTo>
                <a:lnTo>
                  <a:pt x="2944" y="1055"/>
                </a:lnTo>
                <a:lnTo>
                  <a:pt x="2944" y="1057"/>
                </a:lnTo>
                <a:lnTo>
                  <a:pt x="2944" y="1057"/>
                </a:lnTo>
                <a:lnTo>
                  <a:pt x="2942" y="1057"/>
                </a:lnTo>
                <a:lnTo>
                  <a:pt x="2940" y="1057"/>
                </a:lnTo>
                <a:lnTo>
                  <a:pt x="2940" y="1057"/>
                </a:lnTo>
                <a:lnTo>
                  <a:pt x="2940" y="1059"/>
                </a:lnTo>
                <a:lnTo>
                  <a:pt x="2940" y="1059"/>
                </a:lnTo>
                <a:lnTo>
                  <a:pt x="2940" y="1059"/>
                </a:lnTo>
                <a:lnTo>
                  <a:pt x="2938" y="1059"/>
                </a:lnTo>
                <a:lnTo>
                  <a:pt x="2938" y="1057"/>
                </a:lnTo>
                <a:lnTo>
                  <a:pt x="2933" y="1057"/>
                </a:lnTo>
                <a:lnTo>
                  <a:pt x="2929" y="1055"/>
                </a:lnTo>
                <a:lnTo>
                  <a:pt x="2925" y="1053"/>
                </a:lnTo>
                <a:lnTo>
                  <a:pt x="2923" y="1053"/>
                </a:lnTo>
                <a:lnTo>
                  <a:pt x="2923" y="1053"/>
                </a:lnTo>
                <a:lnTo>
                  <a:pt x="2921" y="1055"/>
                </a:lnTo>
                <a:lnTo>
                  <a:pt x="2921" y="1055"/>
                </a:lnTo>
                <a:lnTo>
                  <a:pt x="2919" y="1055"/>
                </a:lnTo>
                <a:lnTo>
                  <a:pt x="2919" y="1055"/>
                </a:lnTo>
                <a:lnTo>
                  <a:pt x="2917" y="1057"/>
                </a:lnTo>
                <a:lnTo>
                  <a:pt x="2915" y="1059"/>
                </a:lnTo>
                <a:lnTo>
                  <a:pt x="2915" y="1061"/>
                </a:lnTo>
                <a:lnTo>
                  <a:pt x="2915" y="1061"/>
                </a:lnTo>
                <a:lnTo>
                  <a:pt x="2915" y="1061"/>
                </a:lnTo>
                <a:lnTo>
                  <a:pt x="2917" y="1061"/>
                </a:lnTo>
                <a:lnTo>
                  <a:pt x="2917" y="1063"/>
                </a:lnTo>
                <a:lnTo>
                  <a:pt x="2919" y="1063"/>
                </a:lnTo>
                <a:lnTo>
                  <a:pt x="2921" y="1065"/>
                </a:lnTo>
                <a:lnTo>
                  <a:pt x="2921" y="1067"/>
                </a:lnTo>
                <a:lnTo>
                  <a:pt x="2923" y="1069"/>
                </a:lnTo>
                <a:lnTo>
                  <a:pt x="2921" y="1071"/>
                </a:lnTo>
                <a:lnTo>
                  <a:pt x="2921" y="1074"/>
                </a:lnTo>
                <a:lnTo>
                  <a:pt x="2923" y="1078"/>
                </a:lnTo>
                <a:lnTo>
                  <a:pt x="2925" y="1080"/>
                </a:lnTo>
                <a:lnTo>
                  <a:pt x="2925" y="1078"/>
                </a:lnTo>
                <a:lnTo>
                  <a:pt x="2925" y="1076"/>
                </a:lnTo>
                <a:lnTo>
                  <a:pt x="2925" y="1076"/>
                </a:lnTo>
                <a:lnTo>
                  <a:pt x="2927" y="1074"/>
                </a:lnTo>
                <a:lnTo>
                  <a:pt x="2927" y="1074"/>
                </a:lnTo>
                <a:lnTo>
                  <a:pt x="2929" y="1076"/>
                </a:lnTo>
                <a:lnTo>
                  <a:pt x="2929" y="1076"/>
                </a:lnTo>
                <a:lnTo>
                  <a:pt x="2929" y="1076"/>
                </a:lnTo>
                <a:lnTo>
                  <a:pt x="2931" y="1080"/>
                </a:lnTo>
                <a:lnTo>
                  <a:pt x="2931" y="1080"/>
                </a:lnTo>
                <a:lnTo>
                  <a:pt x="2931" y="1082"/>
                </a:lnTo>
                <a:lnTo>
                  <a:pt x="2933" y="1084"/>
                </a:lnTo>
                <a:lnTo>
                  <a:pt x="2933" y="1084"/>
                </a:lnTo>
                <a:lnTo>
                  <a:pt x="2933" y="1082"/>
                </a:lnTo>
                <a:lnTo>
                  <a:pt x="2936" y="1078"/>
                </a:lnTo>
                <a:lnTo>
                  <a:pt x="2938" y="1078"/>
                </a:lnTo>
                <a:lnTo>
                  <a:pt x="2938" y="1078"/>
                </a:lnTo>
                <a:lnTo>
                  <a:pt x="2938" y="1080"/>
                </a:lnTo>
                <a:lnTo>
                  <a:pt x="2940" y="1082"/>
                </a:lnTo>
                <a:lnTo>
                  <a:pt x="2942" y="1084"/>
                </a:lnTo>
                <a:lnTo>
                  <a:pt x="2942" y="1084"/>
                </a:lnTo>
                <a:lnTo>
                  <a:pt x="2944" y="1084"/>
                </a:lnTo>
                <a:lnTo>
                  <a:pt x="2942" y="1082"/>
                </a:lnTo>
                <a:lnTo>
                  <a:pt x="2942" y="1080"/>
                </a:lnTo>
                <a:lnTo>
                  <a:pt x="2942" y="1078"/>
                </a:lnTo>
                <a:lnTo>
                  <a:pt x="2942" y="1078"/>
                </a:lnTo>
                <a:lnTo>
                  <a:pt x="2942" y="1074"/>
                </a:lnTo>
                <a:lnTo>
                  <a:pt x="2940" y="1069"/>
                </a:lnTo>
                <a:lnTo>
                  <a:pt x="2938" y="1067"/>
                </a:lnTo>
                <a:lnTo>
                  <a:pt x="2938" y="1065"/>
                </a:lnTo>
                <a:lnTo>
                  <a:pt x="2938" y="1065"/>
                </a:lnTo>
                <a:lnTo>
                  <a:pt x="2940" y="1065"/>
                </a:lnTo>
                <a:lnTo>
                  <a:pt x="2940" y="1065"/>
                </a:lnTo>
                <a:lnTo>
                  <a:pt x="2942" y="1067"/>
                </a:lnTo>
                <a:lnTo>
                  <a:pt x="2942" y="1067"/>
                </a:lnTo>
                <a:lnTo>
                  <a:pt x="2942" y="1069"/>
                </a:lnTo>
                <a:lnTo>
                  <a:pt x="2944" y="1069"/>
                </a:lnTo>
                <a:lnTo>
                  <a:pt x="2944" y="1069"/>
                </a:lnTo>
                <a:lnTo>
                  <a:pt x="2944" y="1069"/>
                </a:lnTo>
                <a:lnTo>
                  <a:pt x="2948" y="1067"/>
                </a:lnTo>
                <a:lnTo>
                  <a:pt x="2948" y="1067"/>
                </a:lnTo>
                <a:lnTo>
                  <a:pt x="2948" y="1067"/>
                </a:lnTo>
                <a:lnTo>
                  <a:pt x="2946" y="1065"/>
                </a:lnTo>
                <a:lnTo>
                  <a:pt x="2946" y="1065"/>
                </a:lnTo>
                <a:lnTo>
                  <a:pt x="2946" y="1065"/>
                </a:lnTo>
                <a:lnTo>
                  <a:pt x="2944" y="1065"/>
                </a:lnTo>
                <a:lnTo>
                  <a:pt x="2944" y="1065"/>
                </a:lnTo>
                <a:lnTo>
                  <a:pt x="2944" y="1063"/>
                </a:lnTo>
                <a:lnTo>
                  <a:pt x="2944" y="1061"/>
                </a:lnTo>
                <a:lnTo>
                  <a:pt x="2942" y="1061"/>
                </a:lnTo>
                <a:lnTo>
                  <a:pt x="2942" y="1061"/>
                </a:lnTo>
                <a:lnTo>
                  <a:pt x="2942" y="1059"/>
                </a:lnTo>
                <a:lnTo>
                  <a:pt x="2942" y="1059"/>
                </a:lnTo>
                <a:lnTo>
                  <a:pt x="2944" y="1059"/>
                </a:lnTo>
                <a:lnTo>
                  <a:pt x="2946" y="1059"/>
                </a:lnTo>
                <a:lnTo>
                  <a:pt x="2948" y="1057"/>
                </a:lnTo>
                <a:lnTo>
                  <a:pt x="2948" y="1057"/>
                </a:lnTo>
                <a:lnTo>
                  <a:pt x="2950" y="1059"/>
                </a:lnTo>
                <a:lnTo>
                  <a:pt x="2952" y="1061"/>
                </a:lnTo>
                <a:lnTo>
                  <a:pt x="2954" y="1061"/>
                </a:lnTo>
                <a:lnTo>
                  <a:pt x="2954" y="1063"/>
                </a:lnTo>
                <a:lnTo>
                  <a:pt x="2956" y="1063"/>
                </a:lnTo>
                <a:lnTo>
                  <a:pt x="2956" y="1063"/>
                </a:lnTo>
                <a:lnTo>
                  <a:pt x="2956" y="1061"/>
                </a:lnTo>
                <a:lnTo>
                  <a:pt x="2956" y="1061"/>
                </a:lnTo>
                <a:lnTo>
                  <a:pt x="2956" y="1059"/>
                </a:lnTo>
                <a:lnTo>
                  <a:pt x="2956" y="1057"/>
                </a:lnTo>
                <a:lnTo>
                  <a:pt x="2956" y="1055"/>
                </a:lnTo>
                <a:lnTo>
                  <a:pt x="2954" y="1053"/>
                </a:lnTo>
                <a:lnTo>
                  <a:pt x="2952" y="1053"/>
                </a:lnTo>
                <a:lnTo>
                  <a:pt x="2950" y="1053"/>
                </a:lnTo>
                <a:lnTo>
                  <a:pt x="2950" y="1050"/>
                </a:lnTo>
                <a:lnTo>
                  <a:pt x="2946" y="1048"/>
                </a:lnTo>
                <a:lnTo>
                  <a:pt x="2944" y="1046"/>
                </a:lnTo>
                <a:lnTo>
                  <a:pt x="2944" y="1046"/>
                </a:lnTo>
                <a:lnTo>
                  <a:pt x="2942" y="1046"/>
                </a:lnTo>
                <a:lnTo>
                  <a:pt x="2938" y="1044"/>
                </a:lnTo>
                <a:lnTo>
                  <a:pt x="2936" y="1044"/>
                </a:lnTo>
                <a:lnTo>
                  <a:pt x="2936" y="1044"/>
                </a:lnTo>
                <a:lnTo>
                  <a:pt x="2936" y="1044"/>
                </a:lnTo>
                <a:lnTo>
                  <a:pt x="2936" y="1044"/>
                </a:lnTo>
                <a:lnTo>
                  <a:pt x="2936" y="1042"/>
                </a:lnTo>
                <a:lnTo>
                  <a:pt x="2938" y="1042"/>
                </a:lnTo>
                <a:lnTo>
                  <a:pt x="2940" y="1042"/>
                </a:lnTo>
                <a:lnTo>
                  <a:pt x="2942" y="1040"/>
                </a:lnTo>
                <a:lnTo>
                  <a:pt x="2940" y="1040"/>
                </a:lnTo>
                <a:lnTo>
                  <a:pt x="2940" y="1040"/>
                </a:lnTo>
                <a:lnTo>
                  <a:pt x="2940" y="1038"/>
                </a:lnTo>
                <a:lnTo>
                  <a:pt x="2938" y="1038"/>
                </a:lnTo>
                <a:lnTo>
                  <a:pt x="2940" y="1036"/>
                </a:lnTo>
                <a:lnTo>
                  <a:pt x="2942" y="1036"/>
                </a:lnTo>
                <a:lnTo>
                  <a:pt x="2944" y="1038"/>
                </a:lnTo>
                <a:lnTo>
                  <a:pt x="2944" y="1038"/>
                </a:lnTo>
                <a:lnTo>
                  <a:pt x="2942" y="1040"/>
                </a:lnTo>
                <a:lnTo>
                  <a:pt x="2944" y="1040"/>
                </a:lnTo>
                <a:lnTo>
                  <a:pt x="2944" y="1040"/>
                </a:lnTo>
                <a:lnTo>
                  <a:pt x="2946" y="1038"/>
                </a:lnTo>
                <a:lnTo>
                  <a:pt x="2946" y="1036"/>
                </a:lnTo>
                <a:lnTo>
                  <a:pt x="2944" y="1036"/>
                </a:lnTo>
                <a:lnTo>
                  <a:pt x="2942" y="1034"/>
                </a:lnTo>
                <a:lnTo>
                  <a:pt x="2940" y="1032"/>
                </a:lnTo>
                <a:lnTo>
                  <a:pt x="2940" y="1032"/>
                </a:lnTo>
                <a:lnTo>
                  <a:pt x="2938" y="1027"/>
                </a:lnTo>
                <a:lnTo>
                  <a:pt x="2936" y="1023"/>
                </a:lnTo>
                <a:lnTo>
                  <a:pt x="2936" y="1023"/>
                </a:lnTo>
                <a:lnTo>
                  <a:pt x="2936" y="1019"/>
                </a:lnTo>
                <a:lnTo>
                  <a:pt x="2936" y="1019"/>
                </a:lnTo>
                <a:lnTo>
                  <a:pt x="2936" y="1017"/>
                </a:lnTo>
                <a:lnTo>
                  <a:pt x="2936" y="1017"/>
                </a:lnTo>
                <a:lnTo>
                  <a:pt x="2938" y="1015"/>
                </a:lnTo>
                <a:lnTo>
                  <a:pt x="2938" y="1015"/>
                </a:lnTo>
                <a:lnTo>
                  <a:pt x="2940" y="1015"/>
                </a:lnTo>
                <a:lnTo>
                  <a:pt x="2940" y="1015"/>
                </a:lnTo>
                <a:lnTo>
                  <a:pt x="2940" y="1017"/>
                </a:lnTo>
                <a:lnTo>
                  <a:pt x="2940" y="1017"/>
                </a:lnTo>
                <a:lnTo>
                  <a:pt x="2942" y="1019"/>
                </a:lnTo>
                <a:lnTo>
                  <a:pt x="2946" y="1021"/>
                </a:lnTo>
                <a:lnTo>
                  <a:pt x="2946" y="1023"/>
                </a:lnTo>
                <a:lnTo>
                  <a:pt x="2946" y="1025"/>
                </a:lnTo>
                <a:lnTo>
                  <a:pt x="2950" y="1025"/>
                </a:lnTo>
                <a:lnTo>
                  <a:pt x="2950" y="1025"/>
                </a:lnTo>
                <a:lnTo>
                  <a:pt x="2950" y="1025"/>
                </a:lnTo>
                <a:lnTo>
                  <a:pt x="2948" y="1023"/>
                </a:lnTo>
                <a:lnTo>
                  <a:pt x="2948" y="1023"/>
                </a:lnTo>
                <a:lnTo>
                  <a:pt x="2946" y="1021"/>
                </a:lnTo>
                <a:lnTo>
                  <a:pt x="2948" y="1019"/>
                </a:lnTo>
                <a:lnTo>
                  <a:pt x="2950" y="1021"/>
                </a:lnTo>
                <a:lnTo>
                  <a:pt x="2952" y="1023"/>
                </a:lnTo>
                <a:lnTo>
                  <a:pt x="2954" y="1025"/>
                </a:lnTo>
                <a:lnTo>
                  <a:pt x="2954" y="1025"/>
                </a:lnTo>
                <a:lnTo>
                  <a:pt x="2954" y="1023"/>
                </a:lnTo>
                <a:lnTo>
                  <a:pt x="2954" y="1023"/>
                </a:lnTo>
                <a:lnTo>
                  <a:pt x="2954" y="1021"/>
                </a:lnTo>
                <a:lnTo>
                  <a:pt x="2952" y="1021"/>
                </a:lnTo>
                <a:lnTo>
                  <a:pt x="2952" y="1019"/>
                </a:lnTo>
                <a:lnTo>
                  <a:pt x="2952" y="1019"/>
                </a:lnTo>
                <a:lnTo>
                  <a:pt x="2952" y="1019"/>
                </a:lnTo>
                <a:lnTo>
                  <a:pt x="2954" y="1019"/>
                </a:lnTo>
                <a:lnTo>
                  <a:pt x="2956" y="1019"/>
                </a:lnTo>
                <a:lnTo>
                  <a:pt x="2959" y="1019"/>
                </a:lnTo>
                <a:lnTo>
                  <a:pt x="2959" y="1021"/>
                </a:lnTo>
                <a:lnTo>
                  <a:pt x="2961" y="1021"/>
                </a:lnTo>
                <a:lnTo>
                  <a:pt x="2961" y="1021"/>
                </a:lnTo>
                <a:lnTo>
                  <a:pt x="2959" y="1019"/>
                </a:lnTo>
                <a:lnTo>
                  <a:pt x="2956" y="1017"/>
                </a:lnTo>
                <a:lnTo>
                  <a:pt x="2954" y="1017"/>
                </a:lnTo>
                <a:lnTo>
                  <a:pt x="2954" y="1017"/>
                </a:lnTo>
                <a:lnTo>
                  <a:pt x="2952" y="1017"/>
                </a:lnTo>
                <a:lnTo>
                  <a:pt x="2954" y="1015"/>
                </a:lnTo>
                <a:lnTo>
                  <a:pt x="2952" y="1015"/>
                </a:lnTo>
                <a:lnTo>
                  <a:pt x="2952" y="1013"/>
                </a:lnTo>
                <a:lnTo>
                  <a:pt x="2952" y="1013"/>
                </a:lnTo>
                <a:lnTo>
                  <a:pt x="2954" y="1013"/>
                </a:lnTo>
                <a:lnTo>
                  <a:pt x="2956" y="1013"/>
                </a:lnTo>
                <a:lnTo>
                  <a:pt x="2959" y="1011"/>
                </a:lnTo>
                <a:lnTo>
                  <a:pt x="2961" y="1009"/>
                </a:lnTo>
                <a:lnTo>
                  <a:pt x="2963" y="1009"/>
                </a:lnTo>
                <a:lnTo>
                  <a:pt x="2963" y="1009"/>
                </a:lnTo>
                <a:lnTo>
                  <a:pt x="2965" y="1011"/>
                </a:lnTo>
                <a:lnTo>
                  <a:pt x="2967" y="1011"/>
                </a:lnTo>
                <a:lnTo>
                  <a:pt x="2969" y="1009"/>
                </a:lnTo>
                <a:lnTo>
                  <a:pt x="2971" y="1009"/>
                </a:lnTo>
                <a:lnTo>
                  <a:pt x="2973" y="1009"/>
                </a:lnTo>
                <a:lnTo>
                  <a:pt x="2975" y="1009"/>
                </a:lnTo>
                <a:lnTo>
                  <a:pt x="2977" y="1009"/>
                </a:lnTo>
                <a:lnTo>
                  <a:pt x="2982" y="1011"/>
                </a:lnTo>
                <a:lnTo>
                  <a:pt x="2984" y="1011"/>
                </a:lnTo>
                <a:lnTo>
                  <a:pt x="2986" y="1013"/>
                </a:lnTo>
                <a:lnTo>
                  <a:pt x="2986" y="1013"/>
                </a:lnTo>
                <a:lnTo>
                  <a:pt x="2986" y="1015"/>
                </a:lnTo>
                <a:lnTo>
                  <a:pt x="2988" y="1015"/>
                </a:lnTo>
                <a:lnTo>
                  <a:pt x="2990" y="1015"/>
                </a:lnTo>
                <a:lnTo>
                  <a:pt x="2992" y="1015"/>
                </a:lnTo>
                <a:lnTo>
                  <a:pt x="2996" y="1015"/>
                </a:lnTo>
                <a:lnTo>
                  <a:pt x="2994" y="1015"/>
                </a:lnTo>
                <a:lnTo>
                  <a:pt x="2990" y="1017"/>
                </a:lnTo>
                <a:lnTo>
                  <a:pt x="2990" y="1017"/>
                </a:lnTo>
                <a:lnTo>
                  <a:pt x="2988" y="1019"/>
                </a:lnTo>
                <a:lnTo>
                  <a:pt x="2988" y="1021"/>
                </a:lnTo>
                <a:lnTo>
                  <a:pt x="2988" y="1021"/>
                </a:lnTo>
                <a:lnTo>
                  <a:pt x="2988" y="1021"/>
                </a:lnTo>
                <a:lnTo>
                  <a:pt x="2988" y="1023"/>
                </a:lnTo>
                <a:lnTo>
                  <a:pt x="2988" y="1023"/>
                </a:lnTo>
                <a:lnTo>
                  <a:pt x="2990" y="1023"/>
                </a:lnTo>
                <a:lnTo>
                  <a:pt x="2992" y="1021"/>
                </a:lnTo>
                <a:lnTo>
                  <a:pt x="2996" y="1017"/>
                </a:lnTo>
                <a:lnTo>
                  <a:pt x="2998" y="1015"/>
                </a:lnTo>
                <a:lnTo>
                  <a:pt x="3003" y="1013"/>
                </a:lnTo>
                <a:lnTo>
                  <a:pt x="3005" y="1011"/>
                </a:lnTo>
                <a:lnTo>
                  <a:pt x="3007" y="1009"/>
                </a:lnTo>
                <a:lnTo>
                  <a:pt x="3009" y="1006"/>
                </a:lnTo>
                <a:lnTo>
                  <a:pt x="3013" y="1009"/>
                </a:lnTo>
                <a:lnTo>
                  <a:pt x="3015" y="1006"/>
                </a:lnTo>
                <a:lnTo>
                  <a:pt x="3015" y="1006"/>
                </a:lnTo>
                <a:lnTo>
                  <a:pt x="3017" y="1006"/>
                </a:lnTo>
                <a:lnTo>
                  <a:pt x="3026" y="1009"/>
                </a:lnTo>
                <a:lnTo>
                  <a:pt x="3028" y="1006"/>
                </a:lnTo>
                <a:lnTo>
                  <a:pt x="3028" y="1006"/>
                </a:lnTo>
                <a:lnTo>
                  <a:pt x="3028" y="1004"/>
                </a:lnTo>
                <a:lnTo>
                  <a:pt x="3028" y="1004"/>
                </a:lnTo>
                <a:lnTo>
                  <a:pt x="3028" y="1002"/>
                </a:lnTo>
                <a:lnTo>
                  <a:pt x="3019" y="1000"/>
                </a:lnTo>
                <a:lnTo>
                  <a:pt x="3017" y="998"/>
                </a:lnTo>
                <a:lnTo>
                  <a:pt x="3013" y="996"/>
                </a:lnTo>
                <a:lnTo>
                  <a:pt x="3013" y="994"/>
                </a:lnTo>
                <a:lnTo>
                  <a:pt x="3013" y="992"/>
                </a:lnTo>
                <a:lnTo>
                  <a:pt x="3013" y="990"/>
                </a:lnTo>
                <a:lnTo>
                  <a:pt x="3011" y="988"/>
                </a:lnTo>
                <a:lnTo>
                  <a:pt x="3009" y="983"/>
                </a:lnTo>
                <a:lnTo>
                  <a:pt x="3009" y="983"/>
                </a:lnTo>
                <a:lnTo>
                  <a:pt x="3007" y="981"/>
                </a:lnTo>
                <a:lnTo>
                  <a:pt x="3009" y="979"/>
                </a:lnTo>
                <a:lnTo>
                  <a:pt x="3011" y="977"/>
                </a:lnTo>
                <a:lnTo>
                  <a:pt x="3011" y="977"/>
                </a:lnTo>
                <a:lnTo>
                  <a:pt x="3011" y="973"/>
                </a:lnTo>
                <a:lnTo>
                  <a:pt x="3013" y="971"/>
                </a:lnTo>
                <a:lnTo>
                  <a:pt x="3013" y="969"/>
                </a:lnTo>
                <a:lnTo>
                  <a:pt x="3013" y="969"/>
                </a:lnTo>
                <a:lnTo>
                  <a:pt x="3015" y="967"/>
                </a:lnTo>
                <a:lnTo>
                  <a:pt x="3017" y="967"/>
                </a:lnTo>
                <a:lnTo>
                  <a:pt x="3019" y="967"/>
                </a:lnTo>
                <a:lnTo>
                  <a:pt x="3021" y="965"/>
                </a:lnTo>
                <a:lnTo>
                  <a:pt x="3021" y="960"/>
                </a:lnTo>
                <a:lnTo>
                  <a:pt x="3021" y="958"/>
                </a:lnTo>
                <a:lnTo>
                  <a:pt x="3024" y="956"/>
                </a:lnTo>
                <a:lnTo>
                  <a:pt x="3024" y="950"/>
                </a:lnTo>
                <a:lnTo>
                  <a:pt x="3024" y="950"/>
                </a:lnTo>
                <a:lnTo>
                  <a:pt x="3026" y="946"/>
                </a:lnTo>
                <a:lnTo>
                  <a:pt x="3026" y="946"/>
                </a:lnTo>
                <a:lnTo>
                  <a:pt x="3026" y="946"/>
                </a:lnTo>
                <a:lnTo>
                  <a:pt x="3026" y="946"/>
                </a:lnTo>
                <a:lnTo>
                  <a:pt x="3026" y="944"/>
                </a:lnTo>
                <a:lnTo>
                  <a:pt x="3026" y="944"/>
                </a:lnTo>
                <a:lnTo>
                  <a:pt x="3026" y="941"/>
                </a:lnTo>
                <a:lnTo>
                  <a:pt x="3028" y="941"/>
                </a:lnTo>
                <a:lnTo>
                  <a:pt x="3026" y="939"/>
                </a:lnTo>
                <a:lnTo>
                  <a:pt x="3028" y="939"/>
                </a:lnTo>
                <a:lnTo>
                  <a:pt x="3028" y="937"/>
                </a:lnTo>
                <a:lnTo>
                  <a:pt x="3030" y="939"/>
                </a:lnTo>
                <a:lnTo>
                  <a:pt x="3028" y="939"/>
                </a:lnTo>
                <a:lnTo>
                  <a:pt x="3030" y="939"/>
                </a:lnTo>
                <a:lnTo>
                  <a:pt x="3030" y="941"/>
                </a:lnTo>
                <a:lnTo>
                  <a:pt x="3028" y="941"/>
                </a:lnTo>
                <a:lnTo>
                  <a:pt x="3036" y="941"/>
                </a:lnTo>
                <a:lnTo>
                  <a:pt x="3036" y="939"/>
                </a:lnTo>
                <a:lnTo>
                  <a:pt x="3036" y="937"/>
                </a:lnTo>
                <a:lnTo>
                  <a:pt x="3038" y="935"/>
                </a:lnTo>
                <a:lnTo>
                  <a:pt x="3038" y="935"/>
                </a:lnTo>
                <a:lnTo>
                  <a:pt x="3038" y="933"/>
                </a:lnTo>
                <a:lnTo>
                  <a:pt x="3038" y="931"/>
                </a:lnTo>
                <a:lnTo>
                  <a:pt x="3038" y="929"/>
                </a:lnTo>
                <a:lnTo>
                  <a:pt x="3036" y="927"/>
                </a:lnTo>
                <a:lnTo>
                  <a:pt x="3036" y="927"/>
                </a:lnTo>
                <a:lnTo>
                  <a:pt x="3036" y="925"/>
                </a:lnTo>
                <a:lnTo>
                  <a:pt x="3038" y="925"/>
                </a:lnTo>
                <a:lnTo>
                  <a:pt x="3040" y="925"/>
                </a:lnTo>
                <a:lnTo>
                  <a:pt x="3040" y="925"/>
                </a:lnTo>
                <a:lnTo>
                  <a:pt x="3042" y="925"/>
                </a:lnTo>
                <a:lnTo>
                  <a:pt x="3044" y="923"/>
                </a:lnTo>
                <a:lnTo>
                  <a:pt x="3044" y="923"/>
                </a:lnTo>
                <a:lnTo>
                  <a:pt x="3049" y="918"/>
                </a:lnTo>
                <a:lnTo>
                  <a:pt x="3051" y="918"/>
                </a:lnTo>
                <a:lnTo>
                  <a:pt x="3053" y="916"/>
                </a:lnTo>
                <a:lnTo>
                  <a:pt x="3053" y="914"/>
                </a:lnTo>
                <a:lnTo>
                  <a:pt x="3053" y="914"/>
                </a:lnTo>
                <a:lnTo>
                  <a:pt x="3053" y="912"/>
                </a:lnTo>
                <a:lnTo>
                  <a:pt x="3053" y="910"/>
                </a:lnTo>
                <a:lnTo>
                  <a:pt x="3059" y="908"/>
                </a:lnTo>
                <a:lnTo>
                  <a:pt x="3061" y="910"/>
                </a:lnTo>
                <a:lnTo>
                  <a:pt x="3063" y="908"/>
                </a:lnTo>
                <a:lnTo>
                  <a:pt x="3063" y="906"/>
                </a:lnTo>
                <a:lnTo>
                  <a:pt x="3065" y="906"/>
                </a:lnTo>
                <a:lnTo>
                  <a:pt x="3065" y="908"/>
                </a:lnTo>
                <a:lnTo>
                  <a:pt x="3065" y="908"/>
                </a:lnTo>
                <a:lnTo>
                  <a:pt x="3068" y="908"/>
                </a:lnTo>
                <a:lnTo>
                  <a:pt x="3070" y="908"/>
                </a:lnTo>
                <a:lnTo>
                  <a:pt x="3070" y="908"/>
                </a:lnTo>
                <a:lnTo>
                  <a:pt x="3070" y="904"/>
                </a:lnTo>
                <a:lnTo>
                  <a:pt x="3070" y="902"/>
                </a:lnTo>
                <a:lnTo>
                  <a:pt x="3070" y="900"/>
                </a:lnTo>
                <a:lnTo>
                  <a:pt x="3068" y="897"/>
                </a:lnTo>
                <a:lnTo>
                  <a:pt x="3070" y="900"/>
                </a:lnTo>
                <a:lnTo>
                  <a:pt x="3070" y="900"/>
                </a:lnTo>
                <a:lnTo>
                  <a:pt x="3070" y="902"/>
                </a:lnTo>
                <a:lnTo>
                  <a:pt x="3072" y="904"/>
                </a:lnTo>
                <a:lnTo>
                  <a:pt x="3070" y="906"/>
                </a:lnTo>
                <a:lnTo>
                  <a:pt x="3072" y="908"/>
                </a:lnTo>
                <a:lnTo>
                  <a:pt x="3072" y="908"/>
                </a:lnTo>
                <a:lnTo>
                  <a:pt x="3074" y="910"/>
                </a:lnTo>
                <a:lnTo>
                  <a:pt x="3076" y="910"/>
                </a:lnTo>
                <a:lnTo>
                  <a:pt x="3080" y="910"/>
                </a:lnTo>
                <a:lnTo>
                  <a:pt x="3080" y="910"/>
                </a:lnTo>
                <a:lnTo>
                  <a:pt x="3078" y="910"/>
                </a:lnTo>
                <a:lnTo>
                  <a:pt x="3076" y="912"/>
                </a:lnTo>
                <a:lnTo>
                  <a:pt x="3074" y="910"/>
                </a:lnTo>
                <a:lnTo>
                  <a:pt x="3070" y="910"/>
                </a:lnTo>
                <a:lnTo>
                  <a:pt x="3068" y="910"/>
                </a:lnTo>
                <a:lnTo>
                  <a:pt x="3065" y="910"/>
                </a:lnTo>
                <a:lnTo>
                  <a:pt x="3065" y="910"/>
                </a:lnTo>
                <a:lnTo>
                  <a:pt x="3068" y="912"/>
                </a:lnTo>
                <a:lnTo>
                  <a:pt x="3070" y="912"/>
                </a:lnTo>
                <a:lnTo>
                  <a:pt x="3072" y="912"/>
                </a:lnTo>
                <a:lnTo>
                  <a:pt x="3072" y="912"/>
                </a:lnTo>
                <a:lnTo>
                  <a:pt x="3072" y="914"/>
                </a:lnTo>
                <a:lnTo>
                  <a:pt x="3070" y="914"/>
                </a:lnTo>
                <a:lnTo>
                  <a:pt x="3070" y="914"/>
                </a:lnTo>
                <a:lnTo>
                  <a:pt x="3068" y="914"/>
                </a:lnTo>
                <a:lnTo>
                  <a:pt x="3070" y="914"/>
                </a:lnTo>
                <a:lnTo>
                  <a:pt x="3070" y="914"/>
                </a:lnTo>
                <a:lnTo>
                  <a:pt x="3072" y="916"/>
                </a:lnTo>
                <a:lnTo>
                  <a:pt x="3076" y="918"/>
                </a:lnTo>
                <a:lnTo>
                  <a:pt x="3078" y="918"/>
                </a:lnTo>
                <a:lnTo>
                  <a:pt x="3082" y="918"/>
                </a:lnTo>
                <a:lnTo>
                  <a:pt x="3084" y="918"/>
                </a:lnTo>
                <a:lnTo>
                  <a:pt x="3088" y="916"/>
                </a:lnTo>
                <a:lnTo>
                  <a:pt x="3091" y="918"/>
                </a:lnTo>
                <a:lnTo>
                  <a:pt x="3093" y="918"/>
                </a:lnTo>
                <a:lnTo>
                  <a:pt x="3093" y="918"/>
                </a:lnTo>
                <a:lnTo>
                  <a:pt x="3095" y="918"/>
                </a:lnTo>
                <a:lnTo>
                  <a:pt x="3095" y="921"/>
                </a:lnTo>
                <a:lnTo>
                  <a:pt x="3095" y="921"/>
                </a:lnTo>
                <a:lnTo>
                  <a:pt x="3093" y="923"/>
                </a:lnTo>
                <a:lnTo>
                  <a:pt x="3091" y="925"/>
                </a:lnTo>
                <a:lnTo>
                  <a:pt x="3088" y="925"/>
                </a:lnTo>
                <a:lnTo>
                  <a:pt x="3084" y="927"/>
                </a:lnTo>
                <a:lnTo>
                  <a:pt x="3078" y="931"/>
                </a:lnTo>
                <a:lnTo>
                  <a:pt x="3080" y="931"/>
                </a:lnTo>
                <a:lnTo>
                  <a:pt x="3080" y="933"/>
                </a:lnTo>
                <a:lnTo>
                  <a:pt x="3082" y="931"/>
                </a:lnTo>
                <a:lnTo>
                  <a:pt x="3084" y="931"/>
                </a:lnTo>
                <a:lnTo>
                  <a:pt x="3088" y="935"/>
                </a:lnTo>
                <a:lnTo>
                  <a:pt x="3091" y="935"/>
                </a:lnTo>
                <a:lnTo>
                  <a:pt x="3091" y="935"/>
                </a:lnTo>
                <a:lnTo>
                  <a:pt x="3095" y="935"/>
                </a:lnTo>
                <a:lnTo>
                  <a:pt x="3095" y="937"/>
                </a:lnTo>
                <a:lnTo>
                  <a:pt x="3095" y="939"/>
                </a:lnTo>
                <a:lnTo>
                  <a:pt x="3093" y="944"/>
                </a:lnTo>
                <a:lnTo>
                  <a:pt x="3093" y="946"/>
                </a:lnTo>
                <a:lnTo>
                  <a:pt x="3093" y="946"/>
                </a:lnTo>
                <a:lnTo>
                  <a:pt x="3093" y="946"/>
                </a:lnTo>
                <a:lnTo>
                  <a:pt x="3095" y="948"/>
                </a:lnTo>
                <a:lnTo>
                  <a:pt x="3097" y="948"/>
                </a:lnTo>
                <a:lnTo>
                  <a:pt x="3099" y="948"/>
                </a:lnTo>
                <a:lnTo>
                  <a:pt x="3101" y="948"/>
                </a:lnTo>
                <a:lnTo>
                  <a:pt x="3105" y="946"/>
                </a:lnTo>
                <a:lnTo>
                  <a:pt x="3107" y="944"/>
                </a:lnTo>
                <a:lnTo>
                  <a:pt x="3112" y="941"/>
                </a:lnTo>
                <a:lnTo>
                  <a:pt x="3114" y="941"/>
                </a:lnTo>
                <a:lnTo>
                  <a:pt x="3116" y="941"/>
                </a:lnTo>
                <a:lnTo>
                  <a:pt x="3118" y="939"/>
                </a:lnTo>
                <a:lnTo>
                  <a:pt x="3120" y="939"/>
                </a:lnTo>
                <a:lnTo>
                  <a:pt x="3122" y="935"/>
                </a:lnTo>
                <a:lnTo>
                  <a:pt x="3122" y="935"/>
                </a:lnTo>
                <a:lnTo>
                  <a:pt x="3124" y="935"/>
                </a:lnTo>
                <a:lnTo>
                  <a:pt x="3126" y="937"/>
                </a:lnTo>
                <a:lnTo>
                  <a:pt x="3126" y="937"/>
                </a:lnTo>
                <a:lnTo>
                  <a:pt x="3128" y="937"/>
                </a:lnTo>
                <a:lnTo>
                  <a:pt x="3130" y="937"/>
                </a:lnTo>
                <a:lnTo>
                  <a:pt x="3132" y="937"/>
                </a:lnTo>
                <a:lnTo>
                  <a:pt x="3135" y="937"/>
                </a:lnTo>
                <a:lnTo>
                  <a:pt x="3135" y="935"/>
                </a:lnTo>
                <a:lnTo>
                  <a:pt x="3137" y="933"/>
                </a:lnTo>
                <a:lnTo>
                  <a:pt x="3137" y="933"/>
                </a:lnTo>
                <a:lnTo>
                  <a:pt x="3137" y="931"/>
                </a:lnTo>
                <a:lnTo>
                  <a:pt x="3135" y="931"/>
                </a:lnTo>
                <a:lnTo>
                  <a:pt x="3132" y="929"/>
                </a:lnTo>
                <a:lnTo>
                  <a:pt x="3132" y="929"/>
                </a:lnTo>
                <a:lnTo>
                  <a:pt x="3130" y="931"/>
                </a:lnTo>
                <a:lnTo>
                  <a:pt x="3130" y="931"/>
                </a:lnTo>
                <a:lnTo>
                  <a:pt x="3126" y="931"/>
                </a:lnTo>
                <a:lnTo>
                  <a:pt x="3126" y="931"/>
                </a:lnTo>
                <a:lnTo>
                  <a:pt x="3122" y="933"/>
                </a:lnTo>
                <a:lnTo>
                  <a:pt x="3122" y="933"/>
                </a:lnTo>
                <a:lnTo>
                  <a:pt x="3120" y="931"/>
                </a:lnTo>
                <a:lnTo>
                  <a:pt x="3118" y="931"/>
                </a:lnTo>
                <a:lnTo>
                  <a:pt x="3116" y="925"/>
                </a:lnTo>
                <a:lnTo>
                  <a:pt x="3114" y="923"/>
                </a:lnTo>
                <a:lnTo>
                  <a:pt x="3114" y="921"/>
                </a:lnTo>
                <a:lnTo>
                  <a:pt x="3112" y="918"/>
                </a:lnTo>
                <a:lnTo>
                  <a:pt x="3112" y="916"/>
                </a:lnTo>
                <a:lnTo>
                  <a:pt x="3114" y="916"/>
                </a:lnTo>
                <a:lnTo>
                  <a:pt x="3116" y="916"/>
                </a:lnTo>
                <a:lnTo>
                  <a:pt x="3118" y="912"/>
                </a:lnTo>
                <a:lnTo>
                  <a:pt x="3120" y="914"/>
                </a:lnTo>
                <a:lnTo>
                  <a:pt x="3120" y="914"/>
                </a:lnTo>
                <a:lnTo>
                  <a:pt x="3118" y="914"/>
                </a:lnTo>
                <a:lnTo>
                  <a:pt x="3118" y="916"/>
                </a:lnTo>
                <a:lnTo>
                  <a:pt x="3116" y="918"/>
                </a:lnTo>
                <a:lnTo>
                  <a:pt x="3116" y="918"/>
                </a:lnTo>
                <a:lnTo>
                  <a:pt x="3116" y="918"/>
                </a:lnTo>
                <a:lnTo>
                  <a:pt x="3118" y="916"/>
                </a:lnTo>
                <a:lnTo>
                  <a:pt x="3118" y="916"/>
                </a:lnTo>
                <a:lnTo>
                  <a:pt x="3120" y="914"/>
                </a:lnTo>
                <a:lnTo>
                  <a:pt x="3126" y="908"/>
                </a:lnTo>
                <a:lnTo>
                  <a:pt x="3130" y="908"/>
                </a:lnTo>
                <a:lnTo>
                  <a:pt x="3132" y="908"/>
                </a:lnTo>
                <a:lnTo>
                  <a:pt x="3132" y="908"/>
                </a:lnTo>
                <a:lnTo>
                  <a:pt x="3135" y="908"/>
                </a:lnTo>
                <a:lnTo>
                  <a:pt x="3137" y="906"/>
                </a:lnTo>
                <a:lnTo>
                  <a:pt x="3139" y="906"/>
                </a:lnTo>
                <a:lnTo>
                  <a:pt x="3141" y="908"/>
                </a:lnTo>
                <a:lnTo>
                  <a:pt x="3143" y="906"/>
                </a:lnTo>
                <a:lnTo>
                  <a:pt x="3145" y="904"/>
                </a:lnTo>
                <a:lnTo>
                  <a:pt x="3147" y="904"/>
                </a:lnTo>
                <a:lnTo>
                  <a:pt x="3149" y="904"/>
                </a:lnTo>
                <a:lnTo>
                  <a:pt x="3151" y="902"/>
                </a:lnTo>
                <a:lnTo>
                  <a:pt x="3156" y="900"/>
                </a:lnTo>
                <a:lnTo>
                  <a:pt x="3162" y="902"/>
                </a:lnTo>
                <a:lnTo>
                  <a:pt x="3162" y="900"/>
                </a:lnTo>
                <a:lnTo>
                  <a:pt x="3166" y="900"/>
                </a:lnTo>
                <a:lnTo>
                  <a:pt x="3166" y="897"/>
                </a:lnTo>
                <a:lnTo>
                  <a:pt x="3170" y="897"/>
                </a:lnTo>
                <a:lnTo>
                  <a:pt x="3168" y="897"/>
                </a:lnTo>
                <a:lnTo>
                  <a:pt x="3168" y="897"/>
                </a:lnTo>
                <a:lnTo>
                  <a:pt x="3166" y="900"/>
                </a:lnTo>
                <a:lnTo>
                  <a:pt x="3168" y="900"/>
                </a:lnTo>
                <a:lnTo>
                  <a:pt x="3172" y="900"/>
                </a:lnTo>
                <a:lnTo>
                  <a:pt x="3172" y="897"/>
                </a:lnTo>
                <a:lnTo>
                  <a:pt x="3176" y="897"/>
                </a:lnTo>
                <a:lnTo>
                  <a:pt x="3176" y="897"/>
                </a:lnTo>
                <a:lnTo>
                  <a:pt x="3176" y="900"/>
                </a:lnTo>
                <a:lnTo>
                  <a:pt x="3176" y="902"/>
                </a:lnTo>
                <a:lnTo>
                  <a:pt x="3176" y="902"/>
                </a:lnTo>
                <a:lnTo>
                  <a:pt x="3174" y="902"/>
                </a:lnTo>
                <a:lnTo>
                  <a:pt x="3170" y="904"/>
                </a:lnTo>
                <a:lnTo>
                  <a:pt x="3168" y="904"/>
                </a:lnTo>
                <a:lnTo>
                  <a:pt x="3164" y="906"/>
                </a:lnTo>
                <a:lnTo>
                  <a:pt x="3166" y="908"/>
                </a:lnTo>
                <a:lnTo>
                  <a:pt x="3166" y="908"/>
                </a:lnTo>
                <a:lnTo>
                  <a:pt x="3164" y="908"/>
                </a:lnTo>
                <a:lnTo>
                  <a:pt x="3162" y="908"/>
                </a:lnTo>
                <a:lnTo>
                  <a:pt x="3160" y="908"/>
                </a:lnTo>
                <a:lnTo>
                  <a:pt x="3158" y="910"/>
                </a:lnTo>
                <a:lnTo>
                  <a:pt x="3156" y="908"/>
                </a:lnTo>
                <a:lnTo>
                  <a:pt x="3156" y="908"/>
                </a:lnTo>
                <a:lnTo>
                  <a:pt x="3156" y="910"/>
                </a:lnTo>
                <a:lnTo>
                  <a:pt x="3158" y="912"/>
                </a:lnTo>
                <a:lnTo>
                  <a:pt x="3158" y="914"/>
                </a:lnTo>
                <a:lnTo>
                  <a:pt x="3160" y="912"/>
                </a:lnTo>
                <a:lnTo>
                  <a:pt x="3162" y="916"/>
                </a:lnTo>
                <a:lnTo>
                  <a:pt x="3166" y="918"/>
                </a:lnTo>
                <a:lnTo>
                  <a:pt x="3164" y="918"/>
                </a:lnTo>
                <a:lnTo>
                  <a:pt x="3162" y="918"/>
                </a:lnTo>
                <a:lnTo>
                  <a:pt x="3162" y="918"/>
                </a:lnTo>
                <a:lnTo>
                  <a:pt x="3160" y="921"/>
                </a:lnTo>
                <a:lnTo>
                  <a:pt x="3160" y="921"/>
                </a:lnTo>
                <a:lnTo>
                  <a:pt x="3160" y="921"/>
                </a:lnTo>
                <a:lnTo>
                  <a:pt x="3160" y="921"/>
                </a:lnTo>
                <a:lnTo>
                  <a:pt x="3158" y="918"/>
                </a:lnTo>
                <a:lnTo>
                  <a:pt x="3158" y="921"/>
                </a:lnTo>
                <a:lnTo>
                  <a:pt x="3156" y="925"/>
                </a:lnTo>
                <a:lnTo>
                  <a:pt x="3153" y="927"/>
                </a:lnTo>
                <a:lnTo>
                  <a:pt x="3153" y="929"/>
                </a:lnTo>
                <a:lnTo>
                  <a:pt x="3153" y="929"/>
                </a:lnTo>
                <a:lnTo>
                  <a:pt x="3153" y="929"/>
                </a:lnTo>
                <a:lnTo>
                  <a:pt x="3153" y="929"/>
                </a:lnTo>
                <a:lnTo>
                  <a:pt x="3153" y="931"/>
                </a:lnTo>
                <a:lnTo>
                  <a:pt x="3153" y="931"/>
                </a:lnTo>
                <a:lnTo>
                  <a:pt x="3147" y="933"/>
                </a:lnTo>
                <a:lnTo>
                  <a:pt x="3147" y="933"/>
                </a:lnTo>
                <a:lnTo>
                  <a:pt x="3145" y="933"/>
                </a:lnTo>
                <a:lnTo>
                  <a:pt x="3143" y="931"/>
                </a:lnTo>
                <a:lnTo>
                  <a:pt x="3141" y="931"/>
                </a:lnTo>
                <a:lnTo>
                  <a:pt x="3141" y="931"/>
                </a:lnTo>
                <a:lnTo>
                  <a:pt x="3139" y="931"/>
                </a:lnTo>
                <a:lnTo>
                  <a:pt x="3141" y="931"/>
                </a:lnTo>
                <a:lnTo>
                  <a:pt x="3141" y="931"/>
                </a:lnTo>
                <a:lnTo>
                  <a:pt x="3143" y="933"/>
                </a:lnTo>
                <a:lnTo>
                  <a:pt x="3141" y="933"/>
                </a:lnTo>
                <a:lnTo>
                  <a:pt x="3139" y="935"/>
                </a:lnTo>
                <a:lnTo>
                  <a:pt x="3139" y="935"/>
                </a:lnTo>
                <a:lnTo>
                  <a:pt x="3139" y="935"/>
                </a:lnTo>
                <a:lnTo>
                  <a:pt x="3143" y="937"/>
                </a:lnTo>
                <a:lnTo>
                  <a:pt x="3147" y="939"/>
                </a:lnTo>
                <a:lnTo>
                  <a:pt x="3147" y="939"/>
                </a:lnTo>
                <a:lnTo>
                  <a:pt x="3149" y="941"/>
                </a:lnTo>
                <a:lnTo>
                  <a:pt x="3149" y="944"/>
                </a:lnTo>
                <a:lnTo>
                  <a:pt x="3151" y="944"/>
                </a:lnTo>
                <a:lnTo>
                  <a:pt x="3151" y="944"/>
                </a:lnTo>
                <a:lnTo>
                  <a:pt x="3153" y="944"/>
                </a:lnTo>
                <a:lnTo>
                  <a:pt x="3156" y="944"/>
                </a:lnTo>
                <a:lnTo>
                  <a:pt x="3162" y="948"/>
                </a:lnTo>
                <a:lnTo>
                  <a:pt x="3162" y="950"/>
                </a:lnTo>
                <a:lnTo>
                  <a:pt x="3168" y="950"/>
                </a:lnTo>
                <a:lnTo>
                  <a:pt x="3168" y="950"/>
                </a:lnTo>
                <a:lnTo>
                  <a:pt x="3176" y="958"/>
                </a:lnTo>
                <a:lnTo>
                  <a:pt x="3181" y="960"/>
                </a:lnTo>
                <a:lnTo>
                  <a:pt x="3185" y="965"/>
                </a:lnTo>
                <a:lnTo>
                  <a:pt x="3187" y="967"/>
                </a:lnTo>
                <a:lnTo>
                  <a:pt x="3189" y="967"/>
                </a:lnTo>
                <a:lnTo>
                  <a:pt x="3193" y="971"/>
                </a:lnTo>
                <a:lnTo>
                  <a:pt x="3195" y="971"/>
                </a:lnTo>
                <a:lnTo>
                  <a:pt x="3200" y="973"/>
                </a:lnTo>
                <a:lnTo>
                  <a:pt x="3202" y="975"/>
                </a:lnTo>
                <a:lnTo>
                  <a:pt x="3204" y="977"/>
                </a:lnTo>
                <a:lnTo>
                  <a:pt x="3208" y="977"/>
                </a:lnTo>
                <a:lnTo>
                  <a:pt x="3208" y="979"/>
                </a:lnTo>
                <a:lnTo>
                  <a:pt x="3210" y="983"/>
                </a:lnTo>
                <a:lnTo>
                  <a:pt x="3212" y="988"/>
                </a:lnTo>
                <a:lnTo>
                  <a:pt x="3212" y="992"/>
                </a:lnTo>
                <a:lnTo>
                  <a:pt x="3212" y="992"/>
                </a:lnTo>
                <a:lnTo>
                  <a:pt x="3212" y="994"/>
                </a:lnTo>
                <a:lnTo>
                  <a:pt x="3212" y="996"/>
                </a:lnTo>
                <a:lnTo>
                  <a:pt x="3210" y="998"/>
                </a:lnTo>
                <a:lnTo>
                  <a:pt x="3208" y="1000"/>
                </a:lnTo>
                <a:lnTo>
                  <a:pt x="3204" y="1002"/>
                </a:lnTo>
                <a:lnTo>
                  <a:pt x="3202" y="1004"/>
                </a:lnTo>
                <a:lnTo>
                  <a:pt x="3200" y="1004"/>
                </a:lnTo>
                <a:lnTo>
                  <a:pt x="3197" y="1006"/>
                </a:lnTo>
                <a:lnTo>
                  <a:pt x="3191" y="1009"/>
                </a:lnTo>
                <a:lnTo>
                  <a:pt x="3189" y="1009"/>
                </a:lnTo>
                <a:lnTo>
                  <a:pt x="3187" y="1009"/>
                </a:lnTo>
                <a:lnTo>
                  <a:pt x="3185" y="1009"/>
                </a:lnTo>
                <a:lnTo>
                  <a:pt x="3185" y="1009"/>
                </a:lnTo>
                <a:lnTo>
                  <a:pt x="3179" y="1006"/>
                </a:lnTo>
                <a:lnTo>
                  <a:pt x="3170" y="1006"/>
                </a:lnTo>
                <a:lnTo>
                  <a:pt x="3166" y="1009"/>
                </a:lnTo>
                <a:lnTo>
                  <a:pt x="3164" y="1009"/>
                </a:lnTo>
                <a:lnTo>
                  <a:pt x="3158" y="1009"/>
                </a:lnTo>
                <a:lnTo>
                  <a:pt x="3156" y="1006"/>
                </a:lnTo>
                <a:lnTo>
                  <a:pt x="3149" y="1006"/>
                </a:lnTo>
                <a:lnTo>
                  <a:pt x="3145" y="1004"/>
                </a:lnTo>
                <a:lnTo>
                  <a:pt x="3143" y="1002"/>
                </a:lnTo>
                <a:lnTo>
                  <a:pt x="3141" y="1002"/>
                </a:lnTo>
                <a:lnTo>
                  <a:pt x="3139" y="1002"/>
                </a:lnTo>
                <a:lnTo>
                  <a:pt x="3139" y="1002"/>
                </a:lnTo>
                <a:lnTo>
                  <a:pt x="3137" y="1002"/>
                </a:lnTo>
                <a:lnTo>
                  <a:pt x="3135" y="1002"/>
                </a:lnTo>
                <a:lnTo>
                  <a:pt x="3132" y="1002"/>
                </a:lnTo>
                <a:lnTo>
                  <a:pt x="3132" y="1000"/>
                </a:lnTo>
                <a:lnTo>
                  <a:pt x="3130" y="996"/>
                </a:lnTo>
                <a:lnTo>
                  <a:pt x="3128" y="996"/>
                </a:lnTo>
                <a:lnTo>
                  <a:pt x="3128" y="996"/>
                </a:lnTo>
                <a:lnTo>
                  <a:pt x="3122" y="996"/>
                </a:lnTo>
                <a:lnTo>
                  <a:pt x="3120" y="996"/>
                </a:lnTo>
                <a:lnTo>
                  <a:pt x="3118" y="994"/>
                </a:lnTo>
                <a:lnTo>
                  <a:pt x="3116" y="992"/>
                </a:lnTo>
                <a:lnTo>
                  <a:pt x="3116" y="992"/>
                </a:lnTo>
                <a:lnTo>
                  <a:pt x="3118" y="990"/>
                </a:lnTo>
                <a:lnTo>
                  <a:pt x="3118" y="990"/>
                </a:lnTo>
                <a:lnTo>
                  <a:pt x="3116" y="990"/>
                </a:lnTo>
                <a:lnTo>
                  <a:pt x="3112" y="992"/>
                </a:lnTo>
                <a:lnTo>
                  <a:pt x="3103" y="992"/>
                </a:lnTo>
                <a:lnTo>
                  <a:pt x="3091" y="990"/>
                </a:lnTo>
                <a:lnTo>
                  <a:pt x="3091" y="990"/>
                </a:lnTo>
                <a:lnTo>
                  <a:pt x="3084" y="992"/>
                </a:lnTo>
                <a:lnTo>
                  <a:pt x="3080" y="994"/>
                </a:lnTo>
                <a:lnTo>
                  <a:pt x="3076" y="996"/>
                </a:lnTo>
                <a:lnTo>
                  <a:pt x="3072" y="998"/>
                </a:lnTo>
                <a:lnTo>
                  <a:pt x="3063" y="1002"/>
                </a:lnTo>
                <a:lnTo>
                  <a:pt x="3061" y="1004"/>
                </a:lnTo>
                <a:lnTo>
                  <a:pt x="3061" y="1006"/>
                </a:lnTo>
                <a:lnTo>
                  <a:pt x="3055" y="1006"/>
                </a:lnTo>
                <a:lnTo>
                  <a:pt x="3047" y="1004"/>
                </a:lnTo>
                <a:lnTo>
                  <a:pt x="3040" y="1004"/>
                </a:lnTo>
                <a:lnTo>
                  <a:pt x="3032" y="1004"/>
                </a:lnTo>
                <a:lnTo>
                  <a:pt x="3030" y="1004"/>
                </a:lnTo>
                <a:lnTo>
                  <a:pt x="3030" y="1004"/>
                </a:lnTo>
                <a:lnTo>
                  <a:pt x="3030" y="1006"/>
                </a:lnTo>
                <a:lnTo>
                  <a:pt x="3028" y="1006"/>
                </a:lnTo>
                <a:lnTo>
                  <a:pt x="3030" y="1009"/>
                </a:lnTo>
                <a:lnTo>
                  <a:pt x="3030" y="1009"/>
                </a:lnTo>
                <a:lnTo>
                  <a:pt x="3032" y="1011"/>
                </a:lnTo>
                <a:lnTo>
                  <a:pt x="3034" y="1011"/>
                </a:lnTo>
                <a:lnTo>
                  <a:pt x="3040" y="1011"/>
                </a:lnTo>
                <a:lnTo>
                  <a:pt x="3040" y="1011"/>
                </a:lnTo>
                <a:lnTo>
                  <a:pt x="3040" y="1013"/>
                </a:lnTo>
                <a:lnTo>
                  <a:pt x="3036" y="1013"/>
                </a:lnTo>
                <a:lnTo>
                  <a:pt x="3028" y="1013"/>
                </a:lnTo>
                <a:lnTo>
                  <a:pt x="3028" y="1015"/>
                </a:lnTo>
                <a:lnTo>
                  <a:pt x="3026" y="1015"/>
                </a:lnTo>
                <a:lnTo>
                  <a:pt x="3026" y="1017"/>
                </a:lnTo>
                <a:lnTo>
                  <a:pt x="3026" y="1017"/>
                </a:lnTo>
                <a:lnTo>
                  <a:pt x="3028" y="1017"/>
                </a:lnTo>
                <a:lnTo>
                  <a:pt x="3028" y="1017"/>
                </a:lnTo>
                <a:lnTo>
                  <a:pt x="3028" y="1017"/>
                </a:lnTo>
                <a:lnTo>
                  <a:pt x="3024" y="1017"/>
                </a:lnTo>
                <a:lnTo>
                  <a:pt x="3021" y="1019"/>
                </a:lnTo>
                <a:lnTo>
                  <a:pt x="3017" y="1017"/>
                </a:lnTo>
                <a:lnTo>
                  <a:pt x="3013" y="1019"/>
                </a:lnTo>
                <a:lnTo>
                  <a:pt x="3013" y="1019"/>
                </a:lnTo>
                <a:lnTo>
                  <a:pt x="3013" y="1017"/>
                </a:lnTo>
                <a:lnTo>
                  <a:pt x="3013" y="1017"/>
                </a:lnTo>
                <a:lnTo>
                  <a:pt x="3013" y="1017"/>
                </a:lnTo>
                <a:lnTo>
                  <a:pt x="3011" y="1015"/>
                </a:lnTo>
                <a:lnTo>
                  <a:pt x="3011" y="1017"/>
                </a:lnTo>
                <a:lnTo>
                  <a:pt x="3009" y="1017"/>
                </a:lnTo>
                <a:lnTo>
                  <a:pt x="3011" y="1019"/>
                </a:lnTo>
                <a:lnTo>
                  <a:pt x="3011" y="1019"/>
                </a:lnTo>
                <a:lnTo>
                  <a:pt x="3009" y="1019"/>
                </a:lnTo>
                <a:lnTo>
                  <a:pt x="3007" y="1019"/>
                </a:lnTo>
                <a:lnTo>
                  <a:pt x="3005" y="1019"/>
                </a:lnTo>
                <a:lnTo>
                  <a:pt x="3003" y="1017"/>
                </a:lnTo>
                <a:lnTo>
                  <a:pt x="3003" y="1017"/>
                </a:lnTo>
                <a:lnTo>
                  <a:pt x="3000" y="1017"/>
                </a:lnTo>
                <a:lnTo>
                  <a:pt x="2998" y="1017"/>
                </a:lnTo>
                <a:lnTo>
                  <a:pt x="2994" y="1017"/>
                </a:lnTo>
                <a:lnTo>
                  <a:pt x="2992" y="1021"/>
                </a:lnTo>
                <a:lnTo>
                  <a:pt x="2988" y="1023"/>
                </a:lnTo>
                <a:lnTo>
                  <a:pt x="2988" y="1025"/>
                </a:lnTo>
                <a:lnTo>
                  <a:pt x="2986" y="1027"/>
                </a:lnTo>
                <a:lnTo>
                  <a:pt x="2986" y="1030"/>
                </a:lnTo>
                <a:lnTo>
                  <a:pt x="2986" y="1032"/>
                </a:lnTo>
                <a:lnTo>
                  <a:pt x="2986" y="1032"/>
                </a:lnTo>
                <a:lnTo>
                  <a:pt x="2986" y="1034"/>
                </a:lnTo>
                <a:lnTo>
                  <a:pt x="2990" y="1034"/>
                </a:lnTo>
                <a:lnTo>
                  <a:pt x="2992" y="1032"/>
                </a:lnTo>
                <a:lnTo>
                  <a:pt x="2996" y="1032"/>
                </a:lnTo>
                <a:lnTo>
                  <a:pt x="2998" y="1032"/>
                </a:lnTo>
                <a:lnTo>
                  <a:pt x="2998" y="1034"/>
                </a:lnTo>
                <a:lnTo>
                  <a:pt x="2996" y="1034"/>
                </a:lnTo>
                <a:lnTo>
                  <a:pt x="2994" y="1036"/>
                </a:lnTo>
                <a:lnTo>
                  <a:pt x="2994" y="1036"/>
                </a:lnTo>
                <a:lnTo>
                  <a:pt x="2994" y="1038"/>
                </a:lnTo>
                <a:lnTo>
                  <a:pt x="2996" y="1040"/>
                </a:lnTo>
                <a:lnTo>
                  <a:pt x="2996" y="1040"/>
                </a:lnTo>
                <a:lnTo>
                  <a:pt x="2996" y="1042"/>
                </a:lnTo>
                <a:lnTo>
                  <a:pt x="2996" y="1042"/>
                </a:lnTo>
                <a:lnTo>
                  <a:pt x="2996" y="1042"/>
                </a:lnTo>
                <a:lnTo>
                  <a:pt x="2998" y="1042"/>
                </a:lnTo>
                <a:lnTo>
                  <a:pt x="2998" y="1042"/>
                </a:lnTo>
                <a:lnTo>
                  <a:pt x="2998" y="1044"/>
                </a:lnTo>
                <a:lnTo>
                  <a:pt x="2998" y="1044"/>
                </a:lnTo>
                <a:lnTo>
                  <a:pt x="2996" y="1046"/>
                </a:lnTo>
                <a:lnTo>
                  <a:pt x="2996" y="1046"/>
                </a:lnTo>
                <a:lnTo>
                  <a:pt x="2996" y="1046"/>
                </a:lnTo>
                <a:lnTo>
                  <a:pt x="2996" y="1048"/>
                </a:lnTo>
                <a:lnTo>
                  <a:pt x="2996" y="1048"/>
                </a:lnTo>
                <a:lnTo>
                  <a:pt x="2998" y="1050"/>
                </a:lnTo>
                <a:lnTo>
                  <a:pt x="2998" y="1050"/>
                </a:lnTo>
                <a:lnTo>
                  <a:pt x="3000" y="1050"/>
                </a:lnTo>
                <a:lnTo>
                  <a:pt x="3000" y="1050"/>
                </a:lnTo>
                <a:lnTo>
                  <a:pt x="2996" y="1053"/>
                </a:lnTo>
                <a:lnTo>
                  <a:pt x="2996" y="1053"/>
                </a:lnTo>
                <a:lnTo>
                  <a:pt x="2994" y="1050"/>
                </a:lnTo>
                <a:lnTo>
                  <a:pt x="2994" y="1050"/>
                </a:lnTo>
                <a:lnTo>
                  <a:pt x="2994" y="1053"/>
                </a:lnTo>
                <a:lnTo>
                  <a:pt x="2994" y="1053"/>
                </a:lnTo>
                <a:lnTo>
                  <a:pt x="2992" y="1050"/>
                </a:lnTo>
                <a:lnTo>
                  <a:pt x="2994" y="1050"/>
                </a:lnTo>
                <a:lnTo>
                  <a:pt x="2992" y="1048"/>
                </a:lnTo>
                <a:lnTo>
                  <a:pt x="2992" y="1048"/>
                </a:lnTo>
                <a:lnTo>
                  <a:pt x="2990" y="1048"/>
                </a:lnTo>
                <a:lnTo>
                  <a:pt x="2990" y="1048"/>
                </a:lnTo>
                <a:lnTo>
                  <a:pt x="2990" y="1048"/>
                </a:lnTo>
                <a:lnTo>
                  <a:pt x="2990" y="1050"/>
                </a:lnTo>
                <a:lnTo>
                  <a:pt x="2990" y="1053"/>
                </a:lnTo>
                <a:lnTo>
                  <a:pt x="2990" y="1053"/>
                </a:lnTo>
                <a:lnTo>
                  <a:pt x="2988" y="1053"/>
                </a:lnTo>
                <a:lnTo>
                  <a:pt x="2990" y="1055"/>
                </a:lnTo>
                <a:lnTo>
                  <a:pt x="2990" y="1055"/>
                </a:lnTo>
                <a:lnTo>
                  <a:pt x="2992" y="1055"/>
                </a:lnTo>
                <a:lnTo>
                  <a:pt x="2992" y="1055"/>
                </a:lnTo>
                <a:lnTo>
                  <a:pt x="2994" y="1055"/>
                </a:lnTo>
                <a:lnTo>
                  <a:pt x="2994" y="1055"/>
                </a:lnTo>
                <a:lnTo>
                  <a:pt x="2996" y="1057"/>
                </a:lnTo>
                <a:lnTo>
                  <a:pt x="2996" y="1057"/>
                </a:lnTo>
                <a:lnTo>
                  <a:pt x="2998" y="1057"/>
                </a:lnTo>
                <a:lnTo>
                  <a:pt x="3000" y="1059"/>
                </a:lnTo>
                <a:lnTo>
                  <a:pt x="3003" y="1059"/>
                </a:lnTo>
                <a:lnTo>
                  <a:pt x="3003" y="1061"/>
                </a:lnTo>
                <a:lnTo>
                  <a:pt x="3003" y="1063"/>
                </a:lnTo>
                <a:lnTo>
                  <a:pt x="3000" y="1063"/>
                </a:lnTo>
                <a:lnTo>
                  <a:pt x="3000" y="1063"/>
                </a:lnTo>
                <a:lnTo>
                  <a:pt x="3000" y="1065"/>
                </a:lnTo>
                <a:lnTo>
                  <a:pt x="3003" y="1067"/>
                </a:lnTo>
                <a:lnTo>
                  <a:pt x="3003" y="1067"/>
                </a:lnTo>
                <a:lnTo>
                  <a:pt x="3003" y="1069"/>
                </a:lnTo>
                <a:lnTo>
                  <a:pt x="3005" y="1069"/>
                </a:lnTo>
                <a:lnTo>
                  <a:pt x="3005" y="1069"/>
                </a:lnTo>
                <a:lnTo>
                  <a:pt x="3007" y="1071"/>
                </a:lnTo>
                <a:lnTo>
                  <a:pt x="3007" y="1071"/>
                </a:lnTo>
                <a:lnTo>
                  <a:pt x="3005" y="1074"/>
                </a:lnTo>
                <a:lnTo>
                  <a:pt x="3003" y="1074"/>
                </a:lnTo>
                <a:lnTo>
                  <a:pt x="3003" y="1074"/>
                </a:lnTo>
                <a:lnTo>
                  <a:pt x="3003" y="1076"/>
                </a:lnTo>
                <a:lnTo>
                  <a:pt x="3003" y="1076"/>
                </a:lnTo>
                <a:lnTo>
                  <a:pt x="3005" y="1074"/>
                </a:lnTo>
                <a:lnTo>
                  <a:pt x="3009" y="1074"/>
                </a:lnTo>
                <a:lnTo>
                  <a:pt x="3015" y="1074"/>
                </a:lnTo>
                <a:lnTo>
                  <a:pt x="3017" y="1074"/>
                </a:lnTo>
                <a:lnTo>
                  <a:pt x="3017" y="1076"/>
                </a:lnTo>
                <a:lnTo>
                  <a:pt x="3015" y="1076"/>
                </a:lnTo>
                <a:lnTo>
                  <a:pt x="3013" y="1078"/>
                </a:lnTo>
                <a:lnTo>
                  <a:pt x="3013" y="1078"/>
                </a:lnTo>
                <a:lnTo>
                  <a:pt x="3009" y="1078"/>
                </a:lnTo>
                <a:lnTo>
                  <a:pt x="3007" y="1078"/>
                </a:lnTo>
                <a:lnTo>
                  <a:pt x="3005" y="1080"/>
                </a:lnTo>
                <a:lnTo>
                  <a:pt x="3005" y="1080"/>
                </a:lnTo>
                <a:lnTo>
                  <a:pt x="3007" y="1080"/>
                </a:lnTo>
                <a:lnTo>
                  <a:pt x="3009" y="1080"/>
                </a:lnTo>
                <a:lnTo>
                  <a:pt x="3011" y="1080"/>
                </a:lnTo>
                <a:lnTo>
                  <a:pt x="3015" y="1080"/>
                </a:lnTo>
                <a:lnTo>
                  <a:pt x="3013" y="1080"/>
                </a:lnTo>
                <a:lnTo>
                  <a:pt x="3013" y="1080"/>
                </a:lnTo>
                <a:lnTo>
                  <a:pt x="3015" y="1080"/>
                </a:lnTo>
                <a:lnTo>
                  <a:pt x="3015" y="1080"/>
                </a:lnTo>
                <a:lnTo>
                  <a:pt x="3017" y="1078"/>
                </a:lnTo>
                <a:lnTo>
                  <a:pt x="3019" y="1078"/>
                </a:lnTo>
                <a:lnTo>
                  <a:pt x="3024" y="1080"/>
                </a:lnTo>
                <a:lnTo>
                  <a:pt x="3026" y="1080"/>
                </a:lnTo>
                <a:lnTo>
                  <a:pt x="3026" y="1080"/>
                </a:lnTo>
                <a:lnTo>
                  <a:pt x="3028" y="1080"/>
                </a:lnTo>
                <a:lnTo>
                  <a:pt x="3028" y="1080"/>
                </a:lnTo>
                <a:lnTo>
                  <a:pt x="3028" y="1080"/>
                </a:lnTo>
                <a:lnTo>
                  <a:pt x="3030" y="1082"/>
                </a:lnTo>
                <a:lnTo>
                  <a:pt x="3030" y="1082"/>
                </a:lnTo>
                <a:lnTo>
                  <a:pt x="3030" y="1084"/>
                </a:lnTo>
                <a:lnTo>
                  <a:pt x="3032" y="1086"/>
                </a:lnTo>
                <a:lnTo>
                  <a:pt x="3032" y="1086"/>
                </a:lnTo>
                <a:lnTo>
                  <a:pt x="3038" y="1088"/>
                </a:lnTo>
                <a:lnTo>
                  <a:pt x="3040" y="1088"/>
                </a:lnTo>
                <a:lnTo>
                  <a:pt x="3044" y="1086"/>
                </a:lnTo>
                <a:lnTo>
                  <a:pt x="3047" y="1086"/>
                </a:lnTo>
                <a:lnTo>
                  <a:pt x="3047" y="1086"/>
                </a:lnTo>
                <a:lnTo>
                  <a:pt x="3049" y="1086"/>
                </a:lnTo>
                <a:lnTo>
                  <a:pt x="3049" y="1086"/>
                </a:lnTo>
                <a:lnTo>
                  <a:pt x="3049" y="1086"/>
                </a:lnTo>
                <a:lnTo>
                  <a:pt x="3049" y="1084"/>
                </a:lnTo>
                <a:lnTo>
                  <a:pt x="3051" y="1082"/>
                </a:lnTo>
                <a:lnTo>
                  <a:pt x="3051" y="1078"/>
                </a:lnTo>
                <a:lnTo>
                  <a:pt x="3051" y="1078"/>
                </a:lnTo>
                <a:lnTo>
                  <a:pt x="3057" y="1078"/>
                </a:lnTo>
                <a:lnTo>
                  <a:pt x="3061" y="1078"/>
                </a:lnTo>
                <a:lnTo>
                  <a:pt x="3061" y="1078"/>
                </a:lnTo>
                <a:lnTo>
                  <a:pt x="3068" y="1082"/>
                </a:lnTo>
                <a:lnTo>
                  <a:pt x="3072" y="1082"/>
                </a:lnTo>
                <a:lnTo>
                  <a:pt x="3074" y="1084"/>
                </a:lnTo>
                <a:lnTo>
                  <a:pt x="3076" y="1086"/>
                </a:lnTo>
                <a:lnTo>
                  <a:pt x="3076" y="1088"/>
                </a:lnTo>
                <a:lnTo>
                  <a:pt x="3078" y="1090"/>
                </a:lnTo>
                <a:lnTo>
                  <a:pt x="3082" y="1090"/>
                </a:lnTo>
                <a:lnTo>
                  <a:pt x="3084" y="1090"/>
                </a:lnTo>
                <a:lnTo>
                  <a:pt x="3086" y="1090"/>
                </a:lnTo>
                <a:lnTo>
                  <a:pt x="3093" y="1088"/>
                </a:lnTo>
                <a:lnTo>
                  <a:pt x="3093" y="1088"/>
                </a:lnTo>
                <a:lnTo>
                  <a:pt x="3097" y="1088"/>
                </a:lnTo>
                <a:lnTo>
                  <a:pt x="3099" y="1086"/>
                </a:lnTo>
                <a:lnTo>
                  <a:pt x="3101" y="1086"/>
                </a:lnTo>
                <a:lnTo>
                  <a:pt x="3105" y="1082"/>
                </a:lnTo>
                <a:lnTo>
                  <a:pt x="3109" y="1078"/>
                </a:lnTo>
                <a:lnTo>
                  <a:pt x="3109" y="1078"/>
                </a:lnTo>
                <a:lnTo>
                  <a:pt x="3112" y="1078"/>
                </a:lnTo>
                <a:lnTo>
                  <a:pt x="3114" y="1080"/>
                </a:lnTo>
                <a:lnTo>
                  <a:pt x="3118" y="1080"/>
                </a:lnTo>
                <a:lnTo>
                  <a:pt x="3120" y="1082"/>
                </a:lnTo>
                <a:lnTo>
                  <a:pt x="3122" y="1082"/>
                </a:lnTo>
                <a:lnTo>
                  <a:pt x="3124" y="1080"/>
                </a:lnTo>
                <a:lnTo>
                  <a:pt x="3124" y="1080"/>
                </a:lnTo>
                <a:lnTo>
                  <a:pt x="3126" y="1078"/>
                </a:lnTo>
                <a:lnTo>
                  <a:pt x="3126" y="1078"/>
                </a:lnTo>
                <a:lnTo>
                  <a:pt x="3128" y="1078"/>
                </a:lnTo>
                <a:lnTo>
                  <a:pt x="3130" y="1076"/>
                </a:lnTo>
                <a:lnTo>
                  <a:pt x="3130" y="1078"/>
                </a:lnTo>
                <a:lnTo>
                  <a:pt x="3132" y="1078"/>
                </a:lnTo>
                <a:lnTo>
                  <a:pt x="3132" y="1080"/>
                </a:lnTo>
                <a:lnTo>
                  <a:pt x="3132" y="1080"/>
                </a:lnTo>
                <a:lnTo>
                  <a:pt x="3130" y="1082"/>
                </a:lnTo>
                <a:lnTo>
                  <a:pt x="3128" y="1084"/>
                </a:lnTo>
                <a:lnTo>
                  <a:pt x="3126" y="1086"/>
                </a:lnTo>
                <a:lnTo>
                  <a:pt x="3128" y="1088"/>
                </a:lnTo>
                <a:lnTo>
                  <a:pt x="3128" y="1090"/>
                </a:lnTo>
                <a:lnTo>
                  <a:pt x="3128" y="1092"/>
                </a:lnTo>
                <a:lnTo>
                  <a:pt x="3126" y="1095"/>
                </a:lnTo>
                <a:lnTo>
                  <a:pt x="3126" y="1099"/>
                </a:lnTo>
                <a:lnTo>
                  <a:pt x="3128" y="1101"/>
                </a:lnTo>
                <a:lnTo>
                  <a:pt x="3128" y="1101"/>
                </a:lnTo>
                <a:lnTo>
                  <a:pt x="3128" y="1103"/>
                </a:lnTo>
                <a:lnTo>
                  <a:pt x="3128" y="1103"/>
                </a:lnTo>
                <a:lnTo>
                  <a:pt x="3128" y="1107"/>
                </a:lnTo>
                <a:lnTo>
                  <a:pt x="3128" y="1109"/>
                </a:lnTo>
                <a:lnTo>
                  <a:pt x="3128" y="1109"/>
                </a:lnTo>
                <a:lnTo>
                  <a:pt x="3128" y="1113"/>
                </a:lnTo>
                <a:lnTo>
                  <a:pt x="3128" y="1115"/>
                </a:lnTo>
                <a:lnTo>
                  <a:pt x="3128" y="1115"/>
                </a:lnTo>
                <a:lnTo>
                  <a:pt x="3126" y="1118"/>
                </a:lnTo>
                <a:lnTo>
                  <a:pt x="3124" y="1120"/>
                </a:lnTo>
                <a:lnTo>
                  <a:pt x="3124" y="1124"/>
                </a:lnTo>
                <a:lnTo>
                  <a:pt x="3122" y="1126"/>
                </a:lnTo>
                <a:lnTo>
                  <a:pt x="3120" y="1132"/>
                </a:lnTo>
                <a:lnTo>
                  <a:pt x="3118" y="1134"/>
                </a:lnTo>
                <a:lnTo>
                  <a:pt x="3118" y="1136"/>
                </a:lnTo>
                <a:lnTo>
                  <a:pt x="3118" y="1136"/>
                </a:lnTo>
                <a:lnTo>
                  <a:pt x="3116" y="1139"/>
                </a:lnTo>
                <a:lnTo>
                  <a:pt x="3116" y="1141"/>
                </a:lnTo>
                <a:lnTo>
                  <a:pt x="3116" y="1143"/>
                </a:lnTo>
                <a:lnTo>
                  <a:pt x="3114" y="1147"/>
                </a:lnTo>
                <a:lnTo>
                  <a:pt x="3112" y="1153"/>
                </a:lnTo>
                <a:lnTo>
                  <a:pt x="3109" y="1157"/>
                </a:lnTo>
                <a:lnTo>
                  <a:pt x="3107" y="1162"/>
                </a:lnTo>
                <a:lnTo>
                  <a:pt x="3107" y="1162"/>
                </a:lnTo>
                <a:lnTo>
                  <a:pt x="3105" y="1164"/>
                </a:lnTo>
                <a:lnTo>
                  <a:pt x="3103" y="1166"/>
                </a:lnTo>
                <a:lnTo>
                  <a:pt x="3103" y="1166"/>
                </a:lnTo>
                <a:lnTo>
                  <a:pt x="3099" y="1168"/>
                </a:lnTo>
                <a:lnTo>
                  <a:pt x="3095" y="1170"/>
                </a:lnTo>
                <a:lnTo>
                  <a:pt x="3091" y="1170"/>
                </a:lnTo>
                <a:lnTo>
                  <a:pt x="3088" y="1170"/>
                </a:lnTo>
                <a:lnTo>
                  <a:pt x="3088" y="1170"/>
                </a:lnTo>
                <a:lnTo>
                  <a:pt x="3088" y="1168"/>
                </a:lnTo>
                <a:lnTo>
                  <a:pt x="3084" y="1170"/>
                </a:lnTo>
                <a:lnTo>
                  <a:pt x="3084" y="1170"/>
                </a:lnTo>
                <a:lnTo>
                  <a:pt x="3082" y="1170"/>
                </a:lnTo>
                <a:lnTo>
                  <a:pt x="3080" y="1170"/>
                </a:lnTo>
                <a:lnTo>
                  <a:pt x="3078" y="1170"/>
                </a:lnTo>
                <a:lnTo>
                  <a:pt x="3076" y="1168"/>
                </a:lnTo>
                <a:lnTo>
                  <a:pt x="3076" y="1168"/>
                </a:lnTo>
                <a:lnTo>
                  <a:pt x="3074" y="1168"/>
                </a:lnTo>
                <a:lnTo>
                  <a:pt x="3074" y="1168"/>
                </a:lnTo>
                <a:lnTo>
                  <a:pt x="3076" y="1168"/>
                </a:lnTo>
                <a:lnTo>
                  <a:pt x="3074" y="1170"/>
                </a:lnTo>
                <a:lnTo>
                  <a:pt x="3072" y="1170"/>
                </a:lnTo>
                <a:lnTo>
                  <a:pt x="3072" y="1170"/>
                </a:lnTo>
                <a:lnTo>
                  <a:pt x="3072" y="1168"/>
                </a:lnTo>
                <a:lnTo>
                  <a:pt x="3070" y="1168"/>
                </a:lnTo>
                <a:lnTo>
                  <a:pt x="3068" y="1168"/>
                </a:lnTo>
                <a:lnTo>
                  <a:pt x="3070" y="1166"/>
                </a:lnTo>
                <a:lnTo>
                  <a:pt x="3070" y="1164"/>
                </a:lnTo>
                <a:lnTo>
                  <a:pt x="3072" y="1166"/>
                </a:lnTo>
                <a:lnTo>
                  <a:pt x="3074" y="1166"/>
                </a:lnTo>
                <a:lnTo>
                  <a:pt x="3072" y="1164"/>
                </a:lnTo>
                <a:lnTo>
                  <a:pt x="3070" y="1164"/>
                </a:lnTo>
                <a:lnTo>
                  <a:pt x="3070" y="1164"/>
                </a:lnTo>
                <a:lnTo>
                  <a:pt x="3065" y="1164"/>
                </a:lnTo>
                <a:lnTo>
                  <a:pt x="3065" y="1164"/>
                </a:lnTo>
                <a:lnTo>
                  <a:pt x="3059" y="1162"/>
                </a:lnTo>
                <a:lnTo>
                  <a:pt x="3057" y="1162"/>
                </a:lnTo>
                <a:lnTo>
                  <a:pt x="3057" y="1162"/>
                </a:lnTo>
                <a:lnTo>
                  <a:pt x="3057" y="1164"/>
                </a:lnTo>
                <a:lnTo>
                  <a:pt x="3057" y="1164"/>
                </a:lnTo>
                <a:lnTo>
                  <a:pt x="3055" y="1164"/>
                </a:lnTo>
                <a:lnTo>
                  <a:pt x="3053" y="1166"/>
                </a:lnTo>
                <a:lnTo>
                  <a:pt x="3051" y="1166"/>
                </a:lnTo>
                <a:lnTo>
                  <a:pt x="3055" y="1164"/>
                </a:lnTo>
                <a:lnTo>
                  <a:pt x="3055" y="1162"/>
                </a:lnTo>
                <a:lnTo>
                  <a:pt x="3051" y="1164"/>
                </a:lnTo>
                <a:lnTo>
                  <a:pt x="3049" y="1164"/>
                </a:lnTo>
                <a:lnTo>
                  <a:pt x="3047" y="1166"/>
                </a:lnTo>
                <a:lnTo>
                  <a:pt x="3047" y="1166"/>
                </a:lnTo>
                <a:lnTo>
                  <a:pt x="3047" y="1166"/>
                </a:lnTo>
                <a:lnTo>
                  <a:pt x="3047" y="1168"/>
                </a:lnTo>
                <a:lnTo>
                  <a:pt x="3044" y="1168"/>
                </a:lnTo>
                <a:lnTo>
                  <a:pt x="3042" y="1168"/>
                </a:lnTo>
                <a:lnTo>
                  <a:pt x="3040" y="1168"/>
                </a:lnTo>
                <a:lnTo>
                  <a:pt x="3036" y="1172"/>
                </a:lnTo>
                <a:lnTo>
                  <a:pt x="3034" y="1172"/>
                </a:lnTo>
                <a:lnTo>
                  <a:pt x="3032" y="1174"/>
                </a:lnTo>
                <a:lnTo>
                  <a:pt x="3030" y="1174"/>
                </a:lnTo>
                <a:lnTo>
                  <a:pt x="3030" y="1174"/>
                </a:lnTo>
                <a:lnTo>
                  <a:pt x="3028" y="1174"/>
                </a:lnTo>
                <a:lnTo>
                  <a:pt x="3026" y="1172"/>
                </a:lnTo>
                <a:lnTo>
                  <a:pt x="3021" y="1170"/>
                </a:lnTo>
                <a:lnTo>
                  <a:pt x="3013" y="1170"/>
                </a:lnTo>
                <a:lnTo>
                  <a:pt x="3011" y="1168"/>
                </a:lnTo>
                <a:lnTo>
                  <a:pt x="3009" y="1168"/>
                </a:lnTo>
                <a:lnTo>
                  <a:pt x="3007" y="1168"/>
                </a:lnTo>
                <a:lnTo>
                  <a:pt x="3003" y="1166"/>
                </a:lnTo>
                <a:lnTo>
                  <a:pt x="2996" y="1164"/>
                </a:lnTo>
                <a:lnTo>
                  <a:pt x="2990" y="1164"/>
                </a:lnTo>
                <a:lnTo>
                  <a:pt x="2984" y="1162"/>
                </a:lnTo>
                <a:lnTo>
                  <a:pt x="2975" y="1164"/>
                </a:lnTo>
                <a:lnTo>
                  <a:pt x="2973" y="1164"/>
                </a:lnTo>
                <a:lnTo>
                  <a:pt x="2971" y="1162"/>
                </a:lnTo>
                <a:lnTo>
                  <a:pt x="2971" y="1160"/>
                </a:lnTo>
                <a:lnTo>
                  <a:pt x="2971" y="1157"/>
                </a:lnTo>
                <a:lnTo>
                  <a:pt x="2969" y="1157"/>
                </a:lnTo>
                <a:lnTo>
                  <a:pt x="2969" y="1155"/>
                </a:lnTo>
                <a:lnTo>
                  <a:pt x="2965" y="1155"/>
                </a:lnTo>
                <a:lnTo>
                  <a:pt x="2963" y="1155"/>
                </a:lnTo>
                <a:lnTo>
                  <a:pt x="2956" y="1155"/>
                </a:lnTo>
                <a:lnTo>
                  <a:pt x="2956" y="1155"/>
                </a:lnTo>
                <a:lnTo>
                  <a:pt x="2954" y="1153"/>
                </a:lnTo>
                <a:lnTo>
                  <a:pt x="2952" y="1153"/>
                </a:lnTo>
                <a:lnTo>
                  <a:pt x="2946" y="1153"/>
                </a:lnTo>
                <a:lnTo>
                  <a:pt x="2942" y="1151"/>
                </a:lnTo>
                <a:lnTo>
                  <a:pt x="2942" y="1149"/>
                </a:lnTo>
                <a:lnTo>
                  <a:pt x="2942" y="1149"/>
                </a:lnTo>
                <a:lnTo>
                  <a:pt x="2942" y="1145"/>
                </a:lnTo>
                <a:lnTo>
                  <a:pt x="2940" y="1145"/>
                </a:lnTo>
                <a:lnTo>
                  <a:pt x="2938" y="1145"/>
                </a:lnTo>
                <a:lnTo>
                  <a:pt x="2933" y="1143"/>
                </a:lnTo>
                <a:lnTo>
                  <a:pt x="2931" y="1141"/>
                </a:lnTo>
                <a:lnTo>
                  <a:pt x="2929" y="1141"/>
                </a:lnTo>
                <a:lnTo>
                  <a:pt x="2925" y="1141"/>
                </a:lnTo>
                <a:lnTo>
                  <a:pt x="2923" y="1141"/>
                </a:lnTo>
                <a:lnTo>
                  <a:pt x="2921" y="1141"/>
                </a:lnTo>
                <a:lnTo>
                  <a:pt x="2919" y="1143"/>
                </a:lnTo>
                <a:lnTo>
                  <a:pt x="2917" y="1143"/>
                </a:lnTo>
                <a:lnTo>
                  <a:pt x="2912" y="1143"/>
                </a:lnTo>
                <a:lnTo>
                  <a:pt x="2906" y="1147"/>
                </a:lnTo>
                <a:lnTo>
                  <a:pt x="2902" y="1149"/>
                </a:lnTo>
                <a:lnTo>
                  <a:pt x="2900" y="1153"/>
                </a:lnTo>
                <a:lnTo>
                  <a:pt x="2898" y="1153"/>
                </a:lnTo>
                <a:lnTo>
                  <a:pt x="2898" y="1155"/>
                </a:lnTo>
                <a:lnTo>
                  <a:pt x="2896" y="1160"/>
                </a:lnTo>
                <a:lnTo>
                  <a:pt x="2898" y="1164"/>
                </a:lnTo>
                <a:lnTo>
                  <a:pt x="2898" y="1166"/>
                </a:lnTo>
                <a:lnTo>
                  <a:pt x="2900" y="1166"/>
                </a:lnTo>
                <a:lnTo>
                  <a:pt x="2900" y="1168"/>
                </a:lnTo>
                <a:lnTo>
                  <a:pt x="2900" y="1170"/>
                </a:lnTo>
                <a:lnTo>
                  <a:pt x="2900" y="1172"/>
                </a:lnTo>
                <a:lnTo>
                  <a:pt x="2898" y="1174"/>
                </a:lnTo>
                <a:lnTo>
                  <a:pt x="2894" y="1180"/>
                </a:lnTo>
                <a:lnTo>
                  <a:pt x="2892" y="1180"/>
                </a:lnTo>
                <a:lnTo>
                  <a:pt x="2887" y="1183"/>
                </a:lnTo>
                <a:lnTo>
                  <a:pt x="2885" y="1183"/>
                </a:lnTo>
                <a:lnTo>
                  <a:pt x="2881" y="1183"/>
                </a:lnTo>
                <a:lnTo>
                  <a:pt x="2879" y="1180"/>
                </a:lnTo>
                <a:lnTo>
                  <a:pt x="2871" y="1174"/>
                </a:lnTo>
                <a:lnTo>
                  <a:pt x="2868" y="1174"/>
                </a:lnTo>
                <a:lnTo>
                  <a:pt x="2866" y="1172"/>
                </a:lnTo>
                <a:lnTo>
                  <a:pt x="2860" y="1170"/>
                </a:lnTo>
                <a:lnTo>
                  <a:pt x="2852" y="1168"/>
                </a:lnTo>
                <a:lnTo>
                  <a:pt x="2845" y="1168"/>
                </a:lnTo>
                <a:lnTo>
                  <a:pt x="2841" y="1168"/>
                </a:lnTo>
                <a:lnTo>
                  <a:pt x="2837" y="1166"/>
                </a:lnTo>
                <a:lnTo>
                  <a:pt x="2835" y="1166"/>
                </a:lnTo>
                <a:lnTo>
                  <a:pt x="2833" y="1164"/>
                </a:lnTo>
                <a:lnTo>
                  <a:pt x="2833" y="1162"/>
                </a:lnTo>
                <a:lnTo>
                  <a:pt x="2831" y="1157"/>
                </a:lnTo>
                <a:lnTo>
                  <a:pt x="2831" y="1155"/>
                </a:lnTo>
                <a:lnTo>
                  <a:pt x="2831" y="1153"/>
                </a:lnTo>
                <a:lnTo>
                  <a:pt x="2829" y="1151"/>
                </a:lnTo>
                <a:lnTo>
                  <a:pt x="2827" y="1149"/>
                </a:lnTo>
                <a:lnTo>
                  <a:pt x="2818" y="1147"/>
                </a:lnTo>
                <a:lnTo>
                  <a:pt x="2816" y="1147"/>
                </a:lnTo>
                <a:lnTo>
                  <a:pt x="2814" y="1145"/>
                </a:lnTo>
                <a:lnTo>
                  <a:pt x="2812" y="1145"/>
                </a:lnTo>
                <a:lnTo>
                  <a:pt x="2808" y="1143"/>
                </a:lnTo>
                <a:lnTo>
                  <a:pt x="2806" y="1143"/>
                </a:lnTo>
                <a:lnTo>
                  <a:pt x="2804" y="1143"/>
                </a:lnTo>
                <a:lnTo>
                  <a:pt x="2799" y="1141"/>
                </a:lnTo>
                <a:lnTo>
                  <a:pt x="2797" y="1141"/>
                </a:lnTo>
                <a:lnTo>
                  <a:pt x="2793" y="1143"/>
                </a:lnTo>
                <a:lnTo>
                  <a:pt x="2787" y="1143"/>
                </a:lnTo>
                <a:lnTo>
                  <a:pt x="2785" y="1143"/>
                </a:lnTo>
                <a:lnTo>
                  <a:pt x="2778" y="1139"/>
                </a:lnTo>
                <a:lnTo>
                  <a:pt x="2776" y="1139"/>
                </a:lnTo>
                <a:lnTo>
                  <a:pt x="2774" y="1136"/>
                </a:lnTo>
                <a:lnTo>
                  <a:pt x="2772" y="1136"/>
                </a:lnTo>
                <a:lnTo>
                  <a:pt x="2772" y="1136"/>
                </a:lnTo>
                <a:lnTo>
                  <a:pt x="2770" y="1136"/>
                </a:lnTo>
                <a:lnTo>
                  <a:pt x="2770" y="1136"/>
                </a:lnTo>
                <a:lnTo>
                  <a:pt x="2770" y="1134"/>
                </a:lnTo>
                <a:lnTo>
                  <a:pt x="2770" y="1134"/>
                </a:lnTo>
                <a:lnTo>
                  <a:pt x="2770" y="1134"/>
                </a:lnTo>
                <a:lnTo>
                  <a:pt x="2770" y="1134"/>
                </a:lnTo>
                <a:lnTo>
                  <a:pt x="2768" y="1130"/>
                </a:lnTo>
                <a:lnTo>
                  <a:pt x="2766" y="1130"/>
                </a:lnTo>
                <a:lnTo>
                  <a:pt x="2766" y="1130"/>
                </a:lnTo>
                <a:lnTo>
                  <a:pt x="2764" y="1132"/>
                </a:lnTo>
                <a:lnTo>
                  <a:pt x="2764" y="1132"/>
                </a:lnTo>
                <a:lnTo>
                  <a:pt x="2764" y="1130"/>
                </a:lnTo>
                <a:lnTo>
                  <a:pt x="2764" y="1128"/>
                </a:lnTo>
                <a:lnTo>
                  <a:pt x="2760" y="1128"/>
                </a:lnTo>
                <a:lnTo>
                  <a:pt x="2757" y="1128"/>
                </a:lnTo>
                <a:lnTo>
                  <a:pt x="2755" y="1126"/>
                </a:lnTo>
                <a:lnTo>
                  <a:pt x="2753" y="1122"/>
                </a:lnTo>
                <a:lnTo>
                  <a:pt x="2753" y="1122"/>
                </a:lnTo>
                <a:lnTo>
                  <a:pt x="2753" y="1120"/>
                </a:lnTo>
                <a:lnTo>
                  <a:pt x="2755" y="1120"/>
                </a:lnTo>
                <a:lnTo>
                  <a:pt x="2755" y="1118"/>
                </a:lnTo>
                <a:lnTo>
                  <a:pt x="2760" y="1115"/>
                </a:lnTo>
                <a:lnTo>
                  <a:pt x="2762" y="1113"/>
                </a:lnTo>
                <a:lnTo>
                  <a:pt x="2766" y="1109"/>
                </a:lnTo>
                <a:lnTo>
                  <a:pt x="2766" y="1107"/>
                </a:lnTo>
                <a:lnTo>
                  <a:pt x="2768" y="1103"/>
                </a:lnTo>
                <a:lnTo>
                  <a:pt x="2768" y="1103"/>
                </a:lnTo>
                <a:lnTo>
                  <a:pt x="2768" y="1101"/>
                </a:lnTo>
                <a:lnTo>
                  <a:pt x="2768" y="1099"/>
                </a:lnTo>
                <a:lnTo>
                  <a:pt x="2768" y="1097"/>
                </a:lnTo>
                <a:lnTo>
                  <a:pt x="2764" y="1095"/>
                </a:lnTo>
                <a:lnTo>
                  <a:pt x="2762" y="1095"/>
                </a:lnTo>
                <a:lnTo>
                  <a:pt x="2762" y="1092"/>
                </a:lnTo>
                <a:lnTo>
                  <a:pt x="2760" y="1090"/>
                </a:lnTo>
                <a:lnTo>
                  <a:pt x="2760" y="1088"/>
                </a:lnTo>
                <a:lnTo>
                  <a:pt x="2760" y="1086"/>
                </a:lnTo>
                <a:lnTo>
                  <a:pt x="2760" y="1086"/>
                </a:lnTo>
                <a:lnTo>
                  <a:pt x="2762" y="1084"/>
                </a:lnTo>
                <a:lnTo>
                  <a:pt x="2764" y="1084"/>
                </a:lnTo>
                <a:lnTo>
                  <a:pt x="2766" y="1080"/>
                </a:lnTo>
                <a:lnTo>
                  <a:pt x="2768" y="1078"/>
                </a:lnTo>
                <a:lnTo>
                  <a:pt x="2768" y="1078"/>
                </a:lnTo>
                <a:lnTo>
                  <a:pt x="2768" y="1076"/>
                </a:lnTo>
                <a:lnTo>
                  <a:pt x="2768" y="1074"/>
                </a:lnTo>
                <a:lnTo>
                  <a:pt x="2766" y="1074"/>
                </a:lnTo>
                <a:lnTo>
                  <a:pt x="2764" y="1076"/>
                </a:lnTo>
                <a:lnTo>
                  <a:pt x="2762" y="1076"/>
                </a:lnTo>
                <a:lnTo>
                  <a:pt x="2760" y="1078"/>
                </a:lnTo>
                <a:lnTo>
                  <a:pt x="2760" y="1080"/>
                </a:lnTo>
                <a:lnTo>
                  <a:pt x="2757" y="1078"/>
                </a:lnTo>
                <a:lnTo>
                  <a:pt x="2757" y="1078"/>
                </a:lnTo>
                <a:lnTo>
                  <a:pt x="2755" y="1074"/>
                </a:lnTo>
                <a:lnTo>
                  <a:pt x="2755" y="1071"/>
                </a:lnTo>
                <a:lnTo>
                  <a:pt x="2753" y="1071"/>
                </a:lnTo>
                <a:lnTo>
                  <a:pt x="2753" y="1071"/>
                </a:lnTo>
                <a:lnTo>
                  <a:pt x="2751" y="1071"/>
                </a:lnTo>
                <a:lnTo>
                  <a:pt x="2751" y="1071"/>
                </a:lnTo>
                <a:lnTo>
                  <a:pt x="2751" y="1071"/>
                </a:lnTo>
                <a:lnTo>
                  <a:pt x="2751" y="1071"/>
                </a:lnTo>
                <a:lnTo>
                  <a:pt x="2749" y="1071"/>
                </a:lnTo>
                <a:lnTo>
                  <a:pt x="2749" y="1071"/>
                </a:lnTo>
                <a:lnTo>
                  <a:pt x="2751" y="1069"/>
                </a:lnTo>
                <a:lnTo>
                  <a:pt x="2749" y="1069"/>
                </a:lnTo>
                <a:lnTo>
                  <a:pt x="2749" y="1069"/>
                </a:lnTo>
                <a:lnTo>
                  <a:pt x="2741" y="1071"/>
                </a:lnTo>
                <a:lnTo>
                  <a:pt x="2739" y="1071"/>
                </a:lnTo>
                <a:lnTo>
                  <a:pt x="2736" y="1076"/>
                </a:lnTo>
                <a:lnTo>
                  <a:pt x="2732" y="1076"/>
                </a:lnTo>
                <a:lnTo>
                  <a:pt x="2726" y="1076"/>
                </a:lnTo>
                <a:lnTo>
                  <a:pt x="2722" y="1078"/>
                </a:lnTo>
                <a:lnTo>
                  <a:pt x="2720" y="1076"/>
                </a:lnTo>
                <a:lnTo>
                  <a:pt x="2718" y="1076"/>
                </a:lnTo>
                <a:lnTo>
                  <a:pt x="2716" y="1074"/>
                </a:lnTo>
                <a:lnTo>
                  <a:pt x="2711" y="1074"/>
                </a:lnTo>
                <a:lnTo>
                  <a:pt x="2713" y="1076"/>
                </a:lnTo>
                <a:lnTo>
                  <a:pt x="2711" y="1076"/>
                </a:lnTo>
                <a:lnTo>
                  <a:pt x="2707" y="1076"/>
                </a:lnTo>
                <a:lnTo>
                  <a:pt x="2703" y="1076"/>
                </a:lnTo>
                <a:lnTo>
                  <a:pt x="2701" y="1074"/>
                </a:lnTo>
                <a:lnTo>
                  <a:pt x="2699" y="1074"/>
                </a:lnTo>
                <a:lnTo>
                  <a:pt x="2699" y="1076"/>
                </a:lnTo>
                <a:lnTo>
                  <a:pt x="2695" y="1078"/>
                </a:lnTo>
                <a:lnTo>
                  <a:pt x="2690" y="1078"/>
                </a:lnTo>
                <a:lnTo>
                  <a:pt x="2686" y="1080"/>
                </a:lnTo>
                <a:lnTo>
                  <a:pt x="2684" y="1080"/>
                </a:lnTo>
                <a:lnTo>
                  <a:pt x="2682" y="1080"/>
                </a:lnTo>
                <a:lnTo>
                  <a:pt x="2680" y="1078"/>
                </a:lnTo>
                <a:lnTo>
                  <a:pt x="2678" y="1078"/>
                </a:lnTo>
                <a:lnTo>
                  <a:pt x="2676" y="1076"/>
                </a:lnTo>
                <a:lnTo>
                  <a:pt x="2663" y="1076"/>
                </a:lnTo>
                <a:lnTo>
                  <a:pt x="2659" y="1078"/>
                </a:lnTo>
                <a:lnTo>
                  <a:pt x="2651" y="1078"/>
                </a:lnTo>
                <a:lnTo>
                  <a:pt x="2648" y="1080"/>
                </a:lnTo>
                <a:lnTo>
                  <a:pt x="2644" y="1082"/>
                </a:lnTo>
                <a:lnTo>
                  <a:pt x="2642" y="1082"/>
                </a:lnTo>
                <a:lnTo>
                  <a:pt x="2636" y="1082"/>
                </a:lnTo>
                <a:lnTo>
                  <a:pt x="2625" y="1082"/>
                </a:lnTo>
                <a:lnTo>
                  <a:pt x="2621" y="1084"/>
                </a:lnTo>
                <a:lnTo>
                  <a:pt x="2619" y="1086"/>
                </a:lnTo>
                <a:lnTo>
                  <a:pt x="2615" y="1086"/>
                </a:lnTo>
                <a:lnTo>
                  <a:pt x="2613" y="1088"/>
                </a:lnTo>
                <a:lnTo>
                  <a:pt x="2611" y="1090"/>
                </a:lnTo>
                <a:lnTo>
                  <a:pt x="2609" y="1092"/>
                </a:lnTo>
                <a:lnTo>
                  <a:pt x="2607" y="1095"/>
                </a:lnTo>
                <a:lnTo>
                  <a:pt x="2604" y="1095"/>
                </a:lnTo>
                <a:lnTo>
                  <a:pt x="2602" y="1092"/>
                </a:lnTo>
                <a:lnTo>
                  <a:pt x="2602" y="1092"/>
                </a:lnTo>
                <a:lnTo>
                  <a:pt x="2594" y="1097"/>
                </a:lnTo>
                <a:lnTo>
                  <a:pt x="2592" y="1099"/>
                </a:lnTo>
                <a:lnTo>
                  <a:pt x="2590" y="1099"/>
                </a:lnTo>
                <a:lnTo>
                  <a:pt x="2588" y="1101"/>
                </a:lnTo>
                <a:lnTo>
                  <a:pt x="2586" y="1103"/>
                </a:lnTo>
                <a:lnTo>
                  <a:pt x="2584" y="1105"/>
                </a:lnTo>
                <a:lnTo>
                  <a:pt x="2579" y="1105"/>
                </a:lnTo>
                <a:lnTo>
                  <a:pt x="2579" y="1107"/>
                </a:lnTo>
                <a:lnTo>
                  <a:pt x="2575" y="1105"/>
                </a:lnTo>
                <a:lnTo>
                  <a:pt x="2573" y="1105"/>
                </a:lnTo>
                <a:lnTo>
                  <a:pt x="2569" y="1105"/>
                </a:lnTo>
                <a:lnTo>
                  <a:pt x="2569" y="1105"/>
                </a:lnTo>
                <a:lnTo>
                  <a:pt x="2567" y="1105"/>
                </a:lnTo>
                <a:lnTo>
                  <a:pt x="2567" y="1105"/>
                </a:lnTo>
                <a:lnTo>
                  <a:pt x="2565" y="1103"/>
                </a:lnTo>
                <a:lnTo>
                  <a:pt x="2565" y="1103"/>
                </a:lnTo>
                <a:lnTo>
                  <a:pt x="2565" y="1101"/>
                </a:lnTo>
                <a:lnTo>
                  <a:pt x="2565" y="1101"/>
                </a:lnTo>
                <a:lnTo>
                  <a:pt x="2563" y="1103"/>
                </a:lnTo>
                <a:lnTo>
                  <a:pt x="2560" y="1103"/>
                </a:lnTo>
                <a:lnTo>
                  <a:pt x="2558" y="1105"/>
                </a:lnTo>
                <a:lnTo>
                  <a:pt x="2556" y="1103"/>
                </a:lnTo>
                <a:lnTo>
                  <a:pt x="2554" y="1103"/>
                </a:lnTo>
                <a:lnTo>
                  <a:pt x="2552" y="1103"/>
                </a:lnTo>
                <a:lnTo>
                  <a:pt x="2550" y="1103"/>
                </a:lnTo>
                <a:lnTo>
                  <a:pt x="2546" y="1105"/>
                </a:lnTo>
                <a:lnTo>
                  <a:pt x="2542" y="1105"/>
                </a:lnTo>
                <a:lnTo>
                  <a:pt x="2537" y="1103"/>
                </a:lnTo>
                <a:lnTo>
                  <a:pt x="2533" y="1101"/>
                </a:lnTo>
                <a:lnTo>
                  <a:pt x="2531" y="1097"/>
                </a:lnTo>
                <a:lnTo>
                  <a:pt x="2531" y="1095"/>
                </a:lnTo>
                <a:lnTo>
                  <a:pt x="2531" y="1095"/>
                </a:lnTo>
                <a:lnTo>
                  <a:pt x="2531" y="1092"/>
                </a:lnTo>
                <a:lnTo>
                  <a:pt x="2529" y="1092"/>
                </a:lnTo>
                <a:lnTo>
                  <a:pt x="2527" y="1092"/>
                </a:lnTo>
                <a:lnTo>
                  <a:pt x="2527" y="1095"/>
                </a:lnTo>
                <a:lnTo>
                  <a:pt x="2525" y="1095"/>
                </a:lnTo>
                <a:lnTo>
                  <a:pt x="2523" y="1095"/>
                </a:lnTo>
                <a:lnTo>
                  <a:pt x="2521" y="1097"/>
                </a:lnTo>
                <a:lnTo>
                  <a:pt x="2516" y="1111"/>
                </a:lnTo>
                <a:lnTo>
                  <a:pt x="2510" y="1122"/>
                </a:lnTo>
                <a:lnTo>
                  <a:pt x="2508" y="1124"/>
                </a:lnTo>
                <a:lnTo>
                  <a:pt x="2504" y="1126"/>
                </a:lnTo>
                <a:lnTo>
                  <a:pt x="2498" y="1130"/>
                </a:lnTo>
                <a:lnTo>
                  <a:pt x="2487" y="1134"/>
                </a:lnTo>
                <a:lnTo>
                  <a:pt x="2485" y="1136"/>
                </a:lnTo>
                <a:lnTo>
                  <a:pt x="2483" y="1136"/>
                </a:lnTo>
                <a:lnTo>
                  <a:pt x="2479" y="1141"/>
                </a:lnTo>
                <a:lnTo>
                  <a:pt x="2475" y="1147"/>
                </a:lnTo>
                <a:lnTo>
                  <a:pt x="2475" y="1147"/>
                </a:lnTo>
                <a:lnTo>
                  <a:pt x="2472" y="1151"/>
                </a:lnTo>
                <a:lnTo>
                  <a:pt x="2472" y="1155"/>
                </a:lnTo>
                <a:lnTo>
                  <a:pt x="2468" y="1160"/>
                </a:lnTo>
                <a:lnTo>
                  <a:pt x="2466" y="1166"/>
                </a:lnTo>
                <a:lnTo>
                  <a:pt x="2466" y="1170"/>
                </a:lnTo>
                <a:lnTo>
                  <a:pt x="2466" y="1174"/>
                </a:lnTo>
                <a:lnTo>
                  <a:pt x="2464" y="1176"/>
                </a:lnTo>
                <a:lnTo>
                  <a:pt x="2464" y="1176"/>
                </a:lnTo>
                <a:lnTo>
                  <a:pt x="2466" y="1178"/>
                </a:lnTo>
                <a:lnTo>
                  <a:pt x="2468" y="1180"/>
                </a:lnTo>
                <a:lnTo>
                  <a:pt x="2468" y="1183"/>
                </a:lnTo>
                <a:lnTo>
                  <a:pt x="2468" y="1185"/>
                </a:lnTo>
                <a:lnTo>
                  <a:pt x="2466" y="1189"/>
                </a:lnTo>
                <a:lnTo>
                  <a:pt x="2464" y="1191"/>
                </a:lnTo>
                <a:lnTo>
                  <a:pt x="2462" y="1193"/>
                </a:lnTo>
                <a:lnTo>
                  <a:pt x="2460" y="1197"/>
                </a:lnTo>
                <a:lnTo>
                  <a:pt x="2456" y="1201"/>
                </a:lnTo>
                <a:lnTo>
                  <a:pt x="2454" y="1204"/>
                </a:lnTo>
                <a:lnTo>
                  <a:pt x="2447" y="1208"/>
                </a:lnTo>
                <a:lnTo>
                  <a:pt x="2443" y="1210"/>
                </a:lnTo>
                <a:lnTo>
                  <a:pt x="2443" y="1212"/>
                </a:lnTo>
                <a:lnTo>
                  <a:pt x="2441" y="1214"/>
                </a:lnTo>
                <a:lnTo>
                  <a:pt x="2435" y="1216"/>
                </a:lnTo>
                <a:lnTo>
                  <a:pt x="2426" y="1218"/>
                </a:lnTo>
                <a:lnTo>
                  <a:pt x="2422" y="1218"/>
                </a:lnTo>
                <a:lnTo>
                  <a:pt x="2420" y="1220"/>
                </a:lnTo>
                <a:lnTo>
                  <a:pt x="2418" y="1222"/>
                </a:lnTo>
                <a:lnTo>
                  <a:pt x="2416" y="1224"/>
                </a:lnTo>
                <a:lnTo>
                  <a:pt x="2416" y="1227"/>
                </a:lnTo>
                <a:lnTo>
                  <a:pt x="2414" y="1231"/>
                </a:lnTo>
                <a:lnTo>
                  <a:pt x="2412" y="1235"/>
                </a:lnTo>
                <a:lnTo>
                  <a:pt x="2412" y="1239"/>
                </a:lnTo>
                <a:lnTo>
                  <a:pt x="2410" y="1239"/>
                </a:lnTo>
                <a:lnTo>
                  <a:pt x="2405" y="1241"/>
                </a:lnTo>
                <a:lnTo>
                  <a:pt x="2403" y="1243"/>
                </a:lnTo>
                <a:lnTo>
                  <a:pt x="2401" y="1245"/>
                </a:lnTo>
                <a:lnTo>
                  <a:pt x="2399" y="1245"/>
                </a:lnTo>
                <a:lnTo>
                  <a:pt x="2397" y="1248"/>
                </a:lnTo>
                <a:lnTo>
                  <a:pt x="2397" y="1250"/>
                </a:lnTo>
                <a:lnTo>
                  <a:pt x="2397" y="1252"/>
                </a:lnTo>
                <a:lnTo>
                  <a:pt x="2395" y="1256"/>
                </a:lnTo>
                <a:lnTo>
                  <a:pt x="2393" y="1258"/>
                </a:lnTo>
                <a:lnTo>
                  <a:pt x="2393" y="1262"/>
                </a:lnTo>
                <a:lnTo>
                  <a:pt x="2393" y="1266"/>
                </a:lnTo>
                <a:lnTo>
                  <a:pt x="2391" y="1269"/>
                </a:lnTo>
                <a:lnTo>
                  <a:pt x="2391" y="1271"/>
                </a:lnTo>
                <a:lnTo>
                  <a:pt x="2389" y="1273"/>
                </a:lnTo>
                <a:lnTo>
                  <a:pt x="2382" y="1279"/>
                </a:lnTo>
                <a:lnTo>
                  <a:pt x="2378" y="1281"/>
                </a:lnTo>
                <a:lnTo>
                  <a:pt x="2378" y="1283"/>
                </a:lnTo>
                <a:lnTo>
                  <a:pt x="2376" y="1283"/>
                </a:lnTo>
                <a:lnTo>
                  <a:pt x="2376" y="1285"/>
                </a:lnTo>
                <a:lnTo>
                  <a:pt x="2378" y="1283"/>
                </a:lnTo>
                <a:lnTo>
                  <a:pt x="2378" y="1283"/>
                </a:lnTo>
                <a:lnTo>
                  <a:pt x="2378" y="1283"/>
                </a:lnTo>
                <a:lnTo>
                  <a:pt x="2378" y="1283"/>
                </a:lnTo>
                <a:lnTo>
                  <a:pt x="2378" y="1283"/>
                </a:lnTo>
                <a:lnTo>
                  <a:pt x="2376" y="1287"/>
                </a:lnTo>
                <a:lnTo>
                  <a:pt x="2376" y="1289"/>
                </a:lnTo>
                <a:lnTo>
                  <a:pt x="2374" y="1292"/>
                </a:lnTo>
                <a:lnTo>
                  <a:pt x="2372" y="1294"/>
                </a:lnTo>
                <a:lnTo>
                  <a:pt x="2374" y="1294"/>
                </a:lnTo>
                <a:lnTo>
                  <a:pt x="2374" y="1296"/>
                </a:lnTo>
                <a:lnTo>
                  <a:pt x="2372" y="1298"/>
                </a:lnTo>
                <a:lnTo>
                  <a:pt x="2370" y="1302"/>
                </a:lnTo>
                <a:lnTo>
                  <a:pt x="2368" y="1306"/>
                </a:lnTo>
                <a:lnTo>
                  <a:pt x="2366" y="1306"/>
                </a:lnTo>
                <a:lnTo>
                  <a:pt x="2364" y="1308"/>
                </a:lnTo>
                <a:lnTo>
                  <a:pt x="2361" y="1313"/>
                </a:lnTo>
                <a:lnTo>
                  <a:pt x="2361" y="1319"/>
                </a:lnTo>
                <a:lnTo>
                  <a:pt x="2359" y="1327"/>
                </a:lnTo>
                <a:lnTo>
                  <a:pt x="2361" y="1327"/>
                </a:lnTo>
                <a:lnTo>
                  <a:pt x="2361" y="1325"/>
                </a:lnTo>
                <a:lnTo>
                  <a:pt x="2361" y="1325"/>
                </a:lnTo>
                <a:lnTo>
                  <a:pt x="2364" y="1323"/>
                </a:lnTo>
                <a:lnTo>
                  <a:pt x="2364" y="1323"/>
                </a:lnTo>
                <a:lnTo>
                  <a:pt x="2366" y="1327"/>
                </a:lnTo>
                <a:lnTo>
                  <a:pt x="2368" y="1331"/>
                </a:lnTo>
                <a:lnTo>
                  <a:pt x="2368" y="1331"/>
                </a:lnTo>
                <a:lnTo>
                  <a:pt x="2368" y="1331"/>
                </a:lnTo>
                <a:lnTo>
                  <a:pt x="2368" y="1329"/>
                </a:lnTo>
                <a:lnTo>
                  <a:pt x="2370" y="1329"/>
                </a:lnTo>
                <a:lnTo>
                  <a:pt x="2370" y="1331"/>
                </a:lnTo>
                <a:lnTo>
                  <a:pt x="2372" y="1334"/>
                </a:lnTo>
                <a:lnTo>
                  <a:pt x="2372" y="1338"/>
                </a:lnTo>
                <a:lnTo>
                  <a:pt x="2372" y="1338"/>
                </a:lnTo>
                <a:lnTo>
                  <a:pt x="2372" y="1340"/>
                </a:lnTo>
                <a:lnTo>
                  <a:pt x="2372" y="1344"/>
                </a:lnTo>
                <a:lnTo>
                  <a:pt x="2370" y="1348"/>
                </a:lnTo>
                <a:lnTo>
                  <a:pt x="2372" y="1348"/>
                </a:lnTo>
                <a:lnTo>
                  <a:pt x="2370" y="1348"/>
                </a:lnTo>
                <a:lnTo>
                  <a:pt x="2370" y="1350"/>
                </a:lnTo>
                <a:lnTo>
                  <a:pt x="2368" y="1350"/>
                </a:lnTo>
                <a:lnTo>
                  <a:pt x="2370" y="1350"/>
                </a:lnTo>
                <a:lnTo>
                  <a:pt x="2372" y="1352"/>
                </a:lnTo>
                <a:lnTo>
                  <a:pt x="2372" y="1354"/>
                </a:lnTo>
                <a:lnTo>
                  <a:pt x="2374" y="1359"/>
                </a:lnTo>
                <a:lnTo>
                  <a:pt x="2374" y="1363"/>
                </a:lnTo>
                <a:lnTo>
                  <a:pt x="2376" y="1367"/>
                </a:lnTo>
                <a:lnTo>
                  <a:pt x="2376" y="1371"/>
                </a:lnTo>
                <a:lnTo>
                  <a:pt x="2374" y="1378"/>
                </a:lnTo>
                <a:lnTo>
                  <a:pt x="2372" y="1382"/>
                </a:lnTo>
                <a:lnTo>
                  <a:pt x="2372" y="1386"/>
                </a:lnTo>
                <a:lnTo>
                  <a:pt x="2370" y="1390"/>
                </a:lnTo>
                <a:lnTo>
                  <a:pt x="2370" y="1392"/>
                </a:lnTo>
                <a:lnTo>
                  <a:pt x="2368" y="1394"/>
                </a:lnTo>
                <a:lnTo>
                  <a:pt x="2368" y="1403"/>
                </a:lnTo>
                <a:lnTo>
                  <a:pt x="2368" y="1403"/>
                </a:lnTo>
                <a:lnTo>
                  <a:pt x="2364" y="1409"/>
                </a:lnTo>
                <a:lnTo>
                  <a:pt x="2359" y="1415"/>
                </a:lnTo>
                <a:lnTo>
                  <a:pt x="2355" y="1417"/>
                </a:lnTo>
                <a:lnTo>
                  <a:pt x="2353" y="1417"/>
                </a:lnTo>
                <a:lnTo>
                  <a:pt x="2355" y="1419"/>
                </a:lnTo>
                <a:lnTo>
                  <a:pt x="2355" y="1417"/>
                </a:lnTo>
                <a:lnTo>
                  <a:pt x="2357" y="1417"/>
                </a:lnTo>
                <a:lnTo>
                  <a:pt x="2357" y="1419"/>
                </a:lnTo>
                <a:lnTo>
                  <a:pt x="2359" y="1419"/>
                </a:lnTo>
                <a:lnTo>
                  <a:pt x="2359" y="1422"/>
                </a:lnTo>
                <a:lnTo>
                  <a:pt x="2361" y="1424"/>
                </a:lnTo>
                <a:lnTo>
                  <a:pt x="2364" y="1426"/>
                </a:lnTo>
                <a:lnTo>
                  <a:pt x="2364" y="1428"/>
                </a:lnTo>
                <a:lnTo>
                  <a:pt x="2364" y="1428"/>
                </a:lnTo>
                <a:lnTo>
                  <a:pt x="2366" y="1428"/>
                </a:lnTo>
                <a:lnTo>
                  <a:pt x="2366" y="1428"/>
                </a:lnTo>
                <a:lnTo>
                  <a:pt x="2368" y="1428"/>
                </a:lnTo>
                <a:lnTo>
                  <a:pt x="2366" y="1428"/>
                </a:lnTo>
                <a:lnTo>
                  <a:pt x="2366" y="1430"/>
                </a:lnTo>
                <a:lnTo>
                  <a:pt x="2366" y="1430"/>
                </a:lnTo>
                <a:lnTo>
                  <a:pt x="2366" y="1432"/>
                </a:lnTo>
                <a:lnTo>
                  <a:pt x="2366" y="1432"/>
                </a:lnTo>
                <a:lnTo>
                  <a:pt x="2368" y="1434"/>
                </a:lnTo>
                <a:lnTo>
                  <a:pt x="2368" y="1434"/>
                </a:lnTo>
                <a:lnTo>
                  <a:pt x="2368" y="1436"/>
                </a:lnTo>
                <a:lnTo>
                  <a:pt x="2370" y="1438"/>
                </a:lnTo>
                <a:lnTo>
                  <a:pt x="2370" y="1438"/>
                </a:lnTo>
                <a:lnTo>
                  <a:pt x="2374" y="1436"/>
                </a:lnTo>
                <a:lnTo>
                  <a:pt x="2378" y="1436"/>
                </a:lnTo>
                <a:lnTo>
                  <a:pt x="2382" y="1436"/>
                </a:lnTo>
                <a:lnTo>
                  <a:pt x="2384" y="1436"/>
                </a:lnTo>
                <a:lnTo>
                  <a:pt x="2384" y="1436"/>
                </a:lnTo>
                <a:lnTo>
                  <a:pt x="2384" y="1436"/>
                </a:lnTo>
                <a:lnTo>
                  <a:pt x="2382" y="1436"/>
                </a:lnTo>
                <a:lnTo>
                  <a:pt x="2378" y="1436"/>
                </a:lnTo>
                <a:lnTo>
                  <a:pt x="2376" y="1438"/>
                </a:lnTo>
                <a:lnTo>
                  <a:pt x="2374" y="1438"/>
                </a:lnTo>
                <a:lnTo>
                  <a:pt x="2374" y="1438"/>
                </a:lnTo>
                <a:lnTo>
                  <a:pt x="2374" y="1438"/>
                </a:lnTo>
                <a:lnTo>
                  <a:pt x="2372" y="1438"/>
                </a:lnTo>
                <a:lnTo>
                  <a:pt x="2370" y="1440"/>
                </a:lnTo>
                <a:lnTo>
                  <a:pt x="2368" y="1438"/>
                </a:lnTo>
                <a:lnTo>
                  <a:pt x="2368" y="1438"/>
                </a:lnTo>
                <a:lnTo>
                  <a:pt x="2368" y="1436"/>
                </a:lnTo>
                <a:lnTo>
                  <a:pt x="2366" y="1436"/>
                </a:lnTo>
                <a:lnTo>
                  <a:pt x="2366" y="1436"/>
                </a:lnTo>
                <a:lnTo>
                  <a:pt x="2364" y="1438"/>
                </a:lnTo>
                <a:lnTo>
                  <a:pt x="2366" y="1440"/>
                </a:lnTo>
                <a:lnTo>
                  <a:pt x="2366" y="1443"/>
                </a:lnTo>
                <a:lnTo>
                  <a:pt x="2366" y="1445"/>
                </a:lnTo>
                <a:lnTo>
                  <a:pt x="2366" y="1445"/>
                </a:lnTo>
                <a:lnTo>
                  <a:pt x="2366" y="1449"/>
                </a:lnTo>
                <a:lnTo>
                  <a:pt x="2366" y="1449"/>
                </a:lnTo>
                <a:lnTo>
                  <a:pt x="2366" y="1449"/>
                </a:lnTo>
                <a:lnTo>
                  <a:pt x="2366" y="1449"/>
                </a:lnTo>
                <a:lnTo>
                  <a:pt x="2366" y="1449"/>
                </a:lnTo>
                <a:lnTo>
                  <a:pt x="2366" y="1449"/>
                </a:lnTo>
                <a:lnTo>
                  <a:pt x="2368" y="1449"/>
                </a:lnTo>
                <a:lnTo>
                  <a:pt x="2368" y="1447"/>
                </a:lnTo>
                <a:lnTo>
                  <a:pt x="2368" y="1449"/>
                </a:lnTo>
                <a:lnTo>
                  <a:pt x="2370" y="1449"/>
                </a:lnTo>
                <a:lnTo>
                  <a:pt x="2370" y="1449"/>
                </a:lnTo>
                <a:lnTo>
                  <a:pt x="2370" y="1449"/>
                </a:lnTo>
                <a:lnTo>
                  <a:pt x="2370" y="1449"/>
                </a:lnTo>
                <a:lnTo>
                  <a:pt x="2368" y="1449"/>
                </a:lnTo>
                <a:lnTo>
                  <a:pt x="2366" y="1451"/>
                </a:lnTo>
                <a:lnTo>
                  <a:pt x="2366" y="1451"/>
                </a:lnTo>
                <a:lnTo>
                  <a:pt x="2364" y="1451"/>
                </a:lnTo>
                <a:lnTo>
                  <a:pt x="2366" y="1453"/>
                </a:lnTo>
                <a:lnTo>
                  <a:pt x="2366" y="1453"/>
                </a:lnTo>
                <a:lnTo>
                  <a:pt x="2370" y="1455"/>
                </a:lnTo>
                <a:lnTo>
                  <a:pt x="2372" y="1455"/>
                </a:lnTo>
                <a:lnTo>
                  <a:pt x="2372" y="1455"/>
                </a:lnTo>
                <a:lnTo>
                  <a:pt x="2372" y="1455"/>
                </a:lnTo>
                <a:lnTo>
                  <a:pt x="2372" y="1455"/>
                </a:lnTo>
                <a:lnTo>
                  <a:pt x="2372" y="1457"/>
                </a:lnTo>
                <a:lnTo>
                  <a:pt x="2372" y="1459"/>
                </a:lnTo>
                <a:lnTo>
                  <a:pt x="2374" y="1459"/>
                </a:lnTo>
                <a:lnTo>
                  <a:pt x="2376" y="1459"/>
                </a:lnTo>
                <a:lnTo>
                  <a:pt x="2376" y="1459"/>
                </a:lnTo>
                <a:lnTo>
                  <a:pt x="2378" y="1459"/>
                </a:lnTo>
                <a:lnTo>
                  <a:pt x="2376" y="1461"/>
                </a:lnTo>
                <a:lnTo>
                  <a:pt x="2378" y="1461"/>
                </a:lnTo>
                <a:lnTo>
                  <a:pt x="2380" y="1461"/>
                </a:lnTo>
                <a:lnTo>
                  <a:pt x="2382" y="1459"/>
                </a:lnTo>
                <a:lnTo>
                  <a:pt x="2384" y="1459"/>
                </a:lnTo>
                <a:lnTo>
                  <a:pt x="2389" y="1459"/>
                </a:lnTo>
                <a:lnTo>
                  <a:pt x="2389" y="1459"/>
                </a:lnTo>
                <a:lnTo>
                  <a:pt x="2389" y="1459"/>
                </a:lnTo>
                <a:lnTo>
                  <a:pt x="2389" y="1459"/>
                </a:lnTo>
                <a:lnTo>
                  <a:pt x="2389" y="1459"/>
                </a:lnTo>
                <a:lnTo>
                  <a:pt x="2389" y="1459"/>
                </a:lnTo>
                <a:lnTo>
                  <a:pt x="2387" y="1459"/>
                </a:lnTo>
                <a:lnTo>
                  <a:pt x="2384" y="1459"/>
                </a:lnTo>
                <a:lnTo>
                  <a:pt x="2384" y="1461"/>
                </a:lnTo>
                <a:lnTo>
                  <a:pt x="2382" y="1461"/>
                </a:lnTo>
                <a:lnTo>
                  <a:pt x="2382" y="1461"/>
                </a:lnTo>
                <a:lnTo>
                  <a:pt x="2384" y="1463"/>
                </a:lnTo>
                <a:lnTo>
                  <a:pt x="2384" y="1463"/>
                </a:lnTo>
                <a:lnTo>
                  <a:pt x="2387" y="1463"/>
                </a:lnTo>
                <a:lnTo>
                  <a:pt x="2387" y="1463"/>
                </a:lnTo>
                <a:lnTo>
                  <a:pt x="2389" y="1463"/>
                </a:lnTo>
                <a:lnTo>
                  <a:pt x="2389" y="1463"/>
                </a:lnTo>
                <a:lnTo>
                  <a:pt x="2389" y="1463"/>
                </a:lnTo>
                <a:lnTo>
                  <a:pt x="2387" y="1463"/>
                </a:lnTo>
                <a:lnTo>
                  <a:pt x="2384" y="1466"/>
                </a:lnTo>
                <a:lnTo>
                  <a:pt x="2384" y="1468"/>
                </a:lnTo>
                <a:lnTo>
                  <a:pt x="2384" y="1468"/>
                </a:lnTo>
                <a:lnTo>
                  <a:pt x="2384" y="1468"/>
                </a:lnTo>
                <a:lnTo>
                  <a:pt x="2384" y="1468"/>
                </a:lnTo>
                <a:lnTo>
                  <a:pt x="2384" y="1468"/>
                </a:lnTo>
                <a:lnTo>
                  <a:pt x="2384" y="1468"/>
                </a:lnTo>
                <a:lnTo>
                  <a:pt x="2384" y="1470"/>
                </a:lnTo>
                <a:lnTo>
                  <a:pt x="2384" y="1470"/>
                </a:lnTo>
                <a:lnTo>
                  <a:pt x="2387" y="1470"/>
                </a:lnTo>
                <a:lnTo>
                  <a:pt x="2387" y="1470"/>
                </a:lnTo>
                <a:lnTo>
                  <a:pt x="2387" y="1470"/>
                </a:lnTo>
                <a:lnTo>
                  <a:pt x="2387" y="1472"/>
                </a:lnTo>
                <a:lnTo>
                  <a:pt x="2389" y="1472"/>
                </a:lnTo>
                <a:lnTo>
                  <a:pt x="2389" y="1470"/>
                </a:lnTo>
                <a:lnTo>
                  <a:pt x="2389" y="1470"/>
                </a:lnTo>
                <a:lnTo>
                  <a:pt x="2389" y="1472"/>
                </a:lnTo>
                <a:lnTo>
                  <a:pt x="2391" y="1474"/>
                </a:lnTo>
                <a:lnTo>
                  <a:pt x="2389" y="1474"/>
                </a:lnTo>
                <a:lnTo>
                  <a:pt x="2391" y="1476"/>
                </a:lnTo>
                <a:lnTo>
                  <a:pt x="2391" y="1476"/>
                </a:lnTo>
                <a:lnTo>
                  <a:pt x="2391" y="1474"/>
                </a:lnTo>
                <a:lnTo>
                  <a:pt x="2393" y="1474"/>
                </a:lnTo>
                <a:lnTo>
                  <a:pt x="2393" y="1474"/>
                </a:lnTo>
                <a:lnTo>
                  <a:pt x="2393" y="1474"/>
                </a:lnTo>
                <a:lnTo>
                  <a:pt x="2395" y="1474"/>
                </a:lnTo>
                <a:lnTo>
                  <a:pt x="2395" y="1476"/>
                </a:lnTo>
                <a:lnTo>
                  <a:pt x="2395" y="1478"/>
                </a:lnTo>
                <a:lnTo>
                  <a:pt x="2397" y="1476"/>
                </a:lnTo>
                <a:lnTo>
                  <a:pt x="2397" y="1476"/>
                </a:lnTo>
                <a:lnTo>
                  <a:pt x="2397" y="1478"/>
                </a:lnTo>
                <a:lnTo>
                  <a:pt x="2397" y="1478"/>
                </a:lnTo>
                <a:lnTo>
                  <a:pt x="2399" y="1484"/>
                </a:lnTo>
                <a:lnTo>
                  <a:pt x="2403" y="1484"/>
                </a:lnTo>
                <a:lnTo>
                  <a:pt x="2403" y="1484"/>
                </a:lnTo>
                <a:lnTo>
                  <a:pt x="2403" y="1484"/>
                </a:lnTo>
                <a:lnTo>
                  <a:pt x="2405" y="1484"/>
                </a:lnTo>
                <a:lnTo>
                  <a:pt x="2405" y="1487"/>
                </a:lnTo>
                <a:lnTo>
                  <a:pt x="2405" y="1487"/>
                </a:lnTo>
                <a:lnTo>
                  <a:pt x="2408" y="1489"/>
                </a:lnTo>
                <a:lnTo>
                  <a:pt x="2408" y="1489"/>
                </a:lnTo>
                <a:lnTo>
                  <a:pt x="2410" y="1489"/>
                </a:lnTo>
                <a:lnTo>
                  <a:pt x="2410" y="1489"/>
                </a:lnTo>
                <a:lnTo>
                  <a:pt x="2410" y="1489"/>
                </a:lnTo>
                <a:lnTo>
                  <a:pt x="2410" y="1491"/>
                </a:lnTo>
                <a:lnTo>
                  <a:pt x="2410" y="1493"/>
                </a:lnTo>
                <a:lnTo>
                  <a:pt x="2410" y="1493"/>
                </a:lnTo>
                <a:lnTo>
                  <a:pt x="2412" y="1493"/>
                </a:lnTo>
                <a:lnTo>
                  <a:pt x="2414" y="1495"/>
                </a:lnTo>
                <a:lnTo>
                  <a:pt x="2414" y="1497"/>
                </a:lnTo>
                <a:lnTo>
                  <a:pt x="2414" y="1497"/>
                </a:lnTo>
                <a:lnTo>
                  <a:pt x="2416" y="1499"/>
                </a:lnTo>
                <a:lnTo>
                  <a:pt x="2416" y="1499"/>
                </a:lnTo>
                <a:lnTo>
                  <a:pt x="2416" y="1501"/>
                </a:lnTo>
                <a:lnTo>
                  <a:pt x="2416" y="1501"/>
                </a:lnTo>
                <a:lnTo>
                  <a:pt x="2416" y="1501"/>
                </a:lnTo>
                <a:lnTo>
                  <a:pt x="2418" y="1503"/>
                </a:lnTo>
                <a:lnTo>
                  <a:pt x="2418" y="1503"/>
                </a:lnTo>
                <a:lnTo>
                  <a:pt x="2418" y="1503"/>
                </a:lnTo>
                <a:lnTo>
                  <a:pt x="2416" y="1503"/>
                </a:lnTo>
                <a:lnTo>
                  <a:pt x="2416" y="1505"/>
                </a:lnTo>
                <a:lnTo>
                  <a:pt x="2416" y="1505"/>
                </a:lnTo>
                <a:lnTo>
                  <a:pt x="2416" y="1508"/>
                </a:lnTo>
                <a:lnTo>
                  <a:pt x="2418" y="1508"/>
                </a:lnTo>
                <a:lnTo>
                  <a:pt x="2418" y="1508"/>
                </a:lnTo>
                <a:lnTo>
                  <a:pt x="2420" y="1508"/>
                </a:lnTo>
                <a:lnTo>
                  <a:pt x="2420" y="1508"/>
                </a:lnTo>
                <a:lnTo>
                  <a:pt x="2420" y="1508"/>
                </a:lnTo>
                <a:lnTo>
                  <a:pt x="2420" y="1508"/>
                </a:lnTo>
                <a:lnTo>
                  <a:pt x="2420" y="1508"/>
                </a:lnTo>
                <a:lnTo>
                  <a:pt x="2418" y="1510"/>
                </a:lnTo>
                <a:lnTo>
                  <a:pt x="2418" y="1510"/>
                </a:lnTo>
                <a:lnTo>
                  <a:pt x="2416" y="1510"/>
                </a:lnTo>
                <a:lnTo>
                  <a:pt x="2416" y="1510"/>
                </a:lnTo>
                <a:lnTo>
                  <a:pt x="2416" y="1510"/>
                </a:lnTo>
                <a:lnTo>
                  <a:pt x="2416" y="1512"/>
                </a:lnTo>
                <a:lnTo>
                  <a:pt x="2418" y="1514"/>
                </a:lnTo>
                <a:lnTo>
                  <a:pt x="2420" y="1514"/>
                </a:lnTo>
                <a:lnTo>
                  <a:pt x="2420" y="1514"/>
                </a:lnTo>
                <a:lnTo>
                  <a:pt x="2420" y="1516"/>
                </a:lnTo>
                <a:lnTo>
                  <a:pt x="2420" y="1518"/>
                </a:lnTo>
                <a:lnTo>
                  <a:pt x="2422" y="1518"/>
                </a:lnTo>
                <a:lnTo>
                  <a:pt x="2422" y="1520"/>
                </a:lnTo>
                <a:lnTo>
                  <a:pt x="2424" y="1520"/>
                </a:lnTo>
                <a:lnTo>
                  <a:pt x="2426" y="1520"/>
                </a:lnTo>
                <a:lnTo>
                  <a:pt x="2426" y="1520"/>
                </a:lnTo>
                <a:lnTo>
                  <a:pt x="2426" y="1520"/>
                </a:lnTo>
                <a:lnTo>
                  <a:pt x="2426" y="1520"/>
                </a:lnTo>
                <a:lnTo>
                  <a:pt x="2428" y="1522"/>
                </a:lnTo>
                <a:lnTo>
                  <a:pt x="2426" y="1524"/>
                </a:lnTo>
                <a:lnTo>
                  <a:pt x="2426" y="1524"/>
                </a:lnTo>
                <a:lnTo>
                  <a:pt x="2428" y="1526"/>
                </a:lnTo>
                <a:lnTo>
                  <a:pt x="2435" y="1528"/>
                </a:lnTo>
                <a:lnTo>
                  <a:pt x="2437" y="1528"/>
                </a:lnTo>
                <a:lnTo>
                  <a:pt x="2441" y="1531"/>
                </a:lnTo>
                <a:lnTo>
                  <a:pt x="2441" y="1533"/>
                </a:lnTo>
                <a:lnTo>
                  <a:pt x="2443" y="1535"/>
                </a:lnTo>
                <a:lnTo>
                  <a:pt x="2447" y="1537"/>
                </a:lnTo>
                <a:lnTo>
                  <a:pt x="2452" y="1539"/>
                </a:lnTo>
                <a:lnTo>
                  <a:pt x="2452" y="1541"/>
                </a:lnTo>
                <a:lnTo>
                  <a:pt x="2454" y="1541"/>
                </a:lnTo>
                <a:lnTo>
                  <a:pt x="2454" y="1541"/>
                </a:lnTo>
                <a:lnTo>
                  <a:pt x="2458" y="1543"/>
                </a:lnTo>
                <a:lnTo>
                  <a:pt x="2458" y="1543"/>
                </a:lnTo>
                <a:lnTo>
                  <a:pt x="2468" y="1552"/>
                </a:lnTo>
                <a:lnTo>
                  <a:pt x="2472" y="1556"/>
                </a:lnTo>
                <a:lnTo>
                  <a:pt x="2475" y="1558"/>
                </a:lnTo>
                <a:lnTo>
                  <a:pt x="2487" y="1566"/>
                </a:lnTo>
                <a:lnTo>
                  <a:pt x="2491" y="1566"/>
                </a:lnTo>
                <a:lnTo>
                  <a:pt x="2498" y="1568"/>
                </a:lnTo>
                <a:lnTo>
                  <a:pt x="2498" y="1568"/>
                </a:lnTo>
                <a:lnTo>
                  <a:pt x="2500" y="1568"/>
                </a:lnTo>
                <a:lnTo>
                  <a:pt x="2504" y="1566"/>
                </a:lnTo>
                <a:lnTo>
                  <a:pt x="2506" y="1566"/>
                </a:lnTo>
                <a:lnTo>
                  <a:pt x="2508" y="1564"/>
                </a:lnTo>
                <a:lnTo>
                  <a:pt x="2508" y="1564"/>
                </a:lnTo>
                <a:lnTo>
                  <a:pt x="2512" y="1562"/>
                </a:lnTo>
                <a:lnTo>
                  <a:pt x="2521" y="1560"/>
                </a:lnTo>
                <a:lnTo>
                  <a:pt x="2523" y="1560"/>
                </a:lnTo>
                <a:lnTo>
                  <a:pt x="2527" y="1558"/>
                </a:lnTo>
                <a:lnTo>
                  <a:pt x="2535" y="1558"/>
                </a:lnTo>
                <a:lnTo>
                  <a:pt x="2533" y="1558"/>
                </a:lnTo>
                <a:lnTo>
                  <a:pt x="2531" y="1558"/>
                </a:lnTo>
                <a:lnTo>
                  <a:pt x="2529" y="1558"/>
                </a:lnTo>
                <a:lnTo>
                  <a:pt x="2531" y="1556"/>
                </a:lnTo>
                <a:lnTo>
                  <a:pt x="2531" y="1556"/>
                </a:lnTo>
                <a:lnTo>
                  <a:pt x="2535" y="1556"/>
                </a:lnTo>
                <a:lnTo>
                  <a:pt x="2535" y="1558"/>
                </a:lnTo>
                <a:lnTo>
                  <a:pt x="2537" y="1558"/>
                </a:lnTo>
                <a:lnTo>
                  <a:pt x="2540" y="1558"/>
                </a:lnTo>
                <a:lnTo>
                  <a:pt x="2550" y="1556"/>
                </a:lnTo>
                <a:lnTo>
                  <a:pt x="2548" y="1556"/>
                </a:lnTo>
                <a:lnTo>
                  <a:pt x="2548" y="1556"/>
                </a:lnTo>
                <a:lnTo>
                  <a:pt x="2542" y="1556"/>
                </a:lnTo>
                <a:lnTo>
                  <a:pt x="2542" y="1556"/>
                </a:lnTo>
                <a:lnTo>
                  <a:pt x="2544" y="1556"/>
                </a:lnTo>
                <a:lnTo>
                  <a:pt x="2548" y="1556"/>
                </a:lnTo>
                <a:lnTo>
                  <a:pt x="2550" y="1556"/>
                </a:lnTo>
                <a:lnTo>
                  <a:pt x="2552" y="1556"/>
                </a:lnTo>
                <a:lnTo>
                  <a:pt x="2558" y="1558"/>
                </a:lnTo>
                <a:lnTo>
                  <a:pt x="2560" y="1558"/>
                </a:lnTo>
                <a:lnTo>
                  <a:pt x="2560" y="1554"/>
                </a:lnTo>
                <a:lnTo>
                  <a:pt x="2560" y="1554"/>
                </a:lnTo>
                <a:lnTo>
                  <a:pt x="2563" y="1554"/>
                </a:lnTo>
                <a:lnTo>
                  <a:pt x="2563" y="1556"/>
                </a:lnTo>
                <a:lnTo>
                  <a:pt x="2563" y="1558"/>
                </a:lnTo>
                <a:lnTo>
                  <a:pt x="2565" y="1558"/>
                </a:lnTo>
                <a:lnTo>
                  <a:pt x="2565" y="1558"/>
                </a:lnTo>
                <a:lnTo>
                  <a:pt x="2563" y="1558"/>
                </a:lnTo>
                <a:lnTo>
                  <a:pt x="2560" y="1558"/>
                </a:lnTo>
                <a:lnTo>
                  <a:pt x="2560" y="1558"/>
                </a:lnTo>
                <a:lnTo>
                  <a:pt x="2563" y="1558"/>
                </a:lnTo>
                <a:lnTo>
                  <a:pt x="2563" y="1558"/>
                </a:lnTo>
                <a:lnTo>
                  <a:pt x="2565" y="1558"/>
                </a:lnTo>
                <a:lnTo>
                  <a:pt x="2569" y="1560"/>
                </a:lnTo>
                <a:lnTo>
                  <a:pt x="2573" y="1560"/>
                </a:lnTo>
                <a:lnTo>
                  <a:pt x="2575" y="1562"/>
                </a:lnTo>
                <a:lnTo>
                  <a:pt x="2577" y="1562"/>
                </a:lnTo>
                <a:lnTo>
                  <a:pt x="2579" y="1562"/>
                </a:lnTo>
                <a:lnTo>
                  <a:pt x="2581" y="1562"/>
                </a:lnTo>
                <a:lnTo>
                  <a:pt x="2584" y="1560"/>
                </a:lnTo>
                <a:lnTo>
                  <a:pt x="2586" y="1558"/>
                </a:lnTo>
                <a:lnTo>
                  <a:pt x="2592" y="1556"/>
                </a:lnTo>
                <a:lnTo>
                  <a:pt x="2596" y="1556"/>
                </a:lnTo>
                <a:lnTo>
                  <a:pt x="2598" y="1556"/>
                </a:lnTo>
                <a:lnTo>
                  <a:pt x="2600" y="1554"/>
                </a:lnTo>
                <a:lnTo>
                  <a:pt x="2602" y="1552"/>
                </a:lnTo>
                <a:lnTo>
                  <a:pt x="2607" y="1552"/>
                </a:lnTo>
                <a:lnTo>
                  <a:pt x="2611" y="1549"/>
                </a:lnTo>
                <a:lnTo>
                  <a:pt x="2617" y="1547"/>
                </a:lnTo>
                <a:lnTo>
                  <a:pt x="2619" y="1547"/>
                </a:lnTo>
                <a:lnTo>
                  <a:pt x="2621" y="1547"/>
                </a:lnTo>
                <a:lnTo>
                  <a:pt x="2623" y="1545"/>
                </a:lnTo>
                <a:lnTo>
                  <a:pt x="2623" y="1545"/>
                </a:lnTo>
                <a:lnTo>
                  <a:pt x="2623" y="1543"/>
                </a:lnTo>
                <a:lnTo>
                  <a:pt x="2625" y="1543"/>
                </a:lnTo>
                <a:lnTo>
                  <a:pt x="2628" y="1543"/>
                </a:lnTo>
                <a:lnTo>
                  <a:pt x="2632" y="1541"/>
                </a:lnTo>
                <a:lnTo>
                  <a:pt x="2634" y="1541"/>
                </a:lnTo>
                <a:lnTo>
                  <a:pt x="2640" y="1541"/>
                </a:lnTo>
                <a:lnTo>
                  <a:pt x="2646" y="1539"/>
                </a:lnTo>
                <a:lnTo>
                  <a:pt x="2648" y="1539"/>
                </a:lnTo>
                <a:lnTo>
                  <a:pt x="2657" y="1539"/>
                </a:lnTo>
                <a:lnTo>
                  <a:pt x="2657" y="1537"/>
                </a:lnTo>
                <a:lnTo>
                  <a:pt x="2659" y="1537"/>
                </a:lnTo>
                <a:lnTo>
                  <a:pt x="2661" y="1537"/>
                </a:lnTo>
                <a:lnTo>
                  <a:pt x="2661" y="1537"/>
                </a:lnTo>
                <a:lnTo>
                  <a:pt x="2659" y="1539"/>
                </a:lnTo>
                <a:lnTo>
                  <a:pt x="2659" y="1539"/>
                </a:lnTo>
                <a:lnTo>
                  <a:pt x="2657" y="1539"/>
                </a:lnTo>
                <a:lnTo>
                  <a:pt x="2659" y="1539"/>
                </a:lnTo>
                <a:lnTo>
                  <a:pt x="2667" y="1539"/>
                </a:lnTo>
                <a:lnTo>
                  <a:pt x="2672" y="1539"/>
                </a:lnTo>
                <a:lnTo>
                  <a:pt x="2676" y="1541"/>
                </a:lnTo>
                <a:lnTo>
                  <a:pt x="2678" y="1545"/>
                </a:lnTo>
                <a:lnTo>
                  <a:pt x="2680" y="1547"/>
                </a:lnTo>
                <a:lnTo>
                  <a:pt x="2682" y="1547"/>
                </a:lnTo>
                <a:lnTo>
                  <a:pt x="2682" y="1549"/>
                </a:lnTo>
                <a:lnTo>
                  <a:pt x="2682" y="1549"/>
                </a:lnTo>
                <a:lnTo>
                  <a:pt x="2682" y="1552"/>
                </a:lnTo>
                <a:lnTo>
                  <a:pt x="2684" y="1549"/>
                </a:lnTo>
                <a:lnTo>
                  <a:pt x="2684" y="1549"/>
                </a:lnTo>
                <a:lnTo>
                  <a:pt x="2684" y="1549"/>
                </a:lnTo>
                <a:lnTo>
                  <a:pt x="2684" y="1549"/>
                </a:lnTo>
                <a:lnTo>
                  <a:pt x="2686" y="1549"/>
                </a:lnTo>
                <a:lnTo>
                  <a:pt x="2686" y="1549"/>
                </a:lnTo>
                <a:lnTo>
                  <a:pt x="2686" y="1552"/>
                </a:lnTo>
                <a:lnTo>
                  <a:pt x="2686" y="1552"/>
                </a:lnTo>
                <a:lnTo>
                  <a:pt x="2684" y="1552"/>
                </a:lnTo>
                <a:lnTo>
                  <a:pt x="2684" y="1552"/>
                </a:lnTo>
                <a:lnTo>
                  <a:pt x="2682" y="1552"/>
                </a:lnTo>
                <a:lnTo>
                  <a:pt x="2684" y="1552"/>
                </a:lnTo>
                <a:lnTo>
                  <a:pt x="2686" y="1554"/>
                </a:lnTo>
                <a:lnTo>
                  <a:pt x="2688" y="1552"/>
                </a:lnTo>
                <a:lnTo>
                  <a:pt x="2688" y="1554"/>
                </a:lnTo>
                <a:lnTo>
                  <a:pt x="2688" y="1554"/>
                </a:lnTo>
                <a:lnTo>
                  <a:pt x="2686" y="1554"/>
                </a:lnTo>
                <a:lnTo>
                  <a:pt x="2686" y="1554"/>
                </a:lnTo>
                <a:lnTo>
                  <a:pt x="2686" y="1556"/>
                </a:lnTo>
                <a:lnTo>
                  <a:pt x="2686" y="1556"/>
                </a:lnTo>
                <a:lnTo>
                  <a:pt x="2686" y="1558"/>
                </a:lnTo>
                <a:lnTo>
                  <a:pt x="2686" y="1558"/>
                </a:lnTo>
                <a:lnTo>
                  <a:pt x="2686" y="1558"/>
                </a:lnTo>
                <a:lnTo>
                  <a:pt x="2686" y="1558"/>
                </a:lnTo>
                <a:lnTo>
                  <a:pt x="2686" y="1558"/>
                </a:lnTo>
                <a:lnTo>
                  <a:pt x="2686" y="1560"/>
                </a:lnTo>
                <a:lnTo>
                  <a:pt x="2688" y="1562"/>
                </a:lnTo>
                <a:lnTo>
                  <a:pt x="2688" y="1564"/>
                </a:lnTo>
                <a:lnTo>
                  <a:pt x="2688" y="1564"/>
                </a:lnTo>
                <a:lnTo>
                  <a:pt x="2692" y="1566"/>
                </a:lnTo>
                <a:lnTo>
                  <a:pt x="2692" y="1568"/>
                </a:lnTo>
                <a:lnTo>
                  <a:pt x="2695" y="1568"/>
                </a:lnTo>
                <a:lnTo>
                  <a:pt x="2697" y="1570"/>
                </a:lnTo>
                <a:lnTo>
                  <a:pt x="2697" y="1570"/>
                </a:lnTo>
                <a:lnTo>
                  <a:pt x="2697" y="1570"/>
                </a:lnTo>
                <a:lnTo>
                  <a:pt x="2699" y="1568"/>
                </a:lnTo>
                <a:lnTo>
                  <a:pt x="2699" y="1568"/>
                </a:lnTo>
                <a:lnTo>
                  <a:pt x="2699" y="1568"/>
                </a:lnTo>
                <a:lnTo>
                  <a:pt x="2699" y="1568"/>
                </a:lnTo>
                <a:lnTo>
                  <a:pt x="2699" y="1568"/>
                </a:lnTo>
                <a:lnTo>
                  <a:pt x="2699" y="1568"/>
                </a:lnTo>
                <a:lnTo>
                  <a:pt x="2701" y="1568"/>
                </a:lnTo>
                <a:lnTo>
                  <a:pt x="2701" y="1568"/>
                </a:lnTo>
                <a:lnTo>
                  <a:pt x="2703" y="1568"/>
                </a:lnTo>
                <a:lnTo>
                  <a:pt x="2703" y="1566"/>
                </a:lnTo>
                <a:lnTo>
                  <a:pt x="2703" y="1566"/>
                </a:lnTo>
                <a:lnTo>
                  <a:pt x="2703" y="1568"/>
                </a:lnTo>
                <a:lnTo>
                  <a:pt x="2703" y="1568"/>
                </a:lnTo>
                <a:lnTo>
                  <a:pt x="2705" y="1568"/>
                </a:lnTo>
                <a:lnTo>
                  <a:pt x="2705" y="1568"/>
                </a:lnTo>
                <a:lnTo>
                  <a:pt x="2707" y="1568"/>
                </a:lnTo>
                <a:lnTo>
                  <a:pt x="2707" y="1566"/>
                </a:lnTo>
                <a:lnTo>
                  <a:pt x="2707" y="1564"/>
                </a:lnTo>
                <a:lnTo>
                  <a:pt x="2705" y="1564"/>
                </a:lnTo>
                <a:lnTo>
                  <a:pt x="2705" y="1564"/>
                </a:lnTo>
                <a:lnTo>
                  <a:pt x="2705" y="1564"/>
                </a:lnTo>
                <a:lnTo>
                  <a:pt x="2707" y="1564"/>
                </a:lnTo>
                <a:lnTo>
                  <a:pt x="2707" y="1566"/>
                </a:lnTo>
                <a:lnTo>
                  <a:pt x="2707" y="1568"/>
                </a:lnTo>
                <a:lnTo>
                  <a:pt x="2707" y="1568"/>
                </a:lnTo>
                <a:lnTo>
                  <a:pt x="2709" y="1568"/>
                </a:lnTo>
                <a:lnTo>
                  <a:pt x="2711" y="1566"/>
                </a:lnTo>
                <a:lnTo>
                  <a:pt x="2711" y="1564"/>
                </a:lnTo>
                <a:lnTo>
                  <a:pt x="2711" y="1564"/>
                </a:lnTo>
                <a:lnTo>
                  <a:pt x="2709" y="1564"/>
                </a:lnTo>
                <a:lnTo>
                  <a:pt x="2711" y="1564"/>
                </a:lnTo>
                <a:lnTo>
                  <a:pt x="2711" y="1564"/>
                </a:lnTo>
                <a:lnTo>
                  <a:pt x="2713" y="1566"/>
                </a:lnTo>
                <a:lnTo>
                  <a:pt x="2716" y="1566"/>
                </a:lnTo>
                <a:lnTo>
                  <a:pt x="2716" y="1564"/>
                </a:lnTo>
                <a:lnTo>
                  <a:pt x="2718" y="1564"/>
                </a:lnTo>
                <a:lnTo>
                  <a:pt x="2718" y="1564"/>
                </a:lnTo>
                <a:lnTo>
                  <a:pt x="2718" y="1566"/>
                </a:lnTo>
                <a:lnTo>
                  <a:pt x="2718" y="1566"/>
                </a:lnTo>
                <a:lnTo>
                  <a:pt x="2720" y="1566"/>
                </a:lnTo>
                <a:lnTo>
                  <a:pt x="2724" y="1566"/>
                </a:lnTo>
                <a:lnTo>
                  <a:pt x="2728" y="1566"/>
                </a:lnTo>
                <a:lnTo>
                  <a:pt x="2728" y="1564"/>
                </a:lnTo>
                <a:lnTo>
                  <a:pt x="2726" y="1560"/>
                </a:lnTo>
                <a:lnTo>
                  <a:pt x="2728" y="1560"/>
                </a:lnTo>
                <a:lnTo>
                  <a:pt x="2728" y="1562"/>
                </a:lnTo>
                <a:lnTo>
                  <a:pt x="2730" y="1562"/>
                </a:lnTo>
                <a:lnTo>
                  <a:pt x="2730" y="1562"/>
                </a:lnTo>
                <a:lnTo>
                  <a:pt x="2730" y="1564"/>
                </a:lnTo>
                <a:lnTo>
                  <a:pt x="2732" y="1562"/>
                </a:lnTo>
                <a:lnTo>
                  <a:pt x="2732" y="1562"/>
                </a:lnTo>
                <a:lnTo>
                  <a:pt x="2732" y="1562"/>
                </a:lnTo>
                <a:lnTo>
                  <a:pt x="2732" y="1564"/>
                </a:lnTo>
                <a:lnTo>
                  <a:pt x="2732" y="1566"/>
                </a:lnTo>
                <a:lnTo>
                  <a:pt x="2732" y="1566"/>
                </a:lnTo>
                <a:lnTo>
                  <a:pt x="2732" y="1566"/>
                </a:lnTo>
                <a:lnTo>
                  <a:pt x="2734" y="1566"/>
                </a:lnTo>
                <a:lnTo>
                  <a:pt x="2732" y="1564"/>
                </a:lnTo>
                <a:lnTo>
                  <a:pt x="2734" y="1564"/>
                </a:lnTo>
                <a:lnTo>
                  <a:pt x="2734" y="1566"/>
                </a:lnTo>
                <a:lnTo>
                  <a:pt x="2734" y="1566"/>
                </a:lnTo>
                <a:lnTo>
                  <a:pt x="2736" y="1566"/>
                </a:lnTo>
                <a:lnTo>
                  <a:pt x="2736" y="1566"/>
                </a:lnTo>
                <a:lnTo>
                  <a:pt x="2736" y="1566"/>
                </a:lnTo>
                <a:lnTo>
                  <a:pt x="2736" y="1568"/>
                </a:lnTo>
                <a:lnTo>
                  <a:pt x="2736" y="1568"/>
                </a:lnTo>
                <a:lnTo>
                  <a:pt x="2736" y="1570"/>
                </a:lnTo>
                <a:lnTo>
                  <a:pt x="2739" y="1570"/>
                </a:lnTo>
                <a:lnTo>
                  <a:pt x="2739" y="1573"/>
                </a:lnTo>
                <a:lnTo>
                  <a:pt x="2741" y="1573"/>
                </a:lnTo>
                <a:lnTo>
                  <a:pt x="2743" y="1575"/>
                </a:lnTo>
                <a:lnTo>
                  <a:pt x="2743" y="1575"/>
                </a:lnTo>
                <a:lnTo>
                  <a:pt x="2743" y="1575"/>
                </a:lnTo>
                <a:lnTo>
                  <a:pt x="2743" y="1575"/>
                </a:lnTo>
                <a:lnTo>
                  <a:pt x="2745" y="1575"/>
                </a:lnTo>
                <a:lnTo>
                  <a:pt x="2745" y="1575"/>
                </a:lnTo>
                <a:lnTo>
                  <a:pt x="2745" y="1575"/>
                </a:lnTo>
                <a:lnTo>
                  <a:pt x="2745" y="1573"/>
                </a:lnTo>
                <a:lnTo>
                  <a:pt x="2745" y="1573"/>
                </a:lnTo>
                <a:lnTo>
                  <a:pt x="2747" y="1573"/>
                </a:lnTo>
                <a:lnTo>
                  <a:pt x="2747" y="1573"/>
                </a:lnTo>
                <a:lnTo>
                  <a:pt x="2747" y="1573"/>
                </a:lnTo>
                <a:lnTo>
                  <a:pt x="2749" y="1573"/>
                </a:lnTo>
                <a:lnTo>
                  <a:pt x="2747" y="1575"/>
                </a:lnTo>
                <a:lnTo>
                  <a:pt x="2747" y="1575"/>
                </a:lnTo>
                <a:lnTo>
                  <a:pt x="2749" y="1575"/>
                </a:lnTo>
                <a:lnTo>
                  <a:pt x="2749" y="1577"/>
                </a:lnTo>
                <a:lnTo>
                  <a:pt x="2747" y="1575"/>
                </a:lnTo>
                <a:lnTo>
                  <a:pt x="2747" y="1577"/>
                </a:lnTo>
                <a:lnTo>
                  <a:pt x="2747" y="1577"/>
                </a:lnTo>
                <a:lnTo>
                  <a:pt x="2747" y="1579"/>
                </a:lnTo>
                <a:lnTo>
                  <a:pt x="2747" y="1579"/>
                </a:lnTo>
                <a:lnTo>
                  <a:pt x="2749" y="1579"/>
                </a:lnTo>
                <a:lnTo>
                  <a:pt x="2747" y="1581"/>
                </a:lnTo>
                <a:lnTo>
                  <a:pt x="2751" y="1583"/>
                </a:lnTo>
                <a:lnTo>
                  <a:pt x="2751" y="1585"/>
                </a:lnTo>
                <a:lnTo>
                  <a:pt x="2751" y="1587"/>
                </a:lnTo>
                <a:lnTo>
                  <a:pt x="2751" y="1589"/>
                </a:lnTo>
                <a:lnTo>
                  <a:pt x="2751" y="1591"/>
                </a:lnTo>
                <a:lnTo>
                  <a:pt x="2749" y="1596"/>
                </a:lnTo>
                <a:lnTo>
                  <a:pt x="2749" y="1598"/>
                </a:lnTo>
                <a:lnTo>
                  <a:pt x="2749" y="1602"/>
                </a:lnTo>
                <a:lnTo>
                  <a:pt x="2749" y="1604"/>
                </a:lnTo>
                <a:lnTo>
                  <a:pt x="2749" y="1606"/>
                </a:lnTo>
                <a:lnTo>
                  <a:pt x="2747" y="1608"/>
                </a:lnTo>
                <a:lnTo>
                  <a:pt x="2747" y="1608"/>
                </a:lnTo>
                <a:lnTo>
                  <a:pt x="2747" y="1608"/>
                </a:lnTo>
                <a:lnTo>
                  <a:pt x="2745" y="1610"/>
                </a:lnTo>
                <a:lnTo>
                  <a:pt x="2745" y="1612"/>
                </a:lnTo>
                <a:lnTo>
                  <a:pt x="2743" y="1614"/>
                </a:lnTo>
                <a:lnTo>
                  <a:pt x="2745" y="1614"/>
                </a:lnTo>
                <a:lnTo>
                  <a:pt x="2745" y="1614"/>
                </a:lnTo>
                <a:lnTo>
                  <a:pt x="2747" y="1617"/>
                </a:lnTo>
                <a:lnTo>
                  <a:pt x="2747" y="1617"/>
                </a:lnTo>
                <a:lnTo>
                  <a:pt x="2747" y="1617"/>
                </a:lnTo>
                <a:lnTo>
                  <a:pt x="2747" y="1621"/>
                </a:lnTo>
                <a:lnTo>
                  <a:pt x="2747" y="1623"/>
                </a:lnTo>
                <a:lnTo>
                  <a:pt x="2747" y="1623"/>
                </a:lnTo>
                <a:lnTo>
                  <a:pt x="2747" y="1623"/>
                </a:lnTo>
                <a:lnTo>
                  <a:pt x="2747" y="1623"/>
                </a:lnTo>
                <a:lnTo>
                  <a:pt x="2745" y="1621"/>
                </a:lnTo>
                <a:lnTo>
                  <a:pt x="2745" y="1621"/>
                </a:lnTo>
                <a:lnTo>
                  <a:pt x="2743" y="1623"/>
                </a:lnTo>
                <a:lnTo>
                  <a:pt x="2743" y="1623"/>
                </a:lnTo>
                <a:lnTo>
                  <a:pt x="2745" y="1625"/>
                </a:lnTo>
                <a:lnTo>
                  <a:pt x="2745" y="1625"/>
                </a:lnTo>
                <a:lnTo>
                  <a:pt x="2747" y="1627"/>
                </a:lnTo>
                <a:lnTo>
                  <a:pt x="2749" y="1629"/>
                </a:lnTo>
                <a:lnTo>
                  <a:pt x="2751" y="1627"/>
                </a:lnTo>
                <a:lnTo>
                  <a:pt x="2753" y="1629"/>
                </a:lnTo>
                <a:lnTo>
                  <a:pt x="2749" y="1629"/>
                </a:lnTo>
                <a:lnTo>
                  <a:pt x="2749" y="1631"/>
                </a:lnTo>
                <a:lnTo>
                  <a:pt x="2749" y="1629"/>
                </a:lnTo>
                <a:lnTo>
                  <a:pt x="2747" y="1629"/>
                </a:lnTo>
                <a:lnTo>
                  <a:pt x="2745" y="1629"/>
                </a:lnTo>
                <a:lnTo>
                  <a:pt x="2745" y="1629"/>
                </a:lnTo>
                <a:lnTo>
                  <a:pt x="2743" y="1627"/>
                </a:lnTo>
                <a:lnTo>
                  <a:pt x="2743" y="1627"/>
                </a:lnTo>
                <a:lnTo>
                  <a:pt x="2743" y="1627"/>
                </a:lnTo>
                <a:lnTo>
                  <a:pt x="2743" y="1627"/>
                </a:lnTo>
                <a:lnTo>
                  <a:pt x="2743" y="1629"/>
                </a:lnTo>
                <a:lnTo>
                  <a:pt x="2743" y="1631"/>
                </a:lnTo>
                <a:lnTo>
                  <a:pt x="2743" y="1635"/>
                </a:lnTo>
                <a:lnTo>
                  <a:pt x="2741" y="1640"/>
                </a:lnTo>
                <a:lnTo>
                  <a:pt x="2739" y="1640"/>
                </a:lnTo>
                <a:lnTo>
                  <a:pt x="2739" y="1640"/>
                </a:lnTo>
                <a:lnTo>
                  <a:pt x="2739" y="1640"/>
                </a:lnTo>
                <a:lnTo>
                  <a:pt x="2736" y="1642"/>
                </a:lnTo>
                <a:lnTo>
                  <a:pt x="2736" y="1642"/>
                </a:lnTo>
                <a:lnTo>
                  <a:pt x="2734" y="1640"/>
                </a:lnTo>
                <a:lnTo>
                  <a:pt x="2734" y="1640"/>
                </a:lnTo>
                <a:lnTo>
                  <a:pt x="2736" y="1644"/>
                </a:lnTo>
                <a:lnTo>
                  <a:pt x="2736" y="1644"/>
                </a:lnTo>
                <a:lnTo>
                  <a:pt x="2736" y="1646"/>
                </a:lnTo>
                <a:lnTo>
                  <a:pt x="2736" y="1646"/>
                </a:lnTo>
                <a:lnTo>
                  <a:pt x="2739" y="1650"/>
                </a:lnTo>
                <a:lnTo>
                  <a:pt x="2741" y="1650"/>
                </a:lnTo>
                <a:lnTo>
                  <a:pt x="2743" y="1650"/>
                </a:lnTo>
                <a:lnTo>
                  <a:pt x="2743" y="1650"/>
                </a:lnTo>
                <a:lnTo>
                  <a:pt x="2743" y="1650"/>
                </a:lnTo>
                <a:lnTo>
                  <a:pt x="2743" y="1650"/>
                </a:lnTo>
                <a:lnTo>
                  <a:pt x="2743" y="1652"/>
                </a:lnTo>
                <a:lnTo>
                  <a:pt x="2743" y="1652"/>
                </a:lnTo>
                <a:lnTo>
                  <a:pt x="2743" y="1652"/>
                </a:lnTo>
                <a:lnTo>
                  <a:pt x="2745" y="1652"/>
                </a:lnTo>
                <a:lnTo>
                  <a:pt x="2745" y="1652"/>
                </a:lnTo>
                <a:lnTo>
                  <a:pt x="2745" y="1654"/>
                </a:lnTo>
                <a:lnTo>
                  <a:pt x="2745" y="1654"/>
                </a:lnTo>
                <a:lnTo>
                  <a:pt x="2745" y="1654"/>
                </a:lnTo>
                <a:lnTo>
                  <a:pt x="2743" y="1654"/>
                </a:lnTo>
                <a:lnTo>
                  <a:pt x="2743" y="1654"/>
                </a:lnTo>
                <a:lnTo>
                  <a:pt x="2739" y="1650"/>
                </a:lnTo>
                <a:lnTo>
                  <a:pt x="2739" y="1650"/>
                </a:lnTo>
                <a:lnTo>
                  <a:pt x="2741" y="1652"/>
                </a:lnTo>
                <a:lnTo>
                  <a:pt x="2743" y="1656"/>
                </a:lnTo>
                <a:lnTo>
                  <a:pt x="2741" y="1656"/>
                </a:lnTo>
                <a:lnTo>
                  <a:pt x="2743" y="1656"/>
                </a:lnTo>
                <a:lnTo>
                  <a:pt x="2743" y="1656"/>
                </a:lnTo>
                <a:lnTo>
                  <a:pt x="2745" y="1658"/>
                </a:lnTo>
                <a:lnTo>
                  <a:pt x="2745" y="1658"/>
                </a:lnTo>
                <a:lnTo>
                  <a:pt x="2745" y="1658"/>
                </a:lnTo>
                <a:lnTo>
                  <a:pt x="2743" y="1658"/>
                </a:lnTo>
                <a:lnTo>
                  <a:pt x="2743" y="1658"/>
                </a:lnTo>
                <a:lnTo>
                  <a:pt x="2743" y="1658"/>
                </a:lnTo>
                <a:lnTo>
                  <a:pt x="2745" y="1661"/>
                </a:lnTo>
                <a:lnTo>
                  <a:pt x="2745" y="1663"/>
                </a:lnTo>
                <a:lnTo>
                  <a:pt x="2747" y="1663"/>
                </a:lnTo>
                <a:lnTo>
                  <a:pt x="2747" y="1665"/>
                </a:lnTo>
                <a:lnTo>
                  <a:pt x="2747" y="1665"/>
                </a:lnTo>
                <a:lnTo>
                  <a:pt x="2747" y="1667"/>
                </a:lnTo>
                <a:lnTo>
                  <a:pt x="2749" y="1665"/>
                </a:lnTo>
                <a:lnTo>
                  <a:pt x="2751" y="1667"/>
                </a:lnTo>
                <a:lnTo>
                  <a:pt x="2751" y="1667"/>
                </a:lnTo>
                <a:lnTo>
                  <a:pt x="2753" y="1667"/>
                </a:lnTo>
                <a:lnTo>
                  <a:pt x="2753" y="1669"/>
                </a:lnTo>
                <a:lnTo>
                  <a:pt x="2753" y="1669"/>
                </a:lnTo>
                <a:lnTo>
                  <a:pt x="2749" y="1667"/>
                </a:lnTo>
                <a:lnTo>
                  <a:pt x="2749" y="1667"/>
                </a:lnTo>
                <a:lnTo>
                  <a:pt x="2749" y="1667"/>
                </a:lnTo>
                <a:lnTo>
                  <a:pt x="2753" y="1671"/>
                </a:lnTo>
                <a:lnTo>
                  <a:pt x="2757" y="1675"/>
                </a:lnTo>
                <a:lnTo>
                  <a:pt x="2762" y="1677"/>
                </a:lnTo>
                <a:lnTo>
                  <a:pt x="2762" y="1679"/>
                </a:lnTo>
                <a:lnTo>
                  <a:pt x="2766" y="1682"/>
                </a:lnTo>
                <a:lnTo>
                  <a:pt x="2766" y="1684"/>
                </a:lnTo>
                <a:lnTo>
                  <a:pt x="2768" y="1686"/>
                </a:lnTo>
                <a:lnTo>
                  <a:pt x="2770" y="1688"/>
                </a:lnTo>
                <a:lnTo>
                  <a:pt x="2772" y="1690"/>
                </a:lnTo>
                <a:lnTo>
                  <a:pt x="2772" y="1692"/>
                </a:lnTo>
                <a:lnTo>
                  <a:pt x="2776" y="1694"/>
                </a:lnTo>
                <a:lnTo>
                  <a:pt x="2778" y="1696"/>
                </a:lnTo>
                <a:lnTo>
                  <a:pt x="2778" y="1698"/>
                </a:lnTo>
                <a:lnTo>
                  <a:pt x="2778" y="1698"/>
                </a:lnTo>
                <a:lnTo>
                  <a:pt x="2778" y="1700"/>
                </a:lnTo>
                <a:lnTo>
                  <a:pt x="2780" y="1700"/>
                </a:lnTo>
                <a:lnTo>
                  <a:pt x="2780" y="1702"/>
                </a:lnTo>
                <a:lnTo>
                  <a:pt x="2783" y="1702"/>
                </a:lnTo>
                <a:lnTo>
                  <a:pt x="2783" y="1702"/>
                </a:lnTo>
                <a:lnTo>
                  <a:pt x="2783" y="1702"/>
                </a:lnTo>
                <a:lnTo>
                  <a:pt x="2783" y="1707"/>
                </a:lnTo>
                <a:lnTo>
                  <a:pt x="2785" y="1707"/>
                </a:lnTo>
                <a:lnTo>
                  <a:pt x="2785" y="1709"/>
                </a:lnTo>
                <a:lnTo>
                  <a:pt x="2785" y="1711"/>
                </a:lnTo>
                <a:lnTo>
                  <a:pt x="2785" y="1713"/>
                </a:lnTo>
                <a:lnTo>
                  <a:pt x="2785" y="1713"/>
                </a:lnTo>
                <a:lnTo>
                  <a:pt x="2785" y="1715"/>
                </a:lnTo>
                <a:lnTo>
                  <a:pt x="2787" y="1715"/>
                </a:lnTo>
                <a:lnTo>
                  <a:pt x="2787" y="1717"/>
                </a:lnTo>
                <a:lnTo>
                  <a:pt x="2789" y="1717"/>
                </a:lnTo>
                <a:lnTo>
                  <a:pt x="2789" y="1717"/>
                </a:lnTo>
                <a:lnTo>
                  <a:pt x="2791" y="1717"/>
                </a:lnTo>
                <a:lnTo>
                  <a:pt x="2793" y="1715"/>
                </a:lnTo>
                <a:lnTo>
                  <a:pt x="2793" y="1715"/>
                </a:lnTo>
                <a:lnTo>
                  <a:pt x="2795" y="1715"/>
                </a:lnTo>
                <a:lnTo>
                  <a:pt x="2797" y="1715"/>
                </a:lnTo>
                <a:lnTo>
                  <a:pt x="2795" y="1715"/>
                </a:lnTo>
                <a:lnTo>
                  <a:pt x="2793" y="1717"/>
                </a:lnTo>
                <a:lnTo>
                  <a:pt x="2789" y="1717"/>
                </a:lnTo>
                <a:lnTo>
                  <a:pt x="2787" y="1719"/>
                </a:lnTo>
                <a:lnTo>
                  <a:pt x="2787" y="1719"/>
                </a:lnTo>
                <a:lnTo>
                  <a:pt x="2785" y="1719"/>
                </a:lnTo>
                <a:lnTo>
                  <a:pt x="2787" y="1719"/>
                </a:lnTo>
                <a:lnTo>
                  <a:pt x="2787" y="1723"/>
                </a:lnTo>
                <a:lnTo>
                  <a:pt x="2789" y="1726"/>
                </a:lnTo>
                <a:lnTo>
                  <a:pt x="2793" y="1732"/>
                </a:lnTo>
                <a:lnTo>
                  <a:pt x="2793" y="1736"/>
                </a:lnTo>
                <a:lnTo>
                  <a:pt x="2797" y="1742"/>
                </a:lnTo>
                <a:lnTo>
                  <a:pt x="2801" y="1751"/>
                </a:lnTo>
                <a:lnTo>
                  <a:pt x="2801" y="1753"/>
                </a:lnTo>
                <a:lnTo>
                  <a:pt x="2801" y="1755"/>
                </a:lnTo>
                <a:lnTo>
                  <a:pt x="2801" y="1755"/>
                </a:lnTo>
                <a:lnTo>
                  <a:pt x="2801" y="1757"/>
                </a:lnTo>
                <a:lnTo>
                  <a:pt x="2797" y="1761"/>
                </a:lnTo>
                <a:lnTo>
                  <a:pt x="2797" y="1761"/>
                </a:lnTo>
                <a:lnTo>
                  <a:pt x="2797" y="1759"/>
                </a:lnTo>
                <a:lnTo>
                  <a:pt x="2797" y="1759"/>
                </a:lnTo>
                <a:lnTo>
                  <a:pt x="2797" y="1759"/>
                </a:lnTo>
                <a:lnTo>
                  <a:pt x="2795" y="1761"/>
                </a:lnTo>
                <a:lnTo>
                  <a:pt x="2795" y="1761"/>
                </a:lnTo>
                <a:lnTo>
                  <a:pt x="2797" y="1763"/>
                </a:lnTo>
                <a:lnTo>
                  <a:pt x="2799" y="1765"/>
                </a:lnTo>
                <a:lnTo>
                  <a:pt x="2799" y="1770"/>
                </a:lnTo>
                <a:lnTo>
                  <a:pt x="2799" y="1772"/>
                </a:lnTo>
                <a:lnTo>
                  <a:pt x="2799" y="1772"/>
                </a:lnTo>
                <a:lnTo>
                  <a:pt x="2801" y="1776"/>
                </a:lnTo>
                <a:lnTo>
                  <a:pt x="2804" y="1778"/>
                </a:lnTo>
                <a:lnTo>
                  <a:pt x="2804" y="1782"/>
                </a:lnTo>
                <a:lnTo>
                  <a:pt x="2806" y="1782"/>
                </a:lnTo>
                <a:lnTo>
                  <a:pt x="2806" y="1784"/>
                </a:lnTo>
                <a:lnTo>
                  <a:pt x="2808" y="1786"/>
                </a:lnTo>
                <a:lnTo>
                  <a:pt x="2808" y="1788"/>
                </a:lnTo>
                <a:lnTo>
                  <a:pt x="2808" y="1791"/>
                </a:lnTo>
                <a:lnTo>
                  <a:pt x="2808" y="1797"/>
                </a:lnTo>
                <a:lnTo>
                  <a:pt x="2808" y="1801"/>
                </a:lnTo>
                <a:lnTo>
                  <a:pt x="2806" y="1805"/>
                </a:lnTo>
                <a:lnTo>
                  <a:pt x="2806" y="1807"/>
                </a:lnTo>
                <a:lnTo>
                  <a:pt x="2801" y="1812"/>
                </a:lnTo>
                <a:lnTo>
                  <a:pt x="2799" y="1814"/>
                </a:lnTo>
                <a:lnTo>
                  <a:pt x="2795" y="1816"/>
                </a:lnTo>
                <a:lnTo>
                  <a:pt x="2795" y="1820"/>
                </a:lnTo>
                <a:lnTo>
                  <a:pt x="2789" y="1826"/>
                </a:lnTo>
                <a:lnTo>
                  <a:pt x="2789" y="1830"/>
                </a:lnTo>
                <a:lnTo>
                  <a:pt x="2787" y="1835"/>
                </a:lnTo>
                <a:lnTo>
                  <a:pt x="2785" y="1843"/>
                </a:lnTo>
                <a:lnTo>
                  <a:pt x="2783" y="1851"/>
                </a:lnTo>
                <a:lnTo>
                  <a:pt x="2783" y="1856"/>
                </a:lnTo>
                <a:lnTo>
                  <a:pt x="2780" y="1858"/>
                </a:lnTo>
                <a:lnTo>
                  <a:pt x="2780" y="1858"/>
                </a:lnTo>
                <a:lnTo>
                  <a:pt x="2778" y="1860"/>
                </a:lnTo>
                <a:lnTo>
                  <a:pt x="2778" y="1860"/>
                </a:lnTo>
                <a:lnTo>
                  <a:pt x="2778" y="1862"/>
                </a:lnTo>
                <a:lnTo>
                  <a:pt x="2778" y="1862"/>
                </a:lnTo>
                <a:lnTo>
                  <a:pt x="2778" y="1870"/>
                </a:lnTo>
                <a:lnTo>
                  <a:pt x="2778" y="1872"/>
                </a:lnTo>
                <a:lnTo>
                  <a:pt x="2778" y="1877"/>
                </a:lnTo>
                <a:lnTo>
                  <a:pt x="2778" y="1881"/>
                </a:lnTo>
                <a:lnTo>
                  <a:pt x="2778" y="1885"/>
                </a:lnTo>
                <a:lnTo>
                  <a:pt x="2778" y="1889"/>
                </a:lnTo>
                <a:lnTo>
                  <a:pt x="2778" y="1893"/>
                </a:lnTo>
                <a:lnTo>
                  <a:pt x="2780" y="1895"/>
                </a:lnTo>
                <a:lnTo>
                  <a:pt x="2783" y="1900"/>
                </a:lnTo>
                <a:lnTo>
                  <a:pt x="2783" y="1900"/>
                </a:lnTo>
                <a:lnTo>
                  <a:pt x="2787" y="1904"/>
                </a:lnTo>
                <a:lnTo>
                  <a:pt x="2789" y="1906"/>
                </a:lnTo>
                <a:lnTo>
                  <a:pt x="2797" y="1923"/>
                </a:lnTo>
                <a:lnTo>
                  <a:pt x="2799" y="1925"/>
                </a:lnTo>
                <a:lnTo>
                  <a:pt x="2799" y="1929"/>
                </a:lnTo>
                <a:lnTo>
                  <a:pt x="2804" y="1935"/>
                </a:lnTo>
                <a:lnTo>
                  <a:pt x="2808" y="1944"/>
                </a:lnTo>
                <a:lnTo>
                  <a:pt x="2810" y="1946"/>
                </a:lnTo>
                <a:lnTo>
                  <a:pt x="2810" y="1948"/>
                </a:lnTo>
                <a:lnTo>
                  <a:pt x="2816" y="1954"/>
                </a:lnTo>
                <a:lnTo>
                  <a:pt x="2818" y="1958"/>
                </a:lnTo>
                <a:lnTo>
                  <a:pt x="2818" y="1962"/>
                </a:lnTo>
                <a:lnTo>
                  <a:pt x="2818" y="1965"/>
                </a:lnTo>
                <a:lnTo>
                  <a:pt x="2818" y="1967"/>
                </a:lnTo>
                <a:lnTo>
                  <a:pt x="2818" y="1967"/>
                </a:lnTo>
                <a:lnTo>
                  <a:pt x="2816" y="1965"/>
                </a:lnTo>
                <a:lnTo>
                  <a:pt x="2816" y="1967"/>
                </a:lnTo>
                <a:lnTo>
                  <a:pt x="2816" y="1969"/>
                </a:lnTo>
                <a:lnTo>
                  <a:pt x="2818" y="1971"/>
                </a:lnTo>
                <a:lnTo>
                  <a:pt x="2818" y="1975"/>
                </a:lnTo>
                <a:lnTo>
                  <a:pt x="2818" y="1977"/>
                </a:lnTo>
                <a:lnTo>
                  <a:pt x="2818" y="1983"/>
                </a:lnTo>
                <a:lnTo>
                  <a:pt x="2818" y="1986"/>
                </a:lnTo>
                <a:lnTo>
                  <a:pt x="2820" y="1990"/>
                </a:lnTo>
                <a:lnTo>
                  <a:pt x="2822" y="1994"/>
                </a:lnTo>
                <a:lnTo>
                  <a:pt x="2822" y="1998"/>
                </a:lnTo>
                <a:lnTo>
                  <a:pt x="2822" y="2002"/>
                </a:lnTo>
                <a:lnTo>
                  <a:pt x="2822" y="2002"/>
                </a:lnTo>
                <a:lnTo>
                  <a:pt x="2822" y="2006"/>
                </a:lnTo>
                <a:lnTo>
                  <a:pt x="2822" y="2009"/>
                </a:lnTo>
                <a:lnTo>
                  <a:pt x="2824" y="2013"/>
                </a:lnTo>
                <a:lnTo>
                  <a:pt x="2824" y="2017"/>
                </a:lnTo>
                <a:lnTo>
                  <a:pt x="2827" y="2019"/>
                </a:lnTo>
                <a:lnTo>
                  <a:pt x="2827" y="2021"/>
                </a:lnTo>
                <a:lnTo>
                  <a:pt x="2827" y="2021"/>
                </a:lnTo>
                <a:lnTo>
                  <a:pt x="2827" y="2023"/>
                </a:lnTo>
                <a:lnTo>
                  <a:pt x="2827" y="2025"/>
                </a:lnTo>
                <a:lnTo>
                  <a:pt x="2829" y="2027"/>
                </a:lnTo>
                <a:lnTo>
                  <a:pt x="2829" y="2032"/>
                </a:lnTo>
                <a:lnTo>
                  <a:pt x="2831" y="2034"/>
                </a:lnTo>
                <a:lnTo>
                  <a:pt x="2835" y="2042"/>
                </a:lnTo>
                <a:lnTo>
                  <a:pt x="2837" y="2046"/>
                </a:lnTo>
                <a:lnTo>
                  <a:pt x="2839" y="2046"/>
                </a:lnTo>
                <a:lnTo>
                  <a:pt x="2843" y="2053"/>
                </a:lnTo>
                <a:lnTo>
                  <a:pt x="2845" y="2053"/>
                </a:lnTo>
                <a:lnTo>
                  <a:pt x="2845" y="2055"/>
                </a:lnTo>
                <a:lnTo>
                  <a:pt x="2850" y="2059"/>
                </a:lnTo>
                <a:lnTo>
                  <a:pt x="2854" y="2065"/>
                </a:lnTo>
                <a:lnTo>
                  <a:pt x="2856" y="2076"/>
                </a:lnTo>
                <a:lnTo>
                  <a:pt x="2858" y="2082"/>
                </a:lnTo>
                <a:lnTo>
                  <a:pt x="2864" y="2090"/>
                </a:lnTo>
                <a:lnTo>
                  <a:pt x="2868" y="2097"/>
                </a:lnTo>
                <a:lnTo>
                  <a:pt x="2871" y="2101"/>
                </a:lnTo>
                <a:lnTo>
                  <a:pt x="2871" y="2103"/>
                </a:lnTo>
                <a:lnTo>
                  <a:pt x="2873" y="2109"/>
                </a:lnTo>
                <a:lnTo>
                  <a:pt x="2873" y="2111"/>
                </a:lnTo>
                <a:lnTo>
                  <a:pt x="2873" y="2115"/>
                </a:lnTo>
                <a:lnTo>
                  <a:pt x="2873" y="2118"/>
                </a:lnTo>
                <a:lnTo>
                  <a:pt x="2871" y="2118"/>
                </a:lnTo>
                <a:lnTo>
                  <a:pt x="2868" y="2120"/>
                </a:lnTo>
                <a:lnTo>
                  <a:pt x="2868" y="2118"/>
                </a:lnTo>
                <a:lnTo>
                  <a:pt x="2866" y="2118"/>
                </a:lnTo>
                <a:lnTo>
                  <a:pt x="2866" y="2120"/>
                </a:lnTo>
                <a:lnTo>
                  <a:pt x="2866" y="2122"/>
                </a:lnTo>
                <a:lnTo>
                  <a:pt x="2868" y="2124"/>
                </a:lnTo>
                <a:lnTo>
                  <a:pt x="2868" y="2126"/>
                </a:lnTo>
                <a:lnTo>
                  <a:pt x="2871" y="2126"/>
                </a:lnTo>
                <a:lnTo>
                  <a:pt x="2871" y="2128"/>
                </a:lnTo>
                <a:lnTo>
                  <a:pt x="2873" y="2130"/>
                </a:lnTo>
                <a:lnTo>
                  <a:pt x="2873" y="2130"/>
                </a:lnTo>
                <a:lnTo>
                  <a:pt x="2875" y="2134"/>
                </a:lnTo>
                <a:lnTo>
                  <a:pt x="2875" y="2134"/>
                </a:lnTo>
                <a:lnTo>
                  <a:pt x="2875" y="2136"/>
                </a:lnTo>
                <a:lnTo>
                  <a:pt x="2873" y="2139"/>
                </a:lnTo>
                <a:lnTo>
                  <a:pt x="2873" y="2141"/>
                </a:lnTo>
                <a:lnTo>
                  <a:pt x="2873" y="2141"/>
                </a:lnTo>
                <a:lnTo>
                  <a:pt x="2875" y="2143"/>
                </a:lnTo>
                <a:lnTo>
                  <a:pt x="2875" y="2145"/>
                </a:lnTo>
                <a:lnTo>
                  <a:pt x="2875" y="2141"/>
                </a:lnTo>
                <a:lnTo>
                  <a:pt x="2875" y="2141"/>
                </a:lnTo>
                <a:lnTo>
                  <a:pt x="2877" y="2141"/>
                </a:lnTo>
                <a:lnTo>
                  <a:pt x="2877" y="2141"/>
                </a:lnTo>
                <a:lnTo>
                  <a:pt x="2879" y="2141"/>
                </a:lnTo>
                <a:lnTo>
                  <a:pt x="2879" y="2141"/>
                </a:lnTo>
                <a:lnTo>
                  <a:pt x="2881" y="2141"/>
                </a:lnTo>
                <a:lnTo>
                  <a:pt x="2881" y="2141"/>
                </a:lnTo>
                <a:lnTo>
                  <a:pt x="2881" y="2143"/>
                </a:lnTo>
                <a:lnTo>
                  <a:pt x="2881" y="2143"/>
                </a:lnTo>
                <a:lnTo>
                  <a:pt x="2881" y="2145"/>
                </a:lnTo>
                <a:lnTo>
                  <a:pt x="2881" y="2145"/>
                </a:lnTo>
                <a:lnTo>
                  <a:pt x="2883" y="2145"/>
                </a:lnTo>
                <a:lnTo>
                  <a:pt x="2885" y="2145"/>
                </a:lnTo>
                <a:lnTo>
                  <a:pt x="2885" y="2145"/>
                </a:lnTo>
                <a:lnTo>
                  <a:pt x="2887" y="2145"/>
                </a:lnTo>
                <a:lnTo>
                  <a:pt x="2887" y="2145"/>
                </a:lnTo>
                <a:lnTo>
                  <a:pt x="2887" y="2147"/>
                </a:lnTo>
                <a:lnTo>
                  <a:pt x="2887" y="2147"/>
                </a:lnTo>
                <a:lnTo>
                  <a:pt x="2887" y="2149"/>
                </a:lnTo>
                <a:lnTo>
                  <a:pt x="2889" y="2149"/>
                </a:lnTo>
                <a:lnTo>
                  <a:pt x="2892" y="2151"/>
                </a:lnTo>
                <a:lnTo>
                  <a:pt x="2896" y="2151"/>
                </a:lnTo>
                <a:lnTo>
                  <a:pt x="2896" y="2151"/>
                </a:lnTo>
                <a:lnTo>
                  <a:pt x="2898" y="2151"/>
                </a:lnTo>
                <a:lnTo>
                  <a:pt x="2904" y="2147"/>
                </a:lnTo>
                <a:lnTo>
                  <a:pt x="2904" y="2147"/>
                </a:lnTo>
                <a:lnTo>
                  <a:pt x="2908" y="2145"/>
                </a:lnTo>
                <a:lnTo>
                  <a:pt x="2910" y="2145"/>
                </a:lnTo>
                <a:lnTo>
                  <a:pt x="2912" y="2145"/>
                </a:lnTo>
                <a:lnTo>
                  <a:pt x="2912" y="2145"/>
                </a:lnTo>
                <a:lnTo>
                  <a:pt x="2915" y="2145"/>
                </a:lnTo>
                <a:lnTo>
                  <a:pt x="2917" y="2145"/>
                </a:lnTo>
                <a:lnTo>
                  <a:pt x="2921" y="2145"/>
                </a:lnTo>
                <a:lnTo>
                  <a:pt x="2923" y="2145"/>
                </a:lnTo>
                <a:lnTo>
                  <a:pt x="2929" y="2141"/>
                </a:lnTo>
                <a:lnTo>
                  <a:pt x="2933" y="2139"/>
                </a:lnTo>
                <a:lnTo>
                  <a:pt x="2933" y="2139"/>
                </a:lnTo>
                <a:lnTo>
                  <a:pt x="2938" y="2139"/>
                </a:lnTo>
                <a:lnTo>
                  <a:pt x="2940" y="2141"/>
                </a:lnTo>
                <a:lnTo>
                  <a:pt x="2944" y="2141"/>
                </a:lnTo>
                <a:lnTo>
                  <a:pt x="2946" y="2141"/>
                </a:lnTo>
                <a:lnTo>
                  <a:pt x="2950" y="2139"/>
                </a:lnTo>
                <a:lnTo>
                  <a:pt x="2950" y="2139"/>
                </a:lnTo>
                <a:lnTo>
                  <a:pt x="2959" y="2139"/>
                </a:lnTo>
                <a:lnTo>
                  <a:pt x="2965" y="2141"/>
                </a:lnTo>
                <a:lnTo>
                  <a:pt x="2967" y="2141"/>
                </a:lnTo>
                <a:lnTo>
                  <a:pt x="2969" y="2139"/>
                </a:lnTo>
                <a:lnTo>
                  <a:pt x="2969" y="2139"/>
                </a:lnTo>
                <a:lnTo>
                  <a:pt x="2973" y="2139"/>
                </a:lnTo>
                <a:lnTo>
                  <a:pt x="2977" y="2139"/>
                </a:lnTo>
                <a:lnTo>
                  <a:pt x="2977" y="2139"/>
                </a:lnTo>
                <a:lnTo>
                  <a:pt x="2980" y="2139"/>
                </a:lnTo>
                <a:lnTo>
                  <a:pt x="2980" y="2136"/>
                </a:lnTo>
                <a:lnTo>
                  <a:pt x="2982" y="2134"/>
                </a:lnTo>
                <a:lnTo>
                  <a:pt x="2984" y="2134"/>
                </a:lnTo>
                <a:lnTo>
                  <a:pt x="2990" y="2134"/>
                </a:lnTo>
                <a:lnTo>
                  <a:pt x="2994" y="2134"/>
                </a:lnTo>
                <a:lnTo>
                  <a:pt x="3000" y="2130"/>
                </a:lnTo>
                <a:lnTo>
                  <a:pt x="3005" y="2128"/>
                </a:lnTo>
                <a:lnTo>
                  <a:pt x="3009" y="2124"/>
                </a:lnTo>
                <a:lnTo>
                  <a:pt x="3011" y="2124"/>
                </a:lnTo>
                <a:lnTo>
                  <a:pt x="3017" y="2120"/>
                </a:lnTo>
                <a:lnTo>
                  <a:pt x="3019" y="2115"/>
                </a:lnTo>
                <a:lnTo>
                  <a:pt x="3026" y="2111"/>
                </a:lnTo>
                <a:lnTo>
                  <a:pt x="3030" y="2107"/>
                </a:lnTo>
                <a:lnTo>
                  <a:pt x="3034" y="2101"/>
                </a:lnTo>
                <a:lnTo>
                  <a:pt x="3038" y="2099"/>
                </a:lnTo>
                <a:lnTo>
                  <a:pt x="3040" y="2097"/>
                </a:lnTo>
                <a:lnTo>
                  <a:pt x="3042" y="2097"/>
                </a:lnTo>
                <a:lnTo>
                  <a:pt x="3047" y="2090"/>
                </a:lnTo>
                <a:lnTo>
                  <a:pt x="3049" y="2086"/>
                </a:lnTo>
                <a:lnTo>
                  <a:pt x="3053" y="2082"/>
                </a:lnTo>
                <a:lnTo>
                  <a:pt x="3055" y="2076"/>
                </a:lnTo>
                <a:lnTo>
                  <a:pt x="3057" y="2074"/>
                </a:lnTo>
                <a:lnTo>
                  <a:pt x="3059" y="2069"/>
                </a:lnTo>
                <a:lnTo>
                  <a:pt x="3061" y="2065"/>
                </a:lnTo>
                <a:lnTo>
                  <a:pt x="3068" y="2059"/>
                </a:lnTo>
                <a:lnTo>
                  <a:pt x="3070" y="2059"/>
                </a:lnTo>
                <a:lnTo>
                  <a:pt x="3070" y="2057"/>
                </a:lnTo>
                <a:lnTo>
                  <a:pt x="3072" y="2057"/>
                </a:lnTo>
                <a:lnTo>
                  <a:pt x="3076" y="2053"/>
                </a:lnTo>
                <a:lnTo>
                  <a:pt x="3076" y="2051"/>
                </a:lnTo>
                <a:lnTo>
                  <a:pt x="3078" y="2046"/>
                </a:lnTo>
                <a:lnTo>
                  <a:pt x="3080" y="2038"/>
                </a:lnTo>
                <a:lnTo>
                  <a:pt x="3082" y="2036"/>
                </a:lnTo>
                <a:lnTo>
                  <a:pt x="3084" y="2030"/>
                </a:lnTo>
                <a:lnTo>
                  <a:pt x="3084" y="2025"/>
                </a:lnTo>
                <a:lnTo>
                  <a:pt x="3084" y="2025"/>
                </a:lnTo>
                <a:lnTo>
                  <a:pt x="3084" y="2017"/>
                </a:lnTo>
                <a:lnTo>
                  <a:pt x="3084" y="2015"/>
                </a:lnTo>
                <a:lnTo>
                  <a:pt x="3084" y="2015"/>
                </a:lnTo>
                <a:lnTo>
                  <a:pt x="3084" y="2015"/>
                </a:lnTo>
                <a:lnTo>
                  <a:pt x="3084" y="2017"/>
                </a:lnTo>
                <a:lnTo>
                  <a:pt x="3082" y="2017"/>
                </a:lnTo>
                <a:lnTo>
                  <a:pt x="3082" y="2017"/>
                </a:lnTo>
                <a:lnTo>
                  <a:pt x="3082" y="2015"/>
                </a:lnTo>
                <a:lnTo>
                  <a:pt x="3080" y="2015"/>
                </a:lnTo>
                <a:lnTo>
                  <a:pt x="3080" y="2013"/>
                </a:lnTo>
                <a:lnTo>
                  <a:pt x="3080" y="2011"/>
                </a:lnTo>
                <a:lnTo>
                  <a:pt x="3082" y="2011"/>
                </a:lnTo>
                <a:lnTo>
                  <a:pt x="3082" y="2006"/>
                </a:lnTo>
                <a:lnTo>
                  <a:pt x="3084" y="2004"/>
                </a:lnTo>
                <a:lnTo>
                  <a:pt x="3091" y="2002"/>
                </a:lnTo>
                <a:lnTo>
                  <a:pt x="3093" y="2000"/>
                </a:lnTo>
                <a:lnTo>
                  <a:pt x="3097" y="1998"/>
                </a:lnTo>
                <a:lnTo>
                  <a:pt x="3109" y="1994"/>
                </a:lnTo>
                <a:lnTo>
                  <a:pt x="3114" y="1992"/>
                </a:lnTo>
                <a:lnTo>
                  <a:pt x="3118" y="1990"/>
                </a:lnTo>
                <a:lnTo>
                  <a:pt x="3118" y="1990"/>
                </a:lnTo>
                <a:lnTo>
                  <a:pt x="3122" y="1986"/>
                </a:lnTo>
                <a:lnTo>
                  <a:pt x="3122" y="1983"/>
                </a:lnTo>
                <a:lnTo>
                  <a:pt x="3122" y="1979"/>
                </a:lnTo>
                <a:lnTo>
                  <a:pt x="3122" y="1979"/>
                </a:lnTo>
                <a:lnTo>
                  <a:pt x="3122" y="1979"/>
                </a:lnTo>
                <a:lnTo>
                  <a:pt x="3122" y="1979"/>
                </a:lnTo>
                <a:lnTo>
                  <a:pt x="3120" y="1979"/>
                </a:lnTo>
                <a:lnTo>
                  <a:pt x="3120" y="1979"/>
                </a:lnTo>
                <a:lnTo>
                  <a:pt x="3120" y="1977"/>
                </a:lnTo>
                <a:lnTo>
                  <a:pt x="3122" y="1971"/>
                </a:lnTo>
                <a:lnTo>
                  <a:pt x="3124" y="1967"/>
                </a:lnTo>
                <a:lnTo>
                  <a:pt x="3122" y="1965"/>
                </a:lnTo>
                <a:lnTo>
                  <a:pt x="3122" y="1962"/>
                </a:lnTo>
                <a:lnTo>
                  <a:pt x="3122" y="1958"/>
                </a:lnTo>
                <a:lnTo>
                  <a:pt x="3122" y="1956"/>
                </a:lnTo>
                <a:lnTo>
                  <a:pt x="3122" y="1956"/>
                </a:lnTo>
                <a:lnTo>
                  <a:pt x="3122" y="1954"/>
                </a:lnTo>
                <a:lnTo>
                  <a:pt x="3122" y="1954"/>
                </a:lnTo>
                <a:lnTo>
                  <a:pt x="3122" y="1954"/>
                </a:lnTo>
                <a:lnTo>
                  <a:pt x="3120" y="1954"/>
                </a:lnTo>
                <a:lnTo>
                  <a:pt x="3120" y="1956"/>
                </a:lnTo>
                <a:lnTo>
                  <a:pt x="3120" y="1958"/>
                </a:lnTo>
                <a:lnTo>
                  <a:pt x="3120" y="1958"/>
                </a:lnTo>
                <a:lnTo>
                  <a:pt x="3120" y="1958"/>
                </a:lnTo>
                <a:lnTo>
                  <a:pt x="3120" y="1956"/>
                </a:lnTo>
                <a:lnTo>
                  <a:pt x="3120" y="1952"/>
                </a:lnTo>
                <a:lnTo>
                  <a:pt x="3118" y="1948"/>
                </a:lnTo>
                <a:lnTo>
                  <a:pt x="3118" y="1948"/>
                </a:lnTo>
                <a:lnTo>
                  <a:pt x="3116" y="1944"/>
                </a:lnTo>
                <a:lnTo>
                  <a:pt x="3116" y="1939"/>
                </a:lnTo>
                <a:lnTo>
                  <a:pt x="3114" y="1933"/>
                </a:lnTo>
                <a:lnTo>
                  <a:pt x="3114" y="1931"/>
                </a:lnTo>
                <a:lnTo>
                  <a:pt x="3112" y="1931"/>
                </a:lnTo>
                <a:lnTo>
                  <a:pt x="3109" y="1929"/>
                </a:lnTo>
                <a:lnTo>
                  <a:pt x="3109" y="1929"/>
                </a:lnTo>
                <a:lnTo>
                  <a:pt x="3112" y="1923"/>
                </a:lnTo>
                <a:lnTo>
                  <a:pt x="3112" y="1921"/>
                </a:lnTo>
                <a:lnTo>
                  <a:pt x="3112" y="1918"/>
                </a:lnTo>
                <a:lnTo>
                  <a:pt x="3112" y="1918"/>
                </a:lnTo>
                <a:lnTo>
                  <a:pt x="3109" y="1918"/>
                </a:lnTo>
                <a:lnTo>
                  <a:pt x="3112" y="1918"/>
                </a:lnTo>
                <a:lnTo>
                  <a:pt x="3114" y="1918"/>
                </a:lnTo>
                <a:lnTo>
                  <a:pt x="3114" y="1918"/>
                </a:lnTo>
                <a:lnTo>
                  <a:pt x="3114" y="1918"/>
                </a:lnTo>
                <a:lnTo>
                  <a:pt x="3120" y="1914"/>
                </a:lnTo>
                <a:lnTo>
                  <a:pt x="3124" y="1910"/>
                </a:lnTo>
                <a:lnTo>
                  <a:pt x="3126" y="1908"/>
                </a:lnTo>
                <a:lnTo>
                  <a:pt x="3128" y="1906"/>
                </a:lnTo>
                <a:lnTo>
                  <a:pt x="3130" y="1904"/>
                </a:lnTo>
                <a:lnTo>
                  <a:pt x="3132" y="1906"/>
                </a:lnTo>
                <a:lnTo>
                  <a:pt x="3132" y="1906"/>
                </a:lnTo>
                <a:lnTo>
                  <a:pt x="3132" y="1904"/>
                </a:lnTo>
                <a:lnTo>
                  <a:pt x="3135" y="1904"/>
                </a:lnTo>
                <a:lnTo>
                  <a:pt x="3135" y="1904"/>
                </a:lnTo>
                <a:lnTo>
                  <a:pt x="3135" y="1902"/>
                </a:lnTo>
                <a:lnTo>
                  <a:pt x="3137" y="1902"/>
                </a:lnTo>
                <a:lnTo>
                  <a:pt x="3137" y="1900"/>
                </a:lnTo>
                <a:lnTo>
                  <a:pt x="3141" y="1897"/>
                </a:lnTo>
                <a:lnTo>
                  <a:pt x="3143" y="1893"/>
                </a:lnTo>
                <a:lnTo>
                  <a:pt x="3143" y="1893"/>
                </a:lnTo>
                <a:lnTo>
                  <a:pt x="3143" y="1891"/>
                </a:lnTo>
                <a:lnTo>
                  <a:pt x="3143" y="1891"/>
                </a:lnTo>
                <a:lnTo>
                  <a:pt x="3145" y="1891"/>
                </a:lnTo>
                <a:lnTo>
                  <a:pt x="3147" y="1889"/>
                </a:lnTo>
                <a:lnTo>
                  <a:pt x="3151" y="1885"/>
                </a:lnTo>
                <a:lnTo>
                  <a:pt x="3156" y="1883"/>
                </a:lnTo>
                <a:lnTo>
                  <a:pt x="3160" y="1883"/>
                </a:lnTo>
                <a:lnTo>
                  <a:pt x="3160" y="1881"/>
                </a:lnTo>
                <a:lnTo>
                  <a:pt x="3160" y="1881"/>
                </a:lnTo>
                <a:lnTo>
                  <a:pt x="3164" y="1881"/>
                </a:lnTo>
                <a:lnTo>
                  <a:pt x="3168" y="1879"/>
                </a:lnTo>
                <a:lnTo>
                  <a:pt x="3168" y="1879"/>
                </a:lnTo>
                <a:lnTo>
                  <a:pt x="3168" y="1879"/>
                </a:lnTo>
                <a:lnTo>
                  <a:pt x="3170" y="1879"/>
                </a:lnTo>
                <a:lnTo>
                  <a:pt x="3170" y="1879"/>
                </a:lnTo>
                <a:lnTo>
                  <a:pt x="3172" y="1879"/>
                </a:lnTo>
                <a:lnTo>
                  <a:pt x="3174" y="1877"/>
                </a:lnTo>
                <a:lnTo>
                  <a:pt x="3174" y="1874"/>
                </a:lnTo>
                <a:lnTo>
                  <a:pt x="3176" y="1874"/>
                </a:lnTo>
                <a:lnTo>
                  <a:pt x="3183" y="1872"/>
                </a:lnTo>
                <a:lnTo>
                  <a:pt x="3183" y="1870"/>
                </a:lnTo>
                <a:lnTo>
                  <a:pt x="3185" y="1868"/>
                </a:lnTo>
                <a:lnTo>
                  <a:pt x="3185" y="1868"/>
                </a:lnTo>
                <a:lnTo>
                  <a:pt x="3185" y="1866"/>
                </a:lnTo>
                <a:lnTo>
                  <a:pt x="3187" y="1866"/>
                </a:lnTo>
                <a:lnTo>
                  <a:pt x="3189" y="1864"/>
                </a:lnTo>
                <a:lnTo>
                  <a:pt x="3189" y="1864"/>
                </a:lnTo>
                <a:lnTo>
                  <a:pt x="3189" y="1862"/>
                </a:lnTo>
                <a:lnTo>
                  <a:pt x="3191" y="1862"/>
                </a:lnTo>
                <a:lnTo>
                  <a:pt x="3191" y="1860"/>
                </a:lnTo>
                <a:lnTo>
                  <a:pt x="3195" y="1856"/>
                </a:lnTo>
                <a:lnTo>
                  <a:pt x="3197" y="1851"/>
                </a:lnTo>
                <a:lnTo>
                  <a:pt x="3197" y="1851"/>
                </a:lnTo>
                <a:lnTo>
                  <a:pt x="3195" y="1849"/>
                </a:lnTo>
                <a:lnTo>
                  <a:pt x="3197" y="1849"/>
                </a:lnTo>
                <a:lnTo>
                  <a:pt x="3197" y="1849"/>
                </a:lnTo>
                <a:lnTo>
                  <a:pt x="3197" y="1849"/>
                </a:lnTo>
                <a:lnTo>
                  <a:pt x="3197" y="1847"/>
                </a:lnTo>
                <a:lnTo>
                  <a:pt x="3197" y="1845"/>
                </a:lnTo>
                <a:lnTo>
                  <a:pt x="3200" y="1845"/>
                </a:lnTo>
                <a:lnTo>
                  <a:pt x="3200" y="1843"/>
                </a:lnTo>
                <a:lnTo>
                  <a:pt x="3200" y="1843"/>
                </a:lnTo>
                <a:lnTo>
                  <a:pt x="3200" y="1841"/>
                </a:lnTo>
                <a:lnTo>
                  <a:pt x="3200" y="1841"/>
                </a:lnTo>
                <a:lnTo>
                  <a:pt x="3200" y="1841"/>
                </a:lnTo>
                <a:lnTo>
                  <a:pt x="3197" y="1839"/>
                </a:lnTo>
                <a:lnTo>
                  <a:pt x="3197" y="1839"/>
                </a:lnTo>
                <a:lnTo>
                  <a:pt x="3197" y="1841"/>
                </a:lnTo>
                <a:lnTo>
                  <a:pt x="3197" y="1841"/>
                </a:lnTo>
                <a:lnTo>
                  <a:pt x="3197" y="1839"/>
                </a:lnTo>
                <a:lnTo>
                  <a:pt x="3197" y="1837"/>
                </a:lnTo>
                <a:lnTo>
                  <a:pt x="3197" y="1837"/>
                </a:lnTo>
                <a:lnTo>
                  <a:pt x="3197" y="1837"/>
                </a:lnTo>
                <a:lnTo>
                  <a:pt x="3195" y="1837"/>
                </a:lnTo>
                <a:lnTo>
                  <a:pt x="3195" y="1835"/>
                </a:lnTo>
                <a:lnTo>
                  <a:pt x="3195" y="1830"/>
                </a:lnTo>
                <a:lnTo>
                  <a:pt x="3195" y="1828"/>
                </a:lnTo>
                <a:lnTo>
                  <a:pt x="3195" y="1826"/>
                </a:lnTo>
                <a:lnTo>
                  <a:pt x="3195" y="1826"/>
                </a:lnTo>
                <a:lnTo>
                  <a:pt x="3195" y="1824"/>
                </a:lnTo>
                <a:lnTo>
                  <a:pt x="3195" y="1824"/>
                </a:lnTo>
                <a:lnTo>
                  <a:pt x="3195" y="1822"/>
                </a:lnTo>
                <a:lnTo>
                  <a:pt x="3195" y="1820"/>
                </a:lnTo>
                <a:lnTo>
                  <a:pt x="3195" y="1820"/>
                </a:lnTo>
                <a:lnTo>
                  <a:pt x="3195" y="1818"/>
                </a:lnTo>
                <a:lnTo>
                  <a:pt x="3193" y="1818"/>
                </a:lnTo>
                <a:lnTo>
                  <a:pt x="3193" y="1818"/>
                </a:lnTo>
                <a:lnTo>
                  <a:pt x="3193" y="1818"/>
                </a:lnTo>
                <a:lnTo>
                  <a:pt x="3195" y="1816"/>
                </a:lnTo>
                <a:lnTo>
                  <a:pt x="3195" y="1816"/>
                </a:lnTo>
                <a:lnTo>
                  <a:pt x="3195" y="1814"/>
                </a:lnTo>
                <a:lnTo>
                  <a:pt x="3195" y="1812"/>
                </a:lnTo>
                <a:lnTo>
                  <a:pt x="3193" y="1812"/>
                </a:lnTo>
                <a:lnTo>
                  <a:pt x="3195" y="1809"/>
                </a:lnTo>
                <a:lnTo>
                  <a:pt x="3195" y="1809"/>
                </a:lnTo>
                <a:lnTo>
                  <a:pt x="3195" y="1805"/>
                </a:lnTo>
                <a:lnTo>
                  <a:pt x="3195" y="1805"/>
                </a:lnTo>
                <a:lnTo>
                  <a:pt x="3195" y="1803"/>
                </a:lnTo>
                <a:lnTo>
                  <a:pt x="3195" y="1801"/>
                </a:lnTo>
                <a:lnTo>
                  <a:pt x="3193" y="1799"/>
                </a:lnTo>
                <a:lnTo>
                  <a:pt x="3193" y="1797"/>
                </a:lnTo>
                <a:lnTo>
                  <a:pt x="3193" y="1795"/>
                </a:lnTo>
                <a:lnTo>
                  <a:pt x="3193" y="1793"/>
                </a:lnTo>
                <a:lnTo>
                  <a:pt x="3195" y="1793"/>
                </a:lnTo>
                <a:lnTo>
                  <a:pt x="3195" y="1791"/>
                </a:lnTo>
                <a:lnTo>
                  <a:pt x="3195" y="1791"/>
                </a:lnTo>
                <a:lnTo>
                  <a:pt x="3195" y="1791"/>
                </a:lnTo>
                <a:lnTo>
                  <a:pt x="3195" y="1788"/>
                </a:lnTo>
                <a:lnTo>
                  <a:pt x="3195" y="1786"/>
                </a:lnTo>
                <a:lnTo>
                  <a:pt x="3193" y="1786"/>
                </a:lnTo>
                <a:lnTo>
                  <a:pt x="3195" y="1786"/>
                </a:lnTo>
                <a:lnTo>
                  <a:pt x="3195" y="1784"/>
                </a:lnTo>
                <a:lnTo>
                  <a:pt x="3195" y="1784"/>
                </a:lnTo>
                <a:lnTo>
                  <a:pt x="3193" y="1782"/>
                </a:lnTo>
                <a:lnTo>
                  <a:pt x="3193" y="1782"/>
                </a:lnTo>
                <a:lnTo>
                  <a:pt x="3193" y="1780"/>
                </a:lnTo>
                <a:lnTo>
                  <a:pt x="3193" y="1780"/>
                </a:lnTo>
                <a:lnTo>
                  <a:pt x="3191" y="1778"/>
                </a:lnTo>
                <a:lnTo>
                  <a:pt x="3189" y="1778"/>
                </a:lnTo>
                <a:lnTo>
                  <a:pt x="3189" y="1778"/>
                </a:lnTo>
                <a:lnTo>
                  <a:pt x="3187" y="1778"/>
                </a:lnTo>
                <a:lnTo>
                  <a:pt x="3187" y="1776"/>
                </a:lnTo>
                <a:lnTo>
                  <a:pt x="3185" y="1776"/>
                </a:lnTo>
                <a:lnTo>
                  <a:pt x="3183" y="1776"/>
                </a:lnTo>
                <a:lnTo>
                  <a:pt x="3185" y="1774"/>
                </a:lnTo>
                <a:lnTo>
                  <a:pt x="3185" y="1774"/>
                </a:lnTo>
                <a:lnTo>
                  <a:pt x="3183" y="1772"/>
                </a:lnTo>
                <a:lnTo>
                  <a:pt x="3183" y="1770"/>
                </a:lnTo>
                <a:lnTo>
                  <a:pt x="3183" y="1767"/>
                </a:lnTo>
                <a:lnTo>
                  <a:pt x="3183" y="1763"/>
                </a:lnTo>
                <a:lnTo>
                  <a:pt x="3179" y="1759"/>
                </a:lnTo>
                <a:lnTo>
                  <a:pt x="3181" y="1759"/>
                </a:lnTo>
                <a:lnTo>
                  <a:pt x="3181" y="1759"/>
                </a:lnTo>
                <a:lnTo>
                  <a:pt x="3179" y="1757"/>
                </a:lnTo>
                <a:lnTo>
                  <a:pt x="3176" y="1753"/>
                </a:lnTo>
                <a:lnTo>
                  <a:pt x="3176" y="1751"/>
                </a:lnTo>
                <a:lnTo>
                  <a:pt x="3179" y="1751"/>
                </a:lnTo>
                <a:lnTo>
                  <a:pt x="3179" y="1747"/>
                </a:lnTo>
                <a:lnTo>
                  <a:pt x="3179" y="1744"/>
                </a:lnTo>
                <a:lnTo>
                  <a:pt x="3176" y="1742"/>
                </a:lnTo>
                <a:lnTo>
                  <a:pt x="3176" y="1742"/>
                </a:lnTo>
                <a:lnTo>
                  <a:pt x="3176" y="1740"/>
                </a:lnTo>
                <a:lnTo>
                  <a:pt x="3179" y="1736"/>
                </a:lnTo>
                <a:lnTo>
                  <a:pt x="3179" y="1734"/>
                </a:lnTo>
                <a:lnTo>
                  <a:pt x="3181" y="1734"/>
                </a:lnTo>
                <a:lnTo>
                  <a:pt x="3181" y="1732"/>
                </a:lnTo>
                <a:lnTo>
                  <a:pt x="3179" y="1730"/>
                </a:lnTo>
                <a:lnTo>
                  <a:pt x="3176" y="1730"/>
                </a:lnTo>
                <a:lnTo>
                  <a:pt x="3176" y="1728"/>
                </a:lnTo>
                <a:lnTo>
                  <a:pt x="3174" y="1726"/>
                </a:lnTo>
                <a:lnTo>
                  <a:pt x="3174" y="1726"/>
                </a:lnTo>
                <a:lnTo>
                  <a:pt x="3172" y="1723"/>
                </a:lnTo>
                <a:lnTo>
                  <a:pt x="3170" y="1721"/>
                </a:lnTo>
                <a:lnTo>
                  <a:pt x="3170" y="1719"/>
                </a:lnTo>
                <a:lnTo>
                  <a:pt x="3170" y="1719"/>
                </a:lnTo>
                <a:lnTo>
                  <a:pt x="3170" y="1715"/>
                </a:lnTo>
                <a:lnTo>
                  <a:pt x="3172" y="1713"/>
                </a:lnTo>
                <a:lnTo>
                  <a:pt x="3172" y="1711"/>
                </a:lnTo>
                <a:lnTo>
                  <a:pt x="3174" y="1707"/>
                </a:lnTo>
                <a:lnTo>
                  <a:pt x="3174" y="1705"/>
                </a:lnTo>
                <a:lnTo>
                  <a:pt x="3174" y="1705"/>
                </a:lnTo>
                <a:lnTo>
                  <a:pt x="3174" y="1702"/>
                </a:lnTo>
                <a:lnTo>
                  <a:pt x="3176" y="1700"/>
                </a:lnTo>
                <a:lnTo>
                  <a:pt x="3176" y="1698"/>
                </a:lnTo>
                <a:lnTo>
                  <a:pt x="3176" y="1698"/>
                </a:lnTo>
                <a:lnTo>
                  <a:pt x="3176" y="1698"/>
                </a:lnTo>
                <a:lnTo>
                  <a:pt x="3179" y="1698"/>
                </a:lnTo>
                <a:lnTo>
                  <a:pt x="3181" y="1696"/>
                </a:lnTo>
                <a:lnTo>
                  <a:pt x="3183" y="1690"/>
                </a:lnTo>
                <a:lnTo>
                  <a:pt x="3183" y="1690"/>
                </a:lnTo>
                <a:lnTo>
                  <a:pt x="3183" y="1690"/>
                </a:lnTo>
                <a:lnTo>
                  <a:pt x="3183" y="1688"/>
                </a:lnTo>
                <a:lnTo>
                  <a:pt x="3183" y="1688"/>
                </a:lnTo>
                <a:lnTo>
                  <a:pt x="3183" y="1688"/>
                </a:lnTo>
                <a:lnTo>
                  <a:pt x="3185" y="1686"/>
                </a:lnTo>
                <a:lnTo>
                  <a:pt x="3185" y="1682"/>
                </a:lnTo>
                <a:lnTo>
                  <a:pt x="3185" y="1682"/>
                </a:lnTo>
                <a:lnTo>
                  <a:pt x="3187" y="1682"/>
                </a:lnTo>
                <a:lnTo>
                  <a:pt x="3187" y="1679"/>
                </a:lnTo>
                <a:lnTo>
                  <a:pt x="3189" y="1677"/>
                </a:lnTo>
                <a:lnTo>
                  <a:pt x="3189" y="1677"/>
                </a:lnTo>
                <a:lnTo>
                  <a:pt x="3189" y="1675"/>
                </a:lnTo>
                <a:lnTo>
                  <a:pt x="3189" y="1671"/>
                </a:lnTo>
                <a:lnTo>
                  <a:pt x="3191" y="1669"/>
                </a:lnTo>
                <a:lnTo>
                  <a:pt x="3191" y="1669"/>
                </a:lnTo>
                <a:lnTo>
                  <a:pt x="3193" y="1667"/>
                </a:lnTo>
                <a:lnTo>
                  <a:pt x="3197" y="1667"/>
                </a:lnTo>
                <a:lnTo>
                  <a:pt x="3200" y="1665"/>
                </a:lnTo>
                <a:lnTo>
                  <a:pt x="3200" y="1665"/>
                </a:lnTo>
                <a:lnTo>
                  <a:pt x="3200" y="1665"/>
                </a:lnTo>
                <a:lnTo>
                  <a:pt x="3200" y="1663"/>
                </a:lnTo>
                <a:lnTo>
                  <a:pt x="3200" y="1663"/>
                </a:lnTo>
                <a:lnTo>
                  <a:pt x="3200" y="1661"/>
                </a:lnTo>
                <a:lnTo>
                  <a:pt x="3200" y="1661"/>
                </a:lnTo>
                <a:lnTo>
                  <a:pt x="3202" y="1661"/>
                </a:lnTo>
                <a:lnTo>
                  <a:pt x="3202" y="1661"/>
                </a:lnTo>
                <a:lnTo>
                  <a:pt x="3202" y="1658"/>
                </a:lnTo>
                <a:lnTo>
                  <a:pt x="3202" y="1658"/>
                </a:lnTo>
                <a:lnTo>
                  <a:pt x="3204" y="1661"/>
                </a:lnTo>
                <a:lnTo>
                  <a:pt x="3206" y="1658"/>
                </a:lnTo>
                <a:lnTo>
                  <a:pt x="3208" y="1658"/>
                </a:lnTo>
                <a:lnTo>
                  <a:pt x="3210" y="1656"/>
                </a:lnTo>
                <a:lnTo>
                  <a:pt x="3210" y="1654"/>
                </a:lnTo>
                <a:lnTo>
                  <a:pt x="3212" y="1652"/>
                </a:lnTo>
                <a:lnTo>
                  <a:pt x="3214" y="1648"/>
                </a:lnTo>
                <a:lnTo>
                  <a:pt x="3214" y="1648"/>
                </a:lnTo>
                <a:lnTo>
                  <a:pt x="3214" y="1646"/>
                </a:lnTo>
                <a:lnTo>
                  <a:pt x="3216" y="1646"/>
                </a:lnTo>
                <a:lnTo>
                  <a:pt x="3218" y="1644"/>
                </a:lnTo>
                <a:lnTo>
                  <a:pt x="3218" y="1642"/>
                </a:lnTo>
                <a:lnTo>
                  <a:pt x="3223" y="1638"/>
                </a:lnTo>
                <a:lnTo>
                  <a:pt x="3223" y="1638"/>
                </a:lnTo>
                <a:lnTo>
                  <a:pt x="3225" y="1635"/>
                </a:lnTo>
                <a:lnTo>
                  <a:pt x="3225" y="1635"/>
                </a:lnTo>
                <a:lnTo>
                  <a:pt x="3227" y="1633"/>
                </a:lnTo>
                <a:lnTo>
                  <a:pt x="3237" y="1623"/>
                </a:lnTo>
                <a:lnTo>
                  <a:pt x="3241" y="1619"/>
                </a:lnTo>
                <a:lnTo>
                  <a:pt x="3246" y="1614"/>
                </a:lnTo>
                <a:lnTo>
                  <a:pt x="3250" y="1610"/>
                </a:lnTo>
                <a:lnTo>
                  <a:pt x="3258" y="1606"/>
                </a:lnTo>
                <a:lnTo>
                  <a:pt x="3271" y="1598"/>
                </a:lnTo>
                <a:lnTo>
                  <a:pt x="3275" y="1596"/>
                </a:lnTo>
                <a:lnTo>
                  <a:pt x="3288" y="1583"/>
                </a:lnTo>
                <a:lnTo>
                  <a:pt x="3296" y="1575"/>
                </a:lnTo>
                <a:lnTo>
                  <a:pt x="3302" y="1566"/>
                </a:lnTo>
                <a:lnTo>
                  <a:pt x="3306" y="1560"/>
                </a:lnTo>
                <a:lnTo>
                  <a:pt x="3313" y="1552"/>
                </a:lnTo>
                <a:lnTo>
                  <a:pt x="3319" y="1543"/>
                </a:lnTo>
                <a:lnTo>
                  <a:pt x="3319" y="1539"/>
                </a:lnTo>
                <a:lnTo>
                  <a:pt x="3321" y="1533"/>
                </a:lnTo>
                <a:lnTo>
                  <a:pt x="3323" y="1531"/>
                </a:lnTo>
                <a:lnTo>
                  <a:pt x="3325" y="1526"/>
                </a:lnTo>
                <a:lnTo>
                  <a:pt x="3327" y="1524"/>
                </a:lnTo>
                <a:lnTo>
                  <a:pt x="3329" y="1520"/>
                </a:lnTo>
                <a:lnTo>
                  <a:pt x="3329" y="1516"/>
                </a:lnTo>
                <a:lnTo>
                  <a:pt x="3334" y="1514"/>
                </a:lnTo>
                <a:lnTo>
                  <a:pt x="3336" y="1510"/>
                </a:lnTo>
                <a:lnTo>
                  <a:pt x="3336" y="1508"/>
                </a:lnTo>
                <a:lnTo>
                  <a:pt x="3338" y="1503"/>
                </a:lnTo>
                <a:lnTo>
                  <a:pt x="3342" y="1499"/>
                </a:lnTo>
                <a:lnTo>
                  <a:pt x="3342" y="1499"/>
                </a:lnTo>
                <a:lnTo>
                  <a:pt x="3344" y="1495"/>
                </a:lnTo>
                <a:lnTo>
                  <a:pt x="3344" y="1491"/>
                </a:lnTo>
                <a:lnTo>
                  <a:pt x="3344" y="1489"/>
                </a:lnTo>
                <a:lnTo>
                  <a:pt x="3344" y="1484"/>
                </a:lnTo>
                <a:lnTo>
                  <a:pt x="3346" y="1482"/>
                </a:lnTo>
                <a:lnTo>
                  <a:pt x="3346" y="1482"/>
                </a:lnTo>
                <a:lnTo>
                  <a:pt x="3350" y="1480"/>
                </a:lnTo>
                <a:lnTo>
                  <a:pt x="3350" y="1480"/>
                </a:lnTo>
                <a:lnTo>
                  <a:pt x="3352" y="1482"/>
                </a:lnTo>
                <a:lnTo>
                  <a:pt x="3352" y="1480"/>
                </a:lnTo>
                <a:lnTo>
                  <a:pt x="3352" y="1480"/>
                </a:lnTo>
                <a:lnTo>
                  <a:pt x="3350" y="1480"/>
                </a:lnTo>
                <a:lnTo>
                  <a:pt x="3348" y="1478"/>
                </a:lnTo>
                <a:lnTo>
                  <a:pt x="3348" y="1480"/>
                </a:lnTo>
                <a:lnTo>
                  <a:pt x="3348" y="1480"/>
                </a:lnTo>
                <a:lnTo>
                  <a:pt x="3348" y="1480"/>
                </a:lnTo>
                <a:lnTo>
                  <a:pt x="3346" y="1480"/>
                </a:lnTo>
                <a:lnTo>
                  <a:pt x="3348" y="1480"/>
                </a:lnTo>
                <a:lnTo>
                  <a:pt x="3348" y="1480"/>
                </a:lnTo>
                <a:lnTo>
                  <a:pt x="3348" y="1480"/>
                </a:lnTo>
                <a:lnTo>
                  <a:pt x="3348" y="1478"/>
                </a:lnTo>
                <a:lnTo>
                  <a:pt x="3348" y="1478"/>
                </a:lnTo>
                <a:lnTo>
                  <a:pt x="3348" y="1472"/>
                </a:lnTo>
                <a:lnTo>
                  <a:pt x="3348" y="1468"/>
                </a:lnTo>
                <a:lnTo>
                  <a:pt x="3348" y="1466"/>
                </a:lnTo>
                <a:lnTo>
                  <a:pt x="3350" y="1463"/>
                </a:lnTo>
                <a:lnTo>
                  <a:pt x="3350" y="1461"/>
                </a:lnTo>
                <a:lnTo>
                  <a:pt x="3350" y="1461"/>
                </a:lnTo>
                <a:lnTo>
                  <a:pt x="3348" y="1461"/>
                </a:lnTo>
                <a:lnTo>
                  <a:pt x="3344" y="1459"/>
                </a:lnTo>
                <a:lnTo>
                  <a:pt x="3342" y="1459"/>
                </a:lnTo>
                <a:lnTo>
                  <a:pt x="3340" y="1461"/>
                </a:lnTo>
                <a:lnTo>
                  <a:pt x="3338" y="1461"/>
                </a:lnTo>
                <a:lnTo>
                  <a:pt x="3334" y="1466"/>
                </a:lnTo>
                <a:lnTo>
                  <a:pt x="3327" y="1466"/>
                </a:lnTo>
                <a:lnTo>
                  <a:pt x="3323" y="1468"/>
                </a:lnTo>
                <a:lnTo>
                  <a:pt x="3319" y="1468"/>
                </a:lnTo>
                <a:lnTo>
                  <a:pt x="3317" y="1470"/>
                </a:lnTo>
                <a:lnTo>
                  <a:pt x="3317" y="1470"/>
                </a:lnTo>
                <a:lnTo>
                  <a:pt x="3313" y="1468"/>
                </a:lnTo>
                <a:lnTo>
                  <a:pt x="3311" y="1468"/>
                </a:lnTo>
                <a:lnTo>
                  <a:pt x="3308" y="1468"/>
                </a:lnTo>
                <a:lnTo>
                  <a:pt x="3304" y="1470"/>
                </a:lnTo>
                <a:lnTo>
                  <a:pt x="3298" y="1472"/>
                </a:lnTo>
                <a:lnTo>
                  <a:pt x="3296" y="1470"/>
                </a:lnTo>
                <a:lnTo>
                  <a:pt x="3294" y="1470"/>
                </a:lnTo>
                <a:lnTo>
                  <a:pt x="3292" y="1472"/>
                </a:lnTo>
                <a:lnTo>
                  <a:pt x="3288" y="1474"/>
                </a:lnTo>
                <a:lnTo>
                  <a:pt x="3281" y="1476"/>
                </a:lnTo>
                <a:lnTo>
                  <a:pt x="3281" y="1476"/>
                </a:lnTo>
                <a:lnTo>
                  <a:pt x="3277" y="1476"/>
                </a:lnTo>
                <a:lnTo>
                  <a:pt x="3275" y="1476"/>
                </a:lnTo>
                <a:lnTo>
                  <a:pt x="3271" y="1474"/>
                </a:lnTo>
                <a:lnTo>
                  <a:pt x="3269" y="1476"/>
                </a:lnTo>
                <a:lnTo>
                  <a:pt x="3264" y="1478"/>
                </a:lnTo>
                <a:lnTo>
                  <a:pt x="3258" y="1480"/>
                </a:lnTo>
                <a:lnTo>
                  <a:pt x="3250" y="1480"/>
                </a:lnTo>
                <a:lnTo>
                  <a:pt x="3250" y="1480"/>
                </a:lnTo>
                <a:lnTo>
                  <a:pt x="3248" y="1478"/>
                </a:lnTo>
                <a:lnTo>
                  <a:pt x="3244" y="1476"/>
                </a:lnTo>
                <a:lnTo>
                  <a:pt x="3239" y="1472"/>
                </a:lnTo>
                <a:lnTo>
                  <a:pt x="3237" y="1468"/>
                </a:lnTo>
                <a:lnTo>
                  <a:pt x="3235" y="1466"/>
                </a:lnTo>
                <a:lnTo>
                  <a:pt x="3233" y="1463"/>
                </a:lnTo>
                <a:lnTo>
                  <a:pt x="3231" y="1463"/>
                </a:lnTo>
                <a:lnTo>
                  <a:pt x="3229" y="1463"/>
                </a:lnTo>
                <a:lnTo>
                  <a:pt x="3227" y="1463"/>
                </a:lnTo>
                <a:lnTo>
                  <a:pt x="3225" y="1466"/>
                </a:lnTo>
                <a:lnTo>
                  <a:pt x="3225" y="1466"/>
                </a:lnTo>
                <a:lnTo>
                  <a:pt x="3225" y="1466"/>
                </a:lnTo>
                <a:lnTo>
                  <a:pt x="3225" y="1463"/>
                </a:lnTo>
                <a:lnTo>
                  <a:pt x="3225" y="1463"/>
                </a:lnTo>
                <a:lnTo>
                  <a:pt x="3227" y="1461"/>
                </a:lnTo>
                <a:lnTo>
                  <a:pt x="3231" y="1461"/>
                </a:lnTo>
                <a:lnTo>
                  <a:pt x="3235" y="1459"/>
                </a:lnTo>
                <a:lnTo>
                  <a:pt x="3235" y="1457"/>
                </a:lnTo>
                <a:lnTo>
                  <a:pt x="3235" y="1457"/>
                </a:lnTo>
                <a:lnTo>
                  <a:pt x="3237" y="1455"/>
                </a:lnTo>
                <a:lnTo>
                  <a:pt x="3235" y="1453"/>
                </a:lnTo>
                <a:lnTo>
                  <a:pt x="3235" y="1451"/>
                </a:lnTo>
                <a:lnTo>
                  <a:pt x="3233" y="1449"/>
                </a:lnTo>
                <a:lnTo>
                  <a:pt x="3233" y="1447"/>
                </a:lnTo>
                <a:lnTo>
                  <a:pt x="3231" y="1447"/>
                </a:lnTo>
                <a:lnTo>
                  <a:pt x="3231" y="1445"/>
                </a:lnTo>
                <a:lnTo>
                  <a:pt x="3231" y="1447"/>
                </a:lnTo>
                <a:lnTo>
                  <a:pt x="3227" y="1445"/>
                </a:lnTo>
                <a:lnTo>
                  <a:pt x="3227" y="1443"/>
                </a:lnTo>
                <a:lnTo>
                  <a:pt x="3225" y="1440"/>
                </a:lnTo>
                <a:lnTo>
                  <a:pt x="3223" y="1440"/>
                </a:lnTo>
                <a:lnTo>
                  <a:pt x="3220" y="1438"/>
                </a:lnTo>
                <a:lnTo>
                  <a:pt x="3220" y="1434"/>
                </a:lnTo>
                <a:lnTo>
                  <a:pt x="3212" y="1430"/>
                </a:lnTo>
                <a:lnTo>
                  <a:pt x="3208" y="1426"/>
                </a:lnTo>
                <a:lnTo>
                  <a:pt x="3204" y="1419"/>
                </a:lnTo>
                <a:lnTo>
                  <a:pt x="3200" y="1417"/>
                </a:lnTo>
                <a:lnTo>
                  <a:pt x="3197" y="1415"/>
                </a:lnTo>
                <a:lnTo>
                  <a:pt x="3195" y="1415"/>
                </a:lnTo>
                <a:lnTo>
                  <a:pt x="3193" y="1415"/>
                </a:lnTo>
                <a:lnTo>
                  <a:pt x="3191" y="1415"/>
                </a:lnTo>
                <a:lnTo>
                  <a:pt x="3191" y="1413"/>
                </a:lnTo>
                <a:lnTo>
                  <a:pt x="3189" y="1411"/>
                </a:lnTo>
                <a:lnTo>
                  <a:pt x="3189" y="1411"/>
                </a:lnTo>
                <a:lnTo>
                  <a:pt x="3187" y="1409"/>
                </a:lnTo>
                <a:lnTo>
                  <a:pt x="3187" y="1409"/>
                </a:lnTo>
                <a:lnTo>
                  <a:pt x="3185" y="1407"/>
                </a:lnTo>
                <a:lnTo>
                  <a:pt x="3185" y="1409"/>
                </a:lnTo>
                <a:lnTo>
                  <a:pt x="3185" y="1409"/>
                </a:lnTo>
                <a:lnTo>
                  <a:pt x="3185" y="1411"/>
                </a:lnTo>
                <a:lnTo>
                  <a:pt x="3185" y="1411"/>
                </a:lnTo>
                <a:lnTo>
                  <a:pt x="3185" y="1413"/>
                </a:lnTo>
                <a:lnTo>
                  <a:pt x="3183" y="1411"/>
                </a:lnTo>
                <a:lnTo>
                  <a:pt x="3183" y="1407"/>
                </a:lnTo>
                <a:lnTo>
                  <a:pt x="3181" y="1407"/>
                </a:lnTo>
                <a:lnTo>
                  <a:pt x="3181" y="1407"/>
                </a:lnTo>
                <a:lnTo>
                  <a:pt x="3179" y="1403"/>
                </a:lnTo>
                <a:lnTo>
                  <a:pt x="3176" y="1401"/>
                </a:lnTo>
                <a:lnTo>
                  <a:pt x="3176" y="1396"/>
                </a:lnTo>
                <a:lnTo>
                  <a:pt x="3174" y="1388"/>
                </a:lnTo>
                <a:lnTo>
                  <a:pt x="3172" y="1384"/>
                </a:lnTo>
                <a:lnTo>
                  <a:pt x="3172" y="1378"/>
                </a:lnTo>
                <a:lnTo>
                  <a:pt x="3166" y="1369"/>
                </a:lnTo>
                <a:lnTo>
                  <a:pt x="3166" y="1369"/>
                </a:lnTo>
                <a:lnTo>
                  <a:pt x="3164" y="1367"/>
                </a:lnTo>
                <a:lnTo>
                  <a:pt x="3162" y="1365"/>
                </a:lnTo>
                <a:lnTo>
                  <a:pt x="3162" y="1367"/>
                </a:lnTo>
                <a:lnTo>
                  <a:pt x="3162" y="1367"/>
                </a:lnTo>
                <a:lnTo>
                  <a:pt x="3160" y="1365"/>
                </a:lnTo>
                <a:lnTo>
                  <a:pt x="3160" y="1365"/>
                </a:lnTo>
                <a:lnTo>
                  <a:pt x="3158" y="1361"/>
                </a:lnTo>
                <a:lnTo>
                  <a:pt x="3153" y="1359"/>
                </a:lnTo>
                <a:lnTo>
                  <a:pt x="3153" y="1359"/>
                </a:lnTo>
                <a:lnTo>
                  <a:pt x="3151" y="1359"/>
                </a:lnTo>
                <a:lnTo>
                  <a:pt x="3151" y="1359"/>
                </a:lnTo>
                <a:lnTo>
                  <a:pt x="3149" y="1354"/>
                </a:lnTo>
                <a:lnTo>
                  <a:pt x="3147" y="1346"/>
                </a:lnTo>
                <a:lnTo>
                  <a:pt x="3147" y="1344"/>
                </a:lnTo>
                <a:lnTo>
                  <a:pt x="3147" y="1338"/>
                </a:lnTo>
                <a:lnTo>
                  <a:pt x="3147" y="1334"/>
                </a:lnTo>
                <a:lnTo>
                  <a:pt x="3147" y="1331"/>
                </a:lnTo>
                <a:lnTo>
                  <a:pt x="3147" y="1329"/>
                </a:lnTo>
                <a:lnTo>
                  <a:pt x="3145" y="1327"/>
                </a:lnTo>
                <a:lnTo>
                  <a:pt x="3145" y="1325"/>
                </a:lnTo>
                <a:lnTo>
                  <a:pt x="3145" y="1323"/>
                </a:lnTo>
                <a:lnTo>
                  <a:pt x="3147" y="1325"/>
                </a:lnTo>
                <a:lnTo>
                  <a:pt x="3147" y="1325"/>
                </a:lnTo>
                <a:lnTo>
                  <a:pt x="3147" y="1325"/>
                </a:lnTo>
                <a:lnTo>
                  <a:pt x="3147" y="1323"/>
                </a:lnTo>
                <a:lnTo>
                  <a:pt x="3147" y="1323"/>
                </a:lnTo>
                <a:lnTo>
                  <a:pt x="3145" y="1321"/>
                </a:lnTo>
                <a:lnTo>
                  <a:pt x="3143" y="1317"/>
                </a:lnTo>
                <a:lnTo>
                  <a:pt x="3143" y="1315"/>
                </a:lnTo>
                <a:lnTo>
                  <a:pt x="3141" y="1310"/>
                </a:lnTo>
                <a:lnTo>
                  <a:pt x="3141" y="1310"/>
                </a:lnTo>
                <a:lnTo>
                  <a:pt x="3141" y="1308"/>
                </a:lnTo>
                <a:lnTo>
                  <a:pt x="3135" y="1304"/>
                </a:lnTo>
                <a:lnTo>
                  <a:pt x="3132" y="1300"/>
                </a:lnTo>
                <a:lnTo>
                  <a:pt x="3128" y="1300"/>
                </a:lnTo>
                <a:lnTo>
                  <a:pt x="3126" y="1298"/>
                </a:lnTo>
                <a:lnTo>
                  <a:pt x="3126" y="1298"/>
                </a:lnTo>
                <a:lnTo>
                  <a:pt x="3124" y="1296"/>
                </a:lnTo>
                <a:lnTo>
                  <a:pt x="3122" y="1292"/>
                </a:lnTo>
                <a:lnTo>
                  <a:pt x="3122" y="1289"/>
                </a:lnTo>
                <a:lnTo>
                  <a:pt x="3122" y="1283"/>
                </a:lnTo>
                <a:lnTo>
                  <a:pt x="3122" y="1283"/>
                </a:lnTo>
                <a:lnTo>
                  <a:pt x="3122" y="1281"/>
                </a:lnTo>
                <a:lnTo>
                  <a:pt x="3124" y="1281"/>
                </a:lnTo>
                <a:lnTo>
                  <a:pt x="3124" y="1281"/>
                </a:lnTo>
                <a:lnTo>
                  <a:pt x="3126" y="1281"/>
                </a:lnTo>
                <a:lnTo>
                  <a:pt x="3124" y="1279"/>
                </a:lnTo>
                <a:lnTo>
                  <a:pt x="3122" y="1277"/>
                </a:lnTo>
                <a:lnTo>
                  <a:pt x="3120" y="1277"/>
                </a:lnTo>
                <a:lnTo>
                  <a:pt x="3118" y="1273"/>
                </a:lnTo>
                <a:lnTo>
                  <a:pt x="3114" y="1262"/>
                </a:lnTo>
                <a:lnTo>
                  <a:pt x="3109" y="1258"/>
                </a:lnTo>
                <a:lnTo>
                  <a:pt x="3109" y="1254"/>
                </a:lnTo>
                <a:lnTo>
                  <a:pt x="3105" y="1250"/>
                </a:lnTo>
                <a:lnTo>
                  <a:pt x="3101" y="1241"/>
                </a:lnTo>
                <a:lnTo>
                  <a:pt x="3099" y="1239"/>
                </a:lnTo>
                <a:lnTo>
                  <a:pt x="3099" y="1233"/>
                </a:lnTo>
                <a:lnTo>
                  <a:pt x="3099" y="1231"/>
                </a:lnTo>
                <a:lnTo>
                  <a:pt x="3097" y="1231"/>
                </a:lnTo>
                <a:lnTo>
                  <a:pt x="3097" y="1229"/>
                </a:lnTo>
                <a:lnTo>
                  <a:pt x="3095" y="1227"/>
                </a:lnTo>
                <a:lnTo>
                  <a:pt x="3095" y="1224"/>
                </a:lnTo>
                <a:lnTo>
                  <a:pt x="3095" y="1222"/>
                </a:lnTo>
                <a:lnTo>
                  <a:pt x="3093" y="1220"/>
                </a:lnTo>
                <a:lnTo>
                  <a:pt x="3093" y="1218"/>
                </a:lnTo>
                <a:lnTo>
                  <a:pt x="3091" y="1218"/>
                </a:lnTo>
                <a:lnTo>
                  <a:pt x="3088" y="1216"/>
                </a:lnTo>
                <a:lnTo>
                  <a:pt x="3086" y="1212"/>
                </a:lnTo>
                <a:lnTo>
                  <a:pt x="3084" y="1210"/>
                </a:lnTo>
                <a:lnTo>
                  <a:pt x="3084" y="1208"/>
                </a:lnTo>
                <a:lnTo>
                  <a:pt x="3084" y="1208"/>
                </a:lnTo>
                <a:lnTo>
                  <a:pt x="3082" y="1206"/>
                </a:lnTo>
                <a:lnTo>
                  <a:pt x="3080" y="1204"/>
                </a:lnTo>
                <a:lnTo>
                  <a:pt x="3080" y="1204"/>
                </a:lnTo>
                <a:lnTo>
                  <a:pt x="3080" y="1199"/>
                </a:lnTo>
                <a:lnTo>
                  <a:pt x="3080" y="1197"/>
                </a:lnTo>
                <a:lnTo>
                  <a:pt x="3080" y="1197"/>
                </a:lnTo>
                <a:lnTo>
                  <a:pt x="3078" y="1195"/>
                </a:lnTo>
                <a:lnTo>
                  <a:pt x="3076" y="1193"/>
                </a:lnTo>
                <a:lnTo>
                  <a:pt x="3078" y="1191"/>
                </a:lnTo>
                <a:lnTo>
                  <a:pt x="3078" y="1189"/>
                </a:lnTo>
                <a:lnTo>
                  <a:pt x="3078" y="1189"/>
                </a:lnTo>
                <a:lnTo>
                  <a:pt x="3080" y="1187"/>
                </a:lnTo>
                <a:lnTo>
                  <a:pt x="3080" y="1191"/>
                </a:lnTo>
                <a:lnTo>
                  <a:pt x="3082" y="1195"/>
                </a:lnTo>
                <a:lnTo>
                  <a:pt x="3082" y="1195"/>
                </a:lnTo>
                <a:lnTo>
                  <a:pt x="3082" y="1197"/>
                </a:lnTo>
                <a:lnTo>
                  <a:pt x="3084" y="1199"/>
                </a:lnTo>
                <a:lnTo>
                  <a:pt x="3086" y="1201"/>
                </a:lnTo>
                <a:lnTo>
                  <a:pt x="3088" y="1204"/>
                </a:lnTo>
                <a:lnTo>
                  <a:pt x="3088" y="1206"/>
                </a:lnTo>
                <a:lnTo>
                  <a:pt x="3088" y="1208"/>
                </a:lnTo>
                <a:lnTo>
                  <a:pt x="3088" y="1210"/>
                </a:lnTo>
                <a:lnTo>
                  <a:pt x="3093" y="1212"/>
                </a:lnTo>
                <a:lnTo>
                  <a:pt x="3095" y="1214"/>
                </a:lnTo>
                <a:lnTo>
                  <a:pt x="3097" y="1218"/>
                </a:lnTo>
                <a:lnTo>
                  <a:pt x="3101" y="1220"/>
                </a:lnTo>
                <a:lnTo>
                  <a:pt x="3103" y="1222"/>
                </a:lnTo>
                <a:lnTo>
                  <a:pt x="3105" y="1220"/>
                </a:lnTo>
                <a:lnTo>
                  <a:pt x="3105" y="1218"/>
                </a:lnTo>
                <a:lnTo>
                  <a:pt x="3107" y="1216"/>
                </a:lnTo>
                <a:lnTo>
                  <a:pt x="3107" y="1214"/>
                </a:lnTo>
                <a:lnTo>
                  <a:pt x="3109" y="1208"/>
                </a:lnTo>
                <a:lnTo>
                  <a:pt x="3112" y="1199"/>
                </a:lnTo>
                <a:lnTo>
                  <a:pt x="3112" y="1197"/>
                </a:lnTo>
                <a:lnTo>
                  <a:pt x="3114" y="1195"/>
                </a:lnTo>
                <a:lnTo>
                  <a:pt x="3114" y="1195"/>
                </a:lnTo>
                <a:lnTo>
                  <a:pt x="3114" y="1195"/>
                </a:lnTo>
                <a:lnTo>
                  <a:pt x="3114" y="1197"/>
                </a:lnTo>
                <a:lnTo>
                  <a:pt x="3112" y="1208"/>
                </a:lnTo>
                <a:lnTo>
                  <a:pt x="3112" y="1210"/>
                </a:lnTo>
                <a:lnTo>
                  <a:pt x="3109" y="1214"/>
                </a:lnTo>
                <a:lnTo>
                  <a:pt x="3109" y="1216"/>
                </a:lnTo>
                <a:lnTo>
                  <a:pt x="3109" y="1218"/>
                </a:lnTo>
                <a:lnTo>
                  <a:pt x="3112" y="1216"/>
                </a:lnTo>
                <a:lnTo>
                  <a:pt x="3112" y="1216"/>
                </a:lnTo>
                <a:lnTo>
                  <a:pt x="3116" y="1218"/>
                </a:lnTo>
                <a:lnTo>
                  <a:pt x="3118" y="1218"/>
                </a:lnTo>
                <a:lnTo>
                  <a:pt x="3120" y="1222"/>
                </a:lnTo>
                <a:lnTo>
                  <a:pt x="3124" y="1227"/>
                </a:lnTo>
                <a:lnTo>
                  <a:pt x="3126" y="1231"/>
                </a:lnTo>
                <a:lnTo>
                  <a:pt x="3126" y="1233"/>
                </a:lnTo>
                <a:lnTo>
                  <a:pt x="3130" y="1235"/>
                </a:lnTo>
                <a:lnTo>
                  <a:pt x="3130" y="1237"/>
                </a:lnTo>
                <a:lnTo>
                  <a:pt x="3132" y="1241"/>
                </a:lnTo>
                <a:lnTo>
                  <a:pt x="3137" y="1248"/>
                </a:lnTo>
                <a:lnTo>
                  <a:pt x="3139" y="1250"/>
                </a:lnTo>
                <a:lnTo>
                  <a:pt x="3139" y="1252"/>
                </a:lnTo>
                <a:lnTo>
                  <a:pt x="3141" y="1254"/>
                </a:lnTo>
                <a:lnTo>
                  <a:pt x="3141" y="1254"/>
                </a:lnTo>
                <a:lnTo>
                  <a:pt x="3143" y="1256"/>
                </a:lnTo>
                <a:lnTo>
                  <a:pt x="3145" y="1260"/>
                </a:lnTo>
                <a:lnTo>
                  <a:pt x="3147" y="1262"/>
                </a:lnTo>
                <a:lnTo>
                  <a:pt x="3147" y="1264"/>
                </a:lnTo>
                <a:lnTo>
                  <a:pt x="3147" y="1264"/>
                </a:lnTo>
                <a:lnTo>
                  <a:pt x="3147" y="1266"/>
                </a:lnTo>
                <a:lnTo>
                  <a:pt x="3147" y="1269"/>
                </a:lnTo>
                <a:lnTo>
                  <a:pt x="3149" y="1271"/>
                </a:lnTo>
                <a:lnTo>
                  <a:pt x="3149" y="1273"/>
                </a:lnTo>
                <a:lnTo>
                  <a:pt x="3151" y="1275"/>
                </a:lnTo>
                <a:lnTo>
                  <a:pt x="3153" y="1275"/>
                </a:lnTo>
                <a:lnTo>
                  <a:pt x="3153" y="1275"/>
                </a:lnTo>
                <a:lnTo>
                  <a:pt x="3156" y="1277"/>
                </a:lnTo>
                <a:lnTo>
                  <a:pt x="3158" y="1277"/>
                </a:lnTo>
                <a:lnTo>
                  <a:pt x="3158" y="1279"/>
                </a:lnTo>
                <a:lnTo>
                  <a:pt x="3160" y="1279"/>
                </a:lnTo>
                <a:lnTo>
                  <a:pt x="3162" y="1281"/>
                </a:lnTo>
                <a:lnTo>
                  <a:pt x="3164" y="1285"/>
                </a:lnTo>
                <a:lnTo>
                  <a:pt x="3166" y="1287"/>
                </a:lnTo>
                <a:lnTo>
                  <a:pt x="3168" y="1292"/>
                </a:lnTo>
                <a:lnTo>
                  <a:pt x="3170" y="1292"/>
                </a:lnTo>
                <a:lnTo>
                  <a:pt x="3170" y="1294"/>
                </a:lnTo>
                <a:lnTo>
                  <a:pt x="3170" y="1296"/>
                </a:lnTo>
                <a:lnTo>
                  <a:pt x="3172" y="1298"/>
                </a:lnTo>
                <a:lnTo>
                  <a:pt x="3170" y="1298"/>
                </a:lnTo>
                <a:lnTo>
                  <a:pt x="3172" y="1298"/>
                </a:lnTo>
                <a:lnTo>
                  <a:pt x="3172" y="1298"/>
                </a:lnTo>
                <a:lnTo>
                  <a:pt x="3172" y="1300"/>
                </a:lnTo>
                <a:lnTo>
                  <a:pt x="3174" y="1302"/>
                </a:lnTo>
                <a:lnTo>
                  <a:pt x="3174" y="1304"/>
                </a:lnTo>
                <a:lnTo>
                  <a:pt x="3174" y="1306"/>
                </a:lnTo>
                <a:lnTo>
                  <a:pt x="3172" y="1306"/>
                </a:lnTo>
                <a:lnTo>
                  <a:pt x="3172" y="1310"/>
                </a:lnTo>
                <a:lnTo>
                  <a:pt x="3172" y="1313"/>
                </a:lnTo>
                <a:lnTo>
                  <a:pt x="3172" y="1315"/>
                </a:lnTo>
                <a:lnTo>
                  <a:pt x="3174" y="1315"/>
                </a:lnTo>
                <a:lnTo>
                  <a:pt x="3174" y="1317"/>
                </a:lnTo>
                <a:lnTo>
                  <a:pt x="3174" y="1319"/>
                </a:lnTo>
                <a:lnTo>
                  <a:pt x="3174" y="1321"/>
                </a:lnTo>
                <a:lnTo>
                  <a:pt x="3176" y="1325"/>
                </a:lnTo>
                <a:lnTo>
                  <a:pt x="3181" y="1329"/>
                </a:lnTo>
                <a:lnTo>
                  <a:pt x="3181" y="1334"/>
                </a:lnTo>
                <a:lnTo>
                  <a:pt x="3183" y="1334"/>
                </a:lnTo>
                <a:lnTo>
                  <a:pt x="3185" y="1336"/>
                </a:lnTo>
                <a:lnTo>
                  <a:pt x="3189" y="1336"/>
                </a:lnTo>
                <a:lnTo>
                  <a:pt x="3193" y="1340"/>
                </a:lnTo>
                <a:lnTo>
                  <a:pt x="3195" y="1342"/>
                </a:lnTo>
                <a:lnTo>
                  <a:pt x="3197" y="1344"/>
                </a:lnTo>
                <a:lnTo>
                  <a:pt x="3197" y="1344"/>
                </a:lnTo>
                <a:lnTo>
                  <a:pt x="3200" y="1346"/>
                </a:lnTo>
                <a:lnTo>
                  <a:pt x="3200" y="1346"/>
                </a:lnTo>
                <a:lnTo>
                  <a:pt x="3200" y="1348"/>
                </a:lnTo>
                <a:lnTo>
                  <a:pt x="3204" y="1354"/>
                </a:lnTo>
                <a:lnTo>
                  <a:pt x="3204" y="1354"/>
                </a:lnTo>
                <a:lnTo>
                  <a:pt x="3204" y="1357"/>
                </a:lnTo>
                <a:lnTo>
                  <a:pt x="3206" y="1359"/>
                </a:lnTo>
                <a:lnTo>
                  <a:pt x="3206" y="1361"/>
                </a:lnTo>
                <a:lnTo>
                  <a:pt x="3208" y="1363"/>
                </a:lnTo>
                <a:lnTo>
                  <a:pt x="3210" y="1367"/>
                </a:lnTo>
                <a:lnTo>
                  <a:pt x="3212" y="1369"/>
                </a:lnTo>
                <a:lnTo>
                  <a:pt x="3212" y="1371"/>
                </a:lnTo>
                <a:lnTo>
                  <a:pt x="3216" y="1375"/>
                </a:lnTo>
                <a:lnTo>
                  <a:pt x="3220" y="1378"/>
                </a:lnTo>
                <a:lnTo>
                  <a:pt x="3220" y="1382"/>
                </a:lnTo>
                <a:lnTo>
                  <a:pt x="3223" y="1384"/>
                </a:lnTo>
                <a:lnTo>
                  <a:pt x="3223" y="1384"/>
                </a:lnTo>
                <a:lnTo>
                  <a:pt x="3225" y="1386"/>
                </a:lnTo>
                <a:lnTo>
                  <a:pt x="3225" y="1386"/>
                </a:lnTo>
                <a:lnTo>
                  <a:pt x="3225" y="1388"/>
                </a:lnTo>
                <a:lnTo>
                  <a:pt x="3227" y="1388"/>
                </a:lnTo>
                <a:lnTo>
                  <a:pt x="3227" y="1390"/>
                </a:lnTo>
                <a:lnTo>
                  <a:pt x="3227" y="1390"/>
                </a:lnTo>
                <a:lnTo>
                  <a:pt x="3227" y="1392"/>
                </a:lnTo>
                <a:lnTo>
                  <a:pt x="3227" y="1394"/>
                </a:lnTo>
                <a:lnTo>
                  <a:pt x="3229" y="1399"/>
                </a:lnTo>
                <a:lnTo>
                  <a:pt x="3227" y="1405"/>
                </a:lnTo>
                <a:lnTo>
                  <a:pt x="3227" y="1409"/>
                </a:lnTo>
                <a:lnTo>
                  <a:pt x="3227" y="1409"/>
                </a:lnTo>
                <a:lnTo>
                  <a:pt x="3227" y="1411"/>
                </a:lnTo>
                <a:lnTo>
                  <a:pt x="3227" y="1409"/>
                </a:lnTo>
                <a:lnTo>
                  <a:pt x="3227" y="1409"/>
                </a:lnTo>
                <a:lnTo>
                  <a:pt x="3225" y="1411"/>
                </a:lnTo>
                <a:lnTo>
                  <a:pt x="3229" y="1413"/>
                </a:lnTo>
                <a:lnTo>
                  <a:pt x="3229" y="1413"/>
                </a:lnTo>
                <a:lnTo>
                  <a:pt x="3229" y="1415"/>
                </a:lnTo>
                <a:lnTo>
                  <a:pt x="3229" y="1415"/>
                </a:lnTo>
                <a:lnTo>
                  <a:pt x="3229" y="1415"/>
                </a:lnTo>
                <a:lnTo>
                  <a:pt x="3229" y="1417"/>
                </a:lnTo>
                <a:lnTo>
                  <a:pt x="3229" y="1417"/>
                </a:lnTo>
                <a:lnTo>
                  <a:pt x="3231" y="1422"/>
                </a:lnTo>
                <a:lnTo>
                  <a:pt x="3231" y="1422"/>
                </a:lnTo>
                <a:lnTo>
                  <a:pt x="3231" y="1422"/>
                </a:lnTo>
                <a:lnTo>
                  <a:pt x="3231" y="1424"/>
                </a:lnTo>
                <a:lnTo>
                  <a:pt x="3231" y="1426"/>
                </a:lnTo>
                <a:lnTo>
                  <a:pt x="3231" y="1428"/>
                </a:lnTo>
                <a:lnTo>
                  <a:pt x="3233" y="1430"/>
                </a:lnTo>
                <a:lnTo>
                  <a:pt x="3235" y="1434"/>
                </a:lnTo>
                <a:lnTo>
                  <a:pt x="3235" y="1434"/>
                </a:lnTo>
                <a:lnTo>
                  <a:pt x="3233" y="1440"/>
                </a:lnTo>
                <a:lnTo>
                  <a:pt x="3237" y="1447"/>
                </a:lnTo>
                <a:lnTo>
                  <a:pt x="3237" y="1449"/>
                </a:lnTo>
                <a:lnTo>
                  <a:pt x="3239" y="1447"/>
                </a:lnTo>
                <a:lnTo>
                  <a:pt x="3244" y="1449"/>
                </a:lnTo>
                <a:lnTo>
                  <a:pt x="3244" y="1449"/>
                </a:lnTo>
                <a:lnTo>
                  <a:pt x="3246" y="1449"/>
                </a:lnTo>
                <a:lnTo>
                  <a:pt x="3248" y="1449"/>
                </a:lnTo>
                <a:lnTo>
                  <a:pt x="3250" y="1449"/>
                </a:lnTo>
                <a:lnTo>
                  <a:pt x="3250" y="1449"/>
                </a:lnTo>
                <a:lnTo>
                  <a:pt x="3254" y="1447"/>
                </a:lnTo>
                <a:lnTo>
                  <a:pt x="3256" y="1447"/>
                </a:lnTo>
                <a:lnTo>
                  <a:pt x="3258" y="1447"/>
                </a:lnTo>
                <a:lnTo>
                  <a:pt x="3260" y="1447"/>
                </a:lnTo>
                <a:lnTo>
                  <a:pt x="3260" y="1445"/>
                </a:lnTo>
                <a:lnTo>
                  <a:pt x="3262" y="1443"/>
                </a:lnTo>
                <a:lnTo>
                  <a:pt x="3264" y="1443"/>
                </a:lnTo>
                <a:lnTo>
                  <a:pt x="3267" y="1440"/>
                </a:lnTo>
                <a:lnTo>
                  <a:pt x="3269" y="1438"/>
                </a:lnTo>
                <a:lnTo>
                  <a:pt x="3273" y="1438"/>
                </a:lnTo>
                <a:lnTo>
                  <a:pt x="3277" y="1438"/>
                </a:lnTo>
                <a:lnTo>
                  <a:pt x="3281" y="1438"/>
                </a:lnTo>
                <a:lnTo>
                  <a:pt x="3283" y="1436"/>
                </a:lnTo>
                <a:lnTo>
                  <a:pt x="3285" y="1436"/>
                </a:lnTo>
                <a:lnTo>
                  <a:pt x="3288" y="1436"/>
                </a:lnTo>
                <a:lnTo>
                  <a:pt x="3292" y="1434"/>
                </a:lnTo>
                <a:lnTo>
                  <a:pt x="3294" y="1434"/>
                </a:lnTo>
                <a:lnTo>
                  <a:pt x="3298" y="1430"/>
                </a:lnTo>
                <a:lnTo>
                  <a:pt x="3300" y="1430"/>
                </a:lnTo>
                <a:lnTo>
                  <a:pt x="3302" y="1428"/>
                </a:lnTo>
                <a:lnTo>
                  <a:pt x="3302" y="1428"/>
                </a:lnTo>
                <a:lnTo>
                  <a:pt x="3306" y="1430"/>
                </a:lnTo>
                <a:lnTo>
                  <a:pt x="3311" y="1428"/>
                </a:lnTo>
                <a:lnTo>
                  <a:pt x="3313" y="1428"/>
                </a:lnTo>
                <a:lnTo>
                  <a:pt x="3313" y="1428"/>
                </a:lnTo>
                <a:lnTo>
                  <a:pt x="3315" y="1428"/>
                </a:lnTo>
                <a:lnTo>
                  <a:pt x="3317" y="1426"/>
                </a:lnTo>
                <a:lnTo>
                  <a:pt x="3317" y="1424"/>
                </a:lnTo>
                <a:lnTo>
                  <a:pt x="3319" y="1422"/>
                </a:lnTo>
                <a:lnTo>
                  <a:pt x="3319" y="1422"/>
                </a:lnTo>
                <a:lnTo>
                  <a:pt x="3323" y="1419"/>
                </a:lnTo>
                <a:lnTo>
                  <a:pt x="3325" y="1417"/>
                </a:lnTo>
                <a:lnTo>
                  <a:pt x="3332" y="1417"/>
                </a:lnTo>
                <a:lnTo>
                  <a:pt x="3334" y="1417"/>
                </a:lnTo>
                <a:lnTo>
                  <a:pt x="3338" y="1415"/>
                </a:lnTo>
                <a:lnTo>
                  <a:pt x="3340" y="1413"/>
                </a:lnTo>
                <a:lnTo>
                  <a:pt x="3346" y="1413"/>
                </a:lnTo>
                <a:lnTo>
                  <a:pt x="3350" y="1411"/>
                </a:lnTo>
                <a:lnTo>
                  <a:pt x="3355" y="1409"/>
                </a:lnTo>
                <a:lnTo>
                  <a:pt x="3357" y="1409"/>
                </a:lnTo>
                <a:lnTo>
                  <a:pt x="3357" y="1407"/>
                </a:lnTo>
                <a:lnTo>
                  <a:pt x="3359" y="1407"/>
                </a:lnTo>
                <a:lnTo>
                  <a:pt x="3361" y="1407"/>
                </a:lnTo>
                <a:lnTo>
                  <a:pt x="3363" y="1405"/>
                </a:lnTo>
                <a:lnTo>
                  <a:pt x="3365" y="1405"/>
                </a:lnTo>
                <a:lnTo>
                  <a:pt x="3365" y="1403"/>
                </a:lnTo>
                <a:lnTo>
                  <a:pt x="3363" y="1401"/>
                </a:lnTo>
                <a:lnTo>
                  <a:pt x="3365" y="1396"/>
                </a:lnTo>
                <a:lnTo>
                  <a:pt x="3365" y="1394"/>
                </a:lnTo>
                <a:lnTo>
                  <a:pt x="3367" y="1394"/>
                </a:lnTo>
                <a:lnTo>
                  <a:pt x="3369" y="1392"/>
                </a:lnTo>
                <a:lnTo>
                  <a:pt x="3378" y="1390"/>
                </a:lnTo>
                <a:lnTo>
                  <a:pt x="3380" y="1388"/>
                </a:lnTo>
                <a:lnTo>
                  <a:pt x="3384" y="1388"/>
                </a:lnTo>
                <a:lnTo>
                  <a:pt x="3386" y="1386"/>
                </a:lnTo>
                <a:lnTo>
                  <a:pt x="3390" y="1386"/>
                </a:lnTo>
                <a:lnTo>
                  <a:pt x="3390" y="1384"/>
                </a:lnTo>
                <a:lnTo>
                  <a:pt x="3396" y="1384"/>
                </a:lnTo>
                <a:lnTo>
                  <a:pt x="3399" y="1384"/>
                </a:lnTo>
                <a:lnTo>
                  <a:pt x="3401" y="1384"/>
                </a:lnTo>
                <a:lnTo>
                  <a:pt x="3401" y="1386"/>
                </a:lnTo>
                <a:lnTo>
                  <a:pt x="3405" y="1384"/>
                </a:lnTo>
                <a:lnTo>
                  <a:pt x="3407" y="1382"/>
                </a:lnTo>
                <a:lnTo>
                  <a:pt x="3409" y="1380"/>
                </a:lnTo>
                <a:lnTo>
                  <a:pt x="3409" y="1380"/>
                </a:lnTo>
                <a:lnTo>
                  <a:pt x="3409" y="1378"/>
                </a:lnTo>
                <a:lnTo>
                  <a:pt x="3407" y="1378"/>
                </a:lnTo>
                <a:lnTo>
                  <a:pt x="3409" y="1375"/>
                </a:lnTo>
                <a:lnTo>
                  <a:pt x="3411" y="1373"/>
                </a:lnTo>
                <a:lnTo>
                  <a:pt x="3413" y="1371"/>
                </a:lnTo>
                <a:lnTo>
                  <a:pt x="3420" y="1371"/>
                </a:lnTo>
                <a:lnTo>
                  <a:pt x="3424" y="1371"/>
                </a:lnTo>
                <a:lnTo>
                  <a:pt x="3424" y="1369"/>
                </a:lnTo>
                <a:lnTo>
                  <a:pt x="3428" y="1367"/>
                </a:lnTo>
                <a:lnTo>
                  <a:pt x="3428" y="1361"/>
                </a:lnTo>
                <a:lnTo>
                  <a:pt x="3430" y="1359"/>
                </a:lnTo>
                <a:lnTo>
                  <a:pt x="3432" y="1359"/>
                </a:lnTo>
                <a:lnTo>
                  <a:pt x="3436" y="1357"/>
                </a:lnTo>
                <a:lnTo>
                  <a:pt x="3440" y="1357"/>
                </a:lnTo>
                <a:lnTo>
                  <a:pt x="3443" y="1357"/>
                </a:lnTo>
                <a:lnTo>
                  <a:pt x="3445" y="1354"/>
                </a:lnTo>
                <a:lnTo>
                  <a:pt x="3445" y="1354"/>
                </a:lnTo>
                <a:lnTo>
                  <a:pt x="3445" y="1352"/>
                </a:lnTo>
                <a:lnTo>
                  <a:pt x="3445" y="1352"/>
                </a:lnTo>
                <a:lnTo>
                  <a:pt x="3445" y="1348"/>
                </a:lnTo>
                <a:lnTo>
                  <a:pt x="3445" y="1346"/>
                </a:lnTo>
                <a:lnTo>
                  <a:pt x="3445" y="1346"/>
                </a:lnTo>
                <a:lnTo>
                  <a:pt x="3445" y="1344"/>
                </a:lnTo>
                <a:lnTo>
                  <a:pt x="3445" y="1342"/>
                </a:lnTo>
                <a:lnTo>
                  <a:pt x="3445" y="1338"/>
                </a:lnTo>
                <a:lnTo>
                  <a:pt x="3447" y="1336"/>
                </a:lnTo>
                <a:lnTo>
                  <a:pt x="3447" y="1336"/>
                </a:lnTo>
                <a:lnTo>
                  <a:pt x="3449" y="1331"/>
                </a:lnTo>
                <a:lnTo>
                  <a:pt x="3451" y="1331"/>
                </a:lnTo>
                <a:lnTo>
                  <a:pt x="3451" y="1331"/>
                </a:lnTo>
                <a:lnTo>
                  <a:pt x="3451" y="1334"/>
                </a:lnTo>
                <a:lnTo>
                  <a:pt x="3451" y="1334"/>
                </a:lnTo>
                <a:lnTo>
                  <a:pt x="3451" y="1334"/>
                </a:lnTo>
                <a:lnTo>
                  <a:pt x="3453" y="1334"/>
                </a:lnTo>
                <a:lnTo>
                  <a:pt x="3455" y="1334"/>
                </a:lnTo>
                <a:lnTo>
                  <a:pt x="3455" y="1334"/>
                </a:lnTo>
                <a:lnTo>
                  <a:pt x="3457" y="1327"/>
                </a:lnTo>
                <a:lnTo>
                  <a:pt x="3461" y="1323"/>
                </a:lnTo>
                <a:lnTo>
                  <a:pt x="3464" y="1321"/>
                </a:lnTo>
                <a:lnTo>
                  <a:pt x="3468" y="1319"/>
                </a:lnTo>
                <a:lnTo>
                  <a:pt x="3468" y="1319"/>
                </a:lnTo>
                <a:lnTo>
                  <a:pt x="3470" y="1313"/>
                </a:lnTo>
                <a:lnTo>
                  <a:pt x="3472" y="1310"/>
                </a:lnTo>
                <a:lnTo>
                  <a:pt x="3472" y="1310"/>
                </a:lnTo>
                <a:lnTo>
                  <a:pt x="3474" y="1306"/>
                </a:lnTo>
                <a:lnTo>
                  <a:pt x="3474" y="1306"/>
                </a:lnTo>
                <a:lnTo>
                  <a:pt x="3474" y="1304"/>
                </a:lnTo>
                <a:lnTo>
                  <a:pt x="3474" y="1302"/>
                </a:lnTo>
                <a:lnTo>
                  <a:pt x="3472" y="1302"/>
                </a:lnTo>
                <a:lnTo>
                  <a:pt x="3470" y="1302"/>
                </a:lnTo>
                <a:lnTo>
                  <a:pt x="3468" y="1300"/>
                </a:lnTo>
                <a:lnTo>
                  <a:pt x="3468" y="1298"/>
                </a:lnTo>
                <a:lnTo>
                  <a:pt x="3466" y="1296"/>
                </a:lnTo>
                <a:lnTo>
                  <a:pt x="3464" y="1294"/>
                </a:lnTo>
                <a:lnTo>
                  <a:pt x="3461" y="1292"/>
                </a:lnTo>
                <a:lnTo>
                  <a:pt x="3461" y="1289"/>
                </a:lnTo>
                <a:lnTo>
                  <a:pt x="3459" y="1289"/>
                </a:lnTo>
                <a:lnTo>
                  <a:pt x="3459" y="1287"/>
                </a:lnTo>
                <a:lnTo>
                  <a:pt x="3457" y="1285"/>
                </a:lnTo>
                <a:lnTo>
                  <a:pt x="3455" y="1285"/>
                </a:lnTo>
                <a:lnTo>
                  <a:pt x="3453" y="1285"/>
                </a:lnTo>
                <a:lnTo>
                  <a:pt x="3453" y="1285"/>
                </a:lnTo>
                <a:lnTo>
                  <a:pt x="3449" y="1285"/>
                </a:lnTo>
                <a:lnTo>
                  <a:pt x="3445" y="1283"/>
                </a:lnTo>
                <a:lnTo>
                  <a:pt x="3443" y="1283"/>
                </a:lnTo>
                <a:lnTo>
                  <a:pt x="3436" y="1281"/>
                </a:lnTo>
                <a:lnTo>
                  <a:pt x="3436" y="1281"/>
                </a:lnTo>
                <a:lnTo>
                  <a:pt x="3432" y="1277"/>
                </a:lnTo>
                <a:lnTo>
                  <a:pt x="3430" y="1275"/>
                </a:lnTo>
                <a:lnTo>
                  <a:pt x="3428" y="1273"/>
                </a:lnTo>
                <a:lnTo>
                  <a:pt x="3426" y="1269"/>
                </a:lnTo>
                <a:lnTo>
                  <a:pt x="3424" y="1264"/>
                </a:lnTo>
                <a:lnTo>
                  <a:pt x="3424" y="1264"/>
                </a:lnTo>
                <a:lnTo>
                  <a:pt x="3424" y="1256"/>
                </a:lnTo>
                <a:lnTo>
                  <a:pt x="3424" y="1254"/>
                </a:lnTo>
                <a:lnTo>
                  <a:pt x="3424" y="1254"/>
                </a:lnTo>
                <a:lnTo>
                  <a:pt x="3424" y="1254"/>
                </a:lnTo>
                <a:lnTo>
                  <a:pt x="3424" y="1252"/>
                </a:lnTo>
                <a:lnTo>
                  <a:pt x="3426" y="1248"/>
                </a:lnTo>
                <a:lnTo>
                  <a:pt x="3426" y="1245"/>
                </a:lnTo>
                <a:lnTo>
                  <a:pt x="3426" y="1245"/>
                </a:lnTo>
                <a:lnTo>
                  <a:pt x="3426" y="1243"/>
                </a:lnTo>
                <a:lnTo>
                  <a:pt x="3424" y="1243"/>
                </a:lnTo>
                <a:lnTo>
                  <a:pt x="3424" y="1245"/>
                </a:lnTo>
                <a:lnTo>
                  <a:pt x="3424" y="1245"/>
                </a:lnTo>
                <a:lnTo>
                  <a:pt x="3422" y="1245"/>
                </a:lnTo>
                <a:lnTo>
                  <a:pt x="3422" y="1245"/>
                </a:lnTo>
                <a:lnTo>
                  <a:pt x="3422" y="1245"/>
                </a:lnTo>
                <a:lnTo>
                  <a:pt x="3420" y="1248"/>
                </a:lnTo>
                <a:lnTo>
                  <a:pt x="3420" y="1250"/>
                </a:lnTo>
                <a:lnTo>
                  <a:pt x="3420" y="1252"/>
                </a:lnTo>
                <a:lnTo>
                  <a:pt x="3417" y="1252"/>
                </a:lnTo>
                <a:lnTo>
                  <a:pt x="3411" y="1258"/>
                </a:lnTo>
                <a:lnTo>
                  <a:pt x="3411" y="1258"/>
                </a:lnTo>
                <a:lnTo>
                  <a:pt x="3409" y="1260"/>
                </a:lnTo>
                <a:lnTo>
                  <a:pt x="3409" y="1260"/>
                </a:lnTo>
                <a:lnTo>
                  <a:pt x="3405" y="1264"/>
                </a:lnTo>
                <a:lnTo>
                  <a:pt x="3401" y="1269"/>
                </a:lnTo>
                <a:lnTo>
                  <a:pt x="3399" y="1269"/>
                </a:lnTo>
                <a:lnTo>
                  <a:pt x="3399" y="1271"/>
                </a:lnTo>
                <a:lnTo>
                  <a:pt x="3399" y="1271"/>
                </a:lnTo>
                <a:lnTo>
                  <a:pt x="3399" y="1273"/>
                </a:lnTo>
                <a:lnTo>
                  <a:pt x="3396" y="1273"/>
                </a:lnTo>
                <a:lnTo>
                  <a:pt x="3396" y="1275"/>
                </a:lnTo>
                <a:lnTo>
                  <a:pt x="3396" y="1275"/>
                </a:lnTo>
                <a:lnTo>
                  <a:pt x="3394" y="1277"/>
                </a:lnTo>
                <a:lnTo>
                  <a:pt x="3392" y="1277"/>
                </a:lnTo>
                <a:lnTo>
                  <a:pt x="3388" y="1279"/>
                </a:lnTo>
                <a:lnTo>
                  <a:pt x="3388" y="1279"/>
                </a:lnTo>
                <a:lnTo>
                  <a:pt x="3380" y="1279"/>
                </a:lnTo>
                <a:lnTo>
                  <a:pt x="3376" y="1277"/>
                </a:lnTo>
                <a:lnTo>
                  <a:pt x="3371" y="1277"/>
                </a:lnTo>
                <a:lnTo>
                  <a:pt x="3369" y="1279"/>
                </a:lnTo>
                <a:lnTo>
                  <a:pt x="3365" y="1281"/>
                </a:lnTo>
                <a:lnTo>
                  <a:pt x="3363" y="1281"/>
                </a:lnTo>
                <a:lnTo>
                  <a:pt x="3359" y="1281"/>
                </a:lnTo>
                <a:lnTo>
                  <a:pt x="3359" y="1279"/>
                </a:lnTo>
                <a:lnTo>
                  <a:pt x="3359" y="1279"/>
                </a:lnTo>
                <a:lnTo>
                  <a:pt x="3357" y="1277"/>
                </a:lnTo>
                <a:lnTo>
                  <a:pt x="3357" y="1277"/>
                </a:lnTo>
                <a:lnTo>
                  <a:pt x="3357" y="1277"/>
                </a:lnTo>
                <a:lnTo>
                  <a:pt x="3355" y="1275"/>
                </a:lnTo>
                <a:lnTo>
                  <a:pt x="3355" y="1275"/>
                </a:lnTo>
                <a:lnTo>
                  <a:pt x="3355" y="1275"/>
                </a:lnTo>
                <a:lnTo>
                  <a:pt x="3355" y="1275"/>
                </a:lnTo>
                <a:lnTo>
                  <a:pt x="3352" y="1275"/>
                </a:lnTo>
                <a:lnTo>
                  <a:pt x="3352" y="1275"/>
                </a:lnTo>
                <a:lnTo>
                  <a:pt x="3350" y="1275"/>
                </a:lnTo>
                <a:lnTo>
                  <a:pt x="3352" y="1273"/>
                </a:lnTo>
                <a:lnTo>
                  <a:pt x="3352" y="1273"/>
                </a:lnTo>
                <a:lnTo>
                  <a:pt x="3352" y="1271"/>
                </a:lnTo>
                <a:lnTo>
                  <a:pt x="3352" y="1271"/>
                </a:lnTo>
                <a:lnTo>
                  <a:pt x="3350" y="1271"/>
                </a:lnTo>
                <a:lnTo>
                  <a:pt x="3352" y="1271"/>
                </a:lnTo>
                <a:lnTo>
                  <a:pt x="3352" y="1271"/>
                </a:lnTo>
                <a:lnTo>
                  <a:pt x="3355" y="1266"/>
                </a:lnTo>
                <a:lnTo>
                  <a:pt x="3355" y="1264"/>
                </a:lnTo>
                <a:lnTo>
                  <a:pt x="3355" y="1264"/>
                </a:lnTo>
                <a:lnTo>
                  <a:pt x="3355" y="1262"/>
                </a:lnTo>
                <a:lnTo>
                  <a:pt x="3355" y="1260"/>
                </a:lnTo>
                <a:lnTo>
                  <a:pt x="3355" y="1258"/>
                </a:lnTo>
                <a:lnTo>
                  <a:pt x="3355" y="1258"/>
                </a:lnTo>
                <a:lnTo>
                  <a:pt x="3355" y="1256"/>
                </a:lnTo>
                <a:lnTo>
                  <a:pt x="3355" y="1254"/>
                </a:lnTo>
                <a:lnTo>
                  <a:pt x="3355" y="1254"/>
                </a:lnTo>
                <a:lnTo>
                  <a:pt x="3355" y="1252"/>
                </a:lnTo>
                <a:lnTo>
                  <a:pt x="3352" y="1250"/>
                </a:lnTo>
                <a:lnTo>
                  <a:pt x="3350" y="1248"/>
                </a:lnTo>
                <a:lnTo>
                  <a:pt x="3348" y="1248"/>
                </a:lnTo>
                <a:lnTo>
                  <a:pt x="3346" y="1250"/>
                </a:lnTo>
                <a:lnTo>
                  <a:pt x="3344" y="1254"/>
                </a:lnTo>
                <a:lnTo>
                  <a:pt x="3344" y="1256"/>
                </a:lnTo>
                <a:lnTo>
                  <a:pt x="3344" y="1258"/>
                </a:lnTo>
                <a:lnTo>
                  <a:pt x="3344" y="1258"/>
                </a:lnTo>
                <a:lnTo>
                  <a:pt x="3342" y="1258"/>
                </a:lnTo>
                <a:lnTo>
                  <a:pt x="3344" y="1262"/>
                </a:lnTo>
                <a:lnTo>
                  <a:pt x="3344" y="1266"/>
                </a:lnTo>
                <a:lnTo>
                  <a:pt x="3344" y="1266"/>
                </a:lnTo>
                <a:lnTo>
                  <a:pt x="3344" y="1269"/>
                </a:lnTo>
                <a:lnTo>
                  <a:pt x="3342" y="1266"/>
                </a:lnTo>
                <a:lnTo>
                  <a:pt x="3342" y="1264"/>
                </a:lnTo>
                <a:lnTo>
                  <a:pt x="3340" y="1264"/>
                </a:lnTo>
                <a:lnTo>
                  <a:pt x="3340" y="1260"/>
                </a:lnTo>
                <a:lnTo>
                  <a:pt x="3338" y="1258"/>
                </a:lnTo>
                <a:lnTo>
                  <a:pt x="3336" y="1256"/>
                </a:lnTo>
                <a:lnTo>
                  <a:pt x="3336" y="1256"/>
                </a:lnTo>
                <a:lnTo>
                  <a:pt x="3336" y="1254"/>
                </a:lnTo>
                <a:lnTo>
                  <a:pt x="3334" y="1252"/>
                </a:lnTo>
                <a:lnTo>
                  <a:pt x="3334" y="1250"/>
                </a:lnTo>
                <a:lnTo>
                  <a:pt x="3332" y="1248"/>
                </a:lnTo>
                <a:lnTo>
                  <a:pt x="3334" y="1248"/>
                </a:lnTo>
                <a:lnTo>
                  <a:pt x="3334" y="1248"/>
                </a:lnTo>
                <a:lnTo>
                  <a:pt x="3334" y="1248"/>
                </a:lnTo>
                <a:lnTo>
                  <a:pt x="3334" y="1248"/>
                </a:lnTo>
                <a:lnTo>
                  <a:pt x="3336" y="1245"/>
                </a:lnTo>
                <a:lnTo>
                  <a:pt x="3336" y="1243"/>
                </a:lnTo>
                <a:lnTo>
                  <a:pt x="3334" y="1243"/>
                </a:lnTo>
                <a:lnTo>
                  <a:pt x="3332" y="1241"/>
                </a:lnTo>
                <a:lnTo>
                  <a:pt x="3332" y="1239"/>
                </a:lnTo>
                <a:lnTo>
                  <a:pt x="3332" y="1239"/>
                </a:lnTo>
                <a:lnTo>
                  <a:pt x="3332" y="1239"/>
                </a:lnTo>
                <a:lnTo>
                  <a:pt x="3334" y="1239"/>
                </a:lnTo>
                <a:lnTo>
                  <a:pt x="3334" y="1239"/>
                </a:lnTo>
                <a:lnTo>
                  <a:pt x="3334" y="1239"/>
                </a:lnTo>
                <a:lnTo>
                  <a:pt x="3332" y="1237"/>
                </a:lnTo>
                <a:lnTo>
                  <a:pt x="3327" y="1235"/>
                </a:lnTo>
                <a:lnTo>
                  <a:pt x="3325" y="1231"/>
                </a:lnTo>
                <a:lnTo>
                  <a:pt x="3323" y="1231"/>
                </a:lnTo>
                <a:lnTo>
                  <a:pt x="3321" y="1229"/>
                </a:lnTo>
                <a:lnTo>
                  <a:pt x="3321" y="1227"/>
                </a:lnTo>
                <a:lnTo>
                  <a:pt x="3321" y="1227"/>
                </a:lnTo>
                <a:lnTo>
                  <a:pt x="3319" y="1227"/>
                </a:lnTo>
                <a:lnTo>
                  <a:pt x="3319" y="1227"/>
                </a:lnTo>
                <a:lnTo>
                  <a:pt x="3317" y="1224"/>
                </a:lnTo>
                <a:lnTo>
                  <a:pt x="3315" y="1222"/>
                </a:lnTo>
                <a:lnTo>
                  <a:pt x="3315" y="1222"/>
                </a:lnTo>
                <a:lnTo>
                  <a:pt x="3315" y="1222"/>
                </a:lnTo>
                <a:lnTo>
                  <a:pt x="3315" y="1220"/>
                </a:lnTo>
                <a:lnTo>
                  <a:pt x="3315" y="1218"/>
                </a:lnTo>
                <a:lnTo>
                  <a:pt x="3313" y="1216"/>
                </a:lnTo>
                <a:lnTo>
                  <a:pt x="3311" y="1214"/>
                </a:lnTo>
                <a:lnTo>
                  <a:pt x="3311" y="1212"/>
                </a:lnTo>
                <a:lnTo>
                  <a:pt x="3308" y="1210"/>
                </a:lnTo>
                <a:lnTo>
                  <a:pt x="3308" y="1208"/>
                </a:lnTo>
                <a:lnTo>
                  <a:pt x="3308" y="1208"/>
                </a:lnTo>
                <a:lnTo>
                  <a:pt x="3308" y="1208"/>
                </a:lnTo>
                <a:lnTo>
                  <a:pt x="3306" y="1204"/>
                </a:lnTo>
                <a:lnTo>
                  <a:pt x="3306" y="1204"/>
                </a:lnTo>
                <a:lnTo>
                  <a:pt x="3304" y="1199"/>
                </a:lnTo>
                <a:lnTo>
                  <a:pt x="3304" y="1199"/>
                </a:lnTo>
                <a:lnTo>
                  <a:pt x="3304" y="1197"/>
                </a:lnTo>
                <a:lnTo>
                  <a:pt x="3302" y="1197"/>
                </a:lnTo>
                <a:lnTo>
                  <a:pt x="3302" y="1197"/>
                </a:lnTo>
                <a:lnTo>
                  <a:pt x="3300" y="1197"/>
                </a:lnTo>
                <a:lnTo>
                  <a:pt x="3300" y="1197"/>
                </a:lnTo>
                <a:lnTo>
                  <a:pt x="3300" y="1197"/>
                </a:lnTo>
                <a:lnTo>
                  <a:pt x="3300" y="1195"/>
                </a:lnTo>
                <a:lnTo>
                  <a:pt x="3302" y="1193"/>
                </a:lnTo>
                <a:lnTo>
                  <a:pt x="3304" y="1193"/>
                </a:lnTo>
                <a:lnTo>
                  <a:pt x="3304" y="1193"/>
                </a:lnTo>
                <a:lnTo>
                  <a:pt x="3304" y="1193"/>
                </a:lnTo>
                <a:lnTo>
                  <a:pt x="3304" y="1193"/>
                </a:lnTo>
                <a:lnTo>
                  <a:pt x="3304" y="1191"/>
                </a:lnTo>
                <a:lnTo>
                  <a:pt x="3302" y="1191"/>
                </a:lnTo>
                <a:lnTo>
                  <a:pt x="3302" y="1189"/>
                </a:lnTo>
                <a:lnTo>
                  <a:pt x="3302" y="1187"/>
                </a:lnTo>
                <a:lnTo>
                  <a:pt x="3302" y="1187"/>
                </a:lnTo>
                <a:lnTo>
                  <a:pt x="3304" y="1187"/>
                </a:lnTo>
                <a:lnTo>
                  <a:pt x="3304" y="1187"/>
                </a:lnTo>
                <a:lnTo>
                  <a:pt x="3308" y="1189"/>
                </a:lnTo>
                <a:lnTo>
                  <a:pt x="3311" y="1189"/>
                </a:lnTo>
                <a:lnTo>
                  <a:pt x="3311" y="1189"/>
                </a:lnTo>
                <a:lnTo>
                  <a:pt x="3313" y="1187"/>
                </a:lnTo>
                <a:lnTo>
                  <a:pt x="3313" y="1187"/>
                </a:lnTo>
                <a:lnTo>
                  <a:pt x="3315" y="1187"/>
                </a:lnTo>
                <a:lnTo>
                  <a:pt x="3315" y="1187"/>
                </a:lnTo>
                <a:lnTo>
                  <a:pt x="3317" y="1185"/>
                </a:lnTo>
                <a:lnTo>
                  <a:pt x="3317" y="1183"/>
                </a:lnTo>
                <a:lnTo>
                  <a:pt x="3317" y="1183"/>
                </a:lnTo>
                <a:lnTo>
                  <a:pt x="3317" y="1180"/>
                </a:lnTo>
                <a:lnTo>
                  <a:pt x="3319" y="1180"/>
                </a:lnTo>
                <a:lnTo>
                  <a:pt x="3317" y="1178"/>
                </a:lnTo>
                <a:lnTo>
                  <a:pt x="3319" y="1178"/>
                </a:lnTo>
                <a:lnTo>
                  <a:pt x="3321" y="1180"/>
                </a:lnTo>
                <a:lnTo>
                  <a:pt x="3321" y="1180"/>
                </a:lnTo>
                <a:lnTo>
                  <a:pt x="3321" y="1180"/>
                </a:lnTo>
                <a:lnTo>
                  <a:pt x="3319" y="1180"/>
                </a:lnTo>
                <a:lnTo>
                  <a:pt x="3319" y="1180"/>
                </a:lnTo>
                <a:lnTo>
                  <a:pt x="3317" y="1180"/>
                </a:lnTo>
                <a:lnTo>
                  <a:pt x="3319" y="1183"/>
                </a:lnTo>
                <a:lnTo>
                  <a:pt x="3319" y="1183"/>
                </a:lnTo>
                <a:lnTo>
                  <a:pt x="3323" y="1185"/>
                </a:lnTo>
                <a:lnTo>
                  <a:pt x="3325" y="1187"/>
                </a:lnTo>
                <a:lnTo>
                  <a:pt x="3332" y="1185"/>
                </a:lnTo>
                <a:lnTo>
                  <a:pt x="3334" y="1185"/>
                </a:lnTo>
                <a:lnTo>
                  <a:pt x="3334" y="1187"/>
                </a:lnTo>
                <a:lnTo>
                  <a:pt x="3334" y="1189"/>
                </a:lnTo>
                <a:lnTo>
                  <a:pt x="3336" y="1189"/>
                </a:lnTo>
                <a:lnTo>
                  <a:pt x="3338" y="1193"/>
                </a:lnTo>
                <a:lnTo>
                  <a:pt x="3340" y="1195"/>
                </a:lnTo>
                <a:lnTo>
                  <a:pt x="3342" y="1197"/>
                </a:lnTo>
                <a:lnTo>
                  <a:pt x="3342" y="1197"/>
                </a:lnTo>
                <a:lnTo>
                  <a:pt x="3342" y="1199"/>
                </a:lnTo>
                <a:lnTo>
                  <a:pt x="3342" y="1201"/>
                </a:lnTo>
                <a:lnTo>
                  <a:pt x="3344" y="1201"/>
                </a:lnTo>
                <a:lnTo>
                  <a:pt x="3344" y="1201"/>
                </a:lnTo>
                <a:lnTo>
                  <a:pt x="3344" y="1204"/>
                </a:lnTo>
                <a:lnTo>
                  <a:pt x="3344" y="1204"/>
                </a:lnTo>
                <a:lnTo>
                  <a:pt x="3344" y="1206"/>
                </a:lnTo>
                <a:lnTo>
                  <a:pt x="3346" y="1206"/>
                </a:lnTo>
                <a:lnTo>
                  <a:pt x="3348" y="1208"/>
                </a:lnTo>
                <a:lnTo>
                  <a:pt x="3348" y="1210"/>
                </a:lnTo>
                <a:lnTo>
                  <a:pt x="3348" y="1212"/>
                </a:lnTo>
                <a:lnTo>
                  <a:pt x="3350" y="1216"/>
                </a:lnTo>
                <a:lnTo>
                  <a:pt x="3350" y="1216"/>
                </a:lnTo>
                <a:lnTo>
                  <a:pt x="3355" y="1220"/>
                </a:lnTo>
                <a:lnTo>
                  <a:pt x="3355" y="1220"/>
                </a:lnTo>
                <a:lnTo>
                  <a:pt x="3357" y="1220"/>
                </a:lnTo>
                <a:lnTo>
                  <a:pt x="3359" y="1220"/>
                </a:lnTo>
                <a:lnTo>
                  <a:pt x="3361" y="1220"/>
                </a:lnTo>
                <a:lnTo>
                  <a:pt x="3363" y="1222"/>
                </a:lnTo>
                <a:lnTo>
                  <a:pt x="3367" y="1224"/>
                </a:lnTo>
                <a:lnTo>
                  <a:pt x="3369" y="1227"/>
                </a:lnTo>
                <a:lnTo>
                  <a:pt x="3369" y="1229"/>
                </a:lnTo>
                <a:lnTo>
                  <a:pt x="3371" y="1229"/>
                </a:lnTo>
                <a:lnTo>
                  <a:pt x="3376" y="1233"/>
                </a:lnTo>
                <a:lnTo>
                  <a:pt x="3380" y="1235"/>
                </a:lnTo>
                <a:lnTo>
                  <a:pt x="3382" y="1235"/>
                </a:lnTo>
                <a:lnTo>
                  <a:pt x="3382" y="1237"/>
                </a:lnTo>
                <a:lnTo>
                  <a:pt x="3386" y="1239"/>
                </a:lnTo>
                <a:lnTo>
                  <a:pt x="3388" y="1239"/>
                </a:lnTo>
                <a:lnTo>
                  <a:pt x="3390" y="1239"/>
                </a:lnTo>
                <a:lnTo>
                  <a:pt x="3394" y="1239"/>
                </a:lnTo>
                <a:lnTo>
                  <a:pt x="3399" y="1241"/>
                </a:lnTo>
                <a:lnTo>
                  <a:pt x="3399" y="1241"/>
                </a:lnTo>
                <a:lnTo>
                  <a:pt x="3401" y="1241"/>
                </a:lnTo>
                <a:lnTo>
                  <a:pt x="3403" y="1241"/>
                </a:lnTo>
                <a:lnTo>
                  <a:pt x="3407" y="1239"/>
                </a:lnTo>
                <a:lnTo>
                  <a:pt x="3409" y="1237"/>
                </a:lnTo>
                <a:lnTo>
                  <a:pt x="3411" y="1237"/>
                </a:lnTo>
                <a:lnTo>
                  <a:pt x="3411" y="1237"/>
                </a:lnTo>
                <a:lnTo>
                  <a:pt x="3413" y="1235"/>
                </a:lnTo>
                <a:lnTo>
                  <a:pt x="3413" y="1235"/>
                </a:lnTo>
                <a:lnTo>
                  <a:pt x="3417" y="1233"/>
                </a:lnTo>
                <a:lnTo>
                  <a:pt x="3422" y="1233"/>
                </a:lnTo>
                <a:lnTo>
                  <a:pt x="3424" y="1231"/>
                </a:lnTo>
                <a:lnTo>
                  <a:pt x="3424" y="1231"/>
                </a:lnTo>
                <a:lnTo>
                  <a:pt x="3430" y="1233"/>
                </a:lnTo>
                <a:lnTo>
                  <a:pt x="3430" y="1233"/>
                </a:lnTo>
                <a:lnTo>
                  <a:pt x="3432" y="1235"/>
                </a:lnTo>
                <a:lnTo>
                  <a:pt x="3434" y="1235"/>
                </a:lnTo>
                <a:lnTo>
                  <a:pt x="3434" y="1237"/>
                </a:lnTo>
                <a:lnTo>
                  <a:pt x="3434" y="1239"/>
                </a:lnTo>
                <a:lnTo>
                  <a:pt x="3434" y="1243"/>
                </a:lnTo>
                <a:lnTo>
                  <a:pt x="3436" y="1248"/>
                </a:lnTo>
                <a:lnTo>
                  <a:pt x="3436" y="1250"/>
                </a:lnTo>
                <a:lnTo>
                  <a:pt x="3436" y="1250"/>
                </a:lnTo>
                <a:lnTo>
                  <a:pt x="3438" y="1252"/>
                </a:lnTo>
                <a:lnTo>
                  <a:pt x="3445" y="1254"/>
                </a:lnTo>
                <a:lnTo>
                  <a:pt x="3445" y="1254"/>
                </a:lnTo>
                <a:lnTo>
                  <a:pt x="3447" y="1254"/>
                </a:lnTo>
                <a:lnTo>
                  <a:pt x="3449" y="1256"/>
                </a:lnTo>
                <a:lnTo>
                  <a:pt x="3451" y="1256"/>
                </a:lnTo>
                <a:lnTo>
                  <a:pt x="3453" y="1256"/>
                </a:lnTo>
                <a:lnTo>
                  <a:pt x="3455" y="1256"/>
                </a:lnTo>
                <a:lnTo>
                  <a:pt x="3459" y="1256"/>
                </a:lnTo>
                <a:lnTo>
                  <a:pt x="3464" y="1258"/>
                </a:lnTo>
                <a:lnTo>
                  <a:pt x="3466" y="1258"/>
                </a:lnTo>
                <a:lnTo>
                  <a:pt x="3470" y="1258"/>
                </a:lnTo>
                <a:lnTo>
                  <a:pt x="3472" y="1258"/>
                </a:lnTo>
                <a:lnTo>
                  <a:pt x="3474" y="1258"/>
                </a:lnTo>
                <a:lnTo>
                  <a:pt x="3476" y="1260"/>
                </a:lnTo>
                <a:lnTo>
                  <a:pt x="3478" y="1258"/>
                </a:lnTo>
                <a:lnTo>
                  <a:pt x="3482" y="1260"/>
                </a:lnTo>
                <a:lnTo>
                  <a:pt x="3484" y="1258"/>
                </a:lnTo>
                <a:lnTo>
                  <a:pt x="3484" y="1258"/>
                </a:lnTo>
                <a:lnTo>
                  <a:pt x="3487" y="1260"/>
                </a:lnTo>
                <a:lnTo>
                  <a:pt x="3487" y="1260"/>
                </a:lnTo>
                <a:lnTo>
                  <a:pt x="3493" y="1262"/>
                </a:lnTo>
                <a:lnTo>
                  <a:pt x="3495" y="1262"/>
                </a:lnTo>
                <a:lnTo>
                  <a:pt x="3497" y="1262"/>
                </a:lnTo>
                <a:lnTo>
                  <a:pt x="3499" y="1262"/>
                </a:lnTo>
                <a:lnTo>
                  <a:pt x="3499" y="1262"/>
                </a:lnTo>
                <a:lnTo>
                  <a:pt x="3501" y="1262"/>
                </a:lnTo>
                <a:lnTo>
                  <a:pt x="3505" y="1262"/>
                </a:lnTo>
                <a:lnTo>
                  <a:pt x="3508" y="1262"/>
                </a:lnTo>
                <a:lnTo>
                  <a:pt x="3508" y="1262"/>
                </a:lnTo>
                <a:lnTo>
                  <a:pt x="3510" y="1262"/>
                </a:lnTo>
                <a:lnTo>
                  <a:pt x="3510" y="1262"/>
                </a:lnTo>
                <a:lnTo>
                  <a:pt x="3510" y="1262"/>
                </a:lnTo>
                <a:lnTo>
                  <a:pt x="3512" y="1262"/>
                </a:lnTo>
                <a:lnTo>
                  <a:pt x="3512" y="1262"/>
                </a:lnTo>
                <a:lnTo>
                  <a:pt x="3514" y="1260"/>
                </a:lnTo>
                <a:lnTo>
                  <a:pt x="3516" y="1260"/>
                </a:lnTo>
                <a:lnTo>
                  <a:pt x="3520" y="1262"/>
                </a:lnTo>
                <a:lnTo>
                  <a:pt x="3522" y="1260"/>
                </a:lnTo>
                <a:lnTo>
                  <a:pt x="3524" y="1262"/>
                </a:lnTo>
                <a:lnTo>
                  <a:pt x="3528" y="1262"/>
                </a:lnTo>
                <a:lnTo>
                  <a:pt x="3528" y="1260"/>
                </a:lnTo>
                <a:lnTo>
                  <a:pt x="3528" y="1260"/>
                </a:lnTo>
                <a:lnTo>
                  <a:pt x="3531" y="1258"/>
                </a:lnTo>
                <a:lnTo>
                  <a:pt x="3535" y="1260"/>
                </a:lnTo>
                <a:lnTo>
                  <a:pt x="3535" y="1260"/>
                </a:lnTo>
                <a:lnTo>
                  <a:pt x="3535" y="1258"/>
                </a:lnTo>
                <a:lnTo>
                  <a:pt x="3537" y="1258"/>
                </a:lnTo>
                <a:lnTo>
                  <a:pt x="3537" y="1260"/>
                </a:lnTo>
                <a:lnTo>
                  <a:pt x="3543" y="1260"/>
                </a:lnTo>
                <a:lnTo>
                  <a:pt x="3543" y="1262"/>
                </a:lnTo>
                <a:lnTo>
                  <a:pt x="3545" y="1262"/>
                </a:lnTo>
                <a:lnTo>
                  <a:pt x="3545" y="1260"/>
                </a:lnTo>
                <a:lnTo>
                  <a:pt x="3549" y="1260"/>
                </a:lnTo>
                <a:lnTo>
                  <a:pt x="3556" y="1258"/>
                </a:lnTo>
                <a:lnTo>
                  <a:pt x="3560" y="1260"/>
                </a:lnTo>
                <a:lnTo>
                  <a:pt x="3562" y="1258"/>
                </a:lnTo>
                <a:lnTo>
                  <a:pt x="3568" y="1258"/>
                </a:lnTo>
                <a:lnTo>
                  <a:pt x="3568" y="1258"/>
                </a:lnTo>
                <a:lnTo>
                  <a:pt x="3570" y="1258"/>
                </a:lnTo>
                <a:lnTo>
                  <a:pt x="3570" y="1258"/>
                </a:lnTo>
                <a:lnTo>
                  <a:pt x="3570" y="1258"/>
                </a:lnTo>
                <a:lnTo>
                  <a:pt x="3568" y="1258"/>
                </a:lnTo>
                <a:lnTo>
                  <a:pt x="3566" y="1258"/>
                </a:lnTo>
                <a:lnTo>
                  <a:pt x="3566" y="1256"/>
                </a:lnTo>
                <a:lnTo>
                  <a:pt x="3566" y="1256"/>
                </a:lnTo>
                <a:lnTo>
                  <a:pt x="3568" y="1256"/>
                </a:lnTo>
                <a:lnTo>
                  <a:pt x="3570" y="1256"/>
                </a:lnTo>
                <a:lnTo>
                  <a:pt x="3572" y="1258"/>
                </a:lnTo>
                <a:lnTo>
                  <a:pt x="3572" y="1258"/>
                </a:lnTo>
                <a:lnTo>
                  <a:pt x="3575" y="1262"/>
                </a:lnTo>
                <a:lnTo>
                  <a:pt x="3575" y="1262"/>
                </a:lnTo>
                <a:lnTo>
                  <a:pt x="3575" y="1266"/>
                </a:lnTo>
                <a:lnTo>
                  <a:pt x="3575" y="1266"/>
                </a:lnTo>
                <a:lnTo>
                  <a:pt x="3579" y="1269"/>
                </a:lnTo>
                <a:lnTo>
                  <a:pt x="3581" y="1269"/>
                </a:lnTo>
                <a:lnTo>
                  <a:pt x="3583" y="1275"/>
                </a:lnTo>
                <a:lnTo>
                  <a:pt x="3583" y="1277"/>
                </a:lnTo>
                <a:lnTo>
                  <a:pt x="3583" y="1277"/>
                </a:lnTo>
                <a:lnTo>
                  <a:pt x="3583" y="1279"/>
                </a:lnTo>
                <a:lnTo>
                  <a:pt x="3585" y="1279"/>
                </a:lnTo>
                <a:lnTo>
                  <a:pt x="3585" y="1279"/>
                </a:lnTo>
                <a:lnTo>
                  <a:pt x="3585" y="1279"/>
                </a:lnTo>
                <a:lnTo>
                  <a:pt x="3585" y="1281"/>
                </a:lnTo>
                <a:lnTo>
                  <a:pt x="3587" y="1281"/>
                </a:lnTo>
                <a:lnTo>
                  <a:pt x="3587" y="1281"/>
                </a:lnTo>
                <a:lnTo>
                  <a:pt x="3587" y="1281"/>
                </a:lnTo>
                <a:lnTo>
                  <a:pt x="3587" y="1283"/>
                </a:lnTo>
                <a:lnTo>
                  <a:pt x="3589" y="1283"/>
                </a:lnTo>
                <a:lnTo>
                  <a:pt x="3591" y="1281"/>
                </a:lnTo>
                <a:lnTo>
                  <a:pt x="3591" y="1283"/>
                </a:lnTo>
                <a:lnTo>
                  <a:pt x="3593" y="1283"/>
                </a:lnTo>
                <a:lnTo>
                  <a:pt x="3593" y="1283"/>
                </a:lnTo>
                <a:lnTo>
                  <a:pt x="3593" y="1283"/>
                </a:lnTo>
                <a:lnTo>
                  <a:pt x="3596" y="1283"/>
                </a:lnTo>
                <a:lnTo>
                  <a:pt x="3596" y="1283"/>
                </a:lnTo>
                <a:lnTo>
                  <a:pt x="3596" y="1283"/>
                </a:lnTo>
                <a:lnTo>
                  <a:pt x="3596" y="1283"/>
                </a:lnTo>
                <a:lnTo>
                  <a:pt x="3596" y="1285"/>
                </a:lnTo>
                <a:lnTo>
                  <a:pt x="3598" y="1285"/>
                </a:lnTo>
                <a:lnTo>
                  <a:pt x="3600" y="1285"/>
                </a:lnTo>
                <a:lnTo>
                  <a:pt x="3600" y="1283"/>
                </a:lnTo>
                <a:lnTo>
                  <a:pt x="3602" y="1283"/>
                </a:lnTo>
                <a:lnTo>
                  <a:pt x="3604" y="1283"/>
                </a:lnTo>
                <a:lnTo>
                  <a:pt x="3602" y="1283"/>
                </a:lnTo>
                <a:lnTo>
                  <a:pt x="3600" y="1285"/>
                </a:lnTo>
                <a:lnTo>
                  <a:pt x="3600" y="1287"/>
                </a:lnTo>
                <a:lnTo>
                  <a:pt x="3600" y="1289"/>
                </a:lnTo>
                <a:lnTo>
                  <a:pt x="3602" y="1292"/>
                </a:lnTo>
                <a:lnTo>
                  <a:pt x="3604" y="1294"/>
                </a:lnTo>
                <a:lnTo>
                  <a:pt x="3610" y="1298"/>
                </a:lnTo>
                <a:lnTo>
                  <a:pt x="3616" y="1298"/>
                </a:lnTo>
                <a:lnTo>
                  <a:pt x="3619" y="1298"/>
                </a:lnTo>
                <a:lnTo>
                  <a:pt x="3619" y="1298"/>
                </a:lnTo>
                <a:lnTo>
                  <a:pt x="3623" y="1296"/>
                </a:lnTo>
                <a:lnTo>
                  <a:pt x="3625" y="1296"/>
                </a:lnTo>
                <a:lnTo>
                  <a:pt x="3625" y="1296"/>
                </a:lnTo>
                <a:lnTo>
                  <a:pt x="3627" y="1296"/>
                </a:lnTo>
                <a:lnTo>
                  <a:pt x="3627" y="1296"/>
                </a:lnTo>
                <a:lnTo>
                  <a:pt x="3627" y="1294"/>
                </a:lnTo>
                <a:lnTo>
                  <a:pt x="3629" y="1294"/>
                </a:lnTo>
                <a:lnTo>
                  <a:pt x="3629" y="1294"/>
                </a:lnTo>
                <a:lnTo>
                  <a:pt x="3629" y="1294"/>
                </a:lnTo>
                <a:lnTo>
                  <a:pt x="3629" y="1296"/>
                </a:lnTo>
                <a:lnTo>
                  <a:pt x="3629" y="1296"/>
                </a:lnTo>
                <a:lnTo>
                  <a:pt x="3627" y="1298"/>
                </a:lnTo>
                <a:lnTo>
                  <a:pt x="3625" y="1302"/>
                </a:lnTo>
                <a:lnTo>
                  <a:pt x="3623" y="1302"/>
                </a:lnTo>
                <a:lnTo>
                  <a:pt x="3623" y="1302"/>
                </a:lnTo>
                <a:lnTo>
                  <a:pt x="3619" y="1304"/>
                </a:lnTo>
                <a:lnTo>
                  <a:pt x="3619" y="1304"/>
                </a:lnTo>
                <a:lnTo>
                  <a:pt x="3616" y="1304"/>
                </a:lnTo>
                <a:lnTo>
                  <a:pt x="3614" y="1304"/>
                </a:lnTo>
                <a:lnTo>
                  <a:pt x="3612" y="1306"/>
                </a:lnTo>
                <a:lnTo>
                  <a:pt x="3610" y="1306"/>
                </a:lnTo>
                <a:lnTo>
                  <a:pt x="3610" y="1304"/>
                </a:lnTo>
                <a:lnTo>
                  <a:pt x="3610" y="1304"/>
                </a:lnTo>
                <a:lnTo>
                  <a:pt x="3608" y="1304"/>
                </a:lnTo>
                <a:lnTo>
                  <a:pt x="3608" y="1304"/>
                </a:lnTo>
                <a:lnTo>
                  <a:pt x="3606" y="1306"/>
                </a:lnTo>
                <a:lnTo>
                  <a:pt x="3608" y="1306"/>
                </a:lnTo>
                <a:lnTo>
                  <a:pt x="3610" y="1310"/>
                </a:lnTo>
                <a:lnTo>
                  <a:pt x="3612" y="1313"/>
                </a:lnTo>
                <a:lnTo>
                  <a:pt x="3614" y="1315"/>
                </a:lnTo>
                <a:lnTo>
                  <a:pt x="3619" y="1317"/>
                </a:lnTo>
                <a:lnTo>
                  <a:pt x="3623" y="1323"/>
                </a:lnTo>
                <a:lnTo>
                  <a:pt x="3623" y="1323"/>
                </a:lnTo>
                <a:lnTo>
                  <a:pt x="3629" y="1327"/>
                </a:lnTo>
                <a:lnTo>
                  <a:pt x="3633" y="1329"/>
                </a:lnTo>
                <a:lnTo>
                  <a:pt x="3635" y="1329"/>
                </a:lnTo>
                <a:lnTo>
                  <a:pt x="3637" y="1329"/>
                </a:lnTo>
                <a:lnTo>
                  <a:pt x="3642" y="1327"/>
                </a:lnTo>
                <a:lnTo>
                  <a:pt x="3644" y="1325"/>
                </a:lnTo>
                <a:lnTo>
                  <a:pt x="3650" y="1323"/>
                </a:lnTo>
                <a:lnTo>
                  <a:pt x="3652" y="1321"/>
                </a:lnTo>
                <a:lnTo>
                  <a:pt x="3654" y="1317"/>
                </a:lnTo>
                <a:lnTo>
                  <a:pt x="3654" y="1315"/>
                </a:lnTo>
                <a:lnTo>
                  <a:pt x="3654" y="1315"/>
                </a:lnTo>
                <a:lnTo>
                  <a:pt x="3654" y="1315"/>
                </a:lnTo>
                <a:lnTo>
                  <a:pt x="3652" y="1313"/>
                </a:lnTo>
                <a:lnTo>
                  <a:pt x="3652" y="1313"/>
                </a:lnTo>
                <a:lnTo>
                  <a:pt x="3652" y="1313"/>
                </a:lnTo>
                <a:lnTo>
                  <a:pt x="3652" y="1310"/>
                </a:lnTo>
                <a:lnTo>
                  <a:pt x="3652" y="1310"/>
                </a:lnTo>
                <a:lnTo>
                  <a:pt x="3654" y="1310"/>
                </a:lnTo>
                <a:lnTo>
                  <a:pt x="3654" y="1308"/>
                </a:lnTo>
                <a:lnTo>
                  <a:pt x="3654" y="1308"/>
                </a:lnTo>
                <a:lnTo>
                  <a:pt x="3654" y="1306"/>
                </a:lnTo>
                <a:lnTo>
                  <a:pt x="3654" y="1306"/>
                </a:lnTo>
                <a:lnTo>
                  <a:pt x="3656" y="1306"/>
                </a:lnTo>
                <a:lnTo>
                  <a:pt x="3658" y="1306"/>
                </a:lnTo>
                <a:lnTo>
                  <a:pt x="3658" y="1306"/>
                </a:lnTo>
                <a:lnTo>
                  <a:pt x="3660" y="1306"/>
                </a:lnTo>
                <a:lnTo>
                  <a:pt x="3663" y="1306"/>
                </a:lnTo>
                <a:lnTo>
                  <a:pt x="3660" y="1306"/>
                </a:lnTo>
                <a:lnTo>
                  <a:pt x="3660" y="1306"/>
                </a:lnTo>
                <a:lnTo>
                  <a:pt x="3658" y="1308"/>
                </a:lnTo>
                <a:lnTo>
                  <a:pt x="3658" y="1310"/>
                </a:lnTo>
                <a:lnTo>
                  <a:pt x="3660" y="1310"/>
                </a:lnTo>
                <a:lnTo>
                  <a:pt x="3660" y="1310"/>
                </a:lnTo>
                <a:lnTo>
                  <a:pt x="3660" y="1310"/>
                </a:lnTo>
                <a:lnTo>
                  <a:pt x="3658" y="1313"/>
                </a:lnTo>
                <a:lnTo>
                  <a:pt x="3658" y="1315"/>
                </a:lnTo>
                <a:lnTo>
                  <a:pt x="3663" y="1315"/>
                </a:lnTo>
                <a:lnTo>
                  <a:pt x="3665" y="1315"/>
                </a:lnTo>
                <a:lnTo>
                  <a:pt x="3667" y="1315"/>
                </a:lnTo>
                <a:lnTo>
                  <a:pt x="3665" y="1315"/>
                </a:lnTo>
                <a:lnTo>
                  <a:pt x="3663" y="1317"/>
                </a:lnTo>
                <a:lnTo>
                  <a:pt x="3660" y="1317"/>
                </a:lnTo>
                <a:lnTo>
                  <a:pt x="3660" y="1319"/>
                </a:lnTo>
                <a:lnTo>
                  <a:pt x="3660" y="1319"/>
                </a:lnTo>
                <a:lnTo>
                  <a:pt x="3660" y="1319"/>
                </a:lnTo>
                <a:lnTo>
                  <a:pt x="3660" y="1319"/>
                </a:lnTo>
                <a:lnTo>
                  <a:pt x="3660" y="1319"/>
                </a:lnTo>
                <a:lnTo>
                  <a:pt x="3660" y="1323"/>
                </a:lnTo>
                <a:lnTo>
                  <a:pt x="3663" y="1323"/>
                </a:lnTo>
                <a:lnTo>
                  <a:pt x="3663" y="1323"/>
                </a:lnTo>
                <a:lnTo>
                  <a:pt x="3663" y="1323"/>
                </a:lnTo>
                <a:lnTo>
                  <a:pt x="3663" y="1325"/>
                </a:lnTo>
                <a:lnTo>
                  <a:pt x="3663" y="1327"/>
                </a:lnTo>
                <a:lnTo>
                  <a:pt x="3665" y="1329"/>
                </a:lnTo>
                <a:lnTo>
                  <a:pt x="3663" y="1331"/>
                </a:lnTo>
                <a:lnTo>
                  <a:pt x="3660" y="1340"/>
                </a:lnTo>
                <a:lnTo>
                  <a:pt x="3660" y="1342"/>
                </a:lnTo>
                <a:lnTo>
                  <a:pt x="3660" y="1344"/>
                </a:lnTo>
                <a:lnTo>
                  <a:pt x="3660" y="1344"/>
                </a:lnTo>
                <a:lnTo>
                  <a:pt x="3660" y="1346"/>
                </a:lnTo>
                <a:lnTo>
                  <a:pt x="3663" y="1348"/>
                </a:lnTo>
                <a:lnTo>
                  <a:pt x="3663" y="1348"/>
                </a:lnTo>
                <a:lnTo>
                  <a:pt x="3663" y="1348"/>
                </a:lnTo>
                <a:lnTo>
                  <a:pt x="3663" y="1350"/>
                </a:lnTo>
                <a:lnTo>
                  <a:pt x="3665" y="1350"/>
                </a:lnTo>
                <a:lnTo>
                  <a:pt x="3663" y="1350"/>
                </a:lnTo>
                <a:lnTo>
                  <a:pt x="3663" y="1352"/>
                </a:lnTo>
                <a:lnTo>
                  <a:pt x="3663" y="1352"/>
                </a:lnTo>
                <a:lnTo>
                  <a:pt x="3663" y="1354"/>
                </a:lnTo>
                <a:lnTo>
                  <a:pt x="3663" y="1354"/>
                </a:lnTo>
                <a:lnTo>
                  <a:pt x="3665" y="1354"/>
                </a:lnTo>
                <a:lnTo>
                  <a:pt x="3665" y="1352"/>
                </a:lnTo>
                <a:lnTo>
                  <a:pt x="3665" y="1354"/>
                </a:lnTo>
                <a:lnTo>
                  <a:pt x="3665" y="1357"/>
                </a:lnTo>
                <a:lnTo>
                  <a:pt x="3665" y="1359"/>
                </a:lnTo>
                <a:lnTo>
                  <a:pt x="3663" y="1361"/>
                </a:lnTo>
                <a:lnTo>
                  <a:pt x="3663" y="1361"/>
                </a:lnTo>
                <a:lnTo>
                  <a:pt x="3665" y="1361"/>
                </a:lnTo>
                <a:lnTo>
                  <a:pt x="3665" y="1365"/>
                </a:lnTo>
                <a:lnTo>
                  <a:pt x="3665" y="1367"/>
                </a:lnTo>
                <a:lnTo>
                  <a:pt x="3665" y="1369"/>
                </a:lnTo>
                <a:lnTo>
                  <a:pt x="3667" y="1371"/>
                </a:lnTo>
                <a:lnTo>
                  <a:pt x="3667" y="1375"/>
                </a:lnTo>
                <a:lnTo>
                  <a:pt x="3667" y="1378"/>
                </a:lnTo>
                <a:lnTo>
                  <a:pt x="3669" y="1382"/>
                </a:lnTo>
                <a:lnTo>
                  <a:pt x="3671" y="1392"/>
                </a:lnTo>
                <a:lnTo>
                  <a:pt x="3671" y="1396"/>
                </a:lnTo>
                <a:lnTo>
                  <a:pt x="3673" y="1399"/>
                </a:lnTo>
                <a:lnTo>
                  <a:pt x="3673" y="1401"/>
                </a:lnTo>
                <a:lnTo>
                  <a:pt x="3675" y="1405"/>
                </a:lnTo>
                <a:lnTo>
                  <a:pt x="3675" y="1405"/>
                </a:lnTo>
                <a:lnTo>
                  <a:pt x="3677" y="1405"/>
                </a:lnTo>
                <a:lnTo>
                  <a:pt x="3677" y="1405"/>
                </a:lnTo>
                <a:lnTo>
                  <a:pt x="3677" y="1407"/>
                </a:lnTo>
                <a:lnTo>
                  <a:pt x="3677" y="1407"/>
                </a:lnTo>
                <a:lnTo>
                  <a:pt x="3679" y="1409"/>
                </a:lnTo>
                <a:lnTo>
                  <a:pt x="3677" y="1409"/>
                </a:lnTo>
                <a:lnTo>
                  <a:pt x="3677" y="1409"/>
                </a:lnTo>
                <a:lnTo>
                  <a:pt x="3679" y="1413"/>
                </a:lnTo>
                <a:lnTo>
                  <a:pt x="3679" y="1415"/>
                </a:lnTo>
                <a:lnTo>
                  <a:pt x="3681" y="1415"/>
                </a:lnTo>
                <a:lnTo>
                  <a:pt x="3684" y="1419"/>
                </a:lnTo>
                <a:lnTo>
                  <a:pt x="3684" y="1419"/>
                </a:lnTo>
                <a:lnTo>
                  <a:pt x="3686" y="1419"/>
                </a:lnTo>
                <a:lnTo>
                  <a:pt x="3686" y="1422"/>
                </a:lnTo>
                <a:lnTo>
                  <a:pt x="3686" y="1424"/>
                </a:lnTo>
                <a:lnTo>
                  <a:pt x="3686" y="1426"/>
                </a:lnTo>
                <a:lnTo>
                  <a:pt x="3686" y="1426"/>
                </a:lnTo>
                <a:lnTo>
                  <a:pt x="3688" y="1428"/>
                </a:lnTo>
                <a:lnTo>
                  <a:pt x="3688" y="1432"/>
                </a:lnTo>
                <a:lnTo>
                  <a:pt x="3690" y="1434"/>
                </a:lnTo>
                <a:lnTo>
                  <a:pt x="3690" y="1434"/>
                </a:lnTo>
                <a:lnTo>
                  <a:pt x="3690" y="1436"/>
                </a:lnTo>
                <a:lnTo>
                  <a:pt x="3692" y="1443"/>
                </a:lnTo>
                <a:lnTo>
                  <a:pt x="3692" y="1445"/>
                </a:lnTo>
                <a:lnTo>
                  <a:pt x="3692" y="1447"/>
                </a:lnTo>
                <a:lnTo>
                  <a:pt x="3694" y="1449"/>
                </a:lnTo>
                <a:lnTo>
                  <a:pt x="3696" y="1457"/>
                </a:lnTo>
                <a:lnTo>
                  <a:pt x="3698" y="1457"/>
                </a:lnTo>
                <a:lnTo>
                  <a:pt x="3698" y="1459"/>
                </a:lnTo>
                <a:lnTo>
                  <a:pt x="3700" y="1461"/>
                </a:lnTo>
                <a:lnTo>
                  <a:pt x="3702" y="1461"/>
                </a:lnTo>
                <a:lnTo>
                  <a:pt x="3704" y="1466"/>
                </a:lnTo>
                <a:lnTo>
                  <a:pt x="3704" y="1468"/>
                </a:lnTo>
                <a:lnTo>
                  <a:pt x="3707" y="1472"/>
                </a:lnTo>
                <a:lnTo>
                  <a:pt x="3707" y="1476"/>
                </a:lnTo>
                <a:lnTo>
                  <a:pt x="3711" y="1480"/>
                </a:lnTo>
                <a:lnTo>
                  <a:pt x="3711" y="1482"/>
                </a:lnTo>
                <a:lnTo>
                  <a:pt x="3711" y="1484"/>
                </a:lnTo>
                <a:lnTo>
                  <a:pt x="3711" y="1484"/>
                </a:lnTo>
                <a:lnTo>
                  <a:pt x="3711" y="1487"/>
                </a:lnTo>
                <a:lnTo>
                  <a:pt x="3713" y="1487"/>
                </a:lnTo>
                <a:lnTo>
                  <a:pt x="3713" y="1487"/>
                </a:lnTo>
                <a:lnTo>
                  <a:pt x="3713" y="1489"/>
                </a:lnTo>
                <a:lnTo>
                  <a:pt x="3715" y="1493"/>
                </a:lnTo>
                <a:lnTo>
                  <a:pt x="3715" y="1495"/>
                </a:lnTo>
                <a:lnTo>
                  <a:pt x="3715" y="1493"/>
                </a:lnTo>
                <a:lnTo>
                  <a:pt x="3715" y="1491"/>
                </a:lnTo>
                <a:lnTo>
                  <a:pt x="3713" y="1489"/>
                </a:lnTo>
                <a:lnTo>
                  <a:pt x="3713" y="1489"/>
                </a:lnTo>
                <a:lnTo>
                  <a:pt x="3713" y="1489"/>
                </a:lnTo>
                <a:lnTo>
                  <a:pt x="3713" y="1493"/>
                </a:lnTo>
                <a:lnTo>
                  <a:pt x="3713" y="1495"/>
                </a:lnTo>
                <a:lnTo>
                  <a:pt x="3715" y="1499"/>
                </a:lnTo>
                <a:lnTo>
                  <a:pt x="3715" y="1499"/>
                </a:lnTo>
                <a:lnTo>
                  <a:pt x="3715" y="1499"/>
                </a:lnTo>
                <a:lnTo>
                  <a:pt x="3715" y="1499"/>
                </a:lnTo>
                <a:lnTo>
                  <a:pt x="3715" y="1501"/>
                </a:lnTo>
                <a:lnTo>
                  <a:pt x="3717" y="1503"/>
                </a:lnTo>
                <a:lnTo>
                  <a:pt x="3717" y="1503"/>
                </a:lnTo>
                <a:lnTo>
                  <a:pt x="3723" y="1510"/>
                </a:lnTo>
                <a:lnTo>
                  <a:pt x="3723" y="1512"/>
                </a:lnTo>
                <a:lnTo>
                  <a:pt x="3728" y="1514"/>
                </a:lnTo>
                <a:lnTo>
                  <a:pt x="3732" y="1516"/>
                </a:lnTo>
                <a:lnTo>
                  <a:pt x="3732" y="1514"/>
                </a:lnTo>
                <a:lnTo>
                  <a:pt x="3734" y="1514"/>
                </a:lnTo>
                <a:lnTo>
                  <a:pt x="3738" y="1510"/>
                </a:lnTo>
                <a:lnTo>
                  <a:pt x="3740" y="1510"/>
                </a:lnTo>
                <a:lnTo>
                  <a:pt x="3740" y="1505"/>
                </a:lnTo>
                <a:lnTo>
                  <a:pt x="3740" y="1503"/>
                </a:lnTo>
                <a:lnTo>
                  <a:pt x="3742" y="1501"/>
                </a:lnTo>
                <a:lnTo>
                  <a:pt x="3744" y="1499"/>
                </a:lnTo>
                <a:lnTo>
                  <a:pt x="3753" y="1497"/>
                </a:lnTo>
                <a:lnTo>
                  <a:pt x="3755" y="1497"/>
                </a:lnTo>
                <a:lnTo>
                  <a:pt x="3759" y="1499"/>
                </a:lnTo>
                <a:lnTo>
                  <a:pt x="3757" y="1497"/>
                </a:lnTo>
                <a:lnTo>
                  <a:pt x="3757" y="1497"/>
                </a:lnTo>
                <a:lnTo>
                  <a:pt x="3755" y="1497"/>
                </a:lnTo>
                <a:lnTo>
                  <a:pt x="3753" y="1497"/>
                </a:lnTo>
                <a:lnTo>
                  <a:pt x="3751" y="1495"/>
                </a:lnTo>
                <a:lnTo>
                  <a:pt x="3751" y="1495"/>
                </a:lnTo>
                <a:lnTo>
                  <a:pt x="3751" y="1493"/>
                </a:lnTo>
                <a:lnTo>
                  <a:pt x="3753" y="1491"/>
                </a:lnTo>
                <a:lnTo>
                  <a:pt x="3757" y="1487"/>
                </a:lnTo>
                <a:lnTo>
                  <a:pt x="3757" y="1484"/>
                </a:lnTo>
                <a:lnTo>
                  <a:pt x="3757" y="1482"/>
                </a:lnTo>
                <a:lnTo>
                  <a:pt x="3757" y="1482"/>
                </a:lnTo>
                <a:lnTo>
                  <a:pt x="3759" y="1482"/>
                </a:lnTo>
                <a:lnTo>
                  <a:pt x="3761" y="1482"/>
                </a:lnTo>
                <a:lnTo>
                  <a:pt x="3761" y="1482"/>
                </a:lnTo>
                <a:lnTo>
                  <a:pt x="3763" y="1482"/>
                </a:lnTo>
                <a:lnTo>
                  <a:pt x="3765" y="1482"/>
                </a:lnTo>
                <a:lnTo>
                  <a:pt x="3765" y="1476"/>
                </a:lnTo>
                <a:lnTo>
                  <a:pt x="3765" y="1470"/>
                </a:lnTo>
                <a:lnTo>
                  <a:pt x="3765" y="1468"/>
                </a:lnTo>
                <a:lnTo>
                  <a:pt x="3763" y="1468"/>
                </a:lnTo>
                <a:lnTo>
                  <a:pt x="3763" y="1468"/>
                </a:lnTo>
                <a:lnTo>
                  <a:pt x="3763" y="1468"/>
                </a:lnTo>
                <a:lnTo>
                  <a:pt x="3763" y="1466"/>
                </a:lnTo>
                <a:lnTo>
                  <a:pt x="3763" y="1463"/>
                </a:lnTo>
                <a:lnTo>
                  <a:pt x="3763" y="1463"/>
                </a:lnTo>
                <a:lnTo>
                  <a:pt x="3765" y="1457"/>
                </a:lnTo>
                <a:lnTo>
                  <a:pt x="3767" y="1455"/>
                </a:lnTo>
                <a:lnTo>
                  <a:pt x="3767" y="1453"/>
                </a:lnTo>
                <a:lnTo>
                  <a:pt x="3769" y="1451"/>
                </a:lnTo>
                <a:lnTo>
                  <a:pt x="3769" y="1449"/>
                </a:lnTo>
                <a:lnTo>
                  <a:pt x="3772" y="1438"/>
                </a:lnTo>
                <a:lnTo>
                  <a:pt x="3772" y="1436"/>
                </a:lnTo>
                <a:lnTo>
                  <a:pt x="3767" y="1436"/>
                </a:lnTo>
                <a:lnTo>
                  <a:pt x="3767" y="1434"/>
                </a:lnTo>
                <a:lnTo>
                  <a:pt x="3769" y="1432"/>
                </a:lnTo>
                <a:lnTo>
                  <a:pt x="3769" y="1434"/>
                </a:lnTo>
                <a:lnTo>
                  <a:pt x="3772" y="1436"/>
                </a:lnTo>
                <a:lnTo>
                  <a:pt x="3772" y="1436"/>
                </a:lnTo>
                <a:lnTo>
                  <a:pt x="3769" y="1434"/>
                </a:lnTo>
                <a:lnTo>
                  <a:pt x="3769" y="1432"/>
                </a:lnTo>
                <a:lnTo>
                  <a:pt x="3769" y="1430"/>
                </a:lnTo>
                <a:lnTo>
                  <a:pt x="3769" y="1428"/>
                </a:lnTo>
                <a:lnTo>
                  <a:pt x="3767" y="1426"/>
                </a:lnTo>
                <a:lnTo>
                  <a:pt x="3769" y="1424"/>
                </a:lnTo>
                <a:lnTo>
                  <a:pt x="3769" y="1424"/>
                </a:lnTo>
                <a:lnTo>
                  <a:pt x="3769" y="1422"/>
                </a:lnTo>
                <a:lnTo>
                  <a:pt x="3769" y="1419"/>
                </a:lnTo>
                <a:lnTo>
                  <a:pt x="3767" y="1417"/>
                </a:lnTo>
                <a:lnTo>
                  <a:pt x="3767" y="1413"/>
                </a:lnTo>
                <a:lnTo>
                  <a:pt x="3767" y="1409"/>
                </a:lnTo>
                <a:lnTo>
                  <a:pt x="3772" y="1405"/>
                </a:lnTo>
                <a:lnTo>
                  <a:pt x="3772" y="1403"/>
                </a:lnTo>
                <a:lnTo>
                  <a:pt x="3776" y="1401"/>
                </a:lnTo>
                <a:lnTo>
                  <a:pt x="3778" y="1401"/>
                </a:lnTo>
                <a:lnTo>
                  <a:pt x="3778" y="1401"/>
                </a:lnTo>
                <a:lnTo>
                  <a:pt x="3778" y="1403"/>
                </a:lnTo>
                <a:lnTo>
                  <a:pt x="3780" y="1403"/>
                </a:lnTo>
                <a:lnTo>
                  <a:pt x="3780" y="1403"/>
                </a:lnTo>
                <a:lnTo>
                  <a:pt x="3780" y="1403"/>
                </a:lnTo>
                <a:lnTo>
                  <a:pt x="3782" y="1403"/>
                </a:lnTo>
                <a:lnTo>
                  <a:pt x="3782" y="1401"/>
                </a:lnTo>
                <a:lnTo>
                  <a:pt x="3784" y="1401"/>
                </a:lnTo>
                <a:lnTo>
                  <a:pt x="3784" y="1396"/>
                </a:lnTo>
                <a:lnTo>
                  <a:pt x="3786" y="1394"/>
                </a:lnTo>
                <a:lnTo>
                  <a:pt x="3786" y="1394"/>
                </a:lnTo>
                <a:lnTo>
                  <a:pt x="3792" y="1394"/>
                </a:lnTo>
                <a:lnTo>
                  <a:pt x="3792" y="1394"/>
                </a:lnTo>
                <a:lnTo>
                  <a:pt x="3797" y="1392"/>
                </a:lnTo>
                <a:lnTo>
                  <a:pt x="3799" y="1392"/>
                </a:lnTo>
                <a:lnTo>
                  <a:pt x="3801" y="1390"/>
                </a:lnTo>
                <a:lnTo>
                  <a:pt x="3801" y="1390"/>
                </a:lnTo>
                <a:lnTo>
                  <a:pt x="3801" y="1388"/>
                </a:lnTo>
                <a:lnTo>
                  <a:pt x="3801" y="1388"/>
                </a:lnTo>
                <a:lnTo>
                  <a:pt x="3801" y="1386"/>
                </a:lnTo>
                <a:lnTo>
                  <a:pt x="3799" y="1386"/>
                </a:lnTo>
                <a:lnTo>
                  <a:pt x="3799" y="1386"/>
                </a:lnTo>
                <a:lnTo>
                  <a:pt x="3801" y="1384"/>
                </a:lnTo>
                <a:lnTo>
                  <a:pt x="3805" y="1382"/>
                </a:lnTo>
                <a:lnTo>
                  <a:pt x="3809" y="1378"/>
                </a:lnTo>
                <a:lnTo>
                  <a:pt x="3813" y="1375"/>
                </a:lnTo>
                <a:lnTo>
                  <a:pt x="3816" y="1373"/>
                </a:lnTo>
                <a:lnTo>
                  <a:pt x="3818" y="1369"/>
                </a:lnTo>
                <a:lnTo>
                  <a:pt x="3820" y="1369"/>
                </a:lnTo>
                <a:lnTo>
                  <a:pt x="3826" y="1365"/>
                </a:lnTo>
                <a:lnTo>
                  <a:pt x="3828" y="1365"/>
                </a:lnTo>
                <a:lnTo>
                  <a:pt x="3832" y="1361"/>
                </a:lnTo>
                <a:lnTo>
                  <a:pt x="3834" y="1357"/>
                </a:lnTo>
                <a:lnTo>
                  <a:pt x="3834" y="1357"/>
                </a:lnTo>
                <a:lnTo>
                  <a:pt x="3836" y="1354"/>
                </a:lnTo>
                <a:lnTo>
                  <a:pt x="3836" y="1352"/>
                </a:lnTo>
                <a:lnTo>
                  <a:pt x="3843" y="1348"/>
                </a:lnTo>
                <a:lnTo>
                  <a:pt x="3845" y="1346"/>
                </a:lnTo>
                <a:lnTo>
                  <a:pt x="3845" y="1346"/>
                </a:lnTo>
                <a:lnTo>
                  <a:pt x="3845" y="1344"/>
                </a:lnTo>
                <a:lnTo>
                  <a:pt x="3843" y="1346"/>
                </a:lnTo>
                <a:lnTo>
                  <a:pt x="3841" y="1346"/>
                </a:lnTo>
                <a:lnTo>
                  <a:pt x="3841" y="1346"/>
                </a:lnTo>
                <a:lnTo>
                  <a:pt x="3843" y="1344"/>
                </a:lnTo>
                <a:lnTo>
                  <a:pt x="3845" y="1342"/>
                </a:lnTo>
                <a:lnTo>
                  <a:pt x="3847" y="1342"/>
                </a:lnTo>
                <a:lnTo>
                  <a:pt x="3847" y="1342"/>
                </a:lnTo>
                <a:lnTo>
                  <a:pt x="3847" y="1344"/>
                </a:lnTo>
                <a:lnTo>
                  <a:pt x="3847" y="1344"/>
                </a:lnTo>
                <a:lnTo>
                  <a:pt x="3847" y="1344"/>
                </a:lnTo>
                <a:lnTo>
                  <a:pt x="3847" y="1344"/>
                </a:lnTo>
                <a:lnTo>
                  <a:pt x="3851" y="1344"/>
                </a:lnTo>
                <a:lnTo>
                  <a:pt x="3857" y="1342"/>
                </a:lnTo>
                <a:lnTo>
                  <a:pt x="3857" y="1342"/>
                </a:lnTo>
                <a:lnTo>
                  <a:pt x="3857" y="1342"/>
                </a:lnTo>
                <a:lnTo>
                  <a:pt x="3857" y="1340"/>
                </a:lnTo>
                <a:lnTo>
                  <a:pt x="3857" y="1340"/>
                </a:lnTo>
                <a:lnTo>
                  <a:pt x="3857" y="1340"/>
                </a:lnTo>
                <a:lnTo>
                  <a:pt x="3860" y="1340"/>
                </a:lnTo>
                <a:lnTo>
                  <a:pt x="3860" y="1340"/>
                </a:lnTo>
                <a:lnTo>
                  <a:pt x="3862" y="1338"/>
                </a:lnTo>
                <a:lnTo>
                  <a:pt x="3864" y="1336"/>
                </a:lnTo>
                <a:lnTo>
                  <a:pt x="3864" y="1336"/>
                </a:lnTo>
                <a:lnTo>
                  <a:pt x="3864" y="1334"/>
                </a:lnTo>
                <a:lnTo>
                  <a:pt x="3866" y="1331"/>
                </a:lnTo>
                <a:lnTo>
                  <a:pt x="3868" y="1331"/>
                </a:lnTo>
                <a:lnTo>
                  <a:pt x="3868" y="1329"/>
                </a:lnTo>
                <a:lnTo>
                  <a:pt x="3868" y="1329"/>
                </a:lnTo>
                <a:lnTo>
                  <a:pt x="3866" y="1325"/>
                </a:lnTo>
                <a:lnTo>
                  <a:pt x="3866" y="1323"/>
                </a:lnTo>
                <a:lnTo>
                  <a:pt x="3866" y="1321"/>
                </a:lnTo>
                <a:lnTo>
                  <a:pt x="3868" y="1319"/>
                </a:lnTo>
                <a:lnTo>
                  <a:pt x="3870" y="1317"/>
                </a:lnTo>
                <a:lnTo>
                  <a:pt x="3870" y="1317"/>
                </a:lnTo>
                <a:lnTo>
                  <a:pt x="3878" y="1315"/>
                </a:lnTo>
                <a:lnTo>
                  <a:pt x="3880" y="1315"/>
                </a:lnTo>
                <a:lnTo>
                  <a:pt x="3883" y="1313"/>
                </a:lnTo>
                <a:lnTo>
                  <a:pt x="3883" y="1310"/>
                </a:lnTo>
                <a:lnTo>
                  <a:pt x="3885" y="1310"/>
                </a:lnTo>
                <a:lnTo>
                  <a:pt x="3885" y="1308"/>
                </a:lnTo>
                <a:lnTo>
                  <a:pt x="3885" y="1308"/>
                </a:lnTo>
                <a:lnTo>
                  <a:pt x="3883" y="1306"/>
                </a:lnTo>
                <a:lnTo>
                  <a:pt x="3883" y="1306"/>
                </a:lnTo>
                <a:lnTo>
                  <a:pt x="3883" y="1304"/>
                </a:lnTo>
                <a:lnTo>
                  <a:pt x="3883" y="1306"/>
                </a:lnTo>
                <a:lnTo>
                  <a:pt x="3885" y="1306"/>
                </a:lnTo>
                <a:lnTo>
                  <a:pt x="3885" y="1308"/>
                </a:lnTo>
                <a:lnTo>
                  <a:pt x="3885" y="1310"/>
                </a:lnTo>
                <a:lnTo>
                  <a:pt x="3885" y="1313"/>
                </a:lnTo>
                <a:lnTo>
                  <a:pt x="3883" y="1315"/>
                </a:lnTo>
                <a:lnTo>
                  <a:pt x="3885" y="1317"/>
                </a:lnTo>
                <a:lnTo>
                  <a:pt x="3887" y="1317"/>
                </a:lnTo>
                <a:lnTo>
                  <a:pt x="3887" y="1315"/>
                </a:lnTo>
                <a:lnTo>
                  <a:pt x="3887" y="1315"/>
                </a:lnTo>
                <a:lnTo>
                  <a:pt x="3887" y="1315"/>
                </a:lnTo>
                <a:lnTo>
                  <a:pt x="3889" y="1317"/>
                </a:lnTo>
                <a:lnTo>
                  <a:pt x="3891" y="1315"/>
                </a:lnTo>
                <a:lnTo>
                  <a:pt x="3891" y="1315"/>
                </a:lnTo>
                <a:lnTo>
                  <a:pt x="3891" y="1313"/>
                </a:lnTo>
                <a:lnTo>
                  <a:pt x="3891" y="1308"/>
                </a:lnTo>
                <a:lnTo>
                  <a:pt x="3893" y="1308"/>
                </a:lnTo>
                <a:lnTo>
                  <a:pt x="3893" y="1310"/>
                </a:lnTo>
                <a:lnTo>
                  <a:pt x="3893" y="1310"/>
                </a:lnTo>
                <a:lnTo>
                  <a:pt x="3893" y="1310"/>
                </a:lnTo>
                <a:lnTo>
                  <a:pt x="3893" y="1315"/>
                </a:lnTo>
                <a:lnTo>
                  <a:pt x="3893" y="1315"/>
                </a:lnTo>
                <a:lnTo>
                  <a:pt x="3893" y="1317"/>
                </a:lnTo>
                <a:lnTo>
                  <a:pt x="3893" y="1317"/>
                </a:lnTo>
                <a:lnTo>
                  <a:pt x="3895" y="1315"/>
                </a:lnTo>
                <a:lnTo>
                  <a:pt x="3895" y="1315"/>
                </a:lnTo>
                <a:lnTo>
                  <a:pt x="3895" y="1315"/>
                </a:lnTo>
                <a:lnTo>
                  <a:pt x="3897" y="1315"/>
                </a:lnTo>
                <a:lnTo>
                  <a:pt x="3897" y="1315"/>
                </a:lnTo>
                <a:lnTo>
                  <a:pt x="3897" y="1315"/>
                </a:lnTo>
                <a:lnTo>
                  <a:pt x="3897" y="1313"/>
                </a:lnTo>
                <a:lnTo>
                  <a:pt x="3897" y="1310"/>
                </a:lnTo>
                <a:lnTo>
                  <a:pt x="3897" y="1310"/>
                </a:lnTo>
                <a:lnTo>
                  <a:pt x="3897" y="1308"/>
                </a:lnTo>
                <a:lnTo>
                  <a:pt x="3897" y="1310"/>
                </a:lnTo>
                <a:lnTo>
                  <a:pt x="3899" y="1313"/>
                </a:lnTo>
                <a:lnTo>
                  <a:pt x="3899" y="1313"/>
                </a:lnTo>
                <a:lnTo>
                  <a:pt x="3901" y="1315"/>
                </a:lnTo>
                <a:lnTo>
                  <a:pt x="3901" y="1315"/>
                </a:lnTo>
                <a:lnTo>
                  <a:pt x="3901" y="1315"/>
                </a:lnTo>
                <a:lnTo>
                  <a:pt x="3904" y="1313"/>
                </a:lnTo>
                <a:lnTo>
                  <a:pt x="3904" y="1313"/>
                </a:lnTo>
                <a:lnTo>
                  <a:pt x="3904" y="1310"/>
                </a:lnTo>
                <a:lnTo>
                  <a:pt x="3904" y="1306"/>
                </a:lnTo>
                <a:lnTo>
                  <a:pt x="3904" y="1306"/>
                </a:lnTo>
                <a:lnTo>
                  <a:pt x="3906" y="1310"/>
                </a:lnTo>
                <a:lnTo>
                  <a:pt x="3906" y="1313"/>
                </a:lnTo>
                <a:lnTo>
                  <a:pt x="3906" y="1315"/>
                </a:lnTo>
                <a:lnTo>
                  <a:pt x="3906" y="1313"/>
                </a:lnTo>
                <a:lnTo>
                  <a:pt x="3908" y="1313"/>
                </a:lnTo>
                <a:lnTo>
                  <a:pt x="3908" y="1310"/>
                </a:lnTo>
                <a:lnTo>
                  <a:pt x="3910" y="1310"/>
                </a:lnTo>
                <a:lnTo>
                  <a:pt x="3910" y="1308"/>
                </a:lnTo>
                <a:lnTo>
                  <a:pt x="3910" y="1308"/>
                </a:lnTo>
                <a:lnTo>
                  <a:pt x="3910" y="1306"/>
                </a:lnTo>
                <a:lnTo>
                  <a:pt x="3910" y="1304"/>
                </a:lnTo>
                <a:lnTo>
                  <a:pt x="3912" y="1304"/>
                </a:lnTo>
                <a:lnTo>
                  <a:pt x="3910" y="1306"/>
                </a:lnTo>
                <a:lnTo>
                  <a:pt x="3910" y="1306"/>
                </a:lnTo>
                <a:lnTo>
                  <a:pt x="3910" y="1308"/>
                </a:lnTo>
                <a:lnTo>
                  <a:pt x="3912" y="1310"/>
                </a:lnTo>
                <a:lnTo>
                  <a:pt x="3912" y="1308"/>
                </a:lnTo>
                <a:lnTo>
                  <a:pt x="3914" y="1308"/>
                </a:lnTo>
                <a:lnTo>
                  <a:pt x="3914" y="1308"/>
                </a:lnTo>
                <a:lnTo>
                  <a:pt x="3912" y="1310"/>
                </a:lnTo>
                <a:lnTo>
                  <a:pt x="3912" y="1310"/>
                </a:lnTo>
                <a:lnTo>
                  <a:pt x="3912" y="1313"/>
                </a:lnTo>
                <a:lnTo>
                  <a:pt x="3914" y="1313"/>
                </a:lnTo>
                <a:lnTo>
                  <a:pt x="3914" y="1313"/>
                </a:lnTo>
                <a:lnTo>
                  <a:pt x="3914" y="1313"/>
                </a:lnTo>
                <a:lnTo>
                  <a:pt x="3916" y="1313"/>
                </a:lnTo>
                <a:lnTo>
                  <a:pt x="3916" y="1310"/>
                </a:lnTo>
                <a:lnTo>
                  <a:pt x="3918" y="1308"/>
                </a:lnTo>
                <a:lnTo>
                  <a:pt x="3920" y="1306"/>
                </a:lnTo>
                <a:lnTo>
                  <a:pt x="3920" y="1306"/>
                </a:lnTo>
                <a:lnTo>
                  <a:pt x="3920" y="1304"/>
                </a:lnTo>
                <a:lnTo>
                  <a:pt x="3920" y="1304"/>
                </a:lnTo>
                <a:lnTo>
                  <a:pt x="3918" y="1302"/>
                </a:lnTo>
                <a:lnTo>
                  <a:pt x="3918" y="1302"/>
                </a:lnTo>
                <a:lnTo>
                  <a:pt x="3918" y="1300"/>
                </a:lnTo>
                <a:lnTo>
                  <a:pt x="3918" y="1300"/>
                </a:lnTo>
                <a:lnTo>
                  <a:pt x="3918" y="1298"/>
                </a:lnTo>
                <a:lnTo>
                  <a:pt x="3918" y="1298"/>
                </a:lnTo>
                <a:lnTo>
                  <a:pt x="3918" y="1298"/>
                </a:lnTo>
                <a:lnTo>
                  <a:pt x="3920" y="1296"/>
                </a:lnTo>
                <a:lnTo>
                  <a:pt x="3918" y="1296"/>
                </a:lnTo>
                <a:lnTo>
                  <a:pt x="3918" y="1294"/>
                </a:lnTo>
                <a:lnTo>
                  <a:pt x="3918" y="1294"/>
                </a:lnTo>
                <a:lnTo>
                  <a:pt x="3920" y="1294"/>
                </a:lnTo>
                <a:lnTo>
                  <a:pt x="3920" y="1292"/>
                </a:lnTo>
                <a:lnTo>
                  <a:pt x="3920" y="1292"/>
                </a:lnTo>
                <a:lnTo>
                  <a:pt x="3918" y="1289"/>
                </a:lnTo>
                <a:lnTo>
                  <a:pt x="3918" y="1289"/>
                </a:lnTo>
                <a:lnTo>
                  <a:pt x="3916" y="1287"/>
                </a:lnTo>
                <a:lnTo>
                  <a:pt x="3918" y="1289"/>
                </a:lnTo>
                <a:lnTo>
                  <a:pt x="3920" y="1289"/>
                </a:lnTo>
                <a:lnTo>
                  <a:pt x="3920" y="1287"/>
                </a:lnTo>
                <a:lnTo>
                  <a:pt x="3920" y="1287"/>
                </a:lnTo>
                <a:lnTo>
                  <a:pt x="3920" y="1287"/>
                </a:lnTo>
                <a:lnTo>
                  <a:pt x="3920" y="1285"/>
                </a:lnTo>
                <a:lnTo>
                  <a:pt x="3920" y="1287"/>
                </a:lnTo>
                <a:lnTo>
                  <a:pt x="3920" y="1289"/>
                </a:lnTo>
                <a:lnTo>
                  <a:pt x="3920" y="1292"/>
                </a:lnTo>
                <a:lnTo>
                  <a:pt x="3920" y="1294"/>
                </a:lnTo>
                <a:lnTo>
                  <a:pt x="3920" y="1296"/>
                </a:lnTo>
                <a:lnTo>
                  <a:pt x="3924" y="1300"/>
                </a:lnTo>
                <a:lnTo>
                  <a:pt x="3924" y="1302"/>
                </a:lnTo>
                <a:lnTo>
                  <a:pt x="3929" y="1300"/>
                </a:lnTo>
                <a:lnTo>
                  <a:pt x="3929" y="1300"/>
                </a:lnTo>
                <a:lnTo>
                  <a:pt x="3931" y="1300"/>
                </a:lnTo>
                <a:lnTo>
                  <a:pt x="3933" y="1298"/>
                </a:lnTo>
                <a:lnTo>
                  <a:pt x="3933" y="1298"/>
                </a:lnTo>
                <a:lnTo>
                  <a:pt x="3933" y="1298"/>
                </a:lnTo>
                <a:lnTo>
                  <a:pt x="3933" y="1300"/>
                </a:lnTo>
                <a:lnTo>
                  <a:pt x="3937" y="1302"/>
                </a:lnTo>
                <a:lnTo>
                  <a:pt x="3937" y="1304"/>
                </a:lnTo>
                <a:lnTo>
                  <a:pt x="3937" y="1306"/>
                </a:lnTo>
                <a:lnTo>
                  <a:pt x="3939" y="1304"/>
                </a:lnTo>
                <a:lnTo>
                  <a:pt x="3939" y="1304"/>
                </a:lnTo>
                <a:lnTo>
                  <a:pt x="3939" y="1306"/>
                </a:lnTo>
                <a:lnTo>
                  <a:pt x="3937" y="1306"/>
                </a:lnTo>
                <a:lnTo>
                  <a:pt x="3939" y="1308"/>
                </a:lnTo>
                <a:lnTo>
                  <a:pt x="3939" y="1313"/>
                </a:lnTo>
                <a:lnTo>
                  <a:pt x="3941" y="1315"/>
                </a:lnTo>
                <a:lnTo>
                  <a:pt x="3941" y="1317"/>
                </a:lnTo>
                <a:lnTo>
                  <a:pt x="3941" y="1323"/>
                </a:lnTo>
                <a:lnTo>
                  <a:pt x="3943" y="1325"/>
                </a:lnTo>
                <a:lnTo>
                  <a:pt x="3943" y="1327"/>
                </a:lnTo>
                <a:lnTo>
                  <a:pt x="3945" y="1329"/>
                </a:lnTo>
                <a:lnTo>
                  <a:pt x="3945" y="1329"/>
                </a:lnTo>
                <a:lnTo>
                  <a:pt x="3945" y="1329"/>
                </a:lnTo>
                <a:lnTo>
                  <a:pt x="3950" y="1334"/>
                </a:lnTo>
                <a:lnTo>
                  <a:pt x="3952" y="1336"/>
                </a:lnTo>
                <a:lnTo>
                  <a:pt x="3952" y="1334"/>
                </a:lnTo>
                <a:lnTo>
                  <a:pt x="3952" y="1331"/>
                </a:lnTo>
                <a:lnTo>
                  <a:pt x="3952" y="1331"/>
                </a:lnTo>
                <a:lnTo>
                  <a:pt x="3952" y="1334"/>
                </a:lnTo>
                <a:lnTo>
                  <a:pt x="3954" y="1334"/>
                </a:lnTo>
                <a:lnTo>
                  <a:pt x="3954" y="1336"/>
                </a:lnTo>
                <a:lnTo>
                  <a:pt x="3954" y="1336"/>
                </a:lnTo>
                <a:lnTo>
                  <a:pt x="3952" y="1336"/>
                </a:lnTo>
                <a:lnTo>
                  <a:pt x="3952" y="1338"/>
                </a:lnTo>
                <a:lnTo>
                  <a:pt x="3952" y="1338"/>
                </a:lnTo>
                <a:lnTo>
                  <a:pt x="3954" y="1338"/>
                </a:lnTo>
                <a:lnTo>
                  <a:pt x="3954" y="1336"/>
                </a:lnTo>
                <a:lnTo>
                  <a:pt x="3956" y="1336"/>
                </a:lnTo>
                <a:lnTo>
                  <a:pt x="3956" y="1334"/>
                </a:lnTo>
                <a:lnTo>
                  <a:pt x="3956" y="1336"/>
                </a:lnTo>
                <a:lnTo>
                  <a:pt x="3956" y="1338"/>
                </a:lnTo>
                <a:lnTo>
                  <a:pt x="3956" y="1338"/>
                </a:lnTo>
                <a:lnTo>
                  <a:pt x="3956" y="1338"/>
                </a:lnTo>
                <a:lnTo>
                  <a:pt x="3956" y="1338"/>
                </a:lnTo>
                <a:lnTo>
                  <a:pt x="3956" y="1340"/>
                </a:lnTo>
                <a:lnTo>
                  <a:pt x="3956" y="1342"/>
                </a:lnTo>
                <a:lnTo>
                  <a:pt x="3958" y="1342"/>
                </a:lnTo>
                <a:lnTo>
                  <a:pt x="3958" y="1342"/>
                </a:lnTo>
                <a:lnTo>
                  <a:pt x="3958" y="1340"/>
                </a:lnTo>
                <a:lnTo>
                  <a:pt x="3958" y="1340"/>
                </a:lnTo>
                <a:lnTo>
                  <a:pt x="3960" y="1340"/>
                </a:lnTo>
                <a:lnTo>
                  <a:pt x="3960" y="1340"/>
                </a:lnTo>
                <a:lnTo>
                  <a:pt x="3962" y="1340"/>
                </a:lnTo>
                <a:lnTo>
                  <a:pt x="3964" y="1342"/>
                </a:lnTo>
                <a:lnTo>
                  <a:pt x="3964" y="1342"/>
                </a:lnTo>
                <a:lnTo>
                  <a:pt x="3964" y="1342"/>
                </a:lnTo>
                <a:lnTo>
                  <a:pt x="3964" y="1344"/>
                </a:lnTo>
                <a:lnTo>
                  <a:pt x="3964" y="1344"/>
                </a:lnTo>
                <a:lnTo>
                  <a:pt x="3966" y="1344"/>
                </a:lnTo>
                <a:lnTo>
                  <a:pt x="3966" y="1346"/>
                </a:lnTo>
                <a:lnTo>
                  <a:pt x="3966" y="1346"/>
                </a:lnTo>
                <a:lnTo>
                  <a:pt x="3966" y="1348"/>
                </a:lnTo>
                <a:lnTo>
                  <a:pt x="3968" y="1348"/>
                </a:lnTo>
                <a:lnTo>
                  <a:pt x="3968" y="1348"/>
                </a:lnTo>
                <a:lnTo>
                  <a:pt x="3968" y="1348"/>
                </a:lnTo>
                <a:lnTo>
                  <a:pt x="3968" y="1350"/>
                </a:lnTo>
                <a:lnTo>
                  <a:pt x="3968" y="1350"/>
                </a:lnTo>
                <a:lnTo>
                  <a:pt x="3966" y="1352"/>
                </a:lnTo>
                <a:lnTo>
                  <a:pt x="3966" y="1350"/>
                </a:lnTo>
                <a:lnTo>
                  <a:pt x="3964" y="1348"/>
                </a:lnTo>
                <a:lnTo>
                  <a:pt x="3962" y="1348"/>
                </a:lnTo>
                <a:lnTo>
                  <a:pt x="3962" y="1350"/>
                </a:lnTo>
                <a:lnTo>
                  <a:pt x="3964" y="1352"/>
                </a:lnTo>
                <a:lnTo>
                  <a:pt x="3964" y="1354"/>
                </a:lnTo>
                <a:lnTo>
                  <a:pt x="3966" y="1357"/>
                </a:lnTo>
                <a:lnTo>
                  <a:pt x="3968" y="1357"/>
                </a:lnTo>
                <a:lnTo>
                  <a:pt x="3968" y="1357"/>
                </a:lnTo>
                <a:lnTo>
                  <a:pt x="3968" y="1354"/>
                </a:lnTo>
                <a:lnTo>
                  <a:pt x="3968" y="1352"/>
                </a:lnTo>
                <a:lnTo>
                  <a:pt x="3968" y="1352"/>
                </a:lnTo>
                <a:lnTo>
                  <a:pt x="3971" y="1350"/>
                </a:lnTo>
                <a:lnTo>
                  <a:pt x="3971" y="1350"/>
                </a:lnTo>
                <a:lnTo>
                  <a:pt x="3971" y="1352"/>
                </a:lnTo>
                <a:lnTo>
                  <a:pt x="3971" y="1357"/>
                </a:lnTo>
                <a:lnTo>
                  <a:pt x="3971" y="1357"/>
                </a:lnTo>
                <a:lnTo>
                  <a:pt x="3973" y="1359"/>
                </a:lnTo>
                <a:lnTo>
                  <a:pt x="3973" y="1359"/>
                </a:lnTo>
                <a:lnTo>
                  <a:pt x="3973" y="1361"/>
                </a:lnTo>
                <a:lnTo>
                  <a:pt x="3973" y="1363"/>
                </a:lnTo>
                <a:lnTo>
                  <a:pt x="3975" y="1367"/>
                </a:lnTo>
                <a:lnTo>
                  <a:pt x="3977" y="1373"/>
                </a:lnTo>
                <a:lnTo>
                  <a:pt x="3977" y="1375"/>
                </a:lnTo>
                <a:lnTo>
                  <a:pt x="3979" y="1375"/>
                </a:lnTo>
                <a:lnTo>
                  <a:pt x="3977" y="1380"/>
                </a:lnTo>
                <a:lnTo>
                  <a:pt x="3977" y="1382"/>
                </a:lnTo>
                <a:lnTo>
                  <a:pt x="3977" y="1384"/>
                </a:lnTo>
                <a:lnTo>
                  <a:pt x="3977" y="1386"/>
                </a:lnTo>
                <a:lnTo>
                  <a:pt x="3975" y="1386"/>
                </a:lnTo>
                <a:lnTo>
                  <a:pt x="3975" y="1390"/>
                </a:lnTo>
                <a:lnTo>
                  <a:pt x="3975" y="1390"/>
                </a:lnTo>
                <a:lnTo>
                  <a:pt x="3973" y="1392"/>
                </a:lnTo>
                <a:lnTo>
                  <a:pt x="3973" y="1399"/>
                </a:lnTo>
                <a:lnTo>
                  <a:pt x="3973" y="1399"/>
                </a:lnTo>
                <a:lnTo>
                  <a:pt x="3975" y="1399"/>
                </a:lnTo>
                <a:lnTo>
                  <a:pt x="3977" y="1399"/>
                </a:lnTo>
                <a:lnTo>
                  <a:pt x="3977" y="1396"/>
                </a:lnTo>
                <a:lnTo>
                  <a:pt x="3979" y="1394"/>
                </a:lnTo>
                <a:lnTo>
                  <a:pt x="3979" y="1394"/>
                </a:lnTo>
                <a:lnTo>
                  <a:pt x="3979" y="1394"/>
                </a:lnTo>
                <a:lnTo>
                  <a:pt x="3979" y="1394"/>
                </a:lnTo>
                <a:lnTo>
                  <a:pt x="3979" y="1392"/>
                </a:lnTo>
                <a:lnTo>
                  <a:pt x="3979" y="1392"/>
                </a:lnTo>
                <a:lnTo>
                  <a:pt x="3979" y="1394"/>
                </a:lnTo>
                <a:lnTo>
                  <a:pt x="3979" y="1396"/>
                </a:lnTo>
                <a:lnTo>
                  <a:pt x="3979" y="1399"/>
                </a:lnTo>
                <a:lnTo>
                  <a:pt x="3979" y="1399"/>
                </a:lnTo>
                <a:lnTo>
                  <a:pt x="3979" y="1401"/>
                </a:lnTo>
                <a:lnTo>
                  <a:pt x="3979" y="1401"/>
                </a:lnTo>
                <a:lnTo>
                  <a:pt x="3981" y="1401"/>
                </a:lnTo>
                <a:lnTo>
                  <a:pt x="3981" y="1399"/>
                </a:lnTo>
                <a:lnTo>
                  <a:pt x="3981" y="1399"/>
                </a:lnTo>
                <a:lnTo>
                  <a:pt x="3983" y="1396"/>
                </a:lnTo>
                <a:lnTo>
                  <a:pt x="3983" y="1399"/>
                </a:lnTo>
                <a:lnTo>
                  <a:pt x="3983" y="1399"/>
                </a:lnTo>
                <a:lnTo>
                  <a:pt x="3983" y="1399"/>
                </a:lnTo>
                <a:lnTo>
                  <a:pt x="3983" y="1401"/>
                </a:lnTo>
                <a:lnTo>
                  <a:pt x="3983" y="1403"/>
                </a:lnTo>
                <a:lnTo>
                  <a:pt x="3985" y="1403"/>
                </a:lnTo>
                <a:lnTo>
                  <a:pt x="3987" y="1403"/>
                </a:lnTo>
                <a:lnTo>
                  <a:pt x="3987" y="1401"/>
                </a:lnTo>
                <a:lnTo>
                  <a:pt x="3989" y="1399"/>
                </a:lnTo>
                <a:lnTo>
                  <a:pt x="3989" y="1399"/>
                </a:lnTo>
                <a:lnTo>
                  <a:pt x="3989" y="1401"/>
                </a:lnTo>
                <a:lnTo>
                  <a:pt x="3989" y="1401"/>
                </a:lnTo>
                <a:lnTo>
                  <a:pt x="3987" y="1403"/>
                </a:lnTo>
                <a:lnTo>
                  <a:pt x="3989" y="1403"/>
                </a:lnTo>
                <a:lnTo>
                  <a:pt x="3989" y="1403"/>
                </a:lnTo>
                <a:lnTo>
                  <a:pt x="3992" y="1403"/>
                </a:lnTo>
                <a:lnTo>
                  <a:pt x="3994" y="1401"/>
                </a:lnTo>
                <a:lnTo>
                  <a:pt x="3994" y="1399"/>
                </a:lnTo>
                <a:lnTo>
                  <a:pt x="3996" y="1396"/>
                </a:lnTo>
                <a:lnTo>
                  <a:pt x="3998" y="1396"/>
                </a:lnTo>
                <a:lnTo>
                  <a:pt x="4000" y="1394"/>
                </a:lnTo>
                <a:lnTo>
                  <a:pt x="4000" y="1394"/>
                </a:lnTo>
                <a:lnTo>
                  <a:pt x="4000" y="1394"/>
                </a:lnTo>
                <a:lnTo>
                  <a:pt x="4000" y="1394"/>
                </a:lnTo>
                <a:lnTo>
                  <a:pt x="4002" y="1394"/>
                </a:lnTo>
                <a:lnTo>
                  <a:pt x="4004" y="1392"/>
                </a:lnTo>
                <a:lnTo>
                  <a:pt x="4002" y="1392"/>
                </a:lnTo>
                <a:lnTo>
                  <a:pt x="4002" y="1390"/>
                </a:lnTo>
                <a:lnTo>
                  <a:pt x="4002" y="1388"/>
                </a:lnTo>
                <a:lnTo>
                  <a:pt x="4002" y="1388"/>
                </a:lnTo>
                <a:lnTo>
                  <a:pt x="4002" y="1388"/>
                </a:lnTo>
                <a:lnTo>
                  <a:pt x="4002" y="1390"/>
                </a:lnTo>
                <a:lnTo>
                  <a:pt x="4002" y="1390"/>
                </a:lnTo>
                <a:lnTo>
                  <a:pt x="4004" y="1392"/>
                </a:lnTo>
                <a:lnTo>
                  <a:pt x="4004" y="1392"/>
                </a:lnTo>
                <a:lnTo>
                  <a:pt x="4006" y="1392"/>
                </a:lnTo>
                <a:lnTo>
                  <a:pt x="4008" y="1392"/>
                </a:lnTo>
                <a:lnTo>
                  <a:pt x="4010" y="1388"/>
                </a:lnTo>
                <a:lnTo>
                  <a:pt x="4010" y="1388"/>
                </a:lnTo>
                <a:lnTo>
                  <a:pt x="4010" y="1386"/>
                </a:lnTo>
                <a:lnTo>
                  <a:pt x="4012" y="1384"/>
                </a:lnTo>
                <a:lnTo>
                  <a:pt x="4010" y="1382"/>
                </a:lnTo>
                <a:lnTo>
                  <a:pt x="4012" y="1380"/>
                </a:lnTo>
                <a:lnTo>
                  <a:pt x="4010" y="1380"/>
                </a:lnTo>
                <a:lnTo>
                  <a:pt x="4010" y="1380"/>
                </a:lnTo>
                <a:lnTo>
                  <a:pt x="4012" y="1380"/>
                </a:lnTo>
                <a:lnTo>
                  <a:pt x="4015" y="1382"/>
                </a:lnTo>
                <a:lnTo>
                  <a:pt x="4015" y="1382"/>
                </a:lnTo>
                <a:lnTo>
                  <a:pt x="4017" y="1384"/>
                </a:lnTo>
                <a:lnTo>
                  <a:pt x="4015" y="1384"/>
                </a:lnTo>
                <a:lnTo>
                  <a:pt x="4017" y="1386"/>
                </a:lnTo>
                <a:lnTo>
                  <a:pt x="4017" y="1388"/>
                </a:lnTo>
                <a:lnTo>
                  <a:pt x="4019" y="1390"/>
                </a:lnTo>
                <a:lnTo>
                  <a:pt x="4019" y="1392"/>
                </a:lnTo>
                <a:lnTo>
                  <a:pt x="4021" y="1392"/>
                </a:lnTo>
                <a:lnTo>
                  <a:pt x="4023" y="1392"/>
                </a:lnTo>
                <a:lnTo>
                  <a:pt x="4023" y="1392"/>
                </a:lnTo>
                <a:lnTo>
                  <a:pt x="4023" y="1390"/>
                </a:lnTo>
                <a:lnTo>
                  <a:pt x="4023" y="1392"/>
                </a:lnTo>
                <a:lnTo>
                  <a:pt x="4023" y="1392"/>
                </a:lnTo>
                <a:lnTo>
                  <a:pt x="4023" y="1396"/>
                </a:lnTo>
                <a:lnTo>
                  <a:pt x="4021" y="1396"/>
                </a:lnTo>
                <a:lnTo>
                  <a:pt x="4021" y="1399"/>
                </a:lnTo>
                <a:lnTo>
                  <a:pt x="4023" y="1401"/>
                </a:lnTo>
                <a:lnTo>
                  <a:pt x="4025" y="1407"/>
                </a:lnTo>
                <a:lnTo>
                  <a:pt x="4023" y="1409"/>
                </a:lnTo>
                <a:lnTo>
                  <a:pt x="4025" y="1411"/>
                </a:lnTo>
                <a:lnTo>
                  <a:pt x="4025" y="1415"/>
                </a:lnTo>
                <a:lnTo>
                  <a:pt x="4025" y="1417"/>
                </a:lnTo>
                <a:lnTo>
                  <a:pt x="4027" y="1417"/>
                </a:lnTo>
                <a:lnTo>
                  <a:pt x="4027" y="1419"/>
                </a:lnTo>
                <a:lnTo>
                  <a:pt x="4027" y="1419"/>
                </a:lnTo>
                <a:lnTo>
                  <a:pt x="4027" y="1419"/>
                </a:lnTo>
                <a:lnTo>
                  <a:pt x="4027" y="1422"/>
                </a:lnTo>
                <a:lnTo>
                  <a:pt x="4027" y="1424"/>
                </a:lnTo>
                <a:lnTo>
                  <a:pt x="4029" y="1426"/>
                </a:lnTo>
                <a:lnTo>
                  <a:pt x="4029" y="1430"/>
                </a:lnTo>
                <a:lnTo>
                  <a:pt x="4029" y="1430"/>
                </a:lnTo>
                <a:lnTo>
                  <a:pt x="4029" y="1432"/>
                </a:lnTo>
                <a:lnTo>
                  <a:pt x="4029" y="1434"/>
                </a:lnTo>
                <a:lnTo>
                  <a:pt x="4031" y="1430"/>
                </a:lnTo>
                <a:lnTo>
                  <a:pt x="4031" y="1430"/>
                </a:lnTo>
                <a:lnTo>
                  <a:pt x="4031" y="1432"/>
                </a:lnTo>
                <a:lnTo>
                  <a:pt x="4031" y="1432"/>
                </a:lnTo>
                <a:lnTo>
                  <a:pt x="4033" y="1436"/>
                </a:lnTo>
                <a:lnTo>
                  <a:pt x="4033" y="1438"/>
                </a:lnTo>
                <a:lnTo>
                  <a:pt x="4036" y="1440"/>
                </a:lnTo>
                <a:lnTo>
                  <a:pt x="4036" y="1445"/>
                </a:lnTo>
                <a:lnTo>
                  <a:pt x="4038" y="1447"/>
                </a:lnTo>
                <a:lnTo>
                  <a:pt x="4038" y="1447"/>
                </a:lnTo>
                <a:lnTo>
                  <a:pt x="4038" y="1449"/>
                </a:lnTo>
                <a:lnTo>
                  <a:pt x="4038" y="1451"/>
                </a:lnTo>
                <a:lnTo>
                  <a:pt x="4036" y="1451"/>
                </a:lnTo>
                <a:lnTo>
                  <a:pt x="4038" y="1453"/>
                </a:lnTo>
                <a:lnTo>
                  <a:pt x="4036" y="1453"/>
                </a:lnTo>
                <a:lnTo>
                  <a:pt x="4036" y="1455"/>
                </a:lnTo>
                <a:lnTo>
                  <a:pt x="4036" y="1455"/>
                </a:lnTo>
                <a:lnTo>
                  <a:pt x="4038" y="1455"/>
                </a:lnTo>
                <a:lnTo>
                  <a:pt x="4038" y="1457"/>
                </a:lnTo>
                <a:lnTo>
                  <a:pt x="4038" y="1457"/>
                </a:lnTo>
                <a:lnTo>
                  <a:pt x="4038" y="1459"/>
                </a:lnTo>
                <a:lnTo>
                  <a:pt x="4038" y="1459"/>
                </a:lnTo>
                <a:lnTo>
                  <a:pt x="4038" y="1459"/>
                </a:lnTo>
                <a:lnTo>
                  <a:pt x="4036" y="1461"/>
                </a:lnTo>
                <a:lnTo>
                  <a:pt x="4038" y="1461"/>
                </a:lnTo>
                <a:lnTo>
                  <a:pt x="4038" y="1461"/>
                </a:lnTo>
                <a:lnTo>
                  <a:pt x="4040" y="1461"/>
                </a:lnTo>
                <a:lnTo>
                  <a:pt x="4040" y="1461"/>
                </a:lnTo>
                <a:lnTo>
                  <a:pt x="4040" y="1461"/>
                </a:lnTo>
                <a:lnTo>
                  <a:pt x="4040" y="1463"/>
                </a:lnTo>
                <a:lnTo>
                  <a:pt x="4038" y="1463"/>
                </a:lnTo>
                <a:lnTo>
                  <a:pt x="4038" y="1466"/>
                </a:lnTo>
                <a:lnTo>
                  <a:pt x="4038" y="1466"/>
                </a:lnTo>
                <a:lnTo>
                  <a:pt x="4038" y="1468"/>
                </a:lnTo>
                <a:lnTo>
                  <a:pt x="4038" y="1470"/>
                </a:lnTo>
                <a:lnTo>
                  <a:pt x="4038" y="1470"/>
                </a:lnTo>
                <a:lnTo>
                  <a:pt x="4038" y="1472"/>
                </a:lnTo>
                <a:lnTo>
                  <a:pt x="4036" y="1474"/>
                </a:lnTo>
                <a:lnTo>
                  <a:pt x="4036" y="1476"/>
                </a:lnTo>
                <a:lnTo>
                  <a:pt x="4036" y="1476"/>
                </a:lnTo>
                <a:lnTo>
                  <a:pt x="4033" y="1478"/>
                </a:lnTo>
                <a:lnTo>
                  <a:pt x="4036" y="1482"/>
                </a:lnTo>
                <a:lnTo>
                  <a:pt x="4036" y="1484"/>
                </a:lnTo>
                <a:lnTo>
                  <a:pt x="4036" y="1487"/>
                </a:lnTo>
                <a:lnTo>
                  <a:pt x="4036" y="1487"/>
                </a:lnTo>
                <a:lnTo>
                  <a:pt x="4038" y="1484"/>
                </a:lnTo>
                <a:lnTo>
                  <a:pt x="4038" y="1484"/>
                </a:lnTo>
                <a:lnTo>
                  <a:pt x="4036" y="1489"/>
                </a:lnTo>
                <a:lnTo>
                  <a:pt x="4036" y="1493"/>
                </a:lnTo>
                <a:lnTo>
                  <a:pt x="4033" y="1495"/>
                </a:lnTo>
                <a:lnTo>
                  <a:pt x="4033" y="1497"/>
                </a:lnTo>
                <a:lnTo>
                  <a:pt x="4031" y="1501"/>
                </a:lnTo>
                <a:lnTo>
                  <a:pt x="4031" y="1505"/>
                </a:lnTo>
                <a:lnTo>
                  <a:pt x="4031" y="1508"/>
                </a:lnTo>
                <a:lnTo>
                  <a:pt x="4031" y="1510"/>
                </a:lnTo>
                <a:lnTo>
                  <a:pt x="4031" y="1514"/>
                </a:lnTo>
                <a:lnTo>
                  <a:pt x="4033" y="1514"/>
                </a:lnTo>
                <a:lnTo>
                  <a:pt x="4033" y="1514"/>
                </a:lnTo>
                <a:lnTo>
                  <a:pt x="4033" y="1512"/>
                </a:lnTo>
                <a:lnTo>
                  <a:pt x="4036" y="1512"/>
                </a:lnTo>
                <a:lnTo>
                  <a:pt x="4036" y="1512"/>
                </a:lnTo>
                <a:lnTo>
                  <a:pt x="4038" y="1512"/>
                </a:lnTo>
                <a:lnTo>
                  <a:pt x="4038" y="1512"/>
                </a:lnTo>
                <a:lnTo>
                  <a:pt x="4040" y="1516"/>
                </a:lnTo>
                <a:lnTo>
                  <a:pt x="4040" y="1516"/>
                </a:lnTo>
                <a:lnTo>
                  <a:pt x="4042" y="1516"/>
                </a:lnTo>
                <a:lnTo>
                  <a:pt x="4042" y="1518"/>
                </a:lnTo>
                <a:lnTo>
                  <a:pt x="4042" y="1520"/>
                </a:lnTo>
                <a:lnTo>
                  <a:pt x="4044" y="1520"/>
                </a:lnTo>
                <a:lnTo>
                  <a:pt x="4044" y="1520"/>
                </a:lnTo>
                <a:lnTo>
                  <a:pt x="4046" y="1522"/>
                </a:lnTo>
                <a:lnTo>
                  <a:pt x="4046" y="1522"/>
                </a:lnTo>
                <a:lnTo>
                  <a:pt x="4048" y="1524"/>
                </a:lnTo>
                <a:lnTo>
                  <a:pt x="4048" y="1526"/>
                </a:lnTo>
                <a:lnTo>
                  <a:pt x="4050" y="1526"/>
                </a:lnTo>
                <a:lnTo>
                  <a:pt x="4050" y="1526"/>
                </a:lnTo>
                <a:lnTo>
                  <a:pt x="4050" y="1526"/>
                </a:lnTo>
                <a:lnTo>
                  <a:pt x="4050" y="1528"/>
                </a:lnTo>
                <a:lnTo>
                  <a:pt x="4052" y="1528"/>
                </a:lnTo>
                <a:lnTo>
                  <a:pt x="4052" y="1528"/>
                </a:lnTo>
                <a:lnTo>
                  <a:pt x="4052" y="1533"/>
                </a:lnTo>
                <a:lnTo>
                  <a:pt x="4054" y="1535"/>
                </a:lnTo>
                <a:lnTo>
                  <a:pt x="4059" y="1539"/>
                </a:lnTo>
                <a:lnTo>
                  <a:pt x="4059" y="1541"/>
                </a:lnTo>
                <a:lnTo>
                  <a:pt x="4061" y="1543"/>
                </a:lnTo>
                <a:lnTo>
                  <a:pt x="4061" y="1545"/>
                </a:lnTo>
                <a:lnTo>
                  <a:pt x="4063" y="1547"/>
                </a:lnTo>
                <a:lnTo>
                  <a:pt x="4061" y="1552"/>
                </a:lnTo>
                <a:lnTo>
                  <a:pt x="4063" y="1558"/>
                </a:lnTo>
                <a:lnTo>
                  <a:pt x="4065" y="1564"/>
                </a:lnTo>
                <a:lnTo>
                  <a:pt x="4065" y="1568"/>
                </a:lnTo>
                <a:lnTo>
                  <a:pt x="4067" y="1570"/>
                </a:lnTo>
                <a:lnTo>
                  <a:pt x="4067" y="1573"/>
                </a:lnTo>
                <a:lnTo>
                  <a:pt x="4067" y="1573"/>
                </a:lnTo>
                <a:lnTo>
                  <a:pt x="4067" y="1575"/>
                </a:lnTo>
                <a:lnTo>
                  <a:pt x="4067" y="1575"/>
                </a:lnTo>
                <a:lnTo>
                  <a:pt x="4067" y="1575"/>
                </a:lnTo>
                <a:lnTo>
                  <a:pt x="4069" y="1577"/>
                </a:lnTo>
                <a:lnTo>
                  <a:pt x="4071" y="1579"/>
                </a:lnTo>
                <a:lnTo>
                  <a:pt x="4073" y="1581"/>
                </a:lnTo>
                <a:lnTo>
                  <a:pt x="4075" y="1585"/>
                </a:lnTo>
                <a:lnTo>
                  <a:pt x="4075" y="1585"/>
                </a:lnTo>
                <a:lnTo>
                  <a:pt x="4075" y="1587"/>
                </a:lnTo>
                <a:lnTo>
                  <a:pt x="4075" y="1589"/>
                </a:lnTo>
                <a:lnTo>
                  <a:pt x="4075" y="1591"/>
                </a:lnTo>
                <a:lnTo>
                  <a:pt x="4077" y="1591"/>
                </a:lnTo>
                <a:lnTo>
                  <a:pt x="4077" y="1593"/>
                </a:lnTo>
                <a:lnTo>
                  <a:pt x="4082" y="1593"/>
                </a:lnTo>
                <a:lnTo>
                  <a:pt x="4084" y="1596"/>
                </a:lnTo>
                <a:lnTo>
                  <a:pt x="4088" y="1600"/>
                </a:lnTo>
                <a:lnTo>
                  <a:pt x="4094" y="1602"/>
                </a:lnTo>
                <a:lnTo>
                  <a:pt x="4096" y="1604"/>
                </a:lnTo>
                <a:lnTo>
                  <a:pt x="4098" y="1606"/>
                </a:lnTo>
                <a:lnTo>
                  <a:pt x="4105" y="1608"/>
                </a:lnTo>
                <a:lnTo>
                  <a:pt x="4105" y="1610"/>
                </a:lnTo>
                <a:lnTo>
                  <a:pt x="4107" y="1610"/>
                </a:lnTo>
                <a:lnTo>
                  <a:pt x="4107" y="1612"/>
                </a:lnTo>
                <a:lnTo>
                  <a:pt x="4109" y="1612"/>
                </a:lnTo>
                <a:lnTo>
                  <a:pt x="4111" y="1610"/>
                </a:lnTo>
                <a:lnTo>
                  <a:pt x="4111" y="1610"/>
                </a:lnTo>
                <a:lnTo>
                  <a:pt x="4113" y="1610"/>
                </a:lnTo>
                <a:lnTo>
                  <a:pt x="4115" y="1610"/>
                </a:lnTo>
                <a:lnTo>
                  <a:pt x="4115" y="1608"/>
                </a:lnTo>
                <a:lnTo>
                  <a:pt x="4113" y="1608"/>
                </a:lnTo>
                <a:lnTo>
                  <a:pt x="4115" y="1608"/>
                </a:lnTo>
                <a:lnTo>
                  <a:pt x="4115" y="1608"/>
                </a:lnTo>
                <a:lnTo>
                  <a:pt x="4115" y="1610"/>
                </a:lnTo>
                <a:lnTo>
                  <a:pt x="4115" y="1610"/>
                </a:lnTo>
                <a:lnTo>
                  <a:pt x="4115" y="1610"/>
                </a:lnTo>
                <a:lnTo>
                  <a:pt x="4117" y="1612"/>
                </a:lnTo>
                <a:lnTo>
                  <a:pt x="4117" y="1610"/>
                </a:lnTo>
                <a:lnTo>
                  <a:pt x="4119" y="1610"/>
                </a:lnTo>
                <a:lnTo>
                  <a:pt x="4119" y="1610"/>
                </a:lnTo>
                <a:lnTo>
                  <a:pt x="4117" y="1606"/>
                </a:lnTo>
                <a:lnTo>
                  <a:pt x="4113" y="1598"/>
                </a:lnTo>
                <a:lnTo>
                  <a:pt x="4111" y="1596"/>
                </a:lnTo>
                <a:lnTo>
                  <a:pt x="4111" y="1593"/>
                </a:lnTo>
                <a:lnTo>
                  <a:pt x="4107" y="1591"/>
                </a:lnTo>
                <a:lnTo>
                  <a:pt x="4107" y="1591"/>
                </a:lnTo>
                <a:lnTo>
                  <a:pt x="4107" y="1589"/>
                </a:lnTo>
                <a:lnTo>
                  <a:pt x="4107" y="1585"/>
                </a:lnTo>
                <a:lnTo>
                  <a:pt x="4107" y="1583"/>
                </a:lnTo>
                <a:lnTo>
                  <a:pt x="4107" y="1581"/>
                </a:lnTo>
                <a:lnTo>
                  <a:pt x="4105" y="1579"/>
                </a:lnTo>
                <a:lnTo>
                  <a:pt x="4105" y="1577"/>
                </a:lnTo>
                <a:lnTo>
                  <a:pt x="4107" y="1575"/>
                </a:lnTo>
                <a:lnTo>
                  <a:pt x="4107" y="1568"/>
                </a:lnTo>
                <a:lnTo>
                  <a:pt x="4107" y="1564"/>
                </a:lnTo>
                <a:lnTo>
                  <a:pt x="4107" y="1562"/>
                </a:lnTo>
                <a:lnTo>
                  <a:pt x="4103" y="1556"/>
                </a:lnTo>
                <a:lnTo>
                  <a:pt x="4100" y="1554"/>
                </a:lnTo>
                <a:lnTo>
                  <a:pt x="4100" y="1552"/>
                </a:lnTo>
                <a:lnTo>
                  <a:pt x="4098" y="1552"/>
                </a:lnTo>
                <a:lnTo>
                  <a:pt x="4096" y="1549"/>
                </a:lnTo>
                <a:lnTo>
                  <a:pt x="4092" y="1547"/>
                </a:lnTo>
                <a:lnTo>
                  <a:pt x="4090" y="1543"/>
                </a:lnTo>
                <a:lnTo>
                  <a:pt x="4090" y="1541"/>
                </a:lnTo>
                <a:lnTo>
                  <a:pt x="4086" y="1541"/>
                </a:lnTo>
                <a:lnTo>
                  <a:pt x="4082" y="1539"/>
                </a:lnTo>
                <a:lnTo>
                  <a:pt x="4080" y="1535"/>
                </a:lnTo>
                <a:lnTo>
                  <a:pt x="4077" y="1533"/>
                </a:lnTo>
                <a:lnTo>
                  <a:pt x="4077" y="1533"/>
                </a:lnTo>
                <a:lnTo>
                  <a:pt x="4075" y="1533"/>
                </a:lnTo>
                <a:lnTo>
                  <a:pt x="4073" y="1533"/>
                </a:lnTo>
                <a:lnTo>
                  <a:pt x="4071" y="1533"/>
                </a:lnTo>
                <a:lnTo>
                  <a:pt x="4067" y="1531"/>
                </a:lnTo>
                <a:lnTo>
                  <a:pt x="4067" y="1528"/>
                </a:lnTo>
                <a:lnTo>
                  <a:pt x="4065" y="1528"/>
                </a:lnTo>
                <a:lnTo>
                  <a:pt x="4063" y="1528"/>
                </a:lnTo>
                <a:lnTo>
                  <a:pt x="4063" y="1528"/>
                </a:lnTo>
                <a:lnTo>
                  <a:pt x="4063" y="1526"/>
                </a:lnTo>
                <a:lnTo>
                  <a:pt x="4059" y="1524"/>
                </a:lnTo>
                <a:lnTo>
                  <a:pt x="4059" y="1522"/>
                </a:lnTo>
                <a:lnTo>
                  <a:pt x="4059" y="1520"/>
                </a:lnTo>
                <a:lnTo>
                  <a:pt x="4061" y="1520"/>
                </a:lnTo>
                <a:lnTo>
                  <a:pt x="4061" y="1520"/>
                </a:lnTo>
                <a:lnTo>
                  <a:pt x="4061" y="1522"/>
                </a:lnTo>
                <a:lnTo>
                  <a:pt x="4061" y="1522"/>
                </a:lnTo>
                <a:lnTo>
                  <a:pt x="4061" y="1522"/>
                </a:lnTo>
                <a:lnTo>
                  <a:pt x="4061" y="1522"/>
                </a:lnTo>
                <a:lnTo>
                  <a:pt x="4063" y="1522"/>
                </a:lnTo>
                <a:lnTo>
                  <a:pt x="4063" y="1524"/>
                </a:lnTo>
                <a:lnTo>
                  <a:pt x="4063" y="1526"/>
                </a:lnTo>
                <a:lnTo>
                  <a:pt x="4065" y="1526"/>
                </a:lnTo>
                <a:lnTo>
                  <a:pt x="4063" y="1526"/>
                </a:lnTo>
                <a:lnTo>
                  <a:pt x="4063" y="1524"/>
                </a:lnTo>
                <a:lnTo>
                  <a:pt x="4061" y="1512"/>
                </a:lnTo>
                <a:lnTo>
                  <a:pt x="4061" y="1510"/>
                </a:lnTo>
                <a:lnTo>
                  <a:pt x="4059" y="1510"/>
                </a:lnTo>
                <a:lnTo>
                  <a:pt x="4059" y="1510"/>
                </a:lnTo>
                <a:lnTo>
                  <a:pt x="4059" y="1510"/>
                </a:lnTo>
                <a:lnTo>
                  <a:pt x="4059" y="1510"/>
                </a:lnTo>
                <a:lnTo>
                  <a:pt x="4056" y="1510"/>
                </a:lnTo>
                <a:lnTo>
                  <a:pt x="4056" y="1508"/>
                </a:lnTo>
                <a:lnTo>
                  <a:pt x="4056" y="1505"/>
                </a:lnTo>
                <a:lnTo>
                  <a:pt x="4054" y="1499"/>
                </a:lnTo>
                <a:lnTo>
                  <a:pt x="4054" y="1499"/>
                </a:lnTo>
                <a:lnTo>
                  <a:pt x="4054" y="1497"/>
                </a:lnTo>
                <a:lnTo>
                  <a:pt x="4052" y="1497"/>
                </a:lnTo>
                <a:lnTo>
                  <a:pt x="4048" y="1499"/>
                </a:lnTo>
                <a:lnTo>
                  <a:pt x="4046" y="1499"/>
                </a:lnTo>
                <a:lnTo>
                  <a:pt x="4046" y="1497"/>
                </a:lnTo>
                <a:lnTo>
                  <a:pt x="4046" y="1497"/>
                </a:lnTo>
                <a:lnTo>
                  <a:pt x="4046" y="1495"/>
                </a:lnTo>
                <a:lnTo>
                  <a:pt x="4044" y="1493"/>
                </a:lnTo>
                <a:lnTo>
                  <a:pt x="4044" y="1491"/>
                </a:lnTo>
                <a:lnTo>
                  <a:pt x="4044" y="1489"/>
                </a:lnTo>
                <a:lnTo>
                  <a:pt x="4044" y="1484"/>
                </a:lnTo>
                <a:lnTo>
                  <a:pt x="4044" y="1482"/>
                </a:lnTo>
                <a:lnTo>
                  <a:pt x="4044" y="1482"/>
                </a:lnTo>
                <a:lnTo>
                  <a:pt x="4046" y="1482"/>
                </a:lnTo>
                <a:lnTo>
                  <a:pt x="4046" y="1478"/>
                </a:lnTo>
                <a:lnTo>
                  <a:pt x="4048" y="1474"/>
                </a:lnTo>
                <a:lnTo>
                  <a:pt x="4050" y="1472"/>
                </a:lnTo>
                <a:lnTo>
                  <a:pt x="4050" y="1470"/>
                </a:lnTo>
                <a:lnTo>
                  <a:pt x="4050" y="1466"/>
                </a:lnTo>
                <a:lnTo>
                  <a:pt x="4052" y="1463"/>
                </a:lnTo>
                <a:lnTo>
                  <a:pt x="4054" y="1461"/>
                </a:lnTo>
                <a:lnTo>
                  <a:pt x="4054" y="1459"/>
                </a:lnTo>
                <a:lnTo>
                  <a:pt x="4054" y="1457"/>
                </a:lnTo>
                <a:lnTo>
                  <a:pt x="4056" y="1455"/>
                </a:lnTo>
                <a:lnTo>
                  <a:pt x="4056" y="1453"/>
                </a:lnTo>
                <a:lnTo>
                  <a:pt x="4056" y="1449"/>
                </a:lnTo>
                <a:lnTo>
                  <a:pt x="4056" y="1447"/>
                </a:lnTo>
                <a:lnTo>
                  <a:pt x="4059" y="1443"/>
                </a:lnTo>
                <a:lnTo>
                  <a:pt x="4056" y="1440"/>
                </a:lnTo>
                <a:lnTo>
                  <a:pt x="4056" y="1440"/>
                </a:lnTo>
                <a:lnTo>
                  <a:pt x="4056" y="1438"/>
                </a:lnTo>
                <a:lnTo>
                  <a:pt x="4059" y="1436"/>
                </a:lnTo>
                <a:lnTo>
                  <a:pt x="4061" y="1436"/>
                </a:lnTo>
                <a:lnTo>
                  <a:pt x="4065" y="1436"/>
                </a:lnTo>
                <a:lnTo>
                  <a:pt x="4065" y="1436"/>
                </a:lnTo>
                <a:lnTo>
                  <a:pt x="4065" y="1436"/>
                </a:lnTo>
                <a:lnTo>
                  <a:pt x="4069" y="1436"/>
                </a:lnTo>
                <a:lnTo>
                  <a:pt x="4071" y="1436"/>
                </a:lnTo>
                <a:lnTo>
                  <a:pt x="4071" y="1438"/>
                </a:lnTo>
                <a:lnTo>
                  <a:pt x="4069" y="1438"/>
                </a:lnTo>
                <a:lnTo>
                  <a:pt x="4069" y="1440"/>
                </a:lnTo>
                <a:lnTo>
                  <a:pt x="4069" y="1443"/>
                </a:lnTo>
                <a:lnTo>
                  <a:pt x="4069" y="1447"/>
                </a:lnTo>
                <a:lnTo>
                  <a:pt x="4069" y="1447"/>
                </a:lnTo>
                <a:lnTo>
                  <a:pt x="4069" y="1449"/>
                </a:lnTo>
                <a:lnTo>
                  <a:pt x="4071" y="1449"/>
                </a:lnTo>
                <a:lnTo>
                  <a:pt x="4073" y="1449"/>
                </a:lnTo>
                <a:lnTo>
                  <a:pt x="4077" y="1449"/>
                </a:lnTo>
                <a:lnTo>
                  <a:pt x="4082" y="1449"/>
                </a:lnTo>
                <a:lnTo>
                  <a:pt x="4084" y="1449"/>
                </a:lnTo>
                <a:lnTo>
                  <a:pt x="4084" y="1449"/>
                </a:lnTo>
                <a:lnTo>
                  <a:pt x="4084" y="1449"/>
                </a:lnTo>
                <a:lnTo>
                  <a:pt x="4086" y="1451"/>
                </a:lnTo>
                <a:lnTo>
                  <a:pt x="4088" y="1451"/>
                </a:lnTo>
                <a:lnTo>
                  <a:pt x="4088" y="1453"/>
                </a:lnTo>
                <a:lnTo>
                  <a:pt x="4090" y="1453"/>
                </a:lnTo>
                <a:lnTo>
                  <a:pt x="4090" y="1453"/>
                </a:lnTo>
                <a:lnTo>
                  <a:pt x="4090" y="1455"/>
                </a:lnTo>
                <a:lnTo>
                  <a:pt x="4092" y="1455"/>
                </a:lnTo>
                <a:lnTo>
                  <a:pt x="4094" y="1457"/>
                </a:lnTo>
                <a:lnTo>
                  <a:pt x="4094" y="1455"/>
                </a:lnTo>
                <a:lnTo>
                  <a:pt x="4094" y="1455"/>
                </a:lnTo>
                <a:lnTo>
                  <a:pt x="4094" y="1455"/>
                </a:lnTo>
                <a:lnTo>
                  <a:pt x="4096" y="1457"/>
                </a:lnTo>
                <a:lnTo>
                  <a:pt x="4096" y="1459"/>
                </a:lnTo>
                <a:lnTo>
                  <a:pt x="4098" y="1461"/>
                </a:lnTo>
                <a:lnTo>
                  <a:pt x="4098" y="1461"/>
                </a:lnTo>
                <a:lnTo>
                  <a:pt x="4098" y="1461"/>
                </a:lnTo>
                <a:lnTo>
                  <a:pt x="4098" y="1461"/>
                </a:lnTo>
                <a:lnTo>
                  <a:pt x="4098" y="1461"/>
                </a:lnTo>
                <a:lnTo>
                  <a:pt x="4100" y="1461"/>
                </a:lnTo>
                <a:lnTo>
                  <a:pt x="4100" y="1463"/>
                </a:lnTo>
                <a:lnTo>
                  <a:pt x="4103" y="1466"/>
                </a:lnTo>
                <a:lnTo>
                  <a:pt x="4100" y="1468"/>
                </a:lnTo>
                <a:lnTo>
                  <a:pt x="4100" y="1470"/>
                </a:lnTo>
                <a:lnTo>
                  <a:pt x="4100" y="1472"/>
                </a:lnTo>
                <a:lnTo>
                  <a:pt x="4103" y="1474"/>
                </a:lnTo>
                <a:lnTo>
                  <a:pt x="4105" y="1474"/>
                </a:lnTo>
                <a:lnTo>
                  <a:pt x="4105" y="1474"/>
                </a:lnTo>
                <a:lnTo>
                  <a:pt x="4107" y="1474"/>
                </a:lnTo>
                <a:lnTo>
                  <a:pt x="4107" y="1472"/>
                </a:lnTo>
                <a:lnTo>
                  <a:pt x="4107" y="1470"/>
                </a:lnTo>
                <a:lnTo>
                  <a:pt x="4109" y="1472"/>
                </a:lnTo>
                <a:lnTo>
                  <a:pt x="4109" y="1472"/>
                </a:lnTo>
                <a:lnTo>
                  <a:pt x="4111" y="1474"/>
                </a:lnTo>
                <a:lnTo>
                  <a:pt x="4109" y="1476"/>
                </a:lnTo>
                <a:lnTo>
                  <a:pt x="4109" y="1476"/>
                </a:lnTo>
                <a:lnTo>
                  <a:pt x="4107" y="1478"/>
                </a:lnTo>
                <a:lnTo>
                  <a:pt x="4107" y="1478"/>
                </a:lnTo>
                <a:lnTo>
                  <a:pt x="4109" y="1478"/>
                </a:lnTo>
                <a:lnTo>
                  <a:pt x="4109" y="1480"/>
                </a:lnTo>
                <a:lnTo>
                  <a:pt x="4113" y="1478"/>
                </a:lnTo>
                <a:lnTo>
                  <a:pt x="4113" y="1478"/>
                </a:lnTo>
                <a:lnTo>
                  <a:pt x="4113" y="1478"/>
                </a:lnTo>
                <a:lnTo>
                  <a:pt x="4113" y="1478"/>
                </a:lnTo>
                <a:lnTo>
                  <a:pt x="4117" y="1480"/>
                </a:lnTo>
                <a:lnTo>
                  <a:pt x="4121" y="1480"/>
                </a:lnTo>
                <a:lnTo>
                  <a:pt x="4121" y="1482"/>
                </a:lnTo>
                <a:lnTo>
                  <a:pt x="4124" y="1482"/>
                </a:lnTo>
                <a:lnTo>
                  <a:pt x="4124" y="1484"/>
                </a:lnTo>
                <a:lnTo>
                  <a:pt x="4124" y="1484"/>
                </a:lnTo>
                <a:lnTo>
                  <a:pt x="4126" y="1484"/>
                </a:lnTo>
                <a:lnTo>
                  <a:pt x="4126" y="1484"/>
                </a:lnTo>
                <a:lnTo>
                  <a:pt x="4128" y="1484"/>
                </a:lnTo>
                <a:lnTo>
                  <a:pt x="4128" y="1487"/>
                </a:lnTo>
                <a:lnTo>
                  <a:pt x="4130" y="1487"/>
                </a:lnTo>
                <a:lnTo>
                  <a:pt x="4130" y="1487"/>
                </a:lnTo>
                <a:lnTo>
                  <a:pt x="4130" y="1489"/>
                </a:lnTo>
                <a:lnTo>
                  <a:pt x="4130" y="1489"/>
                </a:lnTo>
                <a:lnTo>
                  <a:pt x="4128" y="1489"/>
                </a:lnTo>
                <a:lnTo>
                  <a:pt x="4128" y="1491"/>
                </a:lnTo>
                <a:lnTo>
                  <a:pt x="4126" y="1493"/>
                </a:lnTo>
                <a:lnTo>
                  <a:pt x="4126" y="1499"/>
                </a:lnTo>
                <a:lnTo>
                  <a:pt x="4126" y="1505"/>
                </a:lnTo>
                <a:lnTo>
                  <a:pt x="4128" y="1505"/>
                </a:lnTo>
                <a:lnTo>
                  <a:pt x="4126" y="1508"/>
                </a:lnTo>
                <a:lnTo>
                  <a:pt x="4128" y="1508"/>
                </a:lnTo>
                <a:lnTo>
                  <a:pt x="4130" y="1508"/>
                </a:lnTo>
                <a:lnTo>
                  <a:pt x="4132" y="1505"/>
                </a:lnTo>
                <a:lnTo>
                  <a:pt x="4134" y="1505"/>
                </a:lnTo>
                <a:lnTo>
                  <a:pt x="4134" y="1501"/>
                </a:lnTo>
                <a:lnTo>
                  <a:pt x="4136" y="1501"/>
                </a:lnTo>
                <a:lnTo>
                  <a:pt x="4147" y="1495"/>
                </a:lnTo>
                <a:lnTo>
                  <a:pt x="4147" y="1495"/>
                </a:lnTo>
                <a:lnTo>
                  <a:pt x="4147" y="1495"/>
                </a:lnTo>
                <a:lnTo>
                  <a:pt x="4147" y="1493"/>
                </a:lnTo>
                <a:lnTo>
                  <a:pt x="4144" y="1493"/>
                </a:lnTo>
                <a:lnTo>
                  <a:pt x="4140" y="1487"/>
                </a:lnTo>
                <a:lnTo>
                  <a:pt x="4142" y="1489"/>
                </a:lnTo>
                <a:lnTo>
                  <a:pt x="4147" y="1493"/>
                </a:lnTo>
                <a:lnTo>
                  <a:pt x="4149" y="1493"/>
                </a:lnTo>
                <a:lnTo>
                  <a:pt x="4151" y="1493"/>
                </a:lnTo>
                <a:lnTo>
                  <a:pt x="4151" y="1493"/>
                </a:lnTo>
                <a:lnTo>
                  <a:pt x="4151" y="1493"/>
                </a:lnTo>
                <a:lnTo>
                  <a:pt x="4151" y="1491"/>
                </a:lnTo>
                <a:lnTo>
                  <a:pt x="4151" y="1491"/>
                </a:lnTo>
                <a:lnTo>
                  <a:pt x="4147" y="1484"/>
                </a:lnTo>
                <a:lnTo>
                  <a:pt x="4144" y="1484"/>
                </a:lnTo>
                <a:lnTo>
                  <a:pt x="4151" y="1489"/>
                </a:lnTo>
                <a:lnTo>
                  <a:pt x="4151" y="1489"/>
                </a:lnTo>
                <a:lnTo>
                  <a:pt x="4153" y="1489"/>
                </a:lnTo>
                <a:lnTo>
                  <a:pt x="4153" y="1489"/>
                </a:lnTo>
                <a:lnTo>
                  <a:pt x="4153" y="1489"/>
                </a:lnTo>
                <a:lnTo>
                  <a:pt x="4153" y="1487"/>
                </a:lnTo>
                <a:lnTo>
                  <a:pt x="4153" y="1487"/>
                </a:lnTo>
                <a:lnTo>
                  <a:pt x="4155" y="1484"/>
                </a:lnTo>
                <a:lnTo>
                  <a:pt x="4155" y="1484"/>
                </a:lnTo>
                <a:lnTo>
                  <a:pt x="4153" y="1484"/>
                </a:lnTo>
                <a:lnTo>
                  <a:pt x="4153" y="1484"/>
                </a:lnTo>
                <a:lnTo>
                  <a:pt x="4151" y="1482"/>
                </a:lnTo>
                <a:lnTo>
                  <a:pt x="4151" y="1482"/>
                </a:lnTo>
                <a:lnTo>
                  <a:pt x="4153" y="1482"/>
                </a:lnTo>
                <a:lnTo>
                  <a:pt x="4155" y="1482"/>
                </a:lnTo>
                <a:lnTo>
                  <a:pt x="4155" y="1482"/>
                </a:lnTo>
                <a:lnTo>
                  <a:pt x="4155" y="1482"/>
                </a:lnTo>
                <a:lnTo>
                  <a:pt x="4155" y="1480"/>
                </a:lnTo>
                <a:lnTo>
                  <a:pt x="4153" y="1480"/>
                </a:lnTo>
                <a:lnTo>
                  <a:pt x="4153" y="1480"/>
                </a:lnTo>
                <a:lnTo>
                  <a:pt x="4153" y="1480"/>
                </a:lnTo>
                <a:lnTo>
                  <a:pt x="4153" y="1480"/>
                </a:lnTo>
                <a:lnTo>
                  <a:pt x="4155" y="1480"/>
                </a:lnTo>
                <a:lnTo>
                  <a:pt x="4157" y="1482"/>
                </a:lnTo>
                <a:lnTo>
                  <a:pt x="4157" y="1482"/>
                </a:lnTo>
                <a:lnTo>
                  <a:pt x="4157" y="1480"/>
                </a:lnTo>
                <a:lnTo>
                  <a:pt x="4157" y="1478"/>
                </a:lnTo>
                <a:lnTo>
                  <a:pt x="4157" y="1478"/>
                </a:lnTo>
                <a:lnTo>
                  <a:pt x="4157" y="1478"/>
                </a:lnTo>
                <a:lnTo>
                  <a:pt x="4159" y="1478"/>
                </a:lnTo>
                <a:lnTo>
                  <a:pt x="4159" y="1480"/>
                </a:lnTo>
                <a:lnTo>
                  <a:pt x="4161" y="1480"/>
                </a:lnTo>
                <a:lnTo>
                  <a:pt x="4161" y="1480"/>
                </a:lnTo>
                <a:lnTo>
                  <a:pt x="4161" y="1482"/>
                </a:lnTo>
                <a:lnTo>
                  <a:pt x="4163" y="1480"/>
                </a:lnTo>
                <a:lnTo>
                  <a:pt x="4165" y="1480"/>
                </a:lnTo>
                <a:lnTo>
                  <a:pt x="4165" y="1478"/>
                </a:lnTo>
                <a:lnTo>
                  <a:pt x="4170" y="1476"/>
                </a:lnTo>
                <a:lnTo>
                  <a:pt x="4172" y="1476"/>
                </a:lnTo>
                <a:lnTo>
                  <a:pt x="4174" y="1474"/>
                </a:lnTo>
                <a:lnTo>
                  <a:pt x="4174" y="1474"/>
                </a:lnTo>
                <a:lnTo>
                  <a:pt x="4176" y="1474"/>
                </a:lnTo>
                <a:lnTo>
                  <a:pt x="4178" y="1472"/>
                </a:lnTo>
                <a:lnTo>
                  <a:pt x="4180" y="1470"/>
                </a:lnTo>
                <a:lnTo>
                  <a:pt x="4182" y="1470"/>
                </a:lnTo>
                <a:lnTo>
                  <a:pt x="4184" y="1468"/>
                </a:lnTo>
                <a:lnTo>
                  <a:pt x="4186" y="1468"/>
                </a:lnTo>
                <a:lnTo>
                  <a:pt x="4186" y="1466"/>
                </a:lnTo>
                <a:lnTo>
                  <a:pt x="4186" y="1463"/>
                </a:lnTo>
                <a:lnTo>
                  <a:pt x="4189" y="1463"/>
                </a:lnTo>
                <a:lnTo>
                  <a:pt x="4189" y="1463"/>
                </a:lnTo>
                <a:lnTo>
                  <a:pt x="4191" y="1461"/>
                </a:lnTo>
                <a:lnTo>
                  <a:pt x="4191" y="1461"/>
                </a:lnTo>
                <a:lnTo>
                  <a:pt x="4189" y="1461"/>
                </a:lnTo>
                <a:lnTo>
                  <a:pt x="4189" y="1459"/>
                </a:lnTo>
                <a:lnTo>
                  <a:pt x="4191" y="1459"/>
                </a:lnTo>
                <a:lnTo>
                  <a:pt x="4191" y="1457"/>
                </a:lnTo>
                <a:lnTo>
                  <a:pt x="4191" y="1457"/>
                </a:lnTo>
                <a:lnTo>
                  <a:pt x="4191" y="1459"/>
                </a:lnTo>
                <a:lnTo>
                  <a:pt x="4191" y="1459"/>
                </a:lnTo>
                <a:lnTo>
                  <a:pt x="4191" y="1459"/>
                </a:lnTo>
                <a:lnTo>
                  <a:pt x="4191" y="1457"/>
                </a:lnTo>
                <a:lnTo>
                  <a:pt x="4191" y="1457"/>
                </a:lnTo>
                <a:lnTo>
                  <a:pt x="4191" y="1453"/>
                </a:lnTo>
                <a:lnTo>
                  <a:pt x="4191" y="1453"/>
                </a:lnTo>
                <a:lnTo>
                  <a:pt x="4191" y="1449"/>
                </a:lnTo>
                <a:lnTo>
                  <a:pt x="4191" y="1447"/>
                </a:lnTo>
                <a:lnTo>
                  <a:pt x="4193" y="1447"/>
                </a:lnTo>
                <a:lnTo>
                  <a:pt x="4193" y="1449"/>
                </a:lnTo>
                <a:lnTo>
                  <a:pt x="4193" y="1449"/>
                </a:lnTo>
                <a:lnTo>
                  <a:pt x="4193" y="1447"/>
                </a:lnTo>
                <a:lnTo>
                  <a:pt x="4193" y="1445"/>
                </a:lnTo>
                <a:lnTo>
                  <a:pt x="4193" y="1443"/>
                </a:lnTo>
                <a:lnTo>
                  <a:pt x="4191" y="1440"/>
                </a:lnTo>
                <a:lnTo>
                  <a:pt x="4191" y="1440"/>
                </a:lnTo>
                <a:lnTo>
                  <a:pt x="4191" y="1436"/>
                </a:lnTo>
                <a:lnTo>
                  <a:pt x="4191" y="1434"/>
                </a:lnTo>
                <a:lnTo>
                  <a:pt x="4191" y="1432"/>
                </a:lnTo>
                <a:lnTo>
                  <a:pt x="4191" y="1432"/>
                </a:lnTo>
                <a:lnTo>
                  <a:pt x="4191" y="1430"/>
                </a:lnTo>
                <a:lnTo>
                  <a:pt x="4191" y="1428"/>
                </a:lnTo>
                <a:lnTo>
                  <a:pt x="4191" y="1428"/>
                </a:lnTo>
                <a:lnTo>
                  <a:pt x="4191" y="1426"/>
                </a:lnTo>
                <a:lnTo>
                  <a:pt x="4191" y="1426"/>
                </a:lnTo>
                <a:lnTo>
                  <a:pt x="4189" y="1424"/>
                </a:lnTo>
                <a:lnTo>
                  <a:pt x="4189" y="1422"/>
                </a:lnTo>
                <a:lnTo>
                  <a:pt x="4189" y="1417"/>
                </a:lnTo>
                <a:lnTo>
                  <a:pt x="4186" y="1417"/>
                </a:lnTo>
                <a:lnTo>
                  <a:pt x="4186" y="1413"/>
                </a:lnTo>
                <a:lnTo>
                  <a:pt x="4184" y="1411"/>
                </a:lnTo>
                <a:lnTo>
                  <a:pt x="4184" y="1409"/>
                </a:lnTo>
                <a:lnTo>
                  <a:pt x="4182" y="1409"/>
                </a:lnTo>
                <a:lnTo>
                  <a:pt x="4182" y="1407"/>
                </a:lnTo>
                <a:lnTo>
                  <a:pt x="4180" y="1405"/>
                </a:lnTo>
                <a:lnTo>
                  <a:pt x="4178" y="1403"/>
                </a:lnTo>
                <a:lnTo>
                  <a:pt x="4178" y="1401"/>
                </a:lnTo>
                <a:lnTo>
                  <a:pt x="4176" y="1401"/>
                </a:lnTo>
                <a:lnTo>
                  <a:pt x="4176" y="1399"/>
                </a:lnTo>
                <a:lnTo>
                  <a:pt x="4176" y="1399"/>
                </a:lnTo>
                <a:lnTo>
                  <a:pt x="4176" y="1399"/>
                </a:lnTo>
                <a:lnTo>
                  <a:pt x="4176" y="1399"/>
                </a:lnTo>
                <a:lnTo>
                  <a:pt x="4174" y="1396"/>
                </a:lnTo>
                <a:lnTo>
                  <a:pt x="4174" y="1396"/>
                </a:lnTo>
                <a:lnTo>
                  <a:pt x="4172" y="1394"/>
                </a:lnTo>
                <a:lnTo>
                  <a:pt x="4172" y="1394"/>
                </a:lnTo>
                <a:lnTo>
                  <a:pt x="4172" y="1394"/>
                </a:lnTo>
                <a:lnTo>
                  <a:pt x="4170" y="1394"/>
                </a:lnTo>
                <a:lnTo>
                  <a:pt x="4170" y="1394"/>
                </a:lnTo>
                <a:lnTo>
                  <a:pt x="4170" y="1394"/>
                </a:lnTo>
                <a:lnTo>
                  <a:pt x="4168" y="1392"/>
                </a:lnTo>
                <a:lnTo>
                  <a:pt x="4165" y="1390"/>
                </a:lnTo>
                <a:lnTo>
                  <a:pt x="4165" y="1390"/>
                </a:lnTo>
                <a:lnTo>
                  <a:pt x="4165" y="1390"/>
                </a:lnTo>
                <a:lnTo>
                  <a:pt x="4163" y="1388"/>
                </a:lnTo>
                <a:lnTo>
                  <a:pt x="4161" y="1386"/>
                </a:lnTo>
                <a:lnTo>
                  <a:pt x="4159" y="1384"/>
                </a:lnTo>
                <a:lnTo>
                  <a:pt x="4157" y="1382"/>
                </a:lnTo>
                <a:lnTo>
                  <a:pt x="4155" y="1380"/>
                </a:lnTo>
                <a:lnTo>
                  <a:pt x="4151" y="1375"/>
                </a:lnTo>
                <a:lnTo>
                  <a:pt x="4149" y="1373"/>
                </a:lnTo>
                <a:lnTo>
                  <a:pt x="4149" y="1373"/>
                </a:lnTo>
                <a:lnTo>
                  <a:pt x="4151" y="1373"/>
                </a:lnTo>
                <a:lnTo>
                  <a:pt x="4151" y="1371"/>
                </a:lnTo>
                <a:lnTo>
                  <a:pt x="4151" y="1371"/>
                </a:lnTo>
                <a:lnTo>
                  <a:pt x="4149" y="1369"/>
                </a:lnTo>
                <a:lnTo>
                  <a:pt x="4147" y="1367"/>
                </a:lnTo>
                <a:lnTo>
                  <a:pt x="4144" y="1367"/>
                </a:lnTo>
                <a:lnTo>
                  <a:pt x="4144" y="1365"/>
                </a:lnTo>
                <a:lnTo>
                  <a:pt x="4142" y="1363"/>
                </a:lnTo>
                <a:lnTo>
                  <a:pt x="4140" y="1361"/>
                </a:lnTo>
                <a:lnTo>
                  <a:pt x="4140" y="1361"/>
                </a:lnTo>
                <a:lnTo>
                  <a:pt x="4140" y="1359"/>
                </a:lnTo>
                <a:lnTo>
                  <a:pt x="4140" y="1359"/>
                </a:lnTo>
                <a:lnTo>
                  <a:pt x="4138" y="1357"/>
                </a:lnTo>
                <a:lnTo>
                  <a:pt x="4138" y="1354"/>
                </a:lnTo>
                <a:lnTo>
                  <a:pt x="4138" y="1352"/>
                </a:lnTo>
                <a:lnTo>
                  <a:pt x="4140" y="1350"/>
                </a:lnTo>
                <a:lnTo>
                  <a:pt x="4140" y="1350"/>
                </a:lnTo>
                <a:lnTo>
                  <a:pt x="4140" y="1348"/>
                </a:lnTo>
                <a:lnTo>
                  <a:pt x="4140" y="1346"/>
                </a:lnTo>
                <a:lnTo>
                  <a:pt x="4142" y="1342"/>
                </a:lnTo>
                <a:lnTo>
                  <a:pt x="4144" y="1340"/>
                </a:lnTo>
                <a:lnTo>
                  <a:pt x="4147" y="1340"/>
                </a:lnTo>
                <a:lnTo>
                  <a:pt x="4149" y="1338"/>
                </a:lnTo>
                <a:lnTo>
                  <a:pt x="4151" y="1336"/>
                </a:lnTo>
                <a:lnTo>
                  <a:pt x="4151" y="1334"/>
                </a:lnTo>
                <a:lnTo>
                  <a:pt x="4151" y="1331"/>
                </a:lnTo>
                <a:lnTo>
                  <a:pt x="4155" y="1329"/>
                </a:lnTo>
                <a:lnTo>
                  <a:pt x="4155" y="1327"/>
                </a:lnTo>
                <a:lnTo>
                  <a:pt x="4153" y="1325"/>
                </a:lnTo>
                <a:lnTo>
                  <a:pt x="4153" y="1325"/>
                </a:lnTo>
                <a:lnTo>
                  <a:pt x="4153" y="1325"/>
                </a:lnTo>
                <a:lnTo>
                  <a:pt x="4155" y="1325"/>
                </a:lnTo>
                <a:lnTo>
                  <a:pt x="4155" y="1325"/>
                </a:lnTo>
                <a:lnTo>
                  <a:pt x="4157" y="1325"/>
                </a:lnTo>
                <a:lnTo>
                  <a:pt x="4157" y="1325"/>
                </a:lnTo>
                <a:lnTo>
                  <a:pt x="4157" y="1325"/>
                </a:lnTo>
                <a:lnTo>
                  <a:pt x="4157" y="1325"/>
                </a:lnTo>
                <a:lnTo>
                  <a:pt x="4159" y="1325"/>
                </a:lnTo>
                <a:lnTo>
                  <a:pt x="4159" y="1325"/>
                </a:lnTo>
                <a:lnTo>
                  <a:pt x="4159" y="1325"/>
                </a:lnTo>
                <a:lnTo>
                  <a:pt x="4163" y="1325"/>
                </a:lnTo>
                <a:lnTo>
                  <a:pt x="4163" y="1323"/>
                </a:lnTo>
                <a:lnTo>
                  <a:pt x="4163" y="1323"/>
                </a:lnTo>
                <a:lnTo>
                  <a:pt x="4163" y="1321"/>
                </a:lnTo>
                <a:lnTo>
                  <a:pt x="4165" y="1321"/>
                </a:lnTo>
                <a:lnTo>
                  <a:pt x="4168" y="1319"/>
                </a:lnTo>
                <a:lnTo>
                  <a:pt x="4168" y="1319"/>
                </a:lnTo>
                <a:lnTo>
                  <a:pt x="4170" y="1319"/>
                </a:lnTo>
                <a:lnTo>
                  <a:pt x="4172" y="1319"/>
                </a:lnTo>
                <a:lnTo>
                  <a:pt x="4172" y="1317"/>
                </a:lnTo>
                <a:lnTo>
                  <a:pt x="4174" y="1317"/>
                </a:lnTo>
                <a:lnTo>
                  <a:pt x="4174" y="1317"/>
                </a:lnTo>
                <a:lnTo>
                  <a:pt x="4176" y="1317"/>
                </a:lnTo>
                <a:lnTo>
                  <a:pt x="4176" y="1317"/>
                </a:lnTo>
                <a:lnTo>
                  <a:pt x="4178" y="1315"/>
                </a:lnTo>
                <a:lnTo>
                  <a:pt x="4178" y="1315"/>
                </a:lnTo>
                <a:lnTo>
                  <a:pt x="4178" y="1315"/>
                </a:lnTo>
                <a:lnTo>
                  <a:pt x="4178" y="1317"/>
                </a:lnTo>
                <a:lnTo>
                  <a:pt x="4180" y="1317"/>
                </a:lnTo>
                <a:lnTo>
                  <a:pt x="4180" y="1315"/>
                </a:lnTo>
                <a:lnTo>
                  <a:pt x="4180" y="1315"/>
                </a:lnTo>
                <a:lnTo>
                  <a:pt x="4180" y="1313"/>
                </a:lnTo>
                <a:lnTo>
                  <a:pt x="4180" y="1313"/>
                </a:lnTo>
                <a:lnTo>
                  <a:pt x="4180" y="1313"/>
                </a:lnTo>
                <a:lnTo>
                  <a:pt x="4182" y="1313"/>
                </a:lnTo>
                <a:lnTo>
                  <a:pt x="4180" y="1313"/>
                </a:lnTo>
                <a:lnTo>
                  <a:pt x="4182" y="1315"/>
                </a:lnTo>
                <a:lnTo>
                  <a:pt x="4182" y="1315"/>
                </a:lnTo>
                <a:lnTo>
                  <a:pt x="4182" y="1315"/>
                </a:lnTo>
                <a:lnTo>
                  <a:pt x="4184" y="1317"/>
                </a:lnTo>
                <a:lnTo>
                  <a:pt x="4184" y="1317"/>
                </a:lnTo>
                <a:lnTo>
                  <a:pt x="4186" y="1317"/>
                </a:lnTo>
                <a:lnTo>
                  <a:pt x="4186" y="1317"/>
                </a:lnTo>
                <a:lnTo>
                  <a:pt x="4189" y="1317"/>
                </a:lnTo>
                <a:lnTo>
                  <a:pt x="4189" y="1317"/>
                </a:lnTo>
                <a:lnTo>
                  <a:pt x="4189" y="1319"/>
                </a:lnTo>
                <a:lnTo>
                  <a:pt x="4189" y="1319"/>
                </a:lnTo>
                <a:lnTo>
                  <a:pt x="4189" y="1319"/>
                </a:lnTo>
                <a:lnTo>
                  <a:pt x="4191" y="1319"/>
                </a:lnTo>
                <a:lnTo>
                  <a:pt x="4193" y="1319"/>
                </a:lnTo>
                <a:lnTo>
                  <a:pt x="4193" y="1319"/>
                </a:lnTo>
                <a:lnTo>
                  <a:pt x="4195" y="1317"/>
                </a:lnTo>
                <a:lnTo>
                  <a:pt x="4195" y="1315"/>
                </a:lnTo>
                <a:lnTo>
                  <a:pt x="4195" y="1315"/>
                </a:lnTo>
                <a:lnTo>
                  <a:pt x="4195" y="1315"/>
                </a:lnTo>
                <a:lnTo>
                  <a:pt x="4197" y="1317"/>
                </a:lnTo>
                <a:lnTo>
                  <a:pt x="4197" y="1317"/>
                </a:lnTo>
                <a:lnTo>
                  <a:pt x="4197" y="1317"/>
                </a:lnTo>
                <a:lnTo>
                  <a:pt x="4199" y="1319"/>
                </a:lnTo>
                <a:lnTo>
                  <a:pt x="4201" y="1319"/>
                </a:lnTo>
                <a:lnTo>
                  <a:pt x="4201" y="1319"/>
                </a:lnTo>
                <a:lnTo>
                  <a:pt x="4199" y="1321"/>
                </a:lnTo>
                <a:lnTo>
                  <a:pt x="4197" y="1321"/>
                </a:lnTo>
                <a:lnTo>
                  <a:pt x="4197" y="1323"/>
                </a:lnTo>
                <a:lnTo>
                  <a:pt x="4197" y="1325"/>
                </a:lnTo>
                <a:lnTo>
                  <a:pt x="4197" y="1327"/>
                </a:lnTo>
                <a:lnTo>
                  <a:pt x="4197" y="1327"/>
                </a:lnTo>
                <a:lnTo>
                  <a:pt x="4197" y="1327"/>
                </a:lnTo>
                <a:lnTo>
                  <a:pt x="4197" y="1329"/>
                </a:lnTo>
                <a:lnTo>
                  <a:pt x="4199" y="1329"/>
                </a:lnTo>
                <a:lnTo>
                  <a:pt x="4199" y="1331"/>
                </a:lnTo>
                <a:lnTo>
                  <a:pt x="4199" y="1334"/>
                </a:lnTo>
                <a:lnTo>
                  <a:pt x="4201" y="1334"/>
                </a:lnTo>
                <a:lnTo>
                  <a:pt x="4201" y="1334"/>
                </a:lnTo>
                <a:lnTo>
                  <a:pt x="4201" y="1334"/>
                </a:lnTo>
                <a:lnTo>
                  <a:pt x="4201" y="1334"/>
                </a:lnTo>
                <a:lnTo>
                  <a:pt x="4199" y="1334"/>
                </a:lnTo>
                <a:lnTo>
                  <a:pt x="4199" y="1336"/>
                </a:lnTo>
                <a:lnTo>
                  <a:pt x="4201" y="1336"/>
                </a:lnTo>
                <a:lnTo>
                  <a:pt x="4203" y="1336"/>
                </a:lnTo>
                <a:lnTo>
                  <a:pt x="4205" y="1336"/>
                </a:lnTo>
                <a:lnTo>
                  <a:pt x="4207" y="1336"/>
                </a:lnTo>
                <a:lnTo>
                  <a:pt x="4207" y="1334"/>
                </a:lnTo>
                <a:lnTo>
                  <a:pt x="4209" y="1334"/>
                </a:lnTo>
                <a:lnTo>
                  <a:pt x="4209" y="1334"/>
                </a:lnTo>
                <a:lnTo>
                  <a:pt x="4205" y="1329"/>
                </a:lnTo>
                <a:lnTo>
                  <a:pt x="4205" y="1329"/>
                </a:lnTo>
                <a:lnTo>
                  <a:pt x="4207" y="1329"/>
                </a:lnTo>
                <a:lnTo>
                  <a:pt x="4207" y="1329"/>
                </a:lnTo>
                <a:lnTo>
                  <a:pt x="4207" y="1327"/>
                </a:lnTo>
                <a:lnTo>
                  <a:pt x="4203" y="1327"/>
                </a:lnTo>
                <a:lnTo>
                  <a:pt x="4203" y="1325"/>
                </a:lnTo>
                <a:lnTo>
                  <a:pt x="4203" y="1325"/>
                </a:lnTo>
                <a:lnTo>
                  <a:pt x="4205" y="1323"/>
                </a:lnTo>
                <a:lnTo>
                  <a:pt x="4207" y="1323"/>
                </a:lnTo>
                <a:lnTo>
                  <a:pt x="4207" y="1321"/>
                </a:lnTo>
                <a:lnTo>
                  <a:pt x="4207" y="1321"/>
                </a:lnTo>
                <a:lnTo>
                  <a:pt x="4207" y="1321"/>
                </a:lnTo>
                <a:lnTo>
                  <a:pt x="4207" y="1321"/>
                </a:lnTo>
                <a:lnTo>
                  <a:pt x="4209" y="1323"/>
                </a:lnTo>
                <a:lnTo>
                  <a:pt x="4209" y="1323"/>
                </a:lnTo>
                <a:lnTo>
                  <a:pt x="4212" y="1321"/>
                </a:lnTo>
                <a:lnTo>
                  <a:pt x="4212" y="1319"/>
                </a:lnTo>
                <a:lnTo>
                  <a:pt x="4214" y="1319"/>
                </a:lnTo>
                <a:lnTo>
                  <a:pt x="4216" y="1319"/>
                </a:lnTo>
                <a:lnTo>
                  <a:pt x="4216" y="1317"/>
                </a:lnTo>
                <a:lnTo>
                  <a:pt x="4216" y="1317"/>
                </a:lnTo>
                <a:lnTo>
                  <a:pt x="4218" y="1319"/>
                </a:lnTo>
                <a:lnTo>
                  <a:pt x="4218" y="1319"/>
                </a:lnTo>
                <a:lnTo>
                  <a:pt x="4220" y="1319"/>
                </a:lnTo>
                <a:lnTo>
                  <a:pt x="4220" y="1319"/>
                </a:lnTo>
                <a:lnTo>
                  <a:pt x="4222" y="1317"/>
                </a:lnTo>
                <a:lnTo>
                  <a:pt x="4224" y="1317"/>
                </a:lnTo>
                <a:lnTo>
                  <a:pt x="4226" y="1317"/>
                </a:lnTo>
                <a:lnTo>
                  <a:pt x="4226" y="1315"/>
                </a:lnTo>
                <a:lnTo>
                  <a:pt x="4226" y="1315"/>
                </a:lnTo>
                <a:lnTo>
                  <a:pt x="4228" y="1315"/>
                </a:lnTo>
                <a:lnTo>
                  <a:pt x="4228" y="1315"/>
                </a:lnTo>
                <a:lnTo>
                  <a:pt x="4228" y="1315"/>
                </a:lnTo>
                <a:lnTo>
                  <a:pt x="4230" y="1313"/>
                </a:lnTo>
                <a:lnTo>
                  <a:pt x="4230" y="1313"/>
                </a:lnTo>
                <a:lnTo>
                  <a:pt x="4233" y="1313"/>
                </a:lnTo>
                <a:lnTo>
                  <a:pt x="4233" y="1315"/>
                </a:lnTo>
                <a:lnTo>
                  <a:pt x="4235" y="1315"/>
                </a:lnTo>
                <a:lnTo>
                  <a:pt x="4235" y="1315"/>
                </a:lnTo>
                <a:lnTo>
                  <a:pt x="4237" y="1313"/>
                </a:lnTo>
                <a:lnTo>
                  <a:pt x="4237" y="1310"/>
                </a:lnTo>
                <a:lnTo>
                  <a:pt x="4235" y="1310"/>
                </a:lnTo>
                <a:lnTo>
                  <a:pt x="4237" y="1310"/>
                </a:lnTo>
                <a:lnTo>
                  <a:pt x="4237" y="1310"/>
                </a:lnTo>
                <a:lnTo>
                  <a:pt x="4237" y="1310"/>
                </a:lnTo>
                <a:lnTo>
                  <a:pt x="4237" y="1313"/>
                </a:lnTo>
                <a:lnTo>
                  <a:pt x="4237" y="1313"/>
                </a:lnTo>
                <a:lnTo>
                  <a:pt x="4239" y="1315"/>
                </a:lnTo>
                <a:lnTo>
                  <a:pt x="4239" y="1313"/>
                </a:lnTo>
                <a:lnTo>
                  <a:pt x="4239" y="1313"/>
                </a:lnTo>
                <a:lnTo>
                  <a:pt x="4241" y="1313"/>
                </a:lnTo>
                <a:lnTo>
                  <a:pt x="4243" y="1310"/>
                </a:lnTo>
                <a:lnTo>
                  <a:pt x="4243" y="1313"/>
                </a:lnTo>
                <a:lnTo>
                  <a:pt x="4245" y="1313"/>
                </a:lnTo>
                <a:lnTo>
                  <a:pt x="4245" y="1310"/>
                </a:lnTo>
                <a:lnTo>
                  <a:pt x="4245" y="1308"/>
                </a:lnTo>
                <a:lnTo>
                  <a:pt x="4245" y="1306"/>
                </a:lnTo>
                <a:lnTo>
                  <a:pt x="4247" y="1308"/>
                </a:lnTo>
                <a:lnTo>
                  <a:pt x="4249" y="1308"/>
                </a:lnTo>
                <a:lnTo>
                  <a:pt x="4249" y="1308"/>
                </a:lnTo>
                <a:lnTo>
                  <a:pt x="4249" y="1308"/>
                </a:lnTo>
                <a:lnTo>
                  <a:pt x="4251" y="1308"/>
                </a:lnTo>
                <a:lnTo>
                  <a:pt x="4251" y="1306"/>
                </a:lnTo>
                <a:lnTo>
                  <a:pt x="4253" y="1306"/>
                </a:lnTo>
                <a:lnTo>
                  <a:pt x="4253" y="1306"/>
                </a:lnTo>
                <a:lnTo>
                  <a:pt x="4253" y="1304"/>
                </a:lnTo>
                <a:lnTo>
                  <a:pt x="4253" y="1304"/>
                </a:lnTo>
                <a:lnTo>
                  <a:pt x="4253" y="1302"/>
                </a:lnTo>
                <a:lnTo>
                  <a:pt x="4251" y="1300"/>
                </a:lnTo>
                <a:lnTo>
                  <a:pt x="4251" y="1300"/>
                </a:lnTo>
                <a:lnTo>
                  <a:pt x="4251" y="1298"/>
                </a:lnTo>
                <a:lnTo>
                  <a:pt x="4249" y="1298"/>
                </a:lnTo>
                <a:lnTo>
                  <a:pt x="4249" y="1298"/>
                </a:lnTo>
                <a:lnTo>
                  <a:pt x="4249" y="1296"/>
                </a:lnTo>
                <a:lnTo>
                  <a:pt x="4251" y="1296"/>
                </a:lnTo>
                <a:lnTo>
                  <a:pt x="4251" y="1296"/>
                </a:lnTo>
                <a:lnTo>
                  <a:pt x="4251" y="1294"/>
                </a:lnTo>
                <a:lnTo>
                  <a:pt x="4251" y="1294"/>
                </a:lnTo>
                <a:lnTo>
                  <a:pt x="4253" y="1294"/>
                </a:lnTo>
                <a:lnTo>
                  <a:pt x="4253" y="1294"/>
                </a:lnTo>
                <a:lnTo>
                  <a:pt x="4253" y="1296"/>
                </a:lnTo>
                <a:lnTo>
                  <a:pt x="4253" y="1296"/>
                </a:lnTo>
                <a:lnTo>
                  <a:pt x="4253" y="1298"/>
                </a:lnTo>
                <a:lnTo>
                  <a:pt x="4253" y="1298"/>
                </a:lnTo>
                <a:lnTo>
                  <a:pt x="4256" y="1300"/>
                </a:lnTo>
                <a:lnTo>
                  <a:pt x="4258" y="1302"/>
                </a:lnTo>
                <a:lnTo>
                  <a:pt x="4258" y="1302"/>
                </a:lnTo>
                <a:lnTo>
                  <a:pt x="4260" y="1302"/>
                </a:lnTo>
                <a:lnTo>
                  <a:pt x="4260" y="1302"/>
                </a:lnTo>
                <a:lnTo>
                  <a:pt x="4258" y="1304"/>
                </a:lnTo>
                <a:lnTo>
                  <a:pt x="4258" y="1304"/>
                </a:lnTo>
                <a:lnTo>
                  <a:pt x="4258" y="1304"/>
                </a:lnTo>
                <a:lnTo>
                  <a:pt x="4260" y="1304"/>
                </a:lnTo>
                <a:lnTo>
                  <a:pt x="4262" y="1304"/>
                </a:lnTo>
                <a:lnTo>
                  <a:pt x="4264" y="1306"/>
                </a:lnTo>
                <a:lnTo>
                  <a:pt x="4264" y="1306"/>
                </a:lnTo>
                <a:lnTo>
                  <a:pt x="4264" y="1304"/>
                </a:lnTo>
                <a:lnTo>
                  <a:pt x="4264" y="1304"/>
                </a:lnTo>
                <a:lnTo>
                  <a:pt x="4264" y="1304"/>
                </a:lnTo>
                <a:lnTo>
                  <a:pt x="4264" y="1304"/>
                </a:lnTo>
                <a:lnTo>
                  <a:pt x="4264" y="1302"/>
                </a:lnTo>
                <a:lnTo>
                  <a:pt x="4264" y="1302"/>
                </a:lnTo>
                <a:lnTo>
                  <a:pt x="4264" y="1302"/>
                </a:lnTo>
                <a:lnTo>
                  <a:pt x="4266" y="1302"/>
                </a:lnTo>
                <a:lnTo>
                  <a:pt x="4266" y="1302"/>
                </a:lnTo>
                <a:lnTo>
                  <a:pt x="4268" y="1302"/>
                </a:lnTo>
                <a:lnTo>
                  <a:pt x="4268" y="1300"/>
                </a:lnTo>
                <a:lnTo>
                  <a:pt x="4268" y="1300"/>
                </a:lnTo>
                <a:lnTo>
                  <a:pt x="4268" y="1300"/>
                </a:lnTo>
                <a:lnTo>
                  <a:pt x="4268" y="1298"/>
                </a:lnTo>
                <a:lnTo>
                  <a:pt x="4270" y="1300"/>
                </a:lnTo>
                <a:lnTo>
                  <a:pt x="4270" y="1300"/>
                </a:lnTo>
                <a:lnTo>
                  <a:pt x="4272" y="1300"/>
                </a:lnTo>
                <a:lnTo>
                  <a:pt x="4272" y="1300"/>
                </a:lnTo>
                <a:lnTo>
                  <a:pt x="4272" y="1300"/>
                </a:lnTo>
                <a:lnTo>
                  <a:pt x="4274" y="1300"/>
                </a:lnTo>
                <a:lnTo>
                  <a:pt x="4274" y="1298"/>
                </a:lnTo>
                <a:lnTo>
                  <a:pt x="4277" y="1298"/>
                </a:lnTo>
                <a:lnTo>
                  <a:pt x="4279" y="1298"/>
                </a:lnTo>
                <a:lnTo>
                  <a:pt x="4279" y="1300"/>
                </a:lnTo>
                <a:lnTo>
                  <a:pt x="4281" y="1300"/>
                </a:lnTo>
                <a:lnTo>
                  <a:pt x="4281" y="1298"/>
                </a:lnTo>
                <a:lnTo>
                  <a:pt x="4283" y="1298"/>
                </a:lnTo>
                <a:lnTo>
                  <a:pt x="4283" y="1298"/>
                </a:lnTo>
                <a:lnTo>
                  <a:pt x="4285" y="1298"/>
                </a:lnTo>
                <a:lnTo>
                  <a:pt x="4287" y="1298"/>
                </a:lnTo>
                <a:lnTo>
                  <a:pt x="4289" y="1298"/>
                </a:lnTo>
                <a:lnTo>
                  <a:pt x="4291" y="1298"/>
                </a:lnTo>
                <a:lnTo>
                  <a:pt x="4291" y="1296"/>
                </a:lnTo>
                <a:lnTo>
                  <a:pt x="4291" y="1296"/>
                </a:lnTo>
                <a:lnTo>
                  <a:pt x="4291" y="1296"/>
                </a:lnTo>
                <a:lnTo>
                  <a:pt x="4293" y="1296"/>
                </a:lnTo>
                <a:lnTo>
                  <a:pt x="4295" y="1296"/>
                </a:lnTo>
                <a:lnTo>
                  <a:pt x="4295" y="1296"/>
                </a:lnTo>
                <a:lnTo>
                  <a:pt x="4295" y="1292"/>
                </a:lnTo>
                <a:lnTo>
                  <a:pt x="4297" y="1292"/>
                </a:lnTo>
                <a:lnTo>
                  <a:pt x="4297" y="1292"/>
                </a:lnTo>
                <a:lnTo>
                  <a:pt x="4297" y="1292"/>
                </a:lnTo>
                <a:lnTo>
                  <a:pt x="4297" y="1289"/>
                </a:lnTo>
                <a:lnTo>
                  <a:pt x="4297" y="1289"/>
                </a:lnTo>
                <a:lnTo>
                  <a:pt x="4300" y="1289"/>
                </a:lnTo>
                <a:lnTo>
                  <a:pt x="4300" y="1289"/>
                </a:lnTo>
                <a:lnTo>
                  <a:pt x="4302" y="1287"/>
                </a:lnTo>
                <a:lnTo>
                  <a:pt x="4302" y="1285"/>
                </a:lnTo>
                <a:lnTo>
                  <a:pt x="4304" y="1285"/>
                </a:lnTo>
                <a:lnTo>
                  <a:pt x="4304" y="1287"/>
                </a:lnTo>
                <a:lnTo>
                  <a:pt x="4306" y="1285"/>
                </a:lnTo>
                <a:lnTo>
                  <a:pt x="4306" y="1285"/>
                </a:lnTo>
                <a:lnTo>
                  <a:pt x="4308" y="1285"/>
                </a:lnTo>
                <a:lnTo>
                  <a:pt x="4308" y="1285"/>
                </a:lnTo>
                <a:lnTo>
                  <a:pt x="4308" y="1285"/>
                </a:lnTo>
                <a:lnTo>
                  <a:pt x="4308" y="1285"/>
                </a:lnTo>
                <a:lnTo>
                  <a:pt x="4308" y="1285"/>
                </a:lnTo>
                <a:lnTo>
                  <a:pt x="4310" y="1283"/>
                </a:lnTo>
                <a:lnTo>
                  <a:pt x="4310" y="1283"/>
                </a:lnTo>
                <a:lnTo>
                  <a:pt x="4308" y="1283"/>
                </a:lnTo>
                <a:lnTo>
                  <a:pt x="4310" y="1283"/>
                </a:lnTo>
                <a:lnTo>
                  <a:pt x="4312" y="1283"/>
                </a:lnTo>
                <a:lnTo>
                  <a:pt x="4312" y="1283"/>
                </a:lnTo>
                <a:lnTo>
                  <a:pt x="4312" y="1281"/>
                </a:lnTo>
                <a:lnTo>
                  <a:pt x="4314" y="1279"/>
                </a:lnTo>
                <a:lnTo>
                  <a:pt x="4314" y="1279"/>
                </a:lnTo>
                <a:lnTo>
                  <a:pt x="4316" y="1279"/>
                </a:lnTo>
                <a:lnTo>
                  <a:pt x="4318" y="1277"/>
                </a:lnTo>
                <a:lnTo>
                  <a:pt x="4318" y="1275"/>
                </a:lnTo>
                <a:lnTo>
                  <a:pt x="4318" y="1275"/>
                </a:lnTo>
                <a:lnTo>
                  <a:pt x="4316" y="1275"/>
                </a:lnTo>
                <a:lnTo>
                  <a:pt x="4314" y="1273"/>
                </a:lnTo>
                <a:lnTo>
                  <a:pt x="4314" y="1273"/>
                </a:lnTo>
                <a:lnTo>
                  <a:pt x="4316" y="1273"/>
                </a:lnTo>
                <a:lnTo>
                  <a:pt x="4316" y="1273"/>
                </a:lnTo>
                <a:lnTo>
                  <a:pt x="4316" y="1273"/>
                </a:lnTo>
                <a:lnTo>
                  <a:pt x="4318" y="1271"/>
                </a:lnTo>
                <a:lnTo>
                  <a:pt x="4318" y="1271"/>
                </a:lnTo>
                <a:lnTo>
                  <a:pt x="4321" y="1271"/>
                </a:lnTo>
                <a:lnTo>
                  <a:pt x="4321" y="1271"/>
                </a:lnTo>
                <a:lnTo>
                  <a:pt x="4323" y="1271"/>
                </a:lnTo>
                <a:lnTo>
                  <a:pt x="4325" y="1271"/>
                </a:lnTo>
                <a:lnTo>
                  <a:pt x="4327" y="1271"/>
                </a:lnTo>
                <a:lnTo>
                  <a:pt x="4327" y="1269"/>
                </a:lnTo>
                <a:lnTo>
                  <a:pt x="4327" y="1269"/>
                </a:lnTo>
                <a:lnTo>
                  <a:pt x="4327" y="1269"/>
                </a:lnTo>
                <a:lnTo>
                  <a:pt x="4327" y="1266"/>
                </a:lnTo>
                <a:lnTo>
                  <a:pt x="4327" y="1266"/>
                </a:lnTo>
                <a:lnTo>
                  <a:pt x="4329" y="1266"/>
                </a:lnTo>
                <a:lnTo>
                  <a:pt x="4331" y="1266"/>
                </a:lnTo>
                <a:lnTo>
                  <a:pt x="4331" y="1264"/>
                </a:lnTo>
                <a:lnTo>
                  <a:pt x="4331" y="1262"/>
                </a:lnTo>
                <a:lnTo>
                  <a:pt x="4331" y="1262"/>
                </a:lnTo>
                <a:lnTo>
                  <a:pt x="4333" y="1262"/>
                </a:lnTo>
                <a:lnTo>
                  <a:pt x="4335" y="1262"/>
                </a:lnTo>
                <a:lnTo>
                  <a:pt x="4335" y="1262"/>
                </a:lnTo>
                <a:lnTo>
                  <a:pt x="4335" y="1260"/>
                </a:lnTo>
                <a:lnTo>
                  <a:pt x="4333" y="1260"/>
                </a:lnTo>
                <a:lnTo>
                  <a:pt x="4333" y="1258"/>
                </a:lnTo>
                <a:lnTo>
                  <a:pt x="4335" y="1258"/>
                </a:lnTo>
                <a:lnTo>
                  <a:pt x="4335" y="1258"/>
                </a:lnTo>
                <a:lnTo>
                  <a:pt x="4337" y="1258"/>
                </a:lnTo>
                <a:lnTo>
                  <a:pt x="4337" y="1258"/>
                </a:lnTo>
                <a:lnTo>
                  <a:pt x="4339" y="1258"/>
                </a:lnTo>
                <a:lnTo>
                  <a:pt x="4339" y="1260"/>
                </a:lnTo>
                <a:lnTo>
                  <a:pt x="4341" y="1258"/>
                </a:lnTo>
                <a:lnTo>
                  <a:pt x="4341" y="1258"/>
                </a:lnTo>
                <a:lnTo>
                  <a:pt x="4339" y="1256"/>
                </a:lnTo>
                <a:lnTo>
                  <a:pt x="4339" y="1254"/>
                </a:lnTo>
                <a:lnTo>
                  <a:pt x="4341" y="1252"/>
                </a:lnTo>
                <a:lnTo>
                  <a:pt x="4341" y="1250"/>
                </a:lnTo>
                <a:lnTo>
                  <a:pt x="4341" y="1250"/>
                </a:lnTo>
                <a:lnTo>
                  <a:pt x="4339" y="1250"/>
                </a:lnTo>
                <a:lnTo>
                  <a:pt x="4337" y="1250"/>
                </a:lnTo>
                <a:lnTo>
                  <a:pt x="4337" y="1250"/>
                </a:lnTo>
                <a:lnTo>
                  <a:pt x="4335" y="1250"/>
                </a:lnTo>
                <a:lnTo>
                  <a:pt x="4333" y="1248"/>
                </a:lnTo>
                <a:lnTo>
                  <a:pt x="4335" y="1248"/>
                </a:lnTo>
                <a:lnTo>
                  <a:pt x="4335" y="1248"/>
                </a:lnTo>
                <a:lnTo>
                  <a:pt x="4337" y="1250"/>
                </a:lnTo>
                <a:lnTo>
                  <a:pt x="4339" y="1250"/>
                </a:lnTo>
                <a:lnTo>
                  <a:pt x="4339" y="1248"/>
                </a:lnTo>
                <a:lnTo>
                  <a:pt x="4341" y="1245"/>
                </a:lnTo>
                <a:lnTo>
                  <a:pt x="4344" y="1245"/>
                </a:lnTo>
                <a:lnTo>
                  <a:pt x="4344" y="1243"/>
                </a:lnTo>
                <a:lnTo>
                  <a:pt x="4344" y="1243"/>
                </a:lnTo>
                <a:lnTo>
                  <a:pt x="4344" y="1243"/>
                </a:lnTo>
                <a:lnTo>
                  <a:pt x="4344" y="1243"/>
                </a:lnTo>
                <a:lnTo>
                  <a:pt x="4344" y="1241"/>
                </a:lnTo>
                <a:lnTo>
                  <a:pt x="4341" y="1239"/>
                </a:lnTo>
                <a:lnTo>
                  <a:pt x="4341" y="1239"/>
                </a:lnTo>
                <a:lnTo>
                  <a:pt x="4341" y="1239"/>
                </a:lnTo>
                <a:lnTo>
                  <a:pt x="4339" y="1239"/>
                </a:lnTo>
                <a:lnTo>
                  <a:pt x="4339" y="1237"/>
                </a:lnTo>
                <a:lnTo>
                  <a:pt x="4341" y="1237"/>
                </a:lnTo>
                <a:lnTo>
                  <a:pt x="4341" y="1239"/>
                </a:lnTo>
                <a:lnTo>
                  <a:pt x="4344" y="1237"/>
                </a:lnTo>
                <a:lnTo>
                  <a:pt x="4344" y="1237"/>
                </a:lnTo>
                <a:lnTo>
                  <a:pt x="4344" y="1237"/>
                </a:lnTo>
                <a:lnTo>
                  <a:pt x="4344" y="1237"/>
                </a:lnTo>
                <a:lnTo>
                  <a:pt x="4344" y="1237"/>
                </a:lnTo>
                <a:lnTo>
                  <a:pt x="4344" y="1239"/>
                </a:lnTo>
                <a:lnTo>
                  <a:pt x="4344" y="1239"/>
                </a:lnTo>
                <a:lnTo>
                  <a:pt x="4344" y="1239"/>
                </a:lnTo>
                <a:lnTo>
                  <a:pt x="4346" y="1241"/>
                </a:lnTo>
                <a:lnTo>
                  <a:pt x="4348" y="1239"/>
                </a:lnTo>
                <a:lnTo>
                  <a:pt x="4348" y="1239"/>
                </a:lnTo>
                <a:lnTo>
                  <a:pt x="4348" y="1237"/>
                </a:lnTo>
                <a:lnTo>
                  <a:pt x="4348" y="1235"/>
                </a:lnTo>
                <a:lnTo>
                  <a:pt x="4350" y="1233"/>
                </a:lnTo>
                <a:lnTo>
                  <a:pt x="4352" y="1231"/>
                </a:lnTo>
                <a:lnTo>
                  <a:pt x="4352" y="1231"/>
                </a:lnTo>
                <a:lnTo>
                  <a:pt x="4354" y="1229"/>
                </a:lnTo>
                <a:lnTo>
                  <a:pt x="4354" y="1229"/>
                </a:lnTo>
                <a:lnTo>
                  <a:pt x="4356" y="1227"/>
                </a:lnTo>
                <a:lnTo>
                  <a:pt x="4354" y="1224"/>
                </a:lnTo>
                <a:lnTo>
                  <a:pt x="4356" y="1224"/>
                </a:lnTo>
                <a:lnTo>
                  <a:pt x="4356" y="1222"/>
                </a:lnTo>
                <a:lnTo>
                  <a:pt x="4356" y="1222"/>
                </a:lnTo>
                <a:lnTo>
                  <a:pt x="4358" y="1220"/>
                </a:lnTo>
                <a:lnTo>
                  <a:pt x="4358" y="1220"/>
                </a:lnTo>
                <a:lnTo>
                  <a:pt x="4358" y="1218"/>
                </a:lnTo>
                <a:lnTo>
                  <a:pt x="4356" y="1218"/>
                </a:lnTo>
                <a:lnTo>
                  <a:pt x="4358" y="1218"/>
                </a:lnTo>
                <a:lnTo>
                  <a:pt x="4358" y="1218"/>
                </a:lnTo>
                <a:lnTo>
                  <a:pt x="4360" y="1218"/>
                </a:lnTo>
                <a:lnTo>
                  <a:pt x="4360" y="1216"/>
                </a:lnTo>
                <a:lnTo>
                  <a:pt x="4362" y="1214"/>
                </a:lnTo>
                <a:lnTo>
                  <a:pt x="4362" y="1214"/>
                </a:lnTo>
                <a:lnTo>
                  <a:pt x="4365" y="1214"/>
                </a:lnTo>
                <a:lnTo>
                  <a:pt x="4365" y="1216"/>
                </a:lnTo>
                <a:lnTo>
                  <a:pt x="4367" y="1214"/>
                </a:lnTo>
                <a:lnTo>
                  <a:pt x="4369" y="1214"/>
                </a:lnTo>
                <a:lnTo>
                  <a:pt x="4369" y="1214"/>
                </a:lnTo>
                <a:lnTo>
                  <a:pt x="4369" y="1212"/>
                </a:lnTo>
                <a:lnTo>
                  <a:pt x="4369" y="1210"/>
                </a:lnTo>
                <a:lnTo>
                  <a:pt x="4367" y="1208"/>
                </a:lnTo>
                <a:lnTo>
                  <a:pt x="4369" y="1208"/>
                </a:lnTo>
                <a:lnTo>
                  <a:pt x="4369" y="1208"/>
                </a:lnTo>
                <a:lnTo>
                  <a:pt x="4371" y="1206"/>
                </a:lnTo>
                <a:lnTo>
                  <a:pt x="4371" y="1206"/>
                </a:lnTo>
                <a:lnTo>
                  <a:pt x="4369" y="1204"/>
                </a:lnTo>
                <a:lnTo>
                  <a:pt x="4371" y="1204"/>
                </a:lnTo>
                <a:lnTo>
                  <a:pt x="4371" y="1204"/>
                </a:lnTo>
                <a:lnTo>
                  <a:pt x="4371" y="1204"/>
                </a:lnTo>
                <a:lnTo>
                  <a:pt x="4369" y="1201"/>
                </a:lnTo>
                <a:lnTo>
                  <a:pt x="4367" y="1201"/>
                </a:lnTo>
                <a:lnTo>
                  <a:pt x="4369" y="1199"/>
                </a:lnTo>
                <a:lnTo>
                  <a:pt x="4369" y="1199"/>
                </a:lnTo>
                <a:lnTo>
                  <a:pt x="4371" y="1199"/>
                </a:lnTo>
                <a:lnTo>
                  <a:pt x="4371" y="1199"/>
                </a:lnTo>
                <a:lnTo>
                  <a:pt x="4373" y="1199"/>
                </a:lnTo>
                <a:lnTo>
                  <a:pt x="4373" y="1201"/>
                </a:lnTo>
                <a:lnTo>
                  <a:pt x="4373" y="1201"/>
                </a:lnTo>
                <a:lnTo>
                  <a:pt x="4375" y="1195"/>
                </a:lnTo>
                <a:lnTo>
                  <a:pt x="4375" y="1193"/>
                </a:lnTo>
                <a:lnTo>
                  <a:pt x="4373" y="1193"/>
                </a:lnTo>
                <a:lnTo>
                  <a:pt x="4373" y="1193"/>
                </a:lnTo>
                <a:lnTo>
                  <a:pt x="4371" y="1195"/>
                </a:lnTo>
                <a:lnTo>
                  <a:pt x="4369" y="1195"/>
                </a:lnTo>
                <a:lnTo>
                  <a:pt x="4369" y="1195"/>
                </a:lnTo>
                <a:lnTo>
                  <a:pt x="4371" y="1193"/>
                </a:lnTo>
                <a:lnTo>
                  <a:pt x="4373" y="1191"/>
                </a:lnTo>
                <a:lnTo>
                  <a:pt x="4377" y="1189"/>
                </a:lnTo>
                <a:lnTo>
                  <a:pt x="4375" y="1189"/>
                </a:lnTo>
                <a:lnTo>
                  <a:pt x="4375" y="1189"/>
                </a:lnTo>
                <a:lnTo>
                  <a:pt x="4373" y="1189"/>
                </a:lnTo>
                <a:lnTo>
                  <a:pt x="4371" y="1187"/>
                </a:lnTo>
                <a:lnTo>
                  <a:pt x="4367" y="1185"/>
                </a:lnTo>
                <a:lnTo>
                  <a:pt x="4367" y="1183"/>
                </a:lnTo>
                <a:lnTo>
                  <a:pt x="4365" y="1183"/>
                </a:lnTo>
                <a:lnTo>
                  <a:pt x="4362" y="1183"/>
                </a:lnTo>
                <a:lnTo>
                  <a:pt x="4358" y="1185"/>
                </a:lnTo>
                <a:lnTo>
                  <a:pt x="4356" y="1185"/>
                </a:lnTo>
                <a:lnTo>
                  <a:pt x="4354" y="1183"/>
                </a:lnTo>
                <a:lnTo>
                  <a:pt x="4352" y="1183"/>
                </a:lnTo>
                <a:lnTo>
                  <a:pt x="4350" y="1183"/>
                </a:lnTo>
                <a:lnTo>
                  <a:pt x="4350" y="1183"/>
                </a:lnTo>
                <a:lnTo>
                  <a:pt x="4350" y="1183"/>
                </a:lnTo>
                <a:lnTo>
                  <a:pt x="4350" y="1183"/>
                </a:lnTo>
                <a:lnTo>
                  <a:pt x="4352" y="1180"/>
                </a:lnTo>
                <a:lnTo>
                  <a:pt x="4356" y="1180"/>
                </a:lnTo>
                <a:lnTo>
                  <a:pt x="4358" y="1183"/>
                </a:lnTo>
                <a:lnTo>
                  <a:pt x="4358" y="1180"/>
                </a:lnTo>
                <a:lnTo>
                  <a:pt x="4360" y="1180"/>
                </a:lnTo>
                <a:lnTo>
                  <a:pt x="4360" y="1178"/>
                </a:lnTo>
                <a:lnTo>
                  <a:pt x="4365" y="1176"/>
                </a:lnTo>
                <a:lnTo>
                  <a:pt x="4367" y="1174"/>
                </a:lnTo>
                <a:lnTo>
                  <a:pt x="4369" y="1174"/>
                </a:lnTo>
                <a:lnTo>
                  <a:pt x="4371" y="1174"/>
                </a:lnTo>
                <a:lnTo>
                  <a:pt x="4371" y="1174"/>
                </a:lnTo>
                <a:lnTo>
                  <a:pt x="4373" y="1172"/>
                </a:lnTo>
                <a:lnTo>
                  <a:pt x="4373" y="1170"/>
                </a:lnTo>
                <a:lnTo>
                  <a:pt x="4373" y="1170"/>
                </a:lnTo>
                <a:lnTo>
                  <a:pt x="4371" y="1166"/>
                </a:lnTo>
                <a:lnTo>
                  <a:pt x="4367" y="1164"/>
                </a:lnTo>
                <a:lnTo>
                  <a:pt x="4365" y="1162"/>
                </a:lnTo>
                <a:lnTo>
                  <a:pt x="4362" y="1160"/>
                </a:lnTo>
                <a:lnTo>
                  <a:pt x="4360" y="1160"/>
                </a:lnTo>
                <a:lnTo>
                  <a:pt x="4358" y="1160"/>
                </a:lnTo>
                <a:lnTo>
                  <a:pt x="4356" y="1157"/>
                </a:lnTo>
                <a:lnTo>
                  <a:pt x="4356" y="1155"/>
                </a:lnTo>
                <a:lnTo>
                  <a:pt x="4354" y="1155"/>
                </a:lnTo>
                <a:lnTo>
                  <a:pt x="4352" y="1157"/>
                </a:lnTo>
                <a:lnTo>
                  <a:pt x="4350" y="1157"/>
                </a:lnTo>
                <a:lnTo>
                  <a:pt x="4346" y="1157"/>
                </a:lnTo>
                <a:lnTo>
                  <a:pt x="4348" y="1155"/>
                </a:lnTo>
                <a:lnTo>
                  <a:pt x="4348" y="1155"/>
                </a:lnTo>
                <a:lnTo>
                  <a:pt x="4350" y="1155"/>
                </a:lnTo>
                <a:lnTo>
                  <a:pt x="4354" y="1153"/>
                </a:lnTo>
                <a:lnTo>
                  <a:pt x="4356" y="1155"/>
                </a:lnTo>
                <a:lnTo>
                  <a:pt x="4358" y="1155"/>
                </a:lnTo>
                <a:lnTo>
                  <a:pt x="4360" y="1157"/>
                </a:lnTo>
                <a:lnTo>
                  <a:pt x="4362" y="1157"/>
                </a:lnTo>
                <a:lnTo>
                  <a:pt x="4365" y="1157"/>
                </a:lnTo>
                <a:lnTo>
                  <a:pt x="4367" y="1157"/>
                </a:lnTo>
                <a:lnTo>
                  <a:pt x="4371" y="1160"/>
                </a:lnTo>
                <a:lnTo>
                  <a:pt x="4371" y="1160"/>
                </a:lnTo>
                <a:lnTo>
                  <a:pt x="4373" y="1160"/>
                </a:lnTo>
                <a:lnTo>
                  <a:pt x="4373" y="1160"/>
                </a:lnTo>
                <a:lnTo>
                  <a:pt x="4373" y="1157"/>
                </a:lnTo>
                <a:lnTo>
                  <a:pt x="4371" y="1155"/>
                </a:lnTo>
                <a:lnTo>
                  <a:pt x="4371" y="1155"/>
                </a:lnTo>
                <a:lnTo>
                  <a:pt x="4369" y="1153"/>
                </a:lnTo>
                <a:lnTo>
                  <a:pt x="4367" y="1153"/>
                </a:lnTo>
                <a:lnTo>
                  <a:pt x="4367" y="1153"/>
                </a:lnTo>
                <a:lnTo>
                  <a:pt x="4367" y="1149"/>
                </a:lnTo>
                <a:lnTo>
                  <a:pt x="4367" y="1149"/>
                </a:lnTo>
                <a:lnTo>
                  <a:pt x="4365" y="1149"/>
                </a:lnTo>
                <a:lnTo>
                  <a:pt x="4360" y="1147"/>
                </a:lnTo>
                <a:lnTo>
                  <a:pt x="4358" y="1145"/>
                </a:lnTo>
                <a:lnTo>
                  <a:pt x="4358" y="1143"/>
                </a:lnTo>
                <a:lnTo>
                  <a:pt x="4358" y="1143"/>
                </a:lnTo>
                <a:lnTo>
                  <a:pt x="4358" y="1139"/>
                </a:lnTo>
                <a:lnTo>
                  <a:pt x="4356" y="1136"/>
                </a:lnTo>
                <a:lnTo>
                  <a:pt x="4356" y="1132"/>
                </a:lnTo>
                <a:lnTo>
                  <a:pt x="4354" y="1130"/>
                </a:lnTo>
                <a:lnTo>
                  <a:pt x="4354" y="1128"/>
                </a:lnTo>
                <a:lnTo>
                  <a:pt x="4352" y="1126"/>
                </a:lnTo>
                <a:lnTo>
                  <a:pt x="4350" y="1122"/>
                </a:lnTo>
                <a:lnTo>
                  <a:pt x="4350" y="1120"/>
                </a:lnTo>
                <a:lnTo>
                  <a:pt x="4350" y="1118"/>
                </a:lnTo>
                <a:lnTo>
                  <a:pt x="4346" y="1115"/>
                </a:lnTo>
                <a:lnTo>
                  <a:pt x="4344" y="1115"/>
                </a:lnTo>
                <a:lnTo>
                  <a:pt x="4339" y="1113"/>
                </a:lnTo>
                <a:lnTo>
                  <a:pt x="4337" y="1111"/>
                </a:lnTo>
                <a:lnTo>
                  <a:pt x="4337" y="1111"/>
                </a:lnTo>
                <a:lnTo>
                  <a:pt x="4335" y="1111"/>
                </a:lnTo>
                <a:lnTo>
                  <a:pt x="4333" y="1109"/>
                </a:lnTo>
                <a:lnTo>
                  <a:pt x="4335" y="1107"/>
                </a:lnTo>
                <a:lnTo>
                  <a:pt x="4337" y="1105"/>
                </a:lnTo>
                <a:lnTo>
                  <a:pt x="4337" y="1103"/>
                </a:lnTo>
                <a:lnTo>
                  <a:pt x="4339" y="1101"/>
                </a:lnTo>
                <a:lnTo>
                  <a:pt x="4341" y="1101"/>
                </a:lnTo>
                <a:lnTo>
                  <a:pt x="4341" y="1099"/>
                </a:lnTo>
                <a:lnTo>
                  <a:pt x="4344" y="1097"/>
                </a:lnTo>
                <a:lnTo>
                  <a:pt x="4344" y="1097"/>
                </a:lnTo>
                <a:lnTo>
                  <a:pt x="4346" y="1097"/>
                </a:lnTo>
                <a:lnTo>
                  <a:pt x="4346" y="1095"/>
                </a:lnTo>
                <a:lnTo>
                  <a:pt x="4346" y="1095"/>
                </a:lnTo>
                <a:lnTo>
                  <a:pt x="4348" y="1092"/>
                </a:lnTo>
                <a:lnTo>
                  <a:pt x="4350" y="1092"/>
                </a:lnTo>
                <a:lnTo>
                  <a:pt x="4350" y="1092"/>
                </a:lnTo>
                <a:lnTo>
                  <a:pt x="4350" y="1090"/>
                </a:lnTo>
                <a:lnTo>
                  <a:pt x="4348" y="1090"/>
                </a:lnTo>
                <a:lnTo>
                  <a:pt x="4348" y="1088"/>
                </a:lnTo>
                <a:lnTo>
                  <a:pt x="4348" y="1088"/>
                </a:lnTo>
                <a:lnTo>
                  <a:pt x="4350" y="1088"/>
                </a:lnTo>
                <a:lnTo>
                  <a:pt x="4350" y="1088"/>
                </a:lnTo>
                <a:lnTo>
                  <a:pt x="4352" y="1088"/>
                </a:lnTo>
                <a:lnTo>
                  <a:pt x="4352" y="1088"/>
                </a:lnTo>
                <a:lnTo>
                  <a:pt x="4352" y="1090"/>
                </a:lnTo>
                <a:lnTo>
                  <a:pt x="4352" y="1090"/>
                </a:lnTo>
                <a:lnTo>
                  <a:pt x="4352" y="1090"/>
                </a:lnTo>
                <a:lnTo>
                  <a:pt x="4354" y="1090"/>
                </a:lnTo>
                <a:lnTo>
                  <a:pt x="4356" y="1088"/>
                </a:lnTo>
                <a:lnTo>
                  <a:pt x="4356" y="1088"/>
                </a:lnTo>
                <a:lnTo>
                  <a:pt x="4356" y="1086"/>
                </a:lnTo>
                <a:lnTo>
                  <a:pt x="4356" y="1084"/>
                </a:lnTo>
                <a:lnTo>
                  <a:pt x="4358" y="1084"/>
                </a:lnTo>
                <a:lnTo>
                  <a:pt x="4358" y="1084"/>
                </a:lnTo>
                <a:lnTo>
                  <a:pt x="4358" y="1084"/>
                </a:lnTo>
                <a:lnTo>
                  <a:pt x="4358" y="1084"/>
                </a:lnTo>
                <a:lnTo>
                  <a:pt x="4358" y="1082"/>
                </a:lnTo>
                <a:lnTo>
                  <a:pt x="4358" y="1082"/>
                </a:lnTo>
                <a:lnTo>
                  <a:pt x="4358" y="1080"/>
                </a:lnTo>
                <a:lnTo>
                  <a:pt x="4358" y="1080"/>
                </a:lnTo>
                <a:lnTo>
                  <a:pt x="4360" y="1082"/>
                </a:lnTo>
                <a:lnTo>
                  <a:pt x="4362" y="1082"/>
                </a:lnTo>
                <a:lnTo>
                  <a:pt x="4362" y="1080"/>
                </a:lnTo>
                <a:lnTo>
                  <a:pt x="4367" y="1080"/>
                </a:lnTo>
                <a:lnTo>
                  <a:pt x="4371" y="1078"/>
                </a:lnTo>
                <a:lnTo>
                  <a:pt x="4375" y="1076"/>
                </a:lnTo>
                <a:lnTo>
                  <a:pt x="4375" y="1076"/>
                </a:lnTo>
                <a:lnTo>
                  <a:pt x="4377" y="1076"/>
                </a:lnTo>
                <a:lnTo>
                  <a:pt x="4377" y="1076"/>
                </a:lnTo>
                <a:lnTo>
                  <a:pt x="4379" y="1076"/>
                </a:lnTo>
                <a:lnTo>
                  <a:pt x="4379" y="1078"/>
                </a:lnTo>
                <a:lnTo>
                  <a:pt x="4379" y="1078"/>
                </a:lnTo>
                <a:lnTo>
                  <a:pt x="4379" y="1078"/>
                </a:lnTo>
                <a:lnTo>
                  <a:pt x="4381" y="1076"/>
                </a:lnTo>
                <a:lnTo>
                  <a:pt x="4383" y="1076"/>
                </a:lnTo>
                <a:lnTo>
                  <a:pt x="4383" y="1076"/>
                </a:lnTo>
                <a:lnTo>
                  <a:pt x="4381" y="1074"/>
                </a:lnTo>
                <a:lnTo>
                  <a:pt x="4381" y="1074"/>
                </a:lnTo>
                <a:lnTo>
                  <a:pt x="4383" y="1071"/>
                </a:lnTo>
                <a:lnTo>
                  <a:pt x="4383" y="1071"/>
                </a:lnTo>
                <a:lnTo>
                  <a:pt x="4383" y="1069"/>
                </a:lnTo>
                <a:lnTo>
                  <a:pt x="4385" y="1067"/>
                </a:lnTo>
                <a:lnTo>
                  <a:pt x="4383" y="1067"/>
                </a:lnTo>
                <a:lnTo>
                  <a:pt x="4381" y="1067"/>
                </a:lnTo>
                <a:lnTo>
                  <a:pt x="4379" y="1067"/>
                </a:lnTo>
                <a:lnTo>
                  <a:pt x="4377" y="1067"/>
                </a:lnTo>
                <a:lnTo>
                  <a:pt x="4377" y="1065"/>
                </a:lnTo>
                <a:lnTo>
                  <a:pt x="4375" y="1065"/>
                </a:lnTo>
                <a:lnTo>
                  <a:pt x="4375" y="1067"/>
                </a:lnTo>
                <a:lnTo>
                  <a:pt x="4375" y="1067"/>
                </a:lnTo>
                <a:lnTo>
                  <a:pt x="4373" y="1067"/>
                </a:lnTo>
                <a:lnTo>
                  <a:pt x="4371" y="1067"/>
                </a:lnTo>
                <a:lnTo>
                  <a:pt x="4369" y="1065"/>
                </a:lnTo>
                <a:lnTo>
                  <a:pt x="4367" y="1065"/>
                </a:lnTo>
                <a:lnTo>
                  <a:pt x="4365" y="1065"/>
                </a:lnTo>
                <a:lnTo>
                  <a:pt x="4360" y="1063"/>
                </a:lnTo>
                <a:lnTo>
                  <a:pt x="4356" y="1061"/>
                </a:lnTo>
                <a:lnTo>
                  <a:pt x="4352" y="1063"/>
                </a:lnTo>
                <a:lnTo>
                  <a:pt x="4350" y="1063"/>
                </a:lnTo>
                <a:lnTo>
                  <a:pt x="4350" y="1063"/>
                </a:lnTo>
                <a:lnTo>
                  <a:pt x="4350" y="1063"/>
                </a:lnTo>
                <a:lnTo>
                  <a:pt x="4350" y="1065"/>
                </a:lnTo>
                <a:lnTo>
                  <a:pt x="4348" y="1067"/>
                </a:lnTo>
                <a:lnTo>
                  <a:pt x="4344" y="1069"/>
                </a:lnTo>
                <a:lnTo>
                  <a:pt x="4344" y="1069"/>
                </a:lnTo>
                <a:lnTo>
                  <a:pt x="4344" y="1071"/>
                </a:lnTo>
                <a:lnTo>
                  <a:pt x="4344" y="1071"/>
                </a:lnTo>
                <a:lnTo>
                  <a:pt x="4337" y="1074"/>
                </a:lnTo>
                <a:lnTo>
                  <a:pt x="4335" y="1071"/>
                </a:lnTo>
                <a:lnTo>
                  <a:pt x="4333" y="1071"/>
                </a:lnTo>
                <a:lnTo>
                  <a:pt x="4331" y="1069"/>
                </a:lnTo>
                <a:lnTo>
                  <a:pt x="4331" y="1069"/>
                </a:lnTo>
                <a:lnTo>
                  <a:pt x="4331" y="1067"/>
                </a:lnTo>
                <a:lnTo>
                  <a:pt x="4331" y="1063"/>
                </a:lnTo>
                <a:lnTo>
                  <a:pt x="4333" y="1063"/>
                </a:lnTo>
                <a:lnTo>
                  <a:pt x="4333" y="1063"/>
                </a:lnTo>
                <a:lnTo>
                  <a:pt x="4333" y="1063"/>
                </a:lnTo>
                <a:lnTo>
                  <a:pt x="4333" y="1061"/>
                </a:lnTo>
                <a:lnTo>
                  <a:pt x="4333" y="1061"/>
                </a:lnTo>
                <a:lnTo>
                  <a:pt x="4333" y="1059"/>
                </a:lnTo>
                <a:lnTo>
                  <a:pt x="4331" y="1057"/>
                </a:lnTo>
                <a:lnTo>
                  <a:pt x="4329" y="1057"/>
                </a:lnTo>
                <a:lnTo>
                  <a:pt x="4327" y="1057"/>
                </a:lnTo>
                <a:lnTo>
                  <a:pt x="4325" y="1057"/>
                </a:lnTo>
                <a:lnTo>
                  <a:pt x="4318" y="1055"/>
                </a:lnTo>
                <a:lnTo>
                  <a:pt x="4314" y="1053"/>
                </a:lnTo>
                <a:lnTo>
                  <a:pt x="4312" y="1050"/>
                </a:lnTo>
                <a:lnTo>
                  <a:pt x="4310" y="1048"/>
                </a:lnTo>
                <a:lnTo>
                  <a:pt x="4310" y="1046"/>
                </a:lnTo>
                <a:lnTo>
                  <a:pt x="4312" y="1044"/>
                </a:lnTo>
                <a:lnTo>
                  <a:pt x="4314" y="1040"/>
                </a:lnTo>
                <a:lnTo>
                  <a:pt x="4314" y="1038"/>
                </a:lnTo>
                <a:lnTo>
                  <a:pt x="4318" y="1038"/>
                </a:lnTo>
                <a:lnTo>
                  <a:pt x="4318" y="1038"/>
                </a:lnTo>
                <a:lnTo>
                  <a:pt x="4321" y="1040"/>
                </a:lnTo>
                <a:lnTo>
                  <a:pt x="4325" y="1040"/>
                </a:lnTo>
                <a:lnTo>
                  <a:pt x="4327" y="1038"/>
                </a:lnTo>
                <a:lnTo>
                  <a:pt x="4329" y="1038"/>
                </a:lnTo>
                <a:lnTo>
                  <a:pt x="4329" y="1038"/>
                </a:lnTo>
                <a:lnTo>
                  <a:pt x="4331" y="1038"/>
                </a:lnTo>
                <a:lnTo>
                  <a:pt x="4331" y="1038"/>
                </a:lnTo>
                <a:lnTo>
                  <a:pt x="4333" y="1038"/>
                </a:lnTo>
                <a:lnTo>
                  <a:pt x="4335" y="1034"/>
                </a:lnTo>
                <a:lnTo>
                  <a:pt x="4335" y="1032"/>
                </a:lnTo>
                <a:lnTo>
                  <a:pt x="4337" y="1030"/>
                </a:lnTo>
                <a:lnTo>
                  <a:pt x="4337" y="1030"/>
                </a:lnTo>
                <a:lnTo>
                  <a:pt x="4339" y="1025"/>
                </a:lnTo>
                <a:lnTo>
                  <a:pt x="4344" y="1025"/>
                </a:lnTo>
                <a:lnTo>
                  <a:pt x="4352" y="1021"/>
                </a:lnTo>
                <a:lnTo>
                  <a:pt x="4354" y="1021"/>
                </a:lnTo>
                <a:lnTo>
                  <a:pt x="4358" y="1015"/>
                </a:lnTo>
                <a:lnTo>
                  <a:pt x="4358" y="1013"/>
                </a:lnTo>
                <a:lnTo>
                  <a:pt x="4360" y="1013"/>
                </a:lnTo>
                <a:lnTo>
                  <a:pt x="4360" y="1013"/>
                </a:lnTo>
                <a:lnTo>
                  <a:pt x="4362" y="1011"/>
                </a:lnTo>
                <a:lnTo>
                  <a:pt x="4362" y="1009"/>
                </a:lnTo>
                <a:lnTo>
                  <a:pt x="4369" y="1011"/>
                </a:lnTo>
                <a:lnTo>
                  <a:pt x="4369" y="1011"/>
                </a:lnTo>
                <a:lnTo>
                  <a:pt x="4371" y="1011"/>
                </a:lnTo>
                <a:lnTo>
                  <a:pt x="4371" y="1011"/>
                </a:lnTo>
                <a:lnTo>
                  <a:pt x="4373" y="1009"/>
                </a:lnTo>
                <a:lnTo>
                  <a:pt x="4373" y="1009"/>
                </a:lnTo>
                <a:lnTo>
                  <a:pt x="4373" y="1011"/>
                </a:lnTo>
                <a:lnTo>
                  <a:pt x="4377" y="1013"/>
                </a:lnTo>
                <a:lnTo>
                  <a:pt x="4377" y="1015"/>
                </a:lnTo>
                <a:lnTo>
                  <a:pt x="4379" y="1015"/>
                </a:lnTo>
                <a:lnTo>
                  <a:pt x="4379" y="1017"/>
                </a:lnTo>
                <a:lnTo>
                  <a:pt x="4377" y="1017"/>
                </a:lnTo>
                <a:lnTo>
                  <a:pt x="4377" y="1019"/>
                </a:lnTo>
                <a:lnTo>
                  <a:pt x="4375" y="1023"/>
                </a:lnTo>
                <a:lnTo>
                  <a:pt x="4373" y="1023"/>
                </a:lnTo>
                <a:lnTo>
                  <a:pt x="4373" y="1025"/>
                </a:lnTo>
                <a:lnTo>
                  <a:pt x="4369" y="1027"/>
                </a:lnTo>
                <a:lnTo>
                  <a:pt x="4367" y="1030"/>
                </a:lnTo>
                <a:lnTo>
                  <a:pt x="4369" y="1030"/>
                </a:lnTo>
                <a:lnTo>
                  <a:pt x="4369" y="1032"/>
                </a:lnTo>
                <a:lnTo>
                  <a:pt x="4367" y="1032"/>
                </a:lnTo>
                <a:lnTo>
                  <a:pt x="4367" y="1032"/>
                </a:lnTo>
                <a:lnTo>
                  <a:pt x="4365" y="1032"/>
                </a:lnTo>
                <a:lnTo>
                  <a:pt x="4365" y="1034"/>
                </a:lnTo>
                <a:lnTo>
                  <a:pt x="4365" y="1034"/>
                </a:lnTo>
                <a:lnTo>
                  <a:pt x="4365" y="1036"/>
                </a:lnTo>
                <a:lnTo>
                  <a:pt x="4367" y="1036"/>
                </a:lnTo>
                <a:lnTo>
                  <a:pt x="4369" y="1036"/>
                </a:lnTo>
                <a:lnTo>
                  <a:pt x="4373" y="1034"/>
                </a:lnTo>
                <a:lnTo>
                  <a:pt x="4373" y="1036"/>
                </a:lnTo>
                <a:lnTo>
                  <a:pt x="4371" y="1036"/>
                </a:lnTo>
                <a:lnTo>
                  <a:pt x="4371" y="1038"/>
                </a:lnTo>
                <a:lnTo>
                  <a:pt x="4369" y="1038"/>
                </a:lnTo>
                <a:lnTo>
                  <a:pt x="4371" y="1040"/>
                </a:lnTo>
                <a:lnTo>
                  <a:pt x="4365" y="1042"/>
                </a:lnTo>
                <a:lnTo>
                  <a:pt x="4362" y="1042"/>
                </a:lnTo>
                <a:lnTo>
                  <a:pt x="4362" y="1042"/>
                </a:lnTo>
                <a:lnTo>
                  <a:pt x="4362" y="1044"/>
                </a:lnTo>
                <a:lnTo>
                  <a:pt x="4362" y="1046"/>
                </a:lnTo>
                <a:lnTo>
                  <a:pt x="4365" y="1046"/>
                </a:lnTo>
                <a:lnTo>
                  <a:pt x="4365" y="1046"/>
                </a:lnTo>
                <a:lnTo>
                  <a:pt x="4365" y="1044"/>
                </a:lnTo>
                <a:lnTo>
                  <a:pt x="4369" y="1044"/>
                </a:lnTo>
                <a:lnTo>
                  <a:pt x="4371" y="1044"/>
                </a:lnTo>
                <a:lnTo>
                  <a:pt x="4371" y="1044"/>
                </a:lnTo>
                <a:lnTo>
                  <a:pt x="4371" y="1042"/>
                </a:lnTo>
                <a:lnTo>
                  <a:pt x="4371" y="1042"/>
                </a:lnTo>
                <a:lnTo>
                  <a:pt x="4371" y="1042"/>
                </a:lnTo>
                <a:lnTo>
                  <a:pt x="4373" y="1042"/>
                </a:lnTo>
                <a:lnTo>
                  <a:pt x="4373" y="1042"/>
                </a:lnTo>
                <a:lnTo>
                  <a:pt x="4375" y="1040"/>
                </a:lnTo>
                <a:lnTo>
                  <a:pt x="4375" y="1040"/>
                </a:lnTo>
                <a:lnTo>
                  <a:pt x="4375" y="1040"/>
                </a:lnTo>
                <a:lnTo>
                  <a:pt x="4377" y="1038"/>
                </a:lnTo>
                <a:lnTo>
                  <a:pt x="4379" y="1038"/>
                </a:lnTo>
                <a:lnTo>
                  <a:pt x="4379" y="1036"/>
                </a:lnTo>
                <a:lnTo>
                  <a:pt x="4388" y="1032"/>
                </a:lnTo>
                <a:lnTo>
                  <a:pt x="4390" y="1032"/>
                </a:lnTo>
                <a:lnTo>
                  <a:pt x="4390" y="1030"/>
                </a:lnTo>
                <a:lnTo>
                  <a:pt x="4394" y="1030"/>
                </a:lnTo>
                <a:lnTo>
                  <a:pt x="4394" y="1030"/>
                </a:lnTo>
                <a:lnTo>
                  <a:pt x="4394" y="1030"/>
                </a:lnTo>
                <a:lnTo>
                  <a:pt x="4396" y="1030"/>
                </a:lnTo>
                <a:lnTo>
                  <a:pt x="4398" y="1027"/>
                </a:lnTo>
                <a:lnTo>
                  <a:pt x="4398" y="1027"/>
                </a:lnTo>
                <a:lnTo>
                  <a:pt x="4398" y="1027"/>
                </a:lnTo>
                <a:lnTo>
                  <a:pt x="4400" y="1027"/>
                </a:lnTo>
                <a:lnTo>
                  <a:pt x="4406" y="1027"/>
                </a:lnTo>
                <a:lnTo>
                  <a:pt x="4409" y="1025"/>
                </a:lnTo>
                <a:lnTo>
                  <a:pt x="4409" y="1025"/>
                </a:lnTo>
                <a:lnTo>
                  <a:pt x="4409" y="1025"/>
                </a:lnTo>
                <a:lnTo>
                  <a:pt x="4409" y="1025"/>
                </a:lnTo>
                <a:lnTo>
                  <a:pt x="4409" y="1025"/>
                </a:lnTo>
                <a:lnTo>
                  <a:pt x="4411" y="1027"/>
                </a:lnTo>
                <a:lnTo>
                  <a:pt x="4413" y="1027"/>
                </a:lnTo>
                <a:lnTo>
                  <a:pt x="4413" y="1030"/>
                </a:lnTo>
                <a:lnTo>
                  <a:pt x="4413" y="1032"/>
                </a:lnTo>
                <a:lnTo>
                  <a:pt x="4415" y="1032"/>
                </a:lnTo>
                <a:lnTo>
                  <a:pt x="4415" y="1030"/>
                </a:lnTo>
                <a:lnTo>
                  <a:pt x="4415" y="1030"/>
                </a:lnTo>
                <a:lnTo>
                  <a:pt x="4415" y="1030"/>
                </a:lnTo>
                <a:lnTo>
                  <a:pt x="4417" y="1030"/>
                </a:lnTo>
                <a:lnTo>
                  <a:pt x="4421" y="1032"/>
                </a:lnTo>
                <a:lnTo>
                  <a:pt x="4421" y="1032"/>
                </a:lnTo>
                <a:lnTo>
                  <a:pt x="4423" y="1032"/>
                </a:lnTo>
                <a:lnTo>
                  <a:pt x="4423" y="1034"/>
                </a:lnTo>
                <a:lnTo>
                  <a:pt x="4425" y="1036"/>
                </a:lnTo>
                <a:lnTo>
                  <a:pt x="4425" y="1036"/>
                </a:lnTo>
                <a:lnTo>
                  <a:pt x="4421" y="1044"/>
                </a:lnTo>
                <a:lnTo>
                  <a:pt x="4421" y="1044"/>
                </a:lnTo>
                <a:lnTo>
                  <a:pt x="4423" y="1046"/>
                </a:lnTo>
                <a:lnTo>
                  <a:pt x="4425" y="1046"/>
                </a:lnTo>
                <a:lnTo>
                  <a:pt x="4425" y="1046"/>
                </a:lnTo>
                <a:lnTo>
                  <a:pt x="4427" y="1046"/>
                </a:lnTo>
                <a:lnTo>
                  <a:pt x="4425" y="1046"/>
                </a:lnTo>
                <a:lnTo>
                  <a:pt x="4425" y="1046"/>
                </a:lnTo>
                <a:lnTo>
                  <a:pt x="4423" y="1046"/>
                </a:lnTo>
                <a:lnTo>
                  <a:pt x="4419" y="1048"/>
                </a:lnTo>
                <a:lnTo>
                  <a:pt x="4419" y="1050"/>
                </a:lnTo>
                <a:lnTo>
                  <a:pt x="4417" y="1053"/>
                </a:lnTo>
                <a:lnTo>
                  <a:pt x="4417" y="1053"/>
                </a:lnTo>
                <a:lnTo>
                  <a:pt x="4417" y="1055"/>
                </a:lnTo>
                <a:lnTo>
                  <a:pt x="4415" y="1057"/>
                </a:lnTo>
                <a:lnTo>
                  <a:pt x="4415" y="1057"/>
                </a:lnTo>
                <a:lnTo>
                  <a:pt x="4417" y="1057"/>
                </a:lnTo>
                <a:lnTo>
                  <a:pt x="4419" y="1057"/>
                </a:lnTo>
                <a:lnTo>
                  <a:pt x="4421" y="1057"/>
                </a:lnTo>
                <a:lnTo>
                  <a:pt x="4421" y="1057"/>
                </a:lnTo>
                <a:lnTo>
                  <a:pt x="4423" y="1057"/>
                </a:lnTo>
                <a:lnTo>
                  <a:pt x="4421" y="1057"/>
                </a:lnTo>
                <a:lnTo>
                  <a:pt x="4419" y="1059"/>
                </a:lnTo>
                <a:lnTo>
                  <a:pt x="4419" y="1059"/>
                </a:lnTo>
                <a:lnTo>
                  <a:pt x="4421" y="1061"/>
                </a:lnTo>
                <a:lnTo>
                  <a:pt x="4423" y="1061"/>
                </a:lnTo>
                <a:lnTo>
                  <a:pt x="4423" y="1063"/>
                </a:lnTo>
                <a:lnTo>
                  <a:pt x="4423" y="1063"/>
                </a:lnTo>
                <a:lnTo>
                  <a:pt x="4425" y="1063"/>
                </a:lnTo>
                <a:lnTo>
                  <a:pt x="4425" y="1063"/>
                </a:lnTo>
                <a:lnTo>
                  <a:pt x="4427" y="1061"/>
                </a:lnTo>
                <a:lnTo>
                  <a:pt x="4427" y="1059"/>
                </a:lnTo>
                <a:lnTo>
                  <a:pt x="4429" y="1059"/>
                </a:lnTo>
                <a:lnTo>
                  <a:pt x="4429" y="1059"/>
                </a:lnTo>
                <a:lnTo>
                  <a:pt x="4432" y="1061"/>
                </a:lnTo>
                <a:lnTo>
                  <a:pt x="4434" y="1061"/>
                </a:lnTo>
                <a:lnTo>
                  <a:pt x="4436" y="1063"/>
                </a:lnTo>
                <a:lnTo>
                  <a:pt x="4436" y="1063"/>
                </a:lnTo>
                <a:lnTo>
                  <a:pt x="4436" y="1061"/>
                </a:lnTo>
                <a:lnTo>
                  <a:pt x="4438" y="1061"/>
                </a:lnTo>
                <a:lnTo>
                  <a:pt x="4442" y="1061"/>
                </a:lnTo>
                <a:lnTo>
                  <a:pt x="4442" y="1061"/>
                </a:lnTo>
                <a:lnTo>
                  <a:pt x="4442" y="1061"/>
                </a:lnTo>
                <a:lnTo>
                  <a:pt x="4442" y="1063"/>
                </a:lnTo>
                <a:lnTo>
                  <a:pt x="4442" y="1063"/>
                </a:lnTo>
                <a:lnTo>
                  <a:pt x="4442" y="1063"/>
                </a:lnTo>
                <a:lnTo>
                  <a:pt x="4442" y="1063"/>
                </a:lnTo>
                <a:lnTo>
                  <a:pt x="4442" y="1065"/>
                </a:lnTo>
                <a:lnTo>
                  <a:pt x="4442" y="1065"/>
                </a:lnTo>
                <a:lnTo>
                  <a:pt x="4442" y="1067"/>
                </a:lnTo>
                <a:lnTo>
                  <a:pt x="4444" y="1067"/>
                </a:lnTo>
                <a:lnTo>
                  <a:pt x="4444" y="1069"/>
                </a:lnTo>
                <a:lnTo>
                  <a:pt x="4444" y="1071"/>
                </a:lnTo>
                <a:lnTo>
                  <a:pt x="4444" y="1071"/>
                </a:lnTo>
                <a:lnTo>
                  <a:pt x="4444" y="1074"/>
                </a:lnTo>
                <a:lnTo>
                  <a:pt x="4446" y="1076"/>
                </a:lnTo>
                <a:lnTo>
                  <a:pt x="4446" y="1076"/>
                </a:lnTo>
                <a:lnTo>
                  <a:pt x="4446" y="1076"/>
                </a:lnTo>
                <a:lnTo>
                  <a:pt x="4446" y="1076"/>
                </a:lnTo>
                <a:lnTo>
                  <a:pt x="4446" y="1078"/>
                </a:lnTo>
                <a:lnTo>
                  <a:pt x="4446" y="1078"/>
                </a:lnTo>
                <a:lnTo>
                  <a:pt x="4446" y="1078"/>
                </a:lnTo>
                <a:lnTo>
                  <a:pt x="4444" y="1076"/>
                </a:lnTo>
                <a:lnTo>
                  <a:pt x="4442" y="1076"/>
                </a:lnTo>
                <a:lnTo>
                  <a:pt x="4442" y="1074"/>
                </a:lnTo>
                <a:lnTo>
                  <a:pt x="4440" y="1074"/>
                </a:lnTo>
                <a:lnTo>
                  <a:pt x="4440" y="1076"/>
                </a:lnTo>
                <a:lnTo>
                  <a:pt x="4438" y="1076"/>
                </a:lnTo>
                <a:lnTo>
                  <a:pt x="4436" y="1078"/>
                </a:lnTo>
                <a:lnTo>
                  <a:pt x="4436" y="1078"/>
                </a:lnTo>
                <a:lnTo>
                  <a:pt x="4436" y="1080"/>
                </a:lnTo>
                <a:lnTo>
                  <a:pt x="4436" y="1080"/>
                </a:lnTo>
                <a:lnTo>
                  <a:pt x="4438" y="1080"/>
                </a:lnTo>
                <a:lnTo>
                  <a:pt x="4440" y="1080"/>
                </a:lnTo>
                <a:lnTo>
                  <a:pt x="4440" y="1080"/>
                </a:lnTo>
                <a:lnTo>
                  <a:pt x="4440" y="1082"/>
                </a:lnTo>
                <a:lnTo>
                  <a:pt x="4442" y="1084"/>
                </a:lnTo>
                <a:lnTo>
                  <a:pt x="4442" y="1084"/>
                </a:lnTo>
                <a:lnTo>
                  <a:pt x="4440" y="1086"/>
                </a:lnTo>
                <a:lnTo>
                  <a:pt x="4442" y="1088"/>
                </a:lnTo>
                <a:lnTo>
                  <a:pt x="4440" y="1088"/>
                </a:lnTo>
                <a:lnTo>
                  <a:pt x="4442" y="1090"/>
                </a:lnTo>
                <a:lnTo>
                  <a:pt x="4442" y="1090"/>
                </a:lnTo>
                <a:lnTo>
                  <a:pt x="4444" y="1090"/>
                </a:lnTo>
                <a:lnTo>
                  <a:pt x="4442" y="1092"/>
                </a:lnTo>
                <a:lnTo>
                  <a:pt x="4442" y="1092"/>
                </a:lnTo>
                <a:lnTo>
                  <a:pt x="4444" y="1092"/>
                </a:lnTo>
                <a:lnTo>
                  <a:pt x="4444" y="1092"/>
                </a:lnTo>
                <a:lnTo>
                  <a:pt x="4444" y="1095"/>
                </a:lnTo>
                <a:lnTo>
                  <a:pt x="4442" y="1097"/>
                </a:lnTo>
                <a:lnTo>
                  <a:pt x="4440" y="1097"/>
                </a:lnTo>
                <a:lnTo>
                  <a:pt x="4440" y="1097"/>
                </a:lnTo>
                <a:lnTo>
                  <a:pt x="4440" y="1097"/>
                </a:lnTo>
                <a:lnTo>
                  <a:pt x="4442" y="1099"/>
                </a:lnTo>
                <a:lnTo>
                  <a:pt x="4442" y="1099"/>
                </a:lnTo>
                <a:lnTo>
                  <a:pt x="4442" y="1099"/>
                </a:lnTo>
                <a:lnTo>
                  <a:pt x="4440" y="1099"/>
                </a:lnTo>
                <a:lnTo>
                  <a:pt x="4440" y="1101"/>
                </a:lnTo>
                <a:lnTo>
                  <a:pt x="4438" y="1103"/>
                </a:lnTo>
                <a:lnTo>
                  <a:pt x="4438" y="1103"/>
                </a:lnTo>
                <a:lnTo>
                  <a:pt x="4438" y="1105"/>
                </a:lnTo>
                <a:lnTo>
                  <a:pt x="4438" y="1107"/>
                </a:lnTo>
                <a:lnTo>
                  <a:pt x="4438" y="1109"/>
                </a:lnTo>
                <a:lnTo>
                  <a:pt x="4440" y="1111"/>
                </a:lnTo>
                <a:lnTo>
                  <a:pt x="4440" y="1111"/>
                </a:lnTo>
                <a:lnTo>
                  <a:pt x="4442" y="1109"/>
                </a:lnTo>
                <a:lnTo>
                  <a:pt x="4442" y="1111"/>
                </a:lnTo>
                <a:lnTo>
                  <a:pt x="4440" y="1111"/>
                </a:lnTo>
                <a:lnTo>
                  <a:pt x="4440" y="1111"/>
                </a:lnTo>
                <a:lnTo>
                  <a:pt x="4440" y="1111"/>
                </a:lnTo>
                <a:lnTo>
                  <a:pt x="4440" y="1113"/>
                </a:lnTo>
                <a:lnTo>
                  <a:pt x="4440" y="1113"/>
                </a:lnTo>
                <a:lnTo>
                  <a:pt x="4438" y="1111"/>
                </a:lnTo>
                <a:lnTo>
                  <a:pt x="4438" y="1113"/>
                </a:lnTo>
                <a:lnTo>
                  <a:pt x="4438" y="1113"/>
                </a:lnTo>
                <a:lnTo>
                  <a:pt x="4440" y="1115"/>
                </a:lnTo>
                <a:lnTo>
                  <a:pt x="4440" y="1118"/>
                </a:lnTo>
                <a:lnTo>
                  <a:pt x="4440" y="1118"/>
                </a:lnTo>
                <a:lnTo>
                  <a:pt x="4440" y="1118"/>
                </a:lnTo>
                <a:lnTo>
                  <a:pt x="4442" y="1118"/>
                </a:lnTo>
                <a:lnTo>
                  <a:pt x="4442" y="1118"/>
                </a:lnTo>
                <a:lnTo>
                  <a:pt x="4444" y="1115"/>
                </a:lnTo>
                <a:lnTo>
                  <a:pt x="4444" y="1115"/>
                </a:lnTo>
                <a:lnTo>
                  <a:pt x="4444" y="1115"/>
                </a:lnTo>
                <a:lnTo>
                  <a:pt x="4446" y="1118"/>
                </a:lnTo>
                <a:lnTo>
                  <a:pt x="4448" y="1113"/>
                </a:lnTo>
                <a:lnTo>
                  <a:pt x="4450" y="1111"/>
                </a:lnTo>
                <a:lnTo>
                  <a:pt x="4453" y="1111"/>
                </a:lnTo>
                <a:lnTo>
                  <a:pt x="4450" y="1113"/>
                </a:lnTo>
                <a:lnTo>
                  <a:pt x="4450" y="1113"/>
                </a:lnTo>
                <a:lnTo>
                  <a:pt x="4450" y="1115"/>
                </a:lnTo>
                <a:lnTo>
                  <a:pt x="4453" y="1115"/>
                </a:lnTo>
                <a:lnTo>
                  <a:pt x="4453" y="1115"/>
                </a:lnTo>
                <a:lnTo>
                  <a:pt x="4453" y="1115"/>
                </a:lnTo>
                <a:lnTo>
                  <a:pt x="4455" y="1113"/>
                </a:lnTo>
                <a:lnTo>
                  <a:pt x="4455" y="1113"/>
                </a:lnTo>
                <a:lnTo>
                  <a:pt x="4453" y="1111"/>
                </a:lnTo>
                <a:lnTo>
                  <a:pt x="4453" y="1111"/>
                </a:lnTo>
                <a:lnTo>
                  <a:pt x="4455" y="1109"/>
                </a:lnTo>
                <a:lnTo>
                  <a:pt x="4455" y="1109"/>
                </a:lnTo>
                <a:lnTo>
                  <a:pt x="4457" y="1111"/>
                </a:lnTo>
                <a:lnTo>
                  <a:pt x="4457" y="1113"/>
                </a:lnTo>
                <a:lnTo>
                  <a:pt x="4459" y="1111"/>
                </a:lnTo>
                <a:lnTo>
                  <a:pt x="4459" y="1111"/>
                </a:lnTo>
                <a:lnTo>
                  <a:pt x="4457" y="1109"/>
                </a:lnTo>
                <a:lnTo>
                  <a:pt x="4457" y="1109"/>
                </a:lnTo>
                <a:lnTo>
                  <a:pt x="4457" y="1109"/>
                </a:lnTo>
                <a:lnTo>
                  <a:pt x="4459" y="1109"/>
                </a:lnTo>
                <a:lnTo>
                  <a:pt x="4461" y="1107"/>
                </a:lnTo>
                <a:lnTo>
                  <a:pt x="4461" y="1107"/>
                </a:lnTo>
                <a:lnTo>
                  <a:pt x="4463" y="1107"/>
                </a:lnTo>
                <a:lnTo>
                  <a:pt x="4463" y="1109"/>
                </a:lnTo>
                <a:lnTo>
                  <a:pt x="4465" y="1109"/>
                </a:lnTo>
                <a:lnTo>
                  <a:pt x="4465" y="1109"/>
                </a:lnTo>
                <a:lnTo>
                  <a:pt x="4467" y="1109"/>
                </a:lnTo>
                <a:lnTo>
                  <a:pt x="4469" y="1109"/>
                </a:lnTo>
                <a:lnTo>
                  <a:pt x="4469" y="1109"/>
                </a:lnTo>
                <a:lnTo>
                  <a:pt x="4467" y="1107"/>
                </a:lnTo>
                <a:lnTo>
                  <a:pt x="4469" y="1107"/>
                </a:lnTo>
                <a:lnTo>
                  <a:pt x="4469" y="1105"/>
                </a:lnTo>
                <a:lnTo>
                  <a:pt x="4471" y="1105"/>
                </a:lnTo>
                <a:lnTo>
                  <a:pt x="4473" y="1105"/>
                </a:lnTo>
                <a:lnTo>
                  <a:pt x="4476" y="1105"/>
                </a:lnTo>
                <a:lnTo>
                  <a:pt x="4478" y="1105"/>
                </a:lnTo>
                <a:lnTo>
                  <a:pt x="4480" y="1105"/>
                </a:lnTo>
                <a:lnTo>
                  <a:pt x="4482" y="1103"/>
                </a:lnTo>
                <a:lnTo>
                  <a:pt x="4482" y="1099"/>
                </a:lnTo>
                <a:lnTo>
                  <a:pt x="4484" y="1097"/>
                </a:lnTo>
                <a:lnTo>
                  <a:pt x="4484" y="1092"/>
                </a:lnTo>
                <a:lnTo>
                  <a:pt x="4484" y="1090"/>
                </a:lnTo>
                <a:lnTo>
                  <a:pt x="4484" y="1090"/>
                </a:lnTo>
                <a:lnTo>
                  <a:pt x="4484" y="1090"/>
                </a:lnTo>
                <a:lnTo>
                  <a:pt x="4482" y="1090"/>
                </a:lnTo>
                <a:lnTo>
                  <a:pt x="4482" y="1090"/>
                </a:lnTo>
                <a:lnTo>
                  <a:pt x="4482" y="1088"/>
                </a:lnTo>
                <a:lnTo>
                  <a:pt x="4482" y="1088"/>
                </a:lnTo>
                <a:lnTo>
                  <a:pt x="4482" y="1086"/>
                </a:lnTo>
                <a:lnTo>
                  <a:pt x="4482" y="1084"/>
                </a:lnTo>
                <a:lnTo>
                  <a:pt x="4484" y="1084"/>
                </a:lnTo>
                <a:lnTo>
                  <a:pt x="4482" y="1080"/>
                </a:lnTo>
                <a:lnTo>
                  <a:pt x="4484" y="1080"/>
                </a:lnTo>
                <a:lnTo>
                  <a:pt x="4482" y="1076"/>
                </a:lnTo>
                <a:lnTo>
                  <a:pt x="4482" y="1074"/>
                </a:lnTo>
                <a:lnTo>
                  <a:pt x="4482" y="1069"/>
                </a:lnTo>
                <a:lnTo>
                  <a:pt x="4478" y="1063"/>
                </a:lnTo>
                <a:lnTo>
                  <a:pt x="4473" y="1061"/>
                </a:lnTo>
                <a:lnTo>
                  <a:pt x="4471" y="1055"/>
                </a:lnTo>
                <a:lnTo>
                  <a:pt x="4467" y="1048"/>
                </a:lnTo>
                <a:lnTo>
                  <a:pt x="4467" y="1046"/>
                </a:lnTo>
                <a:lnTo>
                  <a:pt x="4465" y="1046"/>
                </a:lnTo>
                <a:lnTo>
                  <a:pt x="4465" y="1044"/>
                </a:lnTo>
                <a:lnTo>
                  <a:pt x="4463" y="1044"/>
                </a:lnTo>
                <a:lnTo>
                  <a:pt x="4461" y="1042"/>
                </a:lnTo>
                <a:lnTo>
                  <a:pt x="4459" y="1040"/>
                </a:lnTo>
                <a:lnTo>
                  <a:pt x="4457" y="1040"/>
                </a:lnTo>
                <a:lnTo>
                  <a:pt x="4457" y="1040"/>
                </a:lnTo>
                <a:lnTo>
                  <a:pt x="4455" y="1038"/>
                </a:lnTo>
                <a:lnTo>
                  <a:pt x="4453" y="1038"/>
                </a:lnTo>
                <a:lnTo>
                  <a:pt x="4453" y="1036"/>
                </a:lnTo>
                <a:lnTo>
                  <a:pt x="4455" y="1036"/>
                </a:lnTo>
                <a:lnTo>
                  <a:pt x="4455" y="1034"/>
                </a:lnTo>
                <a:lnTo>
                  <a:pt x="4455" y="1036"/>
                </a:lnTo>
                <a:lnTo>
                  <a:pt x="4455" y="1034"/>
                </a:lnTo>
                <a:lnTo>
                  <a:pt x="4455" y="1032"/>
                </a:lnTo>
                <a:lnTo>
                  <a:pt x="4455" y="1030"/>
                </a:lnTo>
                <a:lnTo>
                  <a:pt x="4457" y="1027"/>
                </a:lnTo>
                <a:lnTo>
                  <a:pt x="4461" y="1025"/>
                </a:lnTo>
                <a:lnTo>
                  <a:pt x="4461" y="1025"/>
                </a:lnTo>
                <a:lnTo>
                  <a:pt x="4463" y="1023"/>
                </a:lnTo>
                <a:lnTo>
                  <a:pt x="4467" y="1023"/>
                </a:lnTo>
                <a:lnTo>
                  <a:pt x="4467" y="1023"/>
                </a:lnTo>
                <a:lnTo>
                  <a:pt x="4469" y="1023"/>
                </a:lnTo>
                <a:lnTo>
                  <a:pt x="4471" y="1021"/>
                </a:lnTo>
                <a:lnTo>
                  <a:pt x="4471" y="1019"/>
                </a:lnTo>
                <a:lnTo>
                  <a:pt x="4473" y="1019"/>
                </a:lnTo>
                <a:lnTo>
                  <a:pt x="4476" y="1017"/>
                </a:lnTo>
                <a:lnTo>
                  <a:pt x="4478" y="1017"/>
                </a:lnTo>
                <a:lnTo>
                  <a:pt x="4480" y="1013"/>
                </a:lnTo>
                <a:lnTo>
                  <a:pt x="4482" y="1013"/>
                </a:lnTo>
                <a:lnTo>
                  <a:pt x="4486" y="1011"/>
                </a:lnTo>
                <a:lnTo>
                  <a:pt x="4488" y="1009"/>
                </a:lnTo>
                <a:lnTo>
                  <a:pt x="4486" y="1006"/>
                </a:lnTo>
                <a:lnTo>
                  <a:pt x="4488" y="1002"/>
                </a:lnTo>
                <a:lnTo>
                  <a:pt x="4488" y="1000"/>
                </a:lnTo>
                <a:lnTo>
                  <a:pt x="4486" y="998"/>
                </a:lnTo>
                <a:lnTo>
                  <a:pt x="4486" y="998"/>
                </a:lnTo>
                <a:lnTo>
                  <a:pt x="4488" y="996"/>
                </a:lnTo>
                <a:lnTo>
                  <a:pt x="4490" y="994"/>
                </a:lnTo>
                <a:lnTo>
                  <a:pt x="4490" y="992"/>
                </a:lnTo>
                <a:lnTo>
                  <a:pt x="4490" y="990"/>
                </a:lnTo>
                <a:lnTo>
                  <a:pt x="4492" y="990"/>
                </a:lnTo>
                <a:lnTo>
                  <a:pt x="4494" y="990"/>
                </a:lnTo>
                <a:lnTo>
                  <a:pt x="4494" y="988"/>
                </a:lnTo>
                <a:lnTo>
                  <a:pt x="4497" y="988"/>
                </a:lnTo>
                <a:lnTo>
                  <a:pt x="4499" y="986"/>
                </a:lnTo>
                <a:lnTo>
                  <a:pt x="4499" y="986"/>
                </a:lnTo>
                <a:lnTo>
                  <a:pt x="4501" y="986"/>
                </a:lnTo>
                <a:lnTo>
                  <a:pt x="4501" y="986"/>
                </a:lnTo>
                <a:lnTo>
                  <a:pt x="4501" y="986"/>
                </a:lnTo>
                <a:lnTo>
                  <a:pt x="4503" y="981"/>
                </a:lnTo>
                <a:lnTo>
                  <a:pt x="4501" y="979"/>
                </a:lnTo>
                <a:lnTo>
                  <a:pt x="4503" y="979"/>
                </a:lnTo>
                <a:lnTo>
                  <a:pt x="4505" y="979"/>
                </a:lnTo>
                <a:lnTo>
                  <a:pt x="4505" y="979"/>
                </a:lnTo>
                <a:lnTo>
                  <a:pt x="4507" y="979"/>
                </a:lnTo>
                <a:lnTo>
                  <a:pt x="4509" y="979"/>
                </a:lnTo>
                <a:lnTo>
                  <a:pt x="4509" y="977"/>
                </a:lnTo>
                <a:lnTo>
                  <a:pt x="4511" y="977"/>
                </a:lnTo>
                <a:lnTo>
                  <a:pt x="4513" y="973"/>
                </a:lnTo>
                <a:lnTo>
                  <a:pt x="4515" y="969"/>
                </a:lnTo>
                <a:lnTo>
                  <a:pt x="4517" y="969"/>
                </a:lnTo>
                <a:lnTo>
                  <a:pt x="4520" y="969"/>
                </a:lnTo>
                <a:lnTo>
                  <a:pt x="4520" y="969"/>
                </a:lnTo>
                <a:lnTo>
                  <a:pt x="4520" y="969"/>
                </a:lnTo>
                <a:lnTo>
                  <a:pt x="4520" y="971"/>
                </a:lnTo>
                <a:lnTo>
                  <a:pt x="4517" y="971"/>
                </a:lnTo>
                <a:lnTo>
                  <a:pt x="4520" y="971"/>
                </a:lnTo>
                <a:lnTo>
                  <a:pt x="4520" y="971"/>
                </a:lnTo>
                <a:lnTo>
                  <a:pt x="4524" y="969"/>
                </a:lnTo>
                <a:lnTo>
                  <a:pt x="4524" y="967"/>
                </a:lnTo>
                <a:lnTo>
                  <a:pt x="4526" y="969"/>
                </a:lnTo>
                <a:lnTo>
                  <a:pt x="4524" y="975"/>
                </a:lnTo>
                <a:lnTo>
                  <a:pt x="4528" y="975"/>
                </a:lnTo>
                <a:lnTo>
                  <a:pt x="4528" y="975"/>
                </a:lnTo>
                <a:lnTo>
                  <a:pt x="4530" y="975"/>
                </a:lnTo>
                <a:lnTo>
                  <a:pt x="4532" y="977"/>
                </a:lnTo>
                <a:lnTo>
                  <a:pt x="4534" y="977"/>
                </a:lnTo>
                <a:lnTo>
                  <a:pt x="4534" y="977"/>
                </a:lnTo>
                <a:lnTo>
                  <a:pt x="4536" y="977"/>
                </a:lnTo>
                <a:lnTo>
                  <a:pt x="4536" y="979"/>
                </a:lnTo>
                <a:lnTo>
                  <a:pt x="4538" y="977"/>
                </a:lnTo>
                <a:lnTo>
                  <a:pt x="4543" y="977"/>
                </a:lnTo>
                <a:lnTo>
                  <a:pt x="4545" y="975"/>
                </a:lnTo>
                <a:lnTo>
                  <a:pt x="4549" y="975"/>
                </a:lnTo>
                <a:lnTo>
                  <a:pt x="4551" y="973"/>
                </a:lnTo>
                <a:lnTo>
                  <a:pt x="4559" y="969"/>
                </a:lnTo>
                <a:lnTo>
                  <a:pt x="4561" y="967"/>
                </a:lnTo>
                <a:lnTo>
                  <a:pt x="4566" y="965"/>
                </a:lnTo>
                <a:lnTo>
                  <a:pt x="4568" y="960"/>
                </a:lnTo>
                <a:lnTo>
                  <a:pt x="4570" y="958"/>
                </a:lnTo>
                <a:lnTo>
                  <a:pt x="4570" y="958"/>
                </a:lnTo>
                <a:lnTo>
                  <a:pt x="4572" y="956"/>
                </a:lnTo>
                <a:lnTo>
                  <a:pt x="4576" y="950"/>
                </a:lnTo>
                <a:lnTo>
                  <a:pt x="4578" y="948"/>
                </a:lnTo>
                <a:lnTo>
                  <a:pt x="4580" y="948"/>
                </a:lnTo>
                <a:lnTo>
                  <a:pt x="4580" y="946"/>
                </a:lnTo>
                <a:lnTo>
                  <a:pt x="4582" y="944"/>
                </a:lnTo>
                <a:lnTo>
                  <a:pt x="4585" y="941"/>
                </a:lnTo>
                <a:lnTo>
                  <a:pt x="4587" y="939"/>
                </a:lnTo>
                <a:lnTo>
                  <a:pt x="4589" y="937"/>
                </a:lnTo>
                <a:lnTo>
                  <a:pt x="4589" y="935"/>
                </a:lnTo>
                <a:lnTo>
                  <a:pt x="4595" y="931"/>
                </a:lnTo>
                <a:lnTo>
                  <a:pt x="4599" y="927"/>
                </a:lnTo>
                <a:lnTo>
                  <a:pt x="4603" y="923"/>
                </a:lnTo>
                <a:lnTo>
                  <a:pt x="4603" y="921"/>
                </a:lnTo>
                <a:lnTo>
                  <a:pt x="4608" y="916"/>
                </a:lnTo>
                <a:lnTo>
                  <a:pt x="4610" y="912"/>
                </a:lnTo>
                <a:lnTo>
                  <a:pt x="4612" y="910"/>
                </a:lnTo>
                <a:lnTo>
                  <a:pt x="4612" y="906"/>
                </a:lnTo>
                <a:lnTo>
                  <a:pt x="4614" y="904"/>
                </a:lnTo>
                <a:lnTo>
                  <a:pt x="4614" y="902"/>
                </a:lnTo>
                <a:lnTo>
                  <a:pt x="4616" y="902"/>
                </a:lnTo>
                <a:lnTo>
                  <a:pt x="4622" y="895"/>
                </a:lnTo>
                <a:lnTo>
                  <a:pt x="4624" y="891"/>
                </a:lnTo>
                <a:lnTo>
                  <a:pt x="4626" y="887"/>
                </a:lnTo>
                <a:lnTo>
                  <a:pt x="4629" y="885"/>
                </a:lnTo>
                <a:lnTo>
                  <a:pt x="4631" y="883"/>
                </a:lnTo>
                <a:lnTo>
                  <a:pt x="4633" y="881"/>
                </a:lnTo>
                <a:lnTo>
                  <a:pt x="4637" y="879"/>
                </a:lnTo>
                <a:lnTo>
                  <a:pt x="4637" y="876"/>
                </a:lnTo>
                <a:lnTo>
                  <a:pt x="4639" y="874"/>
                </a:lnTo>
                <a:lnTo>
                  <a:pt x="4639" y="870"/>
                </a:lnTo>
                <a:lnTo>
                  <a:pt x="4641" y="866"/>
                </a:lnTo>
                <a:lnTo>
                  <a:pt x="4641" y="866"/>
                </a:lnTo>
                <a:lnTo>
                  <a:pt x="4641" y="864"/>
                </a:lnTo>
                <a:lnTo>
                  <a:pt x="4641" y="864"/>
                </a:lnTo>
                <a:lnTo>
                  <a:pt x="4641" y="862"/>
                </a:lnTo>
                <a:lnTo>
                  <a:pt x="4641" y="862"/>
                </a:lnTo>
                <a:lnTo>
                  <a:pt x="4641" y="860"/>
                </a:lnTo>
                <a:lnTo>
                  <a:pt x="4643" y="860"/>
                </a:lnTo>
                <a:lnTo>
                  <a:pt x="4643" y="853"/>
                </a:lnTo>
                <a:lnTo>
                  <a:pt x="4643" y="851"/>
                </a:lnTo>
                <a:lnTo>
                  <a:pt x="4643" y="849"/>
                </a:lnTo>
                <a:lnTo>
                  <a:pt x="4643" y="849"/>
                </a:lnTo>
                <a:lnTo>
                  <a:pt x="4645" y="847"/>
                </a:lnTo>
                <a:lnTo>
                  <a:pt x="4645" y="845"/>
                </a:lnTo>
                <a:lnTo>
                  <a:pt x="4645" y="845"/>
                </a:lnTo>
                <a:lnTo>
                  <a:pt x="4643" y="845"/>
                </a:lnTo>
                <a:lnTo>
                  <a:pt x="4643" y="845"/>
                </a:lnTo>
                <a:lnTo>
                  <a:pt x="4643" y="837"/>
                </a:lnTo>
                <a:lnTo>
                  <a:pt x="4643" y="832"/>
                </a:lnTo>
                <a:lnTo>
                  <a:pt x="4645" y="828"/>
                </a:lnTo>
                <a:lnTo>
                  <a:pt x="4645" y="826"/>
                </a:lnTo>
                <a:lnTo>
                  <a:pt x="4645" y="824"/>
                </a:lnTo>
                <a:lnTo>
                  <a:pt x="4647" y="820"/>
                </a:lnTo>
                <a:lnTo>
                  <a:pt x="4649" y="816"/>
                </a:lnTo>
                <a:lnTo>
                  <a:pt x="4652" y="814"/>
                </a:lnTo>
                <a:lnTo>
                  <a:pt x="4654" y="811"/>
                </a:lnTo>
                <a:lnTo>
                  <a:pt x="4656" y="809"/>
                </a:lnTo>
                <a:lnTo>
                  <a:pt x="4656" y="807"/>
                </a:lnTo>
                <a:lnTo>
                  <a:pt x="4658" y="805"/>
                </a:lnTo>
                <a:lnTo>
                  <a:pt x="4656" y="805"/>
                </a:lnTo>
                <a:lnTo>
                  <a:pt x="4656" y="803"/>
                </a:lnTo>
                <a:lnTo>
                  <a:pt x="4654" y="801"/>
                </a:lnTo>
                <a:lnTo>
                  <a:pt x="4652" y="801"/>
                </a:lnTo>
                <a:lnTo>
                  <a:pt x="4654" y="799"/>
                </a:lnTo>
                <a:lnTo>
                  <a:pt x="4654" y="797"/>
                </a:lnTo>
                <a:lnTo>
                  <a:pt x="4654" y="793"/>
                </a:lnTo>
                <a:lnTo>
                  <a:pt x="4652" y="793"/>
                </a:lnTo>
                <a:lnTo>
                  <a:pt x="4649" y="788"/>
                </a:lnTo>
                <a:lnTo>
                  <a:pt x="4647" y="788"/>
                </a:lnTo>
                <a:lnTo>
                  <a:pt x="4649" y="788"/>
                </a:lnTo>
                <a:lnTo>
                  <a:pt x="4654" y="788"/>
                </a:lnTo>
                <a:lnTo>
                  <a:pt x="4656" y="788"/>
                </a:lnTo>
                <a:lnTo>
                  <a:pt x="4656" y="786"/>
                </a:lnTo>
                <a:lnTo>
                  <a:pt x="4656" y="784"/>
                </a:lnTo>
                <a:lnTo>
                  <a:pt x="4654" y="782"/>
                </a:lnTo>
                <a:lnTo>
                  <a:pt x="4652" y="780"/>
                </a:lnTo>
                <a:lnTo>
                  <a:pt x="4649" y="780"/>
                </a:lnTo>
                <a:lnTo>
                  <a:pt x="4645" y="778"/>
                </a:lnTo>
                <a:lnTo>
                  <a:pt x="4641" y="774"/>
                </a:lnTo>
                <a:lnTo>
                  <a:pt x="4639" y="770"/>
                </a:lnTo>
                <a:lnTo>
                  <a:pt x="4639" y="770"/>
                </a:lnTo>
                <a:lnTo>
                  <a:pt x="4635" y="765"/>
                </a:lnTo>
                <a:lnTo>
                  <a:pt x="4633" y="765"/>
                </a:lnTo>
                <a:lnTo>
                  <a:pt x="4633" y="765"/>
                </a:lnTo>
                <a:lnTo>
                  <a:pt x="4626" y="765"/>
                </a:lnTo>
                <a:lnTo>
                  <a:pt x="4622" y="765"/>
                </a:lnTo>
                <a:lnTo>
                  <a:pt x="4618" y="763"/>
                </a:lnTo>
                <a:lnTo>
                  <a:pt x="4616" y="763"/>
                </a:lnTo>
                <a:lnTo>
                  <a:pt x="4618" y="765"/>
                </a:lnTo>
                <a:lnTo>
                  <a:pt x="4618" y="767"/>
                </a:lnTo>
                <a:lnTo>
                  <a:pt x="4618" y="770"/>
                </a:lnTo>
                <a:lnTo>
                  <a:pt x="4618" y="772"/>
                </a:lnTo>
                <a:lnTo>
                  <a:pt x="4616" y="776"/>
                </a:lnTo>
                <a:lnTo>
                  <a:pt x="4614" y="778"/>
                </a:lnTo>
                <a:lnTo>
                  <a:pt x="4614" y="780"/>
                </a:lnTo>
                <a:lnTo>
                  <a:pt x="4612" y="780"/>
                </a:lnTo>
                <a:lnTo>
                  <a:pt x="4610" y="780"/>
                </a:lnTo>
                <a:lnTo>
                  <a:pt x="4612" y="778"/>
                </a:lnTo>
                <a:lnTo>
                  <a:pt x="4614" y="776"/>
                </a:lnTo>
                <a:lnTo>
                  <a:pt x="4616" y="774"/>
                </a:lnTo>
                <a:lnTo>
                  <a:pt x="4616" y="772"/>
                </a:lnTo>
                <a:lnTo>
                  <a:pt x="4614" y="772"/>
                </a:lnTo>
                <a:lnTo>
                  <a:pt x="4614" y="772"/>
                </a:lnTo>
                <a:lnTo>
                  <a:pt x="4612" y="772"/>
                </a:lnTo>
                <a:lnTo>
                  <a:pt x="4610" y="776"/>
                </a:lnTo>
                <a:lnTo>
                  <a:pt x="4605" y="778"/>
                </a:lnTo>
                <a:lnTo>
                  <a:pt x="4603" y="778"/>
                </a:lnTo>
                <a:lnTo>
                  <a:pt x="4597" y="780"/>
                </a:lnTo>
                <a:lnTo>
                  <a:pt x="4597" y="778"/>
                </a:lnTo>
                <a:lnTo>
                  <a:pt x="4595" y="778"/>
                </a:lnTo>
                <a:lnTo>
                  <a:pt x="4597" y="778"/>
                </a:lnTo>
                <a:lnTo>
                  <a:pt x="4599" y="776"/>
                </a:lnTo>
                <a:lnTo>
                  <a:pt x="4601" y="772"/>
                </a:lnTo>
                <a:lnTo>
                  <a:pt x="4603" y="772"/>
                </a:lnTo>
                <a:lnTo>
                  <a:pt x="4605" y="772"/>
                </a:lnTo>
                <a:lnTo>
                  <a:pt x="4601" y="772"/>
                </a:lnTo>
                <a:lnTo>
                  <a:pt x="4599" y="770"/>
                </a:lnTo>
                <a:lnTo>
                  <a:pt x="4597" y="767"/>
                </a:lnTo>
                <a:lnTo>
                  <a:pt x="4599" y="767"/>
                </a:lnTo>
                <a:lnTo>
                  <a:pt x="4599" y="767"/>
                </a:lnTo>
                <a:lnTo>
                  <a:pt x="4599" y="767"/>
                </a:lnTo>
                <a:lnTo>
                  <a:pt x="4601" y="765"/>
                </a:lnTo>
                <a:lnTo>
                  <a:pt x="4599" y="763"/>
                </a:lnTo>
                <a:lnTo>
                  <a:pt x="4597" y="765"/>
                </a:lnTo>
                <a:lnTo>
                  <a:pt x="4595" y="767"/>
                </a:lnTo>
                <a:lnTo>
                  <a:pt x="4593" y="767"/>
                </a:lnTo>
                <a:lnTo>
                  <a:pt x="4595" y="770"/>
                </a:lnTo>
                <a:lnTo>
                  <a:pt x="4597" y="770"/>
                </a:lnTo>
                <a:lnTo>
                  <a:pt x="4595" y="774"/>
                </a:lnTo>
                <a:lnTo>
                  <a:pt x="4593" y="774"/>
                </a:lnTo>
                <a:lnTo>
                  <a:pt x="4591" y="774"/>
                </a:lnTo>
                <a:lnTo>
                  <a:pt x="4589" y="774"/>
                </a:lnTo>
                <a:lnTo>
                  <a:pt x="4589" y="774"/>
                </a:lnTo>
                <a:lnTo>
                  <a:pt x="4589" y="772"/>
                </a:lnTo>
                <a:lnTo>
                  <a:pt x="4589" y="770"/>
                </a:lnTo>
                <a:lnTo>
                  <a:pt x="4589" y="763"/>
                </a:lnTo>
                <a:lnTo>
                  <a:pt x="4591" y="761"/>
                </a:lnTo>
                <a:lnTo>
                  <a:pt x="4591" y="759"/>
                </a:lnTo>
                <a:lnTo>
                  <a:pt x="4589" y="757"/>
                </a:lnTo>
                <a:lnTo>
                  <a:pt x="4589" y="757"/>
                </a:lnTo>
                <a:lnTo>
                  <a:pt x="4587" y="757"/>
                </a:lnTo>
                <a:lnTo>
                  <a:pt x="4582" y="757"/>
                </a:lnTo>
                <a:lnTo>
                  <a:pt x="4576" y="759"/>
                </a:lnTo>
                <a:lnTo>
                  <a:pt x="4570" y="757"/>
                </a:lnTo>
                <a:lnTo>
                  <a:pt x="4568" y="757"/>
                </a:lnTo>
                <a:lnTo>
                  <a:pt x="4568" y="755"/>
                </a:lnTo>
                <a:lnTo>
                  <a:pt x="4566" y="753"/>
                </a:lnTo>
                <a:lnTo>
                  <a:pt x="4568" y="753"/>
                </a:lnTo>
                <a:lnTo>
                  <a:pt x="4568" y="751"/>
                </a:lnTo>
                <a:lnTo>
                  <a:pt x="4572" y="749"/>
                </a:lnTo>
                <a:lnTo>
                  <a:pt x="4574" y="747"/>
                </a:lnTo>
                <a:lnTo>
                  <a:pt x="4580" y="742"/>
                </a:lnTo>
                <a:lnTo>
                  <a:pt x="4582" y="740"/>
                </a:lnTo>
                <a:lnTo>
                  <a:pt x="4585" y="738"/>
                </a:lnTo>
                <a:lnTo>
                  <a:pt x="4589" y="736"/>
                </a:lnTo>
                <a:lnTo>
                  <a:pt x="4593" y="734"/>
                </a:lnTo>
                <a:lnTo>
                  <a:pt x="4595" y="732"/>
                </a:lnTo>
                <a:lnTo>
                  <a:pt x="4597" y="730"/>
                </a:lnTo>
                <a:lnTo>
                  <a:pt x="4601" y="728"/>
                </a:lnTo>
                <a:lnTo>
                  <a:pt x="4603" y="728"/>
                </a:lnTo>
                <a:lnTo>
                  <a:pt x="4608" y="721"/>
                </a:lnTo>
                <a:lnTo>
                  <a:pt x="4610" y="719"/>
                </a:lnTo>
                <a:lnTo>
                  <a:pt x="4610" y="717"/>
                </a:lnTo>
                <a:lnTo>
                  <a:pt x="4610" y="717"/>
                </a:lnTo>
                <a:lnTo>
                  <a:pt x="4616" y="711"/>
                </a:lnTo>
                <a:lnTo>
                  <a:pt x="4620" y="709"/>
                </a:lnTo>
                <a:lnTo>
                  <a:pt x="4624" y="705"/>
                </a:lnTo>
                <a:lnTo>
                  <a:pt x="4629" y="702"/>
                </a:lnTo>
                <a:lnTo>
                  <a:pt x="4629" y="702"/>
                </a:lnTo>
                <a:lnTo>
                  <a:pt x="4631" y="700"/>
                </a:lnTo>
                <a:lnTo>
                  <a:pt x="4633" y="698"/>
                </a:lnTo>
                <a:lnTo>
                  <a:pt x="4635" y="698"/>
                </a:lnTo>
                <a:lnTo>
                  <a:pt x="4637" y="696"/>
                </a:lnTo>
                <a:lnTo>
                  <a:pt x="4643" y="692"/>
                </a:lnTo>
                <a:lnTo>
                  <a:pt x="4643" y="692"/>
                </a:lnTo>
                <a:lnTo>
                  <a:pt x="4645" y="686"/>
                </a:lnTo>
                <a:lnTo>
                  <a:pt x="4647" y="684"/>
                </a:lnTo>
                <a:lnTo>
                  <a:pt x="4649" y="679"/>
                </a:lnTo>
                <a:lnTo>
                  <a:pt x="4656" y="677"/>
                </a:lnTo>
                <a:lnTo>
                  <a:pt x="4660" y="675"/>
                </a:lnTo>
                <a:lnTo>
                  <a:pt x="4662" y="673"/>
                </a:lnTo>
                <a:lnTo>
                  <a:pt x="4666" y="669"/>
                </a:lnTo>
                <a:lnTo>
                  <a:pt x="4670" y="665"/>
                </a:lnTo>
                <a:lnTo>
                  <a:pt x="4673" y="663"/>
                </a:lnTo>
                <a:lnTo>
                  <a:pt x="4683" y="661"/>
                </a:lnTo>
                <a:lnTo>
                  <a:pt x="4687" y="661"/>
                </a:lnTo>
                <a:lnTo>
                  <a:pt x="4691" y="658"/>
                </a:lnTo>
                <a:lnTo>
                  <a:pt x="4696" y="658"/>
                </a:lnTo>
                <a:lnTo>
                  <a:pt x="4702" y="661"/>
                </a:lnTo>
                <a:lnTo>
                  <a:pt x="4717" y="658"/>
                </a:lnTo>
                <a:lnTo>
                  <a:pt x="4719" y="661"/>
                </a:lnTo>
                <a:lnTo>
                  <a:pt x="4721" y="661"/>
                </a:lnTo>
                <a:lnTo>
                  <a:pt x="4723" y="665"/>
                </a:lnTo>
                <a:lnTo>
                  <a:pt x="4723" y="665"/>
                </a:lnTo>
                <a:lnTo>
                  <a:pt x="4727" y="663"/>
                </a:lnTo>
                <a:lnTo>
                  <a:pt x="4729" y="658"/>
                </a:lnTo>
                <a:lnTo>
                  <a:pt x="4731" y="658"/>
                </a:lnTo>
                <a:lnTo>
                  <a:pt x="4735" y="661"/>
                </a:lnTo>
                <a:lnTo>
                  <a:pt x="4737" y="661"/>
                </a:lnTo>
                <a:lnTo>
                  <a:pt x="4744" y="663"/>
                </a:lnTo>
                <a:lnTo>
                  <a:pt x="4748" y="663"/>
                </a:lnTo>
                <a:lnTo>
                  <a:pt x="4750" y="661"/>
                </a:lnTo>
                <a:lnTo>
                  <a:pt x="4756" y="658"/>
                </a:lnTo>
                <a:lnTo>
                  <a:pt x="4758" y="663"/>
                </a:lnTo>
                <a:lnTo>
                  <a:pt x="4763" y="663"/>
                </a:lnTo>
                <a:lnTo>
                  <a:pt x="4765" y="663"/>
                </a:lnTo>
                <a:lnTo>
                  <a:pt x="4767" y="661"/>
                </a:lnTo>
                <a:lnTo>
                  <a:pt x="4765" y="661"/>
                </a:lnTo>
                <a:lnTo>
                  <a:pt x="4763" y="661"/>
                </a:lnTo>
                <a:lnTo>
                  <a:pt x="4763" y="658"/>
                </a:lnTo>
                <a:lnTo>
                  <a:pt x="4763" y="656"/>
                </a:lnTo>
                <a:lnTo>
                  <a:pt x="4765" y="658"/>
                </a:lnTo>
                <a:lnTo>
                  <a:pt x="4769" y="658"/>
                </a:lnTo>
                <a:lnTo>
                  <a:pt x="4769" y="658"/>
                </a:lnTo>
                <a:lnTo>
                  <a:pt x="4769" y="656"/>
                </a:lnTo>
                <a:lnTo>
                  <a:pt x="4769" y="656"/>
                </a:lnTo>
                <a:lnTo>
                  <a:pt x="4767" y="654"/>
                </a:lnTo>
                <a:lnTo>
                  <a:pt x="4771" y="652"/>
                </a:lnTo>
                <a:lnTo>
                  <a:pt x="4773" y="652"/>
                </a:lnTo>
                <a:lnTo>
                  <a:pt x="4775" y="652"/>
                </a:lnTo>
                <a:lnTo>
                  <a:pt x="4784" y="654"/>
                </a:lnTo>
                <a:lnTo>
                  <a:pt x="4786" y="654"/>
                </a:lnTo>
                <a:lnTo>
                  <a:pt x="4788" y="656"/>
                </a:lnTo>
                <a:lnTo>
                  <a:pt x="4790" y="656"/>
                </a:lnTo>
                <a:lnTo>
                  <a:pt x="4788" y="656"/>
                </a:lnTo>
                <a:lnTo>
                  <a:pt x="4788" y="658"/>
                </a:lnTo>
                <a:lnTo>
                  <a:pt x="4790" y="656"/>
                </a:lnTo>
                <a:lnTo>
                  <a:pt x="4792" y="658"/>
                </a:lnTo>
                <a:lnTo>
                  <a:pt x="4792" y="658"/>
                </a:lnTo>
                <a:lnTo>
                  <a:pt x="4794" y="658"/>
                </a:lnTo>
                <a:lnTo>
                  <a:pt x="4794" y="656"/>
                </a:lnTo>
                <a:lnTo>
                  <a:pt x="4794" y="656"/>
                </a:lnTo>
                <a:lnTo>
                  <a:pt x="4796" y="656"/>
                </a:lnTo>
                <a:lnTo>
                  <a:pt x="4798" y="656"/>
                </a:lnTo>
                <a:lnTo>
                  <a:pt x="4800" y="656"/>
                </a:lnTo>
                <a:lnTo>
                  <a:pt x="4802" y="656"/>
                </a:lnTo>
                <a:lnTo>
                  <a:pt x="4807" y="661"/>
                </a:lnTo>
                <a:lnTo>
                  <a:pt x="4809" y="663"/>
                </a:lnTo>
                <a:lnTo>
                  <a:pt x="4811" y="663"/>
                </a:lnTo>
                <a:lnTo>
                  <a:pt x="4813" y="663"/>
                </a:lnTo>
                <a:lnTo>
                  <a:pt x="4813" y="663"/>
                </a:lnTo>
                <a:lnTo>
                  <a:pt x="4809" y="665"/>
                </a:lnTo>
                <a:lnTo>
                  <a:pt x="4807" y="665"/>
                </a:lnTo>
                <a:lnTo>
                  <a:pt x="4802" y="665"/>
                </a:lnTo>
                <a:lnTo>
                  <a:pt x="4796" y="667"/>
                </a:lnTo>
                <a:lnTo>
                  <a:pt x="4800" y="671"/>
                </a:lnTo>
                <a:lnTo>
                  <a:pt x="4805" y="671"/>
                </a:lnTo>
                <a:lnTo>
                  <a:pt x="4811" y="671"/>
                </a:lnTo>
                <a:lnTo>
                  <a:pt x="4813" y="669"/>
                </a:lnTo>
                <a:lnTo>
                  <a:pt x="4815" y="667"/>
                </a:lnTo>
                <a:lnTo>
                  <a:pt x="4815" y="667"/>
                </a:lnTo>
                <a:lnTo>
                  <a:pt x="4817" y="669"/>
                </a:lnTo>
                <a:lnTo>
                  <a:pt x="4821" y="669"/>
                </a:lnTo>
                <a:lnTo>
                  <a:pt x="4823" y="669"/>
                </a:lnTo>
                <a:lnTo>
                  <a:pt x="4825" y="667"/>
                </a:lnTo>
                <a:lnTo>
                  <a:pt x="4828" y="667"/>
                </a:lnTo>
                <a:lnTo>
                  <a:pt x="4828" y="667"/>
                </a:lnTo>
                <a:lnTo>
                  <a:pt x="4830" y="663"/>
                </a:lnTo>
                <a:lnTo>
                  <a:pt x="4834" y="663"/>
                </a:lnTo>
                <a:lnTo>
                  <a:pt x="4838" y="665"/>
                </a:lnTo>
                <a:lnTo>
                  <a:pt x="4838" y="667"/>
                </a:lnTo>
                <a:lnTo>
                  <a:pt x="4842" y="667"/>
                </a:lnTo>
                <a:lnTo>
                  <a:pt x="4844" y="665"/>
                </a:lnTo>
                <a:lnTo>
                  <a:pt x="4844" y="663"/>
                </a:lnTo>
                <a:lnTo>
                  <a:pt x="4849" y="665"/>
                </a:lnTo>
                <a:lnTo>
                  <a:pt x="4851" y="665"/>
                </a:lnTo>
                <a:lnTo>
                  <a:pt x="4853" y="665"/>
                </a:lnTo>
                <a:lnTo>
                  <a:pt x="4855" y="665"/>
                </a:lnTo>
                <a:lnTo>
                  <a:pt x="4855" y="663"/>
                </a:lnTo>
                <a:lnTo>
                  <a:pt x="4855" y="661"/>
                </a:lnTo>
                <a:lnTo>
                  <a:pt x="4853" y="658"/>
                </a:lnTo>
                <a:lnTo>
                  <a:pt x="4846" y="656"/>
                </a:lnTo>
                <a:lnTo>
                  <a:pt x="4844" y="658"/>
                </a:lnTo>
                <a:lnTo>
                  <a:pt x="4842" y="658"/>
                </a:lnTo>
                <a:lnTo>
                  <a:pt x="4842" y="658"/>
                </a:lnTo>
                <a:lnTo>
                  <a:pt x="4840" y="656"/>
                </a:lnTo>
                <a:lnTo>
                  <a:pt x="4842" y="656"/>
                </a:lnTo>
                <a:lnTo>
                  <a:pt x="4842" y="654"/>
                </a:lnTo>
                <a:lnTo>
                  <a:pt x="4842" y="652"/>
                </a:lnTo>
                <a:lnTo>
                  <a:pt x="4842" y="650"/>
                </a:lnTo>
                <a:lnTo>
                  <a:pt x="4844" y="650"/>
                </a:lnTo>
                <a:lnTo>
                  <a:pt x="4844" y="650"/>
                </a:lnTo>
                <a:lnTo>
                  <a:pt x="4846" y="644"/>
                </a:lnTo>
                <a:lnTo>
                  <a:pt x="4853" y="640"/>
                </a:lnTo>
                <a:lnTo>
                  <a:pt x="4859" y="635"/>
                </a:lnTo>
                <a:lnTo>
                  <a:pt x="4863" y="631"/>
                </a:lnTo>
                <a:lnTo>
                  <a:pt x="4865" y="629"/>
                </a:lnTo>
                <a:lnTo>
                  <a:pt x="4869" y="625"/>
                </a:lnTo>
                <a:lnTo>
                  <a:pt x="4874" y="623"/>
                </a:lnTo>
                <a:lnTo>
                  <a:pt x="4874" y="621"/>
                </a:lnTo>
                <a:lnTo>
                  <a:pt x="4878" y="619"/>
                </a:lnTo>
                <a:lnTo>
                  <a:pt x="4878" y="614"/>
                </a:lnTo>
                <a:lnTo>
                  <a:pt x="4880" y="614"/>
                </a:lnTo>
                <a:lnTo>
                  <a:pt x="4880" y="612"/>
                </a:lnTo>
                <a:lnTo>
                  <a:pt x="4884" y="610"/>
                </a:lnTo>
                <a:lnTo>
                  <a:pt x="4888" y="608"/>
                </a:lnTo>
                <a:lnTo>
                  <a:pt x="4888" y="608"/>
                </a:lnTo>
                <a:lnTo>
                  <a:pt x="4895" y="608"/>
                </a:lnTo>
                <a:lnTo>
                  <a:pt x="4897" y="608"/>
                </a:lnTo>
                <a:lnTo>
                  <a:pt x="4899" y="608"/>
                </a:lnTo>
                <a:lnTo>
                  <a:pt x="4901" y="608"/>
                </a:lnTo>
                <a:lnTo>
                  <a:pt x="4905" y="608"/>
                </a:lnTo>
                <a:lnTo>
                  <a:pt x="4909" y="606"/>
                </a:lnTo>
                <a:lnTo>
                  <a:pt x="4911" y="604"/>
                </a:lnTo>
                <a:lnTo>
                  <a:pt x="4913" y="604"/>
                </a:lnTo>
                <a:lnTo>
                  <a:pt x="4916" y="606"/>
                </a:lnTo>
                <a:lnTo>
                  <a:pt x="4918" y="608"/>
                </a:lnTo>
                <a:lnTo>
                  <a:pt x="4918" y="608"/>
                </a:lnTo>
                <a:lnTo>
                  <a:pt x="4920" y="610"/>
                </a:lnTo>
                <a:lnTo>
                  <a:pt x="4922" y="608"/>
                </a:lnTo>
                <a:lnTo>
                  <a:pt x="4928" y="606"/>
                </a:lnTo>
                <a:lnTo>
                  <a:pt x="4928" y="606"/>
                </a:lnTo>
                <a:lnTo>
                  <a:pt x="4930" y="606"/>
                </a:lnTo>
                <a:lnTo>
                  <a:pt x="4930" y="606"/>
                </a:lnTo>
                <a:lnTo>
                  <a:pt x="4930" y="608"/>
                </a:lnTo>
                <a:lnTo>
                  <a:pt x="4930" y="610"/>
                </a:lnTo>
                <a:lnTo>
                  <a:pt x="4928" y="614"/>
                </a:lnTo>
                <a:lnTo>
                  <a:pt x="4924" y="619"/>
                </a:lnTo>
                <a:lnTo>
                  <a:pt x="4924" y="619"/>
                </a:lnTo>
                <a:lnTo>
                  <a:pt x="4924" y="621"/>
                </a:lnTo>
                <a:lnTo>
                  <a:pt x="4924" y="623"/>
                </a:lnTo>
                <a:lnTo>
                  <a:pt x="4924" y="625"/>
                </a:lnTo>
                <a:lnTo>
                  <a:pt x="4922" y="627"/>
                </a:lnTo>
                <a:lnTo>
                  <a:pt x="4924" y="627"/>
                </a:lnTo>
                <a:lnTo>
                  <a:pt x="4926" y="625"/>
                </a:lnTo>
                <a:lnTo>
                  <a:pt x="4928" y="625"/>
                </a:lnTo>
                <a:lnTo>
                  <a:pt x="4930" y="625"/>
                </a:lnTo>
                <a:lnTo>
                  <a:pt x="4930" y="625"/>
                </a:lnTo>
                <a:lnTo>
                  <a:pt x="4928" y="629"/>
                </a:lnTo>
                <a:lnTo>
                  <a:pt x="4928" y="631"/>
                </a:lnTo>
                <a:lnTo>
                  <a:pt x="4928" y="631"/>
                </a:lnTo>
                <a:lnTo>
                  <a:pt x="4928" y="633"/>
                </a:lnTo>
                <a:lnTo>
                  <a:pt x="4930" y="633"/>
                </a:lnTo>
                <a:lnTo>
                  <a:pt x="4930" y="631"/>
                </a:lnTo>
                <a:lnTo>
                  <a:pt x="4932" y="631"/>
                </a:lnTo>
                <a:lnTo>
                  <a:pt x="4937" y="631"/>
                </a:lnTo>
                <a:lnTo>
                  <a:pt x="4939" y="627"/>
                </a:lnTo>
                <a:lnTo>
                  <a:pt x="4941" y="627"/>
                </a:lnTo>
                <a:lnTo>
                  <a:pt x="4957" y="612"/>
                </a:lnTo>
                <a:lnTo>
                  <a:pt x="4960" y="610"/>
                </a:lnTo>
                <a:lnTo>
                  <a:pt x="4962" y="610"/>
                </a:lnTo>
                <a:lnTo>
                  <a:pt x="4964" y="610"/>
                </a:lnTo>
                <a:lnTo>
                  <a:pt x="4964" y="610"/>
                </a:lnTo>
                <a:lnTo>
                  <a:pt x="4966" y="610"/>
                </a:lnTo>
                <a:lnTo>
                  <a:pt x="4966" y="610"/>
                </a:lnTo>
                <a:lnTo>
                  <a:pt x="4968" y="610"/>
                </a:lnTo>
                <a:lnTo>
                  <a:pt x="4968" y="612"/>
                </a:lnTo>
                <a:lnTo>
                  <a:pt x="4970" y="612"/>
                </a:lnTo>
                <a:lnTo>
                  <a:pt x="4970" y="612"/>
                </a:lnTo>
                <a:lnTo>
                  <a:pt x="4970" y="612"/>
                </a:lnTo>
                <a:lnTo>
                  <a:pt x="4972" y="612"/>
                </a:lnTo>
                <a:lnTo>
                  <a:pt x="4972" y="610"/>
                </a:lnTo>
                <a:lnTo>
                  <a:pt x="4972" y="610"/>
                </a:lnTo>
                <a:lnTo>
                  <a:pt x="4972" y="608"/>
                </a:lnTo>
                <a:lnTo>
                  <a:pt x="4970" y="608"/>
                </a:lnTo>
                <a:lnTo>
                  <a:pt x="4970" y="606"/>
                </a:lnTo>
                <a:lnTo>
                  <a:pt x="4970" y="602"/>
                </a:lnTo>
                <a:lnTo>
                  <a:pt x="4970" y="600"/>
                </a:lnTo>
                <a:lnTo>
                  <a:pt x="4972" y="598"/>
                </a:lnTo>
                <a:lnTo>
                  <a:pt x="4972" y="596"/>
                </a:lnTo>
                <a:lnTo>
                  <a:pt x="4972" y="596"/>
                </a:lnTo>
                <a:lnTo>
                  <a:pt x="4974" y="596"/>
                </a:lnTo>
                <a:lnTo>
                  <a:pt x="4972" y="593"/>
                </a:lnTo>
                <a:lnTo>
                  <a:pt x="4974" y="591"/>
                </a:lnTo>
                <a:lnTo>
                  <a:pt x="4974" y="591"/>
                </a:lnTo>
                <a:lnTo>
                  <a:pt x="4987" y="587"/>
                </a:lnTo>
                <a:lnTo>
                  <a:pt x="4989" y="587"/>
                </a:lnTo>
                <a:lnTo>
                  <a:pt x="4991" y="587"/>
                </a:lnTo>
                <a:lnTo>
                  <a:pt x="4995" y="591"/>
                </a:lnTo>
                <a:lnTo>
                  <a:pt x="4999" y="591"/>
                </a:lnTo>
                <a:lnTo>
                  <a:pt x="5004" y="591"/>
                </a:lnTo>
                <a:lnTo>
                  <a:pt x="5004" y="593"/>
                </a:lnTo>
                <a:lnTo>
                  <a:pt x="5001" y="593"/>
                </a:lnTo>
                <a:lnTo>
                  <a:pt x="5001" y="593"/>
                </a:lnTo>
                <a:lnTo>
                  <a:pt x="5001" y="593"/>
                </a:lnTo>
                <a:lnTo>
                  <a:pt x="5001" y="596"/>
                </a:lnTo>
                <a:lnTo>
                  <a:pt x="4999" y="593"/>
                </a:lnTo>
                <a:lnTo>
                  <a:pt x="4997" y="593"/>
                </a:lnTo>
                <a:lnTo>
                  <a:pt x="4993" y="593"/>
                </a:lnTo>
                <a:lnTo>
                  <a:pt x="4993" y="593"/>
                </a:lnTo>
                <a:lnTo>
                  <a:pt x="4987" y="596"/>
                </a:lnTo>
                <a:lnTo>
                  <a:pt x="4987" y="598"/>
                </a:lnTo>
                <a:lnTo>
                  <a:pt x="4985" y="602"/>
                </a:lnTo>
                <a:lnTo>
                  <a:pt x="4985" y="606"/>
                </a:lnTo>
                <a:lnTo>
                  <a:pt x="4985" y="610"/>
                </a:lnTo>
                <a:lnTo>
                  <a:pt x="4983" y="610"/>
                </a:lnTo>
                <a:lnTo>
                  <a:pt x="4981" y="612"/>
                </a:lnTo>
                <a:lnTo>
                  <a:pt x="4981" y="614"/>
                </a:lnTo>
                <a:lnTo>
                  <a:pt x="4983" y="617"/>
                </a:lnTo>
                <a:lnTo>
                  <a:pt x="4983" y="617"/>
                </a:lnTo>
                <a:lnTo>
                  <a:pt x="4985" y="619"/>
                </a:lnTo>
                <a:lnTo>
                  <a:pt x="4983" y="621"/>
                </a:lnTo>
                <a:lnTo>
                  <a:pt x="4978" y="623"/>
                </a:lnTo>
                <a:lnTo>
                  <a:pt x="4978" y="623"/>
                </a:lnTo>
                <a:lnTo>
                  <a:pt x="4976" y="625"/>
                </a:lnTo>
                <a:lnTo>
                  <a:pt x="4978" y="627"/>
                </a:lnTo>
                <a:lnTo>
                  <a:pt x="4978" y="627"/>
                </a:lnTo>
                <a:lnTo>
                  <a:pt x="4976" y="629"/>
                </a:lnTo>
                <a:lnTo>
                  <a:pt x="4974" y="629"/>
                </a:lnTo>
                <a:lnTo>
                  <a:pt x="4968" y="629"/>
                </a:lnTo>
                <a:lnTo>
                  <a:pt x="4966" y="633"/>
                </a:lnTo>
                <a:lnTo>
                  <a:pt x="4957" y="635"/>
                </a:lnTo>
                <a:lnTo>
                  <a:pt x="4955" y="637"/>
                </a:lnTo>
                <a:lnTo>
                  <a:pt x="4955" y="637"/>
                </a:lnTo>
                <a:lnTo>
                  <a:pt x="4953" y="642"/>
                </a:lnTo>
                <a:lnTo>
                  <a:pt x="4951" y="644"/>
                </a:lnTo>
                <a:lnTo>
                  <a:pt x="4947" y="646"/>
                </a:lnTo>
                <a:lnTo>
                  <a:pt x="4943" y="650"/>
                </a:lnTo>
                <a:lnTo>
                  <a:pt x="4939" y="654"/>
                </a:lnTo>
                <a:lnTo>
                  <a:pt x="4937" y="656"/>
                </a:lnTo>
                <a:lnTo>
                  <a:pt x="4934" y="656"/>
                </a:lnTo>
                <a:lnTo>
                  <a:pt x="4930" y="661"/>
                </a:lnTo>
                <a:lnTo>
                  <a:pt x="4924" y="665"/>
                </a:lnTo>
                <a:lnTo>
                  <a:pt x="4920" y="673"/>
                </a:lnTo>
                <a:lnTo>
                  <a:pt x="4918" y="675"/>
                </a:lnTo>
                <a:lnTo>
                  <a:pt x="4916" y="677"/>
                </a:lnTo>
                <a:lnTo>
                  <a:pt x="4913" y="677"/>
                </a:lnTo>
                <a:lnTo>
                  <a:pt x="4911" y="679"/>
                </a:lnTo>
                <a:lnTo>
                  <a:pt x="4907" y="684"/>
                </a:lnTo>
                <a:lnTo>
                  <a:pt x="4903" y="686"/>
                </a:lnTo>
                <a:lnTo>
                  <a:pt x="4901" y="688"/>
                </a:lnTo>
                <a:lnTo>
                  <a:pt x="4901" y="690"/>
                </a:lnTo>
                <a:lnTo>
                  <a:pt x="4899" y="688"/>
                </a:lnTo>
                <a:lnTo>
                  <a:pt x="4897" y="690"/>
                </a:lnTo>
                <a:lnTo>
                  <a:pt x="4893" y="688"/>
                </a:lnTo>
                <a:lnTo>
                  <a:pt x="4888" y="694"/>
                </a:lnTo>
                <a:lnTo>
                  <a:pt x="4886" y="694"/>
                </a:lnTo>
                <a:lnTo>
                  <a:pt x="4882" y="692"/>
                </a:lnTo>
                <a:lnTo>
                  <a:pt x="4880" y="694"/>
                </a:lnTo>
                <a:lnTo>
                  <a:pt x="4880" y="694"/>
                </a:lnTo>
                <a:lnTo>
                  <a:pt x="4880" y="694"/>
                </a:lnTo>
                <a:lnTo>
                  <a:pt x="4880" y="696"/>
                </a:lnTo>
                <a:lnTo>
                  <a:pt x="4882" y="696"/>
                </a:lnTo>
                <a:lnTo>
                  <a:pt x="4882" y="698"/>
                </a:lnTo>
                <a:lnTo>
                  <a:pt x="4882" y="700"/>
                </a:lnTo>
                <a:lnTo>
                  <a:pt x="4880" y="705"/>
                </a:lnTo>
                <a:lnTo>
                  <a:pt x="4878" y="707"/>
                </a:lnTo>
                <a:lnTo>
                  <a:pt x="4876" y="709"/>
                </a:lnTo>
                <a:lnTo>
                  <a:pt x="4869" y="715"/>
                </a:lnTo>
                <a:lnTo>
                  <a:pt x="4867" y="715"/>
                </a:lnTo>
                <a:lnTo>
                  <a:pt x="4867" y="715"/>
                </a:lnTo>
                <a:lnTo>
                  <a:pt x="4863" y="728"/>
                </a:lnTo>
                <a:lnTo>
                  <a:pt x="4863" y="734"/>
                </a:lnTo>
                <a:lnTo>
                  <a:pt x="4861" y="742"/>
                </a:lnTo>
                <a:lnTo>
                  <a:pt x="4861" y="747"/>
                </a:lnTo>
                <a:lnTo>
                  <a:pt x="4863" y="753"/>
                </a:lnTo>
                <a:lnTo>
                  <a:pt x="4863" y="759"/>
                </a:lnTo>
                <a:lnTo>
                  <a:pt x="4865" y="772"/>
                </a:lnTo>
                <a:lnTo>
                  <a:pt x="4867" y="776"/>
                </a:lnTo>
                <a:lnTo>
                  <a:pt x="4869" y="788"/>
                </a:lnTo>
                <a:lnTo>
                  <a:pt x="4869" y="793"/>
                </a:lnTo>
                <a:lnTo>
                  <a:pt x="4869" y="795"/>
                </a:lnTo>
                <a:lnTo>
                  <a:pt x="4872" y="797"/>
                </a:lnTo>
                <a:lnTo>
                  <a:pt x="4874" y="799"/>
                </a:lnTo>
                <a:lnTo>
                  <a:pt x="4874" y="801"/>
                </a:lnTo>
                <a:lnTo>
                  <a:pt x="4876" y="811"/>
                </a:lnTo>
                <a:lnTo>
                  <a:pt x="4876" y="820"/>
                </a:lnTo>
                <a:lnTo>
                  <a:pt x="4876" y="820"/>
                </a:lnTo>
                <a:lnTo>
                  <a:pt x="4876" y="822"/>
                </a:lnTo>
                <a:lnTo>
                  <a:pt x="4878" y="824"/>
                </a:lnTo>
                <a:lnTo>
                  <a:pt x="4878" y="826"/>
                </a:lnTo>
                <a:lnTo>
                  <a:pt x="4878" y="826"/>
                </a:lnTo>
                <a:lnTo>
                  <a:pt x="4878" y="828"/>
                </a:lnTo>
                <a:lnTo>
                  <a:pt x="4880" y="828"/>
                </a:lnTo>
                <a:lnTo>
                  <a:pt x="4884" y="824"/>
                </a:lnTo>
                <a:lnTo>
                  <a:pt x="4888" y="820"/>
                </a:lnTo>
                <a:lnTo>
                  <a:pt x="4890" y="820"/>
                </a:lnTo>
                <a:lnTo>
                  <a:pt x="4890" y="818"/>
                </a:lnTo>
                <a:lnTo>
                  <a:pt x="4895" y="816"/>
                </a:lnTo>
                <a:lnTo>
                  <a:pt x="4899" y="814"/>
                </a:lnTo>
                <a:lnTo>
                  <a:pt x="4901" y="807"/>
                </a:lnTo>
                <a:lnTo>
                  <a:pt x="4903" y="803"/>
                </a:lnTo>
                <a:lnTo>
                  <a:pt x="4903" y="801"/>
                </a:lnTo>
                <a:lnTo>
                  <a:pt x="4903" y="801"/>
                </a:lnTo>
                <a:lnTo>
                  <a:pt x="4903" y="797"/>
                </a:lnTo>
                <a:lnTo>
                  <a:pt x="4905" y="795"/>
                </a:lnTo>
                <a:lnTo>
                  <a:pt x="4905" y="793"/>
                </a:lnTo>
                <a:lnTo>
                  <a:pt x="4905" y="791"/>
                </a:lnTo>
                <a:lnTo>
                  <a:pt x="4903" y="791"/>
                </a:lnTo>
                <a:lnTo>
                  <a:pt x="4903" y="788"/>
                </a:lnTo>
                <a:lnTo>
                  <a:pt x="4905" y="788"/>
                </a:lnTo>
                <a:lnTo>
                  <a:pt x="4905" y="788"/>
                </a:lnTo>
                <a:lnTo>
                  <a:pt x="4907" y="791"/>
                </a:lnTo>
                <a:lnTo>
                  <a:pt x="4907" y="791"/>
                </a:lnTo>
                <a:lnTo>
                  <a:pt x="4911" y="788"/>
                </a:lnTo>
                <a:lnTo>
                  <a:pt x="4913" y="786"/>
                </a:lnTo>
                <a:lnTo>
                  <a:pt x="4920" y="784"/>
                </a:lnTo>
                <a:lnTo>
                  <a:pt x="4922" y="784"/>
                </a:lnTo>
                <a:lnTo>
                  <a:pt x="4924" y="786"/>
                </a:lnTo>
                <a:lnTo>
                  <a:pt x="4926" y="786"/>
                </a:lnTo>
                <a:lnTo>
                  <a:pt x="4926" y="784"/>
                </a:lnTo>
                <a:lnTo>
                  <a:pt x="4924" y="782"/>
                </a:lnTo>
                <a:lnTo>
                  <a:pt x="4924" y="780"/>
                </a:lnTo>
                <a:lnTo>
                  <a:pt x="4924" y="778"/>
                </a:lnTo>
                <a:lnTo>
                  <a:pt x="4924" y="778"/>
                </a:lnTo>
                <a:lnTo>
                  <a:pt x="4924" y="776"/>
                </a:lnTo>
                <a:lnTo>
                  <a:pt x="4924" y="774"/>
                </a:lnTo>
                <a:lnTo>
                  <a:pt x="4924" y="770"/>
                </a:lnTo>
                <a:lnTo>
                  <a:pt x="4926" y="767"/>
                </a:lnTo>
                <a:lnTo>
                  <a:pt x="4926" y="765"/>
                </a:lnTo>
                <a:lnTo>
                  <a:pt x="4930" y="765"/>
                </a:lnTo>
                <a:lnTo>
                  <a:pt x="4932" y="761"/>
                </a:lnTo>
                <a:lnTo>
                  <a:pt x="4937" y="759"/>
                </a:lnTo>
                <a:lnTo>
                  <a:pt x="4939" y="759"/>
                </a:lnTo>
                <a:lnTo>
                  <a:pt x="4943" y="759"/>
                </a:lnTo>
                <a:lnTo>
                  <a:pt x="4945" y="759"/>
                </a:lnTo>
                <a:lnTo>
                  <a:pt x="4949" y="759"/>
                </a:lnTo>
                <a:lnTo>
                  <a:pt x="4951" y="759"/>
                </a:lnTo>
                <a:lnTo>
                  <a:pt x="4953" y="757"/>
                </a:lnTo>
                <a:lnTo>
                  <a:pt x="4955" y="755"/>
                </a:lnTo>
                <a:lnTo>
                  <a:pt x="4955" y="753"/>
                </a:lnTo>
                <a:lnTo>
                  <a:pt x="4955" y="751"/>
                </a:lnTo>
                <a:lnTo>
                  <a:pt x="4951" y="747"/>
                </a:lnTo>
                <a:lnTo>
                  <a:pt x="4951" y="747"/>
                </a:lnTo>
                <a:lnTo>
                  <a:pt x="4951" y="742"/>
                </a:lnTo>
                <a:lnTo>
                  <a:pt x="4951" y="740"/>
                </a:lnTo>
                <a:lnTo>
                  <a:pt x="4951" y="738"/>
                </a:lnTo>
                <a:lnTo>
                  <a:pt x="4953" y="734"/>
                </a:lnTo>
                <a:lnTo>
                  <a:pt x="4955" y="728"/>
                </a:lnTo>
                <a:lnTo>
                  <a:pt x="4957" y="728"/>
                </a:lnTo>
                <a:lnTo>
                  <a:pt x="4960" y="726"/>
                </a:lnTo>
                <a:lnTo>
                  <a:pt x="4962" y="726"/>
                </a:lnTo>
                <a:lnTo>
                  <a:pt x="4962" y="726"/>
                </a:lnTo>
                <a:lnTo>
                  <a:pt x="4962" y="721"/>
                </a:lnTo>
                <a:lnTo>
                  <a:pt x="4964" y="721"/>
                </a:lnTo>
                <a:lnTo>
                  <a:pt x="4964" y="719"/>
                </a:lnTo>
                <a:lnTo>
                  <a:pt x="4968" y="721"/>
                </a:lnTo>
                <a:lnTo>
                  <a:pt x="4968" y="719"/>
                </a:lnTo>
                <a:lnTo>
                  <a:pt x="4970" y="719"/>
                </a:lnTo>
                <a:lnTo>
                  <a:pt x="4968" y="721"/>
                </a:lnTo>
                <a:lnTo>
                  <a:pt x="4968" y="721"/>
                </a:lnTo>
                <a:lnTo>
                  <a:pt x="4966" y="723"/>
                </a:lnTo>
                <a:lnTo>
                  <a:pt x="4964" y="726"/>
                </a:lnTo>
                <a:lnTo>
                  <a:pt x="4966" y="730"/>
                </a:lnTo>
                <a:lnTo>
                  <a:pt x="4968" y="730"/>
                </a:lnTo>
                <a:lnTo>
                  <a:pt x="4970" y="730"/>
                </a:lnTo>
                <a:lnTo>
                  <a:pt x="4972" y="728"/>
                </a:lnTo>
                <a:lnTo>
                  <a:pt x="4972" y="728"/>
                </a:lnTo>
                <a:lnTo>
                  <a:pt x="4974" y="726"/>
                </a:lnTo>
                <a:lnTo>
                  <a:pt x="4974" y="721"/>
                </a:lnTo>
                <a:lnTo>
                  <a:pt x="4972" y="719"/>
                </a:lnTo>
                <a:lnTo>
                  <a:pt x="4972" y="717"/>
                </a:lnTo>
                <a:lnTo>
                  <a:pt x="4972" y="715"/>
                </a:lnTo>
                <a:lnTo>
                  <a:pt x="4970" y="715"/>
                </a:lnTo>
                <a:lnTo>
                  <a:pt x="4968" y="715"/>
                </a:lnTo>
                <a:lnTo>
                  <a:pt x="4968" y="715"/>
                </a:lnTo>
                <a:lnTo>
                  <a:pt x="4966" y="713"/>
                </a:lnTo>
                <a:lnTo>
                  <a:pt x="4966" y="713"/>
                </a:lnTo>
                <a:lnTo>
                  <a:pt x="4966" y="709"/>
                </a:lnTo>
                <a:lnTo>
                  <a:pt x="4966" y="707"/>
                </a:lnTo>
                <a:lnTo>
                  <a:pt x="4966" y="705"/>
                </a:lnTo>
                <a:lnTo>
                  <a:pt x="4966" y="705"/>
                </a:lnTo>
                <a:lnTo>
                  <a:pt x="4966" y="702"/>
                </a:lnTo>
                <a:lnTo>
                  <a:pt x="4968" y="700"/>
                </a:lnTo>
                <a:lnTo>
                  <a:pt x="4970" y="698"/>
                </a:lnTo>
                <a:lnTo>
                  <a:pt x="4972" y="696"/>
                </a:lnTo>
                <a:lnTo>
                  <a:pt x="4972" y="696"/>
                </a:lnTo>
                <a:lnTo>
                  <a:pt x="4972" y="694"/>
                </a:lnTo>
                <a:lnTo>
                  <a:pt x="4972" y="692"/>
                </a:lnTo>
                <a:lnTo>
                  <a:pt x="4966" y="690"/>
                </a:lnTo>
                <a:lnTo>
                  <a:pt x="4964" y="690"/>
                </a:lnTo>
                <a:lnTo>
                  <a:pt x="4962" y="692"/>
                </a:lnTo>
                <a:lnTo>
                  <a:pt x="4962" y="694"/>
                </a:lnTo>
                <a:lnTo>
                  <a:pt x="4960" y="694"/>
                </a:lnTo>
                <a:lnTo>
                  <a:pt x="4960" y="694"/>
                </a:lnTo>
                <a:lnTo>
                  <a:pt x="4960" y="694"/>
                </a:lnTo>
                <a:lnTo>
                  <a:pt x="4957" y="692"/>
                </a:lnTo>
                <a:lnTo>
                  <a:pt x="4955" y="692"/>
                </a:lnTo>
                <a:lnTo>
                  <a:pt x="4955" y="690"/>
                </a:lnTo>
                <a:lnTo>
                  <a:pt x="4955" y="690"/>
                </a:lnTo>
                <a:lnTo>
                  <a:pt x="4953" y="688"/>
                </a:lnTo>
                <a:lnTo>
                  <a:pt x="4955" y="684"/>
                </a:lnTo>
                <a:lnTo>
                  <a:pt x="4957" y="679"/>
                </a:lnTo>
                <a:lnTo>
                  <a:pt x="4962" y="675"/>
                </a:lnTo>
                <a:lnTo>
                  <a:pt x="4964" y="673"/>
                </a:lnTo>
                <a:lnTo>
                  <a:pt x="4966" y="669"/>
                </a:lnTo>
                <a:lnTo>
                  <a:pt x="4968" y="669"/>
                </a:lnTo>
                <a:lnTo>
                  <a:pt x="4968" y="669"/>
                </a:lnTo>
                <a:lnTo>
                  <a:pt x="4970" y="667"/>
                </a:lnTo>
                <a:lnTo>
                  <a:pt x="4968" y="665"/>
                </a:lnTo>
                <a:lnTo>
                  <a:pt x="4968" y="665"/>
                </a:lnTo>
                <a:lnTo>
                  <a:pt x="4970" y="665"/>
                </a:lnTo>
                <a:lnTo>
                  <a:pt x="4970" y="665"/>
                </a:lnTo>
                <a:lnTo>
                  <a:pt x="4972" y="663"/>
                </a:lnTo>
                <a:lnTo>
                  <a:pt x="4972" y="656"/>
                </a:lnTo>
                <a:lnTo>
                  <a:pt x="4974" y="652"/>
                </a:lnTo>
                <a:lnTo>
                  <a:pt x="4974" y="652"/>
                </a:lnTo>
                <a:lnTo>
                  <a:pt x="4974" y="650"/>
                </a:lnTo>
                <a:lnTo>
                  <a:pt x="4976" y="650"/>
                </a:lnTo>
                <a:lnTo>
                  <a:pt x="4978" y="648"/>
                </a:lnTo>
                <a:lnTo>
                  <a:pt x="4978" y="648"/>
                </a:lnTo>
                <a:lnTo>
                  <a:pt x="4981" y="646"/>
                </a:lnTo>
                <a:lnTo>
                  <a:pt x="4981" y="646"/>
                </a:lnTo>
                <a:lnTo>
                  <a:pt x="4983" y="646"/>
                </a:lnTo>
                <a:lnTo>
                  <a:pt x="4985" y="646"/>
                </a:lnTo>
                <a:lnTo>
                  <a:pt x="4985" y="648"/>
                </a:lnTo>
                <a:lnTo>
                  <a:pt x="4985" y="650"/>
                </a:lnTo>
                <a:lnTo>
                  <a:pt x="4987" y="648"/>
                </a:lnTo>
                <a:lnTo>
                  <a:pt x="4989" y="646"/>
                </a:lnTo>
                <a:lnTo>
                  <a:pt x="4991" y="646"/>
                </a:lnTo>
                <a:lnTo>
                  <a:pt x="4991" y="646"/>
                </a:lnTo>
                <a:lnTo>
                  <a:pt x="4993" y="646"/>
                </a:lnTo>
                <a:lnTo>
                  <a:pt x="4995" y="650"/>
                </a:lnTo>
                <a:lnTo>
                  <a:pt x="4995" y="650"/>
                </a:lnTo>
                <a:lnTo>
                  <a:pt x="4997" y="650"/>
                </a:lnTo>
                <a:lnTo>
                  <a:pt x="4999" y="650"/>
                </a:lnTo>
                <a:lnTo>
                  <a:pt x="4999" y="648"/>
                </a:lnTo>
                <a:lnTo>
                  <a:pt x="4999" y="644"/>
                </a:lnTo>
                <a:lnTo>
                  <a:pt x="5001" y="644"/>
                </a:lnTo>
                <a:lnTo>
                  <a:pt x="5001" y="644"/>
                </a:lnTo>
                <a:lnTo>
                  <a:pt x="5004" y="642"/>
                </a:lnTo>
                <a:lnTo>
                  <a:pt x="5006" y="642"/>
                </a:lnTo>
                <a:lnTo>
                  <a:pt x="5012" y="640"/>
                </a:lnTo>
                <a:lnTo>
                  <a:pt x="5016" y="637"/>
                </a:lnTo>
                <a:lnTo>
                  <a:pt x="5018" y="635"/>
                </a:lnTo>
                <a:lnTo>
                  <a:pt x="5016" y="637"/>
                </a:lnTo>
                <a:lnTo>
                  <a:pt x="5016" y="640"/>
                </a:lnTo>
                <a:lnTo>
                  <a:pt x="5016" y="644"/>
                </a:lnTo>
                <a:lnTo>
                  <a:pt x="5014" y="646"/>
                </a:lnTo>
                <a:lnTo>
                  <a:pt x="5014" y="648"/>
                </a:lnTo>
                <a:lnTo>
                  <a:pt x="5014" y="648"/>
                </a:lnTo>
                <a:lnTo>
                  <a:pt x="5016" y="650"/>
                </a:lnTo>
                <a:lnTo>
                  <a:pt x="5016" y="650"/>
                </a:lnTo>
                <a:lnTo>
                  <a:pt x="5018" y="650"/>
                </a:lnTo>
                <a:lnTo>
                  <a:pt x="5018" y="648"/>
                </a:lnTo>
                <a:lnTo>
                  <a:pt x="5027" y="640"/>
                </a:lnTo>
                <a:lnTo>
                  <a:pt x="5031" y="637"/>
                </a:lnTo>
                <a:lnTo>
                  <a:pt x="5037" y="637"/>
                </a:lnTo>
                <a:lnTo>
                  <a:pt x="5037" y="635"/>
                </a:lnTo>
                <a:lnTo>
                  <a:pt x="5043" y="635"/>
                </a:lnTo>
                <a:lnTo>
                  <a:pt x="5048" y="633"/>
                </a:lnTo>
                <a:lnTo>
                  <a:pt x="5052" y="635"/>
                </a:lnTo>
                <a:lnTo>
                  <a:pt x="5054" y="635"/>
                </a:lnTo>
                <a:lnTo>
                  <a:pt x="5060" y="633"/>
                </a:lnTo>
                <a:lnTo>
                  <a:pt x="5060" y="635"/>
                </a:lnTo>
                <a:lnTo>
                  <a:pt x="5064" y="637"/>
                </a:lnTo>
                <a:lnTo>
                  <a:pt x="5069" y="642"/>
                </a:lnTo>
                <a:lnTo>
                  <a:pt x="5069" y="642"/>
                </a:lnTo>
                <a:lnTo>
                  <a:pt x="5069" y="642"/>
                </a:lnTo>
                <a:lnTo>
                  <a:pt x="5069" y="644"/>
                </a:lnTo>
                <a:lnTo>
                  <a:pt x="5069" y="644"/>
                </a:lnTo>
                <a:lnTo>
                  <a:pt x="5071" y="646"/>
                </a:lnTo>
                <a:lnTo>
                  <a:pt x="5073" y="648"/>
                </a:lnTo>
                <a:lnTo>
                  <a:pt x="5075" y="648"/>
                </a:lnTo>
                <a:lnTo>
                  <a:pt x="5077" y="646"/>
                </a:lnTo>
                <a:lnTo>
                  <a:pt x="5077" y="646"/>
                </a:lnTo>
                <a:lnTo>
                  <a:pt x="5077" y="642"/>
                </a:lnTo>
                <a:lnTo>
                  <a:pt x="5079" y="640"/>
                </a:lnTo>
                <a:lnTo>
                  <a:pt x="5079" y="637"/>
                </a:lnTo>
                <a:lnTo>
                  <a:pt x="5079" y="637"/>
                </a:lnTo>
                <a:lnTo>
                  <a:pt x="5081" y="635"/>
                </a:lnTo>
                <a:lnTo>
                  <a:pt x="5085" y="635"/>
                </a:lnTo>
                <a:lnTo>
                  <a:pt x="5092" y="631"/>
                </a:lnTo>
                <a:lnTo>
                  <a:pt x="5096" y="629"/>
                </a:lnTo>
                <a:lnTo>
                  <a:pt x="5098" y="629"/>
                </a:lnTo>
                <a:lnTo>
                  <a:pt x="5098" y="629"/>
                </a:lnTo>
                <a:lnTo>
                  <a:pt x="5100" y="627"/>
                </a:lnTo>
                <a:lnTo>
                  <a:pt x="5100" y="627"/>
                </a:lnTo>
                <a:lnTo>
                  <a:pt x="5102" y="625"/>
                </a:lnTo>
                <a:lnTo>
                  <a:pt x="5104" y="623"/>
                </a:lnTo>
                <a:lnTo>
                  <a:pt x="5104" y="623"/>
                </a:lnTo>
                <a:lnTo>
                  <a:pt x="5106" y="621"/>
                </a:lnTo>
                <a:lnTo>
                  <a:pt x="5106" y="621"/>
                </a:lnTo>
                <a:lnTo>
                  <a:pt x="5108" y="621"/>
                </a:lnTo>
                <a:lnTo>
                  <a:pt x="5110" y="621"/>
                </a:lnTo>
                <a:lnTo>
                  <a:pt x="5110" y="619"/>
                </a:lnTo>
                <a:lnTo>
                  <a:pt x="5110" y="619"/>
                </a:lnTo>
                <a:lnTo>
                  <a:pt x="5110" y="619"/>
                </a:lnTo>
                <a:lnTo>
                  <a:pt x="5113" y="619"/>
                </a:lnTo>
                <a:lnTo>
                  <a:pt x="5113" y="619"/>
                </a:lnTo>
                <a:lnTo>
                  <a:pt x="5113" y="617"/>
                </a:lnTo>
                <a:lnTo>
                  <a:pt x="5110" y="617"/>
                </a:lnTo>
                <a:lnTo>
                  <a:pt x="5113" y="614"/>
                </a:lnTo>
                <a:lnTo>
                  <a:pt x="5115" y="617"/>
                </a:lnTo>
                <a:lnTo>
                  <a:pt x="5117" y="617"/>
                </a:lnTo>
                <a:lnTo>
                  <a:pt x="5119" y="612"/>
                </a:lnTo>
                <a:lnTo>
                  <a:pt x="5123" y="610"/>
                </a:lnTo>
                <a:lnTo>
                  <a:pt x="5125" y="610"/>
                </a:lnTo>
                <a:lnTo>
                  <a:pt x="5131" y="608"/>
                </a:lnTo>
                <a:lnTo>
                  <a:pt x="5133" y="608"/>
                </a:lnTo>
                <a:lnTo>
                  <a:pt x="5136" y="608"/>
                </a:lnTo>
                <a:lnTo>
                  <a:pt x="5138" y="606"/>
                </a:lnTo>
                <a:lnTo>
                  <a:pt x="5140" y="604"/>
                </a:lnTo>
                <a:lnTo>
                  <a:pt x="5140" y="604"/>
                </a:lnTo>
                <a:lnTo>
                  <a:pt x="5146" y="602"/>
                </a:lnTo>
                <a:lnTo>
                  <a:pt x="5146" y="602"/>
                </a:lnTo>
                <a:lnTo>
                  <a:pt x="5148" y="600"/>
                </a:lnTo>
                <a:lnTo>
                  <a:pt x="5150" y="600"/>
                </a:lnTo>
                <a:lnTo>
                  <a:pt x="5152" y="600"/>
                </a:lnTo>
                <a:lnTo>
                  <a:pt x="5163" y="596"/>
                </a:lnTo>
                <a:lnTo>
                  <a:pt x="5163" y="593"/>
                </a:lnTo>
                <a:lnTo>
                  <a:pt x="5167" y="591"/>
                </a:lnTo>
                <a:lnTo>
                  <a:pt x="5171" y="591"/>
                </a:lnTo>
                <a:lnTo>
                  <a:pt x="5173" y="591"/>
                </a:lnTo>
                <a:lnTo>
                  <a:pt x="5175" y="589"/>
                </a:lnTo>
                <a:lnTo>
                  <a:pt x="5171" y="589"/>
                </a:lnTo>
                <a:lnTo>
                  <a:pt x="5171" y="589"/>
                </a:lnTo>
                <a:lnTo>
                  <a:pt x="5171" y="587"/>
                </a:lnTo>
                <a:lnTo>
                  <a:pt x="5171" y="587"/>
                </a:lnTo>
                <a:lnTo>
                  <a:pt x="5173" y="585"/>
                </a:lnTo>
                <a:lnTo>
                  <a:pt x="5173" y="585"/>
                </a:lnTo>
                <a:lnTo>
                  <a:pt x="5175" y="587"/>
                </a:lnTo>
                <a:lnTo>
                  <a:pt x="5175" y="587"/>
                </a:lnTo>
                <a:lnTo>
                  <a:pt x="5175" y="585"/>
                </a:lnTo>
                <a:lnTo>
                  <a:pt x="5177" y="585"/>
                </a:lnTo>
                <a:lnTo>
                  <a:pt x="5177" y="587"/>
                </a:lnTo>
                <a:lnTo>
                  <a:pt x="5177" y="587"/>
                </a:lnTo>
                <a:lnTo>
                  <a:pt x="5175" y="589"/>
                </a:lnTo>
                <a:lnTo>
                  <a:pt x="5175" y="589"/>
                </a:lnTo>
                <a:lnTo>
                  <a:pt x="5177" y="589"/>
                </a:lnTo>
                <a:lnTo>
                  <a:pt x="5182" y="589"/>
                </a:lnTo>
                <a:lnTo>
                  <a:pt x="5186" y="591"/>
                </a:lnTo>
                <a:lnTo>
                  <a:pt x="5201" y="596"/>
                </a:lnTo>
                <a:lnTo>
                  <a:pt x="5201" y="596"/>
                </a:lnTo>
                <a:lnTo>
                  <a:pt x="5203" y="596"/>
                </a:lnTo>
                <a:lnTo>
                  <a:pt x="5203" y="593"/>
                </a:lnTo>
                <a:lnTo>
                  <a:pt x="5203" y="593"/>
                </a:lnTo>
                <a:lnTo>
                  <a:pt x="5205" y="591"/>
                </a:lnTo>
                <a:lnTo>
                  <a:pt x="5207" y="589"/>
                </a:lnTo>
                <a:lnTo>
                  <a:pt x="5209" y="587"/>
                </a:lnTo>
                <a:lnTo>
                  <a:pt x="5209" y="585"/>
                </a:lnTo>
                <a:lnTo>
                  <a:pt x="5209" y="583"/>
                </a:lnTo>
                <a:lnTo>
                  <a:pt x="5207" y="583"/>
                </a:lnTo>
                <a:lnTo>
                  <a:pt x="5205" y="583"/>
                </a:lnTo>
                <a:lnTo>
                  <a:pt x="5205" y="581"/>
                </a:lnTo>
                <a:lnTo>
                  <a:pt x="5205" y="579"/>
                </a:lnTo>
                <a:lnTo>
                  <a:pt x="5207" y="579"/>
                </a:lnTo>
                <a:lnTo>
                  <a:pt x="5207" y="577"/>
                </a:lnTo>
                <a:lnTo>
                  <a:pt x="5205" y="577"/>
                </a:lnTo>
                <a:lnTo>
                  <a:pt x="5201" y="575"/>
                </a:lnTo>
                <a:lnTo>
                  <a:pt x="5201" y="572"/>
                </a:lnTo>
                <a:lnTo>
                  <a:pt x="5201" y="572"/>
                </a:lnTo>
                <a:lnTo>
                  <a:pt x="5198" y="568"/>
                </a:lnTo>
                <a:lnTo>
                  <a:pt x="5198" y="570"/>
                </a:lnTo>
                <a:lnTo>
                  <a:pt x="5198" y="570"/>
                </a:lnTo>
                <a:lnTo>
                  <a:pt x="5196" y="572"/>
                </a:lnTo>
                <a:lnTo>
                  <a:pt x="5196" y="572"/>
                </a:lnTo>
                <a:lnTo>
                  <a:pt x="5196" y="570"/>
                </a:lnTo>
                <a:lnTo>
                  <a:pt x="5196" y="568"/>
                </a:lnTo>
                <a:lnTo>
                  <a:pt x="5196" y="568"/>
                </a:lnTo>
                <a:lnTo>
                  <a:pt x="5192" y="568"/>
                </a:lnTo>
                <a:lnTo>
                  <a:pt x="5192" y="566"/>
                </a:lnTo>
                <a:lnTo>
                  <a:pt x="5196" y="566"/>
                </a:lnTo>
                <a:lnTo>
                  <a:pt x="5196" y="566"/>
                </a:lnTo>
                <a:lnTo>
                  <a:pt x="5196" y="566"/>
                </a:lnTo>
                <a:lnTo>
                  <a:pt x="5196" y="562"/>
                </a:lnTo>
                <a:lnTo>
                  <a:pt x="5196" y="560"/>
                </a:lnTo>
                <a:lnTo>
                  <a:pt x="5194" y="558"/>
                </a:lnTo>
                <a:lnTo>
                  <a:pt x="5192" y="558"/>
                </a:lnTo>
                <a:lnTo>
                  <a:pt x="5194" y="556"/>
                </a:lnTo>
                <a:lnTo>
                  <a:pt x="5194" y="556"/>
                </a:lnTo>
                <a:lnTo>
                  <a:pt x="5192" y="552"/>
                </a:lnTo>
                <a:lnTo>
                  <a:pt x="5190" y="552"/>
                </a:lnTo>
                <a:lnTo>
                  <a:pt x="5190" y="549"/>
                </a:lnTo>
                <a:lnTo>
                  <a:pt x="5188" y="552"/>
                </a:lnTo>
                <a:lnTo>
                  <a:pt x="5188" y="554"/>
                </a:lnTo>
                <a:lnTo>
                  <a:pt x="5188" y="554"/>
                </a:lnTo>
                <a:lnTo>
                  <a:pt x="5186" y="554"/>
                </a:lnTo>
                <a:lnTo>
                  <a:pt x="5182" y="552"/>
                </a:lnTo>
                <a:lnTo>
                  <a:pt x="5177" y="547"/>
                </a:lnTo>
                <a:lnTo>
                  <a:pt x="5177" y="545"/>
                </a:lnTo>
                <a:lnTo>
                  <a:pt x="5180" y="541"/>
                </a:lnTo>
                <a:lnTo>
                  <a:pt x="5177" y="541"/>
                </a:lnTo>
                <a:lnTo>
                  <a:pt x="5177" y="541"/>
                </a:lnTo>
                <a:lnTo>
                  <a:pt x="5173" y="541"/>
                </a:lnTo>
                <a:lnTo>
                  <a:pt x="5169" y="543"/>
                </a:lnTo>
                <a:lnTo>
                  <a:pt x="5167" y="543"/>
                </a:lnTo>
                <a:lnTo>
                  <a:pt x="5165" y="543"/>
                </a:lnTo>
                <a:lnTo>
                  <a:pt x="5159" y="545"/>
                </a:lnTo>
                <a:lnTo>
                  <a:pt x="5161" y="543"/>
                </a:lnTo>
                <a:lnTo>
                  <a:pt x="5161" y="543"/>
                </a:lnTo>
                <a:lnTo>
                  <a:pt x="5163" y="541"/>
                </a:lnTo>
                <a:lnTo>
                  <a:pt x="5163" y="541"/>
                </a:lnTo>
                <a:lnTo>
                  <a:pt x="5161" y="539"/>
                </a:lnTo>
                <a:lnTo>
                  <a:pt x="5161" y="537"/>
                </a:lnTo>
                <a:lnTo>
                  <a:pt x="5159" y="537"/>
                </a:lnTo>
                <a:lnTo>
                  <a:pt x="5157" y="539"/>
                </a:lnTo>
                <a:lnTo>
                  <a:pt x="5154" y="539"/>
                </a:lnTo>
                <a:lnTo>
                  <a:pt x="5152" y="541"/>
                </a:lnTo>
                <a:lnTo>
                  <a:pt x="5148" y="541"/>
                </a:lnTo>
                <a:lnTo>
                  <a:pt x="5144" y="541"/>
                </a:lnTo>
                <a:lnTo>
                  <a:pt x="5138" y="543"/>
                </a:lnTo>
                <a:lnTo>
                  <a:pt x="5136" y="543"/>
                </a:lnTo>
                <a:lnTo>
                  <a:pt x="5144" y="541"/>
                </a:lnTo>
                <a:lnTo>
                  <a:pt x="5148" y="541"/>
                </a:lnTo>
                <a:lnTo>
                  <a:pt x="5154" y="539"/>
                </a:lnTo>
                <a:lnTo>
                  <a:pt x="5159" y="537"/>
                </a:lnTo>
                <a:lnTo>
                  <a:pt x="5163" y="539"/>
                </a:lnTo>
                <a:lnTo>
                  <a:pt x="5165" y="539"/>
                </a:lnTo>
                <a:lnTo>
                  <a:pt x="5169" y="539"/>
                </a:lnTo>
                <a:lnTo>
                  <a:pt x="5173" y="541"/>
                </a:lnTo>
                <a:lnTo>
                  <a:pt x="5173" y="539"/>
                </a:lnTo>
                <a:lnTo>
                  <a:pt x="5175" y="539"/>
                </a:lnTo>
                <a:lnTo>
                  <a:pt x="5173" y="537"/>
                </a:lnTo>
                <a:lnTo>
                  <a:pt x="5173" y="535"/>
                </a:lnTo>
                <a:lnTo>
                  <a:pt x="5171" y="535"/>
                </a:lnTo>
                <a:lnTo>
                  <a:pt x="5167" y="535"/>
                </a:lnTo>
                <a:lnTo>
                  <a:pt x="5165" y="535"/>
                </a:lnTo>
                <a:lnTo>
                  <a:pt x="5163" y="535"/>
                </a:lnTo>
                <a:lnTo>
                  <a:pt x="5163" y="533"/>
                </a:lnTo>
                <a:lnTo>
                  <a:pt x="5167" y="535"/>
                </a:lnTo>
                <a:lnTo>
                  <a:pt x="5171" y="533"/>
                </a:lnTo>
                <a:lnTo>
                  <a:pt x="5175" y="535"/>
                </a:lnTo>
                <a:lnTo>
                  <a:pt x="5175" y="537"/>
                </a:lnTo>
                <a:lnTo>
                  <a:pt x="5177" y="537"/>
                </a:lnTo>
                <a:lnTo>
                  <a:pt x="5180" y="541"/>
                </a:lnTo>
                <a:lnTo>
                  <a:pt x="5184" y="541"/>
                </a:lnTo>
                <a:lnTo>
                  <a:pt x="5190" y="543"/>
                </a:lnTo>
                <a:lnTo>
                  <a:pt x="5194" y="545"/>
                </a:lnTo>
                <a:lnTo>
                  <a:pt x="5196" y="543"/>
                </a:lnTo>
                <a:lnTo>
                  <a:pt x="5203" y="541"/>
                </a:lnTo>
                <a:lnTo>
                  <a:pt x="5207" y="539"/>
                </a:lnTo>
                <a:lnTo>
                  <a:pt x="5211" y="537"/>
                </a:lnTo>
                <a:lnTo>
                  <a:pt x="5213" y="535"/>
                </a:lnTo>
                <a:lnTo>
                  <a:pt x="5215" y="533"/>
                </a:lnTo>
                <a:lnTo>
                  <a:pt x="5215" y="535"/>
                </a:lnTo>
                <a:lnTo>
                  <a:pt x="5219" y="531"/>
                </a:lnTo>
                <a:lnTo>
                  <a:pt x="5221" y="531"/>
                </a:lnTo>
                <a:lnTo>
                  <a:pt x="5221" y="526"/>
                </a:lnTo>
                <a:lnTo>
                  <a:pt x="5224" y="524"/>
                </a:lnTo>
                <a:lnTo>
                  <a:pt x="5224" y="522"/>
                </a:lnTo>
                <a:lnTo>
                  <a:pt x="5226" y="522"/>
                </a:lnTo>
                <a:lnTo>
                  <a:pt x="5224" y="520"/>
                </a:lnTo>
                <a:lnTo>
                  <a:pt x="5224" y="520"/>
                </a:lnTo>
                <a:lnTo>
                  <a:pt x="5219" y="518"/>
                </a:lnTo>
                <a:lnTo>
                  <a:pt x="5219" y="516"/>
                </a:lnTo>
                <a:lnTo>
                  <a:pt x="5217" y="514"/>
                </a:lnTo>
                <a:lnTo>
                  <a:pt x="5217" y="512"/>
                </a:lnTo>
                <a:lnTo>
                  <a:pt x="5219" y="510"/>
                </a:lnTo>
                <a:lnTo>
                  <a:pt x="5219" y="508"/>
                </a:lnTo>
                <a:lnTo>
                  <a:pt x="5221" y="510"/>
                </a:lnTo>
                <a:lnTo>
                  <a:pt x="5224" y="508"/>
                </a:lnTo>
                <a:lnTo>
                  <a:pt x="5226" y="508"/>
                </a:lnTo>
                <a:lnTo>
                  <a:pt x="5226" y="508"/>
                </a:lnTo>
                <a:lnTo>
                  <a:pt x="5226" y="505"/>
                </a:lnTo>
                <a:lnTo>
                  <a:pt x="5226" y="505"/>
                </a:lnTo>
                <a:lnTo>
                  <a:pt x="5228" y="505"/>
                </a:lnTo>
                <a:lnTo>
                  <a:pt x="5228" y="503"/>
                </a:lnTo>
                <a:lnTo>
                  <a:pt x="5228" y="503"/>
                </a:lnTo>
                <a:lnTo>
                  <a:pt x="5228" y="503"/>
                </a:lnTo>
                <a:lnTo>
                  <a:pt x="5228" y="505"/>
                </a:lnTo>
                <a:lnTo>
                  <a:pt x="5230" y="508"/>
                </a:lnTo>
                <a:lnTo>
                  <a:pt x="5230" y="508"/>
                </a:lnTo>
                <a:lnTo>
                  <a:pt x="5232" y="508"/>
                </a:lnTo>
                <a:lnTo>
                  <a:pt x="5232" y="508"/>
                </a:lnTo>
                <a:lnTo>
                  <a:pt x="5234" y="505"/>
                </a:lnTo>
                <a:lnTo>
                  <a:pt x="5236" y="503"/>
                </a:lnTo>
                <a:lnTo>
                  <a:pt x="5236" y="501"/>
                </a:lnTo>
                <a:lnTo>
                  <a:pt x="5236" y="503"/>
                </a:lnTo>
                <a:lnTo>
                  <a:pt x="5236" y="508"/>
                </a:lnTo>
                <a:lnTo>
                  <a:pt x="5236" y="508"/>
                </a:lnTo>
                <a:lnTo>
                  <a:pt x="5234" y="510"/>
                </a:lnTo>
                <a:lnTo>
                  <a:pt x="5234" y="512"/>
                </a:lnTo>
                <a:lnTo>
                  <a:pt x="5234" y="512"/>
                </a:lnTo>
                <a:lnTo>
                  <a:pt x="5232" y="512"/>
                </a:lnTo>
                <a:lnTo>
                  <a:pt x="5230" y="512"/>
                </a:lnTo>
                <a:lnTo>
                  <a:pt x="5232" y="514"/>
                </a:lnTo>
                <a:lnTo>
                  <a:pt x="5232" y="516"/>
                </a:lnTo>
                <a:lnTo>
                  <a:pt x="5234" y="516"/>
                </a:lnTo>
                <a:lnTo>
                  <a:pt x="5236" y="518"/>
                </a:lnTo>
                <a:lnTo>
                  <a:pt x="5236" y="518"/>
                </a:lnTo>
                <a:lnTo>
                  <a:pt x="5236" y="518"/>
                </a:lnTo>
                <a:lnTo>
                  <a:pt x="5236" y="518"/>
                </a:lnTo>
                <a:lnTo>
                  <a:pt x="5236" y="522"/>
                </a:lnTo>
                <a:lnTo>
                  <a:pt x="5236" y="522"/>
                </a:lnTo>
                <a:lnTo>
                  <a:pt x="5238" y="524"/>
                </a:lnTo>
                <a:lnTo>
                  <a:pt x="5240" y="524"/>
                </a:lnTo>
                <a:lnTo>
                  <a:pt x="5249" y="524"/>
                </a:lnTo>
                <a:lnTo>
                  <a:pt x="5251" y="524"/>
                </a:lnTo>
                <a:lnTo>
                  <a:pt x="5257" y="522"/>
                </a:lnTo>
                <a:lnTo>
                  <a:pt x="5257" y="520"/>
                </a:lnTo>
                <a:lnTo>
                  <a:pt x="5259" y="522"/>
                </a:lnTo>
                <a:lnTo>
                  <a:pt x="5265" y="522"/>
                </a:lnTo>
                <a:lnTo>
                  <a:pt x="5272" y="524"/>
                </a:lnTo>
                <a:lnTo>
                  <a:pt x="5274" y="526"/>
                </a:lnTo>
                <a:lnTo>
                  <a:pt x="5276" y="531"/>
                </a:lnTo>
                <a:lnTo>
                  <a:pt x="5276" y="533"/>
                </a:lnTo>
                <a:lnTo>
                  <a:pt x="5276" y="535"/>
                </a:lnTo>
                <a:lnTo>
                  <a:pt x="5276" y="535"/>
                </a:lnTo>
                <a:lnTo>
                  <a:pt x="5278" y="537"/>
                </a:lnTo>
                <a:lnTo>
                  <a:pt x="5280" y="539"/>
                </a:lnTo>
                <a:lnTo>
                  <a:pt x="5280" y="539"/>
                </a:lnTo>
                <a:lnTo>
                  <a:pt x="5282" y="539"/>
                </a:lnTo>
                <a:lnTo>
                  <a:pt x="5282" y="539"/>
                </a:lnTo>
                <a:lnTo>
                  <a:pt x="5284" y="541"/>
                </a:lnTo>
                <a:lnTo>
                  <a:pt x="5286" y="539"/>
                </a:lnTo>
                <a:lnTo>
                  <a:pt x="5286" y="539"/>
                </a:lnTo>
                <a:lnTo>
                  <a:pt x="5291" y="541"/>
                </a:lnTo>
                <a:lnTo>
                  <a:pt x="5295" y="541"/>
                </a:lnTo>
                <a:lnTo>
                  <a:pt x="5297" y="543"/>
                </a:lnTo>
                <a:lnTo>
                  <a:pt x="5299" y="545"/>
                </a:lnTo>
                <a:lnTo>
                  <a:pt x="5301" y="547"/>
                </a:lnTo>
                <a:lnTo>
                  <a:pt x="5303" y="549"/>
                </a:lnTo>
                <a:lnTo>
                  <a:pt x="5305" y="549"/>
                </a:lnTo>
                <a:lnTo>
                  <a:pt x="5307" y="549"/>
                </a:lnTo>
                <a:lnTo>
                  <a:pt x="5307" y="549"/>
                </a:lnTo>
                <a:lnTo>
                  <a:pt x="5309" y="549"/>
                </a:lnTo>
                <a:lnTo>
                  <a:pt x="5312" y="547"/>
                </a:lnTo>
                <a:lnTo>
                  <a:pt x="5312" y="545"/>
                </a:lnTo>
                <a:lnTo>
                  <a:pt x="5312" y="547"/>
                </a:lnTo>
                <a:lnTo>
                  <a:pt x="5312" y="547"/>
                </a:lnTo>
                <a:lnTo>
                  <a:pt x="5312" y="549"/>
                </a:lnTo>
                <a:lnTo>
                  <a:pt x="5312" y="549"/>
                </a:lnTo>
                <a:lnTo>
                  <a:pt x="5312" y="552"/>
                </a:lnTo>
                <a:lnTo>
                  <a:pt x="5314" y="552"/>
                </a:lnTo>
                <a:lnTo>
                  <a:pt x="5316" y="552"/>
                </a:lnTo>
                <a:lnTo>
                  <a:pt x="5318" y="552"/>
                </a:lnTo>
                <a:lnTo>
                  <a:pt x="5318" y="549"/>
                </a:lnTo>
                <a:lnTo>
                  <a:pt x="5318" y="547"/>
                </a:lnTo>
                <a:lnTo>
                  <a:pt x="5318" y="547"/>
                </a:lnTo>
                <a:lnTo>
                  <a:pt x="5320" y="547"/>
                </a:lnTo>
                <a:lnTo>
                  <a:pt x="5320" y="547"/>
                </a:lnTo>
                <a:lnTo>
                  <a:pt x="5320" y="549"/>
                </a:lnTo>
                <a:lnTo>
                  <a:pt x="5322" y="549"/>
                </a:lnTo>
                <a:lnTo>
                  <a:pt x="5326" y="549"/>
                </a:lnTo>
                <a:lnTo>
                  <a:pt x="5326" y="549"/>
                </a:lnTo>
                <a:lnTo>
                  <a:pt x="5326" y="547"/>
                </a:lnTo>
                <a:lnTo>
                  <a:pt x="5324" y="547"/>
                </a:lnTo>
                <a:lnTo>
                  <a:pt x="5324" y="545"/>
                </a:lnTo>
                <a:lnTo>
                  <a:pt x="5322" y="545"/>
                </a:lnTo>
                <a:lnTo>
                  <a:pt x="5320" y="545"/>
                </a:lnTo>
                <a:lnTo>
                  <a:pt x="5318" y="545"/>
                </a:lnTo>
                <a:lnTo>
                  <a:pt x="5318" y="543"/>
                </a:lnTo>
                <a:lnTo>
                  <a:pt x="5318" y="543"/>
                </a:lnTo>
                <a:lnTo>
                  <a:pt x="5318" y="543"/>
                </a:lnTo>
                <a:lnTo>
                  <a:pt x="5318" y="541"/>
                </a:lnTo>
                <a:lnTo>
                  <a:pt x="5320" y="541"/>
                </a:lnTo>
                <a:lnTo>
                  <a:pt x="5320" y="541"/>
                </a:lnTo>
                <a:lnTo>
                  <a:pt x="5318" y="539"/>
                </a:lnTo>
                <a:lnTo>
                  <a:pt x="5316" y="539"/>
                </a:lnTo>
                <a:lnTo>
                  <a:pt x="5316" y="539"/>
                </a:lnTo>
                <a:lnTo>
                  <a:pt x="5316" y="539"/>
                </a:lnTo>
                <a:lnTo>
                  <a:pt x="5316" y="539"/>
                </a:lnTo>
                <a:lnTo>
                  <a:pt x="5318" y="539"/>
                </a:lnTo>
                <a:lnTo>
                  <a:pt x="5320" y="539"/>
                </a:lnTo>
                <a:lnTo>
                  <a:pt x="5322" y="537"/>
                </a:lnTo>
                <a:lnTo>
                  <a:pt x="5326" y="537"/>
                </a:lnTo>
                <a:lnTo>
                  <a:pt x="5326" y="535"/>
                </a:lnTo>
                <a:lnTo>
                  <a:pt x="5328" y="535"/>
                </a:lnTo>
                <a:lnTo>
                  <a:pt x="5328" y="533"/>
                </a:lnTo>
                <a:lnTo>
                  <a:pt x="5326" y="531"/>
                </a:lnTo>
                <a:lnTo>
                  <a:pt x="5326" y="531"/>
                </a:lnTo>
                <a:lnTo>
                  <a:pt x="5324" y="531"/>
                </a:lnTo>
                <a:lnTo>
                  <a:pt x="5322" y="531"/>
                </a:lnTo>
                <a:lnTo>
                  <a:pt x="5322" y="531"/>
                </a:lnTo>
                <a:lnTo>
                  <a:pt x="5326" y="528"/>
                </a:lnTo>
                <a:lnTo>
                  <a:pt x="5326" y="528"/>
                </a:lnTo>
                <a:lnTo>
                  <a:pt x="5328" y="526"/>
                </a:lnTo>
                <a:lnTo>
                  <a:pt x="5328" y="524"/>
                </a:lnTo>
                <a:lnTo>
                  <a:pt x="5326" y="524"/>
                </a:lnTo>
                <a:lnTo>
                  <a:pt x="5324" y="524"/>
                </a:lnTo>
                <a:lnTo>
                  <a:pt x="5326" y="524"/>
                </a:lnTo>
                <a:lnTo>
                  <a:pt x="5326" y="524"/>
                </a:lnTo>
                <a:lnTo>
                  <a:pt x="5322" y="520"/>
                </a:lnTo>
                <a:lnTo>
                  <a:pt x="5320" y="520"/>
                </a:lnTo>
                <a:lnTo>
                  <a:pt x="5320" y="520"/>
                </a:lnTo>
                <a:lnTo>
                  <a:pt x="5322" y="520"/>
                </a:lnTo>
                <a:lnTo>
                  <a:pt x="5324" y="520"/>
                </a:lnTo>
                <a:lnTo>
                  <a:pt x="5326" y="520"/>
                </a:lnTo>
                <a:lnTo>
                  <a:pt x="5326" y="522"/>
                </a:lnTo>
                <a:lnTo>
                  <a:pt x="5328" y="522"/>
                </a:lnTo>
                <a:lnTo>
                  <a:pt x="5328" y="522"/>
                </a:lnTo>
                <a:lnTo>
                  <a:pt x="5333" y="522"/>
                </a:lnTo>
                <a:lnTo>
                  <a:pt x="5333" y="524"/>
                </a:lnTo>
                <a:lnTo>
                  <a:pt x="5333" y="524"/>
                </a:lnTo>
                <a:lnTo>
                  <a:pt x="5335" y="524"/>
                </a:lnTo>
                <a:lnTo>
                  <a:pt x="5339" y="522"/>
                </a:lnTo>
                <a:lnTo>
                  <a:pt x="5341" y="522"/>
                </a:lnTo>
                <a:lnTo>
                  <a:pt x="5343" y="524"/>
                </a:lnTo>
                <a:lnTo>
                  <a:pt x="5343" y="524"/>
                </a:lnTo>
                <a:lnTo>
                  <a:pt x="5343" y="524"/>
                </a:lnTo>
                <a:lnTo>
                  <a:pt x="5345" y="522"/>
                </a:lnTo>
                <a:lnTo>
                  <a:pt x="5343" y="520"/>
                </a:lnTo>
                <a:lnTo>
                  <a:pt x="5341" y="518"/>
                </a:lnTo>
                <a:lnTo>
                  <a:pt x="5339" y="518"/>
                </a:lnTo>
                <a:lnTo>
                  <a:pt x="5339" y="516"/>
                </a:lnTo>
                <a:lnTo>
                  <a:pt x="5339" y="516"/>
                </a:lnTo>
                <a:lnTo>
                  <a:pt x="5341" y="516"/>
                </a:lnTo>
                <a:lnTo>
                  <a:pt x="5343" y="518"/>
                </a:lnTo>
                <a:lnTo>
                  <a:pt x="5343" y="518"/>
                </a:lnTo>
                <a:lnTo>
                  <a:pt x="5345" y="520"/>
                </a:lnTo>
                <a:lnTo>
                  <a:pt x="5347" y="520"/>
                </a:lnTo>
                <a:lnTo>
                  <a:pt x="5351" y="520"/>
                </a:lnTo>
                <a:lnTo>
                  <a:pt x="5351" y="520"/>
                </a:lnTo>
                <a:lnTo>
                  <a:pt x="5351" y="518"/>
                </a:lnTo>
                <a:lnTo>
                  <a:pt x="5351" y="516"/>
                </a:lnTo>
                <a:lnTo>
                  <a:pt x="5351" y="516"/>
                </a:lnTo>
                <a:lnTo>
                  <a:pt x="5353" y="514"/>
                </a:lnTo>
                <a:lnTo>
                  <a:pt x="5358" y="512"/>
                </a:lnTo>
                <a:lnTo>
                  <a:pt x="5360" y="512"/>
                </a:lnTo>
                <a:lnTo>
                  <a:pt x="5360" y="512"/>
                </a:lnTo>
                <a:lnTo>
                  <a:pt x="5362" y="512"/>
                </a:lnTo>
                <a:lnTo>
                  <a:pt x="5362" y="512"/>
                </a:lnTo>
                <a:lnTo>
                  <a:pt x="5364" y="510"/>
                </a:lnTo>
                <a:lnTo>
                  <a:pt x="5364" y="508"/>
                </a:lnTo>
                <a:close/>
                <a:moveTo>
                  <a:pt x="3401" y="1009"/>
                </a:moveTo>
                <a:lnTo>
                  <a:pt x="3401" y="1011"/>
                </a:lnTo>
                <a:lnTo>
                  <a:pt x="3399" y="1011"/>
                </a:lnTo>
                <a:lnTo>
                  <a:pt x="3399" y="1011"/>
                </a:lnTo>
                <a:lnTo>
                  <a:pt x="3394" y="1011"/>
                </a:lnTo>
                <a:lnTo>
                  <a:pt x="3394" y="1011"/>
                </a:lnTo>
                <a:lnTo>
                  <a:pt x="3394" y="1011"/>
                </a:lnTo>
                <a:lnTo>
                  <a:pt x="3396" y="1013"/>
                </a:lnTo>
                <a:lnTo>
                  <a:pt x="3394" y="1013"/>
                </a:lnTo>
                <a:lnTo>
                  <a:pt x="3394" y="1013"/>
                </a:lnTo>
                <a:lnTo>
                  <a:pt x="3392" y="1013"/>
                </a:lnTo>
                <a:lnTo>
                  <a:pt x="3392" y="1013"/>
                </a:lnTo>
                <a:lnTo>
                  <a:pt x="3388" y="1013"/>
                </a:lnTo>
                <a:lnTo>
                  <a:pt x="3386" y="1013"/>
                </a:lnTo>
                <a:lnTo>
                  <a:pt x="3386" y="1013"/>
                </a:lnTo>
                <a:lnTo>
                  <a:pt x="3384" y="1011"/>
                </a:lnTo>
                <a:lnTo>
                  <a:pt x="3384" y="1011"/>
                </a:lnTo>
                <a:lnTo>
                  <a:pt x="3382" y="1011"/>
                </a:lnTo>
                <a:lnTo>
                  <a:pt x="3380" y="1011"/>
                </a:lnTo>
                <a:lnTo>
                  <a:pt x="3378" y="1011"/>
                </a:lnTo>
                <a:lnTo>
                  <a:pt x="3378" y="1011"/>
                </a:lnTo>
                <a:lnTo>
                  <a:pt x="3376" y="1009"/>
                </a:lnTo>
                <a:lnTo>
                  <a:pt x="3376" y="1009"/>
                </a:lnTo>
                <a:lnTo>
                  <a:pt x="3376" y="1006"/>
                </a:lnTo>
                <a:lnTo>
                  <a:pt x="3373" y="1011"/>
                </a:lnTo>
                <a:lnTo>
                  <a:pt x="3373" y="1013"/>
                </a:lnTo>
                <a:lnTo>
                  <a:pt x="3373" y="1015"/>
                </a:lnTo>
                <a:lnTo>
                  <a:pt x="3371" y="1017"/>
                </a:lnTo>
                <a:lnTo>
                  <a:pt x="3371" y="1021"/>
                </a:lnTo>
                <a:lnTo>
                  <a:pt x="3373" y="1023"/>
                </a:lnTo>
                <a:lnTo>
                  <a:pt x="3373" y="1025"/>
                </a:lnTo>
                <a:lnTo>
                  <a:pt x="3376" y="1027"/>
                </a:lnTo>
                <a:lnTo>
                  <a:pt x="3376" y="1027"/>
                </a:lnTo>
                <a:lnTo>
                  <a:pt x="3376" y="1025"/>
                </a:lnTo>
                <a:lnTo>
                  <a:pt x="3376" y="1025"/>
                </a:lnTo>
                <a:lnTo>
                  <a:pt x="3378" y="1025"/>
                </a:lnTo>
                <a:lnTo>
                  <a:pt x="3380" y="1025"/>
                </a:lnTo>
                <a:lnTo>
                  <a:pt x="3382" y="1025"/>
                </a:lnTo>
                <a:lnTo>
                  <a:pt x="3382" y="1025"/>
                </a:lnTo>
                <a:lnTo>
                  <a:pt x="3382" y="1025"/>
                </a:lnTo>
                <a:lnTo>
                  <a:pt x="3382" y="1027"/>
                </a:lnTo>
                <a:lnTo>
                  <a:pt x="3382" y="1030"/>
                </a:lnTo>
                <a:lnTo>
                  <a:pt x="3382" y="1030"/>
                </a:lnTo>
                <a:lnTo>
                  <a:pt x="3384" y="1032"/>
                </a:lnTo>
                <a:lnTo>
                  <a:pt x="3384" y="1032"/>
                </a:lnTo>
                <a:lnTo>
                  <a:pt x="3384" y="1032"/>
                </a:lnTo>
                <a:lnTo>
                  <a:pt x="3382" y="1032"/>
                </a:lnTo>
                <a:lnTo>
                  <a:pt x="3382" y="1032"/>
                </a:lnTo>
                <a:lnTo>
                  <a:pt x="3380" y="1032"/>
                </a:lnTo>
                <a:lnTo>
                  <a:pt x="3380" y="1032"/>
                </a:lnTo>
                <a:lnTo>
                  <a:pt x="3378" y="1034"/>
                </a:lnTo>
                <a:lnTo>
                  <a:pt x="3378" y="1036"/>
                </a:lnTo>
                <a:lnTo>
                  <a:pt x="3378" y="1038"/>
                </a:lnTo>
                <a:lnTo>
                  <a:pt x="3378" y="1036"/>
                </a:lnTo>
                <a:lnTo>
                  <a:pt x="3380" y="1036"/>
                </a:lnTo>
                <a:lnTo>
                  <a:pt x="3380" y="1036"/>
                </a:lnTo>
                <a:lnTo>
                  <a:pt x="3382" y="1036"/>
                </a:lnTo>
                <a:lnTo>
                  <a:pt x="3384" y="1036"/>
                </a:lnTo>
                <a:lnTo>
                  <a:pt x="3384" y="1038"/>
                </a:lnTo>
                <a:lnTo>
                  <a:pt x="3386" y="1038"/>
                </a:lnTo>
                <a:lnTo>
                  <a:pt x="3386" y="1038"/>
                </a:lnTo>
                <a:lnTo>
                  <a:pt x="3386" y="1040"/>
                </a:lnTo>
                <a:lnTo>
                  <a:pt x="3388" y="1042"/>
                </a:lnTo>
                <a:lnTo>
                  <a:pt x="3388" y="1042"/>
                </a:lnTo>
                <a:lnTo>
                  <a:pt x="3388" y="1044"/>
                </a:lnTo>
                <a:lnTo>
                  <a:pt x="3388" y="1046"/>
                </a:lnTo>
                <a:lnTo>
                  <a:pt x="3388" y="1048"/>
                </a:lnTo>
                <a:lnTo>
                  <a:pt x="3388" y="1050"/>
                </a:lnTo>
                <a:lnTo>
                  <a:pt x="3388" y="1050"/>
                </a:lnTo>
                <a:lnTo>
                  <a:pt x="3388" y="1053"/>
                </a:lnTo>
                <a:lnTo>
                  <a:pt x="3388" y="1057"/>
                </a:lnTo>
                <a:lnTo>
                  <a:pt x="3388" y="1059"/>
                </a:lnTo>
                <a:lnTo>
                  <a:pt x="3388" y="1063"/>
                </a:lnTo>
                <a:lnTo>
                  <a:pt x="3388" y="1067"/>
                </a:lnTo>
                <a:lnTo>
                  <a:pt x="3388" y="1069"/>
                </a:lnTo>
                <a:lnTo>
                  <a:pt x="3390" y="1071"/>
                </a:lnTo>
                <a:lnTo>
                  <a:pt x="3390" y="1076"/>
                </a:lnTo>
                <a:lnTo>
                  <a:pt x="3390" y="1076"/>
                </a:lnTo>
                <a:lnTo>
                  <a:pt x="3390" y="1078"/>
                </a:lnTo>
                <a:lnTo>
                  <a:pt x="3390" y="1078"/>
                </a:lnTo>
                <a:lnTo>
                  <a:pt x="3388" y="1078"/>
                </a:lnTo>
                <a:lnTo>
                  <a:pt x="3386" y="1078"/>
                </a:lnTo>
                <a:lnTo>
                  <a:pt x="3386" y="1078"/>
                </a:lnTo>
                <a:lnTo>
                  <a:pt x="3388" y="1076"/>
                </a:lnTo>
                <a:lnTo>
                  <a:pt x="3388" y="1076"/>
                </a:lnTo>
                <a:lnTo>
                  <a:pt x="3386" y="1076"/>
                </a:lnTo>
                <a:lnTo>
                  <a:pt x="3382" y="1078"/>
                </a:lnTo>
                <a:lnTo>
                  <a:pt x="3363" y="1082"/>
                </a:lnTo>
                <a:lnTo>
                  <a:pt x="3357" y="1082"/>
                </a:lnTo>
                <a:lnTo>
                  <a:pt x="3348" y="1080"/>
                </a:lnTo>
                <a:lnTo>
                  <a:pt x="3346" y="1078"/>
                </a:lnTo>
                <a:lnTo>
                  <a:pt x="3340" y="1074"/>
                </a:lnTo>
                <a:lnTo>
                  <a:pt x="3338" y="1071"/>
                </a:lnTo>
                <a:lnTo>
                  <a:pt x="3336" y="1069"/>
                </a:lnTo>
                <a:lnTo>
                  <a:pt x="3334" y="1069"/>
                </a:lnTo>
                <a:lnTo>
                  <a:pt x="3334" y="1067"/>
                </a:lnTo>
                <a:lnTo>
                  <a:pt x="3332" y="1067"/>
                </a:lnTo>
                <a:lnTo>
                  <a:pt x="3327" y="1067"/>
                </a:lnTo>
                <a:lnTo>
                  <a:pt x="3325" y="1067"/>
                </a:lnTo>
                <a:lnTo>
                  <a:pt x="3323" y="1065"/>
                </a:lnTo>
                <a:lnTo>
                  <a:pt x="3321" y="1065"/>
                </a:lnTo>
                <a:lnTo>
                  <a:pt x="3319" y="1063"/>
                </a:lnTo>
                <a:lnTo>
                  <a:pt x="3317" y="1061"/>
                </a:lnTo>
                <a:lnTo>
                  <a:pt x="3317" y="1061"/>
                </a:lnTo>
                <a:lnTo>
                  <a:pt x="3317" y="1059"/>
                </a:lnTo>
                <a:lnTo>
                  <a:pt x="3317" y="1057"/>
                </a:lnTo>
                <a:lnTo>
                  <a:pt x="3315" y="1053"/>
                </a:lnTo>
                <a:lnTo>
                  <a:pt x="3315" y="1050"/>
                </a:lnTo>
                <a:lnTo>
                  <a:pt x="3315" y="1044"/>
                </a:lnTo>
                <a:lnTo>
                  <a:pt x="3315" y="1044"/>
                </a:lnTo>
                <a:lnTo>
                  <a:pt x="3317" y="1042"/>
                </a:lnTo>
                <a:lnTo>
                  <a:pt x="3317" y="1040"/>
                </a:lnTo>
                <a:lnTo>
                  <a:pt x="3317" y="1040"/>
                </a:lnTo>
                <a:lnTo>
                  <a:pt x="3319" y="1040"/>
                </a:lnTo>
                <a:lnTo>
                  <a:pt x="3319" y="1040"/>
                </a:lnTo>
                <a:lnTo>
                  <a:pt x="3319" y="1042"/>
                </a:lnTo>
                <a:lnTo>
                  <a:pt x="3319" y="1040"/>
                </a:lnTo>
                <a:lnTo>
                  <a:pt x="3321" y="1040"/>
                </a:lnTo>
                <a:lnTo>
                  <a:pt x="3321" y="1036"/>
                </a:lnTo>
                <a:lnTo>
                  <a:pt x="3323" y="1036"/>
                </a:lnTo>
                <a:lnTo>
                  <a:pt x="3323" y="1036"/>
                </a:lnTo>
                <a:lnTo>
                  <a:pt x="3323" y="1034"/>
                </a:lnTo>
                <a:lnTo>
                  <a:pt x="3323" y="1034"/>
                </a:lnTo>
                <a:lnTo>
                  <a:pt x="3323" y="1032"/>
                </a:lnTo>
                <a:lnTo>
                  <a:pt x="3323" y="1027"/>
                </a:lnTo>
                <a:lnTo>
                  <a:pt x="3325" y="1023"/>
                </a:lnTo>
                <a:lnTo>
                  <a:pt x="3325" y="1021"/>
                </a:lnTo>
                <a:lnTo>
                  <a:pt x="3327" y="1021"/>
                </a:lnTo>
                <a:lnTo>
                  <a:pt x="3329" y="1019"/>
                </a:lnTo>
                <a:lnTo>
                  <a:pt x="3332" y="1019"/>
                </a:lnTo>
                <a:lnTo>
                  <a:pt x="3334" y="1019"/>
                </a:lnTo>
                <a:lnTo>
                  <a:pt x="3338" y="1019"/>
                </a:lnTo>
                <a:lnTo>
                  <a:pt x="3336" y="1017"/>
                </a:lnTo>
                <a:lnTo>
                  <a:pt x="3336" y="1017"/>
                </a:lnTo>
                <a:lnTo>
                  <a:pt x="3336" y="1017"/>
                </a:lnTo>
                <a:lnTo>
                  <a:pt x="3334" y="1015"/>
                </a:lnTo>
                <a:lnTo>
                  <a:pt x="3332" y="1015"/>
                </a:lnTo>
                <a:lnTo>
                  <a:pt x="3329" y="1015"/>
                </a:lnTo>
                <a:lnTo>
                  <a:pt x="3329" y="1015"/>
                </a:lnTo>
                <a:lnTo>
                  <a:pt x="3327" y="1015"/>
                </a:lnTo>
                <a:lnTo>
                  <a:pt x="3325" y="1013"/>
                </a:lnTo>
                <a:lnTo>
                  <a:pt x="3323" y="1011"/>
                </a:lnTo>
                <a:lnTo>
                  <a:pt x="3321" y="1006"/>
                </a:lnTo>
                <a:lnTo>
                  <a:pt x="3321" y="1006"/>
                </a:lnTo>
                <a:lnTo>
                  <a:pt x="3319" y="1004"/>
                </a:lnTo>
                <a:lnTo>
                  <a:pt x="3319" y="1002"/>
                </a:lnTo>
                <a:lnTo>
                  <a:pt x="3319" y="1000"/>
                </a:lnTo>
                <a:lnTo>
                  <a:pt x="3315" y="996"/>
                </a:lnTo>
                <a:lnTo>
                  <a:pt x="3313" y="994"/>
                </a:lnTo>
                <a:lnTo>
                  <a:pt x="3311" y="994"/>
                </a:lnTo>
                <a:lnTo>
                  <a:pt x="3311" y="992"/>
                </a:lnTo>
                <a:lnTo>
                  <a:pt x="3308" y="992"/>
                </a:lnTo>
                <a:lnTo>
                  <a:pt x="3308" y="992"/>
                </a:lnTo>
                <a:lnTo>
                  <a:pt x="3308" y="990"/>
                </a:lnTo>
                <a:lnTo>
                  <a:pt x="3306" y="988"/>
                </a:lnTo>
                <a:lnTo>
                  <a:pt x="3304" y="983"/>
                </a:lnTo>
                <a:lnTo>
                  <a:pt x="3300" y="979"/>
                </a:lnTo>
                <a:lnTo>
                  <a:pt x="3300" y="979"/>
                </a:lnTo>
                <a:lnTo>
                  <a:pt x="3300" y="979"/>
                </a:lnTo>
                <a:lnTo>
                  <a:pt x="3298" y="977"/>
                </a:lnTo>
                <a:lnTo>
                  <a:pt x="3298" y="975"/>
                </a:lnTo>
                <a:lnTo>
                  <a:pt x="3296" y="973"/>
                </a:lnTo>
                <a:lnTo>
                  <a:pt x="3296" y="973"/>
                </a:lnTo>
                <a:lnTo>
                  <a:pt x="3296" y="973"/>
                </a:lnTo>
                <a:lnTo>
                  <a:pt x="3296" y="969"/>
                </a:lnTo>
                <a:lnTo>
                  <a:pt x="3296" y="969"/>
                </a:lnTo>
                <a:lnTo>
                  <a:pt x="3296" y="967"/>
                </a:lnTo>
                <a:lnTo>
                  <a:pt x="3296" y="965"/>
                </a:lnTo>
                <a:lnTo>
                  <a:pt x="3296" y="960"/>
                </a:lnTo>
                <a:lnTo>
                  <a:pt x="3298" y="958"/>
                </a:lnTo>
                <a:lnTo>
                  <a:pt x="3298" y="958"/>
                </a:lnTo>
                <a:lnTo>
                  <a:pt x="3296" y="958"/>
                </a:lnTo>
                <a:lnTo>
                  <a:pt x="3296" y="962"/>
                </a:lnTo>
                <a:lnTo>
                  <a:pt x="3294" y="960"/>
                </a:lnTo>
                <a:lnTo>
                  <a:pt x="3294" y="956"/>
                </a:lnTo>
                <a:lnTo>
                  <a:pt x="3294" y="954"/>
                </a:lnTo>
                <a:lnTo>
                  <a:pt x="3292" y="952"/>
                </a:lnTo>
                <a:lnTo>
                  <a:pt x="3290" y="952"/>
                </a:lnTo>
                <a:lnTo>
                  <a:pt x="3290" y="950"/>
                </a:lnTo>
                <a:lnTo>
                  <a:pt x="3288" y="948"/>
                </a:lnTo>
                <a:lnTo>
                  <a:pt x="3285" y="948"/>
                </a:lnTo>
                <a:lnTo>
                  <a:pt x="3285" y="948"/>
                </a:lnTo>
                <a:lnTo>
                  <a:pt x="3283" y="948"/>
                </a:lnTo>
                <a:lnTo>
                  <a:pt x="3285" y="946"/>
                </a:lnTo>
                <a:lnTo>
                  <a:pt x="3285" y="944"/>
                </a:lnTo>
                <a:lnTo>
                  <a:pt x="3285" y="944"/>
                </a:lnTo>
                <a:lnTo>
                  <a:pt x="3288" y="941"/>
                </a:lnTo>
                <a:lnTo>
                  <a:pt x="3288" y="941"/>
                </a:lnTo>
                <a:lnTo>
                  <a:pt x="3290" y="939"/>
                </a:lnTo>
                <a:lnTo>
                  <a:pt x="3290" y="941"/>
                </a:lnTo>
                <a:lnTo>
                  <a:pt x="3290" y="941"/>
                </a:lnTo>
                <a:lnTo>
                  <a:pt x="3290" y="939"/>
                </a:lnTo>
                <a:lnTo>
                  <a:pt x="3292" y="939"/>
                </a:lnTo>
                <a:lnTo>
                  <a:pt x="3292" y="937"/>
                </a:lnTo>
                <a:lnTo>
                  <a:pt x="3294" y="935"/>
                </a:lnTo>
                <a:lnTo>
                  <a:pt x="3294" y="933"/>
                </a:lnTo>
                <a:lnTo>
                  <a:pt x="3294" y="933"/>
                </a:lnTo>
                <a:lnTo>
                  <a:pt x="3294" y="931"/>
                </a:lnTo>
                <a:lnTo>
                  <a:pt x="3296" y="931"/>
                </a:lnTo>
                <a:lnTo>
                  <a:pt x="3296" y="929"/>
                </a:lnTo>
                <a:lnTo>
                  <a:pt x="3296" y="929"/>
                </a:lnTo>
                <a:lnTo>
                  <a:pt x="3296" y="929"/>
                </a:lnTo>
                <a:lnTo>
                  <a:pt x="3296" y="927"/>
                </a:lnTo>
                <a:lnTo>
                  <a:pt x="3296" y="927"/>
                </a:lnTo>
                <a:lnTo>
                  <a:pt x="3296" y="925"/>
                </a:lnTo>
                <a:lnTo>
                  <a:pt x="3296" y="927"/>
                </a:lnTo>
                <a:lnTo>
                  <a:pt x="3296" y="927"/>
                </a:lnTo>
                <a:lnTo>
                  <a:pt x="3298" y="927"/>
                </a:lnTo>
                <a:lnTo>
                  <a:pt x="3298" y="927"/>
                </a:lnTo>
                <a:lnTo>
                  <a:pt x="3298" y="925"/>
                </a:lnTo>
                <a:lnTo>
                  <a:pt x="3300" y="927"/>
                </a:lnTo>
                <a:lnTo>
                  <a:pt x="3300" y="927"/>
                </a:lnTo>
                <a:lnTo>
                  <a:pt x="3304" y="925"/>
                </a:lnTo>
                <a:lnTo>
                  <a:pt x="3306" y="925"/>
                </a:lnTo>
                <a:lnTo>
                  <a:pt x="3306" y="925"/>
                </a:lnTo>
                <a:lnTo>
                  <a:pt x="3311" y="921"/>
                </a:lnTo>
                <a:lnTo>
                  <a:pt x="3311" y="921"/>
                </a:lnTo>
                <a:lnTo>
                  <a:pt x="3311" y="921"/>
                </a:lnTo>
                <a:lnTo>
                  <a:pt x="3313" y="923"/>
                </a:lnTo>
                <a:lnTo>
                  <a:pt x="3313" y="923"/>
                </a:lnTo>
                <a:lnTo>
                  <a:pt x="3313" y="923"/>
                </a:lnTo>
                <a:lnTo>
                  <a:pt x="3315" y="921"/>
                </a:lnTo>
                <a:lnTo>
                  <a:pt x="3313" y="921"/>
                </a:lnTo>
                <a:lnTo>
                  <a:pt x="3313" y="921"/>
                </a:lnTo>
                <a:lnTo>
                  <a:pt x="3313" y="918"/>
                </a:lnTo>
                <a:lnTo>
                  <a:pt x="3315" y="918"/>
                </a:lnTo>
                <a:lnTo>
                  <a:pt x="3315" y="918"/>
                </a:lnTo>
                <a:lnTo>
                  <a:pt x="3319" y="916"/>
                </a:lnTo>
                <a:lnTo>
                  <a:pt x="3319" y="916"/>
                </a:lnTo>
                <a:lnTo>
                  <a:pt x="3319" y="914"/>
                </a:lnTo>
                <a:lnTo>
                  <a:pt x="3321" y="914"/>
                </a:lnTo>
                <a:lnTo>
                  <a:pt x="3321" y="914"/>
                </a:lnTo>
                <a:lnTo>
                  <a:pt x="3321" y="914"/>
                </a:lnTo>
                <a:lnTo>
                  <a:pt x="3321" y="912"/>
                </a:lnTo>
                <a:lnTo>
                  <a:pt x="3323" y="912"/>
                </a:lnTo>
                <a:lnTo>
                  <a:pt x="3323" y="912"/>
                </a:lnTo>
                <a:lnTo>
                  <a:pt x="3323" y="910"/>
                </a:lnTo>
                <a:lnTo>
                  <a:pt x="3323" y="910"/>
                </a:lnTo>
                <a:lnTo>
                  <a:pt x="3325" y="910"/>
                </a:lnTo>
                <a:lnTo>
                  <a:pt x="3327" y="910"/>
                </a:lnTo>
                <a:lnTo>
                  <a:pt x="3329" y="910"/>
                </a:lnTo>
                <a:lnTo>
                  <a:pt x="3329" y="910"/>
                </a:lnTo>
                <a:lnTo>
                  <a:pt x="3332" y="908"/>
                </a:lnTo>
                <a:lnTo>
                  <a:pt x="3334" y="908"/>
                </a:lnTo>
                <a:lnTo>
                  <a:pt x="3336" y="906"/>
                </a:lnTo>
                <a:lnTo>
                  <a:pt x="3338" y="904"/>
                </a:lnTo>
                <a:lnTo>
                  <a:pt x="3340" y="904"/>
                </a:lnTo>
                <a:lnTo>
                  <a:pt x="3340" y="904"/>
                </a:lnTo>
                <a:lnTo>
                  <a:pt x="3340" y="904"/>
                </a:lnTo>
                <a:lnTo>
                  <a:pt x="3342" y="904"/>
                </a:lnTo>
                <a:lnTo>
                  <a:pt x="3342" y="904"/>
                </a:lnTo>
                <a:lnTo>
                  <a:pt x="3346" y="902"/>
                </a:lnTo>
                <a:lnTo>
                  <a:pt x="3348" y="900"/>
                </a:lnTo>
                <a:lnTo>
                  <a:pt x="3350" y="900"/>
                </a:lnTo>
                <a:lnTo>
                  <a:pt x="3355" y="902"/>
                </a:lnTo>
                <a:lnTo>
                  <a:pt x="3357" y="902"/>
                </a:lnTo>
                <a:lnTo>
                  <a:pt x="3357" y="904"/>
                </a:lnTo>
                <a:lnTo>
                  <a:pt x="3361" y="904"/>
                </a:lnTo>
                <a:lnTo>
                  <a:pt x="3361" y="904"/>
                </a:lnTo>
                <a:lnTo>
                  <a:pt x="3363" y="906"/>
                </a:lnTo>
                <a:lnTo>
                  <a:pt x="3363" y="906"/>
                </a:lnTo>
                <a:lnTo>
                  <a:pt x="3363" y="906"/>
                </a:lnTo>
                <a:lnTo>
                  <a:pt x="3365" y="904"/>
                </a:lnTo>
                <a:lnTo>
                  <a:pt x="3367" y="904"/>
                </a:lnTo>
                <a:lnTo>
                  <a:pt x="3367" y="904"/>
                </a:lnTo>
                <a:lnTo>
                  <a:pt x="3367" y="902"/>
                </a:lnTo>
                <a:lnTo>
                  <a:pt x="3371" y="904"/>
                </a:lnTo>
                <a:lnTo>
                  <a:pt x="3373" y="904"/>
                </a:lnTo>
                <a:lnTo>
                  <a:pt x="3376" y="904"/>
                </a:lnTo>
                <a:lnTo>
                  <a:pt x="3376" y="904"/>
                </a:lnTo>
                <a:lnTo>
                  <a:pt x="3378" y="906"/>
                </a:lnTo>
                <a:lnTo>
                  <a:pt x="3378" y="908"/>
                </a:lnTo>
                <a:lnTo>
                  <a:pt x="3378" y="910"/>
                </a:lnTo>
                <a:lnTo>
                  <a:pt x="3378" y="910"/>
                </a:lnTo>
                <a:lnTo>
                  <a:pt x="3376" y="912"/>
                </a:lnTo>
                <a:lnTo>
                  <a:pt x="3378" y="912"/>
                </a:lnTo>
                <a:lnTo>
                  <a:pt x="3378" y="916"/>
                </a:lnTo>
                <a:lnTo>
                  <a:pt x="3376" y="921"/>
                </a:lnTo>
                <a:lnTo>
                  <a:pt x="3373" y="925"/>
                </a:lnTo>
                <a:lnTo>
                  <a:pt x="3371" y="927"/>
                </a:lnTo>
                <a:lnTo>
                  <a:pt x="3373" y="929"/>
                </a:lnTo>
                <a:lnTo>
                  <a:pt x="3378" y="931"/>
                </a:lnTo>
                <a:lnTo>
                  <a:pt x="3378" y="933"/>
                </a:lnTo>
                <a:lnTo>
                  <a:pt x="3378" y="933"/>
                </a:lnTo>
                <a:lnTo>
                  <a:pt x="3373" y="933"/>
                </a:lnTo>
                <a:lnTo>
                  <a:pt x="3371" y="931"/>
                </a:lnTo>
                <a:lnTo>
                  <a:pt x="3369" y="931"/>
                </a:lnTo>
                <a:lnTo>
                  <a:pt x="3367" y="931"/>
                </a:lnTo>
                <a:lnTo>
                  <a:pt x="3361" y="931"/>
                </a:lnTo>
                <a:lnTo>
                  <a:pt x="3357" y="931"/>
                </a:lnTo>
                <a:lnTo>
                  <a:pt x="3355" y="931"/>
                </a:lnTo>
                <a:lnTo>
                  <a:pt x="3352" y="931"/>
                </a:lnTo>
                <a:lnTo>
                  <a:pt x="3350" y="933"/>
                </a:lnTo>
                <a:lnTo>
                  <a:pt x="3350" y="933"/>
                </a:lnTo>
                <a:lnTo>
                  <a:pt x="3350" y="935"/>
                </a:lnTo>
                <a:lnTo>
                  <a:pt x="3348" y="937"/>
                </a:lnTo>
                <a:lnTo>
                  <a:pt x="3346" y="937"/>
                </a:lnTo>
                <a:lnTo>
                  <a:pt x="3346" y="939"/>
                </a:lnTo>
                <a:lnTo>
                  <a:pt x="3346" y="941"/>
                </a:lnTo>
                <a:lnTo>
                  <a:pt x="3348" y="941"/>
                </a:lnTo>
                <a:lnTo>
                  <a:pt x="3350" y="944"/>
                </a:lnTo>
                <a:lnTo>
                  <a:pt x="3350" y="946"/>
                </a:lnTo>
                <a:lnTo>
                  <a:pt x="3352" y="946"/>
                </a:lnTo>
                <a:lnTo>
                  <a:pt x="3352" y="946"/>
                </a:lnTo>
                <a:lnTo>
                  <a:pt x="3355" y="946"/>
                </a:lnTo>
                <a:lnTo>
                  <a:pt x="3355" y="946"/>
                </a:lnTo>
                <a:lnTo>
                  <a:pt x="3352" y="946"/>
                </a:lnTo>
                <a:lnTo>
                  <a:pt x="3350" y="946"/>
                </a:lnTo>
                <a:lnTo>
                  <a:pt x="3348" y="948"/>
                </a:lnTo>
                <a:lnTo>
                  <a:pt x="3348" y="946"/>
                </a:lnTo>
                <a:lnTo>
                  <a:pt x="3348" y="946"/>
                </a:lnTo>
                <a:lnTo>
                  <a:pt x="3344" y="944"/>
                </a:lnTo>
                <a:lnTo>
                  <a:pt x="3342" y="944"/>
                </a:lnTo>
                <a:lnTo>
                  <a:pt x="3338" y="944"/>
                </a:lnTo>
                <a:lnTo>
                  <a:pt x="3336" y="946"/>
                </a:lnTo>
                <a:lnTo>
                  <a:pt x="3336" y="946"/>
                </a:lnTo>
                <a:lnTo>
                  <a:pt x="3336" y="948"/>
                </a:lnTo>
                <a:lnTo>
                  <a:pt x="3336" y="948"/>
                </a:lnTo>
                <a:lnTo>
                  <a:pt x="3336" y="950"/>
                </a:lnTo>
                <a:lnTo>
                  <a:pt x="3338" y="950"/>
                </a:lnTo>
                <a:lnTo>
                  <a:pt x="3340" y="950"/>
                </a:lnTo>
                <a:lnTo>
                  <a:pt x="3342" y="952"/>
                </a:lnTo>
                <a:lnTo>
                  <a:pt x="3344" y="952"/>
                </a:lnTo>
                <a:lnTo>
                  <a:pt x="3344" y="952"/>
                </a:lnTo>
                <a:lnTo>
                  <a:pt x="3346" y="956"/>
                </a:lnTo>
                <a:lnTo>
                  <a:pt x="3348" y="960"/>
                </a:lnTo>
                <a:lnTo>
                  <a:pt x="3348" y="962"/>
                </a:lnTo>
                <a:lnTo>
                  <a:pt x="3350" y="962"/>
                </a:lnTo>
                <a:lnTo>
                  <a:pt x="3350" y="965"/>
                </a:lnTo>
                <a:lnTo>
                  <a:pt x="3350" y="965"/>
                </a:lnTo>
                <a:lnTo>
                  <a:pt x="3350" y="967"/>
                </a:lnTo>
                <a:lnTo>
                  <a:pt x="3350" y="967"/>
                </a:lnTo>
                <a:lnTo>
                  <a:pt x="3350" y="969"/>
                </a:lnTo>
                <a:lnTo>
                  <a:pt x="3350" y="971"/>
                </a:lnTo>
                <a:lnTo>
                  <a:pt x="3352" y="971"/>
                </a:lnTo>
                <a:lnTo>
                  <a:pt x="3355" y="971"/>
                </a:lnTo>
                <a:lnTo>
                  <a:pt x="3355" y="971"/>
                </a:lnTo>
                <a:lnTo>
                  <a:pt x="3357" y="971"/>
                </a:lnTo>
                <a:lnTo>
                  <a:pt x="3359" y="973"/>
                </a:lnTo>
                <a:lnTo>
                  <a:pt x="3359" y="973"/>
                </a:lnTo>
                <a:lnTo>
                  <a:pt x="3359" y="975"/>
                </a:lnTo>
                <a:lnTo>
                  <a:pt x="3359" y="975"/>
                </a:lnTo>
                <a:lnTo>
                  <a:pt x="3361" y="975"/>
                </a:lnTo>
                <a:lnTo>
                  <a:pt x="3361" y="975"/>
                </a:lnTo>
                <a:lnTo>
                  <a:pt x="3363" y="975"/>
                </a:lnTo>
                <a:lnTo>
                  <a:pt x="3363" y="975"/>
                </a:lnTo>
                <a:lnTo>
                  <a:pt x="3365" y="977"/>
                </a:lnTo>
                <a:lnTo>
                  <a:pt x="3365" y="977"/>
                </a:lnTo>
                <a:lnTo>
                  <a:pt x="3367" y="977"/>
                </a:lnTo>
                <a:lnTo>
                  <a:pt x="3367" y="977"/>
                </a:lnTo>
                <a:lnTo>
                  <a:pt x="3369" y="977"/>
                </a:lnTo>
                <a:lnTo>
                  <a:pt x="3369" y="977"/>
                </a:lnTo>
                <a:lnTo>
                  <a:pt x="3369" y="981"/>
                </a:lnTo>
                <a:lnTo>
                  <a:pt x="3369" y="983"/>
                </a:lnTo>
                <a:lnTo>
                  <a:pt x="3369" y="986"/>
                </a:lnTo>
                <a:lnTo>
                  <a:pt x="3369" y="986"/>
                </a:lnTo>
                <a:lnTo>
                  <a:pt x="3367" y="990"/>
                </a:lnTo>
                <a:lnTo>
                  <a:pt x="3367" y="990"/>
                </a:lnTo>
                <a:lnTo>
                  <a:pt x="3367" y="992"/>
                </a:lnTo>
                <a:lnTo>
                  <a:pt x="3367" y="994"/>
                </a:lnTo>
                <a:lnTo>
                  <a:pt x="3369" y="998"/>
                </a:lnTo>
                <a:lnTo>
                  <a:pt x="3371" y="1002"/>
                </a:lnTo>
                <a:lnTo>
                  <a:pt x="3373" y="1004"/>
                </a:lnTo>
                <a:lnTo>
                  <a:pt x="3373" y="1004"/>
                </a:lnTo>
                <a:lnTo>
                  <a:pt x="3373" y="1004"/>
                </a:lnTo>
                <a:lnTo>
                  <a:pt x="3373" y="1002"/>
                </a:lnTo>
                <a:lnTo>
                  <a:pt x="3373" y="998"/>
                </a:lnTo>
                <a:lnTo>
                  <a:pt x="3373" y="996"/>
                </a:lnTo>
                <a:lnTo>
                  <a:pt x="3373" y="996"/>
                </a:lnTo>
                <a:lnTo>
                  <a:pt x="3373" y="992"/>
                </a:lnTo>
                <a:lnTo>
                  <a:pt x="3376" y="992"/>
                </a:lnTo>
                <a:lnTo>
                  <a:pt x="3378" y="990"/>
                </a:lnTo>
                <a:lnTo>
                  <a:pt x="3378" y="990"/>
                </a:lnTo>
                <a:lnTo>
                  <a:pt x="3380" y="990"/>
                </a:lnTo>
                <a:lnTo>
                  <a:pt x="3382" y="988"/>
                </a:lnTo>
                <a:lnTo>
                  <a:pt x="3384" y="988"/>
                </a:lnTo>
                <a:lnTo>
                  <a:pt x="3386" y="988"/>
                </a:lnTo>
                <a:lnTo>
                  <a:pt x="3388" y="988"/>
                </a:lnTo>
                <a:lnTo>
                  <a:pt x="3388" y="990"/>
                </a:lnTo>
                <a:lnTo>
                  <a:pt x="3390" y="992"/>
                </a:lnTo>
                <a:lnTo>
                  <a:pt x="3390" y="994"/>
                </a:lnTo>
                <a:lnTo>
                  <a:pt x="3390" y="996"/>
                </a:lnTo>
                <a:lnTo>
                  <a:pt x="3392" y="998"/>
                </a:lnTo>
                <a:lnTo>
                  <a:pt x="3392" y="1000"/>
                </a:lnTo>
                <a:lnTo>
                  <a:pt x="3394" y="1002"/>
                </a:lnTo>
                <a:lnTo>
                  <a:pt x="3399" y="1004"/>
                </a:lnTo>
                <a:lnTo>
                  <a:pt x="3401" y="1006"/>
                </a:lnTo>
                <a:lnTo>
                  <a:pt x="3401" y="1006"/>
                </a:lnTo>
                <a:lnTo>
                  <a:pt x="3401" y="1006"/>
                </a:lnTo>
                <a:lnTo>
                  <a:pt x="3401" y="1009"/>
                </a:lnTo>
                <a:lnTo>
                  <a:pt x="3401" y="1009"/>
                </a:lnTo>
                <a:close/>
              </a:path>
            </a:pathLst>
          </a:custGeom>
          <a:solidFill>
            <a:schemeClr val="tx1">
              <a:lumMod val="60000"/>
              <a:lumOff val="40000"/>
              <a:alpha val="15000"/>
            </a:schemeClr>
          </a:solidFill>
          <a:ln>
            <a:noFill/>
          </a:ln>
        </p:spPr>
        <p:txBody>
          <a:bodyPr vert="horz" wrap="square" lIns="134112" tIns="67056" rIns="134112" bIns="67056"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2019682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534988"/>
            <a:ext cx="4030569" cy="8310074"/>
          </a:xfrm>
        </p:spPr>
        <p:txBody>
          <a:bodyPr/>
          <a:lstStyle/>
          <a:p>
            <a:r>
              <a:rPr lang="en-US" dirty="0">
                <a:solidFill>
                  <a:srgbClr val="FFC000"/>
                </a:solidFill>
              </a:rPr>
              <a:t>New!</a:t>
            </a:r>
            <a:br>
              <a:rPr lang="en-US" dirty="0"/>
            </a:br>
            <a:r>
              <a:rPr lang="en-US" dirty="0"/>
              <a:t>Member platform and community </a:t>
            </a:r>
            <a:br>
              <a:rPr lang="en-US" dirty="0"/>
            </a:br>
            <a:br>
              <a:rPr lang="en-US" dirty="0"/>
            </a:br>
            <a:endParaRPr lang="en-US" dirty="0"/>
          </a:p>
        </p:txBody>
      </p:sp>
      <p:sp>
        <p:nvSpPr>
          <p:cNvPr id="3" name="Content Placeholder 2"/>
          <p:cNvSpPr>
            <a:spLocks noGrp="1"/>
          </p:cNvSpPr>
          <p:nvPr>
            <p:ph idx="1"/>
          </p:nvPr>
        </p:nvSpPr>
        <p:spPr>
          <a:xfrm>
            <a:off x="5259294" y="1170194"/>
            <a:ext cx="11504706" cy="7453208"/>
          </a:xfrm>
        </p:spPr>
        <p:txBody>
          <a:bodyPr>
            <a:normAutofit/>
          </a:bodyPr>
          <a:lstStyle/>
          <a:p>
            <a:pPr marL="0" indent="0">
              <a:buNone/>
            </a:pPr>
            <a:endParaRPr lang="en-US" dirty="0"/>
          </a:p>
          <a:p>
            <a:pPr marL="677561" indent="-677561">
              <a:buClr>
                <a:schemeClr val="accent1"/>
              </a:buClr>
              <a:buFont typeface="Wingdings" panose="05000000000000000000" pitchFamily="2" charset="2"/>
              <a:buChar char="ü"/>
            </a:pPr>
            <a:r>
              <a:rPr lang="en-US" dirty="0"/>
              <a:t>Curated high-quality content on evidence-based talent management</a:t>
            </a:r>
          </a:p>
          <a:p>
            <a:pPr marL="677561" indent="-677561">
              <a:buClr>
                <a:schemeClr val="accent1"/>
              </a:buClr>
              <a:buFont typeface="Wingdings" panose="05000000000000000000" pitchFamily="2" charset="2"/>
              <a:buChar char="ü"/>
            </a:pPr>
            <a:r>
              <a:rPr lang="en-US" dirty="0"/>
              <a:t>Tools and resources</a:t>
            </a:r>
          </a:p>
          <a:p>
            <a:pPr marL="677561" indent="-677561">
              <a:buClr>
                <a:schemeClr val="accent1"/>
              </a:buClr>
              <a:buFont typeface="Wingdings" panose="05000000000000000000" pitchFamily="2" charset="2"/>
              <a:buChar char="ü"/>
            </a:pPr>
            <a:r>
              <a:rPr lang="en-US" dirty="0"/>
              <a:t>Mini workshops on evidence-based practices such as “how to build a learning plan”, “how to measure leadership potential”</a:t>
            </a:r>
          </a:p>
          <a:p>
            <a:pPr marL="677561" indent="-677561">
              <a:buClr>
                <a:schemeClr val="accent1"/>
              </a:buClr>
              <a:buFont typeface="Wingdings" panose="05000000000000000000" pitchFamily="2" charset="2"/>
              <a:buChar char="ü"/>
            </a:pPr>
            <a:r>
              <a:rPr lang="en-US" dirty="0"/>
              <a:t>Community Discussion Boards</a:t>
            </a:r>
          </a:p>
          <a:p>
            <a:pPr marL="677561" indent="-677561">
              <a:buClr>
                <a:schemeClr val="accent1"/>
              </a:buClr>
              <a:buFont typeface="Wingdings" panose="05000000000000000000" pitchFamily="2" charset="2"/>
              <a:buChar char="ü"/>
            </a:pPr>
            <a:r>
              <a:rPr lang="en-US" dirty="0"/>
              <a:t>Live Small Group Discussions with academic and industry experts</a:t>
            </a:r>
          </a:p>
          <a:p>
            <a:pPr marL="0" indent="0">
              <a:buClr>
                <a:schemeClr val="accent1"/>
              </a:buClr>
              <a:buNone/>
            </a:pPr>
            <a:r>
              <a:rPr lang="en-US" dirty="0"/>
              <a:t>and more</a:t>
            </a:r>
          </a:p>
        </p:txBody>
      </p:sp>
      <p:sp>
        <p:nvSpPr>
          <p:cNvPr id="4" name="Slide Number Placeholder 3"/>
          <p:cNvSpPr>
            <a:spLocks noGrp="1"/>
          </p:cNvSpPr>
          <p:nvPr>
            <p:ph type="sldNum" sz="quarter" idx="12"/>
          </p:nvPr>
        </p:nvSpPr>
        <p:spPr/>
        <p:txBody>
          <a:bodyPr/>
          <a:lstStyle/>
          <a:p>
            <a:fld id="{607B057E-AD22-4C87-AC08-1F7257CAC88C}" type="slidenum">
              <a:rPr lang="en-US" smtClean="0"/>
              <a:t>46</a:t>
            </a:fld>
            <a:endParaRPr lang="en-US"/>
          </a:p>
        </p:txBody>
      </p:sp>
    </p:spTree>
    <p:custDataLst>
      <p:tags r:id="rId1"/>
    </p:custDataLst>
    <p:extLst>
      <p:ext uri="{BB962C8B-B14F-4D97-AF65-F5344CB8AC3E}">
        <p14:creationId xmlns:p14="http://schemas.microsoft.com/office/powerpoint/2010/main" val="930405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7269" t="1636" r="7187" b="-1636"/>
          <a:stretch/>
        </p:blipFill>
        <p:spPr>
          <a:xfrm>
            <a:off x="1938653" y="5125321"/>
            <a:ext cx="6092558" cy="4074378"/>
          </a:xfrm>
          <a:prstGeom prst="rect">
            <a:avLst/>
          </a:prstGeom>
        </p:spPr>
      </p:pic>
      <p:sp>
        <p:nvSpPr>
          <p:cNvPr id="2" name="Title 1"/>
          <p:cNvSpPr>
            <a:spLocks noGrp="1"/>
          </p:cNvSpPr>
          <p:nvPr>
            <p:ph type="title"/>
          </p:nvPr>
        </p:nvSpPr>
        <p:spPr>
          <a:xfrm>
            <a:off x="1228725" y="1068388"/>
            <a:ext cx="15424150" cy="1944687"/>
          </a:xfrm>
        </p:spPr>
        <p:txBody>
          <a:bodyPr/>
          <a:lstStyle/>
          <a:p>
            <a:r>
              <a:rPr lang="en-US" dirty="0"/>
              <a:t>If you found value in this webinar, you may also be interested in our webinar on digital leadership and our curriculum on talent development.  </a:t>
            </a:r>
          </a:p>
        </p:txBody>
      </p:sp>
      <p:sp>
        <p:nvSpPr>
          <p:cNvPr id="3" name="Slide Number Placeholder 2"/>
          <p:cNvSpPr>
            <a:spLocks noGrp="1"/>
          </p:cNvSpPr>
          <p:nvPr>
            <p:ph type="sldNum" sz="quarter" idx="12"/>
          </p:nvPr>
        </p:nvSpPr>
        <p:spPr/>
        <p:txBody>
          <a:bodyPr/>
          <a:lstStyle/>
          <a:p>
            <a:pPr>
              <a:defRPr/>
            </a:pPr>
            <a:fld id="{88BE5F5D-66EE-4BA4-B9F6-0A9FF2E92A28}" type="slidenum">
              <a:rPr lang="en-US" smtClean="0"/>
              <a:pPr>
                <a:defRPr/>
              </a:pPr>
              <a:t>47</a:t>
            </a:fld>
            <a:endParaRPr lang="en-US"/>
          </a:p>
        </p:txBody>
      </p:sp>
      <p:sp>
        <p:nvSpPr>
          <p:cNvPr id="5" name="Rectangle 4">
            <a:hlinkClick r:id="rId3"/>
          </p:cNvPr>
          <p:cNvSpPr/>
          <p:nvPr/>
        </p:nvSpPr>
        <p:spPr>
          <a:xfrm>
            <a:off x="1938654" y="7691343"/>
            <a:ext cx="6092557" cy="954107"/>
          </a:xfrm>
          <a:prstGeom prst="rect">
            <a:avLst/>
          </a:prstGeom>
          <a:solidFill>
            <a:schemeClr val="tx1">
              <a:alpha val="53000"/>
            </a:schemeClr>
          </a:solidFill>
        </p:spPr>
        <p:txBody>
          <a:bodyPr wrap="square">
            <a:spAutoFit/>
          </a:bodyPr>
          <a:lstStyle/>
          <a:p>
            <a:pPr algn="r"/>
            <a:r>
              <a:rPr lang="en-US" sz="2800" b="1" dirty="0">
                <a:solidFill>
                  <a:schemeClr val="bg1"/>
                </a:solidFill>
                <a:effectLst>
                  <a:outerShdw blurRad="38100" dist="38100" dir="2700000" algn="tl">
                    <a:srgbClr val="000000">
                      <a:alpha val="43137"/>
                    </a:srgbClr>
                  </a:outerShdw>
                </a:effectLst>
                <a:latin typeface="Arial Black" panose="020B0A04020102020204" pitchFamily="34" charset="0"/>
              </a:rPr>
              <a:t>Growing Leaders who Thrive in the Digital Age</a:t>
            </a:r>
            <a:endParaRPr lang="en-US" sz="2800" b="1" i="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Rectangle 5">
            <a:hlinkClick r:id="rId3"/>
          </p:cNvPr>
          <p:cNvSpPr/>
          <p:nvPr/>
        </p:nvSpPr>
        <p:spPr>
          <a:xfrm>
            <a:off x="1938654" y="4731222"/>
            <a:ext cx="2822532" cy="755178"/>
          </a:xfrm>
          <a:prstGeom prst="rect">
            <a:avLst/>
          </a:prstGeom>
          <a:solidFill>
            <a:srgbClr val="B31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WEBINAR</a:t>
            </a:r>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6724" y="5199800"/>
            <a:ext cx="5963677" cy="3999899"/>
          </a:xfrm>
          <a:prstGeom prst="rect">
            <a:avLst/>
          </a:prstGeom>
        </p:spPr>
      </p:pic>
      <p:sp>
        <p:nvSpPr>
          <p:cNvPr id="9" name="Rectangle 8">
            <a:hlinkClick r:id="rId5"/>
          </p:cNvPr>
          <p:cNvSpPr/>
          <p:nvPr/>
        </p:nvSpPr>
        <p:spPr>
          <a:xfrm>
            <a:off x="9646723" y="7814704"/>
            <a:ext cx="5963677" cy="1384995"/>
          </a:xfrm>
          <a:prstGeom prst="rect">
            <a:avLst/>
          </a:prstGeom>
          <a:solidFill>
            <a:schemeClr val="tx1">
              <a:alpha val="53000"/>
            </a:schemeClr>
          </a:solidFill>
        </p:spPr>
        <p:txBody>
          <a:bodyPr wrap="square">
            <a:spAutoFit/>
          </a:bodyPr>
          <a:lstStyle/>
          <a:p>
            <a:pPr algn="r"/>
            <a:r>
              <a:rPr lang="en-US" sz="2800" b="1" dirty="0">
                <a:solidFill>
                  <a:schemeClr val="bg1"/>
                </a:solidFill>
                <a:effectLst>
                  <a:outerShdw blurRad="38100" dist="38100" dir="2700000" algn="tl">
                    <a:srgbClr val="000000">
                      <a:alpha val="43137"/>
                    </a:srgbClr>
                  </a:outerShdw>
                </a:effectLst>
                <a:latin typeface="Arial Black" panose="020B0A04020102020204" pitchFamily="34" charset="0"/>
              </a:rPr>
              <a:t>Elevate your expertise in evidence-based talent development</a:t>
            </a:r>
            <a:endParaRPr lang="en-US" sz="2800" b="1" i="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0" name="Rectangle 9">
            <a:hlinkClick r:id="rId5"/>
          </p:cNvPr>
          <p:cNvSpPr/>
          <p:nvPr/>
        </p:nvSpPr>
        <p:spPr>
          <a:xfrm>
            <a:off x="9646723" y="4731222"/>
            <a:ext cx="2855332" cy="788198"/>
          </a:xfrm>
          <a:prstGeom prst="rect">
            <a:avLst/>
          </a:prstGeom>
          <a:solidFill>
            <a:srgbClr val="025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LEARNING + </a:t>
            </a:r>
            <a:r>
              <a:rPr lang="en-US" sz="2800" b="1" dirty="0">
                <a:solidFill>
                  <a:schemeClr val="bg1"/>
                </a:solidFill>
              </a:rPr>
              <a:t>CERTIFICATION</a:t>
            </a:r>
          </a:p>
        </p:txBody>
      </p:sp>
    </p:spTree>
    <p:custDataLst>
      <p:tags r:id="rId1"/>
    </p:custDataLst>
    <p:extLst>
      <p:ext uri="{BB962C8B-B14F-4D97-AF65-F5344CB8AC3E}">
        <p14:creationId xmlns:p14="http://schemas.microsoft.com/office/powerpoint/2010/main" val="484491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36154"/>
            <a:ext cx="17881600" cy="11394554"/>
          </a:xfrm>
          <a:prstGeom prst="rect">
            <a:avLst/>
          </a:prstGeom>
          <a:gradFill flip="none" rotWithShape="1">
            <a:gsLst>
              <a:gs pos="0">
                <a:srgbClr val="C2CAC3"/>
              </a:gs>
              <a:gs pos="46000">
                <a:schemeClr val="accent1">
                  <a:lumMod val="95000"/>
                  <a:lumOff val="5000"/>
                </a:schemeClr>
              </a:gs>
              <a:gs pos="100000">
                <a:schemeClr val="accent1">
                  <a:lumMod val="60000"/>
                </a:schemeClr>
              </a:gs>
            </a:gsLst>
            <a:path path="circle">
              <a:fillToRect l="50000" t="130000" r="50000" b="-30000"/>
            </a:path>
            <a:tileRect/>
          </a:gradFill>
        </p:spPr>
      </p:pic>
      <p:sp>
        <p:nvSpPr>
          <p:cNvPr id="6" name="Rectangle 5"/>
          <p:cNvSpPr/>
          <p:nvPr/>
        </p:nvSpPr>
        <p:spPr>
          <a:xfrm>
            <a:off x="0" y="2075972"/>
            <a:ext cx="17881600" cy="658836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81303" y="4867990"/>
            <a:ext cx="4097725" cy="355354"/>
          </a:xfrm>
          <a:prstGeom prst="rect">
            <a:avLst/>
          </a:prstGeom>
        </p:spPr>
        <p:txBody>
          <a:bodyPr wrap="none">
            <a:spAutoFit/>
          </a:bodyPr>
          <a:lstStyle/>
          <a:p>
            <a:pPr defTabSz="976331"/>
            <a:r>
              <a:rPr lang="en-US" sz="1709" dirty="0">
                <a:solidFill>
                  <a:prstClr val="black"/>
                </a:solidFill>
              </a:rPr>
              <a:t>https://www.linkedin.com/in/sarkarbarney/</a:t>
            </a:r>
          </a:p>
        </p:txBody>
      </p:sp>
      <p:sp>
        <p:nvSpPr>
          <p:cNvPr id="5" name="Slide Number Placeholder 4"/>
          <p:cNvSpPr>
            <a:spLocks noGrp="1"/>
          </p:cNvSpPr>
          <p:nvPr>
            <p:ph type="sldNum" sz="quarter" idx="12"/>
          </p:nvPr>
        </p:nvSpPr>
        <p:spPr>
          <a:xfrm>
            <a:off x="12628563" y="9182711"/>
            <a:ext cx="4024312" cy="534987"/>
          </a:xfrm>
        </p:spPr>
        <p:txBody>
          <a:bodyPr/>
          <a:lstStyle/>
          <a:p>
            <a:fld id="{D56C28E2-2280-466F-B42D-C3C7ED8C1517}" type="slidenum">
              <a:rPr lang="en-US" smtClean="0">
                <a:solidFill>
                  <a:prstClr val="black"/>
                </a:solidFill>
              </a:rPr>
              <a:pPr/>
              <a:t>48</a:t>
            </a:fld>
            <a:endParaRPr lang="en-US">
              <a:solidFill>
                <a:prstClr val="black"/>
              </a:solidFill>
            </a:endParaRPr>
          </a:p>
        </p:txBody>
      </p:sp>
      <p:sp>
        <p:nvSpPr>
          <p:cNvPr id="2" name="Title 1"/>
          <p:cNvSpPr>
            <a:spLocks noGrp="1"/>
          </p:cNvSpPr>
          <p:nvPr>
            <p:ph type="title" idx="4294967295"/>
          </p:nvPr>
        </p:nvSpPr>
        <p:spPr>
          <a:xfrm>
            <a:off x="3615767" y="2127395"/>
            <a:ext cx="8497868" cy="4065170"/>
          </a:xfrm>
        </p:spPr>
        <p:txBody>
          <a:bodyPr>
            <a:normAutofit/>
          </a:bodyPr>
          <a:lstStyle/>
          <a:p>
            <a:r>
              <a:rPr lang="en-US" sz="5766" dirty="0"/>
              <a:t>Thank You!</a:t>
            </a:r>
            <a:br>
              <a:rPr lang="en-US" dirty="0">
                <a:solidFill>
                  <a:schemeClr val="tx1"/>
                </a:solidFill>
              </a:rPr>
            </a:br>
            <a:br>
              <a:rPr lang="en-US" sz="2350" dirty="0">
                <a:solidFill>
                  <a:schemeClr val="tx1"/>
                </a:solidFill>
              </a:rPr>
            </a:br>
            <a:r>
              <a:rPr lang="en-US" sz="2350" dirty="0">
                <a:solidFill>
                  <a:schemeClr val="tx1"/>
                </a:solidFill>
              </a:rPr>
              <a:t>For more information contact</a:t>
            </a:r>
            <a:br>
              <a:rPr lang="en-US" sz="2350" dirty="0">
                <a:solidFill>
                  <a:schemeClr val="tx1"/>
                </a:solidFill>
              </a:rPr>
            </a:br>
            <a:br>
              <a:rPr lang="en-US" sz="2350" dirty="0">
                <a:solidFill>
                  <a:schemeClr val="tx1"/>
                </a:solidFill>
              </a:rPr>
            </a:br>
            <a:r>
              <a:rPr lang="en-US" sz="2350" dirty="0"/>
              <a:t>Shreya Sarkar-Barney, Ph.D.</a:t>
            </a:r>
            <a:br>
              <a:rPr lang="en-US" sz="2350" dirty="0">
                <a:solidFill>
                  <a:schemeClr val="tx1"/>
                </a:solidFill>
              </a:rPr>
            </a:br>
            <a:br>
              <a:rPr lang="en-US" sz="1709" dirty="0">
                <a:solidFill>
                  <a:schemeClr val="tx1"/>
                </a:solidFill>
              </a:rPr>
            </a:br>
            <a:br>
              <a:rPr lang="en-US" sz="1709" dirty="0">
                <a:solidFill>
                  <a:schemeClr val="tx1"/>
                </a:solidFill>
              </a:rPr>
            </a:br>
            <a:br>
              <a:rPr lang="en-US" sz="1709" dirty="0">
                <a:solidFill>
                  <a:schemeClr val="tx1"/>
                </a:solidFill>
              </a:rPr>
            </a:br>
            <a:endParaRPr lang="en-US" dirty="0">
              <a:solidFill>
                <a:schemeClr val="tx1"/>
              </a:solidFill>
            </a:endParaRPr>
          </a:p>
        </p:txBody>
      </p:sp>
      <p:sp>
        <p:nvSpPr>
          <p:cNvPr id="4" name="Text Box 26"/>
          <p:cNvSpPr txBox="1"/>
          <p:nvPr/>
        </p:nvSpPr>
        <p:spPr>
          <a:xfrm>
            <a:off x="9682606" y="5524459"/>
            <a:ext cx="5212126" cy="38073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7626" tIns="48812" rIns="97626" bIns="48812" numCol="1" spcCol="0" rtlCol="0" fromWordArt="0" anchor="t" anchorCtr="0" forceAA="0" compatLnSpc="1">
            <a:prstTxWarp prst="textNoShape">
              <a:avLst/>
            </a:prstTxWarp>
            <a:noAutofit/>
          </a:bodyPr>
          <a:lstStyle/>
          <a:p>
            <a:pPr defTabSz="976331">
              <a:lnSpc>
                <a:spcPct val="150000"/>
              </a:lnSpc>
              <a:spcAft>
                <a:spcPts val="1068"/>
              </a:spcAft>
            </a:pPr>
            <a:r>
              <a:rPr lang="en-US" sz="1709" dirty="0">
                <a:solidFill>
                  <a:prstClr val="black"/>
                </a:solidFill>
                <a:ea typeface="Calibri" panose="020F0502020204030204" pitchFamily="34" charset="0"/>
                <a:cs typeface="Times New Roman" panose="02020603050405020304" pitchFamily="18" charset="0"/>
              </a:rPr>
              <a:t>www.linkedin.com/company/human-capital-growth</a:t>
            </a:r>
          </a:p>
          <a:p>
            <a:pPr defTabSz="976331">
              <a:lnSpc>
                <a:spcPct val="150000"/>
              </a:lnSpc>
              <a:spcAft>
                <a:spcPts val="1068"/>
              </a:spcAft>
            </a:pPr>
            <a:r>
              <a:rPr lang="en-US" sz="1709" dirty="0">
                <a:solidFill>
                  <a:prstClr val="black"/>
                </a:solidFill>
                <a:ea typeface="Calibri" panose="020F0502020204030204" pitchFamily="34" charset="0"/>
                <a:cs typeface="Times New Roman" panose="02020603050405020304" pitchFamily="18" charset="0"/>
              </a:rPr>
              <a:t>@</a:t>
            </a:r>
            <a:r>
              <a:rPr lang="en-US" sz="1709" dirty="0" err="1">
                <a:solidFill>
                  <a:prstClr val="black"/>
                </a:solidFill>
                <a:ea typeface="Calibri" panose="020F0502020204030204" pitchFamily="34" charset="0"/>
                <a:cs typeface="Times New Roman" panose="02020603050405020304" pitchFamily="18" charset="0"/>
              </a:rPr>
              <a:t>hcgtm</a:t>
            </a:r>
            <a:endParaRPr lang="en-US" sz="1709" dirty="0">
              <a:solidFill>
                <a:prstClr val="black"/>
              </a:solidFill>
              <a:ea typeface="Calibri" panose="020F0502020204030204" pitchFamily="34" charset="0"/>
              <a:cs typeface="Times New Roman" panose="02020603050405020304" pitchFamily="18" charset="0"/>
            </a:endParaRPr>
          </a:p>
          <a:p>
            <a:pPr defTabSz="976331">
              <a:lnSpc>
                <a:spcPct val="150000"/>
              </a:lnSpc>
              <a:spcAft>
                <a:spcPts val="1068"/>
              </a:spcAft>
            </a:pPr>
            <a:r>
              <a:rPr lang="en-US" sz="1709" dirty="0">
                <a:solidFill>
                  <a:prstClr val="black"/>
                </a:solidFill>
                <a:ea typeface="Calibri" panose="020F0502020204030204" pitchFamily="34" charset="0"/>
                <a:cs typeface="Times New Roman" panose="02020603050405020304" pitchFamily="18" charset="0"/>
              </a:rPr>
              <a:t>info@humancapitalgrowth.com</a:t>
            </a:r>
          </a:p>
          <a:p>
            <a:pPr defTabSz="976331">
              <a:lnSpc>
                <a:spcPct val="150000"/>
              </a:lnSpc>
              <a:spcAft>
                <a:spcPts val="1068"/>
              </a:spcAft>
            </a:pPr>
            <a:r>
              <a:rPr lang="en-US" sz="1709" dirty="0">
                <a:solidFill>
                  <a:prstClr val="black"/>
                </a:solidFill>
                <a:ea typeface="Calibri" panose="020F0502020204030204" pitchFamily="34" charset="0"/>
                <a:cs typeface="Times New Roman" panose="02020603050405020304" pitchFamily="18" charset="0"/>
              </a:rPr>
              <a:t>707.317. 7644</a:t>
            </a:r>
          </a:p>
          <a:p>
            <a:pPr defTabSz="976331">
              <a:lnSpc>
                <a:spcPct val="150000"/>
              </a:lnSpc>
              <a:spcAft>
                <a:spcPts val="1068"/>
              </a:spcAft>
            </a:pPr>
            <a:r>
              <a:rPr lang="en-US" sz="1709" dirty="0">
                <a:solidFill>
                  <a:prstClr val="black"/>
                </a:solidFill>
                <a:ea typeface="Calibri" panose="020F0502020204030204" pitchFamily="34" charset="0"/>
                <a:cs typeface="Times New Roman" panose="02020603050405020304" pitchFamily="18" charset="0"/>
              </a:rPr>
              <a:t>www.Humancapitalgrowth.com</a:t>
            </a:r>
          </a:p>
          <a:p>
            <a:pPr defTabSz="976331">
              <a:lnSpc>
                <a:spcPct val="150000"/>
              </a:lnSpc>
              <a:spcAft>
                <a:spcPts val="1068"/>
              </a:spcAft>
            </a:pPr>
            <a:r>
              <a:rPr lang="en-US" sz="1173" dirty="0">
                <a:solidFill>
                  <a:prstClr val="black"/>
                </a:solidFill>
                <a:ea typeface="Calibri" panose="020F0502020204030204" pitchFamily="34" charset="0"/>
                <a:cs typeface="Times New Roman" panose="02020603050405020304" pitchFamily="18" charset="0"/>
              </a:rPr>
              <a:t> </a:t>
            </a:r>
          </a:p>
          <a:p>
            <a:pPr defTabSz="976331">
              <a:lnSpc>
                <a:spcPct val="150000"/>
              </a:lnSpc>
              <a:spcAft>
                <a:spcPts val="1068"/>
              </a:spcAft>
            </a:pPr>
            <a:r>
              <a:rPr lang="en-US" sz="1173" dirty="0">
                <a:solidFill>
                  <a:prstClr val="black"/>
                </a:solidFill>
                <a:ea typeface="Calibri" panose="020F0502020204030204" pitchFamily="34" charset="0"/>
                <a:cs typeface="Times New Roman" panose="02020603050405020304" pitchFamily="18" charset="0"/>
              </a:rPr>
              <a:t> </a:t>
            </a:r>
          </a:p>
          <a:p>
            <a:pPr defTabSz="976331">
              <a:lnSpc>
                <a:spcPct val="150000"/>
              </a:lnSpc>
              <a:spcAft>
                <a:spcPts val="1068"/>
              </a:spcAft>
            </a:pPr>
            <a:r>
              <a:rPr lang="en-US" sz="1173" dirty="0">
                <a:solidFill>
                  <a:prstClr val="black"/>
                </a:solidFill>
                <a:ea typeface="Calibri" panose="020F0502020204030204" pitchFamily="34" charset="0"/>
                <a:cs typeface="Times New Roman" panose="02020603050405020304" pitchFamily="18" charset="0"/>
              </a:rPr>
              <a:t> </a:t>
            </a:r>
          </a:p>
          <a:p>
            <a:pPr defTabSz="976331">
              <a:lnSpc>
                <a:spcPct val="150000"/>
              </a:lnSpc>
              <a:spcAft>
                <a:spcPts val="1068"/>
              </a:spcAft>
            </a:pPr>
            <a:r>
              <a:rPr lang="en-US" sz="1173" dirty="0">
                <a:solidFill>
                  <a:prstClr val="black"/>
                </a:solidFill>
                <a:ea typeface="Calibri" panose="020F0502020204030204" pitchFamily="34" charset="0"/>
                <a:cs typeface="Times New Roman" panose="02020603050405020304" pitchFamily="18" charset="0"/>
              </a:rPr>
              <a:t> </a:t>
            </a:r>
          </a:p>
          <a:p>
            <a:pPr defTabSz="976331">
              <a:lnSpc>
                <a:spcPct val="150000"/>
              </a:lnSpc>
              <a:spcAft>
                <a:spcPts val="1068"/>
              </a:spcAft>
            </a:pPr>
            <a:r>
              <a:rPr lang="en-US" sz="1173" dirty="0">
                <a:solidFill>
                  <a:prstClr val="black"/>
                </a:solidFill>
                <a:ea typeface="Calibri" panose="020F0502020204030204" pitchFamily="34" charset="0"/>
                <a:cs typeface="Times New Roman" panose="02020603050405020304" pitchFamily="18" charset="0"/>
              </a:rPr>
              <a:t> </a:t>
            </a:r>
          </a:p>
          <a:p>
            <a:pPr defTabSz="976331">
              <a:lnSpc>
                <a:spcPct val="150000"/>
              </a:lnSpc>
              <a:spcAft>
                <a:spcPts val="1068"/>
              </a:spcAft>
            </a:pPr>
            <a:r>
              <a:rPr lang="en-US" sz="1173" dirty="0">
                <a:solidFill>
                  <a:prstClr val="black"/>
                </a:solidFill>
                <a:ea typeface="Calibri" panose="020F0502020204030204" pitchFamily="34" charset="0"/>
                <a:cs typeface="Times New Roman" panose="02020603050405020304" pitchFamily="18" charset="0"/>
              </a:rPr>
              <a:t> </a:t>
            </a:r>
          </a:p>
          <a:p>
            <a:pPr defTabSz="976331">
              <a:lnSpc>
                <a:spcPct val="150000"/>
              </a:lnSpc>
              <a:spcAft>
                <a:spcPts val="1068"/>
              </a:spcAft>
            </a:pPr>
            <a:r>
              <a:rPr lang="en-US" sz="1173" dirty="0">
                <a:solidFill>
                  <a:prstClr val="black"/>
                </a:solidFill>
                <a:ea typeface="Calibri" panose="020F0502020204030204" pitchFamily="34" charset="0"/>
                <a:cs typeface="Times New Roman" panose="02020603050405020304" pitchFamily="18" charset="0"/>
              </a:rPr>
              <a:t> </a:t>
            </a:r>
          </a:p>
        </p:txBody>
      </p:sp>
      <p:pic>
        <p:nvPicPr>
          <p:cNvPr id="7" name="Picture 6" descr="C:\Users\sarka\Dropbox (HCG)\Website images\icons\1486440392_linkedin.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2102" y="5699364"/>
            <a:ext cx="390503" cy="390503"/>
          </a:xfrm>
          <a:prstGeom prst="rect">
            <a:avLst/>
          </a:prstGeom>
          <a:noFill/>
          <a:ln>
            <a:noFill/>
          </a:ln>
        </p:spPr>
      </p:pic>
      <p:pic>
        <p:nvPicPr>
          <p:cNvPr id="8" name="Picture 7" descr="C:\Users\sarka\Dropbox (HCG)\Website images\icons\1486440209_twitter.pn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92102" y="6232238"/>
            <a:ext cx="390503" cy="390503"/>
          </a:xfrm>
          <a:prstGeom prst="rect">
            <a:avLst/>
          </a:prstGeom>
          <a:noFill/>
          <a:ln>
            <a:noFill/>
          </a:ln>
        </p:spPr>
      </p:pic>
      <p:pic>
        <p:nvPicPr>
          <p:cNvPr id="9" name="Picture 8" descr="C:\Users\sarka\Dropbox (HCG)\Website images\icons\1486440261_mail_email_envelope_send_message.png">
            <a:hlinkClick r:id="rId9"/>
          </p:cNvPr>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92102" y="6693925"/>
            <a:ext cx="390503" cy="390503"/>
          </a:xfrm>
          <a:prstGeom prst="rect">
            <a:avLst/>
          </a:prstGeom>
          <a:noFill/>
          <a:ln>
            <a:noFill/>
          </a:ln>
        </p:spPr>
      </p:pic>
      <p:pic>
        <p:nvPicPr>
          <p:cNvPr id="10" name="Picture 9" descr="C:\Users\sarka\Dropbox (HCG)\Website images\icons\1486440276_logo_social_media_phone.png"/>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92102" y="7226797"/>
            <a:ext cx="390503" cy="390503"/>
          </a:xfrm>
          <a:prstGeom prst="rect">
            <a:avLst/>
          </a:prstGeom>
          <a:noFill/>
          <a:ln>
            <a:noFill/>
          </a:ln>
        </p:spPr>
      </p:pic>
      <p:pic>
        <p:nvPicPr>
          <p:cNvPr id="11" name="Picture 10" descr="C:\Users\sarka\Dropbox (HCG)\Website images\icons\1486440312_web.png">
            <a:hlinkClick r:id="rId12"/>
          </p:cNvPr>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92102" y="7759671"/>
            <a:ext cx="390503" cy="390503"/>
          </a:xfrm>
          <a:prstGeom prst="rect">
            <a:avLst/>
          </a:prstGeom>
          <a:noFill/>
          <a:ln>
            <a:noFill/>
          </a:ln>
        </p:spPr>
      </p:pic>
      <p:sp>
        <p:nvSpPr>
          <p:cNvPr id="3" name="Rectangle 2"/>
          <p:cNvSpPr/>
          <p:nvPr/>
        </p:nvSpPr>
        <p:spPr>
          <a:xfrm>
            <a:off x="9292105" y="5006237"/>
            <a:ext cx="1192378" cy="534377"/>
          </a:xfrm>
          <a:prstGeom prst="rect">
            <a:avLst/>
          </a:prstGeom>
        </p:spPr>
        <p:txBody>
          <a:bodyPr wrap="none">
            <a:spAutoFit/>
          </a:bodyPr>
          <a:lstStyle/>
          <a:p>
            <a:pPr defTabSz="976331">
              <a:lnSpc>
                <a:spcPct val="150000"/>
              </a:lnSpc>
              <a:spcAft>
                <a:spcPts val="1068"/>
              </a:spcAft>
            </a:pPr>
            <a:r>
              <a:rPr lang="en-US" sz="2136" b="1" dirty="0">
                <a:solidFill>
                  <a:prstClr val="black"/>
                </a:solidFill>
                <a:latin typeface="Calibri Light" panose="020F0302020204030204"/>
                <a:ea typeface="Calibri" panose="020F0502020204030204" pitchFamily="34" charset="0"/>
                <a:cs typeface="Times New Roman" panose="02020603050405020304" pitchFamily="18" charset="0"/>
              </a:rPr>
              <a:t>Follow us</a:t>
            </a:r>
          </a:p>
        </p:txBody>
      </p:sp>
      <p:pic>
        <p:nvPicPr>
          <p:cNvPr id="12" name="Picture 11" descr="C:\Users\sarka\Dropbox (HCG)\Website images\icons\1486440392_linkedin.png">
            <a:hlinkClick r:id="rId14"/>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0801" y="4867990"/>
            <a:ext cx="390503" cy="390503"/>
          </a:xfrm>
          <a:prstGeom prst="rect">
            <a:avLst/>
          </a:prstGeom>
          <a:noFill/>
          <a:ln>
            <a:noFill/>
          </a:ln>
        </p:spPr>
      </p:pic>
      <p:pic>
        <p:nvPicPr>
          <p:cNvPr id="13" name="Picture 12" descr="C:\Users\sarka\Dropbox (HCG)\Website images\icons\1486440209_twitter.png">
            <a:hlinkClick r:id="rId15"/>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0801" y="5400863"/>
            <a:ext cx="390503" cy="390503"/>
          </a:xfrm>
          <a:prstGeom prst="rect">
            <a:avLst/>
          </a:prstGeom>
          <a:noFill/>
          <a:ln>
            <a:noFill/>
          </a:ln>
        </p:spPr>
      </p:pic>
      <p:pic>
        <p:nvPicPr>
          <p:cNvPr id="14" name="Picture 13" descr="C:\Users\sarka\Dropbox (HCG)\Website images\icons\1486440261_mail_email_envelope_send_message.png">
            <a:hlinkClick r:id="rId16"/>
          </p:cNvPr>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90801" y="5862551"/>
            <a:ext cx="390503" cy="390503"/>
          </a:xfrm>
          <a:prstGeom prst="rect">
            <a:avLst/>
          </a:prstGeom>
          <a:noFill/>
          <a:ln>
            <a:noFill/>
          </a:ln>
        </p:spPr>
      </p:pic>
      <p:sp>
        <p:nvSpPr>
          <p:cNvPr id="15" name="Rectangle 14"/>
          <p:cNvSpPr/>
          <p:nvPr/>
        </p:nvSpPr>
        <p:spPr>
          <a:xfrm>
            <a:off x="4181304" y="5891598"/>
            <a:ext cx="3052439" cy="355354"/>
          </a:xfrm>
          <a:prstGeom prst="rect">
            <a:avLst/>
          </a:prstGeom>
        </p:spPr>
        <p:txBody>
          <a:bodyPr wrap="none">
            <a:spAutoFit/>
          </a:bodyPr>
          <a:lstStyle/>
          <a:p>
            <a:pPr defTabSz="976331"/>
            <a:r>
              <a:rPr lang="en-US" sz="1709" dirty="0">
                <a:solidFill>
                  <a:prstClr val="black"/>
                </a:solidFill>
              </a:rPr>
              <a:t>shreya@humanpitalgrowth.com</a:t>
            </a:r>
          </a:p>
        </p:txBody>
      </p:sp>
      <p:sp>
        <p:nvSpPr>
          <p:cNvPr id="16" name="Rectangle 15"/>
          <p:cNvSpPr/>
          <p:nvPr/>
        </p:nvSpPr>
        <p:spPr>
          <a:xfrm>
            <a:off x="4181304" y="5370157"/>
            <a:ext cx="1542089" cy="355354"/>
          </a:xfrm>
          <a:prstGeom prst="rect">
            <a:avLst/>
          </a:prstGeom>
        </p:spPr>
        <p:txBody>
          <a:bodyPr wrap="none">
            <a:spAutoFit/>
          </a:bodyPr>
          <a:lstStyle/>
          <a:p>
            <a:pPr defTabSz="976331"/>
            <a:r>
              <a:rPr lang="en-US" sz="1709" dirty="0">
                <a:solidFill>
                  <a:prstClr val="black"/>
                </a:solidFill>
              </a:rPr>
              <a:t>@sarkarbarney</a:t>
            </a:r>
          </a:p>
        </p:txBody>
      </p:sp>
    </p:spTree>
    <p:custDataLst>
      <p:tags r:id="rId1"/>
    </p:custDataLst>
    <p:extLst>
      <p:ext uri="{BB962C8B-B14F-4D97-AF65-F5344CB8AC3E}">
        <p14:creationId xmlns:p14="http://schemas.microsoft.com/office/powerpoint/2010/main" val="38637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Development Excellence</a:t>
            </a:r>
          </a:p>
        </p:txBody>
      </p:sp>
      <p:sp>
        <p:nvSpPr>
          <p:cNvPr id="3" name="Oval 2"/>
          <p:cNvSpPr/>
          <p:nvPr/>
        </p:nvSpPr>
        <p:spPr>
          <a:xfrm>
            <a:off x="11940540" y="2771253"/>
            <a:ext cx="3200402" cy="2920933"/>
          </a:xfrm>
          <a:prstGeom prst="ellipse">
            <a:avLst/>
          </a:prstGeom>
          <a:solidFill>
            <a:schemeClr val="tx2">
              <a:lumMod val="60000"/>
              <a:lumOff val="4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a:t>Learning and Development</a:t>
            </a:r>
          </a:p>
        </p:txBody>
      </p:sp>
      <p:sp>
        <p:nvSpPr>
          <p:cNvPr id="4" name="Oval 3"/>
          <p:cNvSpPr/>
          <p:nvPr/>
        </p:nvSpPr>
        <p:spPr>
          <a:xfrm>
            <a:off x="10770765" y="4867278"/>
            <a:ext cx="3200402" cy="2920933"/>
          </a:xfrm>
          <a:prstGeom prst="ellipse">
            <a:avLst/>
          </a:prstGeom>
          <a:solidFill>
            <a:schemeClr val="accent1">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a:t>Career</a:t>
            </a:r>
          </a:p>
          <a:p>
            <a:pPr algn="ctr"/>
            <a:r>
              <a:rPr lang="en-US" dirty="0"/>
              <a:t>Development</a:t>
            </a:r>
          </a:p>
        </p:txBody>
      </p:sp>
      <p:sp>
        <p:nvSpPr>
          <p:cNvPr id="5" name="Oval 4"/>
          <p:cNvSpPr/>
          <p:nvPr/>
        </p:nvSpPr>
        <p:spPr>
          <a:xfrm>
            <a:off x="13108051" y="4867278"/>
            <a:ext cx="3200402" cy="2920933"/>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r>
              <a:rPr lang="en-US" dirty="0"/>
              <a:t>Leadership</a:t>
            </a:r>
          </a:p>
          <a:p>
            <a:pPr algn="ctr"/>
            <a:r>
              <a:rPr lang="en-US" dirty="0"/>
              <a:t>Development</a:t>
            </a:r>
          </a:p>
        </p:txBody>
      </p:sp>
      <p:sp>
        <p:nvSpPr>
          <p:cNvPr id="6" name="TextBox 5"/>
          <p:cNvSpPr txBox="1"/>
          <p:nvPr/>
        </p:nvSpPr>
        <p:spPr>
          <a:xfrm>
            <a:off x="12090881" y="2391585"/>
            <a:ext cx="2899719" cy="369332"/>
          </a:xfrm>
          <a:prstGeom prst="rect">
            <a:avLst/>
          </a:prstGeom>
          <a:noFill/>
        </p:spPr>
        <p:txBody>
          <a:bodyPr wrap="square" rtlCol="0">
            <a:spAutoFit/>
          </a:bodyPr>
          <a:lstStyle/>
          <a:p>
            <a:pPr algn="ctr"/>
            <a:r>
              <a:rPr lang="en-US" dirty="0"/>
              <a:t>Current role</a:t>
            </a:r>
          </a:p>
        </p:txBody>
      </p:sp>
      <p:sp>
        <p:nvSpPr>
          <p:cNvPr id="7" name="TextBox 6"/>
          <p:cNvSpPr txBox="1"/>
          <p:nvPr/>
        </p:nvSpPr>
        <p:spPr>
          <a:xfrm>
            <a:off x="10921106" y="7746866"/>
            <a:ext cx="2899719" cy="369332"/>
          </a:xfrm>
          <a:prstGeom prst="rect">
            <a:avLst/>
          </a:prstGeom>
          <a:noFill/>
        </p:spPr>
        <p:txBody>
          <a:bodyPr wrap="square" rtlCol="0">
            <a:spAutoFit/>
          </a:bodyPr>
          <a:lstStyle/>
          <a:p>
            <a:pPr algn="ctr"/>
            <a:r>
              <a:rPr lang="en-US" dirty="0"/>
              <a:t>Future role</a:t>
            </a:r>
          </a:p>
        </p:txBody>
      </p:sp>
      <p:sp>
        <p:nvSpPr>
          <p:cNvPr id="8" name="TextBox 7"/>
          <p:cNvSpPr txBox="1"/>
          <p:nvPr/>
        </p:nvSpPr>
        <p:spPr>
          <a:xfrm>
            <a:off x="13390399" y="7767539"/>
            <a:ext cx="2899719" cy="369332"/>
          </a:xfrm>
          <a:prstGeom prst="rect">
            <a:avLst/>
          </a:prstGeom>
          <a:noFill/>
        </p:spPr>
        <p:txBody>
          <a:bodyPr wrap="square" rtlCol="0">
            <a:spAutoFit/>
          </a:bodyPr>
          <a:lstStyle/>
          <a:p>
            <a:pPr algn="ctr"/>
            <a:r>
              <a:rPr lang="en-US" dirty="0"/>
              <a:t>Broader role</a:t>
            </a:r>
          </a:p>
        </p:txBody>
      </p:sp>
      <p:sp>
        <p:nvSpPr>
          <p:cNvPr id="9" name="TextBox 8"/>
          <p:cNvSpPr txBox="1"/>
          <p:nvPr/>
        </p:nvSpPr>
        <p:spPr>
          <a:xfrm>
            <a:off x="1511438" y="2873892"/>
            <a:ext cx="8356600" cy="5632311"/>
          </a:xfrm>
          <a:prstGeom prst="rect">
            <a:avLst/>
          </a:prstGeom>
          <a:noFill/>
        </p:spPr>
        <p:txBody>
          <a:bodyPr wrap="square" rtlCol="0">
            <a:spAutoFit/>
          </a:bodyPr>
          <a:lstStyle/>
          <a:p>
            <a:r>
              <a:rPr lang="en-US" sz="3600" dirty="0"/>
              <a:t>Survey Goals</a:t>
            </a:r>
          </a:p>
          <a:p>
            <a:endParaRPr lang="en-US" sz="3600" dirty="0"/>
          </a:p>
          <a:p>
            <a:pPr marL="285750" indent="-285750">
              <a:buFont typeface="Arial" panose="020B0604020202020204" pitchFamily="34" charset="0"/>
              <a:buChar char="•"/>
            </a:pPr>
            <a:r>
              <a:rPr lang="en-US" sz="3600" dirty="0"/>
              <a:t>Go beyond existing benchmark studies and annual surveys</a:t>
            </a:r>
          </a:p>
          <a:p>
            <a:pPr marL="285750" indent="-285750">
              <a:buFont typeface="Arial" panose="020B0604020202020204" pitchFamily="34" charset="0"/>
              <a:buChar char="•"/>
            </a:pPr>
            <a:r>
              <a:rPr lang="en-US" sz="3600" dirty="0"/>
              <a:t>Understand the nuts and bolts of talent development practices</a:t>
            </a:r>
          </a:p>
          <a:p>
            <a:pPr marL="285750" indent="-285750">
              <a:buFont typeface="Arial" panose="020B0604020202020204" pitchFamily="34" charset="0"/>
              <a:buChar char="•"/>
            </a:pPr>
            <a:r>
              <a:rPr lang="en-US" sz="3600" dirty="0"/>
              <a:t>Assess use of science-backed practices</a:t>
            </a:r>
          </a:p>
          <a:p>
            <a:pPr marL="285750" indent="-285750">
              <a:buFont typeface="Arial" panose="020B0604020202020204" pitchFamily="34" charset="0"/>
              <a:buChar char="•"/>
            </a:pPr>
            <a:r>
              <a:rPr lang="en-US" sz="3600" dirty="0"/>
              <a:t>Degree of integration across talent development practices</a:t>
            </a:r>
          </a:p>
          <a:p>
            <a:pPr marL="285750" indent="-285750">
              <a:buFont typeface="Arial" panose="020B0604020202020204" pitchFamily="34" charset="0"/>
              <a:buChar char="•"/>
            </a:pPr>
            <a:endParaRPr lang="en-US" sz="3600" dirty="0"/>
          </a:p>
        </p:txBody>
      </p:sp>
      <p:sp>
        <p:nvSpPr>
          <p:cNvPr id="10" name="Slide Number Placeholder 9"/>
          <p:cNvSpPr>
            <a:spLocks noGrp="1"/>
          </p:cNvSpPr>
          <p:nvPr>
            <p:ph type="sldNum" sz="quarter" idx="12"/>
          </p:nvPr>
        </p:nvSpPr>
        <p:spPr/>
        <p:txBody>
          <a:bodyPr/>
          <a:lstStyle/>
          <a:p>
            <a:pPr>
              <a:defRPr/>
            </a:pPr>
            <a:fld id="{88BE5F5D-66EE-4BA4-B9F6-0A9FF2E92A28}" type="slidenum">
              <a:rPr lang="en-US" smtClean="0"/>
              <a:pPr>
                <a:defRPr/>
              </a:pPr>
              <a:t>5</a:t>
            </a:fld>
            <a:endParaRPr lang="en-US"/>
          </a:p>
        </p:txBody>
      </p:sp>
    </p:spTree>
    <p:custDataLst>
      <p:tags r:id="rId1"/>
    </p:custDataLst>
    <p:extLst>
      <p:ext uri="{BB962C8B-B14F-4D97-AF65-F5344CB8AC3E}">
        <p14:creationId xmlns:p14="http://schemas.microsoft.com/office/powerpoint/2010/main" val="8659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45708" y="7431242"/>
            <a:ext cx="17927309" cy="2627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87888"/>
            <a:endParaRPr lang="en-IN" sz="3520">
              <a:solidFill>
                <a:prstClr val="white"/>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ED06DD6E-EB59-4BBC-8616-72B75C7D1900}" type="slidenum">
              <a:rPr lang="en-US" smtClean="0">
                <a:solidFill>
                  <a:prstClr val="black">
                    <a:tint val="75000"/>
                  </a:prstClr>
                </a:solidFill>
              </a:rPr>
              <a:pPr/>
              <a:t>6</a:t>
            </a:fld>
            <a:endParaRPr lang="en-US" dirty="0">
              <a:solidFill>
                <a:prstClr val="black">
                  <a:tint val="75000"/>
                </a:prstClr>
              </a:solidFill>
            </a:endParaRPr>
          </a:p>
        </p:txBody>
      </p:sp>
      <p:grpSp>
        <p:nvGrpSpPr>
          <p:cNvPr id="3" name="Group 2"/>
          <p:cNvGrpSpPr/>
          <p:nvPr/>
        </p:nvGrpSpPr>
        <p:grpSpPr>
          <a:xfrm>
            <a:off x="3193251" y="2071463"/>
            <a:ext cx="10626043" cy="5047056"/>
            <a:chOff x="1284163" y="2242297"/>
            <a:chExt cx="6342874" cy="3091621"/>
          </a:xfrm>
        </p:grpSpPr>
        <p:sp>
          <p:nvSpPr>
            <p:cNvPr id="12" name="Rectangle 11"/>
            <p:cNvSpPr/>
            <p:nvPr/>
          </p:nvSpPr>
          <p:spPr>
            <a:xfrm>
              <a:off x="1699483" y="2242297"/>
              <a:ext cx="5516336" cy="213634"/>
            </a:xfrm>
            <a:prstGeom prst="rect">
              <a:avLst/>
            </a:prstGeom>
            <a:solidFill>
              <a:srgbClr val="7C8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13" dirty="0">
                  <a:solidFill>
                    <a:prstClr val="black"/>
                  </a:solidFill>
                  <a:latin typeface="Arial" panose="020B0604020202020204" pitchFamily="34" charset="0"/>
                  <a:cs typeface="Arial" panose="020B0604020202020204" pitchFamily="34" charset="0"/>
                </a:rPr>
                <a:t>MODEL OF INTEGRATED TALENT MANAGEMENT</a:t>
              </a:r>
            </a:p>
          </p:txBody>
        </p:sp>
        <p:sp>
          <p:nvSpPr>
            <p:cNvPr id="13" name="Oval 12"/>
            <p:cNvSpPr/>
            <p:nvPr/>
          </p:nvSpPr>
          <p:spPr>
            <a:xfrm>
              <a:off x="3912779" y="3569347"/>
              <a:ext cx="1132739" cy="1054099"/>
            </a:xfrm>
            <a:prstGeom prst="ellipse">
              <a:avLst/>
            </a:prstGeom>
            <a:solidFill>
              <a:srgbClr val="7E7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0" dirty="0">
                  <a:solidFill>
                    <a:prstClr val="black"/>
                  </a:solidFill>
                  <a:latin typeface="Arial" panose="020B0604020202020204" pitchFamily="34" charset="0"/>
                  <a:cs typeface="Arial" panose="020B0604020202020204" pitchFamily="34" charset="0"/>
                </a:rPr>
                <a:t>MANAGE THE EMPLOYEE LIFE CYCLE</a:t>
              </a:r>
            </a:p>
          </p:txBody>
        </p:sp>
        <p:sp>
          <p:nvSpPr>
            <p:cNvPr id="14" name="Oval 13"/>
            <p:cNvSpPr/>
            <p:nvPr/>
          </p:nvSpPr>
          <p:spPr>
            <a:xfrm>
              <a:off x="3501283" y="2528047"/>
              <a:ext cx="171450" cy="171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27" dirty="0">
                <a:solidFill>
                  <a:prstClr val="white"/>
                </a:solidFill>
                <a:latin typeface="Arial" panose="020B0604020202020204" pitchFamily="34" charset="0"/>
                <a:cs typeface="Arial" panose="020B0604020202020204" pitchFamily="34" charset="0"/>
              </a:endParaRPr>
            </a:p>
          </p:txBody>
        </p:sp>
        <p:sp>
          <p:nvSpPr>
            <p:cNvPr id="15" name="TextBox 14"/>
            <p:cNvSpPr txBox="1"/>
            <p:nvPr/>
          </p:nvSpPr>
          <p:spPr>
            <a:xfrm>
              <a:off x="3644159" y="2528047"/>
              <a:ext cx="2228851" cy="201729"/>
            </a:xfrm>
            <a:prstGeom prst="rect">
              <a:avLst/>
            </a:prstGeom>
            <a:noFill/>
          </p:spPr>
          <p:txBody>
            <a:bodyPr wrap="square" rtlCol="0">
              <a:spAutoFit/>
            </a:bodyPr>
            <a:lstStyle/>
            <a:p>
              <a:r>
                <a:rPr lang="en-US" sz="1540" dirty="0">
                  <a:solidFill>
                    <a:prstClr val="black"/>
                  </a:solidFill>
                  <a:latin typeface="Arial" panose="020B0604020202020204" pitchFamily="34" charset="0"/>
                  <a:cs typeface="Arial" panose="020B0604020202020204" pitchFamily="34" charset="0"/>
                </a:rPr>
                <a:t>Foundations of Talent Management</a:t>
              </a:r>
            </a:p>
          </p:txBody>
        </p:sp>
        <p:sp>
          <p:nvSpPr>
            <p:cNvPr id="16" name="Rectangle 15"/>
            <p:cNvSpPr/>
            <p:nvPr/>
          </p:nvSpPr>
          <p:spPr>
            <a:xfrm>
              <a:off x="5375465" y="2813798"/>
              <a:ext cx="1840354" cy="3429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40" dirty="0">
                  <a:solidFill>
                    <a:prstClr val="black"/>
                  </a:solidFill>
                  <a:latin typeface="Arial" panose="020B0604020202020204" pitchFamily="34" charset="0"/>
                  <a:cs typeface="Arial" panose="020B0604020202020204" pitchFamily="34" charset="0"/>
                </a:rPr>
                <a:t>WORKFORCE</a:t>
              </a:r>
            </a:p>
            <a:p>
              <a:r>
                <a:rPr lang="en-US" sz="1540" dirty="0">
                  <a:solidFill>
                    <a:prstClr val="black"/>
                  </a:solidFill>
                  <a:latin typeface="Arial" panose="020B0604020202020204" pitchFamily="34" charset="0"/>
                  <a:cs typeface="Arial" panose="020B0604020202020204" pitchFamily="34" charset="0"/>
                </a:rPr>
                <a:t> STAFFING</a:t>
              </a:r>
            </a:p>
          </p:txBody>
        </p:sp>
        <p:sp>
          <p:nvSpPr>
            <p:cNvPr id="17" name="Oval 16"/>
            <p:cNvSpPr/>
            <p:nvPr/>
          </p:nvSpPr>
          <p:spPr>
            <a:xfrm>
              <a:off x="5375466" y="3213847"/>
              <a:ext cx="171450" cy="1714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18" name="TextBox 17"/>
            <p:cNvSpPr txBox="1"/>
            <p:nvPr/>
          </p:nvSpPr>
          <p:spPr>
            <a:xfrm>
              <a:off x="5546916" y="3189090"/>
              <a:ext cx="2080121" cy="201729"/>
            </a:xfrm>
            <a:prstGeom prst="rect">
              <a:avLst/>
            </a:prstGeom>
            <a:noFill/>
          </p:spPr>
          <p:txBody>
            <a:bodyPr wrap="square" rtlCol="0">
              <a:spAutoFit/>
            </a:bodyPr>
            <a:lstStyle/>
            <a:p>
              <a:r>
                <a:rPr lang="en-US" sz="1540" dirty="0">
                  <a:solidFill>
                    <a:prstClr val="black"/>
                  </a:solidFill>
                  <a:latin typeface="Arial" panose="020B0604020202020204" pitchFamily="34" charset="0"/>
                  <a:cs typeface="Arial" panose="020B0604020202020204" pitchFamily="34" charset="0"/>
                </a:rPr>
                <a:t>Job Analysis &amp; Comp. Modeling</a:t>
              </a:r>
            </a:p>
          </p:txBody>
        </p:sp>
        <p:sp>
          <p:nvSpPr>
            <p:cNvPr id="19" name="Rectangle 18"/>
            <p:cNvSpPr/>
            <p:nvPr/>
          </p:nvSpPr>
          <p:spPr>
            <a:xfrm>
              <a:off x="5375465" y="4185397"/>
              <a:ext cx="1840354" cy="3429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40" dirty="0">
                  <a:solidFill>
                    <a:prstClr val="black"/>
                  </a:solidFill>
                  <a:latin typeface="Arial" panose="020B0604020202020204" pitchFamily="34" charset="0"/>
                  <a:cs typeface="Arial" panose="020B0604020202020204" pitchFamily="34" charset="0"/>
                </a:rPr>
                <a:t>WORKFORCE</a:t>
              </a:r>
            </a:p>
            <a:p>
              <a:r>
                <a:rPr lang="en-US" sz="1540" dirty="0">
                  <a:solidFill>
                    <a:prstClr val="black"/>
                  </a:solidFill>
                  <a:latin typeface="Arial" panose="020B0604020202020204" pitchFamily="34" charset="0"/>
                  <a:cs typeface="Arial" panose="020B0604020202020204" pitchFamily="34" charset="0"/>
                </a:rPr>
                <a:t> DEVELOPMENT</a:t>
              </a:r>
            </a:p>
          </p:txBody>
        </p:sp>
        <p:sp>
          <p:nvSpPr>
            <p:cNvPr id="20" name="Rectangle 19"/>
            <p:cNvSpPr/>
            <p:nvPr/>
          </p:nvSpPr>
          <p:spPr>
            <a:xfrm>
              <a:off x="1699483" y="4185397"/>
              <a:ext cx="1840354" cy="342900"/>
            </a:xfrm>
            <a:prstGeom prst="rect">
              <a:avLst/>
            </a:prstGeom>
            <a:solidFill>
              <a:srgbClr val="F0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40" dirty="0">
                  <a:solidFill>
                    <a:prstClr val="black"/>
                  </a:solidFill>
                  <a:latin typeface="Arial" panose="020B0604020202020204" pitchFamily="34" charset="0"/>
                  <a:cs typeface="Arial" panose="020B0604020202020204" pitchFamily="34" charset="0"/>
                </a:rPr>
                <a:t>WORKFORCE</a:t>
              </a:r>
            </a:p>
            <a:p>
              <a:pPr algn="r"/>
              <a:r>
                <a:rPr lang="en-US" sz="1540" dirty="0">
                  <a:solidFill>
                    <a:prstClr val="black"/>
                  </a:solidFill>
                  <a:latin typeface="Arial" panose="020B0604020202020204" pitchFamily="34" charset="0"/>
                  <a:cs typeface="Arial" panose="020B0604020202020204" pitchFamily="34" charset="0"/>
                </a:rPr>
                <a:t>MANAGEMENT</a:t>
              </a:r>
            </a:p>
          </p:txBody>
        </p:sp>
        <p:sp>
          <p:nvSpPr>
            <p:cNvPr id="21" name="Rectangle 20"/>
            <p:cNvSpPr/>
            <p:nvPr/>
          </p:nvSpPr>
          <p:spPr>
            <a:xfrm>
              <a:off x="1699483" y="2813798"/>
              <a:ext cx="1840354" cy="342900"/>
            </a:xfrm>
            <a:prstGeom prst="rect">
              <a:avLst/>
            </a:prstGeom>
            <a:solidFill>
              <a:srgbClr val="A0C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40" dirty="0">
                  <a:solidFill>
                    <a:prstClr val="black"/>
                  </a:solidFill>
                  <a:latin typeface="Arial" panose="020B0604020202020204" pitchFamily="34" charset="0"/>
                  <a:cs typeface="Arial" panose="020B0604020202020204" pitchFamily="34" charset="0"/>
                </a:rPr>
                <a:t>ORGANIZATIONAL EFFECTIVENESS</a:t>
              </a:r>
            </a:p>
          </p:txBody>
        </p:sp>
        <p:sp>
          <p:nvSpPr>
            <p:cNvPr id="22" name="Oval 21"/>
            <p:cNvSpPr/>
            <p:nvPr/>
          </p:nvSpPr>
          <p:spPr>
            <a:xfrm>
              <a:off x="5375466" y="3410055"/>
              <a:ext cx="171450" cy="1714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23" name="TextBox 22"/>
            <p:cNvSpPr txBox="1"/>
            <p:nvPr/>
          </p:nvSpPr>
          <p:spPr>
            <a:xfrm>
              <a:off x="5546916" y="3385297"/>
              <a:ext cx="1771651" cy="201729"/>
            </a:xfrm>
            <a:prstGeom prst="rect">
              <a:avLst/>
            </a:prstGeom>
            <a:noFill/>
          </p:spPr>
          <p:txBody>
            <a:bodyPr wrap="square" rtlCol="0">
              <a:spAutoFit/>
            </a:bodyPr>
            <a:lstStyle/>
            <a:p>
              <a:r>
                <a:rPr lang="en-US" sz="1540" dirty="0">
                  <a:solidFill>
                    <a:prstClr val="black"/>
                  </a:solidFill>
                  <a:latin typeface="Arial" panose="020B0604020202020204" pitchFamily="34" charset="0"/>
                  <a:cs typeface="Arial" panose="020B0604020202020204" pitchFamily="34" charset="0"/>
                </a:rPr>
                <a:t>Talent Acquisition</a:t>
              </a:r>
            </a:p>
          </p:txBody>
        </p:sp>
        <p:sp>
          <p:nvSpPr>
            <p:cNvPr id="24" name="Oval 23"/>
            <p:cNvSpPr/>
            <p:nvPr/>
          </p:nvSpPr>
          <p:spPr>
            <a:xfrm>
              <a:off x="5375466" y="3613898"/>
              <a:ext cx="171450" cy="1714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25" name="TextBox 24"/>
            <p:cNvSpPr txBox="1"/>
            <p:nvPr/>
          </p:nvSpPr>
          <p:spPr>
            <a:xfrm>
              <a:off x="5546916" y="3589139"/>
              <a:ext cx="1771651" cy="201729"/>
            </a:xfrm>
            <a:prstGeom prst="rect">
              <a:avLst/>
            </a:prstGeom>
            <a:noFill/>
          </p:spPr>
          <p:txBody>
            <a:bodyPr wrap="square" rtlCol="0">
              <a:spAutoFit/>
            </a:bodyPr>
            <a:lstStyle/>
            <a:p>
              <a:r>
                <a:rPr lang="en-US" sz="1540" dirty="0">
                  <a:solidFill>
                    <a:prstClr val="black"/>
                  </a:solidFill>
                  <a:latin typeface="Arial" panose="020B0604020202020204" pitchFamily="34" charset="0"/>
                  <a:cs typeface="Arial" panose="020B0604020202020204" pitchFamily="34" charset="0"/>
                </a:rPr>
                <a:t>Employee Selection</a:t>
              </a:r>
            </a:p>
          </p:txBody>
        </p:sp>
        <p:sp>
          <p:nvSpPr>
            <p:cNvPr id="26" name="Oval 25"/>
            <p:cNvSpPr/>
            <p:nvPr/>
          </p:nvSpPr>
          <p:spPr>
            <a:xfrm>
              <a:off x="5375466" y="3810104"/>
              <a:ext cx="171450" cy="1714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27" name="TextBox 26"/>
            <p:cNvSpPr txBox="1"/>
            <p:nvPr/>
          </p:nvSpPr>
          <p:spPr>
            <a:xfrm>
              <a:off x="5546916" y="3785347"/>
              <a:ext cx="1771651" cy="201729"/>
            </a:xfrm>
            <a:prstGeom prst="rect">
              <a:avLst/>
            </a:prstGeom>
            <a:noFill/>
          </p:spPr>
          <p:txBody>
            <a:bodyPr wrap="square" rtlCol="0">
              <a:spAutoFit/>
            </a:bodyPr>
            <a:lstStyle/>
            <a:p>
              <a:r>
                <a:rPr lang="en-US" sz="1540" dirty="0" err="1">
                  <a:solidFill>
                    <a:prstClr val="black"/>
                  </a:solidFill>
                  <a:latin typeface="Arial" panose="020B0604020202020204" pitchFamily="34" charset="0"/>
                  <a:cs typeface="Arial" panose="020B0604020202020204" pitchFamily="34" charset="0"/>
                </a:rPr>
                <a:t>Onboarding</a:t>
              </a:r>
              <a:endParaRPr lang="en-US" sz="1540" dirty="0">
                <a:solidFill>
                  <a:prstClr val="black"/>
                </a:solidFill>
                <a:latin typeface="Arial" panose="020B0604020202020204" pitchFamily="34" charset="0"/>
                <a:cs typeface="Arial" panose="020B0604020202020204" pitchFamily="34" charset="0"/>
              </a:endParaRPr>
            </a:p>
          </p:txBody>
        </p:sp>
        <p:sp>
          <p:nvSpPr>
            <p:cNvPr id="28" name="Oval 27"/>
            <p:cNvSpPr/>
            <p:nvPr/>
          </p:nvSpPr>
          <p:spPr>
            <a:xfrm>
              <a:off x="5375466" y="4560689"/>
              <a:ext cx="171450" cy="171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29" name="TextBox 28"/>
            <p:cNvSpPr txBox="1"/>
            <p:nvPr/>
          </p:nvSpPr>
          <p:spPr>
            <a:xfrm>
              <a:off x="5546916" y="4535932"/>
              <a:ext cx="1771651" cy="201729"/>
            </a:xfrm>
            <a:prstGeom prst="rect">
              <a:avLst/>
            </a:prstGeom>
            <a:noFill/>
          </p:spPr>
          <p:txBody>
            <a:bodyPr wrap="square" rtlCol="0">
              <a:spAutoFit/>
            </a:bodyPr>
            <a:lstStyle/>
            <a:p>
              <a:r>
                <a:rPr lang="en-US" sz="1540" dirty="0">
                  <a:solidFill>
                    <a:prstClr val="black"/>
                  </a:solidFill>
                  <a:latin typeface="Arial" panose="020B0604020202020204" pitchFamily="34" charset="0"/>
                  <a:cs typeface="Arial" panose="020B0604020202020204" pitchFamily="34" charset="0"/>
                </a:rPr>
                <a:t>Training &amp; Development</a:t>
              </a:r>
            </a:p>
          </p:txBody>
        </p:sp>
        <p:sp>
          <p:nvSpPr>
            <p:cNvPr id="30" name="Oval 29"/>
            <p:cNvSpPr/>
            <p:nvPr/>
          </p:nvSpPr>
          <p:spPr>
            <a:xfrm>
              <a:off x="5375466" y="4756897"/>
              <a:ext cx="171450" cy="171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31" name="TextBox 30"/>
            <p:cNvSpPr txBox="1"/>
            <p:nvPr/>
          </p:nvSpPr>
          <p:spPr>
            <a:xfrm>
              <a:off x="5546916" y="4732139"/>
              <a:ext cx="1771651" cy="201729"/>
            </a:xfrm>
            <a:prstGeom prst="rect">
              <a:avLst/>
            </a:prstGeom>
            <a:noFill/>
          </p:spPr>
          <p:txBody>
            <a:bodyPr wrap="square" rtlCol="0">
              <a:spAutoFit/>
            </a:bodyPr>
            <a:lstStyle/>
            <a:p>
              <a:r>
                <a:rPr lang="en-US" sz="1540" dirty="0">
                  <a:solidFill>
                    <a:prstClr val="black"/>
                  </a:solidFill>
                  <a:latin typeface="Arial" panose="020B0604020202020204" pitchFamily="34" charset="0"/>
                  <a:cs typeface="Arial" panose="020B0604020202020204" pitchFamily="34" charset="0"/>
                </a:rPr>
                <a:t>Leadership Development</a:t>
              </a:r>
            </a:p>
          </p:txBody>
        </p:sp>
        <p:sp>
          <p:nvSpPr>
            <p:cNvPr id="32" name="Oval 31"/>
            <p:cNvSpPr/>
            <p:nvPr/>
          </p:nvSpPr>
          <p:spPr>
            <a:xfrm>
              <a:off x="5375466" y="4960739"/>
              <a:ext cx="171450" cy="171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33" name="TextBox 32"/>
            <p:cNvSpPr txBox="1"/>
            <p:nvPr/>
          </p:nvSpPr>
          <p:spPr>
            <a:xfrm>
              <a:off x="5546916" y="4935982"/>
              <a:ext cx="1771651" cy="201729"/>
            </a:xfrm>
            <a:prstGeom prst="rect">
              <a:avLst/>
            </a:prstGeom>
            <a:noFill/>
          </p:spPr>
          <p:txBody>
            <a:bodyPr wrap="square" rtlCol="0">
              <a:spAutoFit/>
            </a:bodyPr>
            <a:lstStyle/>
            <a:p>
              <a:r>
                <a:rPr lang="en-US" sz="1540" dirty="0">
                  <a:solidFill>
                    <a:prstClr val="black"/>
                  </a:solidFill>
                  <a:latin typeface="Arial" panose="020B0604020202020204" pitchFamily="34" charset="0"/>
                  <a:cs typeface="Arial" panose="020B0604020202020204" pitchFamily="34" charset="0"/>
                </a:rPr>
                <a:t>Career Planning</a:t>
              </a:r>
            </a:p>
          </p:txBody>
        </p:sp>
        <p:sp>
          <p:nvSpPr>
            <p:cNvPr id="34" name="Oval 33"/>
            <p:cNvSpPr/>
            <p:nvPr/>
          </p:nvSpPr>
          <p:spPr>
            <a:xfrm>
              <a:off x="5375466" y="5156947"/>
              <a:ext cx="171450" cy="171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35" name="TextBox 34"/>
            <p:cNvSpPr txBox="1"/>
            <p:nvPr/>
          </p:nvSpPr>
          <p:spPr>
            <a:xfrm>
              <a:off x="5546916" y="5132189"/>
              <a:ext cx="2080121" cy="201729"/>
            </a:xfrm>
            <a:prstGeom prst="rect">
              <a:avLst/>
            </a:prstGeom>
            <a:noFill/>
          </p:spPr>
          <p:txBody>
            <a:bodyPr wrap="square" rtlCol="0">
              <a:spAutoFit/>
            </a:bodyPr>
            <a:lstStyle/>
            <a:p>
              <a:r>
                <a:rPr lang="en-US" sz="1540" dirty="0" err="1">
                  <a:solidFill>
                    <a:prstClr val="black"/>
                  </a:solidFill>
                  <a:latin typeface="Arial" panose="020B0604020202020204" pitchFamily="34" charset="0"/>
                  <a:cs typeface="Arial" panose="020B0604020202020204" pitchFamily="34" charset="0"/>
                </a:rPr>
                <a:t>Prog</a:t>
              </a:r>
              <a:r>
                <a:rPr lang="en-US" sz="1540" dirty="0">
                  <a:solidFill>
                    <a:prstClr val="black"/>
                  </a:solidFill>
                  <a:latin typeface="Arial" panose="020B0604020202020204" pitchFamily="34" charset="0"/>
                  <a:cs typeface="Arial" panose="020B0604020202020204" pitchFamily="34" charset="0"/>
                </a:rPr>
                <a:t>. Evaluation &amp; HR Metrics</a:t>
              </a:r>
            </a:p>
          </p:txBody>
        </p:sp>
        <p:sp>
          <p:nvSpPr>
            <p:cNvPr id="36" name="Oval 35"/>
            <p:cNvSpPr/>
            <p:nvPr/>
          </p:nvSpPr>
          <p:spPr>
            <a:xfrm>
              <a:off x="3375213" y="4553054"/>
              <a:ext cx="171450" cy="171450"/>
            </a:xfrm>
            <a:prstGeom prst="ellipse">
              <a:avLst/>
            </a:prstGeom>
            <a:solidFill>
              <a:srgbClr val="F08A1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37" name="TextBox 36"/>
            <p:cNvSpPr txBox="1"/>
            <p:nvPr/>
          </p:nvSpPr>
          <p:spPr>
            <a:xfrm>
              <a:off x="1632137" y="4528297"/>
              <a:ext cx="1771651" cy="201729"/>
            </a:xfrm>
            <a:prstGeom prst="rect">
              <a:avLst/>
            </a:prstGeom>
            <a:noFill/>
          </p:spPr>
          <p:txBody>
            <a:bodyPr wrap="square" rtlCol="0">
              <a:spAutoFit/>
            </a:bodyPr>
            <a:lstStyle/>
            <a:p>
              <a:pPr algn="r"/>
              <a:r>
                <a:rPr lang="en-US" sz="1540" dirty="0">
                  <a:solidFill>
                    <a:prstClr val="black"/>
                  </a:solidFill>
                  <a:latin typeface="Arial" panose="020B0604020202020204" pitchFamily="34" charset="0"/>
                  <a:cs typeface="Arial" panose="020B0604020202020204" pitchFamily="34" charset="0"/>
                </a:rPr>
                <a:t>Performance Management</a:t>
              </a:r>
            </a:p>
          </p:txBody>
        </p:sp>
        <p:sp>
          <p:nvSpPr>
            <p:cNvPr id="38" name="Oval 37"/>
            <p:cNvSpPr/>
            <p:nvPr/>
          </p:nvSpPr>
          <p:spPr>
            <a:xfrm>
              <a:off x="3375213" y="4749262"/>
              <a:ext cx="171450" cy="171450"/>
            </a:xfrm>
            <a:prstGeom prst="ellipse">
              <a:avLst/>
            </a:prstGeom>
            <a:solidFill>
              <a:srgbClr val="F08A1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39" name="TextBox 38"/>
            <p:cNvSpPr txBox="1"/>
            <p:nvPr/>
          </p:nvSpPr>
          <p:spPr>
            <a:xfrm>
              <a:off x="1284163" y="4724504"/>
              <a:ext cx="2119625" cy="201729"/>
            </a:xfrm>
            <a:prstGeom prst="rect">
              <a:avLst/>
            </a:prstGeom>
            <a:noFill/>
          </p:spPr>
          <p:txBody>
            <a:bodyPr wrap="square" rtlCol="0">
              <a:spAutoFit/>
            </a:bodyPr>
            <a:lstStyle/>
            <a:p>
              <a:pPr algn="r"/>
              <a:r>
                <a:rPr lang="en-US" sz="1540" dirty="0">
                  <a:solidFill>
                    <a:prstClr val="black"/>
                  </a:solidFill>
                  <a:latin typeface="Arial" panose="020B0604020202020204" pitchFamily="34" charset="0"/>
                  <a:cs typeface="Arial" panose="020B0604020202020204" pitchFamily="34" charset="0"/>
                </a:rPr>
                <a:t>Compensation &amp; Total Rewards</a:t>
              </a:r>
            </a:p>
          </p:txBody>
        </p:sp>
        <p:sp>
          <p:nvSpPr>
            <p:cNvPr id="40" name="Oval 39"/>
            <p:cNvSpPr/>
            <p:nvPr/>
          </p:nvSpPr>
          <p:spPr>
            <a:xfrm>
              <a:off x="3375213" y="4953104"/>
              <a:ext cx="171450" cy="171450"/>
            </a:xfrm>
            <a:prstGeom prst="ellipse">
              <a:avLst/>
            </a:prstGeom>
            <a:solidFill>
              <a:srgbClr val="F08A1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41" name="TextBox 40"/>
            <p:cNvSpPr txBox="1"/>
            <p:nvPr/>
          </p:nvSpPr>
          <p:spPr>
            <a:xfrm>
              <a:off x="1374960" y="4928347"/>
              <a:ext cx="2028827" cy="201729"/>
            </a:xfrm>
            <a:prstGeom prst="rect">
              <a:avLst/>
            </a:prstGeom>
            <a:noFill/>
          </p:spPr>
          <p:txBody>
            <a:bodyPr wrap="square" rtlCol="0">
              <a:spAutoFit/>
            </a:bodyPr>
            <a:lstStyle/>
            <a:p>
              <a:pPr algn="r"/>
              <a:r>
                <a:rPr lang="en-US" sz="1540" dirty="0">
                  <a:solidFill>
                    <a:prstClr val="black"/>
                  </a:solidFill>
                  <a:latin typeface="Arial" panose="020B0604020202020204" pitchFamily="34" charset="0"/>
                  <a:cs typeface="Arial" panose="020B0604020202020204" pitchFamily="34" charset="0"/>
                </a:rPr>
                <a:t>Workforce Analytics &amp; Planning</a:t>
              </a:r>
            </a:p>
          </p:txBody>
        </p:sp>
        <p:sp>
          <p:nvSpPr>
            <p:cNvPr id="42" name="Oval 41"/>
            <p:cNvSpPr/>
            <p:nvPr/>
          </p:nvSpPr>
          <p:spPr>
            <a:xfrm>
              <a:off x="3375213" y="5149312"/>
              <a:ext cx="171450" cy="171450"/>
            </a:xfrm>
            <a:prstGeom prst="ellipse">
              <a:avLst/>
            </a:prstGeom>
            <a:solidFill>
              <a:srgbClr val="F08A1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43" name="TextBox 42"/>
            <p:cNvSpPr txBox="1"/>
            <p:nvPr/>
          </p:nvSpPr>
          <p:spPr>
            <a:xfrm>
              <a:off x="1632137" y="5124553"/>
              <a:ext cx="1771651" cy="201729"/>
            </a:xfrm>
            <a:prstGeom prst="rect">
              <a:avLst/>
            </a:prstGeom>
            <a:noFill/>
          </p:spPr>
          <p:txBody>
            <a:bodyPr wrap="square" rtlCol="0">
              <a:spAutoFit/>
            </a:bodyPr>
            <a:lstStyle/>
            <a:p>
              <a:pPr algn="r"/>
              <a:r>
                <a:rPr lang="en-US" sz="1540" dirty="0">
                  <a:solidFill>
                    <a:prstClr val="black"/>
                  </a:solidFill>
                  <a:latin typeface="Arial" panose="020B0604020202020204" pitchFamily="34" charset="0"/>
                  <a:cs typeface="Arial" panose="020B0604020202020204" pitchFamily="34" charset="0"/>
                </a:rPr>
                <a:t>Succession Planning</a:t>
              </a:r>
            </a:p>
          </p:txBody>
        </p:sp>
        <p:sp>
          <p:nvSpPr>
            <p:cNvPr id="44" name="Oval 43"/>
            <p:cNvSpPr/>
            <p:nvPr/>
          </p:nvSpPr>
          <p:spPr>
            <a:xfrm>
              <a:off x="3375213" y="3246239"/>
              <a:ext cx="171450" cy="171450"/>
            </a:xfrm>
            <a:prstGeom prst="ellipse">
              <a:avLst/>
            </a:prstGeom>
            <a:solidFill>
              <a:srgbClr val="A0C74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45" name="TextBox 44"/>
            <p:cNvSpPr txBox="1"/>
            <p:nvPr/>
          </p:nvSpPr>
          <p:spPr>
            <a:xfrm>
              <a:off x="1295093" y="3221483"/>
              <a:ext cx="2108695" cy="201729"/>
            </a:xfrm>
            <a:prstGeom prst="rect">
              <a:avLst/>
            </a:prstGeom>
            <a:noFill/>
          </p:spPr>
          <p:txBody>
            <a:bodyPr wrap="square" rtlCol="0">
              <a:spAutoFit/>
            </a:bodyPr>
            <a:lstStyle/>
            <a:p>
              <a:pPr algn="r"/>
              <a:r>
                <a:rPr lang="en-US" sz="1540" dirty="0">
                  <a:solidFill>
                    <a:prstClr val="black"/>
                  </a:solidFill>
                  <a:latin typeface="Arial" panose="020B0604020202020204" pitchFamily="34" charset="0"/>
                  <a:cs typeface="Arial" panose="020B0604020202020204" pitchFamily="34" charset="0"/>
                </a:rPr>
                <a:t>Org. Culture &amp; Change Mgt.</a:t>
              </a:r>
            </a:p>
          </p:txBody>
        </p:sp>
        <p:sp>
          <p:nvSpPr>
            <p:cNvPr id="46" name="Oval 45"/>
            <p:cNvSpPr/>
            <p:nvPr/>
          </p:nvSpPr>
          <p:spPr>
            <a:xfrm>
              <a:off x="3375212" y="3442448"/>
              <a:ext cx="171450" cy="171450"/>
            </a:xfrm>
            <a:prstGeom prst="ellipse">
              <a:avLst/>
            </a:prstGeom>
            <a:solidFill>
              <a:srgbClr val="A0C74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47" name="TextBox 46"/>
            <p:cNvSpPr txBox="1"/>
            <p:nvPr/>
          </p:nvSpPr>
          <p:spPr>
            <a:xfrm>
              <a:off x="1632136" y="3417689"/>
              <a:ext cx="1771651" cy="201729"/>
            </a:xfrm>
            <a:prstGeom prst="rect">
              <a:avLst/>
            </a:prstGeom>
            <a:noFill/>
          </p:spPr>
          <p:txBody>
            <a:bodyPr wrap="square" rtlCol="0">
              <a:spAutoFit/>
            </a:bodyPr>
            <a:lstStyle/>
            <a:p>
              <a:pPr algn="r"/>
              <a:r>
                <a:rPr lang="en-US" sz="1540" dirty="0">
                  <a:solidFill>
                    <a:prstClr val="black"/>
                  </a:solidFill>
                  <a:latin typeface="Arial" panose="020B0604020202020204" pitchFamily="34" charset="0"/>
                  <a:cs typeface="Arial" panose="020B0604020202020204" pitchFamily="34" charset="0"/>
                </a:rPr>
                <a:t>Team Effectiveness</a:t>
              </a:r>
            </a:p>
          </p:txBody>
        </p:sp>
        <p:sp>
          <p:nvSpPr>
            <p:cNvPr id="48" name="Oval 47"/>
            <p:cNvSpPr/>
            <p:nvPr/>
          </p:nvSpPr>
          <p:spPr>
            <a:xfrm>
              <a:off x="3375212" y="3646289"/>
              <a:ext cx="171450" cy="171450"/>
            </a:xfrm>
            <a:prstGeom prst="ellipse">
              <a:avLst/>
            </a:prstGeom>
            <a:solidFill>
              <a:srgbClr val="A0C74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49" name="TextBox 48"/>
            <p:cNvSpPr txBox="1"/>
            <p:nvPr/>
          </p:nvSpPr>
          <p:spPr>
            <a:xfrm>
              <a:off x="1632136" y="3621532"/>
              <a:ext cx="1771651" cy="201729"/>
            </a:xfrm>
            <a:prstGeom prst="rect">
              <a:avLst/>
            </a:prstGeom>
            <a:noFill/>
          </p:spPr>
          <p:txBody>
            <a:bodyPr wrap="square" rtlCol="0">
              <a:spAutoFit/>
            </a:bodyPr>
            <a:lstStyle/>
            <a:p>
              <a:pPr algn="r"/>
              <a:r>
                <a:rPr lang="en-US" sz="1540" dirty="0">
                  <a:solidFill>
                    <a:prstClr val="black"/>
                  </a:solidFill>
                  <a:latin typeface="Arial" panose="020B0604020202020204" pitchFamily="34" charset="0"/>
                  <a:cs typeface="Arial" panose="020B0604020202020204" pitchFamily="34" charset="0"/>
                </a:rPr>
                <a:t>Employee Engagement</a:t>
              </a:r>
            </a:p>
          </p:txBody>
        </p:sp>
        <p:sp>
          <p:nvSpPr>
            <p:cNvPr id="50" name="Oval 49"/>
            <p:cNvSpPr/>
            <p:nvPr/>
          </p:nvSpPr>
          <p:spPr>
            <a:xfrm>
              <a:off x="3375212" y="3842497"/>
              <a:ext cx="171450" cy="171450"/>
            </a:xfrm>
            <a:prstGeom prst="ellipse">
              <a:avLst/>
            </a:prstGeom>
            <a:solidFill>
              <a:srgbClr val="A0C74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733" dirty="0">
                <a:solidFill>
                  <a:prstClr val="black"/>
                </a:solidFill>
                <a:latin typeface="Arial" panose="020B0604020202020204" pitchFamily="34" charset="0"/>
                <a:cs typeface="Arial" panose="020B0604020202020204" pitchFamily="34" charset="0"/>
              </a:endParaRPr>
            </a:p>
          </p:txBody>
        </p:sp>
        <p:sp>
          <p:nvSpPr>
            <p:cNvPr id="51" name="TextBox 50"/>
            <p:cNvSpPr txBox="1"/>
            <p:nvPr/>
          </p:nvSpPr>
          <p:spPr>
            <a:xfrm>
              <a:off x="1632136" y="3817739"/>
              <a:ext cx="1771651" cy="201729"/>
            </a:xfrm>
            <a:prstGeom prst="rect">
              <a:avLst/>
            </a:prstGeom>
            <a:noFill/>
          </p:spPr>
          <p:txBody>
            <a:bodyPr wrap="square" rtlCol="0">
              <a:spAutoFit/>
            </a:bodyPr>
            <a:lstStyle/>
            <a:p>
              <a:pPr algn="r"/>
              <a:r>
                <a:rPr lang="en-US" sz="1540" dirty="0">
                  <a:solidFill>
                    <a:prstClr val="black"/>
                  </a:solidFill>
                  <a:latin typeface="Arial" panose="020B0604020202020204" pitchFamily="34" charset="0"/>
                  <a:cs typeface="Arial" panose="020B0604020202020204" pitchFamily="34" charset="0"/>
                </a:rPr>
                <a:t>Work Design</a:t>
              </a:r>
            </a:p>
          </p:txBody>
        </p:sp>
        <p:grpSp>
          <p:nvGrpSpPr>
            <p:cNvPr id="52" name="Group 51"/>
            <p:cNvGrpSpPr/>
            <p:nvPr/>
          </p:nvGrpSpPr>
          <p:grpSpPr>
            <a:xfrm>
              <a:off x="3420401" y="3129171"/>
              <a:ext cx="2043520" cy="1930796"/>
              <a:chOff x="4076702" y="2330588"/>
              <a:chExt cx="2616534" cy="2574394"/>
            </a:xfrm>
          </p:grpSpPr>
          <p:sp>
            <p:nvSpPr>
              <p:cNvPr id="53" name="Circular Arrow 52"/>
              <p:cNvSpPr/>
              <p:nvPr/>
            </p:nvSpPr>
            <p:spPr>
              <a:xfrm rot="5116595">
                <a:off x="4191001" y="2493696"/>
                <a:ext cx="2133599" cy="2362198"/>
              </a:xfrm>
              <a:prstGeom prst="circularArrow">
                <a:avLst>
                  <a:gd name="adj1" fmla="val 12500"/>
                  <a:gd name="adj2" fmla="val 1142319"/>
                  <a:gd name="adj3" fmla="val 20457681"/>
                  <a:gd name="adj4" fmla="val 16098177"/>
                  <a:gd name="adj5" fmla="val 125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7">
                  <a:solidFill>
                    <a:prstClr val="black"/>
                  </a:solidFill>
                  <a:latin typeface="Arial" panose="020B0604020202020204" pitchFamily="34" charset="0"/>
                  <a:cs typeface="Arial" panose="020B0604020202020204" pitchFamily="34" charset="0"/>
                </a:endParaRPr>
              </a:p>
            </p:txBody>
          </p:sp>
          <p:sp>
            <p:nvSpPr>
              <p:cNvPr id="54" name="Circular Arrow 53"/>
              <p:cNvSpPr/>
              <p:nvPr/>
            </p:nvSpPr>
            <p:spPr>
              <a:xfrm>
                <a:off x="4342369" y="2542781"/>
                <a:ext cx="2133600" cy="2362201"/>
              </a:xfrm>
              <a:prstGeom prst="circularArrow">
                <a:avLst>
                  <a:gd name="adj1" fmla="val 12500"/>
                  <a:gd name="adj2" fmla="val 1142319"/>
                  <a:gd name="adj3" fmla="val 20457681"/>
                  <a:gd name="adj4" fmla="val 15834746"/>
                  <a:gd name="adj5" fmla="val 125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7" dirty="0">
                  <a:solidFill>
                    <a:prstClr val="black"/>
                  </a:solidFill>
                  <a:latin typeface="Arial" panose="020B0604020202020204" pitchFamily="34" charset="0"/>
                  <a:cs typeface="Arial" panose="020B0604020202020204" pitchFamily="34" charset="0"/>
                </a:endParaRPr>
              </a:p>
            </p:txBody>
          </p:sp>
          <p:sp>
            <p:nvSpPr>
              <p:cNvPr id="55" name="Circular Arrow 54"/>
              <p:cNvSpPr/>
              <p:nvPr/>
            </p:nvSpPr>
            <p:spPr>
              <a:xfrm rot="15908739">
                <a:off x="4445338" y="2399321"/>
                <a:ext cx="2133598" cy="2362198"/>
              </a:xfrm>
              <a:prstGeom prst="circularArrow">
                <a:avLst>
                  <a:gd name="adj1" fmla="val 12500"/>
                  <a:gd name="adj2" fmla="val 1142319"/>
                  <a:gd name="adj3" fmla="val 20457681"/>
                  <a:gd name="adj4" fmla="val 15834746"/>
                  <a:gd name="adj5" fmla="val 125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7">
                  <a:solidFill>
                    <a:prstClr val="black"/>
                  </a:solidFill>
                  <a:latin typeface="Arial" panose="020B0604020202020204" pitchFamily="34" charset="0"/>
                  <a:cs typeface="Arial" panose="020B0604020202020204" pitchFamily="34" charset="0"/>
                </a:endParaRPr>
              </a:p>
            </p:txBody>
          </p:sp>
          <p:sp>
            <p:nvSpPr>
              <p:cNvPr id="56" name="Circular Arrow 55"/>
              <p:cNvSpPr/>
              <p:nvPr/>
            </p:nvSpPr>
            <p:spPr>
              <a:xfrm rot="10441107">
                <a:off x="4308272" y="2330588"/>
                <a:ext cx="2133600" cy="2362201"/>
              </a:xfrm>
              <a:prstGeom prst="circularArrow">
                <a:avLst>
                  <a:gd name="adj1" fmla="val 12500"/>
                  <a:gd name="adj2" fmla="val 1142319"/>
                  <a:gd name="adj3" fmla="val 20457681"/>
                  <a:gd name="adj4" fmla="val 15755695"/>
                  <a:gd name="adj5" fmla="val 125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7">
                  <a:solidFill>
                    <a:prstClr val="black"/>
                  </a:solidFill>
                  <a:latin typeface="Arial" panose="020B0604020202020204" pitchFamily="34" charset="0"/>
                  <a:cs typeface="Arial" panose="020B0604020202020204" pitchFamily="34" charset="0"/>
                </a:endParaRPr>
              </a:p>
            </p:txBody>
          </p:sp>
          <p:sp>
            <p:nvSpPr>
              <p:cNvPr id="57" name="Circular Arrow 56"/>
              <p:cNvSpPr/>
              <p:nvPr/>
            </p:nvSpPr>
            <p:spPr>
              <a:xfrm rot="5134588">
                <a:off x="4207397" y="2499286"/>
                <a:ext cx="2133600" cy="2362200"/>
              </a:xfrm>
              <a:prstGeom prst="circularArrow">
                <a:avLst>
                  <a:gd name="adj1" fmla="val 12500"/>
                  <a:gd name="adj2" fmla="val 1142319"/>
                  <a:gd name="adj3" fmla="val 20457681"/>
                  <a:gd name="adj4" fmla="val 16590325"/>
                  <a:gd name="adj5" fmla="val 125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7">
                  <a:solidFill>
                    <a:prstClr val="black"/>
                  </a:solidFill>
                  <a:latin typeface="Arial" panose="020B0604020202020204" pitchFamily="34" charset="0"/>
                  <a:cs typeface="Arial" panose="020B0604020202020204" pitchFamily="34" charset="0"/>
                </a:endParaRPr>
              </a:p>
            </p:txBody>
          </p:sp>
          <p:sp>
            <p:nvSpPr>
              <p:cNvPr id="58" name="TextBox 57"/>
              <p:cNvSpPr txBox="1"/>
              <p:nvPr/>
            </p:nvSpPr>
            <p:spPr>
              <a:xfrm rot="2821842">
                <a:off x="5652691" y="3036418"/>
                <a:ext cx="726872" cy="243123"/>
              </a:xfrm>
              <a:prstGeom prst="rect">
                <a:avLst/>
              </a:prstGeom>
              <a:noFill/>
            </p:spPr>
            <p:txBody>
              <a:bodyPr wrap="square" rtlCol="0">
                <a:spAutoFit/>
              </a:bodyPr>
              <a:lstStyle/>
              <a:p>
                <a:r>
                  <a:rPr lang="en-US" sz="1467" dirty="0">
                    <a:solidFill>
                      <a:prstClr val="black"/>
                    </a:solidFill>
                    <a:latin typeface="Arial" panose="020B0604020202020204" pitchFamily="34" charset="0"/>
                    <a:cs typeface="Arial" panose="020B0604020202020204" pitchFamily="34" charset="0"/>
                  </a:rPr>
                  <a:t>Hire</a:t>
                </a:r>
              </a:p>
            </p:txBody>
          </p:sp>
          <p:sp>
            <p:nvSpPr>
              <p:cNvPr id="59" name="TextBox 58"/>
              <p:cNvSpPr txBox="1"/>
              <p:nvPr/>
            </p:nvSpPr>
            <p:spPr>
              <a:xfrm rot="7908030">
                <a:off x="5233129" y="4170627"/>
                <a:ext cx="1158668" cy="243123"/>
              </a:xfrm>
              <a:prstGeom prst="rect">
                <a:avLst/>
              </a:prstGeom>
              <a:noFill/>
            </p:spPr>
            <p:txBody>
              <a:bodyPr wrap="square" rtlCol="0">
                <a:spAutoFit/>
              </a:bodyPr>
              <a:lstStyle/>
              <a:p>
                <a:r>
                  <a:rPr lang="en-US" sz="1467" dirty="0">
                    <a:solidFill>
                      <a:prstClr val="black"/>
                    </a:solidFill>
                    <a:latin typeface="Arial" panose="020B0604020202020204" pitchFamily="34" charset="0"/>
                    <a:cs typeface="Arial" panose="020B0604020202020204" pitchFamily="34" charset="0"/>
                  </a:rPr>
                  <a:t>Develop</a:t>
                </a:r>
              </a:p>
            </p:txBody>
          </p:sp>
          <p:sp>
            <p:nvSpPr>
              <p:cNvPr id="60" name="TextBox 59"/>
              <p:cNvSpPr txBox="1"/>
              <p:nvPr/>
            </p:nvSpPr>
            <p:spPr>
              <a:xfrm rot="13048804">
                <a:off x="4480340" y="4106381"/>
                <a:ext cx="808136" cy="259807"/>
              </a:xfrm>
              <a:prstGeom prst="rect">
                <a:avLst/>
              </a:prstGeom>
              <a:noFill/>
            </p:spPr>
            <p:txBody>
              <a:bodyPr wrap="square" rtlCol="0">
                <a:spAutoFit/>
              </a:bodyPr>
              <a:lstStyle/>
              <a:p>
                <a:r>
                  <a:rPr lang="en-US" sz="1467" dirty="0">
                    <a:solidFill>
                      <a:prstClr val="black"/>
                    </a:solidFill>
                    <a:latin typeface="Arial" panose="020B0604020202020204" pitchFamily="34" charset="0"/>
                    <a:cs typeface="Arial" panose="020B0604020202020204" pitchFamily="34" charset="0"/>
                  </a:rPr>
                  <a:t>Manage</a:t>
                </a:r>
              </a:p>
            </p:txBody>
          </p:sp>
          <p:sp>
            <p:nvSpPr>
              <p:cNvPr id="61" name="TextBox 60"/>
              <p:cNvSpPr txBox="1"/>
              <p:nvPr/>
            </p:nvSpPr>
            <p:spPr>
              <a:xfrm rot="18561012">
                <a:off x="4409322" y="2966283"/>
                <a:ext cx="808135" cy="243123"/>
              </a:xfrm>
              <a:prstGeom prst="rect">
                <a:avLst/>
              </a:prstGeom>
              <a:noFill/>
            </p:spPr>
            <p:txBody>
              <a:bodyPr wrap="square" rtlCol="0">
                <a:spAutoFit/>
              </a:bodyPr>
              <a:lstStyle/>
              <a:p>
                <a:r>
                  <a:rPr lang="en-US" sz="1467" dirty="0">
                    <a:solidFill>
                      <a:prstClr val="black"/>
                    </a:solidFill>
                    <a:latin typeface="Arial" panose="020B0604020202020204" pitchFamily="34" charset="0"/>
                    <a:cs typeface="Arial" panose="020B0604020202020204" pitchFamily="34" charset="0"/>
                  </a:rPr>
                  <a:t>Support</a:t>
                </a:r>
              </a:p>
            </p:txBody>
          </p:sp>
        </p:grpSp>
      </p:grpSp>
      <p:sp>
        <p:nvSpPr>
          <p:cNvPr id="4" name="Rectangle 3"/>
          <p:cNvSpPr/>
          <p:nvPr/>
        </p:nvSpPr>
        <p:spPr>
          <a:xfrm>
            <a:off x="593427" y="720617"/>
            <a:ext cx="14284961" cy="767454"/>
          </a:xfrm>
          <a:prstGeom prst="rect">
            <a:avLst/>
          </a:prstGeom>
          <a:noFill/>
        </p:spPr>
        <p:txBody>
          <a:bodyPr wrap="square" lIns="134112" tIns="67056" rIns="134112" bIns="67056">
            <a:spAutoFit/>
          </a:bodyPr>
          <a:lstStyle/>
          <a:p>
            <a:r>
              <a:rPr lang="en-US" sz="4107" dirty="0">
                <a:ln w="0"/>
                <a:solidFill>
                  <a:srgbClr val="C00000"/>
                </a:solidFill>
                <a:latin typeface="Arial" panose="020B0604020202020204" pitchFamily="34" charset="0"/>
                <a:cs typeface="Arial" panose="020B0604020202020204" pitchFamily="34" charset="0"/>
              </a:rPr>
              <a:t>Our Comprehensive Talent Management Framework</a:t>
            </a:r>
          </a:p>
        </p:txBody>
      </p:sp>
      <p:sp>
        <p:nvSpPr>
          <p:cNvPr id="6" name="TextBox 5"/>
          <p:cNvSpPr txBox="1"/>
          <p:nvPr/>
        </p:nvSpPr>
        <p:spPr>
          <a:xfrm>
            <a:off x="1201260" y="7955774"/>
            <a:ext cx="15683653" cy="584775"/>
          </a:xfrm>
          <a:prstGeom prst="rect">
            <a:avLst/>
          </a:prstGeom>
          <a:noFill/>
        </p:spPr>
        <p:txBody>
          <a:bodyPr wrap="square" rtlCol="0">
            <a:spAutoFit/>
          </a:bodyPr>
          <a:lstStyle/>
          <a:p>
            <a:pPr algn="ctr"/>
            <a:r>
              <a:rPr lang="en-US" sz="3200" dirty="0"/>
              <a:t>Focus on what works. Drive better results faster while saving time, money, and resource.</a:t>
            </a:r>
          </a:p>
        </p:txBody>
      </p:sp>
      <p:pic>
        <p:nvPicPr>
          <p:cNvPr id="64" name="Picture 63" descr="logo.png"/>
          <p:cNvPicPr/>
          <p:nvPr/>
        </p:nvPicPr>
        <p:blipFill>
          <a:blip r:embed="rId4" cstate="print"/>
          <a:stretch>
            <a:fillRect/>
          </a:stretch>
        </p:blipFill>
        <p:spPr>
          <a:xfrm>
            <a:off x="8140311" y="9464858"/>
            <a:ext cx="1600980" cy="335280"/>
          </a:xfrm>
          <a:prstGeom prst="rect">
            <a:avLst/>
          </a:prstGeom>
        </p:spPr>
      </p:pic>
    </p:spTree>
    <p:custDataLst>
      <p:tags r:id="rId1"/>
    </p:custDataLst>
    <p:extLst>
      <p:ext uri="{BB962C8B-B14F-4D97-AF65-F5344CB8AC3E}">
        <p14:creationId xmlns:p14="http://schemas.microsoft.com/office/powerpoint/2010/main" val="324068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613" y="1094771"/>
            <a:ext cx="14603307" cy="1944159"/>
          </a:xfrm>
        </p:spPr>
        <p:txBody>
          <a:bodyPr>
            <a:normAutofit/>
          </a:bodyPr>
          <a:lstStyle/>
          <a:p>
            <a:r>
              <a:rPr lang="en-US" sz="5280" dirty="0">
                <a:latin typeface="Arial" panose="020B0604020202020204" pitchFamily="34" charset="0"/>
                <a:cs typeface="Arial" panose="020B0604020202020204" pitchFamily="34" charset="0"/>
              </a:rPr>
              <a:t>Certification Tracks for HR</a:t>
            </a:r>
          </a:p>
        </p:txBody>
      </p:sp>
      <p:sp>
        <p:nvSpPr>
          <p:cNvPr id="9" name="TextBox 8"/>
          <p:cNvSpPr txBox="1"/>
          <p:nvPr/>
        </p:nvSpPr>
        <p:spPr>
          <a:xfrm>
            <a:off x="3202862" y="3111170"/>
            <a:ext cx="10728703" cy="363176"/>
          </a:xfrm>
          <a:prstGeom prst="rect">
            <a:avLst/>
          </a:prstGeom>
          <a:noFill/>
        </p:spPr>
        <p:txBody>
          <a:bodyPr wrap="square" rtlCol="0">
            <a:spAutoFit/>
          </a:bodyPr>
          <a:lstStyle/>
          <a:p>
            <a:r>
              <a:rPr lang="en-US" sz="1760" dirty="0">
                <a:solidFill>
                  <a:srgbClr val="0070C0"/>
                </a:solidFill>
                <a:latin typeface="Glegoo" pitchFamily="2" charset="0"/>
              </a:rPr>
              <a:t>Comprehensive certification for strategic HR Professionals in client partnering roles</a:t>
            </a:r>
          </a:p>
        </p:txBody>
      </p:sp>
      <p:sp>
        <p:nvSpPr>
          <p:cNvPr id="10" name="TextBox 9"/>
          <p:cNvSpPr txBox="1"/>
          <p:nvPr/>
        </p:nvSpPr>
        <p:spPr>
          <a:xfrm>
            <a:off x="3202861" y="4897003"/>
            <a:ext cx="9230063" cy="363176"/>
          </a:xfrm>
          <a:prstGeom prst="rect">
            <a:avLst/>
          </a:prstGeom>
          <a:noFill/>
        </p:spPr>
        <p:txBody>
          <a:bodyPr wrap="square" rtlCol="0">
            <a:spAutoFit/>
          </a:bodyPr>
          <a:lstStyle/>
          <a:p>
            <a:r>
              <a:rPr lang="en-US" sz="1760" dirty="0">
                <a:solidFill>
                  <a:srgbClr val="0070C0"/>
                </a:solidFill>
                <a:latin typeface="Glegoo" pitchFamily="2" charset="0"/>
              </a:rPr>
              <a:t>Specializations for designers and implementer of talent management systems</a:t>
            </a:r>
          </a:p>
        </p:txBody>
      </p:sp>
      <p:sp>
        <p:nvSpPr>
          <p:cNvPr id="16" name="TextBox 15"/>
          <p:cNvSpPr txBox="1"/>
          <p:nvPr/>
        </p:nvSpPr>
        <p:spPr>
          <a:xfrm>
            <a:off x="3202860" y="6368425"/>
            <a:ext cx="7102216" cy="634020"/>
          </a:xfrm>
          <a:prstGeom prst="rect">
            <a:avLst/>
          </a:prstGeom>
          <a:noFill/>
        </p:spPr>
        <p:txBody>
          <a:bodyPr wrap="square" rtlCol="0">
            <a:spAutoFit/>
          </a:bodyPr>
          <a:lstStyle/>
          <a:p>
            <a:r>
              <a:rPr lang="en-US" sz="1760" dirty="0">
                <a:solidFill>
                  <a:srgbClr val="0070C0"/>
                </a:solidFill>
              </a:rPr>
              <a:t> </a:t>
            </a:r>
          </a:p>
          <a:p>
            <a:r>
              <a:rPr lang="en-US" sz="1760" dirty="0">
                <a:solidFill>
                  <a:srgbClr val="0070C0"/>
                </a:solidFill>
              </a:rPr>
              <a:t>Focused certifications on specific talent management practices</a:t>
            </a:r>
          </a:p>
        </p:txBody>
      </p:sp>
      <p:grpSp>
        <p:nvGrpSpPr>
          <p:cNvPr id="5" name="Group 4"/>
          <p:cNvGrpSpPr/>
          <p:nvPr/>
        </p:nvGrpSpPr>
        <p:grpSpPr>
          <a:xfrm>
            <a:off x="3324404" y="3628641"/>
            <a:ext cx="1810512" cy="1207008"/>
            <a:chOff x="2266639" y="2474073"/>
            <a:chExt cx="1234440" cy="822960"/>
          </a:xfrm>
        </p:grpSpPr>
        <p:sp>
          <p:nvSpPr>
            <p:cNvPr id="3" name="Rectangle 2">
              <a:hlinkClick r:id="rId4"/>
            </p:cNvPr>
            <p:cNvSpPr/>
            <p:nvPr/>
          </p:nvSpPr>
          <p:spPr>
            <a:xfrm>
              <a:off x="2266639" y="2474073"/>
              <a:ext cx="1234440" cy="822960"/>
            </a:xfrm>
            <a:prstGeom prst="rect">
              <a:avLst/>
            </a:prstGeom>
            <a:solidFill>
              <a:srgbClr val="0E2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hlinkClick r:id="rId4"/>
            </p:cNvPr>
            <p:cNvSpPr txBox="1"/>
            <p:nvPr/>
          </p:nvSpPr>
          <p:spPr>
            <a:xfrm>
              <a:off x="2266639" y="2592024"/>
              <a:ext cx="1234440" cy="678683"/>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Talent Management Practitioner (CTMP)</a:t>
              </a:r>
            </a:p>
          </p:txBody>
        </p:sp>
      </p:grpSp>
      <p:grpSp>
        <p:nvGrpSpPr>
          <p:cNvPr id="6" name="Group 5"/>
          <p:cNvGrpSpPr/>
          <p:nvPr/>
        </p:nvGrpSpPr>
        <p:grpSpPr>
          <a:xfrm>
            <a:off x="5356403" y="3628642"/>
            <a:ext cx="1810512" cy="1207008"/>
            <a:chOff x="3652093" y="2474073"/>
            <a:chExt cx="1234440" cy="822960"/>
          </a:xfrm>
        </p:grpSpPr>
        <p:sp>
          <p:nvSpPr>
            <p:cNvPr id="20" name="Rectangle 19">
              <a:hlinkClick r:id="rId5"/>
            </p:cNvPr>
            <p:cNvSpPr/>
            <p:nvPr/>
          </p:nvSpPr>
          <p:spPr>
            <a:xfrm>
              <a:off x="3652093" y="2474073"/>
              <a:ext cx="1234440" cy="822960"/>
            </a:xfrm>
            <a:prstGeom prst="rect">
              <a:avLst/>
            </a:prstGeom>
            <a:solidFill>
              <a:srgbClr val="69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hlinkClick r:id="rId5"/>
            </p:cNvPr>
            <p:cNvSpPr txBox="1"/>
            <p:nvPr/>
          </p:nvSpPr>
          <p:spPr>
            <a:xfrm>
              <a:off x="3652093" y="2578203"/>
              <a:ext cx="1234440" cy="678683"/>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Talent Management Specialist</a:t>
              </a:r>
            </a:p>
            <a:p>
              <a:pPr algn="ctr"/>
              <a:r>
                <a:rPr lang="en-US" sz="1467" dirty="0">
                  <a:solidFill>
                    <a:schemeClr val="bg1"/>
                  </a:solidFill>
                  <a:latin typeface="Arial" panose="020B0604020202020204" pitchFamily="34" charset="0"/>
                  <a:cs typeface="Arial" panose="020B0604020202020204" pitchFamily="34" charset="0"/>
                </a:rPr>
                <a:t>(CTMS)</a:t>
              </a:r>
            </a:p>
          </p:txBody>
        </p:sp>
      </p:grpSp>
      <p:grpSp>
        <p:nvGrpSpPr>
          <p:cNvPr id="7" name="Group 6"/>
          <p:cNvGrpSpPr/>
          <p:nvPr/>
        </p:nvGrpSpPr>
        <p:grpSpPr>
          <a:xfrm>
            <a:off x="3324404" y="5401547"/>
            <a:ext cx="1810512" cy="1207008"/>
            <a:chOff x="2266639" y="3682872"/>
            <a:chExt cx="1234440" cy="822960"/>
          </a:xfrm>
        </p:grpSpPr>
        <p:sp>
          <p:nvSpPr>
            <p:cNvPr id="26" name="Rectangle 25"/>
            <p:cNvSpPr/>
            <p:nvPr/>
          </p:nvSpPr>
          <p:spPr>
            <a:xfrm>
              <a:off x="2266639" y="3682872"/>
              <a:ext cx="1234440" cy="822960"/>
            </a:xfrm>
            <a:prstGeom prst="rect">
              <a:avLst/>
            </a:prstGeom>
            <a:solidFill>
              <a:srgbClr val="56A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hlinkClick r:id="rId6"/>
            </p:cNvPr>
            <p:cNvSpPr txBox="1"/>
            <p:nvPr/>
          </p:nvSpPr>
          <p:spPr>
            <a:xfrm>
              <a:off x="2266639" y="3812225"/>
              <a:ext cx="1234440" cy="678683"/>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in Workforce </a:t>
              </a:r>
            </a:p>
            <a:p>
              <a:pPr algn="ctr"/>
              <a:r>
                <a:rPr lang="en-US" sz="1467" dirty="0">
                  <a:solidFill>
                    <a:schemeClr val="bg1"/>
                  </a:solidFill>
                  <a:latin typeface="Arial" panose="020B0604020202020204" pitchFamily="34" charset="0"/>
                  <a:cs typeface="Arial" panose="020B0604020202020204" pitchFamily="34" charset="0"/>
                </a:rPr>
                <a:t>Staffing</a:t>
              </a:r>
            </a:p>
            <a:p>
              <a:pPr algn="ctr"/>
              <a:r>
                <a:rPr lang="en-US" sz="1467" dirty="0">
                  <a:solidFill>
                    <a:schemeClr val="bg1"/>
                  </a:solidFill>
                  <a:latin typeface="Arial" panose="020B0604020202020204" pitchFamily="34" charset="0"/>
                  <a:cs typeface="Arial" panose="020B0604020202020204" pitchFamily="34" charset="0"/>
                </a:rPr>
                <a:t>(CWS)</a:t>
              </a:r>
            </a:p>
          </p:txBody>
        </p:sp>
      </p:grpSp>
      <p:grpSp>
        <p:nvGrpSpPr>
          <p:cNvPr id="8" name="Group 7"/>
          <p:cNvGrpSpPr/>
          <p:nvPr/>
        </p:nvGrpSpPr>
        <p:grpSpPr>
          <a:xfrm>
            <a:off x="5356403" y="5401546"/>
            <a:ext cx="1810512" cy="1207008"/>
            <a:chOff x="3652093" y="3682872"/>
            <a:chExt cx="1234440" cy="822960"/>
          </a:xfrm>
        </p:grpSpPr>
        <p:sp>
          <p:nvSpPr>
            <p:cNvPr id="28" name="Rectangle 27"/>
            <p:cNvSpPr/>
            <p:nvPr/>
          </p:nvSpPr>
          <p:spPr>
            <a:xfrm>
              <a:off x="3652093" y="3682872"/>
              <a:ext cx="1234440" cy="822960"/>
            </a:xfrm>
            <a:prstGeom prst="rect">
              <a:avLst/>
            </a:prstGeom>
            <a:solidFill>
              <a:srgbClr val="E45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hlinkClick r:id="rId7"/>
            </p:cNvPr>
            <p:cNvSpPr txBox="1"/>
            <p:nvPr/>
          </p:nvSpPr>
          <p:spPr>
            <a:xfrm>
              <a:off x="3652093" y="3812225"/>
              <a:ext cx="1234440" cy="678683"/>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in Workforce </a:t>
              </a:r>
            </a:p>
            <a:p>
              <a:pPr algn="ctr"/>
              <a:r>
                <a:rPr lang="en-US" sz="1467" dirty="0">
                  <a:solidFill>
                    <a:schemeClr val="bg1"/>
                  </a:solidFill>
                  <a:latin typeface="Arial" panose="020B0604020202020204" pitchFamily="34" charset="0"/>
                  <a:cs typeface="Arial" panose="020B0604020202020204" pitchFamily="34" charset="0"/>
                </a:rPr>
                <a:t>Development</a:t>
              </a:r>
            </a:p>
            <a:p>
              <a:pPr algn="ctr"/>
              <a:r>
                <a:rPr lang="en-US" sz="1467" dirty="0">
                  <a:solidFill>
                    <a:schemeClr val="bg1"/>
                  </a:solidFill>
                  <a:latin typeface="Arial" panose="020B0604020202020204" pitchFamily="34" charset="0"/>
                  <a:cs typeface="Arial" panose="020B0604020202020204" pitchFamily="34" charset="0"/>
                </a:rPr>
                <a:t>(CWD)</a:t>
              </a:r>
            </a:p>
          </p:txBody>
        </p:sp>
      </p:grpSp>
      <p:grpSp>
        <p:nvGrpSpPr>
          <p:cNvPr id="11" name="Group 10"/>
          <p:cNvGrpSpPr/>
          <p:nvPr/>
        </p:nvGrpSpPr>
        <p:grpSpPr>
          <a:xfrm>
            <a:off x="7359837" y="5401546"/>
            <a:ext cx="1810512" cy="1207008"/>
            <a:chOff x="5018071" y="3682872"/>
            <a:chExt cx="1234440" cy="822960"/>
          </a:xfrm>
        </p:grpSpPr>
        <p:sp>
          <p:nvSpPr>
            <p:cNvPr id="22" name="Rectangle 21"/>
            <p:cNvSpPr/>
            <p:nvPr/>
          </p:nvSpPr>
          <p:spPr>
            <a:xfrm>
              <a:off x="5018071" y="3682872"/>
              <a:ext cx="1234440" cy="822960"/>
            </a:xfrm>
            <a:prstGeom prst="rect">
              <a:avLst/>
            </a:prstGeom>
            <a:solidFill>
              <a:srgbClr val="F08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hlinkClick r:id="rId8"/>
            </p:cNvPr>
            <p:cNvSpPr txBox="1"/>
            <p:nvPr/>
          </p:nvSpPr>
          <p:spPr>
            <a:xfrm>
              <a:off x="5018071" y="3812225"/>
              <a:ext cx="1234440" cy="678683"/>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in Workforce </a:t>
              </a:r>
            </a:p>
            <a:p>
              <a:pPr algn="ctr"/>
              <a:r>
                <a:rPr lang="en-US" sz="1467" dirty="0">
                  <a:solidFill>
                    <a:schemeClr val="bg1"/>
                  </a:solidFill>
                  <a:latin typeface="Arial" panose="020B0604020202020204" pitchFamily="34" charset="0"/>
                  <a:cs typeface="Arial" panose="020B0604020202020204" pitchFamily="34" charset="0"/>
                </a:rPr>
                <a:t>Management</a:t>
              </a:r>
            </a:p>
            <a:p>
              <a:pPr algn="ctr"/>
              <a:r>
                <a:rPr lang="en-US" sz="1467" dirty="0">
                  <a:solidFill>
                    <a:schemeClr val="bg1"/>
                  </a:solidFill>
                  <a:latin typeface="Arial" panose="020B0604020202020204" pitchFamily="34" charset="0"/>
                  <a:cs typeface="Arial" panose="020B0604020202020204" pitchFamily="34" charset="0"/>
                </a:rPr>
                <a:t>(CWM)</a:t>
              </a:r>
            </a:p>
          </p:txBody>
        </p:sp>
      </p:grpSp>
      <p:grpSp>
        <p:nvGrpSpPr>
          <p:cNvPr id="12" name="Group 11"/>
          <p:cNvGrpSpPr/>
          <p:nvPr/>
        </p:nvGrpSpPr>
        <p:grpSpPr>
          <a:xfrm>
            <a:off x="9391837" y="5401546"/>
            <a:ext cx="1810512" cy="1207008"/>
            <a:chOff x="6403525" y="3682872"/>
            <a:chExt cx="1234440" cy="822960"/>
          </a:xfrm>
        </p:grpSpPr>
        <p:sp>
          <p:nvSpPr>
            <p:cNvPr id="24" name="Rectangle 23"/>
            <p:cNvSpPr/>
            <p:nvPr/>
          </p:nvSpPr>
          <p:spPr>
            <a:xfrm>
              <a:off x="6403525" y="3682872"/>
              <a:ext cx="1234440" cy="822960"/>
            </a:xfrm>
            <a:prstGeom prst="rect">
              <a:avLst/>
            </a:prstGeom>
            <a:solidFill>
              <a:srgbClr val="A0C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hlinkClick r:id="rId9"/>
            </p:cNvPr>
            <p:cNvSpPr txBox="1"/>
            <p:nvPr/>
          </p:nvSpPr>
          <p:spPr>
            <a:xfrm>
              <a:off x="6403525" y="3812225"/>
              <a:ext cx="1234440" cy="678683"/>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in Organizational Effectiveness</a:t>
              </a:r>
            </a:p>
            <a:p>
              <a:pPr algn="ctr"/>
              <a:r>
                <a:rPr lang="en-US" sz="1467" dirty="0">
                  <a:solidFill>
                    <a:schemeClr val="bg1"/>
                  </a:solidFill>
                  <a:latin typeface="Arial" panose="020B0604020202020204" pitchFamily="34" charset="0"/>
                  <a:cs typeface="Arial" panose="020B0604020202020204" pitchFamily="34" charset="0"/>
                </a:rPr>
                <a:t>(COE)</a:t>
              </a:r>
            </a:p>
          </p:txBody>
        </p:sp>
      </p:grpSp>
      <p:grpSp>
        <p:nvGrpSpPr>
          <p:cNvPr id="13" name="Group 12"/>
          <p:cNvGrpSpPr/>
          <p:nvPr/>
        </p:nvGrpSpPr>
        <p:grpSpPr>
          <a:xfrm>
            <a:off x="3324404" y="7161344"/>
            <a:ext cx="1810512" cy="1207008"/>
            <a:chOff x="2308203" y="4882734"/>
            <a:chExt cx="1234440" cy="822960"/>
          </a:xfrm>
        </p:grpSpPr>
        <p:sp>
          <p:nvSpPr>
            <p:cNvPr id="35" name="Rectangle 34">
              <a:hlinkClick r:id="rId10"/>
            </p:cNvPr>
            <p:cNvSpPr/>
            <p:nvPr/>
          </p:nvSpPr>
          <p:spPr>
            <a:xfrm>
              <a:off x="2308203" y="4882734"/>
              <a:ext cx="1234440" cy="822960"/>
            </a:xfrm>
            <a:prstGeom prst="rect">
              <a:avLst/>
            </a:prstGeom>
            <a:solidFill>
              <a:srgbClr val="626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hlinkClick r:id="rId10"/>
            </p:cNvPr>
            <p:cNvSpPr txBox="1"/>
            <p:nvPr/>
          </p:nvSpPr>
          <p:spPr>
            <a:xfrm>
              <a:off x="2308203" y="5012087"/>
              <a:ext cx="1234440" cy="524751"/>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in Talent Acquisition</a:t>
              </a:r>
            </a:p>
            <a:p>
              <a:pPr algn="ctr"/>
              <a:r>
                <a:rPr lang="en-US" sz="1467" dirty="0">
                  <a:solidFill>
                    <a:schemeClr val="bg1"/>
                  </a:solidFill>
                  <a:latin typeface="Arial" panose="020B0604020202020204" pitchFamily="34" charset="0"/>
                  <a:cs typeface="Arial" panose="020B0604020202020204" pitchFamily="34" charset="0"/>
                </a:rPr>
                <a:t>(CTA)</a:t>
              </a:r>
            </a:p>
          </p:txBody>
        </p:sp>
      </p:grpSp>
      <p:grpSp>
        <p:nvGrpSpPr>
          <p:cNvPr id="14" name="Group 13"/>
          <p:cNvGrpSpPr/>
          <p:nvPr/>
        </p:nvGrpSpPr>
        <p:grpSpPr>
          <a:xfrm>
            <a:off x="5356403" y="7161344"/>
            <a:ext cx="1810512" cy="1207008"/>
            <a:chOff x="3652093" y="4882734"/>
            <a:chExt cx="1234440" cy="822960"/>
          </a:xfrm>
        </p:grpSpPr>
        <p:sp>
          <p:nvSpPr>
            <p:cNvPr id="37" name="Rectangle 36"/>
            <p:cNvSpPr/>
            <p:nvPr/>
          </p:nvSpPr>
          <p:spPr>
            <a:xfrm>
              <a:off x="3652093" y="4882734"/>
              <a:ext cx="1234440" cy="822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hlinkClick r:id="rId11"/>
            </p:cNvPr>
            <p:cNvSpPr txBox="1"/>
            <p:nvPr/>
          </p:nvSpPr>
          <p:spPr>
            <a:xfrm>
              <a:off x="3652093" y="5012087"/>
              <a:ext cx="1234440" cy="678683"/>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in Leadership </a:t>
              </a:r>
            </a:p>
            <a:p>
              <a:pPr algn="ctr"/>
              <a:r>
                <a:rPr lang="en-US" sz="1467" dirty="0">
                  <a:solidFill>
                    <a:schemeClr val="bg1"/>
                  </a:solidFill>
                  <a:latin typeface="Arial" panose="020B0604020202020204" pitchFamily="34" charset="0"/>
                  <a:cs typeface="Arial" panose="020B0604020202020204" pitchFamily="34" charset="0"/>
                </a:rPr>
                <a:t>Development</a:t>
              </a:r>
            </a:p>
            <a:p>
              <a:pPr algn="ctr"/>
              <a:r>
                <a:rPr lang="en-US" sz="1467" dirty="0">
                  <a:solidFill>
                    <a:schemeClr val="bg1"/>
                  </a:solidFill>
                  <a:latin typeface="Arial" panose="020B0604020202020204" pitchFamily="34" charset="0"/>
                  <a:cs typeface="Arial" panose="020B0604020202020204" pitchFamily="34" charset="0"/>
                </a:rPr>
                <a:t>(CLD)</a:t>
              </a:r>
            </a:p>
          </p:txBody>
        </p:sp>
      </p:grpSp>
      <p:grpSp>
        <p:nvGrpSpPr>
          <p:cNvPr id="15" name="Group 14"/>
          <p:cNvGrpSpPr/>
          <p:nvPr/>
        </p:nvGrpSpPr>
        <p:grpSpPr>
          <a:xfrm>
            <a:off x="7359837" y="7161344"/>
            <a:ext cx="1810512" cy="1207008"/>
            <a:chOff x="5018071" y="4882734"/>
            <a:chExt cx="1234440" cy="822960"/>
          </a:xfrm>
        </p:grpSpPr>
        <p:sp>
          <p:nvSpPr>
            <p:cNvPr id="33" name="Rectangle 32"/>
            <p:cNvSpPr/>
            <p:nvPr/>
          </p:nvSpPr>
          <p:spPr>
            <a:xfrm>
              <a:off x="5018071" y="4882734"/>
              <a:ext cx="1234440" cy="822960"/>
            </a:xfrm>
            <a:prstGeom prst="rect">
              <a:avLst/>
            </a:prstGeom>
            <a:solidFill>
              <a:srgbClr val="F5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hlinkClick r:id="rId12"/>
            </p:cNvPr>
            <p:cNvSpPr txBox="1"/>
            <p:nvPr/>
          </p:nvSpPr>
          <p:spPr>
            <a:xfrm>
              <a:off x="5018071" y="5012087"/>
              <a:ext cx="1234440" cy="678683"/>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in Workforce </a:t>
              </a:r>
            </a:p>
            <a:p>
              <a:pPr algn="ctr"/>
              <a:r>
                <a:rPr lang="en-US" sz="1467" dirty="0">
                  <a:solidFill>
                    <a:schemeClr val="bg1"/>
                  </a:solidFill>
                  <a:latin typeface="Arial" panose="020B0604020202020204" pitchFamily="34" charset="0"/>
                  <a:cs typeface="Arial" panose="020B0604020202020204" pitchFamily="34" charset="0"/>
                </a:rPr>
                <a:t>Analytics</a:t>
              </a:r>
            </a:p>
            <a:p>
              <a:pPr algn="ctr"/>
              <a:r>
                <a:rPr lang="en-US" sz="1467" dirty="0">
                  <a:solidFill>
                    <a:schemeClr val="bg1"/>
                  </a:solidFill>
                  <a:latin typeface="Arial" panose="020B0604020202020204" pitchFamily="34" charset="0"/>
                  <a:cs typeface="Arial" panose="020B0604020202020204" pitchFamily="34" charset="0"/>
                </a:rPr>
                <a:t>(CWA)</a:t>
              </a:r>
            </a:p>
          </p:txBody>
        </p:sp>
      </p:grpSp>
      <p:grpSp>
        <p:nvGrpSpPr>
          <p:cNvPr id="17" name="Group 16"/>
          <p:cNvGrpSpPr/>
          <p:nvPr/>
        </p:nvGrpSpPr>
        <p:grpSpPr>
          <a:xfrm>
            <a:off x="9391837" y="7161344"/>
            <a:ext cx="1810512" cy="1207008"/>
            <a:chOff x="6403525" y="4882734"/>
            <a:chExt cx="1234440" cy="822960"/>
          </a:xfrm>
        </p:grpSpPr>
        <p:sp>
          <p:nvSpPr>
            <p:cNvPr id="34" name="Rectangle 33"/>
            <p:cNvSpPr/>
            <p:nvPr/>
          </p:nvSpPr>
          <p:spPr>
            <a:xfrm>
              <a:off x="6403525" y="4882734"/>
              <a:ext cx="1234440" cy="822960"/>
            </a:xfrm>
            <a:prstGeom prst="rect">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hlinkClick r:id="rId13"/>
            </p:cNvPr>
            <p:cNvSpPr txBox="1"/>
            <p:nvPr/>
          </p:nvSpPr>
          <p:spPr>
            <a:xfrm>
              <a:off x="6403525" y="5012087"/>
              <a:ext cx="1234440" cy="524751"/>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in Workforce </a:t>
              </a:r>
            </a:p>
            <a:p>
              <a:pPr algn="ctr"/>
              <a:r>
                <a:rPr lang="en-US" sz="1467" dirty="0">
                  <a:solidFill>
                    <a:schemeClr val="bg1"/>
                  </a:solidFill>
                  <a:latin typeface="Arial" panose="020B0604020202020204" pitchFamily="34" charset="0"/>
                  <a:cs typeface="Arial" panose="020B0604020202020204" pitchFamily="34" charset="0"/>
                </a:rPr>
                <a:t>Analytics (CWP)</a:t>
              </a:r>
            </a:p>
          </p:txBody>
        </p:sp>
      </p:grpSp>
      <p:grpSp>
        <p:nvGrpSpPr>
          <p:cNvPr id="18" name="Group 17"/>
          <p:cNvGrpSpPr/>
          <p:nvPr/>
        </p:nvGrpSpPr>
        <p:grpSpPr>
          <a:xfrm>
            <a:off x="11427667" y="7161344"/>
            <a:ext cx="1810512" cy="1207008"/>
            <a:chOff x="7791591" y="4882734"/>
            <a:chExt cx="1234440" cy="822960"/>
          </a:xfrm>
        </p:grpSpPr>
        <p:sp>
          <p:nvSpPr>
            <p:cNvPr id="42" name="Rectangle 41"/>
            <p:cNvSpPr/>
            <p:nvPr/>
          </p:nvSpPr>
          <p:spPr>
            <a:xfrm>
              <a:off x="7791591" y="4882734"/>
              <a:ext cx="1234440" cy="822960"/>
            </a:xfrm>
            <a:prstGeom prst="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hlinkClick r:id="rId14"/>
            </p:cNvPr>
            <p:cNvSpPr txBox="1"/>
            <p:nvPr/>
          </p:nvSpPr>
          <p:spPr>
            <a:xfrm>
              <a:off x="7791591" y="5012087"/>
              <a:ext cx="1234440" cy="524750"/>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in Change Management</a:t>
              </a:r>
            </a:p>
            <a:p>
              <a:pPr algn="ctr"/>
              <a:r>
                <a:rPr lang="en-US" sz="1467" dirty="0">
                  <a:solidFill>
                    <a:schemeClr val="bg1"/>
                  </a:solidFill>
                  <a:latin typeface="Arial" panose="020B0604020202020204" pitchFamily="34" charset="0"/>
                  <a:cs typeface="Arial" panose="020B0604020202020204" pitchFamily="34" charset="0"/>
                </a:rPr>
                <a:t>(CCM)</a:t>
              </a:r>
            </a:p>
          </p:txBody>
        </p:sp>
      </p:grpSp>
      <p:grpSp>
        <p:nvGrpSpPr>
          <p:cNvPr id="19" name="Group 18"/>
          <p:cNvGrpSpPr/>
          <p:nvPr/>
        </p:nvGrpSpPr>
        <p:grpSpPr>
          <a:xfrm>
            <a:off x="13431101" y="7161344"/>
            <a:ext cx="1839077" cy="1207008"/>
            <a:chOff x="9157569" y="4882734"/>
            <a:chExt cx="1253916" cy="822960"/>
          </a:xfrm>
        </p:grpSpPr>
        <p:sp>
          <p:nvSpPr>
            <p:cNvPr id="43" name="Rectangle 42"/>
            <p:cNvSpPr/>
            <p:nvPr/>
          </p:nvSpPr>
          <p:spPr>
            <a:xfrm>
              <a:off x="9177045" y="4882734"/>
              <a:ext cx="1234440" cy="822960"/>
            </a:xfrm>
            <a:prstGeom prst="rect">
              <a:avLst/>
            </a:prstGeom>
            <a:solidFill>
              <a:srgbClr val="2FA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hlinkClick r:id="rId15"/>
            </p:cNvPr>
            <p:cNvSpPr txBox="1"/>
            <p:nvPr/>
          </p:nvSpPr>
          <p:spPr>
            <a:xfrm>
              <a:off x="9157569" y="5012087"/>
              <a:ext cx="1234440" cy="678683"/>
            </a:xfrm>
            <a:prstGeom prst="rect">
              <a:avLst/>
            </a:prstGeom>
            <a:noFill/>
          </p:spPr>
          <p:txBody>
            <a:bodyPr wrap="square" rtlCol="0">
              <a:spAutoFit/>
            </a:bodyPr>
            <a:lstStyle/>
            <a:p>
              <a:pPr algn="ctr"/>
              <a:r>
                <a:rPr lang="en-US" sz="1467" dirty="0">
                  <a:solidFill>
                    <a:schemeClr val="bg1"/>
                  </a:solidFill>
                  <a:latin typeface="Arial" panose="020B0604020202020204" pitchFamily="34" charset="0"/>
                  <a:cs typeface="Arial" panose="020B0604020202020204" pitchFamily="34" charset="0"/>
                </a:rPr>
                <a:t>Certified in Employee Engagement</a:t>
              </a:r>
            </a:p>
            <a:p>
              <a:pPr algn="ctr"/>
              <a:r>
                <a:rPr lang="en-US" sz="1467" dirty="0">
                  <a:solidFill>
                    <a:schemeClr val="bg1"/>
                  </a:solidFill>
                  <a:latin typeface="Arial" panose="020B0604020202020204" pitchFamily="34" charset="0"/>
                  <a:cs typeface="Arial" panose="020B0604020202020204" pitchFamily="34" charset="0"/>
                </a:rPr>
                <a:t>(CEE)</a:t>
              </a:r>
            </a:p>
          </p:txBody>
        </p:sp>
      </p:grpSp>
      <p:sp>
        <p:nvSpPr>
          <p:cNvPr id="46" name="TextBox 45"/>
          <p:cNvSpPr txBox="1"/>
          <p:nvPr/>
        </p:nvSpPr>
        <p:spPr>
          <a:xfrm>
            <a:off x="1955801" y="8810413"/>
            <a:ext cx="1331437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Our curriculum outline and certification exam are set by our </a:t>
            </a:r>
            <a:r>
              <a:rPr lang="en-US" dirty="0">
                <a:latin typeface="Arial" panose="020B0604020202020204" pitchFamily="34" charset="0"/>
                <a:cs typeface="Arial" panose="020B0604020202020204" pitchFamily="34" charset="0"/>
                <a:hlinkClick r:id="rId16"/>
              </a:rPr>
              <a:t>expert panel </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7524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p:nvPr/>
        </p:nvSpPr>
        <p:spPr>
          <a:xfrm>
            <a:off x="14274006" y="8282770"/>
            <a:ext cx="3329836" cy="85403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34112" tIns="67056" rIns="134112" bIns="67056" numCol="1" spcCol="0" rtlCol="0" fromWordArt="0" anchor="t" anchorCtr="0" forceAA="0" compatLnSpc="1">
            <a:prstTxWarp prst="textNoShape">
              <a:avLst/>
            </a:prstTxWarp>
            <a:noAutofit/>
          </a:bodyPr>
          <a:lstStyle/>
          <a:p>
            <a:pPr algn="ctr">
              <a:lnSpc>
                <a:spcPct val="107000"/>
              </a:lnSpc>
              <a:spcBef>
                <a:spcPts val="0"/>
              </a:spcBef>
              <a:spcAft>
                <a:spcPts val="0"/>
              </a:spcAft>
            </a:pPr>
            <a:r>
              <a:rPr lang="en-US" dirty="0">
                <a:effectLst/>
                <a:latin typeface="Source Sans Pro"/>
                <a:ea typeface="Calibri" panose="020F0502020204030204" pitchFamily="34" charset="0"/>
                <a:cs typeface="Times New Roman" panose="02020603050405020304" pitchFamily="18" charset="0"/>
              </a:rPr>
              <a:t>Krista </a:t>
            </a:r>
            <a:r>
              <a:rPr lang="en-US" dirty="0" err="1">
                <a:effectLst/>
                <a:latin typeface="Source Sans Pro"/>
                <a:ea typeface="Calibri" panose="020F0502020204030204" pitchFamily="34" charset="0"/>
                <a:cs typeface="Times New Roman" panose="02020603050405020304" pitchFamily="18" charset="0"/>
              </a:rPr>
              <a:t>Uggerslev</a:t>
            </a:r>
            <a:endParaRPr lang="en-US" dirty="0">
              <a:effectLst/>
              <a:latin typeface="Source Sans Pro"/>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2053" dirty="0">
                <a:solidFill>
                  <a:schemeClr val="tx1">
                    <a:lumMod val="65000"/>
                    <a:lumOff val="35000"/>
                  </a:schemeClr>
                </a:solidFill>
                <a:latin typeface="Source Sans Pro"/>
                <a:ea typeface="Calibri" panose="020F0502020204030204" pitchFamily="34" charset="0"/>
                <a:cs typeface="Times New Roman" panose="02020603050405020304" pitchFamily="18" charset="0"/>
              </a:rPr>
              <a:t>        &amp; </a:t>
            </a:r>
            <a:r>
              <a:rPr lang="en-US" sz="2053" dirty="0" err="1">
                <a:solidFill>
                  <a:schemeClr val="tx1">
                    <a:lumMod val="65000"/>
                    <a:lumOff val="35000"/>
                  </a:schemeClr>
                </a:solidFill>
                <a:latin typeface="Source Sans Pro"/>
                <a:ea typeface="Calibri" panose="020F0502020204030204" pitchFamily="34" charset="0"/>
                <a:cs typeface="Times New Roman" panose="02020603050405020304" pitchFamily="18" charset="0"/>
              </a:rPr>
              <a:t>metaBUS</a:t>
            </a:r>
            <a:endParaRPr lang="en-US" sz="2053" dirty="0">
              <a:solidFill>
                <a:schemeClr val="tx1">
                  <a:lumMod val="65000"/>
                  <a:lumOff val="35000"/>
                </a:schemeClr>
              </a:solidFill>
              <a:latin typeface="Source Sans Pro"/>
              <a:ea typeface="Calibri" panose="020F0502020204030204" pitchFamily="34" charset="0"/>
              <a:cs typeface="Times New Roman" panose="02020603050405020304" pitchFamily="18" charset="0"/>
            </a:endParaRP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p:txBody>
      </p:sp>
      <p:sp>
        <p:nvSpPr>
          <p:cNvPr id="3" name="Footer Placeholder 2"/>
          <p:cNvSpPr>
            <a:spLocks noGrp="1"/>
          </p:cNvSpPr>
          <p:nvPr>
            <p:ph type="ftr" sz="quarter" idx="11"/>
          </p:nvPr>
        </p:nvSpPr>
        <p:spPr/>
        <p:txBody>
          <a:bodyPr/>
          <a:lstStyle/>
          <a:p>
            <a:r>
              <a:rPr lang="en-US" dirty="0"/>
              <a:t>Confidential. </a:t>
            </a:r>
          </a:p>
        </p:txBody>
      </p:sp>
      <p:sp>
        <p:nvSpPr>
          <p:cNvPr id="4" name="Slide Number Placeholder 3"/>
          <p:cNvSpPr>
            <a:spLocks noGrp="1"/>
          </p:cNvSpPr>
          <p:nvPr>
            <p:ph type="sldNum" sz="quarter" idx="12"/>
          </p:nvPr>
        </p:nvSpPr>
        <p:spPr/>
        <p:txBody>
          <a:bodyPr/>
          <a:lstStyle/>
          <a:p>
            <a:fld id="{745D2F46-AC3D-4DC9-B410-D219DFE4AF54}" type="slidenum">
              <a:rPr lang="en-US" smtClean="0"/>
              <a:t>8</a:t>
            </a:fld>
            <a:endParaRPr lang="en-US"/>
          </a:p>
        </p:txBody>
      </p:sp>
      <p:pic>
        <p:nvPicPr>
          <p:cNvPr id="5" name="Picture 4" descr="C:\Users\sarka\Dropbox (HCG)\Website images\Expert panel\Krista Uggerslev.jpg"/>
          <p:cNvPicPr/>
          <p:nvPr/>
        </p:nvPicPr>
        <p:blipFill rotWithShape="1">
          <a:blip r:embed="rId4" cstate="print">
            <a:extLst>
              <a:ext uri="{28A0092B-C50C-407E-A947-70E740481C1C}">
                <a14:useLocalDpi xmlns:a14="http://schemas.microsoft.com/office/drawing/2010/main" val="0"/>
              </a:ext>
            </a:extLst>
          </a:blip>
          <a:srcRect l="18407" t="20205" r="22550" b="32535"/>
          <a:stretch/>
        </p:blipFill>
        <p:spPr bwMode="auto">
          <a:xfrm>
            <a:off x="14719492" y="5603251"/>
            <a:ext cx="2279904" cy="2678000"/>
          </a:xfrm>
          <a:prstGeom prst="rect">
            <a:avLst/>
          </a:prstGeom>
          <a:noFill/>
          <a:ln>
            <a:noFill/>
          </a:ln>
          <a:extLst>
            <a:ext uri="{53640926-AAD7-44D8-BBD7-CCE9431645EC}">
              <a14:shadowObscured xmlns:a14="http://schemas.microsoft.com/office/drawing/2010/main"/>
            </a:ext>
          </a:extLst>
        </p:spPr>
      </p:pic>
      <p:pic>
        <p:nvPicPr>
          <p:cNvPr id="6" name="Picture 5" descr="Headshot of Frank Bosco"/>
          <p:cNvPicPr/>
          <p:nvPr/>
        </p:nvPicPr>
        <p:blipFill rotWithShape="1">
          <a:blip r:embed="rId5">
            <a:extLst>
              <a:ext uri="{28A0092B-C50C-407E-A947-70E740481C1C}">
                <a14:useLocalDpi xmlns:a14="http://schemas.microsoft.com/office/drawing/2010/main" val="0"/>
              </a:ext>
            </a:extLst>
          </a:blip>
          <a:srcRect b="18454"/>
          <a:stretch/>
        </p:blipFill>
        <p:spPr bwMode="auto">
          <a:xfrm>
            <a:off x="11433127" y="5601131"/>
            <a:ext cx="2279904" cy="2682240"/>
          </a:xfrm>
          <a:prstGeom prst="rect">
            <a:avLst/>
          </a:prstGeom>
          <a:noFill/>
          <a:ln>
            <a:noFill/>
          </a:ln>
        </p:spPr>
      </p:pic>
      <p:sp>
        <p:nvSpPr>
          <p:cNvPr id="7" name="Text Box 10"/>
          <p:cNvSpPr txBox="1"/>
          <p:nvPr/>
        </p:nvSpPr>
        <p:spPr>
          <a:xfrm>
            <a:off x="25179025" y="17888121"/>
            <a:ext cx="776643" cy="1283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34112" tIns="67056" rIns="134112" bIns="67056" numCol="1" spcCol="0" rtlCol="0" fromWordArt="0" anchor="t" anchorCtr="0" forceAA="0" compatLnSpc="1">
            <a:prstTxWarp prst="textNoShape">
              <a:avLst/>
            </a:prstTxWarp>
            <a:noAutofit/>
          </a:bodyPr>
          <a:lstStyle/>
          <a:p>
            <a:pPr algn="ctr">
              <a:lnSpc>
                <a:spcPct val="107000"/>
              </a:lnSpc>
              <a:spcBef>
                <a:spcPts val="0"/>
              </a:spcBef>
              <a:spcAft>
                <a:spcPts val="0"/>
              </a:spcAft>
            </a:pPr>
            <a:r>
              <a:rPr lang="en-US" dirty="0">
                <a:effectLst/>
                <a:latin typeface="Source Sans Pro"/>
                <a:ea typeface="Calibri" panose="020F0502020204030204" pitchFamily="34" charset="0"/>
                <a:cs typeface="Times New Roman" panose="02020603050405020304" pitchFamily="18" charset="0"/>
              </a:rPr>
              <a:t> Frank Bosco</a:t>
            </a:r>
          </a:p>
          <a:p>
            <a:pPr algn="ctr">
              <a:lnSpc>
                <a:spcPct val="107000"/>
              </a:lnSpc>
              <a:spcBef>
                <a:spcPts val="0"/>
              </a:spcBef>
              <a:spcAft>
                <a:spcPts val="0"/>
              </a:spcAft>
            </a:pPr>
            <a:r>
              <a:rPr lang="en-US" sz="2053" dirty="0">
                <a:solidFill>
                  <a:schemeClr val="tx1">
                    <a:lumMod val="65000"/>
                    <a:lumOff val="35000"/>
                  </a:schemeClr>
                </a:solidFill>
                <a:latin typeface="Source Sans Pro"/>
                <a:ea typeface="Calibri" panose="020F0502020204030204" pitchFamily="34" charset="0"/>
                <a:cs typeface="Times New Roman" panose="02020603050405020304" pitchFamily="18" charset="0"/>
              </a:rPr>
              <a:t>                  &amp; </a:t>
            </a:r>
            <a:r>
              <a:rPr lang="en-US" sz="2053" dirty="0" err="1">
                <a:solidFill>
                  <a:schemeClr val="tx1">
                    <a:lumMod val="65000"/>
                    <a:lumOff val="35000"/>
                  </a:schemeClr>
                </a:solidFill>
                <a:latin typeface="Source Sans Pro"/>
                <a:ea typeface="Calibri" panose="020F0502020204030204" pitchFamily="34" charset="0"/>
                <a:cs typeface="Times New Roman" panose="02020603050405020304" pitchFamily="18" charset="0"/>
              </a:rPr>
              <a:t>metaBUS</a:t>
            </a:r>
            <a:endParaRPr lang="en-US" sz="2053" dirty="0">
              <a:solidFill>
                <a:schemeClr val="tx1">
                  <a:lumMod val="65000"/>
                  <a:lumOff val="35000"/>
                </a:schemeClr>
              </a:solidFill>
              <a:latin typeface="Source Sans Pro"/>
              <a:ea typeface="Calibri" panose="020F0502020204030204" pitchFamily="34" charset="0"/>
              <a:cs typeface="Times New Roman" panose="02020603050405020304" pitchFamily="18" charset="0"/>
            </a:endParaRP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p:txBody>
      </p:sp>
      <p:pic>
        <p:nvPicPr>
          <p:cNvPr id="9" name="Picture 8" descr="C:\Users\sarka\Dropbox (HCG)\Website images\Expert panel\Ramzi Baydoun.png"/>
          <p:cNvPicPr/>
          <p:nvPr/>
        </p:nvPicPr>
        <p:blipFill rotWithShape="1">
          <a:blip r:embed="rId6">
            <a:extLst>
              <a:ext uri="{28A0092B-C50C-407E-A947-70E740481C1C}">
                <a14:useLocalDpi xmlns:a14="http://schemas.microsoft.com/office/drawing/2010/main" val="0"/>
              </a:ext>
            </a:extLst>
          </a:blip>
          <a:srcRect b="21023"/>
          <a:stretch/>
        </p:blipFill>
        <p:spPr bwMode="auto">
          <a:xfrm>
            <a:off x="1002412" y="1393938"/>
            <a:ext cx="2279904" cy="2682240"/>
          </a:xfrm>
          <a:prstGeom prst="rect">
            <a:avLst/>
          </a:prstGeom>
          <a:noFill/>
          <a:ln>
            <a:noFill/>
          </a:ln>
        </p:spPr>
      </p:pic>
      <p:pic>
        <p:nvPicPr>
          <p:cNvPr id="10" name="Picture 9" descr="Picture"/>
          <p:cNvPicPr/>
          <p:nvPr/>
        </p:nvPicPr>
        <p:blipFill rotWithShape="1">
          <a:blip r:embed="rId7">
            <a:extLst>
              <a:ext uri="{28A0092B-C50C-407E-A947-70E740481C1C}">
                <a14:useLocalDpi xmlns:a14="http://schemas.microsoft.com/office/drawing/2010/main" val="0"/>
              </a:ext>
            </a:extLst>
          </a:blip>
          <a:srcRect b="18049"/>
          <a:stretch/>
        </p:blipFill>
        <p:spPr bwMode="auto">
          <a:xfrm>
            <a:off x="4364269" y="1378756"/>
            <a:ext cx="2279904" cy="2682240"/>
          </a:xfrm>
          <a:prstGeom prst="rect">
            <a:avLst/>
          </a:prstGeom>
          <a:noFill/>
          <a:ln>
            <a:noFill/>
          </a:ln>
        </p:spPr>
      </p:pic>
      <p:pic>
        <p:nvPicPr>
          <p:cNvPr id="11" name="Picture 10" descr="Picture"/>
          <p:cNvPicPr/>
          <p:nvPr/>
        </p:nvPicPr>
        <p:blipFill rotWithShape="1">
          <a:blip r:embed="rId8">
            <a:extLst>
              <a:ext uri="{28A0092B-C50C-407E-A947-70E740481C1C}">
                <a14:useLocalDpi xmlns:a14="http://schemas.microsoft.com/office/drawing/2010/main" val="0"/>
              </a:ext>
            </a:extLst>
          </a:blip>
          <a:srcRect b="17759"/>
          <a:stretch/>
        </p:blipFill>
        <p:spPr bwMode="auto">
          <a:xfrm>
            <a:off x="7898698" y="1378756"/>
            <a:ext cx="2279904" cy="2682240"/>
          </a:xfrm>
          <a:prstGeom prst="rect">
            <a:avLst/>
          </a:prstGeom>
          <a:noFill/>
          <a:ln>
            <a:noFill/>
          </a:ln>
        </p:spPr>
      </p:pic>
      <p:pic>
        <p:nvPicPr>
          <p:cNvPr id="12" name="Picture 11" descr="C:\Users\sarka\Dropbox (HCG)\Website images\Expert panel\Eric ORourke.png"/>
          <p:cNvPicPr/>
          <p:nvPr/>
        </p:nvPicPr>
        <p:blipFill rotWithShape="1">
          <a:blip r:embed="rId9">
            <a:extLst>
              <a:ext uri="{28A0092B-C50C-407E-A947-70E740481C1C}">
                <a14:useLocalDpi xmlns:a14="http://schemas.microsoft.com/office/drawing/2010/main" val="0"/>
              </a:ext>
            </a:extLst>
          </a:blip>
          <a:srcRect t="11345"/>
          <a:stretch/>
        </p:blipFill>
        <p:spPr bwMode="auto">
          <a:xfrm>
            <a:off x="11433127" y="1340159"/>
            <a:ext cx="2279904" cy="2682240"/>
          </a:xfrm>
          <a:prstGeom prst="rect">
            <a:avLst/>
          </a:prstGeom>
          <a:noFill/>
          <a:ln>
            <a:noFill/>
          </a:ln>
        </p:spPr>
      </p:pic>
      <p:pic>
        <p:nvPicPr>
          <p:cNvPr id="13" name="Picture 12" descr="Picture"/>
          <p:cNvPicPr/>
          <p:nvPr/>
        </p:nvPicPr>
        <p:blipFill rotWithShape="1">
          <a:blip r:embed="rId10">
            <a:extLst>
              <a:ext uri="{28A0092B-C50C-407E-A947-70E740481C1C}">
                <a14:useLocalDpi xmlns:a14="http://schemas.microsoft.com/office/drawing/2010/main" val="0"/>
              </a:ext>
            </a:extLst>
          </a:blip>
          <a:srcRect t="7522"/>
          <a:stretch/>
        </p:blipFill>
        <p:spPr bwMode="auto">
          <a:xfrm>
            <a:off x="14719492" y="1356117"/>
            <a:ext cx="2279904" cy="2682240"/>
          </a:xfrm>
          <a:prstGeom prst="rect">
            <a:avLst/>
          </a:prstGeom>
          <a:noFill/>
          <a:ln>
            <a:noFill/>
          </a:ln>
        </p:spPr>
      </p:pic>
      <p:pic>
        <p:nvPicPr>
          <p:cNvPr id="14" name="Picture 13" descr="C:\Users\sarka\Dropbox (HCG)\Website images\Expert panel\Aarti Shyamsundar.jpg"/>
          <p:cNvPicPr/>
          <p:nvPr/>
        </p:nvPicPr>
        <p:blipFill rotWithShape="1">
          <a:blip r:embed="rId11" cstate="print">
            <a:extLst>
              <a:ext uri="{28A0092B-C50C-407E-A947-70E740481C1C}">
                <a14:useLocalDpi xmlns:a14="http://schemas.microsoft.com/office/drawing/2010/main" val="0"/>
              </a:ext>
            </a:extLst>
          </a:blip>
          <a:srcRect t="11140" r="-865" b="18780"/>
          <a:stretch/>
        </p:blipFill>
        <p:spPr bwMode="auto">
          <a:xfrm>
            <a:off x="4364269" y="5601131"/>
            <a:ext cx="2279904" cy="2682240"/>
          </a:xfrm>
          <a:prstGeom prst="rect">
            <a:avLst/>
          </a:prstGeom>
          <a:noFill/>
          <a:ln>
            <a:noFill/>
          </a:ln>
          <a:extLst>
            <a:ext uri="{53640926-AAD7-44D8-BBD7-CCE9431645EC}">
              <a14:shadowObscured xmlns:a14="http://schemas.microsoft.com/office/drawing/2010/main"/>
            </a:ext>
          </a:extLst>
        </p:spPr>
      </p:pic>
      <p:pic>
        <p:nvPicPr>
          <p:cNvPr id="15" name="Picture 14" descr="C:\Users\sarka\Dropbox (HCG)\Website images\Expert panel\Michael Tocci.png"/>
          <p:cNvPicPr/>
          <p:nvPr/>
        </p:nvPicPr>
        <p:blipFill rotWithShape="1">
          <a:blip r:embed="rId12" cstate="print">
            <a:extLst>
              <a:ext uri="{28A0092B-C50C-407E-A947-70E740481C1C}">
                <a14:useLocalDpi xmlns:a14="http://schemas.microsoft.com/office/drawing/2010/main" val="0"/>
              </a:ext>
            </a:extLst>
          </a:blip>
          <a:srcRect l="11855" t="7828" r="18944"/>
          <a:stretch/>
        </p:blipFill>
        <p:spPr bwMode="auto">
          <a:xfrm>
            <a:off x="7898698" y="5601131"/>
            <a:ext cx="2279904" cy="2682240"/>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629084" y="229451"/>
            <a:ext cx="6299767" cy="904863"/>
          </a:xfrm>
          <a:prstGeom prst="rect">
            <a:avLst/>
          </a:prstGeom>
        </p:spPr>
        <p:txBody>
          <a:bodyPr wrap="square">
            <a:spAutoFit/>
          </a:bodyPr>
          <a:lstStyle/>
          <a:p>
            <a:r>
              <a:rPr lang="en-US" sz="5280" b="1" dirty="0">
                <a:solidFill>
                  <a:schemeClr val="tx1">
                    <a:lumMod val="65000"/>
                    <a:lumOff val="35000"/>
                  </a:schemeClr>
                </a:solidFill>
              </a:rPr>
              <a:t>HCG Expert Panel</a:t>
            </a:r>
          </a:p>
        </p:txBody>
      </p:sp>
      <p:pic>
        <p:nvPicPr>
          <p:cNvPr id="1026" name="Picture 2" descr="http://www.siop.org/userfiles/image/2017%20Conference/graphics/G161130RameshAnuradh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4244" y="5601131"/>
            <a:ext cx="2235200" cy="268224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49376" y="4167501"/>
            <a:ext cx="2675854" cy="685252"/>
          </a:xfrm>
          <a:prstGeom prst="rect">
            <a:avLst/>
          </a:prstGeom>
        </p:spPr>
        <p:txBody>
          <a:bodyPr wrap="square">
            <a:spAutoFit/>
          </a:bodyPr>
          <a:lstStyle/>
          <a:p>
            <a:pPr algn="ctr"/>
            <a:r>
              <a:rPr lang="en-US" dirty="0">
                <a:solidFill>
                  <a:srgbClr val="000000"/>
                </a:solidFill>
                <a:latin typeface="Source Sans Pro"/>
              </a:rPr>
              <a:t>Ramzi Baydoun</a:t>
            </a:r>
            <a:br>
              <a:rPr lang="en-US" dirty="0">
                <a:solidFill>
                  <a:srgbClr val="000000"/>
                </a:solidFill>
                <a:latin typeface="Source Sans Pro"/>
              </a:rPr>
            </a:br>
            <a:r>
              <a:rPr lang="en-US" sz="2053" dirty="0">
                <a:solidFill>
                  <a:srgbClr val="666A73"/>
                </a:solidFill>
                <a:latin typeface="Source Sans Pro"/>
              </a:rPr>
              <a:t>​</a:t>
            </a:r>
            <a:endParaRPr lang="en-US" sz="2053" dirty="0"/>
          </a:p>
        </p:txBody>
      </p:sp>
      <p:sp>
        <p:nvSpPr>
          <p:cNvPr id="19" name="Rectangle 18"/>
          <p:cNvSpPr/>
          <p:nvPr/>
        </p:nvSpPr>
        <p:spPr>
          <a:xfrm>
            <a:off x="4572753" y="4186519"/>
            <a:ext cx="3263569" cy="584775"/>
          </a:xfrm>
          <a:prstGeom prst="rect">
            <a:avLst/>
          </a:prstGeom>
        </p:spPr>
        <p:txBody>
          <a:bodyPr wrap="square">
            <a:spAutoFit/>
          </a:bodyPr>
          <a:lstStyle/>
          <a:p>
            <a:pPr fontAlgn="t"/>
            <a:r>
              <a:rPr lang="en-US" dirty="0">
                <a:solidFill>
                  <a:srgbClr val="000000"/>
                </a:solidFill>
                <a:latin typeface="Source Sans Pro"/>
              </a:rPr>
              <a:t>Victoria A. Davis</a:t>
            </a:r>
            <a:br>
              <a:rPr lang="en-US" dirty="0">
                <a:solidFill>
                  <a:srgbClr val="000000"/>
                </a:solidFill>
                <a:latin typeface="Source Sans Pro"/>
              </a:rPr>
            </a:br>
            <a:r>
              <a:rPr lang="en-US" sz="1400" dirty="0" err="1">
                <a:solidFill>
                  <a:schemeClr val="tx1">
                    <a:lumMod val="65000"/>
                    <a:lumOff val="35000"/>
                  </a:schemeClr>
                </a:solidFill>
                <a:latin typeface="Source Sans Pro"/>
              </a:rPr>
              <a:t>Fm</a:t>
            </a:r>
            <a:endParaRPr lang="en-US" sz="1400" dirty="0">
              <a:solidFill>
                <a:schemeClr val="tx1">
                  <a:lumMod val="65000"/>
                  <a:lumOff val="35000"/>
                </a:schemeClr>
              </a:solidFill>
              <a:latin typeface="Source Sans Pro"/>
            </a:endParaRPr>
          </a:p>
        </p:txBody>
      </p:sp>
      <p:sp>
        <p:nvSpPr>
          <p:cNvPr id="20" name="Rectangle 19"/>
          <p:cNvSpPr/>
          <p:nvPr/>
        </p:nvSpPr>
        <p:spPr>
          <a:xfrm>
            <a:off x="7675558" y="4086365"/>
            <a:ext cx="2610793" cy="685252"/>
          </a:xfrm>
          <a:prstGeom prst="rect">
            <a:avLst/>
          </a:prstGeom>
        </p:spPr>
        <p:txBody>
          <a:bodyPr wrap="square">
            <a:spAutoFit/>
          </a:bodyPr>
          <a:lstStyle/>
          <a:p>
            <a:pPr algn="ctr" fontAlgn="t"/>
            <a:r>
              <a:rPr lang="en-US" dirty="0">
                <a:solidFill>
                  <a:srgbClr val="000000"/>
                </a:solidFill>
                <a:latin typeface="Source Sans Pro"/>
              </a:rPr>
              <a:t>Liberty Munson</a:t>
            </a:r>
            <a:br>
              <a:rPr lang="en-US" dirty="0">
                <a:solidFill>
                  <a:srgbClr val="000000"/>
                </a:solidFill>
                <a:latin typeface="Source Sans Pro"/>
              </a:rPr>
            </a:br>
            <a:endParaRPr lang="en-US" sz="2053" dirty="0">
              <a:solidFill>
                <a:schemeClr val="tx1">
                  <a:lumMod val="65000"/>
                  <a:lumOff val="35000"/>
                </a:schemeClr>
              </a:solidFill>
              <a:latin typeface="Source Sans Pro"/>
            </a:endParaRPr>
          </a:p>
        </p:txBody>
      </p:sp>
      <p:sp>
        <p:nvSpPr>
          <p:cNvPr id="21" name="Rectangle 20"/>
          <p:cNvSpPr/>
          <p:nvPr/>
        </p:nvSpPr>
        <p:spPr>
          <a:xfrm>
            <a:off x="11333874" y="4086367"/>
            <a:ext cx="2379158" cy="685252"/>
          </a:xfrm>
          <a:prstGeom prst="rect">
            <a:avLst/>
          </a:prstGeom>
        </p:spPr>
        <p:txBody>
          <a:bodyPr wrap="square">
            <a:spAutoFit/>
          </a:bodyPr>
          <a:lstStyle/>
          <a:p>
            <a:pPr algn="ctr"/>
            <a:r>
              <a:rPr lang="en-US" dirty="0">
                <a:solidFill>
                  <a:srgbClr val="000000"/>
                </a:solidFill>
                <a:latin typeface="Source Sans Pro"/>
              </a:rPr>
              <a:t>Eric O’Rourke</a:t>
            </a:r>
            <a:br>
              <a:rPr lang="en-US" dirty="0">
                <a:solidFill>
                  <a:srgbClr val="000000"/>
                </a:solidFill>
                <a:latin typeface="Source Sans Pro"/>
              </a:rPr>
            </a:br>
            <a:endParaRPr lang="en-US" sz="2053" dirty="0">
              <a:solidFill>
                <a:schemeClr val="tx1">
                  <a:lumMod val="65000"/>
                  <a:lumOff val="35000"/>
                </a:schemeClr>
              </a:solidFill>
            </a:endParaRPr>
          </a:p>
        </p:txBody>
      </p:sp>
      <p:sp>
        <p:nvSpPr>
          <p:cNvPr id="23" name="Rectangle 22"/>
          <p:cNvSpPr/>
          <p:nvPr/>
        </p:nvSpPr>
        <p:spPr>
          <a:xfrm>
            <a:off x="3923026" y="8279132"/>
            <a:ext cx="3243168" cy="685252"/>
          </a:xfrm>
          <a:prstGeom prst="rect">
            <a:avLst/>
          </a:prstGeom>
        </p:spPr>
        <p:txBody>
          <a:bodyPr wrap="square">
            <a:spAutoFit/>
          </a:bodyPr>
          <a:lstStyle/>
          <a:p>
            <a:pPr algn="ctr" fontAlgn="t"/>
            <a:r>
              <a:rPr lang="en-US" dirty="0">
                <a:solidFill>
                  <a:srgbClr val="000000"/>
                </a:solidFill>
                <a:latin typeface="Source Sans Pro"/>
              </a:rPr>
              <a:t>Aarti Shyamsunder</a:t>
            </a:r>
            <a:br>
              <a:rPr lang="en-US" dirty="0">
                <a:solidFill>
                  <a:srgbClr val="000000"/>
                </a:solidFill>
                <a:latin typeface="Source Sans Pro"/>
              </a:rPr>
            </a:br>
            <a:r>
              <a:rPr lang="en-US" sz="2053" dirty="0">
                <a:solidFill>
                  <a:schemeClr val="tx1">
                    <a:lumMod val="65000"/>
                    <a:lumOff val="35000"/>
                  </a:schemeClr>
                </a:solidFill>
                <a:latin typeface="Source Sans Pro"/>
              </a:rPr>
              <a:t>​</a:t>
            </a:r>
            <a:r>
              <a:rPr lang="en-US" sz="2053" dirty="0" err="1">
                <a:solidFill>
                  <a:schemeClr val="tx1">
                    <a:lumMod val="65000"/>
                    <a:lumOff val="35000"/>
                  </a:schemeClr>
                </a:solidFill>
                <a:latin typeface="Source Sans Pro"/>
              </a:rPr>
              <a:t>Psymantic</a:t>
            </a:r>
            <a:r>
              <a:rPr lang="en-US" sz="2053" dirty="0">
                <a:solidFill>
                  <a:schemeClr val="tx1">
                    <a:lumMod val="65000"/>
                    <a:lumOff val="35000"/>
                  </a:schemeClr>
                </a:solidFill>
                <a:latin typeface="Source Sans Pro"/>
              </a:rPr>
              <a:t> &amp; </a:t>
            </a:r>
          </a:p>
        </p:txBody>
      </p:sp>
      <p:sp>
        <p:nvSpPr>
          <p:cNvPr id="24" name="Rectangle 23"/>
          <p:cNvSpPr/>
          <p:nvPr/>
        </p:nvSpPr>
        <p:spPr>
          <a:xfrm>
            <a:off x="7480414" y="8358022"/>
            <a:ext cx="3064958" cy="685252"/>
          </a:xfrm>
          <a:prstGeom prst="rect">
            <a:avLst/>
          </a:prstGeom>
        </p:spPr>
        <p:txBody>
          <a:bodyPr wrap="square">
            <a:spAutoFit/>
          </a:bodyPr>
          <a:lstStyle/>
          <a:p>
            <a:pPr algn="ctr" fontAlgn="t"/>
            <a:r>
              <a:rPr lang="en-US" dirty="0">
                <a:solidFill>
                  <a:srgbClr val="000000"/>
                </a:solidFill>
                <a:latin typeface="Source Sans Pro"/>
              </a:rPr>
              <a:t>Michael </a:t>
            </a:r>
            <a:r>
              <a:rPr lang="en-US" dirty="0" err="1">
                <a:solidFill>
                  <a:srgbClr val="000000"/>
                </a:solidFill>
                <a:latin typeface="Source Sans Pro"/>
              </a:rPr>
              <a:t>Tocci</a:t>
            </a:r>
            <a:br>
              <a:rPr lang="en-US" dirty="0">
                <a:solidFill>
                  <a:srgbClr val="000000"/>
                </a:solidFill>
                <a:latin typeface="Source Sans Pro"/>
              </a:rPr>
            </a:br>
            <a:endParaRPr lang="en-US" sz="2053" dirty="0">
              <a:solidFill>
                <a:schemeClr val="tx1">
                  <a:lumMod val="65000"/>
                  <a:lumOff val="35000"/>
                </a:schemeClr>
              </a:solidFill>
              <a:latin typeface="Source Sans Pro"/>
            </a:endParaRPr>
          </a:p>
        </p:txBody>
      </p:sp>
      <p:sp>
        <p:nvSpPr>
          <p:cNvPr id="25" name="Rectangle 24"/>
          <p:cNvSpPr/>
          <p:nvPr/>
        </p:nvSpPr>
        <p:spPr>
          <a:xfrm>
            <a:off x="14719492" y="4060996"/>
            <a:ext cx="2279904" cy="685252"/>
          </a:xfrm>
          <a:prstGeom prst="rect">
            <a:avLst/>
          </a:prstGeom>
        </p:spPr>
        <p:txBody>
          <a:bodyPr wrap="square">
            <a:spAutoFit/>
          </a:bodyPr>
          <a:lstStyle/>
          <a:p>
            <a:pPr algn="ctr"/>
            <a:r>
              <a:rPr lang="en-US" dirty="0">
                <a:solidFill>
                  <a:srgbClr val="000000"/>
                </a:solidFill>
                <a:latin typeface="Source Sans Pro"/>
              </a:rPr>
              <a:t>Neha </a:t>
            </a:r>
            <a:r>
              <a:rPr lang="en-US" dirty="0" err="1">
                <a:solidFill>
                  <a:srgbClr val="000000"/>
                </a:solidFill>
                <a:latin typeface="Source Sans Pro"/>
              </a:rPr>
              <a:t>Singla</a:t>
            </a:r>
            <a:br>
              <a:rPr lang="en-US" dirty="0">
                <a:solidFill>
                  <a:srgbClr val="000000"/>
                </a:solidFill>
                <a:latin typeface="Source Sans Pro"/>
              </a:rPr>
            </a:br>
            <a:endParaRPr lang="en-US" sz="2053" dirty="0">
              <a:solidFill>
                <a:schemeClr val="tx1">
                  <a:lumMod val="65000"/>
                  <a:lumOff val="35000"/>
                </a:schemeClr>
              </a:solidFill>
            </a:endParaRPr>
          </a:p>
        </p:txBody>
      </p:sp>
      <p:sp>
        <p:nvSpPr>
          <p:cNvPr id="27" name="Rectangle 26"/>
          <p:cNvSpPr/>
          <p:nvPr/>
        </p:nvSpPr>
        <p:spPr>
          <a:xfrm>
            <a:off x="991892" y="8279131"/>
            <a:ext cx="2279904" cy="685252"/>
          </a:xfrm>
          <a:prstGeom prst="rect">
            <a:avLst/>
          </a:prstGeom>
        </p:spPr>
        <p:txBody>
          <a:bodyPr wrap="square">
            <a:spAutoFit/>
          </a:bodyPr>
          <a:lstStyle/>
          <a:p>
            <a:pPr algn="ctr"/>
            <a:r>
              <a:rPr lang="en-US" dirty="0">
                <a:solidFill>
                  <a:srgbClr val="000000"/>
                </a:solidFill>
                <a:latin typeface="Source Sans Pro"/>
              </a:rPr>
              <a:t>Anu Ramesh</a:t>
            </a:r>
            <a:br>
              <a:rPr lang="en-US" dirty="0">
                <a:solidFill>
                  <a:srgbClr val="000000"/>
                </a:solidFill>
                <a:latin typeface="Source Sans Pro"/>
              </a:rPr>
            </a:br>
            <a:endParaRPr lang="en-US" sz="2053" dirty="0">
              <a:solidFill>
                <a:schemeClr val="tx1">
                  <a:lumMod val="65000"/>
                  <a:lumOff val="35000"/>
                </a:schemeClr>
              </a:solidFill>
            </a:endParaRPr>
          </a:p>
        </p:txBody>
      </p:sp>
      <p:pic>
        <p:nvPicPr>
          <p:cNvPr id="2050" name="Picture 2" descr="Image result for abbott logo 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39987" y="4603240"/>
            <a:ext cx="1346654" cy="2860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46769" y="4450972"/>
            <a:ext cx="1082192" cy="6085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jp morgan logo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66377" y="4176470"/>
            <a:ext cx="985221" cy="9852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http://itac.ca/wp-content/uploads/2014/05/microsoft-logo.jpg"/>
          <p:cNvPicPr>
            <a:picLocks noChangeAspect="1" noChangeArrowheads="1"/>
          </p:cNvPicPr>
          <p:nvPr/>
        </p:nvPicPr>
        <p:blipFill>
          <a:blip r:embed="rId17" cstate="print"/>
          <a:srcRect l="10802" t="30898" r="11044" b="30534"/>
          <a:stretch>
            <a:fillRect/>
          </a:stretch>
        </p:blipFill>
        <p:spPr bwMode="auto">
          <a:xfrm>
            <a:off x="8442620" y="4470892"/>
            <a:ext cx="1371889" cy="350802"/>
          </a:xfrm>
          <a:prstGeom prst="rect">
            <a:avLst/>
          </a:prstGeom>
          <a:noFill/>
          <a:ln w="9525">
            <a:noFill/>
            <a:miter lim="800000"/>
            <a:headEnd/>
            <a:tailEnd/>
          </a:ln>
        </p:spPr>
      </p:pic>
      <p:pic>
        <p:nvPicPr>
          <p:cNvPr id="2056" name="Picture 8" descr="Image result for Visa logo 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499816" y="4477812"/>
            <a:ext cx="645875" cy="1979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facebook logo 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043189" y="4426162"/>
            <a:ext cx="960528" cy="20192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google logo 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22867" y="8628097"/>
            <a:ext cx="980894" cy="33628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proctor and gamble logo 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99839" y="8676295"/>
            <a:ext cx="911696" cy="37075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static.wixstatic.com/media/e9e626_efd2c242d7be41e9a9780ad47017e221~mv2.png/v1/fill/w_266,h_128,al_c,usm_0.66_1.00_0.01/e9e626_efd2c242d7be41e9a9780ad47017e221~mv2.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76966" y="8875835"/>
            <a:ext cx="769803" cy="37043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nait logo 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4402384" y="8641210"/>
            <a:ext cx="1077377" cy="495593"/>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11"/>
          <p:cNvSpPr txBox="1"/>
          <p:nvPr/>
        </p:nvSpPr>
        <p:spPr>
          <a:xfrm>
            <a:off x="11561895" y="8325820"/>
            <a:ext cx="2712111" cy="85403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34112" tIns="67056" rIns="134112" bIns="67056" numCol="1" spcCol="0" rtlCol="0" fromWordArt="0" anchor="t" anchorCtr="0" forceAA="0" compatLnSpc="1">
            <a:prstTxWarp prst="textNoShape">
              <a:avLst/>
            </a:prstTxWarp>
            <a:noAutofit/>
          </a:bodyPr>
          <a:lstStyle/>
          <a:p>
            <a:pPr algn="ctr">
              <a:lnSpc>
                <a:spcPct val="107000"/>
              </a:lnSpc>
              <a:spcBef>
                <a:spcPts val="0"/>
              </a:spcBef>
              <a:spcAft>
                <a:spcPts val="0"/>
              </a:spcAft>
            </a:pPr>
            <a:r>
              <a:rPr lang="en-US" dirty="0">
                <a:effectLst/>
                <a:latin typeface="Source Sans Pro"/>
                <a:ea typeface="Calibri" panose="020F0502020204030204" pitchFamily="34" charset="0"/>
                <a:cs typeface="Times New Roman" panose="02020603050405020304" pitchFamily="18" charset="0"/>
              </a:rPr>
              <a:t>Frank Bosco</a:t>
            </a:r>
          </a:p>
          <a:p>
            <a:pPr algn="ctr">
              <a:lnSpc>
                <a:spcPct val="107000"/>
              </a:lnSpc>
              <a:spcBef>
                <a:spcPts val="0"/>
              </a:spcBef>
              <a:spcAft>
                <a:spcPts val="0"/>
              </a:spcAft>
            </a:pPr>
            <a:r>
              <a:rPr lang="en-US" sz="2053" dirty="0">
                <a:solidFill>
                  <a:schemeClr val="tx1">
                    <a:lumMod val="65000"/>
                    <a:lumOff val="35000"/>
                  </a:schemeClr>
                </a:solidFill>
                <a:latin typeface="Source Sans Pro"/>
                <a:ea typeface="Calibri" panose="020F0502020204030204" pitchFamily="34" charset="0"/>
                <a:cs typeface="Times New Roman" panose="02020603050405020304" pitchFamily="18" charset="0"/>
              </a:rPr>
              <a:t>        &amp; </a:t>
            </a:r>
            <a:r>
              <a:rPr lang="en-US" sz="2053" dirty="0" err="1">
                <a:solidFill>
                  <a:schemeClr val="tx1">
                    <a:lumMod val="65000"/>
                    <a:lumOff val="35000"/>
                  </a:schemeClr>
                </a:solidFill>
                <a:latin typeface="Source Sans Pro"/>
                <a:ea typeface="Calibri" panose="020F0502020204030204" pitchFamily="34" charset="0"/>
                <a:cs typeface="Times New Roman" panose="02020603050405020304" pitchFamily="18" charset="0"/>
              </a:rPr>
              <a:t>metaBUS</a:t>
            </a:r>
            <a:endParaRPr lang="en-US" sz="2053" dirty="0">
              <a:solidFill>
                <a:schemeClr val="tx1">
                  <a:lumMod val="65000"/>
                  <a:lumOff val="35000"/>
                </a:schemeClr>
              </a:solidFill>
              <a:latin typeface="Source Sans Pro"/>
              <a:ea typeface="Calibri" panose="020F0502020204030204" pitchFamily="34" charset="0"/>
              <a:cs typeface="Times New Roman" panose="02020603050405020304" pitchFamily="18" charset="0"/>
            </a:endParaRP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a:p>
            <a:pPr algn="ctr">
              <a:lnSpc>
                <a:spcPct val="107000"/>
              </a:lnSpc>
              <a:spcBef>
                <a:spcPts val="0"/>
              </a:spcBef>
              <a:spcAft>
                <a:spcPts val="1173"/>
              </a:spcAft>
            </a:pPr>
            <a:r>
              <a:rPr lang="en-US" dirty="0">
                <a:effectLst/>
                <a:latin typeface="Source Sans Pro"/>
                <a:ea typeface="Calibri" panose="020F0502020204030204" pitchFamily="34" charset="0"/>
                <a:cs typeface="Times New Roman" panose="02020603050405020304" pitchFamily="18" charset="0"/>
              </a:rPr>
              <a:t> </a:t>
            </a:r>
          </a:p>
        </p:txBody>
      </p:sp>
      <p:pic>
        <p:nvPicPr>
          <p:cNvPr id="2070" name="Picture 22" descr="Image result for virginia commonwealth university logo"/>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299236" y="8676295"/>
            <a:ext cx="1125870" cy="3736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5286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Study context</a:t>
            </a:r>
          </a:p>
          <a:p>
            <a:pPr>
              <a:buFont typeface="Wingdings" panose="05000000000000000000" pitchFamily="2" charset="2"/>
              <a:buChar char="§"/>
            </a:pPr>
            <a:r>
              <a:rPr lang="en-US" dirty="0"/>
              <a:t>Results of the Career Planning Benchmark study</a:t>
            </a:r>
          </a:p>
          <a:p>
            <a:pPr>
              <a:buFont typeface="Wingdings" panose="05000000000000000000" pitchFamily="2" charset="2"/>
              <a:buChar char="§"/>
            </a:pPr>
            <a:r>
              <a:rPr lang="en-US" dirty="0"/>
              <a:t>Results of the Leadership Development Benchmark study</a:t>
            </a:r>
          </a:p>
          <a:p>
            <a:pPr>
              <a:buFont typeface="Wingdings" panose="05000000000000000000" pitchFamily="2" charset="2"/>
              <a:buChar char="§"/>
            </a:pPr>
            <a:r>
              <a:rPr lang="en-US" dirty="0"/>
              <a:t>Successes and missed opportunities</a:t>
            </a:r>
          </a:p>
          <a:p>
            <a:pPr>
              <a:buFont typeface="Wingdings" panose="05000000000000000000" pitchFamily="2" charset="2"/>
              <a:buChar char="§"/>
            </a:pPr>
            <a:r>
              <a:rPr lang="en-US" dirty="0"/>
              <a:t>Q&amp;A</a:t>
            </a:r>
          </a:p>
          <a:p>
            <a:pPr marL="0" indent="0">
              <a:buClr>
                <a:srgbClr val="9B116D"/>
              </a:buClr>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404FC783-3118-4B33-B479-010EDFF9E70B}" type="slidenum">
              <a:rPr lang="en-US" smtClean="0"/>
              <a:t>9</a:t>
            </a:fld>
            <a:endParaRPr lang="en-US"/>
          </a:p>
        </p:txBody>
      </p:sp>
    </p:spTree>
    <p:custDataLst>
      <p:tags r:id="rId1"/>
    </p:custDataLst>
    <p:extLst>
      <p:ext uri="{BB962C8B-B14F-4D97-AF65-F5344CB8AC3E}">
        <p14:creationId xmlns:p14="http://schemas.microsoft.com/office/powerpoint/2010/main" val="1125521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10299</TotalTime>
  <Words>4601</Words>
  <Application>Microsoft Office PowerPoint</Application>
  <PresentationFormat>Custom</PresentationFormat>
  <Paragraphs>705</Paragraphs>
  <Slides>48</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Arial Black</vt:lpstr>
      <vt:lpstr>Calibri</vt:lpstr>
      <vt:lpstr>Calibri Light</vt:lpstr>
      <vt:lpstr>Georgia</vt:lpstr>
      <vt:lpstr>Glegoo</vt:lpstr>
      <vt:lpstr>HP Simplified</vt:lpstr>
      <vt:lpstr>open sans</vt:lpstr>
      <vt:lpstr>Source Sans Pro</vt:lpstr>
      <vt:lpstr>Wingdings</vt:lpstr>
      <vt:lpstr>Office Theme</vt:lpstr>
      <vt:lpstr>PowerPoint Presentation</vt:lpstr>
      <vt:lpstr>Authors</vt:lpstr>
      <vt:lpstr>PowerPoint Presentation</vt:lpstr>
      <vt:lpstr>Driving Sustainable Talent Outcomes</vt:lpstr>
      <vt:lpstr>Talent Development Excellence</vt:lpstr>
      <vt:lpstr>PowerPoint Presentation</vt:lpstr>
      <vt:lpstr>Certification Tracks for HR</vt:lpstr>
      <vt:lpstr>PowerPoint Presentation</vt:lpstr>
      <vt:lpstr>Agenda</vt:lpstr>
      <vt:lpstr>Benchmark Study Participants</vt:lpstr>
      <vt:lpstr>Study highlights</vt:lpstr>
      <vt:lpstr>Leader Development</vt:lpstr>
      <vt:lpstr>Leadership Development Scorecard</vt:lpstr>
      <vt:lpstr>John’s Leadership Development Journey</vt:lpstr>
      <vt:lpstr>The IDP Model for Leader Identification and Development </vt:lpstr>
      <vt:lpstr>Leadership Effectives</vt:lpstr>
      <vt:lpstr>Approaches to Selecting High Potential Employees</vt:lpstr>
      <vt:lpstr>Measured Leadership Attributes </vt:lpstr>
      <vt:lpstr>Learning Agility</vt:lpstr>
      <vt:lpstr>Metacognitive Ability</vt:lpstr>
      <vt:lpstr>Leadership Capabilities Prioritized for Development</vt:lpstr>
      <vt:lpstr>Mismatch in Priorities</vt:lpstr>
      <vt:lpstr>Leadership Development Program Features</vt:lpstr>
      <vt:lpstr>Leadership Models</vt:lpstr>
      <vt:lpstr>Evidence from Science</vt:lpstr>
      <vt:lpstr>Hipo Placement</vt:lpstr>
      <vt:lpstr>Leadership Succession Effectiveness</vt:lpstr>
      <vt:lpstr>Sponsors of Leadership Development Efforts</vt:lpstr>
      <vt:lpstr>How L&amp;D Spends Their Time</vt:lpstr>
      <vt:lpstr>Career Planning and Development</vt:lpstr>
      <vt:lpstr>Career Planning and Development Scorecard</vt:lpstr>
      <vt:lpstr>Jill’s Career Journey</vt:lpstr>
      <vt:lpstr>A validated Model of Career Management</vt:lpstr>
      <vt:lpstr>PowerPoint Presentation</vt:lpstr>
      <vt:lpstr>Career Planning Effectiveness</vt:lpstr>
      <vt:lpstr>Outcomes of Careers Management</vt:lpstr>
      <vt:lpstr>Career Development Options Provided by Organizations</vt:lpstr>
      <vt:lpstr>Career Development Elements</vt:lpstr>
      <vt:lpstr>Climate for Career Planning</vt:lpstr>
      <vt:lpstr>Challenges Impacting Career Management Effectiveness</vt:lpstr>
      <vt:lpstr>Integrated Talent Management</vt:lpstr>
      <vt:lpstr>PowerPoint Presentation</vt:lpstr>
      <vt:lpstr>Integrated Talent Management Talent management practices leverage the career planning data</vt:lpstr>
      <vt:lpstr>A Roadmap to Transforming Talent Development</vt:lpstr>
      <vt:lpstr>PowerPoint Presentation</vt:lpstr>
      <vt:lpstr>New! Member platform and community   </vt:lpstr>
      <vt:lpstr>If you found value in this webinar, you may also be interested in our webinar on digital leadership and our curriculum on talent development.  </vt:lpstr>
      <vt:lpstr>Thank You!  For more information contact  Shreya Sarkar-Barney, Ph.D.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Shreya Sarkar-Barney</dc:creator>
  <cp:lastModifiedBy>Vinutha P</cp:lastModifiedBy>
  <cp:revision>341</cp:revision>
  <dcterms:created xsi:type="dcterms:W3CDTF">2018-05-09T01:06:25Z</dcterms:created>
  <dcterms:modified xsi:type="dcterms:W3CDTF">2022-09-21T14:13:11Z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B5F43CB9-2163-4DC1-8AFB-246141932B7A</vt:lpwstr>
  </property>
  <property fmtid="{D5CDD505-2E9C-101B-9397-08002B2CF9AE}" pid="3" name="ArticulatePath">
    <vt:lpwstr>HCG Webinar - 2018 HCG Talent Development Benchmark Survey Results II- Deep Dive_Dist</vt:lpwstr>
  </property>
</Properties>
</file>